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>
        <p:scale>
          <a:sx n="72" d="100"/>
          <a:sy n="72" d="100"/>
        </p:scale>
        <p:origin x="2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9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7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42C4-203E-465F-96B5-D34110EA508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udio.com/products/rstudio/download/" TargetMode="External"/><Relationship Id="rId2" Type="http://schemas.openxmlformats.org/officeDocument/2006/relationships/hyperlink" Target="http://streaming.stat.iastate.edu/CRA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reaming.stat.iastate.edu/CRA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reaming.stat.iastate.edu/CRA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99" y="177554"/>
            <a:ext cx="913512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Step 1:  Download R and install R:</a:t>
            </a:r>
          </a:p>
          <a:p>
            <a:endParaRPr lang="en-US" sz="2000" dirty="0"/>
          </a:p>
          <a:p>
            <a:r>
              <a:rPr lang="en-US" sz="3600" dirty="0" smtClean="0">
                <a:hlinkClick r:id="rId2"/>
              </a:rPr>
              <a:t>http://streaming.stat.iastate.edu/CRAN/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Step 2:  Download and install </a:t>
            </a:r>
            <a:r>
              <a:rPr lang="en-US" sz="3600" dirty="0" err="1" smtClean="0"/>
              <a:t>Rstudio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after you install R</a:t>
            </a:r>
            <a:r>
              <a:rPr lang="en-US" sz="3600" dirty="0" smtClean="0"/>
              <a:t>:</a:t>
            </a:r>
          </a:p>
          <a:p>
            <a:endParaRPr lang="en-US" sz="2000" dirty="0" smtClean="0"/>
          </a:p>
          <a:p>
            <a:r>
              <a:rPr lang="en-US" sz="3200" dirty="0" smtClean="0">
                <a:hlinkClick r:id="rId3"/>
              </a:rPr>
              <a:t>http://www.rstudio.com/products/rstudio/download/</a:t>
            </a:r>
            <a:endParaRPr lang="en-US" sz="3200" dirty="0" smtClean="0"/>
          </a:p>
          <a:p>
            <a:endParaRPr lang="en-US" sz="3600" dirty="0" smtClean="0"/>
          </a:p>
          <a:p>
            <a:r>
              <a:rPr lang="en-US" sz="3600" dirty="0" smtClean="0"/>
              <a:t>For some potentially useful tips, see:</a:t>
            </a:r>
          </a:p>
          <a:p>
            <a:endParaRPr lang="en-US" sz="2000" dirty="0" smtClean="0"/>
          </a:p>
          <a:p>
            <a:r>
              <a:rPr lang="en-US" sz="3200" dirty="0" smtClean="0">
                <a:hlinkClick r:id="rId2"/>
              </a:rPr>
              <a:t>http://socserv.mcmaster.ca/jfox/Courses/R/ICPSR/</a:t>
            </a:r>
          </a:p>
          <a:p>
            <a:r>
              <a:rPr lang="en-US" sz="3200" dirty="0" smtClean="0">
                <a:hlinkClick r:id="rId2"/>
              </a:rPr>
              <a:t>R-install-instructions.html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759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920" y="146023"/>
            <a:ext cx="892205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From:  http://socserv.mcmaster.ca/jfox/Courses/R/ICPSR/R-install-instructions.html</a:t>
            </a:r>
            <a:endParaRPr lang="en-US" sz="2400" dirty="0" smtClean="0"/>
          </a:p>
          <a:p>
            <a:endParaRPr lang="en-US" sz="2800" b="1" i="0" dirty="0" smtClean="0">
              <a:solidFill>
                <a:srgbClr val="0000FF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b="1" i="0" dirty="0" smtClean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Installing R on Windows</a:t>
            </a:r>
          </a:p>
          <a:p>
            <a:endParaRPr lang="en-US" sz="1400" b="1" dirty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en-US" sz="2800" dirty="0"/>
              <a:t>Instead of installing R in the standard location, C:\Program Files\R\R-3.1.1, I suggest that you use C:\R\R-3.1.1. This will allow you to install packages without running R with administrator privileges and will avoid problems that sometimes occur when there are spaces in paths</a:t>
            </a:r>
            <a:r>
              <a:rPr lang="en-US" sz="2800" dirty="0" smtClean="0"/>
              <a:t>.</a:t>
            </a:r>
          </a:p>
          <a:p>
            <a:endParaRPr lang="en-US" sz="2800" b="1" i="0" dirty="0">
              <a:solidFill>
                <a:srgbClr val="0000FF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b="1" i="0" dirty="0" smtClean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Installing R on Mac OS X</a:t>
            </a:r>
          </a:p>
          <a:p>
            <a:endParaRPr lang="en-US" sz="1400" b="1" dirty="0" smtClean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en-US" sz="2800" i="1" dirty="0" smtClean="0"/>
              <a:t>Note</a:t>
            </a:r>
            <a:r>
              <a:rPr lang="en-US" sz="2800" dirty="0"/>
              <a:t>: Some people have experienced problems with the mavericks build of R for OS X, and so you may prefer to install the </a:t>
            </a:r>
            <a:r>
              <a:rPr lang="en-US" sz="2800" dirty="0" err="1"/>
              <a:t>snowleopard</a:t>
            </a:r>
            <a:r>
              <a:rPr lang="en-US" sz="2800" dirty="0"/>
              <a:t> build even if you are running mavericks. </a:t>
            </a:r>
            <a:endParaRPr lang="en-US" sz="2800" b="1" i="0" dirty="0">
              <a:solidFill>
                <a:srgbClr val="0000FF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22" y="1182814"/>
            <a:ext cx="13096875" cy="37242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5841" y="309110"/>
            <a:ext cx="7729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hlinkClick r:id="rId3"/>
              </a:rPr>
              <a:t>http://streaming.stat.iastate.edu/CRAN/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977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520"/>
            <a:ext cx="11527985" cy="61264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6948" y="116976"/>
            <a:ext cx="10706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http://www.rstudio.com/products/rstudio/download/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03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1374</TotalTime>
  <Words>68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5</cp:revision>
  <dcterms:created xsi:type="dcterms:W3CDTF">2015-01-28T02:42:36Z</dcterms:created>
  <dcterms:modified xsi:type="dcterms:W3CDTF">2015-01-29T01:36:41Z</dcterms:modified>
</cp:coreProperties>
</file>