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3" r:id="rId3"/>
    <p:sldId id="264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8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1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2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8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8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E19A-0EB0-43D8-B78C-A8DEF9D9F07A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525B-920F-4FC0-B630-E0754C80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0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0B41AB-D69E-4832-8916-8284DB4AA0F9}"/>
              </a:ext>
            </a:extLst>
          </p:cNvPr>
          <p:cNvSpPr/>
          <p:nvPr/>
        </p:nvSpPr>
        <p:spPr>
          <a:xfrm>
            <a:off x="331393" y="794868"/>
            <a:ext cx="86284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Review of solving first order LINEAR differential equation using an  integrating factor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733C8E-2E65-44A7-A037-D34EC60E0308}"/>
              </a:ext>
            </a:extLst>
          </p:cNvPr>
          <p:cNvGrpSpPr/>
          <p:nvPr/>
        </p:nvGrpSpPr>
        <p:grpSpPr>
          <a:xfrm>
            <a:off x="380489" y="5217187"/>
            <a:ext cx="7266105" cy="1569660"/>
            <a:chOff x="380489" y="5051488"/>
            <a:chExt cx="7266105" cy="156966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03EFB5C-9255-4699-972A-FCAA314F2293}"/>
                </a:ext>
              </a:extLst>
            </p:cNvPr>
            <p:cNvSpPr txBox="1"/>
            <p:nvPr/>
          </p:nvSpPr>
          <p:spPr>
            <a:xfrm>
              <a:off x="1902443" y="5051488"/>
              <a:ext cx="57441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92D050"/>
                  </a:solidFill>
                </a:rPr>
                <a:t>By Dr. Isabel Darcy, </a:t>
              </a:r>
            </a:p>
            <a:p>
              <a:r>
                <a:rPr lang="en-US" sz="3200" dirty="0">
                  <a:solidFill>
                    <a:srgbClr val="92D050"/>
                  </a:solidFill>
                </a:rPr>
                <a:t>Dept of Mathematics and AMCS, </a:t>
              </a:r>
            </a:p>
            <a:p>
              <a:r>
                <a:rPr lang="en-US" sz="3200" dirty="0">
                  <a:solidFill>
                    <a:srgbClr val="92D050"/>
                  </a:solidFill>
                </a:rPr>
                <a:t>University of Iowa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C9010E-98A7-42FF-97D6-5DA146B09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489" y="5150518"/>
              <a:ext cx="1378330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716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" y="0"/>
            <a:ext cx="9123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2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8FD1B9-CEED-4220-90A1-33D1BCD82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818"/>
            <a:ext cx="9144000" cy="94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FFF16E-D67C-45D5-967D-B66D4C6AF9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332"/>
          <a:stretch/>
        </p:blipFill>
        <p:spPr>
          <a:xfrm>
            <a:off x="0" y="440349"/>
            <a:ext cx="9144000" cy="283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8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FFF16E-D67C-45D5-967D-B66D4C6AF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0349"/>
            <a:ext cx="9144000" cy="619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3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2135AB-73CA-43F2-83AA-0C28F80D7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" y="0"/>
            <a:ext cx="90943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6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837"/>
          <a:stretch/>
        </p:blipFill>
        <p:spPr>
          <a:xfrm>
            <a:off x="10236" y="0"/>
            <a:ext cx="9123528" cy="282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1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10236" y="0"/>
            <a:ext cx="912352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2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450"/>
          <a:stretch/>
        </p:blipFill>
        <p:spPr>
          <a:xfrm>
            <a:off x="10236" y="0"/>
            <a:ext cx="9123528" cy="428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0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532"/>
          <a:stretch/>
        </p:blipFill>
        <p:spPr>
          <a:xfrm>
            <a:off x="10236" y="0"/>
            <a:ext cx="9123528" cy="50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9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1CD5B0-DA46-43A1-B246-737218B79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020"/>
          <a:stretch/>
        </p:blipFill>
        <p:spPr>
          <a:xfrm>
            <a:off x="10236" y="0"/>
            <a:ext cx="9123528" cy="596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1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27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proto</cp:lastModifiedBy>
  <cp:revision>6</cp:revision>
  <dcterms:created xsi:type="dcterms:W3CDTF">2020-08-30T01:35:59Z</dcterms:created>
  <dcterms:modified xsi:type="dcterms:W3CDTF">2020-08-30T02:13:17Z</dcterms:modified>
</cp:coreProperties>
</file>