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  <p:sldMasterId id="2147483733" r:id="rId2"/>
  </p:sldMasterIdLst>
  <p:handoutMasterIdLst>
    <p:handoutMasterId r:id="rId15"/>
  </p:handoutMasterIdLst>
  <p:sldIdLst>
    <p:sldId id="372" r:id="rId3"/>
    <p:sldId id="349" r:id="rId4"/>
    <p:sldId id="350" r:id="rId5"/>
    <p:sldId id="370" r:id="rId6"/>
    <p:sldId id="353" r:id="rId7"/>
    <p:sldId id="352" r:id="rId8"/>
    <p:sldId id="354" r:id="rId9"/>
    <p:sldId id="355" r:id="rId10"/>
    <p:sldId id="356" r:id="rId11"/>
    <p:sldId id="371" r:id="rId12"/>
    <p:sldId id="357" r:id="rId13"/>
    <p:sldId id="35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FFFF"/>
    <a:srgbClr val="212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874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7504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D56A9D8-E6FF-46DA-9046-0554CBE523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DFFD504A-4744-4C35-B666-FF579442D9A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F2BC1746-63FE-4BDA-B525-F5E8311F637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F26A1A12-BF2F-4C7D-B98B-00828142919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ECE5BE-5664-413D-A67D-30F5669F91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7C94-2CEB-4B73-9B7A-3C15C98B9A9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6735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9032-1AD5-453E-B2F5-4BAD0ED9944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133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C665-88DC-489B-A6AB-911BE25E1F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2114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87B62-EA54-4035-834B-0A76DB3AB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FACC3A-AE33-45E9-80A6-589A3A7E5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4215A-4799-4DB9-B922-CE0013FC0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9D975-B357-4E89-AC90-A34F067DF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0464F-0C42-4E5D-9CB5-076E38AD5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7C94-2CEB-4B73-9B7A-3C15C98B9A9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5001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DC17D-B301-412E-9A9A-4333118CF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91F74-EB63-473A-9A17-4A6F6FC91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196C6-9501-496A-877D-5AE6CEBD8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8C5FD-59CA-47C1-B0FF-CC2A9CB82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783C8-B4C9-459F-91A5-2E5C4291F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AD53-E226-49EB-9E89-4F20BA5BC6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29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26BA6-92B4-46AA-8A3F-E14942332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807C5-92A6-4A99-9B6B-45D463F3B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CCAFD-5D62-4774-8443-3BE1D1A25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D28E0-F23D-4E42-A8AD-035B3ADDE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D6DDF-C9C2-4A0B-BBEC-D980504A8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8D04-9179-4555-8AF9-359A22FA680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7012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99454-F18B-4DA8-8F30-5A4D2A809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B2163-94BE-45B4-874C-27E0FAA30D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DDC9F-EE44-450E-94C7-E9474D4739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14AB2B-2A80-41C9-AFE4-28832DD26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3796F-9B70-448E-823C-A261377C0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26465-0818-4285-AEC5-73A2B9738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D9C4-968C-45EF-B82A-DE36319C7E1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6377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9B7B0-EF86-4FE0-85B1-BB80A6053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446E4-7D6C-4846-B216-37BC94387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135FFD-7B96-4ED5-9BF3-4018F0621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F90FC6-2365-4471-A0B9-B490DBAC32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822FC2-7DDC-4C57-9B51-85FBFC0684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200242-958E-4DAF-8460-9FBDA7D0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4628F8-9D0C-42C2-AB98-9C5C0B1A9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32355D-2310-4CC6-94B7-E00991859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B0FD-1090-4141-91C9-0CE519BCF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570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C0B6B-8C71-4BAE-8873-980CDF564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A515F2-0328-42E6-BED8-C1DA227DC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DA6D3-5FDD-4F68-B90D-7CD49F2E5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72D60A-CF3D-41C2-9752-37EB5AEEE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D09A-E4EE-4D6C-B2E9-E00F5DA420D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523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C55EAE-666D-4B34-A11B-171511D5B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46A565-9225-48EB-A808-8CC70951F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60BE5-7E0D-4154-87E9-1CAE0729D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CF49-95E8-41E6-A78E-586B990A49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7955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EE656-B798-4B63-B3B6-969DC7616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D0C84-658D-4188-A20C-CC243CB46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B0861C-7C45-41CB-AF51-8A30C9D6C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C75CC-4018-454B-A17A-60D963C1D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E8E23-9560-4A20-9388-7D673963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E4591-C09D-4411-BCEC-A4F74CB9B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C1BC-75BF-4D9A-AB45-3F60716C6ED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5981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AD53-E226-49EB-9E89-4F20BA5BC6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650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383FB-0D4E-4D4E-9A30-2D651804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2835B0-1CBC-4215-879D-D29A56410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BC8B61-EAF6-4DC5-8A6B-A4E24DBD1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1A4601-8D04-4D11-850C-1F53FAE87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AAE49-D951-45A7-93D4-51BB6DA60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2344C3-B44A-4910-823E-8AE978A06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9AA2-7380-42D9-9DAA-DDD4E5683E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430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CC548-FD2B-4DF4-809E-EA913F9F7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74C8A-9AEE-4013-AD92-FABF01410A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8CD4E-A89D-4788-8928-32ADDDAF0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85B77-352C-4889-9799-4F7D2442E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9E8B4-3251-4353-8C0A-C7FD427A4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9032-1AD5-453E-B2F5-4BAD0ED9944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933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65C5B9-19ED-4282-B8D0-7FF0542C98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829FF-31B4-4A8A-935D-12FA44B4DF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4DE61-4804-4E4F-B31F-B6DDC4487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9E89B-7CEC-4034-B55A-E4C766323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4AE8E-C142-4415-9B26-727921B7D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C665-88DC-489B-A6AB-911BE25E1F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7466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8D04-9179-4555-8AF9-359A22FA680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8176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D9C4-968C-45EF-B82A-DE36319C7E1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918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B0FD-1090-4141-91C9-0CE519BCF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14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D09A-E4EE-4D6C-B2E9-E00F5DA420D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49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CF49-95E8-41E6-A78E-586B990A49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538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C1BC-75BF-4D9A-AB45-3F60716C6ED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2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9AA2-7380-42D9-9DAA-DDD4E5683E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81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45727-2A35-403E-AC5F-078BB05AAE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6123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3FF059-6A1C-4662-8121-050CAA87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D9DFA-8E88-4021-9947-4034623E9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EB711-E308-4908-B194-957522550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497DA-70CC-4A40-BFE0-B3B6BB0C4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51AE0-6F30-4BD7-8FFC-92D5F069A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45727-2A35-403E-AC5F-078BB05AAE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76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3080A5-DCB5-481A-A748-86E368261F1E}"/>
              </a:ext>
            </a:extLst>
          </p:cNvPr>
          <p:cNvSpPr/>
          <p:nvPr/>
        </p:nvSpPr>
        <p:spPr>
          <a:xfrm>
            <a:off x="95678" y="-125820"/>
            <a:ext cx="8743522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r>
              <a:rPr lang="en-US" sz="2400" dirty="0"/>
              <a:t>Each assignment worth 10 points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 7 points for completion,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 3 points for the chosen graded problem:    </a:t>
            </a:r>
            <a:r>
              <a:rPr lang="en-US" sz="2400" dirty="0">
                <a:solidFill>
                  <a:srgbClr val="FFFF00"/>
                </a:solidFill>
              </a:rPr>
              <a:t>section 1.1 #10</a:t>
            </a:r>
          </a:p>
          <a:p>
            <a:pPr lvl="2"/>
            <a:r>
              <a:rPr lang="en-US" sz="2400" dirty="0"/>
              <a:t>The chosen problem to be graded should be on the first page and clearly identified (with a box, high-lighted, etc.).</a:t>
            </a:r>
          </a:p>
          <a:p>
            <a:pPr lvl="2"/>
            <a:endParaRPr lang="en-US" sz="2400" dirty="0"/>
          </a:p>
          <a:p>
            <a:r>
              <a:rPr lang="en-US" sz="2400" dirty="0"/>
              <a:t>Use a low but readable resolution (high resolutions take too long to open in ICON).  Can include several pages in one image. </a:t>
            </a:r>
          </a:p>
          <a:p>
            <a:endParaRPr lang="en-US" sz="2400" dirty="0"/>
          </a:p>
          <a:p>
            <a:r>
              <a:rPr lang="en-US" sz="2400" dirty="0"/>
              <a:t>Assignments officially due on Fridays at 11:59 PM, but can still be submitted late through Sunday at 11:59.</a:t>
            </a:r>
          </a:p>
          <a:p>
            <a:endParaRPr lang="en-US" sz="2400" dirty="0"/>
          </a:p>
          <a:p>
            <a:r>
              <a:rPr lang="en-US" sz="2400" dirty="0"/>
              <a:t>Late policy: -3 points per day, allowing for minimum of 4 points as long as something reasonable is uploaded by Sunday even if incomplete.</a:t>
            </a:r>
          </a:p>
          <a:p>
            <a:endParaRPr lang="en-US" sz="2400" dirty="0"/>
          </a:p>
          <a:p>
            <a:r>
              <a:rPr lang="en-US" sz="2400" dirty="0"/>
              <a:t>File uploads restricted to .pdf files (other file types may not be compatible with ICON).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7043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3EA30A-6362-48E3-85EA-2EA7F6959365}"/>
              </a:ext>
            </a:extLst>
          </p:cNvPr>
          <p:cNvSpPr/>
          <p:nvPr/>
        </p:nvSpPr>
        <p:spPr>
          <a:xfrm>
            <a:off x="-228600" y="-228600"/>
            <a:ext cx="9677400" cy="731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51686-2093-4671-ADEC-ACDFC1DC9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222"/>
          <a:stretch/>
        </p:blipFill>
        <p:spPr>
          <a:xfrm>
            <a:off x="188979" y="0"/>
            <a:ext cx="8766041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844149-C0A6-423A-9E4D-FDA531B10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22" r="45654"/>
          <a:stretch/>
        </p:blipFill>
        <p:spPr>
          <a:xfrm>
            <a:off x="1331979" y="2362200"/>
            <a:ext cx="476402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2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006940-FB85-461D-AA1B-CC53561E8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6582"/>
            <a:ext cx="9144000" cy="458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21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A229C-1752-4C5E-96C7-03BC8F27B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90600"/>
            <a:ext cx="9144000" cy="372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90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51686-2093-4671-ADEC-ACDFC1DC9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222"/>
          <a:stretch/>
        </p:blipFill>
        <p:spPr>
          <a:xfrm>
            <a:off x="188979" y="0"/>
            <a:ext cx="8766041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844149-C0A6-423A-9E4D-FDA531B10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22" r="45654"/>
          <a:stretch/>
        </p:blipFill>
        <p:spPr>
          <a:xfrm>
            <a:off x="1331979" y="2362200"/>
            <a:ext cx="476402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4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7DF1A-E775-4DB6-B509-036A49A4C1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150194" y="0"/>
            <a:ext cx="8843612" cy="3429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18F12C-5755-41D3-8661-930327B63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51" y="3472071"/>
            <a:ext cx="8021279" cy="23191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B6E52-AD5F-40E7-A831-AD03B58CAA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62"/>
          <a:stretch/>
        </p:blipFill>
        <p:spPr>
          <a:xfrm>
            <a:off x="6477000" y="4495800"/>
            <a:ext cx="2516806" cy="238621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19D190-EB19-4831-B713-602191A945E5}"/>
              </a:ext>
            </a:extLst>
          </p:cNvPr>
          <p:cNvCxnSpPr>
            <a:stCxn id="2" idx="1"/>
            <a:endCxn id="2" idx="3"/>
          </p:cNvCxnSpPr>
          <p:nvPr/>
        </p:nvCxnSpPr>
        <p:spPr>
          <a:xfrm>
            <a:off x="-76200" y="3429000"/>
            <a:ext cx="9296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173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51686-2093-4671-ADEC-ACDFC1DC9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222"/>
          <a:stretch/>
        </p:blipFill>
        <p:spPr>
          <a:xfrm>
            <a:off x="188979" y="0"/>
            <a:ext cx="8766041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844149-C0A6-423A-9E4D-FDA531B10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22" r="45654"/>
          <a:stretch/>
        </p:blipFill>
        <p:spPr>
          <a:xfrm>
            <a:off x="1331979" y="2362200"/>
            <a:ext cx="476402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9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8101D0-7E99-4577-B311-7FD27AF38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4875"/>
            <a:ext cx="91440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47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32FB59-7658-4FCB-832F-F7FDBE85B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6" y="0"/>
            <a:ext cx="9120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21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9A1DCC-F67C-414A-881E-5999EA4DC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981"/>
            <a:ext cx="9144000" cy="643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47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058A9C-0CB6-4F71-A353-0885E08EE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887"/>
            <a:ext cx="9144000" cy="621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2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62AC73-7C91-40CC-8814-9962E1FD0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903"/>
            <a:ext cx="9144000" cy="629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80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5313</TotalTime>
  <Words>139</Words>
  <Application>Microsoft Office PowerPoint</Application>
  <PresentationFormat>On-screen Show (4:3)</PresentationFormat>
  <Paragraphs>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260</dc:title>
  <dc:creator>Phil Gustafson</dc:creator>
  <cp:lastModifiedBy>proto</cp:lastModifiedBy>
  <cp:revision>384</cp:revision>
  <cp:lastPrinted>2010-08-30T14:05:57Z</cp:lastPrinted>
  <dcterms:created xsi:type="dcterms:W3CDTF">2010-08-30T13:57:37Z</dcterms:created>
  <dcterms:modified xsi:type="dcterms:W3CDTF">2020-09-04T19:07:43Z</dcterms:modified>
</cp:coreProperties>
</file>