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  <p:sldMasterId id="2147483733" r:id="rId2"/>
  </p:sldMasterIdLst>
  <p:handoutMasterIdLst>
    <p:handoutMasterId r:id="rId15"/>
  </p:handoutMasterIdLst>
  <p:sldIdLst>
    <p:sldId id="372" r:id="rId3"/>
    <p:sldId id="349" r:id="rId4"/>
    <p:sldId id="350" r:id="rId5"/>
    <p:sldId id="370" r:id="rId6"/>
    <p:sldId id="353" r:id="rId7"/>
    <p:sldId id="352" r:id="rId8"/>
    <p:sldId id="354" r:id="rId9"/>
    <p:sldId id="355" r:id="rId10"/>
    <p:sldId id="356" r:id="rId11"/>
    <p:sldId id="371" r:id="rId12"/>
    <p:sldId id="357" r:id="rId13"/>
    <p:sldId id="3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FFFF"/>
    <a:srgbClr val="212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874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504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D56A9D8-E6FF-46DA-9046-0554CBE523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FFD504A-4744-4C35-B666-FF579442D9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2BC1746-63FE-4BDA-B525-F5E8311F63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F26A1A12-BF2F-4C7D-B98B-0082814291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ECE5BE-5664-413D-A67D-30F5669F91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9:31:07.54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1667 3957 10127 0,'-25'-9'896'0,"9"5"-704"15,1-1-192-15,-1 1 0 0,0-3 2160 0,2 3 400 16,2 0 64-16,1 2 32 0,1 0-1824 0,-1 1-352 16,2 0-80-16,1 0-16 0,2 0-256 0,6 1-128 15,-8-3 0-15,8 3 128 0,0 0-128 0,0 0 0 16,-8 2 0-16,8-2 0 0,0 0 0 0,0 0 0 15,0 0 0-15,0 0 0 0,0 0 0 0,0 0 0 16,0 0 0-16,0 0 0 0,0 0 0 0,0 0 0 16,0 0 144-16,0 0-144 0,12 2 160 0,1 0-32 0,2-2-128 0,0 0 192 15,1-1-192-15,1 0 128 0,3 0-128 0,1 0 0 16,2 1 0-16,2-2 0 0,3 0 0 16,5 2 0-16,4-2 0 0,2 1 0 0,-1 0 0 0,2-1 0 15,-1-1 0-15,0 2 0 0,-1-1 0 0,3 0 0 16,2-1 0-16,1-1 0 0,-2 0 0 0,4 3 0 15,3 2 0-15,1-1 0 0,-3-1 0 0,-1 1 0 16,0 0 0-16,1-1 0 0,2-1 0 0,2 0 0 16,1-1 0-16,2 1 0 0,2 0 0 0,-5 2 0 15,-1 1 128-15,0-1-128 0,2-1 0 0,2 0 0 16,3 0 0-16,2 1 0 0,-7 2 0 0,3 0 0 16,-4 1 0-16,1-1 0 0,0 1 0 0,-1 0 0 15,-3-1 0-15,2 3 0 0,2 1 0 0,-3 0 0 0,2-2 192 16,-2 3-64-16,-3-1-128 0,1 0 192 0,-1-1-192 0,1 1-128 15,0-2 128-15,4 2-208 0,-1 0 208 0,-2 1 128 16,-2-2 0-16,-1 0-128 0,-1 0 0 0,-3 0 0 16,-1-1 0-16,-2 3-144 0,-1 1 144 0,2 0 0 15,2-5 0-15,-3 3 0 0,-2 4 0 0,-3 0 0 16,0 0 160-16,-1-3-160 0,-1-1 0 0,-2-1 0 16,-2 2 0-16,-1-3-160 0,2-1 160 0,-1 1 0 15,-3 0 0-15,-2-1 0 0,-2-1 0 0,-2-2 128 16,2 0-128-16,-3 1 128 0,-2 2-128 0,-4-3 144 15,-1 0-144-15,0 0 160 0,-10 0 48 0,5-3 16 16,-5 3 0-16,0 0 0 0,0 0 272 0,0 0 48 16,-2-8 16-16,-1 0 0 0,-6 1-64 0,1-1-16 0,-2 1 0 15,-3 0 0-15,-3 0-224 0,-2 1-64 0,-2-1 0 16,-2-1 0-16,0-1-192 0,-2 2 128 0,0 0-128 16,-4 1 0-16,0-1 176 0,-2 0-176 0,-1 1 192 0,-3 0-192 15,-2 1 144-15,-4 1-144 0,0-2 0 0,-2 0 144 16,-4 1-144-16,-2 0 0 0,-1 0 144 0,-2 2-144 15,-3-2 0-15,-2 2 0 0,-4-1 0 0,-1 0 128 16,1 1-128-16,-1 0 0 0,2-2 128 0,-3 2-128 16,1 0 128-16,-4-1-128 0,-4 2 160 0,2 1-160 15,-1 0 128-15,1 0-128 0,1-2 0 0,-3 1 144 16,-1-1-144-16,-2 3 0 0,0 0 0 0,5 1 0 16,5-3 0-16,-2 1 128 0,-1 0-128 0,2 0 0 15,0-3 0-15,3 2 0 0,3 1 0 0,4 1 0 16,-2 1 0-16,4 0 0 0,1 0 128 0,-1-1-128 0,1-1 0 15,2 0 0-15,3 0 0 0,4 2 128 0,4 1-128 0,3 1 0 16,3-2 0-16,3 0 0 0,0 1 0 16,3-2 0-16,1-1 0 0,2 0 0 0,2 0 0 0,3 0 128 15,2 0-128-15,3 1 0 0,3-2 0 0,9 2 0 16,-7 5 0-16,7-5 0 0,0 0 0 0,0 0 0 16,0 0-128-16,0 0 128 0,10 6-256 0,2 0 0 15,4-1 16-15,1 1 0 0,3-1 48 0,3 1 0 16,3-2 0-16,2 1 0 0,2-1 192 0,5 2-144 15,5-2 144-15,3 0-128 0,4 1 128 0,5-2 0 16,4 0-144-16,0 2 144 0,2 1 0 0,4-2 0 16,5-1-144-16,2 0 144 0,5 2 0 0,-3-2 0 0,1-1 0 15,4-1 0-15,6-2 0 0,2 0 0 0,-3 0 0 0,1 0 0 16,-1-1 0-16,0 2 0 0,-1-1 0 16,2 0 0-16,5-3 0 0,-3 1 0 0,-5 1 0 0,2 1 0 15,4 1 0-15,-2 2 0 0,0 1 0 0,-3-1 0 16,-3 1 0-16,-1-2 0 0,1-1 0 0,-2 1 0 15,-5 2 0-15,-4-2 0 0,-4 0 0 0,-5-1 0 16,-4-2 0-16,-5-1 0 0,-6 2 0 0,-3-2 0 16,-9 1 0-16,-5 1 0 0,-9 1 0 0,-5 0 0 15,-11 0 0-15,0 0-128 0,0 0-16 0,-17 3 0 16,-9 1-1904-16,-7 2-384 16</inkml:trace>
  <inkml:trace contextRef="#ctx0" brushRef="#br0" timeOffset="1168.72">8187 3896 14847 0,'-28'-10'656'0,"15"5"144"0,3-3-640 0,-3 0-160 16,-3 1 0-16,2 1 0 0,0 3 464 0,0 0 64 15,-3-2 16-15,2 2 0 0,0 1-368 0,2-2-176 16,1-1 160-16,-1 1-160 0,0 0 0 0,-3 1 0 15,1-1 0-15,-1 0 0 0,-1 1 0 0,0 1 0 16,0 0 0-16,0-2 0 0,0 0 144 0,-1-1-144 16,-1-1 128-16,4 1-128 0,0 2 0 0,0 1 0 15,1 1 0-15,1 0 0 0,-2 0 0 0,4-2 0 0,4 3 0 0,-1 0 0 16,0 0 144-16,8 0-144 0,-7 0 160 16,7 0-160-16,0 0 240 0,0 0-48 0,0 0-16 0,0 0 0 15,0 0-32-15,12 6 0 0,4-4 0 0,6 1 0 16,5 2 112-16,2 0 0 0,3-4 16 0,3 1 0 15,1 0-272-15,3 0 160 0,4 0-160 0,3-3 128 16,6-2 0-16,1 2-128 0,4 1 192 0,-1 2-64 16,2 1 32-16,1-2 0 0,0-1 0 0,3 0 0 15,0 0 0-15,1 2 0 0,2 1 0 0,-2 0 0 16,-4 0-32-16,1-1-128 0,-2 0 192 0,2-1-64 16,2 1-128-16,-2 0 0 0,-2 1 0 0,-6 0 0 15,0-1 192-15,-6-2-32 0,-4-1-16 0,-3 1 0 16,-4 1-144-16,-4 0 0 0,-5 0-160 0,-3 0 160 15,-2-1 0-15,-7 2 0 0,-6 0 0 0,-8-2 0 0,0 0 0 0,0 0 0 16,0 0 0-16,0 0 0 0,-8 4 224 0,-8-1-16 16,-8 1 0-16,-5 1 0 0,-4-1-208 15,-2 1 128-15,-4-1-128 0,0 0 0 0,-4-1 144 16,-4-1-144-16,-4 0 128 0,-6 0-128 0,-2-2 256 0,2 0-16 16,1 0-16-16,-1 0 0 0,-4 0 96 0,0-1 0 15,-2-3 16-15,-2-1 0 0,-1 2 32 0,-1-2 0 16,3-2 0-16,1 0 0 0,-1 0-80 0,-1 0-16 15,-2 5 0-15,3 0 0 0,3-1-272 0,3 0 160 16,-2 1-160-16,4 1 128 0,3-1-128 0,4 2 0 16,4-1 0-16,3 1 0 0,6 1 0 0,2 3 0 15,7-2 0-15,2 0 0 0,8 0 0 0,4 0-144 16,5-1 144-16,8-1-160 0,0 0-160 0,0 0-48 16,0 0 0-16,10 0 0 15,6-1-208-15,8-1-32 0,5-3-16 0,7 4 0 0,6 3 400 0,8 0 80 0,6 2 16 0,2-3 0 16,4-2 128-16,6 0 0 0,9 1 0 0,2 0 0 15,5 2 0-15,1-2 0 0,3-1 0 0,2 1 128 16,1 0-128-16,-3 0 0 0,-7-1 0 0,1 0 0 16,0-2 0-16,-2 2 0 0,3 0 0 0,-4 0 128 15,-6-1 0-15,-1 0 16 0,-3 2 0 0,-7-3 0 16,-5 1-144-16,-6 1 160 0,-5 0-160 0,-6 1 160 16,-7 0-160-16,-6 2 0 0,-7 0 0 0,-4 1 128 15,-8 1-384-15,-8-4-96 0,-3 8-16 0,-11 3-6800 16,-10 1-1344-16</inkml:trace>
  <inkml:trace contextRef="#ctx0" brushRef="#br0" timeOffset="5975.98">22795 3235 15663 0,'10'-15'688'0,"-6"9"144"0,-4 6-656 0,0 0-176 0,6-5 0 0,-6 5 0 15,0 0 0-15,0 0 0 0,0 0 0 0,0 0 0 16,1-6-192-16,-1 6 192 0,0 0-192 0,-6-6 192 16,1 0-368-16,-3 0 48 0,-1-3 16 0,-2 3 0 15,0 1 80-15,1-3 16 0,-3-2 0 0,0 1 0 16,-1 3 208-16,-1-2 0 0,0-1 0 0,0 0-144 0,0 0 144 0,1-2 224 16,-1 3-48-16,0-3-16 0,0-2 224 0,-1-2 64 15,1 0 0-15,0 2 0 0,-1 2 0 0,0-1 0 16,-1-3 0-16,1 1 0 0,-2 0-160 0,-1 2-32 15,0-2 0-15,-2 2 0 0,-2-2-112 0,-4-2-16 16,1 0-128-16,-1 3 192 0,1 1-192 0,-1 2 0 16,-4 1 0-16,-1-1 0 0,0 1 0 0,1 1 0 15,0-1 0-15,1-1 0 0,-1 1 0 0,-2 0 0 16,-1 1 0-16,-5 1 0 0,1 3 0 0,-5-2 0 16,-1 1 0-16,0-1 0 0,1 1 0 0,2 0 0 15,-1 2 0-15,2 0 0 0,-1-3 0 0,-1 1 0 16,-2-2 0-16,3 3 0 0,-1 2 0 0,-1 0 0 15,-4 0 0-15,5-1 0 0,2-1 0 0,0 1 0 16,3-1 0-16,-2-1 0 0,0 1 0 0,-1-2 0 0,1-1 0 0,-4 5 0 16,-2-1 144-16,0 1-16 0,-1-1 0 0,2 1 0 15,4-2-128-15,-2 1 128 0,2-1-128 0,0 0 128 16,-3 0 48-16,-1 3 0 0,-1 0 0 0,0 0 0 16,-1-2-176-16,4 0 0 0,-1 0 144 0,1 0-144 15,0 0 176-15,0 2-48 0,-4-1 0 0,2 0 0 16,0-1 96-16,1 0 16 0,0 1 0 0,2 2 0 15,2 0-240-15,2-2 176 0,1-1-176 0,0 0 160 16,0 2-160-16,-2 0 128 0,-1-1-128 0,-1 1 128 16,2-1-128-16,-2 2 0 0,-1 2 0 0,3-2 0 15,1-2 0-15,3 2 0 0,-2 0 0 0,2 2 0 0,-2 0 0 16,-1-1 0-16,-1-2 0 0,-1 1 0 0,0 1 0 16,-1-1 128-16,1 0-128 0,0 1 0 0,1 0 0 0,0-1 0 15,1-2 0-15,-2 1 0 0,0 3 0 0,-2 1 0 16,0-2 128-16,-2 0-128 0,3-2 176 0,-3 0-48 15,0-1-128-15,0 2 192 0,3 2-192 0,3-1 0 16,1 0 0-16,-5-1 0 0,0-2 0 0,1-1 0 16,-7 1 128-16,3 1-128 0,3 1 0 0,1 0 0 15,-2-3 0-15,4 3 0 0,-1 0 0 0,3-1 0 16,-4-2 0-16,0 2 0 0,-3-1 0 0,0 1 0 16,2-1 0-16,1 2 0 0,-4 1 0 0,3 0 0 15,-1-1 0-15,0 1 0 0,0 0 0 0,-2 1 0 16,-2 2 0-16,-3 0 0 0,-2-3 0 0,-1 1 0 15,3 2 0-15,0 0 0 0,4 4 0 0,-1 0 0 0,1-2 0 16,-2 0 0-16,-4-3 0 0,3 4 0 16,0-1 0-16,1 2 0 0,-2 0 0 0,2-2 0 0,4 2 0 15,-2 1 0-15,0 3 0 0,0-2 0 0,-1 1 0 0,-1 1 0 16,-2 1 0-16,3 0 0 0,3-2 0 0,2 5 0 16,2 3 0-16,0 2 0 0,3-1 0 0,1 0 0 15,-4-3 0-15,2 2-128 0,-2 0 128 0,4 1 0 16,2 2 0-16,0-3 0 0,-1408 0 0 0,2817 0 0 15,-1406 0 0-15,1-1 0 0,0-1 0 0,4 0 0 16,1 1 0-16,-3 0 0 0,2-2 128 0,1 3-128 16,1 1 0-16,2-1 0 0,1 0 0 0,-1-1 0 15,3-3 0-15,0-1 0 0,1 1 0 0,3 0 0 16,2 3 0-16,4-2 0 0,0 0 0 0,1 0-160 16,1-1 160-16,3 3-160 0,1-3 160 0,2-1-160 0,1-2 160 15,2 0-128-15,3 1 128 0,-1 1-128 0,5-2 128 16,-1 1 0-16,2-1 0 0,2-1 0 0,0-1 0 15,4 1 0-15,1-4 0 0,1 3 0 0,2 2 0 0,0-1 0 16,0-1 0-16,2 2 0 0,-3-2 0 0,3 1 0 16,1-1 0-16,3 1 0 0,-3 1 0 0,2 1 128 15,2 1-128-15,1-1 0 0,-1 0 0 0,2 0 0 16,-1 0 0-16,1 1 128 0,2-3 0 0,0 2 16 16,1 1 0-16,1 1 0 0,-2-1-144 0,-1-1 0 15,1-1 0-15,2-1 0 0,2-2 0 0,1 1 0 16,0-2-160-16,2 3 160 0,0 0 0 0,-1-3 0 15,0 0 0-15,-1 1 0 0,0 1 192 0,1-1-32 0,-1 1 0 16,1-2 0-16,1-2-160 0,1 0 160 0,3 1-160 16,0-1 160-16,-2 1 0 0,1 1 0 0,-1-1 0 15,0 1 0-15,-1-2-160 0,0-1 0 0,-5 1 0 0,5 1 0 16,0 1 0-16,2 0 0 0,1-1 0 16,-2 1 0-16,1-1 0 0,-3-2 0 0,-1 2 0 0,-1-1 0 15,0 0 160-15,2 0-160 0,-1 0 192 0,1-1-192 16,2 0 240-16,2 0-64 0,-3 1-16 0,3-2 0 15,0 1-160-15,-1 0 160 0,-1 1-160 0,-1-1 160 16,1-2-160-16,1 1 0 0,4-1 144 0,0 1-144 16,1 2 0-16,2-2 128 0,0-1-128 0,1 0 0 15,-4 0 0-15,1-1 0 0,1-2 0 0,-1 0 0 16,2 0 0-16,4 3 0 0,3 1 0 0,2-2 128 16,-5-4-128-16,2 0 0 0,0-2 128 0,2 1-128 0,2 1 0 15,1 0 0-15,-2 0 0 0,-1-1 0 0,-1-1 160 16,-1 0-32-16,-1-1-128 0,1 2 192 0,4 2-192 0,0-1 0 15,-2-1 0-15,-3-1 0 0,1-3 0 0,-5 3 0 16,0 2 0-16,2 1 0 0,1-2 0 0,5 1 0 16,-2-1 0-16,1 0 0 0,-1 2 128 0,-3-3-128 15,0 2 0-15,1 1 0 0,1 0 0 0,1 0 128 16,0 0-128-16,0 1 0 0,-1-3 0 0,0 2 144 16,-2 0-144-16,2 0 128 0,1-3-128 0,1 0 0 15,-3 1 0-15,1 1 0 0,1 2 0 0,-3 0 0 16,-2 0 0-16,3 0 0 0,-1-1 0 0,3-2 0 15,-1-3 0-15,5 4 0 0,1 3 0 0,0 0 0 16,-3-2 0-16,-2-1 128 0,2-2-128 0,3 0 0 16,3-3 0-16,-3 2-176 0,-1 2 176 0,-2-1 0 0,-5 1 160 0,2-1-160 15,2-3 0-15,0 2 0 0,-1 0 0 16,0 0 0-16,1-1 0 0,-5 0 176 0,-2-2-176 0,-2 0 160 16,0 3-160-16,2-2 0 0,3-1 0 0,-1 1 128 15,-2-3-128-15,-2 0 0 0,-6 0 0 0,1 0 0 16,-4 1 128-16,0-1-128 0,-1-1 128 0,1-2-128 15,1-3 0-15,0 0 0 0,-4 2 0 16,-1 0 0-16,-1 2 0 0,-2-2 0 0,-1 0 0 0,-1 2 128 16,-6 1-128-16,0 0 128 0,-2 0-128 0,1-2 128 15,-3-4-128-15,-1 1 0 0,-3 1 0 0,1 2 0 16,-2 0 0-16,-1 2 0 0,-3 0 0 0,1-1 0 16,-3-2 0-16,-1 0 0 0,-3 0 0 0,0 3 0 0,-1 0 0 15,-2-1 0-15,1-1 144 0,-3-1-144 0,-3-2 0 0,1 2 144 16,-2-2-144-16,-3-1 0 0,0-3 144 0,-2 0-144 15,-1 0 0-15,0 3 144 0,-4 1-144 0,-2 0 0 16,2-3 0-16,-1-1 0 0,-2-2 0 0,1 3 0 16,-4-2 0-16,0 1 0 0,-1 1-128 0,-3 2-16 15,0 1 0-15,-4 1 0 0,3-3 144 0,-4 2-160 16,-4 0 160-16,-1 3-160 0,-1 1 160 0,0 1 0 16,0-2 0-16,-1 1 128 0,2 1-128 0,-2-2 0 15,-1 0-176-15,0 0 176 0,-3-1-144 0,-1 1 144 16,0 0-128-16,-1-1 128 0,-1 2 0 0,4-2 0 15,-3 0 0-15,5-1 0 0,-1 2 0 0,2-2 0 16,-3-6 0-16,0 3 128 0,-4 3-128 0,0 3-128 0,2-4 128 16,-3 2-192-16,1-1 192 0,2-2 128 0,1 1-128 15,2 2 176-15,-1 3-176 0,-2-2 0 0,-3 0 0 0,-2 2 0 16,-2-1 0-16,-1 0-144 0,2 0 144 0,1 1-208 16,0 1 208-16,-1 1 0 0,0 0 192 0,-2-2-192 15,-7-1 0-15,2 1 0 0,-2 2 0 0,1 2-192 16,0 0 192-16,1-1 0 0,-1-3 0 0,-4 4-144 15,-2 2 144-15,-3 1-128 0,0-1 128 0,1-1-128 16,1 3 128-16,-1-3-160 0,0-5 160 0,-3 7-160 16,-1 0-32-16,0 4 0 0,1 1 0 0,0-2 0 15,0-4 192-15,-2-1-128 0,-1 1 128 0,0 3-128 16,-1 3 128-16,4 0-128 0,3-1 128 0,1-2-128 16,-6-3 128-16,1 3 0 0,-1 0 0 0,0 2 0 0,2 2 0 15,1 0 0-15,-2-1 0 0,-1 0-128 0,-3-1 128 0,3 3 0 16,1-1 0-16,2 2 0 0,1 3 0 15,-2-3 0-15,-2-2 0 0,0 2 0 0,1 0 0 16,3-1 0-16,2 0 0 0,1-1 0 0,-2 0 0 0,-1 1 0 16,-5 2 0-16,3 0-128 0,1 3 128 0,2-4 0 15,2 0 0-15,-2 0 0 0,-4 3 0 0,1-1 0 16,-1 1 0-16,4 2 0 0,3-2 0 0,-1 2 0 16,2-1 0-16,-2 0 0 0,-2-2 0 0,2 3 0 15,3 2 0-15,3-1 0 0,-2-2 0 0,5-1 0 16,0 0 0-16,2 1 0 0,-2 0 0 0,1 1 0 15,0-4 0-15,0 0 0 0,3 4 0 0,0 0 0 16,2-3 0-16,0 2 0 0,0 1 0 0,-1 1 0 16,0 0 0-16,0-1 0 0,1 2 0 0,1 2 0 15,3 1 0-15,2 0 0 0,3-2 0 0,0-1 0 0,2 0 0 16,2 0 0-16,0 1 0 0,0-1 0 0,0 0 0 16,1 1 0-16,3 2 0 0,1 0-128 0,2 0 128 15,0 3 0-15,1-2 0 0,3 1 0 0,0 0 0 0,2 1 0 16,3-3 0-16,1 1 0 0,3 0 0 0,2-1 0 15,2 1-192-15,1 1 64 0,2-2 0 0,4 0 0 16,-3-3 128-16,4 1-192 0,0 4 192 0,1-2-192 16,1-1 192-16,2 3 0 0,0 1-144 0,1 0 144 15,2-3 0-15,0 0 0 0,1 2-144 0,2 1 144 16,1 2 0-16,1-1 0 0,0-3 0 0,3 0 0 16,1 3 0-16,3-1 0 0,1-1 0 0,2 1 0 15,-1-2 0-15,2 0 0 0,3 1 0 0,1 0 0 0,2 0 0 16,0-1 0-16,2-1 0 0,0 0 0 0,0 0 0 15,2-2 0-15,-1-1 0 0,2 0 0 0,2 2 0 16,4 1 0-16,4 4 0 0,-2-3 0 0,2-1 0 0,2 0 0 16,1-1 0-16,-1 3 0 0,1-1 0 0,2-2 0 15,2-1 0-15,-1 0 0 0,4 2 0 0,2-2 0 16,1-1 0-16,0 2 0 0,-3 1 0 0,3 2 0 16,-2-3 0-16,3-2 0 0,2-2 0 0,-2 0 0 15,3 2 0-15,-1 2 0 0,-2 1 0 0,-2-2 0 16,1 0 0-16,2-1 0 0,-1-3 0 0,4 1 144 15,-1-2-144-15,0 3 128 0,-2 1 0 0,-2 1-128 16,0 0 192-16,1-2-64 0,2-3-128 0,-1-2 192 16,0 3-192-16,0 0 192 0,-6 5-192 0,3 0 160 15,-2-1-160-15,3-2 160 0,3-3-160 0,-1-1 0 0,1 1 0 16,0 1 128-16,-3 0-128 0,2 0 0 0,-1-1 0 16,1-1 0-16,1-1 0 0,1-2 0 0,2 4 0 0,-3-1 0 15,-2 2 0-15,2-4 128 0,-2-1-128 0,5-2 0 16,1 2 0-16,1 2 0 0,-4 1 0 0,-1-3 0 15,-2-3 128-15,3 0-128 0,1 0 0 0,3 1 128 16,2 2-128-16,-1-1 0 0,-3-1 0 0,-1 1 128 16,1-1-128-16,0-1 128 0,3-2-128 0,-1 1 128 15,-1 3-128-15,0 0 0 0,-3 0 144 0,2-2-144 16,0-2 128-16,1 0-128 0,0 2 128 0,-1 0-128 16,1 0 0-16,-1-1 0 0,-4-2 0 0,5 0 128 15,3 1-128-15,2 0 0 0,2 1 0 0,-1-2 0 16,-2 0 0-16,-2 0 0 0,1 0 0 0,4-3 128 0,-2 1-128 0,-2 2 0 15,-4 0 0-15,-2 1 0 0,-1-7 0 0,0 3 0 16,3-2 0-16,-2 4 0 0,-2 3 144 0,-3-2-144 16,0-2 192-16,-2-4-192 0,-2-1 0 0,2 0 0 15,0 0 0-15,1 2 0 0,-1 0 0 0,0 0 0 16,-4 0 0-16,-1-1 0 0,-4-4 0 0,-2 0 0 16,-2-1 0-16,2 2 160 0,-3 2-160 0,-1-2 0 15,-1-2 0-15,2 1 0 0,-4-1 0 0,-1 0 0 16,-2-2 0-16,-1 0 0 0,-2-1 176 0,-3-1-48 15,-5 0-128-15,1-1 192 0,-1 1-192 0,-5-1-160 16,-3 0 32-16,-2 1 0 16,-2-1-336-16,-3-1-64 0,-2 0-16 0,-7 4-7024 15,-4 4-1408-15</inkml:trace>
  <inkml:trace contextRef="#ctx0" brushRef="#br0" timeOffset="17613.74">19359 3967 911 0,'0'0'0'0,"0"0"0"0,0 0 0 0,-8 0 0 0,-2-1 0 0,2 1 0 15,8 0 1248-15,0 0 160 0,-9-4 48 0,9 4 0 16,-7-3-1120-16,0-1-208 0,1-2-128 0,6 6 128 16,0 0 128-16,-4-5 16 0,4 5 16 0,-5-8 0 15,-2 0 112-15,1 3 32 0,6 5 0 0,-5-8 0 16,-2 0-48-16,3 1-16 0,1 0 0 0,3 7 0 16,-6-8 32-16,6 8 16 0,-5-6 0 0,5 6 0 15,-4-8-80-15,4 8-16 0,0 0 0 0,0 0 0 0,0 0-192 0,0 0-128 16,0 0 128-16,0 0-128 0,0 0 0 0,0 0 0 15,0 0 0-15,0 0 0 0,0 0 0 0,9 3 0 16,0 2 0-16,2-1 0 0,-2-1 128 0,3 3 64 16,1-4 16-16,2 0 0 0,2-1 112 0,3 2 32 15,3-1 0-15,-1 0 0 0,3 1 16 0,4-2 0 16,-2 2 0-16,4 0 0 0,3 0-176 0,-1 0-16 16,1 2-16-16,-1-3 0 0,2 2-160 0,2 0 128 15,0-1-128-15,4-2 128 0,1 1 16 0,3 1 0 16,0 0 0-16,2-1 0 0,4-1-16 0,-3 0-128 15,-2 1 192-15,2 1-64 0,-2-2-128 0,2-1 0 16,3-2 0-16,3 2 0 0,1 1 0 0,0 0 128 0,-7-2-128 16,2 1 0-16,0 0 128 0,2 0-128 0,1 1 128 15,-1-1-128-15,-2 0 160 0,1 1-160 0,-1 0 192 16,0 1-192-16,-4 0 192 0,-1-1-64 0,-2-1 0 16,2 3-128-16,1 0 192 0,-1-1-64 0,-2 0 0 0,-1 2-128 15,1-3 224-15,-2 2-64 0,-3 1-16 0,0 0 0 16,-4-4-144-16,-1 2 0 0,-1 0 0 0,-2 0 0 15,0 1 128-15,-1-3-128 0,-1 0 128 0,-3 2-128 16,-2 0 128-16,-5-1-128 0,-1-1 0 0,-4 0 128 16,-1-1 0-16,-2 1 0 0,-10 0 0 0,0 0 0 15,0 0 224-15,0 0 32 0,8-2 16 0,-8 2 0 16,0 0 80-16,0 0 16 0,0 0 0 0,0 0 0 16,-10-2-208-16,-2 0-32 0,0 1-16 0,-4-1 0 15,0-1-240-15,-4 0 0 0,-1-2 0 0,1 3 0 0,-3-1 128 16,1-2-128-16,-4-1 0 0,-1 2 144 0,1 3-144 15,-4-2 192-15,-2-3-192 0,-2-1 192 0,-2 1-192 0,0 2 160 16,-5-1-160-16,-2 0 160 0,-3-1-160 0,1 1 160 16,2-1-160-16,-2 2 160 0,-1-3-160 0,-2 1 0 15,-6-1 0-15,-1 1 0 0,-4-1 0 0,3 2 0 16,3-1 0-16,-2 1 0 0,0-1 0 0,-2 2 0 16,0-2 0-16,1 1 0 0,-5-2-144 0,4 6 144 15,1 1 0-15,2-1 0 0,3-4 0 0,-3 1 0 16,0-1 0-16,3 1 0 0,2 3 0 0,2 1 0 15,1 2 0-15,2 1 0 0,4 2 0 0,3-2 0 16,2 0 0-16,2-1 0 0,1 0 0 0,3-1-128 16,3-1 128-16,0 3 0 0,-1 1 0 0,6-2 0 15,2 0-128-15,4 0 128 0,3 3-224 0,0-4 16 0,3 1 0 0,9-2 0 16,0 0-144-16,0 0-32 0,0 0 0 0,5 7 0 16,1-2 48-16,6-1 0 0,3 2 0 0,7-3 0 31,7-1-96-31,2 0-16 0,1-1 0 0,3 2 0 0,2 0 448 0,7 1-160 0,2-1 160 0,4-2 0 15,3 1-160-15,3 0 160 0,3 2-128 0,-1-1 128 16,0 0 0-16,2-1 0 0,3 2 0 0,1-1-128 16,0-1 128-16,2 0 0 0,-3 1 0 0,1-1 0 15,-3 1 0-15,3 0 0 0,3 0 0 0,-1-1 0 16,-1 0 0-16,-4-1 128 0,-3 1-128 0,2-1 176 16,-1 1-16-16,0-2 0 0,-2 0 0 0,-1 1 0 15,2 0-16-15,-2 1 0 0,-7-1 0 0,-3 0 0 0,-3 0 16 16,-1-1 0-16,-2-3 0 0,-2 2 0 0,-4 1-160 15,-3 1 0-15,-4 1 0 0,-2-3 0 0,-3-2 128 16,-5 1-128-16,-5-1 192 0,-3 1-64 0,-9 2 16 0,0 0 0 16,0 0 0-16,0 0 0 0,-9-6-16 0,-3 0 0 15,-5 2 0-15,-6-1 0 0,-5 1-128 0,-4 1 0 16,-1-1 0-16,-5 2 0 0,1 1 0 0,-4 0 0 16,-3-1 0-16,-3-1 0 0,-4 0 0 0,-1 1 0 15,-7 1 0-15,2-1 0 0,1 2 0 0,-2-1 0 16,0-2 0-16,-1 2 0 0,-1 0 0 0,-3 1 0 15,-3 0 0-15,2 1 128 0,1-1-128 0,1 0 0 16,-1-2 0-16,0 1 0 0,1 2 0 0,-1-1 0 16,1 0 0-16,2 2 0 0,3 0 0 0,4 1 0 15,-1-1 0-15,4-2 0 0,2-2 0 0,1 4 0 16,-1 1 0-16,7 0 0 0,4 0 0 0,2-1 128 0,4 0-128 0,5 0 0 16,2-2 0-16,3 0 0 0,3 0 0 15,3 1 0-15,0 2-128 0,3-1-16 0,3 0 0 0,9-2 0 16,0 0-112-16,0 0-32 0,0 0 0 0,0 0 0 15,0 0 16-15,14 8 0 0,2-4 0 0,6 0 0 16,1 1 48-16,8-1 16 0,6 0 0 0,5-1 0 16,7-1 208-16,4 0-144 0,3 2 144 0,2-1-128 15,1 0 128-15,2 0 0 0,2 1 0 0,1-1 0 16,6-2 0-16,-2 2 0 0,2 1 0 0,-3-2 176 16,1 0-176-16,0-2 160 0,-2 2-160 0,2 1 160 15,1 0-160-15,-3-1 160 0,-3 0-160 0,1-2 160 0,2-1-160 16,-4 0 0-16,-3 1 144 0,-2 0-144 15,-1 0 0-15,-4 0 128 0,-3-1-128 0,-4 1 0 0,-3 0 0 16,0-1 144-16,-5-2-144 0,-1 0 0 0,-6 1 192 0,-3 0-64 16,-4 0 0-16,-6 0-128 0,-4-2 352 0,-4 2-32 15,-9 2-16-15,0 0 0 0,0 0-96 0,-4-7-16 16,-7 2 0-16,-3-1 0 0,-4 1-192 0,-6 1 0 16,-7-1 0-16,-2 1 0 0,-3 0 0 0,0 1 0 15,-5 0 0-15,-2 1-160 0,-5-3 160 0,-4 2 0 16,-5 0 0-16,-2 3 0 0,-4 0 0 0,1 0 0 15,0-1 0-15,0 1 0 0,-3 0 0 0,-6 2 0 16,-2 0 0-16,-3 0 0 0,1 0 0 0,0 2 0 16,-1-4 0-16,0 1 0 0,0 0 0 0,5 1 0 15,4 0 0-15,3 0 0 0,4 0 0 0,2-1 0 0,-1 0 0 16,4 2 0-16,3-1 0 0,6 3 0 0,3-1 0 0,6-2 0 16,4-2 0-16,3 2 0 0,2 2 0 0,6-2 0 15,4-3-192-15,2 1 64 0,2 1 0 0,4 0 0 16,10-1-160-16,0 0-32 0,0 0 0 0,0 0 0 15,0 0 64-15,11 0 16 0,2-2 0 0,6 2 0 16,3 0-32-16,6 0-16 0,1 0 0 0,7-1 0 16,6-1 288-16,6 2-160 0,3 0 160 0,6 0-128 15,-1-2 128-15,1 2 0 0,1 0-144 0,5 2 144 16,5-1 0-16,-2 1 0 0,-1 0 0 0,-1-1 0 16,2-1 0-16,0 2 0 0,1 2 0 0,-3-3 0 15,-2-1 0-15,0-1 0 0,-2 2 0 0,-5 1 0 16,-2-4 0-16,-1 2 0 0,-3 0 0 0,-2 2 0 15,-6-1 128-15,2-1-128 0,-3-1 128 0,-3 1-128 16,-6 1 208-16,-1 1-32 0,-7 0-16 0,-3 0 0 0,-5-2 80 0,-4 0 16 16,-11 0 0-16,0 0 0 0,0 0 0 0,0 0 16 15,0 0 0-15,-11-5 0 0,-6 0-144 0,-8 0-128 16,-5 1 144-16,-7-1-144 0,-1 2 0 0,-5 0-336 16,-4 1 48-16,-3-1 16 0,-2 1 272 0,-4 0-192 15,-4 2 192-15,-5-2-160 0,-7 0 160 0,2 1 0 16,-2-1-144-16,-1 2 144 0,-4 0 0 0,0 2 0 15,-1-2-144-15,2 2 144 0,1 1 0 0,2-2 0 16,2-1 0-16,2 1 0 0,-2-1 0 0,6 1 0 16,5 0 0-16,8 2 0 0,5-1 0 0,3-2 0 15,2-1 0-15,6 1 0 0,3-1 0 0,3 1 0 16,2 0 0-16,10 0 0 0,4 0-192 0,8 1 32 16,6-1 0-16,0 0 0 0,0 0-64 0,0 0-16 15,13 1 0-15,9 1 0 0,3-1 240 0,6-1-144 0,5 0 144 16,2 0-128-16,4 3 128 0,7-3-128 0,10 2 128 0,2-1-128 15,6 1 128-15,6 0-128 0,-2 0 128 0,7-1-128 16,4-1 128-16,0-1 0 0,3 0 0 0,1 2 0 16,1 1 0-16,1 1 0 0,3-2 0 0,-2 2 0 15,-2 0-384-15,-3 2 16 0,0-1 0 0</inkml:trace>
  <inkml:trace contextRef="#ctx0" brushRef="#br0" timeOffset="22289.1">19210 3967 14559 0,'0'0'640'0,"1"-8"144"0,-1 8-624 0,0 0-160 16,0 0 0-16,0 0 0 0,5-8 208 0,-5 8 16 16,9-4 0-16,0 2 0 0,0-1-224 0,0 1 0 15,-1 0 128-15,-8 2-128 0,11 1 0 0,0 2 0 16,0 0 0-16,0-2 0 0,0-2 0 0,2 1 0 15,0 1 128-15,1-1-128 0,1 0 0 0,2 0 128 16,1-1-128-16,1 1 0 0,4 2 192 0,1 0-64 16,0-1-128-16,4 2 192 0,3-1-16 0,1 1-16 0,0 0 0 15,1-1 0-15,2-2 16 0,1 3 0 0,1-1 0 16,4 1 0-16,4-4 16 0,4 1 16 0,-1 2 0 0,4 0 0 16,3 1-208-16,-2-2 176 0,-1 1-176 0,2-1 160 15,0-1-160-15,3 0 0 0,2 0 0 0,1 0 128 16,-3-2-128-16,0 0 0 0,0 0 0 0,0 2 0 15,-1 0 0-15,2 0 0 0,1-1 0 0,-2 1 0 16,3 1 144-16,-5 2-144 0,-4-2 160 0,0 1-160 16,0 0 176-16,-3 0-176 0,1-1 192 0,-1 1-192 15,-2-2 144-15,-3 0-144 0,-2 1 0 0,-4 1 144 16,-3 0-144-16,-3-1 160 0,-4-3-160 0,-2 3 160 16,-3 2-16-16,-4 0 0 0,0-3 0 0,-3 3 0 15,-3 0-144-15,-3 2 192 0,-9-5-192 0,0 0 192 16,0 0-192-16,0 0 160 0,0 0-160 0,0 0 160 0,-10 2-160 15,-5-1 128-15,-3 0-128 0,-6-1 128 0,-3 3-128 0,-4-3 0 16,-4-3-160-16,-6 3 160 0,-5 2-144 0,-3-2 144 16,0-2-128-16,-1 1 128 0,2-1 0 0,1-1 0 15,-5 1 192-15,0 0-64 0,-2-1-128 0,-4 1 144 16,-4 0-144-16,1 1 160 0,-2 0-160 0,0-1 160 16,-3-1-160-16,-1 1 160 0,-1 2-160 0,0 0 160 15,-1 0-160-15,0 0 160 0,1 0 32 0,-2-2 0 16,-2 1 0-16,1-1 0 0,0 0-192 0,3 1 192 15,5 1-192-15,5 0 192 0,2 0-32 0,3 0 0 16,3-1 0-16,0 1 0 0,-1 0-160 0,5 1 0 16,2 1 0-16,7-1 128 0,2-1-128 0,5 0 0 15,5 0 0-15,2 0 0 0,4 3 0 0,3-1 0 16,3-2 0-16,4 1 0 0,9-1 0 0,0 0 0 0,0 0 0 0,0 0-176 16,9 2-32-16,7-1-16 0,6-1 0 0,6 2 0 15,7 0 224-15,9 1-144 0,10-1 144 0,6 1-128 16,2 0 128-16,4 1 0 0,3-1 0 0,5 0 0 15,6 1 0-15,6-2 0 0,6-1 0 0,3 2 0 16,0-1 0-16,6 5 0 0,6 0 0 0,2-5 0 16,-1-2 0-16,1 0 0 0,3 2 0 0,0-1 176 15,-2-1-176-15,5 1 0 0,0-1 0 0,-1 2 0 16,-4 2 0-16,-1 0 0 0,2 0 0 0,-6 1 0 16,-9-2 128-16,-2 2 0 0,0 3 0 0,-4 1 0 15,-1 0-288-15,-9 2-64 0,-4 2-16 0,-4 1 0 16</inkml:trace>
  <inkml:trace contextRef="#ctx0" brushRef="#br0" timeOffset="44353.28">4704 5727 1839 0,'0'0'0'0,"0"0"160"0,9 4-160 0,0 2 0 0,-1-3 0 0,1-1 0 15,2-2 1040-15,-1 0 176 0,2 0 48 0,0 2 0 16,0 0-912-16,4 1-176 0,-1-3-48 0,1 1 0 16,1 0 96-16,1 0 16 0,-1-1 0 0,7 0 0 15,1-1 112-15,2-1 32 0,2-2 0 0,1 1 0 0,0 1-128 0,1 0 0 16,0-3-16-16,2 2 0 0,0 1-112 0,2-2 0 15,3-2-128-15,-3 1 192 0,2 3-48 0,3 0-16 16,1-1 0-16,-2-1 0 0,2 1 64 0,0 0 16 16,-1 0 0-16,2-1 0 0,-2-3 48 0,3 2 16 15,3 3 0-15,0 0 0 0,1-3-80 0,1 2 0 16,0 1-16-16,0 1 0 0,2 1-48 0,-2-1-128 16,1 0 192-16,1 1-64 0,4 0-128 0,-1 1 192 15,2 1-192-15,-3 1 192 0,-1 0-192 0,1 1 0 16,-4-2 144-16,7-2-144 0,3 0 144 0,1 2-144 15,2-1 192-15,-2 3-192 0,-3-2 144 0,0 1-144 16,0-1 0-16,0 2 144 0,0-1-144 0,2 0 0 0,1 2 0 16,-2-3 128-16,-3-2-128 0,0 0 192 15,0 1-192-15,2 0 192 0,1-1 16 0,-1 0 16 16,-1-1 0-16,-1 1 0 0,-1 1-32 0,-1 0 0 0,1 1 0 16,-3-1 0-16,4-1-64 0,0 0 0 0,-1-1-128 15,2 2 192-15,-1 2-64 0,-2-2-128 0,-2 1 176 0,-1-2-176 16,0-2 144-16,0 2-144 0,3-1 0 0,-2 1 144 15,-2 3-16-15,1-1-128 0,-1-1 192 0,-2 1-64 16,-1 1-128-16,1 0 0 0,0-1 0 0,4 1 0 16,2-3 0-16,-2 0 0 0,0 0 0 0,0 3 0 15,-1 0 0-15,-2 1 0 0,-1 1 0 0,0-2 0 16,-2-3 0-16,2 1 0 0,-1 1 0 0,-2 0 0 16,-1-2 0-16,-2 0 0 0,-1 2 0 0,-3 0 0 15,-2 1 0-15,0-1 0 0,-2 2 160 0,1-1-160 0,-1 0 192 16,-1 0-64-16,-3 1 0 0,2-1-128 0,-3 0 192 15,1 1-192-15,-2-2 192 0,0 1-192 0,-5 2 256 16,-3-2-48-16,-2-1-16 0,-1 0 0 0,-1 0 64 0,-3 0 0 16,-11-2 0-16,0 0 0 0,9 2 240 0,-9-2 48 15,0 0 16-15,0 0 0 0,0 0-352 0,0 0-64 16,0 0-16-16,0 0 0 0,0 0 0 0,0 0 0 16,0 0 0-16,-9 3 0 0,-2-3-128 0,-2 0 192 15,-7 0-192-15,-3 2 192 0,-3 3-192 0,-3-2 0 16,-2-2 0-16,-2 0 128 0,-4 0-128 0,0 1 0 15,-3 1 0-15,-1 1 0 0,-3 2 0 0,-4-1 0 16,-3 1 192-16,-3 0-64 0,-3 2 0 0,-2-3 0 16,-4 2 0-16,-2 1 0 0,-2 0-128 0,-2 0 0 15,-5-1 144-15,-2 0-144 0,-2 2 0 0,-2 0 128 0,0-1-128 16,-2-2 0-16,0 1 0 0,-3 2 0 0,-1 0 0 16,-3-2 128-16,-2-3-128 0,-2-1 0 0,0 0 0 0,3 3 128 15,4 0-128-15,-3 0 0 0,-3-3 0 0,3 3 0 16,2 0 128-16,-2-1-128 0,-1-4 128 0,1 1-128 15,2 1 0-15,-1 0 0 0,6 0 0 0,-4-3 128 16,1-1-128-16,-1 1 0 0,4 2 0 0,-2 0 128 16,2 1-128-16,1 1 0 0,2-1 0 0,-2 2 0 15,2 4 0-15,-2-1 0 0,0 0 0 0,2-1 0 16,-3 4 0-16,5-2 0 0,5-2 0 0,1 0 0 16,3 0 0-16,1 0 0 0,0-2 0 0,3 1 0 15,4-1 0-15,4-1 0 0,2 2 0 0,3-3 0 0,-1 2 0 16,3 0-160-16,-2 0 160 0,4-1 0 0,3-1-144 15,2-1 144-15,3 1 0 0,2 1-144 0,5 0 144 0,4-1-160 16,1-3 160-16,5 4-160 0,4 2 0 0,2-3 0 16,3-4 0-16,3 1 0 0,-1 0-32 0,6 1 0 15,5-1 0-15,0 0 0 16,0 0-192-16,0 0-32 0,0 0-16 0,0 0 0 16,0 0-112-16,12-1-32 0,3-3 0 0,5 2 0 15,1 2 384-15,5 0 64 0,2-2 128 0,3-2-208 0,3 1 208 0,2 0 0 16,6 2 0-16,4-1 0 0,3 0 0 0,3-1 0 15,2 1 0-15,2 2 160 0,5-2-160 0,4 0 0 16,3 0 0-16,4 1 0 0,1 1 0 0,4-2 128 16,2 0-128-16,4 1 0 0,2 1 0 0,2 0 0 15,-1-1 128-15,1-1-128 0,1-3 0 0,4 1 0 16,2 0 0-16,-1-1 128 0,2 0-128 0,1-1 0 0,-2 3 144 0,0-1-144 16,-4-1 0-16,2 0 128 0,2-2-128 0,-2 3 0 15,-3 1 0-15,2 2 144 0,-6-4-144 0,2 3 0 16,-1-1 192-16,-2 1-192 0,-5 1 192 0,-2-1-192 15,-2-1 144-15,1 0-144 0,-3 0 0 0,-2 3 144 16,-5 3-144-16,-5 0 160 0,-3-4-160 0,-3-1 160 16,-2 2-160-16,-2 2 160 0,-8 0-160 0,0 0 160 15,-6-2-160-15,-3 1 192 0,-5 5-192 0,-5-2 192 16,-4 0-64-16,-4 0-128 0,-3-3 192 0,-2 1-64 16,-11-2 32-16,4 5 0 0,-4-5 0 0,0 0 0 15,0 0-160-15,-3 9 0 0,-8-2 144 0,-4 1-144 16,-6-2 128-16,-8-3-128 0,-10 2 160 0,-6-2-160 0,-8-1 176 0,-6-1-176 15,-5-1 192-15,-5 0-192 0,-5-1 176 16,-4-1-176-16,-8-1 160 0,3-2-160 0,-2 2 304 0,-1-1-48 16,-4-2 0-16,-4 1 0 0,0-3 64 0,-4 1 16 15,-1 1 0-15,-2 0 0 0,-4 2-112 0,-3 0-32 16,1-2 0-16,-2 2 0 0,-6 0-192 0,1 0 128 16,-2 0-128-16,1-1 0 0,1 2 0 0,-5 1 0 15,0-1 0-15,2 1 0 0,-1 1 0 0,1 1 0 16,1-2 0-16,8 4 0 0,4 5 0 0,8-3-128 15,7 1 128-15,2 1 0 0,3 3-128 0,6 1 128 16,3 1 0-16,8 0 0 0,5 1-368 0,5 2 48 16,4 2 0-16,4-1 0 15,1-1-400-15,5 2-80 0,5 2-16 0</inkml:trace>
  <inkml:trace contextRef="#ctx0" brushRef="#br0" timeOffset="46381.42">12751 6318 19343 0,'-4'-13'1728'0,"2"7"-1392"0,1-2-336 0,1 8 0 31,0 0-832-31,1-7-256 0,2 0-32 0,-3 7-16 0,0 0 1136 0,11-3 288 0,3 1 32 0,1 0 0 16,0 0-320-16,2 1 0 0,-1 0 0 0,3 1 0 15,-1 0 0-15,-1 0 0 0,3-1 128 0,3 1-128 16,-1 0 0-16,4 0 0 0,0 0 0 0,3 0 0 15,2 0 0-15,2 1 0 0,2 0 0 0,0 0 0 16,3 0 160-16,3 1-32 0,1 1 0 0,0-1 0 0,0-1-128 16,6-1 0-16,3-3 0 0,2 3 128 0,2 0-128 15,1 2 192-15,3-2-192 0,-1 0 192 0,-1-2-192 16,4 0 0-16,1-3 0 0,4 0 0 0,0 2 192 0,3 1-32 16,-1 0-16-16,3-2 0 0,2-1-16 0,2 0-128 15,-1 5 192-15,1 0-64 0,-3 0-128 0,1-1 160 16,2-1-160-16,1 1 160 0,2 1-160 0,-1-1 0 15,-5-1 144-15,3 3-144 0,0 2 128 0,4-1-128 16,0-1 128-16,-1-1-128 0,-2 4 0 0,3-4 128 16,0-1-128-16,1-2 0 0,-1 3 0 0,-1 0 0 15,-1 3 0-15,0-3 128 0,2-3-128 0,1 2 0 16,-1-2 0-16,-2 2 128 0,-2 2-128 0,1 1 0 16,2-2 0-16,0 2 0 0,-1-2 0 0,-2 4 0 0,-5-2 0 15,4 2 0-15,3 2 0 0,-1-2 176 0,-1-3-176 0,-3 3 192 16,-1 0-192-16,0 0 0 0,-1-2 0 15,2-1-176-15,4 0 176 0,-4-2 144 0,-2-2-16 16,-2 3-128-16,-1 0 240 0,0 0-64 0,6 2-16 16,-5-2 0-16,-3-2-32 0,-2 0 0 0,-3 0 0 0,1 1 0 15,0 2-128-15,-1-2 0 0,-2-1 144 0,-2 2-144 16,1 2 0-16,-2 1 128 0,-5-1-128 0,3 0 0 16,1-4 0-16,-4-1 128 0,1 2-128 0,-4 1 0 15,-2 2 0-15,-4 2 0 0,-4-1 0 0,0-2 128 16,-4-3-128-16,-1-2 0 0,-2 0 0 0,0 2 128 15,-4 2-128-15,1 0 0 0,-3-1 128 0,-2-1-128 16,-3-2 128-16,-4 2-128 0,-3 0 128 0,-1 2-128 16,-1-1 192-16,-10 1-16 0,7-5-16 0,-7 5 0 0,0 0 80 15,0 0 16-15,0 0 0 0,0 0 0 0,0 0 128 0,-2-10 48 16,-4 5 0-16,-3-2 0 0,-3 0-432 0,-3 2 128 16,-5 2-128-16,-3 0 0 0,-2-4 0 15,-4 2 0-15,0 1 0 0,-1 2 0 0,-2-1 0 0,-6-1 0 16,-4-2 0-16,-3 4 0 0,-3-1 0 0,-3 1 0 15,-1-1 0-15,0 0 0 0,-5-1 0 0,-2 3 0 16,-3-1 128-16,-4 1-128 0,-6 0 0 0,0 1 0 16,-3 1 0-16,0-1 128 0,-3 0-128 0,-6 1 0 15,-4 1 0-15,0 0 0 0,1 3 0 0,-6-2 0 16,-6-1 0-16,1 2 0 0,0-3 0 0,0 2 0 16,-4 0 0-16,-3 1 0 0,-4-4 0 0,-2-1 0 15,0-2 0-15,-2 1 0 0,-1 2 0 0,-5 0 0 16,-1-3 0-16,1-2 0 0,-1 1 0 0,-2 0 0 0,-1-1 0 15,-3 3 0-15,-3 1 0 0,-3-1 0 0,-5-3 0 0,0 2 0 16,-1 2 0-16,1 0 0 0,3-2 0 0,-5 4 0 16,-4 3 0-16,7 2 0 0,-1-1-192 0,4 3 192 15,1-3-416-15,4 4 32 0,6 2 16 0,0 1 0 32,-1 1-1712-32,2 2-352 0</inkml:trace>
  <inkml:trace contextRef="#ctx0" brushRef="#br0" timeOffset="70355.12">12949 5983 10127 0,'-15'-25'896'0,"4"8"-704"0,-2 1-192 0,0 1 0 15,2 5 848-15,-1 1 144 0,3-4 32 16,1 5 0-16,0 1-592 0,1 3-112 0,-1 1-32 0,3-1 0 16,1-1-144-16,-2 0-16 0,-2 2-128 0,3-2 192 15,5 5-192-15,-6-5 0 0,2 2 128 0,4 3-128 16,-8-5 0-16,8 5 176 0,-7-3-176 0,7 3 160 16,-7-4-160-16,7 4 160 0,0 0-160 0,0 0 160 15,-8 1-160-15,8-1 0 0,0 0 0 0,0 0 0 16,0 0 0-16,-2 8 0 0,2-8 0 0,0 0 0 15,0 0 0-15,0 0 0 0,5 10 0 0,5-1 0 16,-1-4 0-16,2 1 0 0,2 2 0 0,3 0 128 16,1-2-128-16,2 1 0 0,0-3 0 0,3 7 0 15,3 2 128-15,2-2 64 0,3-2 0 0,4 0 0 0,6-1 112 16,2 0 16-16,-2 3 16 0,4 2 0 16,1-2 48-16,2 0 0 0,0 0 0 0,0-3 0 15,3 2-112-15,4 0-16 0,3-4 0 0,3 2 0 0,3 6 0 16,-1-2-16-16,-2-3 0 0,6 0 0 0,0-1 0 0,3 0 0 15,3-2 0-15,1 2 0 0,-2-2-96 0,5 1-16 16,2-3 0-16,1 0 0 0,0 4 32 0,1-2 0 16,-7 1 0-16,7 1 0 0,1-1-160 0,-1 1 0 15,2-1 0-15,-3 0 0 0,-3 0 0 0,3 1 0 16,5-1 0-16,-3 2 0 0,-2 1 0 0,0 2 0 16,-2 2 0-16,3 0 0 0,3-3 0 0,-1 1 0 15,-2 0 0-15,-1 1 0 0,-1-1 0 0,4 1 0 16,-1-1 0-16,1-1 0 0,0-2 0 0,-1-1 0 15,-3-1 0-15,4-3 0 0,4 1 0 0,-7 1 0 0,-3 1 144 16,-2-3-144-16,2-3 224 0,-1 0-32 0,-2 0 0 0,-4 3 0 16,-2 0-192-16,-4-2 128 0,-4-4-128 15,-3 0 0-15,-1 2 192 0,-1 0-48 0,-1 0-16 16,-6 3 0-16,-5 0-128 0,-3 1 128 0,-3-2-128 16,-5-2 128-16,-5 0 32 0,-4-1 0 0,-3-3 0 0,-4 3 0 15,-4 2 80-15,-2-1 16 0,-9 0 0 0,0 0 0 16,0 0-256-16,0 0 0 0,0 0 0 0,0 0 0 15,-12-11 0-15,-5 3 0 0,-3 0 0 0,-8 1 0 16,-4 0-160-16,-7-1 32 0,-9-2 0 0,-1 0 0 16,-2 1 128-16,-4 2-128 0,-2-1 128 0,-1 0-128 15,-6-3 128-15,-4-1 0 0,-2-2 0 0,-4 2 0 16,-2 2 0-16,-1 0 0 0,0 0 0 0,-5 1 128 16,-4 3 0-16,2-4 0 0,-4-2 0 0,-2 1 0 0,-5 2-128 15,0 0 0-15,0-1 128 0,-1 0-128 0,-2 0 0 16,-3 0 0-16,-4 1 0 0,0 0 0 0,-3 1 0 0,-6 1 0 15,-9 2 0-15,-1-2 0 0,-1-5-144 0,-6 5 0 16,-1 1 0-16,0 2 0 0,-3 0-192 0,5 0-48 16,5-4 0-16,6 3 0 0,3 0 208 0,6 2 48 15,6 0 0-15,5-2 0 0,1 0 128 0,5 3 0 16,6 2 0-16,3 0 0 0,4-3 0 0,6 2 0 16,3 1 0-16,0 1 0 0,4 2 0 0,4 1 0 15,6 0 0-15,6 2 128 0,1-2-128 0,7 0 0 16,1-2 0-16,6 1 0 0,-1-1 0 0,9 3 0 15,5 0-176-15,6-1 176 0,5-3-128 0,5 1 128 16,7-2 0-16,0 0-144 0,0 0-16 0,9 8 0 0,3-4 0 16,9 3 0-16,9-1 160 0,8 1-192 0,4-1 192 0,9 1-192 15,8-3 192-15,7 1-160 0,11-2 160 0,7 1-160 16,4-1 160-16,9-1 0 0,6-2 160 16,8 1-160-16,7 2 192 0,5-1-48 0,2-3-16 0,7 0 0 15,5-1-128-15,5 2 0 0,5 1 0 0,-1-1 0 16,3-2 0-16,0 0 0 0,1-2 0 0,4 3 0 15,3 1 0-15,3 0 128 0,-3 1-128 0,0-1 128 16,2 0-128-16,3 2 128 0,-3 0-128 0,1 1 128 16,0 0-128-16,-3 2 160 0,2 0-160 0,-5 1 160 15,-5 0-160-15,0 1 192 0,3 0-192 0,-5 1 192 16,-6 2-192-16,-2-1 160 0,-6-1-160 0,-4 2 160 16,-5 1-160-16,-6 1 0 0,-2-1 144 0,-7-1-144 15,-7 0 176-15,-5 1-48 0,-8 2 0 0,-6-3 0 0,-12-6-128 16,-7-2 160-16,-7 0-160 0,-2 2 160 0,-5 0-160 0,-8 1 160 15,-6-1-160-15,-8 0 160 0,-5-1-160 0,-5-1 0 16,-6-2 0-16,-12 0 0 16,0 0-416-16,0 0-16 0,0 0 0 0,-14 7 0 15,-10-2-784-15,-12 0-144 0</inkml:trace>
  <inkml:trace contextRef="#ctx0" brushRef="#br0" timeOffset="83392.92">12371 8062 7359 0,'0'0'656'0,"0"0"-528"15,0 0-128-15,8-3 0 0,-8 3 1040 0,9-4 176 16,-9 4 48-16,8-4 0 0,-1 0-528 0,-7 4-96 16,7-5-32-16,-7 5 0 0,6-4-272 0,2-2-48 15,-8 6-16-15,7-4 0 0,-7 4-272 0,8-5 128 0,0 0-128 0,0 1 0 16,-8 4 0-16,9-4 0 16,-9 4 0-16,11-1 0 0,-2-1 0 0,-1 0 0 0,1 0 0 0,0-1 0 15,-9 3 0-15,12-2 0 0,-1 0 0 0,2 0 0 16,-1 0 0-16,1-1 0 0,1 1 0 0,1 1 0 15,0 0 0-15,2 2 0 0,0-1 0 0,3 0 0 16,-2 1 0-16,1 1 208 0,0 1-64 0,4-1-16 16,-1-2 16-16,4 2 0 0,-3 1 0 0,2 1 0 15,2-2 16-15,-1 0 0 0,4-1 0 0,2-1 0 16,-1 0-160-16,2 2 160 0,3 0-160 0,-3 0 160 16,-1-2-160-16,1 0 0 0,1 1 0 0,2-1 128 15,-1 0-128-15,-1 0 192 0,-3-1-192 0,1-1 192 16,0 1-192-16,0 0 0 0,0-1 144 0,0 1-144 15,2 1 0-15,-6 0 144 0,0 0-144 0,-1 0 0 0,2-2 240 16,-1 1-64-16,-2 0-16 0,-2-1 0 0,0 1 80 0,-3 1 16 16,-2 1 0-16,-3-1 0 0,0-1-32 0,-1 1 0 15,-1-2 0-15,-2 2 0 0,-2 2-224 0,0-1 176 16,0 1-176-16,-10-2 160 0,0 0-160 0,0 0 0 16,0 0 0-16,0 0 128 0,0 0-128 0,0 0 0 15,0 0 144-15,0 0-144 0,0 0 224 0,-12 2-32 16,0-3 0-16,-3 0 0 0,-4 1-64 0,-1 0-128 15,-4 0 176-15,-1 0-176 0,-2-2 256 0,1 2-48 16,-2 2-16-16,0-1 0 0,-3-4 48 0,0 1 0 16,-2 1 0-16,0-1 0 0,0 0-48 0,0 0-16 15,-1-1 0-15,-1 0 0 0,1 0-48 0,-4 2 0 16,-2-2 0-16,0 0 0 0,-1-1-128 0,1 0 192 16,-2 1-192-16,-1 0 192 0,1 0-192 0,4-1 0 0,-4-1 0 0,0 0 128 15,-2 1-128-15,2 2 0 0,-2 0 0 0,3 0 0 16,5 1 0-16,2 1 0 0,2 0 0 0,4 0 0 15,2 0 0-15,4 1 0 0,2 2 0 0,3-1 0 16,1-1-320-16,7 1 64 0,0 1 16 0,9-3 0 31,0 0-144-31,0 0-16 0,0 0-16 0,2 10 0 16,5-1-64-16,1-1-16 0,7-2 0 0,4 1 0 0,6 0 240 0,7-2 64 0,6 0 0 0,4-1 0 16,5-1 192-16,5-1 0 0,2 1 0 0,2-1 0 15,3 1 0-15,3-1 0 0,2-2-128 0,1 1 128 16,4 1 176-16,-1 0 80 0,-2 0 0 0,1-2 16 15,1-1 16-15,2 1 0 0,3 0 0 0,-2 1 0 16,-6 0 48-16,1 1 16 0,1 0 0 0,-1 2 0 0,-6-3-224 16,-1 1-128-16,-2-1 160 0,-2 1-160 0,-6 3 128 0,-1 0-128 15,-2 1 0-15,-1 0 144 0,-3 1-144 16,-5 2 0-16,-4 1 0 0,-1 1 0 16,0 2-1504-16,-7-3-336 0</inkml:trace>
  <inkml:trace contextRef="#ctx0" brushRef="#br0" timeOffset="116336.21">20221 8267 22111 0,'0'0'976'0,"0"0"208"0,0-8-944 0,0 8-240 15,0 0 0-15,0 0 0 0,0 0 128 0,0 0 0 0,0 0-128 0,0 0 192 16,0 0-192-16,0 0 0 0,0 0 0 0,0 0 0 16,-6 6 0-16,0 1 0 0,-2 0 0 0,0-2 0 15,0 1 288-15,-2-1-32 0,0 0-16 0,-1 1 0 16,-4-1-96-16,2-1-16 0,-2 4 0 0,-3-1 0 15,1 0 80-15,-3 1 16 0,0 0 0 0,0 0 0 16,3 2-48-16,0-1-16 0,1 0 0 0,4-2 0 16,3-1-160-16,1-1 160 0,3 1-160 0,5-6 160 15,0 0-160-15,0 0 0 0,0 9 144 0,0-9-144 16,7 8 192-16,3-2-48 0,1-2 0 0,2 0 0 16,3 1 48-16,0 2 16 0,4-3 0 0,2 2 0 15,0-1-48-15,1 1-16 0,1 1 0 0,3-1 0 16,-5-3-144-16,3 2 0 0,-3 0 144 0,1 2-144 15,-4 0 0-15,1 3 0 0,-2 1-160 0,0 1 160 16,-4 0-768-16,1 1-64 0,-3-2 0 16,-1 2-10496-16</inkml:trace>
  <inkml:trace contextRef="#ctx0" brushRef="#br0" timeOffset="116606.84">20114 8440 6447 0,'0'0'576'0,"-6"-5"-576"15,-2-1 0-15,3 2 0 0,5 4 2944 0,0 0 496 16,0 0 80-16,0 0 32 0,-6-4-2080 0,6 4-400 0,0 0-96 16,0 0-16-16,0 0-528 0,0 0-112 15,9-5-32-15,-1 2 0 0,3 1 32 0,5 1 16 0,1-2 0 0,4 2 0 16,1 0-144-16,3 1-48 0,2 0 0 0,2 1 0 15,1 0-144-15,3 4 160 0,4-1-160 0,-1 1 160 16,-2-1-160-16,2 1 0 0,1 3 0 0,-1 0 0 16,-2 0 0-16,0-1-224 0,-1 0 32 0,-2-1-7344 15,1 1-1456-15</inkml:trace>
  <inkml:trace contextRef="#ctx0" brushRef="#br0" timeOffset="116949.75">21446 8151 27647 0,'0'0'2448'0,"0"0"-1952"16,0 0-496-16,0 0 0 15,0 0-672-15,0 0-224 0,0 13-64 0,1 4 0 0,2 1 752 0,-2 4 208 16,0 3 0-16,0 1 0 0,1 2 0 0,0-1 0 0,-2-1 0 0,2 3 0 16,0 1 0-16,-1 1 0 0,-2-2 176 0,-1 5-176 15,1 4 176-15,-2 0-176 0,1 1 192 0,0 0-192 16,-1 1 128-16,2-3-128 0,-1-1 0 0,1-3 0 31,1-6-1904-31,0-4-480 0,-1 10-112 0,2-13 0 0</inkml:trace>
  <inkml:trace contextRef="#ctx0" brushRef="#br0" timeOffset="117196.89">21287 8502 21183 0,'0'0'1888'0,"0"0"-1504"0,0 0-384 0,0 0 0 0,6-4 1152 0,5 1 176 15,0 3 16-15,5 0 16 0,4-1-784 0,2 0-144 16,4 1-48-16,4 0 0 0,0 0 128 0,1 0 32 16,0 0 0-16,0-1 0 0,0-1-288 0,-1 0-48 15,2 1-16-15,0-2 0 0,0 3-192 0,-2 0-192 16,-2 0 48-16,0 0 0 15,2-3-848-15,-1 0-160 0,0 1-48 0,-3 0 0 16,-4 1-1664-16,0 0-336 0</inkml:trace>
  <inkml:trace contextRef="#ctx0" brushRef="#br0" timeOffset="117452.09">22080 8190 20383 0,'0'0'896'0,"0"0"192"0,0 0-864 0,0 0-224 0,0 0 0 0,-3 8 0 16,-3 2 512-16,3 3 64 0,-1 5 16 0,2 1 0 15,-2 2-96-15,-1 0-32 0,1 3 0 0,1 1 0 16,-3 3-64-16,2-1-16 0,-1-1 0 0,3 2 0 16,-2 1-64-16,2-1-32 0,-2 0 0 0,1 1 0 15,1 2-128-15,-1 1-32 0,0 1 0 0,1-1 0 16,-1-5-464-16,1-2-112 0,-3-3 0 0,3-5-16 15,0-4-880 1,1-2-192-16,0-1-16 0,1-10-16 0</inkml:trace>
  <inkml:trace contextRef="#ctx0" brushRef="#br0" timeOffset="117939.31">22309 8209 24191 0,'0'0'1072'0,"0"0"208"0,0 0-1024 0,0 0-256 15,1 11 0-15,-2 5 0 0,-5 2 0 0,2 3 0 16,-1 2 0-16,1 2 0 0,-3-2 0 0,3 2 0 16,-2 1 0-16,3 2 0 0,2-5 0 0,0 2 0 15,-1 2 0-15,3-3 0 0,3-1 0 0,2-2 0 16,-3-1 0-16,4 0 0 0,3 0 0 0,2-2 0 0,-4-6 0 0,5-3 0 15,1-2 0-15,1-4 0 0,2-3 0 0,1-5 0 16,2-2 608-16,1-5 16 0,0-4 0 0,1-2 0 16,-3-2 48-16,-2-1 16 0,0-1 0 0,-2 0 0 15,0-1-240-15,-3 1-32 0,-1 0-16 0,-3 2 0 16,0 3-144-16,0 5-48 0,-2 4 0 0,-1-2 0 16,-5 10-208-16,0 0 0 0,0 0 128 0,0 0-128 15,0 0 0-15,0 0 0 0,0 0 0 0,-3 11-160 16,-1 3 16-16,1 2 0 0,0 3 0 0,0 2 0 15,2 1 144-15,1 0 0 0,1 0-144 0,3 0 144 16,-1 0-224-16,5-4 32 0,-1-3 0 0,3-4 0 16,-1-2-48-16,2-3 0 0,1-6 0 0,1-1 0 0,-2-2 432 15,6-6 64-15,5-4 32 0,1-3 0 0,0-5 352 0,-1-4 64 16,0 2 0-16,-3-3 16 0,-2 0-128 0,-1-4-16 16,-1 1-16-16,-3-3 0 0,2-4-192 0,-7-5-48 15,2-4 0-15,-2 5 0 0,-1 3-320 0,-2 5 0 16,0 2 0-16,-1 4-192 15,2 3-1264-15,-3 7-256 0,-2 4-48 0,-1 1-12160 0</inkml:trace>
  <inkml:trace contextRef="#ctx0" brushRef="#br0" timeOffset="118721.73">23611 8450 11967 0,'-5'-9'528'0,"5"9"112"0,-7-3-512 0,0 0-128 0,-1-2 0 0,1 4 0 16,-4 2 2192-16,0 3 416 0,-2 2 80 0,-2 0 0 15,0 4-1888-15,-1 1-384 0,-2 4-80 0,0 2-16 16,1-1-16-16,0 1-16 0,4 2 0 0,2 3 0 15,1 2-288-15,1-6 0 0,5-3 0 0,3-2 0 16,0-2 0-16,2-2 0 0,0-3 128 0,4 1-128 16,-5-7 544-16,11 2 48 0,3-2 16 0,0-3 0 0,2-4 288 0,1-2 48 15,1-2 16-15,0-2 0 16,2-1-368-16,0-2-64 0,1 1-16 0,-3 0 0 0,-1 0-320 0,-1 1-64 16,-1 0 0-16,-3 2-128 0,-1-3 224 0,-2 3-64 15,-4 1-16-15,-2 1 0 0,-1-1 192 0,-2 1 48 16,-2 0 0-16,-1 3 0 0,-5 1-80 0,1 3-16 15,-2-3 0-15,0 0 0 0,-4 0-288 0,-2 1 0 16,-1 0-208-16,3 2 80 16,1 1-1696-16,-2 1-336 0,-2 2-64 0</inkml:trace>
  <inkml:trace contextRef="#ctx0" brushRef="#br0" timeOffset="119104.15">23888 8405 20383 0,'0'0'896'0,"1"11"192"0,2 3-864 0,-1 2-224 0,-2-2 0 0,0 5 0 16,-2 4 720-16,-1 1 112 0,1 0 0 0,-3 1 16 16,-1-3-16-16,2 0-16 0,-4-2 0 0,1-2 0 15,1-6-384-15,0-1-80 0,3-2-16 0,1-2 0 16,-3 0-112-16,5-7-32 0,0 0 0 0,0 0 0 15,0 0 256-15,0 0 64 0,3-12 0 0,1-2 0 16,-2-3 112-16,3 2 16 0,-1 2 16 0,2-5 0 16,0-6-160-16,2 1-48 0,-4 3 0 0,5 4 0 15,-3-1-96-15,1 2-32 0,2-1 0 0,1 4 0 16,-3 2-192-16,1 3-128 0,-1-1 128 0,1 2-128 0,-8 6 0 16,6-3 0-16,-6 3 0 0,0 0 0 0,0 0 0 0,10 7-128 15,-4 1 128-15,-2 6-192 0,-2 2 192 0,0 2 0 16,0 0 0-16,-1 3-128 0,-1 1 128 0,-1 1-128 15,-1-1 128-15,-1 2-128 0,1-1-96 0,0 0-16 16,1-1 0-16,-2 0 0 16,1-2-896-16,1-3-176 0,-3 0-32 0,2-6-7872 15,-1-5-1584-15</inkml:trace>
  <inkml:trace contextRef="#ctx0" brushRef="#br0" timeOffset="119400.19">24382 7865 27647 0,'0'0'1216'0,"0"0"256"0,0 0-1168 0,0 0-304 0,0 0 0 0,2 11 0 16,-2 2 160-16,-1 3-32 0,-3 1 0 0,1 3 0 15,-2 3 16-15,1 0 0 0,-4 4 0 0,3 1 0 16,-1 4-16-16,1 4 0 0,0 3 0 0,2 4 0 16,-4 1-128-16,2 2 0 0,-1-1 144 0,1 2-144 15,-2 1 0-15,1 0 0 0,0-2 0 0,2-2 0 16,-2-4-448 0,2-4-176-16,0-4-16 0,3-3-16 0,0-6-240 0,2-4-64 0,3-6 0 0,0-1-6432 15,-1-4-1296-15</inkml:trace>
  <inkml:trace contextRef="#ctx0" brushRef="#br0" timeOffset="119713.37">24491 8346 15663 0,'0'0'1392'0,"9"-5"-1120"16,0 2-272-16,1 3 0 0,1 3 2560 0,-4 2 448 0,-7-5 80 0,6 11 32 16,0 0-2112-16,1 3-432 0,0 1-64 0,-1 4-32 15,-4 3-192-15,3 2-32 0,1 3-16 0,-2 1 0 16,-3 5-80-16,1 3-16 0,-1 0 0 0,-1 2 0 16,-2 5 48-16,0-3 16 0,1 2 0 0,-1 1 0 15,1 3-48-15,-5-2-16 0,-2-1 0 0,0-2 0 16,3-1-144-16,-2 1-272 0,0 1 64 0,0-8 16 15,1-6-672 1,3-5-128-16,2-2-32 0,0-4 0 0,0-6-176 16,1-11-32-16,0 0-16 0,0 0-5984 0,0 0-1184 0</inkml:trace>
  <inkml:trace contextRef="#ctx0" brushRef="#br0" timeOffset="120016.23">24934 8270 23951 0,'0'0'2128'0,"6"6"-1696"16,-3 4-432-16,3 4 0 0,0 1 912 0,-4 10 112 15,-2 3 0-15,-2 4 16 0,-2 2-144 0,-4 6-16 16,0 8-16-16,-3 5 0 0,-1 4 160 0,-4 1 16 15,-2 1 16-15,-2 1 0 0,3 1-160 0,-3 4-16 0,-2 4-16 16,-3-6 0-16,-1-2-416 0,2-6-64 0,0-6-32 16,0-4 0-16,-4-2-128 0,4-3-32 0,2-4 0 15,2-2 0-15,-1-6-192 0,2 2 176 0,-1 0-176 0,0-1 160 32,-1-1-1072-32,0-6-224 0,1-6-32 0,3 1-9968 0,-1-3-1984 0</inkml:trace>
  <inkml:trace contextRef="#ctx0" brushRef="#br0" timeOffset="122715.75">20244 8344 17439 0,'-2'-17'768'0,"1"8"176"0,0 2-752 0,-1-1-192 0,1-2 0 0,-1 3 0 16,2 7 240-16,-5-4 16 0,-1 1 0 0,6 3 0 15,-10-1-256-15,1-1 0 0,0 0 0 0,-1 0 0 16,-1 0 0-16,-4 0 0 0,0-2 0 0,0 1 0 16,-2 0 0-16,-5-1-192 0,-2 1 48 0,1 0 0 15,1-2 144-15,-4 1 0 0,-3-1 0 0,-1 1 0 16,-1 1 224-16,1 1 32 0,2 1 0 0,-2-5 0 16,-1 0 0-16,0 0 16 0,-4 2 0 0,0-1 0 15,-2 1 0-15,-3-2 0 0,3 3 0 0,-7 1 0 0,-4 0-80 16,1 1 0-16,0-1-16 0,-2 2 0 0,-4 0-176 0,-4-2 128 15,-2 0-128-15,-4 2 128 0,-4 0-128 0,0 0 0 16,0-1 0-16,-4 0 0 0,-4 0 0 0,0-1 0 16,-2 2 0-16,1-2 0 0,2 0 0 15,-4-2 0-15,-4 2 0 0,-1-1 0 0,3 1 0 0,-1 0 0 16,2-1 0-16,-3-1 0 0,-5 2 0 0,0-1 128 16,0-3-128-16,1 2 0 0,-2-3 0 0,-2 2 128 15,-2-2-128-15,2 2 0 0,2 2 144 0,-4-1-144 16,-1 3 160-16,-1-3-160 0,2-3 128 0,-2 1-128 15,2-1 0-15,-1 1 144 0,-3 0-16 0,7-1 0 16,1 3 0-16,1-3 0 0,-1 0 0 0,1-3 0 16,0 0 0-16,1 1 0 0,0 1 0 0,-2 1 0 15,-2-2 0-15,2 2 0 0,4-1-128 0,-3 3 0 16,-2-3 0-16,2 3 128 0,-2 0-128 0,2 1 0 16,1 0 144-16,-3-1-144 0,-3 0 128 0,3-1-128 0,1 1 160 15,-1 0-160-15,1 2 176 0,1 1-176 0,-3-2 192 0,2 1-192 16,3-1 192-16,-1 0-64 0,-1-1 0 0,0 1-128 15,0-1 192-15,2 1-192 0,-1-3 192 0,2 3-192 16,-3-2 144-16,2 0-144 0,-2-1 0 0,0 3 144 16,0 0-144-16,-1 3 0 0,0 0 0 0,4-1 128 15,2-1-128-15,-2 2 0 0,-1-1 0 0,-2 2 0 16,2 0 0-16,-1 2 0 0,1-1 0 0,0 0 0 16,-1-1 0-16,4-1 0 0,2 3 0 0,0-1 0 15,0 0 0-15,-2 0 0 0,1 0 0 0,2-1 0 16,2-1 0-16,-1 0 0 0,-1-3 0 0,-1 3 0 0,2 2 176 15,1 0-48-15,1-2-128 0,-1 0 192 0,-1-2 80 16,2 2 16-16,4 0 0 0,2 1 0 0,3-2 32 0,-3 2 16 16,-4-4 0-16,2 4 0 0,0 3-144 15,2 0-48-15,0-1 0 0,-1-1 0 0,-1-1-144 0,-1 3 0 16,-1 0 0-16,0 1 128 0,-1 4-128 0,3-2 0 16,-4-4 0-16,0 4 0 0,-3 2 0 0,3 0 0 15,2-1 0-15,1 2 0 0,-2-1 0 0,1 1 0 16,-3 0 0-16,2-2 0 0,2 1 0 0,-2-4 0 15,2 1 0-15,-2 1 0 0,-3 0 0 0,3-1 0 16,2 0 0-16,1-2 0 0,2 1 0 0,-2 0 0 16,-2 0 0-16,2-2 0 0,1 5 0 0,1 1 0 15,0-2 0-15,1 0 0 0,-2-2 0 0,2 2 0 16,-4 1 0-16,5 0 0 0,-1 0 0 0,2 1 0 0,-2 2 0 16,0 1 0-16,-2-2 0 0,2 2 0 15,1-1-160-15,2 2 160 0,-2 1-176 0,1 0 176 0,-1 3-192 0,1-1 192 16,-4 2-192-16,3-1 192 0,0 2-192 0,0-1 192 15,-3 1-224-15,1 0 64 0,-1 0 16 0,5 1 0 16,5 0 144-16,1-3-192 0,2-1 192 0,3 1-192 16,2 3 192-16,4 1 0 0,0-3-144 0,7 3 144 15,3 0-128-15,5 0 128 0,2-2-160 0,2 2 160 16,0 1 0-16,2-1 0 0,3-3-128 0,2 3 128 16,2 1 0-16,1-3-192 0,2-3 192 0,5 2-192 15,3 2 192-15,4-1-176 0,0-3 176 0,4 1-160 16,2-1 160-16,2 2-192 0,5 0 192 0,2-2-192 15,-3-3 192-15,6 0-160 0,4 1 160 0,2-1-160 16,3-1 160-16,1 0 0 0,2 1-144 0,4 1 144 0,3-1 0 16,2 1 0-16,2-1 0 0,2 0 0 0,5-1 0 0,5 0 0 15,6 2-144-15,1 1 144 0,-2-3 0 0,3 1 0 16,-1-1 0-16,3 3 0 0,3 2 0 0,1-1 0 16,3-2 0-16,0 1 0 0,-1 2-128 0,2 1 128 15,5-2 0-15,-2 2 0 0,3-2 0 0,1 2 0 16,0 0 0-16,3-2 0 0,3-4 0 0,4 1 0 15,3 1 0-15,0-2 0 0,0-1 0 0,0 0 0 16,1-3 0-16,7 3 0 0,0-1 0 0,1-1 0 16,-3-2 0-16,3 1 0 0,4-5 0 0,-1 6 0 15,1 2 0-15,0-7 144 0,5-3-144 0,-2 0 192 16,1 2-192-16,5 0 192 0,2 0-192 0,-2-2 0 0,2-3 144 16,1 3-144-16,4 5 128 0,1-1-128 15,-3-2 128-15,5 2-128 0,3 0 0 0,-1 2 0 0,-3-3 0 0,4 1 0 16,4-3 0-16,2 3 0 0,-2 1 0 15,6-4 128-15,1-4-128 0,3 0 0 0,4 0 0 0,-3 2 0 16,2 0 0-16,4-1 0 0,2-2 0 0,-3-2-128 16,-1 0 128-16,0 1 0 0,4 3-144 0,1-1 144 15,-2-3 0-15,0 2 0 0,-5-3 0 0,6 4 0 16,3 2 0-16,-2 0 0 0,-1 0 0 0,-3 2 0 16,-1-2 0-16,3 1 0 0,1 1 0 0,2 1 0 15,0-1 0-15,0 0 0 0,1 0 0 0,3 0 0 16,0-2 0-16,-3 1 0 0,-3 2 128 0,2 3-128 15,0-3 0-15,0 0 128 0,-2-1-128 0,-1 1 0 0,-4 1 0 16,1-1 0-16,0 1 0 0,-3 0 0 16,-2 0 0-16,-1-1 0 0,4-1 0 0,-3 1 0 0,-6-1 0 15,0-1 0-15,3-1 0 0,-1-1 128 0,4 0 0 0,-6-2 0 16,-4-3 0-16,1 5 0 0,2 3-128 0,-5-2 0 16,-5-5 0-16,1 1 0 0,2-2 0 0,-5 1 128 15,-12 1 0-15,4-3 0 0,1-2-128 0,-6 2 0 16,-6-1 0-16,-2 0-176 0,3-3 176 0,-3 1 0 15,-3 1 0-15,-6-1 0 0,-6 0 224 0,-1-2-32 16,0 0 0-16,-3-1 0 0,-4-1-192 0,-4-3 176 16,-5 0-176-16,-1-4 160 0,-3-5 80 0,0-1 16 15,-1-3 0-15,-2-1 0 0,-2 0 112 0,-4-2 16 16,-5-1 16-16,-3 1 0 0,-2 1-16 0,-4-3 0 16,-2-2 0-16,-3 1 0 0,-3 0 64 0,0 1 0 0,-1 2 0 15,-4 2 0-15,-7-1-16 0,-2 3 0 0,-4 4 0 16,-3 1 0-16,-6-1-304 0,-3 1-128 0,-2-1 0 15,-2-2 128 1,-8 2-512-16,-6 0-96 0,-5 2-32 0,-7 2 0 16,-10 1-2176-16,-9 4-448 0,-6 2-96 0,-18 5-16 0</inkml:trace>
  <inkml:trace contextRef="#ctx0" brushRef="#br0" timeOffset="143432.93">16130 3887 2751 0,'0'0'128'0,"1"-9"16"0,-1 9-144 0,2-13 0 0,1 1 0 0,-1 5 0 15,-2 7 1184-15,2-10 208 0,-2 10 32 0,0 0 16 16,2-9-896-16,-2 9-176 0,0 0-48 0,0 0 0 16,7-7-320-16,-7 7 0 0,8-4 0 0,2 1 0 15,-1 2 0-15,3-2 0 0,0 1 0 0,3 1 0 16,-1 2 0-16,2 1 0 0,4 1 0 0,4 0 0 16,-1-2 0-16,4 3 144 0,1 3-16 0,1 1-128 15,1-3 320-15,1 2-32 0,0 2-16 0,5-2 0 16,-2 0 176-16,3 1 16 0,3-2 16 0,4 2 0 15,2-3 96-15,0 3 0 0,4 0 16 0,-1-2 0 16,0 0-160-16,-1-1-48 0,-1 1 0 0,4-1 0 16,-1 0 0-16,4 0-16 0,2 1 0 0,1-1 0 15,-1 1-112-15,0 0 0 0,-2-1-16 0,3-1 0 16,3 1-48-16,3 0-16 0,2 1 0 0,2-1 0 16,-3-4-176-16,0 1 160 0,-3 2-160 0,4-1 160 0,6 2-160 15,-3 0 0-15,-1-3 0 0,0 1 128 0,-4 4-128 0,2-2 0 16,-1-1 0-16,6 2 0 0,-1-1 176 0,0-1-48 15,-4-1-128-15,1 2 192 0,1-1-192 0,3 0 0 16,3 2 0-16,-2-3 0 0,-1 0 0 0,-1-3 0 16,2-1 0-16,0 1 0 0,1 2 0 0,2 0 0 15,-4 0 0-15,-1-4 0 0,0 1 0 0,0 1 144 16,0 1-144-16,3-1 128 0,0-2 64 0,-2 2 0 16,-4 4 0-16,0-3 0 0,0 1-192 0,0-2 0 15,-5-1 0-15,1 4-176 0,-2 1 176 0,0 3 0 0,-6-4 0 16,3 0 0-16,2-3 0 0,-4 1 0 0,-1-1 0 15,-3-1 0-15,-4-1 128 0,-1 1-128 0,-3 0 160 16,0 0-160-16,-6 0 256 0,3 1-64 0,-2 2 0 0,-2 0 0 16,-6 0 16-16,0-2 0 0,-1-2 0 0,-3 2 0 15,-4 2 64-15,-4 0 16 0,-4-1 0 16,-3-2 0-16,-1-3 96 0,-10 4 32 0,0 0 0 0,0 0 0 16,0 0 128-16,0 0 32 0,-11-4 0 0,-1 4 0 15,-4 0-320-15,-2 0-48 0,-3-3-16 0,-7 1 0 16,-2 0-192-16,-3 0 0 0,-5 0 0 0,0 0-160 15,-3 0 160-15,-2 1 0 0,-6 1 128 0,-3 0-128 16,-3-3 0-16,-5 1 0 0,-2-1-160 0,-2 0 160 16,-3-3 0-16,-4 1 0 0,-2-1 0 0,-5 0 0 15,-4 2 0-15,2 1 0 0,-1 2 0 0,-1-3 0 16,-7-5 0-16,2 4 0 0,1 1 0 0,0 1 0 0,3-6 0 16,-4 2 0-16,-2 0 128 0,1 3-128 0,2 1 0 15,0 0 0-15,-6-1 0 0,-1-2 0 0,1 3 0 16,2 0 0-16,1-1 0 0,-1-1 0 0,2 0 0 15,1 0 0-15,5 0 0 0,-1 0 0 0,-3 1 0 0,0 0 0 16,1-1 0-16,3 0 0 0,0 1-128 0,0 1 128 16,-4-4 0-16,3 2 0 0,3 1 0 0,6-2 0 15,1-1 0-15,3 0 0 0,-3 1 0 0,1-1 0 16,1 3 0-16,7 1 0 0,4-1 0 0,4-1 0 16,4-2 0-16,-1 2 144 0,4-2-144 0,2 3-176 15,6 0 48-15,1 3 0 0,3 2-64 0,2 3 0 16,5-1 0-16,2-1 0 0,3 0 48 0,2-1 0 15,2-1 0-15,3 4 0 0,4 1 144 0,3 0 0 16,2-3 0-16,1 2-128 0,8-4 128 0,0 0-160 0,0 0 160 0,0 0-160 16,8 11 16-16,1-1 0 15,3-1 0-15,3-2 0 0,3-2-16 0,3 2 0 0,2 0 0 0,6 0 0 16,4-2 0-16,3 2 0 0,2-1 0 0,2 1 0 16,3 3 160-16,2 0 0 0,2-1 0 15,3 1 0-15,0 2 0 0,4 0-192 0,6 1 32 16,2-1 0-16,4-3 160 0,0 0 0 0,0 0 0 0,3 1 0 15,1 2 0-15,2-1 0 0,5-1 0 0,0-3 0 16,-2 1 176-16,5-1-48 0,0-3 0 0,4 1 0 16,4 3-128-16,-5 0 192 0,-1 1-192 0,2-2 192 15,4-2-64-15,1 1-128 0,0 4 192 0,1-1-64 16,1-2-128-16,-1-1 160 0,6-1-160 0,-7 1 160 0,-3 3-160 16,2-3 0-16,-1-3 0 0,1 1 0 15,1 2 0-15,-5-3 128 0,-1 0-128 0,2-3 0 0,-3 0 128 0,2-1-128 16,-5 0 0-16,-2 0 128 0,-2-1-128 0,-5 0 0 15,1-5 0-15,-7 6 128 0,-2 1-128 0,-4-3 0 16,-5-3 0-16,-3 1 0 0,-3-1 0 0,-3 1 0 16,-3-2 0-16,-5 0 0 0,-5-1 128 0,-3 0-128 15,-2 1 0-15,-8 2 128 0,-3-1-128 0,-5 1 128 16,-5-1-128-16,-5 6 128 0,1-10-256 0,-3 2-64 16,-7-2-16-16,-1 2 0 0,-2 3-32 0,-4 1 0 15,-10 1 0-15,-4 0 0 0,-6-2 96 0,-3 1 16 16,0 1 0-16,-6 0 0 0,-2 1 128 0,-6-2 0 15,-3 2 0-15,-6 2 0 0,-6 1 0 0,1 1 0 16,0 1-192-16,-6-2 64 0,-3 0 256 0,-2 2 64 0,-2 0 16 16,3-1 0-16,2-1-64 0,-3 1-16 0,-3 3 0 0,-5-2 0 15,1-2 64-15,-3-1 0 0,1-1 0 0,-3 2 0 16,-1 1-48-16,2-1 0 0,4-2 0 0,-2-1 0 16,-6-1 16-16,1 0 0 0,4-3 0 15,1 1 0-15,2-2 16 0,-3 0 0 0,-4 2 0 0,5-1 0 16,2 0-176-16,0-3 0 0,-1-1 0 0,2 0-176 15,2 0 176-15,4-1 0 0,5-1 0 0,0-1 0 16,-1 0 0-16,3 1-192 0,0 1 192 0,5-5-192 16,2-1 192-16,4-1 0 0,4-1 0 0,3 1 0 15,-2-1 0-15,3 0 0 0,1-1 0 0,4 3 0 16,4 0 0-16,1 2 0 0,3-2 0 0,3 0 0 0,1-1-208 16,5 3 32-16,0-1 16 0,2 2 0 0,4 3-96 15,0 2 0-15,3-1-16 0,-1 3 0 0,3-1 32 16,5 3 16-16,3-2 0 0,2 5 0 0,2 2 96 0,7 0 128 15,0 0-208-15,0 0 80 0,0 0-64 0,0 0 0 16,0 0 0-16,13 10 0 0,2 1-32 16,3 1-16-16,2-1 0 0,-1 3 0 0,5 3 64 0,2 0 16 15,1 0 0-15,4-1 0 0,2 2 32 0,6-2 0 16,4 1 0-16,3-1 0 0,3 4 128 0,5 0 0 16,3 0-144-16,0-1 144 0,-1-3 0 0,4 0 0 15,4 1 0-15,4-1 0 0,3 1 0 0,0-1 0 16,-1-1 160-16,3 0-160 0,4 0 256 0,1 1-48 15,2-1-16-15,2 2 0 0,-1-1 64 0,3 1 16 16,2-1 0-16,3 1 0 0,2-2-112 0,-1-1-32 0,0-3 0 16,3 2 0-16,3 0-128 0,-1 0 192 0,0-2-192 15,5-3 192-15,-1 0-64 0,3-1-128 16,-2 0 192-16,3-3-64 0,0-1-128 0,2 2 192 0,-2 0-192 0,1-3 192 16,-2-3-192-16,2 1 0 0,4 3 0 0,-2-1 128 15,-4-1-128-15,2 1 0 0,4-2 0 0,-3-2 0 16,-3 1 0-16,0-1 128 0,3-1-128 0,-3 0 0 15,-4 0 0-15,-1-1 128 0,1-1-128 0,1-1 0 16,-1 0 128-16,-2-2-128 0,2-1 0 0,-3 4 128 16,1 0-128-16,-5 0 192 0,-4-5-192 0,1 1 192 15,1 3-64-15,-3-1-128 0,-5 0 192 0,-3 0-64 16,-5-4-128-16,1-1 128 0,0-2-128 0,-3 2 128 16,-7 0-128-16,-3 1 0 0,-4 0 0 0,-1 0 128 15,-5-1-128-15,-4 2 0 0,0-1 144 0,-6 1-144 0,-3 5 0 0,-4-2 128 16,-7 4-128-16,-1-3 0 0,-4-1 0 15,-5 0 0-15,-6 2 0 0,-2 1 128 0,-9 4 0 16,0 0 0-16,0 0 0 0,0 0 0 0,-4-5-128 0,-8 3 128 16,-3 1-128-16,-5 4 128 0,-6 0-128 0,-4 4 0 15,-5-2 0-15,-4 3 0 0,-7 0 0 0,0-1 0 16,-1 1-144-16,-6 2 144 0,-8 1 0 0,-3 1 0 16,-7 0 0-16,1-1 0 0,-5-2 0 0,-2 0 0 15,-3 0 0-15,-6 0 0 0,-4 2 0 0,1 2 0 16,1 0 160-16,-7-2-160 0,-9 1 208 0,-1-1-64 15,2 1-16-15,-4-2 0 0,-7 2-128 0,3-1 128 16,1 0-128-16,-2-2 128 0,-7-2-128 0,1 0 0 0,0 1 144 16,-2 1-144-16,-3-2 0 0,1 1 144 0,0-5-144 15,0 2 0-15,-3-3 192 0,3-2-192 0,5-2 192 16,-4 1-192-16,-3 1 144 0,2 0-144 0,-1-3 0 0,1 0 144 16,0-1-144-16,2-2 0 0,-2-3 144 0,4 1-144 15,2 1 0-15,-1-3 144 0,4-3-144 0,-1-1 0 16,4-2 144-16,1-1-144 0,2-3 0 0,4 0 144 15,1 2-144-15,5-3 0 0,4 1 144 0,0-2-144 16,2 2 0-16,3-2 128 0,3 0-128 0,3 2 0 16,3 0 0-16,2-1 0 0,0-1 0 0,5 0 128 15,2 0-128-15,3-1 0 0,3-2 0 0,1 0 128 16,-2 0-128-16,4 1 0 0,1 0 0 0,4 3 0 16,6 5 0-16,3 1 0 0,6 3 0 0,1 0 0 15,1-2-128-15,4 2 128 0,4 0-128 0,1 2 128 16,3 1-304-16,3 2 32 0,2 1 0 0,4-1 0 0,4 0-16 15,3 2 0-15,2 1 0 0,5 1 0 0,4 3 112 0,0 0 32 16,0 0 0-16,0 0 0 0,14 4-64 0,4 1-16 16,1 0 0-16,3 2 0 0,4 1 48 0,4 4 16 15,0 0 0-15,5 1 0 0,0 1 160 0,3-1-128 16,3 2 128-16,3 1-128 0,2 0 128 0,5 4 0 16,3 1 0-16,4 1-128 0,-2 1 128 0,1 0 0 15,0-1 0-15,5 1-128 0,1-3 128 0,4 1 0 16,4 1 0-16,-2-1 0 0,0-2 0 0,2-1 0 15,5-1 0-15,5 1 0 0,2 2 128 0,0 0-128 16,-4-3 160-16,3 2-160 0,4-3 160 0,2-1-160 16,5 0 160-16,-2-1-160 0,-2-3 144 0,4 1-144 0,4 1 128 15,-3-1-128-15,-3-1 176 0,4 0-48 0,1-3-128 0,2-1 192 16,0 1-192-16,0-2 144 0,6-4-144 0,-2 0 128 16,3 1-128-16,2-1 160 0,-1-4-160 0,2 1 160 15,-1 0-160-15,-1-1 192 0,-5-4-192 0,6 2 192 16,4 0-192-16,-1-2 0 0,-2-1 144 0,0 1-144 15,1-1 192-15,-4 3-48 0,-3-3 0 0,-1-2 0 16,0 0-144-16,-3 0 0 0,-4 2 0 0,1-2 0 16,-1 1 0-16,3-1 0 0,-3 0 0 0,-1 0 0 15,-5 1 0-15,0 2 0 0,0-1 0 0,-5-2 128 16,-7 0-128-16,-3-2 0 0,-1 1 0 0,-3-1 0 16,-2 1 0-16,-2 2 0 0,-3 0 0 0,-6 0 0 15,-6-3 0-15,-3 2 128 0,-4 1-128 0,-1 1 0 0,-3 1 0 16,-4-1 0-16,-6 2 0 0,0 0 0 0,1 1 0 15,-6 0 0-15,-7-1 0 0,-4 2 0 0,-2 0-144 0,-11 3 144 16,0 0-192-16,0 0 192 0,0 0-208 0,0 0 64 16,-11-3 16-16,-5 2 0 0,-6 1 128 0,-4 2 0 15,-3 1-144-15,-3 1 144 0,-7 0 0 0,1 2-144 16,-5 1 144-16,-3-1 0 0,-4-1 0 0,-8 0 0 16,-4 1 0-16,-4 0 0 0,-2 2 0 0,-2 1 0 15,-1-2 0-15,-7 1 0 0,-7-1 224 0,0-1-48 16,-1 0-16-16,-6 4 0 0,-2 1-32 0,-5 1-128 15,-1-1 192-15,-1 0-64 0,2-1-128 0,-5 1 0 16,-6 2 144-16,-1-3-144 0,-2-4 128 0,-3 4-128 16,-3 1 160-16,-3-2-160 0,-4-2 144 0,0 0-144 0,2 2 128 15,-3-1-128-15,-4-2 144 0,0 0-144 0,2-1 160 0,-5 1-160 16,-4-1 176-16,2 0-176 0,4-3 192 0,-3 2-192 16,3-1 160-16,1-3-160 0,1-4 128 15,1 0-128-15,4-2 144 0,-3 0-144 0,-1-3 160 0,5 0-160 16,3 0 0-16,-1-2 128 0,-3-2-128 0,5-2 0 15,5-2 0-15,-1 0 0 0,1 0 128 0,4 0-128 16,7-3 0-16,-1-1 0 0,2-1 0 0,7 0 0 16,7 4 0-16,7-1 0 0,7-1 0 0,3 1 0 15,0 0-128-15,8 3 128 0,6 0 0 0,6 1 0 16,5 0-192-16,5 1 64 0,8 2 128 0,3 2-208 16,6 2-96-16,5-2-16 0,4 1 0 0,6 1 0 15,5 1-64-15,3 1-32 0,2 6 0 0,0 0 0 16,10-3 48-16,4 3 16 0,4 3 0 0,5 0 0 15,4 0-144-15,5-1-16 0,4 1-16 0,6 4 0 16,4 1 208-16,6 5 32 0,5 1 16 0,5 0 0 0,-2-1 144 16,5 1 128-16,6-2-192 0,5 4 192 0,4 4-128 0,1 1 128 15,1 0 0-15,6 0 0 0,3-4 0 0,2 4 0 16,2 1 0-16,4 2 0 0,3 3 0 0,6-2 0 16,4 0 0-16,4 0 0 0,-1-3 160 0,6 1-16 15,3-1 0-15,3 2 0 0,5 0 96 0,-1-2 16 16,-2 0 0-16,6-2 0 0,6-3 0 0,2 0 0 15,3-3 0-15,-1-1 0 0,2 1-32 0,1-7 0 16,7 1 0-16,0-6 0 0,-1-2 48 0,3-2 16 16,2-2 0-16,1-2 0 0,0 1 0 0,2-4 0 15,1-1 0-15,-3-2 0 0,-5-2-96 0,1-1 0 0,0 2-16 16,0-2 0-16,1-2-48 0,-5-2-128 16,-8 0 192-16,-3 1-64 0,-2 3-128 0,-6-2 0 0,-6-3 144 0,-5 5-144 15,-4 5 0-15,-9 0 0 0,-1-1 0 16,-8 2 0-1,-3 3-1168-15,-9 1-304 0</inkml:trace>
  <inkml:trace contextRef="#ctx0" brushRef="#br0" timeOffset="148924.7">15973 4055 19007 0,'0'0'832'0,"0"0"192"0,2-11-832 0,3 3-192 15,-5 8 0-15,10-4 0 0,2 0 0 0,1 3 0 16,3 1 128-16,-1 0-128 0,2-1 0 0,0 1 0 15,2 1 0-15,0-1 0 0,1-1 0 0,2 1 0 16,1 0 0-16,-1 1 0 0,3-1 0 0,1 2 0 16,4 1-128-16,2-1 128 0,2-1 0 0,0 1 0 0,2-1 0 0,3-1 0 15,-2-1 0-15,4 0 128 0,1 0-128 16,2 1 192-16,2 0-192 0,6 0-128 0,1-1 128 0,3-1-208 16,-2-1 208-16,2 2 0 0,1 1 192 0,2-1-192 15,4-1 192-15,5 0-192 0,3 0 192 0,0-1-192 16,-2 1 128-16,3 0-128 0,0 4 0 0,1-2 0 15,3-2 0-15,0 2 0 0,-1 2 0 16,2 0 0-16,1-1 0 0,1 2 0 0,1 1 0 0,-2-1 0 16,-3 0 128-16,2 0-128 0,3 1 0 0,1-2 0 15,-3-5 144-15,-2 2-144 0,-4 1 0 0,4 0 144 16,0-1-144-16,1 1 160 0,1 0-160 0,-3 1 160 16,-1 0-160-16,-2 1 128 0,2 2-128 0,1-3 128 15,0-3-128-15,-4 0 0 0,-4 2 0 0,0 3 0 0,3-2 0 16,-3 2 128-16,1-2-128 0,0 1 0 0,1 2 0 0,0 0 0 15,-5-1 0-15,0 0 0 0,2-3 0 16,0 2 128-16,0 0-128 0,-3 0 0 0,-2 0 0 0,0 3 0 16,2 2 0-16,-3-2 0 0,-3-4 0 0,-1 1 128 15,1-2-128-15,-5 2 0 0,-2 1 0 0,0-1 0 16,-3 0 0-16,2 0 0 0,0-2 0 0,-4 2 128 16,-8 1-128-16,2-3 192 0,-4-4 32 0,-2 3 16 15,-4 3 0-15,-2 1 0 0,-6-6 128 0,-2 2 16 16,-6 0 16-16,-2 1 0 0,-2 2-32 0,-9-2-16 15,0 0 0-15,0 0 0 0,0 0-80 0,0 0-16 16,0 0 0-16,-11-1 0 0,-5-4-128 0,-5-1-128 0,-3 2 144 16,-4-1-144-16,-8 3 0 0,-4 0 0 15,-2-3 0-15,-4 3-160 0,-4 0 16 0,0 0 0 0,-2 0 0 0,-2 0 0 16,-5-4 144-16,-6 2 0 0,-6 0-144 0,1 1 144 16,-2-1 0-16,-2-2 0 0,-6 0 0 0,-2 2 0 15,-3 4 0-15,-2-1 0 0,-1-2 0 0,-5 0 0 16,-6-2 0-16,4 1 0 0,2-1 0 0,-5 3 0 15,-3 0 160-15,-3 1-160 0,1 0 192 16,-1-2-192-16,-2-2 256 0,-3 1-64 0,0-1-16 0,-3 2 0 16,-1 0-48-16,2 1-128 0,0 0 192 0,1 0-64 15,0 0-128-15,-2-1 0 0,-1 3 144 0,3-1-144 16,2 1 0-16,0 1 0 0,0 3 0 0,7-2 0 16,8-5 0-16,-1 0 0 0,-2 2 0 0,6 0 0 15,6-1 0-15,3 1 0 0,4 0 0 0,5 0 0 0,3 0 0 16,3 0 0-16,3 1 0 0,7-2 0 0,2-2 128 0,5 1 0 15,5-1 0-15,5-1 0 0,-1 0-128 16,7-1 0-16,3 0 0 0,6 1 0 0,4 2-160 16,6 0 160-16,5-1-192 0,9 4 192 0,0 0 0 0,0 0-128 15,0 0 128-15,0 0 0 0,10-6-160 0,7 1 32 16,5 2 0-16,6 1 0 0,4 1-16 0,3-1 0 16,4 1 0-16,3-1 0 0,2 2 16 0,5-1 0 15,6-1 0-15,7 1 0 0,2 1 128 0,3 3-160 16,3 1 160-16,3-2-160 0,5-2 160 0,5-2 0 15,8 1 0-15,0 4-128 0,-1-1 128 0,8 1 0 16,9 0 0-16,-3-1 0 0,-2 0 0 0,10 1 0 16,6-2 0-16,2 3 0 0,-4-1 0 0,6 1-128 15,5 2 128-15,3-2 0 0,0-2 0 0,3 2 0 16,-1 1 0-16,5 0 0 0,1-3 0 0,-3 0 0 0,-6-1 0 16,8 2 0-16,5 3 0 0,-2-1 0 0,-3-1 0 0,-2-1 0 15,-3 0 0-15,0 1 0 0,-1-2 0 0,-5 1 0 16,-2 5 0-16,-1-2 0 0,1 1 0 15,-5 0 0-15,-6-2 160 0,2 1-32 0,0-3-128 0,-7 1 192 16,-8 2-32-16,-5-1-16 0,-2 0 0 0,-2 0 0 16,-6 0 16-16,-7-1 0 0,-7 0 0 0,-8 0 0 15,-3-4 48-15,-7 1 16 0,-7 2 0 0,-5 0 0 16,-4-1-96-16,-7 2-128 0,-6 1 176 0,-8-1-176 16,-5-2 192-16,-11-2-64 0,0 0 0 0,0 0-128 15,0 0 0-15,-8 7-192 0,-8-3 0 0,-7 3 0 16,-8 2-1616-16,-4-1-320 15</inkml:trace>
  <inkml:trace contextRef="#ctx0" brushRef="#br0" timeOffset="154414.94">17231 3994 6847 0,'0'0'304'0,"-4"-13"64"0,-2-1-368 16,3 2 0-16,-2 3 0 0,5 9 0 0,0-8 1088 0,0 8 160 15,0-9 32-15,0 9 0 0,0 0-1008 0,0 0-272 16,0 0 0-16,0 0 128 0,0 0 0 0,0 0 0 16,0 0 0-16,0 0 0 0,-3-6 0 0,3 6-128 15,-7-5 192-15,-4 4-3808 16,-2 3-768-16</inkml:trace>
  <inkml:trace contextRef="#ctx0" brushRef="#br0" timeOffset="155835.31">16646 3957 7711 0,'0'0'336'0,"-11"-2"80"0,0-2-416 0,3 1 0 0,0 0 0 0,1-1 0 16,-2 1 128-16,2 1-128 0,7 2 128 0,-10-5-128 15,2 0 256-15,0-1-48 0,0 2 0 0,0-1 0 16,2-3 112-16,-1 1 32 0,2 1 0 0,-1-2 0 16,0-1 96-16,0 1 32 0,-2 1 0 0,3 1 0 15,-2 1 16-15,2-1 0 0,0 1 0 0,5 5 0 16,-5-8-176-16,5 8-48 0,0 0 0 0,0 0 0 16,-6-4-144-16,6 4-128 0,-4-6 144 0,4 6-144 15,0 0 128-15,0 0-128 0,0 0 0 0,0 0 0 16,0 0 192-16,0 0-64 0,0 0-128 0,0 0 192 0,0 0 64 0,0 0 0 15,0 0 0-15,0 0 0 0,3-6-64 0,-3 6-16 16,0 0 0-16,11-2 0 0,-2 1-32 0,2 1 0 16,1 3 0-16,3 0 0 0,0 0 112 0,1 0 32 15,2 1 0-15,3-1 0 16,2 0-288-16,1 1 160 0,4-2-160 0,1 1 128 0,1-2-128 0,2 4 128 16,2-3-128-16,2 1 128 0,1 0-128 0,0 1 0 15,1-1 144-15,-2-1-144 0,1 3 0 0,3-1 128 16,2 3-128-16,1-3 0 0,5-3 0 0,0 1 128 15,2 2-128-15,-1-1 0 0,1-1 192 0,-3 1-48 16,-2 1 0-16,5-2 0 0,5-2-144 0,1 0 0 16,-3-1 144-16,2 1-144 0,-1 2 144 0,1 0-144 15,-6 0 192-15,5 0-192 0,1-2 224 0,3 1-64 0,-1 1-16 16,2 0 0-16,-2-1 16 0,-1 5 0 0,-1-2 0 16,2 2 0-16,2-1-160 0,0-1 192 0,0 2-192 0,2 2 192 15,0 0-192-15,1-1 128 0,0 0-128 0,1 0 128 16,5 1-128-16,1 0 0 0,0-1 0 0,-1-1 0 15,-2-1 0-15,1 0 128 0,3-1-128 0,-1 1 0 16,0-1 160-16,0-1-160 0,-3 0 192 0,-4 1-192 16,0 0 128-16,2 1-128 0,5-1 0 0,0 1 0 15,-4 0 0-15,1 1 0 0,-1-1 0 0,3 1 0 16,-1-2 0-16,3 0 0 0,-4 0 0 0,0 0 0 16,-2 2 160-16,2-3-32 0,2 0 0 0,-2 2 0 15,-2-1-128-15,0-3 0 0,2 0 0 0,-4 1 0 16,-3 2 0-16,1-1 128 0,1-1-128 0,1 0 0 0,-3-1 128 15,1 3-128-15,-2 0 128 0,0-1-128 0,-4-1 0 16,2-2 0-16,2 0 0 0,-1 2 0 0,0 2 0 16,-4-1 0-16,-5 0 0 0,-4 0 0 0,-4 1 0 15,-4 0 0-15,0-1 128 0,-1-4-128 0,-5-2 0 0,1-1 0 16,-2 3 0-16,-5 1 0 0,-5 0 0 16,-4 0 0-16,-2-2 0 0,-2 1 128 0,-2 0 64 0,-9 1 0 15,0 0 0-15,0 0 0 0,8-1 32 0,-8 1 16 16,0 0 0-16,0 0 0 0,0 0-16 0,0 0 0 15,-10 0 0-15,-3 1 0 0,-9 1-64 0,-4-2-16 16,-2-1 0-16,-4 2 0 0,-2 2-144 0,-3-3 0 16,2-1 144-16,-8-3-144 0,-3 0 0 0,-6 1 128 15,-5 1-128-15,-3-4 0 0,-4-1 0 0,1-1 144 16,-4 0-144-16,-4 4 0 0,-6-3 128 0,-1 2-128 16,-1-2 0-16,-2 0 0 0,0-1 144 0,-2 0-144 0,-4-1 0 15,1 2 144-15,-2 0-144 0,0 0 0 0,0 0 144 16,-3 1-144-16,-2-1 0 0,-3-1 144 0,0 0-144 15,-2 2 0-15,-2 0 128 0,1 1-128 0,4-3 0 0,-5 0 0 16,-4 4 0-16,2-1 0 0,2 1 128 0,-5 0-128 16,-2-1 0-16,4 1 128 0,3-2-128 0,0 2 0 15,-7 1 0-15,4-2 0 0,1 1 0 0,2 0 0 16,0 2 128-16,-1 0-128 0,-3 0 0 0,5 1 0 16,2 0 0-16,0-3 0 0,-2 3 0 0,7-1 0 15,4 0 0-15,1-1 0 0,0-1 128 0,1 0-128 16,1 2 0-16,6-1 0 0,3 0 0 0,5 1 0 15,1-4 0-15,1 3 0 0,2 0 0 0,5 1 0 16,4-1 0-16,5 3 0 0,3 0 0 0,5-2 0 0,2 0 0 16,2 2 0-16,2 1 0 0,4-1 0 0,7 0 0 0,2 1 0 15,4 1 0-15,5 0 0 0,1 0 0 16,6 0 0-16,10-2 0 0,0 0 0 0,-6 4-304 0,6-4-16 16,0 0 0-16,9 8 0 0,4-1 48 0,2-1 0 15,3 0 0-15,6-1 0 0,6 0 272 0,4-2-128 16,2 1 128-16,3 2 0 0,1-2 0 0,5 2 0 15,5-2 0-15,5 3 0 0,1-1 0 0,5-1 0 16,0-1 0-16,4 1 0 0,2 0 0 0,2-1 0 16,6 0 0-16,6-1 0 0,4-1 0 0,0-1 144 15,1 0 16-15,6 1 0 0,3 1-160 0,2-2 0 16,-1 0 0-16,6 0 0 0,4 0 0 0,-2-1 0 16,-3 0 128-16,3 0-128 0,5 1 0 0,1 0 0 15,-1 1 128-15,6-2-128 0,2 0 0 0,0 0 0 0,-3-2 0 0,3 1 0 16,2 0 0-16,-3 0 0 0,-6 0 0 0,3 1 128 15,2 0-128-15,0 1 0 0,-4 0 0 0,-1 1 0 16,0 0 0-16,-3 0 0 0,-2 0 0 0,-1 2 0 16,0 0 0-16,-3-1 0 0,-3 1 0 0,-5 2 0 15,-2-2 0-15,-2 2 0 0,0-1 0 0,-6 0 0 16,-2-1 192-16,-4 0-64 0,-5 2 0 0,1-2 0 16,-2-1-128-16,-6 0 0 0,-6 1-160 0,-7 0 160 15,-5-1 0-15,-7 0 0 0,-1-1 0 0,-2 2 0 16,-2 0 0-16,0-1 0 0,-5 0 0 0,-4-1 0 15,-3 2 0-15,-3 1 0 0,-1-3 0 0,-1 0 0 16,-3 1-320 0,-1-1-80-16,-2 1-16 0,-2 0-11120 0</inkml:trace>
  <inkml:trace contextRef="#ctx0" brushRef="#br0" timeOffset="159267.75">16802 3999 6447 0,'-15'-7'272'0,"5"3"80"0,0-1-352 0,-1 2 0 0,-2-2 0 0,2 0 0 15,2-1 1040-15,-1 2 144 0,1 0 32 0,0-1 0 16,2 1-480-16,-1-1-96 0,-1 1 0 0,1 1-16 15,8 3-160-15,0 0-16 0,-7-5-16 0,1 1 0 16,6 4-96-16,0 0-16 0,0 0 0 0,0 0 0 16,0 0-64-16,0 0-32 0,0 0 0 0,9-3 0 15,0-4-96-15,2 4-128 0,3-1 176 0,3 2-176 16,-1 2 128-16,5-2-128 0,3 2 0 0,0 2 0 0,5-1 0 0,0 3 160 16,1-1-160-16,2 0 128 0,1-1-128 15,2 2 160-15,2-1-160 0,3-1 160 0,6-2-160 0,1 0 128 16,3 0-128-16,1 0 128 0,4 1 0 0,0-1-128 15,-3 0 192-15,1 0-64 0,0 0-128 0,5 1 160 16,3 1-160-16,2-1 160 0,1-1 64 0,-3 1 16 16,0 2 0-16,-1-2 0 0,3 0-48 0,3 0 0 15,4-1 0-15,0 3 0 0,-3-1 0 0,-1 0 0 16,2-2 0-16,4 1 0 0,2 0 0 0,1 2 0 16,-2-1 0-16,0 0 0 0,2-1-192 0,4 1 0 15,4 0 0-15,-1 0 0 0,-3 1 144 0,0-2-144 16,2 1 128-16,2-1-128 0,0 0 0 0,-2 1 0 15,-6 1 128-15,4-1-128 0,0-1 0 0,2 1 0 0,3-1 0 16,-5 2 128-16,-2-1-128 0,1 0 0 0,1 0 0 16,1 1 128-16,-2 1-128 0,-2-1 192 0,-3-1-192 15,2 2 192-15,1 2-192 0,-5-1 160 0,0 0-160 0,-4 0 160 16,-3 2-160-16,-2 0 128 0,1-1-128 0,-1 1 128 16,0-3-128-16,0 2 0 0,0 0 0 0,-5 1 0 15,-5-3 0-15,-3 1 128 0,-4 0-128 0,0 1 0 16,0-1 0-16,-2 1 0 0,-2-2 128 0,-3-1-128 15,-5-2 128-15,-3 5-128 0,-2-3 192 0,-3 1-64 16,-5-2 48-16,-2-2 0 0,-2 0 0 0,-2 0 0 16,-3 0 16-16,-1 0 16 0,-10 0 0 0,9 0 0 15,-9 0-16-15,0 0-16 0,0 0 0 0,0 0 0 16,0 0 128-16,0 0 16 0,0 0 16 0,0 0 0 16,-7-5-144-16,-5 1-16 0,-2 0-16 0,-3-1 0 0,-1-1-160 15,-8 0 0-15,-3 1 144 0,-5-2-144 0,-6 0 0 0,-1 1 128 16,-4-1-128-16,-1 2 0 0,-2-1 0 15,-3 2 144-15,-3-1-144 0,-4-1 0 0,-5 0 144 0,-3 2-144 16,-2 1 0-16,0-3 144 0,2-2-144 16,-3 1 128-16,-3-2-128 0,-7 2 128 0,-3 2-128 0,1-2 0 15,-1-2 144-15,-2 1-144 0,-6 0 0 0,0 0 128 16,1 2-128-16,-4-2 0 0,-3-2 0 0,-4 1 0 16,0 1 0-16,0 1 128 0,2-1-128 0,0 3 0 15,-4-3 0-15,4 1 128 0,1 2-128 0,-1-1 0 16,-4 0 0-16,3 1 0 0,3 2 0 0,1 0 0 15,-1-4 0-15,0 4 0 0,0 1 0 0,5-4 0 16,4 1 0-16,-4-1 0 0,-4 2 0 0,4 0 0 16,3-1 0-16,1-2 0 0,-2 1 0 0,0 1 0 15,3 3 0-15,5-1 0 0,4-3 0 0,0 1 0 0,0-2 0 0,3 2 0 16,3-2 0-16,9 5 0 0,3 1 0 0,6-1-128 16,1-3 128-16,1 2 0 0,3 1 0 0,2 1 0 15,4-1 0-15,2 2 0 0,3-1 0 0,3 2 0 16,2 2 0-16,5-1 0 0,5 1 0 0,0 0 0 15,3 0 0-15,2-1 0 0,4-1 0 0,2 0 0 16,1-1 0-16,2 2 0 0,8-2 0 0,0 0 0 16,0 0 0-16,0 0-192 0,0 0 192 0,0 0-192 15,0 0 64-15,9 9 0 0,2-1 0 0,5-3 0 16,2-1 128-16,4-1-208 0,6 1 80 0,4 1 128 16,3-1 0-16,8 2 0 0,5-1 0 0,6 2 0 0,1 3 0 15,3-3 0-15,3-2 0 0,6-1 0 0,6 0 0 16,1 3 0-16,3 1 0 0,-1-1 0 0,-3-1 0 0,5-1 0 15,7 1 0-15,-1-1 0 0,0 1 0 0,1-3 0 16,0-1 0-16,-1 2 192 0,3 1-192 0,-6 1 0 16,0-3-192-16,0 0 192 0,3 1 0 0,-1-1 0 15,1 0 0-15,-4 1 0 0,-1-2 0 0,4-1 0 16,0 1 0-16,1-1 192 0,2 1-192 0,-5 1 0 16,0-3 0-16,1 2 0 0,2 1 0 0,-2 1 0 15,-3-1-192-15,-3 1 192 0,-2 0 0 0,2 2 0 16,2-1 0-16,-3 1 0 0,-4-4 0 0,-4 4 0 15,-3-2 0-15,-1 0 0 0,-1 0 0 0,-3-1 0 16,-3 0 0-16,-2 2 0 0,-3-1 0 0,-1 1 0 16,-1-2 144-16,-1 0-16 0,-4-1-128 0,2 3-128 0,0 1 128 15,-3-1-192-15,-2-3 192 0,-4 0 128 0,-3 1-128 0,-1 0 176 16,-4 1-176-16,-3-3-144 0,-1 1 144 0,-6-2-208 16,0 0 208-16,-2 0 0 0,-4 0-160 0,-2 0 160 15,-1 0-128-15,-10 0 128 0,0 0-160 0,0 0 160 16,0 0-128-16,0 0 128 0,0 0 0 0,0 0-144 15,0 0 144-15,0 0 0 0,0 0-144 0,0 0 144 16,-9-2 0-16,-1 2-144 0,0 2 144 0,-2-2 0 16,1-2-128-16,-1 2 128 0,0 0 0 0,-1-1 0 15,1-1-192-15,-1 1 192 0,0 2-192 0,-1 0 192 16,-1-1-784-16,-2 0-48 0,-2 1-16 16,-2-1-9760-16</inkml:trace>
  <inkml:trace contextRef="#ctx0" brushRef="#br0" timeOffset="160147.68">16233 3870 6447 0,'-5'-2'576'0,"-4"-1"-576"0,3 1 0 0,0 0 0 16,0-3 736-16,6 5 32 0,0 0 16 0,0 0 0 15,0 0 224-15,0 0 32 0,-3-6 16 0,3 6 0 16,0 0-544-16,0 0-96 0,0 0-32 0,8 2 0 16,1-1-144-16,2-1-48 0,1-1 0 0,1 1 0 15,0 1 176-15,5 0 16 0,3 1 16 0,2-1 0 0,3 1 32 0,0 0 0 16,3 1 0-16,2 2 0 0,1-1-48 0,2 1 0 15,1-1 0-15,1 0 0 16,5-1-112-16,4 0-16 0,1 1-16 0,3 2 0 0,5-1-96 0,1 0-16 16,-4 0 0-16,5 1 0 0,3-2-128 0,5 0 160 15,3-1-160-15,6 1 160 0,1-2-32 0,1 3-128 16,0-2 192-16,3 0-64 0,3 1 0 0,3-2 0 16,2 0 0-16,-1-1 0 0,-1 0-128 0,4-1 160 15,5-1-160-15,-2 2 160 0,-6 1-160 0,5 1 160 16,1-2-160-16,0 0 160 0,0 3-32 0,0-1 0 15,0 1 0-15,1-1 0 0,3 0 32 0,-4 1 0 16,-5 0 0-16,3 2 0 0,2-2 32 0,1 0 16 16,0 1 0-16,-3-1 0 0,0-1 16 0,3 1 0 15,2-3 0-15,1 2 0 0,-4 2-80 0,1-1-16 0,-1 0 0 16,-1 1 0-16,0-1 0 0,-4 1-128 0,-1-3 192 0,-1 2-64 16,1 3-128-16,-6-2 0 0,-3-1 144 0,-1 2-144 15,-3 1 0-15,1-1 144 0,2 0-144 0,-2-1 0 16,-4 0 128-16,-2 0-128 0,-1 3 0 0,-2-4 0 15,0 1 0-15,-2 1 128 0,1 0-128 0,-5 0 0 16,-7-1 128-16,-3-1-128 0,-3 0 0 0,1-1 0 16,-2 0 176-16,-4-1-176 0,-3 2 160 0,-4-1-160 15,1 0 176-15,-4 2-176 0,-1-1 192 0,-5 0-192 16,-3 0 256-16,-2 0-48 0,-3 1-16 0,-2-1 0 16,-2-2 0-16,-4-1 0 0,-8-1 0 0,9 4 0 15,-9-4-16-15,0 0-16 0,0 0 0 0,0 0 0 16,0 0-160-16,0 0 192 0,0 0-192 0,0 0 192 0,0 0-192 15,0 0 192-15,0 0-192 0,0 0 192 0,0 0-32 0,0 0 0 16,0 0 0-16,0 0 0 0,0 0 32 0,0 0 0 16,-11-4 0-16,2 1 0 0,0 0-192 0,-1-1 0 15,1 2-192-15,-3 1 192 0,1 0-320 0,-1-2 48 16,-2 3 16-16,-1-1 0 16,-4 1-1232-16,2 0-240 0,-1 0-64 0,-4 4-9744 0</inkml:trace>
  <inkml:trace contextRef="#ctx0" brushRef="#br0" timeOffset="165521.31">12982 9721 12895 0,'0'0'272'0,"0"0"64"0,0 0 16 0,5-3 32 0,0-2-384 0,-1 1 0 0,-1-2 0 0,1 1 0 16,-4 5 896-16,3-5 96 0,-1-1 32 0,-2 6 0 15,0 0 0-15,4-5 0 0,1 1 0 0,-5 4 0 16,0 0 0-16,0 0 0 0,0 0 0 0,0 0 0 0,0 0-832 15,0 0-192-15,0 0 0 0,5 2 0 0,1 4 0 0,-2 1 0 16,-2 2 0-16,1 3 0 0,1 3 864 0,-2 2 128 16,-1 2 32-16,2 1 0 0,-2 1-832 0,0 1-192 15,0 1 0-15,-1-1 0 0,0 0 0 0,0-4 0 16,1 1 0-16,0-4 0 0,-1-1 0 0,1-6 0 16,-1-8 0-16,0 0-12240 15</inkml:trace>
  <inkml:trace contextRef="#ctx0" brushRef="#br0" timeOffset="165731.57">13008 9481 31327 0,'-8'2'688'0,"1"-1"144"0,7-1 16 0,0 0 48 0,-5-5-720 0,2-1-176 0,1 2 0 0,2 4 0 15,0 0 0-15,-1-6 0 16,-2 0 0-16,1-2 0 0,2 8 0 0,0-5 0 0,2-1 0 0,1-2 0 31,0-2-2432-31,1 2-512 0,4-4-96 0,1-2-32 0</inkml:trace>
  <inkml:trace contextRef="#ctx0" brushRef="#br0" timeOffset="166106.16">14016 9480 20271 0,'1'-10'448'0,"0"6"80"0,2-3 32 0,0 2 16 0,1-1-576 0,1-2 0 15,-5-1 0-15,0 2 0 0,2 1 928 0,-3 1 80 16,-2 0 16-16,-5-2 0 0,2-1 0 0,-4 1 0 16,0 2 0-16,0-2 0 0,0 0-832 0,-1 0-192 15,0 3 0-15,-1-1 0 0,0 3 0 0,0 0 0 16,1 0 0-16,-2 3 0 0,1 2 0 0,1 2 0 16,1 2 0-16,-2 3 0 0,2 3 0 0,0 0 0 0,-2 5 0 0,1-2 0 15,1 2 0-15,2 3 0 0,0 3 0 16,3 3 0-16,0-2 864 0,3-1 128 0,1-1 32 0,-2 9 0 31,2-2-1648-31,0-4-320 0,2-3-64 0,0-7-16 0,-1-2 832 0,-1 1 192 0,0 0 0 0,-2 6 0 31,1-4-2496-31,0-7-464 0,1 0-96 0,-3-1-6160 0</inkml:trace>
  <inkml:trace contextRef="#ctx0" brushRef="#br0" timeOffset="166275.16">13544 9850 16575 0,'-7'-2'368'0,"-1"-2"80"15,3-4 0-15,4 3 16 0,1 5-464 0,0 0 0 0,3-6 0 0,3 2 0 0,1-2 1728 0,1 4 256 16,-1 0 64-16,1 0 0 16,5 0-1648-16,3-1-400 0,6 2 0 0,0 0 0 0,4-1 896 0,0 2 112 15,-1-4 16-15,3 1 0 0,-2 1-832 0,1 1-192 16,1-1 0-16,8-1 0 16,-5 3-768-16,-3-1-208 0,6 1-48 0,-6-4 0 0</inkml:trace>
  <inkml:trace contextRef="#ctx0" brushRef="#br0" timeOffset="166857.16">14767 9701 16575 0,'0'0'368'0,"0"0"80"0,8-3 0 0,-8 3 16 0,4-4-464 0,0 0 0 0,0 0 0 0,-4 4 0 16,4-5 0-16,-1 2 0 0,-3 3 0 0,0-8 0 15,-2 3 912-15,0-1 96 0,-3 0 16 0,0 0 0 16,1 0-832-16,-1 0-192 0,-1-2 0 0,0 1 0 15,-1-1 864-15,0 1 128 0,-2 1 32 0,3 0 0 16,-1 2-832-16,-1 2-192 0,-1-2 0 0,1 7 0 16,-2 1 0-16,0 1 0 0,-1 1 0 0,0 4 0 0,1 3 0 0,0 2 0 15,-3 2 0-15,2 1 0 0,0 1 864 16,2-1 128-16,2 0 32 0,3-4 0 0,1-3-832 16,1 1-192-16,2-3 0 0,1 1 0 0,2-2 0 0,2-1 0 15,2-4 0-15,5 0 0 0,2-5 0 0,1-2 0 16,0-4 0-16,3-2 0 0,-2-3 0 0,0-2 0 15,0-2 0-15,0-1 0 0,-1-2 0 0,0-1 0 16,1-4 0-16,-2 0 0 0,-2 5 0 0,2-5 0 16,-1-2 0-16,-1-3 0 0,0-1 0 0,-3 0 0 15,-1 1 0-15,0-1 0 0,-1-1 0 0,-2 3 0 16,1 4 0-16,-1 3 0 0,0 1 864 0,-1 6 128 16,-1 4 32-16,-2 3 0 0,-1 8-832 0,0 0-192 15,0 0 0-15,-4 7 0 0,-2 1 0 0,1 6 0 0,-2 3 0 0,1 2 0 16,-2 4 0-16,-1 2 0 0,-2 6 0 0,1 0 0 15,2 1 0-15,-1 2 0 0,0 1 0 0,0 0 0 16,3 1 0-16,-2-2 0 0,1-6 0 0,2 1 0 31,1-3-768-31,3-1-208 0,0-5-48 0,1 0-7632 0,1-1-1536 0</inkml:trace>
  <inkml:trace contextRef="#ctx0" brushRef="#br0" timeOffset="167202.28">15210 9696 23951 0,'0'0'512'0,"0"0"128"0,0 0 0 0,0 0 64 0,0 0-576 0,0 0-128 0,0 0 0 0,0 0 0 0,0 0 848 0,2 5 144 15,-2 1 32-15,0 0 0 0,0-6-832 0,-2 9-192 16,0 2 0-16,-1 0 0 0,1-1 864 0,0 0 128 15,2-1 32-15,0 0 0 16,2 0-1648-16,2-1-320 0,-4-8-64 0,4 5-16 0,3 1 1648 0,1-2 320 16,-1-3 64-16,2-2 16 0,0-2-832 0,2-1-192 15,1 0 0-15,0-1 0 0,-2-2 0 0,0-2 0 16,0-2 0-16,-2 0 0 0,0 0 0 0,-1 0 0 16,2 0 0-16,-5-1 0 0,-2-1 864 0,-2 0 128 15,-1 0 32-15,-1 0 0 0,-1-1-832 0,-3 1-192 16,1 0 0-16,0 1 0 0,-2 0 0 0,2 2 0 0,2 1 0 15,2 2 0 1,-2 2-768-16,3 5-208 0,-2-3-48 0,0-2-8736 0,2 5-1760 0</inkml:trace>
  <inkml:trace contextRef="#ctx0" brushRef="#br0" timeOffset="167506.41">15795 9617 23951 0,'8'3'512'0,"1"-2"128"0,0-1 0 0,1 0 64 0,1-1-576 0,-1 1-128 0,1 0 0 0,3 0 0 15,2-3 0-15,2 0 0 0,-2-3 0 0,0-3 0 0,-2 1 0 0,-1-2 0 16,-1-1 0-16,-1-2 0 16,-1 0 0-16,-1 1 0 0,-3 1 0 0,-2-4 0 0,0 0 0 0,-1 2 0 15,-3 1 0-15,-1 0 0 0,-3-2 848 0,0 4 144 16,-3-3 32-16,0 4 0 0,-1 2 0 0,-1 1 0 15,-2 3 0-15,-1 2 0 0,-5 4-832 0,-1 4-192 16,0 1 0-16,2 5 0 0,0 1 864 0,1 2 128 16,-1 2 32-16,2 1 0 15,1-2-1648-15,2 4-320 0,0-2-64 0,2 2-16 0,3 0 832 0,2-1 192 16,3-2 0-16,3-2-9328 16,3-2-1808-16</inkml:trace>
  <inkml:trace contextRef="#ctx0" brushRef="#br0" timeOffset="167834.77">16538 9571 27647 0,'-1'-5'608'0,"1"5"128"0,0 0 32 0,0 0 0 0,0 0-624 0,-5-4-144 0,2 1 0 0,-1 1 0 16,-2 1 0-16,1 0 0 0,-1-1 0 0,-3-1 0 15,1 0 0-15,-3 1 0 0,1 2 0 0,2-1 0 16,-4-3 0-16,1 1 0 0,2 3 0 0,-1 0 0 16,4 2 0-16,-2-1 0 0,2 1 0 0,6-2 0 15,0 0 0-15,-2 4 0 0,2-4 0 0,0 0 0 16,2 7 0-16,3 0 0 0,0 1 0 0,1 3 0 0,-2-3 848 0,1-1 144 16,-1 1 32-16,-2 0 0 0,-1 1-832 0,-2-3-192 15,-5-1 0-15,-2 0 0 0,-3 2 0 0,-4 0 0 16,-5-1 0-16,-2-2 0 0,-4 1 0 0,1-1 0 15,1-4 0-15,-1-1 0 0,4-1 0 0,-1-4 0 16,1-1 0-16,7 0-9232 16,0-3-1904-16</inkml:trace>
  <inkml:trace contextRef="#ctx0" brushRef="#br0" timeOffset="168476.34">17298 9592 23951 0,'0'0'512'0,"0"0"128"0,-4-10 0 0,6 3 64 15,-2-1-576-15,1 2-128 0,-1 6 0 0,0 0 0 0,1-5 0 0,-1 5 0 16,0 0 0-16,0 0 0 0,0 0 0 0,0 0 0 16,0 0 0-16,1 10 0 0,0 3 848 0,-1 1 144 15,-3 1 32-15,-3 1 0 0,2 3-832 0,-1 1-192 16,-2-3 0-16,0 2 0 0,1-2 0 0,-1 0 0 15,1-4 0-15,0 1 0 0,5-1 0 0,0-4 0 16,-1-1 0-16,-2-1 0 0,0-2 0 0,4-5 0 16,0 0 0-16,7-2 0 0,4-1 864 0,0-4 128 0,4-1 32 0,1-3 0 15,2-2-832-15,1-2-192 0,-2-1 0 0,1 1 0 16,0 1 0-16,-1-3 0 0,0-1 0 16,-1 2 0-16,1 4 0 0,-2 2 0 0,-2 1 0 0,0 1 0 15,0 2 0-15,-1 5 0 0,-1 4 0 0,-1 2 0 16,-1 0 0-16,-3 3 0 0,-1 3 0 0,0 3 0 15,-2 3 0-15,-2 0 0 0,-3 1 0 0,0-1 0 16,-4 1 0-16,2 0 0 0,0-1 0 0,-2-1 0 16,1-1-1600-1,-1-1-352-15,2 0-80 0,-1-3-16 0</inkml:trace>
  <inkml:trace contextRef="#ctx0" brushRef="#br0" timeOffset="168793.12">17837 9642 27647 0,'-13'1'608'0,"13"-1"128"0,-7 4 32 0,1 3 0 0,-1 2-624 0,-1-2-144 16,-3 3 0-16,3 1 0 0,-3 2 0 0,2 1 0 16,0-1 0-16,2 0 0 0,2-3 848 0,2 1 144 15,0-2 32-15,4-2 0 0,4 1-832 0,4-2-192 16,-2-4 0-16,5-2 0 15,4-4-768-15,4 0-208 0,-1-3-48 0,1-1 0 0,1-2 832 0,0 0 192 16,0-2 0-16,-1-1 0 0,-2-2 0 0,0 1 0 0,-3 0 0 0,-1-1 0 16,-2-1 768-16,-2 2 208 15,-4 1 48-15,-4 1 0 0,-2 1-832 0,-2 0-192 0,-3-1 0 0,-3 5 0 16,-1 2 864-16,-3 2 128 0,0 1 32 0,0 1 0 16,-2 1-832-16,2 1-192 0,-3 1 0 0,3-1 0 31,2-1-768-31,1 0-208 0,0 3-48 0,3-2-13504 0</inkml:trace>
  <inkml:trace contextRef="#ctx0" brushRef="#br0" timeOffset="169004.84">18449 9101 23951 0,'0'0'1056'0,"-3"6"224"0,0 2-1024 0,1 3-256 0,-4 3 0 0,2 5 0 0,0 0 880 0,-4 3 112 16,1 2 32-16,0 1 0 0,-1 0-832 0,-3 11-192 15,1-1 0-15,0 4 0 0,1 2 0 0,2-3 0 16,-4-1 0-16,-4 9-12240 0</inkml:trace>
  <inkml:trace contextRef="#ctx0" brushRef="#br0" timeOffset="169168.15">18100 9575 27647 0,'3'-16'1216'0,"2"13"256"0,3 0-1168 0,0 3-304 0,4-2 0 0,3 2 0 16,0 0 880-16,3 0 112 0,0 2 32 16,3-2 0-16,0 0-832 0,9 0-192 0,-1-2 0 0,2 0 0 15,-1-1 0-15,2-3 0 0,1-1 0 0,1-1 0 16</inkml:trace>
  <inkml:trace contextRef="#ctx0" brushRef="#br0" timeOffset="169636.2">19199 9441 23951 0,'-2'-10'512'0,"2"10"128"0,0 0 0 0,3-4 64 0,-2-1-576 0,1 0-128 0,-2 5 0 0,0 0 0 16,0 0 0-16,1 8 0 0,-1 1 0 0,-1 3 0 16,-2 0 848-16,0 2 144 0,-2 3 32 0,1 0 0 15,1 4-832-15,-4-2-192 0,1 2 0 0,3-1 0 16,-1-3 0-16,2 0 0 0,-1-1 0 0,1-1-8144 16,2-2-1680-16</inkml:trace>
  <inkml:trace contextRef="#ctx0" brushRef="#br0" timeOffset="169994.66">19358 9521 20271 0,'0'0'448'0,"0"0"80"0,1 8 32 0,-1 0 16 0,0 3-576 0,0 0 0 16,-1 1 0-16,-1 0 0 0,-1 4 928 0,-2-3 80 15,2-3 16-15,-1 2 0 0,0 1 0 0,-1-3 0 16,1-2 0-16,0-2 0 0,3 2-832 0,0-4-192 16,1-4 0-16,0 0 0 0,0 0 0 0,0 0 0 0,3-7 0 0,4-2 0 15,2-1 0-15,1-2 0 0,1-3 0 16,2-1 0-16,2 1 0 0,2-1 0 0,-1 1 0 0,2 0 0 16,-1 1 0-16,-1 4 0 0,-4 1 0 0,-1 2 0 15,1 0 0-15,-2 5 0 0,0 0 0 0,1 3 0 16,-2 2 0-16,-1 5 0 0,-1 3 0 0,1 1 0 15,-3 8 0-15,0 2 0 0,-2 0 0 0,-1 1 0 16,-1 2 864-16,-2 0 128 0,0-1 32 0,-3 2 0 16,-1-4-832-16,1-1-192 0,-2-3 0 0,3 0 0 15,1-2-2416 1,1-4-528-16,-3 7-96 0,4-19-32 0</inkml:trace>
  <inkml:trace contextRef="#ctx0" brushRef="#br0" timeOffset="170363.1">20205 9621 20271 0,'0'0'448'0,"0"0"80"0,0 0 32 0,0 0 16 0,3-5-576 0,0 0 0 16,-2-1 0-16,0 0 0 0,-1-2 0 0,-2 0 0 16,-2 1 0-16,-2-1 0 0,-1-1 928 0,2 0 80 15,-4 1 16-15,0-1 0 0,1 3-832 0,-3 1-192 0,-3 5 0 16,-1 4 0-16,-3-1 864 0,-1 2 128 0,-2 3 32 0,0 1 0 16,2 2-832-16,1 3-192 0,1 1 0 0,1 3 0 15,0-2 0-15,3 0 0 0,2-3 0 0,4 0 0 16,0 1 0-16,4-1 0 0,3-3 0 0,3-1 0 15,4 0 864-15,1-2 128 0,-1-2 32 16,6-2 0 0,5-2-1648-16,3-1-320 0,5-1-64 0,-1-3-16 15,2-2 0-15,1 1 0 0,-1-3 0 0,-1 3-6544 0,-1-3-1328 0</inkml:trace>
  <inkml:trace contextRef="#ctx0" brushRef="#br0" timeOffset="170626.7">20626 9167 27647 0,'2'-9'608'0,"-2"9"128"0,0 0 32 0,0 0 0 0,0 0-624 0,0 0-144 15,0 7 0-15,-1 3 0 0,-3 2 0 0,0 3 0 16,0 1 0-16,-3 3 0 0,-2 2 848 0,0 3 144 15,-3 3 32-15,1 3 0 0,0 0 0 0,0 1 0 16,-2 0 0-16,1 4 0 16,0 0-1648-16,-1 1-320 0,2 2-64 0,-2-2-16 15,0 0 0-15,2-4 0 0,2-2 0 0,-1-4 0 16,4 1-816-16,0-4-160 0,2-5-48 0,2-6 0 0</inkml:trace>
  <inkml:trace contextRef="#ctx0" brushRef="#br0" timeOffset="170930.57">20611 9626 23951 0,'0'0'1056'0,"0"7"224"0,3-1-1024 0,-2 2-256 0,0-2 0 0,0 4 0 15,0 1 880-15,0 0 112 0,2 0 32 0,-2 0 0 16,1 1-832-16,0-2-192 0,2-2 0 0,1 0 0 15,-1-1 0-15,1-3 0 0,3-3 0 0,-1 1 0 0,3-2 0 0,-3-1 0 16,3-1 0-16,2-1 0 0,-2-2 864 0,2 0 128 16,-1-3 32-16,0 0 0 0,0-1-832 0,-1 0-192 15,-1-3 0-15,1 1 0 0,1-1 864 0,-3-2 128 16,-3-1 32-16,-3 2 0 0,2 0-832 16,-2-1-192-16,0-1 0 0,-1 5 0 0,-1 3 864 0,0 2 128 15,-1-2 32-15,1 2 0 16,-2 0-1648-16,2 5-320 0,0 0-64 0,0 0-9840 15,1-4-1968-15</inkml:trace>
  <inkml:trace contextRef="#ctx0" brushRef="#br0" timeOffset="171406.76">21232 9604 23951 0,'-2'-13'1056'0,"2"9"224"0,0-3-1024 0,0 0-256 0,0 2 0 0,-2-2 0 15,1-1 0-15,-3 1 0 0,0-2 0 0,-2 1 0 16,-1 1 0-16,0 1 0 0,-2-2 0 0,0 5 0 16,0 3 0-16,2 1 0 0,-4 4 0 0,1 1 0 15,0 5 0-15,0-2 0 0,1 2 0 0,1 1 0 16,3 3 0-16,-2-2 0 0,3-2 0 0,2 0 0 15,2 2 0-15,2-2 0 0,-1-2 0 0,2 0 0 16,3-1 880-16,-1-2 112 0,3-3 32 0,0-1 0 0,-1-2-832 16,2 1-192-16,-1-2 0 0,1-2 0 0,1-2 0 0,1-3 0 15,0 0 0-15,1-3 0 0,1-1 864 0,1-1 128 16,-3-3 32-16,6-4 0 0,1-4-832 0,-2 1-192 16,-8 1 0-16,0 0 0 0,2-1 0 0,0-2 0 15,1 0 0-15,-1-2 0 0,1-4 0 0,-1-2 0 16,-1 0 0-16,2-7 0 0,-1 2 0 0,-4 6 0 15,0 5 0-15,-1 6 0 0,0 6 0 0,-1 4 0 16,2 3 0-16,-5 1 0 0,-7 4 864 0,0 5 128 16,-2 8 32-16,-2 3 0 0,-1 3-832 0,-2 2-192 15,-4 3 0-15,3 5 0 0,3 2 0 0,-2 3 0 16,0-1 0-16,4-3 0 16,0 7-768-16,-1 3-208 0,0 0-48 0,0 3 0 15,0 0-1632-15,3 0-336 0,-1-2-64 0,1 5-16 0</inkml:trace>
  <inkml:trace contextRef="#ctx0" brushRef="#br0" timeOffset="171769.81">21475 9578 20271 0,'0'0'448'0,"0"0"80"0,0 0 32 0,3 2 16 0,3-1-576 0,0 0 0 0,2-1 0 0,1 1 0 0,0 5 928 0,0-3 80 15,2-4 16-15,4 1 0 0,-3 0-832 0,1-2-192 16,-2-1 0-16,0-2 0 0,-1-1 0 0,0-2 0 16,1 0 0-16,-3 2 0 0,0-1 864 0,0-2 128 15,-1-1 32-15,-2-5 0 0,-4 3-832 0,-1 0-192 16,-1 1 0-16,-1 3 0 0,-1 6 864 0,-3 1 128 15,1 2 32-15,-1 3 0 0,-6 4-832 0,1 1-192 16,-1 2 0-16,-1 0 0 0,0 1 0 0,-2 2 0 16,0 1 0-16,-2 7 0 0,2-1 864 0,3 1 128 15,2-1 32-15,4-1 0 0,4-1-832 0,3 1-192 16,3-3 0-16,2 0 0 0,3-2 0 0,3 2 0 16,2-4 0-16,5-3-10336 0,4 0-2112 15</inkml:trace>
  <inkml:trace contextRef="#ctx0" brushRef="#br0" timeOffset="172338.74">22588 9315 16575 0,'0'0'736'0,"0"0"160"0,-9-2-720 0,3 1-176 0,-4 2 0 0,1 1 0 16,0 1 848-16,-1 3 144 0,0 1 32 0,-2 3 0 15,0 0-832-15,-1 2-192 0,-1 4 0 0,0-1 0 16,3 2 864-16,0 0 128 0,3 3 32 0,2 0 0 16,4-3-832-16,2 1-192 0,2-1 0 0,3-2 0 15,2-1 864-15,5-2 128 0,-1-2 32 0,4-2 0 16,1-5-832-16,3-2-192 0,-2-2 0 0,3 0 0 15,-1 0 0-15,4-3 0 0,0-4 0 0,1-1 0 0,-1 0 0 16,1-2 0-16,-7-2 0 0,5-1-8144 16,2 3-1680-16</inkml:trace>
  <inkml:trace contextRef="#ctx0" brushRef="#br0" timeOffset="172743.37">23188 8952 20271 0,'0'0'448'0,"0"0"80"0,0 0 32 0,-3 6 16 0,4 5-576 0,-3 2 0 16,-2 2 0-16,-1-1 0 0,-3 2 928 0,-3 14 80 15,1 3 16-15,0 3 0 0,-2-2 0 0,-1 0 0 16,-3 1 0-16,1-3 0 0,-1 1-832 0,1-4-192 0,2-6 0 0,-2 2 0 15,4 4 0-15,3-6 0 16,-1-2 0-16,4-6 0 0,1-4 0 0,2 0 0 0,0 1 0 0,2-4 0 16,0-8 0-16,0 0 0 0,0 0 0 0,10-5 0 15,-2-2 864-15,2-2 128 0,1-1 32 0,2 1 0 16,6-3-832-16,-1 0-192 0,2-1 0 16,-2 1 0-16,0 1 0 0,-4 2 0 0,-2 2 0 0,-3 3 0 15,-2-3 0-15,3 3 0 0,-2 3 0 0,2 3 0 16,-2 3 0-16,0 3 0 0,-1-6 0 0,-1 6 0 15,-2 5 0-15,0 2 0 0,-3 1 0 0,-1 8 0 16,-3-2 0-16,1-6 0 0,-2 0 0 0,-2 10 0 16,4-4 0-16,0-9 0 0,-1-1 0 0,3 1 0 15,4-3-1600-15,2-6-352 16,-6-4-80-16,11 4-16 0</inkml:trace>
  <inkml:trace contextRef="#ctx0" brushRef="#br0" timeOffset="173047.01">23577 9378 27647 0,'-12'3'1216'0,"12"-3"256"0,-7 10-1168 0,0 1-304 16,-3 0 0-16,2-4 0 0,-1 3 0 0,-4 6 0 16,2 2 0-16,-3-1 0 0,-2-3 880 0,4-3 112 15,2-2 32-15,5-2 0 0,1 0-832 0,-1 1-192 16,2-2 0-16,3-6 0 0,0 0 0 0,3 4 0 0,-3-4 0 0,14 0 0 15,3-4 0-15,-4-2 0 0,3-2 0 0,11-5 0 16,0 0 0-16,-1 3 0 0,-3 2 0 0,0 0 0 16,2-8 0-16,-9 6 0 0,-1-1 0 0,-1 2 0 15,-2 2 0-15,4-5 0 0,-6 0 0 0,-5 4 0 16,-3 1 864-16,-2 7 128 0,0 0 32 0,-3-4 0 16,-6-2-832-16,-5 1-192 0,-4 0 0 0,4 4 0 15,-4 1-768 1,-5 0-208-16,4-1-48 0,1 0-8736 0,0-1-1760 0</inkml:trace>
  <inkml:trace contextRef="#ctx0" brushRef="#br0" timeOffset="173360.72">23940 9331 23951 0,'0'0'512'0,"0"0"128"0,0 0 0 0,0 0 64 0,-2 8-576 0,2-8-128 15,-2 6 0-15,-2 0 0 0,-3 1 0 0,2-4 0 16,0 0 0-16,-4 2 0 0,0-2 848 0,1 1 144 16,1 1 32-16,7-5 0 0,-8 9-832 0,5-2-192 15,3-7 0-15,-3 7 0 0,3 1 0 0,0 2 0 16,3-2 0-16,-1-2 0 0,0 2 0 0,4 3 0 16,0-2 0-16,-3-2 0 0,2 0 0 0,4 3 0 15,-4-2 0-15,0 1 0 0,0 2 0 0,-2 1 0 16,1-4 0-16,-2 5 0 0,-2 2 0 0,-2-4 0 15,-2 1 0-15,-1 4 0 0,-5-5 864 0,4-4 128 0,-2-1 32 16,-4 4 0-16,-2-3-832 0,6-3-192 0,-2 1 0 0,-4-2 0 16,3-1 0-16,0-3 0 0,2-2 0 0,4-2-13888 15</inkml:trace>
  <inkml:trace contextRef="#ctx0" brushRef="#br0" timeOffset="173658.21">24064 9503 23951 0,'0'0'512'0,"0"0"128"0,0 0 0 0,0 0 64 0,13 0-576 0,-3 1-128 0,-10-1 0 0,9-1 0 0,4 0 0 0,-1-2 0 16,-2-5 0-16,0 5 0 0,0-1 848 0,0 0 144 15,0-3 32-15,0 0 0 0,-4-3-832 0,2 1-192 16,-1 1 0-16,-2 0 0 0,-1 0 0 0,-3 0 0 15,0 0 0-15,-2 2 0 0,-5 0 864 0,1 2 128 16,-3 0 32-16,-1 3 0 0,-1 4-832 0,-10 2-192 16,-4 2 0-16,10 0 0 0,2 2 0 0,-11 5 0 15,0 2 0-15,7-6 0 0,1 1 0 0,-6 5 0 16,7 0 0-16,7-5 0 0,3 3 0 0,-1 1 0 16,5-2 0-16,5-2 0 15,1-2-1600-15,7 1-352 0,6-4-80 0,0-3-16 0</inkml:trace>
  <inkml:trace contextRef="#ctx0" brushRef="#br0" timeOffset="173974.46">24428 9484 23951 0,'0'0'512'0,"-4"7"128"0,1 5 0 0,-3-2 64 0,-2-1-576 0,2-1-128 0,-2 1 0 0,2 0 0 15,0 0 0-15,-1 0 0 0,4-3 0 0,0-1 0 16,3-5 848-16,0 0 144 0,0 0 32 0,0 0 0 16,6-4 0-16,4-1 0 0,4-3 0 0,2-2 0 15,3-3-832-15,2 3-192 0,1-4 0 0,-1 1 0 16,4-2 864-16,0 0 128 0,3 0 32 0,-2 1 0 16,-2 4 0-16,-1 1 0 0,-2-1 0 0,0 2 0 0,-3 4-832 0,-3 4-192 15,-3 3 0-15,-1 3 0 0,-1 2 0 0,-2 2 0 16,-3 3 0-16,-1 4 0 0,-2 3 0 0,-1-1 0 15,-1 2 0-15,-2 1 0 0,-2 3 0 0,2-2 0 16,-3-1 0-16,1-1 0 16,1-4-2416-16,0-1-528 0,-5-1-96 15,2 0-32-15</inkml:trace>
  <inkml:trace contextRef="#ctx0" brushRef="#br0" timeOffset="174626.94">23172 10083 20271 0,'0'0'448'0,"-16"6"80"0,16-6 32 0,0 0 16 0,-3 10-576 0,0-1 0 15,0 0 0-15,2 1 0 0,1 1 928 0,0 2 80 16,-5 1 16-16,2 2 0 0,1-1-832 0,-3 3-192 16,-1-1 0-16,-1 1 0 0,3-3 864 0,-2 3 128 15,3-2 32-15,-1-1 0 0,-2-2-832 0,2-2-192 16,0-1 0-16,4-10 0 0,-2 10 0 0,2-10 0 15,0 0 0-15,0 0 0 0,0 0 864 0,0 0 128 16,9-8 32-16,2-2 0 0,1-4-832 0,1-1-192 0,-4-1 0 0,4-1 0 16,4 0 0-16,0-1 0 0,3 0 0 15,0-1 0-15,1-1 864 0,1 1 128 0,-4 4 32 0,0-3 0 16,1 0-832-16,0 2-192 0,-2 3 0 0,0 2 0 16,-3-1 0-16,-2 4 0 0,0-1 0 0,-2 6 0 31,-1 4-768-31,-9-1-208 0,0 0-48 0,0 0 0 0,8 12 832 0,-6 0 192 0,-4 1 0 0,-3-1 0 15,-4-1 0-15,0 1 0 0,-1 2 0 16,-6-1 0-16,1-2 0 0,-3 0 0 0,-3-2 0 0,0 0 0 16,-1 0 0-16,2-3 0 0,-2 0 0 0,4-3 0 15,4-1 0-15,-1-2 0 0,1-1 0 0,5-1-9328 16,9 2-1808-16</inkml:trace>
  <inkml:trace contextRef="#ctx0" brushRef="#br0" timeOffset="174933.42">23631 10090 20271 0,'-6'8'896'0,"2"-1"192"0,2 2-880 0,-3 0-208 16,0 4 0-16,-2 1 0 0,2 2 864 0,-3-1 128 16,-3-3 32-16,1 2 0 0,4 1 0 0,-3 0 0 15,2-3 0-15,-1-1 0 0,2-1-832 0,1 0-192 16,2-2 0-16,3-8 0 0,0 0 0 0,0 0 0 15,0 0 0-15,0 0 0 0,0 0 864 0,8-5 128 16,3-4 32-16,2-1 0 0,0 1-832 0,0-2-192 0,0-3 0 16,2 1 0-16,1 0 0 0,1-3 0 0,-2 2 0 15,2-1 0-15,2-2 0 0,-2 2 0 0,-1-4 0 16,0 3 0-16,1 0 864 0,-2 2 128 0,-1 0 32 0,1 1 0 16,-2 4-832-16,-1 0-192 0,-3 1 0 15,-1 0 0 1,-1 4-768-16,-7 4-208 0,0 0-48 0,0 0 0 0,0 0 832 0,8 7 192 0,-3 1 0 0,-5-8-9328 15,0 10-1808-15</inkml:trace>
  <inkml:trace contextRef="#ctx0" brushRef="#br0" timeOffset="175288.84">24118 10129 20271 0,'0'0'896'0,"0"0"192"0,0 0-880 0,0 0-208 16,0 0 0-16,0 0 0 0,0 0 864 0,-4 11 128 16,-2 0 32-16,2-2 0 0,-6-2 0 0,4 0 0 15,0 3 0-15,-1 0 0 0,-2 0 0 0,1 0 0 16,-1-3 0-16,4 2 0 0,3 0-832 0,2 1-192 16,-1-1 0-16,1-9 0 0,3 8 0 0,-3-8 0 15,10 7 0-15,1-3 0 0,1-1 864 0,5-3 128 16,5-1 32-16,0-3 0 0,0-1-832 0,1-2-192 15,1-1 0-15,-1-1 0 0,-3 0 0 0,-3-1 0 16,-4 0 0-16,-1 0 0 0,-2-1 0 0,-1 1 0 0,-4 0 0 16,1 0 0-16,-5-1 864 0,-1 0 128 15,-2 0 32-15,-4 0 0 0,-1 1-832 0,-1 1-192 0,-2-1 0 0,-2 1 0 16,-2 3 0-16,1 2 0 0,0 1 0 16,-1-1 0-1,-2 0-1600-15,4 4-352 0,-1 0-80 0,4-2-13120 0</inkml:trace>
  <inkml:trace contextRef="#ctx0" brushRef="#br0" timeOffset="175697.64">24623 9812 20271 0,'-5'-6'448'0,"5"6"80"0,0 0 32 0,0 0 16 0,0 0-576 0,0 0 0 0,-8 4 0 0,1 1 0 0,0 8 928 0,-1-1 80 15,0 1 16-15,-2 3 0 0,-3 5 0 0,2 2 0 16,2 2 0-16,-1 2 0 0,-2 5-832 0,-3-1-192 16,-3-2 0-16,4 1 0 0,5 0 864 0,-3-2 128 15,-1 0 32-15,1-2 0 0,2 1-832 0,0-4-192 16,1 0 0-16,3-3 0 0,0-4 0 0,2 0 0 16,4-4 0-16,0-3 0 0,0-9 0 0,0 0 0 15,0 0 0-15,10 0 0 0,2-4 0 0,1-1 0 16,3-2 0-16,1-2 0 0,-1-1 0 0,2 2 0 15,0-3 0-15,-3 0 0 0,-2 2 0 0,0 0 0 16,1 4 0-16,-2-1 0 0,1 2 0 0,-2 1 0 16,-11 3 0-16,12 0 0 0,-3 0 0 0,-9 0 0 15,0 0 0-15,0 0 0 0,5 13 0 0,-5-2 0 16,-4-3 0-16,-4 2 0 0,-2 1 0 0,-2 1 0 0,0 2 0 0,-3-2 0 16,-2-2 0-16,4-3 0 0,-1 2 0 15,-11 2 0-15,1-2 0 0,1 0 0 0,4-1 0 0,2 1 0 16,0-1 0-16,4-3 0 0,2-5 0 0,2 0 0 31,1 3-2416-31,8-3-528 0,0 0-96 0,-2-15-32 0</inkml:trace>
  <inkml:trace contextRef="#ctx0" brushRef="#br0" timeOffset="175956.4">24843 9957 23951 0,'0'0'512'0,"0"0"128"0,3 10 0 0,-2-1 64 0,3-2-576 0,-2 3-128 16,-2 4 0-16,-1 0 0 0,-2 0 848 0,-1 5 144 16,-3 1 32-16,1 2 0 0,-4 0-832 0,4 0-192 15,-3 0 0-15,1 0 0 0,-4 2 864 0,1-2 128 16,1-3 32-16,0 1 0 0,1-3-832 0,1 2-192 15,-3-3 0-15,5 0 0 16,1-2-1600-16,0-1-352 0,2 1-80 0,1-2-9840 0</inkml:trace>
  <inkml:trace contextRef="#ctx0" brushRef="#br0" timeOffset="176276.06">24812 10424 20271 0,'0'0'448'0,"0"0"80"0,0 0 32 0,0 0 16 0,9 3-576 0,1-2 0 0,-2-1 0 0,2-2 0 15,-2-1 0-15,3-2 0 0,1-1 0 0,2-1 0 16,-1-3 928-16,-2 0 80 0,2 0 16 0,-2 2 0 16,-3 0-832-16,-1-3-192 0,1 0 0 0,1 2 0 15,2 2 864-15,-8 1 128 0,-3 6 32 0,0 0 0 16,0 0-832-16,0 0-192 0,-10-6 0 0,3 6 0 0,-1 0 864 0,-3 5 128 15,-7 0 32-15,1 4 0 0,-2 1-832 0,-1 3-192 16,0 3 0-16,1 1 0 0,0 2 0 0,2-2 0 16,2 0 0-16,2-2 0 0,2-1 0 15,2 0 0-15,1-1 0 0,5 0 0 0,0-4 0 0,3-2 0 16,0-7 0-16,5 5 0 16,-5-5-768-16,12 3-208 0,4-4-48 0,-1-1 0 0</inkml:trace>
  <inkml:trace contextRef="#ctx0" brushRef="#br0" timeOffset="176759.14">25038 10460 23951 0,'0'0'512'0,"0"0"128"0,-2 13 0 0,-6-2 64 0,2-1-576 0,-2 2-128 0,-6 0 0 0,2 0 0 15,5 1 848-15,-2 0 144 0,-1-3 32 0,2 0 0 16,-2-1 0-16,1 0 0 0,1-2 0 0,1-2 0 16,7-5-832-16,0 0-192 0,-5 6 0 0,5-6 0 15,0 0 0-15,0 0 0 0,0 0 0 0,0 0 0 16,8-5 0-16,0 0 0 0,2-3 0 0,1 1 0 16,1-1 0-16,0 0 0 0,0 0 0 0,4 2 0 15,2 0 0-15,-1 1 0 0,-4-1 0 0,0 3 0 16,2-1 0-16,-2 1 0 0,-6 0 0 0,-7 3 0 15,10 3 864-15,-10-3 128 0,0 0 32 0,8 7 0 0,-1 2-832 16,-5 1-192-16,0 3 0 0,-2-1 0 0,-1 0 0 16,-1 1 0-16,0-2 0 0,-6 3 0 0,0-2 0 15,-2 0 0-15,1-3 0 0,0-1 0 0,-4 3 0 0,5-4 0 16,2-2 0-16,6-5 0 0,0 0 0 0,0 0 0 16,0 0 0-16,0 0 0 0,0 0 0 0,11-7 0 15,-3-3 0-15,3 0 0 0,3-3 0 0,-1 0 0 16,-2-2 0-16,3 2 0 0,0 2 0 0,0 0 0 15,0 0 0-15,-1 2 0 0,-1 4 0 0,-2 0 0 16,-1 1 0-16,0 4 0 0,-9 0 0 0,10 5 0 16,-2 4 0-16,-4 3 0 0,-2 6 0 0,1 2 0 15,-2 1 0-15,-1 4 0 0,-4 4 0 0,0 0 0 0,-3 1 0 16,1 1-10336-16,-3 0-2112 16</inkml:trace>
  <inkml:trace contextRef="#ctx0" brushRef="#br0" timeOffset="190999.26">10762 10834 2751 0,'0'0'256'0,"0"0"-256"15,-8 4 0-15,8-4 0 0,0 0 1456 0,-6 0 240 16,-1 0 48-16,7 0 16 0,0 0-720 0,0 0-144 15,-8-3-16-15,8 3-16 0,0 0-160 0,0 0-16 0,0 0-16 0,0 0 0 16,-6 3-144-16,6-3-16 0,0 0-16 0,0 0 0 16,0 0-192-16,0 0-48 0,0 0 0 0,0 0 0 15,0 0-16-15,11 6-16 0,-3-3 0 0,3 1 0 16,0-1-16-16,4-1 0 0,0 1 0 0,2 1 0 16,-2-2-80-16,2 0 0 0,3 2-128 0,4 0 192 15,-4-2-192-15,4-1 176 0,-1 2-176 0,0 2 160 16,1 0-32-16,1 0-128 0,-1-1 192 0,3 2-64 15,1 0 16-15,-1 1 0 0,1-2 0 0,2 0 0 16,0-2 32-16,3 0 0 0,1 1 0 0,1 0 0 16,1 3-176-16,1-4 192 0,-1-1-192 0,-1 1 192 15,0 2-192-15,2-2 0 0,-1-3 144 0,1 1-144 0,2 1 0 16,-1 1 144-16,1-3-144 0,3 1 0 0,0-1 256 16,0 0-48-16,0 1-16 0,1-1 0 0,-4-1 16 0,1-2 0 15,1 1 0-15,2 1 0 0,3 0 0 0,-1 0 0 16,-3-1 0-16,0 2 0 0,0 2-48 0,-1-1-16 15,2 0 0-15,-2 0 0 0,-1-1-16 0,1 0-128 16,5 0 192-16,0 0-64 0,0-1-128 0,-1 1 0 16,0 1 0-16,-1 1 0 0,-2 2 128 0,-1-2-128 15,-1 1 0-15,2-2 128 0,1 2-128 0,1-1 160 16,-2 0-160-16,0-1 160 0,2-1 0 0,-3 1 0 16,1 1 0-16,0 2 0 0,-5-4-160 0,3 0 128 15,-3-1-128-15,3 1 128 0,-3 0-128 0,5 0 0 16,4 0 144-16,0 1-144 0,-4 0 192 0,0 1-48 15,0-1 0-15,-1-1 0 0,-1-1-144 0,1 1 0 16,-2 1 0-16,0-2 128 0,1-1-128 0,2 0 192 0,2-1-192 0,0 2 192 16,-3 2-192-16,1-1 192 0,0-2-192 0,1 1 192 15,-2-1-192-15,2 1 160 0,1 2-160 0,0-2 160 16,-3-1-160-16,1 2 0 0,0 2 0 0,-1-1 0 16,-4-2 0-16,3 0 0 0,-1-2 0 0,2 2 0 15,-4 1 128-15,5 0-128 0,-1-1 0 0,3 1 128 16,0 0-128-16,0 1 0 0,-1 0 0 0,-4 1 128 15,0-2-128-15,0-2 0 0,2 1 144 0,-1 0-144 16,-3 0 0-16,4-1 144 0,2 2-144 0,0 0 0 16,-2 0 144-16,-2 2-144 0,-2-2 0 0,-1 0 144 15,0 0-144-15,0 0 192 0,-2-2-192 0,4 2 192 0,1-3-192 16,1 0 192-16,-2 2-192 0,2-1 192 16,1 0-192-16,-2 0 128 0,-4 0-128 0,2 2 128 0,0 0-128 15,-3 0 160-15,1 0-160 0,4-2 160 0,-1 0-160 0,3 2 0 16,-3 1 144-16,1-1-144 0,1-1 0 0,-2 0 0 15,-1 1 0-15,-1-1 128 0,-1 0-128 0,0-1 0 16,2-2 0-16,0 1 0 0,-3 0 0 0,3 0 0 16,2-3 128-16,-2 3-128 0,1 1 128 0,-6-1-128 15,0 1 128-15,-3 0-128 0,1-2 144 0,-4 0-144 16,0 2 192-16,-1 0-192 0,-3-1 160 0,0-2-160 16,0-1 128-16,0 1-128 0,0 5 160 0,-1-1-160 15,-2-2 192-15,-3 2-192 0,-1-2 160 0,1 3-160 16,0 0 128-16,-2 3-128 0,-2-3 128 0,0 0-128 15,0-4 0-15,-2 4 128 0,0 4-128 0,1-3 0 16,-5-2 0-16,-6 1 0 0,0 0 0 0,0 0 128 0,0 0-128 0,0 0 0 16,9 1 0-16,-9-1 0 0,3 6 0 0,-3-6 0 31,0 0-688-31,0 0-16 0,0 9 0 0,-2 0-8352 0,-7 0-1680 0</inkml:trace>
  <inkml:trace contextRef="#ctx0" brushRef="#br0" timeOffset="195358.92">3729 12386 10127 0,'-7'-2'896'0,"7"2"-704"16,0 0-192-16,0 0 0 16,0 0 384-16,0 0 32 0,0 0 16 0,0 0 0 0,0 0-16 0,0 0 0 15,1-6 0-15,-1 6 0 0,0 0-272 0,9-5-144 16,-1 1 160-16,0-1-160 0,0 1 0 0,0-1 0 16,-2 1 0-16,2-2 0 0,0 0 128 0,1 0-128 15,2 1 0-15,-3 0 0 0,0 1 128 0,0-1-128 16,3-1 0-16,1 2 0 0,-4 1 176 0,3 0-176 15,2-2 192-15,1 0-192 0,-2 2 192 0,6 1-64 16,-1-2 0-16,-1 2-128 0,-1-1 224 0,3 1-64 16,5 0-16-16,1-1 0 0,3 0 0 0,-1 1 0 15,1-3 0-15,1 3 0 0,0 1 0 0,1-1 0 16,-2-1 0-16,1 0 0 0,-1-1 48 0,3 1 0 16,3-1 0-16,-2 1 0 0,-3-2 16 0,4 0 16 0,5 4 0 15,-1 0 0-15,-3-1-64 0,0 0-16 0,0-1 0 16,0 1 0-16,0 0 0 0,0 0 0 0,1-1 0 15,0-3 0-15,1 3 48 0,1 1 0 0,-1-1 0 16,-1 2 0-16,2-1 64 0,3 2 0 0,-3 1 16 0,0 0 0 16,1-1-80-16,-3 0-32 0,-1-1 0 0,1 1 0 15,2 2-32-15,-2 1 0 0,1-2 0 0,2 1 0 16,1-1-128-16,2 2 0 0,0 3 144 0,0-1-144 16,-5-4 0-16,0 0 128 0,1 4-128 0,-1-3 0 15,2-1 0-15,3-1 128 0,-3-2-128 0,4 3 0 16,1 3 128-16,1 1-128 0,-2-2 160 0,2-1-160 15,-3-1 160-15,1 2-160 0,0 1 160 0,-1-4-160 16,2-2 176-16,1 0-176 0,-4 1 192 0,4 3-192 16,2 2 304-16,-1-1-48 0,0 0-16 0,-1-1 0 0,2 0-240 15,0 0 0-15,2 0 0 0,-1 1 0 0,1-1 128 0,3-1-128 16,1 2 176-16,-1 2-176 0,-4-2 128 16,0 0-128-16,-1-1 0 0,2 2 0 0,1 0 208 0,-1-1-64 15,1-3-16-15,0 4 0 0,1 2-128 0,-1 2 0 16,-3-5 144-16,0 2-144 0,-1-2 208 0,1 1-16 15,1-2-16-15,2 0 0 0,1-2-176 0,-1 0 0 16,2 2 0-16,-4 1 0 0,-2 2 128 0,1-3-128 16,-1-2 192-16,2 1-64 0,2 1-128 0,3 1 0 15,-2 2 144-15,0-1-144 0,1-2 0 0,-1 3 144 16,0 0-144-16,0 1 0 0,-1-4 128 0,0-1-128 16,0-1 0-16,2 2 0 0,0 1 144 0,1-3-144 0,-5-2 0 15,0 4 144-15,1 0-144 0,-1 0 0 0,0-2 0 16,1 0 0-16,1 0 0 0,-1 2 128 0,0 0-128 15,1-1 128-15,-1-1-128 0,0 0 160 0,-1 0-160 0,2 0 160 16,1 2-16-16,3-1 0 0,-4-4 0 0,2 5 0 16,-1 2-16-16,1-2 0 0,-2-2 0 0,2 1 0 15,-3 0-128-15,1 2 192 0,5-1-192 0,1-2 192 16,-2-2-192-16,-2-1 0 0,-1 3 0 0,0 0 128 16,-1-1-128-16,-1-1 0 0,2-1 0 0,0 2 0 15,-2-2 0-15,0 2 0 0,2 1 128 0,-2-1-128 16,-2-2 0-16,0 1 0 0,-3 1 0 0,2-2 128 15,1 0-128-15,1 1 0 0,-3 1 144 0,1 0-144 16,1-1 0-16,-2 0 0 0,-1 0 0 0,-2 1 128 16,-2 1-128-16,2-1 0 0,-1-1 128 0,1-1-128 0,0-1 0 15,1 2 128-15,0 1-128 0,2 0 0 0,-2-1 0 16,-3-2 0-16,1 0 0 0,-3 3 128 0,-2-1-128 0,0-1 0 16,1-2 0-16,0 2 0 0,0 2 0 0,1-1 0 15,-3 0 0-15,4 0 128 0,2 0-128 0,-4 1 0 16,-2 0 128-16,0 0-128 0,-1-2 144 0,0 1-144 15,-2 1 192-15,0-3-192 0,2 0 144 0,1 0-144 16,1-2 0-16,-2 3 144 0,-4 1-144 0,3 0 0 16,3 0 0-16,-1-1 0 0,-2 2 0 0,-2-2 128 15,1 1-128-15,-3-2 0 0,1 0 0 0,-1 0 0 16,1-1 128-16,-1 1-128 0,1-1 0 0,1-1 0 16,0-3 0-16,3 2 0 0,1 3 0 0,-1 0 128 15,1-2-128-15,-1 2 128 0,-1 0-128 0,-2 0 160 16,0 1-160-16,0-3 160 0,0 2-160 0,1-1 128 0,-1-1-128 0,1 3 128 15,3 1-128-15,-2 0 160 0,-2 2-160 16,2 0 160-16,-1 0-160 0,1 0 0 0,1 0 0 0,-1-1 128 16,-1 1-128-16,-1 1 0 0,2 3 0 0,-2-4 128 15,-2-2-128-15,2 0 0 0,1 0 144 0,-3 3-144 16,-3 2 128-16,6-1-128 0,4-4 128 0,1 5-128 16,-3 1 128-16,-1 0-128 0,-1-1 160 0,-1-1-160 15,-2 0 144-15,-1 1-144 0,1 4 128 0,-4-6-128 16,0-1 128-16,-1 0-128 0,-2 0 128 0,-1 0-128 15,1 0 0-15,0 3 0 0,-2-2 0 0,0 2 0 16,-2-2 128-16,-3 1-128 0,1 0 0 0,0 0 128 16,0-1-256-16,-2 4-64 0,0 1-16 0,-4-1 0 15,-2 3-2256-15,-5 1-448 0</inkml:trace>
  <inkml:trace contextRef="#ctx0" brushRef="#br0" timeOffset="197637.51">10911 13569 3679 0,'13'-6'160'0,"-2"2"32"0,1-2-192 0,4 2 0 0,1 1 0 0,4-2 0 16,-4 1 1248-16,4-1 208 0,1 3 32 0,-2-2 16 16,2-1-1200-16,0 1-304 0,-2-2 0 0,2 1 0 15,-3-2 0-15,0 2 0 0,-2 4 0 0,-1 1 0 0,-2 1 0 16,0 0 0-16,-1 3 0 0,-4-1 0 0,-9-3 0 0,6 1 0 16,1-4 0-16,-7 3 0 0,9 7 688 0,-4-3 80 15,-5-4 0-15,0 0 16 0,0 0 416 0,0 0 80 16,0 0 0-16,0 0 16 0,1-6-80 0,-1 0-32 15,0 6 0-15,-2-10 0 0,-2 2-368 0,4 0-80 16,0 1-16-16,-1-1 0 0,-6-1-304 0,3 0-64 16,-1 0-16-16,-3 1 0 0,1-3-192 0,-4 0-144 15,1-2 192-15,-1-1-192 0,-2 2 192 0,-1 1-64 16,1 2 0-16,-1-3-128 0,-4-2 256 0,1 0-64 16,0 1-16-16,-3 1 0 0,0 0-176 0,-2-1 128 15,-3-3-128-15,-2 2 128 0,-3 2-128 0,-1-1 160 16,-3 1-160-16,-2-3 160 0,-1 0 32 0,-1-1 0 15,2 1 0-15,-4 1 0 0,2-3 64 0,-3 0 0 0,1-2 16 16,0 0 0-16,-4 3-128 0,-1-1-16 0,-3 1-128 0,-1-2 192 16,-1 2-192-16,0 2 128 0,0 3-128 0,-2-3 0 15,-1 0 128-15,-2 0-128 0,-2-1 0 16,0 1 0-16,0 0 128 0,0 3-128 0,4-1 0 0,-2 1 144 16,2-1-144-16,-1 1 0 0,2 0 0 0,-5 1 0 15,-3 1 0-15,4 1 0 0,0 2 0 0,3-1 0 16,-3-1 0-16,1 2 0 0,-1-1 0 0,1 5 0 15,0 2 0-15,1-1 0 0,3-4 0 0,2 4 0 16,-2 1-144-16,1-4 144 0,-3-3 0 0,1 3 0 16,0 3 0-16,2 1 0 0,0 1 0 0,0-1 0 15,0-2 0-15,0 0 0 0,-4-2 0 0,2 1 0 16,0-1 0-16,-1 0 0 0,-2 1 0 0,3 1 0 0,3-2 0 16,1 2 0-16,-2 1 0 0,1-2 0 0,-5-3 0 0,3 3 0 15,2 1 0-15,-2 2 0 0,-2 0 0 0,3-1 0 16,1 1 0-16,-1 0 0 0,-1-1 0 0,1 0-128 15,-3-2 128-15,0 1 0 0,-2 0 0 16,3 1 0-16,2 1 0 0,0-1 0 0,0-3 0 0,-3 0 0 16,-3 2 0-16,3-1 0 0,5-1 0 0,-3 2 0 15,0 2 0-15,3-1 0 0,1-1 0 0,-3 0 0 16,1-1 0-16,-2 0 0 0,3-2 0 0,-1 2 0 16,0 2 0-16,-1 0 0 0,2-2 0 0,-3 0 0 15,1 0 0-15,-1 3 0 0,-1 3 128 0,0-3-128 16,0-3 0-16,0 3 144 0,2 0-144 0,0 1 0 15,2 1 0-15,-3 1 0 0,-3 0 0 0,0 2 0 16,1 0 0-16,2 3 0 0,-5 2 0 0,3 1 0 0,3-1 0 16,3-1 0-16,0 0 0 0,-3-1 0 0,-3-1 0 0,4 1 0 15,-1 4 0-15,3-1 0 0,0 3 0 16,1-1 0-16,1 0 0 0,2 1 0 0,-1 1 0 0,-3-1 0 16,0-1 0-16,2 3 0 0,1-2 0 0,0 0 0 15,0 0-144-15,4 2 144 0,2 0 0 0,-1 3 0 16,0 0 0-16,0 1-128 0,0-2 128 0,1 5 0 15,0 4 0-15,5-4 0 0,3 0-128 0,4 0 128 16,2 3 0-16,4 1-128 0,1-1 128 0,3 0 0 16,0-3-192-16,5 0 192 0,-1-1-192 0,3 0 192 15,3 1-160-15,0 0 160 0,0-5-128 0,3 4 128 16,3 3-144-16,1 0 144 0,1 0-160 0,1 1 160 0,2-1 0 16,1-1 0-16,2-2-128 0,0 0 128 0,3 0 0 15,0 0 0-15,4 0 0 0,0-1 0 0,0 0 0 0,1 0 0 16,-4 0 0-16,6-1 0 0,4-1 0 0,2 1 0 15,0 0 0-15,1-2 0 0,1-2 0 0,-1 1 0 16,1 0 0-16,1 1 0 0,-1-2 0 0,3 1 0 16,1-1 0-16,3 1 0 0,2-2 0 0,1 1 0 15,0-1 0-15,4 2 0 0,3 0 0 0,0 0 0 16,1-4 0-16,-2 2 0 0,-1-3 0 0,2 2 0 16,1-1 0-16,2 0 0 0,3-3 0 0,1 0 0 15,2-1 0-15,-1 0 0 0,-2 1 0 0,-1 1 0 16,1-2 0-16,0-1 0 0,3-2 0 0,2 1 0 15,1-1 0-15,-1 0 0 0,2-1 0 0,0-1 0 16,-2 0 0-16,4 2 0 0,2-6 0 0,-1 0 0 16,3 0 0-16,-1 0 0 0,2 0 0 0,-1 0 0 0,-2-3 0 15,1 0 0-15,0 2 0 0,3-1 0 0,3-1 0 0,-3-1 0 16,-1 1 128-16,-1 1-128 0,4 1 0 0,2-2 0 16,1-3 0-16,-1 2 0 0,-1 0 0 0,-2 1 0 15,-2 1 0-15,1 0 0 0,6-4 0 0,-2 2 0 16,2 0 0-16,-4 2 0 0,-2-3 0 0,3 3 0 15,4-1 0-15,-2 2 0 0,-2 0 128 16,0 0-128-16,0-1 0 0,0 0 0 0,-3-1 0 0,3 3 0 16,3-1 176-16,-4 0-176 0,0 0 160 0,-2 1-160 15,-2 0 144-15,0 0-144 0,-2-1 128 0,1 0-128 16,-1 0 128-16,-2 0-128 0,1 1 0 0,-5 0 128 0,-3-2-128 16,3-2 160-16,0 2-160 0,2-1 160 0,1 1-160 15,0-1 0-15,-2 2 144 0,-2 0-144 0,-1-2 0 16,1 2 0-16,2-1 0 0,-1-2 128 0,0 1-128 15,-4 1 0-15,2-2 0 0,0 4 0 0,-5-3 0 0,0-1 0 16,0-2 0-16,0 2 128 0,0-1-128 0,-1 0 0 16,-2-2 0-16,-2 0 0 0,0 0 0 0,0 3 0 15,-2 0 0-15,-1-1 0 0,-3-4 0 0,1 0 128 16,-4-1-128-16,0 0 0 0,-2 1 0 0,1-1 144 16,0-1-144-16,0 0 0 0,0 0 192 0,0-1-192 15,-1-1 192-15,-1-2-192 0,-3 0 192 0,1-1-64 16,-2 2 0-16,-1 0-128 0,2-2 256 0,-3 1-48 15,0 1-16-15,4-1 0 0,-2 2 0 0,1 0-16 16,0-1 0-16,1 0 0 0,-2 1-176 0,0 1 128 16,-1-1-128-16,-1 1 128 0,0 1-128 0,-3-1 0 0,-2-2 144 15,1-1-144-15,-2-1 0 0,-2-2 144 0,0 0-144 16,-3-1 0-16,-2-2 160 0,-1-1-160 0,1-1 128 0,-5-3-128 16,-2-2 160-16,-3 2-160 0,-3 3 192 0,-3-1-192 15,0-1 160-15,-6-2-160 0,-2 0 128 0,-2 0-128 16,-2 0 128-16,-4-2-128 0,-5 0 128 0,0-1-128 15,-1-1 192-15,-6 3-32 0,-4 4-16 0,0 1 0 16,-6 1-16-16,0 1-128 0,-1 5 192 0,-1 3-64 16,0 3-128-16,-1 1 0 0,-3 1 0 0,0 3 128 15,-3 4-256-15,0 3-64 0,-1 3-16 0,2 3 0 16,-5 2-720-16,-4 7-144 0,-4 8-16 16,-2 2-12736-16</inkml:trace>
  <inkml:trace contextRef="#ctx0" brushRef="#br0" timeOffset="211048.46">12528 17293 16575 0,'0'0'1472'0,"0"0"-1168"16,0 0-304-16,0 0 0 0,0 0 704 0,-1-6 96 15,1 6 16-15,0 0 0 0,-1-8-368 0,1 8-80 16,0-10-16-16,0 10 0 0,0 0 16 0,2-8 0 16,1 1 0-16,-3 7 0 0,0 0-64 0,0 0-16 15,1-9 0-15,0 2 0 0,-1 7-64 0,0 0-16 16,1-7 0-16,-1 7 0 0,0-8-208 0,1 1 176 15,0 1-176-15,-1 6 160 0,0-8-160 0,0 0 0 16,-1 1 0-16,-1-1 0 0,1-1 0 0,-4-1 0 16,1 0 0-16,-2-1 0 0,-1-2 0 0,-2-5 0 15,-1-1 0-15,0-2 0 0,-1 3 0 0,-3-1 192 16,-2-3-192-16,1 5 192 0,1 0-32 0,-4-1 0 0,-2-4 0 0,1 1 0 16,-3 1-16-16,0 0 0 0,-2 0 0 15,2 1 0-15,0 0 48 0,2 1 16 0,-5 2 0 0,3-2 0 16,-2-2-80-16,1 3 0 0,-2 1-128 0,1 1 192 15,-2-2 0-15,3-2-16 0,-1-3 0 0,-1 2 0 16,-2 0-16-16,1 0 0 0,-4 2 0 0,0 0 0 16,-1 1-160-16,-2 3 128 0,-3 1-128 0,4-1 128 15,2-5-128-15,-2 5 128 0,0 2-128 0,0-1 128 16,1 4-128-16,-1-2 0 0,-1-3 144 0,-1 1-144 16,-4 3 0-16,0 0 0 0,-1 0 0 0,0 4 128 15,1 0-128-15,-1 2 0 0,0-3-128 0,0 1 128 16,-2-1 0-16,3 1 0 0,-3-3 0 0,0 3-128 15,-1 0 128-15,-2 0 0 0,3 2 0 0,0-2-128 0,-1 2 128 16,2 2 0-16,3 1 0 0,1-1 0 0,-1 2 0 16,0-3 0-16,0-1 0 0,-2 2 0 0,0 0 0 0,1 2 0 15,2 0 0-15,-2 4 0 0,-5 1 0 16,3 0 0-16,-1-2 0 0,4 5 0 0,-3-1 0 0,1 0-128 16,-2-2 128-16,0 3 0 0,2 1 0 0,-3 1 0 15,0 0 0-15,3 0 0 0,-2 0 0 0,5 1 0 16,-3 1 0-16,2 1-128 0,-2 0 128 0,0 0 0 15,-1 2 0-15,1-1 0 0,-1-1 0 0,2 2 0 16,-1 3 0-16,2 0-128 0,0-3 128 0,2 4 0 16,2 2 0-16,2 0 0 0,1-1 0 0,1 2 0 15,-1-2 0-15,1-1 0 0,3 2 0 0,-3-5 0 16,2 0 0-16,2 2 0 0,1 2 0 0,1 0 0 0,-1-1 0 16,2-1 0-16,0-2 0 0,3 1 0 0,-1 5 0 15,2-3 0-15,-3-1 0 0,2-2 0 0,3 4 0 0,-3 0 0 16,0-3 0-16,2 3 0 0,0 0 0 0,1 1 0 15,-2 0 0-15,2 0 0 0,0-1 0 0,0 0 0 16,2-2 0-16,-1 1 0 0,1 1 0 0,2-2 0 16,1 1 0-16,1 0 0 0,0-1 0 0,2 1 0 15,1 0 0-15,0-1 0 0,-3 2 0 0,4-1 0 16,-2 0 0-16,1 0 0 0,0 2 0 0,2 1 0 16,3-2 0-16,1 0 0 0,1 0 0 0,0-2 0 15,0 1 0-15,4 0 0 0,2 0 0 0,0-1 0 16,1 2 0-16,2-3 0 0,1-1 0 0,0 2 0 15,1 0 0-15,3-1-128 0,1-1 128 0,2 0 0 0,-1 0 0 16,1 0 0-16,-1-1 0 0,2-1 0 0,2 0 0 16,1-1 0-16,-4-1 0 0,4 2 0 0,2 2 0 15,-2-4 128-15,1-2-128 0,1 1 0 0,2 1 0 0,2 2 0 16,4 0 0-16,-1-1 128 0,0-2-128 0,2 2 0 16,1-1 128-16,-1 2-128 0,-2-1 0 0,0-1 144 15,2 0-144-15,1-2 0 0,0-1 144 0,0 1-144 16,1 0 0-16,2-1 144 0,1-2-144 0,0 0 160 15,4 0-160-15,-2 0 160 0,-2 2-160 0,-1-1 128 16,1-2-128-16,-1 0 128 0,0-1-128 0,1 1 0 16,0-1 0-16,3 0 128 0,2 0-128 0,1-1 0 15,0 3 0-15,-1-1 0 0,0-2 0 0,-1 1 128 16,-1-2-128-16,0 1 0 0,-2 1 0 0,2 0 0 16,2 2 0-16,-5-2 0 0,-2 1 0 0,4-2 0 15,4 3 0-15,-4-1 0 0,0 2 0 0,-4-1 0 0,0-5 128 16,2 3-128-16,-3 4 0 0,2-1 0 0,-1-3 0 15,2 2 0-15,-1-3 0 0,2 3 0 0,-1 1 0 16,0 0 0-16,-2-2 0 0,-2-2 0 0,0 1 0 0,-2-1 0 16,1 2 0-16,-1-2 0 0,0 2-128 0,2-4 128 15,0-1-128-15,0 2 128 0,-3 0-160 0,0 3 160 16,1-5 0-16,-1 2 0 0,-1 0-128 0,1-1 128 16,-1-2 0-16,-1 0 0 0,0 0 0 0,-2-1 0 15,-2 0 0-15,2-3 0 0,-1-1 0 0,1 3 0 16,-2 2 128-16,3-2-128 0,1-4 0 0,1 0 0 15,-4 3 0-15,2-1 128 0,0-1-128 0,2 2 0 16,-3-4 128-16,1 1-128 0,-2 0 0 0,-1 1 0 0,0-2 128 16,1-1-128-16,-1-1 0 0,1-1 0 0,-3 2 0 15,3-1 0-15,0 0 128 0,-1-2-128 0,-1 0 0 0,1 0 128 16,-1-2-128-16,0 0 0 0,1-1 272 0,1-1-48 16,0 1-16-16,-4 1 0 0,-4-3 16 0,2 1 0 15,-1-5 0-15,0 3 0 0,-2 0 0 0,-1 0 0 16,0-4 0-16,-3-1 0 0,0-5 64 0,-1 5 16 15,1 2 0-15,-2 1 0 0,0 1-96 0,2-1-16 16,-2 1 0-16,1-1 0 0,0-1-192 0,-1-1 176 16,-3 0-176-16,2 2 160 0,0-2-32 0,2 1-128 15,-3-1 192-15,0 0-64 0,-2-1 48 0,3 1 0 16,-4-1 0-16,0 1 0 0,-5 0 80 0,3-1 0 16,-1-2 16-16,2 2 0 0,1 0-112 0,-3 1-32 15,0-1 0-15,-1 0 0 0,-1 2-128 0,0 0 0 0,0-1 0 16,-1 0 0-16,-1 1 0 0,-2-4 0 0,-3 0 0 15,-2 2 0-15,2-3 0 0,-4 0 0 0,0-5 0 0,-3 4 128 16,2 1 0-16,-2-3-128 0,0 1 192 0,-2 0-64 16,0 2-128-16,0 2 160 0,1 2-160 0,0 1 160 15,-1-3-160-15,0 2 160 0,0 0-160 0,1 4 160 16,-1-1-160-16,1 3 128 0,1 0-128 0,-2 3 128 16,-1 0-128-16,-1 2 0 0,2 0 0 0,-1 4-176 15,0 1-272 1,-2 3-48-16,-1 2-16 0,-2 7-10368 0,-3 2-2096 0</inkml:trace>
  <inkml:trace contextRef="#ctx0" brushRef="#br0" timeOffset="-174677.3">12641 6636 12431 0,'-16'-4'544'0,"5"3"128"0,-3 1-544 0,0 0-128 16,0-2 0-16,1 2 0 0,1-3 704 0,-1 2 128 0,1 1 0 0,1-1 16 16,1-1-496-16,0-1-96 0,1-3-32 0,2 3 0 15,1-4-32-15,-1 3-16 0,3 0 0 0,1-3 0 16,1-2-176-16,-1 0 0 0,1-1 0 0,3 3 0 15,3 0 0-15,-2-1 0 0,1 1 0 0,1 0 0 16,-4 7 0-16,8-5 0 0,0-1 0 0,0 2 0 16,0-2 0-16,2 1 0 0,2-1 0 0,0 1 0 15,2-2 0-15,2 1 160 0,4-4-160 0,0 3 160 16,3 3-16-16,3-1 0 0,2-1 0 0,3 1 0 16,3 1-144-16,2 1 160 0,1 4-160 0,2-5 160 15,0-1-160-15,4 0 0 0,2 0 0 0,2-1 128 16,-1-3-128-16,3 2 0 0,6 1 0 0,0 2 0 15,-1 1 0-15,1-1 0 0,2-1 0 0,0 2 0 0,1-1 0 16,3-1 0-16,2-2 0 0,1 3 0 0,0 1 0 0,3-1 0 16,-1-1 0-16,3-2 0 0,0 2 0 0,4-3 128 15,-1 0-128-15,2 3 128 0,2 1-128 0,6 0 0 16,3-1 0-16,-1-1-176 0,-3 2 176 0,4-2 0 16,3 0 128-16,-1 0-128 0,2 1 176 0,-1-2-48 15,-4 0 0-15,4 1 0 0,1 1-128 0,0 0 192 16,-1-1-192-16,1 4 192 0,-1 2-64 0,1-1-128 15,0-1 192-15,-1 0-64 0,-4 1 64 0,5-2 0 16,2-1 0-16,-2 2 0 0,-1 2 0 0,1-1 0 16,3-4 0-16,0 5 0 0,-1 0-64 0,-4 0-128 15,0 2 192-15,3 0-64 0,4-2-128 0,-1 1 160 0,-1-1-160 16,0 0 160-16,-3 0-160 0,3 0 0 0,1 0 0 16,-2 2 0-16,0 0 128 0,0 0-128 0,1-2 128 0,-3 1-128 15,-3 2 160-15,0-3-160 0,-1-4 192 0,-1 5-192 16,3 5 256-16,-3-3-64 0,-5-3-16 0,0 2 0 15,3 2-176-15,0-1 128 0,-2-2-128 16,-1 2 128-16,-4 0-128 0,1 0 160 0,0-1-160 0,-2 0 160 16,0-2-160-16,-4-1 0 0,-5-1 0 0,0 2 128 15,-1 4-128-15,1-3 192 0,-3 3-192 0,0-3 192 16,-2 0-192-16,-2 1 0 0,-3 1 0 0,-5-1 0 16,1-4 0-16,-4 1 0 0,-2 0 0 0,-2 1 0 15,-2 0 0-15,-4 1 0 0,-3 0 0 0,-3 1 0 16,-3-1 0-16,-5 0 0 0,-2 0 0 0,-6 1 128 15,-4-2-128-15,-2 0 0 0,-9 0 144 0,6 0-144 0,-6 0 0 0,0 0 144 16,0 0-144-16,0 0 0 16,0 0 208-16,-12 1-64 0,-6-1-16 0,-4-1 0 0,-5-1-128 0,-1 0 192 15,-3-2-192-15,-7 1 192 0,-6 0-64 0,-2-1-128 16,-2 1 192-16,-3 0-64 0,-2 0 16 0,-5-1 0 16,-9 1 0-16,-2 0 0 0,-3-2-144 0,1 2 0 15,-2 0 0-15,-4-1 0 0,-3-1 0 0,-5 0 0 16,-4-2 0-16,-1-1 0 0,-3 0 128 0,-3 1-128 15,-6-1 192-15,1-2-64 0,1 1-128 0,-6 0 0 16,-2-2 0-16,0-1 128 0,0-2-128 0,-4 0 0 16,-6 1 0-16,1-1 0 0,-1 1 144 0,-3 1 0 15,-4 2 0-15,2 0 0 0,-1-1-144 0,-3 4 160 16,-2 2-160-16,-3-1 160 0,3-1-160 0,-3 1 0 16,1 2 0-16,-4 2 0 0,-2 0 0 0,2-1 0 0,3 1 0 0,-3 2-176 15,-2 4 176-15,-1-2 0 16,-1-3 0-16,4 1 0 0,-1 2 0 0,1 0 0 0,-1-1 0 0,3-1 0 15,2-1 0-15,-2 0 0 0,0-1 0 0,2 2 0 16,-2 1 0-16,4 2 0 0,5 2 0 0,-3-2 0 16,2-3 0-16,5 1 0 0,3 2 0 0,3-1-128 15,0-3 128-15,4 7 0 0,4 4 0 0,2-4 0 16,3-7 0-16,3 1 128 0,4 2-128 0,8 2 176 16,6 5-176-16,-1-5 0 0,1-4 0 0,4 3 0 15,5 5 0-15,7 0 0 0,4-1 0 0,8-4 0 16,1-2 0-16,5 0 0 0,3 0 0 0,3 0 128 15,6 0-128-15,6 1-144 0,6-1 144 0,0 0-208 16,6 1-128-16,5-2-32 0,3-2 0 0,8 2 0 0,0 0 48 0,0 0 0 16,0 0 0-16,10 8 0 0,1-3 64 15,7-1 0-15,4-1 16 0,5 1 0 0,5 0 240 0,1 3 0 16,4-3 0-16,2 0 0 0,5 0 0 0,5 0-144 16,1-1 16-16,7 1 0 0,4-1 128 0,3 1 0 15,1-1 0-15,4 0-128 0,2-1 128 0,6 1 0 16,6 1 0-16,1 0 0 0,1-3 0 0,4-2 0 15,3-1 0-15,2 2 0 0,4 3 0 0,3-1 0 16,2-2 0-16,1 3 0 0,3-1 176 0,2 0-48 16,1-1 0-16,3 1 0 0,4-4-128 0,2 2 0 15,-1-1 0-15,1 1 128 0,3 0-128 0,-1 0 128 16,0 0-128-16,1 1 128 0,3 1-128 0,2-2 128 16,4-2-128-16,-1 4 128 0,-1 2-128 0,3-1 0 15,-1-4 0-15,-1 3 0 0,-4 2 0 0,3 4 128 0,0-1-128 0,1-5 0 16,-1-2 0-16,-3 0 0 0,0 0 128 0,1 2-128 15,1 0 0-15,-3-2 0 0,-3-1 0 16,3 1 128-16,1 2-128 0,-1 1 0 0,-4 0 0 0,1-1 0 16,2-1 128-16,-3 0-128 0,-9 1 192 0,4-2-64 15,1-2-128-15,-3 1 128 0,-5-1-128 0,3 0 128 16,-2 2-128-16,-2-1 160 0,-9 0-160 0,3-1 160 16,1 1-160-16,-5 1 0 0,-5 1 144 0,-4-2-144 15,-1-2 0-15,-2 1 144 0,-1 2-144 0,-4 0 0 16,-8 0 128-16,-2 0-128 0,-4 0 0 0,-6 2 0 15,-4-1 0-15,-7 1-224 0,-1 2 16 0,-8 2-11248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9:51:54.25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19487 10769 24479 0,'-4'-25'1088'0,"0"12"208"0,0-2-1040 0,1 1-256 15,0 0 0-15,3-1 0 0,2 1 208 0,0 2-16 16,0 2 0-16,1 0 0 0,-1 1 640 0,0 3 128 16,-2 6 32-16,0 0 0 0,0 0-224 0,0 0-32 15,0 0-16-15,0 0 0 0,0 0-576 0,3 5-144 16,0 3 0-16,2 4 0 0,-3 5 848 0,1 6 144 0,-1 6 32 0,2 8 0 16,0 5-832-16,-2 7-192 0,1 7 0 15,0 8 0-15,-1 7 864 0,-1 8 128 0,-1 5 32 0,0 9 0 16,-1 6-832-16,-1 3-192 0,-4 4 0 0,1 39 0 15,2-15 0-15,0-12 0 0,0-4 0 0,1-11 0 16,1-4 256-16,-3-4 48 0,3-3 16 0,1-5 0 16,1-6 48-16,0-4 16 0,-1-2 0 0,0-3 0 15,3-3-192-15,-2 1-16 0,0 3-16 0,0-4 0 16,-1-2-160-16,-1-1 192 0,0-1-192 0,0-2 192 16,-3-1-192-16,4-4 0 0,4-2 144 0,-3-2-144 15,-2-4 0-15,2 0 128 0,-1-3-128 0,0-2 0 16,0-3 0-16,0-1 0 0,-1 0 0 0,2-8 0 15,1-4-400-15,-2 0 0 0,-3-6 0 0,0-4 0 16,7-6-1008-16,-4-13-192 16,0 0-32-16,0 0-14848 0</inkml:trace>
  <inkml:trace contextRef="#ctx0" brushRef="#br0" timeOffset="364.91">18963 13651 40543 0,'-12'16'3600'0,"-2"4"-2880"16,0 7-576-16,4 4-144 16,2 2-1072-16,2 3-240 0,6 0-48 0,1 4-16 0,3 3 1152 0,4-1 224 0,4-1 0 15,5 1 0-15,5 0 192 0,2-2-192 0,-2-4 192 0,4-1-192 16,5-2 0-16,1-3 0 0,0-3 0 15,-1-1 0-15,2-4 0 0,-1-3 0 0,-1-1 0 16,3-4 0-16,-1-4 0 0,2-2 192 0,5-4-48 0,-3-3 0 16,1-2 0-16,3-3 0 0,0-2 0 0,0-8 0 15,-4-6 112-15,0-3 0 0,-2-2 16 0,0-4 0 16,-3-3 128-16,3-2 32 0,-1-5 0 0,-2-6 0 16,-4-5-80-16,-1-4-16 0,1-4 0 0,-5-2 0 15,-2 0-128-15,-4 3-16 0,-5 2-16 0,1 3 0 16,-1 5-176-16,-1 6 0 0,-5 6 0 0,3 7 0 15,-2 6-1280 1,-2 5-192-16,-1 2-48 0,-3 6-9808 0,-1 9-1952 0</inkml:trace>
  <inkml:trace contextRef="#ctx0" brushRef="#br0" timeOffset="916.25">19031 15444 23951 0,'-16'-9'2128'0,"2"4"-1696"15,2 0-432-15,1 3 0 0,1 0 2912 0,1 2 496 16,9 0 112-16,-7 3 0 0,7-3-2304 0,-5 14-480 16,4 3-96-16,1 7 0 0,-2 3-192 0,1 6-48 15,1 5 0-15,2 7 0 0,0 7 48 0,0 3 16 16,1 2 0-16,0 3 0 0,0-1-96 0,1 3-32 15,3 1 0-15,0 0 0 0,0-2-160 0,-2-4-48 16,-1-2 0-16,2-5 0 0,-3-2-128 0,1-4 192 16,1-4-192-16,-1-1 192 0,2-6-352 0,-3-3-64 15,-1-4-16-15,2-5 0 16,0-7-1344-16,-1-3-272 0,1-2-48 0,-4-9-9744 16,0 0-1936-16</inkml:trace>
  <inkml:trace contextRef="#ctx0" brushRef="#br0" timeOffset="1178.3">18406 16126 37775 0,'-9'3'3360'0,"-1"0"-2688"0,2-3-544 0,8 0-128 15,-7 3 304-15,7-3 16 0,0 0 16 0,0 0 0 16,6 5-64-16,5-2-16 0,7-6 0 0,5 1 0 15,6 0-256-15,4-1 160 0,4-3-160 0,9 0 128 16,8-3 64-16,1-2 16 0,1-1 0 0,2 1 0 16,0 1-80-16,-1 1-128 0,0 0 176 0,1 4-176 0,0-2 0 0,-3 2 0 15,-4-1 0-15,-3 3 0 16,-6 1-448-16,0-1-208 0,-2 3-48 0,-3 0 0 16,-3 0-2432-16,0 0-480 0</inkml:trace>
  <inkml:trace contextRef="#ctx0" brushRef="#br0" timeOffset="1896.39">19836 15402 26031 0,'-6'-10'1152'0,"6"10"240"0,-3-7-1120 0,1-1-272 0,0-1 0 0,-1 0 0 16,2-2 0-16,-3 2 0 0,-1-1 0 0,1 0-144 15,0-1 688-15,-5 0 144 0,-1-6 16 0,0 2 16 16,-2-1 144-16,-2 1 32 0,-4-1 0 0,-2 0 0 15,-6 0 32-15,-2 0 16 0,-4 2 0 0,-2 0 0 16,-1-1-160-16,-6 2-16 0,-1 2-16 0,-2 2 0 16,-2 1-48-16,-3 1-16 0,-2 3 0 0,-4 1 0 15,-3 3-176-15,-4 3-48 0,2 1 0 0,2 3 0 0,3 0-64 16,0 3-16-16,-3 2 0 0,3 3 0 0,-3 1-80 16,4 3-32-16,4 2 0 0,3 2 0 0,3 5-144 0,5 3-128 15,-1 2 192-15,3 3-192 0,1 4 0 0,0 3 0 16,2 2 0-16,0 3 0 0,-2 4 0 0,5 4 0 15,6 5 0-15,-2 3 0 0,0 0-128 0,4 5 128 16,3 1 0-16,5 3-144 0,2 1 144 0,6 0 0 16,1-1 0-16,6-4 0 0,5-4 0 0,5-3 0 15,4-4 0-15,3-3 0 0,5-5 0 0,5 0 0 16,4-2 0-16,4-1 0 0,4-7 0 0,3-3-128 16,0-4 128-16,3-3 0 0,2 1 0 0,7-7-128 15,2-3 128-15,9-2 0 0,6-1 0 0,0-6-128 16,-4-5 128-16,7-2 0 0,2-2 0 0,2-5 0 0,5-5 0 15,-4-5 0-15,-6-4 0 0,2-6 0 0,2-4 0 16,0-2-128-16,0-2 128 0,-5-6 0 0,-5-5 0 0,-2-2 0 16,1-2 0-16,3-8 0 0,-1-4 0 0,-2-5 128 15,-4-1-128-15,-7-3 176 0,-6-6-176 0,-2-7 192 16,-4-6 32-16,-8-2 16 0,-3-1 0 0,-8 5 0 16,-9 1 112-16,-8 8 32 0,-7 5 0 0,-3 9 0 15,-4 6 240-15,-5 4 48 0,-9 5 16 0,-3 5 0 16,-5 1-176-16,-4 5-16 0,-9 3-16 0,-7 4 0 15,-11 0-336-15,-3 6-144 0,-3 6 128 0,-4 1-128 16,1 2-944-16,-5 2-272 16,-2 4-48-16,5 3-16 0,3 2-704 0,6 2-128 15,6 1-48-15,6-1-16272 0</inkml:trace>
  <inkml:trace contextRef="#ctx0" brushRef="#br0" timeOffset="6170.92">19978 5099 13823 0,'-28'-4'608'0,"12"5"128"0,-2 2-592 0,0 1-144 15,1 1 0-15,2 2 0 16,2 1-128-16,5 2-64 0,-1-3-16 0,3 0-5744 16</inkml:trace>
  <inkml:trace contextRef="#ctx0" brushRef="#br0" timeOffset="6509.36">19804 5221 6447 0,'0'0'272'0,"-7"3"80"0,7-3-352 0,-6 3 0 16,6-3 0-16,-7 4 0 0,7-4 2592 0,0 0 448 15,0 0 96-15,0 0 0 0,0 0-2080 0,16 2-416 16,3-2-96-16,6-1-16 0,6-2-80 0,10 0 0 16,7-2-16-16,9 0 0 0,5-1-64 0,9-3-16 15,4-2 0-15,6 0 0 0,5 0-144 0,4 0-16 0,1 0-16 16,6 1 0-16,6 0-32 0,-2 5 0 0,0 0 0 0,1 0 0 15,6-4-144-15,1 3 192 0,2 3-192 0,1 0 192 16,-2-3-192-16,-2 5 0 0,-6 1 144 16,-2 0-144-16,-2 0 176 0,-2 1-48 0,-4 3 0 0,-3 0 0 15,-3 0 144-15,-1 1 32 0,2-2 0 0,-1 4 0 16,-2 3-48-16,-2 1-16 0,-3-2 0 0,-2 0 0 16,0-2-32-16,-2 2 0 0,-2-1 0 0,-7 5 0 15,-6-4-80-15,-4 0-128 0,-3-1 176 0,-3 0-176 16,0 2 192-16,-5-2-192 0,-4 1 192 0,-4-1-192 15,-7-3 192-15,-5 1-64 0,-4-1 0 0,-4 2-128 16,-2 0 176-16,-3-1-176 0,-2-1 160 0,-3 1-160 16,0 3-1088-16,-4 1-304 0,-2 0-64 15</inkml:trace>
  <inkml:trace contextRef="#ctx0" brushRef="#br0" timeOffset="7274.75">10288 5374 20271 0,'-15'-15'896'0,"7"6"192"0,-1 1-880 0,-3-1-208 0,1-1 0 0,4 2 0 16,0-1 192-16,7 9 0 0,0 0 0 0,-3-8 0 15,1-1 48-15,2 9 0 0,4-9 0 0,5 1 0 16,0 2-240-16,2-1 0 0,2-1 128 0,3 4-128 16,1 2 0-16,6 0 0 0,5-5 0 0,0 3 0 15,2 0 0-15,4 1 0 0,5-1 0 0,1 0 0 16,3 0 0-16,2-2 0 0,1 0 0 0,4-1 0 15,3-2 0-15,0 1 0 0,3 0 0 0,-1 2 0 16,1 4 128-16,-1-1-128 0,-2-3 0 0,1 1 0 16,0-2 128-16,-1 1-128 0,1 1 0 0,-1 1 144 15,-2 3-448-15,-1 1-80 0</inkml:trace>
  <inkml:trace contextRef="#ctx0" brushRef="#br0" timeOffset="18500.72">23593 4182 3679 0,'0'0'160'0,"0"0"32"0,0 0-192 0,0 0 0 15,0 0 0-15,-4-7 0 0,4-1 1632 0,0 8 288 16,0 0 48-16,-2-8 16 0,1 2-832 0,1 6-176 16,0 0-16-16,0 0-16 0,0 0-192 0,0 0-48 15,-4-7 0-15,4 7 0 0,0 0 112 0,0 0 16 16,-2-11 0-16,0 4 0 0,2 7-176 0,0 0-16 16,0 0-16-16,0 0 0 0,0 0-16 0,0 0 0 0,0 0 0 0,0 0 0 15,0 0-32-15,0 0-16 16,0 0 0-16,-3-6 0 0,-2-1 0 0,5 7 0 0,0 0 0 0,0 0 0 15,0 0-144-15,0 0-32 0,0 0 0 0,0 0 0 16,0 0-80-16,0 0-32 0,-4 11 0 0,1 2 0 16,-4-1 128-16,0 5 32 0,1 3 0 0,-1 3 0 15,2 2-240-15,-1 4-32 0,3-2-16 0,1 1 0 16,0-3-144-16,0 1 128 0,2 0-128 0,0-3 128 16,3-2-128-16,0 0 128 0,0 0-128 0,1-1 128 15,-1 0 0-15,1-3-128 0,1-4 192 0,0 0-64 16,-3 0 32-16,2-1 0 0,-1-2 0 0,0-1 0 15,-3-9 32-15,5 9 16 0,-5-9 0 0,0 0 0 16,0 0 48-16,0 0 0 0,0 0 0 0,0 0 0 16,0 0 16-16,7 2 16 0,-7-2 0 0,9-5 0 15,-2-2 160-15,0-1 16 0,-1-2 16 0,1-1 0 0,0-1-144 16,3-2-16-16,-2-2-16 0,3-2 0 0,3-1-176 0,0 1-128 16,-1 0 192-16,1-1-192 0,1 1 128 0,0-2-128 15,-1-1 0-15,0 1 0 0,2 0 0 0,-2-1 0 16,-1-2 0-16,0 1 0 0,2 2 0 0,-3 1 0 15,0-3 0-15,1 3 0 0,-2-2 0 0,1 1 0 16,-2-1 0-16,0 0 0 0,-2 2 128 0,-1 2-128 16,1 2 0-16,-3 3 0 0,-1 1 0 0,-1 2 0 15,0 0 0-15,-3 9 0 0,0 0 128 0,0 0-128 16,0 0 0-16,0 0 0 0,0 0 160 0,0 0-160 16,0 0 128-16,0 0-128 0,0 0 128 0,-8 7-128 15,-3 0 0-15,1 3 128 0,0 2-128 0,0 2 0 0,-1 3 0 16,1 1 0-16,0 4 0 0,-1 0 0 0,-1 1 0 0,0 0 0 15,-1 1 0-15,-1 1 0 0,1 1 0 0,-1 0 0 16,0 2 0-16,-3-2 0 0,-2 0 0 0,1 1 0 16,-2-1 0-16,2 2 0 0,0-1 0 0,1-1 0 15,1-4 0-15,0 0 0 0,1 1 0 0,2-1 0 16,2-3 0-16,-1 1 0 0,-2 1 0 0,3-4 0 16,1-1 0-16,-2-2 0 0,1 0 0 0,3-2 0 15,-2-1 0-15,3 0 0 0,-2 0 0 0,5-5 0 16,-3-1 0-16,7-5 0 0,-7 3 0 0,7-3 0 15,0 0 128-15,-7-3-128 0,3-5 0 0,-1 0 128 16,2-2 0-16,-2-1 0 0,3-1 0 0,1-3 0 16,-1-2-128-16,1 0 0 0,1-2 0 0,0-2 0 0,0 0 0 15,1-1 0-15,0 0 144 0,1-2-144 0,0 1 0 0,0 0 0 16,-4 1 0-16,2 0 128 0,-1-2-128 0,1 2 0 16,-1 0 0-16,0 0 0 0,0-1 0 0,0 0 0 15,-1-1 0-15,1 1 128 0,-2 0-128 0,1 0 0 16,1-1 0-16,0 1 0 0,-1 4 0 0,0-2 0 15,2 1 0-15,-1 4 0 0,-1 2 0 0,2 2 0 16,2-1 0-16,-1 2 0 0,0 2 0 0,0 0 0 16,-1 2 0-16,0 7 0 0,0 0 0 0,0 0 0 15,0 0 0-15,0 0 0 0,0 0-128 0,0 0 128 16,8 7-128-16,-4 0 128 0,1 1 0 0,1 6-128 16,-4 3 128-16,1 4 0 0,1 4 0 0,-1 4-128 15,0 0 128-15,-2 3 0 0,1 2 0 0,-1-1 0 16,0 0 0-16,1-2-128 0,0-1 128 0,0 0 0 15,3-1 0-15,-4 0 0 0,0-6 0 0,-1 0 0 0,0 1 0 16,0-3 0-16,0-2 0 0,-1-1 0 0,1-1 0 0,0 1 0 16,0-1 0-16,-1 1 0 0,-3-3 0 15,3 0 0-15,-1-5 0 0,1-1 0 0,-1 1 0 0,2-2 0 16,0-8 0-16,0 0 0 0,0 0 0 0,0 0 0 16,3 9 0-16,-3-9 0 0,0 0 0 0,0 0 0 15,0 0 0-15,8-6 0 0,0-1 128 0,-1-4-128 16,1-5 160-16,2 1-32 0,3-3-128 0,-3-2 192 15,-2 0-64-15,2-1-128 0,1-1 176 0,1-1-176 16,1 1 128-16,2-3-128 0,2-2 0 0,0-2 0 16,2 1 128-16,0-2-128 0,1-2 0 0,-2 0 0 15,3 0 0-15,0 0 0 0,-3 0 0 0,0 3 0 0,0 2 0 16,-2 4 0-16,-2 3 0 0,-1 3 0 0,0 0 0 16,-3 3 0-16,-1 2 0 0,1 2 0 0,-4 3 0 0,1 2 0 15,-3-1 0-15,-4 6 0 0,6-5 0 0,-6 5 0 16,0 0 0-16,0 0 0 15,0 0-320-15,0 0-128 0,0 0-32 0,0 0 0 16,0 0-1312-16,2 10-272 0,-2-10-48 0,3 10-8640 16,1 2-1712-16</inkml:trace>
  <inkml:trace contextRef="#ctx0" brushRef="#br0" timeOffset="19647.1">21769 4327 10703 0,'0'0'464'0,"0"0"112"0,-10-4-448 0,2 1-128 0,-1 1 0 0,9 2 0 15,-9-3 736-15,2 0 128 0,2-1 32 0,-2 3 0 16,0-1 32-16,7 2 16 0,-9-1 0 0,3 0 0 15,-3 1-112-15,2 0 0 0,7 0-16 0,-10-1 0 16,3 0-80-16,7 1-16 0,0 0 0 0,0 0 0 16,-10 2-96-16,10-2-32 0,0 0 0 0,0 0 0 15,0 0-288-15,0 0-64 0,0 0-16 0,0 0 0 16,0 0 32-16,11 4 0 0,0-3 0 0,2-1 0 0,3 0 176 0,6-1 32 16,1 1 16-16,4-2 0 0,0 1-32 0,4 1-16 15,1 0 0-15,1 3 0 0,-1 0-112 0,-1 0-32 16,-3 0 0-16,2 1 0 0,-1-2-96 0,-3 1-32 15,-1-2 0-15,-2 3 0 0,-1-1-32 16,-4 0 0-16,-5 2 0 0,0-3 0 0,-4 1 64 0,-9-3 16 16,0 0 0-16,0 0 0 0,0 0 224 0,0 0 32 15,0 0 16-15,-4 10 0 0,-2-3 112 0,-2-3 32 16,-2 0 0-16,-2-2 0 0,-6-1-224 0,0 0-32 16,-1-1-16-16,-2-1 0 0,-1-2-112 0,-1-3-32 15,-4-1 0-15,-1 1 0 0,-2 0-80 0,-3 2 0 16,-5-1-128-16,-1 0 192 0,-2-2-192 0,0 3 0 15,7 1 128-15,1-1-128 0,3 1 0 0,2 0 0 16,6 3 128-16,4-1-128 0,2-1 0 0,4 1 128 0,3 0-128 0,9 1 0 16,0 0 0-16,0 0 0 0,0 0 0 15,0 0 0-15,0 0 0 0,6 5 0 0,2 1-144 0,7-1 144 16,0-4 0-16,4-1 0 0,7-1 0 0,2-2 0 16,4 1 0-16,5 0 0 0,5-2 0 0,-2 1 0 15,2 0 0-15,-3 0 0 0,-3-2 0 0,-4 2 0 16,-2 1 0-16,-2 1 0 0,-6 1 0 0,-3-1 0 15,-4-1 0-15,-4 2 0 0,0 0 0 0,-11 0 0 16,0 0 160-16,0 0-32 0,0 0 0 0,0 0 0 16,0 0 320-16,-11 0 48 0,-2-2 16 0,-2 2 0 15,-3 0-144-15,-1 0-32 0,-3 0 0 0,-1 0 0 16,0-1-176-16,-1 1-32 0,-6 1-128 0,3 2 192 0,0-1-192 16,4 1 0-16,5 0 128 0,1 1-128 15,2 0 0-15,3 1 144 0,12-5-144 0,0 0 128 0,-6 5-128 0,6-5 0 16,0 0 0-16,10 6 0 0,2-4-192 0,4-2 192 15,1-1-160-15,5-2 160 0,5 0 0 0,-1 0 0 16,1 0-128-16,-1-1 128 16,0 1-384-16,2 0-48 0,-3-2 0 0,2 5 0 15,1 0-2768-15,2 2-576 0</inkml:trace>
  <inkml:trace contextRef="#ctx0" brushRef="#br0" timeOffset="22787.87">19494 10677 5343 0,'0'0'240'0,"-7"-8"48"0,-2 0-288 0,0 0 0 16,3-2 0-16,0 2 0 0,6 8 1008 0,-7-9 144 15,0 0 16-15,3 2 16 0,4 7 240 0,-4-8 48 16,4 8 16-16,-3-8 0 0,-1 1-272 0,4 7-48 16,0 0-16-16,-1-8 0 0,1 8-272 0,1-8-64 15,-1 2-16-15,0 6 0 0,0 0-240 0,8-3-48 16,-8 3-16-16,11-2 0 0,-2 2-192 0,1 3-48 16,-1 2 0-16,0 3 0 0,1-2 16 0,-2 5 0 15,3 3 0-15,0 4 0 0,-3 2-16 0,1 3 0 16,-5 3 0-16,2 7 0 0,-1 6 192 0,0 4 48 0,-4 2 0 15,1 4 0-15,0 5-96 0,2 5-16 16,-4 3 0-16,0 1 0 0,0-1-80 0,-3 4-32 0,2 3 0 0,2 0 0 16,4 0-16-16,-3 0 0 0,-1-2 0 0,3 2 0 15,4 8 64-15,-1-4 0 0,2-6 0 0,-2 1 0 16,4-1-16-16,1-1 0 0,4-3 0 0,-2-2 0 16,-1-2-16-16,2-2 0 0,-2 0 0 0,0-2 0 15,-1 0-32-15,-1-1-16 0,-3-1 0 0,2 0 0 16,-4-1 16-16,2-3 0 0,-2-5 0 0,-1 1 0 15,0 0 0-15,0 0 16 0,0-2 0 0,1 0 0 16,-5-1-32-16,1-1-16 0,0 1 0 0,1-2 0 16,-2-3-32-16,-1 0 0 0,-1-2 0 0,1 0 0 0,0-3-16 15,-2 0-16-15,-1-1 0 0,0 2 0 0,-1-3-16 16,-1 1 0-16,1 0 0 0,0-2 0 0,-1-3-16 0,1 0-128 16,-1 0 192-16,0 1-64 0,1-2-128 15,1 0 0-15,0-2 144 0,-4 0-144 0,4 1 0 0,1-1 0 16,-1-1 0-16,1-1 128 0,1-2-128 0,-2-2 0 15,2 1 0-15,0-2 0 0,1 1 0 0,0-4 0 16,-1-2-128-16,1-1 128 0,1 1-384 0,-1-3 0 16,0-8 0-16,-1 9 0 15,2-3-576-15,-1-6-96 0,0 0-32 0,0 0 0 16,0 0-1744-16,0 0-368 0,0 0-64 0,0 0-9200 0</inkml:trace>
  <inkml:trace contextRef="#ctx0" brushRef="#br0" timeOffset="23943.47">18851 13663 24879 0,'-17'5'2208'0,"6"1"-1760"0,0 1-448 0,1 2 0 0,2 2 208 0,4-1-32 16,0 2-16-16,3 4 0 0,2 4-160 0,5 3 0 16,0 1 0-16,3 3 0 0,2 1 0 0,5 4 0 15,0 3 192-15,3 1-64 0,3-1-128 0,-1-2 192 16,2-1-192-16,1-2 192 0,2-1-64 0,4-3 0 15,1 0 0-15,1-2 0 0,0 0 80 0,0-4 16 16,-3-2 0-16,0-1 0 0,-2 3 96 0,1-2 0 16,-2-3 16-16,2 0 0 0,-3 0-16 0,3-4-16 15,-1-6 0-15,1 0 0 0,-5-2 32 0,0-2 16 16,-2-2 0-16,1-5 0 0,2 1 96 0,0-5 32 16,-4 1 0-16,2-4 0 0,-2-2 96 0,-3-1 0 0,2 0 16 15,1-4 0-15,-1-2-80 0,0-2-32 0,1-3 0 16,0-2 0-16,-1-6-144 0,0-2-16 15,-1-3-16-15,2-2 0 0,0-2-64 0,2-3-16 0,0-1 0 16,0 0 0-16,-5 1 32 0,2 2 16 0,-1 0 0 0,0 2 0 16,2 4-16-16,-1 1 0 0,1 2 0 0,-2 3 0 15,-1 2-64-15,2 4-32 0,-4 1 0 0,-1 2 0 16,-1 0-16-16,0 3 0 0,-1 1 0 0,-1 3 0 16,-1 0-16-16,-2 2-128 0,1-1 192 0,0 2-64 15,-2 0 32-15,-2 2 0 0,-2 2 0 0,1 1 0 16,-2 2 0-16,-2 7 0 0,0 0 0 0,0 0 0 15,0 0-32-15,0 0 0 0,0 0 0 0,0 0 0 16,0 0-128-16,0 0 192 0,-7 8-192 0,3 4 192 16,-3 4-192-16,0 2 0 0,-3 2 0 0,-1 2 128 0,0 1-128 15,-3 4 0-15,0-1 0 0,-1 5 0 0,-2 2 0 16,0 2 0-16,-1 5 0 0,-3 0 0 0,0 1 0 0,1 0 0 16,-2-2 0-16,0 1 0 0,-1-1 0 15,0 1 0-15,0 0 0 0,1-1 128 0,0-2-128 0,1-1 0 16,1 1 0-16,3 0 0 0,-3-1 0 0,1-1 0 15,1-2 128-15,0 0-128 0,1 0 0 0,0-1 0 16,-4-1 0-16,1 0 0 0,0 2 0 0,1-3 0 16,0 1 0-16,0-3 0 0,0-3 0 0,3-2 0 15,-1-1 0-15,2-2 0 0,0-3 0 0,0-2 0 16,3-4 0-16,1-1 0 0,1-3 0 0,-2-1 0 16,0-4 0-16,1-2 0 0,1-2 0 0,-2-3 0 15,-3-2 0-15,0-2 0 0,2-1-144 0,0-2 144 16,-2-1-192-16,-1-3 192 0,-2 1-160 0,-2-4 160 0,-2 1-128 0,-2-3 128 15,-2-1 0-15,1-1-128 0,-4-2 128 0,-1 0 0 16,-1 0 0-16,3-3 0 0,2 0 0 0,2 0-128 16,-3 2 128-16,4 0 0 0,0 0-144 0,3 3 144 15,4 0 0-15,0 2 0 0,2 1-144 0,0 3 144 16,1 0 0-16,0 4 0 0,5 2-128 0,-2 1 128 16,1 1 0-16,2 3 0 0,7 6 0 0,-5-4 0 15,5 4-128-15,0 0 128 0,0 0 0 0,0 0 0 16,0 0-160-16,0 0 160 0,0 0-128 0,0 0 128 15,0 0-144-15,4 11 144 0,3 2-160 0,3 2 160 16,2 1-176-16,2 4 176 0,0 0-192 0,2 3 192 16,-1-2-144-16,4 2 144 0,2 0 0 0,3 0-144 0,0-1 144 15,3 0 0-15,-1 0 0 0,4 1-128 0,2-3 128 16,0 1 0-16,-2-5 0 0,1 1-128 0,-1-2 128 16,-4 1 0-16,1-3 0 0,-1-3 0 0,-3-4 0 15,0 0 0-15,-1-5 0 0,2-2 0 0,1-3 0 0,-2-5 0 16,-3-6 0-16,4 0 0 0,0-4 0 0,0 0 0 15,-1-3 0-15,1-2 128 0,0 4-128 0,-2 0 0 16,-5 1 128-16,0 0-128 0,-1 0 0 0,-2 1 0 16,0 1 0-16,-1 2 128 0,-3 0-128 0,0 0 0 15,1 0 0-15,-4 2 0 0,2 2 0 0,-3 1 0 16,0 1 0-16,0 0 0 0,-2 2-256 0,-1-1-80 16,0 0-16-16,0 0 0 15,-2 0-2384-15,-1-2-464 0</inkml:trace>
  <inkml:trace contextRef="#ctx0" brushRef="#br0" timeOffset="24667.02">19610 10882 12831 0,'-15'-9'576'0,"7"5"112"0,-1 0-560 0,3 2-128 16,-3-1 0-16,2 1 0 0,1-1 0 0,0 2-256 16,6 1 64-16,-7 0 16 0,0 0 848 0,7 0 160 15,-9 0 48-15,9 0 0 0,0 0 48 0,-8 3 16 16,3 0 0-16,5-3 0 0,-6 11-368 0,4 3-80 15,0 1-16-15,0 4 0 0,0 3 16 0,2 3 0 0,0 4 0 0,0 3 0 16,1 3 48-16,1 5 16 0,0 7 0 16,-1 8 0-16,0 6 16 0,-1 7 0 0,-1 6 0 15,1 5 0-15,1 6-80 0,-1 3-16 0,-1 2 0 0,0 0 0 16,-2 2-48-16,1 1-16 0,2 5 0 0,-1-3 0 16,2-1 32-16,0-6 16 0,-1-1 0 0,-1-2 0 15,0-5 96-15,-2-3 16 0,6-4 0 0,-2-5 0 16,1-3 80-16,-1-2 32 0,-2-2 0 0,1-2 0 15,0-3-96-15,0-2-16 0,0-4 0 0,-1 1 0 16,0 0-80-16,0-1-32 0,-4-1 0 0,5 0 0 16,0-2-128-16,2-2-16 0,2-3-16 0,-3-2 0 15,1-3-96-15,0 0-16 0,0 1 0 0,1-4 0 0,1-1 0 16,-2-1-16-16,0-2 0 0,2-1 0 0,3 0-48 0,-2-3-128 16,-1-2 192-16,3 1-64 0,-1-2-128 0,0-2 192 15,-3-4-192-15,-1 1 192 0,3-1-192 16,-1-1 160-16,1-3-160 0,-3 1 160 0,0-2-160 0,0-1 160 15,1-2-160-15,1 0 160 0,-2-2-160 0,-2-7 0 16,0 0 144-16,0 0-144 0,5 4 0 0,-5-4 0 16,0 0 0-16,0 0 0 0,10-9-320 0,-4 0-48 15,-2-4 0-15,3-3 0 16,-4-4-1552-16,3-3-304 0,0-6-64 0,-1-6-14096 0</inkml:trace>
  <inkml:trace contextRef="#ctx0" brushRef="#br0" timeOffset="27664.34">21698 4341 4607 0,'-4'-15'192'0,"2"8"64"0,-5 0-256 0,3-1 0 0,-1 0 0 0,0 1 0 16,5 7 912-16,-8-3 144 0,0-2 32 0,2 1 0 16,-2 3-800-16,8 1-160 0,-9-1-128 0,1 0 192 15,8 1 112-15,-8 0 16 0,-1 2 16 0,0-1 0 16,0-1 208-16,3 0 32 0,-4 0 16 0,3 3 0 15,-3 0 208-15,1 1 32 0,0-3 16 0,-1 1 0 16,-1 0-64-16,0 3-16 0,-4-2 0 0,3 0 0 16,0 1-176-16,0-1-32 0,0 0-16 0,-1 2 0 15,1-2-96-15,3 1 0 0,9-4-16 0,-8 4 0 16,0-1-32-16,8-3 0 0,0 0 0 0,0 0 0 16,0 0-32-16,0 0-16 0,0 0 0 0,4 9 0 15,-4-9 16-15,7 6 0 0,3 0 0 0,4-1 0 16,0 0-96-16,1-2-16 0,2-2 0 0,-1 1 0 15,3 2-256-15,0-2 160 0,0-2-160 0,1 0 128 0,1 0-128 16,0 1 160-16,-1 0-160 0,1-1 160 0,-1-1-160 0,2 0 0 16,0 0 144-16,1 0-144 0,-4-1 0 0,3 2 0 15,-1-3 0-15,-1 2 128 0,-1 0-128 0,0 1 144 16,-1 0-144-16,-1 0 160 0,0 0-160 0,-1 0 0 16,-3-1 0-16,-4 1 0 0,0-1 128 0,-9 1-128 15,8 1 0-15,-8-1 128 0,0 0 0 0,0 0 0 16,0 0 0-16,0 0 0 0,0 0 32 0,0 0 0 15,0 0 0-15,0 0 0 0,0 0 256 0,0 0 48 16,-10 4 16-16,-1 0 0 0,-3-3-80 0,-3 1-16 16,-4 0 0-16,-7 1 0 0,-2 1-96 0,2-1-32 15,0 0 0-15,0 1 0 0,-1-2-64 0,1 0 0 16,2 1-16-16,4-3 0 0,0 0-48 0,2 0 0 0,3 0 0 16,1 0 0-16,4 0-128 0,5-2 128 0,-2 0-128 15,9 2 128-15,0 0 64 0,0 0 0 0,0 0 0 16,0 0 0-16,0 0-192 0,0 0 128 0,6-8-128 0,4 3 128 15,2 0-128-15,3 1 0 0,2 1 0 0,2-2 0 16,2 1 0-16,2-1 0 0,5 2 0 0,-3-1 0 16,0-1 0-16,2 2 0 0,-3 0 0 0,0 0 0 15,-1 3 0-15,-1 3 0 0,-2-3 0 0,-1 1 0 16,-3 1 0-16,-2 0 0 0,-2 1 0 0,-1 0 0 16,-11-3 0-16,8 4 0 0,-8-4 0 0,0 0 0 15,0 0 0-15,0 0 0 0,-2 8 0 0,-2-1 0 16,-4 0 0-16,-1-1 0 0,-5-2 160 0,-3 1-160 15,-4 1 272-15,0-1-48 0,-3 0-16 0,-2-1 0 0,-3-2 0 16,4 2 0-16,4-1 0 0,3 0 0 0,2-2-208 16,5 1 144-16,4-2-144 0,7 0 128 0,0 0-128 0,0 0-224 15,18-5 48-15,11 1 16 16,8-1-2400-16,8-1-464 0</inkml:trace>
  <inkml:trace contextRef="#ctx0" brushRef="#br0" timeOffset="34518.98">10467 5298 13823 0,'-15'-12'1216'0,"-2"2"-960"16,2 3-256-16,-1 0 0 0,1 2 656 0,1-1 96 15,-1 4 16-15,4-1 0 0,-1 1-128 0,3 0-32 16,1-1 0-16,1 2 0 0,7 1-368 0,0 0-80 15,0 0-16-15,0 0 0 0,0 0 224 0,0 0 32 16,0 0 16-16,0 0 0 0,0 0-96 0,14-3-32 16,4 0 0-16,3 0 0 0,0 0 208 0,8 0 32 15,8 1 16-15,3-2 0 0,3 2-32 0,4-1-16 16,0-4 0-16,7 2 0 0,5-3-48 0,2 0 0 16,-1 1 0-16,2 0 0 0,0 0-64 0,0 0-32 15,0-3 0-15,-2 1 0 0,1 1-48 0,-7 3-16 16,-5 2 0-16,-6 1 0 0,-5 2-80 0,-6 3-16 0,-7 1 0 0,-5-1 0 15,-6 0 0-15,-4 0-16 0,-10-3 0 0,0 0 0 16,0 0 48-16,0 0 16 0,-11 6 0 0,-7 1 0 16,-6-1-16-16,-8 0 0 0,-9 1 0 0,-5 0 0 15,-6 3-96-15,-6 0-128 0,-4 1 176 0,-7 0-176 16,-8-2 176-16,-5 2-176 0,-6 1 160 0,1 0-160 16,3-2 192-16,2-2-64 0,2-2-128 0,8 0 192 15,6 2-192-15,8-3 0 0,9-4 0 0,10 3 0 16,9-1 128-16,7-1-128 0,7 0 0 0,10-2 0 15,6 0 0-15,0 0 0 0,15-2 0 0,15 0 0 16,9-3 0-16,16-1-208 0,14-4 32 0,11 1 16 16,9-2-272-16,13-2-48 0,9-2-16 15,6-1-8992-15,1 1-1808 0</inkml:trace>
  <inkml:trace contextRef="#ctx0" brushRef="#br0" timeOffset="35718.8">19920 4968 19519 0,'-38'-5'864'0,"13"3"176"0,-3-1-832 0,2 2-208 0,-2 0 0 0,2 1 0 16,-1 1 128-16,1 0 0 0,1 2-128 0,1-1 192 15,-2 2-16-15,5-1-16 0,-1-1 0 0,4 1 0 16,1 3-160-16,1-1 160 0,0 0-160 0,3-2 160 16,1-1 80-16,4 3 16 0,5 1 0 0,3-6 0 15,0 0 64-15,9 7 32 0,4-2 0 0,11 3 0 16,10-4 560-16,8 2 112 0,10-2 32 0,10 0 0 15,10-3-608-15,14-1-112 0,14-2-16 0,5 0-16 16,6 2-128-16,6 2-32 0,6-2 0 0,6-2 0 16,3 0 0-16,1 2 0 0,1 4 0 0,7-2 0 15,9-3-16-15,-3 0-128 0,-2-2 192 0,-2 3-64 0,-2 3 32 16,-1 0 0-16,0-2 0 0,-7 0 0 0,-7 2 176 16,-3-3 48-16,-2 1 0 0,-11-1 0 0,-11 0-64 15,-6 0 0-15,-6-1 0 0,-11-1 0 0,-8 0-48 0,-9 0-16 16,-8 0 0-16,-12 0 0 0,-9 1-32 0,-10-1-16 15,-6-2 0-15,-6 2 0 0,-8 2 48 0,0 0 16 16,-6-6 0-16,-9-2 0 0,-7 0 80 0,-13-1 16 16,-8 1 0-16,-14 0 0 0,-8 1-368 0,-10 1 0 15,-5 4 0-15,-17 1 0 0,-9-1 0 0,-7-1 0 16,-4 2 0-16,-6 2 0 0,-11 3 0 0,-1 0 0 16,-3 3 0-16,-1-1 128 0,-1 1-128 0,-1 1 144 15,0 0-144-15,10 2 160 0,11-2-16 0,9 2 0 16,5 2 0-16,9-1 0 0,6-1-144 0,9-1 0 15,8-3 0-15,11 2 0 0,4 0 0 0,8 1 0 0,4 0 0 16,10 1 0-16,6-1 128 0,9-1-128 0,4 1 0 16,5-4 128-16,2-2-128 0,11-3 0 0,0 0 0 0,0 0 0 15,3 9-144-15,7-2 144 0,5-2-192 0,11 0 192 16,12-4-160-16,12 2 160 0,13-2-128 0,13-1 128 16,10-4 0-16,11-1 0 0,13 1 0 0,7 0-128 15,2-1 128-15,11 3 0 0,4 1 0 0,9 0 0 16,2 0 0-16,4 0 0 0,-4 0 0 0,7 2 0 15,4 1 0-15,6-2 0 0,3-1 0 0,1-3 0 16,-5-1 0-16,-3 1 0 0,-9 1 128 0,0 1-128 16,-3 0 0-16,-12 1 0 0,-15 0 0 0,-6 1 0 15,-7 1 128-15,-12 2-128 0,-15 2 160 0,-10-1-160 16,-11 0 320-16,-8 1-16 0,-7-2-16 0,-7 0 0 0,-8-2-112 16,-9 4-32-16,-5-1 0 0,-14-4 0 0,0 0-144 0,0 0 0 15,0 0 0-15,-8 7 0 16,-8 2-512-16,-3-1-48 0,-6 2 0 15,-5 2-10576-15,-8 3-2112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9:52:58.99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5926 5247 15663 0,'-10'-13'1392'16,"10"13"-1120"-16,-3-6-272 0,3 6 0 0,-2-7 768 0,2 7 80 15,0 0 32-15,0 0 0 0,0 0-448 0,0 0-96 16,0 0-16-16,0 0 0 0,0 0-320 0,0 0 128 16,0 0-128-16,7 8 0 0,1-1 224 0,1 0-32 15,0-2 0-15,-2 1 0 0,-7-6 144 0,13 6 32 16,0 1 0-16,2-2 0 0,3 0 208 0,2-1 32 16,2-1 16-16,2 1 0 0,2-1-48 0,4-2-16 15,2-1 0-15,6 0 0 0,2-1-160 0,5 1-16 16,3 2-16-16,3-1 0 0,1-1 16 0,0-1 16 15,2 0 0-15,5 0 0 0,4 0 0 0,1 1 0 0,3 0 0 16,-1 1 0-16,0 0-64 0,-1-1-16 0,2-1 0 0,6 1 0 16,4 0-48-16,0 2-16 0,-2 0 0 0,0-2 0 15,5-2-96-15,0 1-32 0,3 2 0 0,-2-1 0 16,0 0-128-16,1 1 128 0,4-1-128 0,2 1 128 16,0 1-128-16,1-1 128 0,-3-1-128 0,2 2 128 15,2 1-128-15,-4 2 128 0,-1-1-128 0,0-1 128 16,2-2-128-16,3 2 0 0,-2 0 0 0,0-1 0 15,-1 0 0-15,-2 3 0 0,1-3 0 0,-2 0 128 16,-2 1-128-16,-2 2 0 0,-3-1 144 0,-2-1-144 16,1-1 0-16,0 1 128 0,-1 3-128 0,-2-2 0 15,-4-2 0-15,1 1 144 0,-1 2-144 0,0-1 0 16,2 0 128-16,-3 0-128 0,-4-2 0 0,1 2 0 0,1 2 0 16,-3-1 0-16,2 0 128 0,-3-1-128 15,-4-1 0-15,-1 1 0 0,-2-2 0 0,-2 2 0 0,2 0 128 16,-4 0-128-16,-3-1 0 0,0 1 0 0,-2-2 128 0,-3-2-128 15,-5-1 0-15,-2 0 0 0,-4-3 0 0,-4 4 0 16,-2 0 0-16,-2-1 0 0,-3-2 128 0,-2 1-128 16,-4-2 0-16,-2 2 0 0,-5-1 160 0,-8 3-160 15,0 0 128-15,0 0-128 0,0 0 320 0,0 0 0 16,0 0-16-16,-7-4 0 0,-4-1 0 0,-1 3 0 16,-5 0 0-16,-4-2 0 0,0-1-304 0,-5 2 0 15,-5 0 128-15,-4 1-128 0,-5-1 0 0,-3 0 0 16,-6-2 0-16,-4 2 0 0,-2-1 0 0,-3-1 0 15,-4 0 0-15,-6 2 0 0,-7 0 0 0,-3 1 0 0,-2 0 0 16,-4-3 0-16,-1 0 0 0,-3 0 0 0,-7 3 0 16,-1-1 0-16,-1 0 0 0,-5-3 0 0,-6 3 0 0,-1 1 0 15,-1-2 0-15,-2 3 0 0,-2-3 0 16,-4 2 0-16,0-1 128 0,-2 1-128 0,-7-1 0 16,2 2 0-16,5-2 0 0,-4 1 0 0,-5 1 128 0,2 0-128 15,-1-1 0-15,2 0 0 0,-3 2 0 0,3-2 0 16,0-3 0-16,4 2 0 0,3 0 0 0,2-1 0 15,1 2 144-15,2 1-144 0,1 1 0 0,5-2 144 16,-1-1-144-16,3 1 0 0,7 4 0 0,3-2 0 16,5-3 0-16,3 2 0 0,2 0 0 0,7 0 0 15,5 1 0-15,6 0 128 0,7-1-128 0,4 1 0 16,6 0 0-16,5 1 0 0,4 0 128 0,7 0-128 16,6 0 0-16,8-1 0 0,5 0 0 0,3 0 0 0,6 0 0 15,7 0 0-15,0 0 0 0,0 0 0 0,9 3 0 0,4-2 0 16,4-2 0-16,8 1 0 0,5-2 0 15,7 2 0-15,3 0 128 0,5 0-128 0,4-1 0 16,6 0 128-16,5-1-128 0,7 1 0 0,7 0 0 0,2 0 0 16,2 0 0-16,6-2 0 0,6 3 128 0,5 0-128 15,4 0 0-15,3-1 128 0,3-1-128 0,5 1 0 16,5 0 0-16,-1 0 0 0,5-1 0 0,-1 2 0 16,2 2 0-16,3-1 0 0,3-2 0 0,3 1 0 15,-1 0 0-15,3 2 0 0,1 0 0 0,-3 0 0 16,-3-2 0-16,4 4 0 0,-1-1 0 0,4-1 0 15,-2-1 0-15,1 3 0 0,-5-2 0 0,2 2 0 16,3 0 128-16,-5-1-128 0,-3 1 0 0,0 0 0 0,-2-1 0 16,-2 0 0-16,-8-1 0 0,3 1 0 0,1-2 0 0,-7 1 0 15,-8 1 0-15,-3 0 0 0,-3-3 0 16,-3 2 0-16,-2 0 0 0,-8 0 0 0,-8-1 0 16,-2-1 0-16,-3-2 0 0,-3 1 0 0,-4 0 0 0,-6 0 0 15,-9-2 0-15,-6 2 128 0,-6-1-128 0,-7 1 0 16,-6 2 0-16,-5-1 0 0,-5-1 0 0,-3 0 0 15,-9 1 0-15,0 0 0 0,0 0 0 0,0 0 0 16,-10-2 0-16,-5 1 0 0,-6 1 0 0,-6 0 0 16,-9-2-192-16,-6 1 192 0,-9 0-160 0,-5 0 160 15,-6 0 0-15,-5 1-144 0,-1 0 144 0,-7-1 0 16,-8-1 0-16,-5 1-128 0,-4-2 128 0,-6 3 0 16,-5-5 0-16,-5 3 0 0,-4 1 0 0,-5-2 0 0,-4 0 0 15,1 0 0-15,-1 1 0 0,-4-1 0 0,-5 1 0 0,0 1 0 16,1-1 0-16,-5 1-128 0,-3 0 128 0,-2 0 0 15,0-2 0-15,2 3 0 0,-1 0 0 0,0 0 0 16,-3 3 0-16,1-2 0 0,2 0 0 0,-1 1 0 16,3 1 0-16,-1 0 0 0,4-1 0 0,6 1 0 15,3 0 0-15,6 1 0 0,2-1 0 0,4 2 0 16,0 1 0-16,7-3 0 0,5-1 0 0,3 3 0 16,3-1 0-16,7 1 0 0,9-2 0 0,4 0 0 15,3-1 0-15,5 2 0 0,7-1 0 0,4 0 0 16,4-2 0-16,5 3 0 0,6 1 0 0,8 0 0 15,4-1 0-15,6-3 0 0,5 0 0 0,5 0 0 16,3 0 0-16,9-1 0 0,0 0 0 0,0 0 0 16,0 0 0-16,13-1 0 0,5 2 0 0,6-1 0 0,6-1 0 15,7 1 0-15,6-1 0 0,9 0 0 16,7 0 0-16,4 1 0 0,3-2 0 0,2 1 0 0,8 0 0 16,5-2 128-16,7 0-128 0,2 1 0 0,-1 0 0 0,9-2 0 15,9 1 0-15,-2 0 0 0,0 0 0 0,6-1 0 16,7-1 0-16,0 0 0 0,-2 1 0 0,5 0 0 15,6-1 0-15,0 2 0 0,1 0 0 0,-2-1 0 16,3 1 0-16,1-1 0 0,-2-1 0 0,0 2 0 16,3 5 0-16,0-1 0 0,2 0 0 0,-3-1 0 15,-4 0 0-15,1 2 0 0,-1 1 0 0,-5-1 0 16,-4 0 128-16,-3-1-128 0,0 0 160 0,-6 1-160 16,-7-2 0-16,0 0 0 0,-5 0 0 0,-5 0 0 15,-5 0 0-15,-7 2 0 0,-6-2 0 0,-4 0 0 0,-6 0 0 16,-5 0 0-16,-3 0 0 0,-7 0 0 0,-6 0 0 15,-7 1 0-15,-5-1 0 0,-6 0 0 0,-7-3 0 0,-5 1 0 16,-3-1 0-16,-9 3 0 0,0 0 0 0,0 0 0 16,0 0 0-16,-14-4 0 0,-4-1 0 0,-8 1 0 15,-4-1-160-15,-8 2 160 0,-7-4-128 0,-7 5 128 16,-8 1-128-16,-3-1 128 0,-5 0 0 0,-7-2 0 16,-8 0 0-16,-4 3-128 0,-2 2 128 0,-5-1 0 15,-6-3 0-15,0 2 128 0,-8 2-128 0,-2-1 0 16,-7-1-176-16,3 2 176 0,-5-1 0 0,-2 1 0 15,-3 0 0-15,-3 0 160 0,-1 3-160 0,-6 0 0 16,-4-2 0-16,1 2 0 0,1 2 0 0,0 0 0 16,-6 1 0-16,0 0 0 0,-2-1 0 0,4 2 0 15,5 0 0-15,0-2 0 0,-1 0 0 0,5 0 0 0,8 0 0 16,4 0 0-16,1-1 0 0,8 0 0 0,6 1 0 16,5 0 0-16,5 2 0 0,6-1 0 0,7-3 0 0,11 1 128 15,8-2-128-15,6-3 0 0,6 1 0 0,8 0 0 16,3-3 0-16,12-1 0 0,7 1 0 0,6 0 0 31,5-1-1088-31,9 3-256 0,0 0-64 0,8-6-9088 0,8 1-1840 0</inkml:trace>
  <inkml:trace contextRef="#ctx0" brushRef="#br0" timeOffset="3421.68">12686 5645 20671 0,'0'0'912'0,"0"0"192"0,0 0-880 0,0 0-224 16,0 0 0-16,0 0 0 0,-9 4 144 0,9-4-16 16,0 0 0-16,0 0 0 0,0 0 0 0,0 0 0 15,0 0 0-15,0 0 0 0,0 0 48 0,1 9 0 0,-1-9 0 0,0 0 0 16,7 10 16-16,-2-3 16 0,-5-7 0 0,10 3 0 15,-2-1 16-15,4-2 0 0,2-1 0 0,2-2 0 16,0-5 112-16,2 0 32 0,0-2 0 0,2-2 0 16,1-2-48-16,0-3-16 0,1-6 0 0,-3 0 0 15,2-1-32-15,3 0 0 0,-1-2 0 0,1-1 0 16,0 1 32-16,0 1 0 0,0-1 0 0,2 4 0 16,5-1-32-16,0 2 0 0,-4 2 0 0,2 1 0 15,-3 4-96-15,-1 3-32 0,-3 1 0 0,-2 3 0 16,-1 3-144-16,-4 3 192 0,-3 3-192 0,-1 2 192 15,-2 3-192-15,0 4 160 0,-4 3-160 0,1 4 160 16,-2 1-16-16,-1 4 0 0,0 3 0 0,1 2 0 16,2-1-144-16,-2 3 128 0,4-1-128 0,2-2 128 15,1-2-128-15,4-3 0 0,2-1 0 0,2-3 0 0,2-3 0 16,2-3 0-16,4-1 0 0,1-3 128 0,7-3-128 0,0 0 128 16,3-3-128-16,3-3 128 0,1-2 16 0,3-4 0 15,0-2 0-15,0-3 0 0,1-2-144 0,4-1 128 16,-3 2-128-16,1 0 128 0,0 0-128 0,-3 0 192 15,0-2-192-15,-4 3 192 0,-2 1-192 0,-1 4 0 16,-3 3 0-16,-3 2 128 0,-5 1-128 0,0 1 128 16,-3 2-128-16,-3 3 128 0,2 4-128 0,-2 0 0 15,0-3 0-15,1 3 128 0,-3 3-128 0,1 2 0 16,-1 1 0-16,2-1 0 0,0-3 0 0,3 0 0 16,-3-2 0-16,4 0 0 0,4-1 0 0,2-3 0 15,0 0 0-15,1-1 0 0,1 0 128 0,4-1-128 16,1-1 128-16,-2-1-128 0,2-1 0 0,-1 0 0 0,0 1 0 15,1-3 0-15,-1-1 0 0,6-5 0 0,1 1 144 0,1 1-144 16,-1 0 144-16,2 0-144 0,-4-2 192 0,0 3-192 16,-3-2 144-16,-3 3-144 0,-2-1 0 0,-1 3 144 15,-3 2-16-15,0 2 0 0,-1 1 0 0,1 2 0 16,1-1 16-16,0 1 0 0,2-1 0 0,0 3 0 16,-2 0-144-16,1 1 0 0,-1-4 0 0,1 2 0 15,0-1 0-15,2 1 0 0,2-1 128 0,3-1-128 16,0-3 0-16,7-1 0 0,-1-1 0 0,-1-1 0 15,-1-1 0-15,-2 0 0 0,2 0 144 0,-3-3-144 16,-1 1 0-16,2-2 144 0,1-2-144 0,-1 2 0 0,-2 1 192 16,1 0-192-16,-3-1 192 0,-2 3-192 0,-3-1 224 15,-4 3-64-15,-3 4-16 0,-1 0 0 0,-4-2 0 16,-1 1 0-16,-2 2 0 0,0 0 0 0,-1 1-16 0,0 2 0 16,-3-1 0-16,2 2 0 0,4-3-128 0,1 3 128 15,1 2-128-15,0-3 128 0,0-1-128 0,4-1 0 16,6-1 0-16,1 1 0 0,1-3 0 0,0-1 0 15,1 0 0-15,0-2 0 0,-1-3 128 0,4-4-128 16,0-3 0-16,3-1 128 0,2 1-128 0,3 0 0 16,1-1 0-16,1 0 128 0,-1-1-128 0,-3 0 0 15,-3 1 144-15,-3 1-144 0,-3-1 128 0,-2 4-128 16,-4 3 160-16,1 5-160 0,-2 3 208 0,0 1-48 16,-2 1-16-16,0 0 0 0,0 2-144 0,1 2 128 15,1 0-128-15,3 1 128 0,1 0-128 0,1 1 0 16,1 3 0-16,4-5 0 0,2-5 0 0,6-1 128 0,1 0-128 15,6 1 0-15,5-1 128 0,-1 1-128 0,0-3 0 0,2 0 128 16,-3 0-128-16,4-3 0 0,2 0 144 0,2 1-144 16,1 2 0-16,-5 0-128 0,-3 2 0 0,-4 0 0 31,0 0-1568-31,-1 0-304 0,-1-2-64 0,-2 3-16 0</inkml:trace>
  <inkml:trace contextRef="#ctx0" brushRef="#br0" timeOffset="16586.52">2761 13936 16575 0,'0'0'368'0,"0"0"80"0,0 0 0 0,0 0 16 0,0 0-464 0,0 0 0 16,0 0 0-16,0 0 0 0,0 0 912 0,0 0 96 15,8 8 16-15,-3-3 0 0,-5-5 0 0,7 9 0 0,1 0 0 0,2 3 0 16,-1-1 0-16,1 3 0 0,-1 2 0 0,0-1 0 16,2 5-832-16,-1 4-192 15,2 1 0-15,1 3 0 0,1 6 864 0,1 1 128 0,2 3 32 0,0 2 0 16,1 3-832-16,0-1-192 0,2-1 0 0,-3 0 0 15,0-1 0-15,2-1 0 0,-1-3 0 0,-1-1 0 16,0 2 864-16,-1-1 128 0,3-2 32 0,-3 0 0 16,1-3-832-16,-2-2-192 0,0 1 0 0,-2-1 0 15,-1-5 0-15,-1-1 0 0,-1 1 0 0,-2-3 0 16,-2-2 0-16,-1-2 0 0,-2-1 0 0,0-2 0 16,-2-1 0-16,1 0 0 0,-2-2 0 0,-2 2 0 15,2-5-1600-15,0-8-352 0,0 0-80 0,0 0-11472 16</inkml:trace>
  <inkml:trace contextRef="#ctx0" brushRef="#br0" timeOffset="16965.59">3482 14023 23951 0,'0'0'512'0,"0"0"128"0,8-6 0 0,-2 2 64 0,-5 1-576 0,-1 3-128 16,0 0 0-16,5-5 0 0,-5 5 848 0,0 0 144 16,0 0 32-16,0 0 0 0,0 0 0 0,-2 6 0 0,-1 0 0 0,-3 5 0 15,-2 4 0-15,-2 3 0 0,-3 2 0 0,-2 4 0 16,-3 3-832-16,-2 3-192 0,0 4 0 0,-6 4 0 15,-4 4 864-15,-5 6 128 16,-6 3 32-16,0 2 0 0,-1 1 0 0,0-2 0 0,0 0 0 0,3 0 0 16,-1-2-832-16,3-1-192 0,-3-2 0 0,1-3 0 15,2-2 0-15,1-2 0 0,2-4 0 0,4-2 0 16,7-2 0-16,2-1 0 0,2-4 0 0,4-2 0 16,2 0 0-16,3-4 0 0,3-2 0 0,2 4 0 15,2-5-1600-15,6-3-352 0,2-2-80 16,4-8-14752-16</inkml:trace>
  <inkml:trace contextRef="#ctx0" brushRef="#br0" timeOffset="17472.55">4262 14418 20271 0,'-11'-2'448'0,"5"1"80"0,0-2 32 0,6 3 16 0,-6 3-576 0,6-3 0 0,-4 2 0 0,4-2 0 15,0 0 928-15,0 0 80 0,0 0 16 0,0 0 0 16,0 0 0-16,6 3 0 0,3-1 0 0,4 0 0 0,5 0 0 0,3-2 0 16,3-2 0-16,5 0 0 0,4 2 0 0,4-2 0 15,5 0 0-15,3 0 0 0,3 1-832 0,1 1-192 16,-1 0 0-16,0 0 0 0,-2-2 0 0,-2 2 0 16,-2 2 0-16,-1 0 0 15,-1 2-768-15,0 3-208 0,-5-3-48 0,-3 2 0 16,-6-1-1632-16,-4 2-336 0,-4 2-64 0,-5-5-16 0</inkml:trace>
  <inkml:trace contextRef="#ctx0" brushRef="#br0" timeOffset="17716.22">4177 14823 35007 0,'0'0'768'0,"8"4"176"0,9-1 16 0,5 0 16 0,7-1-784 0,3-2-192 0,2-2 0 0,7 2 0 16,7 2 864-16,7 0 128 0,10-2 32 0,2-1 0 15,-1-2-832-15,2 0-192 0,2-2 0 0,-1 0 0 16,1 2 864-16,-21-1 128 0,1 3 32 0,20-4 0 16,-14 3-832-16,-6 0-192 0,-7 1 0 0,-14 1 0 15,1 1-768 1,1 2-208-16,1-2-48 0,-1 3-16784 0</inkml:trace>
  <inkml:trace contextRef="#ctx0" brushRef="#br0" timeOffset="22327.19">23177 2937 8287 0,'0'0'736'0,"4"-4"-592"16,-4 4-144-16,0 0 0 0,7-7 1168 0,-7 7 208 16,0 0 32-16,5-5 16 0,-5 5-256 0,4-6-48 15,1-1-16-15,-5 7 0 0,4-8-128 0,-2 0-16 16,-2 8-16-16,2-6 0 0,-4-5-96 0,1 3-16 16,0-1 0-16,-2 1 0 0,0 2-64 0,-2-3-32 15,-2-3 0-15,-3 6 0 0,-2 2-96 0,-1-4-32 16,1-5 0-16,-4 3 0 0,-5 3-48 0,-1 0-16 15,-6-2 0-15,2 1 0 0,0 0-32 0,-1 1 0 16,-4-1 0-16,1 1 0 0,-2 3-112 0,-3 0-16 0,-4-1-16 16,1 2 0-16,0 0-48 0,2 2-16 0,-3-2 0 0,1 3 0 15,-1 0-80-15,2 0-16 0,0 0 0 0,-1 3 0 16,2 1-64-16,-6 3-16 0,-4-1 0 0,5 3 0 16,5 1-128-16,1 0 192 0,-7 0-192 0,6 2 192 15,-2 2-192-15,2 0 192 0,2 0-192 0,-3 1 192 16,1 1-48-16,-2 3 0 0,-3 0 0 0,4 1 0 15,1 2-144-15,1 2 160 0,0 0-160 0,1 1 160 16,3 2-160-16,5 1 0 0,-1 3 144 0,2 1-144 16,0 2 0-16,0 4 0 0,2 1 0 0,-2 0 0 15,0-2 0-15,2 0 0 0,0 0 0 0,3 1 0 16,2-3 0-16,2 2 128 0,-2-2-128 0,4 2 0 16,2 3 0-16,5 0 144 0,3-3-144 0,1 4 0 0,0-1 128 0,-1 1-128 15,-2-2 0-15,3-1 0 0,2-1 0 16,1 2 0-16,0-4 0 0,2 0 0 0,4 1 144 0,-4 0-144 15,-3-1 0-15,3 1 144 0,6 2-144 0,-1-2 0 16,0-2 0-16,5 0 0 0,4 1 0 0,2 0 0 16,0-4 0-16,1 0 0 0,0-1 0 0,2 2 0 15,1-1 0-15,-1-1 0 0,1 0 0 0,1 1 0 16,-1-2 0-16,0-2 0 0,1-2 0 0,0 0 0 16,1-2 0-16,4 1 0 0,3-3 0 0,0 0 0 15,-2 1 128-15,3-4-128 0,1 0 0 0,1-2 0 16,-1 0 0-16,0 0 0 0,-1 0 0 0,0-3 0 15,-1-1 0-15,3 2 0 0,2 0 0 0,2-3 0 16,-3-3 128-16,3 2-128 0,5-1 0 0,0 1 0 16,1-2 0-16,-1-1 0 0,-6 2 0 0,4-2 0 0,-1-4 0 0,0 1 0 15,1-1 0-15,0-1 0 0,0 1 0 16,-1-3 128-16,1 1-128 0,-3-1 0 0,1-1 0 16,-2-1 0-16,0 0 0 0,-3-2 0 0,-2 0 128 0,1-3-128 15,1-1 0-15,-2-2 0 0,-4-1 144 0,3 0-144 16,2 1 0-16,-1-3 144 0,-1-5-144 0,0 2 0 15,0 0 176-15,-2 2-176 0,-4 0 160 0,2-3-160 16,-3-2 144-16,1 1-144 0,-1 0 128 0,1-2-128 16,-1 0 160-16,1 1-160 0,3-1 192 0,-3-2-192 15,-6-2 192-15,3 2-64 0,3-1 0 0,-1-2-128 16,-4-1 224-16,2 1-64 0,0-1-16 0,-3 1 0 16,-3 0-144-16,0 1 192 0,-2 2-192 0,0-2 192 0,-2-1-192 15,0 1 160-15,-1 1-160 0,1-4 160 16,-3-1-160-16,1-2 128 0,0-1-128 0,-1-1 128 0,1-3-128 15,-1 1 0-15,-2 3 0 0,1 1 128 0,0-3-128 0,-1 5 0 16,1 2 0-16,-1-1 128 0,-1 2-128 0,1 0 0 16,-1-2 0-16,-3 1 0 0,-2-2 0 0,1-1 128 15,-1-4-128-15,0 2 0 0,-1 0 128 16,-1-1-128-16,-1-3 0 0,0 1 128 0,-1 2-128 0,0 1 0 16,1 3 0-16,-1-1 0 0,-2 5 0 0,1-3 0 15,-3 3 128-15,2 1-128 0,-4 1 0 0,2 0 0 16,-5-1 0-16,2-2 128 0,2-2-128 0,-3 3 0 15,0 0 0-15,1 0 0 0,-4-3 0 0,2 4 0 16,-1-2 128-16,1 2-128 0,1 0 0 0,-3 0 0 16,1 2 0-16,-2-1 0 0,1-1 0 0,-1 2 0 0,-1 1 0 15,-1 0 0-15,-2-1 0 0,-3 2 0 0,1 2 0 0,2 1 0 16,-1-1 0-16,2 1 0 0,-3 0 0 16,0 2 0-16,0 0 0 0,1 2 0 0,3-2 128 15,-1 2-128-15,0 1 0 0,2 1 0 0,-2 1 0 0,2 2 0 16,-1-1 0-16,1 1 0 0,-3 2 0 0,2-1 0 15,-3 5 0-15,0-1 0 0,-1 1 0 0,-1 0 0 16,0 1-160-16,1 2 160 0,-2 1 0 0,3 2-144 16,4-2 144-16,-2 0 0 0,-3 1 0 0,3-2-128 15,-1 0 128-15,1 0-192 0,3 1 192 0,-1 2-192 16,1-1-208 0,0 0-48-16,-1-2-16 0,1-2 0 0,-1 2-1232 0,1-2-240 15,0-2-48-15,-2 2-8768 0,3-2-1728 0</inkml:trace>
  <inkml:trace contextRef="#ctx0" brushRef="#br0" timeOffset="27119.85">22652 2065 12895 0,'0'0'576'0,"0"0"112"0,-2-11-560 0,2 11-128 0,0 0 0 0,-6-8 0 16,3-2 768-16,2 2 112 0,1 8 16 0,0 0 16 15,0 0-144-15,0 0-48 0,-2-7 0 0,2 7 0 16,0 0-16-16,0 0-16 0,0 0 0 0,0 0 0 16,0 0 16-16,0 0 0 0,0 0 0 0,6-6 0 15,-6 6-64-15,0 0 0 0,0 0 0 0,0 0 0 16,9-1-224-16,-9 1-48 0,7 6-16 0,-7-6 0 0,0 0-48 0,6 10-16 16,-3-1 0-16,2 4 0 0,0 0 16 0,0 2 0 15,0-1 0-15,1 3 0 0,-4 5 0 16,2 2 0-16,2 1 0 0,-1 4 0 0,-1-3-48 15,0 6 0-15,3 4 0 0,-5 2 0 0,0 4-32 0,0 0-16 16,0-1 0-16,1 3 0 0,-3-1 32 0,-1-1 0 16,-2-2 0-16,1 0 0 0,1-1 80 0,-1-2 0 15,-4-1 16-15,3 0 0 0,2 1-80 0,-1-3 0 16,-3-2-16-16,4-2 0 0,2 0 32 0,-1-4 16 16,0-3 0-16,0-2 0 0,3-1-32 0,-2-3-16 15,-2 0 0-15,-1-2 0 0,1-1-80 0,1-2-16 16,3 0 0-16,-3-2 0 0,-3 2-16 0,3 0 0 15,0 0 0-15,1-3 0 0,-1-9 32 0,-1 9 0 0,1-9 0 16,0 0 0-16,0 0-160 0,0 0 0 16,0 0 144-16,0 0-144 0,0 0 256 0,0 0 0 0,0 0-16 15,4-11 0-15,0-5 48 0,-2-4 16 0,-3-3 0 0,1 0 0 16,5-1-144-16,-3 0-32 0,-2-5 0 0,0-1 0 16,0-1-128-16,0-2 0 0,-1-2 0 0,-3-1 128 15,3-2-128-15,1-1 0 0,1 2 0 0,2-1 0 16,-2 2 0-16,0 0 128 0,-1-5-128 0,1 3 0 15,-1 1 0-15,0-2 0 0,-1-5 128 0,1 3-128 16,-5 4 0-16,5-1 160 0,4 2-160 0,-3 3 160 16,1 4-160-16,-2 2 0 0,-1 4-192 0,1 1 192 15,0 1-144-15,0 4 144 0,-1 3 0 0,1 2 0 16,0 1-128-16,0 1 128 0,0 2 0 0,0 8 0 16,-1-6-128-16,1 6 128 0,0 0 0 0,0 0 0 15,0 0-176-15,0 0 176 0,-5 8-160 0,0 5 160 16,-2 1-192-16,-1 5 48 0,3 5 16 0,-2 7 0 0,-1 5 128 15,0 5-160-15,2 1 160 0,4 7-160 0,0 5 160 16,0-1 0-16,2-3-144 0,4 1 144 0,-2-3 0 0,3 1 0 16,-2-1 0-16,1-1 0 0,-2-1 0 0,1-2 0 15,0 2 0-15,2-6 0 0,-1 0 0 0,-2-5 0 16,-4-3 0-16,3-5 0 0,3-3 0 0,-1-5 0 16,-1 1 0-16,-1-2 128 0,1-2-128 0,0 0 128 15,2-3-128-15,0-4 128 0,-4-9-288 0,0 0-64 16,0 0-16-16,0 0 0 15,8-7-2272-15,-2-4-464 0,-1-3-96 0,-1-1-11424 0</inkml:trace>
  <inkml:trace contextRef="#ctx0" brushRef="#br0" timeOffset="27931.53">22116 2740 10127 0,'-16'2'448'0,"5"-1"96"0,0 1-544 0,-4 0 0 0,1-1 0 0,0 1 0 0,-1 0 1856 15,1 0 272-15,-1 1 48 0,0 0 16 0,1 1-1376 0,0 2-288 16,0-1-48-16,3 1-16 0,-3-3 176 0,3-1 16 16,-1-1 16-16,2 2 0 0,3-1 160 0,7-2 48 15,-8-2 0-15,8 2 0 0,0 0-112 0,0 0-32 16,0 0 0-16,0 0 0 0,0 0-432 0,0 0-96 16,15 1-16-16,4-3 0 0,3-4 368 0,4-2 64 15,3-3 16-15,3 1 0 0,3 3-80 0,6-2-16 16,5-2 0-16,6 1 0 0,3 1-176 0,1 2-48 15,2-1 0-15,2 1 0 0,-1 1-160 0,3-1-32 16,0 2-128-16,3 1 192 0,1 2-64 0,-4-1 0 16,-7-2-128-16,-2 2 192 0,-1 2 0 0,-3-1 0 15,0-2 0-15,-3 2 0 0,-3 2-32 0,-4 0-16 0,-5 0 0 16,-5 0 0-16,-5-1 32 0,-3 1 0 0,-5 0 0 16,-3 0 0-16,-3 0 64 0,-1 2 16 0,-9-2 0 0,0 0 0 15,8 3 16-15,-8-3 16 0,0 0 0 0,0 0 0 16,0 0 16-16,0 0 0 0,0 0 0 0,0 0 0 15,0 0 80-15,0 0 32 0,-11-6 0 0,-4 3 0 16,-1 5-192-16,-5-1-32 0,-5-1-16 0,-2 1 0 16,0 2-176-16,-7-1 128 0,-3-4-128 0,-2 4 128 15,2 0-128-15,-5 2 0 0,-1 3 144 0,-7-4-144 16,-4-1 0-16,-3 2 0 0,-2 0 0 0,-4 0 128 16,0 2-128-16,1-2 0 0,2 1 0 0,-2-1 128 15,-3 2-128-15,1-1 0 0,1 1 0 0,4-2 0 0,3-1 0 16,7 2 0-16,4-1 0 0,5 2 0 0,6 0 0 15,3-1 0-15,6-2 0 0,6 1 0 0,6 2 0 16,4-2 0-16,2-1-144 0,8-3 144 0,0 0-144 0,0 0 144 16,0 0-192-16,13 3 192 0,3-1-208 0,2-2 64 15,4-1 16-15,5-4 0 0,2-3 128 0,4 1 0 16,4 3-144-16,7-2 144 0,7-2 0 0,7-3-144 16,8-1 144-16,1 5 0 0,2 0-144 0,1 1 144 15,3 3 0-15,0-1-144 0,2-1 144 0,-2 2 0 16,-5 0 0-16,-2 1 0 0,-2 0 0 0,-5 1 0 15,-5-1 0-15,2 0 0 0,-2 1 0 0,-4 0 0 16,-8 1 0-16,-6 0 0 0,-6 1 0 0,-7-2 144 16,-5-1-144-16,-3-1 160 0,-4 3-160 0,-11 0 192 15,7 3-192-15,-7-3 192 0,0 0-336 0,0 0-64 0,0 0-16 16,0 0 0 0,0 0-2016-16,-6-3-384 0,-6 1-96 0</inkml:trace>
  <inkml:trace contextRef="#ctx0" brushRef="#br0" timeOffset="29062.7">22745 2796 6159 0,'0'0'256'0,"0"0"80"0,0 0-336 0,0 0 0 16,5 9 0-16,-5-9 0 0,4 11 368 0,-4-11 0 15,0 0 0-15,3 9 0 0,-3-9 528 0,2 9 96 16,-2-9 32-16,0 8 0 0,0-8 160 0,0 0 32 15,0 0 16-15,0 0 0 0,0 11-48 0,0-2-16 16,0-9 0-16,0 0 0 0,-5 10-272 0,5-10-48 16,-5 7-16-16,5-7 0 0,-6 4-128 0,6-4-48 15,0 0 0-15,-6 6 0 0,6-6 48 0,0 0 0 16,0 0 0-16,0 0 0 0,0 0 240 0,0 0 48 0,0 0 16 0,-4-6 0 16,4 6-240-16,-3-9-32 0,1-2-16 0,2 0 0 15,0 0-368-15,0-1-80 0,0-2-16 0,0-1 0 16,2-4-64-16,0 0-32 0,-2-4 0 0,2 0 0 15,2-2-16-15,-1-1 0 0,-2-2 0 16,-1 0 0-16,-1-4 16 0,-1-2 0 0,1-3 0 0,-2-3 0 16,0-2 32-16,1 2 0 0,0-1 0 0,1 4 0 15,-3-1-32-15,2 2 0 0,-1 0 0 0,0-1 0 16,0 1-160-16,2 0 192 0,-2-2-192 0,2 1 192 16,1 0-48-16,0 1 0 0,0 3 0 0,3 0 0 15,0-2 16-15,0-1 0 0,-4 1 0 0,2 2 0 16,2 1-16-16,-2 0 0 0,-2-1 0 0,0 2 0 0,2 0-16 15,-1 4 0-15,-2 0 0 0,0 6 0 0,-2 3 48 16,1 0 0-16,1 2 0 0,0-3 0 0,-2 1-48 16,2 1 0-16,1-1 0 0,-1 1 0 0,-5-1-128 0,4-1 160 15,2 2-160-15,-1-1 160 0,-3-1-160 0,2 2 0 16,1-1 0-16,1 1 0 0,-3-5 0 0,1 2 0 16,-3 1 128-16,4 0-128 0,2 2 0 0,-1-2 0 15,-3 3 0-15,4 0 0 0,0 3 0 0,0 0 0 16,0 1 0-16,0-2 0 0,-5 5 0 0,3 1 0 15,0-1 0-15,-1 2 0 0,-1-2 0 0,3 1 0 16,1 8 0-16,-1-8 0 0,1 8 0 0,-3-8 0 16,1 1 0-16,-2-1 0 0,2 4 0 0,2 4 0 15,0-7 0-15,0 7 0 0,-3-5-448 0,3 5 48 0,0 0 0 16,0 0 0 0,0 0-1840-16,0 0-384 0,-8 9-64 0</inkml:trace>
  <inkml:trace contextRef="#ctx0" brushRef="#br0" timeOffset="29582">22257 1522 11567 0,'-9'7'512'0,"3"0"112"0,-3 0-496 16,1 0-128-16,8-7 0 0,-4 7 0 0,4-7 192 0,0 0 0 16,0 0 16-16,0 0 0 0,0 0 304 0,0 0 64 15,-3 7 16-15,3-7 0 0,0 0 48 0,0 0 0 16,0 0 0-16,0 0 0 0,0 0 352 0,0 0 80 16,0 0 16-16,6-12 0 0,4-2 128 0,0-2 16 15,-1-1 16-15,2-1 0 0,-1410 1-432 0,2818-1-96 16,-1408-1-16-16,0 0 0 0,0-3-176 0,0-2-32 15,2 4-16-15,-2-6 0 0,-2 0-64 0,2-3-16 16,-1 0 0-16,1-2 0 0,0 0-96 0,1-1-32 16,-2-1 0-16,1 1 0 0,1 0-48 0,-1 1-16 15,2 1 0-15,-1 2 0 0,-1 3-48 0,0 3-16 16,-1 3 0-16,-1-1 0 0,2-1-16 0,-1 3-128 16,0 1 192-16,0 2-64 0,1 1 16 0,-1 1 0 0,-1 1 0 15,0 4 0-15,-1 0-144 0,1 0 160 0,-2-1-160 0,1 5 160 16,-8 4-160-16,12 2 0 15,-4 1 0-15,2 3 0 0,-2 1-128 0,1 4 128 0,2 4-160 0,-2 4 160 16,1 2-128-16,3 4 128 0,-2 3 0 0,3 1-144 16,1-1 144-16,1-1 0 0,-2 1 0 0,2-1 0 15,-1-1 0-15,-1 2 0 0,-4 1 0 0,0-4 0 16,1-4 0-16,-2 0 0 0,-3-3 0 0,1 0 128 16,-4-2-384-16,1-1-80 0,1-2-16 0,0-3 0 15,-4-1-1936-15,-1-9-384 16,0 0-80-16</inkml:trace>
  <inkml:trace contextRef="#ctx0" brushRef="#br0" timeOffset="30160.78">21842 521 21183 0,'0'0'1888'0,"-3"-7"-1504"0,1-1-384 0,2 1 0 16,0 1-928-16,0 6-256 0,1-5-48 0,-1 5-16 0,2-7 1776 0,-2 7 368 16,0 0 64-16,0 0 0 0,0 0-48 0,0 0-16 15,0 0 0-15,0 0 0 0,0 0-336 0,0 0-80 16,0 0-16-16,0 0 0 0,-4 15-160 0,1-2-48 16,0 5 0-16,0 5 0 0,-2 0-32 0,2 5-16 15,-1 2 0-15,-2 2 0 0,3 1-208 0,-4 23 176 16,1-9-176-16,4-7 160 0,-3-2-160 0,3-5 0 15,1-4 144-15,2-2-144 0,-1-3 176 0,0-3-48 16,0-1 0-16,1-4 0 0,2-3-128 0,-3-2 0 16,-1-1 0-16,1-2 0 15,0-8-704-15,0 0-80 0,0 0-16 0,0 0-6896 16,0 0-1392-16</inkml:trace>
  <inkml:trace contextRef="#ctx0" brushRef="#br0" timeOffset="30410.62">21547 865 23775 0,'0'0'1056'0,"0"0"224"0,0 0-1024 0,0 0-256 0,0 0 0 0,0 0 0 16,7-8-224-16,2 1-96 0,2 0 0 0,1 1-16 15,1 2 336-15,4-1 0 0,1-2 0 0,3-1 0 16,1 0 160-16,7 1 0 0,2-2 0 0,-2 2 0 15,-1-1-32-15,-1 4 0 0,0 2 0 0,-3 1 0 16,-3-4-128-16,-4 3 0 0,-1 1 144 0,-3 3-144 16,0 2 0-16,-4-2-320 0,0-2 64 0,-9 0 16 15,10 2-1760-15,0-1-368 0</inkml:trace>
  <inkml:trace contextRef="#ctx0" brushRef="#br0" timeOffset="30942.53">22157 288 21135 0,'-8'-12'928'0,"3"3"208"0,-4-1-912 0,0-1-224 15,-1 2 0-15,-1-2 0 0,0-3 0 0,0 1-208 0,-2 2 32 0,1 0 16 16,0 5 288-16,-3 0 48 0,0 3 16 0,-1 2 0 16,-3 0 96-16,-1 3 32 0,-2 2 0 0,-2 3 0 15,-4 3 128-15,1 2 48 0,-3 1 0 0,-2 2 0 16,-3 4-48-16,2 0 0 0,1-1 0 0,2 3 0 16,0 2-176-16,-1-1-32 0,0 0-16 0,0-2 0 15,0-1-96-15,1 4 0 0,-2 3-128 0,16-6 192 16,-1 7-192-16,0 3 128 0,2 5-128 0,1 0 0 15,-1 0 0-15,3 0 0 0,2 1 0 0,-2 29 0 16,7-10 0-16,1-10 0 0,3 1 0 0,8-9 0 16,5-5 0-16,6-2 0 0,1-3 0 0,8 1 0 15,5-2 0-15,1-2 0 0,4-5 0 0,2-5 0 0,0-4 176 16,5-4-176-16,5-6 192 0,2-2-192 0,1-1 272 16,1-2-48-16,0-3-16 0,-3-6 0 0,-1-6 176 0,-1-3 48 15,3-5 0-15,-3-1 0 0,-1-4 96 0,1 0 32 16,-2-2 0-16,-2 0 0 0,-5-4-48 0,-5-4-16 15,-6-5 0-15,-15 17 0 0,-1-11 16 0,-1-4 16 16,-4-1 0-16,-3 2 0 0,-3 3-80 0,-3 4 0 16,-3 2-16-16,-13-24 0 0,-5 16 176 0,-6 12 32 15,-5 9 16-15,-4 9 0 0,-7 6-656 0,-2 6 0 16,0 3-128-16,3 6 128 16,3 3-1024-16,4 3-96 0,4 2-16 0</inkml:trace>
  <inkml:trace contextRef="#ctx0" brushRef="#br1" timeOffset="38202.22">23122 2776 2751 0,'9'6'256'0,"-9"-6"-256"0,0 0 0 0,10 0 0 0,2 0 2224 0,1 0 400 16,0-1 64-16,0 3 32 0,-4 4-1840 0,1-3-368 15,2-3-80-15,-2 0-16 0,0 0 96 0,-1 0 0 16,-9 0 16-16,0 0 0 0,8 2 224 0,-8-2 32 15,0 0 16-15,0 0 0 0,0 0 128 0,0 0 32 16,0 0 0-16,0 0 0 0,0 0 272 0,0 0 64 16,0 0 16-16,0 0 0 0,0 0-224 0,0 0-64 15,-6 4 0-15,-2 0 0 0,-1-4-368 0,-4 0-80 16,-3 0 0-16,1 0-16 0,0-1-80 0,0-2-16 16,0-1 0-16,-2 1 0 0,1 2-64 0,-6-4-16 15,0-4 0-15,0 3 0 0,1 1-32 0,1 0-16 0,-2-1 0 16,0-1 0-16,1-2-96 0,-4 0-32 0,-2 1 0 15,-2 3 0-15,-1-1-80 0,-2 2 0 0,-3 0-128 0,1 0 192 16,1 2-64-16,1-1 0 0,0 0-128 16,1 1 192-16,1 5-64 0,1-1 0 0,2 0-128 0,-2 1 192 15,0 3-192-15,-1-2 128 0,-3 2-128 0,0 1 0 16,-2 3 128-16,2-1-128 0,2 1 0 0,0 2 144 16,-1-1-144-16,0 0 0 0,-1 0 0 0,4 3 0 15,0 3 0-15,-1 1 0 0,1-1 0 0,0 2 0 16,-2 1 0-16,-1 1 0 0,-1 1 0 0,1 2 0 15,1 3 0-15,0-1 0 0,1 1 0 0,1 2 0 16,2-1 0-16,3 4 0 0,1 0 0 0,2 2 0 0,3 0-128 16,-2 1 128-16,2 3 0 0,1-2 0 0,-1-2 0 15,1-1 0-15,0-1 0 0,1 0 0 0,-3 1 0 16,2-1 0-16,1 0 0 0,0-1 128 0,2-3-128 16,2 1 0-16,-2 1 144 0,3 0-144 0,0 2 0 0,4 0 144 15,4-1-144-15,0 0 0 0,3 0 128 0,-2-2-128 16,-1-1 0-16,1 0 0 0,2-1 144 0,0 0-144 15,0 1 0-15,0-2 144 0,0-2-144 0,-1 2 0 16,0 0 0-16,0 3 0 0,4-1 0 0,0 1 128 16,-1-2-128-16,4 0 0 0,-1-1 144 0,5 2-144 15,-1-2 160-15,2-1-160 0,1 1 0 0,4-3 0 16,-1 1 0-16,0 1 0 0,3-1 0 0,-1 1 0 16,-2-2 0-16,0 1 0 0,0 1 0 0,0 1 0 15,0-2 0-15,1 0 0 0,-3-1 0 0,2-1 0 16,0-1 0-16,0-1 0 0,2-2 0 0,-1 1 0 0,3-1 0 15,2-1 0-15,2 1 0 0,1-3 0 0,1 0 0 0,3-2 0 16,0 0 0-16,0-1 128 0,2-2-128 0,-1 0 0 16,0 2 176-16,-2-2-176 0,2-1 192 0,-3-2-192 15,3-1 192-15,3-2-192 0,1 0 192 0,2-1-192 16,-2 2 144-16,2-1-144 0,5-3 0 0,-3 0 144 16,3 1-144-16,-4-2 0 0,-2-1 144 0,-2 2-144 15,-1 1 0-15,-1-2 0 0,-4-1 0 0,3-2 128 16,0-3-128-16,3 1 128 0,-2-1-128 0,2 0 128 15,-1-2-128-15,3 0 144 0,0 2-144 0,-1-3 160 16,-2 0-160-16,-2-1 0 0,1 0 0 0,-1 2 128 16,-2-1-128-16,0 0 0 0,1 0 0 0,3-3 128 15,0-1-128-15,0 0 0 0,-3-2 0 0,3 2 0 0,2-2 128 16,0-2-128-16,-2 0 128 0,-1-1-128 0,-3-1 128 0,-1 0-128 16,-4-2 0-16,3 0 128 0,0 0-128 0,-1 1 0 15,-2 1 0-15,1-1 128 0,0-2-128 0,0 0 0 16,-1-2 144-16,2 2-144 0,-2-2 0 0,2-1 144 15,0-1-144-15,-2 0 0 0,-1 1 160 0,-1-3-160 16,1-2 128-16,-6-1-128 0,0 0 128 0,-3-2-128 16,1 1 128-16,-2-1-128 0,-2-1 128 0,-3 1-128 15,1 1 0-15,-2 1 128 0,-1 1-128 0,0-1 0 16,-2 0 144-16,1-1-144 0,-1-1 0 0,-2-3 0 16,2-1 0-16,0 1 0 0,-1-2 0 0,0 5 0 15,-1 1 0-15,0 1 0 0,0 5 0 0,-1-2 0 0,-1 3 0 16,-1 2 0-16,2 1 0 0,-3 1 0 0,0 0 0 15,-2 1 128-15,-1 0-128 0,1 0 0 0,-3-3 0 16,-1 2 0-16,-2-1 0 0,-2 4 0 0,-3-3 0 0,0 1 0 16,-1 2 0-16,-3 2 0 0,-1-3 0 0,2 1 0 15,-2-4 0-15,1 3 0 0,3 2 0 0,-3 1 0 16,-1-2 0-16,1 0 0 0,1-4 0 0,-1 3 0 16,1 0 0-16,-2 0 0 0,2-1 0 0,-1 1 0 15,0-2 0-15,0 0 0 0,-6 0 0 0,1 1 0 16,-4 1 0-16,1 0 0 0,-1 0 0 0,-1 4 0 15,0 2 0-15,1-2 0 0,-3 2-144 0,2 1 144 16,2 2 0-16,1 1 0 0,0-1 0 0,2 4 0 16,-1-2-144-16,-1 3 144 0,-2-2 0 0,1 3 0 15,-3 0-128-15,1 1 128 0,-1 0 0 0,1 2 0 0,1 1-128 16,0 2 128-16,0 0 0 0,1-1 0 0,2 1-128 0,1 2 128 16,-1 0 0-16,0 1 0 0,0 1 0 0,-2 1 0 15,-2-1 128-15,-6 3-128 0,-3 2 0 0,0-2 0 16,3 0-208-16,-2 3 64 0,-2 3 144 0,2 4 0 15,0-1-144-15,3 4 144 0,1-1 0 0,-2 1 0 16,-1 0-144-16,-1 3 144 0,1-1 0 0,1 0 0 16,0-1 0-16,2 3 0 0,1 0-128 0,3 1 128 15,0 2 0-15,3 1 0 0,0 0-128 0,2 1 128 16,-1 1 0-16,0 1 0 0,0 2 0 0,3-2-128 16,-3-1 128-16,2-1 0 0,5 0 0 0,1 0-128 15,2-2 128-15,3 3 0 0,3-1-128 0,4 0 128 16,2 0 0-16,1 0 0 0,-2 2-128 0,1 0 128 0,0 0 0 15,1 2 0-15,-3-1 0 0,2-1 0 0,1-3 0 0,2 0 0 16,-2-1 0-16,2 4 0 0,0-1 0 0,1 0 0 16,1-2 0-16,1 3-128 0,1 4 128 0,0-1 0 15,2 0 0-15,-1 1 0 0,2-3 0 0,4 0 0 16,-2 0 0-16,2 0 0 0,-7-2 0 0,6 0 0 16,3 0 0-16,2-3 0 0,3-1 0 0,2-1 0 15,5 0 0-15,-1 0 0 0,4 1 0 0,-2-2 0 16,1-1 0-16,3 1 0 0,-4-3 0 0,2-2 0 15,1-1 0-15,0-2 0 0,4 0 0 0,3-1 0 16,-1-1 0-16,3-4 0 0,5-1 0 0,-1 0 0 16,0 0 0-16,-1-1 0 0,-3-1 0 0,1-2 0 15,-1 0 0-15,3-2 0 0,3 1 0 0,1-1 0 16,0 0 0-16,3-2 0 0,3-1 0 0,-1-1 0 16,0-1 0-16,-1 0 0 0,-4-1 0 0,4-2 0 0,3-2 0 0,0-3 128 15,3 0-128-15,0-3 0 0,-2-2 0 0,-1-1 0 16,-3-1 0-16,-4 1 0 0,-1-1 144 0,-2-2-144 15,0 0 128-15,3-1-128 0,3 0 0 0,0 1 128 16,-5-1-128-16,-1-1 0 0,-4-1 0 0,-2 0 0 16,-1-1 128-16,-2-1-128 0,0-1 0 0,-1 0 0 15,0 0 144-15,0-2-144 0,1-2 128 0,-1-2-128 16,0 0 160-16,1-2-160 0,0 1 160 0,-2 0-160 16,-2 1 160-16,-3-2-160 0,-3-2 128 0,-1 0-128 15,-3 1 0-15,-1 0 144 0,-4 2-144 0,-1 2 0 16,0-3 0-16,-2 1 128 0,-4 4-128 0,1 1 128 15,-2-1-128-15,-1 0 128 0,-2-2-128 0,1 1 0 0,-2-1 0 16,0 0 0-16,-2-4 0 0,1 0 0 0,-2 0 0 16,0-1 0-16,1 3 0 0,-3 1 0 0,2 1 0 15,-2 1 0-15,1 1 0 0,-3 3 0 0,1 0 0 0,-1 2 0 16,1-1 0-16,-1 0 0 0,0-1 128 0,3 0-128 16,-5 1 0-16,3-1 0 0,-4-2 0 0,2 0 0 15,-3 2 0-15,0 0 0 0,0 1 0 0,-1 0 0 16,-2 0 0-16,-2 2 0 0,0 2 0 0,-4-2 0 15,-2 0 0-15,-2 1 0 0,-2 3 0 0,0-2 0 16,0 2-192-16,-4-2 192 0,-2 1-160 0,0-1 160 16,0 0 0-16,-2 1-144 0,-2-1 144 0,-4-2 0 15,1 2 0-15,-3-2-128 0,0 1 128 0,4 2 0 16,-1 1 0-16,4 4 0 0,1 1 0 0,3 3-128 0,2 2 128 16,3-3 0-16,2 2 0 0,-3-1-128 0,1 2 128 0,-3 2 0 15,2 0 0-15,-4 2-128 0,-3 2 128 16,2 0 0-16,1 0-144 0,0 5 144 0,2-2 0 0,1 1 0 15,-3 0-144-15,2 0 144 0,0 4 0 0,-1-1 0 16,0 0 0-16,-3 1 0 0,-5-1 0 0,-2 1-128 16,-6 0 128-16,6 2 0 0,2 2 0 0,0 1 0 15,-3 1 0-15,4 1 0 0,2-1 0 0,0 1-128 16,2 0 128-16,0-1 0 0,-6 0 0 0,1 2 0 16,-1 0 0-16,1 1 0 0,-2 0-128 0,5 2 128 15,4 1 0-15,0 2 0 0,2 2-160 0,4 0 160 16,2 0-128-16,1 4 128 0,0 4 0 0,2 1-128 15,-2 1 128-15,2 1 0 0,2 0 0 0,1 0-128 0,2 2 128 0,0 0 0 16,2 2-128-16,3 1 128 0,3 1-128 16,-1 0 128-16,4-2 0 0,0 2 0 0,2 0 0 15,2-1-128-15,1-2 128 0,2-1 0 0,1-2 0 0,1 2 0 16,3 0 0-16,0-1 0 0,0-1 0 0,3 0 0 16,4 2 0-16,0-3 0 0,2 0 0 0,1 0 0 15,2-3 0-15,2 0 0 0,-2-2 0 0,2-1 0 16,-1 2 0-16,2-4 0 0,2 3 0 0,3-3 0 15,-2 0 0-15,1 0 0 0,-2 0 0 0,-1 2 0 16,2-2 0-16,4 0 0 0,0-2 0 0,1-2 0 16,-1-2 0-16,0-1 0 0,-2-1 0 0,2-4-128 15,1-2 128-15,4 1 0 0,4-2 0 0,1 0 0 16,-2-3 0-16,4 0 0 0,3-1 0 0,-1 0 0 0,-4-2 0 16,-2-2 0-16,-1-1 0 0,2 0 0 0,-5-2 0 15,5-2 0-15,1 0 0 0,2-1 128 0,-2-2-128 0,1-2 0 16,2-3 0-16,-3 0 128 0,-2 0-128 0,0-2 0 15,-3-4 128-15,0-1-128 0,2-1 0 0,-2-2 0 16,-2 0 0-16,4-1 128 0,6 0-128 0,-1-1 0 16,-1 0 0-16,-1 0 0 0,-5 2 0 0,0 0 0 15,-5-1 0-15,0 0 128 0,-1 2-128 0,-1-1 0 16,-4-2 0-16,2 3 128 0,-3-3-128 0,1 0 128 16,-1-1-128-16,-1-2 128 0,-1-4-128 0,0-2 128 15,-3 0-128-15,-3-2 128 0,0 2-128 0,1-2 176 16,-3-3-176-16,-3 2 192 0,0 0-192 0,-1 1 0 15,-2 0 0-15,-1 1 128 0,-1 1-128 0,-3 4 0 0,0 1 0 16,-1-2 0-16,0-1 0 0,-2 2 0 0,-3-1 0 16,0 3 0-16,1 0 0 0,-2 0 192 0,1-2-192 15,-4 2 192-15,0 1-192 0,-1-3 0 0,0 3-160 0,1-2 160 16,-1-2 0-16,0 1 0 0,0-2 0 0,0-1 0 16,-3 0 0-16,2 2 0 0,-1-1 0 0,0 3 0 15,-1 2 0-15,1 2 0 0,1-1-128 0,-2 1 128 16,0 3 0-16,-2 1 0 0,0 0 0 0,0 0 0 15,-2 1 0-15,0 0 0 0,-2-2 0 0,1 3 0 16,0-2 0-16,-2 2-144 0,0-1 144 0,-1 1 0 16,-1-1 0-16,-1 0-128 0,-3-1 128 0,-2 0 0 15,-2 0 0-15,-1 0 0 0,-1 2 0 0,1 0-128 16,4 3 128-16,-2-1 0 0,3 1 0 0,-1 3 0 16,-1 1 0-16,3-1-128 0,2 1 128 0,-1 1 0 0,2 1 0 0,1 1 0 15,-1 2 0-15,-2-2-128 0,1-1 128 0,-2 0 0 16,-1 0 0-16,-2 4 0 0,0 0 0 0,-3 2 0 15,1 0 0-15,-2 1-128 0,0 2 128 0,-1 2-128 16,-1 3 128-16,-2 2-128 0,-1 1 128 0,-3 3 0 16,-5 1 0-16,-7 4 0 0,-4 1 0 0,2 3 0 15,2 7 0-15,4-1-128 0,3-3 128 0,5-1 0 16,5-2 0-16,5-2 0 0,5-3-256 0,8-2-32 16,5-3 0-16,6-2 0 15,4 0-2272-15,7-3-464 0,6-2-96 0</inkml:trace>
  <inkml:trace contextRef="#ctx0" brushRef="#br0" timeOffset="44017.95">7009 14598 20271 0,'0'0'448'0,"0"0"80"0,0 0 32 0,0 0 16 0,0 0-576 0,-1419 0 0 15,2825 0 0-15,-1409-4 0 0,-6-2 1744 0,-1-1 240 0,-1 2 64 0,0 0 0 16,-1-1-1648-16,-2 3-400 0,-5-1 0 0,0-1 0 16,-1 2 896-16,-2 1 112 0,1 1 16 0,-2 3 0 15,-3 2-832-15,-1 3-192 0,1 2 0 0,1 3 0 16,-1 2 0-16,3 2 0 0,1 3 0 0,-8 9 0 15,4-4 0-15,6 2 0 0,5 1 0 0,2-1 0 16,4 0 0-16,1 0 0 0,5 2 0 0,4-3 0 16,3-2 0-16,4-5 0 0,1-6 0 0,2-2 0 15,1-3 0-15,2-4 0 0,2-4 0 0,4-4 0 16,4-5 864-16,5-6 128 0,-3-5 32 0,2-4 0 16,-1-1-832-16,4-5-192 0,2-2 0 0,0-1 0 15,-1-6 0-15,-2 0 0 0,-2-3 0 0,0-2 0 16,-5-4 864-16,0-1 128 0,0-4 32 0,0-1 0 0,-4-4-832 15,0-1-192-15,-3-6 0 0,2 0 0 0,-1 0 0 0,2 4 0 16,-2 7 0-16,-2 10 0 0,-4 9 0 0,-5 9 0 16,-8 9 0-16,2 6 0 0,4 3 0 0,-4 9 0 15,0 0 0-15,-4 10 0 0,3 7 0 0,-3 13 0 16,-3 5 0-16,-3 10 0 0,-3 8 0 0,0 7 0 16,-2 3 0-16,0 6 0 0,1 0 0 0,1 2 0 15,2 1 0-15,4-7 0 0,2-6 0 0,1-7 0 16,3-4 0-16,0-5 0 0,1-5 0 0,2-5 0 15,1-5 0-15,1 0 0 0,-2-5 0 0,2-3 0 16,2-5 0-16,2-4 0 16,1-4-1600-16,-1-2-352 0,2-4-80 0,-2-4-13120 0</inkml:trace>
  <inkml:trace contextRef="#ctx0" brushRef="#br0" timeOffset="44381.47">7586 14426 27647 0,'0'0'1216'0,"0"0"256"0,-4 12-1168 0,-2 3-304 16,3 4 0-16,0 2 0 0,-2 3 880 0,0 2 112 16,0 3 32-16,1 1 0 0,-5-5 0 0,2 2 0 15,3-1 0-15,-1 0 0 0,-1 0-832 0,1-2-192 16,1-4 0-16,2 0 0 0,0 0 0 0,2-3 0 15,3-4 0-15,-1-3 0 16,-2-10-768-16,7 10-208 0,-2-2-48 0,4-3-8736 16,-9-5-1760-16</inkml:trace>
  <inkml:trace contextRef="#ctx0" brushRef="#br0" timeOffset="44803.95">8319 14424 31327 0,'0'0'1392'0,"0"-8"272"0,-1-4-1328 0,-1 1-336 0,0 0 0 0,-2 0 0 15,-3 0 0-15,-2 0 0 0,-2 2 0 0,-1 1 0 16,-2 6 896-16,-4 1 96 0,-4 1 32 0,-3 4 0 15,-3 4-832-15,2 2-192 0,1 2 0 0,2 3 0 0,-5 2 864 0,3 3 128 16,3 3 32-16,2 0 0 0,7 1-832 0,1-2-192 16,3-1 0-16,6-1 0 0,3-3 0 0,4 2 0 15,2-5 0-15,1-1 0 0,4 2 0 0,3-3 0 16,1 0 0-16,0-1 0 0,5-2 0 0,0 1 0 16,-2 2 0-16,1-1 0 0,2 0 0 0,-1 1 0 15,-2 0 0-15,-1 0 0 0,-3 1 0 0,-3 0 0 16,-4 2 0-16,-3 0 0 0,-1 1 864 0,-4 1 128 15,-4 2 32-15,-2-3 0 0,-2 2-832 0,-8 0-192 16,-6-1 0-16,3 3 0 0,3-2 0 0,-1-1 0 16,-5 1 0-16,2-4 0 0,1 0 0 0,1-3 0 15,0-2 0-15,2-2 0 16,2-2-1600-16,2-3-352 0,1-4-80 0,3 0-16 0</inkml:trace>
  <inkml:trace contextRef="#ctx0" brushRef="#br0" timeOffset="45180.02">9355 13883 20271 0,'0'0'448'16,"-3"-11"80"-16,-5 5 32 0,-4-2 16 0,0 0-576 0,0 3 0 0,-2 0 0 0,2 3 0 0,-3 5 1744 0,-1 3 240 16,1 3 64-16,-1 4 0 0,-3 6-832 0,-1 6-144 15,-2 5-48-15,-1 6 0 0,1 2 0 0,3 8 0 16,-2-1 0-16,5 3 0 0,2 0 0 0,-2 5 0 15,0 2 0-15,1 2 0 0,2-2-816 0,1-1-208 16,-1-3 0-16,1-3 0 0,4-1 0 0,1-7 0 16,2-3 0-16,-2-4 0 0,3-4 0 0,0-1 0 15,-1-3 0-15,1-5 0 16,-1-10-4048-16,2-4-864 0,3-6-160 0,-10 5-48 0</inkml:trace>
  <inkml:trace contextRef="#ctx0" brushRef="#br0" timeOffset="45372.51">8556 14515 31327 0,'0'0'688'0,"16"-4"144"0,6-2 16 0,7 1 48 0,5 2-720 0,4 0-176 0,-3-2 0 0,2 2 0 16,0-1 848-16,0-1 144 0,-1-1 32 0,3-1 0 15,3 2-832-15,1 1-192 0,3 3 0 0,-2 1 0 16,-3 1 0-16,-4 0 0 0,-2 2 0 0,-4-2 0 15,-5 1-1600-15,1-1-352 0,-3-3-80 16,-2 2-11472-16</inkml:trace>
  <inkml:trace contextRef="#ctx0" brushRef="#br0" timeOffset="45686.31">9599 14395 23951 0,'-12'0'512'0,"2"3"128"0,-3-1 0 0,-1 4 64 0,-2 4-576 0,1 3-128 16,-1 2 0-16,-2 7 0 0,-8 4 1664 0,1 2 320 15,-1 0 48-15,1 2 16 0,2 1-832 0,2 0-144 16,2-2-48-16,1 1 0 0,4 1-816 0,3-3-208 16,2-2 0-16,5-4 0 0,1-3 864 0,4-3 128 15,5-2 32-15,2-3 0 0,3-4-832 0,3-3-192 16,2-7 0-16,4 0 0 0,3-7 0 0,0-3 0 16,4-2 0-16,-1-3 0 0,-6-1 0 0,2-2 0 0,1-1 0 15,0 1 0-15,-1 1 0 0,-3 1 0 0,-3 1 0 16,-1 4 0-16,-3 4 864 0,-3 1 128 0,-1 3 32 15,-8 6 0-15,0 0-832 0,0 0-192 16,0 0 0-16,0 0 0 0,-1 13 0 0,-1 2 0 0,-3 3 0 16,0 2 0-16,1-1 0 0,-1 3 0 0,3 0 0 0,2 0 0 15,2-1 0-15,3-1 0 0,3-1 0 0,1 0 0 32,4-3-2416-32,-1-2-528 0,3-3-96 0,2-2-7664 0,0-2-1536 0</inkml:trace>
  <inkml:trace contextRef="#ctx0" brushRef="#br0" timeOffset="46081.71">10199 14369 31327 0,'0'0'688'0,"0"0"144"0,-8 10 16 0,0 1 48 0,4 4-720 0,-5 2-176 15,-2 4 0-15,0 4 0 0,-3 5 848 0,0 1 144 16,1 1 32-16,-1 0 0 0,-1 1 0 0,-1 1 0 15,3-2 0-15,0 0 0 0,1-2-832 0,-2-2-192 16,3-4 0-16,5-3 0 0,1-2 0 0,3-4 0 16,0-3 0-16,2-3 0 0,0-9 0 0,0 0 0 15,7 6 0-15,-7-6 0 0,11-4 864 0,3-3 128 16,2-4 32-16,2-4 0 0,3-1-832 0,-3-6-192 16,-1-2 0-16,2-3 0 0,1-3 0 0,-1 0 0 0,-2-1 0 15,-2-1 0-15,2 0 0 0,-1 1 0 16,0 4 0-16,-1 3 0 0,1 4 0 0,-1 1 0 0,0 5 0 15,-1 4 0-15,-6 7 0 0,-8 3 0 0,0 0 0 0,9 5 0 16,-2 3 0-16,-2 5 0 0,-1 7 0 0,-4 0 0 16,-2 2 0-16,1 2 0 0,1 1 0 0,-4 5 0 15,-3-1 0-15,3 2 0 0,-3 2 0 16,2 0 0-16,-2 1 0 0,1-1 0 0,-1-2 0 0,2 0 0 31,2-1-3232-31,2-3-688 0,-1 2-144 0,3-8-32 0</inkml:trace>
  <inkml:trace contextRef="#ctx0" brushRef="#br0" timeOffset="46440.89">11420 14389 27647 0,'-6'-5'608'0,"0"-1"128"0,-1 1 32 0,-2 0 0 0,-3 1-624 0,-2 4-144 16,-4 0 0-16,2 4 0 0,0 3 848 0,-5 2 144 15,-6 1 32-15,-3 6 0 0,-2 5 0 0,-3 4 0 16,-6 5 0-16,-3 2 0 0,-2 2 0 0,-2-1 0 0,-3-1 0 0,7 1 0 15,8 3-832-15,2-1-192 0,6 0 0 16,4-4 0-16,5-2 0 0,6-1 0 0,3-2 0 16,6-2 0-16,3-2 0 0,3-3 0 15,5-3 0-15,1 2 0 16,6-6-768-16,3-2-208 0,6-5-48 0,1 0 0 16,5-5-816-16,2-1-160 0,2-5-48 0,3 2-11456 0</inkml:trace>
  <inkml:trace contextRef="#ctx0" brushRef="#br0" timeOffset="46859.62">11394 14652 27647 0,'0'0'608'0,"0"0"128"0,-4 10 32 0,4-10 0 0,0 0-624 0,8 13-144 16,0-3 0-16,5-1 0 0,-2-2 848 0,2 0 144 16,2 1 32-16,3-1 0 0,0-4 0 0,1 1 0 15,0 0 0-15,1-1 0 0,-1-5-832 0,-1-1-192 16,1 1 0-16,1 0 0 0,2 0 864 0,-3-3 128 16,1-1 32-16,-1-1 0 0,-2 1 0 0,-3-1 0 15,-3-1 0-15,-1 1 0 0,-2-2-832 0,-2 1-192 16,-6 8 0-16,2-11 0 0,-3-1 0 0,-1 1 0 0,-5 0 0 0,-1 1 0 15,-1-2 0-15,-6 5 0 0,-3 3 0 0,-2 4 0 16,-3 3 0-16,0 5 0 0,-4 0 0 0,1 6 0 16,-3 6 0-16,3 3 0 0,-3 0 0 0,4 3 0 15,2 4 0-15,1 0 0 0,4 0 0 0,7-2 0 16,6 0 0-16,5-2 0 0,3 0 0 0,7 1 0 16,4-1 0-16,4-2 0 0,2-2 0 0,3-2 0 15,3-2 0-15,4 3 0 0,4-5 0 0,5-1 0 16,9-6-2416-1,9 1-528-15,8-2-96 0,2-4-12720 0</inkml:trace>
  <inkml:trace contextRef="#ctx0" brushRef="#br0" timeOffset="47306.99">14373 14055 23951 0,'-9'-30'512'0,"4"9"128"0,-3 0 0 0,0 2 64 0,1-2-576 0,-1 2-128 0,-1 1 0 0,2 2 0 16,-4 3 1664-16,1 2 320 16,-1 1 48-16,-4 2 16 0,1 4-832 0,-1 0-144 0,-3 2-48 0,-3 4 0 15,-1 3-816-15,-2 1-208 0,-2 5 0 0,-4 6 0 16,-1 4 0-16,0 5 0 0,3 5 0 0,-3 4 0 15,-2 9 0-15,1 3 0 0,0 4 0 0,1 4 0 16,0 4 0-16,2 5 0 0,1 1 0 0,7 1 0 16,2-2 864-16,4-4 128 0,4-1 32 0,5-6 0 15,3-5-1648-15,5-4-320 16,1-4-64-16,1-4-16 0,2-3 0 0,3-5 0 16,-3-3 0-16,3-4-8736 0,-4-4-1760 0</inkml:trace>
  <inkml:trace contextRef="#ctx0" brushRef="#br0" timeOffset="47733.36">13522 14616 31327 0,'0'0'688'0,"1"0"144"0,13-5 16 0,0 0 48 0,0-2-720 0,7 0-176 15,7 1 0-15,3-2 0 0,1-1 0 0,2-1 0 16,1-1 0-16,-1-3 0 0,0 2 0 0,-3 0 0 15,-3 0 0-15,-2 0 0 0,-1 0 0 0,-3 1 0 0,1 1 0 0,-5 0 0 16,-1-1 848-16,-1 3 144 0,2 4 32 0,-3 2 0 16,-4 1-832-16,-1 4-192 0,-10-3 0 0,9 11 0 15,-3 6 864-15,-1 3 128 16,-9 2 32-16,2 5 0 0,0 3-832 0,-3 1-192 0,-8 1 0 0,1 2 0 16,2 1 0-16,-3 0 0 0,0 1 0 0,0-4 0 15,0-1 0-15,1-4 0 0,1-3 0 0,2 0 0 16,2-4 864-16,-1-2 128 0,3-5 32 0,3-2 0 15,1-1-832-15,1-10-192 0,0 0 0 0,0 0 0 16,0 0 0-16,8-1 0 0,2-4 0 0,4-8 0 16,-2-4 864-16,2-3 128 0,1-1 32 0,6-1 0 15,1-1-832-15,4-2-192 0,-1-2 0 0,1 2 0 0,1 1 0 16,0 2 0-16,-2 1 0 0,1 2 0 0,-2 4 0 16,-2-1 0-16,-3 5 0 0,-3 3 0 15,0 1-768-15,-1 0-208 0,1 3-48 0,0 1 0 16,-2 2-1632-16,2 1-336 0,0 0-64 15,1-1-16-15</inkml:trace>
  <inkml:trace contextRef="#ctx0" brushRef="#br0" timeOffset="48035.17">14955 14527 31327 0,'0'0'688'0,"-9"5"144"0,-2 0 16 0,-1 2 48 0,-2 3-720 0,-2 1-176 15,0 5 0-15,-4 2 0 0,-2 3 848 0,-1 1 144 16,2 2 32-16,-2 2 0 0,0 0-832 0,-1 1-192 0,1-4 0 0,7 1 0 16,-1405-1 864-16,2818-1 128 15,-1404-3 32-15,6-3 0 0,4-3-832 0,4-1-192 0,4-1 0 0,4-2 0 16,2-3 0-16,4-5 0 0,2-2 0 0,1-4 0 16,1-5 0-16,1-3 0 0,4-4 0 0,-4-2 0 15,-1 2 864-15,-3-1 128 0,-1-3 32 0,-1 0 0 16,-2-1-832-16,-2 0-192 0,-3 1 0 0,-3 0 0 15,-2 2 864-15,-3 2 128 0,-5-1 32 0,-4 5 0 16,-1 1-832-16,-3 1-192 0,-2 0 0 0,-2 2 0 16,-5 3-1600-16,4 0-352 15,3-1-80-15,1 2-10384 0,1 1-2096 0</inkml:trace>
  <inkml:trace contextRef="#ctx0" brushRef="#br0" timeOffset="48508.48">15404 14558 27647 0,'2'13'608'0,"-3"-3"128"0,-1 3 32 0,0 2 0 0,-3 3-624 0,0 2-144 16,-2 2 0-16,0 0 0 0,-2-3 848 0,0 2 144 16,0 1 32-16,1-2 0 0,1-4 0 0,0-2 0 15,1-1 0-15,1-1 0 0,1-3-832 0,0-2-192 16,4-7 0-16,0 0 0 0,0 0 864 0,0 0 128 15,0 0 32-15,8-2 0 0,2-2 0 0,1-3 0 16,1 0 0-16,1-4 0 0,3 0-832 0,0-5-192 16,1-2 0-16,2 2 0 0,6 1 0 0,-3-3 0 0,2 2 0 15,-3 0 0-15,0 4 0 0,-1 0 0 0,-2 2 0 0,-1 3 0 16,-3 0 0-16,-1 4 0 0,-2 2 0 0,-2 3 0 16,-1 1 0-16,-2 3 0 0,-1 2 0 15,-4 3 0-15,0 3 0 0,-2 1 0 0,-3 3 0 0,0 0 0 16,-2 2 0-16,1 0 0 0,-1-1 0 0,0-2 0 15,-1-3 0-15,2 0 0 0,0-4 0 0,2 1 0 16,1-4 0-16,2-7 0 0,0 0 0 0,0 0 0 16,6 2 0-16,3-4 0 0,1-4 0 0,2-4 0 15,1-1 0-15,2-1 0 0,0-2 0 0,2-1 0 16,0-1 864-16,2-1 128 0,1 1 32 0,0 1 0 16,-2 3-832-16,1 1-192 0,0 1 0 0,-2 4 0 0,3-1 0 15,-1 5 0-15,-3 2 0 0,1 3 0 0,-2 3 0 16,-1 1 0-16,0 3 0 0,-3 5 0 0,0-1 0 15,-4 1 0-15,2-2 0 0,-2 4 0 16,2 2-768-16,-3-1-208 0,3 1-48 0,-1 0-12016 16,2-2-2400-16</inkml:trace>
  <inkml:trace contextRef="#ctx0" brushRef="#br0" timeOffset="49235.93">18551 14550 27647 0,'-8'-16'608'0,"4"5"128"0,-1-2 32 0,-1-1 0 0,-3 0-624 0,-1 0-144 16,-1 1 0-16,0 1 0 0,-3 0 848 0,0 3 144 15,-3 3 32-15,-1 2 0 0,-2-1 0 0,-4 5 0 16,-2 5 0-16,-5 2 0 0,-4 4-832 0,-1 4-192 15,-3 4 0-15,6 3 0 0,5 2 0 0,2 0 0 16,5 4 0-16,5-5 0 0,3-2 0 0,6-1 0 16,4-4 0-16,6 2 0 0,2-8 0 0,7-1 0 15,4-2 0-15,5-2 0 0,2-3 864 0,5-2 128 16,7-5 32-16,0-2 0 0,2-4-832 0,1-2-192 0,-5-3 0 16,0-1 0-16,-2-3 0 0,-4 0 0 0,-3 1 0 0,-1 3 0 15,1-1 0-15,-4 3 0 0,-3 3 0 0,-2 3 0 16,-4 5 864-16,-2 3 128 0,-9 0 32 15,9 11 0-15,-6 7-832 0,-1 7-192 0,-4 6 0 0,-3 7 0 16,-6 4 0-16,-1 4 0 0,-2 6 0 0,-2 4 0 16,-3 3 0-16,-2 3 0 0,-3-2 0 0,1 1 0 15,0-2 0-15,-3-1 0 0,-4-3 0 0,-2-4 0 16,-3-3 0-16,0-4 0 0,-5-8 0 0,5-3 0 16,4-5 864-16,2-3 128 0,2-1 32 0,4-5 0 15,2-5-832-15,3-5-192 0,2-6 0 0,1-4 0 16,3-2-1600-16,2-8-352 15,2-7-80-15,4-7-10384 0,3-6-2096 0</inkml:trace>
  <inkml:trace contextRef="#ctx0" brushRef="#br0" timeOffset="49610.56">19391 14301 31327 0,'0'0'1392'0,"0"0"272"0,-6 5-1328 0,-2 3-336 0,1 5 0 16,-1 4 0-16,-3 3 0 0,-1 10 0 0,-4 4 0 0,0 0 0 16,-3 2 896-16,0 0 96 0,-3 3 32 0,-1-3 0 15,0-1-832-15,0 0-192 0,0-5 0 0,2-1 0 16,2-2 864-16,4-5 128 0,3-6 32 0,2-2 0 15,2-1-832-15,6-2-192 0,4-3 0 0,-2-8 0 16,0 0 864-16,0 0 128 0,0 0 32 0,6-8 0 16,0-5 0-16,5-3 0 0,2-5 0 0,4-1 0 15,1-1-832-15,1-2-192 0,0 1 0 0,2-2 0 16,2-3 0-16,0 3 0 0,-1 2 0 0,-1-1 0 16,0 1 0-16,2 3 0 0,1 2 0 0,3 2 0 15,-3 2 0-15,1 4 0 0,-1 2 0 0,-9 4 0 16,-4 3-768-16,0 2-208 0,1 1-48 15,1 2-12016-15,-13-3-2400 0</inkml:trace>
  <inkml:trace contextRef="#ctx0" brushRef="#br0" timeOffset="50027.21">20288 14435 27647 0,'0'0'1216'0,"0"0"256"0,0-5-1168 0,0 5-304 0,0 0 0 16,0 0 0-16,0 0 880 0,-4 2 112 15,-3 1 32-15,-2 5 0 0,-2 3 0 0,-2 2 0 0,-2 3 0 0,-3 0 0 16,-3 5-832-16,-10 7-192 0,2 0 0 0,1-2 0 15,6-1 0-15,1-2 0 0,5 0 0 0,3-1 0 16,5-3 864-16,4-1 128 0,2-1 32 0,6-1 0 16,-1 1-832-16,8-6-192 0,1-3 0 0,0-3 0 15,3 1 0-15,4-3 0 0,2-2 0 0,2-4 0 16,1-4 864-16,1-2 128 0,0-2 32 0,0-1 0 16,-3-1-832-16,0-1-192 0,0-1 0 0,-1 1 0 15,-2 0 864-15,-2-2 128 0,-1-1 32 0,-4-1 0 16,-1 0-832-16,-1-1-192 0,-6-1 0 0,1 4 0 15,-3-2 0-15,-2 1 0 0,-2 1 0 0,-3 1 0 0,1 0 0 16,-5 2 0-16,1 1 0 0,-3 0 0 16,0 2-3232-16,1 1-688 0,-13-8-144 15,8 9-32-15</inkml:trace>
  <inkml:trace contextRef="#ctx0" brushRef="#br0" timeOffset="50433.71">20908 14464 31327 0,'0'0'688'0,"0"0"144"0,0 0 16 0,0 0 48 0,-3 6-720 0,0-2-176 16,-1 3 0-16,-1 2 0 0,-3 6 848 0,-3 1 144 0,4 3 32 0,-2 2 0 16,-3 2-832-16,0 2-192 0,2 3 0 0,1-2 0 15,3-1 864-15,1 1 128 0,3 0 32 0,3-7 0 16,3 1-832-16,1-3-192 0,1-2 0 0,3-1 0 16,2 0 864-16,0-3 128 0,2-2 32 0,1-4 0 15,6 0-832-15,1-5-192 0,1-3 0 0,1-5 0 16,-1-6 864-16,2-2 128 0,-4 1 32 0,0-3 0 0,-1-2-832 15,-1-1-192-15,-2 1 0 0,-6 2 0 0,1-2 864 0,0-1 128 16,-2 0 32-16,-1-1 0 0,-1 0-832 16,1 3-192-16,-3 0 0 0,2-3 0 15,-3 1-1600-15,-1 3-352 0,0 3-80 0,-1 3-16 16,-1 3-816-16,-1 1-160 0,0-6-48 0,0 14 0 0</inkml:trace>
  <inkml:trace contextRef="#ctx0" brushRef="#br0" timeOffset="51059.07">21876 14417 16575 0,'0'0'368'0,"-6"-5"80"0,0-1 0 0,6 6 16 0,0 0-464 0,0 0 0 0,-7-2 0 0,7 2 0 16,0 0 912-16,0 0 96 0,0 0 16 0,0 0 0 0,0 0 0 0,0 0 0 15,-7-5 0-15,7 5 0 0,0 0-832 0,0 0-192 16,-9 6 0-16,1 2 0 0,0 5 864 0,0 2 128 16,4 3 32-16,-7 4 0 0,-3 2 0 0,0 0 0 15,-2 5 0-15,-2 0 0 0,-1 1 0 0,-1 0 0 16,3-1 0-16,0 1 0 0,1 1-832 0,2-5-192 15,1 0 0-15,4-3 0 0,0-4 0 0,1-1 0 16,3-5 0-16,0-2 0 0,5-11 864 0,0 0 128 16,-1 8 32-16,1-8 0 0,0 0 0 0,11-8 0 15,0-3 0-15,3-3 0 0,3-1-832 0,3-5-192 16,2-1 0-16,2-1 0 0,0-3 0 0,4 1 0 16,1 0 0-16,2-2 0 0,1-3 0 0,0 4 0 0,0 2 0 15,-4 4 0-15,0 2 0 0,-6 2 0 16,0 3 0-16,-5 6 0 0,0 1 0 0,-2 5 0 0,0 3 0 15,-5 6 0-15,-1 4 0 0,1 5 0 0,-4 4 0 0,-1 2 0 16,0 3 0-16,-4 2 0 0,-4 3 0 0,0 3 0 16,0 1 0-16,-1-2 0 0,-4 1 0 0,1-1 0 31,3-2-768-31,-2-3-208 0,3-6-48 0,1-2 0 16,1-4-1632-16,2-4-336 0,2-2-64 0,-3-11-11072 0</inkml:trace>
  <inkml:trace contextRef="#ctx0" brushRef="#br0" timeOffset="51620.54">23181 14617 27647 0,'7'-9'1216'0,"-3"5"256"0,-2-4-1168 0,1 3-304 15,1-2 0-15,-2-1 0 0,-3-1 880 0,-1 2 112 16,-4-1 32-16,3 3 0 0,-3 0 0 0,0 2 0 16,-4 1 0-16,-3 2 0 0,-5 3 0 0,-3 5 0 15,-3 2 0-15,-2 3 0 0,-4 2-832 0,-3 5-192 16,-5 4 0-16,1 6 0 0,-4 1 0 0,4 2 0 16,-2 2 0-16,6 2 0 0,6 2 864 0,4 0 128 15,2 0 32-15,8-2 0 0,2-3-832 0,7-5-192 0,3-3 0 0,4-3 0 16,0-2 0-16,5-3 0 0,1-3 0 0,7-5 0 15,5-4 0-15,3-4 0 0,2-6 0 0,2-4 0 16,3-3 0-16,-1-6 0 16,1-4 0-16,0-4 0 0,3-7 0 0,0-2 0 0,4-3 0 0,-1-7 0 15,-1-6 864-15,5-4 128 0,1-2 32 0,1-6 0 16,-1-11-832-16,0-3-192 0,-2-4 0 0,2-6 0 16,2-2 0-16,0-2 0 0,0 1 0 0,3 5 0 15,4 6 0-15,-5 8 0 0,-8 5 0 0,0 9 0 16,-6 7 0-16,-7 10 0 0,-3 4 0 0,-7 10 0 15,0 4 0-15,-6 8 0 0,-2 5 0 0,-7 8 0 16,0 0 0-16,0 0 0 0,-7 12 0 0,-3 10 0 16,-5 8 0-16,-4 6 0 0,-6 5 0 0,-4 8 0 0,-10 8 0 0,-3 9 0 15,-1 9 0-15,1 4 0 0,0 1 0 16,3 8 0-16,4 6 0 0,3-3 0 0,4-5 0 0,3-3 0 16,6-5 0-16,3-3 0 0,5-2 0 0,3-6 0 15,7-4 0-15,0-5 0 0,1-8 0 0,2-1 0 16,3-4 0-16,0-2 0 15,1-6-768-15,-1-4-208 0,3-6-48 0,0-6-18432 0</inkml:trace>
  <inkml:trace contextRef="#ctx0" brushRef="#br0" timeOffset="72401.39">16097 9762 2751 0,'0'0'256'0,"-1"-9"-256"15,0 0 0-15,0 1 0 0,1 8 3376 0,0-10 624 16,0 2 128-16,0 0 32 0,0 8-2640 0,0 0-528 15,0 0-96-15,0 0-32 0,2-8-384 0,-2 8-80 16,0 0-16-16,0 0 0 0,3-8-128 0,-3 8-48 0,3-7 0 0,-3 7 0 16,0 0 48-16,0 0 0 0,0 0 0 0,0 0 0 15,0 0 64-15,0 0 0 0,0 0 16 0,0 0 0 16,0 0 48-16,0 0 0 0,0 0 0 0,0 0 0 16,9 3-224-16,-9-3-32 0,6 7-128 0,-1408 3 192 15,2814 2 0-15,-1409 1 0 0,-1 1 0 0,-1 3 0 16,-1 0-32-16,-1 3-16 0,0 5 0 0,-1 2 0 15,-2 0-16-15,1 4 0 0,-1-2 0 0,0 3 0 16,1 4-128-16,0-4 128 0,1-5-128 0,-3 1 128 16,2-1-128-16,1 0 0 0,-2-2 144 0,2-4-144 15,-1 0 144-15,1 2-144 0,-2 0 192 0,2-2-192 16,0-4 224-16,1 0-64 0,0-1-16 0,1-2 0 16,0-3 112-16,0-11 32 0,0 0 0 0,0 0 0 0,1 11 160 0,1-3 16 15,-2-8 16-15,0 0 0 0,0 0-48 0,0 0-16 16,12 0 0-16,-2-2 0 0,1-2 240 0,2-1 48 15,2 1 16-15,0-3 0 0,3-2-400 0,3-2-64 16,3 0-32-16,2 1 0 0,-1 4-224 0,4-2 0 16,2 1 0-16,2-2 0 0,4 0 0 0,-2 1 0 15,3 2 0-15,0-1 0 0,2 0 0 0,2-1 0 16,2-1 0-16,3 1 0 0,4 2 0 0,-1 0 0 16,1-3 0-16,-1 4 0 0,0 3 0 0,2-3 0 15,-3 0 0-15,5-1 0 0,1 0 0 0,3 2 0 16,0 3 0-16,-1-2 0 0,-1 0 0 0,-3 1 0 15,-2-4 0-15,1 3 0 0,1-1 0 0,3 2 0 16,0 1 0-16,1 1 0 0,0 0 0 0,-2 2 144 16,-1-1-144-16,0-1 128 0,-1-1-128 0,0 1 0 0,2 1 0 15,-3-1-176-15,-1 0 176 0,-2 0 0 0,-4 0 0 16,1-1 0-16,-1-1 0 0,1-1 0 0,2-3 0 0,-2 2 0 16,-2 2 0-16,1-2 0 0,0 2 0 0,-1 0 0 15,-1-1 0-15,-1 1 0 0,-1-1 128 0,1 1-128 16,1-3 0-16,0 0 0 0,0 2 0 0,0 1 128 15,1 1-128-15,-5 1 0 0,-1 0 0 0,-4 0 0 16,1-1 0-16,-1 1 0 0,-1 0 0 0,2-2 128 16,3 1-128-16,-2 0 0 0,-1 0 0 0,3 1 0 15,1 2 0-15,-2 1 0 0,-1-1 0 0,0 2 128 16,-2 1-128-16,2-2 0 0,0-3 0 0,0 2 0 16,3 1 0-16,-2-2 0 0,-1 2 0 0,3-1 0 15,-2 1 0-15,3 0 0 0,-2 1 0 0,2-2 0 0,-5 0 0 16,0 0 0-16,-2 2 0 0,-1-2 0 0,-1 1 0 0,3-3 0 15,-1 0 0-15,-1 0 0 0,-3 2 0 0,0 1 0 16,2-2 0-16,-2 0 0 0,-1 0 0 0,1 0 128 16,-1 1-128-16,-1-2 0 0,-4 0 0 0,1 0 0 15,1-1 0-15,1 1 0 0,1 0 0 0,1 0 128 16,-3-1-128-16,4 2 0 0,1 1 0 0,-4 2 0 16,-4-3 0-16,1 2 0 0,-2 1 0 0,1 3 0 15,0-2 0-15,-3 2 0 0,-3-4 0 0,0 1 0 16,-3 1 0-16,0 2 0 0,0-4 0 0,-2 0 0 15,0 1 0-15,-1-1 0 0,0 1 0 0,-1 0 128 16,0-1-128-16,-9-3 0 0,8 3 128 0,-8-3-128 16,10 5 160-16,-2-3-160 0,-8-2 208 0,0 0-48 15,8 1-16-15,-8-1 0 0,7 1-16 0,-7-1-128 0,0 0 192 16,8-2-64-16,-8 2 16 0,6-2 0 0,-6 2 0 0,5-5 0 16,-5 5 128-16,6-5 32 0,-6 5 0 0,2-9 0 15,0 0-48-15,0 1 0 0,-2 8 0 0,2-12 0 16,-1 0-80-16,4-1-32 0,-4 0 0 0,1-1 0 15,0-1-144-15,2-2 0 0,-1-3 144 0,1-1-144 16,0 0 0-16,-1-4 128 0,1-6-128 0,2 1 0 16,0-5 128-16,2 0-128 0,-3 0 128 0,1-2-128 15,1 1 0-15,-1 0 0 0,1-1 0 0,0 2 128 16,1 1-128-16,0 2 0 0,-1 0 0 0,-3 6 0 16,2 2 0-16,-1 3 0 0,-4-1 0 0,-1 2-128 15,2 2 128-15,1 3 0 0,-2 4 0 0,0-2 0 0,-2 3 0 16,0 2-128-16,-1-1 128 0,2 9 0 0,0 0 0 0,-1-6-128 15,2-3 128-15,-1 9 0 0,0 0 0 0,0 0 0 16,0 0 0-16,0 0 0 0,0 0-208 0,0 0 32 16,0 0 16-16,0 0 0 0,0 0 160 0,-2 9-128 15,2-9 128-15,-1 10-128 0,2 1 128 0,0-1 0 16,-1-10-144-16,0 15 144 0,-1 4 0 0,0-1-144 16,1 1 144-16,-1 1 0 0,-3 1-160 0,-1 3 160 15,1 5-128-15,-2 0 128 0,-1 2 0 0,1 1-128 16,-4 1 128-16,0 3 0 0,-1 3 0 0,-2 0 0 15,-1 1 0-15,1 1 0 0,-1 1 0 0,7-2 0 16,-3-2 0-16,4-2 0 0,-1-4 0 0,1-4 0 16,0-1 0-16,0-4 0 0,2-4 0 0,0-3 0 0,0-3 0 15,0-1 0-15,0-1 0 0,0-2 0 0,-2-2 0 16,1-1 0-16,-1-1 0 0,1 1 0 0,0-1 128 0,5-5-128 16,-12 1 128-16,2 0-128 0,2 1 160 15,-4-2-160-15,-1-4 160 0,-1-1-160 0,0-1 160 0,-4 0-160 16,-2 1 0-16,1-1 0 0,-6-1 0 0,-2-1 0 15,-6-2 0-15,-2 1 0 0,1 0-208 0,-5 1 64 16,1 0 144-16,-5-2-208 0,-2 1 80 0,-4 0 128 16,-4 2-160-16,-3 0 160 0,-2 3 0 0,-1-1-144 15,0 2 144-15,0 1 0 0,-5-1 0 0,0 0 0 16,-2 1 0-16,-1 1-128 0,-1 1 128 0,4 1 0 16,4-1 0-16,-3 0-128 0,-4-1 128 0,-2 1 0 15,-3 1-176-15,3 1 176 0,2-2-208 0,0 0 80 0,-4 0 128 0,3 3-160 16,0-1 160-16,3 1-160 0,3 3 160 0,3-1 0 15,3-1 0-15,-3 1-128 0,1-2 128 16,-1 2 0-16,-2-2 0 0,1 1 0 0,1 1 0 0,-1-1 0 16,-1-1 0-16,-2 1 0 0,-4-1-128 0,-4 1 128 15,-1 0-128-15,2-1 128 0,3 1 0 0,2-1-128 16,0-1 128-16,5 0 0 0,4 0 0 0,2 1-160 16,4 2 160-16,3-2 0 0,1-1 0 0,2 2 0 15,0 0 0-15,-3 0 0 0,-2 2 0 0,1-1 0 16,0 0 0-16,-1-1 0 0,1 1-128 0,2-3 128 15,5 2 0-15,-1-2 0 0,0-2 0 0,0 2 0 16,-3 0 0-16,0 0 0 0,3 0 0 0,2-1-128 16,0-2 128-16,5-1 0 0,-2 1 0 0,7 0 0 0,1-1 0 15,3-1 0-15,1 1 0 0,3-1 0 16,-1 1 0-16,4-2 0 0,0 0 0 0,3-2 0 0,0 3 0 0,1-1 0 16,-1-1 0-16,1 2 0 0,0 0 0 0,1 1 0 15,1 0 0-15,2 1 0 0,1 0 0 0,-2 0 0 16,2 1 0-16,1 1 0 0,-2 0 0 0,2 2 0 15,1-2-128-15,-1 0 128 0,1 0 0 0,-1 0 0 16,4 0 0-16,-2-1 0 0,0 2 0 0,2 0 0 16,5-2 0-16,-8 3-128 0,1-1 128 0,-2 0 0 15,3 1 0-15,-2-2 0 0,1-1 0 0,-2 3 0 16,2-2 0-16,-2 1 0 0,-1 1 0 0,1-1 0 16,0 0 0-16,2 0 0 0,-1 1 0 0,1 0 0 15,0-2 0-15,0 2 0 0,-1-2 0 0,3 0 0 0,-1 0 0 16,-1 1 0-16,0 3 0 0,0-2 0 15,1-1 0-15,0 0 0 0,-1 2 0 0,1-1 0 0,-3-2 0 16,3-1 0-16,-1 0 0 0,0 0 0 0,0 1 0 16,0-2 0-16,-1-2 0 0,3 3 0 0,5 0 0 0,0 0 0 15,-7-4 0-15,1 0 0 0,0-2 0 0,3 0 0 16,-1-3 144-16,1-1-144 0,1-2 128 0,2-3-128 16,-1-3 128-16,3-1-128 0,2 0 128 0,0-7-128 15,-2-1 128-15,0-4-128 0,-2-2 144 0,0 0-144 16,-1 0 160-16,0 1-160 0,0 0 0 0,-1 4 128 15,-3 2-128-15,2 4 0 0,-1 2 0 0,-2 5 0 16,1 3 0-16,-2 4 0 16,-1 5-912-16,2 4-176 0,-5 2-48 0,2 8-15552 0</inkml:trace>
  <inkml:trace contextRef="#ctx0" brushRef="#br0" timeOffset="75454.7">1747 11071 3679 0,'-15'-3'160'0,"4"1"32"0,0-1-192 0,-1-2 0 16,1 0 0-16,-1 1 0 0,3 0 2592 0,0 1 480 16,-1-1 80-16,2 0 32 0,-1 2-2000 0,9 2-400 15,0 0-80-15,-9-2 0 0,1-3-304 0,8 5-48 0,0 0-16 0,0 0 0 16,0 0-112-16,0 0-32 15,0 0 0-15,0 0 0 0,0 0-48 0,11-3-16 0,-1 1 0 0,4 1 0 16,3 0 320-16,1 1 48 0,3 2 16 0,4-1 0 16,3 0-32-16,4 1 0 0,3 2 0 0,2-1 0 15,2-1-64-15,3 0-16 0,0 1 0 0,5-1 0 16,5 0-16-16,4-2 0 0,3-1 0 0,3 1 0 16,2 2-32-16,1-2-16 0,1-1 0 0,5-1 0 15,3-2-80-15,3 2 0 0,1 1-16 0,-1-1 0 16,0-1-96-16,4-1-16 0,7 0 0 0,-3 2 0 15,-3 2-128-15,4-1 0 0,1-2 144 0,-3 3-144 16,0 2 0-16,-1 1 144 0,-3-1-144 0,3-2 0 16,0-1 128-16,3 1-128 0,2 1 0 0,-1 0 0 15,-6-1 0-15,2 0 0 0,2 0 128 0,-4 2-128 0,2 3 0 16,-1-2 0-16,-3-2 0 0,-2 1 0 0,1 1 128 16,-1 0-128-16,-6-1 0 0,-2 0 0 0,-4-2 144 0,0 2-144 15,-1 3 0-15,-3-4 144 0,-1-2-144 0,-4-1 192 16,-7-1-192-16,-3 2 192 0,-4 4-192 0,-7-2 0 15,-2-2 0-15,-2-1 0 0,-2 1 176 0,-4 1-48 16,-2 1-128-16,-5-1 192 0,-4-1-16 0,-2 1-16 16,-3 1 0-16,-9-1 0 0,9-1 112 0,-9 1 32 15,0 0 0-15,0 0 0 0,0 0 240 0,-11-4 48 16,-7 0 16-16,-3 1 0 0,-7 2-368 0,-4 0-80 16,-6 0-16-16,-2-1 0 0,-8-3-144 0,-5 1 0 15,-8 1-192-15,-4-1 192 0,-3 2-160 0,-2 0 160 16,-2-1 0-16,-7 1-144 0,-5-1 144 0,-4 1 0 15,-1-1 0-15,-5 1 0 0,-4 1 0 0,0 1 0 0,-1 0 0 16,0 0 0-16,1-3 0 0,-4 1 0 0,-5 1 0 16,5-1 0-16,-1 0 0 0,-1-1 0 0,-6 0 0 0,2 1 0 15,3 0 0-15,-2 0 0 0,-3-3 0 0,3 3 0 16,5 2 0-16,-1 0 0 0,2-1 0 0,-1 0 128 16,3-1-128-16,2 2 0 0,4-2 0 0,1 1 128 15,3 0-128-15,7 1 0 0,10 1 0 0,3 0 0 16,3-1 0-16,4-1 0 0,4-1 0 0,6 2 0 15,5 3 0-15,6 1 0 0,6-2 0 0,6 0 0 16,7 0 0-16,4 1 0 0,7-1 0 0,2-1 0 16,9-1 0-16,0 0 0 0,0 0 0 0,0 0-128 15,18 3-32-15,6 0 0 0,5 0 0 0,8-1 0 0,3 1 160 16,10-1 0-16,8 3 0 0,4-3 0 0,2-1 0 16,12 0 0-16,9 0 0 0,9 1 0 0,4-2 0 0,7-2 144 15,11-2 0-15,4 1 0 0,0 0-144 0,12 2 160 16,10-3-160-16,2-1 160 0,3 0-160 0,6 3 160 15,5-2-160-15,6 1 160 0,2 0-16 0,4 2 0 16,1-1 0-16,3 2 0 0,1-2 0 0,0 2 0 16,0 2 0-16,-1 3 0 0,-1 1 0 0,3-2 0 15,2 1 0-15,-6 2 0 0,-5 1-16 0,-6-1-128 16,-7 1 192-16,-4 2-64 0,-2-2-128 0,-6 1 128 16,-10-1-128-16,-7 2 128 0,-9-1-128 0,-8 1-256 15,-9 1 64-15,-5-1-16176 0</inkml:trace>
  <inkml:trace contextRef="#ctx0" brushRef="#br0" timeOffset="79074.19">6618 12238 15663 0,'4'-9'1392'0,"2"3"-1120"0,2 1-272 15,-4 0 0-15,-4 5 464 0,6-5 48 0,-3-2 0 16,-3 7 0-16,4-6 0 0,-4 6 16 0,4-7 0 0,-4 7 0 16,3-8-96-16,0 1-32 0,0-2 0 0,-3 0 0 15,0 9-32-15,-3-9-16 0,2-1 0 0,-1 5 0 16,2 5 80-16,-3-8 16 0,-1-1 0 0,-2 2 0 15,-2-3 0-15,0 1 16 0,1-1 0 0,-2 0 0 16,0-1-16-16,-3 0 0 0,1-2 0 0,-2 1 0 16,-1 1-32-16,-1 1-16 0,-1-2 0 0,-2 0 0 15,-1 1-16-15,-2 0-16 0,-1 0 0 0,-1-1 0 16,-2 0-176-16,3-3-16 0,-1 0-16 0,-1 4 0 16,-5 1 80-16,-1-2 16 0,-2 0 0 0,1-1 0 15,-1 2 0-15,0 1 16 0,-3 0 0 0,-2 0 0 16,-2 0-16-16,-1-1-16 0,2 1 0 0,-3 0 0 0,-3-1-112 15,0 1 0-15,0 0-128 0,-1 1 192 0,-1-2-192 16,-2 1 0-16,0 2 128 0,-3 0-128 0,-3 4 0 0,-1-2 128 16,-1 0-128-16,1 2 0 0,0 3 0 0,0 1 0 15,-4 3 0-15,-1-1 0 0,-1-1 0 0,-1 2 0 16,1 0 0-16,1 1 0 0,4-2 0 0,2 0 0 16,1-2 0-16,0 1 0 0,0-1 0 0,4 0 0 15,3-1 0-15,1-1 0 0,0 0 0 0,-1 0 0 16,1-1 0-16,-2 1 0 0,-1-1 0 0,1 0 0 15,-1-2 128-15,-1 2-128 0,-1 0 0 0,3-1 0 16,1 2 128-16,-1 1-128 0,0 0 0 0,-1 2 0 16,-4 1 128-16,1 0-128 0,1 1 0 0,1 0 0 15,-1 0 0-15,3 3 0 0,1 0 0 0,-1 2 0 0,1 0 0 16,1 0 0-16,0 1 0 0,0 0 0 0,0 1 0 16,4 1 0-16,5 2 0 0,1-1 0 0,3 3 0 0,0 0 0 15,0 4 0-15,1-3-128 0,1 2 128 16,1 0 0-16,-1 0 0 0,3 2 0 0,-1 3 0 0,4-2 0 15,-1 0-128-15,4 0 128 0,1 2 0 0,0 0 0 16,0 2 0-16,3 0-128 0,1 2 128 0,3 0 0 16,1 1 0-16,1 0 0 0,0 2-128 0,2-1 128 15,3-3 0-15,1 2 0 0,1-1 0 0,0-2 0 16,1-1 0-16,3 0 0 0,0 2 0 0,1-1 0 16,0 0 0-16,3 0 0 0,1 1 128 0,2 3-128 15,2 0 0-15,2 0 128 0,2 1-128 0,-1 1 0 16,-2-4 0-16,4 2 0 0,6 1 0 0,-1-2 0 15,-1-3 128-15,2 2-128 0,1 0 0 0,0 1 0 0,3-2 0 16,0 0 0-16,3 1 0 0,1 1 0 0,-2-1 0 0,3-2 0 16,1-3 0-16,5-1 0 0,6-2 0 0,1-4 0 15,1 0 0-15,1-2 0 0,5 0 0 0,-2-1 0 16,0-2 0-16,0-1 0 0,1 0 0 0,3-6 0 16,1-4 0-16,0 2 0 0,1 1 0 0,1 0 0 15,0-1 0-15,-1 2 0 0,-5-3 0 0,4-1 128 16,2-2-128-16,-1 1 0 0,-1 1 0 0,2 0 128 15,0 0-128-15,-1 0 0 0,-4-3 0 0,2 2 128 16,1-1-128-16,1-1 0 0,3-2 0 0,-2 2 0 16,-1-1 0-16,-1-1 0 0,1 0 0 0,0-2 128 15,-3 0-128-15,3-1 0 0,1-2 0 0,0 2 0 0,-3-2 128 0,-2 6-128 16,1-1 0-16,-3-1 0 0,-1-4 0 0,-1 3 0 16,0 0 0-16,1 0 0 0,1 1 0 15,0-3 0-15,-1 0 176 0,0-1-176 0,-2-2 192 16,0 0-192-16,-4 1 0 0,1 4 0 0,2 0 0 0,-3 0 0 15,2-3 0-15,1-1 0 0,1 0 0 0,-3-1 0 16,0 3 0-16,0-1 0 0,-5 0 0 0,0 0 0 16,-3 0 0-16,-1 1 0 0,-2 0 0 0,-1-1 0 15,0 0 128-15,-2 0-128 0,-2-2 0 0,-2 2 0 16,-2 0 0-16,1 0 0 0,0 0 0 0,1 0 0 16,-5 0 144-16,1-1-144 0,-1 0 0 0,0 0 144 15,1-2-144-15,-3 1 0 0,0-1 0 0,-4-2 0 16,-1-2 0-16,-1 1 128 0,-2 3-128 0,-1-1 0 0,-1-3 0 15,-1-1 0-15,-1-2 0 0,1 2 0 0,-3 1 0 0,-2-2 0 16,-1-2 0-16,0 0 0 0,0 0 0 0,0-1 0 16,-4-1 0-16,0-3 0 0,-1 3 0 15,0 0 128-15,-3 0-128 0,-1 0 0 0,0-1 0 16,-3 1 0-16,-1 0 128 0,-2 3-128 0,-1 0 0 0,0 1 0 16,-5 0 0-16,0 0 0 0,-3 0-272 0,1 0 64 15,-4 0 16-15,-1 3 0 0,-2-1 64 0,-1-1 128 16,0 1-208-16,0-2 80 0,-1 1 128 0,-3-1 0 15,-3-2 0-15,-1 0 0 0,-2 4 0 0,-1-2 0 16,-4-2 0-16,0 1 128 0,-1 1-128 0,-1 2 0 16,3 1 0-16,-1 1 0 0,-2-1 0 0,0 3 0 15,-3-1 0-15,-3 4 0 0,-1 2 0 0,0 2 0 16,1-1 0-16,0 3 0 0,-3-1 0 0,-4 3 0 16,-3 2 0-16,0 0 0 0,-3 0 0 0,0 2 0 0,1 0 0 15,-1 3 0-15,-1 0 0 0,-2-1 0 0,-2 1 0 0,3 2 0 16,-3-1 0-16,-1 2 0 0,-6-1 0 0,2 2 0 15,1-1 0-15,2 0 0 0,5 2 0 0,-6 1 0 16,-3-1 0-16,2 1 0 0,3 3 0 0,3 1 0 16,0 3 0-16,-1-1 0 0,-3-1 0 0,3 1 0 15,1 3 0-15,5-2 0 0,5 1 0 0,2 0 0 16,1 1 0-16,2 1 0 0,-2 1 0 0,5-1-128 16,-2 0 128-16,5 1 0 0,4 2 0 0,2-1-128 15,1 0 128-15,3 2 0 0,2 1 0 0,3 4 0 16,-1 2-128-16,5-1 128 0,1-1-128 0,5 2 128 15,4 3-176-15,1-2 176 0,2-2-208 0,5-1 80 16,5-1-96-16,3-1-16 0,0 1 0 0,9 1 0 0,5-3 80 16,0 2 16-16,1 4 0 0,5 0 0 0,2-2 144 15,6 3 0-15,3 3 0 0,3-1-128 0,3-1 128 0,5 1 0 16,-2-1 0-16,3-2 0 0,2-3 0 0,6 2 0 16,5 1-144-16,4-1 144 0,2-4 0 0,2 2-144 15,2-2 144-15,0 0 0 0,2-4 0 0,6-1-128 16,6-2 128-16,-1-1 0 0,1 1 0 0,-1-2 0 15,0-3 0-15,3-2 0 0,3 0 0 0,1-1 0 16,-2 1 0-16,-1-2 0 0,0-2 0 0,5-1 0 16,0 0 128-16,4-1-128 0,-4-1 0 0,2 1 128 15,-1-2-128-15,4-3 0 0,0 0 128 0,2-2-128 16,-1-1 0-16,2-2 0 0,1-5 128 0,-5-1-128 16,-1-1 0-16,-1-3 0 0,1-4 0 0,2-1 0 0,-1-4 0 15,-2-2 0-15,-4 0 128 0,1-4-128 0,0-6 0 16,-3-2 144-16,-3 1-144 0,-6-3 0 0,-4-1 144 0,-4-2-144 15,0-1 192-15,-2-2-48 0,-2-5 0 0,-2 2 0 16,-7-2 96-16,-3 3 16 0,-5 1 0 0,-4 3 0 16,-4 4 64-16,-3-1 32 0,-2 5 0 0,-5 0 0 15,-2-1-224-15,-6 4-128 0,-6 1 128 0,-1 0-128 16,-6-3 0-16,-3 2-192 0,-4 3 32 0,-6 1 0 16,-6-4-1600-1,-9 6-320-15,-4 4-64 0</inkml:trace>
  <inkml:trace contextRef="#ctx0" brushRef="#br0" timeOffset="98104.08">15139 11056 26719 0,'7'-18'2368'0,"-3"8"-1888"0,1 1-480 0,1 0 0 0,-3 0 192 0,1-1-64 16,1 4-128-16,-1 0 192 0,-4 6 112 0,0 0 16 15,2-7 0-15,-2 7 0 0,0 0 144 0,0 0 48 16,0 0 0-16,0 0 0 0,0 0-64 0,0 0-16 15,0 0 0-15,0 0 0 0,0 0-240 0,-11 2-64 16,-3 2 0-16,-1409 1 0 0,2814-2 0 0,-1412 1 0 16,-5 2 0-16,-4 0 0 0,-3 2-128 0,-2-1 160 15,-6-2-160-15,1 1 160 0,-2 2-32 0,-1-1-128 16,-1-1 192-16,-4 0-64 0,-3-3 144 0,-5 3 32 16,-4 1 0-16,-1-1 0 0,-2 0-16 0,-1-1 0 15,-1-2 0-15,-1 4 0 0,-4 1-144 0,1-2-16 0,-5-1-128 0,1 0 192 16,2 2-192-16,-5-1 144 0,-2 3-144 0,-3-1 128 15,-1-1-128-15,1-1 192 0,-1 2-192 16,-3 0 192-16,-3-1-48 0,0 0 0 0,-2-2 0 0,-1 1 0 16,-2 0-144-16,-1 2 0 0,1-1 144 0,-1-1-144 15,2 0 128-15,-3 0-128 0,-3 1 128 0,0-1-128 16,2-4 0-16,-6 2 144 0,-1 2-144 0,1 2 0 16,4-1 224-16,-3-3-64 0,0-1-16 0,0 2 0 15,2 3 32-15,-2-4 0 0,1-5 0 0,-3 2 0 16,1 4 0-16,4-1 0 0,3-1 0 0,-2 2 0 15,-1-5-176-15,3 3 160 0,4 3-160 0,0-3 160 16,-3-2-160-16,1 2 0 0,-2 4 144 0,3-5-144 16,2 0 0-16,-1 0 0 0,-2 2 0 0,3 1 128 0,2 0-128 15,1-1 144-15,-1-2-144 0,1 0 160 0,1 2-160 16,5-2 160-16,6 1-160 0,1-1 160 0,-3-3-160 0,2 2 192 16,4 2-192-16,2 1 192 0,1-2-64 15,2-1-128-15,2-2 192 0,-2 0-64 0,-3 1-128 0,6 2 128 16,1 2-128-16,4-3 128 0,2-3-128 0,-2 2 0 15,-1 2 144-15,4-1-144 0,1-2 0 0,0 1 0 16,1 1 0-16,4 0 128 0,4-1-128 0,0 1 0 16,0-2 0-16,2 2 128 0,-2 0-128 0,2 1 0 15,3-2 0-15,0 0 128 0,1 3-128 0,3-2 0 16,5-1 128-16,3 0-128 0,2 0 0 0,2 0 128 16,4-4-128-16,0 4 0 0,2 0 0 0,3 0 128 15,3 0-128-15,1-1 0 0,-3 0 0 0,3 1 128 0,3 1-128 16,-1 0 0-16,9-1 0 0,-9 0 128 0,-1 0-128 15,10 0 0-15,0 0 0 0,-6 3 0 0,0-2 0 16,6-1 0-16,-4 6 0 0,2 0 0 0,2-6 0 0,-5 10 0 16,1 0 0-16,1 1 0 0,0 1 0 0,0 0 0 15,-1 1 0-15,0 3 0 0,1 2 0 0,-2 3 0 16,-1 1 0-16,2 4 0 0,-4 1 0 0,1 4 0 16,0 3 0-16,-1 2 0 0,1 1 0 0,1 3-128 15,0 1 128-15,-5 0 0 0,-2 2 0 0,0 1 0 16,0 0 0-16,2 3 0 0,-4 4 0 0,3 1 0 15,-1-3 0-15,0 2 0 0,0-1 0 0,1-2 0 16,-2-1 0-16,1-1 0 0,1 1 0 0,1 1 0 16,0 4 0-16,-1-1 0 0,1 1 0 0,0-3 0 15,-1-4 0-15,0 0 0 0,3 1 0 0,-1 0 0 0,-1 0 0 16,0-1 0-16,1-2 0 0,0-2 0 0,4 1 0 16,-3-3 0-16,2-1 0 0,0-3 0 0,1-2 0 0,-2-3 0 15,3 3 0-15,1-2 0 0,-2-3 0 16,2 2 0-16,0-5 0 0,2-1 0 0,0 2 0 0,0-4 0 15,2-4 0-15,1 0 0 0,0-2 0 0,2-2 0 16,-2-6 0-16,3 3 0 0,0 0 0 0,2-3 0 16,-6-8 0-16,5 7 0 0,-5-7 0 0,12 5 0 15,-1 0 0-15,1-2 0 0,-2-1 0 0,2 1 0 16,0-1 0-16,4-1 0 0,0-1 0 0,3-1 0 16,1-1 0-16,3 1 0 0,3-1 0 0,3 1 0 15,2 0 0-15,3 0 0 0,4-1 0 0,2-1 0 16,2 1 0-16,1 1 0 0,-2 1 0 0,3-1 0 0,0-2 0 15,4 1 0-15,2-2 0 0,2 3 0 0,0 0 0 16,3-2 0-16,0-3 0 0,0 2 0 16,-4 1 0-16,4-3 0 0,-1-1 0 0,1 2 0 0,0 1 0 0,2 0-192 15,4 1 192-15,-2 1 0 0,-5-2 0 0,1 1 0 16,0 0 0-16,4 1 0 0,0 4 0 0,3-2 0 16,0-5 0-16,1 4 0 0,-3 4 0 0,3-5 0 15,1 0 0-15,0 0 0 0,-2 0 0 0,1 2 0 16,0 1 0-16,-2 1 0 0,1 0 0 0,1 1 0 15,-1-2 0-15,4 2 0 0,0 1 0 0,0 1 0 16,-2-2 0-16,1 3 0 0,-1-1 0 0,2-1 0 16,1 3 0-16,1-3 0 0,0 0 0 0,-2 0 0 15,-1 1 0-15,0-1 0 0,3-1 0 0,3 4 0 16,-3-1 0-16,-2 0 0 0,-1-2 0 0,-1 2 0 0,3-4 0 16,3 2 0-16,0 1 0 0,-1-1 0 0,-4 1 0 15,2-1 0-15,4 0 0 0,-1 3 0 0,3-5 0 0,1 0 0 16,-6 1 0-16,3-1 0 0,-1 0 0 0,2 0 0 15,1 0 0-15,-1 0 0 0,-1-1 0 0,-1-1 0 16,-3 0 0-16,-2 1 0 0,1 1 0 0,3-2 0 16,-2-1 0-16,-2 2 0 0,-3 1 0 0,0 1 0 15,3 2 0-15,0-3 0 0,-2-1 0 0,-1 0 0 16,1-1 0-16,-1 0 0 0,-5 0 0 0,3 0 0 16,2 4 0-16,2-3 0 0,2-1 0 0,-2 0 0 15,-3 0 0-15,0 0 0 0,-5 0 0 0,1-1 0 16,1-1 0-16,3 1 0 0,-2 1 0 0,-3 0 0 15,-3-1 0-15,-3 0 0 0,-1 0 0 0,1 1 0 0,2 0 0 0,0 0 0 16,-1-1 0-16,2 0 0 0,-3 1 0 0,0 0 128 16,-5 0-128-16,1 1 0 0,1-1 0 0,-1-1 0 15,0 1 0-15,0 0 0 0,1 0 0 0,-1 0 0 16,-1-2 0-16,-1 1 0 0,-2-1 0 0,0 1 0 16,0 0 0-16,1 1 0 0,-3 0 0 0,4 0 0 15,1 0 0-15,-1 0 0 0,-1 0 0 0,-3 0 0 16,0 1 0-16,-2-1 0 0,-1 0 0 0,0 1 0 15,-1-1 0-15,1 0 0 0,2 0 0 0,-1 0 0 16,1-1 0-16,1 2 0 0,-3 4 0 0,0-5 0 16,-4 0 0-16,0 0 0 0,0 0 0 0,-1 1 0 15,-1-1 0-15,1 0 0 0,0-1 0 0,1 1 0 16,2 2 0-16,-3 1 0 0,0-2 0 0,-1 1 0 0,-3-2 0 16,-1 1 0-16,0 1 0 0,-2-1 0 0,-1-2 0 15,-1 1 0-15,-2 0 0 0,-1-1 0 0,0 2 0 0,-2 0 0 16,1 0 0-16,-2 1 128 0,0-1-128 0,-1 0 0 15,2 1 0-15,-4 0 0 0,-2-2 0 0,-1 0 0 16,1 0 0-16,-4 0 0 0,-8 0 0 0,0 0 0 16,9 0 0-16,-9 0 0 0,0 0 0 0,0 0 0 15,0 0 0-15,0 0 128 0,0 0-128 0,0 0 144 16,6-2-144-16,-6 2 160 0,0 0-160 0,0 0 128 16,3-9-128-16,-3 1 128 0,-3-3-128 0,0 0 0 15,-1 0 0-15,-3-4 0 0,-1-1 0 0,0-1 0 16,-1-4 0-16,-3 0 0 0,-2-2 0 0,1-5 0 15,0-1 0-15,0-2-176 0,-1-2 176 0,-2-2 0 16,-1-3-144-16,-1 2 144 0,0 1 0 0,1-2 0 16,-1-1 0-16,1-3 0 0,-5-3 0 0,2-1 0 0,1-2 0 15,-1-1 128-15,-1 2 16 0,2 1 0 0,0-1 0 0,-2-1 0 16,1-2-144-16,3-1 192 0,-1-4-192 0,3 0 192 16,0 3-192-16,1-2 0 0,1-2 0 0,1 0 0 15,2 0 0-15,0-2 0 0,2-2 0 0,-1-3 0 16,3 2 0-16,1 3-144 0,3 4 144 0,0-3 0 15,0-2 0-15,0 1 0 0,-2-1 0 0,1 3 0 16,0 4 0-16,-1 2 0 0,2 3 0 0,-3 3 0 16,0 3 0-16,2 1 0 0,1-3 0 0,-2 1 144 15,1-4-16-15,1 4-128 0,-1 5 192 0,2 2-64 16,1 2-128-16,0 2 0 0,0 2 144 0,0 1-144 16,0 1 0-16,0 2 0 0,0 1 0 0,0 2 128 0,0 0-128 15,0 2 0-15,0-2 0 0,0 4 0 0,0 1 0 0,1 1 0 16,0 0 0-16,0 3 0 0,-1 0 0 0,1 3 0 15,0 2 0-15,0-2 0 0,-1-1 0 0,1 3 0 16,-1 7 0-16,0 0 0 0,0 0 0 0,0 0 0 16,0 0 0-16,0 0 0 0,0 0 0 0,0 0 0 15,0 0 0-15,0 0 0 0,0-7 0 0,0 7 0 16,0 0 160-16,0 0-160 0,0 0 160 0,0 0-160 16,0 0 160-16,0 0-160 0,0 0 0 0,-7 7 128 15,-2-1-128-15,2 4 0 0,-3 2 0 0,0 4-128 16,-2 5 128-16,-1 4-13328 15,-2 4-2544-15</inkml:trace>
  <inkml:trace contextRef="#ctx0" brushRef="#br2" timeOffset="123479.56">7623 11726 14735 0,'0'0'640'0,"0"0"160"0,0 0-640 0,0 0-160 0,-7-3 0 0,7 3 0 0,0 0 944 0,0 0 144 16,0 0 48-16,-6 6 0 0,-3-1-608 0,4 0-112 16,-3 1-32-16,3 0 0 0,1 2-64 0,-1 1-32 15,1 1 0-15,-2 3 0 0,-4 5 128 0,5 1 32 16,-5 1 0-16,0 2 0 0,0 2 96 0,-4 2 32 15,-1 3 0-15,2 3 0 0,0 5 48 0,-4 3 16 16,-1 7 0-16,-2 0 0 0,-2 3 0 0,0 1 16 16,-2 1 0-16,2-3 0 0,0 0-192 0,1-1-32 15,0-1-16-15,1 0 0 0,5-3 0 0,-2 2 0 16,-1 3 0-16,-1-1 0 0,1-8 16 0,1 1 0 0,1-1 0 16,2-4 0-16,-3-1 0 0,3-3 0 0,0 1 0 15,2-4 0-15,1-3-48 0,2-1-16 0,-1-1 0 16,3-2 0-16,-1-1-128 0,1-1-32 0,-2 0 0 0,4-5 0 15,-1-4-32-15,2 0-16 0,-1 0 0 0,4-1 0 16,1-10-32-16,-1 9 0 0,1-9 0 0,0 0 0 16,0 0 16-16,0 0 0 0,0 0 0 0,0 0 0 15,8 0 16-15,1-2 0 0,1-3 0 0,2-7 0 16,-2-5-32-16,5-4-128 0,0-3 192 0,2-6-64 16,1-7-128-16,1-5 0 0,3-3 144 0,-1 0-144 15,1-1 0-15,1-2 144 0,2-5-144 0,2-2 0 16,2-3 128-16,0-1-128 0,0-3 0 0,0 5 0 15,-4 2 0-15,0 3 0 0,-2 3 0 0,-1 0 0 16,-2 2 0-16,0 2 0 0,-1 2 0 0,-3 4 0 16,3 3 0-16,-3 3 0 0,-1 2 0 0,-2 3 0 0,-1 1 0 0,-3 2-144 15,-2 4 144-15,-1 0 0 0,3-1-128 0,-6 6 128 16,0 0-128-16,-2 3 128 0,-2 1 0 0,0 1-128 16,-1 2 128-16,0 4 0 0,2 5 0 0,-7-5-160 15,2 0 160-15,5 5 0 0,-5 4 0 0,-5 5 0 16,-3 4 0-16,-1 6 0 0,-2 4 0 0,-2 9-128 15,-3 4 128-15,-4 7 0 0,-1 5 0 0,0 7-128 16,-6 5 128-16,-3 8 0 0,-2 5 0 0,3 3 0 16,1 1 0-16,6-19 0 0,-6 5-288 0,2 1 0 15,2 4 0-15,-9 18 0 0,4-12 480 0,5-8 80 16,6-4 32-16,4-4 0 0,1-5-304 0,2-7 0 16,4-9 128-16,1-4-128 0,4-4 0 0,2-4 0 15,2-3 0-15,1-3 0 16,1-2-448-16,2-6-32 0,2-3-16 0,1 1 0 15,3-1-2288-15,-3-3-464 0,-4-5-80 0</inkml:trace>
  <inkml:trace contextRef="#ctx0" brushRef="#br2" timeOffset="124537.75">11573 11849 8287 0,'2'-12'368'0,"0"3"80"0,0-2-448 0,-1 0 0 16,1 3 0-16,1 2 0 0,0 0 1920 0,-2 0 320 15,0 1 48-15,0 0 16 0,-1 5-1024 0,0 0-208 16,-1-3-48-16,1 3 0 0,0 0 0 0,-6 0 0 16,-2 6 0-16,-2 3 0 0,-2 0-816 0,0 5-208 15,-5 6 0-15,-3 5 0 0,0 4 864 0,-2 5 128 16,-7 1 32-16,-10 26 0 0,2 3-832 0,0 4-192 16,-2 3 0-16,1 1 0 0,-2-1 736 0,0 3 96 15,2 4 32-15,2-6 0 0,2-7-608 0,2-5-128 16,1-5-128-16,2-7 176 0,4-7 80 0,0 0 0 15,-1-6 16-15,8-3 0 0,3 1 272 0,4-8 48 16,0-4 16-16,3-2 0 0,0-2-160 0,6-1-48 0,1-2 0 0,1-4 0 16,0-10-128-16,1 9-16 0,-1-9-16 0,7 6 0 15,1-1-48-15,2-5-16 0,1-5 0 0,1-2 0 16,5-2-16-16,2-6 0 0,6-7 0 0,-1-4 0 16,2-1-160-16,1-4 160 0,0-5-160 0,2-2 160 15,0-4-160-15,3-4 0 0,0-7 0 0,2-3 0 16,0-2 0-16,0 0 0 0,1-6-144 0,-1 2 144 15,1 3-256-15,-3 1 48 0,-1 2 16 0,-3 5 0 16,-5 4 192-16,-2 6 0 0,-1 5 0 0,-5 4 0 16,0 3-544-16,-5 7-16 0,-1 2 0 15,-3 10 0-15,-1 2 1264 0,-2 0 256 0,0 1 64 0,-1 3 0 0,-2 4-832 16,0 0-192-16,0 0 0 0,0 0 0 0,-6 8 0 0,-4 6 0 16,-4 6 0-16,-2 6 0 0,-5 7 0 0,-4 7 0 15,-5 6 0-15,-15 25 0 0,4-2 0 0,-3 0 0 16,0 4 0-16,1-1 0 0,3 2 0 0,0-4 0 15,5-2 160-15,-1-6-32 0,1-8-128 0,5-2 144 16,1-5-144-16,4-1 160 0,-2-5-160 0,5-6 0 16,0-3 144-16,5-1-144 15,5 0-688-15,2-1-208 0,-1 0-32 0,3-1-15648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9:55:09.58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1858 1867 12895 0,'0'0'272'0,"0"0"64"0,-3-6 16 0,3 6 32 0,-4-2-384 0,4 2 0 16,-5-3 0-16,5 3 0 0,-3-4 896 0,3 4 96 15,-2-4 32-15,2 4 0 0,0 0 0 0,-4-4 0 16,0-1 0-16,1 1 0 0,2-3 0 0,-2 2 0 15,3 5 0-15,0 0 0 0,0 0 0 0,0 0 0 16,0 0 0-16,0 0 0 0,0 0 0 0,0 0 0 16,0 0 0-16,0 0 0 0,0 0-832 0,3 6-192 15,0 4 0-15,2 2 0 0,0 3 0 0,0 4 0 16,3 8 0-16,-1 4 0 0,1 4 0 0,0 1 0 16,2 2 0-16,0 2 0 0,0 2 0 0,1 3 0 15,-1 4 0-15,0-2 0 0,0-3 0 0,-3-1 0 16,2-1 0-16,-1-4 0 0,-1-4 0 0,-1-3 0 15,-1-2 0-15,2-5 0 0,-1-1 0 0,0-2 0 0,0-4 0 16,-2-1 0-16,2-2 864 0,-3-3 128 0,1-2 32 16,0-1 0-16,-4-8-832 0,2 6-192 15,-2-6 0-15,0 0 0 0,0 0 0 0,0 0 0 0,0 0 0 0,0 0 0 16,0 0 864-16,0 0 128 0,3-11 32 0,-2 0 0 16,-1 2 0-16,2-6 0 0,1-4 0 0,-1-1 0 15,0 2-832-15,2-4-192 0,-1-5 0 0,2 0 0 16,1-3 0-16,1 0 0 0,3 0 0 0,-2 1 0 15,1-1 0-15,-2 1 0 0,3 1 0 0,2 3 0 16,-1 3 0-16,1 0 0 0,1 0 0 0,-1 0 0 16,-2 1 0-16,2 1 0 0,0 0 0 0,0 3 0 15,-3 1 0-15,1 2 0 0,-2 2 0 0,-1 2 0 16,-4 0 0-16,2 1 0 0,1 1 0 0,-2 0 0 0,-4 8 0 16,2-7 0-16,0 0 0 0,-2 7 0 15,0 0-1600-15,0 0-352 0,0 0-80 0,0 0-9296 16,0 0-1856-16</inkml:trace>
  <inkml:trace contextRef="#ctx0" brushRef="#br0" timeOffset="510.92">2676 2322 23951 0,'0'0'512'0,"0"0"128"0,0 0 0 0,0 0 64 0,0 0-576 0,0 0-128 15,0 0 0-15,0 0 0 0,0 0 848 0,0 0 144 16,0 0 32-16,15 1 0 0,-8-4-832 16,5 0-192-16,3 0 0 0,3 1 0 0,2-1 864 0,3-1 128 15,1-4 32-15,0 3 0 0,-2 2-832 0,0 0-192 16,-2-3 0-16,-1 4 0 0,-2 3 0 0,-1-1 0 16,-4-1 0-16,0-1 0 0,1 0 0 0,-3 1 0 15,0 0 0-15,-10 1 0 16,0 0-2416-16,0 0-528 0,11 6-96 0,-11-6-32 0</inkml:trace>
  <inkml:trace contextRef="#ctx0" brushRef="#br0" timeOffset="1113.68">2672 2544 20271 0,'0'0'448'0,"0"0"80"0,0 0 32 0,0 0 16 0,0 0-576 0,6 7 0 0,-6-7 0 0,10 3 0 15,1-2 928-15,3-1 80 0,4 0 16 0,1-1 0 16,3 0 0-16,2 0 0 0,0-2 0 0,1-2 0 16,-2 1 0-16,2-2 0 0,-3 0 0 0,3-1 0 15,-6 1-832-15,0 2-192 0,-2 2 0 0,0 0 0 16,2-1 0-16,-4-1 0 0,-4 1 0 0,0 1 0 16,-1 0 0-16,-10 2 0 0,0 0 0 0,0 0-13888 15</inkml:trace>
  <inkml:trace contextRef="#ctx0" brushRef="#br0" timeOffset="2074.87">2559 2038 16575 0,'1'-8'368'0,"1"1"80"0,-2 7 0 0,0 0 16 0,5-8-464 0,-3 2 0 16,1 1 0-16,-3 5 0 0,0 0 912 0,0 0 96 15,5-11 16-15,-5 11 0 0,0 0 0 0,0 0 0 16,3-4 0-16,-3 4 0 0,0 0 0 0,0 0 0 15,0 0 0-15,0 0 0 0,0 0-832 0,0 0-192 16,-6 10 0-16,2 2 0 0,1 1 864 0,-4 2 128 16,1 2 32-16,-3 1 0 0,2 0-832 0,-2 3-192 15,3 0 0-15,-3-1 0 0,0-4 0 0,0 0 0 0,3-3 0 16,-1-1 0-16,2 1 0 0,1-1 0 16,4-12 0-16,-4 9 0 0,4-9 864 0,0 0 128 15,-2 10 32-15,2-10 0 0,0 0-832 0,0 0-192 16,0 0 0-16,0 0 0 0,0 0 0 0,0 0 0 0,9-3 0 0,-3-5 0 15,3-4 864-15,0-3 128 0,0-2 32 0,-2 2 0 16,1 0-832-16,1 1-192 0,0-1 0 0,0-2 0 16,-3-2 0-16,1 3 0 0,-1 1 0 0,2-1 0 15,0-1 0-15,-2 1 0 0,1 4 0 0,-4 3 0 16,-3 9 0-16,0 0 0 0,2-6 0 0,-2 6 0 16,0 0 0-16,0 0 0 0,0 0 0 0,0 0 0 15,-3 8 0-15,0 6 0 0,-4 1 0 0,-1 3 0 16,-3 4 0-16,-1 2 0 0,-1 0 0 0,1-2 0 0,-1-1 0 15,1-3 0-15,1-3 0 0,1 0 0 0,0 2 0 0,4-2 0 16,0-3 0-16,2-3 0 0,4-9 0 0,0 0 0 16,0 0 0-16,0 0 0 0,0 0 864 0,0 0 128 15,0 0 32-15,6-5 0 0,1-5-832 0,1-3-192 16,3-4 0-16,0 1 0 0,0 0 0 0,1-1 0 16,1-3 0-16,-1-1 0 0,0 0 0 0,-2 0 0 15,0 2 0-15,1 2 0 0,-8 0 0 0,3 4 0 16,2 2 0-16,-8 11 0 0,0 0 0 0,0 0 0 15,0 0 0-15,0 0 0 0,0 0 0 0,-8 13 0 16,0 3 0-16,-4 1 0 0,1 0 0 0,0 0 0 16,0 1 0-16,2 0 0 15,2-5-3232-15,5-3-688 0,2-10-144 0,0 0-32 0</inkml:trace>
  <inkml:trace contextRef="#ctx0" brushRef="#br0" timeOffset="3200.99">4059 2507 12895 0,'0'0'576'0,"0"0"112"0,0 0-560 0,0 0-128 16,0 0 0-16,0 0 0 0,-3 9 848 0,3-9 144 16,0 0 32-16,3 9 0 0,4-1 0 0,2-1 0 15,2-3 0-15,3 0 0 0,2-2-832 0,-1 0-192 16,1-2 0-16,2-1 0 0,3 0 864 0,1 1 128 15,-1-1 32-15,0-1 0 0,0-2-832 0,-4 0-192 16,1-2 0-16,-2 2 0 0,2 1 0 0,-3-1 0 16,-3 1 0-16,-4 1 0 0,0 0 0 0,0 2 0 15,-3 0 0-15,-5 0 0 0</inkml:trace>
  <inkml:trace contextRef="#ctx0" brushRef="#br0" timeOffset="3743.21">4960 2391 12895 0,'0'0'272'0,"0"0"64"0,7-3 16 0,-3-6 32 0,1 1-384 0,-5 2 0 0,-2-1 0 0,-1 1 0 15,0 0 1712-15,0 1 272 0,-4-2 48 0,-4 1 16 16,2 2-1648-16,1 3-400 0,-3-1 0 0,-8 2 0 16,3 3 896-16,5 3 112 0,-3 2 16 0,-9 7 0 15,1 0-832-15,3 6-192 0,0 6 0 0,3-3 0 0,4 0 864 0,1-2 128 16,4 0 32-16,4-8 0 0,2 1-832 0,2 3-192 16,5-4 0-16,2-3 0 0,5-2 0 0,2-2 0 15,1-3 0-15,3-1 0 0,0-2 0 0,2-3 0 16,0-3 0-16,-2-1 0 0,0-1 864 0,-7 1 128 15,3-1 32-15,7-4 0 0,-6 1-832 0,-4 4-192 16,-3 1 0-16,4-5 0 0,-2 3 0 0,-5 3 0 16,-6 4 0-16,0 0 0 0,0 0 0 0,10 0 0 15,-10 0 0-15,3 7 0 0,1 1 0 0,-2 3 0 16,0 5 0-16,-4 8 0 0,-1 0 0 0,-3 5 0 16,-3 4 0-16,0 4 0 0,-3 4 0 0,-2 7 0 15,-4 8 0-15,-2-2 0 0,1-3 0 0,0-3 0 16,-2-6 0-16,-2-1 0 0,1-1 864 0,-3-3 128 0,3-9 32 15,-1 0 0-15,2-3-832 0,2-4-192 0,-2-6 0 16,2-1 0-16,3-2 864 0,0-3 128 16,3-5 32-16,1-4 0 0,1-6-832 0,0-3-192 0,3-6 0 15,0-1 0-15,2-5 864 0,-1-2 128 0,2-3 32 0,5 1 0 32,2 0-1648-32,3 0-320 0,3 0-64 0,1 4-16 15,2 1 0-15,3 2 0 0,3 3 0 0,3 2-9824 0,3 4-1968 0</inkml:trace>
  <inkml:trace contextRef="#ctx0" brushRef="#br0" timeOffset="5097.63">5979 2332 12895 0,'0'0'576'0,"0"0"112"0,0 0-560 0,0 0-128 15,0 0 0-15,0 0 0 0,0 0 0 0,0 0 0 16,0 0 0-16,-6 11 0 0,1 7 848 0,-2-2 144 16,1 2 32-16,-1-4 0 0,1 4 0 0,-5 10 0 15,0 1 0-15,1-2 0 0,-4 1-832 0,7-12-192 16,-1 0 0-16,-1 4 0 0,5-2 864 0,2-8 128 16,-2-2 32-16,-1 2 0 0,3-4-832 0,2-6-192 15,0 0 0-15,0 0 0 0,0 0 864 0,0 0 128 16,0 0 32-16,0 0 0 0,3-6-832 0,2-5-192 15,0-2 0-15,1-3 0 0,0-1 864 0,1-3 128 16,-1-3 32-16,1 1 0 0,2-4-832 0,-3 1-192 16,0-4 0-16,-1 10 0 0,2-2 0 0,4-11 0 15,1 4 0-15,-1 5 0 0,2 2 0 0,-3 9 0 0,2 1 0 0,5-3 0 16,0 2 0-16,0 2 0 0,-3 0 0 0,0 5 0 16,-3 2 0-16,0 4 0 0,-1 3 0 15,0 0 0-15,-1-1 0 0,0 5 0 0,-5 3 0 0,-1-1 0 16,1 2 0-16,0 7 0 0,-3 1 0 0,-1-2 0 15,-3-1 0-15,1-2 0 0,-2 0 0 0,0 0 0 16,-2 0 0-16,1-1 0 0,-3-2 0 16,-3 1 0-16,0 1 0 0,-1-2 0 0,0-1 0 0,-2-1 0 15,-2-2 0-15,6-4 0 0,-1-2 0 0,-4 3 0 16,4-3 0-16,-1-2 0 0,2-3 0 0,10 3 0 0,0 0 0 0,0 0 0 16,-4-2 0-16,4 2 0 15,0 0 0-15,0 0 0 0,0 0 0 0,8 1 0 0,3 2 0 16,3 2 0-16,0 3 0 0,-3 0 0 0,-1 1 0 0,5 6 0 15,0-4 0-15,-1 3 0 0,-1 4 0 16,0-2 0-16,-1-1 0 0,-3-2 0 0,0-2 0 0,0 0 0 16,-2-1 0-16,1 0 0 0,0 0 0 0,-3-5 0 15,2 0 0-15,2 0 0 16,2-1-768-16,1-2-208 0,-2-6-48 0,3-2-11872 0</inkml:trace>
  <inkml:trace contextRef="#ctx0" brushRef="#br0" timeOffset="5461.09">6432 2193 16575 0,'0'0'736'0,"0"0"160"0,7-1-720 0,5-1-176 0,-2 0 0 0,2 0 0 15,0 1 848-15,1-2 144 0,-2 1 32 0,0 1 0 16,-1 4-832-16,-2 2-192 0,-8-5 0 0,5 5 0 16,-1 0 0-16,0 4 0 0,-2 0 0 0,-3 2 0 15,-3 0 0-15,-4 5 0 0,-2 3 0 0,-1-2 0 16,-2-1 864-16,4-4 128 0,-3 1 32 0,-5 7 0 0,1-2-832 0,5-1-192 16,2-6 0-16,6-5 0 0,3-6 864 0,0 0 128 15,6 9 32-15,0-3 0 0,4-1-832 0,7-1-192 16,5-3 0-16,4-4 0 0,2-2 0 0,2-5 0 15,3-6 0-15,-12 6 0 0,4 0 0 0,14-2 0 16,-4 2 0-16,-11 2 0 0,3 1 0 0,-3 1 0 16,0-1 0-16,-2 3 0 15,-1 1-768-15,-5 1-208 0,0 0-48 0,-1 4 0 0</inkml:trace>
  <inkml:trace contextRef="#ctx0" brushRef="#br0" timeOffset="5796.03">5602 2878 16575 0,'0'0'368'0,"0"0"80"0,0 0 0 0,0 0 16 0,0 0-464 0,0 0 0 0,8-9 0 0,5 4 0 15,2 1 912-15,8-3 96 0,2-2 16 0,9-1 0 16,7-2 0-16,9-1 0 0,7 0 0 0,-12 4 0 0,9 2 0 0,6-2 0 16,9 0 0-16,1-2 0 15,6 1-832-15,0 1-192 0,-3 2 0 0,2 0 0 0,-1 1 0 16,0 0 0-16,-3 1 0 0,-9 2 0 0,-5 3 0 0,-3 4 0 15,-8 0 0-15,-6 0 0 16,-5 2-1600-16,-3-4-352 0,-7-1-80 0,-4 3-16 0</inkml:trace>
  <inkml:trace contextRef="#ctx0" brushRef="#br0" timeOffset="6249.57">5669 3009 16575 0,'0'0'368'0,"-6"9"80"0,-3-4 0 15,3-1 16-15,-5 3-464 0,-1 1 0 0,-3 0 0 0,0 2 0 0,-1 3 912 0,-2 3 96 16,-1 0 16-16,1 5 0 0,-2 3 0 0,1 2 0 16,1-1 0-16,3 0 0 0,3 1 0 0,3-2 0 15,4 1 0-15,2-1 0 0,3-1-832 0,4-1-192 16,2-1 0-16,3-3 0 0,1-4 0 0,1-3 0 16,3-2 0-16,2-1 0 0,0-1 0 0,3-3 0 15,1-3 0-15,2-2-8144 16,-4-3-1680-16</inkml:trace>
  <inkml:trace contextRef="#ctx0" brushRef="#br0" timeOffset="6778.42">5945 3031 16575 0,'0'0'368'0,"-5"16"80"0,-3-3 0 0,2-1 16 0,0 2-464 0,-2 3 0 0,-2 1 0 0,-1 3 0 16,0 2 912-16,-1 1 96 0,2 0 16 0,0-2 0 15,-3 1 0-15,3-1 0 0,3-2 0 0,3 0 0 16,0-5-832-16,1-3-192 0,0-3 0 0,1-1 0 16,1-2 0-16,1-6 0 0,0 0 0 0,0 0 0 15,0 0 864-15,3-4 128 0,3-3 32 0,-1408-4 0 0,2813-2 0 0,-1407-2 0 16,-2-3 0-16,1 1 0 15,3-4 0-15,-3-1 0 0,1-1 0 0,2 0 0 0,-3-1-832 16,2 5-192-16,0-4 0 0,6-7 0 16,5 5-768-16,0 4-208 0,-1 0-48 0,-4 9 0 0,3 0 832 0,0 1 192 15,1 1 0-15,2 2 0 0,0 2 0 0,0 3 0 16,-1 1 0-16,0 2 0 0,-3 2 0 0,0 1 0 16,-3 2 0-16,-1 3 0 0,-2 1 0 0,-2 4 0 15,-1-1 0-15,-1 0 0 0,-3-1 0 0,-1-1 0 16,-2 1 0-16,0-1 0 0,-2-1 0 0,-2 1 0 15,-1-1 0-15,-3 1 0 0,0-1 0 0,-1 0 0 16,-2-2 0-16,0 1 0 0,-1 1 0 0,0 1 0 16,-1-3 0-16,3 1 0 0,-1-2 0 0,3-1 0 0,2 0 0 15,3-2 0-15,1 1 0 0,0 1 0 16,5-5 0-16,-1 7 0 0,1 1 0 0,2 0 0 16,2-1 0-16,3 3 0 0,3 2 0 0,2-1 0 0,-1 3 0 15,1-2 0-15,0-1 0 0,0-1 0 0,-1 2 0 0,3 1 0 31,0-3-864-31,-6-4-128 0,1 1-32 0,0-4-7632 16,-1 2-1536-16</inkml:trace>
  <inkml:trace contextRef="#ctx0" brushRef="#br0" timeOffset="7058.6">6396 3098 20271 0,'0'0'448'0,"0"0"80"0,0 0 32 0,0 0 16 0,0 0-576 0,0 0 0 15,0 0 0-15,0 0 0 0,8 5 0 0,-6 3 0 16,-2 1 0-16,0 1 0 0,-1-1 928 0,-4 2 80 16,0 4 16-16,-2 5 0 0,-2 0 0 0,3 1 0 15,-3 0 0-15,2-1 0 0,0-1-832 0,2-7-192 16,0 0 0-16,-1 6 0 0,3-3 0 0,1-2 0 15,0-2 0-15,-1-3 0 0,3-8 0 0,0 0 0 16,0 0 0-16,0 0 0 16,0 0-2416-16,8-3-528 0,0-7-96 0,-8 10-32 0</inkml:trace>
  <inkml:trace contextRef="#ctx0" brushRef="#br0" timeOffset="7210.4">6288 3203 20271 0,'0'0'448'0,"0"0"80"0,0 0 32 0,0 0 16 0,9 8-576 0,0-4 0 0,2 2 0 0,1-1 0 16,2-2 0-16,1 0 0 0,2 1 0 0,1-2 0 16,-1-3 928-16,0-2 80 0,-2-1 16 0,-4 1 0 15,0 3-832-15,1-1-192 0,0-5 0 0,4-2 0 16</inkml:trace>
  <inkml:trace contextRef="#ctx0" brushRef="#br0" timeOffset="7418.92">6778 3042 16575 0,'-5'3'368'0,"1"5"80"0,4 3 0 0,-1 3 16 0,0 0-464 16,-2 3 0-16,1 0 0 0,2 1 0 0,3-3 912 0,0-3 96 15,-2 4 16-15,2 5 0 0,3-5 0 0,-2-5 0 16,-1 0 0-16,4-1 0 0,-2 3-832 0,2-2-192 15,0 0 0-15,0 0 0 16,2 0-768-16,3 4-208 0,-3-4-48 0,-2-7-8592 0</inkml:trace>
  <inkml:trace contextRef="#ctx0" brushRef="#br0" timeOffset="7645.96">6938 3029 20271 0,'0'0'448'0,"0"0"80"0,0 0 32 0,0 0 16 0,-5 10-576 0,-1 2 0 0,-2 2 0 0,0 1 0 15,-3 0 928-15,-4 3 80 0,-1 3 16 0,-3-1 0 16,0 3 0-16,-1 3 0 0,-4 2 0 0,4-3 0 16,2 0 0-16,6-8 0 0,-2 2 0 0,-6 8 0 15,4-2-832-15,3-3-192 0,2-1 0 0,6-11 0 16,0 0-1600-16,-2 2-352 0,1 0-80 15,6-12-16-15</inkml:trace>
  <inkml:trace contextRef="#ctx0" brushRef="#br0" timeOffset="8514.91">7056 2979 16575 0,'-12'16'368'0,"12"-16"80"0,0 0 0 0,0 0 16 0,5 10-464 0,2 1 0 0,-2 1 0 0,3 4 0 16,-4 1 912-16,2 3 96 0,1 0 16 0,-2 2 0 0,2 0 0 0,0 2 0 15,0 4 0-15,1-1 0 0,-1 0-832 0,0 0-192 16,-3 1 0-16,0-3 0 0,0-3 0 0,-2-3 0 16,-1-2 0-16,-1-6 0 0,0 1 0 0,-1-3 0 15,0 0 0-15,-3 1 0 0,0-3 0 0,4-7 0 16,0 0 0-16,0 0-10608 15</inkml:trace>
  <inkml:trace contextRef="#ctx0" brushRef="#br0" timeOffset="8903.76">7387 2797 23951 0,'0'0'512'0,"7"-7"128"0,-2-4 0 0,5 2 64 0,-1 1-576 0,2 2-128 0,2-2 0 0,2 0 0 16,0 0 0-16,1 1 0 0,2-1 0 0,0 0 0 15,0 1 848-15,0 2 144 0,1 3 32 0,-3 1 0 16,-4 0-832-16,-1 2-192 0,-11-1 0 0,10 7 0 15,-7 5 0-15,-3 2 0 0,-3 2 0 0,-5 4 0 16,2 2 864-16,-5 2 128 0,-5 1 32 0,1-1 0 16,-1 0-832-16,1-1-192 0,1-1 0 0,6-3 0 0,-1-7 0 15,5-2 0-15,3-2 0 0,1-8 0 0,6 6 864 0,6-3 128 16,5-3 32-16,9-5 0 0,5-4-832 0,8-3-192 16,2-2 0-16,4-3 0 0,5 1 864 0,-3-1 128 15,-2 0 32-15,-1-1 0 0,0-1-832 0,-4 4-192 16,-2 2 0-16,-16 7 0 15,2 1-768-15,5-1-208 0,-7 2-48 0,-4 4 0 0</inkml:trace>
  <inkml:trace contextRef="#ctx0" brushRef="#br0" timeOffset="13544.18">2216 4440 12895 0,'0'0'576'0,"0"0"112"16,0 0-560-16,0 0-128 0,0 0 0 0,-2-7 0 0,2 7 1664 0,0 0 320 15,0 0 48-15,-1-8 16 0,1 8-832 0,-2-7-144 16,2 7-48-16,0 0 0 0,-6-6 0 0,6 6 0 16,-3-8 0-16,3 8 0 0,0 0-816 0,0 0-208 15,-4-6 0-15,4 6 0 0,0 0 864 0,0 0 128 16,0 0 32-16,0 0 0 0,0 0-832 0,0 0-192 16,0 0 0-16,0 0 0 0,0 0 0 0,0 0 0 15,0 0 0-15,0 0 0 0,0 0 864 0,0 0 128 16,0 0 32-16,0 0 0 0,0 10-832 0,1 0-192 15,-1 1 0-15,0 2 0 0,0 1 0 0,3 2 0 16,1 0 0-16,1 2 0 0,-2 0 0 0,0 0 0 16,0-2 0-16,2 1 0 0,-1-1 864 0,-1 1 128 15,0-2 32-15,0 1 0 0,1-3-832 0,1 0-192 16,0-4 0-16,1 1 0 0,-4-1 0 0,-2-9 0 0,3 6 0 16,-3-6 0-16,3 8 0 0,-3-8 0 0,0 0 0 0,0 0 0 15,0 0 864-15,0 0 128 0,0 0 32 0,0 0 0 16,0 0-832-16,0 0-192 0,0 0 0 15,0 0 0-15,5-7 0 0,-1 0 0 0,-3-2 0 0,3 0 0 16,1-1 0-16,0 0 0 0,-4-2 0 0,2 0 0 16,2 1 864-16,2-2 128 0,-3-3 32 0,2 0 0 15,-1 1-832-15,3-1-192 0,1 1 0 0,0-2 0 16,-2 1 0-16,2 0 0 0,1 2 0 0,0-1 0 16,-1-3 0-16,1 3 0 0,2-1 0 0,-2 1 0 15,-1-1 0-15,-1 1 0 0,2 0 0 0,0 0 0 16,-3 2 0-16,0 1 0 0,-2 0 0 0,0 0 0 0,2 1 0 0,-2 1 0 15,0 0 0-15,-5 10 0 0,3-8 0 0,-1 1 0 16,-1 0 0-16,-1 7 0 0,0 0 0 0,0 0 0 16,2-7 0-16,-2 7 0 0,0 0 0 0,0 0 0 15,0 0 0-15,0 0 0 0,0 0 0 0,0 0 0 16,0 0 0-16,0 0 0 0,0 0 0 0,0 0 0 16,0 0 0-16,0 0 0 0,-4 9 0 0,4-9 0 15,-5 10 0-15,3 0 0 0,-2-1 0 0,1 1 0 16,-3 1 0-16,2 0 0 0,-1 0 0 0,0 2 0 15,2 2 0-15,-2 2 0 0,0-1 0 0,-3 2 0 16,2 1 0-16,-1 3 0 0,-1-1 0 0,0 1 0 16,-1 0 0-16,-2-2 0 0,1 4 0 0,1-1 0 15,-2 0 0-15,1 0 0 0,0 0 0 0,-1-3 0 16,2 0 0-16,1-2 0 0,-3-1 0 0,2-2 0 16,-1-2 0-16,1-1 0 0,1 1 0 0,1-1 0 0,1-2 0 15,1-2 0-15,-4 0 0 0,3-1 0 0,0-3 0 16,6-4 0-16,-7 3 0 0,7-3 0 0,0 0 0 0,0 0 0 15,-9 3 0-15,2-3 0 0,7 0 0 0,-8-3 0 16,1 1 0-16,7 2 0 0,-3-8 0 0,0 1 0 16,-3-3 0-16,3 2 0 0,2-2 0 0,0 0 0 15,-1-2 0-15,-2-1 0 0,4 0 0 0,-1-1 0 16,-2-3 0-16,2-1 0 0,2 3 0 0,-1 0 0 16,-1-1 0-16,0 2 0 0,0 1 0 0,-2-2 0 15,2 1 0-15,1-1 0 0,-3 2 0 0,2-3 0 16,-1-1 0-16,0 0 0 0,-1 3 0 0,2 3 0 15,1-1 0-15,1 1 0 0,0 1 0 0,-1 2 0 0,-1 0 0 16,1 8 0-16,-2-7 0 0,2 7 0 0,0 0 0 0,3-7 0 16,-3 7 0-16,2-8 0 0,-2 8 0 15,0 0 0-15,0 0 0 0,0 0 0 0,0-7 0 0,0 7 0 16,0 0 0-16,0 0 0 0,0 0 0 0,0 0 0 16,0 0 0-16,0 0 0 0,0 0 0 0,0 0 0 15,0 0 0-15,0 0 0 0,0 0 0 0,0 0 0 16,8 3 0-16,-8-3 0 0,0 0 0 0,6 5 0 15,-6-5 0-15,0 0 0 16,5 9-768-16,0-1-208 0,-5-8-48 0,0 0-18432 0</inkml:trace>
  <inkml:trace contextRef="#ctx0" brushRef="#br0" timeOffset="14449.35">2503 4965 12895 0,'0'0'272'0,"0"0"64"0,3-7 16 0,-3 7 32 0,0 0-384 0,0 0 0 0,1-7 0 0,-1 7 0 15,0 0 1712-15,0 0 272 0,0 0 48 0,5-9 16 0,-5 9-832 0,0 0-144 16,0 0-48-16,0 0 0 16,0 0 0-16,0 0 0 0,0 0 0 0,0 0 0 0,0 0 0 0,0 0 0 15,0 0 0-15,0 0 0 0,0 0 0 0,-2 12 0 16,-1-1 0-16,1 4 0 0,-2-2-816 0,-1 3-208 16,1 2 0-16,-3 3 0 0,0 2 864 0,0 2 128 15,3 2 32-15,-2 0 0 0,-3 2-832 0,2 1-192 16,-1-1 0-16,0 0 0 0,-1-2 0 0,3 0 0 15,-3-2 0-15,2-2 0 0,1 0 864 0,3-2 128 16,1 1 32-16,0-2 0 0,0-1-832 0,2-3-192 16,0 0 0-16,1-2 0 0,2 0 0 0,2-1 0 15,1-2 0-15,0-1 0 0,-1 0 0 0,2 0 0 16,2-3 0-16,1-3 0 0,1-1 0 0,2 1 0 16,-2 0 0-16,2-4 0 0,-2-1 0 0,2-2 0 0,1 0 0 15,-1 0 0-15,1-2 864 0,1-1 128 0,1 2 32 16,-2 0 0-16,-2 1-832 0,1 1-192 15,1-1 0-15,-3-2 0 0,-3 0 0 0,2-2 0 0,-2 1 0 0,0-1 0 32,-4 0-768-32,-4 7-208 0,0 0-48 0,6-7 0 15,-1-2-816-15,-3 2-160 0,-2 7-48 0,-2-9-9280 0,1 0-1856 16</inkml:trace>
  <inkml:trace contextRef="#ctx0" brushRef="#br0" timeOffset="14704.37">2319 5221 31327 0,'0'0'688'0,"0"0"144"0,0 0 16 0,0 0 48 0,0 0-720 0,0 0-176 16,0 0 0-16,8 11 0 0,4-11 848 0,2 0 144 15,3-1 32-15,2-1 0 0,1 1 0 0,4 0 0 16,0-1 0-16,2-2 0 0,3 0-832 0,-1 0-192 15,2-2 0-15,0 2 0 0,-7 0 864 0,1 0 128 16,-1 2 32-16,-1 1 0 0,-2-1-832 0,-2 2-192 16,-3 2 0-16,0-1 0 15,-1 2-2416-15,-2 2-528 0,1-1-96 0,-13-4-32 0</inkml:trace>
  <inkml:trace contextRef="#ctx0" brushRef="#br0" timeOffset="17167.4">7381 5069 9215 0,'0'0'400'0,"0"0"96"0,0 0-496 0,-1-5 0 16,0 1 0-16,1 4 0 0,0 0 912 0,-4-4 96 0,1 0 16 0,3 4 0 16,0 0 0-16,-5-3 0 0,1-1 0 0,-2 0 0 15,2 1-832-15,1 2-192 16,-4 3 0-16,1-1 0 0,1-1 864 0,-3 0 128 16,3 1 32-16,-1 0 0 0,0-1-832 0,1 0-192 0,-1-1 0 0,-2 0 0 15,8 1 0-15,-9 2 0 0,9-2 0 0,-6 3 0 16,6-3 864-16,-9-1 128 0,2 1 32 0,7 0 0 15,0 0 0-15,0 0 0 0,-6-3 0 0,6 3 0 16,0 0-832-16,0 0-192 0,-6-3 0 0,2 0 0 16,4 3 864-16,0 0 128 0,-9-6 32 0,4 3 0 15,5 3-832-15,0 0-192 0,0 0 0 0,0 0 0 16,-6-3 864-16,1-1 128 0,5 4 32 0,0 0 0 0,-5 0-832 0,-2-3-192 16,2-2 0-16,5 5 0 0,-5-4 0 0,5 4 0 15,-6-3 0-15,6 3 0 0,0 0 864 0,0 0 128 16,0 0 32-16,0 0 0 0,0 0-832 0,0 0-192 15,0 0 0-15,0 0 0 0,0 0 0 0,0 0 0 16,0 0 0-16,0 0 0 0,0 0 0 0,0 0 0 16,0 0 0-16,0 0 0 0,0 0 0 0,0 0 0 15,-1 12 0-15,3-4 0 0,3 1 0 0,-2 2 0 16,0 2 0-16,1 7 0 0,2-2 0 0,-1 1 0 16,5 1 0-16,0 1 0 0,1 2 0 0,-2-8 0 15,-2 2 0-15,1 0 0 0,-1 2 0 0,3 0 0 16,-1 0 0-16,-1 1 0 0,0-1 0 0,2 7 0 15,0-4 0-15,-3-1 0 0,-2-2 864 0,1-8 128 16,-4 3 32-16,3 5 0 0,1-1-832 0,-4-7-192 16,-1 0 0-16,1 2 0 0,0 0 0 0,1 5 0 0,0-4 0 15,-1-2 0-15,-1-2 0 0,0-4 0 16,-1 1 0-16,0-7 0 0,0 0 0 0,0 0 0 0,0 0 0 0,0 0 0 16,0 8 0-16,0-8 0 0,0 0 0 0,0 0 0 15,0 0 864-15,-7-5 128 0,0 0 32 0,0-5 0 16,0-3-832-16,3 2-192 0,-1-2 0 0,-3-7 0 15,1 0 0-15,2 8 0 0,1-4 0 0,-2 0 0 16,3-2 0-16,-1 2 0 0,-1-4 0 0,-1 1 0 16,0 2 0-16,3-1 0 0,-3 2 0 0,0-9 0 15,0 3 0-15,0 0 0 0,0 3 0 0,1-1 0 16,0 0 0-16,1 1 0 0,-2 1 0 0,1-2 0 16,-1 0 0-16,2 0 0 0,-2 0 0 0,3 9 0 0,1 0 0 15,-3-3 0-15,4 1 0 0,1 1 0 0,-1 0 0 16,1 2 0-16,0 0 0 0,-1 1 0 15,-1 0 0-15,0 2 0 0,0 0 0 0,2 7 0 0,0 0 0 0,0 0 0 16,0 0 0-16,0 0 0 0,0 0 0 0,0 0 0 16,0 0 0-16,0 0 0 0,0 0 0 0,0 0 0 15,0 0 0-15,2 10 0 0,-2 1 0 0,3 1 0 16,3-2 0-16,0 4 0 0,1 1 0 0,-1-2 0 16,2 4 0-16,2 4 0 0,2 1 0 0,3 12 0 15,-4-2 0-15,3-2 0 0,-1-1 0 0,-3-10 0 16,-3 2 0-16,7 10 0 0,-3-5 0 0,-4-8 0 15,0 2 0-15,4 7 0 0,-1-2 0 0,-5-10 0 16,0 1 0-16,1 11 0 0,2-4 0 0,-4 0 0 16,2-4 0-16,-1-2 0 0,-2 0 0 0,-1-4 0 15,0-2 0-15,1-1 0 0,3-1 0 0,-6-9 0 0,1 9 0 16,-1-9 0-16,0 0 0 0,0 0 0 0,0 0 0 0,0 0 0 16,0 0 0-16,0 0 0 0,0 0 0 0,0 0 0 15,3-10 0-15,-2 3 0 16,-1-1 0-16,0-4 0 15,-1-2-1600-15,0 4-352 0,-1-2-80 0,-1-6-16 16,-3 3-816-16,2 0-160 0,-3-7-48 0,3 3 0 0</inkml:trace>
  <inkml:trace contextRef="#ctx0" brushRef="#br0" timeOffset="17808.95">7567 5024 12895 0,'0'0'272'0,"0"0"64"0,0 0 16 0,3-8 32 0,-1 0-384 0,-2 8 0 16,4-7 0-16,-4 7 0 0,3-5 896 0,-3 5 96 15,3-7 32-15,-3 7 0 0,1-8 816 0,-1 8 160 16,0 0 48-16,0 0 0 0,0 0-832 0,0 0-144 15,1-5-48-15,-1 5 0 0,0 0 0 0,0 0 0 16,0 0 0-16,0 0 0 0,-5-1 0 0,-1 4 0 16,0 1 0-16,-2 3 0 0,-1 1-816 0,-3 2-208 0,1 2 0 0,-3 6 0 15,-1 4 0-15,5-6 0 0,-3 3 0 16,-1 2 0-16,-2 2 864 0,-9 13 128 0,1 0 32 16,-2-2 0-16,3-1-832 0,-5 2-192 15,-2 2 0-15,5-1 0 0,2-5 864 0,0 0 128 0,-1 0 32 16,1 1 0-16,4 1-832 0,0-1-192 0,1-2 0 0,3-5 0 15,1-4 0-15,1-3 0 0,5 0 0 0,-1-5 0 16,0 0 0-16,4-3 0 0,1 0 0 16,4-10 0-16,0 0 0 0,0 0 0 0,0 0 0 0,0 0 0 15,0 0 864-15,0 0 128 0,0 0 32 0,0 0 0 16,6-7-832-16,1-4-192 0,2-5 0 0,2 0 0 16,-1-4 0-16,3-1 0 0,3-1 0 0,1-3 0 15,4-4 0-15,-4 2 0 0,-3 1 0 0,5-1 0 0,2-6 0 16,2 2 0-16,2 1 0 0,1 1 0 15,1 1 0-15,0 2 0 0,-2-2 0 0,-1 1 0 0,-4-3 0 16,0 0 0-16,0-1 0 0,-2 2 0 0,-1 0 0 0,-2 4 0 16,-1 2 0-16,-3 3 0 0,0 5 0 0,0 0 0 15,-2 2 0-15,-3 5 0 0,-6 8 0 0,0 0 0 16,0 0 0-16,0 0 0 0,0 0 0 0,0 0 0 16,-2 10 0-16,-3 5 0 0,-4 1 0 0,1-2 0 15,-1 7 0-15,-8 11 0 0,-2 0 0 0,2 0 0 16,-1 0 0-16,-1-1 0 0,1-3 0 0,0-1 0 15,-2-2 0-15,4-3 0 0,-1-2 0 0,1 0 0 16,0-1 0-16,2 0 0 16,0-2-768-16,4-2-208 0,0-1-48 0,1-1-12016 15,2-2-2400-15</inkml:trace>
  <inkml:trace contextRef="#ctx0" brushRef="#br0" timeOffset="21304.69">16152 5514 16575 0,'0'0'736'0,"-1"-4"160"0,-1-2-720 0,2-1-176 15,0-3 0-15,0 0 0 0,0 0 848 0,0 1 144 16,2 2 32-16,-1-1 0 0,0 1-832 0,-1 2-192 16,0-1 0-16,0 6 0 0,0 0 864 0,2-5 128 15,0-1 32-15,-2 6 0 0,1-5 0 0,1 0 0 16,-2 5 0-16,0 0 0 0,0 0 0 0,0 0 0 16,2-4 0-16,-2 4 0 0,0 0 0 0,0 0 0 15,0 0 0-15,0 0 0 0,0 0 0 0,0 0 0 16,-2 7 0-16,-2 2 0 0,1 4-832 0,1 1-192 15,-3 0 0-15,2 5 0 0,-1 3 0 0,0 2 0 16,-1 1 0-16,2 2 0 0,-2 0 0 0,1 1 0 16,-1 0 0-16,1-1 0 0,1-3 0 0,-2-1 0 0,1 0 0 0,-1-1 0 15,2 0 0-15,-1-2 0 0,0-1 0 0,1-2 0 16,0 1 864-16,-2-4 128 0,3-1 32 0,0-2 0 16,2-2-832-16,0-9-192 0,0 0 0 0,0 0 0 15,0 0 0-15,0 0 0 0,0 0 0 0,0 0 0 16,0 0 864-16,0 0 128 0,0 0 32 0,9-2 0 15,0 0-832-15,-1-2-192 0,1 0 0 0,2-1 0 16,1-1 0-16,0-1 0 0,3 1 0 0,-2 0 0 16,1 1 0-16,3 0 0 0,3 0 0 0,-2 1 0 15,3-2 0-15,2 2 0 0,4-1 0 0,0 0 0 0,3-1 0 0,1 1 0 16,2-1 0-16,0 2 0 0,2-1 0 0,0 1 0 16,2-3 0-16,4 2 0 0,3 1 0 0,1-2 0 15,3 1 0-15,0 0 0 0,0 0 0 0,1-1 0 16,-1 0 0-16,3-1 0 0,-2 0 0 0,3 2 0 15,2-2 0-15,0 3 0 0,2 1 0 0,-1 0 0 16,-1 0 0-16,-1-1 0 0,2 1 0 0,1 0 0 16,1 1 0-16,2 0 0 0,3 0 0 0,-4 2 0 15,-2-2 0-15,-1 0 0 0,-1 2 0 0,1 0 0 16,3 4 0-16,-3-2 0 0,0 0 0 0,-3 1 0 16,-2 1 0-16,-3-1 0 0,-1-1 0 0,0 0 0 15,4 0 0-15,-3 1 0 0,0-3 0 0,2 1 0 16,-2 2 0-16,-1-1 0 0,-1-1 0 0,1 0 0 0,-4 1 0 15,2 0 0-15,-2 0 0 0,1 0 0 0,2 1 0 0,0 1 0 16,-4-2 0-16,1-1 0 0,-4 0 0 0,0 0 0 16,-3 1 0-16,-1 1 0 0,-1-3 0 0,-7 1 0 15,3 0 0-15,1 1 0 0,1 0 0 0,0 0 0 16,4 1 0-16,-2-1 0 0,-3 1 0 16,8 2 0-16,-4 0 0 0,-1-2 0 0,-5 1 0 0,10-1 0 15,-7 0 240-15,-16-1 0 0,2 0 0 0,1 0 0 16,0 1-240-16,2 0 0 0,0 2-144 0,0-2 144 15,0-1 0-15,14 4 0 0,-6-1 0 0,-12 0 0 16,0-1 0-16,-4-2-256 0,1 0 32 0,-1 3 0 16,-1-4 224-16,-1 0 0 0,-1 1 0 0,0 0 0 15,-2 2 768-15,1-2 208 0,-1-1 48 0,-7-1 0 0,7 3-832 0,-7-3-192 16,0 0 0-16,0 0 0 0,0 0 0 0,0 0-208 16,0 0 32-16,0 0 16 0,0 0 160 15,0 0 224-15,0 0-48 0,0 0-16 0,4-2-32 0,-4 2-128 16,3-3 192-16,0-2-64 0,2 0-128 0,-3-2 0 15,0 1 144-15,-1-1-144 0,0-3 144 0,1-1-144 16,1-10 192-16,-1 2-192 0,-1-1 192 0,0-1-64 16,0-1 0-16,-1 0-128 0,0-3 208 0,1-5-64 15,-1-4-16-15,1-3 0 0,2 1-128 0,-1-1 160 16,0-4-160-16,1 1 160 0,-1 2-160 0,3 2 0 16,-3-2 0-16,2 2 0 0,2 0 0 0,-2 0 0 15,0 3 128-15,-1 3-128 0,1 2 0 0,1 2 0 16,-2 0 0-16,4 7 0 0,-4 3 0 0,1 3 0 15,0 2 0-15,0 1 0 0,-2 4-176 0,-2 6-16 0,0 0 0 0,9 0 0 32,0 2-2080-32,3 4-416 0,3 8-96 0</inkml:trace>
  <inkml:trace contextRef="#ctx0" brushRef="#br0" timeOffset="51834.73">3578 7877 12895 0,'0'0'272'0,"-5"-1"64"0,-7-1 16 15,4 2 32-15,0-1-384 0,-2 1 0 0,-1 1 0 0,-1 0 0 0,-3-1 896 0,0 0 96 16,-2 0 32-16,2 0 0 0,0-2 0 0,0 0 0 16,1-1 0-16,1 1 0 0,1 1 0 0,0 0 0 15,1-1 0-15,1-2 0 0,1 2-832 0,0 0-192 16,1-1 0-16,2 3 0 0,1 0 864 0,5 0 128 15,0 0 32-15,0 0 0 0,0 0-832 0,0 0-192 16,0 0 0-16,7 0 0 0,4 0 864 0,4 2 128 16,4-4 32-16,5 2 0 0,3-1-832 0,4-2-192 15,6 3 0-15,4 0 0 0,6 0 864 0,4 3 128 0,-2-2 32 16,3 2 0-16,2-2-832 0,0 0-192 0,4-1 0 16,5 1 0-16,5 3 0 0,2-1 0 0,3-1 0 0,28 0 0 15,-5 1 416-15,-5 1 32 0,-3 1 16 0,-1 1 0 16,-2-4-320-16,3-1-144 0,2-1 128 0,-4 1-128 15,-1 3 128-15,-2-4-128 0,-1-3 0 0,3 2 128 16,1 1 32-16,-4 0 0 0,-4-1 0 0,-1 0 0 16,-1-1-160-16,-2 1 0 0,1 1 0 0,-6 1 0 15,-4-1 0-15,-1 0 288 0,-3 0-48 0,-2 0-16 16,-5 0 16-16,-2 1 0 0,-1 0 0 0,-5 1 0 16,-3 2-80-16,-5-1-16 0,-5 0 0 0,-5 1 0 0,-3-1-144 15,-5-1 160-15,-1 0-160 0,-5-1 160 16,-2 4-160-16,-4-3 160 0,-8-2-160 0,0 0 160 0,0 0-32 0,0 0-128 15,0 0 192-15,0 0-64 0,-13 5 48 0,-5 1 0 16,-4-4 0-16,-3 0 0 0,-6-2-176 0,-6 0 192 16,-6 0-192-16,-8 0 192 0,-5-2-192 0,-3 0 0 15,-4-4 144-15,-4 3-144 0,-5 0 128 0,-5 1-128 16,-6-2 128-16,-1 2-128 0,-3 3 128 0,-3-2-128 16,-7 0 128-16,2 1-128 0,1 2 128 0,-4-1-128 15,-2-1 128-15,-2 5-128 0,-3-1 0 0,-1 1 0 16,0-1 0-16,0-1 128 0,1 4-128 0,4-2 0 15,2-1 0-15,5-1 128 0,4 0-128 0,7 3 0 16,4-4 0-16,9 3 0 0,5 3 0 0,6-2 0 16,2-1 0-16,6 1 0 0,6-2 0 0,6 0 0 15,6 2 0-15,7-1 0 0,6 0 0 0,6 0 0 0,4-4 0 16,10-1 0-16,0 0 0 0,0 0 0 16,13 9 0-16,5-2 0 0,4-2-144 0,8 1 144 0,11-2-160 0,5 0 160 15,6-2 0-15,2-2 0 0,5-1-128 0,7 0 128 16,7 1 0-16,6-2 0 0,7-2 0 0,1 2 0 15,5 1 0-15,5 1 0 0,3-1 0 0,1-2 0 16,3 0 0-16,1 0 0 0,4-2 0 0,-4 2 0 16,-6 0 0-16,2 1 0 0,3-1 0 0,-2 2 0 15,-6 1 0-15,0 0 0 0,0-3 0 0,-6 2 0 16,-2 5 0-16,-7-4 0 0,-6 0 0 0,-3 3 0 16,-3-1 0-16,-2 1 0 0,-4 3 0 0,-6-3 0 0,-6-1 128 15,-9 0-128-15,-2 2 0 0,-6 0 0 0,-4 0 128 16,-6 0-128-16,-3-4 0 0,-6 0 0 0,-3 0 0 15,-12 0 0-15,0 0 128 0,0 0-128 0,0 0 0 0,-9 0 160 16,-8 2-160-16,-6-3 128 0,-9-1-128 0,-10-1 128 16,-6 2-128-16,-10-1 128 0,-13 1-128 0,-6-2 0 15,-5-1 0-15,-11 2 0 0,-7 1 0 0,-4 0 0 16,-5 0 0-16,-8 1 0 0,-6 1-128 0,3 2 128 16,-1 3 0-16,-4-3 0 0,-7 0 0 0,2 2 0 15,4 0 0-15,3 2 0 0,2 1 0 0,6-2 0 16,4 0 0-16,7 0 0 0,3 5 0 0,10-1 0 15,7-1 0-15,8-1 0 0,7-2 0 0,8 1 0 16,9-1 0-16,8 1 0 0,10-1 0 0,9-2 0 16,10-1 0-16,6-1 128 0,9-2-128 0,0 0 0 15,16 0-160-15,9 2 160 0,10-1-192 0,10 0 48 0,6-1 16 0,9-2 0 16,8-5 128-16,11 1 0 0,9 0-144 0,6 0 144 16,7 1 0-16,7-1 0 0,4-2-144 0,9-1 144 15,4-3 0-15,3-2 0 0,5 0 0 0,1 2 0 16,1 0 0-16,0 1 0 0,2-1 128 0,0 1-128 15,3 0 0-15,-5 1 128 0,-4 0-128 0,-6 2 0 16,0 1 0-16,-10 1 128 0,-9-2-128 0,-2 4 0 16,-3 1 0-16,-9 1 0 0,-11-1 0 0,-8 2 0 15,-4 0 0-15,-8 1 128 0,-11-1-128 0,-6 2 0 16,-10 1 0-16,-8 3 0 0,-11-3 0 0,-15-2 0 16,0 0 128-16,0 0-128 0,-14 0 0 0,-14 0 144 15,-10 1-144-15,-12-1 192 0,-9-1-192 0,-14 1 192 16,-12 0-192-16,-12-1 0 0,-11 0 0 0,-12-1 0 0,-11 0 0 15,-7 1 0-15,-2 1 0 0,-8 3 0 0,-4-1 0 16,-4 0 0-16,-3 0 128 0,1 3-128 0,4 1 0 0,0 0 0 16,2 0 0-16,2 3 0 0,4 3 0 15,4 2-176-15,2 2 16 0,6 3-12640 16,5 0-2512-16</inkml:trace>
  <inkml:trace contextRef="#ctx0" brushRef="#br0" timeOffset="58285.4">4803 12528 20271 0,'0'0'448'0,"0"0"80"0,0 0 32 0,0 0 16 0,0 0-576 0,0 0 0 0,0 0 0 0,1-5 0 16,0-5 928-16,-2 2 80 0,1 8 16 0,0 0 0 0,-3-10 0 15,0 2 0-15,3 8 0 0,0 0 0 0,-9-11 0 0,1 6 0 16,0 0 0-16,1 0 0 0,-5 3 0 0,1-3 0 16,-2 0 0-16,1 2 0 0,-2 3-832 0,-2 2-192 15,-4-4 0-15,1 4 0 0,-1 1 864 0,2 1 128 16,-3 2 32-16,5-1 0 0,-4 2-832 0,2 2-192 16,0 0 0-16,1 1 0 0,-3 2 0 0,1 1 0 15,-1-1 0-15,3 6 0 0,0-1 0 0,2 3 0 16,-1-1 0-16,2 0 0 0,-1 7 0 0,1-1 0 15,2 1 0-15,1 3 0 0,1-1 0 0,1 0 0 16,1 0 0-16,0-1 0 0,4 0 0 0,2-2 0 16,-3 0 0-16,5-1 0 0,3 4 0 0,1-4 0 15,1-2 0-15,3-2 0 0,-3-4 864 0,3 0 128 16,1-1 32-16,1-2 0 0,0-3-832 0,1-1-192 16,0-1 0-16,2-4 0 0,0-2 0 0,3-3 0 0,1-2 0 0,0-3 0 15,-2-2 0-15,2-2 0 0,3-2 0 0,6 0 0 16,-2-6 0-16,1-2 0 0,2-2 0 0,-3-1 0 15,2-2 0-15,1-3 0 0,-5 1 0 16,2-1 0-16,-2 2 0 0,2-4 0 0,-2-4 0 0,1-1 0 16,0 0 0-16,0-5 0 0,2-2 0 0,-3-3 0 15,-4 0 0-15,0-1 0 0,3 0 0 0,3-3 0 16,-1 0 0-16,0-1 0 0,-2 1 0 0,-1-1 0 16,-3 2 0-16,1 3 0 0,-3 2 0 0,-2 4 0 15,-1 4 0-15,-1 2 0 0,-3 2 0 0,0 3 0 16,-1-3 0-16,-2 7 0 0,0 5 0 0,-1 1 0 15,0-1 0-15,-1 3 0 0,-1 5 0 0,0 0 0 0,-1 2 0 16,0 2 0-16,0 3 0 0,-1 4 0 0,0 0 0 0,0 0 0 16,0 0 0-16,1 7 0 0,1 3 0 0,-2 4 0 15,0 2 0-15,-2 1 0 0,1 4 0 0,0 3 0 16,-1 3 0-16,-1 2 0 0,1 3 0 0,-4 5 0 16,-1 0 0-16,0 5 0 0,-3 3 0 0,-1 1 0 15,0 1 0-15,2 1 0 0,-3-1 0 0,1-1 0 16,2-3 0-16,-1-2 0 0,4-3 0 0,-1-1 0 15,4-3 0-15,-1-2 0 0,3-2 0 0,-2-3 0 16,1-5 0-16,2 1 0 0,2-2 864 0,1-4 128 16,0 1 32-16,1-3 0 0,0-4-832 0,2 0-192 15,0-2 0-15,1-1 0 0,-3 0 0 0,2-4 0 16,-1 2 0-16,0-3 0 0,-5-3 0 0,6 2 0 16,-6-2 0-16,8-2 0 0,0 0 0 0,1-4 0 0,-1-3 0 15,2-2 0-15,1-1 0 0,1-1 0 0,-1 0 0 16,3-3 0-16,1-2 0 0,2-1 0 0,0-1 0 0,4 3 0 15,1-2 0-15,1-1 0 0,-5 0 0 0,4-1 0 16,3 1 0-16,4 1 0 0,0 2 0 0,0 0 0 16,0 0 0-16,-1 3 0 0,-1 2 0 0,0 0 0 15,-4 1 0-15,1 2 0 0,-4 2 0 0,0 3 0 16,-2 2 0-16,-3 1 0 0,-1 0 0 0,-1 4 0 16,0 3 0-16,-1 2 0 0,-6 1 0 0,3 2 0 15,-3 1 0-15,0 5 0 0,-1 0 0 0,-1 5 0 16,-1 5 0-16,-1 0 0 0,-2 2 0 0,2-1 0 15,1 3 0-15,-3 1 0 0,1 0 0 0,-1 12 0 0,-1-7 0 16,1-3-160-16,0-2 32 0,2-4 0 0,0-3 128 0,2-3 0 16,0-3 0-16,3-3 0 0,-1 0 0 0,2-2 0 15,1-1 0-15,2-2 0 0,3-2 0 0,2-4 0 16,3-5 0-16,2 3 0 0,-1-1 0 16,3-4 176-16,-2-4-176 0,-6 0 192 0,1-2-192 0,0 0 0 15,1-1 0-15,-1-2 0 0,1-2 0 0,-1-1 0 16,0-2 0-16,3-6 0 0,-3 0 176 0,-3 0-48 15,-1-2-128-15,-3 7 192 0,-4-3-192 0,1-2-128 16,-1-1 128-16,-2-4-208 0,0-1 208 0,-1 1 0 16,0 4 0-16,-2-3 0 0,-3 1 0 0,-1-1 0 15,0 4 0-15,-1 0 0 0,0 1 0 0,2 0 0 16,-2 1 0-16,0 4 0 0,2 3 0 0,1 4 0 0,-3 0 0 16,3 2 0-16,0 0 0 0,0 2 0 0,2 5 0 15,0 0 0-15,-1-6 0 0,1 6 0 16,0 0 0-16,0 0 0 0,5-3 0 0,4 2 0 0,3-2 0 0,3 2 0 15,4 0 0-15,3 1 0 0,3 0 0 0,7 1 0 16,7 0 0-16,3 3 0 0,2-2 0 0,1 0 0 16,0 0 0-16,2 1 0 0,4 0 0 0,22 0 0 15,-2-1 480-15,-5-1 144 0,-9 1 16 0,-4 0 16 16,-6 0-432-16,-2-1-96 0,-1-2 0 0,-5 0-128 16,-2 1 144-16,-3 0-144 0,2 0 0 0,-3-2 144 15,-3-2-144-15,-6 1 0 0,-3-1 144 0,-3-1-144 16,-3 0 0-16,-2 3 0 0,-3-1 0 0,-10 3-128 15,0 0-1472-15,0 0-304 0,0 0-48 0,-12 3-17840 16</inkml:trace>
  <inkml:trace contextRef="#ctx0" brushRef="#br0" timeOffset="58835.21">3826 13793 20271 0,'-9'1'448'0,"-2"2"80"0,0 1 32 0,3-2 16 0,-1 2-576 0,-1 2 0 0,0-1 0 0,-1 2 0 16,2-2 928-16,2 0 80 0,0 0 16 0,3 0 0 15,4-5 0-15,0 0 0 0,0 0 0 0,4 5 0 16,4-4 0-16,5-1 0 0,2-1 0 0,7-1 0 0,5 0 0 0,7-1 0 16,9-2 0-16,8-1 0 0,10-3 0 0,6 1 0 15,3-1 0-15,6-1 0 16,3-1-832-16,9 0-192 0,6 1 0 0,3 1 0 0,1-2 864 16,3 1 128-16,6 1 32 0,-5 0 0 0,-1 0-832 0,2 3-192 15,1-2 0-15,-4 4 0 0,-5 0 0 0,-2 1 0 16,2 0 0-16,-4 0 0 0,-2 3 0 0,-6 2 0 15,-4-4 0-15,24 0 0 0,-18-1 128 0,-9 0 0 16,-7 3-128-16,-11 0 192 0,-6-1-192 0,-7 1-208 16,-4-3 32-16,-4 3 16 15,-6 1-1632-15,-5 2-320 0,1-1-64 0,-5 2-14400 0</inkml:trace>
  <inkml:trace contextRef="#ctx0" brushRef="#br0" timeOffset="60072.55">4883 14797 23951 0,'0'0'512'0,"-5"-2"128"0,5 2 0 0,0 0 64 0,-6-5-576 0,-1 0-128 15,2 1 0-15,-1 1 0 0,-1-3 848 0,2 3 144 16,-3-1 32-16,0 2 0 0,-1 0 0 0,1 1 0 16,0 0 0-16,-2 1 0 0,0 0 0 0,-3 0 0 15,0 1 0-15,-2 1 0 0,1 0 0 0,-2 2 0 16,-2-1 0-16,-1 1 0 0,2 2-832 0,-4-1-192 16,-1 2 0-16,1 2 0 0,0 1 0 0,2 1 0 15,2 0 0-15,-1 1 0 0,-4 0 0 0,2 4 0 0,3 5 0 16,-1 1 0-16,-3 1 0 0,1 3 0 0,1 0 0 15,2 3 0-15,2 0 864 0,-1 1 128 0,1 1 32 0,3 0 0 16,2 1-832-16,2-1-192 0,2-1 0 0,0-1 0 16,3-3 0-16,2-1 0 0,2-1 0 0,3 0 0 15,4-4 0-15,0-3 0 0,1-1 0 16,6-2 0-16,0-1 0 0,2 0 0 0,1-4 0 0,3-1 0 16,2-1 0-16,2 0 0 0,-2-3 0 0,1-1 0 15,2 0 0-15,2-3 0 0,0 0 0 0,-1-3 0 16,0-3 0-16,0 0 0 0,-3-2 0 0,0-4 0 15,0-4 0-15,-1-1 0 0,3-4 0 0,-1 0 0 16,0-4 0-16,2-2 0 0,-4-1 0 0,1-2 0 16,-2 0 0-16,2-1 0 0,3-3 0 0,-1 0 0 0,-1-2 0 15,-1-3 0-15,0-1 0 0,-2-4 0 16,0-4 0-16,-4-1 0 0,0-4 0 0,4-18 0 0,-2 6 0 16,-4 2 0-16,0 0 0 0,-1 6 0 0,0 3 0 0,1 5 0 15,-2 4 0-15,1 3 0 0,-2 3 0 0,-5 6 0 16,1 6 0-16,-1 4 0 0,2 2 0 0,-4 3 0 15,1 3 0-15,-5 3 0 0,-2 1 864 0,1 3 128 16,1 1 32-16,-2 7 0 0,0 0-832 0,0 0-192 16,0 0 0-16,0 0 0 0,0 0 0 0,0 0 0 15,-5 8 0-15,-4 3 0 0,0 1 0 0,-2 7 0 16,-3 2 0-16,0 4 0 0,-1 7 0 0,2 5 0 16,1 7 0-16,-2 2 0 0,-4 1 0 0,2 2 0 15,0 4 0-15,4-2 0 0,0-1 0 0,-1 4 0 16,2 0 0-16,3-1 0 0,-1-4 0 0,4-1 0 0,-1-4 0 0,4-4 0 15,2 1 0-15,1-3 0 0,3-2 0 16,0-3 0-16,2-2 0 0,2-2 0 0,2-2 0 0,0-2 0 16,2-1 864-16,-2-3 128 0,2-4 32 15,1-3 0 1,2-1-1648-16,1-4-320 0,2-7-64 0,3 1-16 0,0 0 832 0,2-4 192 16,2-5 0-16,1-2 0 0,-4-2 768 0,6-4 208 0,4-3 48 0,1-5 0 31,1-4-1648-31,-2 2-320 0,-2-2-64 0,-1-2-16 0,-1-2 1648 0,-1 0 320 0,2-1 64 0,-1-2 16 15,7 0-832-15,-4 0-192 0,2-1 0 0,4-4 0 16,2-3 0-16,0 1 0 0,-3 0 0 0,-11 11 0 16,1-7-768-16,-2-3-208 15,1-5-48-15,1-2 0 0,-4-4 1648 0,2 0 320 0,-3-3 64 0,1 0 16 16,-3 5-832-16,0 1-192 0,-1 4 0 0,-6 3 0 0,-4-1 0 16,-1 4 0-16,3 3 0 0,-1 3 0 0,0 3 0 15,-5 4 0-15,1 5 0 0,-3 5 0 0,-3 4 0 0,-2 4 0 16,1-1 0-16,-1 5 0 0,-4 2 0 0,3 4 0 15,0 4 0-15,-2 4 0 0,-4 3 0 0,-2 7 0 16,-3 7 0-16,0 3 0 0,1 4 0 0,-1 5 0 16,-2 3 0-16,1 8 0 0,-1 6 0 0,2 5 0 15,0 1 0-15,2 2 0 0,2 2 0 0,2-4 0 16,1 4 0-16,1-5 0 0,4-1 0 0,-2-4 0 16,5-3 0-16,1-3 0 0,4-7 0 0,-1 1 0 15,6-1 0-15,-2-3 0 0,2-1 0 0,0-4 0 16,2-2 0-16,0 0 0 0,1-4 0 0,1-1 0 15,1-1 0-15,0-4 0 0,0-2 0 0,-2-1 0 0,-2-4 0 16,1-3 0-16,1-4 0 0,-1-2 0 16,-4-5 0-16,0-1 0 15,-8-3-2416-15,5-8-528 0,-4-6-96 0,-2-4-9856 0,-1-3-1968 0</inkml:trace>
  <inkml:trace contextRef="#ctx0" brushRef="#br0" timeOffset="60357.31">5682 14675 35007 0,'0'-11'768'0,"2"1"176"0,4 3 16 0,1 0 16 0,4 2-784 0,1-1-192 15,5 1 0-15,5 0 0 0,2 2 864 0,9 2 128 16,3 0 32-16,8 1 0 0,7 0 0 0,0 1 0 15,0 0 0-15,2-1 0 0,3-2 0 0,-2-1 0 16,0 3 0-16,0 0 0 0,2 0-832 0,-4 0-192 16,-7-3 0-16,-6 1 0 0,-6 0 0 0,-2 0 0 15,-1-2 0-15,-4 0 0 0,2-2 0 0,-4 1 0 16,-3-2 0-16,-5 2 0 16,-6-5-768-16,-1 1-208 0,0-1-48 0,-7 0-18432 0</inkml:trace>
  <inkml:trace contextRef="#ctx0" brushRef="#br0" timeOffset="83242.55">8277 4498 16575 0,'0'0'368'0,"0"0"80"0,0 0 0 0,0 0 16 0,8-2-464 0,1 0 0 0,4-3 0 0,-1 1 0 16,3-1 912-16,2-1 96 0,1 0 16 0,0-1 0 16,3-1 0-16,0-2 0 0,1 2 0 0,1-3 0 15,1-2-832-15,-8 4-192 0,2-1 0 0,10-4 0 16,-1 3 0-16,-3 1 0 0,-2 1 0 0,-2 4 0 16,-2 3 0-16,-10 2 0 0,-1 0 0 0,-7 0-10608 15</inkml:trace>
  <inkml:trace contextRef="#ctx0" brushRef="#br0" timeOffset="83421.48">8401 4644 27647 0,'0'0'608'0,"0"0"128"0,0 0 32 0,10-4 0 0,0 1-624 0,1-2-144 16,1 0 0-16,3-3 0 0,3-3 0 0,0 0 0 15,1 0 0-15,6 0 0 0,-2-2 0 0,6-3 0 16,7-1 0-16,-12 6 0 0,1-1 848 0,10-6 144 15,-4 3 32-15,-4 0 0 16,-3 4-1648-16,-4 4-320 0,-5-2-64 0,-2 3-11888 0</inkml:trace>
  <inkml:trace contextRef="#ctx0" brushRef="#br0" timeOffset="83748.5">9185 3994 23951 0,'0'0'512'0,"0"0"128"0,0 0 0 0,0 0 64 0,0-8-576 0,0 8-128 0,6-5 0 0,-6 5 0 0,5-1 0 0,5 0 0 16,1 1 0-16,1 3 0 0,1 3 848 0,0 0 144 15,1 2 32-15,3 3 0 0,0 2 0 0,2 4 0 16,0 3 0-16,0 1 0 0,2-5-832 0,0 4-192 16,1 2 0-16,-2 0 0 0,-4 0 0 0,-3-9 0 15,0 2 0-15,1 1 0 0,1-1 0 0,5 6 0 16,-1-4 0-16,-7-2 0 0,-3-3 0 0,-4 0 0 16,1-2 0-16,-4-1 0 15,-2-9-2416-15,0 0-528 0,-7 8-96 0,7-8-32 0</inkml:trace>
  <inkml:trace contextRef="#ctx0" brushRef="#br0" timeOffset="84033.29">9484 3775 23951 0,'0'0'512'0,"0"0"128"0,0 0 0 0,0 0 64 0,0 0-576 0,0 0-128 16,-8 0 0-16,0 5 0 0,-2 3 848 0,0 7 144 0,0 2 32 0,-1 5 0 16,-1 3 0-16,4 2 0 0,-2 4 0 0,1 2 0 15,-2 3-832-15,1 4-192 0,2 0 0 0,-2 3 0 16,2 2 864-16,0-2 128 0,-1-3 32 0,4-3 0 16,1-5-832-16,3-3-192 0,-1-4 0 0,0-3 0 0,0-4 0 15,0-3 0-15,1-2 0 0,1-2 0 0,-1-1 0 0,1-10 0 16,0 0 0-16,0 0 0 15,0 0-1600-15,0 0-352 0,0 0-80 0,8-11-11472 16</inkml:trace>
  <inkml:trace contextRef="#ctx0" brushRef="#br0" timeOffset="84393.51">9826 3244 20271 0,'0'0'448'0,"0"0"80"0,0 0 32 0,0 0 16 0,0 0-576 0,6 15 0 0,-6-15 0 0,4 12 0 16,-1 6 1744-16,-3 2 240 0,-5 1 64 0,3 3 0 15,0 1-832-15,0 3-144 0,-1 0-48 0,1-12 0 16,-1 1-816-16,1 3-208 0,0-1 0 0,0 1 0 16,-2-1 0-16,3 0 0 0,-3 1 0 0,2-5 0 15,-2 8 0-15,2-6 0 0,1-4 0 0,1-4 0 16,0-9-1600-16,0 0-352 0,0 0-80 0,5-8-16 0</inkml:trace>
  <inkml:trace contextRef="#ctx0" brushRef="#br0" timeOffset="84571.83">10076 3172 27647 0,'0'0'1216'0,"-2"16"256"0,0 1-1168 0,-1 7-304 16,-2 3 0-16,-1 4 0 0,-3 3 880 0,-3 2 112 15,0 1 32-15,-3-1 0 0,2 0-832 0,1-2-192 16,1-2 0-16,1 0 0 0,-2-1 0 0,7-3 0 16,1-3 0-16,4-2 0 15,0-1-768-15,-2-4-208 0,-4 4-48 0,11-2 0 0</inkml:trace>
  <inkml:trace contextRef="#ctx0" brushRef="#br0" timeOffset="91973.47">7697 13771 23951 0,'-13'1'1056'0,"13"-1"224"0,0 0-1024 0,0 0-256 16,0 0 0-16,0 0 0 0,0 0 880 0,0 0 112 16,10 7 32-16,2-3 0 0,3-2 0 0,6 1 0 15,5-3 0-15,2 0 0 0,1 0 0 0,4-2 0 16,-2-1 0-16,2-1 0 0,0-2 816 0,4 1 160 16,1-1 48-16,3 2 0 0,0-3-1648 0,1 3-400 15,1-1 0-15,-2 2 0 0,-1-1 896 0,-5 0 112 16,-2 2 16-16,-2 1 0 0,-2 0-832 0,-1 0-192 15,1-1 0-15,-4 1 0 0,-1 2 0 0,-4-1 0 0,-6 0 0 0,-2 0 0 16,-3-1 864-16,0 1 128 0,2 0 32 0,-5 0 0 16,-6 0-832-16,0 0-192 0,0 0 0 0,0 0 0 31,7-1-768-31,-7 1-208 0,0 0-48 0,-6-4 0 16,6 4-1632-16,0 0-336 0,-9-1-64 0,-4 1-16 0</inkml:trace>
  <inkml:trace contextRef="#ctx0" brushRef="#br0" timeOffset="95426.93">7787 13229 16575 0,'0'0'368'0,"-6"3"80"0,-4-2 0 0,5 0 16 0,5-1-464 0,-6 2 0 16,6-2 0-16,-7 0 0 0,7 0 912 0,-5 0 96 15,5 0 16-15,0 0 0 0,-6 0 816 0,1 0 160 16,-3 0 48-16,8 0 0 0,0 0 0 0,0 0 0 15,0 0 0-15,0 0 0 0,0 0-1648 0,0 0-400 16,0 0 0-16,7-2 0 0,1-1 0 0,6 2 0 16,2 0 0-16,2 0 0 0,3 0 896 0,-2-1 112 0,3 1 16 15,2 0 0-15,0 1-832 0,2-1-192 16,1 0 0-16,1 1 0 0,2-2 864 0,-2 1 128 0,3 0 32 16,2 0 0-16,0-2-832 0,-1 2-192 0,-2 1 0 15,-5-1 0-15,-3 0 0 0,-3 1 0 0,-4 0 0 0,-2 0 0 16,-3-1 0-16,-2 0 0 0,-8 1 0 15,0 0 0-15,0 0 864 0,0 0 128 0,0 0 32 0,0 0 0 32,0 0-2464-32,0 0-480 0,0 0-112 0,-4-5-16 0</inkml:trace>
  <inkml:trace contextRef="#ctx0" brushRef="#br0" timeOffset="97174.6">10585 12538 16575 0,'0'0'368'0,"0"0"80"0,0 0 0 0,0 0 16 0,0 0-464 0,0 0 0 16,0 0 0-16,0 0 0 0,-2-4 912 0,11-3 96 0,-1 0 16 16,-2 1 0-16,-3-3 0 0,-3 9 0 15,4-8 0-15,-4 8 0 0,0 0 0 0,-1-10 0 16,-2-1 0-16,0 5 0 0,3 6 0 0,-7-5 0 0,7 5 0 0,-11-6 0 15,-1-2 0-15,-1 3 0 0,-2 2 0 0,1 1 0 16,-5 1-832-16,0-1-192 0,-3 0 0 0,-3 2 0 16,4 3 0-16,1 0 0 0,4 1 0 0,-1 0 0 15,-2 3 864-15,-1 1 128 0,-1 1 32 0,1 1 0 16,3 1-832-16,-1 3-192 0,1 2 0 0,-3 2 0 16,1 2 0-16,1 3 0 0,2 2 0 0,1 2 0 15,-1 4 0-15,2 1 0 0,1 0 0 0,4-3 0 16,1-1 0-16,5-2 0 0,2 1 0 0,4-3 0 15,3-2 0-15,2-1 0 0,3 0 0 0,3-2 0 0,-1-1 0 16,2-1 0-16,3-3 0 0,-2-1 0 0,1-2 0 0,1-1 0 16,1-1 0-16,1-3 0 0,0-1 0 15,1-4 0-15,1-3 0 0,-4 1 0 0,-1-4 0 0,2-3 0 16,3-4 0-16,1-1 0 0,-1-1 0 0,0-5 0 16,-1-5 0-16,-2 0 0 0,2 1 0 0,0-5 0 15,-2-5 0-15,-3-3 0 0,-1-8 0 0,0-1 0 16,1-1 0-16,-1-5 0 0,-3-4 0 0,2 0 0 15,3 2 0-15,0 0 0 0,0-1 0 0,2 2 0 16,0-1 0-16,-1 7 0 0,-3 8 0 0,1 3 0 16,-2 1 0-16,0 4 0 0,-1 4 0 0,0 4 0 15,1 1 0-15,-1 3 0 0,-2 3 0 0,-1 0 0 16,-2 1 0-16,0 3 0 0,-1 4 0 0,-1 0 0 16,-6 7 0-16,0 0 0 0,0 0 0 0,0 0 0 0,0 0 0 0,0 0 0 15,0 0 0-15,2 8 0 0,0 5 0 0,-2 0 0 16,-2-1 0-16,1 3 0 15,-1 1 0-15,1 3 0 0,-2 1 0 0,1 0 0 0,1 0 0 16,0 4 0-16,-3 4 0 0,-1 1 0 0,0 0 0 0,-2 3 0 16,-1 1 0-16,1 1 0 0,0 3 0 0,2-6 0 15,-3-2 0-15,3 0 0 0,4 1 0 0,0-2 0 16,0-6 0-16,1 0 0 0,2 0 0 0,1 1 0 16,1 2 0-16,0-3 0 0,1-4 0 0,0 1 0 15,1-1 0-15,-1 0 0 0,1-2 0 0,-2 1 0 16,-1-4 0-16,0-2 0 0,1-3 0 0,0 0 0 15,1-2 0-15,-5-6 0 0,0 0 0 0,0 0 0 16,9 8 0-16,1-8 0 0,1-5 0 0,-3-1 0 16,4-3 864-16,1-1 128 0,2-1 32 0,-1-3 0 0,-1-4-832 15,3 1-192-15,-2 0 0 0,0 1 0 0,2-2 0 0,-1-2 0 16,2 0 0-16,-2 4 0 0,4 2 0 0,-2-2 0 16,1 0 0-16,1 1 0 0,1 4 0 0,-1 3 0 15,-1 0 0-15,-3 0 0 0,-4 1 0 0,1 1 0 16,1 1 0-16,-2 2 0 0,-11 3 0 0,8-1 0 15,-8 1 0-15,0 0 0 0,9 4 0 0,-2 2 0 16,-7-6 0-16,6 8 0 0,-6-8 0 0,5 16 0 16,-2 3 0-16,-1 1 0 0,-2-1 0 0,-1 3 0 15,-3 0 0-15,2 2 0 0,-1-3 0 0,3 2 0 16,-1 1 0-16,1-1 0 0,1-1 0 0,3-2 0 16,-1-3 0-16,4-1 0 0,-1-3 0 0,4-1 0 15,-1-2 0-15,2-1 0 0,1-3 0 0,-1 0 0 0,2-2 0 16,0 0 0-16,1-1 0 0,0-4 0 15,0-4 0-15,-1 1 0 0,2 3 0 0,-3-3 0 0,0-5 0 0,1-1 0 16,0 0 0-16,0-1 0 0,-3 0 0 0,1-3 0 16,0-3 0-16,3 3 0 0,-5 2 0 0,0-1 0 15,-2-2 0-15,-1-2 0 0,1-6 0 16,0 3 0-16,-5 2 0 0,0-2 0 0,-2-2 0 0,0 1 0 16,0 1 864-16,-1 0 128 0,-1 3 32 0,-3 0 0 15,2-2-832-15,0 2-192 0,-1 4 0 0,3 1 0 16,-2 3 0-16,1 2 0 0,1-1 0 0,1 8 0 15,0 0 0-15,0 0 0 0,-1-7 0 0,1 7 0 16,0 0 0-16,0 0 0 0,0 0 0 0,8 1 0 16,1 1 0-16,4 0 0 0,4 2 0 0,6-1 0 15,3 1-768-15,9-2-208 16,3 0-48-16,7 0 0 0,1 3 1648 0,4-3 320 0,-1-2 64 0,3 1 16 0,-1 0-832 0,5 1-192 16,1-1 0-16,-17 1 0 0,-1-2 0 0,-1 1 0 15,-4 0 0-15,-5 2 0 0,-2-3 0 0,-3 0 0 16,-2 1 0-16,-2-1 0 0,-5 1 0 0,-2-1 0 15,-1-1 0-15,-4 0 0 16,0 1-1600-16,-8 0-352 0,0 0-80 0,0 0-10384 16,-8 3-2096-16</inkml:trace>
  <inkml:trace contextRef="#ctx0" brushRef="#br0" timeOffset="97575.22">10144 13211 16575 0,'0'0'368'0,"-14"2"80"0,-2 1 0 0,-1-1 16 0,1 1-464 0,0-2 0 0,3 1 0 0,2 1 0 16,2-1 912-16,9-2 96 0,0 0 16 0,0 0 0 16,0 0 816-16,0 0 160 0,0 0 48 0,10 4 0 0,5-1-1648 0,6 0-400 15,6-3 0-15,5 0 0 0,3-1 896 0,9-1 112 16,8-4 16-16,12-1 0 0,8-2 0 0,9-2 0 16,4 2 0-16,10-4 0 0,6 0-832 0,0 1-192 15,2 2 0-15,-4 0 0 0,-4-1 864 0,3 3 128 16,-1 0 32-16,-7 0 0 0,-8 0-832 0,-4 5-192 15,-2 2 0-15,-3-1 0 0,-5-6 864 0,-8 5 128 16,-9 3 32-16,-8 1 0 0,-7-2-832 0,-6 1-192 16,-5 0 0-16,-4 2 0 15,-5 1-1600-15,-6 2-352 0,-10-5-80 0,0 0-16 0</inkml:trace>
  <inkml:trace contextRef="#ctx0" brushRef="#br0" timeOffset="98565.51">15091 13306 12895 0,'0'0'576'0,"0"0"112"0,-6 0-560 0,6 0-128 15,0 0 0-15,0 0 0 0,0 0 1664 0,0 0 320 16,0 0 48-16,0 0 16 0,0 0-832 0,0 0-144 15,0 0-48-15,9 7 0 0,5 2 0 0,2-3 0 0,3-4 0 0,4 1 0 16,5 1-816-16,3 0-208 0,4-2 0 0,9 0 0 16,7-4 864-16,10 2 128 0,6 2 32 0,1-2 0 15,0-2-832-15,2 2-192 0,-1-2 0 0,6 1 0 16,3 1 0-16,-3 0 0 0,-7 0 0 0,0-2 0 16,-1-3 864-16,3 2 128 0,-1 1 32 0,-21 1 0 15,1-2-832-15,-1 1-192 0,-2-1 0 0,0-1 0 16,1-1 864-16,-2 1 128 0,-6-4 32 0,1 3 0 15,0 2-832-15,-4 0-192 0,-4-1 0 0,-5-1 0 16,-3 4 0-16,-5 0 0 0,-3 0 0 0,-4 1 0 16,-5-2-1600-1,-7 2-352-15,0 0-80 0,0 0-13120 0</inkml:trace>
  <inkml:trace contextRef="#ctx0" brushRef="#br0" timeOffset="99813.62">15720 14570 16575 0,'0'0'736'0,"0"0"160"0,0 0-720 0,0 0-176 0,1-9 0 0,-1 9 0 15,0 0 848-15,0 0 144 0,0-9 32 0,0 0 0 16,-1 0 0-16,1 9 0 0,-3-8 0 0,3 8 0 16,-5-11 0-16,0 2 0 0,1 0 0 0,-3 2 0 0,0 1 0 0,-2-2 0 15,0-3 0-15,-2 2 0 0,-1 6-832 0,-1 0-192 16,-1-3 0-16,-2 2 0 0,1-1 864 0,-3 3 128 15,-3 1 32-15,1 2 0 0,-2 1-832 0,2 2-192 16,-1 0 0-16,0 3 0 0,0 3 0 0,-1 4 0 16,2-1 0-16,0 5 0 0,0 3 0 0,2 1 0 15,-1 1 0-15,3 1 0 0,0 0 0 0,3 1 0 16,1 2 0-16,2 0 0 0,0 1 0 0,3-1 0 16,1-1 0-16,3 1 0 0,-1 3 0 0,3-3 0 15,1-2 0-15,3-1 0 0,2 0 0 0,3-2 0 16,-2-2 0-16,4-4 0 0,2-3 0 0,0 0 0 15,3-1 0-15,2-1 0 0,2-5 0 0,0 0 0 16,1-3 0-16,4-1 0 0,-4-2 864 0,6-3 128 16,-1-3 32-16,3 0 0 0,-1-2-832 0,2-2-192 0,-4-3 0 15,1-3 0-15,1-4 0 0,-2-2 0 0,-1-2 0 0,2-3 0 16,-2-4 0-16,1-2 0 0,5-2 0 0,-2 1 0 16,0 0 0-16,-2-2 0 0,0-4 0 0,0 0 0 15,1 2 0-15,1-2 0 0,-1 1 0 0,-2-2 0 16,-2-3 0-16,-2 3 0 0,-3 5 0 0,0 0 0 15,0-3 0-15,-5 4 0 0,-1 2 0 0,-1 1 0 16,0-4 864-16,-2 0 128 0,-1-3 32 0,0 3 0 16,-1-1-832-16,-2 6-192 0,0 1 0 0,0 3 0 15,-3 7 0-15,-1 3 0 0,-1 3 0 0,0 3 0 16,2 2 0-16,-1 2 0 0,-1 7 0 0,0 0 0 0,0 0 0 16,0 0 0-16,0 0 0 0,0 0 0 0,-6 11 0 0,-2 6 0 15,1 4 0-15,-2 2 0 0,1 2 0 16,-3 10 0-16,-1 6 0 0,1 4 0 0,-1 0 0 0,-1 1 0 15,2 2 0-15,0 1 0 0,0 4 0 0,0 1 0 16,4-2 0-16,1 0 0 0,1 2 0 0,3-9 0 16,2-1 0-16,3-4 0 0,0-4 0 0,1 1 0 15,3-4 0-15,0-1 0 0,1-6 0 0,1 0 0 16,1-4 0-16,1-1 0 0,0-3 0 0,0-5 0 16,0-3 0-16,2-6 0 0,-2-1 0 0,3-6 0 15,2-1 0-15,0-7 0 0,3-2 864 0,-2-2 128 16,3 0 32-16,0-4 0 0,2-4-832 0,-1-1-192 15,1-1 0-15,2-1 0 0,2-2 0 0,-1-1 0 16,-1 1 0-16,-1-3 0 0,-1-2 0 0,0-2 0 0,1-4 0 16,-2 0 0-16,0-4 0 0,1 1 0 0,1 1 0 15,-1 0 0-15,-3 1 0 0,0-1 0 16,2-3 0-16,-3 0 0 0,-3-2 0 0,2 4 0 0,0 1 0 0,1 5 0 16,0 3 0-16,-3 3 0 0,-2 3 0 0,-3 5 0 15,-2 3 0-15,1 5 0 0,-4 3 0 0,0 2 0 16,-2 2 0-16,-3 7 0 0,0 0 0 0,0 0 0 15,0 0 0-15,0 0 0 0,-8 10 0 0,0 6 0 16,-4 7 0-16,-1 4 0 0,-2 4 0 0,0 2 0 16,3 1 0-16,0 6 0 0,0 5 0 0,0 1 0 15,0-2 0-15,3 1 0 0,0-3 0 0,5 1 0 16,2 2 0-16,-2-2 0 0,2-1 0 0,2 1 0 16,4-2 0-16,1-2 0 0,2-3 0 0,1-3 0 0,5-2 0 15,-6-3 0-15,2-3 0 0,-1-2 0 0,3-3 0 16,2-2 0-16,2 2 0 0,0-4 0 0,-2-3 0 15,0-2 0-15,-1-3 0 0,-2-3 0 16,-10-5-1600-16,9-1-352 0,-3-3-80 0,-2-4-16 16,-4-2-816-16,-4-2-160 0,-7-6-48 0,-3 1 0 0</inkml:trace>
  <inkml:trace contextRef="#ctx0" brushRef="#br0" timeOffset="100027.4">16370 14231 35007 0,'16'-2'768'0,"2"-1"176"0,2-1 16 0,4 2 16 0,5-3-784 0,1 2-192 15,1 3 0-15,1 0 0 0,3 0 0 0,7 0 0 0,1-1 0 0,5 1 0 16,1 2 864-16,-12 2 128 0,4-4 32 0,-3 0 0 16,1 0-832-16,-2 0-192 0,2 0 0 0,9-3 0 15,-6 0 0-15,-7 1 0 0,-6 0 0 16,-12 1 0-1,2-1-1600-15,0 1-352 0,9-3-80 0,-12 4-16 0</inkml:trace>
  <inkml:trace contextRef="#ctx0" brushRef="#br1" timeOffset="106681.04">10482 14531 20271 0,'0'0'448'0,"0"0"80"0,0 0 32 0,0 0 16 0,0 0-576 0,0 0 0 0,0 0 0 0,-3-5 0 15,3 5 1744-15,0 0 240 0,-5-4 64 0,-4 0 0 16,3 1-1648-16,-3-1-400 0,2 0 0 0,-4 2 0 16,0-4 896-16,4 4 112 0,7 2 16 0,-10-2 0 15,-4 0 0-15,0 1 0 0,-2 1 0 0,0 2 0 16,-2 0-832-16,-2 2-192 0,1 2 0 0,-3 2 0 16,0 0 864-16,-2 2 128 0,0 1 32 0,-2 4 0 15,1 2-832-15,-2-1-192 0,-3-2 0 0,2 3 0 16,4 3 0-16,1 1 0 0,-1-3 0 0,8 2 0 0,8 0 0 0,-1 4 0 15,2-1 0-15,-1-1 0 0,1 0 864 0,2 2 128 16,-1 2 32-16,2 2 0 0,0-1-832 0,1 0-192 16,3-2 0-16,3-4 0 0,0-1 0 0,0-3 0 15,4-1 0-15,-2-2 0 16,-2-4-768-16,2-1-208 0,4-3-48 0,2-1 0 0,2-2 1648 16,1-3 320-16,2 0 64 0,1-4 16 0,3-3-832 0,-2-2-192 15,-1-4 0-15,4-1 0 0,1-2 0 0,-3-1 0 16,-1-4 0-16,-1-2 0 0,1-3 0 0,-1 0 0 15,1-2 0-15,-2-3 0 0,0-6 0 0,0 1 0 16,0 1 0-16,0 0 0 0,3-2 0 0,0 0 0 16,0-3 0-16,0-2 0 0,-3 2 0 0,0-1 0 0,3 0 0 15,1 1 0 1,1 1-768-16,-3 1-208 0,2-1-48 0,0 4 0 0,-3 0 832 0,2 0 192 16,-2-3 0-16,-1 3 0 0,0 0 0 0,-1-3 0 0,-1-2 0 15,1 1 0-15,-4 6 0 0,0 1 0 0,-2 0 0 0,-1 2 0 16,0 2 0-16,-2 3 0 0,1 2 0 0,-3 3 0 15,1 2 0-15,-2 1 0 0,0 1 0 0,-1 3 0 16,-2 2 0-16,1 2 0 0,-1-1 0 0,0 5 0 16,0 5 0-16,0 0 0 0,0 0 0 0,0 0 0 15,0 0 0-15,0 0 0 0,0 0 0 0,-9 5 0 16,2 1 0-16,0 2 0 0,-1 3 0 0,1 1 0 16,0 5 0-16,-1 0 0 0,-1 0 0 0,-1 5 0 15,-1 4 0-15,1 2 0 0,-2 4 0 0,1 2 0 0,1 5 0 0,-3 5 0 16,0 1 0-16,0 0 0 0,1 0 768 15,-1 0 208-15,1 2 48 0,2-1 0 0,5-2-832 16,-1 0-192-16,4-5 0 0,3-1 0 0,5-1 0 0,-1-4 0 16,4-3 0-16,-1-3 0 0,2-2 0 0,-3-1 0 15,1-6 0-15,2 0 0 0,0-1 0 0,0-1 0 16,-4-5 0-16,1-1 0 0,0 0 0 0,-1-3 0 16,1 0 0-16,-1-3 0 0,2-1 0 0,0-2 0 15,1-1 0-15,-1-4 0 0,1-2 0 0,2-1 0 16,-2 1 0-16,3-4 0 0,1-4 864 0,2-1 128 15,0-3 32-15,-5 5 0 16,2-3-1648-16,2-2-320 0,3-1-64 0,6-8-16 0,-7 2 832 0,4 3 192 16,2 2 0-16,-3 6 0 0,0-3 0 0,3 1 0 15,1 0 0-15,1 1 0 0,0 0 0 0,-1 1 0 16,-1-1 0-16,0 4 0 0,1 2 0 0,-3 0 0 16,1-1 0-16,1 6 0 0,-3 3 0 0,1 1 0 0,-2 1 0 15,0 3 0-15,-5 3 0 0,-1 3 0 0,-3 1 0 0,0 0 0 16,-2 3 0-16,0 1 0 0,0 4 0 0,-2 2 0 15,1 1 768-15,-1 1 208 0,1 4 48 0,-2-2 0 16,2 1-832-16,-3 1-192 0,3-1 0 0,2-2 0 16,1-1 0-16,2 0 0 0,2 2 0 0,3-3 0 15,2-3 0-15,0 1 0 0,2 0 0 0,-3-2 0 16,2-2 0-16,0-2 0 0,-1-1 0 0,2-2 0 16,-3-2 0-16,-1-1 0 0,0 1 0 0,-1-4 0 15,1-1 0-15,-1-2 0 0,-1-1 0 0,-3 0 0 16,-1-3-768-16,0-2-208 15,-1 1-48-15,-2 0 0 0,-2-1 0 0,-5 4 0 16,4-6 0-16,-1 2 0 0,-3 4-1632 0,-3-6-336 0,-5-7-64 0,-3 2-16 16</inkml:trace>
  <inkml:trace contextRef="#ctx0" brushRef="#br1" timeOffset="107018.49">11851 14055 27647 0,'0'0'608'0,"0"0"128"0,0 0 32 0,0 0 0 0,0 0-624 0,0 0-144 0,0 2 0 0,-11 1 0 15,-3 3 1664-15,0 0 320 16,3 4 48-16,-2 2 16 0,-7 5-832 0,1 2-144 0,-2 2-48 0,-4 3 0 15,1 3 0-15,-2 5 0 0,-1 4 0 0,0 6 0 16,-3 2 0-16,-1 1 0 0,0 3 0 0,-4-1 0 16,1 2-816-16,5 1-208 15,3 1 0-15,2-3 0 0,2-3 864 0,0 0 128 0,1-3 32 0,1-4 0 16,4-5-832-16,1-2-192 0,0-2 0 0,3-2 0 16,-1-4 0-16,2-1 0 0,-1-2 0 0,2-1 0 15,-2-1 0-15,1-2 0 0,2-1 0 0,-4 4 0 16,2-5-1600-16,4-4-352 0,1-4-80 15,6-6-11472-15,0 0-2304 0</inkml:trace>
  <inkml:trace contextRef="#ctx0" brushRef="#br1" timeOffset="108503.93">16059 12205 23951 0,'0'0'512'0,"-1"-8"128"0,0 0 0 0,-1 2 64 0,2 6-576 0,0 0-128 0,-3-6 0 0,-2 0 0 15,5 6 848-15,-7-5 144 0,-2 2 32 0,1-2 0 16,0-1 0-16,0 3 0 0,-1-1 0 0,-3 1 0 16,-3 0-832-16,1-1-192 0,-1 1 0 0,-2 1 0 15,-3 1 864-15,4-1 128 0,3-3 32 0,-3 5 0 16,-2 1-832-16,-3 3-192 0,3-2 0 0,-2 3 0 15,1 4 864-15,-3 2 128 0,0 1 32 0,0 4 0 16,0 0-832-16,-2 6-192 0,0-1 0 0,0 2 0 0,0 0 864 16,1 5 128-16,2 1 32 0,3 4 0 0,3 4-832 15,1 0-192-15,3 3 0 0,4-2 0 0,1 2 0 16,5 0 0-16,5 2 0 0,3-3 0 0,5-5 0 0,-2 0 0 16,1-4 0-16,0-5 0 0,3-1 0 0,-3-5 0 15,2-6 0-15,0 0 0 0,-1-1 0 0,1-1 0 16,2-6 0-16,-3-1 0 0,1-2 0 0,1-3 0 15,2-4 0-15,0-3 0 0,2-2 0 0,1-3 0 16,-1-2 0-16,3-5 0 0,2-4 0 0,1-3 0 16,4-4 0-16,-3-2 0 0,-5-3 0 0,3-2 0 15,4-6 0-15,1-3 0 0,-1-2 0 0,0-1 0 16,-3 0 0-16,1-3 0 0,-4-4 0 0,0 0 0 16,-1-2 0-16,-4 4 0 0,3 2 0 0,-1 3 0 0,-1-1 0 15,0 1 0-15,-1-2 0 0,0 2 0 0,-2 1 0 0,0 2 0 16,2-2 0-16,-5 9 0 0,-1 1 0 0,-2 4 0 15,1 2 0-15,-3 2 0 0,-3 5 0 0,-1 0 0 16,-1 1 0-16,0 4 0 0,3 0 0 0,-3 4 0 16,0 1 0-16,0 5 0 0,0 5 0 0,0-1 0 15,-1 2 0-15,0 5 0 0,0 0 0 0,0 0 0 16,0 0 0-16,0 0 0 0,0 0 0 0,-5 11 0 16,-2 3 0-16,-2 3 0 0,-2 7 0 0,4 3 0 15,2 5 0-15,-2 3 0 0,-6 5 0 0,4 3 0 16,0 4 0-16,0 5 0 0,-2 3 0 0,1 1 0 15,0-1 0-15,-1 1 0 0,0 2 0 0,3-4 0 16,2-1 0-16,0 1 0 0,3-4 0 0,0 0 0 0,1-3 864 16,0-4 128-16,2-7 32 0,3-4 0 0,0-4-832 15,4-4-192-15,0-2 0 0,3-2 0 0,-2-4 0 16,1-3 0-16,-1-2 0 0,2-1 0 0,1-5 0 0,3-2 0 16,1-5 0-16,-3 0 0 0,-1-2 0 0,3-1 0 15,5-5 0-15,4-4 0 0,1-2 0 0,3-4 0 16,0 0 0-16,-6 3 0 0,2-3 0 0,-1-2 0 15,2-2 0-15,0-2 0 0,1-3 0 0,0 0 0 16,3 0 0-16,-1-1 0 0,2 5 0 0,-1 1 0 16,0 2 0-16,0 2 0 0,1-1 0 0,0 4 0 15,-2 4 0-15,-2 2 0 0,-3 2 0 0,-2 3 0 16,-3 1 0-16,-3 3 0 0,-3 2 0 0,-1 3 0 16,-1 3 0-16,1 3 0 0,-5 3 0 0,2 3 0 15,-1 2 0-15,0 5 0 0,0 2 0 0,0 3 0 0,1 2 0 0,-1 1 0 16,2-1 0-16,0 2 0 0,0-3 0 0,1-1 0 15,2-1 0-15,-2-2 0 0,0-1 0 0,1-3 0 16,0-4 0-16,1 0 0 0,0-2 0 0,0-1 0 16,1-2 0-16,0-3 0 0,1-2 0 0,-3 0 0 15,0-2 0-15,2 0 0 0,-2-1 0 0,3-4 0 16,0-3 0-16,0 0 0 0,1-1 0 0,-2-2 0 16,0 0-1600-1,-1-1-352-15,0-2-80 0,-4 0-16 0,1 0-816 16,-2 1-160-16,-1 0-48 0,0 0 0 0</inkml:trace>
  <inkml:trace contextRef="#ctx0" brushRef="#br1" timeOffset="108812.38">17450 11811 31327 0,'0'0'688'0,"0"0"144"0,0 0 16 0,-5 2 48 0,-3 2-720 0,-7 3-176 15,-1 1 0-15,-4 4 0 0,-3 4 1664 0,-1 4 320 16,-2 2 48-16,-3 8 16 0,-5 4 0 0,-4 6 0 16,3 2 0-16,1 7 0 0,-3 6-832 0,-2 1-144 15,-2 1-48-15,-2 3 0 0,-3-1-816 0,4 0-208 16,5-1 0-16,5-3 0 0,5-7 0 0,2-2 0 0,5-3 0 0,0-4 0 15,4-4 0-15,5-4 0 0,-1-4 0 16,5-2 0 0,0-3-768-16,4-4-208 0,-1-4-48 0,4-2-13104 0,4-4-2624 15</inkml:trace>
  <inkml:trace contextRef="#ctx0" brushRef="#br1" timeOffset="109750.23">13066 11177 28047 0,'0'0'1232'0,"0"0"272"0,0 0-1200 0,0 0-304 15,10 5 0-15,2-2 0 0,-2 0 0 0,1 1 0 16,0-1-208-16,2 3 80 0,4 5 128 0,3 0 0 16,6 0 0-16,-2 4 0 0,2 1 0 0,-3 4 224 15,-1 2-48-15,-4 1-16 0,2 2 0 0,-2 4 0 16,-3 0 0-16,1 3 0 0,-1-1 48 0,0 4 16 16,0 1 0-16,-1 3 0 0,0 3 64 0,-2 1 16 15,-1-1 0-15,-2 3 0 0,1 5 176 0,-2-1 32 16,-3 1 16-16,-1 1 0 0,0 1 112 0,-2 3 0 0,-2 2 16 15,0 1 0-15,-1-1-128 0,-1 0-16 0,-1 3-16 0,0 1 0 16,-3 6-32-16,3 0 0 0,0-2 0 0,0 3 0 16,-5 4-112-16,1 0-32 0,0-1 0 0,-1 6 0 15,1 2-128-15,-1 2-48 0,0 1 0 0,3-3 0 16,1-4-16-16,2 0 0 0,-2 2 0 0,2 0 0 16,-1-2-128-16,1 1 192 0,-1 0-192 0,-4-2 192 15,1-3-192-15,-3-4 192 0,0-2-192 0,-4-1 192 16,-2 0-64-16,-4 2 0 0,-4-2 0 0,-5 1 0 15,-4-2-128-15,2-2 160 0,0-2-160 0,-1 0 160 16,-2-2-160-16,1 0 0 0,-1 0 144 0,0-2-144 16,0 0 0-16,-1-3 0 0,-4 0 0 0,0-4 128 0,-4-2-128 15,-2 1 0-15,-1-3 0 0,5 0 0 16,1-4 0-16,3-3 0 0,2-4 0 0,3-2 0 0,2-1-320 0,2-4-16 16,1-5-16-16,3-2 0 15,4-4-1600-15,0-4-320 0,1-4-64 0</inkml:trace>
  <inkml:trace contextRef="#ctx0" brushRef="#br1" timeOffset="110405.13">10134 11362 16575 0,'0'0'736'0,"0"0"160"0,-10 4-720 0,-1 2-176 16,-2 2 0-16,-5 0 0 0,-3 5 528 0,-1 2 80 16,-4 3 16-16,0 0 0 0,2 1 144 0,-1 4 16 15,3 0 16-15,-3 5 0 0,-2 0 256 0,0 4 48 16,-1 6 16-16,-2 2 0 0,2 6-80 0,-4 3-16 16,-2 1 0-16,-7 2 0 0,-3 6-320 0,1 3-64 15,4 5 0-15,-2 2-16 0,0 3-176 0,1 2-48 16,3 0 0-16,-2 3 0 0,0 0 48 0,0 0 0 15,2-3 0-15,-2 0 0 0,1 2-48 0,5-1 0 16,7 0 0-16,3 4 0 0,0 3-80 0,4 1 0 0,-2-1-16 16,6 6 0-16,1 6-144 0,3-2-32 0,3-2 0 15,1 5 0-15,0 1-128 0,5 1 160 0,2 0-160 0,5-5 160 16,0 4-160-16,7-3-144 0,4-5 144 0,3-3-208 16,9-6 80-16,-1 1 128 0,2 1-208 0,6-1 80 31,4 1-256-31,3-5-64 0,-1-1 0 0,2 0 0 0,0 1-368 15,4-3-80-15,6 1 0 0,1-5-16 0,0-1-1648 16,3-4-336-16</inkml:trace>
  <inkml:trace contextRef="#ctx0" brushRef="#br1" timeOffset="111181.57">14923 11214 26543 0,'-30'7'1168'0,"11"3"256"0,-3 3-1136 0,-6 4-288 16,1 2 0-16,-3 6 0 0,-3 3 256 0,-2 3-16 16,-5 3 0-16,-1 4 0 0,-4 4 288 0,5 5 64 15,6 3 16-15,1 8 0 0,-5 5-192 0,3 3-32 16,0 5-16-16,0 3 0 0,-1 0-48 0,1 8-16 16,0 5 0-16,-2 1 0 0,-2-3-64 0,6 5-16 15,3 2 0-15,1 0 0 0,-2 0-224 0,3-2 144 16,4-5-144-16,3-2 128 0,3 1 0 0,0-2-128 15,3-4 192-15,-1 0-64 0,1-2 384 0,0 5 64 16,1 4 0-16,1-1 16 0,1-1-80 0,3-2-32 0,0 3 0 16,4-2 0-16,-2 1-160 0,6-5-16 0,3-1-16 15,4 2 0-15,1 3-128 0,3-4-32 0,2-1 0 0,1-3 0 16,5-2-128-16,1 2 0 0,3 6 0 0,1-3 128 16,1-5-128-16,5 3 0 0,4-2 0 0,-1 3 0 15,-3-2 0-15,7 1-144 0,1-3 144 0,4-3 0 16,-2-2-256-16,1 0 64 0,0 4 16 0,1-5 0 31,3-3-288-31,1-3-64 0,2-5-16 0,2-1 0 16,5-5-336-16,0 1-64 0,-3-3-16 0,1-3-9152 0,0-3-1824 0</inkml:trace>
  <inkml:trace contextRef="#ctx0" brushRef="#br1" timeOffset="111868.49">18204 11052 33167 0,'-9'-6'2944'0,"1"3"-2352"0,1 1-464 0,0 2-128 16,-2 1-640-16,4 3-160 0,3 5-32 0,3 1 0 15,-1 2 624-15,6 2 208 0,1 2-144 0,7 1 144 0,2 1 0 0,3 5 0 16,2 5 0-16,0 1 0 0,4 1 0 0,-2 5 0 15,1 5 0-15,-2 1 0 0,-2-1 0 0,1 3 0 16,0 1 0-16,1 7 128 0,-5 3-128 0,5 3 176 16,2 3-176-16,-5 3 192 0,1 1-32 0,-1 3 0 15,-4 0 0-15,5 5 0 0,0 1 16 0,3 2 0 16,-1 2 0-16,-1-1 0 0,0-1 16 0,-5 3 16 16,-4 4 0-16,0-1 0 0,-2 1 112 0,-2 1 32 15,-2 1 0-15,-2 2 0 0,-2 1 32 0,-2 1 16 16,-3 2 0-16,0 2 0 0,-5 0-80 0,0-2-32 15,-4-2 0-15,-3 1 0 0,-5 3-96 0,-4 2-32 16,-2 1 0-16,1-2 0 0,0 0 32 0,-6 2 16 16,-3 3 0-16,-1-2 0 0,-6-5-48 0,-2 4-16 0,-3-3 0 15,-7 0 0-15,-6-2-144 0,1-3 192 0,3-2-192 16,0 1 192-16,0-2-192 0,-3-6 0 0,0-4 0 16,-3-5 0-1,1-2-1040-15,-1 0-240 0,0-2-64 0</inkml:trace>
  <inkml:trace contextRef="#ctx0" brushRef="#br1" timeOffset="118428.57">19429 13207 12895 0,'0'0'272'0,"0"0"64"0,0 0 16 0,0 0 32 0,-7 4-384 0,7-4 0 16,0 0 0-16,-6 3 0 0,6-3 896 0,-7 5 96 16,7-5 32-16,0 0 0 0,-6 4 0 0,6-4 0 15,-3 6 0-15,3-6 0 0,0 0 0 0,0 0 0 16,6 7 0-16,5-3 0 0,-1-3 0 0,7-1 0 0,5 0 0 0,5-1 0 16,-2 0 816-16,6-2 160 0,3 0 48 15,2 1 0 1,0 0-2464-16,0 0-480 0,-2-3-112 0,-1 2-16 0,1 0 832 0,0-1 192 15,0-1 0-15,0 1 0 0,-4 1 0 0,-2 0 0 0,-2-2 0 0,-4 3 0 16,-1 0 0-16,-7 2 0 0,-6 0 0 0,-8 0-9328 16,0 0-1808-16</inkml:trace>
  <inkml:trace contextRef="#ctx0" brushRef="#br1" timeOffset="118640.29">19512 13583 31327 0,'-6'-4'1392'0,"6"4"272"0,0 0-1328 0,0 0-336 16,0 0 0-16,0 0 0 0,13-2 0 0,2 5 0 15,2 1 0-15,5-1 0 0,6 0 896 0,0-2 96 16,1 2 32-16,-1-2 0 0,2-2-832 0,2 0-192 16,0-1 0-16,3-1 0 0,2 1 0 0,0 0 0 15,-3-1 0-15,1-1 0 0,1 0 0 0,-2 2 0 16,-3 2 0-16,-3 0-10336 15,-3-2-2112-15</inkml:trace>
  <inkml:trace contextRef="#ctx0" brushRef="#br1" timeOffset="128487.92">23720 12791 16575 0,'0'0'368'0,"0"0"80"0,0 0 0 0,0 0 16 0,0 0-464 0,0 0 0 16,0 0 0-16,0 0 0 0,0 0 0 0,0 0 0 16,0 0 0-16,0 0 0 0,0 0 0 0,0 0 0 0,0 0 0 0,0 0 0 15,0 0 0-15,0 0 0 0,0 0 0 0,0 0 0 16,0 0 912-16,0 0 96 0,0 0 16 0,0 0 0 16,0 0 0-16,0 0 0 0,0 0 0 0,0 0 0 15,0 0-832-15,0 0-192 0,0 0 0 0,0 0 0 16,0 0 0-16,0 0 0 0,-9-10 0 0,9 10 0 15,0 0 864-15,0 0 128 0,0 0 32 0,0 0 0 16,0 0-832-16,0 0-192 0,0 0 0 0,0 0 0 16,0 0 0-16,0 0 0 0,0 0 0 0,0 0 0 15,0 0 0-15,0 0 0 0,0 0 0 0,0 0 0 16,0 0 0-16,0 0 0 0,0 0 0 0,0 0 0 16,0 0 0-16,0 0 0 0,0 0 0 0,0 0 0 15,0 0 0-15,0 0 0 0,0 0 0 0,0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0,8 0 0 0,-8 0 0 0,0 0 0 0,0 0 0 15,0 0 0-15,0 0 0 0,0 0 0 16,0 0 0-16,0 0 0 0,0 0 0 0,0 0 0 0,0 0 0 16,0 0 0-16,0 0 0 0,0 0 0 0,0 0 0 15,0 0 0-15,0 0 0 0,0 0 0 0,0 0 0 16,0 0 0-16,0 0 0 0,0 0 0 0,0 0 0 15,0 0 0-15,0 0 0 0,0 0 0 0,0 0 0 16,0 0 0-16,0 0 0 0,0 0 0 0,0 0 0 31,0 0-768-31,0 0-208 0,0 0-48 0,0 0 0 0,0 0 832 0,0 0 192 0,0 0 0 0,0 0 0 16,0 0-864-16,0 0-128 0,0 0-32 0,0 0 0 16,0 0 0-16,0 0 0 0,0 0 0 15,0 0 0-15</inkml:trace>
  <inkml:trace contextRef="#ctx0" brushRef="#br2" timeOffset="142512.47">9964 11489 16575 0,'13'-10'368'0,"-8"2"80"16,-1-2 0-16,0 2 16 0,-1 2-464 0,-1-2 0 0,0-1 0 0,0 0 0 0,2 1 912 0,-2 1 96 16,1 0 16-16,-2 1 0 0,0 0 0 0,-1 1 0 15,0-2 0-15,-1 2 0 0,-3 1 816 0,0 2 160 16,-2-3 48-16,-2 1 0 0,0 4-832 0,-7 4-144 16,1 1-48-16,0 2 0 0,-3 3-656 0,0 4-144 15,-5 3-32-15,0 5 0 0,-3 0 64 0,0 6 16 16,-5 3 0-16,0 6 0 0,-2 7 48 0,-5 5 0 0,-1 9 0 0,-3 8 0 15,0 7-48-15,1 5 0 0,6 4 0 0,-3 5 0 16,2 6-80-16,2-1-32 0,5 0 0 0,11-22 0 16,-1 10-160-16,2 2-272 0,2 3 64 0,2 4 16 15,4 1 960-15,1 2 208 0,3-1 48 16,3 0 0-16,3 3-832 0,3-3-192 0,2-3 0 0,3-3 0 16,2-4 0-16,0 1 0 0,0-3 0 0,3-4 0 15,-3-4 0-15,3-4 0 0,4-5 0 0,-4-3 0 16,2 1 0-16,0-4 0 0,1 0 0 0,-2-2 0 15,0-4 0-15,-1-1 0 0,1-1 0 0,-1-2 0 16,1-5 0-16,-1 0 0 0,-3-4 0 0,0 1 0 0,-3-2 0 16,1-1 0-16,-2 0 0 0,-1-2 0 0,-4-2 0 0,0-3 0 15,-1-1 0-15,-2-2 0 0,-2-3 0 16,-1-2 0-16,1-3 0 0,0-3 0 0,1-1 864 0,-4-3 128 16,1-2 32-16,-1-2 0 0,0 0-832 15,2-2-192-15,3-4 0 0,-3 4 0 0,-2-1 0 0,2-2 0 16,-5-2 0-16,3 0 0 0,-2 0 0 0,2-2 0 15,-1-1 0-15,-4-3 0 0,-2-2 0 0,3-2 0 16,2-5 0-16,0-4 0 0,-5-5 0 0,0-4 0 16,-1-1 0-16,-2-10 0 0,1-6 0 0,-1-5 0 15,-3-2 0-15,1-4 0 0,1-4 0 0,1-5 0 16,0-4 0-16,0 0 0 0,1-3 0 0,3 0 0 16,-2-4 0-16,4-4 0 0,-2 0 0 0,3-3 0 15,3-1 0-15,-1-3 0 0,4-5 0 0,2 2 0 0,2 2 0 16,4-3 0-16,0-2 0 0,5 1 0 0,0 2 0 15,7-1 0-15,0-1 0 0,14-33 0 0,0 13 0 0,-1 10 0 32,-3 6-288-32,8 9-96 0,5 5-32 0,-2 5 0 0,-1 3 160 0,-2 7 16 0,-6 5 16 0,1 3 0 15,-3 2 224-15,-2 6-176 0,-3 0 176 0,3 3-160 16,-2 7 160-16,0 2-128 0,-2 4 128 0,-8 11-128 16,1 0-96-16,0 1-16 0,1 0 0 0,1 2 0 15,-2 2 240-15,1 0 0 0,-4 4 0 0,0 1 0 16,-4 5 0-16,0 3 0 0,-3 2 0 0,-5 5 0 15,0 0 0-15,0 0 0 0,0 0 0 0,0 0 0 16,-6 8 0-16,-4 1 0 0,-1 3 0 0,-3 3 0 16,-2 5 0-16,-9 11 0 0,6 1 0 0,-2 1 0 15,-2 3 0-15,-4 5 0 0,1 3 144 0,-2 5-144 0,2 5 0 16,-2 5 0-16,0 0 0 0,-5 9 0 16,-3 1 0-16,-5 6 0 0,1 7 0 0,4 5 0 0,4 5 0 0,10-21 0 15,-5 13 0-15,0 8 0 0,1 7 0 0,2 9 0 16,-1 4 0-16,1 3-160 0,1 1 160 0,1 3 0 15,1 4 0-15,4 0 0 0,-1-4 784 0,3 0 192 16,1-2 48-16,3-4 0 0,1-1-832 0,3-5-192 16,1-4 0-16,3-5 0 0,2-5 0 0,2-3 0 15,1-2 0-15,5-3 0 0,0-5 0 0,4-2 0 16,2-1 0-16,2-4 0 0,3-2 0 0,-1-2 0 16,4-4 0-16,9 18 0 15,-3-14-768-15,4-8-208 0,3-6-48 0,1-7 0 16,-2-4-816-16,7-4-160 0,5-8-48 0,-12-14-14736 0</inkml:trace>
  <inkml:trace contextRef="#ctx0" brushRef="#br2" timeOffset="144273.44">13080 11294 16575 0,'-8'-7'1472'0,"-4"-4"-1168"0,-1-3-304 0,0 2 0 16,2 4 1584-16,3 3 256 0,-1-1 48 0,0 2 16 15,1-2-880-15,8 6-160 0,0 0-32 0,0 0-16 16,0 0-304-16,0 0-48 0,0 0-16 0,0 0 0 16,0 12-448-16,4-1 0 0,0-1 0 0,3 3-160 15,1 4 368-15,3 4 80 0,2 3 16 0,1 4 0 16,0 2 112-16,0 7 32 0,0 3 0 0,2 8 0 15,5 2-80-15,3 5-16 0,4 7 0 0,-1 7 0 16,3 7-96-16,-1 3-32 0,-3 3 0 0,-2 1 0 16,-1 5-32-16,-3-2-16 0,-3-2 0 0,-3 3 0 15,-2-1 80-15,-1 2 32 0,-1 0 0 0,-5 2 0 16,0-4 160-16,-2 0 48 0,-1 0 0 0,-3-1 0 16,-3-3-48-16,-1 3 0 0,-2 1 0 0,-1-2 0 0,-2-1-80 0,0-5-32 15,-1 2 0-15,-2 0 0 0,-1 0-80 0,-3-1-32 16,0 0 0-16,-5-4 0 0,0-2-64 0,-3-2-16 15,0-2 0-15,-2 0 0 0,-2-1-16 0,4-2 0 16,3-6 0-16,-3 0 0 0,-1-2 0 0,0-1-128 16,-1-2 192-16,2 0-64 0,0-2-128 0,-2-1 192 15,2-4-192-15,-3-2 192 0,1-4-192 0,-3 1 0 16,-2 0 0-16,0-3 0 0,1-3 0 0,2 0 0 16,7 2 0-16,0-5 0 0,-1-1 0 0,3-2 0 15,0-5 0-15,4-3 0 0,0-2-192 0,4-1 192 16,1-4-160-16,2 2 160 0,2-3-176 0,0-1 176 0,3-2-192 15,0-3 192-15,4-9-320 0,0 0 64 16,0 0 0-16,0 0 0 0,0 0-112 0,10 0-16 0,0-6 0 16,-1 1 0-16,0-6 384 0,3-5 160 0,2-3-16 15,6-17 0 1,0-5-928-16,3-3-192 0,3-2-48 0,-8 10 0 0,3-8 832 0,3-4 192 0,1-4 0 16,0-3 0-16,1-5 0 0,-2-4 0 0,3-7 0 0,0-4 0 15,-2-2 0-15,2-5 0 0,1-4 0 0,2-7 0 16,1-6 768-16,-1-7 208 0,-7-5 48 0,2-6 0 15,4-6-832-15,-6-6-192 0,0-2 0 0,-6 2 0 16,0 2 0-16,3-42 0 0,-5 21 0 0,-4 16 0 16,-2 6 0-16,0 13-256 0,-2 8 48 0,1 5 16 15,-1 4 192-15,-1 3 160 0,0 0-32 0,-2 6 0 16,-1 4-128-16,-1 0 160 0,-1-1-160 0,-1 0 160 0,-1 0-160 16,1 4 0-16,0 5 144 0,0 5-144 0,0 5 0 0,0 5 0 15,0 5 0-15,-3 5 0 0,0 4 0 16,0 8 0-16,-1 5 0 0,1 7 0 0,-2 5 0 0,0 4 0 15,0 2 128-15,-1 6-128 0,2 3 192 0,4 6-16 16,0 0-16-16,0 0 0 0,-8-1-160 0,8 1 0 16,-8 6 144-16,4 5-144 0,1 4 0 0,-2 3 0 15,2 3 0-15,1 9-128 0,2 2 128 0,2 4-128 16,4 5 128-16,0 5-128 0,2 6 128 0,2 4 0 16,1 2 0-16,2 8-128 0,-2 6 128 0,2 5 0 15,3 5 0-15,-3 5-128 0,-1-2 128 0,1 4 0 16,-2 4 0-16,1 1 0 0,0-2 0 0,0 1 0 15,4-2 0-15,-4 1 128 0,0 2 0 0,-3-28 16 16,1 4 0-16,0 5 0 0,-1 4 464 0,-1 2 96 0,0-1 0 16,-2-1 16-16,-1-1-576 0,-2 4-144 0,-2 0 0 15,-2 1 0-15,-3-2 0 0,-3 0 0 0,-2-1 0 0,-6 27 0 16,-3-12 256-16,0-9 32 0,0-5 0 0,3-25 0 16,-4 5 352-16,-4 3 80 0,-2-1 16 0,-5 2 0 15,-8 0-592-15,1 2-144 0,-1-2 0 16,-2-1 0-16,-1 0 0 0,4 0 0 0,-2-5 0 0,4-3 0 15,1-1 0-15,2 0 0 0,0-1 0 0,-2 0 0 16,1-5 0-16,0 1 0 0,-1-1 0 0,3-1 0 16,2-3 0-16,1-1 0 0,3-2 0 0,-3-1 0 15,4-1 0-15,3-4 0 0,2-4 0 0,4-2 0 16,2-4 0-16,2-4 0 0,3-2 0 0,-1-3 0 16,3-6 0-16,0-2 0 0,2-3 0 0,4-6 0 15,0 0-784-15,0 0-192 0,0 0-48 0,2-10 0 0,0-3 832 16,4-4 192-16,1-2 0 0,2-3 0 0,1-2 0 0,1-1 0 15,1-5 0-15,1-1 0 0,2-4 0 0,-1 0 0 16,-1-2 0-16,5-3 0 0,-1-6 0 0,4-1 0 16,1-6 0-16,5-4 0 0,0-4 0 0,2-7 0 15,1-5 0-15,0-7 0 0,1-8 0 0,2-8 0 16,1-6 0-16,1-11 0 0,3-7 0 0,-3-11 0 16,-4-11 0-16,0-7 0 0,-2-10 0 0,-1-8 0 15,-5-5 0-15,7-63 0 0,-7 22-304 0,-6 17-16 16,0 14 0-16,-2 23 0 0,0 17 320 0,-6 16-128 15,-2 11 128-15,-4 14 0 0,-2 13 0 0,1 5 192 16,-2 5 0-16,-2 9 0 0,-1 5-192 0,-1 7 176 16,-3 5-176-16,1 4 160 0,-2 6-160 0,0 2 0 0,-2 2 0 15,3 0 0-15,-6 4 0 0,2 4-144 0,2 3 144 16,-1 0-160-16,1-1 160 0,1 3-192 0,2 3 192 16,1 1-192-16,2 1 192 0,2 4 0 0,0 0-144 0,2 2 144 15,0 3 0-15,1 0-176 0,1-1 176 0,2 3-128 16,-1 1 128-16,2 2-128 0,-1 0 128 0,1 1-128 15,-6 5-48-15,0 0 0 0,0 0 0 0,0 0 0 16,0 0-80-16,0 0-32 0,8 3 0 0,-8-3 0 16,6 12-32-16,-2 2-16 0,0 2 0 0,-3 4 0 15,-2 6 128-15,0 5 16 0,1 3 16 0,1 7 0 16,-4 5 176-16,2 10-208 0,0 9 80 0,1 11 128 16,0 11-192-16,4 14 192 0,-2 12-192 0,4 14 192 15,1 9-240-15,3 4 80 0,3 1 16 0,2 3 0 16,1 3-1600-16,-1-7-320 15,1-8-64-15,-9-43-16 0</inkml:trace>
  <inkml:trace contextRef="#ctx0" brushRef="#br2" timeOffset="145693.75">21546 12409 12895 0,'6'-4'272'0,"-1"-3"64"0,0-2 16 0,0 4 32 0,-5 5-384 0,8-6 0 16,0 0 0-16,-4-1 0 0,-4 7 1712 0,0 0 272 16,8-3 48-16,-8 3 16 0,6-8-1648 0,-1 3-400 15,-5 5 0-15,0 0 0 0,3-10 896 0,-2-1 112 16,-2 0 16-16,-1 2 0 0,-1 0 0 0,-2 3 0 0,-3-4 0 0,0 2 0 16,-2 4 0-16,-1-1 0 0,-4 2 0 0,0 2 0 15,-4-5-832-15,-3 6-192 16,-3 3 0-16,-2 1 0 0,-1 3 0 0,-1 1 0 0,3 3 0 0,0 5 0 15,-1 2 0-15,0 3 0 0,0 0 0 0,4 3 0 16,0 2 0-16,2 3 0 0,-1 1 0 0,2 3 0 16,2 0 0-16,2 3 0 0,3 4 0 15,2-3 0-15,2-2 0 0,4-2 0 0,2-3 0 0,3-2 0 16,5-4 0-16,1-5 0 0,1-3 0 0,4 0 0 16,1-2 0-16,3-3 0 0,0-3 0 0,2-4 0 15,1-4 0-15,2-2 0 0,2-5 0 0,2-3 0 16,3-3 864-16,-1-3 128 0,-1-3 32 0,3-2 0 0,-1-5-832 15,3-1-192-15,0-1 0 0,-1-4 0 0,-2-3 0 16,-2-4 0-16,0-3 0 0,-3-1 0 0,2-2 0 0,-5 0 0 16,-1-2 0-16,1-4 0 0,3-4 0 0,-4 0 0 15,1-1 0-15,0 7 0 0,-3 4 0 0,0 1 0 16,-1 1 0-16,-1 1 0 0,0 1 0 0,-2 3 0 16,-1 1 0-16,-4 3 0 0,2 2 0 0,-1 3 0 15,-2 3 0-15,-2 4 0 0,-2 3 0 0,0 0 0 16,-1 5 0-16,-2-1 0 0,1 5 0 0,0 4 0 15,-1-2 0-15,1 8 0 0,0 0 0 0,0 0 0 16,0 0 0-16,-7 4 0 0,-4 0 0 0,2 2 0 16,-1 6 0-16,-4 5 0 0,1 2 0 0,1 3 0 15,3 2 0-15,-3 8 0 0,-1 8 0 0,1 4 0 16,1-1 0-16,2 6 0 0,1 5 0 0,2 2 0 0,3 3 0 16,-2 3 0-16,2-1 0 0,1 1 0 15,1-4 0-15,-2-4 0 0,1-4 864 0,2-4 128 0,0-3 32 0,-1 0 0 16,0 1-832-16,-1-4-192 0,1-3 0 0,0-5 0 15,-1-5 0-15,1-3 0 0,0-4 0 0,1-5 0 16,0-4 0-16,1-2 0 0,-1-9 0 0,0 0 0 31,0 0-768-31,8-5-208 0,-5-5-48 0,2-2-9824 0,1-4-1968 0</inkml:trace>
  <inkml:trace contextRef="#ctx0" brushRef="#br2" timeOffset="146098.31">22144 12321 27647 0,'0'0'608'0,"0"0"128"0,0 0 32 0,0 0 0 0,-5 11-624 0,1 4-144 16,2 1 0-16,-1 3 0 0,1 3 0 0,1 1 0 15,0 1 0-15,1 1 0 0,2 4 0 0,-2 2 0 16,-2 4 0-16,2-3 0 0,1-4 848 0,-1 3 144 16,-1 4 32-16,1-3 0 0,2-4-832 0,0-5-192 15,0-7 0-15,0 0 0 0,0-1 864 0,1-4 128 16,2-3 32-16,-5-8 0 0,0 0 0 0,12 2 0 16,-1-5 0-16,4-7 0 0,4-7 0 0,0-5 0 0,0-6 0 15,6-5 0-15,4-3-832 0,2-3-192 0,0-5 0 16,-3 2 0-16,1-2 0 0,-1 1 0 0,-3 0 0 0,-1 4 0 15,0-2 864-15,0 5 128 0,1 3 32 16,-8 11 0-16,2 0-832 0,1 0-192 0,-3 4 0 0,0 1 0 16,-1 2 0-16,-1 3 0 0,-1 0 0 0,-3 2 0 31,-2 5-1600-31,0 1-352 0,-4 4-80 0,-5 0-16 16,0 0-816-16,0 0-160 0,-9 19-48 0,-1-2-11056 0</inkml:trace>
  <inkml:trace contextRef="#ctx0" brushRef="#br2" timeOffset="146459.04">21057 13328 27647 0,'-6'5'608'0,"-2"-1"128"0,-2-3 32 0,10-1 0 0,0 0-624 0,0 0-144 16,0 0 0-16,0 0 0 0,13-4 848 0,4 1 144 16,7-1 32-16,1-2 0 0,5 0 0 0,8-3 0 0,7-4 0 15,11 3 0-15,12-2 0 0,3 2 0 0,3-1 0 0,5-1 0 16,4-3-832-16,4 3-192 0,3 3 0 0,-7 2 0 15,-9-4 864-15,-4-1 128 0,-5 1 32 0,-1 4 0 16,-3 4-832-16,-21 2-192 0,-3-2 0 0,-4 3 0 16,-4 0 0-16,-5 1 0 0,-3-1 0 0,-6 3 0 31,-5-1-2416-31,-2 1-528 0,-8-3-96 0,-2 12-32 0</inkml:trace>
  <inkml:trace contextRef="#ctx0" brushRef="#br2" timeOffset="147592.38">21370 14255 20271 0,'-7'-7'896'0,"7"7"192"0,0 0-880 0,-8-4-208 0,0-1 0 0,8 5 0 15,-4-7 864-15,4 7 128 0,0 0 32 0,-6-8 0 16,-1 1 0-16,-2 1 0 0,-1 1 0 0,1 0 0 15,-3 1 0-15,0 0 0 0,-2 1 0 0,-1 1 0 16,1 1-832-16,0 2-192 0,-1 1 0 0,1 1 0 0,1 0 0 16,-1 2 0-16,-2 3 0 0,1 2 0 0,-1 2 864 0,1 3 128 15,-1 2 32-15,-4 5 0 0,1 6-832 0,-1 1-192 16,0-3 0-16,-2 5 0 0,2 3 0 0,3 1 0 16,5 3 0-16,4-4 0 0,3-3 0 0,1-3 0 15,3 0 0-15,5-5 0 0,4-3 0 0,0-3 0 16,2 0 0-16,0 0 0 0,5-1 0 0,2-1 0 15,3-5 0-15,-3-1 0 0,3-2 0 0,0-3 0 16,0-2 0-16,-1-2 0 0,0-2 0 0,0-4 0 16,1-2 0-16,-2-4 0 0,2-5 864 0,2-1 128 15,0-4 32-15,2 2 0 0,-2-4-832 0,-2-2-192 16,-6-5 0-16,3-3 0 0,2-2 0 0,2-3 0 16,-2 0 0-16,1-4 0 0,1-4 0 0,-3 0 0 15,0 0 0-15,0 3 0 0,-2-2 0 0,-1 0 0 16,-2-2 0-16,-1 2 0 0,0 2 0 0,-3 2 0 0,0 4 0 0,-2 0 0 15,0 2 0-15,-1 2 0 0,0 1 0 0,0-1 0 16,-2-2 0-16,2 0 0 0,-1 5 0 16,1 2 0-16,-3 4 0 0,1 6 0 0,0 4 0 0,-2 1 0 15,-1 4 0-15,0 4 0 0,0 1 0 0,-1 5 0 16,0 0 0-16,0 0 0 0,0 0 0 0,-3 19 0 16,-2 0 0-16,0 7 0 0,-2 5 0 0,2 2 0 15,-1 0 0-15,1 2 0 0,-3 2 0 0,1 2 0 16,2 4 0-16,-3 0 0 0,2 2 0 0,-2 1 0 15,1 5 0-15,2-4 0 0,0-4 0 0,3-6 0 16,2-5 0-16,2-2 0 0,2-1 0 0,1-5 0 0,0-4 0 16,1-2 0-16,2-3 0 0,0-3 0 0,0-1 0 15,2-4 0-15,-1-3 0 0,1-2 0 0,0-2 0 0,1-3 0 16,1-3 0-16,0-3 0 0,1-2 864 0,-2 0 128 16,1 0 32-16,3-3 0 0,0 0-832 0,-1-2-192 15,-1-1 0-15,2 0 0 0,3 2 0 0,0-2 0 16,2-1 0-16,1 1 0 0,0 2 0 0,1-1 0 15,0 0 0-15,-1 0 0 0,0 2 0 0,-3 0 0 16,1 3 0-16,-1 2 0 0,-2-1 0 0,2 2 0 16,-2 2 0-16,0 5 0 0,-3 3 0 0,0 3 0 15,-1 1 0-15,0 5 0 0,-1 4 0 0,-1 4 0 16,1 4 0-16,-3 1 0 0,1 3 0 0,-2 0 0 16,0 2 0-16,1 3 0 0,-1-1 0 0,1 3 0 15,-1-2 0-15,-3-1 0 0,0-1 0 0,4-1 0 16,2-1 0-16,3 1 0 0,3-3 0 0,1 1 0 0,4-4 0 0,-1-2 0 15,1-3 0-15,1-1 0 16,-1-1 0-16,0-2 0 0,-2-4 0 0,-2-5 0 0,-2-1 0 0,0-2 0 16,-5-4 0-16,1-1 0 0,-2-2 0 0,-1-2 0 31,-2-1-2416-31,-4 0-528 0,-1-2-96 0,-2-2-32 0</inkml:trace>
  <inkml:trace contextRef="#ctx0" brushRef="#br2" timeOffset="147944.04">22674 13838 27647 0,'-1'-9'608'0,"1"3"128"0,0 6 32 0,0 0 0 0,0 0-624 0,0 0-144 16,0 0 0-16,-7 2 0 0,-5 5 848 0,0 4 144 16,-1 3 32-16,-4 3 0 0,-4 8 0 0,2 5 0 15,-6 9 0-15,2 4 0 0,-4 3 0 0,-3 2 0 16,-3 4 0-16,-4 5 0 0,-4 3 0 0,-2 2 0 16,2 1 0-16,3-1 0 0,2-1 0 0,3-3 0 15,1-7 0-15,4-2 0 0,4-4-832 0,3-1-192 16,0-4 0-16,2-2 0 0,3-5 0 0,1-1 0 15,-1-4 0-15,3-2 0 0,1-5 864 0,2-4 128 0,0-1 32 0,5-7 0 16,-1-1-832-16,6-8-192 0,0 0 0 0,0 0 0 31,0 0-1600-31,0 0-352 0,-3-8-80 0,3 3-18032 0</inkml:trace>
  <inkml:trace contextRef="#ctx0" brushRef="#br3" timeOffset="152886.31">14722 11409 6447 0,'11'-34'272'0,"0"12"80"0,-2-3-352 15,2 0 0-15,1-3 0 0,3 2 0 0,-1 0 1408 0,1 3 192 16,-3 0 64-16,2 6 0 0,2 0-1008 0,-2 2-192 16,-2 0-32-16,-1 3-16 0,-1 2 464 0,-1 3 80 15,-4-1 32-15,2 3 0 0,-4-2 192 0,1 1 32 16,1 1 16-16,-5 5 0 0,5-7-160 0,-5 7-48 15,5-8 0-15,-5 8 0 0,0 0 32 0,0 0 0 16,0 0 0-16,0 0 0 0,-7 0-224 0,-2 5-32 16,2 3-16-16,-4 3 0 0,0-1-464 0,-3 2-112 15,0 5-16-15,-3 3 0 0,-3 1 32 0,0 5 0 16,-1 5 0-16,-2 3 0 0,-1 5 64 0,-3 4 16 16,-1 2 0-16,-4 4 0 0,-3 4-16 0,-2 5 0 15,1 4 0-15,10-15 0 0,-1 6-416 0,1 8-96 0,-4 5-16 16,3 4 0-16,0 2 1008 0,4 1 208 0,-1 5 48 15,2 2 0-15,1 0-832 0,0 0-192 0,1 4 0 0,-2-1 0 16,3-1 0-16,-2 0 0 0,-1 2 0 0,1-3 0 16,2 1 0-16,1 0 0 0,1 2 0 0,1-1 0 15,3 2 0-15,0-1 0 0,2-2 0 0,4 1 0 16,1-1 0-16,1 0 0 0,3-2 0 0,0-1 0 16,2-1 0-16,1-2 0 0,0-1 0 0,1 0 0 15,3-2 0-15,-2 1 0 0,3 1 0 0,0-1 0 16,4-1 864-16,3 0 128 0,2-1 32 0,1 1 0 15,1 2-832-15,1-4-192 0,2-2 0 0,0-1 0 16,-1-1 0-16,-3-1 0 0,1-2 0 0,-2-3 0 0,-1-4 0 16,-3-3 0-16,0-2 0 0,0-4 0 0,-2 1 0 0,-1-5 0 15,-2-2 0-15,1-1 0 0,0-2 0 16,-1-4 0-16,-1-2 0 0,0-3 0 0,2-2 0 16,-2-1 0-16,3-3 0 0,-3-3 0 15,1-2-768-15,1-3-208 0,-5-2-48 16,1-1 0-16,-2-6 1648 0,0 1 320 0,0-1 64 0,-1-7 16 0,0 0-832 0,0 0-192 15,-5-4 0-15,-2-1 0 0,0-5 0 0,0-3 0 16,-3-4 0-16,1-5 0 0,-2-5 0 0,-3-4 0 16,0-5 0-16,-2-5 0 0,0-4 0 0,-2-3 0 15,-4-3 0-15,-1-5 0 0,0-4 0 0,0-6 0 16,-6-5 0-16,3-6 0 0,-2-6 0 0,2-6 0 16,0-7 0-16,2-3 0 0,4-1 0 0,0-2 0 15,3-1 0-15,4-2 0 0,3 1 0 0,1-3 0 0,4-3 0 16,2-2 0-16,0-4 0 0,4-6 0 0,4-4 0 0,4-5 0 15,3-5 0-15,5-49 0 0,2 14 0 16,6 17 0-16,7 12 0 0,2 11 0 16,3 16 0-16,0 4-160 0,-1 2 160 0,1 9 0 0,-2 8 0 0,-2 5 0 15,2 4 0-15,0 1 0 0,2 3 0 0,-3 7 0 16,0 3 0-16,2 3 0 0,1 4 0 0,1 0 0 16,-1 2 0-16,-4 2 0 0,-1 1 0 0,-1 7 0 15,-1 6 0-15,-1 3-128 0,1 2 128 0,-5 4 0 16,2 6 0-16,-5 2-160 0,-6 4 160 0,-1 4 0 15,-3 6 0-15,-2 5-128 0,-4 4 128 0,-6 4 0 16,0 0 0-16,0 0 0 0,0 0-128 0,0 0 128 16,-4 9 0-16,-2 3 0 0,-4 3 0 0,-2 4 0 0,-3 3 0 15,-5 0-128-15,-3 3 128 0,-1 6 0 0,-2 3 0 16,-1 9 0-16,-5 6-128 0,-3 4 128 0,-6 7 0 0,-4 5 0 16,-7 3 0-16,2 7 0 0,0 5 0 0,3 6-128 15,-4 6 128-15,2 2 0 0,-2-2 0 0,1 4 0 16,-1 2 0-16,3 4 0 0,1 4 0 0,6 5 0 15,1 1 0-15,15-25 0 0,-2 12 0 0,3 12 0 16,4 9 0-16,3 10 144 0,2 7 80 0,7 5 16 16,4 1 0-16,5 2 0 0,7-2-240 0,2-4 0 15,3-5 0-15,4-9 0 0,3-9 0 0,2-8 0 16,2-7 0-16,0-5 0 0,1-5 0 0,2-5 0 16,3-4 0-16,12 24 0 15,-2-17-768-15,-4-12-208 0,3-8-48 0,-2-6 0 16,0-5-816-16,4-2-160 0,4 0-48 0,-11-18-8192 0,5 0-1632 15</inkml:trace>
  <inkml:trace contextRef="#ctx0" brushRef="#br3" timeOffset="154614.56">18484 11300 6447 0,'-11'-16'576'0,"-3"-3"-576"16,-1-2 0-16,1 0 0 0,0 4 2992 0,0-3 480 15,1-2 112-15,3 2 0 0,-2 2-2864 0,3 0-576 16,2 1-144-16,-1 0 0 0,1-1 592 0,3 3 96 16,-3-1 16-16,2 4 0 0,-1 1 96 0,2 0 32 15,1 1 0-15,-1 4 0 0,4 6-256 0,0 0-64 0,0 0 0 0,0 0 0 16,0 0-272-16,-2 11-64 0,-1 2-16 0,4 5 0 15,3 1-160-15,3 6 0 0,2 2 0 16,1 8 0-16,2 7 0 0,1 5 0 0,2 7 160 0,3 9-160 16,1 9 288-16,2 6-48 0,-3 5-16 0,5 10 0 15,4 8-96-15,0 6 0 0,2 6-128 0,-4-3 192 16,1-3-192-16,-2-2 0 0,-3 0 0 0,-2-3 0 16,-1-1 160-16,-5-6-16 0,-3-5 0 0,-4 1 0 15,-5 4 512-15,-3-2 112 0,-5-4 0 0,-4 2 16 16,-3 0-16-16,-3-1-16 0,1-2 0 0,-1-1 0 15,2-1-240-15,-3-3-64 0,-2 0 0 0,-1 2 0 16,1-1-192-16,-2-2-32 0,-2-4-16 0,2 3 0 16,2 2-32-16,-1-5-16 0,-2-2 0 0,-1-5 0 15,-4 0-16-15,-5-1 0 0,-5 2 0 0,0-3 0 16,-2-1-16-16,1 1 0 0,-4-4 0 0,0 3 0 0,0-3 0 16,1-2 0-16,-3-2 0 0,-1-4 0 0,1-3 0 0,-1-3-128 15,-1-1 192-15,7-3-64 0,3-3-128 0,2-3 160 16,-2-3-160-16,6-1 160 0,4-4-160 0,2-4 128 15,1-2-128-15,4-4 128 0,3-2-128 0,1-6 128 16,2-5-128-16,3-2 128 0,2-3-128 0,9-5 0 16,-7-2 144-16,4-6-144 0,3-2 128 0,5-9-128 15,2-9 128-15,4-7-128 0,3-8 0 0,5-3 0 16,0-3 0-16,4-2 0 0,1-4 0 0,4-5 0 16,3-2 0-16,0-5 0 0,0-2 0 0,6-1 0 15,2-4 128-15,3-5-128 0,1-6 240 0,-1-3-32 16,0-3 0-16,-5-6 0 0,-1-5-16 0,2-6 0 0,-1-6 0 15,-2-3 0-15,-1-1-64 0,-2 1 0 0,0 0-128 0,0 4 192 16,-3 4-192-16,-4 0 128 0,-2 0-128 0,-3 2 0 16,-4 3 160-16,0 1-160 0,-3-1 160 0,-1 3-160 15,-2 2 144-15,-2-2-144 0,-3-4 128 0,0 4-128 16,-3-1 128-16,-2-1-128 0,0-1 0 0,0 7 128 16,-1 9-128-16,-3 0 0 0,1 0 0 0,-1 6 0 15,0 4 0-15,-4 4 0 0,1 9 0 0,-4 1 0 16,0 3 0-16,0 1 0 0,-3 4 0 0,-2 2 0 15,-2 4-144-15,-1 2 144 0,-1 3 0 0,-1 6 0 16,-2 3 0-16,2 2-128 0,3 0 128 0,-1 3 0 16,1 3 0-16,2 4-128 0,-2 3 128 0,2 2 0 15,0 2-128-15,2 3 128 0,0 1 0 0,2 4 0 0,2 4-128 16,0 1 128-16,3 1 0 0,-1 3 0 0,8 0-192 0,-6 6 64 16,6-6 128-16,-2 11-208 0,-3-2 80 15,5 7 128-15,5 1-208 0,-2 4 80 0,2 1 128 0,4 4-192 16,3 2 192-16,3 3-192 0,1 1 192 0,5 2-192 15,2 2 192-15,0 7-192 0,0 6 192 0,4 1-128 16,1 6 128-16,3 2-128 0,0 1 128 0,1 0-128 16,-2 5 128-16,-1 1-128 0,-2 2 128 0,-1 2 0 15,-1 4 0-15,1-3 0 0,0 1 0 0,0-1 0 16,0 3 0-16,-4 4 0 0,-4 3 0 0,0 3 0 16,-1-1 0-16,-2 2 0 0,-1 0 0 0,-2 1 0 15,-5 0 0-15,-3 3 0 0,0 0 0 0,-5 3 0 16,-4-1 0-16,-6 3 128 0,-2-3-128 0,-1 1 0 15,-2 1 128-15,-2-1-128 0,-7-1 144 0,0 1-144 0,-4 0 192 0,-1 0-192 16,-3 1 192-16,-3 0-64 0,-2-1 0 16,-4-2-128-16,-5-4 176 0,1-2-176 0,1-4 160 0,-1 0-160 15,0-4 128-15,4-1-128 0,2-3 0 16,2-3 144-16,-2-3-144 0,2-5 160 0,-2-2-160 0,0-3 160 16,0-3-160-16,7-3 0 0,7-5 0 15,5-6 128-15,-1-3-128 0,4-6 0 0,5-4 0 0,3-7 128 16,-1-4-128-16,5-5 0 0,0-4 0 0,6-5 128 15,0 0-128-15,0 0 0 0,10-10 0 0,1-3 0 16,3-4 0-16,2-4 0 0,-1-1 0 0,5-6 0 16,1-3 0-16,5-2 0 0,4-2 0 0,2-2 128 15,0-6-128-15,0-2 0 0,1-4 0 0,0-4 0 16,0-7 0-16,2-5 0 0,1-5 0 0,4-3 0 0,2-2 0 16,2-4 0-16,0-7 0 0,0-3 0 0,-3-4 0 15,-2-7 0-15,-5-5 0 0,-2 0 0 0,-3-4 0 0,-2-8 0 16,-7-4 0-16,1-2 128 0,0-2-128 0,-5-5 0 15,0-4 0-15,-2 3 128 0,-3 2-128 0,0 7 0 16,-2 5 0-16,-4 5 128 0,1 4-128 0,-1 5 0 16,0 6-160-16,-2 4 160 0,2 1 0 0,-1 0 0 15,-1-3 0-15,2 7 0 0,1 2 0 0,-3 7 0 16,2 0-128-16,0 1 128 0,-2 3 0 0,1 6 0 16,-1 6 0-16,0 5 0 0,2 4 0 0,-2 6 0 15,-1 4-160-15,-1 3 160 0,0 2 0 0,-1 6-144 16,-1 4 144-16,1 4 0 0,-1 6-144 0,0 4 144 15,1 7 0-15,0 2-144 0,0 6 144 0,0 0-128 0,0 0 128 16,3 10-128-16,0 3-48 0,1 6 0 0,-2 7 0 16,4 8 0-16,-3 5 48 0,3 4 0 0,-3 4 0 15,1 8 0-15,2 8 128 0,-2 6-128 0,2 6 128 16,1 1-128-16,1 1 128 0,1 5-128 0,0 6 128 0,1 4-128 16,2-1 128-16,1 7 0 0,-2 3 0 0,1 1 0 15,1 1 0-15,1 0 0 0,0 3 0 0,-4 2 0 16,-1 4 0-16,0 1 0 0,-4 0 0 0,-2 0 0 15,-4 2 0-15,-4 0 0 0,-2 2 0 0,-5 1 0 16,-4-2 0-16,-5 4 0 0,-2 4 128 0,-10 0-128 16,-5-2 208-16,-4 2-16 0,0 6-16 0,-6-4 0 15,-3 0-16-15,1-3 0 0,0-2 0 0,-6 0 0 16,-3-2-160-16,-3-4 192 0,-2 0-192 0,1-4 192 16,0-3-1040-16,-2-5-208 15,1-3-32-15,-5-6-16784 0</inkml:trace>
  <inkml:trace contextRef="#ctx0" brushRef="#br3" timeOffset="157113.53">23248 13060 16575 0,'0'0'368'0,"0"0"80"0,0 0 0 0,-1 9 16 0,-1 0-464 16,2-9 0-16,-1 9 0 0,-2-1 0 0,3-8 912 0,0 0 96 15,0 0 16-15,0 0 0 0,-4 8 816 0,4-8 160 16,0 0 48-16,0 0 0 0,0 0-832 0,0 0-144 15,0 0-48-15,0 0 0 0,0 0 0 0,0 0 0 16,9-7 0-16,4-2 0 0,2 0-816 0,1-1-208 16,0-1 0-16,1 0 0 0,-1 1 864 0,0 3 128 15,-3-1 32-15,-1 3 0 0,1 2-832 0,-3 2-192 16,0 1 0-16,0 4 0 0,-6 5 0 0,2 1 0 0,0-4 0 0,-3 5 0 16,-3 4 0-16,-1 2 0 0,-1 0 0 0,-4 2 0 15,-2 3 864-15,-1-2 128 16,1-2 32-16,-5 1 0 0,0-2-832 0,0-2-192 0,-2-1 0 0,0-3 0 15,0-3 0-15,1-3 0 0,-2 0 0 0,3-3 0 16,1-2 0-16,1-2 0 0,1-4 0 0,2-1 0 16,4-2 864-16,-2-4 128 0,2-4 32 0,4-2 0 15,6 1-832-15,1-2-192 0,3 0 0 16,4-1 0-16,3-3 0 0,3 5 0 0,-2 4 0 0,2 0 0 16,-2-4 0-16,2 2 0 0,-3 2 0 0,-1 5 0 15,-2 7 0-15,-2 2 0 0,1 1 0 0,-1 3 0 16,-2 2 0-16,-2 5 0 0,-1 1 0 0,-5 1 0 0,0 1 0 15,-3 0 0-15,-1 4 0 0,-5 2 0 0,0 0 0 16,0-1 0-16,-3-2 0 0,-1-1 0 0,-1 0 0 0,0-3 0 16,1-2 0-16,-3-4 0 0,3-3 0 0,3 2 0 15,-4-2 0-15,1-4 0 0,0-2 0 0,1-4 0 16,1-3 0-16,1 1 0 0,3 0 0 0,1-4 0 16,2-4 0-16,3 4 0 0,3 1 0 0,2-1 0 15,0 1 0-15,4 1 0 0,-1 1 0 0,4 2 0 16,-1 0 0-16,1 4 0 0,0 0 0 0,-3 3 0 15,1 2 0-15,0 3 0 0,-2 0 0 0,0 5 0 16,-3 1 0-16,0 5 0 0,-4 4 0 0,-1-1 0 16,-2 1 0-16,0 1 0 0,-4 1 0 0,0-1 0 15,-2-2 0-15,-2 0 0 0,0-3 0 0,1-1 0 16,-1-2 0-16,0-2 0 16,0-2-768-16,3-3-208 0,6-5-48 0,-7-2-12016 15,2-3-2400-15</inkml:trace>
  <inkml:trace contextRef="#ctx0" brushRef="#br3" timeOffset="160339.14">24384 12829 20271 0,'0'0'448'0,"0"0"80"0,0 0 32 0,0 0 16 0,0 0-576 0,3-5 0 0,-7-5 0 16,0 3 0-16,4 7 928 0,0 0 80 0,-2-8 16 0,-1-1 0 16,-1 0 0-16,2 4 0 0,2 5 0 0,0 0 0 15,-5-13 0-15,3 2 0 0,0 2 0 0,1 0 0 16,-1-1 0-16,1 3 0 0,0-2 0 0,-1 4 0 16,2 5 0-16,0 0 0 0,0 0 0 0,0 0 0 15,0-8 0-15,0 8 0 0,0 0 0 0,0 0 0 16,0 0-832-16,0 0-192 0,0 0 0 0,0 0 0 15,5 11 0-15,-1 2 0 0,2 4 0 0,-1 4 0 16,4 2 0-16,0 3 0 0,0 2 0 0,-3 0 0 0,3 2 0 16,0 6 0-16,2 7 0 0,-1-2 0 0,-6-2 0 15,4-1 0-15,1 3 0 0,1-1 0 0,-3 0 0 16,2-3 0-16,1-1 0 0,-2-6 0 0,-3 0 0 0,-2 1 0 16,-1 0 0-16,1-5 0 0,-2-4 0 0,2-2 0 15,1-2 0-15,-1-3 0 0,1-2 0 0,-3-2 0 16,-1-11 0-16,0 0 0 0,5 13 0 0,-3-5 0 15,-2-8 0-15,0 0 0 0,0 0 864 0,0 0 128 16,0-11 32-16,0 1 0 0,-1-3-832 0,2 0-192 16,2-3 0-16,3-2 0 0,-4-3 0 0,2-1 0 15,1-1 0-15,0 0 0 0,3 1 0 0,1 0 0 16,2-4 0-16,-2 1 0 0,0-1 0 0,5-4 0 16,-3-2 0-16,3-1 0 0,0-2 0 0,2 0 0 15,-1-1 0-15,2 1 0 0,-1 0 0 0,1 2 0 0,-3 5 0 16,1 1 0-16,1-1 864 0,-2 2 128 0,-1-1 32 15,-1 2 0 1,1 3-1648-16,-2-1-320 0,2-1-64 0,-1 2-16 0,-1 2 832 0,0 3 192 0,-1 0 0 0,-1 1 0 16,-3-2 768-16,3 4 208 0,-4-2 48 0,1 4 0 15,-2 1-832-15,-2-2-192 16,2 0 0-16,-1 4 0 16,-3 9-768-16,0 0-208 0,0-8-48 0,0 8 0 0,0 0 832 0,0 0 192 0,0 0 0 0,0 0 0 15,0 0 0-15,0 0 0 0,-6 10 0 0,1 2 0 16,-2 3 0-16,1-1 0 0,-6 1 0 0,2 4 0 15,2 4 0-15,-3 0 0 0,-2-1 0 0,0 4 0 16,-1 2 0-16,2 3 0 0,-2 1 0 0,0-1 0 16,-2-2 0-16,2 3 0 0,0 1 0 0,-2 2 0 0,1 4 0 15,-2-5 0-15,0-1 0 0,0 0 0 0,1 1 0 0,-3-1 0 16,0-1 0-16,2-2 0 0,0-5 0 0,3 0 0 16,1 1 0-16,3-4 0 0,-2-4 0 0,2 0 0 15,2-2 0-15,1 1 0 0,2-1 0 0,1-1 0 16,-5-4 0-16,2 0 0 0,1-1 0 0,0 0 0 15,1 1 0-15,0-6 0 0,5-5 0 0,0 0 0 16,-4 8 0-16,4-8 0 0,-7 2 0 0,7-2 0 16,0 0 0-16,0 0 0 0,-7 0 0 0,2-6 0 15,-2 0 0-15,2-2 0 0,1-1 0 0,-2-1 0 16,1-1 0-16,1-1 0 0,-1 0 768 0,2 0 208 16,-2 0 48-16,1-1 0 0,-4-6-832 0,3 2-192 15,-3-1 0-15,0 0 0 0,1 0 0 0,0-4 0 16,0 1 0-16,0-1 0 0,-1 0 0 0,0-1 0 0,1 1 0 0,-1 0 0 15,-1 0 0-15,1 1 0 0,1 1 0 0,-2-3 0 16,0 0 0-16,1 2 0 0,0 2 0 0,1 3 0 16,0-1 0-16,1 2 0 0,-1-2 0 15,2 4 0-15,0 3 0 0,2-3 0 0,-3 2 0 0,4-1 0 16,-1 1 0-16,1 0 0 0,1 1 0 0,-3-1 0 16,2 1 0-16,1-1 0 0,1 2 0 0,1 0 0 15,0 2 0-15,3-1 0 0,-2 0 0 0,-2 8 0 16,0 0 0-16,0 0 0 0,0 0 0 0,0 0 0 15,0 0 0-15,0 0 0 0,0 0 0 0,0 0 0 16,0 0 0-16,7 8 0 0,1 2 0 0,-3 3 0 16,0 3-768-16,1 0-208 15,-3 2-48-15,1 1 0 0,1 5 832 0,-1 1 192 0,-1 2 0 0,2 2 0 0,1 1 0 0,-1 0 0 16,0 6 0-16,2 0 0 0,-1-1 0 0,2-1 0 16,-2 1 0-16,2-2 0 0,-2-1 0 15,1-2 0-15,0-2 0 0,0-2 0 0,1 1 0 16,-1 1 0-16,0-5 0 0,1 0 0 0,-1-1 0 0,1-2 0 15,0-2 0-15,-1-2 0 0,1-1 0 0,-1-1 0 16,1-4 0-16,-2-2 0 0,-2 0 0 0,-4-8 0 16,10 6 0-16,-10-6 0 0,9 3 0 0,-9-3 0 15,0 0 0-15,8 0 0 0,-8 0 0 0,10-5 0 16,-10 5 0-16,5-8 0 0,1-3 768 0,-2 0 208 16,-1-1 48-16,0 2 0 0,-5 0-832 0,2-2-192 15,0-5 0-15,0 3 0 0,0 3 0 0,-1-2 0 0,0-4 0 16,1 0 0-16,4-1 0 0,-1-1 0 0,0-2 0 15,0-2 0-15,0-2 0 0,3-3 0 0,5-2 0 16,2-2 0-16,2-1 0 0,0-2 0 0,2-1 0 16,1 3 0-16,2-2 0 0,1 2 0 0,-3-1 0 0,0 2 0 15,1 2 0-15,0 3 0 0,-1 1 0 0,-1-1 0 16,-1-3 0-16,1 1 0 0,-2-1 0 0,1-1 0 16,-1-1 0-16,1 2 0 0,-2 0 0 0,0 3 0 15,2 2 0-15,-4 3 0 0,-2 1 0 0,-1 3 0 16,1 0 0-16,-1 3 0 0,-3 1 0 0,-1 3 0 15,-3 1 0-15,2 3 0 0,-4 7 0 0,0 0 0 16,2-9 0-16,-2 9 0 0,0 0 0 0,0 0 0 16,0 0-768-16,0 0-208 0,-8 2-48 15,-2 4 0-15,1 1 832 0,0 4 192 0,-4 4 0 0,1 2 0 0,2-1 0 16,-2 5 0-16,-1 4 0 0,1 0 0 0,1 0 0 16,0 4 0-16,0 2 0 0,-1 3 0 0,0 2 0 15,0 2 0-15,0-1 0 0,0-1 0 0,-2 3 0 0,0 0 0 16,-4 2 0-16,2 2 0 0,1 0 0 0,-3 0 0 15,-1 1 0-15,2-3 0 0,-4-2 0 0,3-1 0 16,1-7 0-16,1 2 0 0,1-3 0 0,2-1 0 16,-1-2 0-16,3 1 0 0,-1-2 0 0,2-4 0 15,-1 0 0-15,1-4 0 0,3-2 0 0,-1-1 0 16,0-7 0-16,3 1 0 0,0-2 0 0,5-7 0 16,0 0 0-16,0 0 0 0,-8 1 0 0,8-1 0 15,-7-7 0-15,0-2 0 0,2 0 768 0,1-2 208 16,-2-4 48-16,-1 0 0 0,1-5-832 0,0-1-192 0,2-2 0 15,-2 2 0-15,-1 0 0 0,1-1 0 16,0-3 0-16,0 1 0 0,0 3 0 0,-1-1 0 0,1-3 0 0,-1-2 0 16,0-3 0-16,2 2 0 0,-2-5 0 0,0 1 0 15,1-2 0-15,0 0 0 0,-2 2 0 0,1 1 0 16,-3 1 0-16,3 3 0 0,-2 2 0 0,0 1 0 16,0 1 0-16,0 1 0 0,0 0 0 0,2 4 0 15,0 0 0-15,4 3 0 0,-3-3 0 0,3 3 0 16,0-2 0-16,2 5 0 0,1 7 0 0,-2-3 0 15,1-2 0-15,-1 1 0 0,0 0 0 0,2 9 0 16,0 0 0-16,0 0 0 0,-1-5 0 0,1 5 0 16,0 0 0-16,0 0 0 0,0 0 0 0,2 11 0 15,1 0 0-15,0 4 0 0,-1 3 0 0,1 1 0 16,1-1-768-16,2 3-208 0,-1 2-48 0,3 1 0 16,-2 3 832-16,1-1 192 0,2 1 0 0,2 3 0 0,-2 5 0 0,2 0 0 15,0 0 0-15,0 2 0 0,-1 3 0 0,1-2 0 16,-1 0 0-16,-1-3 0 0,0-3 0 0,-2-2 0 15,2-3 0-15,-4 1 0 0,2-1 0 0,-2-3 0 16,1-3 0-16,3 2 0 0,-3 4 0 0,3-4 0 16,-4-4 0-16,1-3 0 0,1-1 208 0,-1 0 96 15,2-2 16-15,-4-2 0 0,-4-11-320 0,0 0 0 16,11 2 0-16,-3 1 0 0,2-1 128 0,-2-6-128 16,-3-7 0-16,2 4 0 0,3 0 128 0,0-2-128 15,-2-3 0-15,0-1 0 0,-1 0 128 0,-2-2-128 16,1 0 0-16,-2 2 0 0,2 0 0 0,0-3 0 0,3 1 0 15,0-1 0-15,0 0 0 0,2 2 0 0,1-4 0 0,2 1 0 16,1 1 0-16,0-3 0 0,0-2 0 0,1-4 0 16,-1-5 0-16,3-2 0 0,-1-3 0 0,2-5 0 15,0-6 0-15,0 0 0 0,2 1 128 0,3-2-128 16,0-2 0-16,1 0 0 0,-2-3 0 0,1 7 0 31,0 7-256-31,-1 1-176 0,-1 3-16 0,0 2-16 0,0-1 464 0,-1 6 0 0,-3 3 0 0,-2 3 0 16,0 0 0-16,-2 3 0 0,-3 2 0 0,0 4 0 15,0 3 0-15,-4 0 0 0,-1-1 0 0,-2 2 0 16,-4 8 0-16,0 0 0 0,0 0 0 0,0 0 0 16,0 0 0-16,0 0 0 0,0 0 0 0,0 0 0 15,0 0 0-15,-7 8 0 0,-2 2 0 0,-1 2 0 16,2 2 0-16,-6 3 0 0,-2 3 0 0,-4 4 0 0,2 3 0 0,-2 4 0 16,-5 2 0-16,1 4 0 0,0 2 0 0,1 4 0 15,-4 5 0-15,1 0 0 0,0-2 0 0,-1 1 0 16,4 2 0-16,0 0 0 0,0 3 0 0,1-3 0 15,-2-4 0-15,-3 2 0 0,1-4 0 0,-2-4 0 16,0-1 0-16,4-3 0 0,3-4 0 0,0-1 0 16,-1-1 0-16,0-2 0 0,3 0 0 0,3-3 0 15,-1-2 0-15,4-1 0 0,2 1 0 0,1-6 0 16,1-3 0-16,3-4 0 0,1-2 0 0,5-7 0 16,0 0 0-16,0 0 0 0,-10-4 0 0,4-3 0 15,1-1 0-15,1-4 0 0,-2-2 0 0,2-1 0 16,1-1 0-16,-1 2 0 0,2-2 0 0,-2 0 0 15,2-5 0-15,-1 1 0 0,-1-1 0 0,3 2 0 16,-3 1 0-16,1-2 0 0,-2-3 0 0,3-1 0 0,-4 1 0 16,3-4 0-16,-3-2 0 0,4-7 0 15,-2-3 0-15,-1-2 0 0,0 0 0 0,-1-3 0 0,1-3 0 16,-1 1 0-16,1 2 0 0,0 3 0 0,0 4 0 0,1 2 0 16,-1-5 0-16,1 7 0 0,0 6 0 0,-1 1 0 15,1 3 0-15,-1 3 0 0,-1 4 0 0,0 2 0 16,3 4 0-16,-3 2 0 0,2-2 0 0,1 2 0 15,0 3 0-15,3 5 0 0,0 0 0 0,0 0 0 16,-6-8 0-16,6 8 0 0,0 0 0 0,0 0 0 16,0 0 0-16,0 0 0 0,-4 9 0 0,3 2 0 15,1 2 0-15,0 3 0 0,1 0 0 0,2 6 0 16,-1 4 0-16,3 6 0 0,-1 5 0 0,0 0 0 0,2 0 0 16,-2 5 0-16,4 1 0 0,-2 1 0 0,1 5 0 15,1-2 0-15,-4 2 0 0,3 2 0 0,-1-2 0 16,1-2 0-16,-1-7 0 0,0-1 0 0,-2-2 0 0,2 0 0 15,0-2 0-15,2-4 0 0,-4-5 0 0,2 0 0 16,-1 3 0-16,0-4 0 0,0-3 0 0,1-2 0 16,-3-2 0-16,2-3 0 0,-1-3 0 0,1-1 0 15,-5-11 0-15,6 9 0 0,-6-9 0 0,8 3 0 16,-8-3-128-16,6 0 128 0,-6 0 0 0,10-3 0 16,-4-3 0-16,-6 6 0 0,5-9 0 0,1-1 0 15,0-1 128-15,2 0-128 0,-4 0 0 0,2 2 0 16,-1-3 0-16,0 0 0 0,0 0 128 0,3-2-128 15,2 3 0-15,0-3 0 0,0-4 0 0,-2 0 0 16,3 0 0-16,0-3 0 0,0-1 0 0,2-2 0 0,0-3 128 16,4 1-128-16,5 0 0 0,-2-2 0 0,-1-1 128 0,1-2-128 15,1-2 0-15,-2-1 0 0,1-1 0 0,1-1 0 16,-3 0 0-16,1 1 0 0,3 1 0 0,0-1 0 16,2-1 0-16,2-1 0 0,4-2 0 0,-1-1 0 15,-1-3 0-15,3 1 0 0,1 4 0 0,-1 1 0 16,-1 5 0-16,-3 6 0 0,-5 0 0 0,-5 6 0 15,-4 4 0-15,-1 3 0 0,-5 4 0 0,-1 2 0 16,-2-2 0-16,-4 9 0 0,0 0 0 0,0 0 0 16,0 0 0-16,-8-2-144 0,1 2 144 0,-6 2-128 15,-1 1-704-15,-1 4-128 16,-2 2-16-16,0 2-12144 0,-1 1-2416 0</inkml:trace>
  <inkml:trace contextRef="#ctx0" brushRef="#br3" timeOffset="163211.65">16092 8186 11455 0,'0'0'512'0,"0"0"96"0,0 0-480 0,0 0-128 0,0 0 0 0,0 0 0 15,0 0 512-15,0 0 96 0,0 0 16 0,0 0 0 16,0 0-192-16,0 0-48 0,0 0 0 0,0 0 0 16,0 0 0-16,0 0-16 0,0 0 0 0,0 0 0 15,0 0 304-15,0 0 64 0,4-7 16 0,-4 7 0 16,0 0 16-16,0 0 16 0,5-7 0 0,-5 7 0 16,0 0-384-16,9-3-80 0,-2-1 0 0,0 1-16 15,1-1 48-15,1 0 16 0,1 1 0 0,-1-4 0 16,2 1-64-16,2-1-16 0,0 0 0 0,-1-1 0 15,0-1-80-15,1 0-16 0,3 2 0 0,-3-3 0 0,0 1 0 0,0 1 0 16,-2 0 0-16,3 3 0 0,-2-1 32 0,0 2 0 16,-3 1 0-16,-1 1 0 0,-8 2 0 0,0 0 0 15,9 0 0-15,-9 0 0 0,9 4-96 0,-9-4 0 16,0 0-128-16,4 12 192 0,4 3 32 0,-6 3 0 16,-1-1 0-16,0-2 0 0,-1-1 32 0,0 4 16 15,0 2 0-15,0 2 0 0,0 0-80 0,0 1-32 16,-1 1 0-16,1 0 0 0,-1-3-160 0,2-1 192 15,0-1-192-15,2-3 192 0,-2-1-192 0,1-1 0 16,2-1 144-16,-1-2-144 0,0-2 128 0,-3-9-128 16,5 8 128-16,-5-8-128 0,0 0-192 0,8 6-128 15,-8-6 0-15,0 0-16 16,11 1-1872-16,-11-1-368 0,0 0-80 0,3-5-16 0</inkml:trace>
  <inkml:trace contextRef="#ctx0" brushRef="#br3" timeOffset="163734.69">16373 8283 16575 0,'-4'-10'736'0,"4"10"160"0,0 0-720 0,0 0-176 0,0 0 0 0,0 0 0 16,0 0 416-16,0 0 48 0,0 0 16 0,0 0 0 15,0 0-224-15,0 0-64 0,3 11 0 0,0 0 0 16,0 1 320-16,2 0 64 0,-3-2 16 0,0 2 0 15,0 3 224-15,1 0 32 0,-1-1 16 0,3 1 0 16,0-2-64-16,-1 2-16 0,-1 1 0 0,2-1 0 0,3-2-448 16,0 2-80-16,0 0-32 0,2 0 0 0,1-1 16 0,-1-1 0 15,2 0 0-15,1 1 0 0,1 3 16 16,1-1 0-16,0-1 0 0,3-4 0 0,0-3 32 16,2 0 16-16,1 1 0 0,0-4 0 0,2-1-48 0,1-3-16 15,4-3 0-15,0 0 0 0,2 2-48 0,1 0 0 16,1-1 0-16,0-1 0 0,0-1 0 0,0 0-16 15,-3-2 0-15,1 2 0 0,0-2-176 0,0 2 192 16,0-3-192-16,-1-1 192 0,0 1-192 0,0 0 0 16,-1 0 144-16,0 1-144 0,2 0 0 0,1-2 128 15,-1-5-128-15,1 2 0 0,-4 2 0 0,-1-3 128 16,-2-2-128-16,-1-1 0 0,-1 0 128 0,-2 0-128 16,0 3 128-16,-1-2-128 0,-4-3 160 0,0 2-32 15,1 1-128-15,-2 1 192 0,-2 0 96 0,-1 0 16 16,1 0 0-16,-3 2 0 0,0 1-128 0,-4-1-32 0,1-1 0 15,1 2 0-15,-1 3-144 0,-6 6 0 0,0 0 0 0,7-9 0 16,-4 1 0-16,-3 8 0 0,0 0 0 0,0 0 0 16,0 0 0-16,0 0 0 0,0 0 0 0,0 0-176 31,0 0-336-31,0 0-64 0,0 0 0 0,0 0-16 16,-8 6-1648-16,0 0-320 0,-1 2-64 0,0-3-5728 0,0 1-1152 0</inkml:trace>
  <inkml:trace contextRef="#ctx0" brushRef="#br3" timeOffset="164123.81">17206 8423 9215 0,'-9'0'816'0,"9"0"-656"15,-8 2-160-15,8-2 0 0,-9 2 1120 0,9-2 192 16,-7 1 32-16,7-1 16 0,0 0-128 0,0 0-16 15,0 0-16-15,0 0 0 0,0 0 224 0,0 0 48 16,0 0 16-16,0 0 0 0,0 0-464 0,0 0-112 16,0 0-16-16,0 0 0 0,7-1-368 0,4 0-80 15,3 0 0-15,0-5-16 0,1 1-144 0,2-3-32 16,0 1 0-16,4-2 0 0,2-1-16 0,0 0-16 16,2 1 0-16,1 1 0 0,-1-3 0 0,1-2 0 0,-3-2 0 15,0 1 0-15,3 5 112 0,0-1 32 0,-1 0 0 16,-2 0 0-16,1 0 0 0,-2 1 0 0,0 4 0 0,-1 0 0 15,4 1-80-15,-3 4-16 0,0 3 0 0,-2 3 0 16,-4 2-80-16,-2 1-32 0,-4 2 0 0,-1 5 0 16,-3 3 176-16,0 1 48 0,-5 2 0 0,0 2 0 15,-1-1 160-15,-2 2 32 0,-4 1 16 0,4 1 0 16,1 0-272-16,1 2-64 0,1-1-16 0,1 1 0 16,1-3-240-16,2-1 0 0,-1-2 0 0,3 2 0 31,1 1-2304-31,-1-1-496 0</inkml:trace>
  <inkml:trace contextRef="#ctx0" brushRef="#br3" timeOffset="166928.29">18111 7282 3679 0,'0'0'160'0,"0"0"32"0,-2-10-192 0,0 4 0 0,2 6 0 0,0 0 0 16,-3-10 2320-16,1 3 432 0,0-1 64 0,2 8 32 16,0 0-2160-16,0 0-432 0,0 0-96 0,0 0-16 15,1-7-144-15,-1 7 0 0,0 0 0 0,6-8 128 16,0 0 288-16,0-1 48 0,-6 9 16 0,5-8 0 15,-2-2 240-15,3 2 48 0,-3 1 16 0,1 0 0 16,-1-1 176-16,0-1 16 0,-1-4 16 0,-1 4 0 16,-1 9-160-16,7-7-16 0,1-2-16 0,-2-1 0 15,2-2-272-15,0 2-48 0,3 3-16 0,2-3 0 16,-3-3-256-16,1 0-48 0,0 0-16 0,2-2 0 0,-1 2 0 16,0-3 0-16,-1-3 0 0,1-1 0 15,-3-1 192-15,0 3 48 0,0-2 0 0,-2 0 0 0,0 0 144 0,0 0 48 16,-2 0 0-16,3 1 0 0,-4-2-176 0,2 1-16 15,-1 3-16-15,-1 0 0 0,-1 1-176 0,0-1-48 16,-1-2 0-16,-1 3 0 0,2 0-16 0,-6 1-128 16,1 0 192-16,0-2-64 0,-1 0 128 0,-1 1 32 15,-2 1 0-15,0-2 0 0,1-3-16 0,-3 0 0 16,2 2 0-16,-4 0 0 0,0 3-144 0,1 0-128 16,0-3 144-16,0 4-144 0,-3 3 128 0,1 2-128 15,-1 0 0-15,0 0 144 0,-3-2-144 0,0 1 0 16,0 2 0-16,0-1 0 0,-1-1 0 0,0 0 0 15,-1 2 0-15,-3 2 0 0,-1 0 0 0,3 0 0 16,2-2 0-16,0 2 0 0,-1 3 0 0,0 0 0 0,-1-2 0 16,2 2 0-16,0 0 0 0,0 2 0 0,-2 2 0 0,-1 0 0 15,2-1-144-15,-4 0 144 0,0-1 0 0,1 3 0 16,3 3 0-16,-4 1 0 0,0-2 0 0,-1 3 0 16,0 2-128-16,2 0 128 0,4 0 0 0,-5 2 0 15,1 5 0-15,0 1-128 0,-1 1 128 0,1 2 0 16,2 0 0-16,0 4 0 0,2 3 0 0,-1 2 0 15,1-3 0-15,-3 1 0 0,1-2 0 0,1 3 0 16,-2 1 0-16,0 0 0 0,2-2 0 0,-4 1 0 16,1 0 0-16,1 5 0 0,-1 4 0 0,3-4 0 15,-1-5 0-15,4 3 0 0,2 2 0 0,0 0 0 16,-1 1 0-16,3 0 0 0,2-3 0 0,1-1 0 16,1-2 0-16,-1 1 0 0,1 1 0 0,1-1 0 15,0 3 0-15,1 0 0 0,0 1 0 0,2 0 0 0,0 0 0 0,-2-1 128 16,2-1-128-16,1 0 0 0,0-2 0 0,2-1 0 15,2-4 0-15,1 3 0 0,-3 0 128 0,1 1-128 16,2-1 0-16,4-3 0 0,-1-2 128 0,1-1-128 16,-3-1 0-16,2 2 0 0,3 0 0 0,0 0 128 15,-4-1-128-15,5-2 0 0,4-3 0 0,2 1 0 16,-2-3 128-16,2 0-128 0,0 2 0 0,1 0 0 16,-1-3 0-16,1-2 0 0,1-2 144 0,-2-1-144 15,2 3 128-15,0-5-128 0,-2 3 0 0,1-2 128 16,1-2-128-16,-2 1 0 0,1-1 0 0,0 0 128 15,3-1-128-15,0 0 0 0,0 2 0 0,1-2 0 16,-2 0 128-16,4-2-128 0,5-2 0 0,-1 1 0 0,-1 1 0 16,1-2 128-16,3-2-128 0,-3-2 128 15,-2-3-128-15,3 1 128 0,-1 3-128 0,1-1 0 0,2-3 144 16,-1 1-144-16,1-2 0 0,-1 0 0 0,-3 0 0 0,1-1 128 16,-2-4-128-16,2 0 128 0,-4 1-128 0,0-1 128 15,-1-1-128-15,0-2 128 0,-1 0-128 0,2-4 128 16,-4-2-128-16,5-2 192 0,-2-4-64 0,2 1 0 15,-2-1-128-15,2-3 128 0,1-2-128 0,-1 6 128 16,0 1-128-16,-4 0 0 0,-2 1 0 0,-1-1 0 16,1-4 0-16,-3-2 128 0,-5-1-128 0,1-1 0 15,-1-1 144-15,-1-1-144 0,-6-1 192 0,1 2-192 16,-2 3 400-16,-2 1-16 0,-3 0-16 0,-3 2 0 16,0 1 0-16,-4 3 0 0,2 0 0 0,-5 1 0 15,-1 4-112-15,0 1-32 0,0 1 0 0,0 3 0 0,-3 2-224 16,3 2 0-16,-1 0 0 0,-2 3 0 15,0 5-512-15,-4 0-32 0,-1 2-16 16,1 5 0-16,0 2-1344 0,1 3-272 0,-1 6-48 16,2 1-8512-16,3-1-1696 0</inkml:trace>
  <inkml:trace contextRef="#ctx0" brushRef="#br3" timeOffset="167824.34">18004 8018 3679 0,'0'0'320'0,"5"-9"-320"0,-5 9 0 0,0 0 0 0,0 0 3168 0,4-8 560 16,-4 8 112-16,0 0 32 0,0 0-2832 0,11 0-560 15,-11 0-112-15,9 6-32 0,0-1-160 0,-1 5-48 16,2 2 0-16,-1 2 0 0,-4-1 128 0,0 1 0 15,1 3 16-15,-1 1 0 0,3 3 48 0,1 1 0 16,-1 2 0-16,-1-2 0 0,3 0-64 0,-1 0-16 16,-1 0 0-16,5 3 0 0,-4-2-32 0,5-1 0 15,0-1 0-15,2-2 0 0,2-2 160 0,1 1 16 16,1-5 16-16,-2 0 0 0,1-1 64 0,2-1 16 0,0-1 0 16,-1-2 0-16,-1-3-32 0,2 0-16 0,0-2 0 15,2 1 0-15,-2 4-96 0,2-4-16 0,0 0 0 16,0-2 0-16,1 0-96 0,-1-1-32 0,1 1 0 0,2 1 0 15,-2 0 0-15,2 0-16 0,-1-1 0 0,1 1 0 16,0-2-176-16,-1-1 0 0,0-1 0 0,3 1 0 16,-1 0 0-16,0-2 0 0,-3-1 0 0,3 1 0 15,0 0 128-15,0 0-128 0,1-3 128 0,0-1-128 16,3-1 128-16,0-3-128 0,0 1 128 0,-1 0-128 16,-3 0 240-16,-1 0-48 0,0-3 0 0,-2 2 0 15,-1 1-16-15,-1-1-16 0,0 1 0 0,-1-3 0 0,2-3-32 16,-1 0-128-16,0 1 192 0,1 0-64 0,0 1 64 15,-1-3 0-15,-4-1 0 0,-2-2 0 0,1-1 128 16,-2 1 16-16,0 0 16 0,-1 1 0 0,-2 2 32 0,1-1 16 16,-2-1 0-16,0 3 0 0,-1 0-224 0,-2-1-48 15,1 1-128-15,-2 2 192 0,1-2-192 0,-3 1 128 16,2 0-128-16,0 2 0 0,-2 0 0 0,2 1 0 16,-2-5 0-16,2 4 0 0,-2 1 128 0,1 0-128 15,-2-1 0-15,1 1 0 0,-2 3 0 0,-3 8 128 16,0 0-128-16,7-9 0 0,-2 2 0 0,-5 7 0 15,5-8 0-15,-5 8 0 0,0 0 0 0,0 0 0 16,0 0 0-16,0 0 0 16,0 0-672-16,0 0-32 0,0 0 0 0,0 0 0 15,-5 10-1744-15,-2 0-368 0,-1 1-64 0,-1-2-9280 0</inkml:trace>
  <inkml:trace contextRef="#ctx0" brushRef="#br3" timeOffset="168192.15">19388 8058 13823 0,'-3'-20'1216'0,"-1"10"-960"0,2 2-256 0,2 8 0 16,0 0 2080-16,0 0 368 0,0 0 80 0,0 0 16 16,0 0-1584-16,7-6-320 0,-2 0-64 0,5 2-16 15,-1-1-208-15,2 1-32 0,0 1-16 0,1-4 0 16,4-2-176-16,-1-1-128 0,3-2 192 0,-2 1-192 0,-1-1 320 0,2-1-64 15,1-4 0-15,2 2 0 0,4 1 128 0,-1-1 0 16,0 0 16-16,-2 1 0 0,0 0 80 0,-2 2 16 16,0 1 0-16,-1 3 0 15,-2 0-176-15,1 2-16 0,-2 3-16 0,-1 2 0 0,-3-2-112 0,3 3-32 16,-3 2 0-16,-2 3 0 0,-2 2-144 0,0 4 192 16,-2 3-192-16,1 5 192 0,-4 4 144 0,-2 3 48 15,-2 2 0-15,-2 1 0 0,0 0-64 0,0 2-16 16,0 1 0-16,1 2 0 0,3 5-176 0,1-5-128 15,2-6 144-15,1-1-144 0,2-3 128 0,2-2-128 16,0-3 0-16,0-3 144 0,2-4-336 0,0-2-64 16,-1-4 0-16,0-3-16 15,0-3-1776-15,0-3-368 0,0-5-64 0</inkml:trace>
  <inkml:trace contextRef="#ctx0" brushRef="#br3" timeOffset="169068.22">20329 6892 10191 0,'6'-8'448'0,"-6"8"96"0,0 0-544 0,9-8 0 16,-3 3 0-16,0 0 0 0,-6 5 960 0,0 0 96 15,0 0 16-15,0 0 0 0,9-5-624 0,-9 5-112 16,5-5-16-16,-5 5-16 0,0 0 240 0,0 0 48 15,4-7 16-15,-4-1 0 0,0 8 32 0,-4-9 16 16,1 1 0-16,0 2 0 0,0-1-48 0,-3 1-16 16,2-2 0-16,-2-3 0 0,0-4 48 0,0 0 16 15,2 1 0-15,-4 3 0 0,1 1-32 0,-1-1-16 16,0-3 0-16,-2 2 0 0,1 0-32 0,-1-1-16 16,0 4 0-16,2-1 0 0,-5-1-112 0,2 4 0 0,-1 2-16 0,1-1 0 15,-2-1-256-15,1 2-48 0,-2-1-128 0,-1 4 192 16,1 2-192-16,-2 0 0 0,-3 0 0 0,0 2 0 15,-3 4 0-15,1-2 0 0,2 3 0 0,-5 2 0 16,0 0 0-16,-2 2 0 0,2 1 0 16,-1 1 0-16,0-2 0 0,3 4 0 0,-1 1 0 0,2 5 0 15,1-1 0-15,-2 2 0 0,1-1 0 0,-1 2 0 16,-1 4 0-16,-1 0 144 0,-1 3-144 0,-2 2 128 16,3-2 0-16,1-1 0 0,0 1 0 0,4 0 0 15,4 1-128-15,2-3 128 0,2 2-128 0,2 1 128 16,3-2-128-16,2-1 128 0,0-3-128 0,2 5 128 15,5 1 0-15,-1-2 0 0,-1 1 0 0,1-1 0 16,-1-1 0-16,3-1 0 0,1-2 0 0,2-1 0 0,-3 0-128 0,4-4 160 16,3-2-160-16,0-1 160 0,0 0 16 15,-2 0 0-15,2 1 0 0,3-3 0 0,2 1 160 0,2-3 48 16,1-3 0-16,4 0 0 0,-1 0-128 0,1 0 0 16,-2-2-16-16,1-2 0 0,0-4-64 0,0 0-16 15,1-2 0-15,0-1 0 0,2-1 0 0,3 0 0 16,-3 0 0-16,2 2 0 0,-1-3-160 0,-1 0 0 15,-2-1 0-15,1 0 0 0,3 2 0 0,-2 0 0 16,-3 2 0-16,1-3 0 0,-3-6 0 0,-1 0 128 16,-2-1-128-16,1 0 0 0,1-2 144 0,-2-1-144 15,-1-2 160-15,0-2-160 0,1 0 224 0,0-4-48 16,1-4-16-16,1-2 0 0,2-5 96 0,-3 0 0 16,2 0 16-16,-1-3 0 0,-3-8-112 0,0 5-32 15,-3-1 0-15,0 2 0 0,-1 0 144 0,-1 1 32 0,-3 0 0 16,-2 2 0-16,-3 5 256 0,-1 1 48 0,-2 1 16 15,-2 2 0-15,-1 2-320 0,-2 3-64 0,-2 2-16 16,-3 5 0-16,-3-1-224 0,-2 4-256 0,-4 3 48 0,-3 4 16 31,-3 2-1488-31,-4 3-304 0,-4 5-48 0,-2 5-14880 0</inkml:trace>
  <inkml:trace contextRef="#ctx0" brushRef="#br2" timeOffset="181431.27">7988 8221 20271 0,'0'0'896'0,"0"0"192"0,0 0-880 0,0 0-208 16,0 0 0-16,-4 6 0 0,2 2 0 0,-1-1 0 15,2 1 0-15,0 1 0 0,1 0 864 0,2-1 128 16,3 0 32-16,0 0 0 0,3 0-832 0,0-2-192 16,2 0 0-16,4-3 0 0,3 0 864 0,-1-1 128 15,2-2 32-15,3-1 0 0,2 0-832 0,1-2-192 16,1-3 0-16,2 1 0 0,-3 1 0 0,-1-3 0 16,-1-2 0-16,0-1 0 0,-4-2 864 0,-2-1 128 15,0 0 32-15,-2 1 0 0,-4-4-832 0,0 1-192 16,-3 2 0-16,-1-2 0 0,-3 0 0 0,-1 1 0 15,0 0 0-15,-6 0 0 0,-1 2 0 0,-3 1 0 0,-1 2 0 16,-4 3 0-16,-1 1 0 0,-4 5 0 0,-4 2 0 16,-2 7 0-16,-6 1 864 0,1 2 128 0,-2 6 32 15,0 2 0-15,-1 1-832 0,2 3-192 0,3 3 0 0,4 4 0 16,1-2 0-16,4-1 0 0,3 0 0 0,3-2 0 16,4-2 0-16,2-1 0 0,4-1 0 0,2 0 0 15,5-4 0-15,0 0 0 0,5-2 0 0,1 0 0 16,3-3 0-16,5-3 0 0,3-4 0 0,6 0 0 15,3-3 0-15,4 0 0 0,3-6 0 0,2 0 0 32,0-4-1600-32,-2-1-352 0,-2 0-80 0,-1-2-7120 0,-3-1-1408 0</inkml:trace>
  <inkml:trace contextRef="#ctx0" brushRef="#br2" timeOffset="181696.79">8881 7829 23951 0,'-7'-16'512'0,"6"11"128"0,0-1 0 0,1 6 64 0,0 0-576 0,0 0-128 16,0 0 0-16,-6 8 0 0,0 2 848 0,-3 2 144 16,-1 3 32-16,-1 4 0 0,0 4 0 0,-3 3 0 15,1 1 0-15,-3 4 0 0,0 1-832 0,0 1-192 16,2 1 0-16,1 1 0 0,0 2 0 0,1 1 0 15,2-4 0-15,2-2 0 0,1-4 0 0,3-1 0 0,0-3 0 0,4-1 0 16,1-5 0-16,3-3 0 16,-2-3 0-16,4-1 0 15,1-2-2416-15,2-5-528 0,9-2-96 0,1-4-32 0</inkml:trace>
  <inkml:trace contextRef="#ctx0" brushRef="#br2" timeOffset="181894.73">9036 8139 23951 0,'0'0'1056'0,"-1"5"224"0,2 6-1024 0,-3 3-256 0,-4 0 0 0,1 4 0 16,-2 2 880-16,-1 4 112 0,0 1 32 0,-2-2 0 16,1 2-832-16,1-1-192 0,-3 0 0 0,2-2 0 0,1 0 0 0,-1-4 0 15,1 0 0-15,1-1 0 0,1 0 0 0,1-3 0 16,1-2 0-16,2-1-8144 15,1-5-1680-15</inkml:trace>
  <inkml:trace contextRef="#ctx0" brushRef="#br2" timeOffset="182464.19">9357 8166 23951 0,'0'0'1056'0,"0"0"224"0,0 0-1024 0,0 7-256 0,0 1 0 0,-1 4 0 16,0 5 0-16,-4 3 0 0,0 0 0 0,-2 2 0 15,0 1 880-15,-1 1 112 0,-1 3 32 0,-1-2 0 16,-2-2-832-16,2 1-192 0,-3-1 0 0,2-1 0 16,1-1 864-16,0-3 128 0,1-3 32 0,3 0 0 15,0-3-832-15,2-1-192 0,1-4 0 0,3-7 0 16,0 0 864-16,0 0 128 0,0 0 32 0,6-2 0 15,2-4 0-15,1-3 0 0,1-2 0 0,1-1 0 16,2-3-832-16,-1 0-192 0,1-1 0 0,0 0 0 16,1 2 0-16,-1-2 0 0,1 0 0 0,0 2 0 15,1 0 0-15,-3 2 0 0,2 2 0 0,0 3 0 16,-2-2 0-16,1 3 0 0,-1 4 0 0,-4 3 0 16,1 4 0-16,-2 1 0 0,-4 3 0 0,2 3 0 0,-3 3 0 0,0 0 0 15,-2 1 0-15,-2 2 0 0,-4 2 0 0,1 0 0 16,-1-2 0-16,-1-1 0 0,0-4 0 0,0-1 0 15,0 0 0-15,2-2 0 0,1-1 0 0,2-4 0 16,2-5 0-16,0 0 0 0,0 0 0 0,0 0 0 16,3-4 0-16,4-3 0 0,0-1 0 0,3-2 0 15,2-2 0-15,-2-2 0 0,0-1 0 0,2 1 0 16,2 1 0-16,3 0 0 0,-1 1 0 0,1 1 0 16,-1 0 0-16,0 3 0 0,-3 2 0 0,0 3 0 15,-2 1 0-15,-1 3 0 0,0 3 0 0,-3 3 0 16,-2 1 0-16,0 2 0 0,-3 0 0 0,-2 2 0 15,-2 2 0-15,-1 3 0 0,-3 3 0 0,-1-1 0 16,-1 0 0-16,0-1 0 0,-1 0 0 0,2-2 0 16,0 0 0-16,0-2 0 0,0-2 0 0,3-2 0 15,1-2 0-15,2-2 0 16,1-6-3232-16,0 0-688 0,5-12-144 0,4 0-32 0</inkml:trace>
  <inkml:trace contextRef="#ctx0" brushRef="#br2" timeOffset="182716.69">9938 8425 23951 0,'0'0'1056'0,"0"0"224"16,0 0-1024-16,0 0-256 0,0 0 0 0,0 0 0 0,0 0 880 15,0 0 112-15,0 0 32 0,0 0 0 0,0 0 0 0,3 7 0 16,-1 1 0-16,-3 3 0 0,-3 1-832 0,-1 2-192 15,-2-1 0-15,-1 2 0 0,-1 4 864 0,3-1 128 16,-3-2 32-16,1 1 0 0,0-1-832 0,2-1-192 16,1 2 0-16,1-4 0 0,0-1 0 0,1-2 0 15,2-1 0-15,2-4 0 16,-1-5-768-16,0 0-208 0,9-4-48 0,1-1-8736 16,1-3-1760-16</inkml:trace>
  <inkml:trace contextRef="#ctx0" brushRef="#br2" timeOffset="183081.68">10258 8304 27647 0,'0'0'608'0,"0"7"128"0,0 2 32 0,-2 1 0 0,-4 5-624 0,1 0-144 0,-2 2 0 0,-1 2 0 15,-1 0 848-15,0 1 144 0,-3 2 32 0,2 0 0 16,1-1-832-16,0 0-192 0,1-2 0 0,1-1 0 15,1-3 0-15,1-1 0 0,0-4 0 0,2-2 0 16,2-1 0-16,1-7 0 0,0 0 0 0,0 0 0 16,7-6 1680-16,1-1 304 0,3-2 48 0,-1-3 16 15,3 0-1648-15,1-4-400 0,-1 0 0 0,1-1 0 16,0-1 0-16,1-1 0 0,0-1 0 0,2 1 0 16,0 3 0-16,1 1 0 0,-2-1 0 0,0 5 0 15,-3 2 0-15,0 4 0 0,-4 2 0 0,1 5 0 16,2 1 0-16,-4 6 0 0,0 3 0 0,-3 2 0 0,-2 5 0 15,-2 3 0-15,-2 2 0 0,-2 3 0 0,-2 1 0 0,-1 2 0 16,2 0 0-16,-1-2 0 0,-4 0 0 0,3-2 0 16,-1-2 0-16,0-2 0 0,1-1 0 0,0-3 0 15,3-4 0-15,0-2-11392 16,-3-1-2352-16</inkml:trace>
  <inkml:trace contextRef="#ctx0" brushRef="#br2" timeOffset="183619.92">11010 8540 20271 0,'0'0'448'0,"-2"-5"80"0,-1-2 32 0,0 2 16 0,0-1-576 0,-1 0 0 0,0 1 0 0,-1 2 0 16,0 2 928-16,-2 1 80 0,1 0 16 0,-4 1 0 15,0 2 0-15,-1 3 0 0,-4 0 0 0,0 2 0 16,-1 1-832-16,-2 2-192 0,0 1 0 0,1 2 0 0,-1 3 864 0,3-1 128 16,0 0 32-16,3 0 0 0,4-1-832 0,1-3-192 15,4-2 0-15,3-2 0 0,2 0 0 0,4-2 0 16,3-3 0-16,4-3 0 0,4-5 864 0,5-1 128 16,1-3 32-16,5-2 0 0,1 0-832 0,1-4-192 15,1-1 0-15,-3 1 0 0,-2-3 0 0,-2 3 0 16,-2-3 0-16,-2 2 0 0,-2 3 0 0,-2 2 0 15,-4 1 0-15,0 2 0 0,-2 1 0 0,-2 4 0 16,-8 3 0-16,0 0 0 0,5 7 0 0,-2 3 0 16,-2 2 0-16,-2 3 0 0,-1 6 0 0,0-1 0 15,-2-2 0-15,0 2 0 0,0 1 0 0,2 0 0 16,-1-4 0-16,0-1 0 0,2-1 0 0,2-1 0 16,2-6 0-16,1-1 0 15,2-7-1600-15,3-4-352 0,3-3-80 0,0-3-16 0</inkml:trace>
  <inkml:trace contextRef="#ctx0" brushRef="#br2" timeOffset="183842.72">11769 7698 27647 0,'0'0'608'0,"-1"5"128"0,0 3 32 0,-2 5 0 0,-1 7-624 0,-3 3-144 0,-3 7 0 0,-1 4 0 15,-1 1 0-15,-2 3 0 0,-2 0 0 0,0 2 0 0,-1 1 0 16,1 3 0-16,-1 3 0 0,1 2 0 0,-1 1 0 16,2-5 0-16,-1-5 0 0,2-1 0 0,1-4 0 15,2-3 0-15,2-3 0 0,1-4 0 16,2-3-784-16,0-2-192 0,0-3-48 16,0-5-6544-16,1-3-1328 0</inkml:trace>
  <inkml:trace contextRef="#ctx0" brushRef="#br2" timeOffset="183994.41">11435 8334 23951 0,'0'0'1056'0,"7"-4"224"0,0 7-1024 0,2-2-256 16,0 1 0-16,3 1 0 0,0 0 880 0,2 1 112 15,1 1 32-15,1 0 0 0,1-2-832 0,1-1-192 0,0 1 0 0,0 0 0 16,1-3 0-16,1 0 0 0,0-1 0 0,1-4 0 31,0 2-1600-31,0-2-352 0,19-6-80 0,-8 4-16 0</inkml:trace>
  <inkml:trace contextRef="#ctx0" brushRef="#br2" timeOffset="184174.01">12113 8271 27647 0,'0'0'1216'0,"0"0"256"0,-3 10-1168 0,1 2-304 0,0 2 0 0,-2 2 0 16,-3-1 0-16,0 3 0 0,1-1 0 0,-4 1 0 15,1-2 880-15,0 2 112 0,1-3 32 0,-1 1 0 16,-1 0-2464-16,0 1-480 0,1-2-112 0,-3 3-9840 16</inkml:trace>
  <inkml:trace contextRef="#ctx0" brushRef="#br2" timeOffset="184572.86">12438 8240 27647 0,'0'0'608'0,"-3"10"128"0,0 2 32 0,-2 4 0 0,0 1-624 0,-5 3-144 16,-1 0 0-16,-2 1 0 0,-2 0 848 0,2-1 144 15,-1 0 32-15,1-1 0 0,1-4-832 0,2 0-192 0,1-2 0 0,2-2 0 16,2-3 0-16,3-2 0 0,2-6 0 0,0 0 0 15,0 0 864-15,11-1 128 0,1-3 32 0,2-2 0 16,0 0-832-16,3-3-192 0,0-2 0 0,2 0 0 16,-2-4 864-16,0 3 128 0,1 0 32 0,-1 0 0 15,1-1-832-15,-2 2-192 0,0 2 0 0,-1 3 0 16,-2 1 0-16,0 3 0 0,-1 1 0 0,-2 4 0 16,-2 5 0-16,-1 0 0 0,-2 3 0 0,-2 1 0 15,-2 0 0-15,-1 1 0 0,-1 2 0 0,-2-1 0 16,2-1 0-16,-2-1 0 0,1-1 0 0,1 1 0 15,0-3 0-15,2-2 0 0,-1-7 0 0,0 0 0 16,7 7 0-16,1-4 0 0,2-2 0 0,3-2 0 16,-2-2-3232-16,2-2-688 0,1-1-144 0,-1 2-32 15</inkml:trace>
  <inkml:trace contextRef="#ctx0" brushRef="#br2" timeOffset="184954.06">13089 8265 31327 0,'2'-8'688'0,"0"-1"144"0,0 1 16 0,-1 3 48 0,-1 0-720 0,0 5-176 16,0 0 0-16,-7 0 0 0,-2 2 0 0,-4 5 0 0,-2 0 0 0,-4 4 0 15,-2 2 0-15,-1 0 0 0,-1 4 0 0,0 0 0 16,0 1 0-16,1 0 0 0,2-1 0 0,4 1 0 15,2 0 0-15,5-1 0 0,1-2 0 0,5-2 0 16,3-2 0-16,4-1 0 0,4-2 0 0,1-1 0 16,3-5 848-16,2-2 144 0,1-2 32 0,3-2 0 15,2-1-832-15,1-2-192 0,-3-4 0 0,2 2 0 16,0 2 864-16,0 0 128 0,0 0 32 0,-3 2 0 16,-2 2-832-16,-3 2-192 0,-1 2 0 0,-5 4 0 15,1 1 0-15,-3 5 0 0,-2 3 0 0,-3 5 0 16,-4 3 864-16,-3 2 128 0,-2 0 32 0,-3 6 0 15,-5 2-832-15,-1 3-192 0,-2 0 0 0,-3-2 0 0,0-2 0 16,-2-1 0-16,0-1 0 0,0-3 0 0,-2-4 0 16,0-3 0-16,1 1 0 0,0-3 0 15,2-3-2416-15,1-6-528 0,-21-1-96 0,15-7-32 16</inkml:trace>
  <inkml:trace contextRef="#ctx0" brushRef="#br2" timeOffset="185576.84">14497 8225 20271 0,'-4'-17'448'0,"3"8"80"0,2 1 32 0,-1-2 16 0,2 0-576 0,0-1 0 16,-2 2 0-16,3 0 0 0,-1 0 928 0,-1 3 80 16,-2 1 16-16,1 5 0 0,0 0 0 0,0 0 0 15,0 0 0-15,0 7 0 0,-3 4 0 0,-3 3 0 16,-2 4 0-16,-2 4 0 0,-1 4-832 0,-2 4-192 16,0 3 0-16,0-1 0 0,0-1 864 0,1 0 128 15,1 3 32-15,0-1 0 0,1 0-832 0,2-1-192 16,4-4 0-16,-2 2 0 0,3 1 0 0,2-5 0 0,1 0 0 15,2-4 0-15,2-2 0 0,2-3 0 0,-2-2 0 0,5-3 0 16,-1-3 0-16,3-2 0 0,0-2 0 0,2-3 0 31,0-2-768-31,0-3-208 0,-2-4-48 0,-1-1-8736 0,0-3-1760 0</inkml:trace>
  <inkml:trace contextRef="#ctx0" brushRef="#br2" timeOffset="185750.69">14230 8447 23951 0,'0'0'1056'16,"0"0"224"-16,9 5-1024 0,2 0-256 0,0 0 0 0,3 0 0 0,2-1 880 0,3-1 112 15,1 3 32-15,6-2 0 0,-1-1-832 0,2-2-192 16,2-1 0-16,1-1 0 0,0 1 0 0,1-5 0 16,-2 0 0-16,-4 1 0 15,-2 2-768-15,-2-2-208 0,-2-2-48 0,4 1-10240 16</inkml:trace>
  <inkml:trace contextRef="#ctx0" brushRef="#br2" timeOffset="185946">14983 8367 23951 0,'1'12'512'0,"-4"-3"128"0,-1 3 0 0,-4 2 64 0,2 1-576 0,-2 3-128 0,-1 2 0 16,-2 1 0-16,0 0 0 0,1-3 0 0,-2 0 0 0,1-1 0 31,2 1-1600-31,0 0-368 0,-8 11-64 0,7-9-16 0</inkml:trace>
  <inkml:trace contextRef="#ctx0" brushRef="#br2" timeOffset="186517.91">15363 8363 23951 0,'0'0'512'0,"-3"11"128"0,0-1 0 0,-4 2 64 15,-3 4-576-15,0 1-128 0,-2 3 0 0,-1 2 0 0,-3-1 848 0,1 2 144 16,0 1 32-16,-1-3 0 0,1-3 0 0,1-3 0 15,0 3 0-15,3-5 0 0,3-1-832 0,0-2-192 16,1-2 0-16,3-2 0 0,4-6 0 0,0 0 0 16,0 0 0-16,0 0 0 0,5-6 864 0,4-4 128 15,0 0 32-15,3-1 0 0,1-6-832 0,2 1-192 16,0-3 0-16,0 3 0 0,2 0 0 0,0 1 0 16,2-2 0-16,0 2 0 0,-2 3 0 0,2 1 0 15,-2 2 0-15,-1 1 0 0,1 2 0 0,-2 3 0 16,-1 1 0-16,1 5 0 0,-7 1 0 0,1 4 0 0,-2-2 0 15,-2 5 0-15,-4 3 0 0,-1 1 0 0,-5-2 0 16,-3 3 0-16,-2 0 0 0,2-1 0 0,-3 1 0 0,0-1 0 16,-2-2 864-16,1 0 128 0,2-2 32 0,2-3 0 15,0 0-832-15,4-1-192 0,-2-3 0 0,6-4 0 16,0 0 0-16,0 0 0 0,0-7 0 0,4 0 0 16,2 0 0-16,4-2 0 0,0-2 0 0,3-1 0 15,1-3 864-15,4-1 128 0,2 1 32 0,1 1 0 31,-1-1-1648-31,2 0-320 0,-2 3-64 0,1 0-16 0,-1 2 832 0,0 2 192 0,-3 1 0 0,-1 2 0 16,-3 3 0-16,0 4 0 0,-3 3 0 0,0 1 0 16,-2 1 0-16,-3 3 0 0,0 2 0 0,-3 2 0 15,-2 3 0-15,-2 1 0 0,-3 2 0 0,1 2 0 0,-2 3 0 16,1-2 0-16,-4-2 0 0,2-1 0 0,1-1 0 0,0 1 0 16,2-5 0-16,-2 0 0 0,2-1 0 0,1-1 0 15,2-3 0-15,-1-3 0 16,2-1-3328-16,0-6-608 0,0 0-128 0,0 0-32 0</inkml:trace>
  <inkml:trace contextRef="#ctx0" brushRef="#br2" timeOffset="186890.34">15905 8592 27647 0,'0'0'608'0,"0"0"128"0,0 8 32 0,-1-2 0 0,0 1-624 0,1 0-144 0,0 0 0 0,2-1 0 16,-2-6 0-16,9 4 0 0,1-2 0 0,2-2 0 15,3 0 848-15,-1-3 144 0,2 0 32 0,1-3 0 16,2 0 0-16,-1-2 0 0,2-1 0 0,0-2 0 16,0 0-832-16,-3-2-192 0,-1 1 0 0,-3-1 0 15,-1 0 864-15,-2-1 128 0,-2 2 32 0,-2 1 0 16,-1 0 0-16,-3 2 0 0,-3 2 0 0,-4 1 0 15,0 4-832-15,-2 2-192 0,-4 2 0 0,-2 4 0 16,-2 1 0-16,-2 6 0 0,-2-1 0 0,0 4 0 16,-3 4 0-16,2 1 0 0,3 0 0 0,2 0 0 15,1 1 0-15,5-3 0 0,3 2 0 0,4-1 0 16,4 3 0-16,4-5 0 0,1-3 0 0,4-2 0 16,4 1 0-16,1-4 0 0,3-4 0 0,-3 0 0 15,2-3-768-15,0-3-208 0,-1-2-48 0,0-3 0 16,-2-2-816-16,1-2-160 0,-3-1-48 15,3-5-13104-15</inkml:trace>
  <inkml:trace contextRef="#ctx0" brushRef="#br2" timeOffset="187117.07">15054 7974 42383 0,'0'0'928'0,"0"0"192"0,0 0 32 0,0 0 64 0,0 0-976 0,6 7-240 0,1-3 0 0,-1 0 0 15,0 2 0-15,1-2 0 0,0 0 0 0,-1 0 0 32,-6-4-1600-32,3 5-352 0,-3-5-80 0,0 0-16 15,0 0-816-15,0 8-160 0,0-8-48 0,-7 19 0 0</inkml:trace>
  <inkml:trace contextRef="#ctx0" brushRef="#br2" timeOffset="188755.05">16658 8520 27647 0,'4'-10'608'0,"-4"10"128"0,0 0 32 0,4-6 0 0,-1 1-624 0,1 0-144 0,2 1 0 16,-6 4 0-16,0 0 0 0,4-2 0 0,-4 2 0 0,0 0 0 15,7-1 0-15,-7 1 0 0,5-3 0 0,-5 3 0 16,0 0 848-16,0 0 144 0,5-4 32 0,-5 4 0 16,0 0-832-16,0 0-192 0,-1-7 0 0,-2 1 0 15,1-1 864-15,-4 1 128 0,-1-1 32 0,-1-2 0 16,-2 0-832-16,0 2-192 0,-1-1 0 0,-1-1 0 15,-2-2 864-15,-2 1 128 0,-3 1 32 0,-8-5 0 16,-2 4-624-16,-2-2-112 0,-1 0-32 0,-4 0 0 16,-1 1-96-16,1 0-32 0,-5-1 0 0,3 1 0 15,-5 0 0-15,1 2-128 0,-1 0 192 0,-5-3-64 16,-6-4-128-16,-2 0 160 0,-1 3-160 0,0 1 160 16,-5 3-160-16,0-2 160 0,0-1-160 0,-8 0 160 0,-1-2-160 15,-2 2 160-15,3-3-160 0,-1 0 160 0,1 2-160 16,-5-1 128-16,-5 3-128 0,1-1 128 0,2-3-128 0,1 1 0 15,1 2 0-15,-6-2 128 0,-6 2-128 0,0-1 0 16,2 1 144-16,-2 0-144 0,-1 0 144 0,0 0-144 16,0-3 192-16,-2 2-192 0,2 3 192 0,-3-1-64 15,-5-2 0-15,4 3-128 0,3-2 144 0,-1 1-144 16,-2 0 0-16,-4 0 144 0,1 1-144 0,0-1 0 16,2-1 0-16,-5 0 0 0,-5 4 0 0,8-1 0 15,4 1 128-15,-4-1-128 0,-9 0 0 0,4 0 0 16,5 4 0-16,-4-3 0 0,-3-1 0 0,1 0 0 15,1 3 0-15,0-1 0 0,4 1 0 0,-2-1 0 0,-2-1 0 16,3 3 128-16,3 0-128 0,-3 2 0 16,-5 0 0-16,5-2 0 0,5 1 0 0,0 0 128 0,-1-2-128 15,1 2 0-15,3-2 0 0,6 2 0 0,-1-1 0 0,-3 2 0 16,-5-1 0-16,5-1 0 0,5 1 0 0,4 2 0 16,1 2 0-16,-1-2 0 0,-4 0 128 0,1 2-128 15,2 4 0-15,3-2 0 0,5 2 0 0,-5 1 0 16,-3-1 0-16,4 3 0 0,7 0 128 0,4 3-128 15,2-1 0-15,2 0 0 0,-4 1 0 0,2 1 0 16,1 1 0-16,0 0 0 0,3-1 0 0,-1 2 0 16,-1 3 0-16,0-2 0 0,-4 0 0 0,0-1 0 15,4 3 0-15,1 1 0 0,2 3 0 0,4-1 0 16,4-1 0-16,-3-2 0 0,-3-2 0 0,5 2 0 16,0 1 128-16,2 1-128 0,-1 0 128 0,4-2-128 0,6 1 0 0,-3 0 0 15,2 1 0-15,1 2 0 0,-3-1-128 16,2 0 128-16,-2 2 0 0,4 0 0 0,3 1 0 0,2-1 0 15,2 0 0-15,3 1 0 0,3 2 0 0,1-2 0 16,4 2 0-16,0-2 0 0,5 1 0 0,3-1 0 16,-1 0 0-16,4-2 0 0,1-1-144 0,4 0 144 15,1 2 0-15,3 0 0 0,3-2 0 0,1 0 0 16,2-1 0-16,3 1 0 0,1 2 0 0,6 0 0 16,4-1 0-16,0-1 0 0,5 1-144 0,0 0 144 15,4 2 0-15,1-1-144 0,6 0 144 0,3 1 0 16,5 2 0-16,-2-4-128 0,0 0 128 0,0-2 0 15,0-1 0-15,2-2 0 0,6 1 0 0,1-1 0 16,7-1 0-16,-1 1 0 0,1-2 0 0,0-1 0 0,-3-1 0 16,3 2 0-16,2 1 0 0,5 0 0 0,3-3 0 0,0 0 128 15,-2-1-128-15,2-1 0 0,0 2-128 0,2-1 128 16,-1 0 0-16,1-1 0 0,-2 3 0 0,0-4 0 16,-1-4 0-16,4 2 0 0,4 0 0 0,1 1 0 15,-1 0 0-15,4-2 0 0,-2-1 0 0,1-1 0 16,0 0 0-16,0 1 0 0,0 2 0 0,-1-1 0 15,-2-1 0-15,4 0 0 0,3 0 0 0,0 2 0 16,-3-1 0-16,-1 0 0 0,0-2 0 0,3 0 0 16,3 2 0-16,-3 1 128 0,-2-1-128 0,3-1 176 15,2-3-176-15,2 5 0 0,4 0-192 0,-1 0 192 16,-3-3 0-16,2-2 0 0,1 0 0 0,1 3 0 16,-4 0 0-16,1 2 0 0,0-5 0 0,3 1 0 0,3 0 0 15,-2 0 0-15,-4 1 0 0,-2-1 0 0,3-1 0 0,1 1 0 16,-1 0 0-16,-2 0 0 0,-3 1 0 0,4-1 0 15,4-2 0-15,-4 2 0 0,-5 2 0 0,0-2 0 16,-2-4 0-16,4 2 0 0,-1-3 0 0,-4 2 0 16,-4 1 0-16,-1-1 128 0,-4-1-128 0,5 1 0 15,4 1 0-15,-3-1 0 0,-4-2 0 0,-2 1 0 16,2 1 0-16,0 1 0 0,-2-3 0 0,0 1 0 16,-4 0 0-16,0 1 0 0,0-1 0 0,1 0 0 15,1-1 0-15,0-1 0 0,-4 1 0 0,-2-1 0 16,-5-1 128-16,1-1-128 0,-2 0 0 0,4 1 160 15,-1-2-160-15,1 4 160 0,-3 2-160 0,-1-2 0 16,-5-2 0-16,1-2-176 0,1-3 176 0,2 4 0 0,1 0 0 16,3 1 0-16,-4-4 0 0,-2 2 0 0,-3-1 0 15,1-2 0-15,1-3 0 0,-3-1 0 0,-3 0 0 0,2 0 0 16,3-1 0-16,-2 2 128 0,-2 0-128 16,-6-3 0-16,-2-4 0 0,-3 1 144 0,-1 3-144 0,2-2 0 15,-3-1 224-15,-2-1-64 0,0 1-16 0,1-2 0 16,0-2-16-16,-3-2 0 0,-2-2 0 0,-3-2 0 15,-2 2 80-15,-3 0 16 0,-4 2 0 0,-3 0 0 16,-3-4 144-16,-4 4 16 0,-2 1 16 0,-3 2 0 16,-4 2-16-16,-2-1 0 0,-5 2 0 0,-3 2 0 15,-4-1-160-15,-4 1-32 0,-5-2-16 0,-5 0 0 16,-3 2-176-16,-3-2 0 0,-3 0 0 0,1 2-176 16,-5-2-272-16,0 1-64 0,-3 1-16 0,-2-1 0 15,-9-1-1840-15,0 3-352 0,2 2-80 16,-2 4-16-16</inkml:trace>
  <inkml:trace contextRef="#ctx0" brushRef="#br2" timeOffset="-187821.58">2343 8675 15135 0,'7'-22'672'0,"-3"7"144"0,3 0-656 0,2 0-160 0,1-2 0 0,-1 1 0 16,-1-1 240-16,-2 3 16 0,-1 1 0 0,1 3 0 15,-4 1 176-15,0 3 32 0,-2 6 16 0,0-6 0 16,0 6 256-16,0 0 48 0,0 0 16 0,0 0 0 16,-9-2-96-16,-2 2 0 0,-3 2-16 0,-2 1 0 15,-6 1-320-15,-3 3-64 0,-4 1-16 0,-3 1 0 16,-1 0-112-16,-3 1-32 0,-2 1 0 0,-1 1 0 16,-1 2-144-16,-2-4 128 0,3-3-128 0,-1-2 128 15,-1-3-128-15,3 0 0 0,1 1 0 0,2-2 0 16,0-2 256-16,2 0-48 0,1-1 0 0,4 1 0 15,1 0 48-15,3-2 16 0,0-4 0 0,4 3 0 16,-1 0 0-16,3 2 0 0,1-3 0 0,1 0 0 0,3 2 64 0,1 1 16 16,0-1 0-16,1 3 0 0,3 2-96 0,2 0-32 15,-1-1 0-15,-1 4 0 0,3 4-224 0,-1 2 0 16,1 2-144-16,-1 4 144 0,1 3-144 0,2 2 144 16,0 3-128-16,0 1 128 0,-3 0 0 0,0 4-160 15,2 3 160-15,-2 0 0 0,2-1 0 0,-1 2 0 16,3 5 0-16,-2 2 0 0,-2-1 0 0,2 5 0 15,-4 5 0-15,3 1 0 0,1-1 0 0,0 2 0 16,1 1 0-16,-1-1 0 0,1 1 0 0,-1 2 0 16,-3 3 0-16,3-1 0 0,3-4 128 0,-4-4-128 15,0-2 0-15,1 3 0 0,4 0 256 0,1 1-64 16,1 0 0-16,-2 0 0 0,0 0 144 0,2 0 32 16,1-2 0-16,1-2 0 0,-1 0-64 0,-2-2-16 0,0 0 0 15,1 1 0-15,1-1-32 0,0 0-16 0,-3-1 0 0,1 2 0 16,2-3-96-16,-2-1-16 0,0-2 0 0,1 4 0 15,2 0-128-15,-2-1 192 0,0-1-192 0,2-2 192 16,3-3-32-16,-3 1 0 0,0-5 0 0,-2-1 0 16,1-5-32-16,-2 2 0 0,-3-1 0 0,1 1 0 15,0-1-128-15,0-2 192 0,1-3-192 0,-5-1 192 16,-1 0-192-16,3-3 128 0,1-3-128 0,0 1 128 16,-3-4 0-16,0 1 0 0,2-2 0 0,-4 0 0 15,1-2-128-15,3-1 160 0,-1 0-160 0,2-1 160 16,-2-3-160-16,4-5 0 0,0 0 144 0,0 0-144 15,2 10 0-15,-2-1 128 0,-2-3-128 0,2-6 0 16,0 0 0-16,0 0 128 0,-1 8-128 0,5-2 0 0,-4-6 0 16,9 6 0-16,-9-6 0 0,12 5 128 0,-1-2-128 15,2-1 0-15,2-1 0 0,2 0 0 0,2-1 0 0,2 0 0 16,2-1 0-16,0 0 0 0,-1 0 0 16,2 1 0-16,1-1 0 0,2 0 0 0,0 0 0 0,3-1 0 15,1 0 0-15,2 0 0 0,0 1 0 0,1-1 0 16,0-1 0-16,0 2 0 0,-2 1 0 0,-6 1 0 15,2-1 0-15,-3 1 128 0,-2 0-128 0,-1 0 0 16,-3 2 0-16,-2-1 0 0,-1-2 0 0,-2 3 0 16,-1 0 0-16,-1 1 128 0,-3-4-128 0,-9 0 0 15,10 3 0-15,-10-3 0 0,0 0 0 0,0 0 128 16,0 0-128-16,0 0 0 0,0 0 304 0,0 0-16 16,0 0 0-16,0 0 0 0,0 0 112 0,0 0 32 15,-9 3 0-15,-1-1 0 0,-4 0-128 0,-2-1-32 16,-4-2 0-16,-2 0 0 0,-2 1-128 0,-4 1-16 0,-7-2-128 15,2-1 192-15,-2-2-64 0,0-1-128 0,-6 1 176 0,5-2-176 16,5 0 192-16,0-1-192 0,2 0 192 0,3 1-192 16,3-2 144-16,0 0-144 0,1 0 0 0,2-1 144 15,0-1-144-15,3 0 0 0,1-1 0 0,1 1 0 16,-4 0 0-16,3-1 0 0,-1 1 128 0,2 0-128 16,-3-4 0-16,0 4 0 0,5 4 0 0,-1 0 0 15,-1 0 0-15,0 0 0 0,0 1 0 0,2-2 0 16,-1 1 0-16,3 0 0 0,2-2 0 0,0-1 0 15,1 1 0-15,-1 0 0 0,3 0 0 0,-2-4 0 16,2-1 0-16,1-1 0 0,1-1 0 0,1-1 128 16,1-5-128-16,1-4 0 0,0-5 144 0,1-2-144 0,0-3 0 15,0-6 0-15,2-7 0 0,0-5 0 0,2-4-144 0,-1-4 144 16,4 1-160-16,0-7 160 0,1-10-224 0,2 0 48 16,2 1 16-16,2-4 0 0,1 2 160 0,0-2-208 15,-1-2 80-15,-2 1 128 0,-2 6-192 0,-3 5 192 16,-2 2-160-16,1 1 160 0,-4 3-192 0,-2 5 48 15,-2 5 16-15,-3 3 0 0,2 0 128 0,-2 7-128 16,-3 8 128-16,1 2-128 0,2 2 128 0,-1 3 0 16,1 3-144-16,-4 0 144 0,2 1 0 0,0 3-176 15,1 3 176-15,2-2-128 0,-5 2 128 0,5 1 0 16,1 4-144-16,-1 0 144 0,0-2-160 0,-1-1 160 16,3 0-208-16,-3 2 80 0,0 2 0 0,2 0 0 15,1-2 0-15,-2 5 0 0,2 0 128 0,1 1-128 16,0-2 128-16,0 1-128 0,1 0 128 0,0 10 0 0,0-8-144 0,3 1 144 15,4-1-128-15,0 2 128 0,3 3-160 0,6-2 160 16,2 0-192-16,2-1 48 0,1 1 16 0,2 1 0 16,5-1 128-16,3 1-128 0,3-3 128 0,-10 2-128 15,3-2 384-15,2-1 96 0,2 1 16 0,1-4 0 16,2-3-368-16,1 0 0 0,3-3 0 0,3 0 0 16,1 1 0-16,1-1 0 0,1-1 0 0,0 1 0 15,-1 3 0-15,0 0 0 0,-3 1 0 0,3 1 0 16,0-1 0-16,-1 1 0 0,-7 2 0 0,0 1 0 15,-1 1 0-15,-3 1 0 0,-4 6 0 0,5 2 0 16,-6 6-3200 0,-7 8-720-16</inkml:trace>
  <inkml:trace contextRef="#ctx0" brushRef="#br2" timeOffset="-146658.46">3271 3852 19343 0,'0'-6'1728'0,"0"-4"-1392"15,1 2-336-15,0-1 0 0,0 0 0 0,1 0-160 16,0-1 16-16,-4 0 0 0,-1-1 416 0,0 0 96 15,-2-1 16-15,0-2 0 0,-1 2-16 0,-3-1 0 16,2 2 0-16,-2-2 0 0,0-4 144 0,-1 3 48 16,-3 2 0-16,-2 0 0 0,-2-1 80 0,0 0 0 15,-1 0 16-15,-1 1 0 0,-2-1-48 0,0 0-16 16,1 1 0-16,-6 0 0 0,1 0-48 0,0 2-16 16,3 1 0-16,-4 0 0 0,-1 1-16 0,-2 2-16 15,0-2 0-15,-4 3 0 0,-2-1-96 0,2 3-16 16,0 1 0-16,0 1 0 0,2-1-176 0,-1 2-32 0,0 4-16 15,0-1 0-15,1-1-160 0,-2 2 128 16,0 0-128-16,0 1 128 0,0 0-128 0,-3 1 128 0,-4 2-128 16,-1 3 128-16,2 0-128 0,-1 1 160 0,4 0-160 15,-3 6 160-15,2 1-160 0,3 3 0 0,-2 1 144 0,-2 2-144 16,-1 1 0-16,0 2 128 0,2-1-128 0,-1 2 0 16,2 5 0-16,0-1 0 0,2-1 0 0,1 2 0 15,0 1 0-15,2 3 0 0,0 0 0 0,1 3 128 16,0 4-128-16,-1 2 128 0,-1 1-128 0,0 1 128 15,0 3-128-15,1 0 0 0,0-1 128 0,4 3-128 16,2 2 0-16,0 0 0 0,-1 2 0 0,5-3 128 16,0 2-128-16,4-2 0 0,-1-4 128 0,2 2-128 15,0 2 0-15,3 1 144 0,1 2-144 0,2-2 0 16,-1-1 208-16,2-3-64 0,1 0-16 0,3 0 0 0,-2 1-128 16,4 2 192-16,2 1-192 0,1-1 192 15,0 0-192-15,2-2 160 0,3-3-160 0,1 0 160 0,2-2-160 0,1 3 0 16,1 1 0-16,3-1 128 0,3-3-128 0,3 0 0 15,-1-2 0-15,2-4 0 0,6-5 0 0,0-1 0 16,2-1 0-16,1-2 0 0,3 0 0 0,3-4 0 16,2-2 0-16,0-1 128 0,1-1-128 0,-3 0 0 15,2-6 0-15,1-1 0 0,-5-2 0 0,5-5 0 16,4-3 128-16,1-2-128 0,2-3 0 0,1-2 128 16,-2-3-128-16,-2 0 128 0,-3-3-128 0,1-1 0 15,0-3 0-15,3-1 128 0,3-3-128 0,-1-3 128 16,-1 0-128-16,4-3 128 0,1-2 0 0,-3 0-128 15,0-2 192-15,-1-2-64 0,1 0-128 0,2-4 160 16,-2-3-160-16,0-1 160 0,1-3-160 0,1-2 0 0,-3 0 0 16,-3-7 128-16,-3-7-128 0,-1 2 160 0,-2 0-160 0,-2 1 160 15,-1-5-160-15,-1 0 128 0,-1 0-128 0,-4-1 128 16,-3-2-128-16,-1-2 160 0,-2-2-160 0,-2 2 160 16,-5 2-160-16,0 0 192 0,-2-3-192 0,-1 0 192 15,-3-1-192-15,0-1 128 0,-1 3-128 0,-1 1 128 16,-1 2-128-16,-3-1 128 0,-1-2-128 0,0 0 128 15,0 4-128-15,-1 0 0 0,-2 4 144 0,-2 1-144 16,-1 2 0-16,-1-1 128 0,-1 0-128 0,0 0 0 16,1 1 0-16,-3 2 128 0,0 0-128 0,-3 4 0 15,-2 3 128-15,0 3-128 0,0 2 128 0,-1 2-128 16,-4 1 0-16,1 2 144 0,0-1-144 0,-3 1 0 16,-1 1 128-16,2 0-128 0,0 0 0 0,1 1 0 0,-2 3 0 15,-3-1 0-15,2-1 0 0,0 4 0 16,0 3 0-16,-2-2 0 0,-1 3 0 0,0 2 0 0,-2 0 0 0,1 2 0 15,-3 0 0-15,2 3 0 0,1 2 0 0,-1 0 0 16,0 1 0-16,-1 2 0 0,2 1 0 0,0 2 0 16,-1 0 0-16,1 0 0 0,-1 3 0 0,-1-3 0 15,0 2-128-15,-1 1 128 0,-1 1 0 0,-1 2 0 16,0-1 0-16,0 1-144 0,0 1 144 0,2 1 0 16,0 0 0-16,3 3 0 0,-3 1 0 0,3 1-128 15,-1-1 128-15,1 2 0 0,0 4-128 0,-3 1 128 16,-3 2-128-16,0 3 128 0,-1 0 0 0,0 3-128 15,1-1 128-15,-1 6 0 0,0 2 0 0,2 5-128 16,0-1 128-16,-1 0 0 0,0 2 0 0,2-1-160 0,4-1 160 0,-5 1 0 16,-3 3 0-16,1 2-128 0,1 3 128 15,0 4 0-15,0 1 0 0,1 3 0 0,2 2-128 0,-1 1 128 16,-1 1 0-16,5 1 0 0,-1 4-128 0,3 1 128 16,1 3 0-16,0-2 0 0,0 0 0 0,1-2 0 15,1 2 0-15,1 1 0 0,-2-2 0 0,1 0 0 16,4-4 0-16,-2-2 0 0,-2-2 0 0,2 2 0 15,4 4 0-15,2-3 0 0,2 0 0 0,1-1 0 16,4-1 0-16,1 0 0 0,1-1 0 0,2-1 0 16,-2-2 0-16,2 1 0 0,6 3 0 0,-3-1 0 15,-2-1 0-15,2-1 0 0,2-3 0 0,2 1 0 16,1 2 0-16,2-3-128 0,3-3 128 0,2 3 0 16,2 1-208-16,0-2 64 0,1 0 16 0,4-2 0 0,2-3-16 0,1 0 0 15,-2-5 0-15,2 1 0 0,5 1-48 16,-1-4-16-16,1-2 0 0,3-4 0 0,4-4 32 0,3-1 16 15,5-3 0-15,4-2 0 0,2-1 0 16,4 0 0-16,0-4 0 0,2-3 0 0,-1-1-48 0,1-3-16 16,4-2 0-16,0-2 0 15,0-3-288-15,-4-3-48 0,-4-4-16 0,-7-3 0 16,-4-4-1488-16,-7-7-304 0</inkml:trace>
  <inkml:trace contextRef="#ctx0" brushRef="#br2" timeOffset="-144925.71">13821 1929 20271 0,'0'0'448'0,"0"0"80"0,-2-8 32 0,1 1 16 15,1 7-576-15,0 0 0 0,0 0 0 0,0 0 0 16,0-9 0-16,0 9 0 0,0 0 0 0,0 0 0 0,0 0 928 0,0 0 80 16,0 0 16-16,0 0 0 0,0 0 0 0,4 8 0 15,-1 2 0-15,2 2 0 0,-3 2-832 0,1 5-192 16,2 5 0-16,1 5 0 0,0 3 864 0,4 1 128 16,-5 0 32-16,5 2 0 0,0 1-832 0,0 3-192 15,-2 1 0-15,0-2 0 0,3-4 0 0,-2-1 0 16,-1 2 0-16,0-4 0 0,-2-3 0 0,1-4 0 15,-2-4 0-15,2-1 0 0,-2-2 864 0,2-5 128 16,-4-2 32-16,3-3 0 0,1 2-832 0,-2-4-192 16,-5-5 0-16,0 0 0 0,0 0 864 0,0 0 128 15,6-6 32-15,1-4 0 0,2 0-832 0,-1-6-192 16,-1-6 0-16,2-4 0 0,1-1 864 0,-3-5 128 16,0-3 32-16,0-5 0 0,4 4-832 0,-1 1-192 15,0 4 0-15,1-1 0 0,2-1 0 0,-1 3 0 16,1 4 0-16,-1 2 0 0,0 2 0 0,-1 1 0 15,0 0 0-15,0 4 0 0,0 4 0 0,-3 1 0 0,1 2 0 0,-4 0 0 16,1 5 0-16,-1-1 0 0,-5 6 0 0,0 0 0 31,0 0-768-31,0 0-208 0,0 0-48 0,0 0-10912 0,0 0-2192 0</inkml:trace>
  <inkml:trace contextRef="#ctx0" brushRef="#br2" timeOffset="-143589.5">15416 1799 16575 0,'0'0'368'0,"-6"-6"80"0,1 3 0 0,-2-2 16 0,0-1-464 0,1 0 0 0,1 2 0 0,-4-1 0 15,-3 1 912-15,1 1 96 0,-1-3 16 0,3 4 0 16,-1 0 0-16,-2 0 0 0,0-1 0 0,0 2 0 15,1-1 0-15,-4 2 0 0,2 2 0 0,1-2 0 16,-1 0-832-16,0 1-192 0,-2 4 0 0,2-1 0 16,-1 2 864-16,-2-2 128 0,1 3 32 0,1 0 0 0,-1 2-832 0,1 2-192 15,-1 0 0-15,-1 5 0 0,2 2 0 0,2 4 0 16,2 3 0-16,-1-2 0 0,1 2 0 16,2 0 0-16,3 1 0 0,2-2 0 0,2-1 0 0,2-2 0 15,1-3 0-15,2-1 0 0,0-3 0 0,2-2 0 16,2-2 0-16,-2 0 0 0,4-3 0 0,2 0 0 15,-1-2 0-15,2-3 0 0,0-1 864 0,1-2 128 16,0-1 32-16,1-3 0 0,0-2-832 0,0 0-192 16,0-4 0-16,-2-2 0 0,1-2 864 0,1-3 128 15,-2-4 32-15,1-3 0 0,0-4-832 0,0-2-192 16,-1 3 0-16,-2-5 0 0,1-1 0 0,1-1 0 16,1 1 0-16,1-1 0 0,-2 0 0 0,1 0 0 15,-2-3 0-15,1 1 0 0,0 1 0 0,-2 2 0 16,1 4 0-16,-2 1 0 0,-2 1 0 0,1 1 0 0,-1 3 0 0,-2 2 0 15,1 1 0-15,-1 4 0 0,-1 1 0 16,-1 3 0-16,1 2 0 0,-2 2 0 0,0 3 0 0,-3 6 0 16,0 0 0-16,0 0 0 0,0 0 0 0,0 0 0 15,0 0 0-15,-1 11 0 0,-2 2 0 0,-1 3 0 16,-3 3 0-16,0 2 0 0,1 4 0 0,-3 4 0 16,-1 3 0-16,2 1 0 0,2 0 0 0,0 1 0 15,1 0 0-15,-2-1 0 0,2-1 0 0,0-4 0 16,1 1 0-16,1-5 0 0,0 1 0 0,2-1 0 15,1-6 0-15,3 2 0 0,-1-2 0 0,3-4 0 16,1-4 0-16,1 1 0 0,2-2 0 0,2-3 0 16,-1-1 0-16,2-1 0 0,3-4 0 0,-1-2 0 15,0-1 0-15,0-3 0 0,2-1 0 0,-1-1 0 16,1-2 0-16,-1-1 0 0,0 1 0 0,1-2 0 0,-1-1 0 0,2-2 0 16,-1 2 0-16,1 1 0 0,-1 0 864 15,1 1 128-15,-1 0 32 0,2 1 0 0,-3 3-832 0,1-1-192 16,-2 2 0-16,6-1 0 15,-4 4-768-15,-6 4-208 0,-3 3-48 0,-2 0 0 0,0 3 1648 0,0 1 320 16,-3 2 64-16,2 8 16 16,-2 3-1648-16,-2 1-320 0,-3-1-64 0,0-4-16 0,1 1 1648 0,1 1 320 15,-2 1 64-15,2 2 16 0,0 0-832 0,-1 0-192 16,2-2 0-16,3-1 0 0,1-4 0 0,-1 0 0 16,3-3 0-16,2-1 0 0,-2-1 0 0,3-5 0 15,2 3 0-15,1-4 0 0,1-2 0 0,2-2 0 16,-1-2 0-16,1-1 0 0,0-1 0 0,-1-1 0 0,0 0 0 15,-2-3 0-15,0-2 0 0,-1 0 0 0,0-2 0 16,-2 0 0-16,0-2 0 0,-1-2 0 0,-2 0 0 16,0-2 0-16,-2-1 0 0,2 1 0 0,-4 0 0 0,0 2 0 15,-2-1 0-15,0 3 0 0,0 0 0 0,-1 0 0 16,-2 1 0-16,-1 1 0 0,1 0 0 0,0 1 0 16,-2 0 0-16,3 1 0 0,-3 0 0 0,1 1 0 15,1 3 0-15,1-1 0 0,-1 2 0 0,3 5 0 16,-3-6 0-16,3 6 0 0,0 0 0 0,0 0 0 15,0-5 0-15,0 5 0 0,0 0 0 0,6-4 0 16,2 2 0-16,1 1 0 0,5 0 0 0,1 0 0 16,7 0 0-16,4 0 0 0,6 0 0 0,6-2 0 15,4 1 0-15,2-1 0 0,1 1 0 0,0-2 0 0,-6 1 0 16,1 0 0-16,-3-2 0 0,1 1 0 0,-5 0 0 0,0-1 0 16,-2 2 0-16,-4-2 0 0,-5 1 0 0,-2 1 0 15,1 2 0-15,-6-2 0 0,-3 1 0 0,-2 0 0 16,-2 1 0-16,-8 1 0 15,0 0-1600-15,0 0-352 0,-9 5-80 0,4 2-9296 16,-5 1-1856-16</inkml:trace>
  <inkml:trace contextRef="#ctx0" brushRef="#br2" timeOffset="-143210.89">14812 2495 23951 0,'0'0'512'0,"0"0"128"0,0 0 0 0,0 0 64 0,0 0-576 0,0 0-128 0,0 0 0 0,0 0 0 16,11 1 0-16,3-1 0 0,2-2 0 0,5 1 0 16,4-4 848-16,7 1 144 0,6-2 32 0,6 2 0 15,5 0 0-15,5-3 0 0,2-3 0 0,8 0 0 0,7-1-832 0,4 1-192 16,1-3 0-16,-1 1 0 0,-5-1 0 16,0 0 0-16,-5 0 0 0,-2 4 0 0,-5 0 864 0,-6 2 128 15,-7 2 32-15,-4 0 0 0,-9 2-832 0,-4 1-192 16,-7 1 0-16,6 3 0 15,-11 0-1600-15,-6 4-352 0,-2 0-80 0,-8-6-16 0</inkml:trace>
  <inkml:trace contextRef="#ctx0" brushRef="#br2" timeOffset="-142375">15254 3099 20271 0,'0'0'448'0,"0"0"80"0,1-5 32 0,0-1 16 0,-1-1-576 0,2 1 0 0,-1-1 0 0,0-1 0 15,-1-1 928-15,0 0 80 0,0-1 16 0,0 0 0 16,-1-1 0-16,-2 0 0 0,1 0 0 0,-2 1 0 15,1-3 0-15,-2 1 0 0,1-2 0 0,-4 3 0 16,1 4 0-16,-2-1 0 0,0-1 0 0,-1 4 0 16,-1 1 0-16,-1 3 0 0,-3 3 0 0,0 4 0 15,-3 2-832-15,-1 3-192 0,-1 3 0 0,-4 4 0 0,1 1 0 16,-2 4 0-16,4 3 0 0,1 1 0 0,0 3 0 16,2 1 0-16,4 3 0 0,1-1 0 0,1-1 0 15,4-1 0-15,5 0 0 0,1-2 0 0,2-5 0 0,2-2 0 16,-1-2 0-16,3-2 0 0,6-3 0 0,-3-2 0 15,0-3 0-15,2-2 0 0,3-3 0 0,2-1 0 16,3-3 0-16,2-2 0 0,3-3 0 0,-3-1 0 16,2-2 0-16,1 0 0 0,-3-3 864 0,0-2 128 15,-2-3 32-15,1-1 0 0,-2-2-832 0,1-2-192 16,-3-3 0-16,2-2 0 0,-2-1 0 0,-1-1 0 16,1 1 0-16,0-2 0 0,0 0 0 0,-1-1 0 15,0-1 0-15,-4 1 0 0,2-3 0 0,0 0 0 16,-3-1 0-16,-2 2 0 0,0 1 0 0,-2 2 0 15,1 0 0-15,-2 3 0 0,-3 1 0 0,0 1 0 16,0 4 0-16,-2 1 0 0,-1 1 0 0,0 4 0 16,1 3 0-16,1 2 0 0,0 2 0 0,1 6 0 15,0 0 0-15,0 0 0 0,0 0 0 0,-6 8 0 0,1 1 0 0,-1 6 0 16,0 7 0-16,0-1 0 0,2 3 0 0,-2 6 0 16,3 2 0-16,1 3 0 0,1-2 0 0,3-1 0 15,2 0 0-15,2-2 0 0,-1-6 0 0,4 0 0 16,-1-2 0-16,3-2 0 0,1-2 0 0,0-4 0 15,1-2 0-15,3-4 0 0,1-1 0 0,3-2 0 16,-1-2 0-16,1-4 0 0,-1-2 0 0,1-3 0 16,1-3 0-16,0-2 0 0,-1-2 0 0,0-2 0 15,-2-4 0-15,1-2 0 0,1-2 0 0,-3 0 0 16,1 1 0-16,0 0 0 0,-1 1 0 0,2-2 0 16,1 2 0-16,-2 3 0 0,0 4 0 0,-3 4 0 0,0 1 0 15,-1 5 0-15,0 3 0 0,2 4 0 0,-1 3 0 16,1 3 0-16,-1 2 0 0,0 3 0 0,0 3 0 0,0 3 0 15,-2 1 0-15,-1 1 0 0,0 1 0 0,1-2 0 16,-1 1 0-16,1 2 0 0,-1 1 0 0,0 1 0 16,0-1 0-16,0-1 0 0,0 0 0 0,2-2 0 15,-1-3 0-15,-1 1 0 0,0 0 0 0,1-4 0 16,-3-1 0-16,1-2 0 0,0-2 0 0,-2-2 0 16,1 0 0-16,2-2 0 15,-1-1-3232-15,-2-3-688 0,-9-3-144 0,0 0-32 0</inkml:trace>
  <inkml:trace contextRef="#ctx0" brushRef="#br2" timeOffset="-142156.41">16175 2850 35007 0,'0'0'768'0,"0"0"176"0,0 0 16 0,0 0 16 0,-6 7-784 0,1 2-192 0,-2 3 0 0,1 3 0 15,-3 5 864-15,-1 1 128 0,-1 1 32 0,-3 3 0 16,-2 1 0-16,1 4 0 0,-2 2 0 0,-2 2 0 15,-1 1-832-15,1 1-192 0,0-2 0 0,2 1 0 16,-2 2 864-16,4-2 128 0,-2-2 32 0,6 0 0 16,1-2-832-16,2-3-192 0,-3-4 0 15,3-1 0-15,1-2-768 16,2-1-208-16,-1 0-48 0,3-5-12016 0,2-3-2400 0</inkml:trace>
  <inkml:trace contextRef="#ctx0" brushRef="#br2" timeOffset="-141668.48">17390 2244 20271 0,'0'0'448'0,"0"0"80"0,-4 8 32 0,4-8 16 0,0 0-576 0,-1 5 0 0,1 1 0 0,0-6 0 0,5 6 928 0,2 0 80 15,2-2 16-15,4 1 0 0,0-1 0 0,3-2 0 16,1-2 0-16,2-1 0 0,2-2-832 0,2-2-192 16,0 0 0-16,1 1 0 0,-1-1 0 0,2-1 0 15,-1-1 0-15,-1 0-8144 16,-2 0-1680-16</inkml:trace>
  <inkml:trace contextRef="#ctx0" brushRef="#br2" timeOffset="-141501.25">17492 2499 31327 0,'0'0'688'0,"0"0"144"0,0 0 16 0,5 7 48 0,0-2-720 0,2 1-176 15,2-2 0-15,3 0 0 0,2-2 0 0,3-1 0 0,2-2 0 16,2-1 0-16,2 0 0 0,4 0 0 0,1-2 0 0,13-4 0 31,-1 0-1600-31,-5 2-368 0,10-4-64 0,-12 1-16 0</inkml:trace>
  <inkml:trace contextRef="#ctx0" brushRef="#br2" timeOffset="-140902.98">18565 2103 20271 0,'-14'0'448'0,"2"2"80"0,1 3 32 0,3-4 16 0,-1 1-576 0,2-1 0 0,1 1 0 0,6-2 0 15,-5 2 928-15,5-2 80 0,0 0 16 0,0 0 0 0,5 4 0 0,3-2 0 16,4-2 0-16,0 1 0 0,5 0 0 15,2-1 0-15,2 0 0 0,5 0 0 0,4 0-832 0,1-1-192 16,1-1 0-16,0 0 0 0,-1 0 0 0,-2 1 0 16,2-3 0-16,-5 1 0 0,-1 0 0 0,0-1 0 15,-2 1 0-15,0 1 0 0,-4-3 0 0,0 4 0 16,-4 1 0-16,3 0-13888 16</inkml:trace>
  <inkml:trace contextRef="#ctx0" brushRef="#br2" timeOffset="-140372.21">19966 1774 16575 0,'0'0'368'0,"8"-4"80"0,-1-3 0 0,1 3 16 0,-2-2-464 0,2 1 0 0,-5-1 0 0,2 0 0 15,-1-2 912-15,-1 0 96 0,-3 2 16 0,-4-3 0 16,-2-1 0-16,1 0 0 0,-3 3 0 0,2-2 0 16,-6 1 0-16,-2 3 0 0,0 0 0 0,-3 4 0 15,-3 3 0-15,-1 4 0 0,-1 1 0 0,1 4 0 16,-2 6-832-16,2 3-192 0,-3 4 0 0,2 5 0 0,0 2 0 0,2 5 0 15,2 7 0-15,4-2 0 0,4 0 0 16,5-5 0-16,2-4 0 0,6-4 0 0,3-3 0 0,3-3 0 16,2-5 0-16,0-4 0 0,3-3 0 0,3-4 0 15,3-2 0-15,-2-4 0 0,2-5 0 0,3-1 0 16,0-4 0-16,2-2 0 0,-3-3 0 0,-2 0 0 16,1-4 0-16,-2 3 0 0,-3 0 864 0,0 4 128 15,-3 1 32-15,-1 3 0 0,-2 4-832 0,-1 4-192 16,-1 3 0-16,-2 5 0 0,1 4 0 0,-2 5 0 15,-3 4 0-15,-3 4 0 0,-1 5 864 0,-4 4 128 16,-2 4 32-16,-3 4 0 0,0 3-832 0,-3 6-192 16,-2 5 0-16,-1-1 0 0,-3-1 0 0,1-3 0 15,-6-1 0-15,-1 0 0 0,1-1 0 0,-1-3 0 16,-1-4 0-16,1-4 0 0,-4 0 0 0,1-4 0 16,-3-3 0-16,0-4 0 0,-3-2 0 0,4-5 0 0,4-5 0 15,2-3-11424-15,0-7-2336 0</inkml:trace>
  <inkml:trace contextRef="#ctx0" brushRef="#br2" timeOffset="-139056.29">21617 729 20271 0,'0'0'448'0,"0"0"80"0,0 0 32 0,0 0 16 0,0 0-576 0,0 0 0 0,-5 7 0 0,-1 2 0 15,0 6 928-15,0 3 80 0,-1 2 16 0,0 4 0 16,-4 4-832-16,0 6-192 0,3 4 0 0,-3 3 0 16,0 5 0-16,0 0 0 0,0 2 0 0,2 0 0 0,1-3 864 0,-2-3 128 15,0-6 32-15,3-4 0 0,2-5-832 0,0-1-192 16,0-3 0-16,3-6 0 0,2-4 0 0,0-3 0 16,0-10 0-16,0 0 0 0,0 0 0 0,0 0 0 15,0 0 0-15,0 0 0 0,8-11 864 0,-2-3 128 16,0-4 32-16,-1-1 0 0,1-4-832 0,-2-3-192 15,-1 1 0-15,-1-6 0 0,-1-4 0 0,2-4 0 16,-2-2 0-16,1-3 0 0,4-1 0 0,2 3 0 16,2 2 0-16,2 4 0 0,1 2 0 0,2 3 0 15,2 2 0-15,3 5 0 0,2 3 0 0,1 3 0 16,1 2 0-16,3 3 0 0,2 2 0 0,1 1 0 16,-2 6 0-16,0 4 0 0,-2 3 0 0,-2 2 0 0,-1 3 0 15,-3 3 0-15,-4 5 0 0,-4-2 0 0,-2 0 0 16,-4 3 0-16,-4 1 0 0,-4 2 0 0,-2-1 0 0,-6 0 0 15,-2-2 0-15,-5 0 0 0,-2 2 0 16,-5 1 0-16,-1-1 0 0,-5 2 0 0,0-2 0 0,0-3 0 16,1-2 0-16,3 0 0 0,1 0 0 0,4-2 0 15,2 0 0-15,4 0 0 0,4 0 0 0,3 0 0 16,5-2 0-16,0 1 0 0,3 1 0 0,3 0 0 16,1-1 0-16,6 0 0 0,0 2 0 0,5 0 0 15,3 1 0-15,3 3 0 0,2-2 0 0,2 0 0 16,4 1 0-16,-3-1 0 0,2-1 0 0,0 1 0 15,1-1 0-15,-2 0 0 0,-4 1 0 0,2 0 0 16,-7 0 0-16,-1-1 0 0,-5-3 0 0,0-1 0 16,-5 3-2416-16,-1-4-528 0,-6-9-96 0,0 0-32 0</inkml:trace>
  <inkml:trace contextRef="#ctx0" brushRef="#br2" timeOffset="-138664.97">22237 491 27647 0,'7'-6'608'0,"3"0"128"0,2-2 32 0,3 3 0 0,4 1-624 0,1 1-144 15,1-1 0-15,-2 3 0 0,2 0 0 0,1 3 0 0,-4 3 0 0,-1 0 0 16,-1 3 0-16,-3 3 0 0,-2 3 0 0,-9-2 0 16,-1 5 848-16,-2 3 144 0,-3 1 32 0,-4 4 0 15,-4 7-832-15,-4 2-192 0,-4 3 0 0,-19 27 0 16,5-17 0-16,4-8 0 0,2-8 0 0,9-5 0 16,10-5 0-16,3-3 0 0,2-3 0 0,3-3 0 15,2-1 0-15,7-2 0 0,5-1 0 0,9-5 0 16,8-4 864-16,3-1 128 0,3-3 32 0,4-1 0 15,-2-3-832-15,5 1-192 0,5-3 0 0,0 0 0 16,-1-1 0-16,2 0 0 0,1 1 0 0,-6 2 0 16,-4 1 0-16,-6 4 0 0,-6 1 0 0,-3 2 0 15,-8 0-3232-15,-1 4-688 0,-3 7-144 16,-11 5-32-16</inkml:trace>
  <inkml:trace contextRef="#ctx0" brushRef="#br2" timeOffset="-138319.09">20851 2016 20271 0,'-11'-4'448'0,"2"-2"80"0,3 1 32 0,-2 1 16 0,1 1-576 0,7 3 0 0,0-8 0 16,4 0 0-16,-1 3 928 0,9-3 80 0,7-2 16 0,4 0 0 16,1 0 0-16,10-2 0 0,9-1 0 0,7 1 0 15,1-5-832-15,10 2-192 0,5 1 0 0,15 0 0 16,13-3 864-16,4 0 128 0,-3 1 32 0,8 1 0 16,4 1-832-16,-5 1-192 0,-10 1 0 0,4 1 0 15,1 1 864-15,-6 0 128 0,-6 2 32 0,-8 2 0 16,-10 0-832-16,-6 1-192 0,-5-2 0 0,-7 4 0 15,-9-1 0-15,-4 2 0 0,-9 0 0 0,-5 1 0 16,-9 1-1600 0,-3 2-352-16,-10-2-80 0,0 0-16 0</inkml:trace>
  <inkml:trace contextRef="#ctx0" brushRef="#br2" timeOffset="-137518.71">20728 2686 20271 0,'0'0'448'0,"0"0"80"0,0 0 32 0,0 0 16 0,0 0-576 0,0 0 0 0,0 0 0 0,0 0 0 0,0 0 928 0,0 0 80 16,-4 11 16-16,4 5 0 0,-2 6 0 0,0 6 0 15,-1 6 0-15,-1 6 0 0,-3 4 0 0,1 2 0 16,-1-3 0-16,0-1 0 0,1-1-832 0,-1-3-192 15,-1-2 0-15,2 0 0 0,0-2 0 0,0-5 0 16,2-4 0-16,2-7 0 0,0-3 0 0,2-3 0 16,0-12 0-16,0 0 0 0,0 0 864 0,0 0 128 15,0 0 32-15,4-16 0 0,3-5 0 0,-1-5 0 16,1-6 0-16,1-1 0 0,1-1-832 0,-1-6-192 16,3-1 0-16,-2-6 0 0,2-7 0 0,2 4 0 15,4-2 0-15,-1 5 0 0,1 3 0 0,6 3 0 16,6 4 0-16,-2 5 0 0,-2 2 0 0,3 6 0 15,0 3 0-15,2 6 0 0,-1 3 0 0,-3 3 0 16,-2 3 0-16,-2 6 0 0,-2 6 0 0,-3 3 0 0,-5 2 0 0,0 3 0 31,-4 3-768-31,-4 3-208 0,-4 1-48 0,-2 3 0 0,-3 3 832 0,-1 4 192 0,-7 4 0 0,0-3 0 16,0-2 0-16,-2-1 0 0,-4-1 0 16,0-3 0-16,-3-3 0 0,2-2 0 0,0-4 0 0,-2 0 0 15,0-4 0-15,5-2 0 0,5-3 0 0,3-1 0 16,3-2 0-16,6-4 0 0,0 0 0 0,0 0 0 15,3 7 0-15,5-2 0 0,1 0 0 0,6 1 0 16,4 1 0-16,3 1 0 0,1-1 0 0,2 1 0 16,1-3 0-16,-1 3 0 0,0 0 0 0,1 0 0 15,-3-1 0-15,2 1 0 0,-4 0 0 0,1-2 0 16,1 0-864-16,-2-2-128 0,-5-1-32 16,-2 1-8736-16,-2-1-1760 0</inkml:trace>
  <inkml:trace contextRef="#ctx0" brushRef="#br2" timeOffset="-137252.75">21854 2449 27647 0,'0'0'608'0,"0"0"128"0,0 0 32 0,0 0 0 0,11 11-624 0,-8 0-144 15,-2 2 0-15,-2 3 0 0,-1 5 848 0,-1 2 144 0,0 5 32 16,-4 0 0-16,1 4-832 0,-2 4-192 0,-1 2 0 0,3 3 0 16,0-2 0-16,3 2 0 0,2 0 0 0,0-2 0 15,1 0 864-15,2-3 128 16,-1-2 32-16,2-4 0 16,-1-6-1648-16,2-1-320 0,0-4-64 0,-3-4-16 15,-1-4-816-15,0-11-160 0,0 0-48 0,0 0 0 0</inkml:trace>
  <inkml:trace contextRef="#ctx0" brushRef="#br2" timeOffset="-137089.25">21622 2841 27647 0,'0'0'608'0,"0"0"128"0,0 0 32 0,0 0 0 0,7-5-624 0,1 2-144 0,4-1 0 0,3 1 0 16,4 0 0-16,5-2 0 0,5-1 0 0,-2 1 0 0,1 2 0 0,2 0 0 15,3-2 0-15,-1 1 0 0,-2-3 0 0,-3 2 0 16,-1 0 0-16,-4 1 0 15,-1-4-784-15,0 2-192 0,-3 1-48 0,1 0 0 0</inkml:trace>
  <inkml:trace contextRef="#ctx0" brushRef="#br2" timeOffset="-136835.74">22458 2267 23951 0,'0'0'512'0,"12"6"128"0,-12-6 0 0,5 11 64 0,0 1-576 0,1 4-128 15,1 5 0-15,0 0 0 0,2-1 848 0,0 8 144 0,3 5 32 0,0 2 0 16,0-1-832-16,1-1-192 0,1-1 0 0,2 2 0 16,-1 0 0-16,2-1 0 0,-2-1 0 0,1 0 0 15,0-2 864-15,-3 1 128 16,-4-1 32-16,1-2 0 15,1-1-1648-15,-1-5-320 0,-4-6-64 0,2-1-16 16,1-3-816-16,-2-7-160 0,-7-5-48 0,0 0 0 0</inkml:trace>
  <inkml:trace contextRef="#ctx0" brushRef="#br2" timeOffset="-136611.87">22885 2339 27647 0,'0'0'608'0,"0"0"128"0,0 0 32 0,-2 7 0 0,-4 8-624 0,-2 1-144 16,-3 5 0-16,-3 3 0 0,-1 4 848 0,-5 4 144 16,-3 3 32-16,-1 3 0 0,1 2-832 0,-1 2-192 15,-2 1 0-15,1 5 0 0,-3 5 864 0,5 1 128 16,4 1 32-16,0-1 0 0,0 0-832 0,0-4-192 16,3 0 0-16,1-4 0 0,0-2 0 0,3-3 0 15,-1-3 0-15,2-4 0 16,1-4-2416-16,0-6-528 0,-4 2-96 0,0-8-32 0</inkml:trace>
  <inkml:trace contextRef="#ctx0" brushRef="#br2" timeOffset="-136218.53">20539 2309 23951 0,'-20'8'512'0,"3"3"128"0,-6 6 0 0,-2 3 64 0,1 4-576 0,-3 7-128 16,0 9 0-16,-3 1 0 0,-1 2 848 0,1 4 144 15,-1 1 32-15,1 9 0 0,-1 9-832 0,5 6-192 16,3 4 0-16,7 1 0 0,3 2 0 0,10-1 0 16,4-2 0-16,10-5 0 0,8-6 0 0,2-5 0 15,5-4 0-15,2-9 0 0,5-4 0 0,1-6 0 16,4-2 0-16,5-5 0 0,2-3 0 0,7-7 0 15,5-1 0-15,0-3 0 0</inkml:trace>
  <inkml:trace contextRef="#ctx0" brushRef="#br2" timeOffset="-135783.83">23009 2099 27647 0,'0'0'608'0,"0"0"128"0,8 8 32 0,1 1 0 0,2 5-624 0,-1 2-144 16,2 3 0-16,1 3 0 0,0 2 0 0,4 8 0 15,3 9 0-15,-3 2 0 0,-4-1 0 0,2 9 0 16,-1 6 0-16,0 0 0 0,1 0 0 0,-2 4 0 15,-6 3 0-15,-1 1 0 0,-4 0 848 0,-2-5 144 16,0-3 32-16,-1-8 0 0,-4-6-832 0,-1-5-192 16,1-5 0-16,-3-3 0 0,2-3 0 0,-4-3 0 15,1-5 0-15,-1-3 0 16,1-5-1600-16,1-2-352 0,8-9-80 0,-12 1-9840 0</inkml:trace>
  <inkml:trace contextRef="#ctx0" brushRef="#br2" timeOffset="-135363.49">23621 1904 27647 0,'0'0'608'0,"8"-8"128"0,-8 8 32 0,5-6 0 0,2-2-624 0,0 0-144 16,4 2 0-16,3-1 0 0,0 0 0 0,2-2 0 16,3 0 0-16,2 1 0 0,0 2 0 0,-1 1 0 15,-2 4 0-15,0 0 0 0,-1 2 848 0,-3 4 144 16,-3 4 32-16,-1 6 0 0,-6 3-832 0,-4 7-192 16,-3 3 0-16,-5 5 0 0,-4 5 864 0,-1-1 128 15,-6-3 32-15,0-3 0 0,1-6-832 0,-1 1-192 16,1-4 0-16,4-4 0 0,3-2 0 0,7-3 0 15,3-1 0-15,3-2 0 0,6-4 864 0,5-1 128 16,7-2 32-16,4-2 0 0,4-1 0 0,5-2 0 16,4-3 0-16,4-3 0 0,7-1-832 0,3-1-192 15,3-1 0-15,1 1 0 0,0-2 0 0,-5 0 0 0,-8 1 0 16,-4 1 0-16,-2 1 0 0,-3 2 0 0,-1-1 0 16,-6 1 0-16,-9 1 0 0,0 1 0 0,-3 1 0 0,-5 2 0 31,-9 2-3232-31,0 0-688 0,0 0-144 0,0 0-32 0</inkml:trace>
  <inkml:trace contextRef="#ctx0" brushRef="#br2" timeOffset="-132406.74">12723 1185 21183 0,'-11'-16'944'0,"8"9"192"0,1 1-912 0,2 6-224 15,-4-8 0-15,3 3 0 0,1 5 2368 0,0 0 416 16,0 0 96-16,0 0 0 0,0 0-2464 0,6 8-416 0,0-1-256 0,0 2 48 16,-1 3 208-16,-1 1-176 0,-1 2 176 0,-2 1-160 15,-1 4 160-15,-3 3 224 0,-2 4-48 0,0 1-16 16,-2 7 240-16,-2 5 48 0,-2 4 16 0,-1 7 0 15,2 5-176-15,-4 4-32 0,-1 2-16 0,-1 5 0 16,0 1-240-16,0 9 144 0,-1 8-144 0,-2-3 128 16,3-4-128-16,0 6 128 0,-1 5-128 0,1-3 128 15,2-7-128-15,0-3 0 0,-2-3 144 0,1 1-144 16,-1 3 128-16,2-3-128 0,2-5 128 0,0-4-128 16,1-4 160-16,3-2-32 0,-2-1-128 0,5-3 192 15,0-4-192-15,3-5 176 0,1-2-176 0,2-3 160 16,3-4-16-16,0-3 0 0,0-6 0 0,3-2 0 15,0-4 0-15,1 1 0 0,2-5 0 0,0 0 0 0,0-1-144 16,0 0 160-16,1-4-160 0,0-2 160 0,1-1-160 16,1-1 0-16,0-2 144 0,3-1-144 0,0-2 0 0,3 1 144 15,3-2-144-15,1-1 0 0,4 0 128 0,1-1-128 16,-1 1 0-16,2 0 0 0,3 0 0 16,4 0 0-16,3-1 0 0,1-1 0 0,-4-1 0 0,3 0 0 15,-1 1 0-15,4-1 0 0,4 1 0 0,0-3 0 16,1 0 0-16,4 3 0 0,1 2 0 0,-1 0 0 15,0 0 0-15,0-2 0 0,0 0 0 0,-1 0 0 16,1 3 0-16,7 1 0 0,3-2 0 0,-1 0 0 16,-4 2 0-16,0-1 0 0,0-1 0 0,-2 1 0 15,1 0 0-15,2 3 0 0,4 2 0 0,-2-1 0 16,-1 1 0-16,1 1 0 0,-4-3 0 0,1 2 0 0,3 0 0 16,-1 1 0-16,4-2 0 0,-3 1 0 0,-3-1 0 15,1-2 0-15,-1 3 0 0,1-3 0 0,3 0 0 16,3-1 0-16,-1 3 0 0,-1-1 0 0,-5 0 0 0,2-2 0 15,0-1 0-15,5 2 0 0,1 1 0 0,1 1 0 16,-1-3 128-16,-1 1-128 0,-3-1 0 0,2 2 0 16,2-2 0-16,2 3 0 0,0-2 0 0,-1 2 0 15,-3 1 0-15,0-1 0 0,1 1 0 0,0 0 0 16,3 0 0-16,-1 0 0 0,2 2 128 0,-3-1-128 16,-4 0 0-16,0-1 0 0,2 1 0 0,0 0 0 15,3-1 0-15,-2 3 0 0,-2-4 0 0,-2 1 0 16,-2 1 0-16,4-1 0 0,0-1 0 0,2 0 0 15,2 0 0-15,-2-1 0 0,-5-1 0 0,-1-1 0 16,-2 0 128-16,2 1-128 0,2-1 0 0,1 1 0 16,3 0 0-16,-4-1 0 0,-4 1 0 0,-3-2 0 0,1 0 0 15,-3 1 0-15,2 0 0 0,3-2 0 0,-2 3 0 0,-2-1 0 16,-1 1 0-16,-3-1 0 0,-5-2 128 0,1 1-128 16,1 1 0-16,-2-1 0 0,-2 0 0 0,3 1 0 15,2-2 0-15,-1 1 0 0,-1 0 128 0,-4 2-128 16,-1-1 0-16,-1-2 0 0,-2-4 0 0,1 1 0 15,-2 0 0-15,1 0 0 0,0 0 128 0,0-1-128 16,-1-1 0-16,2 1 0 0,2 2 128 0,-5 0-128 16,-2-2 0-16,-1 1 0 0,0 0 128 0,-4 0-128 15,2-1 0-15,-2-3 0 0,-1-1 0 0,2 0 0 16,0 2 128-16,1-1-128 0,-6-1 0 0,2 0 0 16,-2 1 0-16,2 1 0 0,-1 2 128 0,2 0-128 15,-5 0 0-15,1-3 0 0,0 2 128 0,-1 2-128 0,0 1 0 16,-3-3 0-16,1-5 0 0,-1 0 0 0,-2 3 0 15,1-1 0-15,1 2 128 0,1-2-128 0,-2-1 0 16,2 1 0-16,1 3 0 0,2 0 0 0,0-2 0 0,-2 2 0 16,-2 0 128-16,1 1-128 0,0-1 0 0,-1 1 0 15,-1 1 0-15,0 1 0 0,3 0 0 0,-1-1 0 16,-3-1 0-16,2-1 0 0,-2 1 0 0,0 1 0 16,1 0 144-16,0 1-144 0,0 0 0 0,0-1 144 15,2-2-144-15,-2 1 160 0,1 0-160 0,-2-1 160 16,2-1-160-16,-1 0 0 0,2 2 0 0,-1-1 128 15,2-2-128-15,0 2 128 0,-5-1-128 0,4 1 128 16,-2 1-128-16,3 1 128 0,-2-1-128 0,1 2 128 16,1-2-128-16,1 2 128 0,-3-1-128 0,2-2 128 0,-2 0-128 15,0 1 0-15,-1 0 144 0,1 0-144 0,-1 2 0 0,1-2 128 16,1 1-128-16,-3 1 0 0,-2 0 0 0,3 0 0 16,-1-1 0-16,0 1 128 0,-1 0-128 0,-1 2 0 15,0 2 0-15,0-2 0 0,0-3 0 0,-3 2 144 16,1 1-144-16,1 0 0 0,2 2 144 0,-8-1-144 15,-6-3 0-15,0 0 144 0,13 9-144 0,-2 0 128 16,-3-1-128-16,1 0 128 0,1 0-128 0,-1 2 0 16,0 3 0-16,-3-1 128 0,1-2 0 0,-1 2 0 15,-1 1 0-15,0 4 0 0,1 1-128 0,-1 3 0 16,-1-1 0-16,1 4 0 0,-1 2 0 0,2-1 0 16,-1 2 0-16,2 1 0 0,-3-1 128 0,1 2 0 0,-1 2 0 0,0-3 0 15,2 2-128-15,-3 2 0 16,2 4 0-16,1 2 0 0,-1-1 0 0,0-1 0 0,2 1 0 0,-1-1 0 15,3 0 0-15,-2-2 0 0,0-1 0 0,0-1 0 16,3 1 0-16,-2-1 0 0,-1 1 0 16,0 1 0-16,0 0 0 0,-1 2 0 0,1-2 0 0,-2-1 0 15,1-1 0-15,-1-2 0 0,0 0 0 0,-1-1 0 16,2-1 0-16,-1 0 0 0,-2 1 0 0,2 1 0 16,1 1 0-16,-1 0 0 0,-1-2 0 0,1 3 0 15,-1 1 0-15,1-1 0 0,1-2 0 0,1 1 0 16,0-2 0-16,-1 1 0 0,-2 0 0 0,5 0 0 15,1-2 0-15,0 2 0 0,-5-3 0 0,4 5 0 16,1 0 0-16,0 3 128 0,0-2-128 0,-6 3 0 16,-2 2 128-16,2-2-128 0,1-4 128 0,4 1-128 0,1 2 0 15,1 0 0-15,-3-4 0 0,3 2 0 0,2 3 0 16,1-1 0-16,-2 1 0 0,1 0 0 0,-1 1 0 16,1-1 0-16,1-1 0 0,-3 0 0 0,0 1 0 0,1 0 0 15,0 0 0-15,-1 1 0 0,-1-2 0 0,0 2 0 16,-1 3 0-16,-1-1 0 0,1 4 0 0,-1-2 0 15,0-3 0-15,-2 0 0 0,1-2 0 0,-1 2 0 16,2-2 0-16,0 2 0 0,-3 1 0 0,2 3 0 16,-2-3 0-16,3 1 0 0,0-2 0 0,0 0 0 15,-1-2 0-15,1 0 0 0,0 1 0 0,-1 0 0 16,1-2 0-16,0 2 0 0,1 0 0 0,-1-1 0 16,-1 3 0-16,0-1 0 0,-1 0 0 0,0-1 0 15,-2-1 0-15,2 0 0 0,-4-1 0 0,0-1 0 16,-2 0 128-16,0 0-128 0,1 0 0 0,0-2 0 0,-2-1 0 15,0-1 0-15,-1-1 0 0,1 1 128 0,1 0-128 16,0-3 0-16,-1 2 160 0,-1-3-160 0,-2 1 192 0,1-1-192 16,-1-2 0-16,3 0 0 0,1 2 0 0,0-3 0 15,0-1 0-15,1-1 0 0,-1 2 0 0,0-2 0 16,3 0 0-16,-2-1 0 0,0-1 0 0,1-1 0 16,1 0 0-16,0-2 0 0,-2-1 0 0,2-3 0 15,1 2 0-15,2-2 0 0,-3-2 0 0,3-2 0 16,1-2 128-16,1 0-128 0,2 0 0 0,2-1 0 15,-1-1 192-15,3-1-192 0,2 0 192 0,1 0-192 16,3-5 0-16,0 2 0 0,2 0 0 0,1 0 0 16,0 0 0-16,1 0 0 0,4 0 0 0,2-2 0 0,1-1 0 15,6-1 0-15,3-3 0 0,8 0-144 16,7 2 144-16,3-4 0 0,1 0 160 0,3-3-160 0,4-2 0 16,8-3 0-16,6 3 0 0,1 0-160 0,1-2 160 0,0 3 0 15,1 3 160-15,7-3-160 0,6-2 0 0,-1 1 0 16,0 3 0-16,4 0 0 0,9 0-128 0,-1 4 128 15,-3-1 0-15,2 4 0 0,3-3 0 0,-2 2 0 16,-1-2 128-16,3 3-128 0,4 2 0 0,-4 1 0 16,-4-3 0-16,-2 1 0 0,-1-2 0 0,-5 3 0 15,-6 1-208-15,-6-2 64 16,-7-2-1456-16,-6 1-272 0,-9 1-64 0,-3-5-15136 0</inkml:trace>
  <inkml:trace contextRef="#ctx0" brushRef="#br2" timeOffset="-131626.34">21593 4162 20271 0,'0'0'896'0,"0"0"192"16,0 0-880-16,0 0-208 0,0 0 0 0,0 0 0 0,0 0 864 15,0 0 128-15,0 0 32 0,0 0 0 0,-2 10 0 0,5 1 0 16,2 3 0-16,0 2 0 0,-1 2-832 0,5 3-192 15,3-1 0-15,3 6 0 0,0 1 864 0,3-1 128 16,10-1 32-16,-2 2 0 0,3 3-832 0,2-1-192 16,-1 1 0-16,1 0 0 0,-1-1 0 0,-4-1 0 15,-3 2 0-15,-1 0 0 0,-3-3 0 0,-2-3 0 16,-3-4 0-16,-2 1 0 0,-3-2 0 0,-2-3 0 16,-1-4 0-16,-3-1 0 15,2-2-1600-15,-5-9-352 0,0 0-80 0,0 0-16 0</inkml:trace>
  <inkml:trace contextRef="#ctx0" brushRef="#br2" timeOffset="-131368.25">21940 4181 23951 0,'0'0'512'0,"0"0"128"0,0 0 0 0,0 0 64 0,5-10-576 0,-5 10-128 0,0 0 0 0,0 0 0 15,0 0 1664-15,1 12 320 0,-2 0 48 0,-2 7 16 16,0 5-1648-16,-1 5-400 0,-4 2 0 0,-1 4 0 16,-1 1 896-16,-4 2 112 0,-1 1 16 0,0 3 0 15,0 0 0-15,-2 2 0 0,0 1 0 0,1 1 0 16,6-3-832-16,1-2-192 0,-2-3 0 0,0-5 0 0,2-2 0 0,2-5 0 16,3-4 0-16,-1-1 0 15,1-1-1600-15,1-6-352 0,0-5-80 0,3-9-13120 16</inkml:trace>
  <inkml:trace contextRef="#ctx0" brushRef="#br2" timeOffset="-130995.52">22319 4345 20271 0,'0'0'448'0,"0"0"80"0,0 0 32 0,0 0 16 0,0 0-576 0,0 0 0 0,0 0 0 0,9-3 0 15,5-2 928-15,1 1 80 0,2-3 16 0,1 1 0 16,2 0-832-16,2 0-192 0,-2-2 0 0,0 0 0 16,-1-2 864-16,-1 3 128 0,-1 0 32 0,-1 0 0 0,-1 1-832 0,0 0-192 15,-1 2 0-15,-6 3-12240 16</inkml:trace>
  <inkml:trace contextRef="#ctx0" brushRef="#br2" timeOffset="-130845.93">22392 4484 27647 0,'0'0'608'0,"0"0"128"0,0 0 32 0,0 0 0 0,12 0-624 0,2 0-144 16,-2-1 0-16,3-2 0 0,4-1 848 0,-1-2 144 15,3-1 32-15,2 1 0 0,-1 0-832 0,4 0-192 16,0 1 0-16,-2 0 0 15,-2 1-768-15,1-1-208 0,10-3-48 0,-6 2 0 0</inkml:trace>
  <inkml:trace contextRef="#ctx0" brushRef="#br2" timeOffset="-125726.14">23400 3994 20847 0,'-2'-12'912'0,"-1"3"208"0,1-1-896 0,-2 0-224 16,2 3 0-16,-1-1 0 0,1-2 720 0,2 10 112 15,0 0 0-15,0 0 16 0,-4-9 176 0,4 9 16 16,0 0 16-16,0 0 0 0,0 0-304 0,0 0-64 15,-8 6-16-15,3 5 0 0,1 6-416 0,0 4-64 16,1 4-32-16,-1 3 0 0,1 4-160 0,1 4 192 0,-1 4-192 16,-1 0 192-16,0-1-32 0,1 0 0 0,-4-3 0 0,3-2 0 15,-1-1 32-15,1-4 0 0,-1-5 0 0,2-3 0 16,0-4 0-16,2-1 16 0,-3-6 0 0,4-10 0 16,0 10-16-16,0-10-16 0,0 7 0 0,0-7 0 15,0 0-176-15,0-10 0 0,-2-4 0 0,2-2 0 16,1-1-1696-1,0-4-272-15,-1-4-48 0,1 1-6704 0,3-1-1344 0</inkml:trace>
  <inkml:trace contextRef="#ctx0" brushRef="#br2" timeOffset="-125336.43">23652 3908 17503 0,'0'0'1552'0,"0"0"-1232"15,0 9-320-15,2 2 0 0,-1 2 352 0,-1 2 16 16,-3 0 0-16,-1 3 0 0,-1 1 464 0,1 2 80 16,-4 5 32-16,1-3 0 0,-5-5-304 0,3 6-64 15,5 2-16-15,0-2 0 0,-3-2 64 0,0-2 16 16,-1-2 0-16,2-3 0 0,3-1 64 0,1-2 0 16,-4-1 16-16,4-4 0 0,2-7-80 0,0 0-32 15,0 0 0-15,0 0 0 0,9-9 400 0,1-5 80 16,1-7 0-16,1 0 16 0,1 1-480 0,1-1-112 15,2-3 0-15,1 0-16 0,2-1-352 0,2-1-144 16,1 0 128-16,0 2-128 0,1 3 0 0,-2 1 0 0,0 2 0 16,0 4 0-16,-5 2 0 0,1 2 0 0,-2 2 0 0,-1 6 0 15,-4 6-192-15,0 2 192 0,0 4-192 0,-5 3 192 16,0 3-240-16,-3 2 80 0,-2 5 16 0,-2 3 0 16,-1 3 144-16,-3 3 0 0,-2 5 0 0,1-1 0 15,-3-2 0-15,0-3 0 0,-1-6 128 0,0-2-128 16,2 0 0-16,1-3-240 0,3-6 48 0,-1-3 0 31,4-3-1552-31,2-8-304 0,0 0-64 0,0 0-11664 0</inkml:trace>
  <inkml:trace contextRef="#ctx0" brushRef="#br2" timeOffset="-124836.09">24445 3793 15663 0,'0'0'1392'0,"-9"-2"-1120"16,9 2-272-16,-7 0 0 0,-2 3 1104 0,1 4 176 15,-2-2 16-15,-1 2 16 0,-3 4-672 0,-1 1-128 16,1 2-16-16,-2 3-16 0,-3 0-32 0,-1 4 0 16,0 2 0-16,-3 2 0 0,0 0 176 0,-3 1 16 15,0-1 16-15,3 5 0 0,6 0-416 0,0-2-96 16,3 0-16-16,4-3 0 0,7-3-128 0,5-2 192 15,2-2-192-15,5-5 192 0,3-4 144 0,4-4 48 16,1-3 0-16,3-3 0 0,5-2 432 0,-1-6 80 16,2-3 32-16,-2-7 0 0,-1-1-464 0,0-4-80 0,-1-2-32 15,-1-2 0-15,-2 1-112 0,2 0-32 0,2 1 0 16,0-6 0-16,-2-5-208 0,0-5 176 16,-2-4-176-16,3-6 160 0,5-6-160 0,1-3 192 0,-3 0-192 0,1 1 192 15,2 4-192-15,-2 0 0 0,-3 0 0 0,-3 6 0 16,-3 5 0-16,-3 10 0 0,-4 9-160 0,-3 4 160 15,-1 3 0-15,-4 7-144 0,0 3 144 0,-2 9 0 16,0 0 0-16,0 0-128 0,0 0 128 0,-10 17 0 16,-1 6-176-16,-3 5 176 0,-3 4-208 0,-2 7 80 15,-2 3 128-15,-1 3-160 0,-6-4 160 0,3 8-160 16,1 0 160-16,0 6-128 0,3 5 128 0,5 1-128 16,4 1 128-16,4-6 0 0,2-9-144 0,3 0 144 15,1-5 0-15,4-4 0 0,1-7 0 0,2-2 128 16,3 1-128-16,4-4 128 0,-3-4-128 0,2-5 128 15,0-5-992-15,-1-3-208 16,1-5-32-16,1-4-12496 0</inkml:trace>
  <inkml:trace contextRef="#ctx0" brushRef="#br2" timeOffset="-124475.89">24747 3991 24879 0,'0'0'1088'0,"0"0"256"0,0 0-1088 0,0 0-256 0,3 5 0 0,-3-5 0 16,0 0 0-16,12-3 0 0,-2-1 0 0,3-3-144 16,2-1 640-16,1 1 128 0,-4-3 16 0,1-2 16 15,-1-2-288-15,0-1-64 0,1 0-16 0,-3-1 0 16,-1 1 48-16,-1 1 16 0,-3 1 0 0,-2 1 0 15,-3 1 80-15,0 1 16 0,-1 2 0 0,-2 2 0 16,3 6 256-16,-9 0 64 0,2 3 16 0,-7 5 0 16,-1 4-400-16,1 4-96 0,0 2-16 0,1 3 0 15,0 0-272-15,2 3 0 0,-2 2-176 0,3 0 176 16,2-1-144-16,1-2 144 0,2-2 0 0,4-1-144 16,2 1 144-16,2-3 0 0,3-5 0 0,2-1 0 15,3-3 0-15,-1-3-192 0,1-5 192 0,1-2-192 16,-1-4-2016-16,2-2-416 15,2-2-64-15</inkml:trace>
  <inkml:trace contextRef="#ctx0" brushRef="#br2" timeOffset="-124106.35">25160 3905 17503 0,'-11'12'1552'0,"-1"4"-1232"16,0 1-320-16,-3 4 0 0,0 3 864 0,-3 4 112 15,-3 0 32-15,3 3 0 0,-1 1 16 0,4 0 0 16,0-1 0-16,2 2 0 0,-1 3-192 0,1-2-16 16,-2-3-16-16,5-6 0 0,1-5 0 0,2-3 0 0,-2-5 0 15,6-2 0-15,3-10-32 0,0 0-16 0,0 0 0 0,0 0 0 16,9-7 224-16,2-4 48 0,2-8 16 0,0-3 0 16,0-3-320-16,2-1-64 0,1-5-16 15,2-1 0-15,1-1-432 0,2-1-80 0,1 1-128 0,1 4 176 16,1-4-176-16,-1 6 0 0,-2-1 0 0,-3 6 0 15,-1 7 0-15,-2 3 0 0,-2 1 0 0,1 4-176 16,-5 2 176-16,0 3-192 0,-9 2 192 0,9 4-192 16,-1 1 192-16,-4 5 0 0,-3 4-144 0,-1 4 144 15,-1 1 0-15,-1 1 0 0,-4 3 160 0,-1 2-160 16,-3 2 208-16,-3 1-64 0,-2-2-16 0,-1 0 0 16,-2-1 0-16,-3-4 0 0,-1-2 0 0,0-3 0 15,-1-6 32-15,0 0 0 0,0-1 0 0,-2-5 0 16,-4-3-1344-16,5-4-272 15,5-4-48-15</inkml:trace>
  <inkml:trace contextRef="#ctx0" brushRef="#br2" timeOffset="-123871.29">23999 3484 35007 0,'-15'14'768'0,"15"-14"176"0,0 0 16 0,0 0 16 0,0 0-784 0,0 0-192 0,0 0 0 0,0 0 0 16,-2 11 0-16,2-11 0 16,0 0 0-16,0 10-160 0,0-10-16 0,0 0 0 0,0 0 0 0,3 13-10016 15,-3-13-2016 1</inkml:trace>
  <inkml:trace contextRef="#ctx0" brushRef="#br2" timeOffset="-121520.27">14683 3570 9215 0,'0'0'192'16,"0"0"64"-16,0 0 0 0,0 0 0 0,-5 3-256 0,5-3 0 0,-5 3 0 0,5-3 0 0,0 0 864 0,-5 2 128 15,-2 1 32-15,2-1 0 0,5-2-832 0,-5 3-192 16,5-3 0-16,0 0 0 0,-6 3 864 0,6-3 128 15,0 0 32-15,0 0 0 0,0 0 0 0,0 0 0 16,-1 7 0-16,1-7 0 0,0 0-832 0,6 5-192 16,1 0 0-16,3-1 0 0,2 1 0 0,2-1 0 15,3-1 0-15,3 1 0 0,0-1 864 0,6 0 128 16,5-1 32-16,-1 1 0 0,3-1-832 0,4 1-192 16,2 0 0-16,3 1 0 0,3-1 0 0,0-1 0 15,0 0 0-15,2 0 0 0,0-2 0 0,1-2 0 16,3 0 0-16,-3 1 0 0,3 2 0 0,-3 0 0 15,-2-2 0-15,-2 0 0 0,-2 0 0 0,-2 1 0 0,-2 0 0 0,-1 0 0 16,-4-2 864-16,-3 0 128 0,-1-1 32 0,1 2 0 16,-3 1-832-16,2-2-192 0,-4 0 0 0,-1 1 0 15,-2 0 0-15,0 0 0 0,-3 0 0 16,-1 1 0-16,-3 1 0 0,-1 1 0 0,-2 0 0 0,-1-1 0 16,-1-1 0-16,0 2 0 0,-4-2 0 0,-6 0 0 15,0 0 0-15,0 0 0 0,0 0 0 0,0 0 0 16,0 0 0-16,0 0 0 0,0 0 0 0,0 0 0 15,0 0 0-15,0 0 0 0,-5 6 0 0,0-1 0 16,-2 0 0-16,-2-3 0 0,0 1 0 0,-4-1 0 16,0 0 864-16,-2-2 128 0,-5 0 32 0,0 2 0 0,-4 2-832 15,-1-1-192-15,-2-3 0 0,-3 3 0 0,-6 1 0 0,1 2 0 16,-1-2 0-16,-2-2 0 0,0-2 0 0,-2 0 0 16,0-1 0-16,-3-1 0 0,1-1 0 15,-1 0 0-15,0 2 0 0,-1-1 0 0,2-2 0 0,4-2 0 16,-3-2 0-16,4 4 0 0,-2 1 0 0,2-2 0 15,-1-1 0-15,2 1 0 0,3-1 0 0,1 1 0 16,1 1 0-16,1 0 0 0,1-1 0 0,2 1 0 16,1 2 0-16,3-2 0 0,3 4 0 0,-1 0 0 15,4 0 0-15,1 0 0 0,3 0 0 0,3 0 0 16,-1 0 0-16,5 0 0 0,-2 0 0 0,8 0 0 16,-4 4 0-16,4-4 0 0,0 0 0 0,0 0 0 15,0 0 0-15,12 0 0 0,0 2 0 0,8 0 0 16,2 1 0-16,6-1 0 0,5 1 0 0,7 0 0 0,3-2 0 15,3 2 0-15,5-2 0 0,-2 1 0 0,1-2 0 16,2 1 0-16,3 1 0 0,3-2 0 0,-1-1 0 0,-1 0 0 16,-1-2 0-16,-5 2 0 0,-1-2 0 0,-4 2 0 15,-3-1 0-15,-6 2 0 0,-2 3 0 0,7-3 0 32,-10-1-2416-32,-9 1-528 0,0 1-96 0,-22-1-32 0</inkml:trace>
  <inkml:trace contextRef="#ctx0" brushRef="#br2" timeOffset="-116621.49">23327 4939 22575 0,'0'0'992'0,"-9"1"224"0,3-3-976 0,6 2-240 0,0 0 0 0,-7 4 0 0,2 4 0 0,0 0 0 15,2 4-192-15,1 3 192 0,1 4-128 0,1 1 128 16,0 0 0-16,2 2 0 0,1 1-128 0,3 0 128 16,-4-2 0-16,2 0 0 0,2-3 0 0,0-1 0 15,1-2 0-15,0-3 0 0,-2-3 256 0,4-3-32 16,-2-2-16-16,-7-4 0 0,11 1 336 0,1-1 64 15,-4-2 16-15,3-5 0 0,2-2 208 0,-2-2 64 16,1-3 0-16,0-5 0 0,0-1-128 0,2-2 0 16,0 0-16-16,-3 0 0 0,0 0-432 0,0 0-96 15,-1 3-16-15,1 5 0 0,-1 5-80 0,-1 0-128 16,-1-1 176-16,-2 0-176 0,-1 4 0 0,0 0 0 16,-5 6 0-16,7-7 0 15,-1 1-1408-15,1 0-400 0,3 4-80 0,-1 0-10544 0</inkml:trace>
  <inkml:trace contextRef="#ctx0" brushRef="#br2" timeOffset="-116156.14">23905 4869 22111 0,'0'0'1968'0,"0"0"-1584"0,-8 6-384 0,-1-1 0 16,0-1 448-16,2 3 0 0,-4 3 0 0,0 3 0 15,-2 3-16-15,0 3 0 0,-1 2 0 0,-1 0 0 16,-1-3-144-16,3 3-32 0,0 1 0 0,4-1 0 15,3-2 112-15,1-3 16 0,3-2 0 0,2-2 0 16,2-1-160-16,1-2-32 0,-3-9 0 0,11 4 0 16,-1-2 64-16,2-2 16 0,1-3 0 0,1-5 0 0,1-3 240 0,1-3 64 15,-1-4 0-15,-1-2 0 0,-2 3-112 0,2-3-16 16,-2 0 0-16,-2 0 0 0,-2 0-48 0,0 4-16 16,-2 5 0-16,-2 0 0 0,-1 1-80 0,-2 4-32 15,-1 6 0-15,0 0 0 0,0 0-80 0,0 0 0 16,0 0-16-16,-2 7 0 0,-2 9-176 0,2-1 0 15,-1 1 0-15,2-1 0 0,0 0 0 0,1 1 0 16,0-2 0-16,2-1 0 0,3 0 0 0,0-2 0 16,-5-11 0-16,7 7 0 0,3-1 0 0,-1-5 0 15,2-2 0-15,1-6 0 0,1 1 0 0,-1-1 0 16,1-3 0-16,0-1 0 0,-2-2 128 0,2-2-128 16,-5 0 0-16,2 1 128 0,0 2-128 0,-1 1-144 15,0 0 144-15,-3 1-208 0,1 0-96 0,-2 1-16 0,0 2 0 16,-5 7 0-1,4-6-128-15,-4 6-16 0,4-8-16 0,-4 8 0 16,0 0-256-16,0 0-48 0,0 0-16 0,5-4 0 16,-5 4 48-16,0 0 16 0,8-5 0 0,-8 5 0 15,10-3 128-15,-10 3 32 0,0 0 0 0,10-2 0 16,-10 2-416-16,0 0-80 0,7 1-16 0,-7-1-9056 0</inkml:trace>
  <inkml:trace contextRef="#ctx0" brushRef="#br2" timeOffset="-115772.7">24326 4817 21183 0,'0'0'1888'0,"0"0"-1504"16,-4 10-384-16,-3 0 0 0,2-1 464 0,0 3 32 15,1 4 0-15,-2 2 0 0,1-1-32 0,-4 1 0 16,2 2 0-16,0 1 0 0,0 0-48 0,2-1-16 16,0-1 0-16,1-2 0 0,-2-2 48 0,2-3 0 15,1-1 0-15,3-11 0 0,-4 8 96 0,4-8 32 16,-1 9 0-16,1-9 0 0,0 0 0 0,0 0 16 16,8-10 0-16,0-3 0 0,-1-3 32 0,2 0 0 15,1-3 0-15,1 1 0 0,-1 2-304 0,1-3-64 0,1 3-16 16,0 0 0-16,0 2-240 0,0 4 176 0,-3-1-176 15,3 2 160-15,0-2-160 0,1 4 0 0,-3 1 0 0,4 3 128 16,2 3-128-16,-1 2 0 0,0 1 0 0,-2 4 0 16,0-2-160-16,1 5 160 0,2 2 0 0,-4 0-144 15,-1-1 144-15,1-1 0 0,1 2 128 0,0 2-128 32,-4 0-1728-32,0-1-432 0,-1-1-80 0</inkml:trace>
  <inkml:trace contextRef="#ctx0" brushRef="#br2" timeOffset="-114511.02">21764 6437 21599 0,'0'0'960'0,"0"0"192"0,0 0-928 0,-1-7-224 16,1 0 0-16,0 7 0 0,0 0 0 0,0 0 0 16,0 0 0-16,0 0 0 0,0 0 0 0,0 0 128 15,0 0-128-15,0 0 144 0,1 11 144 0,1 2 32 16,-2 5 0-16,3 0 0 0,1 2 112 0,3 1 16 15,-2 1 16-15,3 0 0 0,1 1-128 0,2 1-16 16,-2 1-16-16,2-3 0 0,0-4-128 0,-1 1-32 0,2 0 0 0,-1-1 0 16,-2 0 48-16,0-3 16 0,-1-2 0 15,-2-2 0-15,1-2 144 0,1-2 32 0,-8-7 0 0,0 0 0 16,6 4 192-16,-6-4 64 0,0 0 0 0,9-1 0 16,-9 1 192-16,9-7 64 0,-3-3 0 0,1-5 0 15,0-4-192-15,-3-2-48 0,2-3 0 0,0 2 0 16,-1 3-224-16,-1-2-48 0,1-1-16 0,1-1 0 15,1 0-64-15,-2 1-16 0,-1 1 0 0,3 0 0 16,1 1-144-16,-1 3-16 0,1 0-128 0,0 4 192 16,-2 3-192-16,1-1 128 0,0-2-128 0,-3 3 0 15,3 2 128-15,-2-1-128 0,0-2 0 0,-1 3 0 16,-4 8 0-16,8-3 0 0,-8 3 0 0,0 0-160 16,7-6-1472-16,0 4-288 0,-7 2-64 15,9-3-8384-15,-9 3-1680 0</inkml:trace>
  <inkml:trace contextRef="#ctx0" brushRef="#br2" timeOffset="-114113.39">22563 6024 16527 0,'0'0'720'0,"0"0"176"0,0 0-720 0,0 0-176 0,0 0 0 0,0 0 0 15,0 0 128-15,0 0 0 0,0 0 0 0,0 0 0 16,-1 8 320-16,-2 3 64 0,-2 4 16 0,-1 0 0 16,0 2 336-16,-2 1 64 0,-1 2 16 0,-2 1 0 15,1 3 16-15,1 3 0 0,-6 1 0 0,2 5 0 16,0 5-144-16,1 0-32 0,0 0 0 0,2-1 0 15,2 0-384-15,4 0-80 0,1-3 0 0,5-1-16 16,0-6-144-16,3 0-32 0,3-5 0 0,2 0 0 16,-1-1-128-16,2-3 0 0,1-2 144 0,-2 1-144 15,1-1 128-15,1-1-128 0,0 0 160 0,-1-4-160 16,1-4 256-16,-1-1-64 0,0-1 0 0,0-1 0 16,0-1-192-16,1-2 0 0,-2-2 0 0,0-4-160 15,1-2-2080-15,-1-3-432 0</inkml:trace>
  <inkml:trace contextRef="#ctx0" brushRef="#br2" timeOffset="-113796.43">22820 6244 12895 0,'-5'-9'576'0,"5"9"112"0,0 0-560 0,0 0-128 16,-6-3 0-16,6 3 0 0,0 0 1824 0,0 0 336 0,0 0 64 0,0 0 16 15,0 0-1712-15,8 5-336 0,0 4-64 0,-1 1 0 16,1 0 384-16,2 1 96 0,-2 2 16 0,1 2 0 16,2 3 32-16,2 1 16 0,-1-3 0 0,2 5 0 15,0 5-128-15,1 1-32 0,-1-1 0 0,1 2 0 16,-2-1-240-16,0 0-48 0,0-1-16 0,1-4 0 15,-3-2-64-15,2-3-16 0,-2-1 0 0,0 0 0 16,-2 0 64-16,-1-2 0 0,-1-3 0 0,-1-3 0 16,-6-8-64-16,5 8-128 0,-5-8 192 0,0 0-64 15,0 0-720-15,0 0-160 16,0 0-16-16</inkml:trace>
  <inkml:trace contextRef="#ctx0" brushRef="#br2" timeOffset="-113437.55">23161 6177 20783 0,'0'0'912'0,"0"0"208"0,0 0-896 16,0 0-224-16,0 0 0 0,0 0 0 0,0 0 528 0,0 0 64 15,0 0 16-15,0 0 0 0,-9 3 64 0,2 3 16 16,-3 2 0-16,5 3 0 0,0 1 192 0,-3 6 32 16,-4 3 16-16,-1 3 0 0,-1 1 32 0,-1 7 0 0,-1 6 0 0,0 1 0 15,2-1-128-15,1-1 0 0,-1-1-16 16,-1 1 0-16,3-2-256 0,1 0-48 0,2-2-16 0,-1-2 0 16,4-6-208-16,-2 1-32 0,4-1-16 0,2-4 0 15,-3-6-240-15,3-1 176 0,1 1-176 0,-1-3 160 16,1-2-160-16,1-10 128 0,0 0-128 0,0 0 128 15,0 0-128-15,0 0 0 0,0 0 0 0,11-8 0 32,-4 0-1536-32,2-1-352 0,-1-1-64 0,2-5-13136 0</inkml:trace>
  <inkml:trace contextRef="#ctx0" brushRef="#br2" timeOffset="-112961.54">23316 5822 19343 0,'0'0'1728'0,"0"0"-1392"16,0 0-336-16,0 0 0 0,0 0 320 0,0 0 0 0,0 0 0 0,0 0 0 15,0 0-64-15,0 0 0 0,8 7-16 0,1 0 0 16,1-1 128-16,2 5 16 0,0 3 16 0,2 2 0 16,0 0 272-16,3 5 48 0,3 2 16 0,1 5 0 15,-2 3 96-15,6 3 32 0,0 1 0 0,0 2 0 16,-2 4-112-16,0 5-32 0,-2 0 0 0,-1 7 0 15,-2 4-144-15,-5-3-16 0,-4-1-16 0,-3 1 0 16,0-4 96-16,-7-3 32 0,-5 0 0 0,0-3 0 16,-3-3 160-16,-1-2 16 0,-4-1 16 0,-2-2 0 15,1 0-192-15,-5-1-32 0,-1-4-16 0,1-1 0 16,3-3-176-16,-3-3-48 0,1-2 0 0,-1405-2 0 16,2814-4-208-16,-1403-1-64 0,3 1 0 0,-1-7 0 15,1-5-128-15,2 4 160 0,2-4-160 0,6-4 160 16,0 0-912-16,0 0-176 0,-6-9-32 15,4 4-16-15,2 5-2192 0,1-8-432 0,5-6-96 16,4-2-16-16</inkml:trace>
  <inkml:trace contextRef="#ctx0" brushRef="#br2" timeOffset="-110000.89">24038 6305 13823 0,'0'0'608'0,"0"0"128"0,0 0-592 0,0 0-144 0,0 0 0 0,0 0 0 16,0 0 944-16,0 0 144 0,0 0 48 0,0 0 0 16,0 0-208-16,12-4-32 0,2 3-16 0,2-4 0 15,1-2-272-15,4-1-48 0,-1 2-16 0,1-1 0 16,1 1-288-16,-3 1-48 0,-1-3-16 0,0 5 0 16,-2 4-192-16,-2-1 176 0,-3-2-176 0,-3-1-6992 15,-8 3-1504-15</inkml:trace>
  <inkml:trace contextRef="#ctx0" brushRef="#br2" timeOffset="-109846.21">24151 6432 20271 0,'0'0'896'0,"0"0"192"16,-5 6-880-16,5-6-208 0,0 0 0 0,0 0 0 0,3 9 512 0,0-3 64 16,-3-6 16-16,12 2 0 0,-2 0-272 0,1-2-64 15,1-1-16-15,-1-1 0 0,3-4-48 0,-2 0-16 16,-1-3 0-16,0 2 0 15,-1 2-1024-15,-1-2-208 0,1-2-32 0</inkml:trace>
  <inkml:trace contextRef="#ctx0" brushRef="#br2" timeOffset="-108726.95">24685 6250 11967 0,'0'0'1072'15,"0"0"-864"-15,0 0-208 0,0 0 0 0,3-9 976 0,-3 9 160 0,-2-5 16 0,2 5 16 16,0 0-176-16,0 0-32 0,-9-3-16 0,0 3 0 16,3 3-64-16,-3 2-16 0,0 4 0 0,-3 1 0 15,0 0-224-15,0 2-32 0,-3 2-16 0,1 2 0 16,-1 0-144-16,0 1-48 0,2-1 0 0,2 2 0 15,5 0-112-15,0-1-32 0,-1 0 0 0,3-1 0 16,2-5-128-16,1 1-128 0,1-3 192 0,0-9-192 16,0 0 192-16,0 0-192 0,0 0 192 0,0 0-192 15,15 0 560-15,1-2 0 0,-3-4 0 0,3-4 0 16,3-3-16-16,3-4 0 0,-2-2 0 0,0 0 0 0,0 1-160 0,-2-3-48 16,0-4 0-16,-1 1 0 0,1-1-112 15,-2 0-32-15,0 0 0 0,-2-2 0 0,0-4 0 16,1 0-16-16,-2 2 0 0,0-3 0 0,-4-3-48 0,0-1-128 15,-2 1 192-15,1 7-64 0,0 4-128 0,-3 4 128 16,-3 2-128-16,2 1 128 0,0 3-128 0,-3 4 0 16,-1 10 0-16,-2-7 0 0,2-2 0 0,0 9 0 15,-5-4 0-15,5 4 0 0,0 0 0 0,-9 13 0 16,-1 3 0-16,-2 2 0 0,1-2 0 0,-1 8 0 16,0 4-128-16,-2 4 128 0,2 3 0 0,1 2-144 15,1-1 144-15,2 0 0 0,0-2 0 0,0-2-128 16,3-1 128-16,4-2 0 0,-1-1 0 0,4-4 0 15,2-2-128-15,1-2 128 0,3-1 0 0,1-3 0 16,1-4 0-16,1-1 0 0,2-4 0 0,-2-2 0 0,2 1 0 16,2-4 0-16,0-2 0 0,-1-2 192 0,-1-2-16 0,1-1-16 15,-1-3 48-15,-3 2 16 0,-1 0 0 0,-3-2 0 16,1-4 16-16,-4-2 0 0,1 0 0 0,1 2 0 16,-1 3-64-16,0 0-16 0,-3-1 0 0,-2 2 0 15,1 8-32-15,-4-6 0 0,-2 1 0 0,6 5 0 16,0 0-128-16,0 0 0 0,-8-3 0 0,0 6 0 15,1 4 0-15,-2 3 0 0,0 2 0 0,0-1 0 16,4 1-128-16,-2 0 128 0,-2 5 0 0,5-3 0 16,2-2 0-16,-1-1 0 0,0-1-144 0,3-10 144 15,3 9 0-15,1 0 0 0,-4-9-128 0,5 6 128 16,4-1 0-16,2-3 0 0,-1-2 0 0,0-3 0 0,4-4 0 16,-1-4 0-16,-1-1 0 0,3 1 0 0,1 0 0 15,1-2 0-15,-1-4 0 0,2 1 0 0,-2 1 0 16,-1 1 128-16,-3-5-128 0,0 6 0 0,-2 5 128 0,0 2-128 15,-3-3 0-15,1 0 144 0,-1 2-144 0,-7 7 0 16,0 0 0-16,0 0 0 0,0 0 0 0,0 0 0 16,4 8-192-16,-3 4 192 0,-2 2-144 0,0 3 144 15,-2 3 0-15,-1 1 0 0,0 0 0 0,1 2 0 16,-4 3 0-16,2 3 0 0,1 3 0 0,-3 2-128 16,-1 1 128-16,-3-1 0 0,1-1 0 0,1-1 0 15,-2-1 0-15,0-1 0 0,0-2 0 0,-2-1 0 16,0-4 0-16,2-2 0 0,2 1 160 0,-1-1-16 15,1-3 0-15,5-3 0 0,2-6-144 0,2-9 192 0,0 0-192 16,0 0 192-16,0 0 80 0,0 0 32 16,-5-14 0-16,2-2 0 0,0-2 0 0,0-6 0 0,1-8 0 0,2 1 0 15,2 4-176-15,2 0-128 0,0 1 144 0,-3 2-144 16,-1 1 0-16,2 3 0 0,6 2 0 0,2 1 0 16,1 0 0-16,0 1-192 0,3-1 192 0,4 3-160 15,2 4 160-15,0 1-128 0,-1-1 128 0,3 1-128 16,-1 1 128-16,0 2-160 0,-2 3 160 0,-3 3-160 15,0-1 160-15,-5 3-128 0,0 2 128 0,-1 2-128 16,-2-1 128-16,-1 4 0 0,-1 2 0 0,-2 1 0 16,-1-1 0-16,-2 1 0 0,-1 1 0 0,-1 1 0 15,-3-1 0-15,-1-1 0 0,0 1 0 0,-2-2 176 16,-1 0 0-16,-2-1 0 0,-1 0 0 0,0-1 0 0,-4-2 0 16,0 1 0-16,0-1 0 0,-1-2 0 0,1 0-48 15,-2-3-128-15,-1-2 192 0,2 2-64 0,5 0-128 16,0 0-224-16,5-2 48 0,6 0-11984 15,-6-5-2384-15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9:37:07.98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22231 1518 13823 0,'0'0'608'0,"0"0"128"0,-7 2-592 0,7-2-144 16,0 0 0-16,-6 0 0 0,6 0 448 0,-5 0 48 15,-1 5 16-15,6-5 0 0,-5 0 288 0,-2-4 64 16,2 1 16-16,5 3 0 0,0 0 48 0,0 0 16 15,-3-5 0-15,0-1 0 0,3-2 80 0,3 0 32 16,-2-2 0-16,2-1 0 0,1-1-288 0,3-4-48 16,0 0-16-16,2-1 0 0,4 2-320 0,0-2-80 15,2 1-16-15,1-1 0 0,1 0-48 0,1 1-16 16,-2 2 0-16,2 3 0 0,-2 3 48 0,0 3 16 16,-3 1 0-16,1 4 0 0,1 3-32 0,-4 2-16 15,-2 5 0-15,2 1 0 0,-2 1 128 0,0 6 16 0,-3 4 16 16,0 3 0-16,-1 3-208 0,-2 3-64 0,-1 4 0 15,-2 3 0-15,-2 5-128 0,0 0 128 0,-3-1-128 0,0-3 128 16,-3 0-128-16,-1 1 160 0,0 6-160 0,-2-5 160 16,-2-2-160-16,-1 0 128 0,-1 2-128 0,-3-3 128 15,-1-3 0-15,1-3 0 0,-1-4 0 0,1 0 0 16,1-2 32-16,-1-3 0 0,-1-2 0 0,7-5 0 16,6-3 48-16,-4-2 16 0,-1-2 0 0,2-4 0 15,1-2 48-15,8-3 16 0,-5-4 0 0,3-3 0 16,-1-1 112-16,1-2 32 0,4 0 0 0,2-1 0 15,2-4-208-15,2 2-32 0,-3 1-16 0,6 0 0 16,4 0-176-16,0 2 0 0,3 0 0 0,2 0 0 16,3 1 0-16,-1 2 0 0,2 0-128 0,-2 4 128 0,0 0 0 15,0-1 0-15,-1 1 0 0,1 3 0 0,-6 2 0 16,0 3 0-16,-1 0 0 0,2 1 0 0,-1-3 0 16,-3 1 0-16,-2 2 0 0,-1 0 0 0,0 1 0 0,-4 2 128 15,-1 1-128-15,-5-10 128 0,0 0-128 0,6 7 0 16,-6-7 144-16,0 0-144 15,4 9-1296-15,-4-9-336 0,0 0-64 0,0 0-14512 0</inkml:trace>
  <inkml:trace contextRef="#ctx0" brushRef="#br1" timeOffset="4719.89">21927 1649 16127 0,'-13'3'704'0,"3"1"160"0,-2-1-688 0,-1 0-176 16,2 2 0-16,1-3 0 0,0-1 800 0,1-1 128 16,0-1 32-16,1 0 0 0,8 1 192 0,0 0 32 15,-6-4 16-15,6 4 0 0,-2-5-112 0,1-3 0 16,1-1-16-16,2 1 0 0,1-1-176 0,4-2-16 0,1-2-16 16,5-3 0-16,-1 1-288 0,2-2-64 0,1-6-16 0,4 3 0 15,-1 4-112-15,-1-4 0 0,2-1-16 0,1 1 0 16,0 1-16-16,-2 0 0 0,3 1 0 15,1 1 0-15,0-1-16 0,2 3 0 0,-2 1 0 0,4 5 0 16,-3 0-64-16,-5 2-16 0,-7 3 0 0,3 2 0 16,2 2 16-16,-2 3 0 0,-1 5 0 0,-2 0 0 15,0 6 32-15,-2 1 0 0,-1 3 0 0,-1 5 0 16,-5 4-112-16,0 2 0 0,-3 0-16 0,-1 3 0 16,0 1-48-16,-3 1 0 0,2-4 0 0,-4 4 0 15,-3 0 16-15,-2 0 0 0,2 1 0 0,-4 0 0 16,-1-3 32-16,-1 1 0 0,2 0 0 0,-1 2 0 15,-2 2 0-15,1 0 0 0,-5-4 0 0,3-4 0 16,4-2-48-16,0-2-128 0,-1-3 192 0,4-1-64 0,-2-4-128 16,4 2 128-16,0 1-128 0,-2-1 128 0,2-6-128 0,0-1 128 15,1-5-128-15,3-1 128 0,0 1-128 0,0 0 0 16,0 0 144-16,5-7-144 0,0 0 0 0,0 0 144 16,0 0-144-16,0 0 0 0,0 0-144 0,9-10-144 15,0-1-32-15,4 0 0 0,2-2 1088 0,3 3 192 16,2 0 64-16,-5 0 0 0,5-1-832 0,3-1-192 15,2 2 0-15,14-5 0 16,-2-1-768-16,1 1-208 0,0 2-48 0,-14 5 0 0,5 2 1648 16,1 0 320-16,-3 2 64 0,11-2 16 15,-6 1-1648-15,-5-1-320 0,-2 1-64 0,-5 1-16 0,-2 3 1248 0,-3 1 240 16,-3 0 48-16,0-1 16 0,-3 0-528 0,-9 1 0 16,0 0 0-16,0 0 0 15,0 0-832-15,0 0-288 0,0 0-48 0,0 0-16 16,0 0-1664-16,0 0-336 0,0 0-64 0</inkml:trace>
  <inkml:trace contextRef="#ctx0" brushRef="#br1" timeOffset="4993.67">22900 1987 31327 0,'-11'0'688'0,"11"0"144"0,0 0 16 0,-4 5 48 0,2 1-720 0,0 0-176 0,-2 0 0 0,4-6 0 15,0 0 1664-15,0 0 320 0,0 0 48 0,0 0 16 16,0 5-832-16,0-5-144 0,0 0-48 0,0 0 0 16,0 0 0-16,0 0 0 0,0 0 0 0,1-7 0 0,2-1-816 0,-2-1-208 15,0-1 0-15,0 0 0 0,0 0 0 0,1-1 0 16,0-1 0-16,1 2 0 0,-2 2 0 0,-1 1 0 16,0 1 0-16,0 1 0 0,1 1 0 0,-1 4 0 15,0 0 0-15,0 0 0 16,4-6-768-16,-4 6-208 0,8-7-48 0,-1 3 0 15,-7 4-2000-15,9-3-416 0,2-1-80 0</inkml:trace>
  <inkml:trace contextRef="#ctx0" brushRef="#br1" timeOffset="5532.42">23227 1188 27647 0,'-6'-11'1216'0,"1"3"256"0,3-2-1168 0,2 1-304 0,1-1 0 0,1 2 0 16,3-3 0-16,-2 2 0 0,2-1 0 0,3-2 0 15,2 2 880-15,1-2 112 0,1-1 32 0,1 0 0 16,3 1 0-16,-1-4 0 0,1 2 0 0,0 2 0 15,-1 1-832-15,2 2-192 0,-2 2 0 0,1 2 0 16,-2-1 864-16,1 5 128 0,-4 1 32 0,0 1 0 16,-1 5-832-16,-1 1-192 0,-1 1 0 0,-2 4 0 15,-1 2 0-15,-4 3 0 0,-4 0 0 0,-3 10 0 16,0 0 432-16,-4-2 32 0,1-1 16 0,1-3 0 0,-1-2-320 0,2-3-160 16,-1 0 160-16,4-3-160 0,2-1 0 0,4-1 128 15,0-1-128-15,1 0 0 0,1-3 0 0,4 1 0 16,1-1 0-16,4-2 0 0,3 1 0 0,1 0 0 15,6 1 0-15,-2 1 0 0,-4-2 0 0,4 5 0 16,3 0 0-16,-9-2 0 0,-2 1 368 0,2 2 80 16,0 1 0-16,4 9 16 0,-9 0-608 0,-2 0-128 15,-2 0-32-15,-3 1 0 0,-4 0 688 0,-2-1 128 16,-3 0 16-16,-4 2 16 0,1-1-48 0,-4-1-16 16,-1-1 0-16,-2-2 0 0,-1 1-48 0,-2-4-16 15,0-1 0-15,-1-2 0 0,1 1-192 0,-1 1-32 16,4-1-16-16,6-7 0 0,-3-3-368 0,2-1-80 15,3 1-16-15,-5-2 0 16,2-2-368-16,4 0-80 0,7 0-16 0,-5-8 0 16,1-3-2592-16,3-6-528 0,2-16-96 0,2 0-32 0</inkml:trace>
  <inkml:trace contextRef="#ctx0" brushRef="#br1" timeOffset="6199.92">24322 616 20271 0,'2'-7'448'0,"-2"2"80"0,0-3 32 0,-1-1 16 0,0-2-576 0,0 2 0 16,-5-2 0-16,1 0 0 0,-3 1 1744 0,-3-6 240 15,-1 1 64-15,-5-1 0 0,-3 2-1648 0,-5 1-400 16,-1 0 0-16,-4 1 0 0,-4 4 896 0,-3 2 112 16,-4 3 16-16,-2 1 0 0,-2-1-832 0,-2 0-192 15,-3 1 0-15,-4 1 0 0,-4 0 864 0,-4 0 128 16,-3 3 32-16,3 1 0 0,-1 0-832 0,-4 0-192 16,-4-1 0-16,-1 3 0 0,3 1 0 0,-2 3 0 15,3 1 0-15,-4 1 0 0,0 0 0 0,-3 2 0 16,1 4 0-16,19-1 0 0,0 5 0 15,-4 1 0-15,-3-1 0 0,0 2 0 0,-1 1 448 0,1 3 32 0,1 0 16 16,-47 25 0 0,23-13-800-16,14-3-144 0,3-2-48 0,6 1 0 0,4 2 800 0,4 3 144 0,3 1 48 15,5 1 0-15,2 5-496 0,3 2 0 0,3 0 0 16,0 0 0-16,2 1 0 0,1 1 0 0,0 3 0 16,6 4 0-16,4 6 0 0,6-1 0 0,6-1 0 0,2-1 0 15,-1 1-128-15,4 0 128 0,4 3 0 0,3 0 0 16,3 0-144-16,3-2 144 0,4-3 0 0,4-5-144 15,7-4 144-15,9-4-128 0,3-3 128 0,2-1-128 16,4 2 128-16,4-6-160 0,1-7 160 0,6-5-160 16,9-4 160-16,4-6-160 0,9-6 160 0,0-4-160 15,-2-3 32-15,5-5 0 0,3-5 0 0,9-4 0 0,7-5 128 16,2-6 0-16,-3-1 0 0,6-7 0 0,6-3 0 16,-2-3 0-16,-3-3 0 0,6-2 0 0,-1-2 0 15,-2 1 128-15,-5-1-128 0,3-4 128 0,0-7 0 0,0-1 0 16,-4 1 0-16,-5-1 0 0,-5-1 192 0,-2 0 32 15,-7-1 16-15,-7-2 0 0,-7-2 112 0,-8-3 32 16,-7-7 0-16,-7 2 0 0,-8-1-32 0,-9 1 0 16,-4 0 0-16,-8 4 0 0,-4 1-240 0,-6 6-48 15,-5 4-16-15,-5 7 0 0,-2 4-176 0,-4 6 0 16,-3 5 0-16,-7 4-176 16,-3 4-1888-16,-7 2-384 0,-5 0-80 0</inkml:trace>
  <inkml:trace contextRef="#ctx0" brushRef="#br1" timeOffset="6937.63">21778 3100 12895 0,'0'0'576'0,"0"0"112"0,0 0-560 0,-2-3-128 0,2 3 0 0,-5-5 0 15,-2 1 1664-15,1 0 320 0,-1 3 48 0,-4 1 16 16,-1 3-832-16,0 1-144 0,-1 3-48 0,-3 0 0 16,1 3 0-16,-2 1 0 0,1 0 0 0,-2 6 0 15,1 4-816-15,-1 3-208 0,1 1 0 0,2 0 0 16,2 1 864-16,2-2 128 0,3-1 32 0,3-1 0 15,2-1-832-15,5-4-192 0,2-1 0 0,3-4 0 16,1-3 0-16,2-4 0 0,5-3 0 0,1-3 0 16,5-3 0-16,0-4 0 0,2-7 0 0,1-1 0 15,1-4 0-15,-1-2 0 0,-1-3 0 0,-4 2 0 16,1 1 0-16,-2 1 0 0,-2 0 0 0,-1 2 0 16,-3-1 864-16,-2 2 128 0,-3 2 32 0,0 1 0 0,-2 4-832 0,0 3-192 15,-3 1 0-15,1 3 0 0,-3 4 0 16,0 0 0-16,0 0 0 0,0 0 0 0,4 7 0 0,1 4 0 15,2 1 0-15,-2 1 0 0,2-2 0 0,-1 1 0 16,2 0 0-16,1-1 0 0,2-2 0 0,-2-2 0 16,2-1 0-16,1 0 0 0,-1 2 0 0,1-4 0 15,0-4 0-15,5-2 0 16,-3-1-2416-16,-1-1-528 0,0-3-96 0,-4 0-32 0</inkml:trace>
  <inkml:trace contextRef="#ctx0" brushRef="#br1" timeOffset="7367.07">22321 2857 20271 0,'-4'12'896'0,"2"-4"192"0,0 1-880 0,-1 1-208 0,-1 2 0 0,2 5 0 16,0 3 864-16,0 2 128 0,0 1 32 0,-1 2 0 15,2 2 0-15,0 0 0 0,0 3 0 0,1-1 0 16,-2 2-832-16,2-1-192 0,2-3 0 0,0 1 0 15,-1-1 0-15,2 0 0 0,-1-3 0 0,0-1 0 16,2-4 864-16,0-4 128 0,-3-2 32 0,1-2 0 16,1-2-832-16,2-3-192 0,-5-6 0 0,0 0 0 15,6-4 864-15,1-3 128 0,0-5 32 0,-2-4 0 16,2-1-832-16,-2-4-192 0,0-2 0 0,-1-3 0 16,0-1 0-16,-1-3 0 0,0-2 0 0,2 1 0 15,2 3 864-15,2-1 128 0,0 0 32 0,2 3 0 0,-3 0-832 16,4 1-192-16,1 0 0 0,1 4 0 0,-1 2 0 0,-2 3 0 15,1 3 0-15,4 0 0 16,-3 3-768-16,-1 7-208 0,-12 3-48 0,5 4 0 0,2 3 832 0,-3 3 192 16,-1 3 0-16,-3 2 0 0,-2 2 0 0,0 1 0 15,-3 1 0-15,-2 1 0 0,-1-1 0 0,0-1 0 16,-2 1 0-16,0-1 0 0,-3 2 768 0,-1-1 208 16,1-1 48-16,-4 2 0 15,1-7-1648-15,3-3-320 0,1-3-64 0,2-1-16 16,0-3 0-16,10-3 0 0,-8 0 0 0,8 0-8736 15,-1-9-1760-15</inkml:trace>
  <inkml:trace contextRef="#ctx0" brushRef="#br1" timeOffset="7799.66">22812 2846 12895 0,'0'0'576'0,"-2"11"112"0,0 4-560 0,0 2-128 0,1 1 0 0,0 3 0 15,2 2 1664-15,-2 2 320 0,-5-2 48 0,2 2 16 16,0 4-832-16,-1-1-144 0,-2 2-48 0,2 1 0 16,-3-1 0-16,3 0 0 0,1 1 0 0,0-4 0 15,1 0 0-15,2-4 0 0,1-2 0 0,-2-4 0 16,1-1-816-16,2-4-208 0,3-3 0 0,-4-9 0 16,0 0 864-16,0 0 128 0,9-4 32 0,-1-5 0 0,1-4 0 15,1-2 0-15,-1-3 0 0,0-2 0 0,-3-2-832 16,1-4-192-16,-2-5 0 0,1 1 0 0,2-2 0 0,-3-1 0 15,2 0 0-15,1-1 0 0,3 0 0 0,3 2 0 16,-3 2 0-16,2 2 0 0,0 4 0 0,1 1 0 16,2 3 0-16,-3 4 0 0,-1 2 0 0,-1 4 0 15,0 3 0-15,0 5 0 0,-11 2 0 0,10 5 0 16,-2 2 0-16,-2 3 0 0,-2 3 0 16,-2 4 0-16,-2 2 0 0,-2 3 0 0,-4 0 0 0,-1 1 0 15,-5-1 0-15,1 2 0 0,-2-1 0 0,-1 0 0 16,-3 0 0-16,1-3 0 0,-2-4 0 0,1 0 0 15,-1-2 0-15,3-5 0 0,0-4 0 0,3 0 0 16,-1-3 0-16,3-4 0 16,-2-5-768-16,4-2-208 0,3-1-48 0,3 0 0 15,1-1-2448-15,4-2-496 0,1-2-112 0,4-3-16 0</inkml:trace>
  <inkml:trace contextRef="#ctx0" brushRef="#br1" timeOffset="8091.33">23323 2387 23951 0,'0'0'512'0,"0"0"128"0,-2-9 0 0,2 9 64 0,0 0-576 0,0 0-128 0,0 0 0 0,0 0 0 0,0 0 848 16,0 0 144-16,0 0 32 0,-1 16 0 15,-1 0 0-15,1 5 0 0,-1 4 0 0,2 4 0 16,-1 1-832-16,1 3-192 0,0-1 0 0,1-2 0 0,-1-1 864 0,2 2 128 16,1 0 32-16,0-1 0 0,0 3-832 0,2-1-192 15,-4-1 0-15,2-2 0 0,0-3 0 0,1-3 0 16,0-2 0-16,-2-3 0 0,1-2 0 0,0-4 0 16,-2-3 0-16,-1-9 0 15,0 0-768-15,0 0-208 0,0 0-48 0,0 0-13504 0</inkml:trace>
  <inkml:trace contextRef="#ctx0" brushRef="#br1" timeOffset="8322.08">23494 2588 27647 0,'0'0'608'0,"6"12"128"0,-6-12 32 0,-3 14 0 0,2 3-624 0,1 2-144 0,0 1 0 0,0-2 0 15,0 1 848-15,0 2 144 0,0 1 32 0,0-2 0 16,0-4 0-16,3 0 0 0,0-1 0 0,2 1 0 16,-2-2-832-16,0-1-192 0,2-4 0 0,-1 2 0 15,0-2 0-15,-4-9 0 0,0 0 0 0,6 6 0 16,-6-6-768-16,0 0-208 0,0 0-48 16,5-6-13504-16</inkml:trace>
  <inkml:trace contextRef="#ctx0" brushRef="#br1" timeOffset="8650.24">23929 2377 23951 0,'0'0'512'0,"0"0"128"0,0 0 0 0,0 0 64 0,-8-5-576 0,4 2-128 16,4 3 0-16,-10 5 0 0,-1 3 1664 0,1 4 320 16,-3 3 48-16,-1 3 16 0,-2 3-832 0,0 1-144 15,-2 1-48-15,0 2 0 0,5 1-816 0,0 3-208 16,3-5 0-16,4-1 0 0,-2-3 0 0,5 0 0 0,3-1 0 0,2-2 0 16,2-3 0-16,3 0 0 0,0-3 0 0,4-3 0 15,2-1 0-15,1-3 0 0,1-4 0 0,1-2 0 16,-1 0 864-16,2-3 128 15,0-5 32-15,0-1 0 0,-2-3-832 0,0 0-192 16,2-1 0-16,-2-1 0 16,-3 5-1600-16,2-1-352 0,-3-1-80 0,0 1-13120 0</inkml:trace>
  <inkml:trace contextRef="#ctx0" brushRef="#br1" timeOffset="9040.49">24252 2300 27647 0,'0'0'608'15,"-4"8"128"-15,0-4 32 0,-3 2 0 0,7-6-624 0,-9 3-144 0,-1 0 0 0,0 5 0 0,-1 3 848 0,-2 4 144 16,0 0 32-16,0 1 0 0,-2 2-832 0,2-2-192 16,-1 2 0-16,3 0 0 0,3-2 864 0,3 2 128 15,-2-3 32-15,5-1 0 0,3-2-832 0,3-2-192 16,-1 0 0-16,1-4 0 0,0-2 0 0,5-1 0 15,3-4 0-15,2-1 0 0,-5-2 0 0,5 0 0 16,0-3 0-16,-1-3 0 0,-1-1 0 0,-2 0 0 16,1-1 0-16,0 0 0 0,-3-4 0 0,0 1 0 15,-6-1 0-15,2 3 0 0,1 2 864 0,-1-2 128 16,-4 2 32-16,1 2 0 0,-1 9-832 0,0 0-192 16,0-6 0-16,0 6 0 0,0 0 0 0,0 0 0 15,0 0 0-15,-1 8 0 0,1-8 0 0,0 10 0 0,0 0 0 16,2-1 0-16,1 0 0 0,-3-9 0 0,0 0 0 0,9 9 0 15,-3-1 0-15,0-1 0 0,-6-7 0 0,9 3 0 16,-9-3 0-16,11-1 0 0,-4-1 0 0,2-2 0 31,-3-2-1600-31,2 1-352 0,-5-3-80 0,3 1-8208 0,0 0-1632 0</inkml:trace>
  <inkml:trace contextRef="#ctx0" brushRef="#br1" timeOffset="9308.23">24579 1718 23951 0,'0'0'512'0,"-3"9"128"15,-2 5 0-15,2 0 64 0,-2 3-576 0,0 2-128 0,2 7 0 0,1 3 0 0,-4-1 848 0,4 8 144 16,2 7 32-16,-1 1 0 0,-1 1 0 0,1-4 0 15,1-2 0-15,2 1 0 0,-1-1-832 0,1 0-192 16,-1-3 0-16,4-4 0 0,-1-4 0 0,1-3 0 16,1-2 0-16,-2-2 0 0,4 2 0 0,-2-5 0 15,-2-2 0-15,0-5 0 0,3-5 0 0,-7-6 0 16,0 0 0-16,0 0-13888 0</inkml:trace>
  <inkml:trace contextRef="#ctx0" brushRef="#br1" timeOffset="9519.53">24447 2187 23951 0,'0'0'1056'0,"0"0"224"0,0 0-1024 0,0 0-256 0,8-5 0 0,2 0 0 16,3-3 880-16,2-1 112 0,2 1 32 0,0-2 0 16,2-1 0-16,3 0 0 0,0 0 0 0,2 1 0 15,-4 1-832-15,-1-1-192 0,-2 2 0 0,-1 1 0 16,-4 1 0-16,-2 2 0 0,-6-3 0 0,-4 7 0 15,0 0 0-15,0 0 0 0,0 0 0 0,0 0 0 16,0 0-2416-16,-9 7-528 0,-4 3-96 0,2 1-32 0</inkml:trace>
  <inkml:trace contextRef="#ctx0" brushRef="#br1" timeOffset="9762.76">24776 2044 23951 0,'0'0'512'0,"0"0"128"0,0 0 0 0,1 9 64 0,-1-9-576 0,0 11-128 16,-2-1 0-16,0 2 0 0,1 2 848 0,-2 2 144 15,-1 0 32-15,-2-1 0 0,1 1 0 0,-2-1 0 16,1 4 0-16,-1-1 0 0,1 3-832 0,0-1-192 16,-1 0 0-16,4-1 0 0,0-3 864 0,2-3 128 0,1-4 32 15,0 3 0-15,0 5-832 0,0-5-192 0,0 1 0 0,0-13 0 31,0 0-768-31,0 0-208 0,9 2-48 0,0-4 0 16,2-3-816-16,-2-5-160 0,0-4-48 0,1 2-9824 0</inkml:trace>
  <inkml:trace contextRef="#ctx0" brushRef="#br1" timeOffset="10421.02">24911 2096 20271 0,'0'0'448'0,"0"0"80"0,-9 2 32 0,2 2 16 0,-1 2-576 0,0 0 0 0,0 3 0 0,0 0 0 16,0-1 1744-16,0 0 240 0,1 0 64 0,1 2 0 0,3 1-1648 0,-1-1-400 16,1-1 0-16,3-9 0 0,0 0 896 0,0 0 112 15,4 10 16-15,-4-10 0 0,0 0-832 16,7 9-192-16,3-2 0 0,-1-7 0 0,0-7 864 0,1 1 128 16,0-1 32-16,1 0 0 0,-4-1-832 0,3 0-192 15,1-2 0-15,-3 0 0 0,0-1 864 0,-4 0 128 16,-1-1 32-16,4 0 0 0,2-2-832 0,0 2-192 15,-6 0 0-15,1 2 0 0,4 1 0 0,-3-2 0 16,1 1 0-16,1-1 0 0,-1 2 0 0,2 2 0 16,-4 0 0-16,2 3 0 0,-6 4 0 0,6-2 0 15,-6 2 0-15,7 0 0 0,-7 0 0 0,7 4 0 16,-4 1 0-16,1 2 0 0,1-1 0 0,0 3 0 16,-5 0 0-16,0 0 0 0,0 0 0 0,-1-1 0 15,-2 0 0-15,1 0 0 0,0 0 0 0,0-2 0 0,0-1 0 16,2-5 0-16,0 0 0 0,0 0 0 0,0 0 0 0,0 0 0 15,0 0 0-15,0 0 0 0,0 0 0 0,7-4 0 16,0-2 0-16,2-1 0 0,-1-2 0 0,3 0 0 16,-2 1 0-16,1 0 0 0,-2 0 0 0,2-2 0 15,0-2 0-15,-1 1 0 0,0-1 0 0,0 1 0 16,-2-1 864-16,3 2 128 0,-3 2 32 0,0 1 0 16,0-1-1648-1,0 1-320-15,-2 2-64 0,1 2-16 0,-6 3 1648 0,0 0 320 0,0 0 64 0,0 0 16 16,6 1-832-16,-6-1-192 0,5 6 0 0,-1 2 0 15,-1 1-768 1,1 1-208-16,-1 0-48 0,0 1 0 0,-1 0 832 0,1 0 192 0,0-1 0 0,0 2 0 16,-2-4 0-16,3 2 0 0,-1-1 0 0,0-1 0 0,3-2 0 0,-6-6 0 15,4 6 0-15,-4-6 0 0,0 0 0 16,6 5 0-16,0 0 0 0,-1-2 0 0,-5-3 768 0,0 0 208 16,0 0 48-16,0 0 0 0,0 0-832 0,0 0-192 15,0 0 0-15,0 0 0 0,0 0 0 0,0 0 0 16,0 0 0-16,0 0 0 0,0 0 0 0,0 0 0 15,0 0 0-15,-5 5 0 0,0-2 0 0,-1-1 0 16,2-1 0-16,-4-2 0 0,0 0 0 0,1-2 0 16,0-3 0-16,-1 0 0 15,1-1-1600-15,-2-1-352 0,0 1-80 0,-6-10-14752 0</inkml:trace>
  <inkml:trace contextRef="#ctx0" brushRef="#br1" timeOffset="10588.14">24982 1560 31327 0,'0'0'1392'0,"0"0"272"0,-9-3-1328 0,2 1-336 0,7 2 0 0,0 0 0 15,0 0 896-15,0 0 96 0,-3-6 32 0,3 6 0 16,4-8-832-16,-1 2-192 0,-8-2 0 0,4 1 0 31,1 7-768-31,0 0-208 0,-2-6-48 0,-8 3 0 0</inkml:trace>
  <inkml:trace contextRef="#ctx0" brushRef="#br1" timeOffset="10738.68">23683 1890 35007 0,'-17'1'1552'0,"17"-1"320"0,0 0-1488 0,0 0-384 15,0 0 0-15,11 3 0 16,4-3-752-16,6-2-208 0,4-2-64 0,0-2 0 0</inkml:trace>
  <inkml:trace contextRef="#ctx0" brushRef="#br1" timeOffset="60461.12">24363 798 23439 0,'9'-5'1024'0,"-4"4"240"0,1 1-1008 0,-4-1-256 15,0-1 0-15,-1 1 0 0,0 0-160 0,-1 1-80 16,0 0-16-16,0 0 0 0,0 0 256 0,-8-11 0 16,8 11 192-16,-11-9-192 0,11 9 208 0,-13-10-64 15,0-4-16-15,2 0 0 0,2 3 0 0,-1 1 0 16,-2 1 0-16,1-5 0 0,-2-1 128 0,2 1 32 15,-1-1 0-15,4 7 0 0,-1-3 272 0,-1-2 48 16,-3 1 16-16,0-1 0 0,-4 0-16 0,1 0 0 16,-2 0 0-16,-14-11 0 0,0 5-224 0,3 2-64 15,-1 6 0-15,2 1 0 0,-1 1-64 0,0 4 0 16,-1-2-16-16,2 3 0 0,-1 0-112 0,-2-1 0 16,-4 0-128-16,-2 2 192 0,-4 0-192 0,-3 1 0 0,-2 1 0 15,-1 2 0-15,-2 1 128 0,2 0-128 0,1-1 0 16,-4-1 0-16,-1-1 176 0,-3 2-176 0,-1 2 192 0,-3 1-192 15,0 2 128-15,4-2-128 0,0 0 0 0,2 2 0 16,-3-2 144-16,0 3-16 0,-2 2-128 0,1 2 192 16,0 3-192-16,27-4 144 0,-6 2-144 0,-2 2 128 15,-3 1-128-15,-4 2 0 0,-3 2 144 0,0 3-144 16,-2 4 0-16,-39 23 0 0,19-14 0 0,11-2 0 16,8-1 0-16,6 1 0 0,0-4 0 0,3 1 128 15,-3-1-128-15,1 2 0 0,1 2 0 0,1 1 128 16,3 1-128-16,-2 0 0 0,4 0 0 0,1-1 128 0,-1-3-128 15,2 2 0-15,-1 0 128 0,2-2-128 16,-3 0 0-16,1 1 144 0,-1 1-144 0,2-1 0 0,2-2 192 0,4 2-192 16,-1 1 192-16,1 1-192 0,2 0 176 0,2-4-176 15,2 1 160-15,2 0-160 0,0-2 144 0,3 2-144 16,-3 1 128-16,2-1-128 0,3-2 0 0,1 1 0 16,-3 2 128-16,5 0-128 0,2-3 0 0,4 0 0 15,1 1 0-15,3-1 128 0,1-4-128 0,1-2 0 16,2-1 144-16,4 2-144 0,2-2 0 0,5 1 0 15,-1-4 0-15,3 1 0 0,3 0 0 0,-1 0 0 16,3-2 0-16,2 0 0 0,2-2 0 0,4 1 0 16,3 2 0-16,3-3 0 0,6-3 0 0,1-1 0 15,1-2 0-15,1 0 0 0,4 0 0 0,-1-2 0 16,0-2 0-16,4 0 128 0,1-6-128 0,4-2 0 16,4-1 0-16,-1 1 128 0,3 0-128 0,-3-1 0 0,-2-3 0 15,0-1 128-15,5-4-128 0,0 1 0 0,3 0 0 0,-1-1 0 16,-4-1 0-16,1 1 144 0,-3-1-144 0,2-2 0 15,-2 0 128-15,2-1-128 0,-2 0 0 0,-1 1 0 16,-2 0 160-16,-3 1-160 0,-2-3 128 0,-1 1-128 16,2-3 144-16,-2 3-144 0,4-4 160 0,3-1-160 15,0-1 176-15,-1 0-176 0,-7 1 192 0,2-4-192 16,-1-1 128-16,4-1-128 0,1-2 0 0,0 0 0 16,1 1 160-16,-2 1-160 0,-4-1 128 0,-2 3-128 15,-6 0 128-15,0 1-128 0,-2-1 0 0,-1 1 128 16,-2-3-128-16,0 2 0 0,-4-1 0 0,0 0 128 15,-2-2 0-15,-2 2 0 0,0 0 0 0,0-1 0 0,-2-1 0 0,-1-1-128 16,-2 3 192-16,0 1-64 0,1-3-128 0,-1 2 160 16,-2 3-160-16,0 0 160 0,-3 0-160 0,-1 0 0 15,-3 0 0-15,-2 0 128 0,0-1-128 0,-4 3 0 16,-3-1 144-16,0-1-144 0,-4-1 176 0,0 1-48 16,2 1 0-16,-4-1 0 0,-5-1-128 0,0 0 0 15,-1-1 144-15,-3 1-144 0,-6 0 0 0,0-2 128 16,1 1-128-16,-3 0 0 0,-1 3 0 0,-1 1 0 15,-1 2 0-15,0-3 0 0,-4-5 0 0,1 4 0 16,1 5 0-16,-5-2 0 0,0-1 0 0,1 1 0 16,-2-1 0-16,12 9 0 0,-1-4 0 0,-4 2 0 15,-2-2 0-15,-1 1-128 0,-2-3 128 0,-2 2 0 16,-3-1-144-16,-33-10 144 0,3 4 0 0,5 10-144 0,5 3 144 16,0 1 0-16,1 3-160 0,3 1 160 0,2 0-128 0,-5 0 128 15,-2-1-128-15,1 3 128 0,1 2-128 0,1 2 128 16,-4 0 0-16,4 3 0 0,3 0 0 0,0 0-128 15,-2-2 128-15,-1 3 0 0,-4 0 0 0,-2 5-128 16,0 2 128-16,2 4 0 0,-1-1-144 0,25-4 144 16,-5 4 0-16,-6 3 0 0,-4 0 0 0,-4 4 0 15,-2 4-128-15,1 3 128 0,0-2 0 0,-43 23 0 16,15-12 0-16,9-1 0 0,5-3-144 0,5-2 144 16,1-1 0-16,5 1 0 0,6 1 0 0,1 2 0 15,2-1 0-15,-2 2 0 0,1-3 0 0,1 1 0 16,2 0 0-16,0 0 0 0,-1 2 0 0,4 1 0 15,1-3 0-15,5 4 0 0,2 1 0 0,2 0 0 0,2 1 0 16,1 1 0-16,-1 0 0 0,4-3 0 16,2-1 0-16,1-2 0 0,1-2 0 0,5 0 0 0,2-1 0 15,2 0 0-15,-3 1 0 0,2 0 0 0,9 3 0 0,-1-3 0 16,3-1 0-16,0 0 0 0,0 0 0 0,1-1-128 16,3 3 128-16,1-3 0 0,0-4 0 0,4 2 0 15,2 1-128-15,4-2 128 0,3 4 0 0,1-2 0 16,0-2 0-16,2 1 0 0,1-1-176 0,4 0 176 15,-1-4-160-15,4-1 160 0,0-1 0 0,5 1-144 16,3-5 144-16,2 0 0 0,-1-2 0 0,4 0-160 16,4 0 160-16,0-1 0 0,2-2 0 0,0-1-128 15,-1-2 128-15,1-3 0 0,3-1 0 0,2-3 0 16,3-1-128-16,4-3 128 0,-2-4 0 0,-1 1 0 16,-1-4 0-16,-2 2 0 0,3-3 0 0,0-2 0 15,2-2 0-15,0 1 0 0,-3-1 0 0,-2 2 0 0,-1-2 0 16,0 0 0-16,-4-1 0 0,2 0 0 0,4-1 0 0,1-1 0 15,1-3 0-15,-2 2 0 0,-4-4 0 0,1-2 0 16,2-1 0-16,-1-2 0 0,1-2 0 0,1 1 0 16,3-1 0-16,-2 5 0 0,-2-2 0 0,-3 0 0 15,-5-3 0-15,1 2 0 0,0 6 0 0,1-2 0 16,1-2 0-16,0-1 128 0,2 0-128 0,-4 1 0 16,-4 0 0-16,-2-1 0 0,0-3 128 0,-2-2-128 15,0-4 0-15,0 0 0 0,0-1 0 0,1-2 0 16,-3 2 0-16,-1 2 0 0,-2 3 0 0,-2-1-160 15,-2 3 160-15,-3-3 0 0,-4 0 0 0,0 2 0 16,-4 0 0-16,0-2 0 0,-3 0 0 0,-2 0 0 16,1 1 0-16,-3-2 0 0,1 1-144 0,-2 1 144 0,-4 2-240 0,1-1 32 15,-4-1 0-15,-1-1 0 0,-2-4-112 16,-1-2 0-16,-2 0-16 0,0-1 0 0,-5-2-16 16,0 2 0-16,-3-1 0 0,-2 3 0 0,-2 2 128 0,-2 2 32 15,1 3 0-15,-3 1 0 0,-2 2 192 0,-2 3 0 16,-1 2-160-16,0 0 160 0,-2 1 0 0,-1 0 0 15,-4 1 0-15,-1 3 128 0,0 3-128 0,-1-4 0 16,-1-2 0-16,1 2 0 0,-2 8 128 0,14 0-128 16,-4-2 0-16,-6-1 128 0,-5-1-128 0,-3 1 0 15,-4 0 0-15,-3 1-176 0,-2 2 176 0,-46-6-192 16,16 5 192-16,3 3-192 0,1 3 192 0,7 4 0 16,4 2 0-16,2 3-128 0,3 2 128 0,26-3 0 15,-3 4 0-15,-7 1-128 0,-4-1 128 0,-4 6 0 0,-3 7-144 16,1 3 144-16,-2-1 0 0,-50 21 0 0,11-7 0 15,6 0 0-15,5-1-160 0,7 3 160 0,2-3 0 16,4 5-144-16,-3 2 144 0,-2 4 0 0,-4 4 0 0,2 2 0 16,4 2 0-16,-2 3-128 0,3 2 128 0,0 6 0 15,-4 6 0-15,9 4 0 0,4 2 0 0,6 4-128 16,6 4 128-16,7 2-160 0,8 6 160 0,6-6-160 16,10-2-432-1,5 2-96-15,10-1-16 0,8-5-12432 0</inkml:trace>
  <inkml:trace contextRef="#ctx0" brushRef="#br1" timeOffset="85266.07">10200 5387 8287 0,'0'0'736'0,"0"0"-592"15,0 0-144-15,0 0 0 0,0 0 1344 0,0 0 256 16,0 0 32-16,0 0 16 0,0 0-1136 0,0 0-208 0,-1-8-48 0,1 8-16 16,0 0-240-16,0 0 0 0,0 0 0 0,11 1 0 15,-11-1 0-15,7-1 0 0,-7 1 0 0,10-2 0 16,-2 2 144-16,1 0-144 0,-9 0 128 0,10 1-128 16,-1-1 176-16,2 0-48 0,3 0-128 0,1 0 192 15,2 1 64-15,-1-2 0 0,1 0 0 0,2-1 0 16,6-1 176-16,-1 2 32 0,2 1 16 0,3-1 0 15,2 0-32-15,1 0-16 0,1 0 0 0,1 0 0 16,3-1-64-16,3 1-16 0,3 1 0 0,3 1 0 16,-1-2-96-16,3 1 0 0,4 0-16 0,2 0 0 15,0-2 0-15,1 0 0 0,3 0 0 0,1 1 0 16,3-1-240-16,4 1 0 0,0 1 0 0,2 0 0 16,-1-3 160-16,4 1-160 0,1 0 160 0,4 2-160 15,2-3 128-15,0 1-128 0,-2 0 0 0,2 1 0 0,4 0 128 16,-1 0-128-16,2 0 0 0,-5 0 0 0,-1-1 144 0,4 1-144 15,7 1 128-15,-2 0-128 0,0 0 240 0,1 0-48 16,2-3 0-16,1 6 0 0,2-2 0 0,-2 1-16 16,-4 1 0-16,6-1 0 0,3 1 0 0,2-1 0 15,-3 0 0-15,0-1 0 0,2 2-176 0,2 1 192 16,2 0-192-16,2-1 192 0,0-3-192 0,1 4 0 16,-2 0 0-16,-1 1 0 0,-2-2 0 0,1 0 0 15,1 0 0-15,-2 2 0 0,0-1 0 0,-2 2 0 16,2-1 144-16,0-1-144 0,-1-1 128 0,2 0-128 15,2 0 160-15,-2 1-160 0,1-2 192 0,-2 5-48 16,-3 1-16-16,5-1 0 0,6-4 32 0,-3 1 0 16,-4-2 0-16,3 4 0 0,3 1-160 0,-3 0 0 0,-3-1 0 15,5-1 0-15,4-3 0 0,-4 3 0 0,-3 3 0 16,-1-1 0-16,2-6 0 0,0 2 0 0,1 4 0 16,1-2 0-16,-4-2 0 0,2 1 0 0,2 0 0 15,-4-1 128-15,-4 1-128 0,3-1 192 0,0 1-192 0,0-1 192 16,-1 0-192-16,-1 0 192 0,2 2-192 0,0-2 192 15,-1 0-48-15,-1 0 0 0,0 0 0 0,-2-1 0 16,3 1-16-16,-4-1-128 0,-4-1 192 0,2-1-64 16,3-1-128-16,1 4 0 0,-2 3 144 0,1-4-144 15,-4-4 0-15,1 2 144 0,-3 5-144 0,-1-4 0 16,-1 0 144-16,-1-1-144 0,2-1 0 0,-2 1 144 16,2 0-16-16,-3 0-128 0,-3-1 192 0,1 1-64 15,4-3-128-15,-4 2 0 0,-1 1 144 0,0-1-144 0,-1-1 208 16,3-1-16-16,1 2-16 0,-5 1 0 0,-5 3-176 0,1-3 160 15,2-2-160-15,0 1 160 0,-2 3-160 0,0-2 192 16,-7-2-192-16,3 0 192 0,-2 2-192 0,3 0 192 16,1 2-192-16,-4 0 192 0,-2 0-64 0,-2-1-128 15,-1-1 192-15,3 0-64 0,2 0-128 0,-2 3 128 16,-2 2-128-16,-5-1 128 0,2-2-128 0,-2 2 160 16,-1-1-160-16,-1 1 160 0,2 0-160 0,-2 0 160 15,-3 3-160-15,-3-4 160 0,-5-1-160 0,-1 1 0 16,-1 2 0-16,0-1 128 0,-1 1-128 0,-1 1 0 15,-2 2 0-15,-4 0 0 0,-4 0 0 0,-4 2 0 16,-2 0 0-16,-4 1-9952 16,-3 2-1872-16</inkml:trace>
  <inkml:trace contextRef="#ctx0" brushRef="#br1" timeOffset="179972.81">19560 8081 13583 0,'0'0'592'0,"-10"2"144"0,1 1-592 0,-3 0-144 16,2 1 0-16,1-2 0 0,0 0 1104 0,9-2 192 0,0 0 48 0,0 0 0 16,0 0 0-16,0 0 16 0,0 0 0 0,0 0 0 15,0 0-448-15,0 0-80 0,0 0-32 0,11 1 0 16,7 1-192-16,3-2-32 0,3-2-16 0,5-2 0 15,3-3-16-15,1 1 0 0,0-1 0 0,3 0 0 16,1 1-176-16,3-3-48 0,1 4 0 0,-1 0 0 16,-2 1-96-16,-2 0-32 0,-1 1 0 0,-5 1 0 15,-5 1-16-15,-4 1-16 0,-7 0 0 0,-4 1 0 16,-2 1 288-16,-8-2 48 0,0 0 16 0,0 0 0 16,-8 7 336-16,-4-1 80 0,-7 1 16 0,-3 2 0 15,-4 1-240-15,-4-2-32 0,-2 0-16 0,0 0 0 16,-4-4-272-16,1 5-48 0,1-2-16 0,2 1 0 0,1-1-64 15,4-1 0-15,-1-1-16 0,2-2 0 0,5-2-32 16,1 3 0-16,6-3 0 0,5 0 0 0,9-1-80 0,0 0-128 16,0 0 176-16,0 0-176 0,13 0 0 0,3 0 0 15,0-2 0-15,5-2 0 0,3-1 0 0,2 1 0 16,1-2 0-16,3 3 0 0,1-2-144 0,-1 2 144 16,0-1-128-16,1 1 128 15,1-2-1488-15,0 1-224 0,-3 0-32 0,0 1-9904 16,-4-1-1968-16</inkml:trace>
  <inkml:trace contextRef="#ctx0" brushRef="#br1" timeOffset="183559.52">20774 7251 12895 0,'-3'-7'272'0,"-2"-3"64"0,2-2 16 0,2 1 32 0,-2-4-384 0,1 1 0 16,3 0 0-16,-1 0 0 0,-3-1 896 0,2 4 96 15,-1406-1 32-15,2817 2 0 0,-1409 2 0 0,2 1 0 16,-1 0 0-16,3 2 0 0,-1-1-832 0,3 3-192 16,2 2 0-16,7 2 0 0,-1 1 240 0,2 5 0 0,0 2 0 0,1 6 0 15,3 5 208-15,1 4 32 0,1 2 16 0,3 8 0 16,0 10-256-16,0 5-48 16,0 2-16-16,1 3 0 0,-2 0-176 0,-1 2 0 0,-3 1 144 0,-1 5-144 15,-2 4 144-15,-4-1-144 0,-2-1 192 0,-2-3-192 16,-3-3 176-16,-1-2-176 0,-4-1 160 0,-2-3-160 15,-1-1 160-15,-4-3-160 0,-1-4 160 0,2-5-160 16,-4-5 240-16,0-2-48 0,-3-5-16 0,2-1 0 16,0-5 144-16,0-4 48 0,-2-2 0 0,2-6 0 15,3-3 32-15,6-6 16 0,-11 0 0 0,2-4 0 16,1-4 80-16,0-8 16 0,1-4 0 0,-1-7 0 16,1-3-240-16,4-3-32 0,-2-4-16 0,1-5 0 15,1-4-96-15,2 0 0 0,1 0-128 0,1 1 192 0,1-1-32 16,3 1-16-16,2-1 0 0,1-1 0 0,2-3 32 0,3-1 0 15,2-3 0-15,2 0 0 0,2 0-176 16,3-2 160-16,3-6-160 0,1-2 160 0,5-2-160 0,-1 4 0 16,-3 3 0-16,3 2 0 0,1 4 0 0,-3 7 0 15,-2 7 0-15,-3 5 0 0,-1 4 0 0,-3 5 0 16,-3 3 0-16,-3 5 0 0,-1 5 0 0,-4 5 0 16,1 5 0-16,-9 2 128 0,8 6-128 0,-1 4 0 15,-1 4 0-15,-1 7 0 0,0 3-144 0,-1 5 144 16,0 1-192-16,0 7 192 0,-2 3-128 0,-1 5 128 15,1 3 0-15,0 3 0 0,1 8 0 0,0-4 0 16,1-5 0-16,0 0 0 0,-1-4 0 0,2-1 0 0,2-2 0 16,1-3 0-16,-1-5-256 0,2-3 48 0,-1-5 16 15,1-1 0 1,1-4-2112-16,-5-3-432 0</inkml:trace>
  <inkml:trace contextRef="#ctx0" brushRef="#br1" timeOffset="184490.98">23102 7498 17391 0,'0'0'768'0,"0"0"160"0,0 0-736 0,0 0-192 15,0 0 0-15,0 0 0 0,0 0 0 0,0 0 0 16,0 0 0-16,0 0 0 0,0 0 192 0,0 0 16 16,0 0 0-16,0 0 0 0,0 0 32 0,0 0 0 15,0 0 0-15,0 0 0 0,0 0 176 0,0 0 32 16,0 0 16-16,0 0 0 0,0 0 224 0,0 0 32 15,0 0 16-15,0 0 0 0,0 0-128 0,0 0-32 16,0 0 0-16,-8 6 0 0,-1 2-160 0,-1 0-32 16,2-1-16-16,-6 0 0 0,-1 2-48 0,0 1 0 0,-2 0 0 0,1-1 0 15,-5 5-64-15,-1-1 0 0,-1 1-16 16,-3 2 0-16,-3-2-80 0,-2 1-16 16,-2 1 0-16,-2 0 0 0,0 0-144 0,1-1 128 0,0 0-128 0,2 1 128 15,2-4-128-15,3-1 160 0,5-1-160 0,1-1 160 16,5-2-160-16,4 1 128 0,1-1-128 0,3-3 128 15,8-4-128-15,0 0 160 0,0 0-160 0,0 0 160 16,0 0-32-16,0 0 0 0,11 0 0 0,1-1 0 16,3-1-128-16,2 1 192 0,4 1-192 0,4-2 192 15,5-2-192-15,0 2 0 0,-2 1 144 0,7-1-144 16,2 2 0-16,2 0 144 0,-4 0-144 0,2 2 0 16,0-2 0-16,-2 0 0 0,1 0 0 0,0 0 0 15,-2-2 0-15,-2 2 0 0,-4 0 0 0,-2 0 0 16,0-2-336-16,-5 1-176 15,-6-1-48-15</inkml:trace>
  <inkml:trace contextRef="#ctx0" brushRef="#br1" timeOffset="184969.1">24123 7093 24351 0,'0'0'1088'0,"0"0"208"0,0 0-1040 0,0 0-256 0,0 0 0 0,0 0 0 15,0 0 0-15,-10-1 0 0,-2 2-176 0,-1 9 176 16,-1 5 0-16,-2 5 256 0,-5 5-32 0,-1 5 0 15,-4 5 96-15,2 6 32 0,1 3 0 0,0-1 0 16,0-1-64-16,3 0-16 0,1 2 0 0,4 0 0 16,0 0-96-16,4 3-32 0,2-1 0 0,3-1 0 15,3-1-144-15,5-2 192 0,4-5-192 0,1-5 192 16,4-4-16-16,0-3 0 0,5-5 0 0,4-4 0 16,1 0 96-16,6-8 32 0,3-2 0 0,4-2 0 15,5-4 256-15,3-5 48 0,2-7 16 0,1-3 0 0,2 0-16 16,-2-7 0-16,-5-7 0 0,2-4 0 0,1-4-176 15,0-2-48-15,-3-1 0 0,-5-3 0 16,-6-3 192-16,-4 3 48 0,-7 2 0 0,-6 1 0 0,-5 0 320 0,-4 2 64 16,-6 1 16-16,-6 4 0 0,-7 3-272 0,-2 3-48 15,-3 1-16-15,-3 6 0 0,-7 3-368 0,0 4-80 16,-4 1-16-16,2 1 0 0,-1 1-352 0,-1 3-80 16,1 4-16-16,-2 0 0 15,-1 0-2032-15,4 2-416 0,2 4-80 0</inkml:trace>
  <inkml:trace contextRef="#ctx0" brushRef="#br1" timeOffset="186902.77">5421 13048 3679 0,'0'0'320'0,"0"0"-320"0,-1-5 0 0,1 5 0 15,0 0 2240-15,0 0 368 0,0 0 80 0,0 0 0 16,0 0-1712-16,0 0-336 0,10 2-80 0,-1-3-16 0,4-2-208 0,0-1-32 16,0 2-16-16,4 0 0 0,3 2 32 0,1 0 16 15,1 0 0-15,2 2 0 0,2 0 16 0,3 1 0 16,2-2 0-16,5 0 0 0,5 0 16 0,4 0 0 16,1-1 0-16,5-1 0 0,4 0-32 0,1 1 0 15,1 0 0-15,4 2 0 0,3 0-48 0,7-2-16 16,-3-2 0-16,3 0 0 0,2 3-16 0,5 1 0 15,3-3 0-15,2 1 0 0,1 2 0 0,-1-1-16 16,0-1 0-16,2 1 0 0,7 2-96 0,-2-3-16 16,1 0 0-16,1 0 0 0,-2 0-128 0,2 2 192 15,2 1-192-15,-3 0 192 0,-2 1-192 0,3 0 0 16,3 2 144-16,0-1-144 0,-1 1 128 0,0-1-128 16,-2-1 160-16,4 2-160 0,1 1 160 0,-3-2-160 0,-2 3 160 15,-1-1-160-15,5 2 160 0,-3-2-160 0,-2-3 160 0,-2 0-160 16,2-3 0-16,1 2 128 0,3 2-128 0,-3-1 0 15,-2-4 0-15,2 1 128 0,0 2-128 0,0-1 0 16,-1-1 128-16,-1-2-128 0,-4-3 0 0,4 2 144 16,2 4-144-16,1-2 0 0,-3-4 144 0,3 0-144 15,3 4 192-15,-2 2-48 0,-3-2 0 0,2-2 0 16,2-3-144-16,2 1 0 0,1 4 0 0,-2-2 0 16,2-2 240-16,4 2-48 0,-1 1 0 0,-1-2 0 15,-2 2-16-15,4 1-16 0,4 2 0 0,-5 1 0 16,-4-2-32-16,5 0 0 0,6-1 0 0,-2 3 0 15,2 0-128-15,2 1 128 0,5-1-128 0,-1-1 128 16,-4 0-128-16,6 1 160 0,5-2-160 0,1 0 160 0,1-1 80 16,2-1 16-16,2-1 0 0,3-2 0 0,-2 2 0 0,3 2 16 15,1 2 0-15,0-2 0 0,0-5 64 16,1 1 16-16,-2 3 0 0,2 0 0 0,3 0-112 0,-2-2-32 16,-2 0 0-16,-5 4 0 0,1 5-16 0,-3-4 0 15,-3-4 0-15,-2 2 0 0,0 4-192 0,-5-3 0 16,-4-2 0-16,-1 1 0 0,-4 1 160 0,-4-1-160 15,-8-1 160-15,1-1-160 0,-1 1 0 0,-4 0 0 16,-9 1-208-16,-6 0 64 16,-6 0-1264-16,-4 1-256 0,-8-1-64 0,-3-1 0 0</inkml:trace>
  <inkml:trace contextRef="#ctx0" brushRef="#br1" timeOffset="188483.07">7918 7145 25567 0,'0'0'1136'0,"0"0"224"0,0 0-1088 0,0 0-272 0,-5-6 0 0,5 6 0 0,-4 11 0 0,2 0 0 16,1 0-208-16,1 2 80 0,1 2 128 0,3 3 0 16,-2 2 0-16,1 2 0 0,3-1 0 0,-4 2 0 15,0 1 0-15,1 0 0 0,2 2 0 0,-1 0 0 16,-1 1 0-16,1-1 0 0,0 0 0 0,-1 3 0 15,0-5 0-15,0 3 0 0,0 0 0 0,3 2 224 16,-4 1-48-16,2 1-16 0,2-2 48 0,-1 1 16 16,1-2 0-16,1 2 0 0,0 2 32 0,3-1 16 15,-2-1 0-15,2-1 0 0,4 0-48 0,0-1-16 16,-2 1 0-16,4 2 0 0,1 0-48 0,0 0-16 16,-1-2 0-16,2 1 0 0,2 0-144 0,1 2 192 15,-2 0-192-15,2 0 192 0,0 0-192 0,0-1 160 16,-1 0-160-16,0-1 160 0,1 0-160 0,-3 1 0 0,1 1 144 15,0 2-144-15,0 1 0 0,-1 1 144 0,2 2-144 0,0 0 0 16,1 0 128-16,-3-3-128 0,2 2 0 0,0 2 0 16,0-3 128-16,-3 0-128 0,3 1 144 0,1 0-144 15,2 2 160-15,3 0-160 0,-4 1 160 0,3-2-160 16,-3 0 176-16,1-1-176 0,-3 2 192 0,0-4-192 16,2-2 176-16,-2 2-176 0,0 5 160 0,2-2-160 15,-1-4 0-15,2 3 128 0,3-1-128 0,1 2 0 16,-1 2 0-16,0-2 128 0,2-2-128 0,1-1 0 15,-1-2 128-15,2 2-128 0,-2-2 0 0,0 1 144 16,0 1-144-16,-1-1 0 0,2-1 144 0,-3 0-144 16,1 2 128-16,0-1-128 0,2-4 160 0,1 1-160 15,0 0 144-15,1 1-144 0,0-1 128 0,1 0-128 0,-2-1 192 0,2 1-64 16,-1 3 0-16,0-1 0 0,-1-1-128 16,-3 0 192-16,3-1-192 0,2 0 192 0,3-1-192 0,-2 1 192 15,-1-3-192-15,3 1 192 0,5 2-64 0,-3 0-128 16,2-2 192-16,-3 1-64 0,0 3-128 0,2 3 128 15,-3-4-128-15,1-1 128 0,0 0-128 0,1-1 128 16,-2-1-128-16,2 1 128 0,3-1-128 0,1 0 0 16,0-3 144-16,-3 3-144 0,-2 0 0 0,0 1 128 15,1-1-128-15,1 0 0 0,-3 1 144 0,3-1-144 16,-1 0 192-16,2 0-192 0,0-1 176 0,1 1-176 16,-2-1 160-16,0-1-160 0,-1-1 176 0,-3 0-176 15,-1-1 192-15,3 0-192 0,0 1 192 0,-1 0-64 16,4-2 0-16,-1 3-128 0,-1 1 256 0,3 1-48 0,4-3-16 15,-2 3 0-15,-1-2-16 0,0 0-16 0,0-2 0 0,2-1 0 16,2 2 16-16,1-2 0 0,3-2 0 16,2 0 0-16,2 2-48 0,0-2-128 0,-1-1 192 0,-1 1-64 15,2 1 0-15,1 0-128 0,1 0 192 0,3-1-64 16,4-1 0-16,-3 0-128 0,-1 1 192 0,-2-1-64 16,2-2-128-16,2-1 0 0,2 1 144 0,0 0-144 15,0 2 128-15,-1-2-128 0,-3-1 128 0,-1 0-128 16,2-1 128-16,-2 1-128 0,-2 2 128 0,1-3-128 15,0 0 0-15,-1 0 0 0,-1 2 0 0,-2 1 128 16,0-2-128-16,3 0 0 0,3-4 0 0,2 1 0 16,3 1 0-16,2-2 128 0,-3 0-128 0,3-2 0 15,1-1 128-15,4 0-128 0,3 1 160 0,-2-1-160 16,-2-2 144-16,1-1-144 0,1 0 128 0,1 0-128 0,2 2 0 16,-3-1 0-16,-5-1 128 0,-3 0-128 0,3 0 0 15,1-1 0-15,2 1 0 0,1 1 0 0,-1-1 0 0,1-1 0 16,-3 0 0-16,5 1 0 0,0-3 0 0,3 1 0 15,-1-1 128-15,-1 1-128 0,-4-3 0 0,2 1 128 16,-3 0-128-16,2 0 128 0,0 0-128 0,-4 2 0 16,-3-2 144-16,-3 1-144 0,-3-1 0 0,0 2 144 15,-2-1-144-15,1 1 0 0,2-2 144 0,-6 0-144 16,-3 0 0-16,-3 0 144 0,-3 1-144 0,0-3 0 16,-3-2 0-16,-1 0 128 0,-3 1-128 0,-2-1 0 15,-2 0 0-15,-2 0 0 0,-3 0 0 0,-2-1-320 16,-3-1 48-16,-4 0-11856 15,-1 1-2368-15</inkml:trace>
  <inkml:trace contextRef="#ctx0" brushRef="#br1" timeOffset="189896.05">10092 18007 3679 0,'-5'8'320'0,"-2"1"-320"0,-1-1 0 0,-2 1 0 16,4 0 1488-16,-4-1 240 0,1-1 32 0,1 0 16 15,3-3-416-15,5-4-80 0,-7 5 0 0,7-5-16 16,0 0-176-16,0 0-48 0,0 0 0 0,0 0 0 15,0 0-144-15,0 0-16 0,0 0-16 0,0-10 0 16,4-2-64-16,3-4-16 0,1-1 0 0,3-5 0 16,1-5-512-16,2 0-96 0,4-1-32 0,-1 0 0 15,1-4 112-15,1-2 0 0,2-1 16 0,-2-3 0 16,1-1 128-16,2-2 32 0,-1-2 0 0,3-1 0 16,-3-2 0-16,4 1 0 0,0-1 0 0,2-1 0 0,2 1 16 15,-1-1 16-15,-2-2 0 0,2 1 0 0,1 0-112 16,1-3-32-16,-1-2 0 0,1-1 0 0,1 0-128 15,2-1-16-15,-1-1-16 0,2-4 0 0,0-5-160 0,4-1 160 16,2 1-160-16,1 2 160 0,2 2-32 0,-3-2-128 16,0-3 192-16,-2 2-64 0,1 5 0 0,-1 3 0 15,0 1 0-15,-2 2 0 0,-2 1 80 0,1 3 16 16,2 0 0-16,-1 1 0 0,-1 2 0 0,-2 2 0 16,1 2 0-16,-2 1 0 0,-2 2-96 0,0-1-128 15,0 0 176-15,3-1-176 0,4-1 128 0,0 1-128 16,1-2 0-16,1 1 0 0,5 1 128 0,-1-1-128 15,3 1 0-15,-1 3 0 0,0-1 0 0,2 1 0 16,0-3 0-16,0 0 0 0,-2-1 0 0,2 2 0 16,0 0 128-16,0 3-128 0,-1-1 0 0,-3 3 0 0,-1 2 0 15,-1-1 0-15,-1 0 0 0,6 0 0 0,2 1 0 16,3 0 0-16,0-2 0 0,-1 2 0 0,0 0 0 0,1 0 0 16,1-4 0-16,0 2 0 0,3 1 0 0,6 2 0 15,2 1 0-15,-1 1 0 0,3 1 0 0,-1 0 0 16,-2 1 0-16,3-1 0 0,3-1 0 0,-1 6 0 15,1 1 0-15,-1-2 0 0,-3-2 0 0,1 4 0 16,-1 2 0-16,-1-1 0 0,3 0 0 0,-2 3 0 16,1 1 0-16,0-1 0 0,2 0 0 0,1 3 0 15,1 3 0-15,-1 0 0 0,-3 0 0 0,-3 0 0 16,-1 1 0-16,0 0 0 0,0-1 0 0,-3 3 0 16,4 2 0-16,-5 3 0 0,-2 2 0 0,-5-1 0 15,-4 3 0-15,1 1 0 0,0 0 0 0,1 2 0 0,-1 1 0 0,0 0 0 16,1 2 0-16,-2 2 0 0,-2 2 0 0,-1 1 0 15,-3 0 0-15,2 2 0 16,1 0-1040-16,0 1-112 0,-5-1-32 0,1 1-13424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9:38:44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21993 10293 25791 0,'3'-23'1152'0,"3"12"224"0,1 1-1104 0,2 2-272 15,0 0 0-15,1 5 0 0,0-2 0 0,-1 0 0 16,-1 2 0-16,2 1 0 0,1 1 192 0,-1 0-32 15,-1-2 0-15,-9 3 0 0,9 0-160 0,-9 0 0 16,0 0 0-16,0 0 0 0,6-3 240 0,-6 3-48 16,0 0 0-16,0 0 0 0,0 0 16 0,-4-10 0 15,-3 1 0-15,-4-1 0 0,-1 3 192 0,-1-3 48 16,-2-4 0-16,-1 0 0 0,0 1 224 0,-3-2 48 16,-2-4 16-16,-1 1 0 0,-2 2-32 0,0-2-16 15,1 1 0-15,-3 1 0 0,1 1-304 0,-1 3-48 16,-3-4-16-16,-2 1 0 0,-1 0-192 0,1-1-128 15,-5 2 160-15,1 0-160 0,-2 2 128 0,-5-1-128 0,-4 2 0 16,-2-2 0-16,0 1 0 0,-3 1 0 0,-5 1 0 0,5 1 0 16,-2 0 0-16,0-2 0 0,-2-3 0 0,-2 2 0 15,-7 2 0-15,1 3 0 0,1-3 0 0,-1 1 0 16,0 3 0-16,-2-1 176 0,-2-1-48 0,-1 1-128 16,1 2 208-16,2-1-64 0,1 3-16 0,-2-2 0 15,0-3 0-15,-1 2-128 0,-2 3 192 0,1 0-64 16,2-2-128-16,-3-1 128 0,5-2-128 0,-4-1 128 15,-4-2-128-15,-1 4 128 0,2 1-128 0,-1 1 128 16,5-3-128-16,-4-3 128 0,-3 1-128 0,2 1 128 16,1 2-128-16,3-1 0 0,4-1 0 0,-2 0 0 15,-2 5 0-15,3-3 128 0,-2-4-128 0,3 2 0 16,0 3 0-16,4 0 0 0,0 3 0 0,-1-3 0 16,-3-1 0-16,0-1 128 0,-1 5-128 0,3-4 0 0,2-1 0 15,-2 2 0-15,-1 1 128 0,-2 0-128 0,-2 1 0 0,1-2 0 16,0 1 0-16,2 0 0 0,1 2 0 0,0 2 0 15,-6 2 128-15,1-1-128 0,0-2 0 0,4 2 0 16,3 2 144-16,2 1-144 0,1 2 0 0,-1 1 144 16,1 1-144-16,1-1 0 0,-1 0 176 0,0-1-176 15,6 0 160-15,-2 4-160 0,1 2 0 0,-2 0 0 16,0 0 0-16,-2-2 0 0,1 3 0 0,2 1 0 16,0 4 0-16,2-2 0 0,1-1 0 0,0-3 0 15,-2 0 0-15,2 2 0 0,0 5 0 0,2-1 0 16,0 0 0-16,3-3 0 0,2-1 0 0,0 1 0 15,3 0 0-15,-1-1 0 0,1-1 0 0,1 0 0 0,-1 1 0 16,2 2 0-16,0-2 0 0,3 0 0 16,-2 1 0-16,3 3 0 0,1 2 128 0,2 2-128 0,-3 1 0 15,0 1 0-15,-2 0 128 0,2 1-128 0,-5 0 0 0,5 0 0 16,-1 5 0-16,2-2 128 0,0 2-128 0,3-1 0 16,2-2 0-16,3 1 0 0,1-2 0 0,3 1 0 15,2 0 0-15,0 3 0 0,-2-4 0 0,3 3 0 16,2-1 0-16,0 2 0 0,1 2 0 0,-1-3 0 15,1-1 0-15,0-1 0 0,3 2 0 0,2 0 0 16,3-1 0-16,-1-1 0 0,1-1 0 0,0 3 0 16,3 0 128-16,-1 1-128 0,3 2 0 0,1-1 0 15,-1-2 0-15,3 3 0 0,3 2 0 0,2-1 0 16,2-2 0-16,0-1 0 0,2 2 0 0,3-2 0 16,-1-3 0-16,3 2 0 0,0-4 0 0,1 2 0 0,3 1 0 15,3-1 0-15,-4 0 0 0,4 0 0 0,0-2 0 16,3 1 0-16,3-1 0 0,-3-2 0 0,5-3 0 15,4-1 128-15,4-2-128 0,0 1 0 0,4-2 0 0,1 2 0 16,2-3 0-16,0-1 0 0,-1 0 128 0,2-1-128 16,2-2 0-16,4 0 0 0,4 0 0 0,2 1 0 15,1-1 0-15,1 0 0 0,-1-2 0 0,-1 0 0 16,0 2 0-16,5-1 0 0,3-1 0 0,2 1 0 16,-2-4 0-16,0 2 0 0,-3-1 0 0,4 3 0 15,3-1 0-15,1-1 0 0,5 1 0 0,0 0 0 16,-2 1 0-16,0-2 0 0,3 0 0 0,3-2 0 15,2 1 0-15,-1 1 0 0,-2-1 128 0,4 1-128 16,4-1 0-16,2-1 0 0,2-3 0 0,-1 1 0 16,-1-1 0-16,1 3 0 0,6-2 0 0,-5 2 128 0,-3-2-128 15,1 0 0-15,0-4 0 0,1 3 0 0,0 5 0 0,-3-3 0 16,-3-4 0-16,1-1 0 0,3 0 0 0,-2 1 0 16,0 1 0-16,0-2 0 0,3-2 0 0,0-1 0 15,0 1 0-15,-2 0 0 0,-3 2 0 0,0-4 0 16,-1 0 0-16,1 0 0 0,2 2 0 0,-4 0 0 15,-2-3 0-15,2 1 0 0,2-2 0 0,1 1 0 16,-4 1 0-16,2-1 0 0,-4-4 0 0,2 2 0 16,2 1 0-16,-3 1 0 0,-2-1 0 0,-2 0 0 15,-1-2 0-15,1-1 128 0,2-1-128 0,-2 1 0 16,-6 1 0-16,1-1 0 0,-5-2 0 0,1 1 0 16,1-1 0-16,0 1 0 0,-3-2 0 0,-3-1 0 0,-1-2 0 15,-5-1 128-15,0-2-128 0,0-1 0 0,-2-1 0 0,0 1 144 16,-2 1-144-16,-3 0 128 0,-6 0-128 0,-2-4 0 15,-4-6 0-15,1 4 0 0,-3 2 0 0,2 1 0 16,-1-1 128-16,-1-1-128 0,-3-2 0 0,-5 1 0 16,-1 1 0-16,-1-1 128 0,-4-2-128 0,-1 0 0 15,-3-1 0-15,-3-3 0 0,-3 2 0 0,-4-2 0 16,-2-2 0-16,-2 1 0 0,0 3 0 0,-3 1 160 16,-4 0-160-16,-3 1 160 0,-4-1-160 0,-2 1 0 15,0-2 0-15,-5 1 0 0,-4-4 0 0,0 1 0 16,-3 0 0-16,-3 1 0 0,-5 0 0 0,1-1 0 15,0-1-144-15,0 0 144 0,-3 2 0 0,-2 3-128 16,-1-2 128-16,-5 4 0 0,-5-1-128 0,0-1 128 0,-2 1 0 0,3-1 0 16,-4 2-128-16,0-2 128 0,0-6 0 0,-7 5 0 15,-1 2-144-15,-5-2 144 0,-4 0 0 0,-1 2-144 16,2 4 144-16,-3 2 0 0,-5 1-144 0,-2-1 144 16,-2 3 0-16,0 0-176 0,5 2 176 0,-5-1-128 15,-4-3 128-15,3 3 0 0,3-1-144 0,1 3 144 16,-4 2-144-16,-2-4 144 0,-2-1-192 0,-1 3 192 15,3 5-176-15,-1-6 176 0,-4-1-160 0,-3 2 160 16,-1 2-128-16,-2 3 128 0,2 3 0 0,-3-3-144 16,-6-5 144-16,3 6-128 0,3 0 128 0,-1-1-128 15,-2 1 128-15,1 2 0 0,1-2-144 0,0-1 144 16,3-2 0-16,-2 2-144 0,-1 0 144 0,1 3 0 16,3-3 0-16,-3 2 0 0,-3 1 0 0,3-1 0 0,4 3 0 15,-1 2-128-15,-4 2 128 0,-1 0 0 16,-1-2 0-16,0 1 0 0,4 0 0 0,-2 7 0 0,-2 4-144 15,5-2 144-15,0-2 0 0,1 3-144 0,-2 0 144 16,3 4 0-16,2 2 0 0,5-3-128 0,1-3 128 0,0 3 0 16,1 0 0-16,0 3 0 0,3 3 0 0,1-1-160 15,0-3 160-15,0 3 0 0,-1 0 0 0,4 4 0 16,2-3 0-16,3 3 0 0,2 0 0 0,2-1-128 16,1 1 128-16,2 2 0 0,3-1 0 0,5 3 0 15,4-1 0-15,4 4 0 0,1 5 0 0,0-1 0 16,4-3 0-16,2 0 0 0,5-2 0 0,-2 1 0 15,3-1 0-15,2 1 0 0,4-2 0 0,1-1-128 16,3-1 128-16,2 2 0 0,2-4-192 0,3 1 192 16,0-2-192-16,3 3 192 0,0 2-176 0,1 0 176 15,2-2-160-15,-2 1 160 0,4 2-128 0,1-1 128 0,-2-1 0 16,4 1-144-16,1-3 144 0,3 0 0 0,1 1 0 16,1 1 0-16,0-3 0 0,2 1 0 0,0 0 0 0,4 2 0 15,-2-1 0-15,6 2 0 0,-1 3 0 0,3 2 0 16,1 2 0-16,2 0 0 0,1-3 0 0,4 1-128 15,2-2 128-15,0-2-128 0,4 2 128 0,0-2-128 16,4 0 128-16,1-1 0 0,0 2 0 0,4-3-128 16,0 1 128-16,1 2 0 0,2-2 0 0,-2 2 0 15,5 0 0-15,-2-1 0 0,3-4 0 0,2 2-128 16,2-1 128-16,2 0 0 0,1-2 0 0,0-2-128 16,-2 0 128-16,0-1 0 0,0-3 0 0,2 0 0 0,0-2 0 15,3 0 0-15,2 2 0 0,1-3 0 0,-1 0 0 16,-1 2 0-16,-1 0 0 0,2-1 0 0,-1 1 0 15,3-1 0-15,4 0 0 0,-2 0 0 0,2 0 0 0,-1 0 0 16,-1 0 0-16,4 1 0 0,3-2 0 0,3 0 0 16,1 1 0-16,1-1 0 0,0 2 0 0,-1-2 0 15,3-1 0-15,3 0 0 0,7 0 0 0,-2 0 0 16,-2 0 0-16,4-1 0 0,2-1 0 0,4 1 0 16,3 1 0-16,-3-2 0 0,-3-1 0 0,4-1 0 15,4-3 0-15,-4 2 0 0,-1 0 0 0,-1 0 0 16,-5-1 0-16,5-1 0 0,0 1 0 0,-3-2 0 15,-6 2 0-15,1-2 0 0,4-1 0 0,2 2 0 16,1-2 0-16,-1 0 128 0,-3 2-128 0,5-5 0 16,2 0 128-16,-1 0-128 0,-2-2 0 0,1 0 0 15,1-1 0-15,2-2 0 0,3-5 0 0,-2-1 0 0,0 2 0 16,4-2 0-16,5-6 0 0,2 0 0 0,1-3 0 0,2-3 0 16,4-2 0-16,-1-6 0 0,0 0 0 0,1-5 0 15,1-2 0-15,-5-2 0 0,-4-3 0 0,-3-1 0 16,-2-1 0-16,2 0 128 0,-2-3-128 0,-5-1 0 15,-9-6 464-15,0 1 32 0,-2 1 0 0,-5 2 0 16,-5 3 336-16,-7 1 64 0,-8 1 0 0,-4-3 16 16,-6 0-128-16,-5 1-16 0,0 2-16 0,-6 1 0 15,-5 0-384-15,-3 3-80 0,-4 3-16 0,-6 1 0 16,-7 1-272-16,-5 0 0 0,-2 2 0 0,-5 0-144 16,-8 2-1008-16,-9 2-192 15,-9 0-32-15,-10 5-11056 0,-12-1-2224 0</inkml:trace>
  <inkml:trace contextRef="#ctx0" brushRef="#br0" timeOffset="3217.34">1327 15980 21183 0,'0'0'1888'0,"0"0"-1504"0,0 0-384 0,0 0 0 0,0 0 0 16,0 0 0-16,0 0 0 0,-5 4 128 0,-1 1 272 0,2 5 64 15,0 1 16-15,2 4 0 0,0 5 48 0,-1 4 16 16,-3 3 0-16,3 2 0 0,3 0-48 0,-1 5-16 15,-1 2 0-15,-2 0 0 0,0 2-160 0,1-2-16 16,1-1-16-16,0-3 0 0,-2-3-160 0,2-3-128 16,-1-1 192-16,6-1-192 0,-3-4 0 0,2-2 0 15,0-3-192-15,2-1 48 16,3-4-1424-16,0-2-288 0,4 1-48 0,0-6-8432 0</inkml:trace>
  <inkml:trace contextRef="#ctx0" brushRef="#br0" timeOffset="3577">1745 16288 21071 0,'-7'12'928'0,"5"-2"208"0,1 2-912 0,-1 2-224 0,-4 2 0 0,2 0 0 15,1 3 768-15,-1 0 128 0,-2-2 0 0,-1 1 16 16,0-1 16-16,-1 1 0 0,1 0 0 0,1-3 0 15,-2-3-464-15,2-1-80 0,3-1-32 0,1-2 0 16,2-8 128-16,0 0 32 0,0 0 0 0,0 0 0 16,0 0-128-16,10-11 0 0,1-5-16 0,0 0 0 15,-1-1 160-15,1-1 48 0,0-3 0 0,2 0 0 16,-2-1-224-16,2 0-32 0,1 1-16 0,2-1 0 0,0 0-304 0,2 2 160 16,-2 1-160-16,3 7 128 0,-2 2-128 15,-2 0 0-15,-4 3 144 0,1 5-144 0,-1 4 144 16,1 3-144-16,-4 2 192 0,0 4-192 0,-2 4 192 0,0 2-192 15,-3 3 192-15,-1 0-192 0,-1 1 144 0,0 0-144 16,-1-1 0-16,2 3 144 0,-2 1-144 0,2 1-192 16,1-7 32-16,3 2 16 15,-1 0-2032-15,5-1-416 0,-1-2-80 0</inkml:trace>
  <inkml:trace contextRef="#ctx0" brushRef="#br0" timeOffset="4009.35">2970 15915 21071 0,'0'-11'928'0,"0"11"208"0,0-9-912 0,0 1-224 16,-1 1 0-16,1 7 0 0,0 0 960 0,-7-4 128 15,7 4 48-15,-10 3 0 0,-1 0-272 0,-2 2-48 16,-2 8-16-16,0 0 0 0,-3 2-144 0,0 5-16 15,-7 3-16-15,0 5 0 0,-2-1 16 0,-3 7 16 16,0 6 0-16,6-1 0 0,5-2-272 0,1 3-48 16,-4 4-16-16,3-2 0 0,5-4-176 0,5-1-144 15,1-5 192-15,6-2-192 0,2-6 0 0,4-3 0 16,4-6 0-16,5 0 0 0,3 0 0 0,0-4 0 16,3-4-160-16,7-2 160 15,7-5-528-15,2 0 16 0,1-1 0 0,0-3 0 16,-3-1-1968-16,0-3-384 0,-2-1-80 0</inkml:trace>
  <inkml:trace contextRef="#ctx0" brushRef="#br0" timeOffset="4870.76">3461 16302 21183 0,'-12'-4'1888'0,"3"3"-1504"0,3 2-384 0,-4-1 0 15,-1 0 704-15,-1 2 64 0,-2 1 0 0,-1 1 16 16,0-1 176-16,-3 2 16 0,0 3 16 0,0 0 0 16,-1-4-576-16,0 5-112 0,-1 2-32 0,1 2 0 15,-1 0-16-15,2-1-16 0,3 1 0 0,4 0 0 16,4 1 96-16,2-2 32 0,5-12 0 0,0 12 0 0,1 1-208 0,3-2-32 16,1-1-128-16,3-3 192 0,2-3-192 0,2 0 0 15,2-2 128-15,-1-2-128 0,-2-2 0 0,2-1 144 16,1-1-144-16,-2 0 128 15,1-2 32-15,-5 1 0 0,2-1 0 0,-1-2 0 0,-2 0 32 0,-1 1 16 16,-6 7 0-16,7-7 0 0,-2 0-16 0,1 0-16 16,-6 7 0-16,0 0 0 0,6-5-176 0,-6 5 160 15,0 0-160-15,0 0 160 0,0 0-160 0,0 0 0 16,10-3 0-16,-10 3 128 0,12 4-128 0,-1-2 0 16,0-1 0-16,0-1 0 0,0-1 128 0,3 1-128 15,3-2 0-15,2-4 128 0,3-4-128 0,-1-2 0 16,-4-2 0-16,7-4 128 0,4-3-128 0,1-1 160 15,2-1-160-15,-1-1 160 0,1-1-160 0,-2 1 160 16,-3 1-160-16,-3-4 160 0,-3-4-32 0,-1 2 0 0,-4-1 0 16,1-1 0-16,-2-2 0 0,-1-5 0 0,1-1 0 15,-3-3 0-15,-1-2-128 0,0 0-144 0,-5 0 144 16,-2 5-208-16,-1 5-128 0,0 6-32 0,2 6 0 16,-2 6 0-16,-2 4 368 0,0 4 0 0,0 8 0 0,0 0 0 15,-10 0 0-15,-1 5 0 0,1 7 224 0,-5 6-64 16,1 7-160-16,-2 7 0 0,-2 3 0 0,-4 7 0 15,-1 6 0-15,-2 4 0 0,1 3 0 0,-3 1 0 16,3 1 0-16,3-7 0 0,5-5 0 0,6-1 0 16,5-3 0-16,3-4 0 0,1-4 0 0,5-3 0 15,5-2 0-15,-1-6 0 0,2-3 0 0,5 1 0 16,1-7 160-16,2-2 0 0,3-2 0 0,1-3 0 16,-3-3-32-16,1-3 0 0,0-2 0 0,-1-2 0 15,1-2-128-15,1-3 160 0,0-2-160 0,0 1 160 0,0-3-32 0,-1 1-128 16,-4-1 192-16,3-2-64 0,2 0-128 15,2 1 0-15,0 2 144 0,0-1-144 0,-1 1 0 0,-1 2 0 16,-4 2 0-16,-1 0 0 0,-3 1 0 0,-3 2 0 16,-1-2 0-16,-9 7 0 0,9-2 0 0,-9 2 0 15,6-5 128-15,-6 5-128 0,0 0 0 0,0 0 128 16,0 0-128-16,0 0 0 0,0 0 0 0,0 0 144 16,0 0-144-16,0 0 0 0,0 0 160 0,0 0-160 15,0 0 128-15,0 0-128 0,-8 0 176 0,0 3-48 16,-4 3-128-16,-3 3 192 0,0 1 0 0,-3 3 0 15,0 4 0-15,-1 0 0 0,2 2-16 0,2 1-16 16,0 0 0-16,2 0 0 0,4-3-160 0,2 1 0 16,-1-2 0-16,7-1 128 0,6-3-128 0,1-1 0 0,3-4 0 15,3 0 0-15,2-2 0 0,4 1 0 0,1-5 144 0,2-1-144 16,-2 0 0-16,3-1 144 16,0-1-144-16,-1-2 0 0,-1-4 0 0,0-1-256 0,-3-1 32 0,1 2-11232 15,0 2-2240-15</inkml:trace>
  <inkml:trace contextRef="#ctx0" brushRef="#br0" timeOffset="5388.48">4715 15969 11967 0,'0'0'1072'0,"0"0"-864"15,0 0-208-15,0 0 0 0,0 0 1824 0,6-8 320 16,-1-2 64-16,3 3 16 0,-3-2-1264 0,6-2-256 16,0-4-64-16,4 1 0 0,0-1 64 0,3-3 0 0,0-2 0 0,2-1 0 15,2-1-64-15,-1 2-16 0,-6 1 0 0,5 0 0 16,2 2 16-16,0 0 16 0,0 1 0 0,0 0 0 16,-4 6-16-16,-2 1-16 0,-1 3 0 0,-2 1 0 15,-2 3-96-15,-2 1-16 0,-9 1 0 0,0 0 0 16,11 3-128-16,-6 5-48 0,-1 4 0 0,-1 5 0 15,-4 3 0-15,-3 5 0 0,-2 2 0 0,-3 6 0 16,1 5 48-16,-4 4 16 0,-2-3 0 0,-3 3 0 16,1-1-16-16,1 4 0 0,1 1 0 0,0-5 0 15,0-6-176-15,0 0-32 0,3 0-16 0,3 0 0 16,4 0-160-16,2-5 192 0,-2-2-192 0,0-3 192 16,3-2-192-16,0 0 0 0,2-3 0 0,-1-1 128 15,0-3-384-15,2 0-96 0,1-4-16 0,2-2 0 16,1-3-2016-16,-6-7-416 0,7 9-80 0</inkml:trace>
  <inkml:trace contextRef="#ctx0" brushRef="#br0" timeOffset="5599.69">4603 16704 31327 0,'0'0'1392'0,"0"0"272"0,16 2-1328 0,2-2-336 15,3-2 0-15,0-2 0 0,2 7 1216 0,1-6 160 16,4-1 32-16,1-3 16 0,2-3-304 0,1 2-64 16,1-3-16-16,3 1 0 0,3 0-528 0,0-2-128 15,1 0 0-15,-3 3-16 0,-3 2-224 0,-6 2-144 0,-3-1 192 16,-1 2-192 0,-3-1-1088-16,0 5-320 0</inkml:trace>
  <inkml:trace contextRef="#ctx0" brushRef="#br0" timeOffset="6754.01">6543 15914 14735 0,'-4'-10'640'0,"4"10"160"0,0-10-640 0,0 2-160 15,1 1 0-15,-1-1 0 0,0-1 2880 0,-1 0 560 16,1-1 96-16,0 10 32 0,0 0-2368 0,2-7-480 16,1-1-80-16,-3 8-32 0,3-7-480 0,-3 7-128 0,0 0 0 0,0 0 0 31,0 0-1120-31,0 0-240 0,0 0-48 0</inkml:trace>
  <inkml:trace contextRef="#ctx0" brushRef="#br0" timeOffset="6921.96">6489 16327 36047 0,'0'0'1600'0,"3"-6"320"0,-3-4-1536 0,1 1-384 0,0 0 0 0,-1 9 0 16,3-6 352-16,-3 6-16 0,2-8 0 0,-2 8 0 15,0 0-192-15,0 0-144 0,0 0 192 0,0 0-192 16,0 0-2560-16,0 0-608 0</inkml:trace>
  <inkml:trace contextRef="#ctx0" brushRef="#br0" timeOffset="7950.39">8701 15774 2751 0,'0'0'256'0,"0"0"-256"0,3-6 0 0,-3 6 0 16,0 0 2384-16,5-9 432 0,-3-1 96 0,-1 1 16 15,-1 9-1632-15,3-8-320 0,-3 8-64 0,1-7-16 16,-2-3 112-16,-2 1 16 0,1 0 0 0,-3 1 0 16,-1 1-208-16,2 0-48 0,-5 1 0 0,1 2 0 15,-5 4-368-15,-1 0-80 0,-4 0 0 0,3 4-16 16,-1 4-112-16,0 4-32 0,-6 2 0 0,0 2 0 15,-3 4 32-15,2 3 16 0,-3 6 0 0,5-2 0 16,3 3 32-16,1-2 0 0,2 0 0 0,4-2 0 16,2-1-240-16,5-3 128 0,4-4-128 0,3-2 0 0,2-4 128 15,5-3-128-15,2-3 0 0,4-1 144 0,2-4 16 16,4-2 0-16,3-3 0 0,1-2 0 0,0-5 336 16,5-3 64-16,4 0 16 0,1-3 0 0,1-3-224 0,-1-1-32 15,-4 0-16-15,-1-3 0 0,-2-3-176 0,-5-3-128 16,0-1 192-16,-2-2-192 0,0-2 160 0,-3-3-160 15,-1 1 128-15,1-3-128 0,-1-2 160 0,-3-4-160 16,-3-3 192-16,-1-3-192 0,-2-1 0 0,1 8 0 16,0 8 0-16,-1 5 0 0,-3 3-240 0,-1 7 48 15,-1 5 16-15,0 4 0 0,-6 6 176 0,2 7 0 16,0 0 0-16,0 0 0 0,-9 5 0 0,2 8 0 16,-1 9 160-16,0 2-160 0,0 4 0 0,-5 5 0 15,-2 5-176-15,2 4 176 0,-1 1-144 0,-1 2 144 0,2 2 0 16,1 0 0-16,-1 1 0 0,2 1 0 0,3-2 0 15,-1-2 0-15,4-2 0 0,1-4 0 0,2-4 0 0,2-6 0 16,2-2 0-16,3-4 0 0,0-4 0 0,4-3 0 31,0-2-320-31,3-1-144 0,2-5-48 0,1-7-12480 0</inkml:trace>
  <inkml:trace contextRef="#ctx0" brushRef="#br0" timeOffset="8348.11">9843 15435 19295 0,'0'0'848'0,"0"0"176"0,0 0-816 0,-6-5-208 15,-3 2 0-15,-2 1 0 0,-3 2 1040 0,-1 3 176 16,-1 2 16-16,-2 0 16 0,-3 1-368 0,-3 2-80 16,-5 2-16-16,-2 2 0 0,-5 3-176 0,4 0-32 15,3 0-16-15,3 1 0 0,6 1-144 0,4-1-32 16,8-1 0-16,2 0 0 0,4 1-384 0,5-1 0 16,5 0 0-16,3 2 0 0,1-2 0 0,3 2 0 15,4-1 0-15,2 2 0 0,1-2 0 0,1 3 0 16,-3 1 0-16,-2 0 0 0,-1-2 160 0,-3 1-160 15,-2 0 192-15,-2-2-192 0,-4-1 208 0,-2-1-64 0,-2-2-16 0,-2-1 0 16,-2 1 112-16,-2-5 16 0,-4 3 0 0,-2-2 0 16,-4 0 256-16,-4-1 48 0,-2-1 16 0,-3 0 0 15,-3-3-288-15,2 2-48 0,-1-3-16 0,5 0 0 32,2-3-1600-32,1 0-320 0</inkml:trace>
  <inkml:trace contextRef="#ctx0" brushRef="#br0" timeOffset="8633.42">8138 16462 21999 0,'23'-6'960'16,"0"2"224"-16,7-3-944 0,5 1-240 0,7 1 0 0,2-3 0 0,7-1 304 0,3-2 16 16,5-2 0-16,8 2 0 0,8 3 288 0,-2-1 64 15,-4 0 16-15,3 2 0 0,4 1 32 0,7 1 16 16,3 3 0-16,-6 0 0 0,-6-1-336 0,-7-1-64 16,-6 4-16-16,-1-1 0 0,-2 0-192 0,-10 0-128 15,-5 1 128-15,-7 2-128 16,-7 3-1632-16,-5-4-400 0</inkml:trace>
  <inkml:trace contextRef="#ctx0" brushRef="#br0" timeOffset="9395.93">8827 16951 21135 0,'0'0'928'16,"1"-9"208"-16,-1-1-912 0,0 3-224 0,-1-4 0 0,0 2 0 0,1 9 1184 0,-6-8 192 15,0 3 32-15,6 5 16 0,-10-2-272 0,-3 0-48 16,-3 2-16-16,0 4 0 0,-3 1-640 0,-3 4-128 15,1 3-16-15,-2 0-16 0,-2 0-144 0,2 4-16 16,4 1-128-16,1 2 192 0,1 7-48 0,1-1-16 16,1-2 0-16,2 0 0 0,3-1-128 0,2 0 0 15,1-5 144-15,4 0-144 0,3-3 0 0,2-2 144 16,2 0-144-16,2-2 0 0,3-1 224 0,1-4-64 16,2-4-16-16,2 0 0 0,2-2 208 0,0-5 32 15,3-2 16-15,2-3 0 0,0-2-16 0,1-1 0 16,1-3 0-16,-1-1 0 0,-1-3-128 0,-1-3-48 15,-2-2 0-15,-1 0 0 0,-3-2-80 0,-2 0 0 16,-2-2-128-16,-1-3 192 0,-1-1-192 0,-2 1 176 0,0 1-176 16,-2 1 160-16,0 3-160 0,0 6 0 0,-1 4 0 0,0 5 128 15,2 0-128-15,-4 6 0 0,-1 7 0 0,0 0-176 16,0 0 176-16,0 0-208 0,0 0 80 0,-1 16 128 16,-3 0-176-16,1 3 176 0,0 2-128 0,1 2 128 15,-1 1 0-15,2 1 0 0,1 1 0 0,0-2-128 16,0-2 128-16,0 1 0 0,3-1 0 0,1-3 0 15,0-6 0-15,3 0 0 0,2-1 0 0,2-1-128 16,1-3 128-16,2-4 0 0,2-3 0 0,2-2 128 16,4-4 144-16,0-4 48 0,-1-2 0 0,2-3 0 0,4-4 0 15,-2-2 16-15,0 0 0 0,-2-1 0 16,0 1-144-16,-2-6-16 0,-3-3-16 0,-2-2 0 16,0-2-16-16,-2-5 0 0,-2-7 0 0,0 1 0 0,2 4-144 0,-5 1 0 15,2 3 144-15,0 4-144 0,-3 3 0 0,1 7 0 16,-1 6 0-16,-4 4 0 0,-1 3 0 0,-3 9 0 15,5-7 0-15,-5 7-192 0,0 0 192 0,0 13 0 16,-2 4-144-16,-1 4 144 0,-1 5 0 0,-2 7 0 16,1 7 128-16,-4 2-128 0,1 2 0 0,-1 3 0 15,0 0 0-15,1-1 0 0,-1-3 0 0,0-2 0 16,2-2 128-16,1-3-128 0,3 1 0 0,1-4 0 16,0-2 0-16,2-5 0 0,2-2 0 0,0-4 0 15,-1-4 0-15,2-1 0 16,2-5-656-16,-1-1-16 0,-4-9 0 0,0 0 0 15,0 0-2400-15,0 0-464 0</inkml:trace>
  <inkml:trace contextRef="#ctx0" brushRef="#br0" timeOffset="9561.03">9112 16860 27647 0,'0'0'2448'0,"11"0"-1952"0,1-2-496 0,3 1 0 15,3-3 1088-15,4 3 128 0,0 1 32 0,3 0 0 16,-1 0 128-16,4-1 32 0,2-2 0 0,0-1 0 15,2 1-592-15,0-1-112 0,0-2-32 0,2 1 0 16,2-3-352-16,0 4-80 0,-2 0-16 0,-3-2 0 16,-3-3-992-16,-1 0-192 15,-3 3-32-15</inkml:trace>
  <inkml:trace contextRef="#ctx0" brushRef="#br0" timeOffset="10021.56">10639 16156 21183 0,'0'0'1888'0,"0"0"-1504"0,0 0-384 0,0 0 0 15,0 0 800-15,0 0 96 0,0 0 0 0,0 0 16 16,0 0 256-16,12 0 48 0,2-2 16 0,3-2 0 16,1 0-464-16,5 0-80 0,6-1-32 0,-2 0 0 0,2-2-336 0,4 2-80 15,3 0-16-15,1 1 0 0,-3-2-224 0,-3 3 0 16,-4 2-192-16,-3 1-9280 15,-6 2-1856-15</inkml:trace>
  <inkml:trace contextRef="#ctx0" brushRef="#br0" timeOffset="10175.75">10581 16519 34095 0,'11'-11'1504'0,"2"4"320"0,2-2-1456 0,4 1-368 16,5 1 0-16,3-2 0 0,1 0 656 0,6 1 64 15,1 0 16-15,4 0 0 0,1-2-368 0,2 2-80 16,-3 3-16-16,-1 1 0 16,-5-2-1648-16,-1 1-336 0,-3 0-64 0</inkml:trace>
  <inkml:trace contextRef="#ctx0" brushRef="#br0" timeOffset="10801.72">11834 16046 15663 0,'0'0'1392'15,"0"0"-1120"-15,-7 3-272 0,7-3 0 0,0 0 1264 0,0 0 192 16,0 0 32-16,0 0 16 0,0 0-240 0,0 0-48 16,0 0-16-16,10-4 0 0,-2-2-128 0,3 1-32 15,3-1 0-15,1 0 0 0,1-4-208 0,2 0-64 16,0-1 0-16,-1 1 0 0,-1-2-288 0,-1 0-64 15,-1-1-16-15,0 2 0 0,-2 1-192 0,0 1-32 16,-3-2-16-16,-1 5 0 0,-8 6-160 0,9-2 0 16,-9 2 0-16,0 0 0 0,0 0 128 0,6 12-128 0,-4 4 0 0,-3 2 128 15,-1 5 144-15,-5 4 32 0,0 1 0 16,-1 5 0-16,-1 4-304 0,-3 3 128 0,-2 1-128 16,-1 1 0-16,-3 0 128 0,1-3-128 0,-1-1 0 0,2-5 0 15,1-5 0-15,1-2 160 0,0-2-160 0,3-3 128 16,3-9 192-16,0 0 48 0,3 0 0 0,4-2 0 15,1-10 192-15,0 0 32 0,0 0 16 0,10-8 0 16,2-1 160-16,3-4 48 0,0-5 0 0,0-2 0 16,0-2-224-16,2-4-32 0,-1-3-16 0,0-4 0 15,-2-6-224-15,1 2-32 0,2-1-16 0,2 2 0 16,0 0-48-16,0 1-16 0,4 1 0 0,1 4 0 16,3 3-208-16,-3 5 0 0,1 2 0 0,5 2 0 15,1-1 0-15,1 5 0 0,-1 2 0 0,-1 3 0 0,-3 1 0 0,-4 2 0 16,-4 4 0-16,-4 0 0 0,-2 2 0 0,-2 0 0 15,-2 2 0-15,-9-2-160 16,10 5-1168-16,-1 1-224 0,-9-6-48 0,8 7-17072 16</inkml:trace>
  <inkml:trace contextRef="#ctx0" brushRef="#br0" timeOffset="11519.54">13807 15499 11967 0,'0'0'1072'0,"5"-6"-864"0,2-1-208 0,0 1 0 0,1 2 1408 0,-1-1 256 15,-2-2 32-15,-1 1 16 0,-4 6-240 0,3-7-32 16,-3-1-16-16,0 8 0 0,-1-8-192 0,-1 3-32 16,-3-1-16-16,-4 3 0 0,-1 0-336 0,-1-1-64 15,-4 3-16-15,-6 2 0 0,-1 3-496 0,-5-2-96 16,-5 2-32-16,-2 3 0 0,0 2 176 0,-4 4 48 15,1 2 0-15,0 2 0 0,2-1 96 0,1 3 32 16,2 1 0-16,-1 0 0 0,0-2-176 0,4 2-16 16,1 1-16-16,7 0 0 0,2 4-160 0,8-2-128 0,3-2 144 15,5-1-144-15,6 0 0 0,5 2 128 16,3 1-128-16,5 1 0 0,4-1 0 0,1 0 144 0,3 2-144 16,-1-1 128-16,2-6 64 0,-3 4 0 0,1 3 0 15,-1 0 0-15,2 0-192 0,-3-3 192 0,0-1-192 0,0 3 192 16,-4 3-192-16,-2-3 192 0,-4-3-192 0,-1 0 192 15,-2 1 0-15,-4 0 0 0,0-2 0 0,-5 0 0 16,-4-2 128-16,-3 1 48 0,3-1 0 0,-2-1 0 16,-1-2 208-16,-3-1 64 0,-4-3 0 0,-3-2 0 15,-1 1 0-15,-2 1 16 0,1-2 0 0,-3-1 0 16,-3-3-176-16,-1 1-32 0,-4 0-16 0,-4-1 0 16,-5-2-160-16,1-1-16 0,-1-2-16 0,4 0 0 15,2 1-240-15,2-2 0 0,3-1-144 0,4-1 144 16,3-2-2736-16,4 1-448 0</inkml:trace>
  <inkml:trace contextRef="#ctx0" brushRef="#br0" timeOffset="26955.79">19633 10411 9215 0,'0'0'400'0,"0"0"96"0,0 0-496 0,0 0 0 16,0 0 0-16,0 0 0 0,0 0 912 0,5-6 96 15,-5 6 16-15,0 0 0 0,0 0 0 0,0 0 0 16,0 0 0-16,0 0 0 0,4-11 0 0,1 3 0 15,-5 8 0-15,0 0 0 0,0 0 0 0,3-8 0 16,0-3 0-16,2 3 0 0,-5 8 0 0,6-5 0 16,-6 5 0-16,7-7 0 0,0 0-832 0,-2 1-192 15,-5 6 0-15,0 0 0 0,5-9 864 0,1 3 128 0,-6 6 32 0,0 0 0 16,0 0-832-16,0 0-192 0,0 0 0 0,0 0 0 16,0 0 864-16,0 0 128 15,0 0 32-15,3 10 0 0,0 1-832 0,0 2-192 0,-3 3 0 0,-1 0 0 16,-2 1 0-16,1 1 0 0,0 3 0 0,-1 4 0 15,-2 2 864-15,0 2 128 0,-1-3 32 16,2 3 0-16,-2 4-832 0,2-1-192 0,-4-2 0 0,3 1 0 16,-1-1 0-16,2 0 0 0,1-1 0 0,0 0 0 15,3-3 0-15,-1 0 0 0,0-2 0 0,1 0 0 16,1 0 864-16,-2-3 128 0,-1-2 32 0,2-2 0 16,0 1-832-16,2-4-192 0,-2-2 0 0,0-1 0 15,-2-1 0-15,1-1 0 0,0 1 0 0,1-10 0 16,0 0 0-16,0 0 0 0,-1 10 0 0,1-10 0 0,0 0 0 0,0 0 0 15,0 0 0-15,0 0 0 16,0 0 0-16,0 0 0 0,-7-1 0 0,2-3 0 16,1-1-768-16,1-2-208 0,3 7-48 0,-3-11 0 15,2-2-816-15,1 1-160 0,0 1-48 0,0 1-8192 16,0 0-1632-16</inkml:trace>
  <inkml:trace contextRef="#ctx0" brushRef="#br0" timeOffset="27435.14">19311 10804 20271 0,'-13'-7'896'0,"6"4"192"0,-3 5-880 0,10-2-208 16,-7 0 0-16,7 0 0 0,-8-3 864 0,8 3 128 0,0 0 32 0,0 0 0 15,0 0 0-15,0 0 0 0,0 0 0 0,0 0 0 16,7-4 0-16,2 0 0 0,4 0 0 0,2 1 0 15,4 0 0-15,5 2 0 0,1-3 0 0,6 0 0 16,3-4-832-16,3 2-192 0,1 1 0 0,3 1 0 16,1-4 864-16,-2 4 128 0,-3-1 32 0,-5 1 0 15,-5 2-832-15,-1 1-192 0,-2-3 0 0,-4 4 0 16,-2 1 0-16,-3 2 0 0,-3-1 0 0,0 0 0 16,-4-1 864-16,-8-1 128 0,3 7 32 0,-3-7 0 15,0 0-832-15,0 0-192 0,-5 7 0 0,-2 1 0 16,-3 3 0-16,1-2 0 0,-5-3 0 0,1 1 0 15,-2 2 0-15,-1 0 0 0,-2 2 0 0,-2-7 0 0,-2-2 0 0,-2 3 0 16,-3 2 0-16,0-1 0 0,-3-4 864 0,1-2 128 16,5 0 32-16,2 1 0 0,2 2-832 0,5-3-192 15,3-3 0-15,4 2 0 0,8 1 0 0,0 0 0 16,0 0 0-16,0 0 0 0,12-7 0 0,5 3 0 16,3-3 0-16,6 2 0 0,6-3 0 0,1-1 0 15,1 0 0-15,-1 1 0 0,-2 1 0 0,1 1 0 16,-3-3 0-16,3 2 0 0,1 2 0 0,1 0 0 15,-2 2 0-15,-1 0 0 0,-1-2 0 0,-3 3 0 16,-3 0 0-16,-3 1 0 16,-5-1-768-16,-3-1-208 0,-6 1-48 0,-7 2-12016 15,0 0-2400-15</inkml:trace>
  <inkml:trace contextRef="#ctx0" brushRef="#br0" timeOffset="29233.96">14054 14061 12895 0,'0'0'576'0,"5"-4"112"0,0 0-560 0,-2 0-128 15,-3 4 0-15,6-1 0 0,-1-3 848 0,-5 4 144 16,0 0 32-16,0 0 0 0,0 0 0 0,0 0 0 16,0 0 0-16,0 0 0 0,0 0-832 0,0 0-192 15,0 0 0-15,-5 3 0 0,-2 3 864 0,1 1 128 16,-2 1 32-16,-2 2 0 0,-6 2 0 0,-3 1 0 16,-1 3 0-16,-2-1 0 0,-1 0 0 0,-1 2 0 15,0-2 0-15,-1 2 0 0,1-1-832 0,-2 1-192 0,-1-2 0 16,3 1 0-16,-1-2 0 0,2 1 0 0,1 0 0 0,1-3 0 15,1 0 0-15,1-1 0 0,3 0 0 0,2-1 0 16,4-1 0-16,1-3 0 0,4 0 0 0,5-6 0 16,-2 7 0-16,-2 1 0 0,1-1 0 0,3-7 0 15,0 0 864-15,0 0 128 0,1 7 32 0,-1-7 0 16,8 1-832-16,1 1-192 0,3-2 0 0,3-2 0 16,1-1 0-16,4-1 0 0,1-1 0 0,1-1 0 15,1 1 0-15,-1 0 0 0,3-1 0 0,-2 0 0 16,2-1 0-16,-1 1 0 0,1-1 0 0,1 0 0 15,0 0 0-15,0 0 0 0,1-1 0 0,0 2 0 16,1 2 0-16,-2 0 0 0,-1-1 0 0,-3 1 0 0,0 1 0 16,-2 1 0-16,-2-2 0 0,-3 2 0 0,-1 0 0 15,1 0 0-15,-5 2 0 0,2-1 0 16,-12 1-768-16,0 0-208 0,0 0-48 0,0 0 0 16,0 0-816-16,0 0-160 0,0 0-48 0,0 0-9824 15</inkml:trace>
  <inkml:trace contextRef="#ctx0" brushRef="#br0" timeOffset="29586.68">13720 14316 16575 0,'0'0'368'0,"0"0"80"0,0 0 0 0,0 0 16 0,0 0-464 0,0 0 0 0,0 0 0 0,0 0 0 15,5-4 912-15,4 0 96 0,2-3 16 0,2 1 0 16,4 0-832-16,1-3-192 0,3-1 0 0,1 1 0 16,5-1 864-16,2-1 128 0,3-1 32 0,2-1 0 15,3-1 0-15,1-1 0 0,6 0 0 0,-2 1 0 16,-1406 2 0-16,2817-2 0 0,-1408-2 0 0,3 1 0 16,-1 0 0-16,1 0 0 0,3 0 0 0,-1 3 0 15,1-3-832-15,-4 2-192 0,-3-1 0 0,-1 2 0 16,-3 2 864-16,2-2 128 0,-2-1 32 0,-1 1 0 15,0 1-832-15,-1 1-192 0,-1 0 0 0,0 1 0 16,-3 1 0-16,-2 2 0 0,-4-2 0 0,0 1 0 16,-5 2 0-16,0-1 0 0,-3 2 0 0,3 0 0 15,-3 1-768-15,-6 2-208 0,-4 0-48 16,-10 1-9824-16,0 0-1968 0</inkml:trace>
  <inkml:trace contextRef="#ctx0" brushRef="#br0" timeOffset="30951.84">14235 13773 20271 0,'0'0'448'0,"0"0"80"0,0 0 32 0,0 0 16 0,0 0-576 0,0 0 0 0,0 0 0 0,0 0 0 16,-1416 7 928-16,2824-7 80 0,-1414 1 16 0,2 2 0 16,-3 3 0-16,1 0 0 0,-3 1 0 0,0 2 0 0,-2 1 0 0,-1 2 0 15,-4 2 0-15,-2 3 0 0,-1 0-832 0,-1 1-192 16,1 3 0-16,-2 1 0 0,-1 1 864 0,-1 1 128 15,-2 1 32-15,1 1 0 0,0 0-832 0,3 0-192 16,1-3 0-16,1-1 0 0,2-2 0 0,3-1 0 16,3-3 0-16,0 0 0 0,2-3 0 0,2-2 0 15,3-2 0-15,0 0 0 0,1-2 0 0,2 0 0 16,1-7 0-16,4 8 0 0,1-4 0 0,1 0 0 16,3 0 0-16,1-1 0 0,4-2 0 0,0-1 0 15,1-1 0-15,4 1 0 0,2-3 0 0,0 1 0 16,2-1 0-16,-1 0 0 0,-1 0 0 0,2-1 0 15,-2 1 0-15,2 1 0 0,-2 0 864 0,0 0 128 0,0-1 32 0,-4 2 0 16,2-1-832-16,-3 1-192 0,0 1 0 16,2 0 0-1,-3 0-768-15,-5 0-208 0,-10 0-48 0,0 0-9824 16,6 3-1968-16</inkml:trace>
  <inkml:trace contextRef="#ctx0" brushRef="#br0" timeOffset="32149.79">15834 13613 23951 0,'0'0'512'0,"-3"-9"128"0,-4 1 0 0,3 0 64 0,1 1-576 0,3 7-128 0,0 0 0 0,0 0 0 16,0 0 848-16,0 0 144 0,0 0 32 0,-3 7 0 16,1 7-832-16,-2 4-192 0,-1 5 0 0,0 6 0 15,-3 4 0-15,1 4 0 0,4 1 0 0,-5 3 0 0,1 0 864 0,-2 4 128 16,3 2 32-16,0-1 0 0,-2 0-832 0,0-2-192 15,2-5 0-15,1-5 0 0,-1-1 0 16,0-8 0-16,3-3 0 0,-1-4 0 0,0-4 0 0,2-4 0 16,2-10 0-16,0 0 0 0,0 0 864 0,0 0 128 15,2-10 32-15,3-8 0 0,0-6-832 0,3-6-192 16,1-4 0-16,-1-5 0 0,2-5 0 0,1-1 0 16,0-4 0-16,3 0 0 0,1-1 0 0,1 3 0 15,1 3 0-15,3 2 0 0,0 2 0 0,3 6 0 16,1 7 0-16,2 5 0 0,-4 3 0 0,1 5 0 15,-4 4 0-15,0 4 0 0,-3 5 0 0,0 5 0 16,-3 0 0-16,-2 5 0 0,-2 2 0 0,-3 1 0 16,-1 2 0-16,-3 3 0 0,-1 0 0 0,-3 2 0 0,-3 0 0 15,0-1 0-15,-5-1 0 0,-2-1 0 16,-1 0 0-16,-3-1 0 0,-1 1 0 0,-3-2 0 0,-1-3 0 16,0-1 0-16,1-2 864 0,-2-2 128 0,1-4 32 0,5-3 0 31,4-4-1648-31,2-2-320 0,1-2-64 0,6-2-16 15,-1-1-2448-15,4-2-496 0,4-9-112 0,2 5-16 0</inkml:trace>
  <inkml:trace contextRef="#ctx0" brushRef="#br0" timeOffset="32500.16">16453 13480 27647 0,'0'0'608'15,"0"0"128"-15,0 0 32 0,0 0 0 0,0 0-624 0,0 0-144 0,0 0 0 0,-7 4 0 16,-1 0 0-16,1 2 0 0,-3-1 0 0,-1 2 0 0,0 4 848 0,-3 5 144 16,-4 2 32-16,0 2 0 0,0 0-832 0,3 3-192 15,2 0 0-15,0 1 0 0,-1-2 0 0,4-1 0 16,5-2 0-16,0-3 0 0,4 0 0 0,1-2 0 16,0-1 0-16,5-5 0 0,-5-8 0 0,8 4 0 15,3-3 0-15,2-3 0 0,-1-3 864 0,3-5 128 16,4-4 32-16,1-1 0 0,-1-1-832 0,2-1-192 15,-3-6 0-15,-3 3 0 0,1-1 0 0,-2 6 0 16,-4-2 0-16,-1 3 0 0,-4 5 0 0,2 0 0 16,-3 1 0-16,-4 8 0 0,0 0 0 0,0 0 0 15,0 0 0-15,10 7 0 0,-4 3 0 0,-2 2 0 0,-1 3 0 16,2 0 0-16,-3 2 0 0,1-2 0 16,0-1 0-16,3-1 0 15,-2-2-768-15,2 0-208 0,0 0-48 0,0-4-13504 0</inkml:trace>
  <inkml:trace contextRef="#ctx0" brushRef="#br0" timeOffset="32707.9">16792 13491 23951 0,'0'0'512'0,"0"0"128"0,0 0 0 0,-1 14 64 0,1 2-576 0,3 1-128 0,2-1 0 0,1 2 0 0,2 0 848 15,3-2 144-15,1-1 32 0,0 1 0 0,-5-1 0 0,2 0 0 16,-2-1 0-16,2-2 0 0,-2-1-832 0,0-1-192 16,0-1 0-16,1-1 0 0,-2-1 0 0,-6-7 0 15,11 4 0-15,-3-4-9232 16,1-1-1904-16</inkml:trace>
  <inkml:trace contextRef="#ctx0" brushRef="#br0" timeOffset="32902.03">17065 13385 27647 0,'0'0'608'0,"0"0"128"0,0 0 32 0,-7 14 0 0,3 3-624 0,1 3-144 15,-2 3 0-15,1 6 0 0,-2 9 848 0,1 2 144 0,-2 3 32 0,1 2 0 16,-4 2 0-16,-1-1 0 16,2-2 0-16,-3 2 0 0,1 1-832 0,-1 0-192 15,-2-2 0-15,1-2 0 0,0-2 864 0,2-3 128 0,2-4 32 0,2-3 0 16,2 2-832-16,3-6-192 0,-1 2 0 0,2-6-11424 15,-1-2-2336-15</inkml:trace>
  <inkml:trace contextRef="#ctx0" brushRef="#br0" timeOffset="33638.37">17430 13440 20271 0,'0'0'448'0,"0"0"80"0,-7-8 32 0,7 8 16 0,0 0-576 0,0 0 0 15,0 0 0-15,0 0 0 0,0 0 928 0,0 0 80 0,0 0 16 0,-2 10 0 16,-2 1 0-16,1 5 0 0,-2 0 0 0,1 3 0 15,-4 1 0-15,1 3 0 0,1 2 0 0,-1 0 0 16,3-1-832-16,-4 2-192 0,2-5 0 0,-2 0 0 16,1-5 0-16,3-2 0 0,-1 0 0 0,2-6 0 15,3-8 0-15,0 0 0 0,0 0 0 0,0 0 0 16,0 0 864-16,11-5 128 0,-3-6 32 0,2-3 0 16,2-4-832-16,-1-2-192 0,2-5 0 0,0-2 0 15,0-1 864-15,1-1 128 0,-1 2 32 0,-2 0 0 16,1 3-832-16,-1 1-192 0,-1 2 0 0,0 5 0 15,0 2 0-15,-2 3 0 0,-1-1 0 0,1 9 0 0,-8 3 0 16,10 2 0-16,-10-2 0 0,7 8 0 16,-1 5-768-16,-2 3-208 0,0-1-48 0,-2 4 0 0,-2 2 832 0,-1-1 192 15,-2 2 0-15,2 2 0 0,-2-4 0 0,1-1 0 16,-3-3 0-16,2-3 0 0,0-2 768 0,1-4 208 16,2-7 48-16,0 0 0 0,0 0-832 0,0 0-192 15,4-7 0-15,4-8 0 0,-1-4 0 0,3-2 0 16,0-3 0-16,2-2 0 0,2 5 0 0,-1-2 0 15,0-2 0-15,0 3 0 0,-3 3 0 0,1 5 0 16,1 5 0-16,1 1 0 0,-2 2 0 0,0 5 0 16,0 6 0-16,-1 3 0 0,1 1 0 0,-1 5 0 15,-5 5 0-15,-1 3 0 0,-2 1 0 0,-2 4 0 16,-1 1 0-16,-1 2 0 0,0-1 0 0,-1-1 0 16,1-3 0-16,0-1 0 0,-1-1 0 0,1-2 0 0,0-2 0 15,1-4 0 1,1-4-1600-16,0-11-352 0,0 0-80 0,0 0-8208 15,0 0-1632-15</inkml:trace>
  <inkml:trace contextRef="#ctx0" brushRef="#br0" timeOffset="33968.5">17918 13505 27647 0,'0'0'608'0,"0"0"128"0,13 0 32 0,-4-1 0 0,2-4-624 0,3-2-144 0,0 0 0 0,5-2 0 0,-2-3 848 0,1 1 144 16,-2 0 32-16,0-1 0 0,-2-2-832 0,0-2-192 15,-2 0 0-15,-4 2 0 0,-2 3 864 0,-3 2 128 16,0-3 32-16,-4 2 0 0,-2 2 0 0,-2 1 0 16,5 7 0-16,-11-4 0 0,-2 3-832 0,1 3-192 15,1 3 0-15,-3 2 0 0,-2 4 0 0,1 2 0 16,0 3 0-16,0 1 0 0,2 5 0 0,2 4 0 15,2 1 0-15,1-1 0 0,2-3 0 0,5-1 0 16,1 0 0-16,2 0 0 0,4-5 0 0,2-1 0 16,0-4 0-16,5-2 0 0,2-2 0 0,0-3 0 15,2-3 0-15,0-4 0 16,2 1-1600-16,0-8-352 0,-3-5-80 0,-5 3-13120 16</inkml:trace>
  <inkml:trace contextRef="#ctx0" brushRef="#br0" timeOffset="34310.97">18350 13286 23951 0,'0'0'512'0,"-7"12"128"0,-2-1 0 0,2 4 64 0,0 4-576 0,-1 1-128 0,-1 2 0 0,1 4 0 16,-1 4 848-16,-3-1 144 0,1-3 32 0,1-2 0 16,1-3 0-16,1-1 0 0,2-4 0 0,1 1 0 15,1-2 0-15,2-4 0 0,2-11 0 0,0 0 0 16,5 9 0-16,-5-9 0 0,9 3 0 0,2-5 0 15,1-4-832-15,-1-5-192 0,2-5 0 0,1-1 0 0,-1-2 864 0,0-5 128 16,0 0 32-16,-2-3 0 16,0 0-832-16,1 1-192 0,0 2 0 0,-1 4 0 0,0 4 0 0,-1 0 0 15,-1 2 0-15,-1 4 0 0,-2 5 0 16,-6 5 0-16,0 0 0 0,8 3 0 0,-8-3 0 0,6 11 0 16,-1 3 0-16,-2 4 0 0,-3 5 0 0,-1-1 0 15,-2 0 0-15,0 1 0 0,-1 4 0 0,1 0 0 16,1 2 0-16,-1-3 0 0,0-1 0 0,1-3 0 15,0-1 0-15,1-3 0 0,2-3 0 0,-1 0 0 16,0-3 0-16,1-4 0 16,-1-8-1600-16,0 0-352 0,0 0-80 0,0 0-14752 0</inkml:trace>
  <inkml:trace contextRef="#ctx0" brushRef="#br0" timeOffset="34602.5">18992 12712 31327 0,'0'0'688'0,"0"0"144"0,0 0 16 0,2 12 48 0,-11-2-720 0,1 3-176 0,-1 3 0 0,-1 6 0 15,3 5 848-15,-1 0 144 0,0 1 32 0,-1 2 0 16,2 4 0-16,0 2 0 0,1 1 0 0,2 2 0 15,-1 0-832-15,2 1-192 0,0-1 0 0,2-2 0 16,0-2 0-16,1-1 0 0,0-2 0 0,1 0 0 16,0 1 0-16,-1 0 0 0,0 1 0 0,0-4 0 0,-1-5 0 15,0-3 0-15,-3-3 0 0,1-3 0 16,-1-1-3232-16,-1-7-688 0,5-8-144 16,-13 0-32-16</inkml:trace>
  <inkml:trace contextRef="#ctx0" brushRef="#br0" timeOffset="34776.05">18701 13233 31327 0,'0'0'688'0,"0"0"144"0,11-6 16 0,2 0 48 0,3-2-720 0,3 4-176 15,0 3 0-15,2 0 0 0,-1 0 848 0,4-2 144 16,-6 3 32-16,2 0 0 0,0 0 0 0,1 0 0 16,2 0 0-16,1-1 0 0,1 0-832 0,-2 1-192 15,-1 0 0-15,0 0 0 0,0-2 0 0,-3 2 0 0,-3 1 0 0,-4 1 0 31,-4-3-2416-31,-8 1-528 0,0 0-96 0,0 0-32 0</inkml:trace>
  <inkml:trace contextRef="#ctx0" brushRef="#br0" timeOffset="38021.47">22936 9930 16575 0,'-1'-12'736'0,"1"7"160"0,0 5-720 0,0-6-176 16,-2-3 0-16,1 0 0 0,1 1 0 0,0 1 0 15,0-1 0-15,0 1 0 0,0 2 848 0,0-1 144 16,0-1 32-16,0 7 0 0,0 0 0 0,0 0 0 15,1-5 0-15,-1 5 0 0,0 0-832 0,0 0-192 16,-1 9 0-16,0 4 0 0,-1 4 864 0,0 5 128 16,-5 6 32-16,1 7 0 0,-5 5-832 0,0 4-192 15,-3 5 0-15,-3 5 0 0,-4 4 0 0,-2 6 0 0,-2 4 0 0,-2 4 0 16,3 4 0-16,-4 4 0 16,1-1 0-16,-8 31 0 0,3-10 480 0,4-9 48 0,4-6 16 0,2-6 0 15,3-6-352-15,0-5-192 0,1-3 192 0,3-5-192 16,-1-6 144-16,2-3-144 0,0-6 0 0,2-1 144 15,-2-1-144-15,0-6 0 0,0-3 144 0,-1-2-144 16,0-1 128-16,2 0-128 0,2-4 128 0,1-1-128 16,0-7 144-16,5-1-144 0,2-3 192 0,3-4-192 15,3-1 208-15,0-1-64 0,1-3-16 0,5-2 0 16,3 0-128-16,2 1 0 0,3-3 0 0,1-1 0 16,1-1 0-16,2 0 0 0,0 0 0 0,9 0 0 15,0 0-784-15,-5 1-192 16,0 4-48-16,2 0 0 0,-3 1 0 0,-1 0 0 0,-2 1 0 15,-8-1-6544-15,2 2-1328 0</inkml:trace>
  <inkml:trace contextRef="#ctx0" brushRef="#br0" timeOffset="38741.08">23391 9980 20271 0,'0'0'448'0,"0"0"80"0,0 0 32 0,-5 5 16 0,-3-4-576 0,-4-1 0 16,0 3 0-16,-2 1 0 0,-1 3 0 0,-1 1 0 15,-4 1 0-15,0 1 0 0,0 1 0 0,0 1 0 0,-1 0 0 0,6 1 0 16,4 0 928-16,4-1 80 16,1-1 16-16,6-2 0 0,6 1-832 0,0 0-192 0,-1-2 0 0,5 2 0 15,4-3 0-15,2 2 0 0,2-2 0 0,-1 1 0 16,1-1 0-16,-1 1 0 0,-1-2 0 0,-3 2 0 15,-2 1 0-15,-1 0 0 0,-5-1 0 0,0 1 0 16,-5-9 0-16,2 10 0 0,-2-10 0 0,-3 11 0 16,-3 0 0-16,-3-1 0 0,0 1 0 0,-7-1 0 15,1-2 0-15,-4-1 0 0,-2 0 0 0,1-2 0 16,3-1 0-16,-1-3 0 0,-2-3 0 0,9-1 0 16,3 3 0-16,3-4 0 0,0-4 0 0,2 0-10608 15</inkml:trace>
  <inkml:trace contextRef="#ctx0" brushRef="#br0" timeOffset="39107.78">23675 10068 20271 0,'-11'-1'896'0,"3"0"192"0,-4-2-880 0,1 2-208 16,3 2 0-16,-2 3 0 0,1 0 864 0,-2 2 128 15,-3 2 32-15,-1 1 0 0,-3 1-832 0,2 1-192 16,0 2 0-16,2 1 0 0,0-1 0 0,2 3 0 16,2-4 0-16,2 1 0 0,4-1 0 0,-1-2 0 15,3 0 0-15,2-10 0 0,6 8 0 0,-6-8 0 16,7 5 0-16,4-3 0 0,3-2 0 0,-2-3 0 0,0-4 0 0,3-1 0 16,3-2 0-16,-2-1 0 0,-3 0 0 0,-2-1 0 15,0 0 0-15,-3 1 0 0,0 1 0 0,-5 1 0 16,0 0 864-16,-3 9 128 0,5-7 32 0,-5 7 0 15,0 0-832-15,0 0-192 0,0 0 0 0,0 10 0 16,-1 2 0-16,0 3 0 0,-2 0 0 0,3 2 0 16,3-1 0-16,-2 2 0 0,-2-1 0 0,4 1 0 15,4-2 0-15,0-2 0 0,2-6 0 0,3 0 0 16,4 2-768 0,0-4-208-16,1-5-48 0,0-4-10240 0</inkml:trace>
  <inkml:trace contextRef="#ctx0" brushRef="#br0" timeOffset="39414.28">23920 10032 16575 0,'0'0'368'0,"0"0"80"0,-1 9 0 0,-3-2 16 0,-1 1-464 0,2 2 0 15,0 2 0-15,-2 3 0 0,1-2 912 0,-1 2 96 16,3 2 16-16,0-1 0 0,-2 0-832 0,1-2-192 15,1-1 0-15,1-1 0 0,1 0 864 0,0 0 128 16,0-1 32-16,1-2 0 0,-1-9-832 0,0 0-192 16,4 8 0-16,-4-8 0 0,0 0 864 0,8 2 128 15,1-5 32-15,0 0 0 0,1-2-832 0,-2-1-192 16,1-4 0-16,-1 0 0 0,1-1 864 0,1 0 128 16,1-5 32-16,-1 2 0 0,-3-5-832 0,2 3-192 15,0 2 0-15,-1 0 0 0,-3 0 0 0,2 3 0 16,-2 1 0-16,0 2 0 0,-1 1 0 0,-1 0 0 0,4-2 0 15,-7 9 0 1,0 0-2416-16,0 0-528 0,0 0-96 0,0 0-32 0</inkml:trace>
  <inkml:trace contextRef="#ctx0" brushRef="#br0" timeOffset="39628.89">24261 10013 20271 0,'0'0'448'0,"0"0"80"0,0 0 32 0,0 0 16 0,-2 10-576 0,1-1 0 0,-2 2 0 0,0 1 0 16,0 4 0-16,-1-1 0 0,-2 2 0 0,0 0 0 0,-1 1 928 0,-2-1 80 15,3-2 16-15,-3-1 0 0,0 0-832 0,0 1-192 16,0-2 0-16,3-1 0 0,1-2 0 0,0 0 0 16,0-2 0-16,2-1 0 0,3-7 0 0,0 0 0 15,0 0 0-15,0 0 0 0</inkml:trace>
  <inkml:trace contextRef="#ctx0" brushRef="#br0" timeOffset="40022.24">24458 10021 20271 0,'-8'8'448'0,"1"2"80"0,-5 3 32 0,2 2 16 0,1 0-576 0,-2 0 0 0,0 2 0 0,3-1 0 16,-1 1 928-16,3-3 80 0,-3-2 16 0,3 0 0 16,0 0-832-16,0-1-192 0,2-2 0 0,4-9 0 15,0 0 0-15,0 0 0 0,0 0 0 0,0 0 0 16,0 0 864-16,0 0 128 0,0 0 32 0,10-8 0 16,0-2-832-16,2-1-192 0,-2-3 0 0,2 0 0 15,0-1 864-15,0 1 128 0,2-1 32 0,1 0 0 16,-2 1-832-16,0 3-192 0,-2 2 0 0,0 5 0 15,-4 0 0-15,-7 4 0 0,0 0 0 0,0 0 0 16,7 6 0-16,-4 4 0 0,-5 3 0 0,-1 3 0 0,2 5 0 16,-2-1 0-16,-5 0 0 0,1 0 0 0,1-1 0 15,4-1 0-15,-2 0 0 0,2-1 0 0,0-2 0 16,3-3 0-16,5-2 0 0,-2-2 0 0,-4-8 0 0,8 6 0 16,-8-6 0-16,15 0 0 0,5-2 0 0,-1-2 0 15,-1-3 0-15,-5 3 0 16,2-3-768-16,-2-1-208 0,0 1-48 0,3-4-7632 15,-7 0-1536-15</inkml:trace>
  <inkml:trace contextRef="#ctx0" brushRef="#br0" timeOffset="40391.49">24836 10151 20271 0,'0'0'896'0,"0"0"192"0,0 0-880 0,0 0-208 0,0 0 0 0,0 0 0 16,0 0 0-16,0 0 0 0,0 0 0 0,-5 3 0 16,-5 2 864-16,1 1 128 0,0 2 32 0,-2 2 0 15,0-2-832-15,0 0-192 0,2 1 0 0,-1 0 0 16,1 0 864-16,-2 3 128 0,3-2 32 0,4-4 0 16,3 1-832-16,2 0-192 0,-1-7 0 0,4 4 0 15,3-1 0-15,2-1 0 0,2-2 0 0,1-2 0 16,1-2 0-16,0-3 0 0,0 2 0 0,3-3 0 15,-1-1 0-15,0 0 0 0,0-2 0 0,-4 2 0 16,2 0 864-16,-2 1 128 0,-1 1 32 0,-6 2 0 16,0-1-832-16,-4 6-192 0,0 0 0 0,0 0 0 15,0 0 0-15,-4 8 0 0,1 3 0 0,-5 3 0 0,-1 3 864 16,-2 3 128-16,-1 1 32 0,0 4 0 0,1 5-832 0,-1 0-192 16,1 0 0-16,1 0 0 0,-1-2 0 0,1 0 0 15,3-2 0-15,-3 0 0 16,1-5-1600-16,-1-3-352 0,0-1-80 0,-5 1-11472 15</inkml:trace>
  <inkml:trace contextRef="#ctx0" brushRef="#br0" timeOffset="40575.37">24546 9825 38703 0,'-4'-11'848'0,"1"7"176"0,0-3 48 0,-2 0 16 0,5 7-880 0,0 0-208 0,-6-6 0 0,6 6 0 32,0 0-768-32,0 0-208 0,0 0-48 0,0 0 0 15,0 0-816-15,0 0-160 0,-10 5-48 0,-2 2 0 0</inkml:trace>
  <inkml:trace contextRef="#ctx0" brushRef="#br0" timeOffset="41248.33">23698 10775 16575 0,'0'0'368'0,"0"0"80"0,2-12 0 0,-2 3 16 0,0 9-464 0,0 0 0 0,0 0 0 0,-6-5 0 0,-1 3 912 16,-4 4 96-16,-1 4 16 0,0 2 0 0,1 0 0 16,-5 3 0-16,-5 1 0 0,2 5 0 0,1 2-832 0,3 2-192 15,1-1 0-15,5 2 0 0,2 0 864 0,4-3 128 16,3-1 32-16,3-4 0 0,2-2-832 0,4-2-192 15,6-3 0-15,0-2 0 0,0-5 0 0,7-2 0 16,6-5 0-16,2 0 0 0,-2-2 0 0,1-5 0 16,-6 0 0-16,0-3 0 0,-5 2 0 0,-3 0 0 15,-3 1 0-15,-4-3 0 0,-4-1 0 0,-1 0 0 16,-5 4 0-16,0-1 0 0,-1 1 0 0,-2 2 0 16,0 2 0-16,-1 3 0 0,2 3 0 0,4 4 0 15,-7-5 0-15,3 1-12240 0</inkml:trace>
  <inkml:trace contextRef="#ctx0" brushRef="#br0" timeOffset="41506.78">24004 10734 23951 0,'0'0'512'0,"-7"7"128"0,-2 1 0 0,2 4 64 0,-1 4-576 0,0 0-128 0,2 2 0 0,-1 2 0 15,-1 3 0-15,2-1 0 0,1 2 0 0,-1-3 0 16,-1 0 0-16,4 0 0 0,-3-4 0 0,3 0 0 15,0-4 0-15,2-3 0 0,1-10 0 0,0 0 0 16,0 0 848-16,0 0 144 0,0 0 32 0,7-2 0 16,3-5 0-16,3-4 0 0,3-4 0 0,-1-4 0 15,2-3 0-15,1-2 0 0,3 0 0 0,0 2 0 16,-4 2-832-16,3-1-192 0,2 2 0 0,1 4 0 0,0 1 0 16,-1 3 0-16,-2 1 0 0,-3 5 0 0,0 4 0 15,-7 2 0-15,1 4 0 0,-3-1-10336 16,2 0-2112-16</inkml:trace>
  <inkml:trace contextRef="#ctx0" brushRef="#br0" timeOffset="42178.27">22968 11391 20271 0,'0'0'448'0,"0"0"80"0,0 0 32 0,0 0 16 0,0 0-576 0,-9 12 0 16,9-6 0-16,-4 2 0 0,1 2 928 0,0 2 80 16,-2 1 16-16,-2 3 0 0,-1 1 0 0,-1 3 0 15,0 0 0-15,-3 2 0 0,1 0-832 0,0 1-192 16,0 0 0-16,-1 0 0 0,2-1 0 0,2-1 0 16,-2-1 0-16,4-4 0 0,0-1 864 0,2-3 128 15,1-2 32-15,2-3 0 0,1 0-832 0,0-7-192 16,0 0 0-16,10-1 0 0,2-2 0 0,1-3 0 15,1-3 0-15,2 2 0 0,-1-3 864 0,1-1 128 16,1 0 32-16,0-1 0 0,-2-2-832 0,0 2-192 0,1 3 0 16,-2 2 0-16,0-1 0 0,0 3 0 0,-2 0 0 0,0 5 0 31,-1 5-768-31,-2 1-208 0,-9-6-48 0,3 8 0 0,-1 4 832 0,-1 0 192 0,-1 1 0 16,-2 0 0-16,-3-2 0 0,-3 5 0 0,1-2 0 0,-4 2 0 15,-1-1 768-15,0-1 208 0,1-2 48 0,-3 0 0 16,1 1-832-16,0-5-192 0,0-1 0 0,0-3 0 15,2 1 0-15,-2-4 0 0,2-2 0 0,-5-5 0 16,4-4-2416 0,4 0-528-16,0-1-96 0,3 0-32 0</inkml:trace>
  <inkml:trace contextRef="#ctx0" brushRef="#br0" timeOffset="42495.42">23252 11680 20271 0,'0'0'448'0,"-9"1"80"0,0 2 32 0,2 4 16 0,3 1-576 0,-3 0 0 15,-1 2 0-15,0 2 0 0,0 4 928 0,-2 0 80 16,2 1 16-16,1 0 0 0,2 1-832 0,4 1-192 16,-1-3 0-16,-1 0 0 0,-1-3 0 0,3-2 0 15,3-2 0-15,-2-9 0 0,0 12 0 0,0-12 0 16,10 4 0-16,4-3 0 0,1-3 864 0,4-2 128 15,0-4 32-15,2-3 0 0,-2-1-832 0,0-1-192 16,-2-1 0-16,-1 0 0 0,-5-1 864 0,-1-1 128 0,-4-2 32 16,0 2 0-16,-3 2-832 0,-1 2-192 0,-4 1 0 15,0 2 0-15,-3 0 864 0,1 3 128 0,-3-1 32 16,1 3 0-16,-2 1-832 0,0 2-192 0,1 0 0 0,7 1 0 31,-9 2-2416-31,9-2-528 0,0 0-96 0,0 0-32 0</inkml:trace>
  <inkml:trace contextRef="#ctx0" brushRef="#br0" timeOffset="42824.28">23531 11628 20271 0,'-9'12'448'0,"2"0"80"0,1 1 32 0,1 1 16 0,2 1-576 0,1 4 0 0,-4 1 0 0,3 0 0 0,0-2 0 0,1 2 0 15,-5-1 0-15,4-1 0 0,0-2 928 0,1-1 80 16,-2 2 16-16,2-4 0 0,-1-2 0 0,3-1 0 16,4-4 0-16,-4-6 0 0,0 0-832 0,0 0-192 15,7 4 0-15,-7-4 0 0,9-6 0 0,0-1 0 16,1-6 0-16,-3 1 0 0,1-2 864 0,0-2 128 16,2-4 32-16,-1 1 0 0,-3 0-832 0,2 3-192 15,0-1 0-15,2 3 0 0,1 1 0 0,-1 3 0 16,-6 3 0-16,6 0 0 0,-1-2 0 0,2 1 0 15,1 3 0-15,-2 0 0 0,1 0 0 0,-1-1 0 16,-2 4 0-16,-8 2 0 0,10 0 0 0,0 1 0 16,-10-1 0-16,8 1 0 15,-8-1-768-15,10 5-208 0,-10-5-48 0,0 0 0 0</inkml:trace>
  <inkml:trace contextRef="#ctx0" brushRef="#br0" timeOffset="43245.6">23963 11683 16575 0,'0'0'368'0,"0"0"80"0,0 0 0 0,0 0 16 0,0 0-464 16,-3 8 0-16,-1-1 0 0,1 0 0 0,0 1 912 0,-2 2 96 16,1 0 16-16,-1 1 0 0,-3 2 0 0,2 0 0 15,3 3 0-15,-1 0 0 0,-3 2 0 0,3 0 0 16,-2-2 0-16,2-1 0 0,-1-1-832 0,3 0-192 16,-2-1 0-16,0-3 0 0,1-1 864 0,0-3 128 15,3-6 32-15,0 0 0 0,0 0-832 0,0 0-192 16,0 0 0-16,0 0 0 0,0 0 864 0,0 0 128 15,0 0 32-15,0 0 0 0,8-8-832 0,-1-1-192 16,0-5 0-16,2 2 0 0,-2-2 0 0,2 1 0 16,0 1 0-16,0 0 0 0,1-1 0 0,-3 0 0 15,3 1 0-15,-1 2 0 0,-2 3 0 0,-1-1 0 0,4-1 0 16,-2 5 0-16,-8 4 0 0,0 0 0 0,0 0 0 16,9-3 0-1,-9 3-2416-15,0 0-528 0,0 0-96 0,10 3-32 0</inkml:trace>
  <inkml:trace contextRef="#ctx0" brushRef="#br0" timeOffset="43558.15">24249 11809 20271 0,'0'0'448'0,"0"0"80"0,1 8 32 16,-7 3 16-16,-1-2-576 0,-1 2 0 0,-1 1 0 0,2 3 0 0,-3-3 928 0,2 1 80 15,-3 0 16-15,2-1 0 0,2-2 0 0,3 1 0 16,1-1 0-16,2-1 0 0,1-9-832 0,0 0-192 16,7 6 0-16,-1 0 0 0,3-2 0 0,2-4 0 15,1-1 0-15,-2-1 0 0,1 0 864 0,-1-3 128 16,1-1 32-16,1-1 0 0,-4 0 0 0,0-1 0 16,0-1 0-16,-1 1 0 0,-3-2-832 0,-1 1-192 15,0-2 0-15,-3 2 0 0,-3 0 0 0,0 1 0 16,-1-1 0-16,-2 3 0 0,0 3 0 0,-4-2 0 15,1 2 0-15,0 0 0 0,-1 1 0 0,1 4 0 16,2-1 0-16,7-1 0 16,0 0-1600-16,0 0-352 0,0 0-80 0,0 0-16 0</inkml:trace>
  <inkml:trace contextRef="#ctx0" brushRef="#br0" timeOffset="43981.52">24407 11777 16575 0,'0'0'736'0,"0"0"160"0,-1 10-720 0,1-2-176 0,1 0 0 0,-1 0 0 15,-2 0 848-15,1 1 144 0,0-1 32 0,0 1 0 16,-1 1 0-16,1-1 0 0,-2-1 0 0,1 0 0 16,2-8 0-16,2 7 0 0,-2-1 0 0,0-6 0 15,0 0-832-15,6 4-192 0,-6-4 0 0,10-1 0 16,-2-2 864-16,1-1 128 0,2-4 32 0,2-1 0 0,-1 0-832 0,-1 0-192 15,-3 1 0-15,0-1 0 0,-1 0 864 0,-1 0 128 16,-2 3 32-16,-4 6 0 0,0 0-832 0,0 0-192 16,0 0 0-16,0 0 0 0,-3 7 0 0,-1 1 0 15,1 2 0-15,1 1 0 0,-1 1 0 0,1 2 0 16,0-1 0-16,-1-1 0 0,3 0 0 0,0-1 0 16,0-1 0-16,3 2 0 0,-1-2 0 0,-2-10 0 15,11 5 0-15,0-2 0 0,-1-4 0 0,3-3 0 16,5-3 0-16,2-2 0 0,3-3 0 0,-3-3 0 15,-1-1 0-15,-1 2 0 0,-3-2 864 0,-1-1 128 16,-5 0 32-16,0 2 0 0,-1 1-832 0,-4 6-192 16,0-3 0-16,0 1 0 0,-3 3 0 0,0 4 0 15,-1 3 0-15,0 0 0 0,-1-6 0 0,1 6 0 16,0 0 0-16,0 0 0 16,-6-1-1600-16,6 1-352 0,-6 1-80 0,6-1-13120 0</inkml:trace>
  <inkml:trace contextRef="#ctx0" brushRef="#br0" timeOffset="44196.48">24855 11742 20271 0,'-9'14'896'0,"6"-8"192"0,1 3-880 0,0 2-208 0,-3 0 0 0,3 2 0 15,-2 3 864-15,0-1 128 0,2 2 32 0,-1 0 0 16,1 0 0-16,-4-1 0 0,2 0 0 0,-1-1 0 15,3-2-832-15,-2 1-192 0,0-1 0 0,1 0 0 0,-1-1 0 0,-1-2 0 16,2-3 0-16,1-1 0 0,0 1 0 0,2-7 0 16,0 0 0-16,0 0-8144 15,0 0-1680-15</inkml:trace>
  <inkml:trace contextRef="#ctx0" brushRef="#br0" timeOffset="44973.75">24907 11889 20271 0,'0'0'896'0,"-6"9"192"0,0 1-880 0,-1 1-208 0,2 1 0 0,0 1 0 16,0-3 864-16,0 1 128 0,0-1 32 0,3 1 0 15,-4-1 0-15,3-2 0 0,3-8 0 0,-2 7 0 16,-1 1 0-16,3-8 0 0,0 0 0 0,0 0 0 16,0 0-832-16,0 0-192 0,8-1 0 0,1-3 0 15,3-1 864-15,-2-3 128 0,-1-2 32 0,3-1 0 16,0 0-832-16,0-1-192 0,-2-1 0 0,1 0 0 16,1 1 0-16,0 1 0 0,-1-1 0 0,-1 3 0 15,-1 2 0-15,-1 3 0 0,-1 0 0 0,-7 4 0 16,0 0 0-16,0 0 0 0,4 7 0 0,-3 2 0 15,-2 3 0-15,-2 1 0 0,0-2 0 0,1 2 0 16,-1 3 0-16,-1-1 0 0,0-2 0 0,1 2 0 16,1-2 0-16,2 0 0 0,0 0 0 0,4-2 0 0,0-2 0 15,1-1 0-15,-5-8 0 0,7 4 0 0,3-2 0 16,0-3 0-16,2-3 0 0,1-2 0 0,2 1 864 0,-1 0 128 16,1 0 32-16,0-1 0 0,-4 0-832 0,0 0-192 15,-1 2 0-15,-2 1 0 0,0-1 0 0,-1-1 0 16,-2 2 0-16,-5 3 0 0,0 0 0 0,0 0 0 15,0 0 0-15,0 0 0 0,0 0 0 0,0 0 0 16,0 0 0-16,0 0 0 0,0 0 0 0,0 0 0 16,0 0 0-16,0 0 0 0,0 0 0 0,0 0 0 15,0 0 0-15,0 0 0 0,0 0 0 0,0 0 0 16,0 0 0-16,-6 3 0 0,1 2 0 0,-1-2 0 16,-1-1 0-16,1 1 0 0,-1 1 0 0,-1 2 0 15,-3 1 0-15,1-1 0 0,1 1 0 0,-2-1 0 0,3 1 0 16,1 1 0-16,3-1 0 0,1 0 0 15,1 0 0-15,4 0 0 0,2 2 0 0,2-1 0 0,2-2 0 0,1 0 0 16,1-2 0-16,2 1 0 0,-1-4 0 0,1-1 0 16,0-4 0-16,0 1 0 0,0 0 0 0,-2-2 0 15,0 2 0-15,-1 0 0 0,0 1 0 0,-3 1 0 16,-6 1 0-16,7 3 0 0,-2 2 0 0,0 3 0 16,-2 1 0-16,-3 2 0 0,-1 8 0 0,-2-1 0 15,-1 2 0-15,0 2 0 0,-3 0 0 0,1 2 0 16,-1-1 0-16,-3 2 0 0,-2-1 0 0,-1 0 0 15,-3 2 864-15,0 1 128 0,-2-2 32 0,0 0 0 16,-1 2-832-16,-3-4-192 0,0-4 0 0,3-2 0 0,4 1 0 16,-1-1 0-16,1 1 0 0,0-4 0 0,1-2 0 0,2-3 0 15,1-4 0-15,1-3 0 16,2-1-2416-16,1-6-528 0,-8-17-96 16,0-2-32-16</inkml:trace>
  <inkml:trace contextRef="#ctx0" brushRef="#br0" timeOffset="45137.03">24780 11536 38703 0,'-6'-12'1712'0,"4"5"352"0,0 3-1648 0,2-3-416 16,0 7 0-16,2-5 0 0,0 0 0 0,-2 5 0 0,5-3 0 0,1 0 0 31,-1-1-1552-31,0 1-400 0,0-1-80 0,-3-2-13120 0</inkml:trace>
  <inkml:trace contextRef="#ctx0" brushRef="#br0" timeOffset="54521.09">18103 10702 7359 0,'0'0'320'0,"0"0"80"0,0 0-400 0,0 0 0 0,0 0 0 0,0 0 0 15,6-8 2096-15,0 3 336 0,-6 5 64 0,5-6 0 16,-1 0-1200-16,1-2-240 0,-1-1-48 0,-2 3-16 16,-2 6-256-16,6-9-48 0,-3-4-16 0,1-1 0 15,-1 0 80-15,0 1 16 0,0-2 0 0,-2-4 0 0,-2-1-128 0,-2 0-32 16,-2-2 0-16,0 0 0 0,-1-1-144 0,0 1-16 15,-5-4-16-15,0 3 0 0,-1 0-80 0,-1 1-16 16,-3-2 0-16,-1 4 0 0,-1 1 112 0,3 3 32 16,-1 4 0-16,1-1 0 0,-3-1 32 0,1 2 0 15,-1 2 0-15,0 1 0 0,1 1-128 0,-4 2-32 16,-1 0 0-16,0 1 0 0,-1 3-112 0,-4 2-32 16,-3 2 0-16,0 1 0 0,2 3-208 0,0 2 0 15,-3 3 0-15,1 1 0 0,2 3 0 0,0 0 0 16,2 4 0-16,-1 6 0 0,1 5 128 0,0 3-128 15,-2 2 0-15,-1 6 144 0,0 4-144 0,-1 4 0 16,0 2 0-16,4 4 0 0,3 0 0 0,2 1 0 0,1 5 0 16,4-2 0-16,0-3 0 0,9-4 0 0,2-7 0 15,6-1 0-15,4-1 0 0,2-5 0 0,7-4 0 16,2 2 0-16,3 0 0 0,4-2 128 0,5-2-128 0,4 0 128 16,2 0-128-16,4-4 192 0,1-5-192 0,3 2 192 15,-2-7-64-15,5-3-128 0,2-4 192 0,5-6-64 16,3-3-128-16,-1-3 0 0,-1-4 144 0,-1-4-144 15,-1-3 208-15,-1-7-16 0,1-4-16 0,1-5 0 16,0-3 96-16,-2-5 32 0,1-1 0 0,-5-6 0 16,-5-5-48-16,-5-1 0 0,-5-1 0 0,-6-4 0 15,-3-2-16-15,-3-3-16 0,-7-2 0 0,-4 7 0 16,-6 8 208-16,-5 3 32 0,-6 2 16 0,-3 4 0 16,-4 1-32-16,-2 6-16 0,-2 1 0 0,-1 3 0 15,-4 0-432-15,-4 2 0 0,-4 2 0 0,1 3 0 16,0 6-1456-16,1 0-272 0,-1-1-48 0,3 4-10096 15,0 1-2016-15</inkml:trace>
  <inkml:trace contextRef="#ctx0" brushRef="#br0" timeOffset="55644.94">8496 4005 27695 0,'-7'-17'1216'0,"4"9"272"0,0 1-1184 0,3 7-304 0,-4-5 0 0,-1-2 0 15,0-1 0-15,1-1 0 0,1 3 0 0,-3-1 0 16,6 7 0-16,-6-6-144 0,-2-1 144 0,0 1 0 16,-1-1 0-16,1 2 0 0,-5-1 0 0,1 2 0 15,-2-1 0-15,-1 2 0 0,-4 0 0 0,-1 0-128 16,-4-1 128-16,0 2 128 0,-5 0-128 0,-3-1 176 15,-3 0 16-15,0 2 16 0,-3-2 0 0,1 6 0 0,-1-1 144 0,0 3 32 16,2-2 0-16,0 2 0 0,-3 4 64 0,-1 1 0 16,-1 2 16-16,0 1 0 0,0 5-96 0,1 2-32 15,-2 3 0-15,3 3 0 0,4 3-144 0,1 5-48 16,2 5 0-16,2 1 0 0,3 3-144 0,-3 2 0 16,3 0 0-16,-1 4 0 0,2 2 0 0,-1 3 0 15,-1 2 0-15,4 1 0 0,3-2 0 0,4 0-144 16,4-2 144-16,3-2 0 0,2-7-128 0,6 0 128 15,5-3 0-15,3-1 0 0,-1-2-128 0,5-4 128 16,5 1 0-16,6-3 0 0,2-1 0 0,5-4-128 16,4-1 128-16,1-7 0 0,1-1 0 0,4-5-128 15,2-3 128-15,7-4 0 0,4-6-192 0,1-3 64 16,0-3 128-16,2-5-208 0,5-5 208 0,-3-3-144 16,0-4 144-16,1-4-128 0,5-5 128 0,0-2 0 0,0 0 0 15,-3-1 0-15,-4-1 0 0,-5 0 0 0,-3 3 0 0,-1-2 128 16,-4-3 0-16,-2-6 0 0,-6-3 0 0,-1 0 0 15,-3-2 192-15,-3-2 32 0,-4 3 16 0,1 0 0 16,-8 3-16-16,-2 1 0 0,-7 0 0 0,-2 2 0 16,-1 2 192-16,-6 0 32 0,-3-1 16 0,-3 7 0 15,0 1-64-15,-6 3-16 0,-1 2 0 0,-1 3 0 16,-2 1-144-16,-3 5-48 0,-2 1 0 0,-2 4 0 16,-4 1-112-16,0 4-16 0,1 2-16 0,-3 4 0 15,-2 1-176-15,0 4 0 0,0 1 0 0,-3 3 128 16,-1 2-1104-1,4 1-240-15,6 4-32 0,3 0-15696 0</inkml:trace>
  <inkml:trace contextRef="#ctx0" brushRef="#br0" timeOffset="57313.3">8953 4283 23039 0,'-11'-6'1024'0,"11"6"192"0,-7-1-960 0,7 1-256 16,0 0 0-16,0 0 0 15,0 0-608-15,0 0-160 0,11-2-48 0,2 2 0 0,0 0 480 0,2 2 80 16,3-1 32-16,3 3 0 0,5 0 224 0,3 0 128 15,-2-1 0-15,3 3-128 0,2-1 160 0,4 2-160 16,1-3 128-16,7 0-128 0,2-1 0 0,6-1 0 16,3-2 128-16,5 0-128 0,3-2 0 0,4-1 0 15,3-3 0-15,6-1 128 0,4-1-128 0,6-1 0 16,4 0 0-16,2-1 0 0,-1-3 0 0,5 2 0 16,5 1 0-16,-1-1 0 0,2-1 0 0,7 2 0 0,5 0 0 15,-1 1 0-15,0 1 0 0,2 1 0 0,1 1 0 0,0 1 0 16,0-2 0-16,6 3 0 0,3 2 0 0,-1 1 0 15,-1-2 0-15,3 2 0 0,-1 1 0 0,7-2 0 16,6-1 0-16,-2 0 0 0,-2-2 0 0,1 3 0 16,4-1 0-16,0 0 0 0,-2 0 0 0,1-1 0 15,0-3 0-15,3 2 0 0,1 0 0 0,-2 1 0 16,-4-1 0-16,0 2 0 0,1 1 0 0,-1 1 128 16,-5 1-128-16,1 1 0 0,-2-1 0 0,2 2 0 15,-2 1 128-15,-3 2-128 0,-3 0 128 0,1-1-128 16,0-2 176-16,-3 1-48 0,-5 2-128 0,4-2 192 15,2 1-48-15,-4 2-16 0,-5-1 0 0,3 0 0 16,0-3 144-16,-2 0 32 0,0 1 0 0,-1-3 0 0,4 1-128 0,-6 2-32 16,-3-1 0-16,1 0 0 0,3 0 80 15,-4-2 16-15,-5-1 0 0,2 1 0 0,2 0-240 0,-4-1 128 16,-6 0-128-16,0-1 0 0,0-5 176 0,0 2-176 16,0-1 192-16,0 1-192 0,-5-1 176 0,2 2-176 15,1 2 160-15,-5-3-160 0,-3 2 160 0,-5 0-160 16,1-1 160-16,-1 1-160 0,-1-1 0 0,-6 1 128 15,-8 2-128-15,0-1 0 0,1-1 0 0,-2-2 128 16,-4 1-128-16,-2 0 0 0,-7-1 144 0,-2 1-144 16,-5 0 128-16,-3 0-128 0,-2 0 128 0,-5 0-128 15,-2 2 128-15,-3 0-128 0,-2 0 192 0,-7 1-64 16,-3 1 0-16,-1-1 0 0,-4-2 64 0,-3 3 16 16,-3 0 0-16,-9 0 0 0,0 0 32 0,0 0 0 15,2 10 0-15,-3 0 0 0,-5-1 128 0,-1 1 16 0,-5 3 16 16,0 4 0-16,-4 1-240 0,0 3-160 0,-9 1 192 0,0 6-192 15,-1 2 128-15,-4 5-128 0,-2 0 0 0,-1 3 0 16,-5 3 128-16,-3 4-128 0,-2 3 0 0,-5 4 0 16,-7 5 0-16,2 4 0 0,-3 3 0 0,1-1 0 15,1 7 0-15,-4 1 0 0,-5 5 0 0,-1 3 0 16,-2 2 0-16,2-1 0 0,-1-1 0 0,1 6 0 16,2 6 0-16,-3-1 0 0,-2-2 0 0,-1 4 0 15,3 3 0-15,4 2 0 0,2 0 0 0,2-4 0 16,-4-2 0-16,3 3 0 0,-1 3 128 0,4-2-128 15,-1-4 0-15,6 2 0 0,1 2 0 0,0-4 0 16,2-2 208-16,-2 3-64 0,1-1-16 0,-1 4 0 16,1-5 48-16,3-1 0 0,2-3 0 0,3 3 0 15,0 1-176-15,2-4 192 0,1-6-192 0,1-1 192 16,1 2-192-16,-2 0 128 0,-1 0-128 0,2-4 128 0,3-5 64 0,4 1 16 16,-1-2 0-16,4 2 0 0,0-1-16 0,4-1 0 15,-2-6 0-15,4-2 0 0,4-2-16 0,-1 3-16 16,2 1 0-16,-1-6 0 0,1-5-32 0,3-6 0 15,0-3 0-15,3-3 0 0,-1-4-128 0,2-2 0 16,1-1 144-16,3-5-144 0,-1-3 0 0,2-4 0 16,0-6 0-16,6-3-10176 15,3-4-1920-15</inkml:trace>
  <inkml:trace contextRef="#ctx0" brushRef="#br0" timeOffset="58210.39">21120 3919 18431 0,'-6'-2'1632'0,"6"2"-1312"0,0 0-320 0,0 0 0 16,-8 0 544-16,8 0 32 0,0 0 16 0,0 0 0 16,0 0-592-16,0 0 0 0,5-10-224 0,1-1 64 15,1 0 160-15,2-2 256 0,-3-2-64 0,4-3-16 16,-2-3 272-16,2-2 64 0,2-1 16 0,-1-4 0 15,2 0 80-15,1-1 16 0,2-1 0 0,0 1 0 16,1-2-80-16,-3 0-16 0,-3 0 0 0,1 4 0 16,0 0-128-16,0 5-16 0,-2 3-16 0,0 3 0 15,0 3-48-15,-2 4-16 0,-5 3 0 0,-3 6 0 16,0 0-112-16,0 0 0 0,0 0-16 0,5 17 0 0,-3 6 80 0,-2 6 32 16,-2 4 0-16,-2 4 0 0,1 7-160 0,-3 3-128 15,1 1 192-15,1 5-192 0,0 2 128 0,-1-1-128 16,-2-2 0-16,5-3 0 0,0-5 192 0,1-6-192 15,-3-5 192-15,4-2-192 0,4-2 0 0,0-5 0 16,-1-4 0-16,3-4-144 0,2-4 144 0,-1-3 0 16,-7-9 0-16,10 5 0 0,2-5 224 0,-2-4-32 15,1-2 0-15,1-5 0 0,1-5 112 0,-2-4 16 16,3-2 0-16,-2-3 0 0,0-1-128 0,-2-4 0 16,0-2-16-16,1-2 0 0,-3-3-48 0,5-2-128 15,-1-2 192-15,1 0-64 0,2 1-128 0,1-1 0 16,-1 2 0-16,2 2 0 0,-1 2 0 0,4 3 0 15,3 3 128-15,1 2-128 0,3 3 0 0,-1 1 0 0,-2 0 0 0,1 3 0 16,2-1 0-16,-2 2 0 0,-1 3 0 16,-1 1 0-16,-1 0 0 0,-4 1 0 0,-3 1-192 0,-1 3 192 31,-4 2-1792-31,-1 0-256 0,-1 2-32 0</inkml:trace>
  <inkml:trace contextRef="#ctx0" brushRef="#br0" timeOffset="58823.73">22364 2992 24879 0,'-25'-11'1088'0,"11"9"256"0,0 0-1088 0,3 2-256 0,0 0 0 0,4-1 0 16,7 1-192-16,0 0-80 0,0 0-32 0,0 0 0 15,0 0 304-15,11 0 0 0,-2-2 0 0,5 1 144 16,4 0 48-16,4 0 0 0,1-1 0 0,3 0 0 16,3-2-64-16,1 1-128 0,1 0 192 0,0 0-64 15,4-3 16-15,0 1 0 0,3 2 0 0,-1 2 0 16,-1 2 48-16,0 2 16 0,-1 0 0 0,-3 1 0 15,-3 2 0-15,-3-1 0 0,-7 1 0 0,-1-1 0 16,-3 2 16-16,-3 1 0 0,-5-1 0 0,0 0 0 16,-3 1 224-16,-3 1 64 0,-3 1 0 0,0 1 0 15,-3 3 224-15,-3 0 48 0,-3 0 16 0,-2 4 0 16,-5 4-176-16,-1 3-48 0,-4 1 0 0,-4 4 0 0,-3 2-192 0,0 2-32 16,-2 2-16-16,-1 1 0 0,-1-1-48 0,2-1-16 15,2-1 0-15,4-2 0 0,-2-1-112 0,4-2-32 16,3-3 0-16,2-1 0 0,3 0-128 0,0-6 0 15,3 0 0-15,3-2 128 0,3-3-128 0,0-3 0 16,2-2-160-16,5-9 160 16,0 0-1472-16,0 0-192 0,0 0-32 0,12-6-16 15,2-5-1024-15,2-4-208 0</inkml:trace>
  <inkml:trace contextRef="#ctx0" brushRef="#br0" timeOffset="59235.39">23630 2683 28559 0,'-20'-10'2544'0,"7"7"-2032"0,-3-2-512 0,-1 5 0 16,-4 5 256-16,0 0-64 0,0 3 0 0,-1 2 0 15,1 1-192-15,0 2 128 0,-2 2-128 0,1 7 0 16,-4 7 176-16,-1 2-176 0,-1 2 192 0,1 3-192 15,-1 4 160-15,0 0-160 0,0 2 128 0,5 0-128 16,1-1 160-16,5 2-160 0,5 1 192 0,3-1-192 16,3-1 128-16,3-1-128 0,4-3 0 0,6-3 0 15,5-2 160-15,4-4-160 0,0-2 128 0,5-3-128 16,6-2 256-16,5-2-16 0,4-5-16 0,2-3 0 16,-2-4 112-16,6-4 32 0,0-1 0 0,0-4 0 15,2-4 0-15,3-3 0 0,3-4 0 0,-1-1 0 0,-2-1 64 16,-4-2 16-16,-3-1 0 0,-3-4 0 0,-5-3 48 0,-2-4 16 15,-6-3 0-15,-2-4 0 0,-4 0 128 0,-4-1 16 16,-2-1 16-16,-6 4 0 0,-8 3-192 0,-3 2-32 16,-6 3-16-16,-3 3 0 0,-3 1 16 0,-3 3 16 15,-4 4 0-15,-1 1 0 0,-6 1-464 0,-1 3-160 16,0 1 0-16,-5 2 0 16,-3 1-1712-16,2 2-352 0,4 2-64 0,1-1-14368 0</inkml:trace>
  <inkml:trace contextRef="#ctx0" brushRef="#br0" timeOffset="66978.98">18715 15993 8287 0,'0'0'736'0,"0"0"-592"16,0 0-144-16,0 0 0 0,0 0 1008 0,0 0 160 16,0 0 48-16,0 0 0 0,0 0-400 0,0 0-80 0,-8 4-16 0,8-4 0 15,-8 2-144-15,8-2-16 16,-6 3-16-16,6-3 0 0,0 0-32 0,0 0 0 0,-6 0 0 0,6 0 0 16,0 0 64-16,0 0 0 0,0 0 0 0,0 0 0 15,-7 1 48-15,7-1 16 0,0 0 0 0,0 0 0 16,0 0-208-16,0 0-48 0,0 0 0 0,0 0 0 15,0 0-128-15,0 0-16 0,0 0-16 0,0 0 0 16,0 0 32-16,10 3 0 0,-2 1 0 0,3-3 0 16,1-2 16-16,3 1 16 0,-1 2 0 0,3 0 0 15,-1-3 0-15,3 0 0 0,2 1 0 0,1 0 0 16,1 0 32-16,2-1 0 0,4-2 0 0,0-1 0 16,3 4-128-16,2 0 0 0,0-3-16 0,3 2 0 15,0 1 0-15,-1 0 0 0,0-1 0 0,-2-1 0 16,-1 0-176-16,0 1 160 0,0 1-160 0,0 0 160 0,-1-1-160 15,0 0 192-15,1-2-192 0,1 3 192 0,-2 0-64 16,2 0-128-16,0 0 192 0,-1 0-64 0,-2 2 16 0,-2 0 0 16,0-1 0-16,1 0 0 0,-1-1 48 0,3 0 0 15,0-2 0-15,2 0 0 0,1 0-16 0,2 2 0 16,0-1 0-16,3 2 0 0,-1 1-48 0,1 1 0 16,-3-3 0-16,1 0 0 0,-1 0 32 0,1 2 0 15,-3 1 0-15,1-2 0 0,1-1-160 0,0 1 192 16,3 0-192-16,-1 1 192 0,2 0-192 0,-5-1 0 15,0-1 0-15,1 3 128 0,-2-1-128 0,1-1 0 16,0-2 0-16,1 1 128 0,3 2-128 0,-1 0 0 16,-1-1 0-16,-1 1 0 0,2-2 128 0,-2 3-128 15,-3-6 128-15,0 6-128 0,0-1 128 0,-1-1-128 16,-1-3 128-16,4 2-128 0,6 3 176 0,-3 0-48 0,-3 0-128 16,-2-2 192-16,3-2-64 0,1 1-128 0,-5 1 176 0,0 0-176 15,0-1 144-15,-2 1-144 0,0 2 0 0,0-2 144 16,1-2-144-16,1 1 0 0,2 0 0 0,0 0 128 15,3 0-128-15,-1 0 160 0,-1-1-160 0,1-1 160 16,-3 1-160-16,-2 1 192 0,0 1-192 0,0-1 192 16,2-2-192-16,3 2 0 0,4 1 0 0,1-1 128 15,-3-1-128-15,2 0 128 0,2-3-128 0,-4 3 128 16,0 3-128-16,-1-1 160 0,0-1-160 0,0-1 160 16,3 0-160-16,3 0 0 0,-1 0 0 0,1 1 128 15,0-3-128-15,0 2 0 0,0-2 144 0,-3 3-144 16,-3 0 0-16,2 0 0 0,-2 0 0 0,3 0 128 0,-2-1-128 0,2-1 176 15,1 0-176-15,0 0 192 0,2 0-192 0,-1 0 0 16,-3 2 0-16,0 2 0 0,-2-5 0 0,4-1 0 16,0 0 128-16,3-1-128 0,2 2 128 15,0 0-128-15,-2-1 0 0,0 2 128 0,-2 1-128 0,0-1 160 16,-4-2-160-16,0 1 160 0,-1-1-160 0,4 0 192 16,1 2-192-16,0-1 192 0,-5-3-64 0,5 3-128 15,3 1 192-15,-3 0-64 0,-2 0 0 0,0-3-128 16,1 2 192-16,0 0-64 0,5-1-128 0,-1 1 192 15,0-1-192-15,0 0 192 0,0 2-192 0,-5 0 128 16,-2 1-128-16,-3-1 128 0,-3-1 0 0,0 1-128 16,-4 0 192-16,-2 0-64 0,-2 1-128 0,-4 0 160 15,-2-2-160-15,-1 3 160 0,-2 3-160 0,-2-1 0 16,-3-2 0-16,-1 2 0 16,-3 0-1248-16,1 1-288 0,-8-3-48 0</inkml:trace>
  <inkml:trace contextRef="#ctx0" brushRef="#br0" timeOffset="68843.12">18765 15792 1839 0,'0'0'160'0,"-8"6"-160"0,1-2 0 0,-2-1 0 16,4 0 2048-16,5-3 384 0,-9 5 80 0,9-5 16 16,0 0-1664-16,-7 4-336 0,7-4-64 0,0 0-16 0,0 0-48 0,0 0-16 15,0 0 0-15,0 0 0 0,0 0-96 0,4 8-32 16,-4-8 0-16,8 5 0 0,1-1 240 0,1 0 32 16,0-2 16-16,1 0 0 0,0-1 32 0,4-1 0 15,0-2 0-15,1 1 0 0,0-1-32 0,0-2 0 16,2-1 0-16,2 1 0 0,3-1-64 0,0-1-16 15,3-3 0-15,2-1 0 0,-3 0 0 0,4 0 0 16,2 0 0-16,1-1 0 0,0-2-160 0,0 1-48 16,0-3 0-16,-1-1 0 0,-3 1-64 0,1 1 0 15,0-2-16-15,1 2 0 0,2 0 0 0,-1-1 0 16,-2-1 0-16,2 0 0 0,3 2 0 0,-1 0 0 16,-1-2 0-16,-1 1 0 0,0 0 16 0,-1-2 0 15,0 1 0-15,-2-2 0 0,2-2 0 0,1-2 16 0,0-1 0 16,0 0 0-16,3-1 32 0,4-3 0 0,0 2 0 0,4-2 0 15,2-3-48-15,-2 1 0 0,1 2 0 16,0-3 0-16,0-2-64 0,0-1-128 0,3-1 176 0,0 0-176 16,-4 0 144-16,2 0-144 0,2-3 0 0,-1 3 144 15,-1 1-144-15,-2 1 0 0,-1 3 0 0,-1-1 0 16,1 1 128-16,-2 1-128 0,-2-2 0 0,2 0 128 16,-1-1-128-16,1-1 160 0,-3 0-160 0,-1-1 160 15,-2-1-160-15,0 0 0 0,-4-2 0 0,1 1 0 16,1 1 0-16,1 0 0 0,2-2 0 0,-2-2 0 15,-1-1 0-15,1-1 0 0,2 0 128 0,-1 1-128 16,-2-2 0-16,-2 0 0 0,0 3 0 0,-3 2 0 16,-4 0 0-16,4 2 0 0,-3-1 0 0,1 0 0 15,-2 0 0-15,2-2 0 0,0-2 0 0,2-1 0 0,0 1 0 0,-2-1 0 16,1-1 0-16,-2 3 128 0,3-1-128 0,0 1 0 16,-4 0 0-16,4 2 0 0,-3 0 0 15,1-2 0-15,-2-4 0 0,0 5 0 0,-1 6 0 0,0 1 0 16,-1 0 0-16,-3 2 0 0,2 1 0 0,-1 3 0 15,-1 3 0-15,-1 0 0 0,-2-2 0 0,0 0 0 16,2 2 0-16,-4 1 0 0,-6 0 0 0,2 2 0 16,-3-2 0-16,1 2 0 0,1 5 0 0,-3 1 0 15,0-4 0-15,1 4-176 16,0 2-352-16,0-1-80 0,-1 4-16 0,-3-1-12560 0</inkml:trace>
  <inkml:trace contextRef="#ctx0" brushRef="#br0" timeOffset="70149.4">18705 16399 13823 0,'0'0'1216'0,"-7"-1"-960"16,1 1-256-16,6 0 0 0,-8-2 128 0,8 2 0 16,-8-3-128-16,8 3 192 0,-3-4 320 0,3 4 48 15,0 0 16-15,0 0 0 0,0 0 0 0,0 0 0 16,0 0 0-16,0 0 0 0,0 0-192 0,0 0-16 16,0 0-16-16,0 0 0 0,9 0 48 0,1-1 16 15,1 0 0-15,-1 1 0 0,2 1 48 0,1 1 16 16,0 0 0-16,3 1 0 0,1 1-48 0,2 1-16 15,2 0 0-15,1-2 0 0,1 0-96 0,3 2-32 0,3 0 0 16,3 2 0-16,1 0-32 0,2 1 0 0,2 3 0 0,1 1 0 16,1 1-64-16,-3 0-32 0,-3-1 0 0,-2 3 0 15,0 4-160-15,0 0 192 0,-1 3-192 0,2 0 192 16,-2 0-192-16,1 0 192 0,1 2-192 0,-1 0 192 16,0 1-64-16,1 2 0 0,4 0 0 0,-3 1 0 15,-2-3-128-15,-2 0 128 0,-1 1-128 0,1-1 128 16,-2 0-128-16,3 2 192 0,2-2-192 0,2 2 192 15,3 1-192-15,-3-2 192 0,0 0-192 0,2-3 192 16,1 2 0-16,-3 1 0 0,0 0 0 0,-2-2 0 16,-2-1 48-16,-2-3 16 0,-1-4 0 0,-1 3 0 15,2 1-48-15,-3-3 0 0,-2 1 0 0,2 1 0 0,2-1 16 16,-3 1 0-16,-1 2 0 0,0-1 0 0,1 1-48 0,2 0-16 16,0-2 0-16,1 2 0 0,-2 1-32 0,-1 0-128 15,1 0 192-15,-2 1-64 0,2 1-128 0,0-2 128 16,-1-2-128-16,4 0 128 0,-3 0-128 0,4 0 128 15,1 0-128-15,-1-2 128 0,-3 0-128 0,2 0 0 16,0-1 0-16,0 0 128 0,-3 0-128 0,-1 2 128 16,-2 1-128-16,0-2 128 0,-2 6 0 0,0-4-128 15,-3 1 192-15,0-1-64 0,1 0 16 0,-2 1 0 16,0-4 0-16,0 4 0 0,1-1 48 0,0-1 16 16,2 0 0-16,-3-1 0 0,-1 3 32 0,-2-3 0 15,-1-1 0-15,1 1 0 0,3 1-112 0,-1-2-128 16,-2 1 176-16,2 1-176 0,-1 3 160 0,-6-11-160 15,-2 4 128-15,3-1-128 0,1 2 144 0,1 1-144 16,-2 2 160-16,1 0-160 0,-1 0 160 0,9 17-160 16,-5-10 160-16,-1-2-160 0,-1-3 192 0,0-2-64 0,-4-2-128 15,1-3 192-15,-3-2-48 0,2-1-16 0,-1-2 0 0,-6-9 0 16,7 9 0-16,-7-9 0 0,8 9 0 0,-8-9 0 16,0 0-128-16,6 8 0 0,-6-8 144 0,0 0-144 15,0 0 0-15,0 0 0 0,10-2 0 0,-3-3 0 31,-1-1-1360-31,-1-4-352 0,0-3-64 0</inkml:trace>
  <inkml:trace contextRef="#ctx0" brushRef="#br0" timeOffset="71666.35">18376 16359 5519 0,'-7'-8'496'0,"4"3"-496"0,1-4 0 0,-2 3 0 0,0-2 1520 0,2 1 208 15,0 1 32-15,0 0 16 0,2 6-912 0,0 0-176 16,0 0-48-16,0 0 0 0,0 0-192 0,5-6-32 16,-5 6-16-16,11 0 0 0,1-1-80 0,-1 1-32 15,1 1 0-15,2 3 0 0,0-2-80 0,2 2-16 16,2-1 0-16,2 1 0 0,1 2 32 0,3-1 0 15,1 0 0-15,3 0 0 0,-3 5 32 0,5-2 0 16,3 1 0-16,2-1 0 0,-3 1-16 0,1 0 0 16,-1 0 0-16,2 1 0 0,-1 0-64 0,1 0-16 15,1 1 0-15,-1 0 0 0,0 3-16 0,5 1 0 16,-2 2 0-16,3-1 0 0,-3 0-144 0,1 1 160 0,-3 3-160 0,-1 0 160 16,-1-1-160-16,0-1 160 0,2 0-160 0,1 1 160 15,1 3-32-15,-1 0 0 0,-1-2 0 0,0 4 0 16,2 2 112-16,-1-1 16 0,-4-2 0 0,-1-1 0 15,-2-1 16-15,-1 0 16 0,0 1 0 0,1-2 0 16,1-1-64-16,2 0-16 0,2 1 0 0,2 1 0 16,-3 2 16-16,2-3 0 0,2-3 0 0,-2 1 0 15,-2 3-80-15,-1 0-16 0,-3 1 0 0,0 1 0 16,1-1 64-16,-4 1 0 0,2 0 0 0,-3 0 0 16,-2-2 16-16,1 1 16 0,2-3 0 0,-3 2 0 15,-1 1-64-15,1-1-16 0,0-2 0 0,0 0 0 0,0 4-16 0,-1 1 0 16,0-4 0-16,-2 2 0 0,0 3 0 15,-3 0-128-15,0-1 192 0,-2 1-64 0,-1-1 0 0,1-2 0 16,-1-2 0-16,-3 1 0 0,1-1-128 0,1 2 192 16,2-3-192-16,-2 0 192 0,0 0-64 0,2-1-128 15,1 0 192-15,-2 1-64 0,-3 3 160 16,3-1 32-16,2-1 0 0,-2 2 0 0,-2 2-320 0,3 3 0 16,1-1-208-16,-1-3 80 0,0 2 128 0,-1 1 0 15,-1-3 128-15,-2 0-128 0,1-2 128 0,2-1-128 16,-2-3 128-16,-2 1-128 0,-1-2 144 0,2 0-144 15,-3-3 192-15,1 2-192 0,0 0 320 0,0 1-64 16,0 1 0-16,-4-6 0 0,0 2-256 0,3 3 0 16,-2 1 0-16,0 0 0 15,1 1 160-15,-1 0-32 0,0-1 0 0,5 13 0 0,-2-7-128 0,-3-2 0 0,0-3 0 16,-2-2 0-16,1-3 0 0,0-1 0 0,-3-2 0 0,0-1 0 16,1-1 0-16,-2-1 0 0,-1 0 0 0,0 0 0 15,-1-2 128-15,0 1 0 0,1-6 0 0,-3 6 0 16,1 0-128-16,2-6 0 0,-4 5 0 0,-2 0 0 31,0-3-1552-31,-4-1-352 0,0 1-64 0</inkml:trace>
  <inkml:trace contextRef="#ctx0" brushRef="#br0" timeOffset="72312.75">19100 16939 5519 0,'5'-21'240'0,"-2"8"64"15,-1-2-304-15,0-1 0 0,0 1 0 0,1 0 0 0,2 2 1536 0,-2 1 256 0,0-1 64 0,2 0 0 16,-1 4-928-16,0 0-176 0,1 0-48 0,2 1 0 16,-3 1-208-16,0 3-48 0,-4 4-16 0,8-5 0 15,2-1-96-15,-2 1-16 0,-2 5 0 0,3 0 0 16,1 0-48-16,2 3-16 0,0 1 0 0,3 2 0 16,1 4-96-16,2-2-32 0,0 2 0 0,4 0 0 15,1 1 32-15,5 4 0 0,4 1 0 0,3 1 0 16,1 3 160-16,4 2 16 0,3 2 16 0,1 1 0 15,0 5-160-15,1 1-16 0,0 1-16 0,2 5 0 0,3 1 96 16,4 3 0-16,3 3 16 0,1 2 0 0,2-1-144 0,-4 0-128 16,-2-2 144-16,-1 0-144 0,0-1 128 15,-1 6-128-15,0 5 0 0,-2-1 144 0,-2 1 48 0,-5-2 16 16,-3-5 0-16,0 5 0 0,-7 1-48 0,0 4-16 16,-2 5 0-16,-2-1 0 0,0-5 80 0,-3-3 16 15,2 0 0-15,-1-3 0 0,1 0-112 0,-13-23 0 16,1 5-128-16,2 3 192 15,2 2-48-15,2 0-16 0,-2-3 0 0,0-2 0 0,-3-1 176 0,14 20 16 16,-7-13 16-16,-4-6 0 0,-4-6-336 0,-4-3-160 16,-1-2 16-16</inkml:trace>
  <inkml:trace contextRef="#ctx0" brushRef="#br0" timeOffset="74175.92">18983 15559 6447 0,'0'0'576'0,"0"0"-576"16,0 0 0-16,0 0 0 0,0 0 1024 0,0 0 112 15,0 0 16-15,0 0 0 0,5 9-640 0,0-1-112 0,-5-8-16 0,9 6-16 16,0-2 32-16,-9-4 16 0,7 4 0 0,3 0 0 15,0-3-64-15,2-1-16 0,0-1 0 0,4 2 0 16,0 1-16-16,3-1 0 0,0-1 0 0,3-2 0 16,-1-1 48-16,3-2 0 0,-2 1 0 0,3-3 0 15,0-2 16-15,2 1 16 0,-1-1 0 0,4-2 0 16,0 0-64-16,0-2-16 0,0-2 0 0,4 0 0 16,0-2 0-16,3 0 0 0,0-1 0 0,-2 0 0 15,0-2 32-15,-2-1 0 0,-1 0 0 0,4 0 0 16,-1 0-80-16,1-1-16 0,2-1 0 0,0 1 0 15,0-1-16-15,2 2-16 0,0-2 0 0,0 2 0 16,3 1-224-16,-2-1 0 0,-4-1 0 0,3-2 0 16,1-2 176-16,1-4-176 0,0 1 192 0,1-2-192 0,0-2 240 0,1 0-64 15,1 0-16-15,0 1 0 0,-5 0 0 0,0 0 0 16,-1-2 0-16,1 0 0 0,-2 0-32 16,-1-2-128-16,-4-2 192 0,2 0-64 0,-3 0 80 0,-1 3 16 15,-4 2 0-15,-1 1 0 0,-1-1 0 0,-3 1 0 16,0 1 0-16,-4 3 0 0,1 2-32 0,-1 0 0 15,-1-3 0-15,2 1 0 0,0-1-64 0,2-1-128 16,1-2 176-16,2 3-176 0,2 0 128 0,-2 2-128 16,-2 1 0-16,4 2 0 0,1-6 128 0,2 5-128 15,-1 1 0-15,1 0 0 0,-4 0 0 0,-1-1 128 16,-2 3-128-16,-1-1 0 0,-4-1 176 0,-1 0-176 16,1 1 160-16,-3 0-160 0,0 0 224 0,2-1-48 15,-1 1-16-15,1 0 0 0,-2-1-16 0,1 1 0 0,2 0 0 16,-1 0 0-16,1-1-144 0,-1-3 128 0,1 3-128 15,0-1 128-15,2 2-128 0,2-1 0 0,-3-2 0 16,0 2 128-16,-1 2-128 0,-1 0 0 0,-2-1 0 0,-2-1 0 16,-4-4 0-16,2 4 0 0,0 3 0 0,-1 0 0 15,0-2 128-15,-3-2-128 0,1-1 0 0,-1 5 128 16,-1 3-128-16,2-2 0 0,-1-2 0 0,3 2 128 16,-2 4-128-16,0-1 0 0,-2 0 0 0,2-3 0 15,0-3 0-15,0 1 0 0,-1 1 0 0,1 0 0 16,-2 0 0-16,1 1 0 0,-2-3 0 0,0 8 0 15,0 4 0-15,-2-1 0 0,1-4 0 0,1 5 0 16,0 5 0-16,-4 6 0 0,0 0 0 0,6-8 0 16,-2-3 0-16,0 3 0 0,-4 8 0 0,6-5 0 0,2-3 0 15,-2 1 0-15,1 1 0 0,1 2 0 0,-8 4 0 0,7-1 0 16,3-3 0-16,-3 3 0 0,-7 1-160 16,7 4 160-16,-7-4 0 0,0 0-144 0,0 0 144 0,6 4-192 15,-1 3 192-15,1-2-192 0,-6-5 0 0,0 0 0 16,0 0 0-16,0 0 0 0,2 12 48 0,-1-1 0 15,-1-11 0-15,1 13 0 0,-3 2 144 0,0 2-192 16,-4 2 192-16,3-1-192 0,-3 2 192 0,-2 3-128 16,0 4 128-16,-3 1-128 0,-1 0 128 0,0-1-160 15,-3-3 160-15,-2 5-160 0,1 3 160 0,-2 0 0 16,0-1-144-16,2 4 144 0,-3 0 0 0,2 3 0 16,-5 1 0-16,1-2 0 0,-2 0 0 0,-3 1 0 15,-2 2 0-15,1 0 0 0,0 1 0 0,-2-2 0 0,-5-4 0 16,1 4 0-16,0 9 0 0,2-1 0 0,0-4 0 15,3 0 0-15,-2-1 0 0,-1 2 0 0,-1 0 0 0,1-1 0 16,-1-3 0-16,0 1 0 0,0 1 0 16,4 1 0-16,2 0 0 0,-3-4 0 0,1-3 0 0,0-1 0 15,2-2 0-15,1-3 0 0,-1 0 0 0,3 0 0 16,-1-2 0-16,1 2 0 0,-2 0 0 0,1-2 0 16,0-1 0-16,-2-1 0 0,-3 1 0 0,4-1 0 15,-1 1 0-15,-1-1 0 0,-4-4 0 0,3-1 0 16,1-2 0-16,0 2 0 0,2-2 0 0,-1-2 0 15,-1-1-192-15,0 2 192 0,1 1-160 0,-2-1 160 16,-1-3 0-16,-1 2 0 0,-1 3 0 0,0-2 0 16,1-2-128-16,2 0 128 0,2 1 0 0,-1 2-144 0,-3 3 0 15,2-3 0-15,2-1 0 0,1 0 0 0,0-1 0 0,1 1 0 16,-1-1 0-16,-1 0 0 0,2-2 144 16,-3 2-192-16,0-1 192 0,1 2-192 0,-1-1 16 0,2-1 0 15,3 1 0-15,-1-1 0 16,1-1-224-16,1 2-48 0,2-2-16 0,2-1 0 15,1-1-288-15,2-1-48 0,1 0-16 0,3-1 0 16,-2-2-288-16,0-1-64 0,0 1-16 0</inkml:trace>
  <inkml:trace contextRef="#ctx0" brushRef="#br0" timeOffset="74746.97">18778 15906 12895 0,'0'0'576'0,"0"0"112"15,0 0-560-15,8-3-128 0,3-3 0 0,0 0 0 0,5-2 0 0,0 0 0 16,3 0 0-16,1-3 0 0,1-4 0 0,3 1 0 15,3 0 0-15,0-3 0 0,1-2 0 0,3-1 0 16,0 2 0-16,3 0 0 0,2 2 0 0,-2-2 0 16,3-2 0-16,-1 3 0 0,-2-4 0 0,2 2 160 15,3-1-16-15,-1 1 0 0,4-2 144 0,1-1 32 16,-2-1 0-16,3 0 0 0,1 1-128 0,-1 0 0 16,-1-5-16-16,-1-3 0 0,2 0-176 0,1-1 160 15,1 0-160-15,5-2 160 0,4-1-160 0,2 0 0 16,-2-1 0-16,-1-3 128 0,-4-2-128 0,3-2 160 0,1-1-160 0,2-1 160 15,1-1-160-15,2 0 192 0,0-2-192 16,-2 3 192-16,-3 2-192 0,3-1 0 0,-2-1 144 0,-2 0-144 16,-7-1 0-16,-3 3 128 0,0-1-128 0,-1 0 0 15,-1-3 0-15,-3 1 128 0,1 2-128 0,-1 0 0 16,4-1 0-16,-5-3 0 0,0-6 0 16,2 0-128-1,4 2-368-15,-1-3-64 0,1-3-16 0,-1-1-3904 0,1-4-768 0</inkml:trace>
  <inkml:trace contextRef="#ctx0" brushRef="#br0" timeOffset="74820.78">21743 13382 6447 0,'40'-45'272'0,"-17"13"80"0,2-6-352 0,1-1 0 0,-3-5 0 0,-2 2 0 16,-3 4 1280-16,0 2 192 0,-5-1 48 0,0 0 0 16,-1 2-992-16,-1 4-192 0,1 3-32 0,-4 0-4016 15,2 1-784-15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9:40:38.1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18685 10533 19519 0,'-5'-16'864'0,"2"7"176"0,1 1-832 0,1-1-208 16,1 1 0-16,1 0 0 0,1 2 0 0,-2 6 0 15,0 0 0-15,3-7 0 0,-3 7 560 0,0 0 16 16,2-7 0-16,-2 7 0 0,0 0-192 0,0 0-48 16,6-5 0-16,-6 5 0 0,0 0 128 0,8 7 32 15,-1 2 0-15,-3 2 0 0,1 2 400 0,-2 4 64 16,-1 3 32-16,1 3 0 0,-2 4-416 0,1 2-64 0,-2 3-32 0,1 3 0 15,0 4-160-15,-1 4-48 0,-1 4 0 16,2 5 0-16,2-2-48 0,0 2-16 0,-3 1 0 0,1 1 0 16,3 2-32-16,-3 1-16 0,1 0 0 0,1 2 0 15,0-1-32-15,-1-1 0 0,1-3 0 0,-1 0 0 16,3 1 16-16,-1-1 0 0,0-2 0 0,0-2 0 16,0 1 48-16,1-3 0 0,-1-2 0 0,0 1 0 15,0-2 48-15,-1 0 16 0,1 1 0 0,-1 0 0 16,1-1-80-16,-1 1-16 0,2 0 0 0,-3-2 0 15,1-2-32-15,-1 1-128 0,-2 0 192 0,1 1-64 16,-2 2-128-16,0 2 192 0,-1 2-192 0,0-1 192 16,0-3-192-16,-3-2 128 0,1-1-128 0,1 1 128 15,-3 0 16-15,1-1 0 0,-1 0 0 0,1 1 0 0,-2 1-16 16,3-2 0-16,-4-3 0 0,3 1 0 0,2 2 0 0,-2-2-128 16,0-3 192-16,1 2-64 0,-2 2 16 0,2-1 0 15,-2-1 0-15,1 1 0 0,-1 0-16 0,2 0 0 16,-3-2 0-16,2-1 0 0,1 0-128 0,-3-1 160 15,1 0-160-15,3 3 160 0,-3 2-160 0,1-3 192 16,1 2-192-16,3 0 192 0,-3-1-192 0,0 1 160 16,-3 0-160-16,3-2 160 0,1 1-160 0,-2 1 192 15,1-2-192-15,-2 3 192 0,2 0-192 0,0 0 160 16,-4-3-160-16,3 2 160 0,2 0-32 0,2-2 0 16,-3 0 0-16,1-2 0 0,2 1-128 0,0-1 160 15,-1 2-160-15,1 1 160 0,1 0-160 0,0-2 128 0,-1-1-128 16,0 0 128-16,-1 2-128 0,-1-2 128 0,3-1-128 15,0 1 128-15,0-1-128 0,0 1 128 0,-1 2-128 0,0-3 128 16,0-3-128-16,-1-1 128 0,1 2-128 0,0-1 128 16,0-3-128-16,1 1 0 0,-2-2 144 0,2 1-144 15,0-3 0-15,0 0 128 0,-1-2-128 0,1 0 0 16,3 1 0-16,-1-1 144 0,-3-3-144 0,0 2 0 16,-1-3 128-16,1 0-128 0,0-1 0 0,0-3 0 15,-2 1 0-15,2-1 0 0,-1-1 0 0,0-1 0 16,0-2 0-16,1-2 0 0,0 0 0 0,0-3-192 15,2-1-192 1,-1-7-48-16,0 0 0 0,0 0 0 0,0 0-1376 0,0 0-288 0,0 0-48 16,-1-14-8608-16,-5-3-1712 0</inkml:trace>
  <inkml:trace contextRef="#ctx0" brushRef="#br0" timeOffset="375.91">18127 15535 30399 0,'0'0'1344'0,"-9"5"288"0,-4 1-1312 0,2 5-320 16,3 6 0-16,-1 1 0 0,3-1-176 0,4 4-96 15,0 3-32-15,4 5 0 0,1 3 304 0,3 0 224 16,1 1-32-16,-1 1-16 0,4 3-176 0,-2-3 128 15,2-1-128-15,3-1 128 0,-1-1 0 0,2-2-128 0,2-4 192 0,0 1-64 16,4-4 64-16,0-1 16 0,1 0 0 16,1-4 0-16,-1-5 48 0,2-2 0 0,0-4 0 15,2-4 0-15,0-3 112 0,5-6 16 0,1-7 16 0,1-2 0 16,3-4 144-16,1-7 32 0,7-6 0 0,3-4 0 16,4-1 32-16,-4-2 16 0,-2-2 0 0,2 3 0 15,0-1-208-15,-2 5-32 0,-6 1-16 0,0 3 0 16,2 2-144-16,-4 5-32 0,-4 3 0 0,-3 4 0 15,-3 0-192-15,-4 3 176 0,-3 4-176 0,-6 0 160 16,-2 1-800 0,-3 2-176-16,-3 1-16 0,-5 6-10608 0,0 0-2112 0</inkml:trace>
  <inkml:trace contextRef="#ctx0" brushRef="#br0" timeOffset="1394.41">18330 16978 15663 0,'0'0'688'0,"3"-9"144"0,-2 0-656 0,3 0-176 0,0-1 0 0,-1 1 0 0,1 2 1728 0,-2 0 304 16,1-2 64-16,-3 9 16 0,4-6-368 0,-4 6-64 15,5-9-16-15,-5 9 0 0,0 0-448 0,0 0-80 16,0 0-32-16,0 0 0 0,0 0-176 0,0 0-32 16,0 0-16-16,0 0 0 0,1 11-320 0,-1 5-64 15,-3 6-16-15,-1 7 0 0,1 6-128 0,-1 3-32 16,-2 1 0-16,0 4 0 0,1 4-64 0,-4 1 0 16,2 0-16-16,-3-2 0 0,1-1-48 0,1-2 0 15,4 0 0-15,-4-4 0 0,2-2-192 0,0-3 176 16,2-2-176-16,0-3 160 0,2-2-160 0,-2-3 0 15,0 0 0-15,1-5 0 0,1-1 0 0,0-3 0 16,1-3 0-16,-2 1 0 16,2-1-640-16,0-4 0 0,1-8 0 0,0 0 0 15,0 0-1840-15,0 0-368 0,0 0-80 0,0 0-11296 0</inkml:trace>
  <inkml:trace contextRef="#ctx0" brushRef="#br0" timeOffset="1636.75">17939 17548 20271 0,'-10'-6'896'0,"10"6"192"0,0 0-880 0,0 0-208 0,0 0 0 0,0 0 0 16,0 0 1856-16,10-3 320 0,2 1 64 0,5-3 0 16,3-2-832-16,4 2-192 0,3 0-16 0,6 1-16 15,4-3-368-15,2-1-80 0,2-3-16 0,1 0 0 0,0-1-160 0,-2 2-48 16,0 0 0-16,-2 1 0 0,-1-1-256 0,-3 2-64 15,-3 2-16-15,-4 1 0 0,-2 1-176 0,0 2 0 16,-6 2 0-16,-1-2 0 16,-3 2-1600-16,-1 0-240 0,-4 2-48 0,-10-2-8112 15,11 3-1632-15</inkml:trace>
  <inkml:trace contextRef="#ctx0" brushRef="#br0" timeOffset="2250.94">18947 16907 11967 0,'2'-20'528'0,"1"7"112"0,-1 0-512 0,-1 0-128 0,0 0 0 0,0-2 0 15,1 0 2048-15,-3 2 384 0,-2 3 80 0,0-1 16 16,-1-2-1008-16,-4 0-208 0,-2 2-32 0,1 2-16 16,-6 0-576-16,0 0-112 0,-2-1-32 0,-5 2 0 15,0 5 128-15,-4-2 32 0,-2-1 0 0,-3 3 0 16,-6-2-96-16,2 3-16 0,-3 0 0 0,-2 3 0 16,-4 6-32-16,0-5-16 0,-1-1 0 0,-2 4 0 15,-3 5-96-15,-7 1 0 0,-4 1-16 0,0 3 0 0,-1 2-176 16,2 1-16-16,0 4-16 0,1-1 0 0,-5 1-96 0,2 1-128 15,3 2 176-15,3 3-176 0,5 1 256 0,5 6-48 16,3 2-16-16,3 5 0 0,0 4 0 16,0 2 0-16,2 3 0 0,-1 3 0 0,5 1-192 0,3 4 128 15,5 3-128-15,4 2 0 0,4-1 0 0,9-1 0 16,6-7 0-16,6-3 0 0,0-5 0 0,9-2 0 16,8-4 0-16,6 0 0 0,6-1 0 0,5-2 0 15,3-1 0-15,4-5 0 0,1-3 0 0,5-6 0 16,1-7 0-16,10-2 144 0,7 0-144 0,0-6 0 15,0-1 0-15,1-7 0 0,2-4 0 0,3-5 0 16,4-5 160-16,-2-4-160 0,-4-3 288 0,1-6-48 16,2-6-16-16,-4-4 0 0,1 0 208 0,-3-5 32 15,-1 1 16-15,-5-3 0 0,-4-4-64 0,-4-5-16 16,3-3 0-16,-7-1 0 0,-2 2 192 0,-5 1 48 0,-5 0 0 0,-5 3 0 16,-6 4-64-16,-6 0-16 0,-7 1 0 0,-3-1 0 15,-4 1-112-15,-3 2-32 0,-5 1 0 0,-5 2 0 16,0 1-160-16,-5 3-48 0,-7 1 0 0,-3 3 0 15,-3 0-208-15,-5 0 0 0,-3-3 0 0,-2 6 0 16,-2 5-1472 0,2 1-224-16,-1 0-48 0,2 2-11776 0,-1 5-2352 0</inkml:trace>
  <inkml:trace contextRef="#ctx0" brushRef="#br0" timeOffset="4450.68">22045 10923 10127 0,'0'0'896'0,"0"0"-704"16,4-4-192-16,-4 4 0 0,0 0 1104 0,0 0 192 16,0 0 48-16,4-7 0 0,-1 1-208 0,-3 6-48 15,0 0 0-15,0 0 0 0,-3-8 80 0,0 1 16 16,0 2 0-16,3 5 0 0,-8-5-224 0,0 0-32 15,-3-2-16-15,0 1 0 0,0 1-256 0,-3 1-48 16,-1-1-16-16,-4 2 0 0,0 0-112 0,-3 3-32 16,-3 2 0-16,2-1 0 0,-5-2-16 0,3 3-16 15,1 5 0-15,-4-1 0 0,1 3-112 0,-1 0-32 16,1 1 0-16,-2 2 0 0,3 3-112 0,-2-1-32 16,0-2 0-16,-1 2 0 15,-4 1-496-15,0 2-96 0,-2 2-32 0,14-4 0 0,0 0 1216 0,-1 2 240 0,-2 1 64 16,-9 8 0-16,4 0-1024 0,5 1 0 0,6-1 0 15,0 2-160-15,5 0 160 0,0 3 0 0,3 1 128 0,3-2-128 16,4-2 0-16,2 1 128 0,1 1-128 0,4-2 0 16,0 0 0-16,6-2 0 0,0-3 0 0,7 2 128 15,4 0-128-15,0-2 0 0,1 0 0 0,5-1 0 16,7-2 0-16,4-1 0 0,0 0 128 0,1-1-128 16,-2-4 128-16,0 1-128 0,-1 0 128 0,0-2-128 15,0-4 0-15,0-2 144 0,3 0-144 0,3 0 0 16,3-1 192-16,-1-1-64 0,-1-3 0 0,-3 0-128 15,-2-2 288-15,-4-2-48 0,-2 1-16 0,-1-5 0 16,-2-4-48-16,0-2-16 0,1 0 0 0,-4-1 0 16,2-1 160-16,-2-3 16 0,0-3 16 0,1-1 0 0,1 1-80 15,0-2-16-15,-2-4 0 0,-3 1 0 0,2 2 0 0,-5-2-16 16,1-3 0-16,-1-2 0 0,-3 0-32 0,-1-5 0 16,0-2 0-16,-2-1 0 0,0-1-32 0,-3-1-16 15,0 0 0-15,-1 2 0 0,-1 4 48 0,-3 1 16 16,-2 0 0-16,-3 4 0 0,-3 2 144 0,-2 1 16 15,-4 2 16-15,-1-1 0 0,-1 2-80 0,-3 3 0 16,-4 1-16-16,0 2 0 0,-1 2-48 0,-4-1 0 16,-2 2 0-16,-5 3 0 0,-2 2-256 0,-2 3 0 15,-5 1 0-15,4 2 0 0,3 0 0 0,0 2 0 16,0 3-160-16,4 0 160 0,3-1-336 0,1 1 0 16,3 3 0-16,4-2 0 15,5 1-1360-15,4 1-272 0,7-5-48 0,-4 9-16 16,7 2-1408-16,0-2-272 0</inkml:trace>
  <inkml:trace contextRef="#ctx0" brushRef="#br0" timeOffset="5523.98">21821 12047 10127 0,'0'0'896'0,"0"0"-704"16,0 0-192-16,0 0 0 0,0 0 1728 0,0 0 320 15,0 0 64-15,0 0 16 0,0 0-704 0,0 0-144 16,0 0-16-16,0 0-16 0,0 0-160 0,0 0-16 0,-5-4-16 0,5 4 0 15,0 0-288-15,0 0-64 0,0 0-16 0,0 0 0 16,0 0-272-16,0 0-48 0,-1 11-16 0,-1 0 0 16,-2 0 32-16,3 2 16 0,0 3 0 0,0 1 0 15,-1 2-16-15,1 3-16 0,1 3 0 0,-1 4 0 16,-2 6-48-16,2 1-16 0,-3 1 0 0,-1 0 0 16,0 3-48-16,3 1 0 0,0 3 0 0,2-1 0 15,3-4 16-15,-3 1 0 0,-3 3 0 0,0-2 0 16,2 1-16-16,1-3 0 0,1 0 0 0,-2-1 0 15,-3-1-32-15,1 0-16 0,1 1 0 0,-1-3 0 16,2-1 0-16,-1 4 0 0,-1 2 0 0,-1-2 0 16,1-1-16-16,-1-1-16 0,2-2 0 0,0 1 0 15,-2-1-16-15,3 1 0 0,0 0 0 0,-3-1 0 0,1-1-16 16,0 0 0-16,-1-2 0 0,2-2 0 0,-3 0-16 16,0 0 0-16,1-1 0 0,0-4 0 0,-1-2-128 0,2-1 160 15,1-1-160-15,1 0 160 0,-2-1-160 0,0-3 0 16,1-1 144-16,0 0-144 0,1-1 0 0,1-2 0 15,0-2 0-15,1-1 128 0,-1-9-128 0,0 0 0 16,2 10-128-16,-2-10 128 16,0 0-432-16,0 0 0 0,0 0 0 0,0 0 0 15,0 0-592-15,0 0-112 0,3-7-16 0,-3-3-9680 16,-4-3-1936-16</inkml:trace>
  <inkml:trace contextRef="#ctx0" brushRef="#br0" timeOffset="5921.46">21315 13466 27231 0,'-5'-7'1216'0,"5"7"240"0,0 0-1168 0,0 0-288 0,0 0 0 0,0 0 0 15,-6 6 0-15,4 4-224 0,0 4 32 0,1-1 16 16,0-4 400-16,-1407 7 80 0,2816 5 16 0,-1408 1 0 16,-1-1-160-16,3 4-32 0,3 1 0 0,-2 2 0 15,-3-1 64-15,5 2 16 0,4 0 0 0,4-2 0 16,0 1 64-16,3-1 16 0,-1-1 0 0,4 0 0 0,1-3 16 0,0-2 0 16,2-4 0-16,0 0 0 0,3-4 96 15,-1-2 32-15,0-3 0 0,2-4 0 0,0-6 160 16,3-5 48-16,0-3 0 0,2-3 0 0,2-4-64 0,3-4 0 15,3-7 0-15,-2 1 0 0,-1-1-128 0,-3 3-48 16,-3 1 0-16,-4 2 0 0,-4 3-144 0,-2 1-16 16,-3 2-16-16,-3 2 0 0,-2 3-96 0,0 2-128 15,-3 0 176-15,-2 1-176 0,-2 1 0 0,-5 7 0 16,0 0 0-16,0 0 0 16,0 0-2112-16,0 0-320 0,0 0-64 0</inkml:trace>
  <inkml:trace contextRef="#ctx0" brushRef="#br0" timeOffset="7500.25">22916 12424 8287 0,'0'0'736'0,"0"-9"-592"0,0 2-144 0,1 1 0 15,0-1 1232-15,1-1 224 0,0-1 32 0,1 2 16 0,-3 7-176 0,0 0-48 16,4-9 0-16,-4 9 0 15,0 0-192-15,0 0-64 0,0 0 0 0,0 0 0 0,0 0-80 0,0 0-32 16,0 0 0-16,0 0 0 0,0 0-256 0,0 12-48 16,-2 2-16-16,-3 5 0 0,1 3-64 0,0 6-16 15,-2 5 0-15,0 2 0 0,0-1-192 0,-1 5-64 16,2 4 0-16,-1 1 0 0,2-1-64 0,0-2-32 16,0-4 0-16,0 1 0 0,1-1-160 0,-1-3 192 15,1-3-192-15,2-2 192 0,-2-2-192 0,0-3 128 16,1-2-128-16,2-4 128 0,0-5 0 0,0 1-128 15,0 1 192-15,2-5-64 0,-2-10-128 0,0 0 0 16,0 0 0-16,0 0-176 16,6-5-1504-16,-2-5-304 0,0-4-64 0</inkml:trace>
  <inkml:trace contextRef="#ctx0" brushRef="#br0" timeOffset="7730.46">22547 12704 26719 0,'0'0'2368'0,"0"0"-1888"0,0 0-480 0,0 0 0 15,0 0 192-15,0 0-48 0,10 4-16 0,2 0 0 16,6-8-128-16,3 2 0 0,7-1 0 0,5 1 0 16,4-2 192-16,2-1-32 0,5-4-16 0,-4 3 0 15,-2 2 0-15,-3 0 0 0,-2-4 0 0,-5 3 0 16,-3 1-144-16,-4-1 0 0,-2-1 144 0,-1 1-144 0,-3-1 0 0,-3 2 0 15,-5 1-192-15,-7 3-8192 16,10-4-1648-16</inkml:trace>
  <inkml:trace contextRef="#ctx0" brushRef="#br0" timeOffset="8503.79">23512 12475 17503 0,'-11'5'768'0,"11"-5"176"0,-7 8-752 0,1 2-192 0,-1-1 0 0,3-3 0 16,4-6 208-16,0 0 16 0,-6 8 0 0,6-8 0 15,0 0 96-15,0 0 32 0,0 0 0 0,0 0 0 16,0 0 240-16,10-1 48 0,1 0 16 0,0-4 0 16,2-7 96-16,2 1 16 0,0 1 0 0,1-2 0 15,-4-4-240-15,4 2-32 0,4 0-16 0,-2 0 0 16,0 1-128-16,0 2-32 0,-3 0 0 0,-2 4 0 16,0 2-112-16,-2 1-16 0,-11 4-16 0,8-2 0 15,-8 2-32-15,0 0 0 0,5 11 0 0,-5 4 0 16,-5 0-16-16,-1 4-128 0,-7 5 192 0,-2 4-64 15,0 0 64-15,-3 2 16 0,0-1 0 0,-2 1 0 16,5 5-80-16,1-1-128 0,1 1 176 0,-2-3-176 0,-1-3 160 16,2-2-160-16,0-3 128 0,3-4-128 0,1-3 224 0,1-1-32 15,0-4-16-15,4-1 0 0,1 1 80 0,4-12 32 16,0 0 0-16,0 0 0 0,0 0 80 0,0 0 16 16,9-8 0-16,3-3 0 0,1-2 128 0,2-3 16 15,0-6 16-15,2-4 0 0,-1-6-304 0,2-3-64 16,-2-3-16-16,4 0 0 0,2 2-160 0,1 0 128 15,0 1-128-15,0 4 128 0,0 4-128 0,-2 4 0 16,-3 2 0-16,-3 6 0 0,-4 5 0 0,-1 5 0 16,-10 5 0-16,0 0 0 0,0 0 0 0,0 0-224 15,2 8 80-15,-1 7 16 0,-2 4 128 0,-1 2-192 16,-1-1 192-16,-2 1-192 0,-2 4 192 0,-1 2 0 16,0-2 0-16,-2-1-128 0,-1-2 128 0,2 0 0 0,-5-1 0 15,3-3 0-15,3-3 0 0,-2-3 0 0,1-2 0 16,2-2 0-16,7-8 0 0,0 0 0 0,0 0 0 0,0 0 128 15,0 0-128-15,11-9 176 0,0-4-176 0,5-5 192 16,2-6-64-16,0 0-128 0,-2 0 192 0,2-3-64 16,0 0-128-16,-1-2 128 0,1 1-128 0,-1 2 128 15,3 3-128-15,-1 1 0 0,2-1 0 0,0 7 0 16,-5 6 0-16,-1 3 0 0,-4 5 0 0,0 1 0 16,-2 2-176-16,-9-1 176 0,5 11-128 0,-2 4 128 15,-2 1-192-15,-3 5 64 0,-3 2 0 0,-3 0 0 16,-1-1 128-16,-1 2 0 0,-1 2 0 0,1 3 0 15,-3 2 0-15,3-2 0 0,1 0 0 0,-1-4 0 16,4-4-336-16,-2-2-48 0,5-1 0 0,1-4 0 16,2-3-1536-16,0-11-304 0,4 8-64 0</inkml:trace>
  <inkml:trace contextRef="#ctx0" brushRef="#br0" timeOffset="9184.64">24574 12419 18879 0,'-6'-13'832'0,"2"5"192"0,1-1-832 0,1 2-192 0,2 7 0 0,-3-10 0 16,0 0 704-16,-4 2 80 0,-1 2 32 0,3 1 0 15,5 5 144-15,-11-3 48 0,-6 2 0 0,-1 2 0 16,0 3-368-16,-2 4-80 0,-2 3-16 0,-2 1 0 15,-1 1-32-15,1 4 0 0,2 2 0 0,0-2 0 16,1 0-160-16,2 1-32 0,5 3-16 0,3 1 0 16,3 1-304-16,5-3 128 0,3-3-128 0,4-2 0 15,5 0 128-15,3-1-128 0,0-3 0 0,3-3 0 16,4-1 176-16,-1-3-32 0,0-1 0 0,3-6 0 16,0-5 16-16,0-1 0 0,0-1 0 0,1 0 0 15,-1-1 16-15,-3-1 0 0,-4-2 0 0,2 3 0 16,4 2-16-16,-4 2 0 0,-5 2 0 0,0 0 0 15,-2 1-32-15,-9 4 0 0,8 5 0 0,0 2 0 0,-8-7 0 16,3 13 0-16,-1 3 0 0,-1 7 0 0,-2 2 0 16,-1 7-128-16,0 2 192 0,-4 7-64 0,0 2 48 15,-2 3 0-15,-3 2 0 0,0 3 0 0,0-3 0 0,1 6 0 16,-2 6 0-16,0-2 0 0,-1 1 16 0,-4-4 0 16,-2-4 0-16,1-1 0 0,3 1 16 0,-1-5 16 15,0-5 0-15,0-1 0 0,0-1 144 0,-1-1 16 16,0-3 16-16,-1-4 0 0,-2-5 48 0,-1-1 0 15,-3 1 0-15,0-7 0 0,-5-3-112 0,2-3-16 16,-1-3 0-16,4-4 0 0,1-2-96 0,1-2-32 16,-3-4 0-16,4-5 0 0,0-3 16 0,4-3 0 15,2-2 0-15,2-4 0 0,2-6-80 0,1-3-128 16,2-2 176-16,2 2-176 0,3 0 0 0,5 1 0 16,1-1 0-16,3 5 0 0,4 6 0 0,1-1 0 0,3 0-144 15,2 5 144-15,5 6-144 0,0-1 144 0,0 0-160 16,5 3 160-16,7 0-144 0,2 3 144 0,3 1-128 15,-3 3 128-15,-1 1 0 0,-1 2-128 0,-1 3 128 16,-1 0 0-16,-4 1-128 0,3 0 128 0,1-1-128 0,-3 5 128 16,1 4 0-16,-2 3-128 0,5 2 128 0,-2 0 0 15,-2 0-128-15,-3 0 128 0,-2 2-128 0,-2-2 128 32,-6-1-496-32,-4-2-16 0,-1-1 0 0,-2-1 0 15,-2 0-2176-15,-1-4-448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9:40:57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2280 10906 10127 0,'-6'2'896'0,"-3"-2"-704"0,4-1-192 0,5 1 0 16,0 0 1360-16,-5 1 240 0,-1 0 64 0,6-1 0 16,0 0-944-16,0 0-176 0,0 0-32 0,0 0-16 15,0 0-96-15,0 0-16 0,0 0 0 0,0 0 0 0,6 8 96 0,-6-8 16 16,13 3 0-16,-1 0 0 0,3-1 128 0,3 1 16 15,-1-1 16-15,5-2 0 0,-1-2 32 0,4 3 0 16,-1 0 0-16,4-1 0 0,3-1 16 0,4-3 0 16,3 2 0-16,1 1 0 0,3 1-160 0,4 0-32 15,4 0 0-15,0 0 0 0,1 1-176 0,-1-1-32 16,2 0-16-16,3-2 0 0,3-2 64 0,2 0 16 16,4 2 0-16,-3 2 0 0,-2 1-144 0,1-2-32 15,2-3 0-15,0 1 0 0,1 5 0 0,3 0-16 16,-1 1 0-16,0-1 0 0,-2 0-16 0,3 0 0 15,3 0 0-15,2 0 0 0,1-1-160 0,-2 0 128 16,-3 0-128-16,6-1 128 0,-2-2-128 0,3 1 160 16,-1 0-160-16,-1 1 160 0,1 1-32 0,1-1 0 15,0-2 0-15,0 0 0 0,1 0 16 0,-2 2 0 0,-2 3 0 0,2-2 0 16,3-5 0-16,1 2 0 0,1 2 0 0,-1 0 0 16,-3 0-16-16,5-2 0 0,2-1 0 0,1 2 0 15,-3 3-128-15,0-1 128 0,-1 0-128 0,0-1 128 16,1-1-128-16,4 1 0 0,0 2 0 0,-1-2 0 15,-4-3 128-15,2 1-128 0,1 1 0 0,0 1 128 16,0 0-128-16,-1-2 0 0,-1-1 0 0,-1 2 0 16,3-1 0-16,-3 2 0 0,-4 0 0 0,-2-1 128 15,0 0-128-15,-1 0 128 0,1-2-128 0,2 2 128 16,2 1-128-16,-6 0 128 0,-1-1-128 0,-1 0 128 16,4 0-128-16,-1 0 0 0,2 1 0 0,0 1 128 15,-6 0-128-15,3-2 0 0,-2 0 144 0,2 1-144 0,-4 2 0 16,-1 0 0-16,-1 0 0 0,-1-2 128 0,-1-2-128 15,-1 1 0-15,3 0 0 0,0 0 128 0,2 0-128 0,-3 0 0 16,-5 0 0-16,2-3 128 0,2 3 0 0,-1 0 0 16,-1-1 0-16,-1 1 0 0,0 1-128 0,-2 0-128 15,-2 0 128-15,1-1-192 0,-1-4 192 0,0 2 0 16,-2 0 0-16,1 2 0 0,-1 1 0 0,-3 0 0 16,-3-1 0-16,-3 1 128 0,-2 0-128 0,-1 0 0 15,-5-3 0-15,1 1 0 0,-3-1 0 0,-4 3 128 16,-2 0-128-16,1-2 0 0,-3-2 128 0,-2 1-128 15,-3 3 160-15,-3-1-160 0,-3-2 192 0,-2 0-64 16,-5-2-128-16,0 2 192 0,-8 3-16 0,0 0-16 16,0 0 0-16,0 0 0 0,0 0 64 0,-8-6 16 15,-2 2 0-15,-7 0 0 0,-4 0-240 0,0 0 176 0,-7 0-176 16,-4 2 160-16,-7 1-160 0,-2-1 0 0,-4-3 0 0,-2 3 0 16,-5 3 0-16,-9-1 0 0,-8-1 0 0,-1 1 0 15,-1 0 0-15,-1 0 0 0,-3 0 128 0,-7 0-128 16,-4 0 0-16,-5 0 0 0,-5 0 0 0,-3 0 0 15,-4 1 0-15,-3-1 0 0,-4-1 0 0,-3-1 0 16,0 2 0-16,-4 0 0 0,-5 0 0 0,-2 0 0 16,-4 0 0-16,2 0 0 0,-1 2 128 0,-3-2-128 15,-7 0 0-15,2 2 0 0,3 1 0 0,-1-2 0 16,-5-2 0-16,0 1 0 0,-1 2 128 0,3 1-128 16,1-1 0-16,-2 2 0 0,-3-2 144 0,3 1-144 15,0 2 0-15,0-2 0 0,0-1 0 0,0 0 128 0,-2-4-128 16,4 2 0-16,4 0 0 0,-1 2 0 15,-1 0 0-15,3-2 0 0,3-2 0 0,2 2 0 16,2 5 0-16,2-2 0 0,2-2 0 0,2 0 0 0,2-1 0 0,3 3 0 16,5 0 0-16,3 0 0 0,-2-4 0 0,8 1 0 15,3 0 0-15,0 0 0 0,-1-1 0 0,6 0 0 16,7 1 0-16,3 1 0 0,4 1 0 0,3-2 0 16,0-2 0-16,4 2 0 0,3 3 0 0,4 0 0 15,5 0 0-15,6-3 0 0,2-3 0 0,3 2 0 16,3 1 0-16,4 1 0 0,7 0 0 0,3 2 0 15,0-1 0-15,6-1 0 0,5 1 0 0,4 1 0 16,3 1 0-16,5-1 0 0,6-3-176 0,0 0 176 16,0 0-208-16,0 0 80 0,0 0-96 0,12 7-16 15,6-3 0-15,3 0 0 0,6 1 112 0,5-2 128 0,5-3-208 16,4 2 80-16,3 4 128 0,3-3-128 0,4-4 128 16,7 1-128-16,5-2 128 0,5 4 0 0,4 1-144 15,3 0 144-15,0-6 0 0,4 2-144 0,6 0 144 16,4 2 0-16,3 1 0 0,5-2-128 0,4-2 128 0,1 2 0 15,1 2 0-15,3-2 0 0,0-2 0 0,5 1 0 16,7 1 0-16,2-1 0 0,1-1 0 0,2 1 0 16,1-1 0-16,4-1 0 0,2-1 0 0,-1 1 0 15,-3-3 0-15,6 1 0 0,6-4 0 0,-4 3 0 16,-1 2 0-16,3 0 0 0,0-1 0 0,0 1 0 16,0-2 0-16,1 1 0 0,-2-1 0 0,0 2 0 15,4-3 0-15,-4 2 0 0,-2-2 0 0,-3 2 0 16,0 0 0-16,-2 2 0 0,-6 0 0 0,2-1 0 0,2 1 0 15,0 1 0-15,-4 0 0 0,0 1 0 16,-4-3 0-16,-2 3 0 0,0 1 128 0,-3 0-128 0,-9 0 0 16,-1 1 0-16,0 1 0 0,-4 1 0 0,-3-1 0 15,-5 0 0-15,-3-1 0 0,-2 2 0 0,-3 3 0 0,-3-3 128 16,-2-3-128-16,-4 1 0 0,-5 0 0 0,-2 3 0 16,-3 0 0-16,-1-1 0 0,-2-5 0 0,-4-1 128 15,-4 2-128-15,-2 1 0 0,-4 0 0 0,-2 0 0 16,-3 0 0-16,-2 0 0 0,-3 2 128 0,-2-1-128 15,-1-1 0-15,-2-1 0 0,-4-1 128 0,-3 0-128 16,-2-1 0-16,-2-1 144 0,-4 1-144 0,-4-1 160 16,-1 1-160-16,-2 1 160 0,-2-1-160 0,-8 3 192 15,5-5-192-15,-5 5 192 0,0 0-192 0,0 0 128 16,-2-6-128-16,-7-1 128 16,0-1-1472-16,-6 2-288 0,-6 1-64 0,-5-1-14976 0</inkml:trace>
  <inkml:trace contextRef="#ctx0" brushRef="#br0" timeOffset="5912.64">13437 9657 20271 0,'0'0'448'0,"0"-9"80"0,0 0 32 0,0 3 16 0,0 6-576 0,0 0 0 15,0-9 0-15,1 1 0 0,-1 8 928 0,0 0 80 16,0 0 16-16,0 0 0 0,0-6 0 0,0 6 0 16,0 0 0-16,0 0 0 0,0 0 0 0,0 0 0 15,0 0 0-15,0 0 0 0,0 0-832 0,-4 7-192 16,4-7 0-16,-2 13 0 0,-1 0 0 0,3 2 0 0,0 2 0 0,0-1 0 15,-1 2 864-15,-1-2 128 0,1 5 32 0,1-1 0 16,-1-1-832-16,0-1-192 0,1 2 0 0,-2 0 0 16,-1 1 864-16,2-4 128 15,1 2 32-15,0-2 0 0,-2-2-832 0,1-2-192 0,2-1 0 0,-1-1 0 16,0-2 0-16,0-9 0 0,1 8 0 0,-1-8 0 16,0 0 0-16,0 0 0 0,0 0 0 0,0 0 0 15,0 0 0-15,2-8 0 0,-1-4 0 0,-1 3 0 16,-1-2-3232-1,1 1-688-15,1-5-144 0,2 2-32 0</inkml:trace>
  <inkml:trace contextRef="#ctx0" brushRef="#br0" timeOffset="6330.08">13800 10027 20271 0,'0'0'448'0,"0"0"80"0,0 0 32 0,0 0 16 0,0 0-576 0,-5 3 0 15,-1-1 0-15,3 0 0 0,3-2 928 0,-8 1 80 16,1 1 16-16,1 1 0 0,-2-1 0 0,2 0 0 16,-1 0 0-16,3 0 0 0,-3-2 0 0,1 0 0 15,2 0 0-15,4 0 0 0,-5 0 0 0,5 0 0 0,0 0 0 0,0 0 0 16,-4-3 0-16,2-1 0 0,2 4 0 0,0-7 0 15,2 0-832-15,3-1-192 0,-1 0 0 0,3 1 0 16,0-1 0-16,0 1 0 16,3 1 0-16,-2 0 0 0,0 2 0 0,-1 0 0 0,1 2 0 0,-8 2 0 15,0 0 864-15,4 4 128 0,-1 2 32 0,0 2 0 16,-3 1-832-16,-2 1-192 0,-1-1 0 0,-1 4 0 16,-4-1 0-16,0-2 0 0,0 1 0 0,0-3 0 15,-1 1 0-15,2-1 0 0,-1 0 0 0,-2-2 0 16,2-4 0-16,8-2 0 0,0 0 0 0,0 0 0 15,0 0 0-15,6-8 0 0,0-6 0 0,2 3 0 16,1 0 0-16,1-1 0 0,-1-2 0 0,1 1 0 16,0 1-1600-16,-1 2-352 0,1 1-80 0,-3-1-14752 15</inkml:trace>
  <inkml:trace contextRef="#ctx0" brushRef="#br0" timeOffset="6660.87">14298 9598 27647 0,'0'0'1216'0,"0"0"256"0,0-6-1168 0,0 1-304 16,0 0 0-16,0 5 0 0,0 0 880 0,0 0 112 0,0 0 32 15,0 0 0-15,-3 5 0 0,-2 0 0 16,-1 2 0-16,1 3 0 0,-4 3-832 0,2 2-192 0,-1 4 0 0,2 3 0 16,-3-1 864-16,2 2 128 0,0 0 32 0,1 1 0 15,1 2 0-15,-1-1 0 0,1-1 0 0,0-2 0 16,1-2-832-16,0-1-192 0,0-2 0 0,1-3 0 16,0 2 0-16,0-3 0 0,2-1 0 0,0 1 0 15,0-3 0-15,1-10 0 0,0 6 0 0,0-6 0 16,0 0 0-16,0 0 0 0,0 0 0 0,0 0-18800 15</inkml:trace>
  <inkml:trace contextRef="#ctx0" brushRef="#br0" timeOffset="9173.32">3591 14136 12895 0,'0'0'272'0,"-6"-2"64"0,-2 0 16 0,8 2 32 0,0 0-384 0,0 0 0 0,-3 0 0 0,-2 0 0 16,-1 0 896-16,2 3 96 15,0 0 32-15,-1 0 0 0,1-2 0 0,0 0 0 0,-1 1 0 0,5-2 0 16,0 0 0-16,0 0 0 16,0 0 0-16,0 0 0 0,4-7 0 0,2-1 0 0,2-6 0 0,0 3 0 15,2-2 0-15,1 0 0 0,5-1 0 0,1-2 0 16,2-1-832-16,3 0-192 0,3 3 0 0,-3 0 0 15,1 0 864-15,-2 5 128 0,0 1 32 16,0 2 0-16,-4 1-832 0,0 2-192 0,0 1 0 0,-2 6 0 16,-1 5 0-16,-2 3 0 0,-3 2 0 0,-1 5 0 15,0 3 0-15,-3 2 0 0,-4 2 0 0,-4 4 0 16,0 0 0-16,-4-1 0 0,-2 1 0 0,-1 2 0 16,-3 4 864-16,-2-1 128 0,-2-2 32 0,-4 2 0 15,-1 0-832-15,-2 0-192 0,-1-2 0 0,-4-1 0 0,1-5 0 16,0 0 0-16,4-4 0 0,5-3 0 0,7-4 0 15,0-3 0-15,2 1 0 0,1-7 0 0,-1 1 864 0,4-5 128 16,-2-3 32-16,4-1 0 0,4 1-832 0,-2-5-192 16,2-2 0-16,2-2 0 0,2-1 0 0,3 0 0 15,-3 1 0-15,7-2 0 0,3-2 0 0,5 0 0 16,3 3 0-16,2 0 0 0,-1 2 0 0,2 0 0 16,-4 1 0-16,-1 3 0 0,0 1 0 0,-1 0 0 15,-1 1 0-15,-3 1 0 0,-2 0 0 0,-1 1 0 16,-3 1 0-16,4 1 0 15,-3-2-2416-15,0 1-528 0,-1 1-96 0,-9-2-32 0</inkml:trace>
  <inkml:trace contextRef="#ctx0" brushRef="#br0" timeOffset="9495.04">4268 14635 31327 0,'0'0'688'0,"0"0"144"0,0 0 16 0,0 7 48 0,0-7-720 0,0 7-176 0,0-2 0 0,0-5 0 15,0 0 848-15,0 0 144 0,0 0 32 0,0 0 0 16,3-5 816-16,1-3 160 0,0-2 48 0,2-1 0 16,-3 0-1648-16,2-2-400 0,-1 2 0 0,2-1 0 15,-1-1 896-15,1 1 112 0,-2 2 16 0,-1 3 0 0,-2 2-832 0,-1 5-192 16,0 0 0-16,0 0 0 0,0 0 0 0,0 7 0 15,-2 2 0-15,0 3 0 0,0 1 0 0,-4 1 0 16,1 1 0-16,0-1 0 0,-2 1 0 0,0 0 0 16,-1-1 0-16,2-2 0 0,0-2 0 0,3-2 0 15,1-1 0-15,2-7 0 16,0 0-768-16,0 0-208 0,2-7-48 0,6-4 0 16,0-2-2448-16,5-6-496 0,-1-3-112 0,-2 5-16 0</inkml:trace>
  <inkml:trace contextRef="#ctx0" brushRef="#br0" timeOffset="10007.69">4628 14041 31327 0,'0'0'688'0,"13"-6"144"0,-5-6 16 0,0 2 48 0,-2-1-720 0,4-1-176 0,1-2 0 0,4-1 0 16,0 2 848-16,4-2 144 0,-2-1 32 0,1 3 0 15,2 3 0-15,-2 0 0 0,0 5 0 0,0-1 0 16,-3 2-832-16,1 4-192 0,1 2 0 0,-3 3 0 16,-5 0 0-16,1 3 0 0,-1 2 0 0,-2 1 0 15,-1 1 864-15,-1 3 128 0,-2 3 32 0,-4 0 0 16,-5 1-832-16,1 1-192 0,0 1 0 0,-3-1 0 0,-4 3 0 0,0-2 0 15,-2-2 0-15,1 0 0 0,-2-2 0 0,3-3 0 16,1-2 0-16,3-1 0 0,3-1 0 0,1-2 0 16,4-8 0-16,0 0 0 0,2 6 0 0,-2-6 0 15,9 1 0-15,3-1 0 0,3-1 0 0,3 0 0 16,1 0 0-16,0 1 0 0,3 0 0 16,3 0 0-16,1 2 0 0,0 3 0 0,0 0 0 0,-1 3 0 15,-1 1 0-15,-3 3 0 0,-2 1 0 0,-3 2 0 16,-3 3 0-16,0-2 0 0,-2 3 0 0,-5 1 0 15,-1 0 0-15,-2 1 0 0,-3-2 0 0,-5 2 0 16,0 4 0-16,-4-6 0 0,-1 1 864 0,-5-1 128 16,-3-2 32-16,-5-1 0 0,0 1-832 0,-6-1-192 15,-1-3 0-15,1-2 0 0,3 1 864 0,0-4 128 16,-2 1 32-16,0-4 0 0,2-4-832 0,1 1-192 0,-2 0 0 0,-7-2 0 31,3-4-3232-31,3 2-688 0,-6-1-144 0,6 1-32 0</inkml:trace>
  <inkml:trace contextRef="#ctx0" brushRef="#br0" timeOffset="14110.88">19977 6300 9215 0,'-8'9'192'0,"3"-3"64"0,0 2 0 0,0 5 0 0,-1 2-256 0,0 0 0 15,1 0 0-15,2 1 0 0,1-1 864 0,-1-2 128 16,1-3 32-16,1 2 0 0,-1-1 816 0,0 1 160 16,0-2 48-16,1-3 0 0,0-1-832 0,0-1-144 15,-1 0-48-15,0-1 0 0,2-4 0 0,0 0 0 16,0 0 0-16,0 0 0 0,0 0 0 0,0 0 0 15,0-8 0-15,2-2 0 0,0 0-816 0,1-6-208 16,1-9 0-16,-1 2 0 0,0-1 864 0,2-3 128 0,-1-5 32 0,-1 1 0 16,0-1-832-16,0-2-192 0,1-4 0 0,1-1 0 15,-4 0 864-15,3-7 128 0,1-3 32 0,1-4 0 16,1-3-832-16,2 0-192 0,-2 2 0 16,4-7 0-16,3-6 0 0,-1-1 0 0,-1-4 0 0,2 3 0 15,0 1 864-15,2-9 128 0,-1-6 32 0,0 6 0 16,-1 6-832-16,0 4-192 0,-2 2 0 15,-1 2 0-15,-1-1 0 0,-1 1 0 0,-1-2 0 0,-1 4 0 16,-1 5 0-16,-1 3 0 0,2 3 0 0,-1 1 0 16,-2 2 0-16,0-1 0 0,1-4 0 0,-1 1 0 15,2 1 0-15,-3 1 0 0,2 4 0 0,3 1 0 16,-2 0 0-16,4 1 0 0,-3 4 0 0,3-4 0 16,-1-3 0-16,0 3 0 0,1 2 0 0,2-6 0 0,1 9 432 15,-6 21 32-15,-5-3 16 0,0 0 0 0,1 3-480 16,1 1 0-16,-1 0 0 0,-2 1 0 0,2 1 0 15,-1 0 0-15,-2-2 0 0,2 3 0 0,-1 0 0 0,-1 1 0 16,0 0 0-16,0-8 0 0,-3 3 0 0,2 2 0 16,1 3-144-16,-1 2 144 15,-2 1-480-15,1 0 0 0,0 4 0 0,-2-1 0 16,-1 3-1264-16,5 3-256 0,0 0-48 0,-5-3-9168 16,-5 2-1840-16</inkml:trace>
  <inkml:trace contextRef="#ctx0" brushRef="#br0" timeOffset="14594.72">19842 4155 16575 0,'-6'10'736'0,"5"-5"160"0,-4 2-720 0,5-7-176 0,0 0 0 0,0 0 0 16,0 0 848-16,0 0 144 0,0 0 32 0,0 0 0 15,-3-9-832-15,1-2-192 0,1-2 0 0,2-5 0 16,2-3 864-16,1-1 128 0,-1-1 32 0,2-3 0 16,4-3 0-16,-2-2 0 0,0-2 0 0,2-1 0 0,3-1 0 0,0-1 0 15,-2-1 0-15,1-2 0 0,2-3-832 0,3 1-192 16,1 1 0-16,2-1 0 0,2 0 0 15,-1 1 0-15,3-1 0 0,11-15 0 0,-3 4 672 0,-4 6 96 16,0 3 0-16,-2 6 16 0,0 4-448 0,-2 3-80 16,-1 2-32-16,0 4 0 0,-3 2 32 0,1 3 16 15,0 3 0-15,-2 3 0 0,-9 3-96 0,2 3-32 16,1 3 0-16,-1 3 0 0,3 2-144 0,0 2 0 16,0 2 0-16,2 4 128 0,-1 6-128 0,0 5 128 15,1 4-128-15,-2 5 128 0,0 6 0 0,1 2-128 16,-2-1 192-16,1 4-64 0,-2 3-128 0,3-1 0 15,-2-2 144-15,-2-2-144 0,1-5 0 0,-4-3 128 16,-1-1-128-16,0 1 0 0,1 1 192 0,-5-4-48 0,-1-3 0 16,0-3 0-16,2-2-144 0,0-5 0 0,-2-3 0 0,1-2-176 31,-3-9-2384-31,0 0-496 0</inkml:trace>
  <inkml:trace contextRef="#ctx0" brushRef="#br0" timeOffset="15115.38">20504 1736 23951 0,'0'0'1056'0,"0"0"224"0,-2-6-1024 0,1 2-256 0,1 4 0 0,-1-9 0 15,1 9 192-15,0 0-32 0,0 0 0 0,0 0 0 16,0 0 64-16,-4 9 16 0,-1 3 0 0,1 7 0 16,-3 2 240-16,0 6 48 0,-3 4 16 0,0 2 0 15,0 4-48-15,1 4-16 0,2 2 0 0,2-11 0 16,1 3 112-16,-1 2 32 0,1 1 0 0,1 0 0 15,-2 1-496-15,3-1-128 0,0-1 0 0,0 12 0 16,-2-5 0-16,3-3 192 0,-1-8-64 0,2-5 0 16,0-3 16-16,0-6 16 0,0-3 0 0,3-3 0 15,-2-2-160-15,3-3 0 0,-4-8 0 0,0 0 0 16,0 0-784-16,0 0-96 0,-4-7-16 16,6-1-12512-16</inkml:trace>
  <inkml:trace contextRef="#ctx0" brushRef="#br0" timeOffset="15374.66">19996 2310 27647 0,'0'0'608'0,"0"0"128"0,0 0 32 0,0 0 0 0,-6-5-624 0,11-3-144 16,5 0 0-16,5-1 0 0,0 1 0 0,2-1 0 15,4-1 0-15,4 0 0 0,-3-2 0 0,2 0 0 16,1 0 0-16,0 0 0 0,2-1 0 0,-1 1 0 16,2 1 0-16,-1-1 0 0,1-1 0 0,-2 1 0 15,-1 1 0-15,11-4 0 0,-3 4 0 0,-5 2 0 16,-4 0 0-16,0 2 0 0,-4 3 0 0,-2 0 0 16,-1-1 0-16,-4 0-8160 0,0-2-1664 15</inkml:trace>
  <inkml:trace contextRef="#ctx0" brushRef="#br0" timeOffset="15884.26">20923 1376 20271 0,'0'0'448'0,"0"-12"80"0,-7 5 32 0,-4-1 16 0,-2-3-576 0,0 1 0 0,-1 1 0 0,-1 1 0 0,-5 2 928 0,-1 2 80 16,-5 2 16-16,1 2 0 0,-1 1 0 0,-1 1 0 15,-4 4 0-15,-1-2 0 0,-2 2-832 0,-4 3-192 16,-5 1 0-16,12-1 0 0,-4 4 864 0,-2 1 128 16,0 3 32-16,0 3 0 0,-3 2-832 0,-2 4-192 15,-2 1 0-15,-1 5 0 0,-1 4 0 0,1 4 0 16,2 2 0-16,3 1 0 0,1 3 0 0,3 3 0 15,4 6 0-15,5 2 0 0,5 2 0 0,5-3 0 16,5-2 0-16,6-1 0 0,4-3 0 0,5 3 0 16,6-6 0-16,5-1 0 0,6-3 0 0,4 0 0 15,6-5 0-15,4-5 0 0,9-5 0 0,2-1 0 16,2-8 0-16,0-2 0 0,1-5 0 0,1-5 0 16,1-3 0-16,4-3 0 0,1-2 0 0,2-4 0 0,2-5 0 15,-4-5 0-15,0-6 864 0,20-17 128 0,-11-6 32 0,-4-2 0 16,2-3 0-16,-8 0 0 0,-6 0 0 0,-5-4 0 15,-3-7-368-15,-8-5-64 0,-6-6-16 0,-4-3 0 16,-5-3 144-16,-5 2 32 0,-7 0 0 0,-2 7 0 16,-3 6-304-16,-3 8-48 0,-3 6-16 0,-5 8 0 15,0 6-112-15,-4 6-16 0,-1 4-16 0,-4 5 0 16,0 3-112-16,-7 5-128 16,-5 4 176-16,-5 5-176 0,-2 4-704 0,1 5-256 15,1 3-64-15,1 3 0 0,-1 2-2480 0,6 2-496 0</inkml:trace>
  <inkml:trace contextRef="#ctx0" brushRef="#br0" timeOffset="22064.8">22014 4710 12895 0,'0'0'272'0,"0"0"64"0,2-9 16 0,0 3 32 0,0-1-384 0,1 0 0 16,-2-1 0-16,0 0 0 0,-1-1 1712 0,0 3 272 16,0-2 48-16,0 3 16 0,-1-2-832 0,0 3-144 15,1 4-48-15,0 0 0 0,0 0 0 0,-6 1 0 16,1 3 0-16,-1 4 0 0,1 1-816 0,-3 3-208 16,0 3 0-16,2 4 0 0,-2 3 0 0,-1 3 0 0,0 6 0 0,-2 2 0 15,0 3 864-15,1 6 128 16,-3 5 32-16,-2 25 0 0,1-4-1024 0,1-2-192 0,1-1-32 0,4 0-16 15,-1 0 240-15,3-4 0 16,2-4 0-16,1 2 0 0,0-1 128 0,2 0-128 0,0-4 144 0,-1-2-144 16,-2-5 192-16,-2-2-64 0,3-2-128 0,-2 1 192 15,0 0 0-15,2-3 0 0,0 0 0 0,0-3 0 16,0-4-64-16,-2-1-128 0,2-4 176 0,2-4-176 16,3-3 192-16,-1-1-192 0,-2-2 192 0,-1-1-192 15,0-5 0-15,0-2 0 0,-3-2 0 0,5-9 0 16,0 0-400-16,0 0 16 0,-8 3 0 0,1-3 0 15,-2-3-576-15,-1 1-128 0,1-1 0 0,-2-1-16 16,2-1-1456-16,0 2-304 0,-2-4-48 16</inkml:trace>
  <inkml:trace contextRef="#ctx0" brushRef="#br0" timeOffset="22483.39">21476 6153 16991 0,'0'0'752'0,"0"0"144"0,0 0-704 15,-8-1-192-15,2 1 0 0,6 0 0 0,0 0 528 0,0 0 80 0,-7 9 16 0,3 3 0 16,1 4 48-16,2 2 16 0,1 3 0 0,3 2 0 16,1 3-368-16,3-2-64 0,1 0 0 0,2 2-16 15,2 0 192-15,3-2 32 0,1-3 16 0,1-1 0 16,1-4 0-16,1 0 0 0,2-3 0 0,-1-3 0 16,1-3 192-16,1-1 32 0,0-4 16 0,3-2 0 15,-2-1 112-15,3-2 0 0,3-2 16 0,2-4 0 16,2-4-32-16,-1-5-16 0,-1-8 0 0,-2 0 0 15,0-4-224-15,-1 0-64 0,-1-4 0 0,-1-1 0 16,1 0-128-16,-1 1-48 0,0 1 0 0,-5 5 0 0,-3 2-112 16,-6 2-32-16,-2 3 0 0,-3 3 0 0,-3 3-192 0,-3 1 0 15,-2-1 128-15,-6 8-128 16,-1 1-2368-16,-6 3-512 0</inkml:trace>
  <inkml:trace contextRef="#ctx0" brushRef="#br0" timeOffset="23804.26">20049 6442 8175 0,'0'0'352'0,"0"0"96"0,0 0-448 0,0 0 0 16,0 0 0-16,0 0 0 0,9 4 704 0,-9-4 48 16,9 1 16-16,-9-1 0 0,10 2 48 0,-10-2 16 15,9-1 0-15,-9 1 0 0,0 0-128 0,9 1 0 16,-9-1-16-16,6 4 0 0,-6-4-288 0,0 0-48 15,0 0-16-15,10 4 0 0,-10-4-80 0,0 0-32 16,0 0 0-16,8 0 0 0,-8 0-80 0,0 0-16 16,0 0 0-16,8-2 0 0,-8 2 240 0,0 0 32 15,0 0 16-15,0 0 0 0,6-5 16 0,-6 5 0 16,0 0 0-16,0 0 0 0,0 0-112 0,0 0-32 16,0 0 0-16,0 0 0 0,0 0-96 0,0 0-32 0,0 0 0 0,0 0 0 15,0 0-32-15,0 0 0 16,0 0 0-16,0 0 0 0,0 0 48 0,0 0 0 0,9-4 0 0,-9 4 0 15,0 0 32-15,0 0 16 0,4-4 0 0,-1411 4 0 16,2814 0 80-16,-1403-7 16 0,-1-1 0 0,-3 8 0 16,0 0 32-16,0 0 16 0,0 0 0 0,0 0 0 15,-1-8 0-15,-2-1 0 0,0 0 0 0,0 3 0 16,3 6-16-16,-9-5 0 0,1-5 0 0,-3 3 0 16,-1 3-64-16,-2 1-16 0,-1-1 0 0,-1 1 0 15,-3-1 48-15,1 0 0 0,-2 2 0 0,-1 1 0 16,-1-1 0-16,-2 4 0 0,-2 4 0 0,13-2 0 15,-6 0 0-15,1 2 16 0,-3 1 0 0,-1-1 0 16,0 5-336-16,0 1 0 0,-3 1 0 0,-1 2 0 16,1-4 0-16,-8 6 0 0,0 1 0 0,5 1 0 15,2 2 0-15,3 2 0 0,2 1 0 0,3 1 0 0,3-2 0 0,2 4 0 16,2-2 0-16,3 5 0 0,5 3 0 0,3 0 0 16,3 0 0-16,4-4 0 0,2-3 0 15,4-3 0-15,5 2 0 0,6-3 0 0,2-3 0 0,4-1 0 16,0-2 0-16,2-2 0 0,0-3 0 0,1-1 0 15,3-4 0-15,14 1 0 0,-3-1 0 0,-19-6-208 16,4-2 16-16,4-3 16 0,4-3 176 0,-2-1 144 16,2-4-16-16,-2-1-128 0,1-3 256 0,27-21-48 15,-10 2-16-15,-13 0 0 0,-7-2 96 0,-7 4 16 16,-12 2 0-16,-1 1 0 0,-5 3 96 0,-4-1 32 16,-4-1 0-16,-4 0 0 0,-5-2 144 0,-2 1 48 15,2 0 0-15,-6 3 0 0,-6 1-208 0,-1 5-32 16,-3 3-16-16,0 5 0 0,-3 3-368 0,0 5 0 0,-2 2 0 15,-1 3 0 1,-1 1-2480-16,2 2-400 0,2 1-96 0</inkml:trace>
  <inkml:trace contextRef="#ctx0" brushRef="#br0" timeOffset="25186.03">22767 4993 8287 0,'-1'-11'368'0,"1"11"80"0,-2-10-448 0,0-1 0 0,2-1 0 0,0 3 0 16,0 9 1216-16,1-9 176 0,1 2 16 0,-2 7 16 15,2-9-80-15,-2 9-32 0,0 0 0 0,0 0 0 16,1-9-32-16,-1 9-16 0,0 0 0 0,0 0 0 15,0 0-144-15,0 0-32 0,-7 7 0 0,-1 3 0 16,-1 1-464-16,0 8-112 0,2 9 0 0,-3 0-16 16,2 0-112-16,-2 6-32 0,3 9 0 0,0 1 0 15,3 3-112-15,-1 3-32 0,-1-3 0 0,0 1 0 16,-3 2-32-16,4-1-16 0,-3-1 0 0,4-2 0 16,1 0-160-16,2-4 0 0,-1-7 0 0,2-5 128 15,0-5 0-15,0-3-128 0,-3-4 192 0,3-3-64 16,3-1-128-16,-1 0 192 0,-2-3-192 0,0-11 192 0,0 0-192 0,0 0-144 15,0 0 144-15,6-11-208 16,-2-5-784-16,1-1-160 0,-3-3-16 0</inkml:trace>
  <inkml:trace contextRef="#ctx0" brushRef="#br0" timeOffset="25420.45">22596 5039 7359 0,'0'0'320'0,"-4"-6"80"0,0 0-400 0,4 6 0 0,4-9 0 0,3 0 0 15,2-2 3920-15,3 2 704 0,3-1 144 0,4 1 32 16,2 0-3728-16,3 0-752 0,4-1-128 0,1-1-48 16,3-1 32-16,-3 1 0 0,-3 1 0 0,1 3 0 15,-3-1-48-15,0 1-128 0,-4 0 192 0,0 2-64 16,-3 3-128-16,-1-1 0 0,-1-1 144 0,-4 2-144 31,-1 0-1520-31,-10 2-368 0</inkml:trace>
  <inkml:trace contextRef="#ctx0" brushRef="#br0" timeOffset="25623.22">22680 5371 35007 0,'-18'7'1552'0,"8"0"320"15,0 2-1488-15,3 2-384 0,5 2 0 0,2-4 0 16,0-9-1328-16,8 10-336 0,4 1-64 0,1-4 0 0,1-3 1472 0,3-1 256 16,4-5 160-16,4 1-32 0,-1 1-128 0,1-2 128 15,-3-4-128-15,0-2 128 0,-2-2-272 0,-1 1-64 16,0 0-16-16,1 1 0 16,-5 0-1504-16,-1 2-288 0,-2 2-64 0,2-2-16 0</inkml:trace>
  <inkml:trace contextRef="#ctx0" brushRef="#br0" timeOffset="26206.77">23208 5643 6447 0,'0'0'576'0,"13"-8"-576"0,-2 1 0 0,1-3 0 16,0-1 1360-16,1-1 176 0,-3 0 16 0,1-2 16 16,0-2 32-16,-1 2 16 0,-1 0 0 0,-3 3 0 15,0 3-656-15,-2 0-128 0,-1-1-16 0,-2 0-16 16,-2-1 192-16,-1 0 32 0,-2 2 16 0,-2 1 0 0,-1 4-48 0,-4 3-16 15,-3 2 0-15,-1 2 0 0,-5 1-384 0,-1 1-80 16,-3 3 0-16,2 7-16 0,3 6-272 0,-4 4-48 16,-2 5-16-16,1-3 0 0,2 1-160 0,2-3 192 15,3 0-192-15,4-3 192 0,4 0-192 0,1-3 0 16,3-4 0-16,4-5 0 0,1-11 0 0,6 9 0 16,1-2 0-16,2-4 0 0,3-1 0 0,5-3 128 15,1-2-128-15,4-5 192 0,-1-4 128 0,5-4 48 16,-2 0 0-16,2-1 0 0,2 1-112 0,-4 2 0 15,-2 3-16-15,-3 1 0 0,-4 2-240 0,-2 5 0 16,0 2 128-16,-4 3-128 0,-9-2 0 0,9 9 128 16,-2 3-128-16,-1 3 0 0,-2 3 144 0,-1 4-144 0,-3 0 128 15,-1 7-128-15,0 4 208 0,-2 3-32 0,-3 1-16 16,-1 3 0-16,-2 0 16 0,0 2 0 0,-6-1 0 0,0 1 0 16,-2-3 32-16,-5 0 16 0,-1-1 0 0,-1 0 0 15,0-2-32-15,0-3-16 0,4-4 0 0,-2 1 0 16,-2 2-32-16,1-2 0 0,3-4 0 0,1-5 0 15,3-5-16-15,1-5 0 0,4-7 0 0,2-2 0 16,-2-3-128-16,4-3 0 0,0-6 0 0,2-6 0 16,-4-4-1488-1,3-4-336-15,1-3-64 0,2 3-12832 0</inkml:trace>
  <inkml:trace contextRef="#ctx0" brushRef="#br0" timeOffset="26614.78">23493 5107 13823 0,'0'0'1216'0,"0"0"-960"0,0 0-256 0,0 0 0 15,0 0 560-15,0 0 64 0,0 0 16 0,7-5 0 16,-2-1 96-16,6 1 32 0,0-3 0 0,5 2 0 16,0-1-224-16,2 3-32 0,-2 0-16 0,1 0 0 15,2-4-144-15,-2 2-32 0,0 1 0 0,-1 1 0 16,-1 4-320-16,-4 2 0 0,-11-2 0 0,0 0-9632 16</inkml:trace>
  <inkml:trace contextRef="#ctx0" brushRef="#br0" timeOffset="26757.28">23534 5284 22799 0,'0'0'1008'0,"10"-4"208"0,1 0-960 0,1-2-256 15,1-2 0-15,5 3 0 0,5-1 0 0,1 3 128 16,1-1-128-16,0-2 0 0,1 0 192 0,-1 1-48 16,-4 2-16-16,-2 0 0 0,-4 0-128 0,-3 1-144 15,-1 0 144-15</inkml:trace>
  <inkml:trace contextRef="#ctx0" brushRef="#br0" timeOffset="27324.57">24190 5053 5519 0,'0'0'496'0,"-8"-1"-496"0,-1 1 0 0,1 0 0 0,-1 0 2496 0,2 1 384 16,-3 2 96-16,2 0 16 0,8-3-1360 0,-7 3-272 16,-1-3-48-16,8 0-16 0,0 0-384 0,0 0-80 15,0 0 0-15,0 0-16 0,0 0 64 0,0 0 16 16,0 0 0-16,0 0 0 0,10-1-208 0,2 0-48 16,2-1 0-16,2-3 0 0,0-1-128 0,1-2-16 15,-1-2-16-15,0 3 0 0,-2 3-96 0,-2 2-32 16,-2 1 0-16,-1 1 0 0,-2-2-144 0,-7 2-16 15,0 0-16-15,0 0 0 0,0 0 0 0,0 0 0 16,0 0 0-16,0 0 0 0,-10 10 208 0,-1 0 64 16,-3 1 0-16,-2-3 0 0,-5 1-192 0,0 1-48 15,-1-2 0-15,3 1 0 0,-1-2-16 0,5 1 0 16,3-1 0-16,2-3 0 0,10-4-32 0,0 0-16 0,0 0 0 16,0 0 0-16,0 0 48 0,11-9 16 0,4 3 0 15,2-3 0-15,2 0-80 0,0 2 0 0,3 1-128 0,-3 1 192 16,0 1-192-16,-2 1 144 0,-1 0-144 0,-2 0 128 15,-2-1-128-15,-1 0 0 0,-4 1 0 0,-7 3 0 16,0 0 0-16,3-6-176 0,-3 6 48 0,0 0 0 16,0 0-2608-1,0 0-512-15</inkml:trace>
  <inkml:trace contextRef="#ctx0" brushRef="#br0" timeOffset="28212.62">24476 4737 11055 0,'0'0'480'0,"0"0"112"0,0 0-464 0,0 0-128 15,0 0 0-15,0 0 0 0,-8 2 1120 0,1 0 208 16,7-2 32-16,-7 4 16 0,-1 2-192 0,1-1-32 16,7-5-16-16,-6 7 0 0,6-7-96 0,0 0-16 0,-6 3 0 0,6-3 0 15,0 0-256-15,0 0-64 0,0 0-16 0,0 0 0 16,0 0-112-16,0 0 0 0,0 0-16 0,4-10 0 15,3 5 16-15,2-5 16 0,0-1 0 0,1-1 0 16,2-2-144-16,0-1-48 0,-4 1 0 0,2 2 0 16,-2 1-80-16,2 2-32 0,1 0 0 0,-3 2 0 15,0 1-128-15,-8 6-32 0,4-4 0 0,-4 4 0 16,0 0-128-16,0 0 192 0,-1 12-192 0,-1 3 192 16,-4 4-48-16,0 4 0 0,-2 3 0 0,0 3 0 15,1 2-144-15,0 2 0 0,1-1 144 0,1 0-144 16,-2-2 0-16,0 1 0 0,-2 0 0 0,0-1 128 15,0-2-128-15,2-1 0 0,0-1 0 0,4-4 0 0,-2-2 128 16,2-5 16-16,0-3 0 0,2-2 0 0,1-10 48 0,0 0 16 16,3 7 0-16,-3-7 0 0,0 0 240 0,6-10 64 15,3-2 0-15,1-3 0 0,-5-4 80 0,2-2 32 16,2-2 0-16,-1 0 0 0,1 4-368 0,-3-1-64 16,-1-1 0-16,1 2-16 0,3-1-176 0,0 2 0 15,1 1 0-15,2 0 128 0,-5 1-128 0,2 1 0 16,0 3 0-16,0 3 0 0,1 4 0 0,-10 5 0 15,5-6 0-15,-5 6 0 0,10-1 0 0,-10 1-176 16,0 0 176-16,5 6-128 0,-5-6 128 0,3 12-208 16,-1 2 80-16,-2 2 128 0,0-1-160 0,-1-1 160 15,-1 2 0-15,0 1-144 0,-1 1 144 0,2-1 0 16,-2 0-144-16,1-3 144 0,-2-2 0 0,2-1 0 0,0 0 0 16,2-1 0-16,0-10 0 0,0 0 0 15,0 0 0-15,0 0 0 0,0 0 128 0,0 0-128 0,0 0 0 0,0 0 128 16,0 0 32-16,3-11 0 0,0-3 0 0,1-3 0 15,0 2-32-15,1-1-128 0,-3-3 192 0,5-2-64 16,-1 2-128-16,3 1 0 0,-2 0 144 0,1 1-144 16,0 1 0-16,2 2 0 0,-2-1 0 0,2 3 0 15,1 1 0-15,-4 5 0 0,2 0 0 0,-9 6 0 16,9 0 0-16,-1 2 0 0,-8-2-128 0,8 10 128 16,-1 6-192-16,-3 1 32 0,-1 1 16 0,-2 3 0 15,-1 2 144-15,0 1 0 0,0 0-144 0,-1 3 144 16,-2 0 0-16,1 0 0 0,0-3 0 0,2 3 0 15,-3 1 0-15,2-2 0 0,-1-2 0 0,2-4 0 0,0-9 0 16,0 1-144-16,0-3 144 0,0-9 0 16,0 0-1344-16,0 0-176 0,0 0-16 0,0 0-16 15,6-10-1792-15,-3-5-368 0</inkml:trace>
  <inkml:trace contextRef="#ctx0" brushRef="#br0" timeOffset="28787.42">25133 4646 2751 0,'0'0'256'0,"2"-8"-256"16,-2-1 0-16,0 0 0 0,0-1 4032 0,-2 0 752 16,0 1 144-16,2 9 48 0,-5-3-3184 0,-2 0-640 15,-2 2-128-15,-1 1-32 0,-2 1-224 0,-2 2-64 0,-1 3 0 0,-2 4 0 16,0 3-48-16,0 2-16 0,2 3 0 0,-1 3 0 15,0 2-128-15,0 0-16 0,3 1-16 0,4-2 0 16,1-3-304-16,3-3-176 0,4-3 192 0,3 1-192 16,2-1 0-16,1-2 0 0,4-3 0 0,2-4 0 15,-2-1 448-15,3-3 0 0,2-2-16 0,3-2 0 16,3-3 160-16,1-3 48 16,0 0 0-16,-1 0 0 0,1-4-192 0,-3 0-48 0,-2-1 0 0,-2 3 0 15,0 1-128-15,-5 3-16 0,1 1-16 0,-1 3 0 16,-9 4-240-16,0 0 176 0,0 0-176 0,0 0 160 15,7 8-160-15,-3 4 0 0,-1 8 144 0,0 0-144 16,-6 2 144-16,1 2-144 0,-1 4 192 0,0 5-192 16,-1 5 160-16,-3 5-160 0,-1 2 128 0,-1 3-128 0,0 0 128 0,-4 1-128 15,0 1 0-15,-1 1 128 0,-3 1-128 0,0 1 160 16,-5 1-160-16,2 2 160 0,2 2-160 16,1 1 160-16,-3-2-160 0,1-3 160 0,0-2-160 0,0-3 160 15,-2-3-160-15,1 3 160 0,1 2-32 0,2-4-128 16,-1-10 192-16,-1-3-64 0,4-4 32 0,2-5 0 15,-2-5 0-15,1-6 0 0,1-7 96 0,1-3 0 16,0-7 16-16,1-2 0 0,-4-6 64 0,2-5 16 16,0-10 0-16,0-6 0 0,0-7-224 0,4-3-128 15,0-2 128-15,6 1-128 0,2 2 0 0,2 4 0 16,1 5 0-16,6 5-192 0,-1 1 192 0,-1404 4-208 16,2813 1 80-16,-1404 7 128 0,2 5-240 0,2 1 80 15,-2 0 16-15,3 3 0 16,0 0-912-16,2 4-176 0,1 2-48 0,-1 0 0 15,5-1-1264-15,-1 5-256 0,0 2-48 0,0 3-16 0</inkml:trace>
  <inkml:trace contextRef="#ctx0" brushRef="#br0" timeOffset="38606.22">14335 12373 13823 0,'-7'-8'1216'0,"7"8"-960"0,0 0-256 0,0 0 0 31,-9-5-384-31,3 1-112 0,6 4-16 0,0 0-16 0,-9 2 720 0,9-2 160 0,-8-3 32 0,8 3 0 15,-8 4 128-15,8-4 16 0,0 0 16 0,0 0 0 16,-7 3 224-16,7-3 32 0,-6 4 16 0,6-4 0 16,0 0 48-16,0 0 16 0,-7 6 0 0,7-6 0 15,-5 5-112-15,5-5 0 0,0 0-16 0,0 0 0 16,0 7-80-16,0-7-16 0,7 8 0 0,3-3 0 16,1 1 112-16,4-2 0 0,5-2 16 0,2-1 0 15,5-1-48-15,5-1-16 0,2 0 0 0,7 1 0 16,6-1-160-16,5 0-48 0,3-1 0 0,0 0 0 15,2-1-48-15,4 1-16 0,4-1 0 0,7-3 0 0,5 1-48 16,0 0-16-16,-3 1 0 0,5-3 0 0,3-1-32 16,3 1-16-16,3 2 0 0,0-2 0 0,0 0-16 0,5 2-16 15,0 0 0-15,-3 1 0 0,-3 2-112 0,6 1-32 16,5-1 0-16,1-1 0 0,-3 0-160 0,3 0 128 16,2 1-128-16,1-2 128 0,5 1-128 0,-4 0 192 15,-2-4-192-15,7 4 192 0,7 2-16 0,-1-3 0 16,-5-2 0-16,4 4 0 0,1 3 0 0,1-2 0 15,-3-4 0-15,1 3 0 0,7 2-48 0,-5-1 0 16,-8-1 0-16,10 2 0 0,4 2-128 0,0-2 128 16,-3 0-128-16,-1 0 128 0,4 1-128 0,-3-1 0 15,-4-1 0-15,2 3 0 0,-1 2 0 0,-2-1 0 16,-3-4 128-16,0 1-128 0,6 2 0 0,-5-1 0 0,-5-2 0 16,0 1 0-16,0-1 0 0,0 0 128 0,-3-3-128 0,2 2 0 15,-3 1 176-15,-4 0-48 0,-3-5-128 0,4 3 192 16,0 2-192-16,2 0 176 0,-7-2-176 0,1-2 160 15,0 0 0-15,-2 1 0 0,1 3 0 0,-5-1 0 16,-2-2-32-16,-2-1-128 0,3 2 192 0,-3 1-64 16,-2-2-128-16,-2 2 128 0,-4-4-128 0,-1 2 128 15,2 1-128-15,-5 3 128 0,-5-1-128 0,-3-1 128 16,-3-2-128-16,-3 2 192 0,-3 1-192 0,2 1 192 16,3 0-32-16,-4 0 0 0,-3-1 0 0,-7 2 0 15,-5 2 32-15,0-1 16 0,-5-5 0 0,3 3 0 16,-5 3-16-16,-3-1-16 0,-5-1 0 0,2 1 0 0,-3 0-48 15,1 0 0-15,-3 3 0 0,-4-4 0 0,-2-2 16 16,-1 1 0-16,-4 1 0 0,-2 0 0 0,-2 0-144 0,-9-1 160 16,0 0-160-16,8 2 160 0,-8-2-160 0,4 7 0 15,-4-7-160-15,-1 10 160 16,-5-1-2592-16,-8 1-416 0</inkml:trace>
  <inkml:trace contextRef="#ctx0" brushRef="#br0" timeOffset="39910.28">1492 13405 25743 0,'0'0'1136'0,"0"0"240"0,0 0-1104 0,10-7-272 0,-3-2 0 0,2 1 0 15,1-1 256-15,1 3 0 0,0 3 0 0,3-3 0 16,2-2 64-16,2-1 16 0,-1 0 0 0,3 2 0 15,2 1-96-15,1-1-32 0,2 0 0 0,3 1 0 16,-2 1 176-16,4 1 16 0,3-1 16 0,1-1 0 0,-1 1 16 0,0 3 0 16,1-1 0-16,0 2 0 0,-1-2 64 0,3 1 16 15,-2-2 0-15,1 3 0 0,-1 1-64 0,3 0-16 16,4 1 0-16,0 1 0 0,-2 0-96 0,-3 1-16 16,-3-1 0-16,-4 2 0 0,1-2-128 0,-4 0-16 15,-3 0-16-15,1 0 0 0,-5-1 0 0,-2 2 0 16,-4 0 0-16,-1-1 0 0,-4 0 96 0,-8-2 32 15,0 0 0-15,0 0 0 0,0 0 224 0,0 0 32 16,0 0 16-16,0 0 0 0,-11 3 32 0,-1-1 16 16,-4 1 0-16,-3-3 0 0,-5 0-224 0,-3-3-64 15,-2-1 0-15,-5 1 0 0,-5 3 48 0,-4-1 0 16,-5-1 0-16,2 0 0 0,1 3-80 0,2 0-16 0,-1-1 0 16,4 0 0-16,0-1-16 0,0 1-16 0,1 1 0 15,2 0 0-15,2 0-240 0,4 0 0 0,5 0 0 0,4-1 0 16,2 0 0-16,8 0 0 0,7-2 0 0,5 2 0 15,0 0-160-15,8 1 32 0,8-1 0 0,8 0 0 16,5-4-32-16,4 3 0 0,5 1 0 0,3-4 0 16,0 1 160-16,3-1-192 0,3-1 192 0,3 2-192 15,-1 1 192-15,4 0 0 0,2-2 0 0,-5 1-128 16,-2 2 128-16,-4 1 0 0,-3 1 0 0,-2-1 0 16,-4-1 0-16,-4-1 0 0,-5 4 0 0,-5-2 0 15,-8 0 0-15,-4 0 0 0,-9 0 0 0,0 0 128 16,0 0 0-16,0 0 16 0,-10 3 0 0,-7 0 0 15,-10 1 16-15,-4 1 0 0,-5 0 0 0,-8-2 0 16,-6-2-160-16,-8 1 128 0,-5 3-128 0,-2-2 128 0,-1 2-128 16,0 2 128-16,1-4-128 0,0 3 128 0,-1 0-128 15,6 1 128-15,10-5-128 0,6 3 128 0,8 0-128 0,9 1 0 16,7-2 0-16,9-3 0 0,3-1 0 16,8 0 0-16,0 0-192 0,13 7 192 0,8-4-384 0,7-1 64 15,6-1 0-15,9 2 0 0,10 0 128 0,-1-1 16 16,-2-3 16-16,3 2 0 0,0 1 160 0,4 0 0 15,5-2-144-15,-2-1 144 0,-3-1 0 0,-3 1 0 16,-5 1 0-16,-10 0 0 0,-6-1 0 0,-8 0 0 16,-7-2 128-16,-6 3-128 0,-12 0 240 0,0 0-48 15,0 0 0-15,-7-4 0 0,-9 1 272 0,-9 0 48 16,-6-3 16-16,-6 3 0 0,-9-3-160 0,-8 0-48 16,-4 1 0-16,1 3 0 0,2-1-128 0,1 0-48 15,-1-2 0-15,0 3 0 16,-4 1-1040-16,6 1-224 0,7 1-32 0,3 1-16 15,1-1-1328-15,8 1-256 0,3 0-48 0</inkml:trace>
  <inkml:trace contextRef="#ctx0" brushRef="#br0" timeOffset="41189.6">14398 11903 11343 0,'-25'5'496'0,"9"-1"112"0,-3 4-480 0,0 1-128 15,-2-3 0-15,4 4 0 0,-3-1 0 0,2 2 128 16,2 0-128-16,0 1 128 0,4-1 64 0,1-2 0 15,4-5 16-15,0 4 0 0,4 2-208 0,-3-1 0 16,1-3 128-16,5-6-128 0,-4 3 160 0,-1 2-16 16,1-1 0-16,4-4 0 0,0 0-144 0,-6 4 128 15,-3-1-128-15,3-1 128 0,-3-1-128 0,1 0 0 16,-2-1 0-16,0 4 0 0,0 0 0 0,-2 1 0 16,4 0 0-16,-1 0 0 0,-2-1 992 0,0 0 160 15,0-1 48-15,-1 2 0 0,0-3 144 0,2 2 48 16,-1 2 0-16,1-1 0 0,0 1-288 0,0-2-48 0,0-2-16 0,2 4 0 15,-2 1-336-15,4-1-80 16,-4 1-16-16,6-2 0 0,4-5-48 0,0 0-16 0,-3 9 0 0,3-9 0 16,0 0 48-16,0 0 16 0,8 7 0 0,4-2 0 15,4-2 48-15,1-1 16 0,2-4 0 0,5 2 0 16,6 2-64-16,3-1-16 0,10-2 0 0,4-1 0 16,2 0-240-16,5 1-48 0,2 1-16 0,6-3 0 15,4-6 48-15,7 4 16 0,7 3 0 0,-2 0 0 16,-5-2-64-16,6 1-16 0,3-1 0 0,4 3 0 15,4 2-80-15,-3-1 0 0,-1 0-16 0,8-1 0 16,5 0-16-16,0 1 0 0,-6 2 0 0,6-1 0 16,4-2-32-16,0 1-128 0,-3 0 192 0,7 0-64 15,6-1-128-15,0 0 192 0,0-1-192 0,3 1 192 0,6 0-48 16,-3-3 0-16,-4-2 0 0,10 1 0 0,7 5 0 16,-6-1 0-16,-6-1 0 0,4-1 0 0,8-2 32 0,-3 4 0 15,-9 3 0-15,4 0 0 0,5-4-176 16,-4 1 192-16,-1 0-192 0,-1 5 192 0,0 3-192 0,3-2 0 15,0-5 0-15,-4 1 128 0,-5 0-128 0,1 1 0 16,3 1 0-16,-4 0 0 0,-5-5 0 0,0 5 128 16,6 1-128-16,-2-1 0 0,-3-5 0 0,0-1 0 15,-3 3 128-15,-1-1-128 0,-1 0 0 0,-1 1 0 16,-5-1 0-16,0 1 0 0,-1 0 0 0,-3-2 128 16,-2 1-128-16,0-3 0 0,-2-3 0 0,-5 3 128 15,-6 2-128-15,2-3 0 0,-1-1 128 0,0-1-128 16,-5-1 0-16,-2 3 128 0,-2 2 32 0,0-1 0 15,5 0 0-15,-2 1 0 0,4-1-160 0,-5 1 192 0,-4 2-192 16,3-3 192-16,3 0-192 0,-1 1 0 0,-2 0 144 0,-4 2-144 16,-3-3 0-16,-4 1 128 0,-1-1-128 0,3 1 0 15,6 1 0-15,-9 2 128 0,-6-3-128 0,-3 1 0 16,-6 1 160-16,1 1-32 0,-3 2-128 0,0 0 192 16,-2-3-64-16,-3 0-128 0,-2 0 176 0,-3 0-176 15,-6-1 160-15,-4 0-160 0,-5-1 128 0,-3 1-128 16,-5-2 144-16,-1 2-144 0,-5-1 160 0,0 0-160 15,-8 3 128-15,0 0-128 0,0 0 0 0,0 0 144 16,4-9-976-16,-4 9-192 0,-2-8-32 16,2 8-12512-16,-5-5-2512 0</inkml:trace>
  <inkml:trace contextRef="#ctx0" brushRef="#br0" timeOffset="60244.21">20074 6366 1839 0,'0'0'0'0,"0"0"160"0,0 0-160 0,0 0 0 16,0 0 0-16,6 10 0 0,-6-10 2560 0,0 0 464 15,2 8 112-15,-2-8 0 0,0 0-1920 0,4 9-400 16,-2 0-80-16,-2-9-16 0,2 9 192 0,-2-9 48 15,0 0 0-15,2 9 0 0,-1-2 16 0,-1-7 16 16,0 0 0-16,0 0 0 0,4 14-144 0,-3-6-16 16,-1-8-16-16,0 0 0 0,0 0-176 0,1 9-16 15,1-1-16-15,-2-8 0 0,0 0-96 0,0 0-32 0,0 0 0 0,0 0 0 16,0 0-32-16,0 0 0 0,0 0 0 0,0 0 0 16,0 0 64-16,0 0 0 0,0 0 0 0,7-11 0 15,-2-3-80-15,1-4-16 0,-1-3 0 0,2-5 0 16,0-4-144-16,3-2-16 0,0-2-16 0,-1-2 0 15,2-5-96-15,1-2-16 0,0-2 0 16,0-5 0-16,-1-2 0 0,2-2 0 0,2 0 0 0,0 1 0 16,-4 1 0-16,1-2-128 0,1-2 192 0,1-1-64 15,-3-1 0-15,3 0 0 0,2-2 0 0,-3 0 0 16,-4-3 0-16,2-1 0 0,4-2 0 0,-3-2 0 16,0-2 0-16,1 0-128 0,0 1 192 0,1-3-64 15,0-2-128-15,-1 1 192 0,-1 4-192 0,0 3 192 16,-1 2-192-16,1 5 128 0,-4-2-128 0,0 1 128 15,-6-1-128-15,1 3 160 0,1 3-160 0,-2 0 160 0,-3 0-160 16,0 3 192-16,-2-2-192 0,0 5 192 0,0 2-192 0,-2 1 192 16,1 3-192-16,1 2 192 0,2-2-192 0,-1 3 128 15,2 6-128-15,0 1 128 0,-1 0-128 0,0 2 0 16,1 3 144-16,1 0-144 0,0-1 128 0,1 3-128 16,0 2 128-16,0 3-128 0,0 1 0 0,1 4 128 15,2 1-128-15,-2 1 0 0,2-1 0 0,1-1 0 16,-1 4 0-16,0 1 128 0,2 0-128 0,-4 2 0 15,0 1 0-15,-1 1 0 0,-2 7 0 0,0 0 0 16,0 0 0-16,3-6 0 0,-3 6 0 0,0 0 0 16,0 0 0-16,0 0-128 0,0 0-192 0,0 0-16 15,0 0-16-15,0 0 0 16,0 0-1360-16,-10 9-272 0,1-3-48 0,1 1-16 16,-3 2-704-16,2 1-128 0,0 2-48 0</inkml:trace>
  <inkml:trace contextRef="#ctx0" brushRef="#br0" timeOffset="61022.21">19752 4378 14735 0,'-9'14'1312'15,"1"2"-1056"-15,0 0-256 0,1 2 0 16,-2 1 0-16,2-2 0 0,-1 2 0 0,3-2 0 0,-2 1 0 0,1 0 0 16,0-2 0-16,0-2 0 0,3-4 432 0,-5 0 16 15,2 1 16-15,-3-1 0 0,2 0 368 0,0-1 64 16,0-4 0-16,7-5 16 0,-5 6 176 0,5-6 48 16,0 0 0-16,0 0 0 0,0 0 16 0,0 0 0 15,-5-10 0-15,4-2 0 0,3-1-480 0,2-3-96 16,0-2 0-16,3-3-16 0,1-4-288 0,0 1-48 15,2-2-16-15,2-3 0 0,-1-2-32 0,2-2-16 16,3-2 0-16,-1-4 0 0,1-5 0 0,0 0 0 16,3 0 0-16,3-3 0 0,1 0 16 0,1-5 0 15,4 1 0-15,0-1 0 0,1-3 0 0,5 0 0 16,-1 2 0-16,3 0 0 0,4 3 32 0,-5 1 16 0,-1 4 0 16,-2 1 0-16,-2 0-32 0,-2 1-16 0,0 3 0 0,-3 0 0 15,-2 2-48-15,0 4 0 0,1 5 0 0,-3 3 0 16,-3 1 16-16,1 3 0 0,-3 1 0 0,3 4 0 15,-2-1 32-15,2 3 0 0,2 2 0 0,-3 2 0 16,-1 2-32-16,0 3 0 0,-1 3 0 0,2 2 0 16,-4 1 0-16,0 4 0 0,1 5 0 0,-1 3 0 15,-1 3 64-15,3 4 16 0,-2 6 0 0,-1 4 0 16,3 5-224-16,1 4 176 0,1 4-176 0,-3 0 160 16,1 2-160-16,1-1 0 0,5-1 0 0,0 0 0 15,-4 1 0-15,0-1 0 0,0-2 0 0,1-6 0 16,1-2 0-16,-4-1 0 0,-1-1 128 0,1-4-128 15,-1 0 0-15,0-3 160 0,-4-6-160 0,0 1 160 0,-2-3 0 0,0 0 0 16,-1-3 0-16,-1-4 0 0,-7-8 16 0,0 0 0 16,0 0 0-16,7 7 0 0,-7-7 16 0,0 0 16 15,0 0 0-15,0 0 0 0,0 0 64 0,0 0 16 16,0 0 0-16,0 0 0 0,0 0 32 0,0 0 16 16,0 0 0-16,0 0 0 0,0 0-144 0,0 0-16 15,0 0-16-15,0 0 0 0,0 0-160 0,0 0 0 16,0 0 0-16,0 0 128 0,0 0-128 0,0 0 0 15,0 0 0-15,0 0 0 0,0 0 0 0,0 0 0 16,0 0 128-16,5-4-128 0,-5 4 0 0,5-4 0 16,-5 4 0-16,0 0 0 0,6-4 0 0,-6 4 0 15,0 0 0-15,0 0 0 0,0 0 0 0,0 0 0 16,0 0 0-16,4-6 0 0,-4 6 0 0,0 0 0 0,0 0 0 16,0 0 0-16,0 0-144 0,0 0-64 0,0 0-16 15,0 0 0 1,0 0-1824-16,6-4-352 0,-6 4-80 0,0 0-14096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9:42:20.03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4216 3493 20271 0,'-6'-14'448'0,"5"6"80"0,1-3 32 0,0 2 16 0,0 9-576 0,0-8 0 0,-1-2 0 0,1 10 0 16,-4-8 0-16,4 8 0 0,0 0 0 0,0 0 0 16,0 0 928-16,0 0 80 0,0 0 16 0,-7 6 0 15,4 2-832-15,-2 2-192 0,2 2 0 0,1 3 0 16,1 3 0-16,-2 0 0 0,1 1 0 0,1 5 0 0,0 5 0 0,-1 3 0 15,0 3 0-15,-2 7 0 16,1 6 864-16,1 4 128 0,-4 3 32 0,1 2 0 0,-1 1-832 16,-2 6-192-16,-2 4 0 0,2 7 0 0,4 1 864 0,-5 4 128 15,-1-4 32-15,-1 0 0 0,0 3-832 0,1-2-192 16,0-2 0-16,3-3 0 0,1-7 0 0,-2-3 0 16,-1-1 0-16,2-3 0 0,1-1 864 0,1-4 128 15,-5-2 32-15,0-5 0 0,0-5-832 0,-1-4-192 16,2-1 0-16,0-4 0 0,1-5 0 0,0-3 0 15,2-3 0-15,4-5 0 0,2 0 864 0,1-5 128 16,-1-11 32-16,0 0 0 0,0 0-832 0,0 0-192 16,8-11 0-16,-3-7 0 15,-2-7-2416-15,1-4-528 0,-2-4-96 0,0-4-11088 0</inkml:trace>
  <inkml:trace contextRef="#ctx0" brushRef="#br0" timeOffset="1334.66">3896 3748 20271 0,'-8'-22'896'0,"5"9"192"16,0-3-880-16,-1 4-208 0,1 2 0 0,0-1 0 15,1-2 864-15,2 1 128 0,0 2 32 0,2 2 0 0,-2 8-832 16,7-5-192-16,0-2 0 0,1 2 0 0,2 0 0 0,2 1 0 16,4-2 0-16,3 1 0 0,3-2 864 0,4 2 128 15,3-2 32-15,6-1 0 0,5 0-832 0,3-1-192 16,-2 0 0-16,2 1 0 0,0 2 0 0,3-1 0 16,4-1 0-16,2 0 0 0,4-1 864 0,4 1 128 15,1 0 32-15,2 0 0 0,0-2-832 0,3-1-192 16,3 0 0-16,4 3 0 0,2 1 864 0,-3 0 128 15,0-1 32-15,-2-1 0 0,3 0-896 0,4 2-128 16,3 0 0-16,-2 1-160 0,-3-1 160 0,0 0 0 16,1 1 128-16,2-2-128 0,0 0 128 0,-1 1-128 15,-5-2 128-15,2 0-128 0,1-1 128 0,0 4-128 0,1 1 128 16,-6 0-128-16,-2-3 0 0,-2 1 0 0,2 1 0 16,1-1 128-16,0 1-128 0,-1 0 128 0,-5 2-128 0,-1-2 128 15,1-2-128-15,0 3 144 0,1-1-144 0,-2 2 160 16,1 0-160-16,-4 0 0 0,-2 1 144 0,-5 0-144 15,0-2 0-15,0 1 128 0,-3-2-128 0,3 2 0 16,1 3 0-16,-5 0 144 0,-2-2-144 0,-2 1 0 16,-5 4 128-16,-2 0-128 0,0-2 0 0,-1 0 0 15,-1-2 0-15,0 2 0 0,0 0 0 0,-2 0 0 16,-1-2 0-16,-2 1 0 0,-1-1 0 0,-2 3 0 16,-4 3 128-16,0 0-128 0,-4 1 0 0,-1-1 0 15,-2-4 128-15,0 1-128 0,-2 0 0 0,1 2 0 16,-2 2 0-16,0 0 0 0,-4 0 0 0,0 0 0 15,-2 1 0-15,-1-1 0 0,-6-5 0 0,6 9 0 0,-3 2 0 16,2-1 0-16,-3 0 0 0,-1 2 0 0,1 3 0 16,-2 3 0-16,-2 3 0 0,1 3 0 0,0 3 0 0,-4 4 0 15,0 1 0-15,-1 2 0 0,-1 0 0 0,0 3 0 16,0 0 0-16,1 3 0 0,-1 1 0 0,2 2 0 16,0 1-128-16,3 0 128 0,1-2 0 0,-1 0 0 15,2-5 0-15,0 2 0 0,2-3 0 0,0 0 0 16,0-2 0-16,2 4 0 0,-2 1 0 0,1 2 0 15,2-3 0-15,-1 0 0 0,2 1 0 0,-1-3 0 16,-1-3 0-16,2 1 0 0,-2-1 0 0,0 3 0 16,-1 5 0-16,1-3 0 0,1-1 0 0,-4 0 0 15,0 3 0-15,0-3 0 0,-1 2 0 0,0-4 0 16,0-1 0-16,1-2 0 0,0-2 0 0,-1-2 0 0,-1 0 0 16,1 0 0-16,0 4 0 0,0-1 0 0,-1 0 0 0,0-2 0 15,0-2 128-15,1-1-128 0,0 0 0 0,-1-2 0 16,-3 1 160-16,2-4-160 0,-1-2 128 0,0-2-128 15,-1-1 144-15,0-1-144 0,1-2 160 0,-1-3-160 16,0-2 208-16,4-8-48 0,-9 5-16 0,3 0 0 16,-4-1 64-16,1 2 16 0,-1-3 0 0,-1-1 0 15,-1-2 128-15,0 0 32 0,-3 0 0 0,0 0 0 16,-1-1-64-16,-4 0-16 0,-1 0 0 0,-3 0 0 16,-3 0-96-16,-1 1-16 0,0 0 0 0,1 0 0 15,-2-5-64-15,2 1 0 0,-4 2-128 0,0-1 192 16,0 2-64-16,-3 0-128 0,-1-1 176 0,-4 0-176 15,-7-1 160-15,0-1-160 0,-2 1 128 0,-3 0-128 16,0 2 128-16,1-1-128 0,0 0 0 0,-5 0 128 0,-1-1-128 16,-2-1 128-16,-4-2-128 0,-3 4 128 0,-1 2-128 0,0 2 0 15,1 0 144-15,-4-1-144 0,-1-2 0 0,-3 2 144 16,-2-1-144-16,4-1 0 0,-2 1 128 0,-3 2-128 16,-3 2 0-16,1-2 0 0,2-1 0 0,2 1 0 15,2 0 0-15,-2-2 0 0,-7 1 128 0,3-1-128 16,2 0 0-16,2 1 0 0,3 1 128 0,-4 1-128 15,-7 0 0-15,4 0 0 0,3 1 0 0,3-1 0 16,1 1 0-16,-1 2 0 0,-4 2 128 0,1-4-128 16,1-1 144-16,1 3-144 0,5 3 160 0,-2-1-160 15,-1-2 160-15,3 2-160 0,3-1 144 0,3 3-144 16,2-2 128-16,0-1-128 0,2 2 128 0,-2 0-128 0,1 1 0 16,1-2 128-16,6-5-128 0,1 2 160 15,4-1-160-15,2 3 160 0,1 5-160 0,3-2 0 0,2-3 144 16,0-1-144-16,0-4 176 0,1 1-48 0,2-1 0 15,6 1 0-15,5 0 32 0,3 0 0 0,0 2 0 0,2-3 0 16,4-2-32-16,-1 0 0 0,4 0 0 0,2 2 0 16,4 1-128-16,7-3 128 0,0 0-128 0,-7 3 128 15,7-3-128-15,0 0 0 0,-7 0 0 0,7 0 0 16,0 0 0-16,0 0 0 0,0 0 128 0,0 0-128 16,0 0 0-16,0 0 0 0,0 0 144 0,0 0-144 15,0 0 0-15,0 0 0 0,-7-4 0 0,7 4 0 16,0 0 0-16,0 0 0 0,0 0 0 0,0 0 0 15,0 0-1008-15,0 0-160 0,0 0-48 16,0 0-12032-16,0 0-2400 0</inkml:trace>
  <inkml:trace contextRef="#ctx0" brushRef="#br0" timeOffset="15049.09">1828 11559 1839 0,'0'0'160'0,"0"0"-160"15,0 0 0-15,0 0 0 0,0 0 2128 0,0 0 400 16,0 0 80-16,0 0 16 0,0 0-1568 0,0 0-304 16,0 0-64-16,0 0-16 0,8-2-112 0,-8 2-32 15,0 0 0-15,9-1 0 0,2-3 0 0,-3 2 0 16,1-1 0-16,1 1 0 0,-1-1-64 0,4 1-16 16,1-1 0-16,2-1 0 0,3-3 16 0,1 1 0 15,2 2 0-15,0-3 0 0,3 0-176 0,0 1-32 16,2 2-16-16,0 1 0 0,2-3-240 0,2 1 0 15,-4-2 0-15,3 3 0 0,0 2 128 0,-2 1-128 0,0 0 0 16,-2 0 0-16,-4 1 128 0,0 0-128 0,-2-1 0 16,-1 2 0-16,-3-1 0 0,0 0 0 0,-3 1 0 0,0-1 0 15,0-1 0-15,-3 0 128 0,-1-1-128 0,-9 2 0 16,0 0 224-16,0 0 0 0,0 0 0 0,0 0 0 16,0 0 288-16,0 0 64 0,0 0 16 0,0 0 0 15,0 0-80-15,-8-5 0 0,-1 2-16 0,-6 0 0 16,0-3-240-16,-3 2-64 0,-4-2 0 0,0 3 0 15,-3 1 0-15,-2 0 0 0,1-2 0 0,-3 1 0 16,0 0 0-16,-2 1-16 0,-1 2 0 0,1-4 0 16,1 2 16-16,1 0 0 0,0 1 0 0,2 2 0 15,1 0-192-15,3-1 0 0,1-1-160 0,5 2 160 16,-1 1 0-16,3-1 0 0,0-1 0 0,3 3 160 0,1-2-160 16,3 1 0-16,8-2-160 0,0 0 160 0,0 0 0 0,0 0 0 15,0 0 0-15,0 0 0 0,0 0 0 16,0 0 0-16,10 1-128 0,2 0 128 0,3-1 0 0,2 0 0 15,5 0 0-15,-1-3 0 0,1-2 0 0,2 1 208 16,2 1-64-16,1-4-16 0,7-2-128 0,-1 3 192 16,-1 0-192-16,3 2 192 0,3 0-192 0,-2 2 128 15,-2-2-128-15,-3 1 128 0,-2 3-128 0,-4 0 0 16,-3-4 0-16,-2 2 128 0,-3 3-128 0,0-1 0 16,-5-1 0-16,-3 1 0 0,-9 0 128 0,0 0-128 15,0 0 0-15,0 0 128 0,0 0 16 0,-12 4 0 16,-3-1 0-16,-3 0 0 0,-4 5 16 0,-3-1 0 15,-2-1 0-15,-2-2 0 0,-3-2-32 0,-2 2-128 16,0 1 192-16,-1 0-64 0,2-2 176 0,0 1 16 16,0 2 16-16,2-1 0 0,3 0-48 0,3 1-16 15,2-1 0-15,2-1 0 0,3 3-144 0,-1-2-128 0,4-1 192 16,0-1-192-16,2 1 0 0,-1 2 0 0,2 0 0 0,2 1 0 16,2-3 0-16,2 2-224 0,0 0 16 0,2 3 0 31,-1 1-2032-31,1 1-416 0,-2-1-80 0</inkml:trace>
  <inkml:trace contextRef="#ctx0" brushRef="#br0" timeOffset="17685.18">13327 11448 4607 0,'0'0'400'16,"0"0"-400"-16,0 0 0 0,0 0 0 0,0 0 1584 0,0 0 224 0,0 0 48 0,0 0 16 15,0 0-864-15,0 0-176 0,0 0-48 0,0 0 0 16,0 0-240-16,0 0-48 0,0 0-16 0,4-8 0 16,-4 8 32-16,8-2 16 0,1 0 0 0,1-2 0 15,1-1 96-15,2 2 16 0,-2 0 0 0,2 2 0 16,3-2-96-16,0-1-16 0,1 0 0 0,2 1 0 16,1 2-96-16,3-1-32 0,3-4 0 0,0 5 0 15,-1 2-176-15,4 1-32 0,2 2-16 0,0-2 0 16,-3-2-176-16,3 1 160 0,1 1-160 0,-2-1 160 15,-3 3-160-15,3-2 160 0,-4 0-160 0,2 0 160 0,-1 2-160 16,0 0 0-16,-1-1 0 0,0 2 0 0,0 0 128 0,-4 1-128 16,1-2 128-16,-3 2-128 0,-2-1 0 0,0 1 0 15,-3-2 128-15,-2 1-128 0,0 0 128 0,-2-2-128 16,-11-3 192-16,0 0-64 0,6 2 176 0,-6-2 16 16,0 0 16-16,0 0 0 0,0 0-16 0,0 0 0 15,0 0 0-15,-5-3 0 0,-3-1-64 0,-1 1-32 16,-5 2 0-16,-2-1 0 0,-1-2-96 0,-5-2-128 15,0 1 176-15,-5 0-176 0,0 2 192 0,-2 2-192 16,0 0 192-16,0 1-192 0,-2 0 144 0,0 0-144 16,0-1 0-16,-2 1 144 0,0 0-144 0,1 0 192 15,-1 0-192-15,1 1 192 0,0 0-192 0,1-1 0 16,2-1 0-16,3 1 0 0,1 3 0 0,2-1 0 0,0-1 0 16,4 1 0-16,0 1 0 0,5-2 0 0,2-1 0 15,1 1 0-15,3-1 0 0,8 0 0 0,0 0 0 16,0 0 0-16,0 0 256 0,0 0-48 0,0 0 0 0,0 0 0 15,0 0 48-15,0 0 0 0,14-2 0 0,3-1 0 16,2 3-80-16,0-2-16 0,4 1 0 0,3 0 0 16,0-2-32-16,4 1-128 0,1 1 192 0,2 1-64 15,1 1-128-15,-1-2 0 0,-1-3 144 0,0 2-144 16,-1 1 0-16,-1 0 0 0,-2-2 0 0,-2 0 128 16,-1 1-128-16,-2 0 0 0,-2-1 0 0,-2 2 128 15,0-3-128-15,-3 2 0 0,0 3 0 0,-5-1 0 16,-3-1 0-16,-8 1 0 0,7-2 0 0,-7 2 0 15,0 0 0-15,0 0 0 0,0 0 0 0,0 0 128 0,0 0-128 0,-9-1 176 16,-3 0-176-16,-3 1 192 16,-4 1-48-16,-4 1 0 0,-7-1 0 0,-1 0 0 0,-2-1-144 15,-1 0 0-15,-1-1 0 0,0-1 0 0,-4 0 128 16,2 0-128-16,-3-1 0 0,5 1 128 0,4-1-128 0,1 2 128 16,-1 3-128-16,2-1 128 0,4-1-128 0,4 2 0 15,2-1 0-15,4 3 128 0,2-2-128 0,3-1 0 16,3-1 0-16,7 0 128 0,0 0-128 0,0 0 0 15,0 0 0-15,0 0 0 0,0 0 0 0,12 3 192 16,4-3-192-16,7-1 192 0,4-2-192 0,5 0 0 16,2-1 0-16,5-1 128 0,5-2 48 0,-1 1 0 15,1-3 0-15,0 2 0 0,-1 1-48 0,1-1-128 16,-3 0 192-16,3 2-64 0,0 2-128 0,-1 0 0 16,0 1 0-16,-3 4 0 0,-1 4 0 0,-2-2 0 0,-4 3 0 15,-5 3 0 1,-1 2-1856-16,-10 2-336 0,1 4-80 0,-15-1-11424 0</inkml:trace>
  <inkml:trace contextRef="#ctx0" brushRef="#br0" timeOffset="19165.05">11207 11440 7359 0,'-3'-6'656'0,"0"0"-528"0,-4 2-128 0,3 0 0 16,4 4 1728-16,-5-4 304 0,-2-3 64 0,7 7 16 15,0 0-704-15,0 0-144 0,0 0-32 0,0 0 0 16,0 0-384-16,0 0-80 0,11-2 0 0,4 1-16 16,3-3-272-16,4 0-48 0,2 1-16 0,2 0 0 15,-2 2-112-15,4 0-32 0,1-3 0 0,-1 2 0 16,2 2 16-16,-4 1 0 0,0 0 0 0,-1 1 0 0,-4 1 32 0,-1 1 0 16,-2-2 0-16,1 2 0 0,-4-4 64 0,0-2 32 15,-4 2 0-15,1 2 0 0,-1-1-96 0,-11-1-32 16,0 0 0-16,0 0 0 0,0 0-48 0,0 0-16 15,0 0 0-15,0 0 0 0,0 0 336 0,-10 4 64 16,-4 2 16-16,-2-3 0 0,-1 0-320 0,-2-1-64 16,0-2-16-16,-3 1 0 0,0 1-240 0,0 0 176 15,0 0-176-15,2 0 160 0,1 4-160 0,1-2 128 16,0 0-128-16,2 3 128 0,0 2-336 0,3 3-80 16,6 3-16-16,-4 4-14416 0</inkml:trace>
  <inkml:trace contextRef="#ctx0" brushRef="#br0" timeOffset="22166.34">2565 12384 6447 0,'12'-3'576'0,"-2"0"-576"0,3 0 0 0,0 0 0 16,-2-2 1328-16,2 2 144 0,1-1 48 0,1-1 0 16,-3 1-544-16,2 1-96 0,-2-2-32 0,0 2 0 15,0 0 0-15,-1-1 0 0,-2 0 0 0,1 2 0 16,2 0 48-16,-4 0 0 0,-8 2 0 0,9-3 0 15,0-2-96-15,-3 0-16 0,-6 5 0 0,6-5 0 16,-2-3 48-16,0 0 0 0,-2 2 0 0,-1-2 0 16,-2 0-128-16,-1-2-32 0,1-4 0 0,-3 0 0 15,0 4-48-15,-1-2-16 0,-1-2 0 0,-3-2 0 16,-2 0-32-16,-1 0 0 0,1 2 0 0,-4 1 0 16,0-3-48-16,-2 2-16 0,-1 2 0 0,-1 0 0 0,0 2-96 15,0-1-32-15,-2 0 0 0,-1 0 0 0,-1 1-128 16,-2 2-16-16,0 1-16 0,2-1 0 0,-1-2-64 15,0 2-16-15,-5 4 0 0,0-2 0 0,1 0 32 0,-2 1 0 16,-2 0 0-16,4 3 0 0,2 1-48 0,-2 2 0 16,-1 1 0-16,3 1 0 0,3 3-128 0,-2 0 128 15,3 3-128-15,-1 0 128 0,0 1-128 0,1 2 0 16,0 3 0-16,0-1 0 0,-2-1 0 0,0 2 0 16,0 1 0-16,-3 3 0 0,1 1 0 0,0-1 0 15,1-4 0-15,4 4 0 0,-1 2 0 0,4 2 0 16,-1 0 0-16,0 2 0 0,3 2 0 0,-2-1 0 15,2 4 0-15,0-4 0 0,1 3 0 0,2-1 0 16,-3 2 0-16,2 2 0 0,0 2 0 0,1 0 0 16,1 0 0-16,4 0 0 0,-3 3 0 0,2-2 0 0,1-3 0 0,0 1 0 15,1-5 0-15,0 2 0 0,3 0 0 16,0 0 0-16,1 0 0 0,2 0 0 0,-1-2 0 16,4 2 0-16,-1 3 0 0,0-2 0 0,2-3 128 15,3 0-128-15,2 3 0 0,-1-2 0 0,1 0 0 0,0-1 0 16,1-1 0-16,-1 1 128 0,1-2-128 0,2 2 0 15,0-1 0-15,0-1 0 0,0-7 128 0,3 4-128 16,2 6 0-16,1-6 0 0,1-5 0 0,1 0 0 16,-1 2 0-16,2 0 0 0,0-1 0 0,1-3 0 15,0-1 0-15,2-2 0 0,2-2 0 0,3 0 0 16,-3-1 0-16,1-4 128 0,1-1-128 0,-2-1 0 16,0-1 128-16,2-2-128 0,-4-2 0 0,4-1 128 15,2-3-128-15,1-1 0 0,-4-4 144 0,4 3-144 0,3-3 144 16,1-1-144-16,-3-3 192 0,1 1-192 0,1 0 192 0,-1 0-192 15,-3-3 192-15,1-1-192 0,0-2 144 0,-1-1-144 16,2-4 0-16,0 2 144 0,0 1-144 0,1 0 128 16,0-1-128-16,-2 1 128 0,2-4-128 0,0 2 0 15,-1 1 0-15,-1-3 128 0,-1-1-128 0,-3 0 0 16,-1-3 144-16,-1-1-144 0,-2-2 128 0,1-2-128 16,0-2 128-16,-1 1-128 0,0 0 0 0,-4 1 128 15,-2-1-128-15,2-2 0 0,1-2 0 0,-3 1 144 16,-1 1-144-16,-4-1 0 0,-5-3 160 0,1 1-160 15,-2 0 128-15,2 3-128 0,-5 4 0 0,-1 1 128 16,-3-1-128-16,-7 3 0 0,-1-1 0 0,0 4 0 16,0 0 128-16,-2-2-128 0,-1-2 128 0,-1 2-128 15,0-1 192-15,-4 0-64 0,-3-2-128 0,0 4 0 0,1 0-192 0,-1 3 192 16,1 3-128-16,0 1 128 0,-3-1 0 0,1 2 0 16,0 3 0-16,-1 1 0 0,-2 4 0 0,2 0 0 15,-5-1 0-15,-2 1 0 0,1 3 0 0,2 0 0 16,2-2 0-16,-5 4 0 0,0 0 0 0,2 4 0 15,1-2-176-15,1 2 48 0,-3 0 0 0,2 3 0 16,-2-3 128-16,0 3 0 0,1 3 0 0,-3-1 0 16,-2 2 0-16,-1 3 0 0,2 1 0 0,-1 3 0 15,0 1 0-15,2 0-160 0,2-1 160 0,-1 4-160 16,-1 4 160-16,1 1 0 0,1-4-144 0,-1 5 144 16,-2 3 0-16,-1 3 0 0,1-1-144 0,2 0 144 15,3 3 0-15,2 2 0 0,-5 1-128 0,5 0 128 0,0-2 0 16,2 0 0-16,2 0 0 0,-1 0 0 0,3-2 0 0,0-1 0 15,1-4 0-15,0 4 0 0,2 6 0 0,4 0 0 16,-1 0 0-16,0-1 0 0,0 2 0 0,0-1-128 16,6-1 128-16,-1 0 0 0,0 0 0 0,2-1 0 15,0-1 0-15,3 2 0 0,2 1 0 0,1 3 0 16,1-1 0-16,4 1 0 0,3 0 0 0,0 1 0 16,2-3 0-16,1-2 0 0,3-5 0 0,1-2 0 15,1 4-128-15,-1-4 128 0,1-2 0 0,0 1 0 16,2-2 0-16,-1 0 0 0,3-2 0 0,4 0 0 15,1 0 0-15,0-2 0 0,-1-4 0 0,2-1-128 16,2-1 128-16,2-1 0 0,0-1 0 0,3 0 0 16,0 0 0-16,0-1 0 0,2-5 0 0,0-4 0 15,-2-4 0-15,2 2 0 0,1 4 0 0,1-4 0 0,0-2 0 16,3-1 0-16,2-2 0 0,0-3 0 16,-1-4 0-16,-1-3 0 0,-2 0 0 0,2-2 176 0,0 2-176 0,1-3 160 15,-2-2-160-15,0-2 0 0,-5-4 144 0,3 2-144 16,1-3 128-16,-1 2-128 0,-1-4 128 0,-3-2-128 15,-6-1 0-15,0 0 144 0,-2-2-144 16,-1 0 0-16,-1 0 128 0,2 1-128 0,2 0 0 0,-3 1 0 16,-7-2 160-16,1-5-160 0,1-4 128 0,-1 3-128 15,-4 3 128-15,0-3-128 0,-1-4 0 0,-2 2 128 16,-4 2-128-16,-2 2 128 0,-1 1-128 0,-5 1 128 16,-4 1-128-16,0 3 128 0,-3 2-128 0,-2 0 128 15,-4 0-128-15,0 3 192 0,-2 0-192 0,1 1 192 16,-2 4-192-16,-1 1 128 0,-3 2-128 0,-1 1 128 0,1 2-128 15,-2-2 0-15,2 3 0 0,-5 1 0 0,1-1 0 16,-2 3 128-16,-3 2-128 0,-2 2 0 0,-3 0 0 16,0 0 0-16,1 2 0 0,-3 3 0 0,-5 3 0 0,3 2 0 15,3 0 0-15,-1 2 0 0,-1 1 0 0,1 3 0 16,0 3 0-16,0-2 0 0,0 1 0 0,0 3-192 16,1 5 64-16,0 1 128 15,0 5-1856-15,0 6-240 0,-3 4-48 0</inkml:trace>
  <inkml:trace contextRef="#ctx0" brushRef="#br0" timeOffset="25358.89">1923 15466 911 0,'0'0'0'0,"0"0"0"15,0 0 0-15,0 0 0 0,-7-1 2816 0,-1 0 464 0,8 1 112 0,-8-3 0 16,2 0-1664-16,6 3-320 0,-6-4-80 0,6 4-16 15,-8-3-304-15,8 3-64 0,-6-6-16 0,0 1 0 16,6 5 16-16,-5-6 0 0,5 6 0 0,0 0 0 16,-6-4-112-16,6 4 0 0,-7-3-16 0,7 3 0 15,0 0-192-15,0 0-48 0,-6-6 0 0,6 6 0 16,0 0-64-16,0 0 0 0,0 0-16 0,0 0 0 16,0 0-48-16,0 0 0 0,0 0 0 0,0 0 0 15,0 0-112-15,0 0-16 0,0 0-16 0,0 0 0 16,0 0-64-16,0 0-16 0,11-3 0 0,0-2 0 15,3 5-48-15,3-1-16 0,0 0 0 0,3 1 0 16,-1 1-32-16,2-1 0 0,2 0 0 0,1 0 0 16,1-1-128-16,3 0 160 0,3 0-160 0,1 0 160 15,0 1-160-15,2-1 160 0,1 0-160 0,2 0 160 0,-2 1-160 16,2 1 192-16,-1 0-192 0,-2 0 192 0,1-1-192 0,3 0 0 16,-2 0 144-16,-1-1-144 0,-1-1 128 0,3 0-128 15,0 2 128-15,3 0-128 0,-4 0 0 0,0 2 144 16,-1-1-144-16,-2 0 0 0,0 0 176 0,0 1-176 15,-1-1 160-15,1 0-160 0,3-1 144 0,-3 1-144 16,2 2 128-16,1 0-128 0,0-2 160 0,1 1-160 16,-1 0 192-16,0 1-192 0,1 0 192 0,-2 0-64 15,0-3 0-15,-2 0-128 0,3 0 176 0,-1 0-176 16,1-2 160-16,-1 2-160 0,3 2 208 0,3 0-48 16,1-1-16-16,-4 1 0 0,1-2-144 0,-3 0 0 15,2 0 0-15,0-2-176 0,3-1 176 0,-2-2 0 16,2 0 0-16,2 2 0 0,-2 1 128 0,0-3-128 0,-3 1 128 15,-1 1-128-15,-3-1 128 0,0 1-128 0,-1 0 128 16,-1-2-128-16,-2 1 160 0,0-2-32 0,-1 2-128 0,0 2 192 16,-6-1-192-16,1 0 144 0,1 1-144 0,-1 2 128 15,2 1-128-15,-1-1 128 0,-3 0-128 0,0 4 128 16,0-2-128-16,-4 1 0 0,0 0 0 0,-1 1 128 16,0-1-128-16,-3 0 0 0,-2 1 144 0,2-1-144 15,0 0 0-15,-2-1 144 0,-2 1-144 0,0-1 0 16,-1 0 176-16,-1 0-176 0,-8-2 160 0,8 3-160 15,-8-3 176-15,9 4-176 0,-2-4 192 0,-7 0-192 16,0 0 208-16,0 0-64 0,0 0-16 0,0 0 0 16,0 0 96-16,0 0 16 0,0 0 0 0,0 0 0 15,0 0 16-15,-8 0 0 0,-3 1 0 0,0-1 0 0,-2 0-128 16,-2 1 0-16,1 1-128 0,-3-1 192 0,-5-1-192 0,-2 1 144 16,-2 0-144-16,-5 2 128 0,-2-1-128 0,-5-1 0 15,-3 1 0-15,-2 0 0 0,-1 3 0 0,-5-1 0 16,-1 1 0-16,-3-2 0 0,-2 1 0 0,-3 1 0 15,-3-1 128-15,-2 2-128 0,0-1 0 0,1 1 0 16,2-1 0-16,-4 1 0 0,-3-2 0 0,-2 1 0 16,3 0 0-16,3 0 0 0,-1 0 0 0,-1-2 0 15,3-2 0-15,0 1 0 0,-2-1 0 0,3 3 0 16,5-3 0-16,2 0 0 0,4-1 0 0,1-1 0 16,2-1 128-16,0-1-128 0,-1 2 0 0,3-2 0 15,4-2 0-15,0 1 128 0,0 2-128 0,3 2 0 16,1-2 0-16,4 1 0 0,3 0 0 0,0 0 0 15,3-2 0-15,2 1 0 0,-3 0 0 0,2 1 0 16,4 1 0-16,-2 0 0 0,2 0 0 0,-2 0 0 0,4 0 0 16,4 1 0-16,1 1 0 0,1-1 0 0,1 1 0 0,2 0 0 15,2-1 0-15,2 0 0 0,7-1 0 0,0 0 0 16,0 0-144-16,0 0 144 0,0 0 0 0,0 0 0 16,0 0-144-16,0 0 144 0,0 0 0 0,0 0-144 15,16 2 144-15,4 1-160 0,0-3 160 0,7 1-160 16,4 0 160-16,3 2 0 0,2-3-144 0,4 0 144 15,0 0 0-15,4 0 0 0,4 0 0 0,3 1 0 16,1 0-128-16,5 1 128 0,3 0 0 0,-3 0 0 16,0-2 0-16,2 0 0 0,3 0 0 0,3 0 0 15,3 3 0-15,-2-1 0 0,-4-3 0 0,-1 0 0 0,-1-2 0 16,-1 3 0-16,-1 3 0 0,2-2 0 0,-2 0 0 0,-3 1 0 16,-2-1 0-16,-5 1 0 0,-1 2 0 15,-1-2 0-15,0 0 0 0,-2 0 0 0,-3 0 0 0,-1 1 0 16,-1-1 0-16,-2 0 0 0,-3-1 0 0,-4 0 0 15,-4-1 0-15,-4 4 0 0,-3-3 0 0,-2-1 0 16,-3-3 0-16,-4 3 0 0,-1 0 0 0,-9 0 128 16,0 0-128-16,0 0 0 0,0 0 144 0,0 0-144 15,0 0 160-15,0 0-160 0,0 0 176 0,0 0-176 16,0 0 192-16,-10-2-192 0,-2 2 128 0,-5-2-128 16,-3 0 0-16,-6 1 0 0,-5 1 192 0,-2 1-192 15,-3 0 192-15,-4-1-192 0,-3 0 0 0,0 2 0 16,2 1 0-16,-6 1 0 0,1-4 0 0,0 2 0 15,-2 1 0-15,-1 2 0 0,3-2-192 0,3 0 0 0,-2 1 0 16,5-2 0 0,5 0-1040-16,7-1-208 0,5 1-32 0,3-2-10848 0,5-2-2160 15</inkml:trace>
  <inkml:trace contextRef="#ctx0" brushRef="#br0" timeOffset="26647.12">6572 15589 2751 0,'-16'4'128'0,"5"-2"16"0,-1-2-144 0,0 0 0 15,0 1 0-15,1-2 0 0,0-1 2864 0,0-1 528 16,2 1 128-16,-3 2 0 0,1 0-2048 0,2 0-432 15,0-2-80-15,2 2 0 0,-2 0 0 0,9 0 16 16,-6 0 0-16,6 0 0 0,0 0 144 0,0 0 32 16,0 0 0-16,0 0 0 0,0 0-192 0,0 0-48 15,0 0 0-15,9 0 0 0,4 0-304 0,2 0-64 16,4-1-16-16,3 0 0 0,0 1-80 0,5 0 0 16,3 1-16-16,5-2 0 0,1-1-112 0,5-1-32 15,3 1 0-15,2 1 0 0,2 0-32 0,0 0 0 16,1-2 0-16,2 3 0 0,0 0-16 0,1-1-16 15,3-2 0-15,3 2 0 0,4 0 32 0,2 1 0 16,-2 1 0-16,2-2 0 0,-2 0-48 0,3-1 0 16,1 0 0-16,3 1 0 0,4 2-80 0,-1-2-128 0,-4-3 176 15,2 2-176-15,4 1 160 0,3 0-160 16,-1-1 128-16,-1-1-128 0,-1 0 128 0,3 0-128 0,1 3 0 0,1 0 128 16,-1-2-128-16,-2 1 128 0,-2-1-128 0,1 1 128 15,3-1-128-15,0 1 128 0,0 0-128 0,-2 2 128 16,-1 0-128-16,1 0 0 0,1 0 0 0,0 2 0 15,-4-2 0-15,-2 0 128 0,1-1-128 0,-3-1 0 16,4-2 0-16,0 2 128 0,0 1-128 0,-2-1 0 16,-2-1 128-16,-1-1-128 0,-4-1 0 0,4 1 128 15,4 0 0-15,-2 1-128 0,-3-2 192 0,1 1-64 16,2 0 16-16,0 1 0 0,0-2 0 0,2 0 0 0,-2-1-144 16,0 0 192-16,1-2-192 0,0 2 192 0,-2 2-192 15,2-1 0-15,1 1 144 0,-2-1-144 0,-2-1 0 16,1 0 0-16,1-2 0 0,1 3 128 0,1 0-128 15,-3 2 128-15,-3-2-128 0,3 0 128 0,0-1-128 0,1 3 0 16,-5-2 0-16,0 3 128 0,-1 0-128 0,-2-2 0 16,0-3 128-16,1 3-128 0,4 1 128 0,-4 1-128 15,1 0 128-15,-2 0-128 0,-3 1 0 0,-2-1 128 16,3-3-128-16,-3 2 0 0,-3-1 0 0,2 2 128 16,1 1-128-16,-3 0 0 0,-3-1 0 0,-1-2 144 15,0 1-144-15,0 0 0 0,1 2 128 0,1 0-128 16,2 1 0-16,-2 1 0 0,0 0 0 0,-1 0 0 15,-3-2 0-15,1-2 0 0,-2 0 128 0,0 0-128 16,-1 1 0-16,1 1 0 0,-1 0 0 0,-1 1 0 16,-3 0 128-16,1-1-128 0,1-1 0 0,0 0 0 0,0 0 128 15,-3 1-128-15,2 1 0 0,-1 1 128 0,0 0-128 0,-1 2 0 16,-1-3 128-16,-3 1-128 0,-3-2 0 0,-1 0 0 16,1 0 160-16,-1-2-160 0,-2-4 128 0,-1 4-128 15,1 0 176-15,-3 1-48 0,-2 0-128 0,-1 0 192 16,0-4 0-16,-2 4 0 0,1 1 0 0,-2 0 0 15,-1 0-16-15,-3-1-16 0,2 0 0 0,-3 2 0 16,-2 2-160-16,1-2 160 0,-2-2-160 0,-3 0 160 16,0 1-160-16,-1 0 0 0,-3 0 0 0,-7 0 128 15,0 0-128-15,0 0 0 0,0 0 0 0,0 0 0 16,0 0-1136-16,0 0-256 16,-8-3-48-16,-8 1-17120 0</inkml:trace>
  <inkml:trace contextRef="#ctx0" brushRef="#br0" timeOffset="27846.96">17467 12277 18879 0,'0'0'832'0,"-2"-7"192"0,-2 0-832 0,2 0-192 0,1 0 0 0,1 7 0 16,1-10 640-16,-1 10 64 15,1-7 32-15,-1 7 0 0,0 0-32 0,0 0-16 0,7-4 0 0,-7 4 0 16,9 3-208-16,1 1-32 0,2 3-16 0,-2 2 0 15,1 2 80-15,2 1 32 0,4 7 0 0,-1-3 0 16,0 1-112-16,1 2-32 0,3 2 0 0,0 1 0 16,-5 1-96-16,2 3-32 0,-2-2 0 0,3 2 0 15,-1 2-48-15,1 0-16 0,-3 1 0 0,1 1 0 16,-2-4 0-16,-1 4 0 0,-2 1 0 0,0-5 0 16,-1-3-16-16,0-2-16 0,-5-3 0 0,0-1 0 15,2-1-48-15,-4-1-128 0,-1-2 192 0,-1 0-64 16,-1-2 0-16,1-1-128 0,2-1 192 0,-3-9-64 15,1 10-448-15,-1-10-80 16,4 8-32-16,-4-8 0 0,0 0-2112 0,0 0-416 0,0-8-96 0,-1-1-16 0</inkml:trace>
  <inkml:trace contextRef="#ctx0" brushRef="#br0" timeOffset="28207.01">17995 12256 18431 0,'-7'-10'816'0,"3"4"160"0,1-3-784 0,0 2-192 16,3 7 0-16,0 0 0 0,-1-6 1632 0,1 6 288 0,-4-6 48 0,4 6 16 15,0 0-960-15,-5 9-192 0,-1 2-48 0,-1 3 0 16,-1 2-384-16,-3 5-80 0,0 4 0 0,0 0-16 15,-4 3 160-15,-4 2 48 0,-1 0 0 0,-3 4 0 16,-3 2 80-16,7-10 32 0,-5 3 0 0,1 4 0 16,-3 4-176-16,2 2-48 0,-1-2 0 15,0 0 0-15,1-1-400 0,0-3 0 0,2-3 0 0,1-1 0 16,2-4 0-16,2-1 0 0,3 0 0 0,1-5 0 16,3-2 0-16,0-2 0 0,2-3 0 0,3 0 0 15,0-1 0-15,4-2 0 0,1-9 0 0,0 0 0 16,0 0 0-16,0 0 0 0,4-2 0 0,7-5 0 15,3-5-2368-15,-2-1-576 16,1-2-96-16,-1 3-32 0</inkml:trace>
  <inkml:trace contextRef="#ctx0" brushRef="#br0" timeOffset="28658.38">18850 11932 20271 0,'0'0'896'0,"1"-5"192"0,0 0-880 0,2-1-208 0,-2 0 0 0,1-1 0 15,-2 7 864-15,0 0 128 0,0-6 32 0,0 6 0 16,0 0 0-16,0 0 0 0,-6 3 0 0,1 0 0 16,-3 3-832-16,-1 0-192 0,-3 2 0 0,0 2 0 15,-2 3 864-15,-3 3 128 0,-2 1 32 0,-1 3 0 16,-3 2-832-16,-8 13-192 0,3 1 0 0,2 3 0 16,-4 5 384-16,4 1 48 0,3 1 0 0,-1-2 0 15,3-3-176-15,1-1-16 0,3-2-16 0,5-2 0 16,-1-3-96-16,4 0 0 0,3-1-128 0,1 0 192 15,3 0-192-15,2-2 176 0,1-5-176 0,5-2 160 16,-2 0-32-16,5-2-128 0,-1-2 192 0,4-4-64 16,1-2 16-16,2 1 0 0,2-1 0 0,1-2 0 0,1-6 0 15,-6 0 0-15,2-2 0 0,1 0 0 0,2-2-288 16,0-1-64-16,1-3-16 0,4 0 0 16,1-2-3104-16,-5-1-608 0,4-12-128 0,-6 1-32 0</inkml:trace>
  <inkml:trace contextRef="#ctx0" brushRef="#br0" timeOffset="28976.73">19211 12111 27647 0,'0'0'608'0,"0"0"128"0,-7-6 32 0,7 6 0 0,0 0-624 0,-5 4-144 0,-3 0 0 0,2 3 0 16,-4 3 848-16,0 3 144 0,0 2 32 0,0 6 0 16,-1 2-832-16,0 3-192 0,-2 1 0 0,2 2 0 15,2 1 0-15,-1 0 0 0,1 2 0 0,3 0 0 16,2-2 0-16,0 1 0 0,0 1 0 0,1-3 0 16,3-2 864-16,3-1 128 0,0 2 32 0,1 8 0 31,-3-5-1648-31,5-4-320 0,4-6-64 0,-4-8-16 0,2 2 832 0,0-2 192 0,1-2 0 0,0-1 0 15,1-3 0-15,0 1 0 0,-4-2 0 0,4-3 0 16,-10-3-1680-16,6-6-304 0,-1-2-48 0,-5 0-16 0</inkml:trace>
  <inkml:trace contextRef="#ctx0" brushRef="#br0" timeOffset="29169.65">18736 12487 27647 0,'-10'4'608'0,"10"-4"128"0,0 0 32 0,0 0 0 16,0 0-624-16,0 0-144 0,5 3 0 0,5-2 0 0,3-2 0 0,4 1 0 16,3 0 0-16,4-2 0 0,6 0 848 0,3-1 144 15,3-1 32-15,4 1 0 0,1-1-832 0,1 3-192 16,0-1 0-16,0 0 0 0,-5-3 0 0,-1 2 0 16,1 1 0-16,5-4 0 15,-7-1-768-15,-6-1-208 0,-3-2-48 0,-11 6-11872 0</inkml:trace>
  <inkml:trace contextRef="#ctx0" brushRef="#br0" timeOffset="29573.18">19478 11893 23951 0,'-1'-11'1056'15,"1"7"224"-15,1 1-1024 0,1-3-256 0,1 2 0 0,2-1 0 0,3 2 880 0,0 2 112 16,-1 1 32-16,3 3 0 0,1-1-832 16,2 5-192-16,3 2 0 0,0 2 0 0,2 4 0 0,-1 2 0 15,2 1 0-15,-2 4 0 0,-1 5 864 0,0 4 128 16,-1 4 32-16,0 4 0 0,1 5-832 0,-4 3-192 15,0 3 0-15,0-1 0 0,-1-2 0 0,-2 1 0 16,-3 1 0-16,0 1 0 0,0 2 864 0,-2-1 128 16,-4-2 32-16,0 0 0 0,-1-4-832 0,-4-1-192 15,0-4 0-15,-1-2 0 0,-3-4 0 0,-3-2 0 16,2 2 0-16,-11 5 0 0,1-11 864 0,0-4 128 16,-3-4 32-16,1-1 0 0,0-3-832 0,1-3-192 15,2-3 0-15,3-1 0 0,0-1 0 0,4-3 0 16,3-1 0-16,0-3 0 15,-2-6-2416-15,0-1-528 0,-5-5-96 0,-1-1-32 0</inkml:trace>
  <inkml:trace contextRef="#ctx0" brushRef="#br0" timeOffset="30564.43">17344 13602 4607 0,'-1'-11'192'0,"0"5"64"0,-1-2-256 0,2 8 0 16,2-7 0-16,0-1 0 0,0 0 2800 0,-2 8 512 16,5-6 96-16,-5 6 32 0,6-7-1904 0,-6 7-368 15,0 0-80-15,6-4 0 0,-6 4-192 0,8-4-48 16,-8 4 0-16,0 0 0 0,8 4-336 0,-1 2-64 0,-3 4 0 0,1 6-16 15,0 3 16-15,1 6 0 0,-2 2 0 0,2 3 0 16,-1-3-288-16,1 3-160 0,1 1 192 0,-2 1-192 16,0 0 176-16,2 0-176 0,-4 1 160 15,3 0-160-15,0 0 128 0,1-4-128 0,2-1 0 0,-4-4 144 16,1 0-16-16,-1-2-128 0,2-3 192 16,1-4-64-16,-3-4 176 0,2-1 16 0,-1-1 16 0,0-4 0 15,-6-5 320-15,10 0 64 0,0-4 16 0,1-3 0 16,0-1 224-16,2-6 64 0,-3-4 0 0,1-5 0 15,0-5-272-15,2 0-48 0,-1-2-16 0,-2-2 0 16,-1-4-336-16,-4-1-64 0,4 1-16 0,-1 1 0 16,2 1-128-16,-1 2-16 0,4-2-128 0,1 2 192 15,1 1-192-15,1 2 0 0,-1 5 0 0,-1 2 0 16,0 8 0-16,-1 0 0 0,-4 2 0 0,0 3 0 0,-1 3 0 0,-8 6 0 16,8-2 0-16,-8 2 0 0,0 0-320 0,9-1 0 15,-9 1 0-15,0 0 0 16,0 0-1776-16,8 7-352 0,-8-7-80 0,0 0-12000 15</inkml:trace>
  <inkml:trace contextRef="#ctx0" brushRef="#br0" timeOffset="30939.66">18599 13372 10127 0,'0'0'448'0,"0"0"96"0,3-9-544 0,-3 9 0 0,0 0 0 0,0 0 0 16,0 0 1840-16,0 0 256 0,0 0 48 0,0 0 16 15,0 0-1120-15,-6 5-208 0,-2 1-64 0,1 6 0 16,-8 3-64-16,2 3 0 0,-1 1-16 0,-2 4 0 15,0 1 0-15,-1 4 0 0,1 1 0 0,1 4 0 16,-1 2-80-16,3 1-16 0,1 0 0 0,1-1 0 16,0-1-256-16,2 0-48 0,1 0-16 0,0-1 0 15,2-1-272-15,2 2 160 0,0-1-160 0,2-4 128 16,2-5-128-16,0-2 192 0,0-2-192 0,2-2 192 16,2-3-192-16,0-2 192 0,-2-4-192 0,3 1 192 0,1-2-192 0,0-3 0 15,-6-5 0-15,11 2 0 16,-2 1-736-16,-1-3-128 0,1-3-32 0,1-1-11360 15</inkml:trace>
  <inkml:trace contextRef="#ctx0" brushRef="#br0" timeOffset="31256.65">19050 13522 23439 0,'0'0'1024'0,"-8"-2"240"0,-3 3-1008 0,-2 0-256 0,4-1 0 0,-1 4 0 15,-4 0 432-15,2 7 32 0,-1 7 16 0,-1 0 0 16,0 3-112-16,-1 2-32 0,2 2 0 0,0 1 0 16,0 3-16-16,3-2 0 0,2 0 0 0,0-1 0 15,3 0-64-15,3 3 0 0,2 1-16 0,2-1 0 16,2 1-112-16,3-1 0 0,-1-1-128 0,5 0 192 15,-1-2-48-15,2-3-16 0,2-3 0 0,-1 0 0 16,0-3 16-16,2 2 0 0,1-5 0 0,-1-1 0 16,1-1 16-16,-2-2 0 0,-3-2 0 0,2-1 0 15,-1-3-400-15,-1-1-80 0,-11-3 0 0,0 0-8480 16,0 0-1696-16</inkml:trace>
  <inkml:trace contextRef="#ctx0" brushRef="#br0" timeOffset="31454.86">18737 13925 15663 0,'0'0'1392'0,"-2"-8"-1120"16,-2 1-272-16,4-1 0 0,4 0 2064 0,-1 3 368 15,-3 5 64-15,13-5 0 0,-2 4-1376 0,5-1-288 16,0 0-48-16,4 1-16 0,0 1-384 0,2 0-96 16,1-1-16-16,4-2 0 0,2-2 160 0,3 2 16 15,2 0 16-15,2 0 0 0,2-3-272 0,-3 1-48 16,1 0-16-16,-2-1 0 0,-3 3-128 0,-4-2-176 15,-2 0 48-15,-4-2-13344 0</inkml:trace>
  <inkml:trace contextRef="#ctx0" brushRef="#br0" timeOffset="31808.9">19435 13371 21183 0,'0'0'1888'16,"5"-9"-1504"-16,-1-1-384 0,3 0 0 16,2 0 768-16,2 2 96 0,2 2 16 0,1 1 0 0,-1 1-48 0,6 2 0 15,6 2 0-15,-1 4 0 0,1 4-432 0,-2 1-80 16,0 5-32-16,-1 3 0 0,-2 5-64 0,-2 5-16 15,-1 6 0-15,-2 3 0 0,1 3 32 0,-5 3 0 16,-1 3 0-16,-1 1 0 0,-5-1-64 0,-2-1-16 16,-2-1 0-16,0 1 0 0,-1 0 112 0,-1-1 32 15,-1-4 0-15,-1-1 0 0,-1-2 80 0,-1-6 0 16,-4-3 16-16,3-2 0 0,-6-2 0 0,1-1 0 16,-1-3 0-16,-2-1 0 0,-2-1-128 0,0-1-16 15,0-2-16-15,-2 2 0 16,2-1-768-16,-3-1-160 0,1-1-16 0,3-6-16 0</inkml:trace>
  <inkml:trace contextRef="#ctx0" brushRef="#br0" timeOffset="32807.39">17499 14915 11967 0,'0'0'1072'0,"0"0"-864"0,0 0-208 0,4-10 0 0,-1 0 1152 0,0 1 192 15,1 2 48-15,-4 7 0 0,0 0-320 0,1-9-64 16,1 1-16-16,-2 8 0 0,1-10-160 0,-2 2-16 16,1 8-16-16,-2-10 0 0,-3 0 48 0,1 3 16 15,-3 5 0-15,-2-2 0 0,2-2-160 0,-4 3-48 16,-1 3 0-16,-4 2 0 0,1 2-352 0,-3 4-80 16,-2 1-16-16,-2 3 0 0,2 7-208 0,-1 2 128 15,-4 1-128-15,5 3 0 0,-2 5 128 0,3 0-128 16,3-1 0-16,3 1 0 0,3-4 0 0,2-2 0 15,3-2 0-15,5-1 0 0,5-1 0 0,1-1 0 16,3-3 0-16,1 0 0 0,-2-2 144 0,4-3-144 16,3-2 128-16,5-3-128 0,3-5 320 0,0-1 0 15,1-1-16-15,2-3 0 0,-2-6 208 0,-1-1 32 0,-2 0 16 16,-1 1 0-16,-1-4-192 0,0 1-48 0,-2-3 0 0,-4 2 0 16,0 0-80-16,-2-2-32 0,-2-1 0 0,-3 1 0 15,4 3 32-15,-4 2 0 0,-2 1 0 0,-4 10 0 16,5-9 0-16,-5 9 0 0,0 0 0 0,0 0 0 15,0 0-240-15,0 0 0 0,0 0 128 0,2 13-128 16,0 2 0-16,0 1 0 0,1 3 0 0,4-1 0 16,-1-3 0-16,3 0 0 0,1 2 0 0,2-1 0 15,1 0 0-15,1-1 0 0,0-1 0 0,2 0 0 16,-1-3 0-16,3-1 0 0,-1-2 0 0,2 2 0 16,0-1 0-16,0 0 0 0,-2 0 0 0,0-3 0 0,0-1-128 15,-3-3-128-15,-1-1-32 0,1-3-10528 16,-4-3-2112-16</inkml:trace>
  <inkml:trace contextRef="#ctx0" brushRef="#br0" timeOffset="33171.25">18600 14691 16991 0,'5'-12'752'0,"-2"6"144"0,-3 6-704 0,5-9-192 0,-3-1 0 0,1 3 0 16,-3 7 1040-16,0 0 176 0,0 0 48 0,0 0 0 16,0 0-288-16,0 0-48 0,0 0-16 0,0 0 0 15,0 0-304-15,0 0-64 0,-4 10-16 0,-4 3 0 16,-2 2 160-16,-4 6 16 0,-2 0 16 0,0 6 0 15,-4 4 48-15,0 4 16 0,0 3 0 0,3 3 0 16,0 3-336-16,1-3-64 0,0-2 0 0,3-3-16 16,2-4-176-16,5 3-16 0,-2-1-16 0,5-2 0 15,0-3-160-15,3-2 0 0,0 0 0 0,2-1 0 16,1 1 0-16,1-3 0 0,3-3 0 0,2-2 0 16,1-2 0-16,1-4-224 0,-2-2 48 0,5-5 16 15,0-4-1664-15,2-5-336 16</inkml:trace>
  <inkml:trace contextRef="#ctx0" brushRef="#br0" timeOffset="33559.41">19291 14631 24351 0,'0'0'1088'0,"0"0"208"0,-9-4-1040 0,9 4-256 0,-6 0 0 0,-2 4 0 16,3 2 432-16,-4 3 16 0,-2 5 16 0,1 1 0 15,0 4-208-15,-1 4-32 0,-1 3-16 0,-2 6 0 16,0 5 112-16,3 1 32 0,4 2 0 0,-3-1 0 15,2-1-48-15,3 0-16 0,4 2 0 0,1-2 0 16,1-5-160-16,2 0-128 0,1 0 192 0,3-1-192 16,2-2 256-16,-2-4-48 0,2-4-16 0,1 0 0 15,1 0-48-15,0-2-16 0,-1-2 0 0,0-5 0 16,0-4 64-16,-1-2 0 0,-1-1 0 0,1-4 0 16,0-3-192-16,1-1 0 0,-5-3 0 0,2 2 0 15,-7 3-608-15,9-5-208 16,-3-3-32-16,-1 0-12208 0</inkml:trace>
  <inkml:trace contextRef="#ctx0" brushRef="#br0" timeOffset="33763.81">18965 15128 24879 0,'0'0'2208'0,"0"0"-1760"0,0 0-448 0,3-8 0 0,-3 8 576 0,5-7 48 16,5 0 0-16,-1 5 0 0,2-3-128 0,2 1-32 15,4 2 0-15,1 0 0 0,3-3-80 0,5-1 0 16,2 1-16-16,3 0 0 0,0 2-64 0,0-4-16 16,-1-2 0-16,-1 2 0 0,0 0-160 0,-3-1-128 15,2 2 144-15,-2-3-144 16,1 2-1216-16,-2 1-320 0,0 1-80 0,-2 0-16 0</inkml:trace>
  <inkml:trace contextRef="#ctx0" brushRef="#br0" timeOffset="34144.71">19871 14448 24927 0,'0'0'1104'0,"0"0"240"16,10-8-1088-16,1 3-256 0,-1 2 0 0,2 3 0 0,2 5 560 0,2 3 48 16,-1 6 16-16,4 2 0 0,2 7-160 0,2 6-16 15,1 3-16-15,0 3 0 0,-1 2 80 0,0 5 0 16,0 4 16-16,-3 5 0 0,-4 4-144 0,-2 2-16 15,-6 1-16-15,-1 0 0 0,-4-2-80 0,-1-1-16 16,-2-3 0-16,-2 1 0 0,-1-1 80 0,-3-1 16 16,-2-3 0-16,-1-5 0 0,-2-2 16 0,-1-6 0 15,-7-2 0-15,1-2 0 0,-2-3-80 0,-3 0-16 16,-4-2 0-16,2-1 0 0,2 1-272 0,-4-2 128 0,-3 0-128 16</inkml:trace>
  <inkml:trace contextRef="#ctx0" brushRef="#br0" timeOffset="44454.13">7344 16698 16991 0,'0'0'752'0,"0"0"144"0,0 0-704 0,0 0-192 16,0 0 0-16,-5 5 0 0,5-5 480 0,0 0 64 15,0 0 16-15,0 0 0 0,-6 2-112 0,6-2-32 16,0 0 0-16,0 0 0 0,0 0 192 0,0 0 32 15,0 0 16-15,-7-6 0 0,7 6 16 0,-7-3 0 16,7 3 0-16,-8-4 0 0,-1405-4-160 0,2812 2-48 16,-1407 1 0-16,0-3 0 0,1 2-160 0,-3-1-48 15,-3-1 0-15,2 2 0 0,0 0 48 0,-3-2 0 0,-2-1 0 0,-2-1 0 16,1 1 144-16,0 0 16 0,-2 0 16 16,0-2 0-16,-2-2-64 0,0 1-16 0,0 0 0 15,-1 1 0-15,-7-2 32 0,3 2 0 0,0 2 0 0,-1-1 0 16,-4 1-144-16,1 1-32 0,-3 1 0 0,-4-2 0 15,1-3-128-15,-3 2-128 0,-1 1 192 0,0-1-192 16,2 0 128-16,-5-1-128 0,-2 0 0 0,-2 0 0 16,-2-1 128-16,1 2-128 0,-5 2 0 0,1 0 0 15,0 0 0-15,-2-2 0 0,3-2 0 0,-3 1 0 16,-2 1 128-16,-1 1-128 0,-4 0 0 0,2 2 0 16,0-2 0-16,1 1 160 0,-1 1-160 0,-3-3 128 15,-3-2-128-15,-2 4 128 0,-1 3-128 0,2 0 128 0,0 2-128 16,-3 1 128-16,-4-4-128 0,1 3 128 0,-1-2-128 15,-1 5 160-15,-1 3-160 0,0-1 160 0,2-1-160 16,-4 2 0-16,-2 2 0 0,3-1 0 0,2-1 0 0,-2 0 0 16,-4-1 0-16,4 1 0 0,4 1 0 0,3 1 128 15,1-2-128-15,0 0 0 0,-3 1 0 0,2 0 0 16,2 3 0-16,0-1 0 0,2 1 0 0,0 2 0 16,0 0 0-16,-4 0 0 0,-2-1 0 0,1 2 0 15,3 1 0-15,4 0 0 0,2 0 0 0,-2-1 0 16,-5-1 0-16,4 1 0 0,2 1 0 0,2 2 0 15,0 1 0-15,3-3 0 0,0-2 0 0,1 1 0 16,-1 2 0-16,-1-1 0 0,1-2 0 0,3 1 0 16,3 0 0-16,2 3 0 0,3 1 0 0,0 0 0 15,0-3 0-15,1 3 0 0,1 0 0 0,-2 2 0 16,5 3 0-16,0 1 0 0,-1-3 0 0,4 1 0 16,0-1 0-16,5 1 0 0,1 3 0 0,2-2 0 0,-1-4 0 0,1 4 0 15,3 2-144-15,-1-1 144 16,2-4 0-16,1 1 0 0,3 1 0 0,2 2-128 0,-1 0 128 0,4 1 0 15,2-4 0-15,-1 2 0 0,1-1 0 0,1 2 0 16,3 2-128-16,2-2 128 0,1 0 0 0,3 2 0 16,-2 5-128-16,4-4 128 0,2-5 0 0,1 2 0 15,1 0-128-15,2 0 128 0,4-1 0 0,-3-1 0 16,2 1 0-16,2 1-128 0,4 0 128 0,-1-1 0 16,3 1 0-16,2 0 0 0,6 0 0 0,-1 0 0 15,3-1 0-15,0 0 0 0,2-1 0 0,2 1 0 0,1 2 0 16,2 0 0-16,-2-1 0 0,6 0 0 0,-2-4 0 15,4 1 0-15,1-2 0 0,3 1 0 0,5-2 0 0,2 1 0 16,0 0 0-16,3 0 0 0,-3-1 0 16,4 2 128-16,2-3-128 0,1 0 0 0,2-2 0 0,3 1 0 15,2-2 0-15,-2 2 0 0,-1-1 0 0,0 0 0 16,3-1 0-16,2 1 0 0,2 0 0 0,0-1 0 16,0 0 0-16,-2 2 0 0,1-1 0 0,0-1 0 15,7-1 0-15,-1 0 0 0,1-1 0 0,-2 0 0 16,-1-1 0-16,0 0 0 0,1 0 208 0,-2-2-48 15,4 2-16-15,-3 1 0 0,-1-1-144 0,-3 1 0 16,1-2-192-16,2 0 192 0,-1-1 0 0,2 2 0 16,0 0 0-16,-2-2 0 0,-1-1 0 0,1-1 0 15,-2-1 0-15,4 0 0 0,2 3 0 0,-3-1 0 0,-3 1 0 16,1-1 128-16,0-4-128 0,0 0 0 0,1-2 144 0,-3 4-144 16,0 4 0-16,-2-4 0 0,-1-6 0 0,0 2 128 15,1 2-128-15,2 1 0 0,1 2 0 0,-3-3 0 16,-2-3 0-16,-2 1 128 0,1-1-128 0,1 0 0 15,1-2 0-15,-1 1 0 0,-2-2 0 0,-1 3 128 16,-3 1-128-16,2-2 0 0,3-1 0 0,-4-2 0 16,0 0 0-16,-1 3 128 0,2 4-128 0,-1-1 0 15,-3-3 0-15,0-3 0 0,-1-2 0 0,3 1 0 16,-2 0 0-16,3-1 0 0,2-3 0 0,-2 1 128 16,-3-1-128-16,0-1 128 0,-1 0-128 0,0-3 128 15,1 0-128-15,0-3 0 0,-1-2 128 0,1-1-128 0,-1-1 144 16,-4-3-144-16,-3-3 192 0,-1-1-192 0,-2-2 176 15,-1 2-176-15,1 0 160 0,-4-1-160 0,0-2 320 0,-1 2-16 16,-3 0-16-16,-1 2 0 0,-3-1 128 16,-3 0 32-16,-2 2 0 0,-2-3 0 0,-2-2-96 0,-4 2-16 15,-1-1 0-15,-5-1 0 0,0-3-80 16,-3 0-32-16,-1-2 0 0,-4 5 0 0,-3 2 0 0,-2 1 0 16,-2-3 0-16,-1 4 0 0,-2 2-32 0,-3 0-16 15,-2 2 0-15,-2-2 0 0,-2 0-176 0,-5 1 0 16,-5 1 0-16,-2 3 0 15,-5 4-1072-15,-3-4-192 0,-1 0-32 0,-4 6-10976 16,-4 6-2192-16</inkml:trace>
  <inkml:trace contextRef="#ctx0" brushRef="#br0" timeOffset="47822.04">20126 16893 18431 0,'0'0'816'0,"8"-5"160"0,2 0-784 0,1 1-192 16,0 0 0-16,1 4 0 0,0-1 144 0,-1-1-16 15,1-1 0-15,0-1 0 0,0 2 400 0,-3 0 80 16,1 0 16-16,-10 2 0 0,10-2 144 0,-10 2 48 0,8-6 0 0,-8 6 0 15,0 0 272-15,7-4 64 0,-7 4 16 0,0 0 0 16,0 0 48-16,0 0 0 0,3-10 0 0,-3 10 0 16,0 0-464-16,-5-9-96 0,1-1-16 0,-3 2 0 15,-1 4-384-15,1-4-96 0,-5-3-16 0,0 1 0 16,-3 2-144-16,0-1 0 0,-2 0 0 0,-1-1 128 16,-2 0 96-16,-4 0 16 0,-1 0 0 0,-3-2 0 15,-3-1 144-15,0-1 48 0,-1-5 0 0,0 6 0 16,-4-1-64-16,1-1-16 0,1-1 0 0,0 0 0 15,-5 1-80-15,2 3-16 0,-5 3 0 0,0 0 0 16,0-2-32-16,-3 0-16 0,-4 2 0 0,0 1 0 16,1 0-208-16,0-1 176 0,-2-1-176 0,-1 1 160 15,-5 3-160-15,0-2 0 0,0-1 0 0,-2 2 128 0,1 1-128 16,2 0 0-16,1-1 0 0,-2-1 0 0,-5 1 0 0,2-1 0 16,-2-2 0-16,1 2 0 0,-1 1 0 0,0-2 0 15,-1-1 0-15,-3 0 0 0,-5 0 0 0,0 0 0 16,1 4 0-16,2-3 0 0,0-2 0 0,-3 0 0 15,-5 0 0-15,1 3 0 0,-1 0 0 0,4 1 128 16,1-1-128-16,-2 0 0 0,-3-2 0 0,-2 0 0 16,0 4 128-16,3-2-128 0,3-1 0 0,-2 2 0 15,-3 0 144-15,0-1-144 0,1 0 0 0,2 1 128 16,0 1-128-16,0 0 0 0,-5-4 0 0,1 3 0 16,0 4 0-16,4-4 0 0,0 1 128 0,2 4-128 15,-2-1 160-15,-2 3-160 0,2-1 160 0,1 1-160 0,2 0 160 16,1 1-160-16,-1 3 128 0,0-1-128 0,-2 0 0 15,1 2 144-15,5 0-144 0,1 0 0 0,-1-3 0 0,0 4 0 16,-1 1 0-16,0 0 0 0,-1-3 0 16,4 2 0-16,3 1 0 0,-1-1 0 0,-2-1 0 0,1 3 0 15,-3 1 0-15,2 2 0 0,2 0 0 0,1 0 0 16,1-2 0-16,1-1 128 0,0 3-128 0,2-1 0 16,-1 2 0-16,3 2 0 0,2 1 0 0,0 0 0 15,1 1 0-15,0-1 0 0,2-3 0 0,-1 3 0 16,-1 0 0-16,4 0 0 0,2 2 0 0,1-2 0 15,3 1 0-15,1-1 0 0,4 3 0 0,-2 0 0 16,1 2-144-16,-2-1 144 0,0-2 0 0,0 3 0 16,-1 4 0-16,3 0 0 0,-1-5 0 0,3 3 0 15,1 5 0-15,0-3-128 0,2-1 128 0,0-2 0 0,0 2 0 16,-2 0 0-16,4 0 0 0,-1-1 0 0,0 0 0 0,2-1 0 16,1 1 0-16,3-3 0 0,0 1 0 0,4-1 0 15,3 2 0-15,2 0 0 0,2-1 0 0,0 1-128 16,1 1 128-16,5 1 0 0,0-2 0 0,0 1 0 15,2 0-128-15,3-1 128 0,1 0 0 16,0-1 0-16,1-1 0 0,0 2 0 0,2 0 0 0,2-1 0 16,0-1 0-16,2-1 0 0,1 1 0 0,0 2-128 15,1 0 128-15,4 1 0 0,1 0 0 0,0 0 0 16,3-1 0-16,2 2 0 0,1 1-128 0,4 0 128 16,2-3 0-16,3 1 0 0,1 0 0 0,0-1 0 15,2 0 0-15,2 0 0 0,1-2 0 0,-1-1 0 16,1-1 0-16,3-1 0 0,1 3 0 0,5-3 0 0,0-1 0 15,4 0 0-15,1 1 0 0,3-1-128 0,2-2 128 16,0 1 0-16,-2 1 0 0,0 1 0 0,0 1 0 16,5-1 0-16,3-1 0 0,1 0 0 0,3 1 0 0,-1 3 0 15,0-1 0-15,1-3 0 0,1-3 0 0,2 1 0 16,5 5 0-16,-2-3 0 0,1-1 0 0,3-1 0 16,-2-1 0-16,5 0 0 0,2 0 0 0,1-1 0 15,0 0 0-15,-1 0 0 0,0-1 0 0,2 1 0 16,3 0 0-16,-2-1 0 0,-2-1 0 0,1 1 0 15,4 0 0-15,-2 1 0 0,0 1 0 0,0-2 0 16,-6-5 0-16,2 5 0 0,0 2 0 0,2-2 0 16,1-1 0-16,-36-5 0 0,5 4 0 0,3-2 0 15,8 2 0-15,3 0 0 0,7 1 0 0,0-2 0 16,-1 2 0-16,67 8 0 0,-19-4 0 0,-14-3 0 0,-9 0 0 0,-4-2 0 16,-6-1 0-1,0 2 0-15,-1-3 0 0,1 1 0 0,-2-3 0 0,-3 1 0 0,-4-1 0 0,0 1 0 16,0 0 0-16,2 0 0 0,2-3 0 15,-2-1 0-15,-7 0 0 0,2 0 0 0,3-1 0 0,-2 0 0 16,-1 0 0-16,-4 0 0 0,-3-2 0 0,-1 1 0 16,1 0 0-16,2-2 0 0,1 0 0 0,0-1 0 15,1-2 0-15,-7 1 0 0,1-1 0 0,0 0 0 16,1-1 0-16,3-1 0 0,-2-2 0 0,-2 2 0 16,-3-1 0-16,-2-1 0 0,-1-2 0 0,1 1 0 15,1-1 0-15,-24 4 0 0,4 1 0 0,3-1 0 16,0-3 0-16,-2 0 0 0,3 0 0 0,2 0 128 15,1-1-128-15,34-12 0 0,-10 5 0 0,-11 3 0 0,-4 4 0 16,-6-2 0-16,-5 0 128 0,-4-2-128 0,-3 1 0 16,-2-2 0-16,-4 1 128 0,1-3-128 0,-1-2 0 15,0 2 0-15,-4-3 128 0,2 3-128 0,-3-4 0 0,2-1 0 16,-5 1 160-16,-1 0-160 0,-1 0 160 0,2 2-160 16,-4-3 128-16,-3 3-128 0,-4-2 0 0,4 1 144 15,-3 1-144-15,-1-1 0 0,0-2 144 0,-3 1-144 16,-1 2 0-16,-1-3 144 0,-2-3-144 0,-2 1 0 15,-2-2 128-15,0 2-128 0,-1-5 0 0,-1 2 0 16,-3-2 144-16,-2 1-144 0,-1 3 0 0,-1 0 144 16,1-1 0-16,-3 0 0 0,-1 1 0 0,-2-2 0 15,-2 0 16-15,-2 2 0 0,1-1 0 0,-2-1 0 16,-2-2 32-16,-2 0 0 0,-1 0 0 0,-2 0 0 0,0 3-64 16,0 1-128-16,-2 1 192 0,0 4-64 15,1 2-128-15,0-1 0 0,-2 0 0 0,2 3 0 0,-4 1 0 0,-1 1 0 16,-3-2-224-16,-1 3 80 15,0 2-1264-15,-2 3-256 0,0 0-64 0</inkml:trace>
  <inkml:trace contextRef="#ctx0" brushRef="#br1" timeOffset="53286.97">16112 17484 18431 0,'0'0'1632'0,"-6"-5"-1312"0,6 5-320 0,-9-5 0 15,-1 2 352-15,0 0 0 0,0 2 0 0,0 0 0 16,-3 1 624-16,1 0 128 0,-1 2 32 0,1 1 0 0,1 2-176 0,-1-1-16 16,1 0-16-16,1 0 0 0,0-1-352 0,3 1-64 15,7-4 0-15,0 0-16 0,0 0-144 0,0 0-32 16,1 8 0-16,6-1 0 0,4-2 16 0,4 0 0 16,3-1 0-16,6 2 0 0,5-1 240 0,5 1 64 15,2-1 0-15,9-1 0 0,4-4-192 0,10 3-16 16,5-2-16-16,2 2 0 0,1-2-112 0,3 0-32 15,5 1 0-15,3 0 0 0,4 0-16 0,-1 1-16 16,1-2 0-16,0 3 0 0,4 0-64 0,2 3-16 16,0-4 0-16,-3 2 0 0,-1 2-160 0,0-4 192 15,1 1-192-15,-1 1 192 0,2 3-192 0,-6 1 128 16,-3-3-128-16,0 2 128 0,1 1-128 0,-2-2 0 16,-8 1 0-16,-2 0 128 0,-6 1-128 0,0-2 0 15,2-2 0-15,-6 1 128 0,-7-1-128 0,-2 0 0 16,-4 0 0-16,-8-2 0 0,-6-2 144 0,-1 0-144 0,-7 1 160 15,-4-1-160-15,-4-1 192 0,-4 0-48 16,-9 0-16-16,0 0 0 0,0 0 176 0,0 0 16 0,0 0 16 0,0 0 0 16,-13-1-128-16,-8-1-16 0,-4 2-16 0,-5 0 0 15,-4-1-48-15,-6-2-128 0,-7-1 192 0,-3 2-64 16,-4 1-128-16,-1-1 0 0,-5-2 0 0,-3-2 0 16,-10 1 0-16,-4 0 0 0,-5 1 0 0,-2-1 0 15,-2-1 0-15,-3 1 0 0,-7 1 144 0,3 0-144 16,2-1 128-16,-3 0-128 0,-2-2 128 0,0 4-128 15,1 3 0-15,7-2 128 0,2-3-128 0,4 2 0 16,-1 3 0-16,7-2 128 0,6 1-128 0,6-1 0 0,5 0 0 16,1-1 128-16,2 0-128 0,2 0 0 0,6 3 0 15,3-2 0-15,3 0 0 0,7 2 128 0,7 2-128 16,5 0 0-16,4-2 0 0,3 0 0 0,5 0 0 0,11 0 0 16,0 0 0-16,0 0 128 0,0 0-128 0,0 0 0 15,17 0 0-15,8 0-128 0,7-5 128 0,9 3-160 16,8 0 160-16,8 2-160 0,7 3 160 0,5-4 0 15,4-6 0-15,8 4 0 0,7 2 0 0,3 1 0 16,-1 0 0-16,8 0 176 0,6-2-176 0,2 3 128 16,-2 3-128-16,4-2 128 0,2-2-128 0,0 4 0 15,-1 3 0-15,0 1 128 0,-2-1-128 0,-2 1 0 16,-4 2 0-16,-1 0 0 0,-7 0 0 0,0 0 128 16,0 3-128-16,-7 0 0 0,-8-1 0 0,-6 2 0 15,0-1 0-15,-10-2 0 0,-4-1 0 0,-7 0 0 0,-6-3 128 16,-8 2-128-16,-6 0 0 0,-8 0 0 0,-6-4-160 0,-8 1 160 15,-9-6-192-15,0 0 48 0,-3 10 16 0,-7-3 0 16,-7-1 128-16,-8 2-128 0,-12-3 128 0,-8 1-128 16,-7-2 128-16,-4-3 0 0,-5 1 0 0,-6 2 0 15,-9-1 0-15,-5-1 0 0,-6-3 0 0,0 2 0 16,0 2 0-16,-6 1 128 0,-10-2-128 16,2-2 0-16,2-1 0 0,-3 2 128 0,-7 2-128 0,1-3 0 15,4-3 128-15,-2 0-128 0,-1 0 128 0,4 3-128 16,0 0 128-16,7 0-128 0,5-4 128 0,4 3-128 15,2 3 128-15,9-1-128 0,9-2 160 0,5 1-160 16,5 1 0-16,8 1 128 0,1-1-128 0,7-1 0 16,5-1 0-16,6-2 0 0,4 2 0 0,9 1 0 15,5 0 0-15,5-1 0 0,3-6 0 0,4 7 0 0,8-2 0 0,8-3-128 16,6-3 128-16,7 0-208 0,9 0 16 0,4 1 16 16,6-1 0-16,7 0 0 0,9-3 16 0,8 1 0 15,10 2 0-15,4-1 0 0,-3 1 160 16,9 0-160-16,9 0 160 0,-2 2-160 0,1 2 160 0,1 2 0 15,2-3 0-15,1 2 0 0,1 2 0 0,-1 0 128 16,-1 1-128-16,0 1 128 0,0-1-128 0,-5 1 0 16,-8 1 0-16,-1 0 128 0,1 0-128 0,-8 0 0 15,-6 0 0-15,-8 0 0 0,-8 1 0 0,-4 1 144 16,-5-1-144-16,-5-2 0 0,-4 1 128 0,-8 0-128 16,-5 2 0-16,-11-2 0 0,-4 0 0 0,-14-2 0 15,0 0 0-15,0 0 0 0,0 0 128 0,-17 3-128 16,-7-3 0-16,-9 3 0 0,-8-3 128 0,-4 2-128 0,-5-1 0 15,-7 0 0-15,-10-1 192 0,-5 1-192 0,-12 1 192 16,-1 2-192-16,1-3 128 0,-11 2-128 0,-12-1 0 0,0 1 0 16,-1 2 144-16,-8 0-16 0,-7-2-128 0,2 1 192 15,3 0-192-15,-1 2 176 0,-8 0-176 0,7 0 160 16,5-3-160-16,2 1 192 0,1 1-192 0,8 1 192 16,6-3-192-16,1 0 0 0,4 0 144 0,8 1-144 15,8-1 0-15,11-1 128 0,6-1-128 0,11 2 0 16,4 0 0-16,6-2 0 0,7-2 0 0,8-1 0 15,4-1 0-15,11 2 128 0,9 1-128 0,0 0 0 16,0 0 0-16,9-6 0 0,9-1 0 0,7 1 0 16,8-1-192-16,9-1 64 0,7-3 0 0,12 1 0 15,13 0 128-15,6 2 0 0,5-2 0 0,5 0-128 0,4-3 128 16,6 2 0-16,6 2 0 0,4-1 0 0,3-1 0 16,3 3 0-16,2 1 0 0,0 1 0 0,-3 1 0 0,2 1 128 15,0 2-128-15,-1 2 0 0,-6 1 0 0,-2 1 0 16,-3 2 0-16,-6-1 0 0,-9-1 0 0,-3 4 0 15,-6 0 0-15,-5 0 0 0,-12-3 0 0,-5 1 0 16,-13 1 0-16,-11-1 0 0,-5 0 0 0,-9 0 0 16,-6-3 0-16,-6 0-192 0,-9-1 0 0,0 0-16 15,-9 5 0-15,-7-1 0 0,-6-1 208 0,-11 1 0 16,-10-1 0-16,-11 0-144 0,-12-1 144 0,-6 1 0 16,-1-1 0-16,-14 2 0 0,-10 2 0 0,-5-1 0 15,-6 0 0-15,-8 1 0 0,-7 2 160 0,0 2-32 16,-2-5-128-16,-5 2 192 0,-6-3-64 0,4 3 0 15,8 2-128-15,0-2 192 0,-2 0-64 0,7-2 0 0,4 0-128 16,5 1 192-16,2 1-192 0,12-3 0 0,11-1 128 0,8 1-128 16,8 0-192-16,10 1-96 0,8-1-16 0,10 0 0 15,6-2 512-15,9 0 112 0,10 0 0 0,5-2 16 16,5-2-336-16,6 2 0 0,12-4-192 0,9 0 64 16,7 2-80-16,7-2-16 0,10-4 0 0,7 2 0 15,5 2 224-15,12-1-144 0,15-2 144 0,5 0-128 16,8 1 128-16,10-1 0 0,6 1 0 0,7 0 0 15,2 1 0-15,8 0 0 0,7 0 160 0,1 1-160 16,-2 2 128-16,2 1-128 0,5-1 0 0,-4 2 144 16,-2 3-144-16,-9 0 0 0,-4 1 0 0,-5 1 128 0,-3 3-128 15,-6 0 0-15,-7-2 0 0,-8 2 0 16,-6 0 0-16,-8 0 0 0,-2 0 0 0,-13 2 0 0,-11 0 0 16,-11-1 0-16,-9-3 0 0,-9 2 0 0,-7 1 0 0,-7-3-192 15,-12-6 0-15,0 0 16 0,-11 9-176 0,-9-3-32 16,-12-2-16-16,-14-2 0 0,-14-3 224 0,-9 1 176 15,-7 2-208-15,-9-3 80 0,-10-4 128 0,-7 0 0 16,-4 3 0-16,-5 1 0 0,-6-3 144 0,-4 0 64 16,-2 1 16-16,-4 0 0 0,-8 0 16 0,8 0 0 15,5 1 0-15,-4 0 0 0,-5 1-112 0,14 0 0 16,10-3-128-16,8 4 192 0,4 0-64 0,11-2-128 16,8-3 176-16,13 3-176 0,9 2 128 0,11-2-128 15,9-2 0-15,10 3 0 0,6 0 0 0,7 1 0 16,11 0 0-16,0 0 0 0,8-3-192 0,9 0-64 0,7 2 0 15,11-1 0-15,10-2 64 0,11 0 16 0,11-1 0 16,8-1 0-16,3 1 176 0,11-1 0 0,9 0 0 0,7-1 0 16,3 1 0-16,5-1 0 0,3 4 0 0,0-2 176 15,1 0 16-15,-1 1 16 0,4 2 0 0,-4 1 0 16,-4 1-48-16,-3 0-16 0,-4-1 0 0,-4 1 0 16,0 2-144-16,-12-1 128 0,-6-1-128 0,-6 3 128 15,-6-1-128-15,-11-1 0 0,-10-2 144 0,-12 0-144 16,-9-2 0-16,-11 1 0 0,-5 1 0 0,-13 1 0 15,0 0 0-15,-16-3-240 0,-10-2 48 0,-12 1 0 16,-14 1 16-16,-9-2 16 0,-7-1 0 0,-11 0 0 16,-16 1 16-16,-8 0 0 0,-5-1 0 0,-13 0 0 15,-11 1 288-15,-3-1 64 0,-1 2 16 0,-5 3 0 0,-3 0 80 0,-4-2 16 16,-2 0 0-16,7 3 0 16,6 2-64-16,4 1 0 0,4-2 0 0,13 2 0 0,14-1-112 15,9 1-16-15,7 2-128 0,10-1 192 0,12 1-192 0,12-3 0 16,12 0 0-16,11 1 0 0,12 0 0 0,6-1 0 15,11-2-128-15,0 0 128 16,20 5-448-16,16 0 32 0,8-5 0 0,14 0 0 16,11 0 224-16,14-1 32 0,10-1 16 0,11 0 0 0,8-1 144 0,11-3 0 15,10 2 0-15,2 1 0 0,2 1 0 0,6-1 0 16,5-1 0-16,1 3 128 0,-5 2-128 0,-3 1 0 16,-4 0 128-16,0 3-128 15,-2 1-912-15,-6 3-256 0</inkml:trace>
  <inkml:trace contextRef="#ctx0" brushRef="#br1" timeOffset="63477.6">16617 17630 8287 0,'-9'5'736'16,"2"0"-592"-16,-4 0-144 0,2-1 0 15,0 0 1152-15,1 0 192 0,8-4 32 0,-7 6 16 0,7-6-544 0,-6 6-96 16,6-6-32-16,-3 9 0 0,2 1-336 0,1-1-64 16,0-9 0-16,2 9-16 0,-2-9-112 0,5 9 0 15,-1-3-16-15,-4-6 0 0,0 0-32 0,11 7 0 16,-4-2 0-16,2-1 0 0,-9-4 80 0,10 0 16 15,0 0 0-15,1 0 0 0,-3 2 112 0,3-2 32 16,2-2 0-16,2-1 0 0,3 1 48 0,5 1 16 16,3 0 0-16,5-1 0 0,4-3 96 0,3 1 32 15,0 0 0-15,4-1 0 0,1 0-96 0,3-1-16 16,0-3 0-16,7 4 0 0,6-3-48 0,1 2-16 16,1-1 0-16,0 3 0 0,-5 0 160 0,3-1 16 15,-2-1 16-15,4 1 0 0,3 1-64 0,2 3-16 16,0 1 0-16,0 0 0 0,-3 1-128 0,-2-1-16 0,4-2-16 15,0 2 0-15,-2 4-80 0,-4 0-16 0,-1-1 0 0,-9 1 0 16,-1-1-112-16,-1 0-16 0,-3 0-128 0,-1-1 192 16,-6 1-64-16,-1-1 0 0,-2 0-128 0,-5 2 192 15,-2-1-16-15,-2-2-16 0,-4 1 0 0,-3-1 0 16,-1 0 48-16,-3 2 16 0,-2-1 0 0,-2 0 0 16,0-1 32-16,-10-1 16 0,8 1 0 0,-8-1 0 15,0 0-96-15,0 0-32 0,0 0 0 0,0 0 0 16,0 0-144-16,0 0 160 0,0 0-160 0,0 0 160 15,0 0-160-15,0 0-192 0,0 0 32 0,-7 7 16 16,-3 3-2064 0,-6 0-416-16,-7-1-64 0,-8 2-32 0</inkml:trace>
  <inkml:trace contextRef="#ctx0" brushRef="#br1" timeOffset="64701.87">13363 17729 11103 0,'0'0'496'0,"0"0"96"0,0 0-464 0,0 0-128 0,0 0 0 0,11-1 0 15,1 2 544-15,2-1 96 0,2 0 0 0,2 0 16 16,0-2 240-16,4 1 64 0,-1-1 0 0,6 1 0 16,-1-1-256-16,6 1-64 0,5-2 0 0,1 2 0 15,-1 2-144-15,0-2-48 0,0-3 0 0,1 1 0 16,3 0-96-16,0-1-32 0,4 1 0 0,0 1 0 15,0-1 64-15,-2 2 0 0,-1-2 0 0,-4 2 0 16,-4 1-128-16,-3 0 0 0,-3-1-16 0,-4 1 0 16,-4 1 64-16,-4-1 16 0,-1 0 0 0,-6 1 0 15,-9-1 0-15,0 0 16 0,0 0 0 0,0 0 0 16,0 0 224-16,0 0 32 0,0 0 16 0,-8 6 0 16,-4-2-192-16,-3-2-32 0,-2-3-16 0,-2 0 0 0,-5 1-96 15,-3-1-16-15,0 0 0 0,-5-2 0 16,-2-2 256-16,-1 1 64 0,-3 0 0 0,1-1 0 0,-1 1 0 0,1-1 0 15,-1 1 0-15,1 0 0 0,0-2-112 0,1-2-16 16,0 0 0-16,0 0 0 0,4 1-64 0,1 2-32 16,2-1 0-16,3 2 0 0,2-1-112 0,3 3-32 15,5 0 0-15,-1 0 0 0,3 0-64 0,2 1-16 16,4-1 0-16,8 2 0 0,0 0-128 0,0 0 0 16,0 0 0-16,0 0 128 0,0 0-128 0,0 0 0 15,0 0 0-15,11 4 0 0,1-3 0 0,5 2 0 16,3 0 0-16,4 2 0 0,4-4 0 0,4 1 128 15,1 1-128-15,5 0 128 0,1 2-128 0,2 1 0 0,0-4 0 16,3 1 0-16,2 2 0 0,1-2 0 0,0-1 0 16,3 2 0-16,-1 1 0 0,-3 0 0 0,-6 0 0 15,-6-1 0-15,-5-1 0 0,-5 0 0 0,-6-2 0 16,-7 1 0-16,-11-2 0 0,0 0 128 0,0 0-128 0,0 0 0 16,0 0 240-16,0 0-48 0,-9-1 0 0,-5 0 0 15,-6 0 112-15,-7-2 16 0,-3 1 0 0,-4 0 0 16,-3 0-192-16,-1-1-128 0,-2 0 192 0,-1 0-192 15,1 1 192-15,-1 0-192 0,-2-2 192 0,0 0-192 16,1 0 256-16,0-1-64 0,-1 0-16 0,3 0 0 16,5 2-32-16,4 1 0 0,4 0 0 0,3 0 0 15,4-1-144-15,3 1 0 0,5 0 144 0,3 1-144 16,9 1 0-16,0 0 0 0,0 0 0 0,0 0 128 16,0 0-128-16,16 2-192 0,2-2 64 0,9 2 0 0,5 2-224 15,6-1-32-15,6 0-16 0,2 0 0 16,2 2-144-16,1-2-32 0,3-1 0 15,2 1 0-15,4 3-1600 0,0 2-336 0,-1 2-64 0</inkml:trace>
  <inkml:trace contextRef="#ctx0" brushRef="#br1" timeOffset="71702.48">17192 6449 14735 0,'0'0'1312'0,"0"0"-1056"16,-5 5-256-16,5-5 0 0,0 0 1120 0,0 0 160 15,0 0 48-15,0 0 0 0,0 0-944 0,0 0-176 16,0 0-32-16,0 0-16 0,3-11 192 0,4-2 32 16,3-2 16-16,2-7 0 0,2-5 144 0,2-3 32 15,-2 0 0-15,3 0 0 0,0-2-128 0,-2-1-32 16,1-4 0-16,-1 0 0 0,-4-2-96 0,2-1 0 15,2-4-16-15,-3-1 0 0,-1-4-48 0,-2 2-16 16,0 1 0-16,5 1 0 0,-4 0-48 0,-1 3 0 16,0 3 0-16,-1 7 0 0,2 2 0 0,-5 3-16 15,-1 4 0-15,0 3 0 0,-2 4 80 0,0 4 32 0,-2 3 0 16,0 9 0-16,3-6-112 0,-3 6-32 0,0 0 0 16,0 0 0-16,0 0-144 0,5 17 0 0,0 6 0 0,-2 3 0 15,2 5 0-15,2 1 0 0,-3 3 0 0,3 2 0 16,-2 0 0-16,1 4 128 0,-1 0-128 0,2-1 0 15,2-7 0-15,-1-2 0 0,-2-6 0 0,1-3 0 16,-4-5 0-16,1-5 0 0,-4-12 0 0,8 7 0 16,2-2 128-16,-10-5-128 0,7-8 128 0,1-3-128 15,3-3 1088-15,2-5 128 0,-1-3 16 0,0-5 16 16,1-5-1696 0,0-2-320-16,-2-6-80 0,2-2-16 0,-2-4 864 0,0-7 0 0,-2-3 0 0,2 0 0 15,1 0 0-15,0 1 128 0,0 3-128 0,2 4 0 16,-2 4 0-16,-1 5 0 0,0 4 0 0,-1 5 0 0,-3 5 0 15,1 6 0-15,0 5 0 0,-2 5 0 0,0 4 0 0,-6 5 0 16,0 0 0-16,6 6 0 0,1 5 0 0,-3 6 128 16,2 4-128-16,1 4 0 0,-3 4 0 0,1 3 0 15,2 2 128-15,1 2-128 0,-2 3 0 0,1 1 0 16,2 1 0-16,-3 0 128 0,4-4-128 0,-2-1 0 16,1 0 0-16,0-3 0 0,-1-4 0 0,3 0 0 15,0-3 0-15,-1-2 0 0,1-3 0 0,-3-2 0 16,0-4 0-16,-2-1 0 15,3-1-512-15,-2-1-144 0,1-1-32 0,-1-3-13040 0</inkml:trace>
  <inkml:trace contextRef="#ctx0" brushRef="#br1" timeOffset="72125.52">18751 5183 27071 0,'-22'-4'1200'0,"8"4"240"0,-3 2-1152 0,0 2-288 0,-2 1 0 0,3 3 0 16,-1 1 0-16,2 4 0 0,-2 0 0 0,4 2 0 15,2 3 0-15,0 2 192 0,0 0-16 0,0 2 0 16,0 0-176-16,2 2 0 0,4-1 0 0,1-2 0 0,3-4 128 0,1-1-128 15,4-3 128-15,1-2-128 16,-1-2 192-16,4-3-64 0,2-1 0 0,0-3 0 0,0-3 192 0,2-4 48 16,1-4 0-16,4-2 0 0,1-4-128 0,4-4-32 15,-3-2 0-15,1-1 0 0,-3 0-48 0,-1 0-16 16,-5 0 0-16,-1 2 0 0,-3 1 64 0,0 2 16 16,-5 3 0-16,0 4 0 0,-2 10 96 0,0 0 32 15,0 0 0-15,0 0 0 0,0 0 32 0,-3 16 16 16,0 2 0-16,2 5 0 0,-1 6-208 0,2 1-64 15,2-1 0-15,2 0 0 0,3 2-128 0,3-2 0 16,1-1 0-16,3-4 128 0,0-5-128 0,3-4 0 16,-3-2 0-16,1-3-176 15,2-3-480-15,-2-4-112 0,-1-3 0 0,-2-2-9056 16,0-3-1808-16</inkml:trace>
  <inkml:trace contextRef="#ctx0" brushRef="#br1" timeOffset="72417.39">19325 4492 32831 0,'0'0'1456'0,"-6"2"288"0,-2 1-1392 0,8-3-352 0,-7 6 0 0,2 8 0 15,1 7-400-15,1 2-160 0,0 2-16 0,2 5-16 16,0 4 592-16,1 1 0 0,0 3 0 0,4 2 0 0,0-1 0 0,0 0 128 16,-1 2-128-16,2 3 0 0,-3 3 0 0,0-1 128 15,0 3-128-15,0-6 0 0,1 1 0 0,-1-7 0 16,1-5-192-16,-2-5 192 16,1-5-912-16,2-4-64 0,0-5-16 0,2-4 0 15,-6-9-1536-15,8-1-304 0</inkml:trace>
  <inkml:trace contextRef="#ctx0" brushRef="#br1" timeOffset="72754.32">19776 4475 33167 0,'-10'-1'1472'0,"10"1"304"0,-8 4-1424 0,-1 4-352 0,1 2 0 0,-3 5 0 31,0 5-576-31,-1 2-176 0,-1 1-32 0,-3 2-16 0,0 3 800 0,-4 2 128 0,0 0 32 0,-1 1 16 16,-3 0-176-16,1 0 0 0,-3-4 144 0,0 0-144 16,2-2 0-16,-1-3 144 0,1-3-144 0,3-2 0 15,1 0 128-15,2-2-128 0,3-4 0 0,2-2 0 16,1 0 0-16,2-3 128 0,2 2-128 0,8-8 0 16,-5-1 144-16,5 1-144 0,0 0 0 0,0 0 144 15,0 0-144-15,0 0 0 0,0 0 0 0,10 5 0 16,1 1 0-16,1 1 0 0,-2-3-128 0,3 0 128 15,0 1 0-15,2 1-144 0,1 3 144 0,1-1 0 16,2-2 0-16,-2 2 0 0,-3 1 0 0,-1 1 0 0,-1-1 704 16,0 1 256-16,1-3 64 0,3 2 0 15,0 1-2880-15,0-1-560 0,1 0-112 16,1-3-10448-16</inkml:trace>
  <inkml:trace contextRef="#ctx0" brushRef="#br1" timeOffset="73072.42">19977 4838 20271 0,'-4'-11'1792'0,"4"4"-1424"16,5 0-368-16,6-1 0 0,1-2 2272 0,7-1 384 0,1-3 80 15,6-3 16 1,-2 0-2752-16,2-3-400 0,1-1-160 0,-4 0-16 0,1 0 576 0,-5 2 0 0,-3-2 0 0,-4 3 0 15,-4-2 0-15,-2 2 0 0,-5 3 0 0,-2 4 0 16,-5 4 304-16,-2 5 16 0,-3 4 16 0,-4 3 0 16,-4 1 320-16,-3 8 64 0,-4 5 16 0,-3 6 0 15,-2 3-240-15,-1 3-48 0,1 5-16 0,5 1 0 16,7-1-288-16,1-1-144 0,4-4 160 0,5-3-160 16,7-1 128-16,5-5-128 0,0-2 0 0,8-3 0 15,7-1 160-15,7-5-160 0,7-3 160 0,5-3-160 16,5-3 0-16,0-6 128 0,2-6-128 0,2-3-10160 15,3-3-2064-15</inkml:trace>
  <inkml:trace contextRef="#ctx0" brushRef="#br1" timeOffset="73640.38">21930 3608 23039 0,'-15'-8'1024'0,"7"6"192"0,-3 0-960 0,1 6-256 0,-3 1 0 0,1 1 0 16,-2 2 400-16,-4 4 48 0,-4 4 0 0,1 0 0 15,1 2 64-15,-3 3 32 0,0-1 0 0,-2 6 0 16,2 0-256-16,2 2-48 0,1-2-16 0,5-2 0 16,1 0-96-16,6-4-128 0,1-2 176 0,5-2-176 0,1-2 144 0,4-3-144 15,3-3 0-15,3 1 144 0,5 1 160 0,3-1 16 16,4-1 16-16,3-3 0 0,4-2-96 0,-1 1-32 16,3-2 0-16,4-1 0 0,-1-1-208 0,-3 3 0 15,-6 2 128-15,0 0-128 0,-5 1 0 0,-4 0 0 16,-4 2 0-16,-6 2 0 0,-3 3 288 0,-5 2 16 15,-6 0 0-15,-2 0 0 0,-5-1 416 0,-6 2 96 16,-4 1 16-16,-1 2 0 0,-3 1-432 0,0-2-80 16,-2-2 0-16,3-2-16 0,1-3-304 0,6-3 0 15,1-5 0-15,5-3-144 16,1-4-1712-16,8-4-320 0,4-5-80 0,3-3-11008 0</inkml:trace>
  <inkml:trace contextRef="#ctx0" brushRef="#br1" timeOffset="73972.1">22391 3509 28559 0,'-5'2'2544'0,"-4"3"-2032"0,2 3-512 0,0 2 0 15,0 0 0-15,0 3-256 0,-1 4 16 0,2 1 16 16,4 1 224-16,2 3 0 0,0 1 0 0,3 1 0 15,3-2 0-15,1-3 0 0,2 0 0 0,1-2 0 16,0-2 0-16,1-5 0 0,2-4 0 0,-2-1 0 16,0-1 400-16,1-5-16 0,0-3-16 0,-1-4 0 0,1-1 96 0,2-4 32 15,0-5 0-15,-1 1 0 0,1-2 16 16,-3-1 16-16,2-1 0 0,-1-1 0 0,1-1-144 16,-1 1-16-16,-4-1-16 0,0 0 0 0,0-1-112 0,0 1-32 15,-5 1 0-15,0 2 0 0,0 4-208 0,-1 2 0 16,1 1 128-16,-1 0-128 0,-1 2 0 0,1 2 0 15,-2 1 0-15,0 8 0 16,1-8-2416-16,2 1-416 0,4-6-96 0,-7 13-16 0</inkml:trace>
  <inkml:trace contextRef="#ctx0" brushRef="#br1" timeOffset="74292.59">23137 3128 23039 0,'0'0'1024'0,"-3"10"192"0,-5 2-960 0,1 5-256 0,3 3 0 0,-3 6 0 16,1 4 1408-16,-1 3 224 0,-1 1 48 0,1 0 16 15,-1-1-1312-15,0 2-384 0,2-2 144 0,0 0-144 16,0-1 0-16,1-3 128 0,1-3-128 0,3-2 0 16,-3-2 0-16,3-4 0 0,-1-3 0 0,1-4 0 15,1-11 0-15,-1 9 224 0,1-9-48 0,0 0-16 16,0 0 592-16,2-6 112 0,-1-5 32 0,1-4 0 15,2-2-48-15,-1-4 0 0,3-5 0 0,0-1 0 16,-3-4-544-16,5-2-112 0,2-3-32 0,1 0 0 16,1-2-160-16,-2 4 0 0,-1 5 0 0,1 5 0 15,4 4 0-15,1 4 0 0,1 1 0 0,0 1 0 0,1 1 0 16,-1 2 0-16,2 3 0 0,-3 5 0 0,2 0-256 0,-1 2 64 16,0 1 0-16,-2 2 16 15,-1 1-1888-15,-1 1-384 0,-1 0-80 0</inkml:trace>
  <inkml:trace contextRef="#ctx0" brushRef="#br1" timeOffset="74624.55">23574 3381 22975 0,'12'-15'1024'0,"0"1"192"0,3-5-960 0,5 0-256 0,3-2 0 0,-1-1 0 16,1 0 0-16,-2-3-288 0,1-3 64 0,-2-3 16 16,-5 1 528-16,0 0 128 0,-5 1 0 0,-3 2 16 15,-2 6 176-15,-3 5 48 0,-3 4 0 0,-1 4 0 16,2 8 640-16,-14 0 128 0,-3 7 16 0,-3 6 16 16,-5 6-640-16,-3 5-128 0,-5 4-16 0,3 5-16 15,6 5-512-15,1 1-176 0,3 1 0 0,6-2 144 16,4 1-144-16,7-4 0 0,5-3 0 0,5-4 0 15,0-5 0-15,9-6 0 0,7 0 0 0,3-5 0 16,8-3 0-16,-1-5 128 0,4-3-128 0,0-1 128 16,0-4-384-16,2-5-96 0,-1-4-16 0,4-4-14656 15</inkml:trace>
  <inkml:trace contextRef="#ctx0" brushRef="#br1" timeOffset="75351.08">18032 6817 26719 0,'-7'-4'2368'0,"7"4"-1888"15,0 0-480-15,0 0 0 0,0 0 240 0,0 0-48 16,0 10-16-16,5 2 0 0,1 2-176 0,4 1 0 15,2 3 0-15,1 3 0 0,-3 3-144 0,2 1 144 0,3 1 0 0,1 0 0 16,1-3 0-16,-1-1 0 0,0-2 0 0,-1-4 0 16,1-4 0-16,1-1 0 0,-1-1 0 0,2-4 0 15,0-6 0-15,-1-1 0 0,2-6 0 0,0-2 0 16,3-2 240-16,-4-4 48 0,2-3 16 0,1-6 0 16,-2-4 80-16,-1-1 32 0,0-4 0 0,-1-1 0 15,-2 1-128-15,-2 1-32 0,-4 0 0 0,-4 4 0 16,0 4-16-16,0 3-16 0,-4 4 0 0,-1 1 0 15,-3 4-96-15,1 2-128 0,0 1 176 0,0 3-176 16,-2 0 0-16,4 6-192 0,-6-3 0 0,6 3-9136 16,-4-7-1808-16</inkml:trace>
  <inkml:trace contextRef="#ctx0" brushRef="#br1" timeOffset="75707.67">18926 6387 31327 0,'-18'10'2784'0,"7"3"-2224"16,0 4-560-16,2 3 0 0,1 1 0 0,1 2-304 15,1-1 48-15,1 2 0 0,2-2-48 0,2 0 0 16,0-1 0-16,1-1 0 0,1-1 304 0,0-1 0 16,1 0 0-16,1-5 0 0,0-2 0 0,-3-11 0 15,0 0 0-15,5 7 0 0,-5-7 0 0,0 0 224 16,9-5-32-16,0-3-16 0,1-4 64 0,-3-5 16 15,3-5 0-15,-1 1 0 0,1-7-256 0,2 1 144 0,0-3-144 16,2 3 128-16,1-1-128 0,-1 2 0 16,0 0 0-16,2 4 0 0,0 3 0 0,5 1 0 15,-2 3 0-15,1 5 0 0,-1 6 0 0,1 1 0 0,-3 2 0 16,-2 5 0-16,-2 4-128 0,-2 2 128 0,0 5 0 16,0 3 0-16,-3 7 0 0,-1 1 0 0,-4 1 0 0,0 2 0 15,-2 1 0-15,-1-2 0 0,-1 0 0 0,1-3 0 16,2-2 0-16,1-2 0 0,-1-2 0 0,1-4-176 31,3-2-1584-31,-1-3-320 0,1-2-64 0</inkml:trace>
  <inkml:trace contextRef="#ctx0" brushRef="#br1" timeOffset="75929.4">19738 6180 33343 0,'-12'6'1472'0,"6"2"320"0,2 3-1440 0,-1 2-352 15,1 2 0-15,0 2 0 16,-2 4-592-16,4 1-192 0,1 1-48 0,1 1 0 0,0 0 672 0,1-1 160 16,1-2 0-16,1-2 0 0,1 0 0 0,1 0-192 15,-1-4 192-15,0-2-192 16,1-2-2064-16,0-1-432 0</inkml:trace>
  <inkml:trace contextRef="#ctx0" brushRef="#br1" timeOffset="76222.95">20348 5404 31439 0,'0'0'1392'0,"-2"9"288"0,-1 0-1344 0,-3 5-336 0,1 3 0 0,-2 7 0 16,0 9-272-16,1 4-128 0,0 1-32 15,-1 2 0-15,-1 3 432 0,2 2 176 0,0 2-16 0,3 0 0 0,0 0-160 0,0 3 0 16,3-1 0-16,3 0 0 0,-1-2 0 15,2-2 0-15,1-5 128 0,2-2-128 16,2-2-1888-16,3-5-416 0,0-4-64 0,3-3-32 16</inkml:trace>
  <inkml:trace contextRef="#ctx0" brushRef="#br1" timeOffset="76394.53">20176 6017 33695 0,'-2'-10'1488'0,"2"10"304"0,7-11-1424 0,4 1-368 16,4 0 0-16,3-3 0 15,4-2-688-15,5-1-208 0,5 0-32 0,-2 0-16 0,-2 2 608 0,3 0 112 0,4-2 32 0,0 1 0 32,-1 2-2160-32,-2 1-416 0</inkml:trace>
  <inkml:trace contextRef="#ctx0" brushRef="#br1" timeOffset="76711.58">19814 5839 30399 0,'-22'-8'2704'0,"10"3"-2160"16,0-1-544-16,3 1 0 0,2-2 1184 0,3 2 128 15,0-2 32-15,4 7 0 16,2-9-1344-16,1 3-448 0,1 0 0 0,2 1 0 0,-1-3 240 0,3 2 48 15,-1 3 16-15,-7 3 0 16,9-3-1520-16,-9 3-288 0,9 1-64 0</inkml:trace>
  <inkml:trace contextRef="#ctx0" brushRef="#br1" timeOffset="77092.36">21265 5509 31327 0,'-8'-6'1392'0,"-1"5"272"16,2 5-1328-16,-6-1-336 0,-1 0 0 0,-1 6 0 15,-3 3-576-15,-2 2-192 0,-2 2-48 0,0 0 0 16,-3 2 1136-16,-1-1 240 0,-4 2 32 0,0 1 16 0,-1 1-336 0,5-1-64 15,3-1-16-15,3-2 0 0,4-3 32 0,4 2 0 16,5-2 0-16,1-4 0 0,6-10 0 0,0 0 0 16,2 11 0-16,3-2 0 0,5-1-16 0,5 0 0 15,5-2 0-15,0 0 0 0,1 0-48 0,1 0-16 16,-1 1 0-16,0 1 0 0,-3 2-144 0,-2 1 0 16,-4 1 0-16,-2-2 0 0,-3 1 0 0,-4 0 0 15,-3 3 0-15,-6 3 0 0,-2 3 208 0,-4-1-32 16,-3-1-16-16,-2 0 0 0,0 2-160 0,-1-2 0 15,1-2 0-15,-1-3 0 16,3-3-1840-16,3-4-400 0,4-4-64 0</inkml:trace>
  <inkml:trace contextRef="#ctx0" brushRef="#br1" timeOffset="77587.78">22652 4923 21183 0,'-9'-13'1888'0,"4"7"-1504"0,0-1-384 0,0 2 0 0,-1-1 848 0,6 6 112 16,-8-1 0-16,0 1 16 0,-2 2-352 0,2 3-80 16,-2 0-16-16,0 5 0 0,-2 4 96 0,-2 4 16 15,-2 3 0-15,1 4 0 0,-1 4-192 0,0 2-16 16,1 1-16-16,0-1 0 0,6 0-224 0,1-3-64 16,-1-5 0-16,6 0 0 0,3-3-128 0,2-4 0 15,1-3 144-15,4-2-144 0,-2-3 256 0,5-2 0 16,-1-2-16-16,3-4 0 0,0-3 160 0,4-5 48 15,-1-3 0-15,0-2 0 0,2-4-160 0,-2-1-32 16,0-1 0-16,-3-1 0 0,0 0-64 0,-1 1-32 16,0-2 0-16,-5 3 0 0,0 2-160 0,-2 3 128 0,0 4-128 15,-4 9 128-15,0 0-128 0,0 0 0 16,0 0 0-16,0 0 0 0,11 8 0 0,-5 2 0 0,-1 0 0 16,3 2-176-16,5 1 176 0,-2 2 0 0,0-1-144 0,4-1 144 15,3-2 0-15,4-1 0 0,-2 0 0 0,1-2 0 16,-1-3-384-16,-2 0 64 0,-1-2 0 0,0 0 0 31,-3-3-1984-31,-1-4-384 0</inkml:trace>
  <inkml:trace contextRef="#ctx0" brushRef="#br1" timeOffset="77894.22">23224 4576 28559 0,'-17'12'2544'16,"9"-2"-2032"-16,-1 5-512 0,-1 6 0 0,2 2 0 0,3 5-240 0,1 2 32 0,1 2 0 0,-2 1 208 0,1-2 0 16,2 2 0-16,1 0-144 0,0-3 272 0,0 0 64 15,-1-2 16-15,-1-2 0 0,7-5-16 0,-3-4 0 16,-2-5 0-16,2-3 0 0,-1-9 112 0,0 0 16 16,0 0 0-16,0 0 0 0,9-6 416 0,0-5 96 15,4-4 0-15,-4-3 16 0,1-7-272 0,1-1-48 16,-1-3-16-16,0 0 0 0,0-3-320 0,0 1-64 15,1 0 0-15,0 1-128 0,0 2 128 0,0 5-128 16,0 2 0-16,1 7 0 0,-3 0 0 0,0 4 0 16,-3 3 0-16,2 0 0 0,-1 2 0 0,1 1-176 15,-8 4 176-15,9 0-160 16,0 1-1344-16,-9-1-272 0,9 5-48 0,0-1-12000 0</inkml:trace>
  <inkml:trace contextRef="#ctx0" brushRef="#br1" timeOffset="78206.03">23662 4690 26543 0,'0'0'1168'0,"0"0"256"0,10 4-1136 0,-1-4-288 0,6-1 0 0,1-4 0 16,1-2 0-16,3-6 0 0,-1-2 0 0,2-3 0 15,0-1 432-15,-2-1 16 0,1-1 16 0,-4 0 0 16,-3 0 32-16,-1 1 0 0,1 1 0 0,-7-1 0 15,-4 0 112-15,-2 5 32 0,-1 2 0 0,-2 6 0 0,-1 1 208 0,-6 4 48 16,-2 2 16-16,-3 3 0 0,-1 5-176 0,-3 3-32 16,-2 2-16-16,-2 4 0 0,-1407 5-432 0,2815 2-64 15,-1408 1-32-15,5 3 0 0,3 0-160 0,2 1 0 16,4-2 0-16,7 0 0 0,5-2 0 0,5-3 0 16,4-3 0-16,4-3 0 0,2 0 0 0,5-3 0 15,3-3 0-15,2-4 0 0,0-1-192 0,4-5 192 16,4-5-192-16,1-1 192 15,0-5-1296-15,3 0-144 0,1 3-32 0,0 0-14000 0</inkml:trace>
  <inkml:trace contextRef="#ctx0" brushRef="#br1" timeOffset="78923.32">18705 8162 21183 0,'0'0'1888'0,"0"0"-1504"0,0 0-384 0,0 0 0 16,-1-8 848-16,1 8 112 0,0 0 0 0,0 0 16 16,0 0-672-16,0 0-144 0,-9-1-32 0,1 5 0 15,-3 1 480-15,-1 5 96 0,-2 3 0 0,-1 5 16 16,-2 3-112-16,1 4-32 0,0 2 0 0,0 3 0 15,-3 0-208-15,2 1-48 0,2-1-16 0,1 1 0 16,2-2-128-16,3 1-32 0,2-6 0 0,6-1 0 0,3-1-144 16,5-3 0-16,2-4 0 0,4-3 0 0,3-2 208 15,4-3-32-15,3-4-16 0,6-4 0 0,4-4-16 16,4-2 0-16,3-3 0 0,-3-3 0 0,2-3-272 0,-4 1-64 16,0 0-16-16,-3 0 0 15,-2 0-1904-15,-2 0-368 0,1 1-80 0</inkml:trace>
  <inkml:trace contextRef="#ctx0" brushRef="#br1" timeOffset="79241.58">19282 8078 30399 0,'-19'-1'1344'0,"5"4"288"0,-1 0-1312 0,1 5-320 0,-1-1 0 0,0 4 0 16,-1 4 0-16,0 2-192 15,2 2 32-15,1 4 0 0,1 2 160 0,1-1 0 0,0 2 0 0,6-1 128 16,4-1-128-16,2-3 0 0,1-4 0 0,5-4 0 16,4-3 0-16,4-4-160 0,2-1 160 0,2-5-160 15,1-5 32-15,1-1 0 0,1-5 0 0,0-2 0 16,0-3 128-16,0-4 0 0,-3-4 0 0,0 0 128 16,-1-4-128-16,-1 4 144 0,-3 0-144 0,-4 0 160 15,-3 1 80-15,-3 0 16 0,-4 3 0 0,-4 1 0 16,-3 4 80-16,-2 3 32 0,-1 2 0 0,-4 4 0 15,-1 4-32-15,-2 4 0 0,-3 2 0 0,1 2 0 16,-2 3-336-16,0 1 0 0,0 1 0 0,1-1-192 16,0-1-480-16,5-2-96 15,2 4-32-15,4-4-12992 0</inkml:trace>
  <inkml:trace contextRef="#ctx0" brushRef="#br1" timeOffset="79647.1">19695 7713 29775 0,'-10'12'1312'0,"5"-1"288"0,-2 4-1280 0,1 1-320 16,2 3 0-16,-1 2 0 0,1 1-240 0,2 0-96 15,0 4-32-15,2-2 0 0,-1 1 368 0,1-3 0 0,0-2 0 0,1-1 0 16,-1-1 0-16,1-4 0 0,0-3 0 0,-1-11 0 15,3 8 0-15,-3-8 160 0,0 0-16 0,0 0 0 16,9-2 352-16,0-4 64 0,0-2 16 0,0-5 0 16,-1-3-256-16,2-3-32 0,-2-1-16 0,1-2 0 15,-1 0-272-15,-1-1 160 0,0-2-160 0,2-2 128 16,-2 0-128-16,2 0 0 0,1-1 144 0,1 4-144 16,1 3 0-16,1 4 0 0,-3 4 0 0,3 2 0 15,2 1 0-15,-3 2-128 0,1 5 128 0,1 3 0 16,-2 3 0-16,-1 5 0 0,-2 0 0 0,0 5-128 15,1 4 128-15,-2 1 0 0,-2 2 0 0,0 2 0 16,0 2 0-16,-1 2 0 0,-1 2 0 0,-1-1 0 16,0-5 0-16,-1 1 0 0,-2-5 0 0,2 0 0 15,-1-2 0-15,0-2 0 0,0-3 0 0,-1-11 0 16,4 10-416-16,-4-10-96 0,0 0-32 0,8 1-8656 16,1-5-1728-16</inkml:trace>
  <inkml:trace contextRef="#ctx0" brushRef="#br1" timeOffset="80074.7">20629 7216 10127 0,'-2'-8'896'0,"1"1"-704"0,1-1-192 0,-3 0 0 16,-2 1 3264-16,2 2 608 0,3 5 128 0,0 0 32 16,-9 5-2880-16,-2 1-560 0,0 2-112 0,-2 5-32 15,-3 5 0-15,0-1 0 0,-2 1 0 0,-1 4 0 16,1 0-160-16,-4 3-32 0,1-1-16 0,4-1 0 16,4-1-112-16,3-3-128 0,0-1 176 0,5-1-176 15,3-3 160-15,1-2-160 0,2-5 128 0,5 1-128 16,2-1 224-16,2-2-32 0,1-2-16 0,3 0 0 15,5-4 112-15,2 1 32 0,4-2 0 0,0 1 0 16,2-1-176-16,-2 1-16 0,-4 1-128 0,-2 2 192 16,-3 2-192-16,-3 0 0 0,-3-1 128 0,-3 3-128 15,-4 3 0-15,-3-1 0 0,-4 1 0 0,-3 2 0 0,-5-1 224 16,-2 2-48-16,-4 2-16 0,-3 2 0 0,-3 0-160 16,0 1 192-16,0-3-192 0,2 0 192 0,1 1-192 15,3-3 0-15,4-6-192 0,5 0 192 16,9-6-864-16,0 0-48 0,0 0-16 0,-3-9-12480 15</inkml:trace>
  <inkml:trace contextRef="#ctx0" brushRef="#br1" timeOffset="80326.33">21211 6955 29663 0,'-8'-5'1312'0,"8"5"272"0,-6 2-1264 0,-3 1-320 0,2 2 0 0,2 1 0 15,-1 3 0-15,1 4-272 0,-1 4 48 0,2 2 16 16,-2 1 208-16,1 5 0 0,0 1 192 0,1 3-192 16,0 5 0-16,0 0 0 0,1 2 0 0,2 3 0 15,0 1 0-15,0-1 0 0,-2-3 0 0,3-2 0 16,-1-3 0-16,-1-2 0 0,-1-3 0 0,0-4-8704 15,0-3-1632-15</inkml:trace>
  <inkml:trace contextRef="#ctx0" brushRef="#br1" timeOffset="80845.72">21868 6581 6447 0,'0'0'576'0,"4"-6"-576"0,-1-1 0 0,-3 7 0 16,1-10 3696-16,-1 10 624 0,0 0 128 0,0 0 32 15,0 0-3488-15,0 0-688 0,-7 0-144 0,-1 5-32 16,-4 2 432-16,-5 4 80 0,-6 4 0 0,0 2 16 16,0 4-240-16,0 1-48 0,0-1-16 0,1 2 0 15,1 4-160-15,1-3-16 0,5 1-16 0,5-3 0 16,0-3 0-16,6-2 0 0,4-1 0 0,3-1 0 15,1-1-160-15,6-1 128 0,2-1-128 0,4-2 128 16,0-2 96-16,6 2 16 0,2-4 0 0,5 0 0 16,-2-1-96-16,4 1-16 0,1 3 0 0,-2 0 0 15,-4-1-128-15,-2-1 0 0,-5 3 0 0,-2 0 0 16,-5 1 0-16,-6 0 0 0,-1-1 0 0,-5 1 0 16,-4 1 544-16,-2-1 32 0,-6 2 0 0,-4 1 0 0,-2-1 80 15,-8 1 32-15,-1 0 0 0,-3 1 0 0,-2-2-416 0,0-3-80 16,-1-5 0-16,3-1-16 0,2-3-176 0,4-4-144 15,3-2 144-15,1-1-208 16,4 2-1440-16,2-1-272 0,6-4-64 0,1-3-11232 16</inkml:trace>
  <inkml:trace contextRef="#ctx0" brushRef="#br1" timeOffset="81163.43">22491 6155 22399 0,'-4'-19'992'0,"2"8"208"0,-1-1-960 0,2-1-240 0,1-1 0 16,-1 3 0-16,1 1 0 0,-1 3 0 0,1 7 0 0,0-7 0 15,0 7 448-15,0 0 128 0,0 0 48 0,0 0 0 16,-5 11 176-16,0 2 32 0,1 1 16 0,-4 4 0 15,0 6-288-15,0 5-64 0,0 3-16 0,-2 4 0 16,1 1-240-16,2 4-48 0,-1 6-16 0,1 1 0 16,3 1-48-16,-3-1-128 0,3-3 192 0,1-1-64 15,0-2-128-15,3-3 0 0,-3-4 144 0,2-3-144 16,1-2 0-16,1-5 0 0,2-3 0 0,-3-3-128 16,1-5-400-16,-1 1-80 0,0-5-16 15,0-10-7968-15,0 0-1600 0</inkml:trace>
  <inkml:trace contextRef="#ctx0" brushRef="#br1" timeOffset="81358.87">22324 6578 20271 0,'0'0'1792'0,"1"-8"-1424"15,2 1-368-15,6-1 0 0,3 2 1616 0,4-1 256 16,0-2 48-16,4-1 16 0,0 0-1744 0,2 0-336 15,1-1-80-15,2-1-16 0,2-1 240 0,0 0 0 16,1 2 0-16,-3 0 0 16,2 0-1088-16,-1 2-208 0,-8 1-48 0,1 1-16 0</inkml:trace>
  <inkml:trace contextRef="#ctx0" brushRef="#br1" timeOffset="81716.63">22914 6498 25791 0,'0'0'1152'16,"0"0"224"-16,0 0-1104 0,0 0-272 0,0 0 0 0,0 0 0 0,0 0-192 15,11-1-112-15,1-4-16 0,2-2 0 0,1-6 320 0,2-1 176 16,-1-1-32-16,4-3 0 0,-2 1-16 0,-1 1-128 15,0 2 192-15,-1-2-64 0,-2-2 0 0,-6 0 0 16,-3 2 0-16,-3 4 0 0,0 4 208 0,-2 0 48 16,-3 0 0-16,-5 6 0 0,-1 7 416 0,-3 1 96 15,-3 2 0-15,-2 6 16 0,0 3-528 0,-1 5-96 16,-2 2-32-16,3 2 0 0,0 2-256 0,3-2 0 16,2 0 0-16,3-1 0 0,3-2 0 0,3-4 0 15,6-6 0-15,2 1 0 0,-1-2 0 0,5-1 0 16,0-2-128-16,3-5 128 15,1-2-512-15,4-4 0 0,0-1 0 0,2-3 0 16,3-4-992-16,1 0-208 0,1-5-32 0</inkml:trace>
  <inkml:trace contextRef="#ctx0" brushRef="#br1" timeOffset="82078.12">23532 6061 25791 0,'-11'6'1152'0,"3"5"224"0,0 6-1104 0,-1 3-272 0,-1-1 0 0,-2 2 0 15,1 1 0-15,1 0 0 0,-2 0 0 0,3 1-144 16,2 0 144-16,4 0 0 0,-3-6 128 0,2 1-128 16,0-3 128-16,-1-1-128 0,3-4 160 0,2-10-160 0,0 0 384 0,0 0-32 15,0 0 0-15,0 0 0 0,0 0 544 0,7-9 96 16,-3-6 32-16,4-1 0 0,0-3-400 0,3-3-80 15,3 2-16-15,-2-2 0 0,2-2-304 0,1 1-64 16,1 2-16-16,1 3 0 0,3 1-144 0,-3 3 0 16,-2-1 0-16,1 4 0 0,-2 3 0 0,-2 3 0 15,1 4 0-15,-2 3 0 0,-1 4-128 0,-2 3 128 16,1 3-160-16,-4 2 160 0,-1 3-192 0,1-1 192 16,-3 2-208-16,0-1 80 0,-3 3 128 0,0-1-208 15,0-2 80-15,1 1 128 0,0-2-384 0,0 0 32 16,0-3 16-16,2-1 0 15,3-2-608-15,-5-10-112 0,4 9-32 0,-4-9-7456 16,8 6-1504-16</inkml:trace>
  <inkml:trace contextRef="#ctx0" brushRef="#br1" timeOffset="82410.45">24180 5323 21071 0,'0'0'928'0,"-5"9"208"0,0 2-912 0,-1 3-224 0,-2 3 0 0,1 3 0 0,-4 7 192 0,-1 5-16 16,-1 5 0-16,1 6 0 0,1 3 112 0,1 2 32 15,-1-1 0-15,2 1 0 0,3 3-112 0,1-2-16 16,2 1 0-16,1-5 0 0,6 1-64 0,1-3-128 16,4-4 176-16,2-5-176 0,-1-6 176 0,5-4-176 15,6-4 160-15,-1 0-160 0,-2 1 176 0,-1-5-176 16,1-3 192-16,-2-5-192 16,-1-1-400-16,-4-3-192 0,-1-3-48 0</inkml:trace>
  <inkml:trace contextRef="#ctx0" brushRef="#br1" timeOffset="82608.31">23821 5935 27647 0,'9'-13'1216'0,"2"5"256"0,1-1-1168 0,8 0-304 0,4-1 0 0,5-1 0 15,3-2 352-15,1 1 16 0,-2 3 0 0,8-4 0 16,6 1-368-16,0 0 128 0,-1 0-128 0,-4 1 0 15,-1 2 0-15,-3 1 0 0,-1-1 0 0,-4 0 0 32,-7 1-2000-32,-4-1-368 0,3-4-80 0,-12 6-16 0</inkml:trace>
  <inkml:trace contextRef="#ctx0" brushRef="#br1" timeOffset="83100.78">20896 6765 38703 0,'-6'-10'3440'0,"6"10"-2752"0,0 0-560 0,0 0-128 15,0 0-752-15,7-4-176 0,2 2-32 0,2-2-16 16,1-1 272-16,3 1 48 0,0 2 16 0,1 2-9408 16,0 2-1888-16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9:44:00.57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15413 4891 18431 0,'-19'-9'816'0,"8"2"160"0,0 1-784 0,1 0-192 16,-2 2 0-16,1 0 0 0,-1 0 0 0,2-1 0 16,10 5 128-16,-9-4-128 0,3 1 256 0,6 3 16 15,0 0 0-15,0 0 0 0,0 0 80 0,0 0 16 16,0 0 0-16,0 0 0 0,0 0-176 0,9 4-48 15,1 2 0-15,2-3 0 0,3 0 160 0,1 0 16 16,1-1 16-16,4 0 0 0,3-1 160 0,1-1 16 16,4-1 16-16,2 0 0 0,2 1 0 0,2 0 0 15,-1 1 0-15,3-1 0 0,3-1-80 0,3 0-32 16,1 0 0-16,5-1 0 0,1-2-64 0,3 2-16 16,0 0 0-16,2 0 0 0,-1 1-64 0,2-1-16 0,3 0 0 15,2 1 0-15,4 1-112 0,1 0-16 0,-2 0-128 0,1 0 192 16,1 0-32-16,3-1-16 0,2-1 0 0,1 2 0 15,1 1 48-15,-3 0 0 0,1-2 0 0,5 1 0 16,3 1-48-16,-1 1 0 0,-1 0 0 0,0 1 0 16,-5-1-16-16,4 1 0 0,1 2 0 0,3-2 0 15,0 0-128-15,-2 2 128 0,0-1-128 0,2-1 128 16,5-2-128-16,-1 2 128 0,-4 0-128 0,2-2 128 16,3 0-128-16,3 1 128 0,2 0-128 0,-2 2 128 15,-1-1-128-15,2 1 192 0,3 1-192 0,-1 0 192 16,-2 0-192-16,1 1 128 0,2 1-128 0,-3 2 128 0,0-4-128 15,-3 0 128-15,-4-3-128 0,5 3 128 0,1 2-128 16,1 0 0-16,0-3 0 0,1 1 128 0,-3 0-128 0,1-2 0 16,-1-1 0-16,-2 1 128 0,1 2-128 0,-2 1 128 15,3 0-128-15,-2 0 128 0,-1-2 0 0,-5-1-128 16,-2 2 192-16,0-2-64 0,1-1-128 0,1 2 0 16,3 0 0-16,-4-1 0 0,-6 2 128 0,3-3-128 15,4 0 0-15,-2 1 128 0,-2 1-128 0,-6-1 128 16,-3-1-128-16,4 0 128 0,3-1-128 0,-2-1 0 15,-1-1 144-15,-5 1-144 0,-3 3 128 0,-2-5-128 16,1-1 128-16,0 1-128 0,1 1 128 0,1 1-128 16,-3 1 128-16,-4-1-128 0,-2-2 0 0,1 1 128 15,0 1-128-15,0-1 0 0,-1-4 0 0,3 4 0 16,-1 4 0-16,-1-3 128 0,-3 0-128 0,-3-2 0 16,0-2 0-16,1 0 0 0,0 3 0 0,-1 1 0 0,-1-1 0 0,-1 0 0 15,1 1 0-15,-4 0 0 0,-3 0 0 0,-2-1 0 16,-2-3 0-16,-1 0 128 0,0 2-128 0,-2 1 0 15,-1 0 0-15,-4 0 0 0,-4 0 0 16,0-1 128-16,0-1-128 0,-2 2 0 0,-1 1 0 0,-1-1 0 16,-4-1 0-16,-2 1 144 0,0 0-144 0,-1 1 0 15,-7 0 176-15,2-1-176 0,-9 1 160 0,0 0-160 16,0 0 224-16,0 0-48 0,0 0-16 0,0 0 0 16,0 0 144-16,0 0 16 0,0 0 16 0,-12 0 0 15,-1 0-192-15,-7 2-144 0,-4 2 192 0,-5-3-192 16,-5-1 128-16,-5 0-128 0,-8 5 0 0,-2-2 0 15,-3 0 128-15,-4-3-128 0,-6-3 0 0,-6 2 0 0,-5 2 128 0,-2 1-128 16,1-1 0-16,-4-1 0 0,-8-3 0 0,-3 2 128 16,-6 2-128-16,1-1 0 0,-3-2 128 0,-6 0-128 15,-7-2 0-15,-3 4 0 0,3 0 128 0,-8-1-128 16,-6-2 0-16,2 2 0 0,2 2 0 0,-3 1 0 16,-3-1 0-16,-5-1 0 0,-2 0 144 0,1-1-144 15,3 1 0-15,-3 0 144 0,-4 1-144 0,0 0 0 16,4 4 0-16,-4-2 0 0,-2-1 0 0,-1-1 128 15,-3-2-128-15,3 2 0 0,4 3 0 0,-5-1 0 16,-4-1 0-16,2-2 0 0,0-1 0 0,4 3 0 16,0 5 128-16,0-2-128 0,-4-5 0 0,7 0 0 15,7 4 0-15,-1-1 128 0,-2 0-128 0,7 1 0 16,2-1 0-16,2 1 0 0,-1 3 0 0,5-2 0 16,6-1 0-16,-4 1 0 0,-3 2 0 0,4-1 0 0,9 2 0 0,-3-2 0 15,0-1 0-15,3 1 0 0,1 0 128 16,2 1-128-16,-1-1 0 0,3 1 0 0,3 0 0 0,4-2 0 15,-2-1 0-15,6 5 0 0,2-2 0 0,6-1 0 16,5 1 0-16,6 0 0 0,4-1 128 0,4-1-128 16,-1 1 0-16,8 0 0 0,5-1 0 0,6 2 0 15,5-2 0-15,6 0 0 0,5-2 0 0,5 0 128 16,1 2-128-16,4-2 0 0,3-1 0 0,4 0 0 16,3 0 0-16,7-2 0 0,0 0 0 0,0 0 0 15,0 0 0-15,0 0 0 0,12 0 0 0,4-2 0 16,8 0 0-16,5-2 0 0,6-2 0 0,11-1 0 15,12-2 0-15,9-1 0 0,3-1 0 0,13-2 0 0,6-4 0 16,9 2 0-16,5 1 0 0,9-3 0 0,4-2 0 16,10 4 0-16,11 2 0 0,9 0 0 0,5-2-128 15,5 1 128-15,4-1 0 0,8 2 0 0,4 1 0 0,5 5 0 16,5-3 0-16,4 1 0 0,3-1 0 0,3 2 0 16,0 1 0-16,4-1 0 0,1 0 0 0,-3 1 0 15,0-2 0-15,-1 2 0 0,2 1 0 0,0 0 0 16,2 2 0-16,0-2 0 0,-7 3 0 0,0 0 0 15,0-1 128-15,-5 4-128 0,-1-2 128 0,-8 4-128 16,-10 4 0-16,-7-1 128 0,-13 1-128 0,-4 0 0 16,-6 4 144-16,-11 0-144 0,-13 1 0 0,-7 2 0 15,-5 3 0-15,-8-1 128 0,-10 1-128 0,-8 0 0 16,-11 1 0-16,-11-1-128 16,-5-1-464-16,-12 0-96 0,-9-2-16 0,-8-1 0 15,-8-1-2384-15,-10 0-496 0,-11 1-80 0</inkml:trace>
  <inkml:trace contextRef="#ctx0" brushRef="#br0" timeOffset="2096.98">2054 2814 17615 0,'-32'-3'768'0,"11"-1"192"0,0 3-768 0,-4 0-192 16,-1 1 0-16,2 2 0 0,0 2 160 0,2 0 0 16,0 0 0-16,4 2 0 0,2-2 112 0,4 2 32 0,1-1 0 0,4 0 0 15,7-5 48-15,0 0 16 16,-2 11 0-16,5-3 0 0,-3-8-128 0,11 9-32 0,3-1 0 0,6 1 0 15,3-2-16-15,8-1-16 0,2-3 0 0,6-1 0 16,4-2 176-16,7-1 32 0,5-1 16 0,7 1 0 16,7 0 48-16,1 1 16 0,-1 0 0 0,8-1 0 15,6-2-16-15,3 0-16 0,2 1 0 0,1 1 0 16,2 1-240-16,4 0-32 0,5-2-16 0,0 2 0 16,-2 2-144-16,4 0 192 0,1-1-192 0,1 2 192 15,-2-3-192-15,-2 0 0 0,2 0 0 0,0 0 0 16,1 0 0-16,-2-3 128 0,-2-2-128 0,0 0 0 15,0 2 0-15,-3-1 0 0,-3-3 128 0,-1 2-128 16,-1 1 0-16,-3 2 192 0,-4-2-192 0,-6 0 192 16,-5 1-48-16,-4 1 0 0,-2 1 0 0,0 0 0 0,-4-1 0 15,-6 0 0-15,-7 1 0 0,-2 1 0 0,-3 1-144 16,-7-1 0-16,0-4 144 0,-5 1-144 0,-4 1 0 16,-6 0 144-16,-2 2-144 0,-5 0 0 0,-6 0 144 15,-10 0-144-15,0 0 0 0,0 0 144 0,0 0-16 0,0 0 0 16,0 0 0-16,-17 3 0 0,-5 1 112 0,-8 0 16 15,-1 0 0-15,-9-1 0 0,-3 1-64 0,-6-1-16 16,-8-2 0-16,-5 1 0 0,-9 1-176 0,-1 2 192 16,1-1-192-16,-6 2 192 0,-5-1-192 0,-5 1 0 15,-5 1 0-15,-3 1 128 0,-4 1-128 0,-1 0 0 16,-5-3 0-16,-2 2 128 0,-3 0-128 0,-3 0 0 16,-5 0 0-16,0 0 0 0,0-3 0 0,-2 2 128 15,-1 1-128-15,-2-1 0 0,0-3 0 0,0 1 0 16,-1 1 128-16,1-1-128 0,-1-2 0 0,5 1 0 0,1-1 0 15,5 0 128-15,-2-1-128 0,7 2 0 0,6 1 0 0,7-1 0 16,4-2 0-16,3 0 0 0,4 1 0 16,5 1 0-16,7-2 0 0,10 0 0 0,6-1 0 0,7 1 0 15,6 2 0-15,7-2 0 0,4-2 0 0,9 1 128 16,8 0-128-16,6 0 0 0,9-1 144 0,0 0-144 16,0 0 128-16,17 1-128 0,8 2 128 0,5 0-128 15,7-3 0-15,7-1 128 0,5-1-128 0,11-1 0 16,3 1 0-16,11 0 0 0,4-2 0 0,4 1 128 15,2-1-128-15,12-1 0 0,5 2 0 0,6-1 0 16,2-2 0-16,7 2 0 0,3-1 0 0,3 1 0 16,1-2 0-16,3 1 128 0,0 1-128 0,3-2 0 15,1-2 0-15,-3 2 0 0,-2 0 0 0,1 2 128 0,1-3-128 16,-4 4 0-16,-4 1 0 0,0 0 0 0,-1 0 128 16,-3 0-128-16,-3 4 128 0,0-4-128 0,-2 0 0 0,-4 1 0 15,-8 1 0-15,-3 0 0 0,-3-1 0 0,-2 2 0 16,-1 2 0-16,-9 1 0 0,-5-2 0 0,-8-1 0 15,-2-2 0-15,-3 0 0 0,-4 0 0 0,-6 2 0 16,-7 1 0-16,-6 0 0 0,-5 0 0 0,-5-2 0 16,-6-2 0-16,-4 1 0 0,-5 0 0 0,-5 0 0 15,-9 1 0-15,0 0 128 0,0 0-128 0,-3-8 144 16,-5 0-144-16,-6 1 160 0,-6-2-160 0,-8 0 0 16,-7 1 0-16,-9 0 0 0,-8 0 0 0,-7-2 0 15,-7 2 0-15,-5 1 0 0,-8-1 0 0,-4-2 0 16,-8 0 0-16,-2 3 0 0,2 3 0 0,-5 2 0 0,-7-3 0 15,-4 1 0-15,-1 0 0 0,-3 4 0 0,-1 2 0 16,-5 1 0-16,2-1 0 0,-6 1 0 0,-2-2 0 0,4 2 0 16,3 2 0-16,-4 1 0 0,-2-1 0 0,2 2 0 15,3 0 0-15,-3 1 0 0,1 1 0 0,6-1 0 16,6-3 0-16,4 2 0 0,3 2 0 0,6 0 0 16,6 2 0-16,7-5 0 0,3 0 0 0,7-1 0 15,6 2 0-15,8-1 0 0,8 1 0 0,8 2 0 16,6-3 0-16,9 3 0 0,5-4 0 0,10 0 0 15,4 0 0-15,7-5 0 0,2 7 0 0,8 0 0 16,7-3-128-16,10 1 128 0,7-2 0 0,12 0 0 16,12 1 0-16,4-2 192 0,4 0-32 0,9 0 0 15,8 0-160-15,9 1 0 0,6-1-192 0,4-2 192 0,1 0 0 16,11 0 0-16,7 0 0 0,5 0 0 0,6-1 0 0,-2 0 0 16,3-2 0-16,1 2 0 0,5 0 0 15,1-1 0-15,-2-2 0 0,1 1 0 0,-2 2 208 0,2 0-32 16,2-1-16-16,-7 0 0 0,-5 0-160 0,-1 0 0 15,2 1 0-15,-7 0 0 0,-6 1 0 0,-2 0 0 16,-1 1 0-16,-7 2 0 0,-4 0 0 0,-8 0 0 16,-3-1 0-16,-8 2 0 0,-5 0 0 0,-10 2 0 15,-9-2 0-15,-7 0 0 0,-7-1 0 0,-4-2 0 16,-7 2 0-16,-7-1 0 0,-7-2 0 0,-7 0 0 16,-5 0 0-16,-9 0 0 0,0 0 0 0,0 0 0 15,-14-2 0-15,-8-1 0 0,-6-1 0 0,-9 1 0 16,-6-2 0-16,-8-2 0 0,-7-2 0 0,-8 1 0 15,-9 1 0-15,-5-1 0 0,-4-1 0 0,-8 0 0 0,-11-2 0 0,0 5 0 16,-4-1 0-16,-5 3 0 0,-8-4 0 0,0 2 0 16,-1 2 0-16,-5 2 0 0,-8-1 128 0,-1 1-128 15,0-3 0-15,-3 4 0 0,-1 4 0 0,-1 1 0 16,-5-3 0-16,3 2 0 0,1-2 0 16,-1 5 128-16,-1 2-128 0,-2 1 0 0,-1-2 0 0,10 1 0 15,8 0 0-15,5 2 0 0,1-1 0 0,12 1 0 16,7 0 0-16,10-1 0 0,4-1 0 0,10 0 0 15,9-1 0-15,10-1 0 0,11-1 0 0,13-2 0 16,10 1 0-16,7 0 0 0,8-3 0 0,11-1 128 16,0 0-640-16,14 3-144 0,7-3-32 0,11-1 0 15,10-1-48-15,10-1-16 16,9 3 0-16,8-3 0 0,3 0-1200 0,14-1-240 0</inkml:trace>
  <inkml:trace contextRef="#ctx0" brushRef="#br0" timeOffset="8103.56">16493 6161 20271 0,'0'0'1792'16,"-7"-3"-1424"-16,7 3-368 0,-5-3 0 16,5 3 0-16,0 0 0 0,-8-3 0 0,8 3 0 0,0 0 0 0,0 0 0 15,0 0 0-15,0 0 0 0,0 0 0 0,0 0 0 16,0 0 0-16,0 0 0 0,0 0 160 0,0 0-32 15,0 0-128-15,0 0 192 0,0 0 176 0,0 0 16 16,0 0 16-16,0 0 0 0,0 0 48 0,0 0 16 16,9 4 0-16,1-2 0 0,-1-1-80 0,2-1 0 15,1-2-16-15,1 1 0 0,0 0-16 0,4-2 0 16,1-1 0-16,2 1 0 0,3-1-48 0,2-1-16 16,4-3 0-16,-1 0 0 0,1 2-96 0,1-1 0 15,3 1-16-15,1-1 0 0,0 2-48 0,-1-3-128 16,-3 2 192-16,-2 0-64 0,-1-1-128 0,-3 3 160 15,-2 2-160-15,-1-1 160 0,-2 0-160 0,-4 0 0 16,-4 1 144-16,0 0-144 0,-11 2 0 0,8 4 0 0,-8-4 0 16,0 0 0-1,7 7-304-15,-7-7-128 0,0 0-16 0,-4 10-16 16,0 0-576-16,-2-1-112 0,-2-1-32 0,0 1-6176 0,-2-1-1248 16</inkml:trace>
  <inkml:trace contextRef="#ctx0" brushRef="#br0" timeOffset="8454.74">16506 6372 18431 0,'-15'-6'1632'15,"3"4"-1312"-15,-1-1-320 0,1 3 0 0,4 1 1088 0,-2-1 128 16,1-2 48-16,1 2 0 0,8 0-1040 0,0 0-224 16,0 0 0-16,0 0 0 0,0 0 0 0,0 0 224 15,0 0-48-15,0 0-16 0,13 5 528 0,2-5 96 16,0-5 32-16,2 0 0 0,1-1-352 0,4 1-64 16,1-1-16-16,5 0 0 0,-1-2-80 0,6 1-32 15,1 2 0-15,4-2 0 0,0 1-64 0,2 0-16 16,0 1 0-16,-2 2 0 0,-1 3-192 0,-4 0 144 15,-1-2-144-15,-3 2 128 0,-4 2-128 0,-2 3 0 16,-1-2 0-16,-2 2 128 0,-3-2-128 0,-2 2 0 16,-1 3 0-16,-4 1 0 15,-2-3-1200-15,-8-6-272 0,3 11-48 0,-1-2-10176 0</inkml:trace>
  <inkml:trace contextRef="#ctx0" brushRef="#br0" timeOffset="10053.71">18072 6142 11967 0,'-11'4'528'0,"4"-2"112"0,-4 1-512 0,1 1-128 0,1-2 0 0,-1 2 0 16,0 3 832-16,1-1 144 0,2-1 32 0,0-1 0 0,3 4-544 0,-2 0-96 16,6-8-32-16,0 0 0 0,0 0 0 0,0 0 0 15,0 0 0-15,0 0 0 0,0 0 288 0,0 0 48 16,0 0 16-16,0 0 0 0,11 0 480 0,1-5 112 16,2-5 0-16,1 0 16 0,1 0-416 0,2 1-96 15,2-5-16-15,1 0 0 0,0-2-448 0,1-1-112 16,1 1-16-16,0-1 0 0,0 1-192 0,-2 2 128 15,0 2-128-15,-3 5 0 0,-2 1 128 0,-5 3-128 16,-2 1 0-16,-9 2 0 0,8 5 176 0,-2 2-176 16,-6-7 192-16,3 15-192 0,1 3 448 0,-6 3-32 15,-1 1 0-15,0 1 0 0,-4-1-224 0,0 3-32 16,-4-1-16-16,0 3 0 0,1 1-144 0,-4 0 0 16,-1-3 144-16,2-1-144 0,1 0 0 0,2-1 0 0,-1-2 0 15,2-2 128-15,0-4-128 0,3 0 176 0,0-2-176 0,2-2 192 16,3-1 64-16,1-10 32 0,0 0 0 0,0 0 0 15,0 0 32-15,0 0 0 0,0 0 0 0,8-1 0 16,5-6 0-16,0-1 0 0,2-5 0 0,2-1 0 16,0-3-16-16,2 0 0 0,-1-2 0 0,2-2 0 15,-1-2-160-15,1-1-16 0,2 0-128 0,-2 2 192 16,2 1-192-16,1-3 144 0,1-1-144 0,2 2 128 16,2 1-128-16,-2 1 0 0,-5 1 0 0,1 2 0 15,-1 1 0-15,0 4 0 0,-2 1 0 0,-2 3 0 16,-2 5 0-16,-3 1 0 0,-2 4-144 0,-2 4 144 15,0 4-144-15,-2 4 144 0,-4 3-208 0,-3 2 80 0,-1 3 128 16,-4 3 0-16,-3 3 0 0,-1 0-128 0,-3 1 128 0,-1 0 0 16,-2 1 0-16,2-3 0 0,0-1 0 0,3-3 0 15,3 1 0-15,-2-1 0 0,0-5 0 0,2-1 0 16,0-4 0-16,2-2 0 0,2 1 0 0,3-4 128 16,1-7-128-16,0 0 128 0,0 0 64 0,5-6 0 15,6-4 16-15,0-3 0 0,1-2-16 0,5-2 0 16,5-4 0-16,-1-2 0 0,3-2 0 0,-1-3-16 15,2-1 0-15,2-1 0 0,0 4-176 0,1 2 0 16,0 2 0-16,1-2 0 0,-3-1 0 0,2 2 0 16,-1 4 0-16,1 3 0 0,-2 4-160 0,-4 6 160 15,-5 4 0-15,-3 5-144 0,-1 3 144 0,-4 5-128 16,0 5 128-16,-2 3-128 0,-5 4 128 0,-2 2 0 0,-1 1-144 16,-4 2 144-16,-1 0 0 0,-2 2 0 0,2 2 0 0,0-1 0 15,-3-3 0-15,1 0 0 0,2-2 0 0,-1 0 0 16,3-1 0-16,-1-2 0 0,2-3 0 0,-1-3 0 31,1 0-560-31,2-3-32 0,0-2-16 0,2-3 0 16,-1-9-2704-16,0 0-528 0</inkml:trace>
  <inkml:trace contextRef="#ctx0" brushRef="#br0" timeOffset="10594.11">20102 6083 18431 0,'1'-14'1632'0,"-2"7"-1312"16,1 7-320-16,-2-8 0 0,0 0 1392 0,2 0 208 16,-3 1 32-16,0 3 16 0,0-4-1424 0,0-2-224 15,-1-1-160-15,0 4 32 0,-2 3 128 0,0 2 256 0,-6 0-64 0,0 0-16 16,-3 0 208-16,-1 4 32 0,-2 4 16 0,-2 3 0 16,-6 2 96-16,-3 5 32 0,-1 3 0 0,-1 4 0 15,0 3 32-15,1-1 16 0,2-1 0 0,1 3 0 16,0 1-272-16,1 1-48 15,2-4-16-15,2 0 0 0,5 0-112 0,3-3-32 0,6-4 0 0,5-2 0 16,3-7-128-16,0-9 128 0,0 0-128 0,9 2 128 16,4 2 64-16,3-4 0 0,-1-5 0 0,4-4 0 15,3-3 256-15,-2-1 64 0,2-2 16 0,0-2 0 16,0-4-192-16,2 0-32 0,-1 2-16 0,0 0 0 16,-2 1-160-16,0 1-128 0,1 2 192 0,-4 4-192 15,-6 2 0-15,-1 6 0 0,-3-2 0 0,-8 5 0 16,10 6 0-16,-2 3 0 0,-1 3-192 0,-3 2 192 15,2 3 0-15,-1 2 0 0,-3 4 0 0,0 4 0 0,2 1 0 16,0 0 0-16,2-4 0 0,2 3 0 0,6 1 0 0,0 1 0 16,1-3 0-16,2-1 160 0,-1 0-352 0,2-4-64 15,1-4 0-15,-2 0-16 16,0-4-1616-16,1-2-320 0,1-2-64 0</inkml:trace>
  <inkml:trace contextRef="#ctx0" brushRef="#br0" timeOffset="10948.13">20916 6133 27647 0,'0'0'2448'0,"0"0"-1952"0,0 0-496 0,11-3 0 15,2 3-448-15,2-2-192 0,-1-1-48 16,2 0 0-16,3 0 560 0,3 1 128 0,0 0 0 0,2 0 0 15,3 0 0-15,0-1 224 0,1 2-48 0,0 1-16 0,2-1-160 16,0 0 192-16,-5 0-192 0,-3 2 192 0,-4 2-384 16,-5 1-64-16,-13-4 0 0,5 7-11072 15</inkml:trace>
  <inkml:trace contextRef="#ctx0" brushRef="#br0" timeOffset="11133.9">20898 6358 28559 0,'0'0'2544'0,"0"0"-2032"16,9 1-512-16,2 0 0 0,4-1 128 0,0 1-128 16,1 0 0-16,4-2 0 0,6-2 0 0,-1 2 128 15,2 1-128-15,4-2 0 0,2-2 192 0,2 0 0 16,3 0 0-16,-2 0 0 0,0 3-48 0,-3-1-16 16,-2-2 0-16,0 0 0 15,0 3-544-15,-6 0-112 0,-3-1-32 0,-2 1-7952 16,-3 0-1600-16</inkml:trace>
  <inkml:trace contextRef="#ctx0" brushRef="#br0" timeOffset="11478.26">22401 5798 20271 0,'2'-17'1792'0,"-1"6"-1424"15,3 0-368-15,-2 2 0 0,-2 9 1328 0,0 0 192 16,1-8 32-16,-1 8 16 0,0 0-1296 0,0 0-272 16,-6 4 0-16,-1 3 0 0,-3 0 0 0,-3 6 0 15,-3 7-128-15,0 3 128 0,-2 3 176 0,-1 4 80 16,1-3 32-16,-2 9 0 0,-2 4-96 0,-2 2-32 15,2 0 0-15,-1 3 0 0,2-2-16 0,0-1 0 16,2-3 0-16,3 2 0 0,1 0 32 0,3-3 0 16,1-2 0-16,2-1 0 0,3-4-176 0,-2-4 192 15,3-6-192-15,1-3 192 0,-1 1-448 0,3-6-96 16,-1-3-16-16,3-10 0 16,-3 8-672-16,3-8-144 0,0 0-32 0</inkml:trace>
  <inkml:trace contextRef="#ctx0" brushRef="#br0" timeOffset="11742.95">22008 5920 27647 0,'8'-15'2448'0,"0"4"-1952"0,2 0-496 0,4 0 0 15,5 3 640-15,4 2 48 0,6-1 0 0,3 0 0 16,4 0-688-16,5 0-176 0,9 0-16 0,-1 2 0 0,2 1 192 0,-2 0 0 16,-1-1 0-16,-1 0 0 0,0 1 0 15,2 1 0-15,-2 0 0 0,-2 2 0 0,-5 0 0 16,-5 1 0-16,-6 0 0 0,-6 2 0 16,-5 1-704-16,-6 1-96 0,-4 2-32 0,-8-6-11408 15</inkml:trace>
  <inkml:trace contextRef="#ctx0" brushRef="#br0" timeOffset="11935.48">22215 6170 22111 0,'-13'2'976'0,"5"3"208"0,2 0-944 0,6-5-240 16,0 0 0-16,0 0 0 0,3 10 384 0,7-1 16 16,1-3 16-16,9 0 0 0,4-3 240 0,7-1 48 15,3-1 16-15,4-1 0 0,2-2-80 0,1-1 0 16,0-3-16-16,3 3 0 0,0 1-240 0,3-1-32 0,-2-2-16 0,-2 1 0 15,-3-2-336-15,-2 1 0 0,-6-1-192 0,-5 2 64 32,-2 1-2208-32,-7-1-432 0</inkml:trace>
  <inkml:trace contextRef="#ctx0" brushRef="#br0" timeOffset="19276.47">2606 8688 1839 0,'0'0'160'0,"0"0"-160"16,0 0 0-16,0 0 0 0,0 0 1856 0,0 0 352 15,0 0 64-15,0 0 16 0,0 0-1232 0,0 0-240 16,0 0-48-16,0 0-16 0,0 0-112 0,0 0-32 15,0 0 0-15,0 0 0 0,-6 3 16 0,-2 0 0 0,8-3 0 0,-8 4 0 16,1-2 96-16,0 1 32 0,-1-2 0 16,1 2 0-16,-1-1-272 0,0 1-48 0,1 0-16 0,-1 1 0 15,0-4-96-15,8 0 0 0,-9 3-16 0,2-1 0 16,-1 0 32-16,8-2 16 0,-8 4 0 0,8-4 0 16,-6 4-16-16,6-4 0 0,0 0 0 0,0 0 0 15,0 0 0-15,0 0 0 0,0 0 0 0,0 0 0 16,0 0-80-16,0 0-32 0,0 0 0 0,10 2 0 15,2 0-32-15,1-2 0 0,2-2 0 0,1 1 0 16,-1 0-64-16,3 1 0 0,0 1-128 0,2 0 192 16,-1 1-192-16,-3 1 128 0,-2 0-128 0,-1-1 0 15,2-1 128-15,-1 1-128 0,-1 1 0 0,-2 0 0 16,-2 0 0-16,-9-3 128 0,0 0-128 0,0 0 0 16,0 0 0-16,0 0 176 0,3 9-176 0,-3-9 160 0,-9 4 0 0,-1 0 0 15,-3 0 0-15,-2 1 0 0,-1 1 32 0,-2-1 0 16,0-1 0-16,-1-1 0 0,-1-2 32 0,4-1 16 15,-2-1 0-15,3 1 0 0,-1 2 16 16,2 0 16-16,1-1 0 0,2-1 0 0,2 0-80 0,0 1-32 16,9-1 0-16,0 0 0 0,0 0-160 0,0 0 0 15,0 0 0-15,0 0 0 0,0 0 0 0,0 0 0 16,14-4 0-16,3 1 0 0,2 1 0 0,3 0 0 16,2-2 0-16,-5 1 0 0,-2-1-288 0,4-1 16 15,1 1 0-15,11 0 0 0,-5 0 416 0,-2 3 96 16,-1 0 16-16,-8 1 0 0,0-1-416 0,0 0-80 15,-2 1-16-15,4-2 0 0,-5 1 448 0,-4 1 96 16,-10 0 16-16,0 0 0 0,0 0-304 0,0 0 128 16,0 0-128-16,0 0 0 0,-8-4 192 0,-1 2-192 0,-7 1 192 0,-3 1-192 15,-1 0 144-15,-1 1-144 0,-6-1 0 0,2 2 144 16,0 2 48-16,-2 0 0 0,0 0 0 16,1 1 0-16,1-1-192 0,5 2 160 0,3-1-160 0,2 0 160 15,3 0-160-15,5-1 0 0,7-4 0 0,-6 9 0 31,3 2-1376-31,2-1-352 0</inkml:trace>
  <inkml:trace contextRef="#ctx0" brushRef="#br0" timeOffset="20931.22">2227 7884 22511 0,'0'0'992'0,"0"0"224"0,0 0-976 0,0 0-240 0,0 0 0 0,-6 10 0 16,-2 2 0-16,-1 4 128 0,-2 4-128 0,-4 5 0 15,-3 5 304-15,-3 5-48 0,-2 5 0 0,-4 8 0 16,-5 9 0-16,-5 5-16 0,-3 2 0 0,-7 5 0 16,-7 5-112-16,1 3-128 0,2 2 176 0,1-2-176 15,4-5 176-15,3-6-176 0,5-5 160 0,4-3-160 16,1-3 0-16,3-5 128 0,1-5-128 0,4-4 0 15,2-4 0-15,2-3 0 0,3-6 0 0,6-4 0 16,5-5-384-16,3-4-112 0,4 2-16 0,0-17-16 16</inkml:trace>
  <inkml:trace contextRef="#ctx0" brushRef="#br0" timeOffset="21524.54">6411 7636 25455 0,'0'0'1120'0,"-6"-2"240"0,-4-2-1088 0,1 5-272 15,0 2 0-15,-1 9 0 0,-3 4 0 0,-1 4-176 16,-2 5 32-16,-5 7 0 0,-6 7 272 0,-3 7 48 16,-3 5 16-16,-3 4 0 0,-4 4 224 0,-5 10 48 15,-4 5 16-15,-5 6 0 0,-3 0-144 0,-1 3-16 16,2 1-16-16,2 0 0 0,4-1-128 0,3-5-32 0,0-5 0 16,1-6 0-16,-1-3-144 0,1-3 160 0,1-3-160 0,2-1 160 15,3-2-160-15,2-6 0 0,3-5-160 0,6-3 160 31,1-6-1408-31,6-4-192 0,5 0-48 0</inkml:trace>
  <inkml:trace contextRef="#ctx0" brushRef="#br0" timeOffset="26079.45">10842 7285 10367 0,'0'0'448'0,"0"0"112"0,0 0-560 0,0 0 0 0,0 0 0 0,0 0 0 16,0 0 544-16,0 0 0 0,-10-1 0 0,-2 5 0 16,-4 3-384-16,-3 0-160 0,-3 3 128 0,-2 0-128 15,-3 1 432-15,0 2 0 0,-3 1 0 0,0 2 0 16,0-2 192-16,-1 1 32 0,-1 1 16 0,3 1 0 16,1 3-160-16,0 1-16 0,5 1-16 0,1 1 0 15,1 2-352-15,-1 4-128 0,1 1 0 0,3 3 144 16,-1 1-144-16,2 2 0 0,1 0 0 0,2 3 128 0,0 0-128 15,1 0 0-15,2-3 0 0,1 1 0 0,1 0 0 16,2 1 0-16,-1 2 0 0,1 4 0 0,4 1 0 0,2 0 0 16,1-1-144-16,2-2 144 0,2-3 0 0,1-2 0 15,2-2 0-15,0 1 0 0,-1 1 144 0,2 0-16 16,-5 2 0-16,1 4 0 0,0 1 16 0,-3-3 0 16,-1-1 0-16,-3-2 0 0,0-1-16 0,0-3-128 15,0-4 192-15,-4-2-64 0,-1 0 64 0,-2-2 0 16,0 0 0-16,-2-2 0 0,-3-5 112 0,-5-1 16 15,-1 0 16-15,-3-2 0 0,-2-1 0 0,-3 4 0 16,2-1 0-16,-3-2 0 0,0 0-336 0,-1-1 0 16,-2 0 0-16,3-4 0 15,2-5-672-15,3 1-96 0</inkml:trace>
  <inkml:trace contextRef="#ctx0" brushRef="#br0" timeOffset="27134.37">13692 7467 10367 0,'0'0'448'0,"8"-5"112"0,1 0-560 16,0-1 0-16,-1 2 0 0,-8 4 0 0,8-5 704 0,-1-1 48 16,-2 1 0-16,-5 5 0 0,0 0-368 0,0 0-80 15,7-6-16-15,-7 6 0 0,0 0 48 0,0 0 16 16,0 0 0-16,0 0 0 0,0 0-32 0,0 0 0 0,-10 4 0 16,0 2 0-16,-1-1-32 0,-3 2-16 0,-1 1 0 0,0 3 0 15,-2 4 16-15,2-2 0 0,-3 2 0 0,0 1 0 16,0 2-96-16,-1 3-32 0,0 0 0 0,-1-1 0 15,0-1-32-15,1 2 0 0,1 2 0 0,1 0 0 16,1-1 48-16,1 0 0 0,1 4 0 0,2 1 0 16,2 1-176-16,1-1 192 0,2-1-192 0,0 0 192 15,0-2-192-15,3-1 160 0,0 0-160 0,0 0 160 16,-1 0-160-16,1-1 0 0,2 0 0 0,0 1 128 16,1 2-128-16,0-2 0 0,0 0 0 0,-1 1 128 15,-1 2 48-15,2 1 0 0,0-3 0 0,1 2 0 16,0 1 176-16,1 0 32 0,-1 1 16 0,0 0 0 15,-1 1-80-15,0 1-32 0,0 3 0 0,-1 2 0 0,-2 1-112 16,-3 1-32-16,1-2 0 0,-1 1 0 0,-2 1-144 16,-3-1 160-16,-2-3-160 0,0-3 160 0,-2 0 16 15,-3-1 0-15,0-2 0 0,-4 0 0 0,0-1 160 0,-3 0 48 16,-3 0 0-16,0-1 0 0,0-2-64 0,-1 0-16 16,1-1 0-16,0 0 0 0,1 0-128 0,1 2-32 15,-2 1 0-15,-1 1-8560 16,3 2-1712-16</inkml:trace>
  <inkml:trace contextRef="#ctx0" brushRef="#br0" timeOffset="29517.14">16419 9252 17503 0,'-2'-14'768'0,"2"6"176"0,0 8-752 0,2-11-192 0,0 0 0 0,-2 3 0 16,0 8 144-16,0 0 0 0,0 0 0 0,0 0 0 16,-6-7 112-16,-2 2 0 0,1 3 16 0,-1 1 0 15,-1 1-64-15,-3 0-16 0,-1 0 0 0,-4 4 0 16,-2 5 192-16,-2 0 48 0,-2 0 0 0,-1 2 0 16,0 2 96-16,-1 1 32 0,-1 2 0 0,0 0 0 15,-2 2-176-15,0 3-16 0,-3 4-16 0,-2 3 0 16,0 1-16-16,0 5 0 0,2 4 0 0,0 1 0 15,2 3-48-15,1-1-16 0,3 1 0 0,3-3 0 16,2 1-80-16,0 0 0 0,2 4-16 0,0-2 0 16,2-3-176-16,1-1 128 0,2 1-128 0,1-3 128 15,1-1-128-15,2 0 160 0,1-6-160 0,1 0 160 16,2-2 32-16,3 0 0 0,1-1 0 0,2 2 0 0,2-1 112 16,2 4 16-16,0 3 16 0,0-1 0 0,1 1-16 15,2 4 0-15,0-1 0 0,-1 0 0 0,1 1-96 0,0-2-32 16,0-3 0-16,-2-1 0 0,0 3-64 0,-1-1 0 15,0-2-128-15,-1 1 192 0,0-1-48 0,1-1-16 16,-4-4 0-16,-1 0 0 0,-3-4 96 0,0-1 16 16,0-1 0-16,-1-3 0 0,-3 0 192 0,0 0 32 15,-1-5 16-15,-2 0 0 0,-5 2-80 0,0 1-16 16,-3-4 0-16,0-1 0 0,-4-1-112 0,1 0-16 16,-4-4-16-16,-1 3 0 0,0-2-64 0,1 2-16 15,-1-5 0-15,3 1 0 16,3 1-768-16,1-2-160 0,0-1-16 0,3-2-15264 0</inkml:trace>
  <inkml:trace contextRef="#ctx0" brushRef="#br0" timeOffset="30365.28">19077 9162 15663 0,'0'0'688'0,"0"0"144"0,-6-8-656 0,4-1-176 0,1 1 0 0,1 8 0 15,0 0 1168-15,0 0 208 0,0 0 32 0,0 0 16 16,-8-6-640-16,-1 2-128 0,4 2-16 0,-6 0-16 15,0 4-128-15,-2 2-32 0,0 4 0 0,-6 2 0 16,-1 2 176-16,-1 0 48 0,-1 0 0 0,1 3 0 16,0 4-96-16,-1 2-16 0,0 0 0 0,-1 4 0 15,0 3-192-15,0 3-64 0,-1 1 0 0,1 4 0 16,0 0-112-16,4 5-16 0,-1 4-16 0,1 1 0 16,1-1-176-16,-1 0 128 0,-2 0-128 0,2 1 128 0,1 1 32 15,1-2 0-15,4-2 0 0,1-3 0 0,1-2 96 0,1-2 32 16,1-3 0-16,2-1 0 0,0-2 144 0,0 0 16 15,2-2 16-15,-3-2 0 0,0 0-48 0,-1 0-16 16,0 0 0-16,0 2 0 0,0-1-96 0,1 3-32 16,2 1 0-16,-1 1 0 0,3 2-96 0,-2-1-32 15,3 3 0-15,1-2 0 0,1-1-144 0,1 0 128 16,0 0-128-16,0 3 128 0,1 2-128 0,0-1 0 16,0 2 0-16,1-1 128 0,-1 1-128 0,-1-1 0 15,-1-2 144-15,0-1-144 0,0-3 0 0,-1-3 0 16,0-1 0-16,-4-2 128 0,-2-4-128 0,1 0 0 15,-2-1 0-15,-1-1 128 0,-2-1 16 0,-2-1 16 16,-3 1 0-16,-2-3 0 0,-3-4 96 0,-1-1 0 0,-1 0 16 0,-2 1 0 16,-4 0-64-16,0-1-16 0,2-1 0 0,1 2 0 15,1-1-192-15,3-1 0 0,1-3 128 0,2 3-128 32,0 1-1024-32,3 0-256 0,0 0-64 0,2 4-15328 0</inkml:trace>
  <inkml:trace contextRef="#ctx0" brushRef="#br0" timeOffset="36093.01">3802 12890 10591 0,'0'0'464'0,"0"0"112"0,0 0-576 0,0 0 0 0,0 0 0 0,0 0 0 0,0 0 688 0,0 0 16 16,0 0 16-16,0 0 0 0,0 0-144 0,0 0-16 16,0 0-16-16,-7 4 0 0,7-4 144 0,-4 5 16 15,4-5 16-15,0 0 0 0,0 0 48 0,0 0 0 16,-5 7 0-16,5-7 0 0,0 0-112 0,0 0-16 15,-2 7 0-15,2-7 0 0,0 0 0 0,0 0 0 16,0 0 0-16,0 0 0 0,10 6 128 0,1-4 0 16,-4-4 16-16,4-1 0 0,3 4-32 0,3 1-16 15,0-5 0-15,2 1 0 0,2 0-208 0,2 0-32 16,5 2-16-16,0-4 0 0,1-1-160 0,4 1-16 16,0-1-16-16,2 2 0 0,3 0-48 0,3-1-16 15,0 1 0-15,-2 0 0 0,3-1 0 0,1 2 0 16,3 1 0-16,3 0 0 0,5-3-32 0,1 4-16 0,0 3 0 15,1-2 0-15,0-2-176 0,1 0 192 0,0 1-192 16,5 1 192-16,3 0-192 0,-1 0 0 0,-4-1 0 0,2 0 0 16,-2 4 0-16,3-1 0 0,2-2 0 0,1 1 0 15,-1 0 144-15,-2 0-144 0,1-1 160 0,0-1-160 16,3-2 0-16,0 1 0 0,3 1 0 0,-3 0 0 16,-4 1 160-16,0-1-16 0,0-3 0 0,0 2 0 15,1 2 0-15,1 1 0 0,1 1 0 0,-4-1 0 16,-5-4-144-16,3 4 160 0,3 3-160 0,0-4 160 15,0-3-160-15,-2 2 0 0,-1 2 144 0,-2 0-144 16,-2 3 0-16,2-4 0 0,0-2 0 0,-1 0 128 16,2 5-128-16,-2 0 0 0,-3 0 0 0,0 1 0 15,-2 1 0-15,2-2 0 0,2 3 0 0,0-3 0 16,-1-2 0-16,1 1 0 0,-2-1 0 0,2 0 0 0,-4 1 0 16,3-1 0-16,-1-2 0 0,2 2 0 0,-2-1 0 15,0 1 0-15,0-1 0 0,-1 1 0 0,-2-4 0 0,1 2 0 16,-1 4 0-16,-1-3 128 0,-2-3-128 0,2-1 0 15,3 3 0-15,-4 0 128 0,1 0-128 0,-2-1 0 16,-2-2 0-16,2 0 0 0,-1 3 0 0,2-1 128 16,2 0-128-16,-2-1 0 0,2-2 0 0,-3 1 144 15,-1 2-144-15,-2 0 0 0,-1-1 0 0,1-1 0 16,0-3 0-16,-1 5 0 0,-3 0 128 0,0-1-128 16,2-2 0-16,-1 1 0 0,-3 2 0 0,-1 2 0 15,0 0 0-15,0-1 0 0,2-2 128 0,-2 1-128 16,0 1 0-16,-1 0 0 0,1-2 0 0,2 1 0 0,-1-3 0 15,-3 2 0-15,-2 1 0 0,-2 1 0 0,-2-1 0 16,-1 0 0-16,-1 0 0 0,-1 1 0 0,2 0 128 16,-5 0-128-16,0-1 0 0,-2 1 0 0,0 2 128 0,-4-1-128 15,-1-2 0-15,1 0 160 0,2 0-160 0,0 0 128 16,-3 1-128-16,0 0 160 0,-3 0-160 0,-3 0 160 16,1-3-160-16,-1 3 0 0,0 3 144 0,-3-2-144 15,-8-1 128-15,9-4-128 0,-9 4 160 0,7-1-160 16,-7 1 192-16,8-4-64 0,-3-2-128 0,-5 6 192 15,0 0-32-15,4-8-16 0,-1-3 0 0,1 3 0 16,-4 8-16-16,2-10-128 0,-2-2 192 0,0 0-64 16,-1-5-128-16,0 1 128 0,-1-1-128 0,-1-3 128 15,0-3-128-15,0-3 0 0,0-2 0 0,2 0 128 16,0-1 0-16,0-2 0 0,1 0 0 0,1-4 0 16,0 6-128-16,1 0 0 0,1 1 0 0,0-2 0 0,0-3 0 15,1 0 0-15,0 0 0 0,-1 0 0 0,1-1 0 16,0-1 0-16,-1-3-160 0,1 4 160 0,-1 2 0 0,1 0 0 15,-2-1 0-15,2 2 0 0,-2 1 0 0,0-1 0 16,0 0-128-16,3-2 128 0,-4 0 0 0,1 2 0 16,-1 2 0-16,2-1 0 0,0 0 0 0,-1 2 0 15,1 2 0-15,-2 4-144 0,0 1 144 0,0 0 0 16,1-2 0-16,0 4 0 0,0 0 0 0,-1 1 0 16,0 0 0-16,0 0 0 0,3-1 0 0,-3 1 0 15,-1 2 0-15,0 0 0 0,-1-3 0 0,2 1 0 16,-2 2 0-16,-3 2 0 0,3 0 0 0,0 1 0 15,-1-1 0-15,-1 2 0 0,-1 1 0 0,2-1 0 16,-3 0 0-16,-1-3 0 0,2 3 0 0,-4 0 0 0,1 1 0 16,0 0-128-16,-2 1 128 0,-1-1 0 0,0 1 0 0,0 4 0 15,-5-2 0-15,-1 0 0 0,1 1 0 16,0-1 0-16,-3 1 0 0,-3 3 0 0,-1-1 0 0,1 1-128 16,2 1 128-16,-2-3 0 0,-3 2 0 0,-1 2 0 15,-1-2 0-15,-3 1 0 0,-1 0 128 0,-2 1-128 16,0-1 0-16,-4 2 0 0,-3 0 0 0,-1 1-192 15,-3 1 192-15,-3 1 0 0,-4 0 0 0,-1 0 0 16,-1 0 0-16,1 2-128 0,-1-3 128 0,-3 3 0 16,-6-3 0-16,-1 0 0 0,1-2 0 0,-2 3-128 15,-1 1 128-15,2 0 0 0,-4-3 0 0,1 2 0 16,-2 1 0-16,1-1 0 0,-1 0 0 0,2 0 0 16,0-2 0-16,1 1 0 0,-4 1 0 0,-2-1 0 0,0-1 0 15,0-1 0-15,-1-1 0 0,1 1 0 0,-5 1 0 0,0 0 0 16,-1-2 0-16,3 1 128 0,2 1-128 0,-2-1 0 15,-4 0 0-15,1 0 0 0,0 0 0 0,1 0 0 16,3 0 0-16,-2-1 0 0,-4 2 0 0,1-2 128 16,-2-1-128-16,5 2 128 0,0 1-128 0,0 0 0 15,-1-2-128-15,0 1 128 0,0 1 0 0,2-1 0 16,3-2 0-16,-3 2 0 0,2-2 0 0,-1 2 0 16,0 2 0-16,1-1 0 0,2 0 0 0,-2-1 0 15,0 0 0-15,-4 1 0 0,-2 2 0 0,2 1 0 16,2-2 0-16,0 2 0 0,-1 0 0 0,2 0 0 15,0-3 0-15,1 2 0 0,3 2 0 0,0-3 0 16,6 1 0-16,-4 0 0 0,-5 2 0 0,3-2 0 16,2-2 0-16,0 2 0 0,2 1 0 0,2 1 0 0,-2-3 0 15,2 2 0-15,3 1 0 0,2 1 0 0,-1-2 0 0,3 0 0 16,3 2 0-16,0-1 0 0,0-1 0 0,2 2 0 16,0-1 0-16,4-2 0 0,3-2 0 0,2 3 0 15,4 0 0-15,2-1 0 0,-2-2 0 0,4 1 0 16,3 1 0-16,0 1 0 0,2-3 0 0,0 2 0 15,1-2 0-15,5 1 0 0,-1 0 0 0,2-1 0 16,-1 0 0-16,6-1 0 0,2-2 0 0,4 0 0 16,1 2 0-16,9 1 0 0,-7-2 0 0,7 2 0 15,0 0 0-15,0 0 0 0,0 0 0 0,0 0 0 16,0 0 0-16,0 0 0 0,0 0 0 0,0 0 0 16,0 0 0-16,0 0 0 0,0 0 0 0,0 0 0 15,0 0 0-15,0 0 0 0,0 0-144 0,0 0 144 0,0 0 0 0,0 0 0 16,7 9-144-16,2 1 144 0,-3 0 0 0,2 3 0 15,-5 3-128-15,2 2 128 0,0-1 0 0,1 6 0 16,-1 2 0-16,0 5 0 0,-2 3 0 0,0 1-128 16,-1 3 128-16,1 2 0 0,0 0 0 0,1 4-128 15,1 2 128-15,-2-1 0 0,0 2 0 0,2 3 0 16,-3-1 0-16,2 1 0 0,2-4 0 0,-2-1 0 16,1 0 0-16,-1 1 0 0,2 0 0 0,-3 0 0 15,1-1 0-15,1 1 0 0,-1-2 0 0,0-1 0 16,1-1 0-16,-1-4 0 0,-2-1 0 0,0 2 176 15,1-1-48-15,0-1-128 0,-1-2 0 0,3-2 0 16,-3-2 0-16,1 0-144 0,-1-1 144 0,0-3 0 0,-2-4 0 0,1-1 0 16,1 0 0-16,0-2 0 0,-1-1 0 0,-1-5 0 31,-1-2-752-31,-1 0-160 0,1 1-48 0,-3-2-16176 0</inkml:trace>
  <inkml:trace contextRef="#ctx0" brushRef="#br0" timeOffset="42716.25">3560 15012 8399 0,'0'0'368'0,"0"0"80"0,0 0-448 0,-8 0 0 16,8 0 0-16,0 0 0 0,0 0 944 0,0 0 80 16,0 0 32-16,0 0 0 0,0 0-48 0,0 0-16 15,0 0 0-15,0 0 0 0,0 0-288 0,0 0-64 16,0 0-16-16,0 0 0 0,0 0-80 0,0 0-16 15,0 0 0-15,0 0 0 0,0 0 48 0,0 0 0 16,0 0 0-16,0 0 0 0,11-5 0 0,3 3 0 16,1 0 0-16,0 1 0 0,2 0-128 0,2 1-32 0,1-1 0 0,2 1 0 15,3 2-112-15,0-1-32 0,0 0 0 16,2 0 0-16,-1-1-80 0,0 0 0 16,2 0-16-16,-1 0 0 0,4 0-48 0,3 0-128 0,-1-1 192 0,1 1-64 15,3 0 48-15,0 0 0 0,-1-1 0 0,4 1 0 16,0 2 16-16,-1-2 0 0,0-1 0 0,1 0 0 15,1 0-32-15,0 1 0 0,0 0 0 0,-1 0 0 16,3 0-160-16,0 1 192 0,1 1-192 0,0 0 192 16,-2-2-192-16,4 0 160 0,2 0-160 0,0 0 160 15,-2 0-32-15,2 0 0 0,2 0 0 0,-3 0 0 16,-1 0 32-16,-1 0 0 0,2-1 0 0,-1 0 0 16,0-1 0-16,1 1 0 0,0 0 0 0,0 1 0 15,1 0-16-15,0 0 0 0,-2 0 0 0,0 0 0 16,-1 0-16-16,1 0-128 0,0 0 192 0,2 0-64 0,0 0 0 15,-1 2-128-15,1 2 192 0,-1 0-64 0,0-2-128 0,0-1 128 16,-1 1-128-16,0 0 128 0,1 1-128 0,-1-2 128 16,1-1-128-16,-1 1 128 0,0 2-128 0,0 0 0 15,-1-3 0-15,-1 3 128 0,-1-2-128 0,3-1 0 16,1 0 0-16,-1 1 128 0,-1-1-128 0,-2 0 0 16,0 0 0-16,-1 1 0 0,0 1 0 0,-2-1 0 15,0-1 128-15,0 0-128 0,1 0 0 0,1 0 0 16,-6 0 0-16,4 0 128 0,-1 0-128 0,1 2 160 15,-4 1-160-15,1-1 160 0,-2-3-160 0,0 2 160 16,-1 1-160-16,0 0 160 0,0-1-160 0,0 0 160 16,3-1-160-16,-2 3 160 0,0 1-160 0,-2 0 128 0,3 0-128 15,0-1 128-15,-2 1-128 0,-4-1 0 0,-2-3 144 0,1 0-144 16,-2 0 0-16,-2 0 144 0,-3 0-144 0,1 0 0 16,-1 0 128-16,-1 0-128 0,-2 0 0 0,-1 0 0 15,1 0 192-15,0 0-64 0,-1-1 0 0,-1-1-128 16,1 1 208-16,-3 1-64 0,1 0-16 0,-1 0 0 15,2-1-128-15,-2 1 160 0,-1 1-160 0,0 2 160 16,-3-2-32-16,0-1 0 0,1-1 0 0,-2 2 0 16,1 2-128-16,0 0 0 0,-2-3 0 0,0 2 0 15,1 2 0-15,-2-1 0 0,-2-1 0 0,3 2 128 16,-9-4-128-16,10 1 192 0,-10-1-192 0,10 0 192 16,-10 0-64-16,0 0 0 0,9 3 0 0,-9-3 0 0,8 2 32 15,-8-2 0-15,0 0 0 0,0 0 0 0,0 0 32 16,0 0 0-16,6 3 0 0,-6-3 0 0,0 0-32 15,0 0 0-15,0 0 0 0,0 0 0 0,0 0-16 0,0 0 0 16,0 0 0-16,0 0 0 0,-9 6 32 0,1-3 0 16,-5 1 0-16,0-1 0 0,-3-1-176 0,-2 0 160 15,-4 0-160-15,-4 0 160 0,-4-4-160 0,-3 2 0 16,-7 0 144-16,0-1-144 0,-2 0 0 0,-3-1 0 16,-2 0 0-16,-1 0 0 0,0 1 0 0,-8-1 0 15,-5 1 0-15,0 0 0 0,-2 0 0 0,0 0-128 16,-1 0 128-16,1-1 0 0,-7-2 0 0,0 4-128 15,-3-1 128-15,0 0 0 0,0-1 0 0,-3 1-160 16,-1 0 160-16,1 0 0 0,-1 0-128 0,0 1 128 16,0-1 0-16,1-1 0 0,0 1 0 0,-1 1-128 0,-1 0 128 15,2 0 0-15,2 0 0 0,1 0 0 0,-1-1 0 0,1 1 0 16,-4 1 0-16,3-1 0 0,2-1 0 16,2 2 0-16,1 3 0 0,-4-1 0 0,1-1 0 0,1 0 0 15,4-1 0-15,2 4 0 0,4-1 0 0,-3 0 0 16,-3-3 0-16,0 1 0 0,1 0 0 0,1 1 0 15,1 1 0-15,1-2 0 0,0-2 0 0,2 2 0 16,-2 0 0-16,4 0 0 0,3 0 0 0,2 0 0 16,1 0 0-16,1-1 0 0,1-1 0 0,-3 0 0 15,1 0 0-15,0-1 0 0,4 0 0 0,3 0 0 16,4 0 0-16,2 1 0 0,1-1 0 0,4-1 0 16,1 4 0-16,2 1 0 0,3-1 0 0,1-1 0 0,1 0 0 15,1 1 0-15,1 3 0 0,4-4 0 0,5-1 0 16,3 1 0-16,4 0 0 0,1 0 0 0,8-1 0 0,0 0 0 15,0 0 0-15,0 0 0 0,0 0 0 16,0 0 0-16,0 0 0 0,0 0 0 0,16 0 0 0,4 0 0 16,4-1 0-16,6 0 0 0,3-1 0 0,3-1 0 15,5-1 0-15,4 1 0 0,4 0-144 0,6-3 144 16,5-2 0-16,8 2-144 0,6 1 144 0,4 0 0 16,3-2 0-16,2 1 0 0,4-2 0 0,-1 3 0 15,1 0 0-15,2 0 0 0,0-1 0 0,2 0 0 16,1 0 0-16,-2 1 0 0,-4 0 0 0,2 0 0 15,4-3 0-15,-2 1 0 0,-2 2 0 0,-2-1 0 16,0 1 0-16,4-2 0 0,0 2 0 0,-2-1 0 16,-2 2 192-16,-3-2-64 0,4 0-128 0,-2 0-128 15,1 3 128-15,-5-1-192 0,-2-2 192 0,4 2 0 0,-2-2 0 0,-2 5 0 16,-3 2 0-16,-2-1 0 0,-2-1 0 16,-3-1 0-16,-5 0 0 0,-2 1 0 0,-1 1 0 0,-7-2 128 15,-4-1-128-15,-2-2 0 0,-3 0 0 16,-3 2 0-16,-2 1 0 0,-5-3 0 0,-4 0 0 0,-1 2 0 15,-1 0 0-15,-4 0 0 0,-3 0 0 0,-1-1 0 16,-4 2 0-16,0 0 0 0,-4-1 0 0,-2-1 128 16,-3 1-128-16,-8 3 144 0,5-4-144 0,-5 4 160 15,0 0-160-15,0 0 0 0,0 0-160 0,-7 3-12000 16,-4 7-2384-16</inkml:trace>
  <inkml:trace contextRef="#ctx0" brushRef="#br0" timeOffset="46503.02">18333 16816 6447 0,'0'0'576'0,"0"0"-576"0,0 0 0 0,0 0 0 15,0 0 1520-15,-8 0 192 0,8 0 32 0,-7 0 16 16,-2-1-512-16,9 1-96 0,-7-2-32 0,7 2 0 16,0 0-240-16,-8 0-48 0,1-2-16 0,7 2 0 15,0 0-96-15,0 0-16 0,-9-3 0 0,9 3 0 16,0 0 176-16,0 0 16 0,0 0 16 0,0 0 0 16,-6-1-48-16,6 1-16 0,0 0 0 0,0 0 0 15,0 0-336-15,0 0-64 0,0 0 0 0,6 4-16 16,3 1-64-16,2-2-16 0,2-1 0 0,3 1 0 15,0 0-16-15,2 0 0 0,1-1 0 0,1 2 0 16,2-4-32-16,4 0-16 0,1 0 0 0,2 1 0 16,1 1-32-16,3-2 0 0,0-2 0 0,2 2 0 15,-1 4-64-15,2-3 0 0,-4-1-16 0,1 2 0 16,0 4 16-16,1-2 0 0,0 1 0 0,1-1 0 0,2-1-64 16,2 3 0-16,1-2 0 0,3 2 0 0,3-1-128 0,0 0 0 15,-1-1 0-15,0-1 128 0,1 1-128 0,3 0 128 16,4 1-128-16,2-2 128 0,1-2-128 0,0 2 0 15,0 5 144-15,-3-4-144 0,1-4 128 0,-3 0-128 16,1 1 160-16,3 2-160 0,3-1 288 0,0 0-32 16,-1-2-16-16,-2-1 0 0,-6 3-48 0,2-1 0 15,-3-5 0-15,3 4 0 0,3 2-48 0,-1-1-16 16,-1-2 0-16,-2 2 0 0,-1-1-128 0,1 1 0 16,-3-1 144-16,3 1-144 0,-1 3 128 0,1-2-128 15,-1-2 128-15,2 3-128 0,2-1 128 0,-2 1-128 16,1-2 160-16,-1 0-160 0,3-1 128 0,-1 2-128 15,1 0 0-15,1-1 144 0,1-1-16 0,-1 0-128 0,-3 0 192 16,0 2-64-16,-3 1-128 0,2-3 192 0,0-1-192 16,1 2 192-16,0 2-192 0,-2-1 128 0,-4-3-128 15,-3 1 128-15,-3 3-128 0,1-2 0 0,0-1 0 0,-1-1 128 16,2 0-128-16,2-2 0 0,1 2 0 0,0-1 0 16,-1-1 0-16,-1 1 0 0,-4 1 128 0,0 0-128 15,-3 0 0-15,3 0 0 0,1-1 0 0,1 1 128 16,-1-2-128-16,2 2 0 0,0 1 144 0,1 0-144 15,-6-2 0-15,-1 0 0 0,-3 2 0 0,3-1 128 16,-4 1-128-16,-1-1 0 0,0-2 0 0,1 3 0 16,2 2 0-16,0-4 0 0,-3 0 0 0,1 0 128 15,2 2-128-15,-2 0 0 0,-3 1 0 0,-1-2 0 16,0-1 0-16,-3 0 0 0,-1-1 0 0,0 3 128 16,0-2-128-16,-1 1 128 0,0 0-128 0,0 0 128 0,-1 0-128 0,2 0 144 15,1 0-144-15,1 0 160 0,-1-1-32 0,-3 1-128 16,0 0 192-16,-1 0-64 0,1-1-128 0,-1 0 128 15,-3-2-128-15,1 2 128 0,-1 1-128 0,-2 0 0 16,0 1 144-16,-1 0-144 0,3 0 0 0,-1-1 0 16,-1-1 0-16,-1 0 128 0,0 2-128 0,3 2 0 15,-1-2 0-15,0 1 0 0,0-1 0 0,1 0 0 16,4 0 0-16,-4 0 0 0,-3 1 0 0,3-1 0 16,2-2 0-16,-2 2 0 0,-1 1 0 0,1 0 0 15,-3-2 0-15,1 0 128 0,-3 1-128 0,-1-2 0 16,-1 2 128-16,0-2-128 0,-3 0 144 0,2 1-144 15,0 1 192-15,-1 0-192 0,0-2 192 0,-3 0-192 0,-6 2 192 16,10-2-192-16,-2 0 144 0,-8 2-144 0,8-4 0 0,-8 4 144 16,10 0-144-16,-3 0 0 0,-7 0 0 0,8 0 128 15,-8 0-128-15,8-1 0 0,-8 1 0 0,10 2 0 16,-10-2 0-16,10 3 0 0,-1 0 0 0,-9-3 0 31,0 0-384-31,0 0-96 0,9 2-32 0,-9-2 0 16,0 0-1392-16,0 0-272 0,0 0-64 0</inkml:trace>
  <inkml:trace contextRef="#ctx0" brushRef="#br0" timeOffset="52222.68">23203 11425 26719 0,'0'0'2368'0,"0"0"-1888"0,0 0-480 0,0 0 0 16,-9-2 160-16,1-1-160 0,1 1 160 0,7 2-160 15,0 0 208-15,0 0-48 0,-2-9-16 0,-1 3 0 16,1-2 48-16,1 1 0 0,1 7 0 0,0-7 0 16,0-1 0-16,1 0 0 0,2 0 0 0,-4 0 0 0,-3-3 208 0,2 0 48 15,2-1 16-15,0 0 0 0,-1-4 192 0,0-1 48 16,-2-2 0-16,3-4 0 0,0-4-144 0,-1-1-32 15,-1-3 0-15,1-5 0 0,3-6-208 0,-4-4-32 16,-6-6-16-16,5-5 0 0,3-5-64 0,-2-2-16 16,-4-2 0-16,4 2 0 0,3 0-16 0,-1 1-16 15,-1 1 0-15,4 1 0 0,3 1 112 0,0 4 32 16,2 2 0-16,-1 3 0 0,2 0-48 0,-1 4 0 16,3 0 0-16,0 3 0 0,-2 2-96 0,1 2-32 15,2 2 0-15,-3 2 0 0,0 3-128 0,-2 4 192 16,-1 0-192-16,-3 3 192 0,1-1-192 0,-2 2 0 15,-2 2 0-15,0 2 0 0,-1 1 0 0,-3 3 0 16,0-2 0-16,-2 4 0 0,3 2 0 0,-2 2 0 0,-5 3-144 16,1 0 144-1,1 1-496-15,3 5 16 0,-4 1 0 0,2-2 0 16,-1-1-1504-16,1 3-288 0,7 1-64 0,-10 1-12240 0</inkml:trace>
  <inkml:trace contextRef="#ctx0" brushRef="#br0" timeOffset="52667.62">22750 10004 25791 0,'-15'6'2304'0,"-1"-1"-1856"16,-2-1-448-16,7 0 0 0,4 0 0 0,7-4-128 15,0 0-16-15,0 0 0 0,0-8 512 0,5-4 96 16,5-7 32-16,5 0 0 0,5 1-336 0,3-5-160 16,-2-6 160-16,6 0-160 0,-2 1 256 0,2-1-32 15,1-4-16-15,2-1 0 0,-6-2 240 0,4-5 64 16,2-6 0-16,1 0 0 0,1 1 144 0,-1-3 48 16,-3-3 0-16,2 3 0 0,2 1-96 0,0 4-16 15,-4 1 0-15,1 3 0 0,-6 1-96 0,0 4-32 16,-4 1 0-16,0 2 0 0,-1 0-208 0,-1 6-64 15,-1 4 0-15,-1 4 0 0,-3 1-64 0,-2 3-128 16,-4 4 176-16,2 5-176 0,-3-1 208 0,-5 6-64 16,10 4-16-16,-3 1 0 0,-7-5 16 0,8 17 0 0,-2 5 0 15,0 5 0-15,-2 5 96 0,-2 4 16 0,3 7 0 0,-2 2 0 16,-4 3-112-16,-1 1-16 0,-1 2 0 0,1 2 0 16,1 1-128-16,0-5 0 0,0-2 0 0,0-1 0 15,2-6 0-15,-2-2 0 0,-2-4 0 0,3-3 0 31,-2-5-528-31,1-4-48 0,-1-4 0 0,1-2 0 16,0-3-2176-16,2-4-432 0,-1-9-80 0</inkml:trace>
  <inkml:trace contextRef="#ctx0" brushRef="#br0" timeOffset="53094.78">23676 7813 24879 0,'-4'-8'2208'0,"4"8"-1760"0,-2-6-448 0,2 6 0 16,0 0 0-16,0 0 0 0,0 0 0 0,0 0 0 16,4 6 128-16,0 5 80 0,-2 3 32 0,1 2 0 15,0 3 320-15,-3 4 64 0,-3 1 16 0,0 5 0 16,1 1 80-16,0 2 32 0,-2-1 0 0,-1 2 0 15,0 5-96-15,-1-2-16 0,2 0 0 0,-3-1 0 16,1-4-352-16,-1-1-80 0,3-1-16 0,0-4 0 16,-2-2-192-16,3-2 144 0,2-1-144 0,-2-1 128 15,-4-8-128-15,4 0 0 0,2-3 0 0,1-8-176 16,-4 7-1424-16,4-7-272 0,0 0-64 0</inkml:trace>
  <inkml:trace contextRef="#ctx0" brushRef="#br0" timeOffset="53348.36">23334 8259 32255 0,'-9'-5'1424'0,"9"5"304"0,-7-3-1392 0,7 3-336 16,0 0 0-16,0 0 0 0,0 0-224 0,7-3-112 15,2-2-32-15,5 2 0 0,5 2 368 0,3-4 0 16,0-2 0-16,2 0 128 0,5 2 0 0,0-1 0 15,2 0 0-15,2 1 0 0,0 1-128 0,2 1 128 16,-2 0-128-16,-1 1 128 0,-2-1-128 0,-1-1 0 16,-6-1 144-16,0 1-144 0,-7-2 0 0,1 2 0 15,-1 3 0-15,-3-4 128 16,-5-1-656-16,1-1-128 0,0 1-32 0,0-1-8400 0,-3 0-1696 16</inkml:trace>
  <inkml:trace contextRef="#ctx0" brushRef="#br0" timeOffset="53931.64">24270 7687 20271 0,'1'-18'448'0,"1"8"80"0,-2 0 32 0,1 5 16 0,5-5-576 0,-4 1 0 0,-2-4 0 0,0-1 0 15,0-1 928-15,-1 0 80 0,-2 0 16 0,-1-1 0 16,-3 1-832-16,-1-1-192 0,-5 2 0 0,-4 0 0 0,-5-3 864 0,-2 2 128 16,-1-2 32-16,-4 3 0 0,-3 1 0 0,-2 4 0 15,-1 0 0-15,-2 3 0 0,-3-3-832 0,-3 3-192 16,-3 2 0-16,-5 1 0 0,-5 2 864 16,2 4 128-16,-1 4 32 0,4 2 0 0,0 4-832 0,0 2-192 15,0 3 0-15,-2 4 0 0,-1 5 0 0,2 5 0 16,1 4 0-16,2 7 0 0,1 8 864 0,2 5 128 15,4 5 32-15,-11 24 0 16,11-8-1152-16,9-5-240 0,6-4-32 0,8-1-16 0,7-2 416 16,9-5 0-16,7-5 0 0,5-1 0 0,4-4 144 0,6-3-144 15,7-3 192-15,0-4-192 0,5-4 128 0,6-3-128 0,7-2 0 16,4-4 0-16,4-1 0 0,4-4 0 0,2-4 128 0,3-3-128 16,-2-6 128-16,1-5-128 0,2-5 144 0,4-5-144 15,7-4 288-15,-4-5-32 0,-6-6-16 0,-2-3 0 16,2-6 208-16,1-1 64 0,4-2 0 0,0 0 0 15,-3-3-128-15,-2-1-32 0,-4-2 0 0,-1-1 0 16,-3 0-48-16,4-2-16 0,2 1 0 0,-3-1 0 16,-7 0-16-16,-5 0 0 0,-7 0 0 0,-5 2 0 15,-5 2 144-15,-5 2 32 0,-4 0 0 0,-4 0 0 16,-6-2 112-16,-3 1 16 0,-6-1 16 0,-3 0 0 16,-2 3-128-16,-2 0-16 0,-6-1-16 0,-1 3 0 15,1 2-240-15,-2 2-64 0,-4 2 0 0,0 1 0 0,-2 2-128 16,-1 2 0-16,-1 2-160 0,-2 1 160 15,-1 0-864-15,-1 1-80 0,0 4-16 0,1 3 0 16,-2 3-1376-16,7 2-288 0,6 2-48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9:45:01.29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2495 3673 24991 0,'-5'-17'1104'0,"0"8"240"0,2-1-1088 0,1 2-256 15,1 0 0-15,1 8 0 0,0 0 0 0,0 0 0 16,-1-5 0-16,1 5-144 0,0 0 144 0,0 0 0 16,0 0 0-16,0 0 0 0,-4-7 0 0,4 7 0 15,0 0 0-15,0 0 0 0,-7-5 0 0,0-1 0 16,-2 1 0-16,3-1-128 0,-3 0 128 0,2 0 0 0,-4 1-144 0,1-2 144 16,0-2 0-16,-2 1 0 0,0 1 0 0,-2-2 0 15,-3-2 0-15,1 0 240 0,-1 0-64 0,-1 0-16 16,-3-1 224-16,0 0 32 0,1-1 16 0,-1-1 0 15,0 1-32-15,-1 0 0 0,1 1 0 0,-1 0 0 16,-1 3-48-16,0 0-16 0,0-1 0 0,-2 1 0 16,-3 6-112-16,0 0-32 0,-3 1 0 0,-1-1 0 15,-3-1-192-15,0 4 176 0,-3 4-176 0,2 2 160 16,2-1-160-16,-2 3 0 0,-1 0 0 0,3 2 0 16,2 2 0-16,-2 1 0 0,1 0 0 0,-1 3 0 15,-1 1 0-15,1 3 0 0,-4-1 0 0,0 1 0 16,-3 4 0-16,4-2 0 0,-2 3 0 0,2 3 0 15,-1 1 0-15,1 3 0 0,3 0 0 0,-2 1 0 16,0 1 0-16,3-1 0 0,0-1 0 0,4 1 0 0,0-2 0 0,2 3 0 16,0 2 0-16,1-1 0 0,2 1 0 0,0 1 0 15,1 5 0-15,2 1 0 0,2-3 0 0,-2 1 0 16,2 0 0-16,3 0 0 0,1-2 0 0,0 1 0 16,-2-1 0-16,3 3 0 0,1 1 0 0,2-1 0 15,-1-1 0-15,3 1 0 0,0 1 0 0,0-1 0 16,5-3 128-16,1-1-128 0,-2-2 0 0,4 2 0 15,3-3 0-15,2-1 128 0,-3 1-128 0,1-2 0 16,2 3 0-16,4-2 0 0,0-2 0 0,2-1 128 16,-3-1-128-16,4-2 0 0,1-2 0 0,-1-2 0 15,3 0 128-15,0-2-128 0,0 0 0 0,3 0 0 16,-1 0 0-16,4-2 128 0,0-2-128 0,2-3 128 16,0-3-128-16,4 0 128 0,3 1-128 0,1-4 128 15,-1 0-128-15,3-5 128 0,2-1-128 0,2-2 192 16,-1-1-192-16,2-4 192 0,1-2-192 0,1-2 192 15,2-2-192-15,2-1 192 0,2-2-192 0,1-3 160 0,2-3-160 16,1 0 160-16,-1 0-160 0,-2-2 192 0,-2-1-192 0,2-4 192 16,0-1-192-16,-2 0 128 0,-5-1-128 0,5-4 128 15,4-2 0-15,-2-4 0 0,-3-2 0 0,-4-2 0 16,1 3-128-16,0 1 0 0,-2-2 144 16,3 0-144-16,-2-4 128 0,2-3-128 0,-2-3 128 0,-1 0-128 15,-3 1 128-15,-2-1-128 0,-1 1 128 0,-3 2-128 16,-3 3 192-16,-2 0-16 0,-3-2-16 0,-1 2 0 15,-2 0-32-15,-1 0 0 0,0 0 0 0,-3 2 0 16,-2 1-128-16,0 1 160 0,0 2-160 0,-3 0 160 16,1-1-160-16,-2 1 0 0,-2 2 0 0,-2-4 128 0,0 0-128 15,-2 1 0-15,-1 4 0 0,-2 3 128 0,-1 1-128 16,-1 2 0-16,-3 0 0 0,-3 3 0 16,2 0 0-16,-4 4 0 0,1 1 0 0,-3-1 0 0,-3-1 0 0,1 1 0 15,-2-1 0-15,1 3 0 0,-3-2 0 0,0 2 0 16,2-1 0-16,-3 2 0 0,-1 4 128 0,0 0-128 15,-1 2 0-15,1 1 128 0,3 2-128 0,-5 2 128 16,-1 1-128-16,-1 3 128 0,2 2-128 0,-4 1 0 16,-3 0 0-16,1 1 0 0,2 3 0 0,0 1 0 15,-1-2 0-15,-2 4 0 0,3 0 0 0,-1 2 0 16,-2 0 0-16,1 2 0 0,0 1-144 0,0 1 144 16,5 0 0-16,-3 2 0 0,-4 0-128 0,1 1 128 0,4 1 0 15,-1 1 0-15,1 2-176 0,1-2 176 0,2-3-160 16,0 1 160-16,1 0-208 0,0 0 48 0,2 0 16 0,-2 1 0 15,0-1-48-15,1 2 0 0,-1 0 0 0,2 1 0 16,2-2-112-16,-1 2-16 0,-2 1-16 0,2 0 0 31,5 0-288-31,-1 0-48 0,1-4-16 0,2 2 0 16,3 0-80-16,0 0 0 0,4-2-16 0,-2 1 0 16,0-3-1264-16,2 1-240 0,3-2-48 0</inkml:trace>
  <inkml:trace contextRef="#ctx0" brushRef="#br0" timeOffset="10674.46">3570 5437 14559 0,'-6'-12'640'0,"8"7"144"15,-2 5-624-15,0 0-160 0,0 0 0 0,0 0 0 0,4-8 0 0,1 3 0 16,-5 5 0-16,8-5 0 0,-8 5 0 0,8-4 0 16,1 2 0-16,-9 2 0 0,0 0 0 0,10-3 0 15,1 3 0-15,-11 0 0 0,0 0 0 0,6-3 0 16,-6 3 0-16,9-1 0 0,-9 1 0 0,9-3 0 16,-2-2 0-16,2 3 0 0,1 1 320 0,1 0-32 15,-3 1 0-15,3-2 0 0,2-3 240 0,0 2 48 16,-1 0 16-16,5 2 0 0,2-1 0 0,-1 2 0 15,3 0 0-15,2-2 0 0,-1-2-176 0,5 2-32 16,2 2-16-16,2 0 0 0,0-3 0 0,5 1 0 16,5 0 0-16,1 2 0 0,1 0-32 0,2-2 0 15,1 0 0-15,2 1 0 0,2 1-96 0,3 0-32 16,2 0 0-16,2 0 0 0,2-2-208 0,2 0 176 16,-1-1-176-16,2 1 160 0,1 3-160 0,0-2 0 0,4-3 144 0,-2 1-144 15,-2 1 128-15,1 1-128 0,-3 1 160 16,3-2-160-16,1-3 240 0,1 2-48 0,0 0-16 15,0-1 0-15,-3 2 16 0,2-1 0 0,1-2 0 0,3 2 0 16,0 2-16-16,2 0 0 0,-2 1 0 0,1-1 0 16,2-1-48-16,1-1 0 0,-1 1 0 0,0 2 0 15,-3 2-128-15,1 0 192 0,0-4-192 0,3 2 192 16,-2 0-192-16,-1 0 0 0,-1-2 0 0,1 2 0 16,-4 0 0-16,2 2 0 0,-1-2 0 0,0-2 0 15,4 0 192-15,-7 1 16 0,-2 1 0 0,1-2 0 16,1-2 48-16,0 1 16 0,1 0 0 0,1 3 0 15,-2-1 16-15,0 0 0 0,-5 0 0 0,-3 1 0 16,2 0-96-16,2 2 0 0,4 2-16 0,-4-2 0 0,-1-2-16 16,-5 1 0-16,1 2 0 0,-1-1 0 0,-1 1-160 15,2 0 128-15,-2 1-128 0,-2-1 128 0,-2-1-128 0,-1-1 0 16,-4 0 0-16,-3 1 0 0,-2-1 128 0,-2-1-128 16,1-1 0-16,0-1 128 0,-4 1-128 0,-1 0 128 15,-3-2-128-15,0 1 128 0,-1 1 112 0,-2 0 16 16,-3-1 0-16,-1 2 0 0,-1 0 0 0,0 0 16 15,0-2 0-15,-2 1 0 0,-2 0-80 0,-1 1-32 16,1 0 0-16,-1 0 0 0,0-2-160 0,-2 1 160 16,-2 0-160-16,1 0 160 0,-1-1-160 0,1 2 160 15,-1 2-160-15,-1-2 160 0,-1 0-160 0,2 0 0 16,0 0 144-16,-2 1-144 0,-11-1 0 0,10 2 0 16,-2 0 0-16,2-1 128 0,-1-1-128 0,0 1 0 0,-9-1 0 15,10 2-128-15,-2 0-144 0,-8-2-32 0,0 0 0 16,7 1 0-1,-7-1-1680-15,0 0-352 0</inkml:trace>
  <inkml:trace contextRef="#ctx0" brushRef="#br0" timeOffset="16178.32">9485 4102 16575 0,'0'0'736'0,"0"0"160"0,0 0-720 0,0 0-176 0,0 0 0 0,0 0 0 15,0 0 848-15,8 3 144 0,1-5 32 0,3 2 0 16,-3 2-832-16,4-1-192 0,4-2 0 0,2-1 0 16,-2-3 0-16,1 0 0 0,0 3 0 0,-1 0 0 15,-2 0 0-15,-1-1 0 0,-3 2 0 0,-2 1 0 16,-9 0-768-16,0 0-208 0,0 0-48 15,-4 12 0-15</inkml:trace>
  <inkml:trace contextRef="#ctx0" brushRef="#br0" timeOffset="16313.44">9530 4289 23951 0,'0'0'1056'0,"16"-6"224"0,5-1-1024 0,1 0-256 15,-1-1 0-15,0 5 0 0,1-1 0 0,-2-1 0 16,-2-1 0-16,-3 0 0 0,0 0 0 0,1-1 0 15,-2-2 0-15,-1 3-7040 16,-3 0-1472-16</inkml:trace>
  <inkml:trace contextRef="#ctx0" brushRef="#br0" timeOffset="17026.53">10495 3576 16575 0,'0'0'368'0,"0"0"80"0,0 0 0 0,0 0 16 0,0 0-464 0,-10-1 0 0,-1-1 0 0,-4 3 0 15,0 2 0-15,1 3 0 0,0 0 0 0,-2 1 0 16,-2 3 912-16,-4 2 96 0,0 2 16 0,-1 4 0 0,0 7 0 0,-1 0 0 16,-1 3 0-16,0 2 0 0,2 0-832 15,1 2-192-15,4-2 0 0,2-2 0 0,3-4 0 0,4-2 0 16,1-2 0-16,5-5 0 0,3-4 0 0,5-3 0 16,2-3 0-16,2-5 0 0,4-1 864 0,4-6 128 15,3-2 32-15,2-6 0 0,4-2-832 0,-1-5-192 16,2-5 0-16,-1-1 0 0,-3-3 0 0,1-1 0 15,2 0 0-15,-2-1 0 0,0-2 864 0,-1-1 128 16,-2-1 32-16,0 0 0 0,-4 3-832 0,-1-4-192 16,-2-2 0-16,-2 0 0 0,1 2 0 0,-4 1 0 15,0 2 0-15,0 2 0 0,0 2 0 0,-4 4 0 16,1 5 0-16,-1 4 0 0,1 4 0 0,-3 4 0 16,0 2 0-16,1 4 0 0,-4 4 0 0,0 0 0 15,0 0 0-15,-5 8 0 0,0 7 0 0,-2 6 0 0,-4 6 0 16,-2 3 0-16,-3 4 0 0,-3 4 0 15,0 0 0-15,-3 2 0 0,1 0 0 0,4 0 0 0,0-2 0 16,4-2 0-16,5-6 0 0,3-3 0 0,2-4 0 0,3-1 0 16,3 0 0-16,4-4 0 0,3-6 0 0,1-1 0 15,0-1 0-15,1-2 0 0,2-2 0 0,1-2 0 16,0-3 0-16,3-4 0 0,1 2 0 0,1-6 0 16,0-1 0-16,2-3 0 0,-1-5 0 0,2 0 0 15,-1 0 0-15,2 3 0 0,-1 0 0 0,-1 3 0 16,1 0 0-16,-2 0 0 0,1 4 0 0,0-1 0 15,-1 5 0-15,-2 3 0 0,1 2 0 0,-4 2 0 16,-1-1 0-16,-1 3 0 0,-3 0 0 0,0 5 0 16,-1-2 0-16,-1 3 0 0,-1 1 0 0,0-1 0 15,0-1 0-15,2-1 0 0,0-1 0 0,0-1 0 0,1-1 0 16,-1-1 0-16,0 0 0 0,0-3 0 16,-2 0-1600-16,2-1-352 0,-3-6-80 15,-1 1-16-15</inkml:trace>
  <inkml:trace contextRef="#ctx0" brushRef="#br0" timeOffset="17214.79">11241 3381 27647 0,'0'0'1216'0,"0"0"256"0,0 0-1168 0,-4 8-304 15,0 1 0-15,-6 5 0 0,0 2 0 0,-3 5 0 16,-7 2 0-16,-1 3 0 0,-3 2 0 0,-2 2 0 15,-4 3 0-15,-2 4 0 0,1 1 0 0,0 1 0 0,1-1 0 0,2 0 0 16,1-2 0-16,3-1 0 0,-2-2 0 0,3-2 0 16</inkml:trace>
  <inkml:trace contextRef="#ctx0" brushRef="#br0" timeOffset="17496.62">10155 4238 23951 0,'0'0'1056'0,"0"0"224"0,9-3-1024 0,4-1-256 15,5-2 0-15,3-4 0 16,6-1-768-16,4-2-192 0,6-3-64 0,6-2 0 0,6-2 1648 0,3-1 320 15,0-1 64-15,0 0 16 0,2 0-832 0,5 0-192 16,-2-1 0-16,2 1 0 0,3 2 0 0,-4 1 0 16,-4 0 0-16,-4 1 0 0,-6 1 0 0,-4 1 0 15,-3 3 0-15,-7 2 0 0,-3 1 0 0,-5 1 0 16,-4 2 0-16,-4 1-10608 0</inkml:trace>
  <inkml:trace contextRef="#ctx0" brushRef="#br0" timeOffset="18192.14">10698 4497 27647 0,'0'0'1216'0,"0"0"256"0,0 0-1168 0,0 0-304 0,-2 6 0 0,-3 0 0 31,0 2-768-31,-2-1-192 0,0 1-64 0,-2 3 0 0,-4 1 1648 0,1 2 320 0,-2-1 64 0,-1 2 16 16,-3 3-832-16,0 1-192 0,-3 3 0 0,3-1 0 16,-2 1 864-16,2-1 128 0,-1 0 32 0,4 2 0 15,2-2-832-15,4-1-192 0,1-5 0 0,4 1 0 16,2-3 0-16,2-1 0 0,2-3 0 0,2-4 0 0,2-3 0 0,4-2 0 16,4-1 0-16,2-4 0 0,4-5 0 0,3-4 0 15,0-4 0-15,1-3 0 0,0-3 0 0,1-4 0 16,-1-2 0-16,1-2 0 0,-2-2 864 0,-3-3 128 15,0-1 32-15,0-2 0 0,-1 0-832 0,-2-2-192 16,-2 2 0-16,-1 2 0 0,-6 1 0 0,0 5 0 16,-1 6 0-16,-2 2 0 0,-2 4 0 0,-1 5 0 15,-2 6 0-15,0 1 0 0,0 8 0 0,0 0 0 16,0 0 0-16,-6 10 0 0,-2 3 0 0,0 4 0 16,-1 1 0-16,-1 4 0 0,0 3 0 0,0 0 0 15,0 2 0-15,2-1 0 0,0-1 0 0,2-1 0 16,4-2 0-16,-1-1 0 0,2-2 0 0,2-3 0 0,3-2 0 15,3-3 0-15,1-5 0 0,3 1 0 16,3-4 0-16,2-2 0 0,1-3 0 0,2-4 0 0,5-3 0 16,2-4 0-16,1 1 0 0,-1-3 0 0,0 0 0 0,1-5 0 15,-5-4 0-15,1-3 0 0,-2-1 0 0,-1-4 0 16,1-6 0-16,-2-4 0 0,0-4 0 0,1-3 0 16,0 0 0-16,0 0 0 0,2 0 0 15,-2 3 0-15,-5 0 0 0,3 4 0 0,2 2 0 0,-1 4 0 16,0 2 0-16,-2 9 0 0,-2 2 0 0,-3 4 0 15,-1 3 0-15,-2 4 0 0,-2 2 0 0,-1 4 0 16,-6 6 0-16,0 0 0 0,3 9 0 0,-5 4 0 16,-2 5 0-16,-3 6 0 0,-2 7 0 0,-6 6 0 15,-2 6 0-15,-2 5 0 0,-1 7 0 0,-2 5 0 0,-1 4 0 16,0-2 0-16,3-1 0 0,5-4 0 0,4-5 0 0,4-4 0 16,5-3 0-16,2-4 0 0,3-4 0 0,4-1 0 15,3-3 0-15,3-5 0 0,3-4 0 0,2-4 0 16,1-2 0-16,2-3 0 15,-2-5-768-15,1-2-208 0,1-4-48 16,-3-4-8736-16,-4-4-1760 0</inkml:trace>
  <inkml:trace contextRef="#ctx0" brushRef="#br0" timeOffset="18360.34">11114 4245 31327 0,'11'-10'688'0,"-2"6"144"0,4-2 16 0,7 1 48 0,6-2-720 0,5 0-176 16,2 2 0-16,4-3 0 0,5 1 0 0,2-4 0 0,0 0 0 16,1 0 0-16,0 0 0 0,0 1 0 0,0 2 0 0,17-5-13888 15</inkml:trace>
  <inkml:trace contextRef="#ctx0" brushRef="#br0" timeOffset="19630.41">12137 3444 16575 0,'0'0'368'0,"0"0"80"0,-6-6 0 0,3 1 16 0,3 5-464 0,-7-5 0 16,1 0 0-16,-2 0 0 0,0-1 0 0,-1 2 0 16,1-1 0-16,-4 1 0 0,-3 0 912 0,0 0 96 15,-1 3 16-15,-2 1 0 0,-2 0 0 0,0 2 0 0,-1 3 0 0,-1 3 0 16,-1 1-832-16,0 6-192 0,1 1 0 0,2 4 0 16,0 0 864-16,4 2 128 0,3 2 32 0,4 4 0 15,3 0-832-15,0 2-192 0,2-3 0 0,5-4 0 16,6-6 0-16,6-3 0 0,2-3 0 0,4-2 0 15,4-2 0-15,3-4 0 0,1-4 0 0,1-7 0 16,1-7 864-16,0-2 128 0,0 0 32 0,1-2 0 16,1-2-832-16,-4-2-192 0,-1-3 0 0,0 1 0 15,-1 0 0-15,-3-2 0 0,-4-3 0 0,-6 6 0 16,1-2 0-16,-2-1 0 0,1-4 0 0,-1-3 0 16,-1-1 0-16,-1 0 0 0,1-1 0 0,-4 0 0 0,2 1 0 15,-4 2 0-15,2 2 0 0,-1 5 0 0,0 3 0 16,-1 4 0-16,-1 5 0 0,1 1 0 0,-3 5 0 15,0 2 0-15,-1 6 0 0,0 0 0 0,0 0 0 0,-4 9 0 16,-1 4 0-16,-1 5 0 0,-4 3 0 0,-8 15 0 16,-2 1 0-16,0 8 0 0,1 3 0 0,0 2 0 15,0 5 0-15,4-5 0 0,-2-8 0 0,6-5 0 16,7-5 0-16,4-5 0 0,2-2 0 0,5-4 0 16,0-4 0-16,1 1 0 0,0-6 864 0,2-3 128 15,4-6 32-15,-1-1 0 16,3-1-1648-16,2-2-320 0,3-2-64 0,-2-5-16 0,2-3 832 0,1-2 192 15,-2-1 0-15,-1-4 0 0,0-3 0 0,1-2 0 16,-4-3 0-16,2-3 0 0,-1-5 0 0,-1-2 0 16,-1-5 0-16,1-1 0 0,0-1 768 0,1 1 208 0,0 2 48 15,0 2 0 1,-2 3-1648-16,0 4-320 0,-2 4-64 0,-2 5-16 0,0 4 832 16,-3 3 192-16,0 4 0 0,-3 4 0 0,-5 7 0 0,0 0 0 0,1 7 0 0,-3 5 0 15,-1 4 0-15,-4 6 0 0,-2 5 0 16,-4 4 0-16,-2 2 0 0,0 5 0 0,-1 6 0 0,-1 5 0 15,1 1 0-15,0-1 0 0,2-4 0 16,3-1 0-16,2-6 0 0,5-2 0 0,1-4 0 0,5-1 0 16,2-2 0-16,3-3 0 0,0-1 0 0,3-3 0 15,2-2-864 1,-1-3-128-16,2-4-32 0,1-2 0 0,-1-3-816 16,-1-3-160-16,-2-3-48 0,-2-3 0 0</inkml:trace>
  <inkml:trace contextRef="#ctx0" brushRef="#br0" timeOffset="19764.79">12411 3413 27647 0,'0'-15'1216'0,"3"9"256"0,3 2-1168 0,2 0-304 16,6-2 0-16,2 1 0 0,4-1 0 0,6 2 0 15,6-1 0-15,6 1 0 0,6 1 0 0,4-1 0 16,3 0 0-16,0 0 0 16,1-2-768-16,2 2-192 0,2-4-64 0,20-2-10240 15</inkml:trace>
  <inkml:trace contextRef="#ctx0" brushRef="#br0" timeOffset="20980.42">5632 3655 12895 0,'0'0'272'0,"-12"6"64"0,-3 3 16 15,-4 5 32-15,-2 6-384 0,-5 4 0 0,-8 2 0 0,0 7 0 0,0 7 1712 0,0 3 272 16,-1 3 48-16,-1 9 16 0,2 9-1648 0,2 7-400 15,1 9 0-15,4-2 0 0,3 1 896 0,4 4 112 16,4 3 16-16,9-1 0 0,7-1-832 0,7-9-192 16,8 0 0-16,6-4 0 15,5-3-768-15,7-7-208 0,18 14-48 0,7-20 0 0</inkml:trace>
  <inkml:trace contextRef="#ctx0" brushRef="#br0" timeOffset="21581.33">9306 3401 16575 0,'9'16'368'0,"-2"2"80"0,2 8 0 0,2 4 16 0,1 7-464 0,2 7 0 0,1 9 0 0,2 7 0 16,1 6 0-16,-3 8 0 0,-2 3 0 0,-3 10 0 16,-3 8 0-16,-5 3 0 0,-3 2 0 0,-6-2 0 15,-4-1 0-15,-3-3 0 0,-2-4 0 0,0-10 0 16,-2-8 0-16,1-8 0 0,-1-2 0 0,1-5 0 15,-3-3 0-15,1-9 0 0,-1-5 0 0,2-5 0 16,2-2 0-16,0-7 0 0,-1-4 0 0,-2-2 0 0</inkml:trace>
  <inkml:trace contextRef="#ctx0" brushRef="#br0" timeOffset="22560.62">4265 3728 12895 0,'0'0'272'0,"0"0"64"0,0 0 16 0,0 0 32 0,0 0-384 0,0 0 0 16,0 0 0-16,-8 2 0 0,0-1 896 0,-1 4 96 15,-4 2 32-15,-2 5 0 0,-2 4-832 0,-2 4-192 16,-4 2 0-16,1 3 0 0,-2 2 864 0,3 1 128 15,1-1 32-15,2 4 0 0,3 3-832 0,3-2-192 16,-1-1 0-16,4-3 0 0,2-1 0 0,5-5 0 16,4-4 0-16,1-6 0 0,-3-12 0 0,0 0 0 15,16 5 0-15,3-7 0 0,3-9 0 0,1-5 0 16,3-6 0-16,4-6 0 0,3-2 864 0,0-3 128 16,-1-2 32-16,0-1 0 0,0-7-832 0,-2 0-192 15,-1-5 0-15,0 1 0 0,0 0 0 0,-7 1 0 0,-3 0 0 16,2 0 0-16,0-1 0 0,-2 1 0 0,-4-7 0 0,-1 4 0 15,1 2 0-15,-2 3 0 0,-2 2 0 0,-5 4 0 16,-1 3 0-16,-1 8 0 0,-2 6 0 0,1 5 0 16,-5 6 0-16,2 10 0 0,0 0 0 0,0 0 0 15,0 0 0-15,-6 19 0 0,-2 8 0 16,-2 7 0-16,-4 7 0 0,-3 12 0 0,0 10 0 0,-1 6 0 16,2 2 864-16,-1 5 128 0,1 3 32 0,3-1 0 15,3-4-832-15,3-10-192 0,5-7 0 0,4-8 0 16,4-4 0-16,0-7 0 0,-3-7 0 0,7-3 0 15,4-5 0-15,5-5 0 0,2-4 0 0,2-1 0 16,-3-3 0-16,2-2 0 0,0-6 0 0,0-4 0 0,1-4 0 16,-2-5 0-16,0-5 0 0,1-5 0 0,0 0 0 15,0-3 0-15,-4-5 0 0,1-2 0 0,0-1 0 0,-1-3 0 16,-2 0 0-16,4-2 0 16,-1-3 0-16,-2 3 0 0,-2 1 0 0,0 3 0 0,4 3 0 0,-1 1 0 15,-1 4 0-15,1 2 0 0,-2 2 0 0,-3 3 0 16,0 3 0-16,-2 3 0 0,-2 3 0 0,-3 1 0 15,-1 0 0-15,-5 8 0 0,0 0 0 0,0 0 0 16,0 0 0-16,0 0 0 0,-1 10 0 0,-1 5 0 16,-1 2 0-16,-5 9 0 0,-3 4 0 0,-2 2 0 15,0 2 0-15,-2 5 0 0,-1 3 0 0,-2 3 0 16,-2 0 0-16,3 0 0 0,6 0 0 0,-5 1 0 16,0 2 0-16,2 0 0 0,-1 1 0 0,6-3 0 15,2-8 0-15,2-4 0 0,3-9 0 0,2-3 0 16,2-5 0-16,3-4 0 15,1-3-2416-15,2-6-528 0,2-4-96 0,0-7-32 0</inkml:trace>
  <inkml:trace contextRef="#ctx0" brushRef="#br0" timeOffset="22721.54">4880 3669 27647 0,'11'-2'608'0,"4"1"128"0,5 0 32 0,7 1 0 0,5 0-624 0,5-1-144 0,5 0 0 0,2 0 0 16,1 0 0-16,4 0 0 0,4-5 0 0,1 1 0 16,0-4-1600-16,0-2-368 0,22-8-64 0,-19 7-16 15</inkml:trace>
  <inkml:trace contextRef="#ctx0" brushRef="#br0" timeOffset="23052.08">4479 2449 23951 0,'-25'-8'512'0,"4"10"128"0,-3 8 0 0,-8 5 64 0,-7 9-576 0,-9 6-128 16,-9 8 0-16,-10 8 0 0,-9 12 848 0,-1 10 144 0,0 9 32 0,-4 7 0 16,-5 4 0-16,1 11 0 0,3 10 0 0,7 4 0 15,5 4-832-15,5 5-192 0,3 9 0 0,7-2 0 16,6-4 0-16,11-1 0 0,10-2 0 16,11-6 0-16,9-9-144 0,8-8-80 0,7-4-16 0,10-8 0 15,8-7-416 1,6-7-96-16,4-8-16 0,6-9 0 0,4-8-1600 0,6-6-320 15,23 4-64-15,-4-15 0 0</inkml:trace>
  <inkml:trace contextRef="#ctx0" brushRef="#br0" timeOffset="37476.58">3351 7525 6447 0,'0'-12'576'0,"0"3"-576"16,0-2 0-16,-1-1 0 0,0-1 832 0,0 2 64 0,1 0 16 0,-1 0 0 15,0-1 240-15,1 0 64 0,1 0 0 0,0 2 0 16,-1 10-448-16,1-10-64 0,1-2-32 0,0 1 0 15,-2 11-176-15,0 0-48 0,0 0 0 0,7-5 0 16,-1 0-64-16,-6 5-32 0,10-1 0 0,1 0 0 16,-3-3-160-16,3 2-16 0,3 0-16 0,3 1 0 15,0 0 32-15,4 0 0 0,1-3 0 0,4 3 0 16,1 0 48-16,6 1 16 0,5 0 0 0,2 0 0 16,2 1 64-16,1-2 0 0,1-1 16 0,2-1 0 15,1-2-64-15,6 1-16 0,3 2 0 0,6-2 0 16,1 2 0-16,2 1 0 0,-2-2 0 0,4 2 0 0,3 1-64 15,3 0 0-15,-1 3-16 0,3-2 0 0,2-2-176 16,2 0 192-16,2 0-192 0,3 1 192 0,1 0-64 0,-1 0-128 16,0-1 192-16,2 0-64 0,4-1-128 0,-3 1 0 15,0 0 144-15,3-2-144 0,1-1 0 0,-1 0 0 16,2 2 0-16,-3 1 0 0,-1 0 192 0,0-1-16 16,0 1-16-16,-1 2 0 0,-1-2 80 0,-1-1 16 15,0 1 0-15,0 1 0 0,-1 3-48 0,0-3 0 16,-6 0 0-16,1 3 0 0,2 0-48 0,-2 4-16 15,-2-1 0-15,-3 1 0 0,-5-3-144 0,1 2 0 16,3-1 144-16,-6 0-144 0,-5-3 0 0,-2 2 128 16,-2 1-128-16,-5 1 0 15,-3 1-1744-15,-5-3-432 0</inkml:trace>
  <inkml:trace contextRef="#ctx0" brushRef="#br0" timeOffset="44132.06">1168 11859 5519 0,'0'0'496'16,"0"0"-496"-16,0 0 0 0,0 0 0 0,0 0 976 0,0 0 112 15,0 0 0-15,0 0 16 0,0 0-368 0,0 0-80 16,0 0-16-16,8 1 0 0,7 2 240 0,-2-2 32 16,2-2 16-16,5-2 0 0,3 2-288 0,2-2-48 15,4 1-16-15,2 0 0 0,2-1-304 0,2 2-64 16,1-1-16-16,3 0 0 0,4-3 64 0,3 1 0 15,1-1 0-15,6-1 0 0,1 1-64 0,2 0 0 16,6 2 0-16,-1-3 0 0,1-1 0 0,7-3 0 16,4-1 0-16,3 3 0 0,0 3-48 0,1-3-16 15,-2-2 0-15,6 1 0 0,2 4 0 0,0-1 0 16,3-2 0-16,-2 4 0 0,3-1-128 0,1-1 0 16,6 3 0-16,-2-2 0 0,-2-2 0 0,3 2 0 0,0 2 0 15,1 1 128-15,-1 0-128 0,-1 0 192 0,-2 0-192 16,7 2 192-16,5 2-192 0,1 0 128 0,-4-2-128 0,5-2 128 15,2 0 0-15,1 2 0 0,3-1 0 0,0-1 0 16,0-1 0-16,-1 0-128 0,-2 2 192 0,4 0-64 16,5-3-128-16,0 3 0 0,-3 0 144 0,4 1-144 15,2 1 0-15,-3 0 128 0,-3 2-128 0,2-3 0 16,-3 1 176-16,-1 1-48 0,-2 3 0 0,5-3 0 16,3-2-128-16,1 0 0 0,-5 2-160 0,1 0 160 15,1-4 0-15,-1 2 0 0,1-1 0 0,-2 1 160 16,2 0-32-16,-1 0 0 0,-5 0 0 0,4 0 0 15,5 0-128-15,-3 0 160 0,0-1-160 0,-4 1 160 0,1 2 0 16,-3-2 0-16,-4 0 0 0,3 4 0 0,1-1-160 16,-2 1 0-16,-4 1 144 0,2 0-144 0,1 1 128 0,-1-3-128 15,-1-3 128-15,-1 0-128 0,0 3 176 0,3 1-48 16,-1-1 0-16,-2-1 0 0,-2-3 48 0,2 3 0 16,3 5 0-16,-1-3 0 0,-1-3 16 0,4 0 16 15,-1-1 0-15,0 4 0 0,-5 1-208 0,4 1 0 16,3-3 0-16,-3 0 0 0,-1 1 0 0,4 1 0 15,2 4 128-15,1-6-128 0,-2-3 0 0,5 0 0 16,2 1 0-16,-1 0 0 0,-5-1 0 0,3-1 128 16,4-3-128-16,-5 1 0 0,-3 0 0 0,3 1 0 15,1-1 128-15,-5-2-128 0,-7 0 0 0,1 2 0 16,3 0 0-16,0 1 0 0,1-2 0 0,-2 3 0 0,0 0 0 16,-2 0 0-16,-1-2 0 0,2-1 0 0,1-2 0 15,1 0 0-15,1 1 0 0,-1 1 0 0,0 1 0 16,-3-2 0-16,1 1 128 0,-2 1-128 0,-4 2 0 15,3-3 0-15,0-2 0 0,1 0 0 0,-6 2 0 0,1 0 0 16,0 1 0-16,0-1 0 0,-4-1 0 0,0 1 0 16,-4 2 0-16,5 2 0 0,2-2 0 0,-1-3 0 15,-3 1 144-15,2 0-144 0,0 2 128 0,2-1-128 16,-4-1 0-16,2 0 128 0,0 1-128 0,4 1 0 16,0 0 128-16,-3-2-128 0,-6 0 0 0,5 1 128 15,9 0-128-15,-9 0 0 0,-2-1 144 0,-2 0-144 16,3 1 128-16,2 2-128 0,-3-2 128 0,-3 0-128 15,-1-1 208-15,2 0-16 0,2-2-16 0,0 3 0 16,-3 2-32-16,6-3 0 0,0-1 0 0,-1 1 0 0,2 2-16 0,0 1 0 16,-3-2 0-16,3 1 0 0,2-1-128 0,-5 0 0 15,-3 2 0-15,0 0 0 0,5-3 0 0,-1 2 0 16,-4 0 0-16,2 1 0 0,0-1 0 0,-2 0 0 16,-1 0 0-16,-1 0 0 0,-4 3 0 0,4-2 0 15,1-1 0-15,0 1 0 0,-2 1 0 0,-3-1 0 16,0-1 128-16,3-1-128 0,4 2 0 0,-1 0 0 15,-2 1 0-15,3 1 128 0,-2-2-128 0,2-1 0 16,-1 0 0-16,-2 3 0 0,-3 2 0 0,2-2 0 16,2-1 0-16,-4 1 0 0,-3 3 128 0,1 1-128 15,-4 0 0-15,2 1 128 0,5-4-128 0,-7 2 0 16,-3 3 0-16,-3-2 0 0,4-1 0 0,-1 0 0 16,2 3 0-16,-2 0 0 0,-4 0 0 0,2 1 0 0,-5-3 0 15,5 2 0-15,3 0 0 0,-2-1 0 16,-4 0 0-16,-3 1 0 0,-2-5 0 0,2 0 128 0,-1 1-128 15,-2-1 0-15,-3 1 0 0,-1-1 0 0,-4 1 128 0,-4-1-128 16,0 1 0-16,-2-1 0 0,-1-1 0 0,-2 2 0 16,-1-1 0-16,-1 0 0 0,-5 0 0 0,-1 0 0 15,-4 1 0-15,-4 0 0 0,-4 1 0 0,0 2-176 32,2-1-256-32,0 4-48 0,-4 0-16 0,-4 1-12576 0</inkml:trace>
  <inkml:trace contextRef="#ctx0" brushRef="#br0" timeOffset="50913.58">9394 13713 22111 0,'-3'-4'1968'0,"0"0"-1584"0,3 4-384 0,0 0 0 16,0 0 896-16,0 0 80 0,0 0 32 0,0 0 0 15,0 0-736-15,0 0-144 0,11 3-128 0,3 0 192 0,3-2-16 0,1 1 0 16,3 0 0-16,0-2 0 0,6 0 16 0,2 0 0 16,1-2 0-16,-1 2 0 0,-1 2 0 0,4-1 0 15,0-2 0-15,2 1 0 0,-1 1 96 0,3 1 32 16,3 2 0-16,2-2 0 0,0 0 912 0,4 2 192 16,3 0 48-16,1 1 0 15,2-4-1744-15,1 3-352 0,-2 0-64 0,6 2-16 0,0-2 704 0,2 0 320 16,2 0-16-16,2-1-16 0,-2 1-32 0,2 1-16 15,3-2 0-15,1 0 0 0,0 0-48 0,1 0 0 16,0 1 0-16,0-2 0 0,-1-2-48 0,1 0-16 16,2-1 0-16,0 1 0 0,4-1 16 0,-1 1 0 15,-3 0 0-15,5-1 0 0,-2 0-16 0,4-2-128 16,2 2 192-16,-3-2-64 0,-3 1 0 0,-1 1-128 16,2 0 192-16,3 1-64 0,0-3 0 0,-3 2-128 0,-6-2 192 15,6 2-64-15,1 0 32 0,1 0 0 0,-2 0 0 16,0 1 0-16,-2 2 16 0,3-1 0 0,1-1 0 0,0 0 0 15,-1 0-48-15,-2 0 0 0,-1 1 0 0,-1-1 0 16,-1-1 16-16,4 1 0 0,3 1 0 0,-1 2 0 16,-2-3-144-16,2 2 192 0,1-1-192 0,-3 1 192 15,2 1-192-15,0 0 160 0,-1 1-160 0,1-2 160 16,2 0-160-16,0 1 192 0,3 0-192 0,-2 0 192 16,-2-3-192-16,-1 1 0 0,2 3 0 0,1-2-176 15,0 0 176-15,0 0 0 0,-3 0 0 0,-3 1 0 16,2-2 0-16,2 3 0 0,-1-1 128 0,0 0-128 15,-4-2 0-15,1 2 144 0,0 3-144 0,0-2 0 0,0-1 224 16,2 1-64-16,-3 0-16 0,1 3 0 0,-2 0-144 0,3 0 0 16,3-2 0-16,0 1 128 0,1-1-128 15,-2 0 0-15,-3-2 0 0,2 3 128 0,0-2-128 16,-1 0 0-16,0 0 144 0,-1-1-144 0,-1 0 0 16,-2 1 0-16,3 0 0 0,2-1 128 0,0 1-128 0,-2 0 144 15,-4 0-144-15,1 0 160 0,2-4-32 0,2 2-128 16,4 2 192-16,-2 1-64 0,-2-1-128 0,1-1 128 15,0 0-128-15,2-2 128 0,0 0-128 0,-2 1 0 16,-4 2 0-16,3-1 128 0,1-3-128 0,1 1 0 16,1 2 0-16,-3 1 128 0,-1 0-128 0,2-3 0 15,1-2 0-15,-1 1 0 0,1 2 0 0,-1 1 128 16,-3 4-128-16,0-6 0 0,1-2 144 0,1 1-144 16,4 1 160-16,-4 2-160 0,-2 2 144 0,2-2-144 0,-4-2 128 15,5 1-128-15,2 0 224 0,0 2-32 0,1 0-16 16,-2-1 0-16,-4 0-176 0,2-3 0 0,0 0 0 0,-1 1 0 15,1 2 160-15,-1 0-160 0,-5-1 192 0,1 1-192 16,2-1 208-16,-1 2-64 0,-1 1-16 0,-3 1 0 16,-2 1-128-16,3-3 0 0,2-2 0 0,-3 1 0 15,1 0 0-15,-1 1 0 0,-1 1 0 0,-1-2 128 16,-6 0-128-16,2 0 0 0,3-3 0 0,0 1 0 16,2 1 0-16,-5 0 0 0,-4 0 0 0,-3-1 0 15,-1 0 0-15,3-1 0 0,2 0 0 0,-1-1 0 16,-4 0 0-16,1 1 0 0,-3 1 0 0,-3-1 0 15,-4 0 0-15,0 0 128 0,1 0-128 0,0 0 0 16,0 0 0-16,1 0 0 0,0-1 128 0,-1 2-128 0,0 0 0 16,-6 3 160-16,-3-2-160 0,-2 0 160 15,-1-2-160-15,-3 0 0 0,-4 0-160 0,1 0 160 0,-1 0 0 16,-2-1 0-16,-2 0 0 0,-3 1 0 0,-1 0 0 16,0-1 0-16,-2-4 128 0,-4 4-128 0,-3 1 0 0,-7 0 0 15,0 0 128-15,0 0-128 0,0 0 0 0,0 0 128 16,0 0-128-16,0 0 0 0,-2-8 128 0,-5 2-128 15,-1 4 0-15,-6 0 0 0,-3-2 0 0,-5 2 0 16,-1 1 0-16,-1 0 0 0,1 1 0 0,-7-1 0 16,-2-1 0-16,-4 1-144 0,-3-4 144 0,-5 2-128 15,-5 1 128-15,-2 1-128 0,-6-3-96 0,0 3-16 16,-2-2 0-16,0 0 0 0,-7-2 48 0,-4 0 16 16,-6-2 0-16,0 4 0 0,2 1 176 0,-4-2-160 15,-4-2 160-15,-5 0-160 0,-6-2 160 0,0 1 0 0,-2-2-144 0,-3 2 144 16,-5-1 0-16,1-1 0 0,-1 1 0 15,-5-1 0-15,-3 0 0 0,-4 1 0 0,0-2 0 0,-2 1-176 16,-3 0 176-16,-1 1 0 0,-2 1 0 16,-2-1 0-16,-1-1 0 0,-1 4 0 0,1-1 0 0,0 2 0 15,2-2 0-15,-2 1 0 0,-4-1 0 0,2 3-128 16,1 1 128-16,-2-3 0 0,-6 0-144 0,3 1 144 16,1 2-128-16,-2 1 128 0,-5-5-160 0,-2 4 160 15,-2-1 0-15,3 2-144 0,0 2 144 0,-3-2 0 16,-5-1 0-16,3 1 0 0,3 0 0 0,1 0 0 15,1 2 0-15,-2 0 0 0,-2 0 0 0,3 2-128 16,5 1 128-16,1 0 0 0,-2 2 0 0,3-2 0 16,2 0 0-16,4 0 0 0,0-1 0 0,3 0 0 0,2 1 0 15,2-1 0-15,2 0-144 0,-1 0 144 0,1 3-160 16,0-2 160-16,-2 1-208 0,2-1 80 0,2 2 128 16,-2-1 0-16,-2 1-144 0,0-1 144 0,-2 1 0 0,4-1 0 15,4 5 0-15,-2-2 0 0,-1-4 0 0,0 2 0 16,2-1 0-16,0-3 0 0,0 2 0 0,5-1 0 15,7 0 0-15,3 1 0 0,-2-4 0 0,4 2 0 16,4 1 0-16,2-1 0 0,1-1 0 0,3 0 0 16,0 1 0-16,2 0 0 0,5 1-192 0,-1-2 192 15,2-3-160-15,1 3 160 0,1 3-160 0,2 1 160 16,1-3-160-16,0 1 160 0,2-2-160 0,-4 2 160 16,0 0-160-16,1 0 160 0,1 1 0 0,3-1 0 15,1-1-128-15,3 0 128 0,-1 0 0 0,4 1 0 16,3 0 0-16,3 0 0 0,6 1 0 0,0-1 0 0,2-5 0 0,3 3 0 15,3 1 0-15,1 1 0 0,4 1 0 16,3-2 0-16,1 1 0 0,2 0 0 0,4 1 0 0,2-2 0 16,1 0 0-16,2-1 0 0,3 0 0 0,3 1 0 15,-3 1-160-15,3-2 160 0,2-1-160 0,3 2 160 16,2 0-192-16,0-1 192 0,2 1-208 0,2 0 80 16,8-2 128-16,0 0-160 0,0 0 160 0,0 0-160 15,0 0 160-15,0 0 0 0,0 0-144 0,0 0 144 16,11 1 0-16,2 0-176 0,4-1 176 0,2 0-128 15,4-1 128-15,2-2 0 0,5 0 0 0,4 0 0 16,5-2 0-16,7 1-160 0,3 0 160 0,8-2 0 16,7 1 0-16,3-2-128 0,2-2 128 0,5 0 0 15,6 0 0-15,3 0-128 0,6-1 128 0,5 0 0 0,5 0 0 0,3 1 0 16,5-1 0-16,2-1 0 0,2-2 0 0,4 0-128 16,5 0 128-16,3 0 0 0,4 0 0 0,6 0 0 15,5-1-128-15,8 1 128 0,2 2 0 0,5 0 0 16,1-1 0-16,2 0 0 0,3 2 0 0,7 0 0 15,0 0 128-15,3 0-128 0,2-1 176 0,-2 0-176 16,-3 1 192-16,1 2-192 0,1 1 256 0,-3-2-64 16,0 0-16-16,-5 4 0 0,-2-2-48 0,-10 0-128 15,-3 2 192-15,-3 0-64 0,1 3-128 0,-6 1 160 16,-10-1-160-16,-5 1 160 0,-3 2-160 0,-10 1 0 16,-8 1 144-16,-2 1-144 0,-4 0 0 0,-7 2-128 15,-8 2 0-15,-8 1-11792 16,-6-2-2352-16</inkml:trace>
  <inkml:trace contextRef="#ctx0" brushRef="#br0" timeOffset="52434.51">6564 12644 13823 0,'0'0'1216'0,"0"0"-960"0,0 0-256 0,0 0 0 16,10-5 832-16,-10 5 112 0,0 0 16 0,7-8 16 15,-2-3-192-15,1 3-32 0,-4 0-16 0,0-1 0 16,0-3-160-16,-1 0-16 0,0-1-16 0,-1 4 0 16,0 9-96-16,-2-9-32 0,-2-4 0 0,1 1 0 15,-4-1 112-15,1 1 32 0,-2 3 0 0,-1-3 0 16,-1-4-32-16,-1 1 0 0,0 2 0 0,-3-2 0 0,-2 0 16 0,0 0 0 16,-3-4 0-16,-1 1 0 0,-2 3-80 0,-1-1-16 15,-1 0 0-15,2 1 0 0,0-2 32 16,-3 3 0-16,-3 2 0 0,1 0 0 0,-4-1-32 0,1 1-16 15,-1 0 0-15,-1 3 0 0,1 2-224 0,-6-2-32 16,0-3-16-16,-2 3 0 0,0 2-160 0,-4 3 0 16,-2-3 144-16,-1 1-144 0,-1-1 0 0,2 4 0 15,0 2 0-15,-1 0 128 0,-4-1-128 0,1 0 0 16,1 1 0-16,-2 1 0 0,-4-1 0 0,2 0 0 16,4-2 0-16,-3 5 0 0,1 4 0 0,-3 0 0 15,-3 0 0-15,1 0-128 0,0 1 128 0,-1 3 0 16,-1 4 0-16,-1-2 0 0,2-3 0 0,0 1 0 15,-4 0 0-15,4 2 0 0,3 1 0 0,1 0 0 16,0 0 0-16,1 3 0 0,-1 1 0 0,-1 2 0 16,0-2 0-16,-2-1 0 0,0 2 0 0,4 0 0 0,1 2 0 0,3 0 0 15,2-5 0-15,2 4 0 0,4 1 0 0,-1 1 0 16,-1 1 0-16,1 1 0 0,2-1 0 0,3 2 0 16,4 5 0-16,1-1 0 0,1 0 0 0,0 3 0 15,3 2 0-15,1-1 0 0,3-2 0 0,-1-1 0 16,2-2 0-16,3 2 0 0,1 1 0 0,2-1 0 15,2 1 0-15,3 1 0 0,2 0 0 0,0 3-128 16,4 1 128-16,2 0 0 0,2 2 0 0,0-1-128 16,3-1 128-16,2 0 0 0,4-3 0 0,0 0 0 15,-1-4 0-15,4 2 0 0,0 6 0 0,6-3 0 16,-1-4 0-16,4 1 0 0,3 0 0 0,0-2 0 16,4 1 0-16,3-3 0 0,3 1 0 0,3-3 0 0,2-1 128 15,1 0-128-15,2 0 128 0,2-2-128 0,0-2 128 16,0-2-128-16,1-1 128 0,4-1-128 0,2 3 128 0,4-5-128 15,4-1 128-15,-1-2-128 0,3-1 0 0,-2 4 128 16,-1 0-128-16,3-4 0 0,1-4 0 0,4 1 0 16,4 1 0-16,-4-5 128 0,0-4-128 0,2-2 0 15,-1-1 128-15,6-1-128 0,-2 1 0 0,-2-6 144 16,-3-2-144-16,0-2 0 0,3 0 128 0,-1-2-128 16,3-2 0-16,-2-1 0 0,-5-2 144 0,0-1-144 15,-2-3 0-15,2 1 144 0,-1-4-144 0,0-1 128 16,-2-3-128-16,-6 1 128 0,1 1-128 0,-3-2 0 15,-4-4 0-15,1 4 128 0,-3 0-128 0,-1 2 128 16,-3 0-128-16,-2 0 128 0,-3-2-128 0,-3 1 0 0,-1 3 0 16,-2-3 128-16,-3-5-128 0,-2 1 0 0,-1 0 144 15,-1-1-144-15,-4 2 128 0,-1-1-128 0,-4-3 160 0,-1 3-160 16,-4 3 128-16,-2 0-128 0,-1 0 0 0,-2 0 0 16,-3-3 128-16,-3 2-128 0,-3 2 0 0,-3-1 0 15,-2-1 192-15,-1 2-64 0,-2 1-128 0,-4 2 192 16,0 1 32-16,-2 0 0 0,-4 2 0 0,-1 1 0 15,-2-1-80-15,-1 2-16 0,-1 0 0 0,-3 0 0 16,-3 0-128-16,0 2 0 0,0 3 0 0,-2-3 0 16,-8 0 0-16,2 2 0 0,-1 2 0 0,-1 2 0 15,-1-2 0-15,-1 2 0 0,-2 0 0 0,-3 3 0 16,-4 3-160-16,-1 0 160 0,-2 1 0 0,0 0-144 0,1 2 16 16,-4 2 0-16,1 1 0 0,-2 3 0 15,-3-2 128-15,-2 3-160 0,-1 2 160 0,1-1-160 0,6 3 160 0,-3 1 0 16,-4 3 0-16,1 1-128 0,0 0 128 0,1 4 0 15,1 0 0-15,0 0 0 0,-3 3 0 0,2 2-128 16,1 0 128-16,1 3 0 0,-2-1 0 0,1 4-128 16,3 1 128-16,-2 1 0 0,-2 0 0 0,3 0 0 15,0-1 0-15,4 3 0 0,2 1 0 0,3 2 0 16,4 0 0-16,3 2-128 0,3 2 128 0,-2 4 0 16,2 0-144-16,5 1 144 0,1 1 0 0,0 0-144 15,1 2 144-15,4 2 0 0,4 2-176 0,6 0 176 16,4 0-160-16,3 3 160 15,6 0-448-15,8 1 0 0,6 0 0 0,3-5-15600 0</inkml:trace>
  <inkml:trace contextRef="#ctx0" brushRef="#br0" timeOffset="56302.43">5276 15727 9375 0,'0'0'416'0,"0"0"96"0,-7-2-512 0,0-3 0 15,-1-4 0-15,0 5 0 0,8 4 1024 0,-7-4 128 16,-2-2 0-16,2 1 16 0,7 5-80 0,-5-5-32 16,5 5 0-16,0 0 0 0,-6-6-32 0,0-1 0 15,0 4 0-15,6 3 0 0,0 0-112 0,-3-6-16 16,-3 2-16-16,6 4 0 0,0 0-16 0,0 0 0 15,0 0 0-15,0 0 0 0,-7-3-224 0,7 3-32 16,0 0-16-16,0 0 0 0,0 0-144 0,0 0-48 16,0 0 0-16,0 0 0 0,0 0-80 0,0 0 0 15,0 0-16-15,0 0 0 0,0 0-96 0,7-3-16 16,5 1 0-16,1 1 0 0,1-1-16 0,2-1-16 16,2 0 0-16,4 1 0 0,4-2-160 0,4 0 128 15,2 1-128-15,4 1 128 0,3 1-128 0,4 0 0 0,-4-1 144 16,4-1-144-16,0 2 0 0,3 0 0 0,3 0 0 0,-1 1 128 15,0-3-128-15,4 1 144 0,3-2-144 16,0 1 160-16,-3-3-160 0,2 4 0 0,0-1 0 0,-2 2 0 16,1-1 0-16,-1-1 0 0,4-1 0 0,-3 3 0 15,-3 1 0-15,-1 0 0 0,-3-2 0 0,4 1 0 16,-3-2 0-16,-1 2 0 0,-3 0 0 0,2 0 0 16,2-2 0-16,-2 0 0 0,-4-1 128 0,0 1-128 15,-5 0 0-15,2-2 0 0,-2 3 0 0,0-1 128 16,0 1-128-16,0-1 0 0,-4 1 0 0,1 1 0 15,0-1 0-15,0 2 0 0,0 2 128 0,-2 0-128 16,-2-2 0-16,-1 0 0 0,-1 0 0 0,-1 1 0 16,0 0 0-16,-1-2 128 0,0-2-128 0,0 1 0 0,-2 2 0 0,-1 0 0 15,0-1 128-15,1 0-128 0,0-2 0 16,-1 2 0-16,-6 1 144 0,1-1-144 0,-2-1 128 0,-2 0-128 16,-4-3 160-16,2 4-160 0,-1 1 256 0,-10 0-64 15,0 0 0-15,0 0 0 0,0 0 64 0,0 0 16 16,0 0 0-16,0 0 0 0,0 0 96 0,-9-3 16 15,-2 0 0-15,0 1 0 0,-3-1-128 0,-2 0 0 16,-5 2-16-16,0 0 0 0,1 2-240 0,-5-1 176 16,-2-1-176-16,-1 1 160 0,-3 2-160 0,-1-2 160 15,-1 0-160-15,-3 0 160 0,-4 2-160 0,-5-1 0 16,-8-1 144-16,0 3-144 0,-2-2 128 0,-1 1-128 16,-1 0 128-16,-3-1-128 0,-2 0 0 0,-3 1 128 15,-6-2-128-15,-1 5 0 0,-1-1 0 0,1 0 0 16,-1-2 0-16,2-1 128 0,-5 3-128 0,2 0 0 0,3 0 0 15,0-1 0-15,2 1 0 0,0-2 0 0,-3 0 0 0,4 2 0 16,4 0 0-16,4 0 0 0,5-2 0 0,3 3 0 16,2-1 0-16,3 2 0 0,0-2 0 0,4-1 0 15,4-1 0-15,4 2 0 0,4-1 0 0,6-1 0 16,4-1 0-16,5 0 0 0,4 2 0 0,3-1 0 16,9-2 0-16,0 0 0 0,0 0 0 0,0 0 0 15,11 5 0-15,8 1-160 0,1-2 160 0,10 0-208 16,9-3 208-16,7 1-176 0,6 0 176 0,6 0-160 15,3-1 160-15,9-1-128 0,5-1 128 0,7 1-128 16,6 0 128-16,3 0-160 0,1-2 160 0,2 0-160 16,5 0 160-16,1-1 0 0,-3 0 0 0,1-1 0 15,-2-3 0-15,-3 2 0 0,-3 0 0 0,1 0-128 0,-2-3 128 16,-2 1 0-16,-3 1 0 0,-4 0 0 0,-6 1 0 16,-3 0 0-16,-3 1 0 0,0 2 0 0,5 0 0 0,-7 1 0 15,-7-1 0-15,-2 2 0 0,-3-2 144 0,1 1-144 16,-3 2 192-16,-4-1-192 0,-5 0 192 0,-1 0-192 15,-6 0 192-15,0 4-192 0,-3-2 176 0,-5 0-176 16,-3 0 160-16,-3 0-160 0,-2 2 160 0,-3-2-160 16,-3-2 160-16,-5 0-160 0,-9 0 192 0,0 0-48 15,9 1-16-15,-9-1 0 0,0 0-128 0,0 0 0 16,0 0 144-16,0 0-144 0,0 0 128 0,0 0-128 16,0 0 160-16,0 0-160 0,0 0 0 0,0 0 0 15,0 0 0-15,-9 2-160 16,0-1-1392-16,-3 1-288 0,0 1-48 0,-5-1-14368 0</inkml:trace>
  <inkml:trace contextRef="#ctx0" brushRef="#br0" timeOffset="65752.7">7396 17017 4607 0,'-10'-1'400'0,"10"1"-400"16,-10 0 0-16,0-1 0 0,1 0 1776 0,2-1 272 15,-2-1 48-15,2 2 16 0,-2 0-1200 0,3 0-224 16,6 1-48-16,-8-1-16 0,0 1 0 0,1 0 0 16,-1 0 0-16,8 0 0 0,0 0 80 0,0 0 0 15,0 0 16-15,0 0 0 0,-8 0 144 0,8 0 32 16,0 0 0-16,0 0 0 0,0 0 64 0,0 0 0 0,0 0 16 0,0 0 0 16,0 0-272-16,0 0-64 0,0 0-16 0,10-1 0 15,3 0-352-15,1 0-64 0,-1-1-16 0,2 0 0 16,3 1-48-16,-1-2-16 0,1 1 0 0,2 1 0 15,-2 2 64-15,3-1 0 0,2-3 0 0,2 3 0 16,0 3 16-16,4 2 16 0,1 0 0 0,1-1 0 16,-2-1-16-16,4 2 0 0,5-3 0 0,-1 2 0 15,0 1-32-15,0 0-16 0,0-2 0 0,1 1 0 16,-2 3 0-16,6 0 0 0,0 0 0 0,2-3 0 16,1 1-160-16,2 1 128 0,1 1-128 0,0-1 128 15,1 2-128-15,-1-5 0 0,-1-3 144 0,3 2-144 16,0 0 0-16,3-1 128 0,-1-2-128 0,0 2 0 15,-2 1 128-15,-1-1-128 0,-3-1 160 0,0-1-160 0,2 1 176 16,0-2-176-16,-1 1 192 0,0 0-192 0,1 1 192 16,-2 0-64-16,-1-1 0 0,-1-1-128 0,-1 2 144 0,-4 0-144 15,2 0 0-15,1 0 144 0,1 0 0 0,2-1 0 16,0-2 0-16,-1 2 0 0,-1 3 16 0,-2 0 0 16,-3-2 0-16,1 0 0 0,0-1-32 0,3-1-128 15,-1 0 192-15,-1 2-64 0,-1 0-128 0,0 1 192 16,4 0-192-16,-4 0 192 0,-3 0-192 0,-2-1 160 15,-2-1-160-15,-1 0 160 0,0-1-32 0,-3 0-128 16,-1-1 192-16,0 2-64 0,2-1 64 0,-2 1 16 16,1 0 0-16,-2 0 0 0,1 0-32 0,0 0-16 15,-3 0 0-15,1-2 0 0,-2 0-32 0,-1 1-128 16,-1 1 192-16,0 0-64 0,-1 0-128 0,2 1 160 0,2-2-160 0,-5 1 160 16,2 0-32-16,1 2 0 0,-1 2 0 0,2-2 0 15,-2-1-128-15,1 0 0 0,-1-1 0 0,0-1 0 16,1 1 0-16,0 0 128 0,1 1-128 15,-1 0 0-15,-1-2 160 0,1 2-160 0,-2 0 192 0,0 0-192 16,-2-2 256-16,2 2-64 0,-2-2-16 0,1 2 0 16,-1 0 32-16,0-1 16 0,-1-2 0 0,3 3 0 15,-2 1-32-15,-1-1-16 0,-1-2 0 0,-2 1 0 16,-1 0-32-16,1 0 0 0,-1-1 0 0,-4 2 0 16,0 1 0-16,1-1 0 0,1 0 0 0,0 0 0 15,-1 0-16-15,0 0 0 0,1-1 0 0,-4 0 0 16,-7 1-128-16,8 0 0 0,1 0 0 0,-9 0 0 15,0 0 0-15,0 0 0 0,0 0 0 0,0 0 0 0,0 0 0 0,8 1 128 16,-8-1-128-16,0 0 0 0,0 0 128 16,0 0-128-16,0 0 0 0,0 0 128 0,0 0-256 0,0 0-64 15,0 0-16-15,0 0 0 16,0 0-1840-16,0 0-384 0,-10 7-64 0,-3 2-14208 16</inkml:trace>
  <inkml:trace contextRef="#ctx0" brushRef="#br0" timeOffset="73769.59">14405 16939 1839 0,'0'0'0'0,"0"0"160"0,0 0-160 0,0 0 0 16,0 0 0-16,0 0 0 0,0 0 2336 0,0 0 432 15,0 0 96-15,0 0 16 0,-1 4-1696 0,1-4-336 16,0 0-64-16,0 0-16 0,0 0 0 0,0 0 0 16,0 0 0-16,0 0 0 0,0 5 48 0,0-5 0 15,0 0 0-15,0 0 0 0,0 0 64 0,-1 6 16 16,1-6 0-16,-2 6 0 0,2-6-128 0,-3 5 0 16,3 1-16-16,0-6 0 0,0 0-96 0,0 0-16 15,0 7 0-15,0-7 0 0,0 0-32 0,0 0-16 16,0 0 0-16,0 0 0 0,0 0 48 0,0 0 0 0,0 0 0 0,0 0 0 15,0 0-16-15,0 0 0 0,6-10 0 0,-1-1 0 16,0 0-80-16,-1-4-16 0,1-1 0 0,0-2 0 16,-2 0-144-16,3-2-16 0,1-2-16 15,-1-4 0-15,-4-3-96 0,5-1-32 0,1 1 0 0,-3-4 0 16,-4-6-96-16,3-1-128 0,1 1 176 0,1-3-176 16,-3 2 160-16,3 3-160 0,-2 2 128 0,0-1-128 15,2 2 144-15,-4 2-144 0,1 4 160 0,-1 3-160 16,2 3 192-16,0 2-64 0,-2 2-128 0,-2 3 192 15,1-1-64-15,2 4 0 0,-1 2-128 0,-1 2 192 16,-2-3-192-16,0 3 176 0,2 1-176 0,0 2 160 16,-1-2-160-16,2 2 0 0,-2 5 0 0,0 0 0 15,0 0 0-15,0 0 0 0,0-7 0 0,0 7 0 16,0 0-192-16,0 0-80 0,0 0-16 0,0 0 0 16,0 0-1360-16,0 0-272 0,0 0-48 0,0 0-8832 15,0 0-1760-15</inkml:trace>
  <inkml:trace contextRef="#ctx0" brushRef="#br0" timeOffset="74151.58">14203 16298 6447 0,'0'0'576'0,"-9"3"-576"15,9-3 0-15,-7 2 0 0,0-1 2960 0,7-1 496 0,0 0 80 0,0 0 32 16,0 0-1696-16,0 0-336 0,0-6-64 0,3-3 0 16,3-4-640-16,3 0-112 0,0-1-16 0,2-2-16 15,0-5-272-15,1 0-48 0,0-2-16 0,1 0 0 16,2-1 176-16,-1-2 48 0,0-1 0 0,2 2 0 16,0 0 0-16,1 3 16 0,-2-1 0 0,1 5 0 15,1-1-16-15,1 2-16 0,-1 2 0 0,-1 1 0 16,-4 0-240-16,2 5-64 0,2 0 0 0,-2 2 0 15,0-1-32-15,-2 4-16 0,3 2 0 0,-2 4 0 16,-1 4 0-16,-1 2 0 0,-2 6 0 0,-2 1 0 16,-1 1 32-16,-2 8 0 0,1 3 0 0,-5 2 0 15,0-1-64-15,0 3-16 0,0 2 0 0,0 0 0 16,0-1-160-16,0-3 0 0,2-4 144 0,1 0-144 16,-1-1-144-16,1-2-112 0,-1-3 0 0,1-1-16 15,1-2-2176-15,1-3-432 0</inkml:trace>
  <inkml:trace contextRef="#ctx0" brushRef="#br0" timeOffset="74722.52">13560 15724 2751 0,'0'0'256'0,"0"0"-256"16,0 0 0-16,0 0 0 0,0 0 4608 0,0 0 864 15,-6 3 176-15,-1 5 48 0,3 3-3792 0,-1 2-752 16,0 0-160-16,0 7-32 0,1 2-256 0,2 3-64 16,2 3-16-16,-1-2 0 0,-2 1-112 0,2 2-32 15,1-1 0-15,-1-2 0 0,0-1-96 0,1-1 0 16,2-2-16-16,-2 0 0 0,-1 0-208 0,0 0-32 15,1-2-128-15,0-3 192 0,-1-3-192 0,1-2 0 16,0 2 0-16,1-3 0 16,-1-11-464-16,-1 10-192 0,-1-1-48 0,2-9 0 15,0 0-1664-15,0 0-320 0,0 0-80 0</inkml:trace>
  <inkml:trace contextRef="#ctx0" brushRef="#br0" timeOffset="74927.17">13223 16045 20271 0,'0'0'896'0,"0"0"192"16,-7-1-880-16,7 1-208 0,0 0 0 0,0 0 0 0,0 0 992 0,0 0 160 0,13 4 16 0,4-2 16 15,4 2-608-15,2-3-112 0,-2-1-16 0,4 0-16 16,0-1 16-16,3-1 16 0,-1-1 0 0,3 0 0 16,2-2-192-16,-3 3-32 0,-3 0-16 0,0 0 0 15,2-1-96-15,-2-1 0 0,-4 2-128 0,-1-1 192 16,-3-1-512-16,-3 0-96 0,-3 0-32 0,-2-1-11968 15</inkml:trace>
  <inkml:trace contextRef="#ctx0" brushRef="#br0" timeOffset="75438.59">13778 15622 12895 0,'0'0'1152'0,"0"0"-928"16,-4-11-224-16,0 4 0 0,4 7 768 0,-8-9 128 15,-3-1 0-15,0 1 16 0,-2 4-32 0,-1-1-16 0,-3 1 0 0,-2 0 0 16,-2-1 128-16,-3-1 32 0,-4 3 0 0,4 1 0 16,3 1 128-16,0 0 16 0,-5 0 16 0,-1 3 0 15,1 2-80-15,-3 1-16 0,2-1 0 0,-2 3 0 16,-1 3-352-16,-3 1-80 0,-3 2-16 0,0 4 0 15,-1-2-304-15,4 5-64 0,3 3-16 0,1 3 0 16,1 0-64-16,-1 4-32 0,2 4 0 0,0 4 0 16,5 0-160-16,4 1 0 0,1-2 0 0,4 1 128 15,3-1-128-15,2 0 128 0,2 1-128 0,3-1 128 16,3 3 0-16,3-2 0 0,2 1 0 0,4-4 0 16,1-5-128-16,4 0 0 0,3-4 0 0,4-3 0 15,-2-2 0-15,-1400-3 0 0,2820-2 0 0,-1408-4 0 0,4-4 0 0,3 0 160 16,5-1-160-16,1-2 160 0,0-5-32 0,0-4 0 15,0 0 0-15,3-5 0 0,3-4 32 0,0-4 0 16,-1-6 0-16,4 2 0 0,-1-5 112 0,-1 1 32 16,-3-4 0-16,1-2 0 0,-5-3 80 0,-2-1 32 15,-4-4 0-15,-5 1 0 0,-4-1 80 0,-5 3 16 16,-2 1 0-16,-6 2 0 0,-4 0 16 0,-3 2 16 16,-4 4 0-16,-4 2 0 0,-5 4-96 0,0 2-32 15,-3 1 0-15,-4 2 0 0,-4 4-144 0,-3 1-16 16,-2 1-16-16,-4 0 0 15,-5 0-1248-15,-2 2-240 0,-1 2-48 0,0 2-11504 16,0 3-2288-16</inkml:trace>
  <inkml:trace contextRef="#ctx0" brushRef="#br0" timeOffset="77792.53">17305 15889 14735 0,'-4'-10'1312'0,"4"3"-1056"0,0 7-256 0,1-10 0 15,1 0 960-15,0 1 144 0,0 0 32 0,1 2 0 16,-2 0 144-16,-1 1 16 0,0-3 16 0,-1 3 0 16,1 6-352-16,0 0-64 0,0 0 0 0,0 0-16 15,0 0-112-15,0 0 0 0,0 0-16 0,0 0 0 16,0 0-320-16,0 0-64 0,0 0-16 0,-5 13 0 15,3-1-160-15,-1 2-16 0,1 1-16 0,1 3 0 16,0 2-160-16,1 2 128 0,0 0-128 0,0 0 128 16,2 0-128-16,0 0 128 0,-1 1-128 0,3 0 128 15,1 0-128-15,-1-1 192 0,0-2-192 0,1-3 192 0,2-1-16 0,0-3 0 16,-1-2 0-16,1 0 0 0,-1-2 144 0,0 0 16 16,1-1 16-16,-2-1 0 0,-5-7 64 0,7 6 16 15,-1-1 0-15,-6-5 0 0,10 0-16 0,0-3 0 16,-1-4 0-16,1-1 0 0,1 1 64 0,-1-3 16 15,-2-2 0-15,3-5 0 0,-2-5 16 0,2-1 0 16,0 0 0-16,-1 0 0 0,-1 0-192 0,0 1-16 16,0 1-16-16,0 0 0 0,1 0-96 0,0 1-32 15,1 1 0-15,0 1 0 0,1 1-160 0,0 3 0 16,1-1 0-16,-5 2 0 0,1 0 0 0,2 1 0 16,-3 1 0-16,1 0 0 0,-6 0 0 0,1 3 0 15,1-1 0-15,0 1 0 16,1 1-1152-16,-2 1-224 0,-1-2-32 0,-3 8-10240 0,0 0-2048 15</inkml:trace>
  <inkml:trace contextRef="#ctx0" brushRef="#br0" timeOffset="78363.23">18120 15815 2751 0,'0'0'256'0,"-5"-3"-256"16,5 3 0-16,-8-6 0 0,-1-2 3136 0,0 3 592 16,0 3 112-16,1-2 32 0,1 3-1984 0,0-1-400 15,3 0-80-15,-3 0 0 0,7 2-160 0,-6-1-32 16,6 1 0-16,-7-2 0 0,7 2-208 0,0 0-48 16,0 0-16-16,0 0 0 0,-6-1-272 0,6 1-48 15,0 0-16-15,0 0 0 0,0 0-304 0,0 0-64 16,0 0-16-16,10 6 0 0,-1-1-80 0,3 5-16 0,1 0 0 0,4 0 0 15,2-1 128-15,-1 1 32 0,2 3 0 0,0-1 0 16,2-1 48-16,0 1 16 0,-1 1 0 0,0-2 0 16,-1 1-64-16,-3-2-16 0,-3-1 0 0,0-1 0 15,-4-2-16-15,-1 2-16 0,-1 1 0 0,-1-4 0 16,-7-5-32-16,0 0 0 0,5 9 0 0,-1-2 0 16,-4-7 96-16,0 0 16 0,0 0 0 0,-5 9 0 15,-1-2 64-15,-4 0 0 0,0-2 16 0,-1 1 0 16,-4-1-16-16,0 0-16 0,0 1 0 0,-2 0 0 15,-4-3-112-15,0 3-32 0,0 0 0 0,2 1 0 16,4-3-224-16,2-1 0 0,-4-5 128 0,3 4-128 16,1 1 0-16,0 1 0 0,1 1-144 0,2-1 144 15,1-1-1152-15,9-3-144 0,0 0-32 0,0 0-10432 16,0 0-2080-16</inkml:trace>
  <inkml:trace contextRef="#ctx0" brushRef="#br0" timeOffset="78854.55">18946 15770 10127 0,'0'0'896'0,"0"0"-704"0,0 0-192 0,0 0 0 15,0 0 1856-15,0 0 320 0,-1 6 80 0,1-6 16 16,-7 6-64-16,1-1-16 0,-2 0 0 0,-2 1 0 16,-2 4-608-16,-1 0-128 0,-3-1-32 0,-1 2 0 15,0 3-352-15,-2 3-80 0,1 0-16 0,1 1 0 16,2 2-224-16,1 0-48 0,-1-2-16 0,5 2 0 15,4 0-368-15,1-3-80 0,2-2-16 0,3 0 0 16,4 2-224-16,3-4 128 0,2-3-128 0,2 0 0 16,1 0 192-16,3-1-64 0,2 0-128 0,0-2 192 15,3-6 64-15,-2 0 16 0,2-1 0 0,-1-2 0 0,2-3 160 16,0-1 16-16,0-3 16 0,1-3 0 0,-1 0 112 16,-2 0 32-16,-2 0 0 0,-1-4 0 0,-4 1 0 15,0-3 0-15,0 0 0 0,-1-2 0 0,-5-3-96 16,-2 1 0-16,-3 1-16 0,-2-1 0 0,-1 0-176 0,-4 0-16 15,-3 0-16-15,2 0 0 0,-1 4-128 0,-1 1-32 16,-4-1 0-16,0 5 0 16,-1 3-736-16,1 2-160 0,4 0-16 0,-2 2-16 15,1 1-2128-15,4 2-416 0</inkml:trace>
  <inkml:trace contextRef="#ctx0" brushRef="#br0" timeOffset="79909.64">20285 15798 22575 0,'0'0'992'0,"-1"-6"224"0,-2-2-976 0,3 8-240 0,-2-10 0 0,2 10 0 15,0 0 0-15,0 0 176 0,0 0-176 0,0 0 160 16,0 0 224-16,0 0 64 0,-2 9 0 0,1 2 0 16,0 2 0-16,0 6 0 0,0 6 0 0,1 4 0 15,-3 4 0-15,1 4 16 0,2 2 0 0,-1 6 0 16,1 6-176-16,-1 7-32 0,-3 3-16 0,-1 1 0 15,0-2-80-15,-3 2-16 0,1 2 0 0,1-2 0 16,-3 0-144-16,1-5 192 0,1-3-192 0,-1-4 192 16,0-4-192-16,2-3 160 0,-3-5-160 0,1 1 160 15,1-4-160-15,0 0 128 0,-1-1-128 0,0-3 128 16,1-1-128-16,0-5 192 0,2-5-192 0,0 2 192 16,2-2-192-16,-2-2 0 0,3-1 0 0,0-4 0 15,-1-1-640-15,1-2-144 0,-3-2-48 0,5-8-11824 16</inkml:trace>
  <inkml:trace contextRef="#ctx0" brushRef="#br0" timeOffset="80523.42">21258 15915 17503 0,'0'0'1552'0,"0"0"-1232"0,0 0-320 0,0-9 0 15,-4 0 448-15,0 2 16 0,0 2 16 0,1 0 0 16,-2-1 288-16,0 0 48 0,-1-1 16 0,-1 2 0 16,-1 0-192-16,-4 1-48 0,0 0 0 0,-1 2 0 15,-2-1 64-15,-1 4 16 0,-3 2 0 0,0 2 0 16,1 0-64-16,-5 5-16 0,-2 3 0 0,0 3 0 16,1 1-144-16,1 3-48 0,2-1 0 0,1 1 0 15,6 2-400-15,3-3 128 0,2 0-128 0,6-1 0 0,4-3 880 16,2-1 80-16,1-1 32 0,3-4 0 15,4-2-1584-15,1-1-320 16,7-1-64-16,1-5-16 0,2-7 864 0,2 0 128 0,0-3 0 0,2-1 160 0,2-2-32 0,-1-4-128 16,0-2 192-16,-1-1-64 0,2-4-128 0,0 1 192 15,-2 0-192-15,-3-2 192 0,-5-4-192 0,1-1 192 16,-1-2-192-16,2 0 192 0,-4-1-48 0,-1 4 0 16,-1 3 0-16,-6 4 0 0,1 5-144 0,-2 3 0 15,-3 5 0-15,-4 9 0 0,0 0 144 0,0 0-144 16,0 0 160-16,0 0-160 0,-7-1 320 0,-3 7-48 15,0 5 0-15,-3 4 0 0,-1 4-272 0,0 2 128 16,-1 1-128-16,1 4 0 0,7 3 0 0,-2-1 0 16,0-1 0-16,1-2 0 0,4-1 0 0,1-1 0 0,-4-3 0 0,5-1 0 15,3-2 0-15,-1-1 0 0,0-1 0 0,2-2-192 32,2-1-528-32,1-1-112 0,3-2 0 0,-1 1-16 15,0 1-1952-15,2-2-384 0,5-1-80 0,3-8 0 0</inkml:trace>
  <inkml:trace contextRef="#ctx0" brushRef="#br0" timeOffset="80838.98">21718 15901 17503 0,'0'0'1552'0,"-9"-1"-1232"0,1 2-320 0,1 2 0 16,-1-2 992-16,8-1 144 0,-9 8 16 0,0-2 16 0,1 3-384 0,0 3-80 15,1 1 0-15,2 2-16 0,-2-2-240 0,3 0-32 16,1 3-16-16,1-3 0 0,2-2-160 0,4 0-48 16,-1-1 0-16,4-2 0 0,3 1-48 0,2-3-16 15,0-5 0-15,3-1 0 0,3 0 192 0,-1-2 16 16,0-3 16-16,-1-1 0 0,0-1 128 0,-1-2 32 16,-1-2 0-16,1 0 0 0,-1-2 144 0,-5 0 48 15,-1 0 0-15,-6 1 0 0,-3-1 0 0,0 1 0 16,-1-1 0-16,-3 2 0 0,-3-2-176 0,-2 3-16 15,-3 0-16-15,2 4 0 0,-1 0-288 0,2 3-48 16,-1-1-16-16,1 3 0 16,1 1-1520-16,2 1-304 0,7-1-64 0,0 0-13056 0</inkml:trace>
  <inkml:trace contextRef="#ctx0" brushRef="#br0" timeOffset="81292.02">22165 15751 22687 0,'0'0'1008'0,"0"0"208"0,-9-3-976 0,-1 2-240 0,2 3 0 0,-1 2 0 15,1 2 736-15,0 1 96 0,0 1 32 0,0 3 0 16,1 3-480-16,0 0-80 0,3-1-32 0,-1 2 0 16,1 2-80-16,1-2 0 0,0-1-16 0,2 1 0 15,0-3-176-15,3-1 160 0,3-2-160 0,0-2 160 16,1 0-160-16,3-2 192 0,3 1-192 0,0-3 192 0,0-3 128 15,2-1 16-15,2-1 16 0,0-2 0 0,4-3 160 0,-4-2 48 16,-5-2 0-16,5 0 0 0,3 2 32 0,-2-2 16 16,-1-1 0-16,-2 0 0 0,-2 0-32 0,-3 0 0 15,-4 0 0-15,0 2 0 0,-2 3-80 0,-3 7-32 16,2-7 0-16,-2 7 0 0,0 0-96 0,-3-5-32 16,3 5 0-16,-8-1 0 0,-1 3-144 0,3 4-48 15,-3 3 0-15,2 1 0 0,1-1-144 0,1 2 0 16,4 2 0-16,0-5-176 0,1 0-16 0,2 1-16 15,4-3 0-15,3-1 0 0,3-3-32 0,2-2 0 16,1-1 0-16,2-2 0 0,2-3 240 0,0-3 0 16,0-3-160-16,1-1 160 0,-1-1 0 0,-2-1 192 0,0 0-32 15,-2-1 0-15,-1-1 224 0,-1-1 32 0,-5 0 16 0,1-1 0 16,-2 1-176-16,-2 1-16 0,-3 4-16 16,1-1 0-16,-4 2-224 0,-1 2 144 0,0 1-144 0,-1 1 128 31,3 8-1104-31,-4-6-240 0,0 3-32 0,4 3-15328 0</inkml:trace>
  <inkml:trace contextRef="#ctx0" brushRef="#br0" timeOffset="81694.7">22939 15590 20783 0,'0'0'912'16,"0"0"208"-16,-3 9-896 0,-1 1-224 0,1 1 0 0,1 3 0 0,-3 2 768 0,0 3 128 16,-3 1 0-16,-1 2 16 0,0 3-16 0,0 0-16 15,-4 1 0-15,0-1 0 0,1-3-176 0,4-3-16 16,-1 0-16-16,2-4 0 0,1-1-80 0,1-2-16 16,3-6 0-16,2-6 0 0,0 0 336 0,0 0 64 15,0 0 16-15,0 0 0 0,0 0-16 0,9-1 0 16,1-4 0-16,2-6 0 0,2-2-304 0,1-2-64 15,1 0-16-15,-1-3 0 0,2-3-288 0,-1 0-64 16,0-2-16-16,1 1 0 0,2 0-96 0,2 1 0 16,-1 1-128-16,2 3 192 0,1 6-192 0,-1 3 0 15,-2 3 128-15,-3-1-128 0,-6 4 0 0,2 4 176 16,1 4-176-16,-3 2 160 0,-4 3 32 0,1 4 16 0,0 4 0 16,-2 3 0-16,-5 3 32 0,-1 2 0 0,0 3 0 0,-1 3 0 15,-3 1-240-15,1-1 0 0,-2 0 0 0,2-3 0 31,-4-1-1136-31,2-1-208 0,0 1-64 0,2-4 0 16,4-2-1504-16,-2-2-304 0</inkml:trace>
  <inkml:trace contextRef="#ctx0" brushRef="#br0" timeOffset="82329.87">22074 16551 21183 0,'0'0'1888'0,"0"0"-1504"0,0 0-384 0,0 0 0 16,0 0 464-16,-1 7 32 0,-2-1 0 0,0 3 0 15,-2 2 768-15,0-1 144 0,-2-4 48 0,-2 4 0 16,-1 4-544-16,-2 2-96 0,-2 0-32 0,-2 2 0 16,-3-4-80-16,-4 4 0 0,-3 2-16 0,-1 1 0 15,-3-4 32-15,1 2 16 0,-1 2 0 0,1-3 0 16,1-1-208-16,2-2-32 0,3-4-16 0,3 3 0 15,1 0-224-15,3-1-32 0,3-4-16 0,2-1 0 0,3-3-80 0,0-1-128 16,2 3 176-16,6-7-176 0,0 0 160 16,0 0-160-16,0 0 128 0,0 0-128 0,0 0 160 0,0 0-160 15,11 0 192-15,2 0-192 0,3 0 0 0,2 0 0 16,3 0 0-16,3 0 0 0,3 2 0 0,0 0 0 16,2 1 0-16,1-2 0 0,2-1 0 0,-2 1 0 15,0 2 0-15,-4-1 0 0,1 1 0 0,-5-1 128 16,-2-2-128-16,-5 2 160 0,0 1-160 0,-4 2 160 15,-1-3-160-15,-10-2 160 16,10 1-1344-16,-10-1-272 0,10-1-48 0,-10 1-14768 0</inkml:trace>
  <inkml:trace contextRef="#ctx0" brushRef="#br0" timeOffset="84249.77">20890 16777 11967 0,'0'0'1072'0,"0"0"-864"0,0 0-208 0,0 0 0 15,0 0 1856-15,0 0 320 0,0 0 64 0,0 0 0 16,-8 7-1024-16,4 0-192 0,4-7-64 0,-2 13 0 15,-1 4-128-15,1 4-48 0,2 3 0 0,0 2 0 16,0 0-240-16,2 3-48 0,1 0-16 0,1 2 0 16,-1 1-48-16,0 0-16 0,2-2 0 0,0-2 0 15,3-1-128-15,-4-5-32 0,-1-5 0 0,0-1 0 0,1-1 16 0,1-3 0 16,-2-2 0-16,0-2 0 0,-3-8 288 0,7 5 48 16,-7-5 16-16,9 3 0 0,-1-6 144 0,2-3 48 15,-2-5 0-15,3-4 0 0,1-1-160 0,-1-5-16 16,2-5-16-16,2-5 0 0,-1-4-288 0,-1-2-48 15,-1 1-16-15,3 2 0 0,-3 2-272 0,-1 1 0 16,-1 2 0-16,-1 5 0 0,1 4 0 0,0 4 0 16,-2 1 0-16,1 0 0 0,-3 4 0 0,2 2 0 15,-5 1 0-15,4 2 0 16,-7 6-2064-16,12-1-320 0,0-2-64 0</inkml:trace>
  <inkml:trace contextRef="#ctx0" brushRef="#br0" timeOffset="84774.74">22999 16656 17503 0,'0'0'1552'0,"0"0"-1232"15,0-7-320-15,0 0 0 0,0-1 1440 0,0 8 224 16,0 0 64-16,-4-8 0 0,1 0-128 0,3 8 0 15,-8-1-16-15,0 3 0 0,0 0-736 0,-2 1-144 16,-6 2-16-16,-1 6-16 0,-1 8-80 0,-3 0-16 16,0-1 0-16,-4 2 0 0,0 7-32 0,2 1-16 15,1 0 0-15,4 1 0 0,1-4-272 0,9 1-48 16,0-2-16-16,4 0 0 0,1-1-192 0,7-3 0 16,6-4 0-16,-1 0 0 0,4 1 0 0,3-5 144 15,5-3-144-15,1-3 128 0,0-3 128 0,1-3 32 16,1-2 0-16,0-1 0 0,3-3 240 0,-5-3 48 15,2-3 16-15,-2-1 0 0,3-1 128 0,-3-3 32 0,3 0 0 0,-3-3 0 16,2-2 0-16,-8-2 0 0,-7-2 0 0,1 1 0 16,2-3-112-16,-8 0 0 0,-4-1-16 0,-3 2 0 15,-3 0-272-15,1 5-48 0,2 5-16 0,-5 1 0 16,-6-2-288-16,-2 0 160 0,0-1-160 0,-3 4 128 31,-2 3-1264-31,0 0-256 0,1 2-48 0,-1 2-12160 0,-5 5-2432 0</inkml:trace>
  <inkml:trace contextRef="#ctx0" brushRef="#br0" timeOffset="87725.85">15932 14668 4607 0,'-23'-3'192'0,"10"3"64"0,-1 1-256 0,2-1 0 16,0 0 0-16,12 0 0 0,0 0 3008 0,0 0 544 15,-8 2 112-15,8-2 32 0,0 0-2624 0,9-2-528 16,0 0-96-16,3-2-32 0,5-2-224 0,1 0-32 16,4-1-16-16,3-1 0 0,-1 1 96 0,2-1 16 0,-3-1 0 15,3 0 0-15,0 0 192 0,1-1 64 0,1 0 0 0,3-2 0 16,1-3-48-16,0 1 0 0,1-1 0 0,4 1 0 16,6 2-80-16,0-3-32 0,0 0 0 0,0-1 0 15,-1 1-32-15,1 2-16 0,2-1 0 0,2 1 0 16,1-3-64-16,5 0-16 0,4 1 0 0,-1 1 0 15,-1-1-16-15,-2 2 0 0,2-1 0 0,-1 2 0 16,4-3-16-16,2 3-16 0,1 0 0 0,0 1 0 16,-5 0-48-16,0 1-128 0,-2 1 192 0,2 1-64 15,2-1-128-15,-1 1 160 0,5 2-160 0,-4-1 160 16,-3-1-160-16,-1 1 128 0,-2-2-128 0,-3 1 128 16,3 0 0-16,4 2 0 0,-1-2 0 0,-1 4 0 15,-1-2-128-15,-3 1 0 0,-1 2 0 0,-2-1 128 16,-1-1-128-16,2-1 160 0,-1 1-160 0,0 1 160 0,3 2-32 0,-3 0-128 15,-3 2 192-15,0-1-64 0,-7-1 48 0,3-3 0 16,-4-1 0-16,1 1 0 0,-2 3 16 0,0 0 0 16,-1-3 0-16,1 3 0 0,1 2-64 0,-1 0-128 15,-2 0 192-15,-1 0-64 0,-3 0-128 0,0-3 128 16,0 1-128-16,0-1 128 0,2 0-128 0,0 1 0 16,-1 0 144-16,0 2-144 0,2 0 0 0,0 0 128 15,-1-2-128-15,0 4 0 0,3 2 0 0,-3-1 144 16,-3 0-144-16,1-1 0 0,-4 1 144 0,0 2-144 15,-1-2 0-15,0 0 144 0,3 2-144 0,0-3 0 16,0 0 144-16,1 1-144 0,-2 1 0 0,1 1 0 16,2 1 0-16,3-2 128 0,0-1-128 0,1 3 0 0,-5-1 0 0,-1 0 0 15,-2-1 0-15,2-1 0 0,-3 3 0 16,0-2 0-16,-3 0 0 0,1-1 128 0,0 0-128 0,1 0 0 16,-1 4 0-16,-2-1 0 0,-1-3 0 0,0 3 128 15,1 1-128-15,1 0 0 0,0-3 0 0,0 3 128 16,1-1-128-16,0 0 0 0,-3-1 0 0,-1 1 0 15,0 0 0-15,1 0 0 0,0-1 0 0,-1 1 0 16,0 0 0-16,-1 0 0 0,1 2 0 0,-1-1 0 16,2 1 0-16,-1 0 0 0,-3-1 0 0,4 1 128 15,-3-1-128-15,2 2 0 0,0 0 0 0,-2 0 0 16,-1 0 0-16,0-1 0 0,-1-2 0 0,1 2 0 16,3 4 0-16,-4-2 0 0,-2-1 0 0,2-1 128 15,-1-1-128-15,0 2 0 0,-2 1 0 0,1-1 0 0,-2 0 0 16,-4-1 0-16,-1 1 0 0,-1 0 0 0,1 1 0 15,0 0 0-15,2 0 0 0,-3 1 128 0,1 2-128 0,-1-1 0 16,-2-1 128-16,2 1-128 0,0-1 0 0,0 1 0 16,-1 2 0-16,0-1 0 0,-1-2 0 0,1-2 0 15,-1-1 0-15,-1 2 128 0,-1 2-128 0,0-1 0 16,-1-2 128-16,1 1-128 0,0-1 0 16,1 1 0-16,-2-1 0 0,1 1 128 0,-2 0-128 0,1 0 0 15,0 1 128-15,0-1-128 0,1-10 0 0,0 14 0 16,0 2 0-16,0-3 128 0,0-13-128 0,1 10 0 15,-2 0 0-15,-1 0 128 0,0 1-128 0,1 0 0 16,-2-1 0-16,0 2 0 0,0-1 0 0,1-1 0 16,-2-2 0-16,2 2 128 0,-2-1-128 0,-1 1 0 15,0 1 128-15,-1 0-128 0,1 0 144 0,-4 0-144 0,-2 0 192 16,1-2-192-16,4 1 192 0,-7 2-192 0,-2-3 192 0,1 2-192 16,1 1 144-16,-1 1-144 0,1 1 0 0,2 0 144 15,2 0-144-15,3 0 0 0,-5-1 0 0,-2 3 0 16,-3-2 0-16,3 1 0 0,3-2 0 0,-2 3 0 15,1-1 0-15,-1 2 0 0,0 0 0 0,-1 1 0 16,-1-3 0-16,1 2 0 0,-1-1 0 0,-2 1 0 16,-1-2 0-16,-2 1 0 0,-1-1 144 0,-2 2-144 15,-1-2 128-15,-4 0-128 0,-2 0 128 0,-1 0-128 16,1 2 0-16,1-2 0 0,3-1 0 0,0 1 128 16,-2 0-128-16,3 3 0 0,-1-1 0 0,2 0 0 15,-4-2 0-15,3 4 0 0,0 1 0 0,-1 0 0 16,0 0 0-16,-1 0 0 0,0 0 0 0,-2 2 0 0,2 1 0 15,-2 3 0-15,3-4 0 0,3 4 0 0,2 1 0 16,-2 0 0-16,-1-1 0 0,1-1 0 0,2-1 0 16,1 2 0-16,2-1 0 0,0 4 0 0,0-3 0 0,1 2 0 15,0 0 0-15,0-1 0 0,1-3 0 0,0 1 0 16,-1 3 0-16,1 0 0 0,-1 2 0 0,0 0 0 16,-2-2 0-16,3 2 0 0,-1-3 0 0,2 1 0 15,0-1-144-15,0 0 144 0,0 0 0 0,1-1 0 16,0-3 0-16,3-1 0 0,2 0-160 0,0-1 160 15,1-2 0-15,3 2-144 0,0-1 144 0,2 1-160 16,-1-1 160-16,2 3-160 0,0-3 160 0,1-2-192 16,-2 3 192-16,2-1-192 0,2 1 192 0,0-2-128 15,-1-3 128-15,1 4-128 0,1 4 128 0,2-4 0 16,-3-2-144-16,-2 1 144 0,0 2 0 0,0 0 0 0,0 1 0 16,0-3 0-16,2-3-128 0,-1 1 128 0,-1-1 0 0,0 2 0 15,0 0 0-15,1-1 0 0,-1 1 0 0,0-1 0 16,-1 1 0-16,0-2 0 0,-1 0 0 0,2 0 0 15,-1 0 0-15,-2-2 0 0,-3 0 0 0,4-2 0 16,2 2 0-16,-3-2 0 0,-6-1 0 0,0 2 0 16,-2-3 0-16,-2 1 0 0,-4-1 0 0,0 0 0 15,0 1 128-15,1-3-128 0,-4 0 128 0,1 0-128 16,-1 0 160-16,2-1-160 0,-5-1 192 0,2 0-192 16,-2 0 128-16,-3-1-128 0,0 1 0 0,-4-4 0 15,-3 1 144-15,2 0-144 0,1 0 0 0,-1-1 144 16,-1-3-144-16,2 0 0 0,2 0 0 0,0 1 0 15,1 1 0-15,-2-1 0 0,1-1 128 0,0 1-128 0,-3 0 0 16,-2-1 0-16,-2-2 0 0,1 1 128 0,-3-1-128 0,3-1 0 16,0-2 0-16,1 2 0 0,-4-2 0 0,3 1 0 15,1-1 128-15,0 2-128 0,-1-1 0 0,-4 2 0 16,1 1 0-16,-3-1 0 0,-2-3 0 0,1-1 0 16,1 4 0-16,2-2 0 0,-1-3 0 0,2 1 0 15,-1 1 0-15,-1 0 128 0,-3 1-128 0,-1 0 0 16,-2-1 0-16,1 0 0 0,-1 0 0 0,0-1 0 15,0-1 0-15,2 0 0 0,4-1 0 0,-2 0 0 16,2-1 0-16,-1 0 0 0,1-1 0 0,-2 0 0 16,-5-1 0-16,1-1 0 0,5 2 0 0,3 0 0 15,0-1 128-15,2 1-128 0,1 0 0 0,2 0 0 16,1 1 144-16,1 0-144 0,-2-1 0 0,0-1 128 0,-2-1-128 16,-3 1 0-16,0 2 0 0,4 0 144 0,3-2-144 15,2-3 0-15,-2-1 192 0,4-2-192 0,1 6 192 0,3-2-192 16,-1-2 192-16,2 1-192 0,-1-1 192 0,1-1-192 15,1-3 192-15,0 2-192 0,-1-1 192 0,-1 0-192 16,1 2 176-16,0-3-176 0,-3 1 160 0,3-1-160 16,-2-3 192-16,4 1-64 0,2 2-128 0,1-1 192 15,2-2-32-15,-2-2-16 0,0 1 0 0,2 0 0 16,2-1-144-16,-1 1 192 0,4 0-192 0,-2 0 192 16,4-3-192-16,-2 1 0 0,3 0 0 0,-3-3 128 15,4-2-128-15,0-2 0 0,2-1 0 0,-2-1 128 16,3-2-128-16,-2 0 0 0,0 1 144 0,1 3-144 15,0 1 128-15,0 2-128 0,-1 2 160 0,2-1-160 0,1 1 0 16,-3-1 128-16,1-2-128 0,2 0 0 0,1 1 0 16,1-6 0-16,0 0 0 0,1-2 0 0,2-1 0 15,-1-3 0-15,1 2 0 0,0-2 0 0,0-1 0 0,1-1 0 16,0 1 0-16,2-3 0 0,-1 1 0 0,-2 1 128 16,-1 3-128-16,1 2 0 0,2 3 0 0,-4 3 0 15,1 2 128-15,1 3-128 0,1 1 144 0,-2 0-16 16,2-1 0-16,1 1 0 0,0-1-128 0,2 2 0 15,-2 0 0-15,2 1 128 0,1-1-128 0,1 0 0 16,-3-2-160-16,2 3 160 16,-2 3-512-16,3 0-16 0,-3 1 0 0,2 1 0 15,0 5-2224-15,0-1-448 0</inkml:trace>
  <inkml:trace contextRef="#ctx0" brushRef="#br0" timeOffset="108968.89">3619 7387 14111 0,'2'-22'624'0,"0"11"128"0,-1 1-608 0,2 2-144 16,-3 8 0-16,8-8 0 0,-4 1 400 0,2 2 48 15,-6 5 16-15,0 0 0 0,10-4-224 0,-4 0-48 0,-6 4-16 0,0 0 0 16,11-1-176-16,0 1 0 0,-11 0 0 0,11 1 128 16,1 3-128-16,2 0 0 0,-1 1 0 0,1-1 0 15,0-1 0-15,3 3 160 0,-1 3-160 0,4-2 160 16,3-1 48-16,1 1 16 0,5-1 0 0,4 1 0 15,4 0-32-15,3 1 0 0,4-1 0 0,6-1 0 16,5 2-16-16,3-3-16 0,-2-1 0 0,6-1 0 16,1-1 160-16,7 0 48 0,1 2 0 0,1-1 0 15,0-1 32-15,1-2 16 0,3-1 0 0,2 1 0 16,4 1-96-16,-2 0 0 0,-2-1-16 0,3 1 0 16,5 2-144-16,0 0-32 0,3 2 0 0,1-2 0 15,1-1-128-15,2 1 0 0,3 3 0 0,-1 0 0 0,-4-4 0 16,3 3 128-16,0 0-128 0,-2 1 0 0,-4-1 0 0,-2 1 0 15,0-3 0-15,4 0 0 0,-4 2 0 0,-1-2 128 16,-5-1-128-16,-1 0 0 0,-5-2 0 0,2 0 0 16,-5 3 0-16,-6-2 0 0,-7 0 160 15,-4-1-160-15,-6 0 192 0,-2 1-192 0,-1 3 0 0,-6-1 0 16,-3-1 0-16,-4-1-192 0,-4-1 192 0,-4 1 0 16,-5 0 0-16,-3-1 160 0,-3-1 32 0,-3 0 16 15,-10 1 0-15,0 0 0 0,0 0 240 0,0 0 64 16,0 0 0-16,-8-5 0 0,-1 4 48 0,-11-1 16 15,-6 0 0-15,-10 2 0 0,-5 1-352 0,-9 2-64 16,-6-2-16-16,-8 3 0 0,-9-1-144 0,-5 1 0 16,-3 1 0-16,-3-1 0 0,-3 1 0 0,-9-3 0 15,-7 1 0-15,-1-3 0 0,-1 1 0 0,-9-2 0 0,-7-1 0 16,-1 1 0-16,0 2 0 0,-5 1 0 0,-4-2 0 0,-5 1 0 16,-2-1 0-16,4 1 0 0,2 0 0 0,-2-1 0 15,-6-1 0-15,3 0 0 0,1 0 0 0,3-1 0 16,1 2 0-16,3 0 0 0,2-1 0 0,4 0 0 15,7-3 0-15,6 1 0 0,6 1 0 0,5-2 0 16,4-3 0-16,7 3 0 0,7 1 0 0,3 3 128 16,2-2-128-16,4 4 0 0,4-5 144 0,8 3-144 15,8 1 0-15,7-1 0 0,9-1 0 0,5 2 128 16,8 1-128-16,6 1 0 0,7-1 0 0,10-2 0 16,0 0 0-16,0 0 0 0,0 0 0 0,17 4-128 15,5-2 128-15,12-1-208 0,12-1 80 0,12 2 128 16,7-2 0-16,10 0 0 0,6-2 0 0,13 0 0 0,10-2 0 0,8-2 0 15,2 0 0-15,9 1 0 0,10 1 0 16,4-4 0-16,1 1 0 0,5 0 0 0,4 1 0 16,3 1 0-16,5-1 0 0,-2 0 0 0,-3-1 192 0,3 3-64 15,-1-2 0-15,3 2 0 0,3 0-128 0,-5 0 0 16,-6 2 144-16,1 2-144 0,-7 2 128 0,-1 2-128 16,1 0 128-16,-6 0-128 0,-9-3 128 0,-2 2-128 15,-1-1 160-15,-8 1-160 0,-11 4 0 0,-5-3 0 16,-4 1 0-16,-7 1 0 0,-7 3 0 0,-8-1 128 15,-8-1-128-15,-8 0 0 0,-5-5 0 0,-9 1 0 16,-9 1 0-16,-7-1 0 0,-3 0 0 0,-8-2 0 16,-9 1 0-16,-7-2 0 0,0 0 0 0,0 0 0 15,-7-3 128-15,-12 0-128 0,-7 0 0 0,-11-2 0 16,-8-1 0-16,-9-2 0 0,-9 0 0 0,-13 3 0 16,-10-2 0-16,-8 0 0 0,-6-2 0 0,-11 0 0 0,-12 2 0 0,-8-1 0 15,-3-3 0-15,-10 1 0 0,-6 1 0 0,-10 1 0 16,-4 2 0-16,-11 1 0 0,-6 2 0 0,-3 2 0 15,-3-1 144-15,2 4-144 0,1 0 128 0,-2 6-128 16,-3 4 128-16,-5 3-128 0,-3 3 128 0,-6 6-128 16,-6 5-208-16,-7 6-128 0,-6 4-32 0</inkml:trace>
  <inkml:trace contextRef="#ctx0" brushRef="#br0" timeOffset="111924.56">3582 13995 13823 0,'0'0'608'0,"0"-12"128"0,-2-2-592 0,1 4-144 0,1 2 0 0,3 3 0 16,4-3 448-16,-3 3 48 0,2-4 16 0,1 3 0 0,3 2-224 0,1-1-32 16,0-2-16-16,2 0 0 0,-1 1-240 0,3-1 176 15,0 3-176-15,1 0 160 0,-1-3-160 0,0 0 160 16,2-1-160-16,2 4 160 0,0 3 32 0,4-1 0 15,4-3 0-15,3 2 0 0,3-1 48 0,5 0 16 16,4 1 0-16,7 0 0 0,4-5 16 0,5 0 16 16,2 4 0-16,4-2 0 0,3 0-64 0,4-2-16 15,1 0 0-15,3 3 0 0,-1 2 80 0,2-2 16 16,0-4 0-16,1 4 0 0,-1 1-96 0,-4 1-16 16,-2 0 0-16,-1-1 0 0,-1-2-32 0,1 1-16 15,-2-1 0-15,-1 3 0 0,-5-3 0 0,-5 3 0 16,-2 1 0-16,-4 0 0 0,-5-1 80 0,-2 2 16 15,-2 0 0-15,-5 0 0 0,-6 4-96 0,-4 1-16 0,-2 0 0 0,-4 1 0 16,-5-2-128-16,-3 1 0 0,-1 2 144 0,-5-1-144 16,-6-5 0-16,0 0 144 0,0 0-144 0,-12 7 0 15,-5-1 384-15,-5-1-48 0,-8-2 0 0,-8 0 0 16,-4 3-144-16,-7-2-16 0,-4 0-16 0,-6-1 0 16,-8 0-160-16,-6 2 128 0,-5-1-128 0,-4-1 128 15,-1 0-128-15,-5 0 0 0,-7-1 0 0,0 1 0 16,1 1 0-16,2-1 0 0,1-2 0 0,2 0 0 15,6 1 0-15,4 3 0 0,4-1 0 0,3-2 0 16,2-2 0-16,5 1 0 0,4 5 0 0,8-3 0 16,5-2 0-16,6 0 128 0,8-2-128 0,7 4 0 0,7-1 0 15,6-1 0-15,5-1 0 0,9 0 0 16,0 0 0-16,9 3-176 0,7-3 16 0,13 0 0 0,6 0-96 16,12-1 0-16,11 0-16 0,4-5 0 0,9-1 272 0,5-2 0 15,5-1 0-15,4 0 0 0,4 0 0 0,3-1 0 16,2 0 0-16,2-3 0 0,7 1 128 0,-5 1 0 15,-5 2-128-15,0-1 192 0,-2-2-32 0,-2 2-16 16,-4 1 0-16,-7 1 0 0,-7-1-16 0,-6 1-128 16,-7 0 192-16,-8 5-64 0,-7 2 48 0,-10 1 0 15,-5 1 0-15,-9 2 0 0,-6 2-176 0,-6 1 0 16,-7-5 144-16,0 0-144 0,-12 5 304 0,-11 3-16 16,-10 3 0-16,-16 1 0 0,-11 0-32 0,-16 3 0 15,-13 1 0-15,-10 4 0 0,-13 3-448 0,-13 3-80 16,-10 4-32-16,-13 5-8352 15,-11 8-1680-15</inkml:trace>
  <inkml:trace contextRef="#ctx0" brushRef="#br0" timeOffset="115298.7">4616 13747 6847 0,'-46'0'304'0,"15"0"64"0,-3 2-368 0,-3 0 0 16,-4-2 0-16,1 0 0 0,4 0 368 0,1-1 0 0,-3 0 0 0,3-1 0 16,1-4 272-16,1 3 48 0,0 2 16 0,2-1 0 15,0-2-128-15,5 1-32 0,3 0 0 0,1 1 0 16,2-2 144-16,3 1 16 0,6 0 16 0,1 1 0 15,10 2 48-15,0 0 0 0,0 0 0 0,0 0 0 16,0 0-256-16,12-4-32 0,8 1-16 0,6 0 0 16,5-2-256-16,6 1-48 0,6-3-16 0,7 2 0 15,3-1-16-15,4 0 0 0,4-4 0 0,7-1 0 16,3 0 64-16,2 1 16 0,3 0 0 0,2-3 0 16,1-4 112-16,1 2 32 0,2 2 0 0,-4 2 0 15,-4 3 96-15,-1-3 0 0,-2-4 16 0,1 2 0 16,-1 6-128-16,-4-1-16 0,-5 0-16 0,-5 2 0 15,-5 1-144-15,-5 3-32 0,-4 1 0 0,-4 1 0 0,-8-1-128 0,-7 3 192 16,-7 4-192-16,-4-3 192 0,-3-2-192 0,-10-1 0 16,0 0 144-16,0 0-144 0,-1 8 240 0,-11-2-32 15,-7-2 0-15,-11 0 0 0,-9 5 32 0,-5-4 0 16,-4 0 0-16,-7-3 0 0,-9 1-112 0,-5 3 0 16,-2 1-128-16,-4 1 192 0,-1-1 0 0,-3-1 0 15,-8 2 0-15,-2 0 0 0,-3 1-48 0,-1-1-16 16,1 0 0-16,0-1 0 0,0 1-128 0,2 0 128 15,5 0-128-15,3-3 128 0,2-1-128 0,6-2 0 16,8 2 144-16,8 0-144 0,9-2 0 0,10-2 0 16,7-4 0-16,9 2 0 0,6 0 0 0,5 0 144 15,4-1-144-15,8 3 0 0,0 0 0 0,12-5 0 16,8-3 0-16,9 2 0 0,9-4 0 0,7 0 0 0,7 1-240 16,8-2 80-16,6 1 160 0,4-2 0 0,0 0 0 0,5 1 0 15,3 1 0-15,4-2 0 0,1-5-144 0,3 1 144 16,0 3 0-16,0 0 0 0,-1 0 0 15,-3 3 0-15,-5-2 0 0,-2 2 0 0,-2 1 0 0,-3 1 0 16,-3 2 0-16,-9-1 0 0,-4-1 0 0,-7 5 0 16,-5 3 0-16,-9 0 0 0,-2-1 0 0,-10 3 0 15,-8 2-144-15,-2-1 144 0,-11-3 0 0,0 0 0 16,0 0-160-16,-8 8 160 0,-6 2-128 0,-9 1 128 16,-9 1 0-16,-13 3 0 0,-11-1 0 0,-8 4 0 15,-10 1 0-15,-4 0 0 0,-4 0 128 0,-9 0-128 16,-6-1 0-16,-6 3 0 0,0 1 0 0,-1-1-128 15,-2-4 128-15,6-1 0 0,4-1 128 0,5 0-128 0,4-2 128 16,4-2-128-16,6-1 160 0,10 0-160 0,11 1 208 0,9-2-48 16,7-5-16-16,9 0 0 0,8 1-144 0,7-2 0 15,6-1 144-15,10-2-144 0,0 0 0 0,0 0 144 16,9-2-144-16,15-1 0 0,9-5 0 0,12-2 0 16,10-3-240-16,13 0 80 0,8 2-32 0,3-4 0 15,4-4 0-15,5 1 0 16,5 0-1600-16,1 3-336 0</inkml:trace>
  <inkml:trace contextRef="#ctx0" brushRef="#br0" timeOffset="117068.9">10164 13914 6447 0,'0'0'272'0,"0"0"80"0,-7-3-352 0,7 3 0 0,-7-2 0 0,7 2 0 15,-6-6 1424-15,0 3 224 0,6 3 32 0,0 0 16 16,0 0-816-16,0 0-176 0,0 0-16 0,0 0-16 15,0 0-224-15,0 0-32 0,0 0-16 0,0 0 0 16,0 0-80-16,14 0-32 0,3 0 0 0,3 0 0 0,3 0 48 0,5-2 16 16,4-3 0-16,1 2 0 0,5 1-48 0,6-2-16 15,6-1 0-15,4-2 0 0,1 2-64 16,4 0-16-16,3 2 0 0,4-2 0 0,4 0 0 0,2 0 0 16,0-1 0-16,2 4 0 0,2-1 0 0,4-1 0 15,2 0 0-15,3 2 0 0,-1 0 48 0,4-1 16 16,3 0 0-16,3 1 0 0,4 1-32 0,2 0-16 15,0 0 0-15,4-2 0 0,1-1-48 0,1 2-16 16,-5 1 0-16,5 1 0 0,4-4-32 0,-2 2 0 16,-3-1 0-16,3 2 0 0,0 1 0 0,-2 0 0 15,-4-1 0-15,1 1 0 0,2 0-128 0,1 0 160 16,-1 0-160-16,0 1 160 0,2-2-160 0,-2 0 128 16,-1 1-128-16,3 0 128 0,4-2-128 0,-6 1 160 15,-2-1-160-15,-1 1 160 0,0 0 0 0,3 1 0 16,-1 0 0-16,-1 0 0 0,-4-1-160 0,1 1 0 15,2 0 0-15,-2 0 0 0,-3-1 0 0,-4 0 160 0,1 2-32 0,-1-2-128 16,1 1 224-16,-3-3-64 0,-5 1-16 0,2 1 0 16,1 1 0-16,-3-1 0 0,-2-1 0 0,-2 0 0 15,3-1 0-15,-3 3 0 0,0 0 0 0,-4-1 0 16,-3 0 0-16,2 1 0 0,3 0 0 0,0 0 0 16,3 0-144-16,-6 0 192 0,-7 0-192 0,3 2 192 15,1 1-192-15,5-1 192 0,-2 0-192 0,0 0 192 16,-6 0-64-16,2 1 0 0,0-3 0 0,0 1 0 15,0-2-128-15,-3 1 0 0,-5 0 0 0,0 0 0 16,-1 0 0-16,0-3 0 0,2 0 0 0,3 1 0 16,0 1 0-16,-4-1 0 0,-2-1 128 0,1 1-128 15,1 0 192-15,4 1-32 0,0 0-16 0,0 1 0 0,-5-1 0 0,-1 1 0 16,-1 0 0-16,3 0 0 0,1 1-144 0,-2-1 160 16,-2-2-160-16,-3 3 160 0,-2 1-160 15,3-1 160-15,0-1-160 0,2 0 160 0,0 0-160 0,1 2 0 16,-1 2 0-16,-3-2 128 0,-4-3-128 0,2-2 0 15,4 5 144-15,-4-2-144 0,-2 1 0 0,1-1 144 16,-1 0-144-16,0 2 0 0,-3 1 144 0,3 0-144 16,-1 0 0-16,4-1 144 0,0 0-144 0,-4 1 128 15,0 1-128-15,-3 0 128 0,-1-2-128 0,1 2 0 16,1-1 0-16,2 0 0 0,0-1 0 0,1 1 128 16,1-1-128-16,-2 1 0 0,-3 1 0 0,-1-1 0 15,-2-3 128-15,4 1-128 0,4 4 0 0,1 0 128 0,-1-2-128 16,-3-1 128-16,-6-2-128 0,-2 0 160 15,2 3-160-15,-1-1 160 0,0-1-32 0,2-2-128 0,0-2 192 16,0 3-64-16,2 4 0 0,-3-3 0 0,-3-2 0 0,-2 0 0 16,-4 2-128-16,1 0 0 0,0 0 0 0,0-1 128 15,-1-1-128-15,0 0 192 0,-4 0-192 0,-1 1 192 16,-1-3-192-16,-4 1 0 0,-5 2 0 0,-1 0 0 16,-2 3 0-16,-2-3 0 0,-3-3 0 0,-3 3 0 15,-1 0 0-15,1 0 0 0,-3 2 128 0,-9-2-128 16,0 0 0-16,0 0 0 0,9-2 0 0,-9 2 128 15,0 0-464-15,0 0-112 16,0 0 0-16,0 0-9712 0,0 0-1936 0</inkml:trace>
  <inkml:trace contextRef="#ctx0" brushRef="#br0" timeOffset="124742.64">8044 16896 16991 0,'0'0'752'0,"0"0"144"0,0 0-704 0,0 0-192 0,0 0 0 0,0 0 0 16,0 0 288-16,0 0 32 0,-6-8 0 0,6 8 0 15,0 0 0-15,0 0 0 0,0 0 0 0,0 0 0 16,0 0 16-16,6-6 16 0,-6 6 0 0,0 0 0 15,4-8-32-15,-4 8-16 0,7-8 0 0,-1 2 0 16,2 0-48-16,1 0 0 0,0-1 0 0,4 1 0 16,5 1-32-16,2-1-16 0,-3-2 0 0,0-1 0 15,2 1 128-15,1 0 32 0,1-2 0 0,-3 0 0 16,0-1 128-16,0 2 16 0,-3 3 16 0,-1 1 0 16,0-1-80-16,-3 1 0 0,-2-1-16 0,0 2 0 0,-9 4-160 15,0 0-16-15,8-3-16 0,-8 3 0 0,0 0 16 0,0 0 16 16,0 0 0-16,0 0 0 0,0 0 160 0,0 0 16 15,-10 0 16-15,-3 0 0 0,-3 0-144 0,0 0-48 16,-2-1 0-16,-3 1 0 0,2 1-80 0,-2 2 0 16,0-3-16-16,0 0 0 0,0 0 32 0,5 1 16 15,0 1 0-15,0 1 0 0,-5-1-80 0,5 1-16 16,6 1 0-16,1-1 0 0,1-1-128 0,8-2 0 16,0 0 0-16,0 0 0 0,0 0 0 0,0 0 0 15,0 0 0-15,0 0 0 0,4 10 0 0,3-3-144 16,3-1 144-16,4-1-160 0,1 2 160 0,3 0 0 15,0-1 0-15,1 0 0 0,3 0 0 0,-1-2 0 16,-2-2 0-16,-1 3-128 0,0 0 128 0,-1-1 0 16,-5-3 0-16,0 1 0 0,-2 2 0 0,-2-1 0 0,-8-3 0 15,0 0 0-15,0 0 0 0,0 0 0 0,0 0 0 0,0 0 128 16,-7 7-128-16,-2-1 128 0,-2 1-128 0,-3 1 128 16,-4-2-128-16,-1 1 176 0,-1-3-176 0,0 1 192 15,0 1-64-15,3 0 0 0,0-3 0 0,4-1 0 16,2 0-128-16,2-1 192 0,1 1-192 0,8-2 192 15,0 0-192-15,0 0 192 0,0 0-192 0,0 0 192 16,0 0-192-16,0 0 0 0,0 0 0 0,10 2 0 16,7-2-192-16,0 0 192 0,1 0-160 0,0 0 160 15,2 0-448 1,4 0 16-16,-2 1 0 0,3 1-9808 0,-2 1-1984 0</inkml:trace>
  <inkml:trace contextRef="#ctx0" brushRef="#br0" timeOffset="125536.68">10413 17074 18143 0,'-9'-11'800'0,"7"6"160"0,2-3-768 0,-1 0-192 15,-2 0 0-15,1 1 0 0,-3 2 240 0,5 5 0 0,-2-7 0 0,2 7 0 16,-2-6 240-16,2 6 48 0,0 0 16 0,10-6 0 16,-3 0-208-16,5 2-32 0,5 1-16 0,4 0 0 15,2 1-144-15,3-1-16 0,0-1-128 0,0 0 192 16,2 4-64-16,-1-1 0 0,1-1-128 0,0 2 192 15,-3 1 0-15,0-1-16 0,-3-1 0 0,-3 0 0 16,-2-1 224-16,-1 1 48 0,0 1 16 0,-4-2 0 16,-4-1 32-16,-8 3 0 0,7-3 0 0,-7 3 0 15,0 0 16-15,0 0 0 0,0 0 0 0,0 0 0 16,0 0 16-16,0 0 16 0,-10-3 0 0,1 0 0 16,-5 1-352-16,3 2-64 0,0 2 0 0,1-1-128 15,-1-3-128-15,3 4-144 0,-1 3-32 0,1 1-13216 16</inkml:trace>
  <inkml:trace contextRef="#ctx0" brushRef="#br0" timeOffset="136846.97">18195 6007 15663 0,'-15'-4'688'0,"6"2"144"0,1-1-656 0,-3 2-176 0,1 0 0 0,1-1 0 16,-2 4 496-16,2-4 64 0,-1 0 16 0,1 1 0 15,9 1 224-15,-7 3 48 0,-2-1 16 0,9-2 0 16,-8 0 64-16,8 0 16 0,0 0 0 0,0 0 0 16,0 0-48-16,-9-2-16 0,9 2 0 0,0 0 0 15,0 0-176-15,0 0-16 0,0 0-16 0,0 0 0 16,0 0-288-16,0 0-64 0,9 0-16 0,-1 0 0 16,3 0-112-16,1 0-32 0,-2 0 0 0,4 0 0 15,3 0 80-15,0 0 16 0,3 0 0 0,0 0 0 0,2 0 0 16,1 0 0-16,0 0 0 0,1 2 0 0,3-2 0 15,-2 0 16-15,3 0 0 0,0-2 0 0,4-1-80 16,3 2 0-16,3-1-16 0,0 0 0 0,1-2-176 0,-3 1 160 16,1-2-160-16,2 1 160 0,0 3-160 0,-2-2 128 15,-3 0-128-15,0 3 128 0,-2-1-128 0,1 1 0 16,1 1 0-16,-5-1 0 0,-2-4 0 0,1 2 0 16,-1 2 128-16,1 1-128 0,-4 0 0 0,0 0 0 15,-2-1 144-15,0 1-144 0,-3 4 128 0,-1-1-128 16,-2-1 128-16,-1-1-128 0,-2 0 128 0,2 0-128 15,-5 1 160-15,-1 0-160 0,2-1 192 0,-3 1-64 16,-8-3-128-16,10 3 192 0,-1-2-64 0,-3 3 0 16,-6-4-128-16,0 0 192 0,7 4-32 0,-7-4-16 15,0 0 0-15,8 4 0 0,-2 2 0 0,-6-6 0 16,0 0 0-16,7 5 0 0,-4 5 48 0,1-2 0 0,-2-1 0 0,0 1 0 16,-1 0-32-16,-2-1 0 0,1-7 0 15,-2 13 0-15,1 3 0 0,-2 1 0 0,1-1 0 0,0 1 0 16,1-2-32-16,-2 3-128 0,-1 0 192 0,3 4-64 15,-1-1-128-15,0 1 0 0,0 2 144 0,1 4-144 16,-3 0 0-16,2 3 128 0,0 1-128 0,1 0 0 16,0-1 0-16,-2 1 0 0,1 1 0 0,2 0 128 15,0 2-128-15,-2-2 0 0,-1 2 0 0,1 1 0 16,-2 1 0-16,1 1 128 0,1 2-128 0,-3 1 0 16,2-3 0-16,2-1 144 0,-2 1-144 0,0-2 0 15,2 0 176-15,-2 1-176 0,1-1 160 0,0 1-160 16,-1 2 192-16,1 2-48 0,0-5-16 0,1 2 0 0,-2 1 16 15,2-2 0-15,-1-4 0 0,1 3 0 0,0-3-16 16,0 1-128-16,-1-2 192 0,1 1-64 0,1 0-128 16,-1-2 192-16,0 2-192 0,-2-1 192 0,1-2-192 15,1-1 192-15,0-2-192 0,0 0 192 0,-1-3-192 0,0-1 192 16,0 0-192-16,0-1 192 0,0 0-64 0,-2 0 0 16,0-1 0-16,1-1 0 0,1-2-128 0,1 1 192 15,-3 0-192-15,2-2 192 0,0-1-192 0,1-2 128 16,-1-2-128-16,1-2 128 0,1-10-128 0,0 0 0 15,0 0 0-15,0 0 0 0,0 0-192 0,0 0-112 16,0 0-16-16,0 0-16 16,0-10-1456-16,1-2-272 0,0-4-64 0,3-3-9520 15,2-3-1920-15</inkml:trace>
  <inkml:trace contextRef="#ctx0" brushRef="#br1" timeOffset="143747.4">18827 6042 17503 0,'-12'-8'768'0,"12"8"176"0,-9 2-752 0,1-1-192 0,-1-1 0 0,2 0 0 16,-1 1 896-16,8-1 128 0,-7 2 48 0,-1 1 0 16,8-3-864-16,-7 3-208 0,7-3 0 0,0 0 0 15,-7 3 0-15,-1-1 0 0,1-2 0 0,0-1 0 16,-1-3 336-16,0 1 32 0,0 3 0 0,1-1 0 16,-2-2 336-16,0 0 80 0,-4-2 16 0,2 2 0 15,0 0-48-15,0 1-16 0,-3-1 0 0,4 1 0 16,3-2-112-16,-1 2-32 0,1-2 0 0,7 4 0 15,-8-3-144-15,8 3-16 0,-7-6-16 0,7 6 0 0,0 0-96 0,0 0-32 16,0 0 0-16,9-5 0 0,1-2-288 0,7-1 128 16,6 0-128-16,3 0 0 0,4 2 208 15,4-1-64-15,2-2-16 0,3 0 0 0,0 4 0 0,4-2-128 16,3 1 192-16,4-2-64 0,3-1-128 0,2-2 128 16,2-1-128-16,0 2 128 0,-2 5 0 0,-1 2-128 15,1 1 192-15,-4 1-64 0,-2 0-128 0,-3-1 0 16,-4 1 144-16,-4 1-144 0,-5 2 128 0,-5-1-128 15,-5-3 160-15,-3 3-160 0,-5 4 160 0,-1-1-160 16,-2-2 160-16,-4 0-160 0,-8-2 240 0,0 0-48 16,0 0-16-16,0 0 0 0,0 0 160 0,0 0 48 15,0 0 0-15,0 0 0 0,0 0 64 0,-9 3 32 16,-5-1 0-16,-1-1 0 0,-5 1-160 0,-6-2-48 16,-6 0 0-16,-3 0 0 0,-3 0-64 0,-3 0-16 15,-7 0 0-15,0 0 0 0,-1-3 0 0,-1 1 0 0,-2 5 0 0,-1-1 0 16,2-4 48-16,0 1 0 0,4-1 0 15,5 1 0-15,1 0-240 0,8-2 0 0,4-5 128 0,4 3-128 16,4 1 0-16,6 2 176 0,3 1-176 0,4-2 160 16,-1-3-160-16,5 1 0 0,4 5 144 0,0 0-144 15,0 0 0-15,0 0 0 0,12-8 0 0,2 3 0 16,4 1-192-16,4 1 32 0,6 0 16 0,6 1 0 16,5-2 144-16,7 2-160 0,3 2 160 0,5-2-160 15,1 0 160-15,3-1 0 0,0 1-144 0,7 0 144 16,1 1 0-16,4 1 0 0,1 2 0 0,-2-1 0 15,0-2 0-15,-1 0 0 0,2 3 0 0,-1 2 0 16,1-1 0-16,-8 1 0 0,-3 1 0 0,-11-1 0 0,-6 0 0 16,-6 0 0-16,-4-2 0 0,-4 1 0 0,-8 2 144 0,-4-5-144 15,-3-4 160-15,-4 4-160 0,-9 0 192 0,0 0-64 16,0 0-128-16,0 0 192 0,0 0 64 0,-11 4 0 16,-5-4 0-16,-5 1 0 0,-2-1-96 0,-6 0-16 15,-3-1 0-15,-4-2 0 0,-6 3 0 0,-4 3 0 16,-8 0 0-16,-2 0 0 0,-6-1-144 0,4 0 0 15,2-2 0-15,1 1 0 0,-4 1 0 0,9 1 0 16,4 3 0-16,2-3 0 0,3-3 0 0,7-1 0 16,6-1-128-16,7-1 128 15,7 1-416-15,7 0-16 0,3-5 0 0,10 1 0 16,2-2-1936-16,10 0-400 0,7 0-80 0,5-3-13280 0</inkml:trace>
  <inkml:trace contextRef="#ctx0" brushRef="#br1" timeOffset="144586.99">19612 5291 28559 0,'-11'-26'2544'0,"5"11"-2032"0,1 4-512 0,3-2 0 0,2-1 288 0,2-3-32 16,1 1-16-16,0 3 0 0,1 3-240 0,-1 0 0 15,0 0-144-15,-1-1 144 0,-1 0 0 16,1 0 0-16,-1 1 0 0,1 2 0 0,-2 1 304 0,0 7 48 16,-4-7 16-16,2 2 0 0,1-2 368 0,1 7 80 15,-3-4 16-15,3 4 0 0,0 0-240 0,0 0-32 16,0 0-16-16,-7 11 0 0,-1 6-384 0,2 4-160 15,-2 7 128-15,0 3-128 0,0 6 128 0,0 6-128 16,0 6 0-16,-1 5 128 0,-1 4-128 0,-2 6 128 16,1 5-128-16,0 3 128 0,0-1-128 0,3 1 0 15,1-3 0-15,1-1 0 0,3 0 0 0,1-6 0 16,-1-3 0-16,0-6 0 0,3-6 240 0,0-3-48 16,0-3 0-16,0-3 0 0,2-5 208 0,-2-1 48 15,-2-3 0-15,1 0 0 0,-1-1 64 0,1-4 0 16,1-2 16-16,-1-4 0 0,-1-1-96 0,0-5-32 0,-1-3 0 15,2-3 0-15,1-6-64 0,0 0-16 0,0 0 0 0,0 0 0 16,0 0 224-16,-3-11 32 0,-1-5 16 16,1-3 0-16,1-1-208 0,0-4-64 0,-1-3 0 15,2-4 0-15,-1 0-144 0,2-4-48 0,2-4 0 0,0 1 0 16,1-1-128-16,0-2 160 0,1-6-160 0,0-3 160 16,2-4-160-16,0-1 0 0,1-1 0 0,-1-1 128 15,2-3-128-15,1-1 0 0,-1-4 0 0,-2 0 0 16,0 1 0-16,-3 4 0 0,4 1 0 0,-2 4 0 15,-3 5 0-15,2 0 0 0,-1 5 128 0,-1 1-128 16,-2 1 0-16,1 6 0 0,1 4 0 0,-4 4 0 16,0 6 0-16,0 5 0 0,1 5 0 0,0 2 0 15,1-1-160-15,0 3 160 0,0 9 0 0,0 0-144 0,0 0 144 0,0 0-128 16,0 0 128-16,-6 16-128 0,-3 2 128 0,-1 8-192 16,-2 5 192-16,-2 9-192 0,1 10 192 0,1 4-160 15,0 4 160-15,2 2-160 0,-2 3 160 0,2 6-160 16,3 6 160-16,0-3-160 0,2-6 160 0,2-1 0 15,0-4-144-15,3 2 144 0,0 1 0 0,-1-4 0 16,0-5 0-16,-1-3 0 0,2-5 0 0,-2-3 0 16,0-2 0-16,-1-3 0 0,0-3 0 0,2 0 0 15,-1 0 0-15,-1-5 0 0,0-5 0 0,1-3 0 16,0-7 0-16,1 0 0 0,2-2 0 0,-1-5 0 16,0-9 144-16,0 0-144 0,0 0 240 0,0 0-32 15,1-15 0-15,1-6 0 0,0-5 16 0,1-1 0 0,0-1 0 16,-2 1 0-16,0-2-224 0,-1 3 0 0,0 2 0 15,-1 4 0 1,1 3-528-16,-1 2 0 0,-3-1 0 0,2 4 0 16,1 3-1504-16,1 1-288 0,1-2-64 0,4-2-15392 0</inkml:trace>
  <inkml:trace contextRef="#ctx0" brushRef="#br1" timeOffset="145422.04">19226 5145 9215 0,'-10'3'816'0,"2"0"-656"0,-1 1-160 0,-3 1 0 16,1-2 2608-16,-1 2 480 0,1-1 112 0,-1 2 0 16,3-1-2432-16,0 0-480 0,1-3-96 0,1 1-32 15,7-3 208-15,-8 3 32 0,0-3 16 0,8 0 0 0,0 0 512 0,0 0 96 16,0 0 32-16,-6-2 0 0,6 2 0 0,0 0 0 16,0 0 0-16,0 0 0 0,-3-10-224 0,3-1-32 15,3 0-16-15,2 0 0 0,1 0-256 0,0-2-48 16,0-4-16-16,0-3 0 0,2-1 32 0,0-2 0 15,3-4 0-15,1 1 0 0,-1 0-32 0,1-2 0 16,0-2 0-16,1 1 0 0,3-2-144 0,-2-2-16 16,1-2-16-16,1-5 0 0,0 2-64 0,1-3-16 15,-3-2 0-15,4 4 0 0,0 4-32 0,1 2-16 16,1 1 0-16,1 2 0 0,1 0-16 0,-1 2 0 16,-2 3 0-16,-1 1 0 0,-2 0-144 0,1 2 160 15,-1 1-160-15,1 5 160 0,-2 6-160 0,-1 4 0 16,-3 0 0-16,0 3 128 0,-2 4-128 0,0 6 0 15,1 3 0-15,-1 6 0 0,2 6 0 0,1 7 0 0,-2 3 0 16,1 3 0-16,1-1 0 0,-1 4 0 0,1 3 0 16,1 3 0-16,1 3 0 0,0 0 0 0,0-4 0 0,3-2 0 15,0-2 0-15,0-2 0 0,-1-5 0 0,3-1 0 16,1-4 0-16,-3 1 128 0,2-2-128 0,-3-1 192 16,-4-8-64-16,2-3-128 0,-2-3 192 0,1 2-64 15,-1-1-128-15,-2-2 160 0,-3-2-160 0,-7-8 160 31,0 0-1888-31,0 0-384 0,0 0-80 0</inkml:trace>
  <inkml:trace contextRef="#ctx0" brushRef="#br1" timeOffset="146365.64">19913 3231 31903 0,'0'0'1408'0,"0"0"304"0,0 0-1376 0,0 0-336 0,0 0 0 0,0 0 0 16,2 17-464-16,0 3-176 0,-2 3-16 0,1 1-16 0,3 4 464 0,-4 3 208 15,-4 2-192-15,2 1 192 0,-1 1-128 0,1 1 128 16,-6 2 0-16,2 0 0 0,3-3 0 0,-3-2 0 15,-1-4 0-15,0 0 0 0,2-1-224 0,-1-4 32 16,-3-3 0-16,1-3 0 16,-2-3-400-16,0-1-80 0,-2-2-16 0,-2-5 0 15,0-1-1856-15,-1-2-368 0,-12-2-80 0,8-5-16 0</inkml:trace>
  <inkml:trace contextRef="#ctx0" brushRef="#br1" timeOffset="146583.73">19353 3561 25631 0,'0'0'1136'0,"0"0"224"0,0 0-1088 0,0 0-272 0,0 0 0 16,0 0 0-16,0 0 0 0,10 0-144 15,4-1 16-15,3-2 0 0,1 1 128 0,5-1 0 0,2-1 0 0,4-2 0 16,6 1 0-16,1-1 176 0,0 2-48 0,1-4 0 16,-3 0 48-16,1 1 0 0,-2-1 0 0,0 0 0 15,-1 0-176-15,2 2 0 0,-2-3 144 0,-2 2-144 16,-2 1 0-16,-1410-1 128 0,2816 0-128 0,-1410-1 0 31,-1 1-288-31,-1 0-128 0,0-1-32 0,-5-1 0 16,0-1-1728-16,-2-1-368 0,0-1-64 0</inkml:trace>
  <inkml:trace contextRef="#ctx0" brushRef="#br1" timeOffset="146999.4">20144 2995 18143 0,'-13'-10'800'0,"4"4"160"0,-2-5-768 0,-2-2-192 16,1-1 0-16,-3 0 0 0,-4-1 448 0,1-4 64 16,-6-3 0-16,2 3 0 0,-4 4-48 0,1 3 0 15,-1 2 0-15,-4 2 0 0,-1 3 0 0,0 0 0 16,-1 4 0-16,-3 5 0 0,-1 2 96 0,-4 5 16 16,-2 5 0-16,-2 7 0 0,-1 7 160 0,-1 6 32 15,-1 5 16-15,2 3 0 0,3 4-352 0,3 5-80 16,4 4-16-16,4 2 0 0,3 6-336 0,6 0 0 15,5-2 0-15,9-2 128 0,2 1-128 0,10-2 0 16,4-2 0-16,6-8 128 0,5-7-128 0,6-6 0 16,6-7 0-16,2-6 0 0,4-2 0 0,4-5 0 0,7-6 0 15,7-5-128-15,2-2 256 0,3-4 64 0,0-6 16 16,1-5 0-16,2-6 160 0,2-4 16 0,3-2 16 0,2-6 0 16,0-5 144-16,-3-3 32 0,-5-4 0 0,-3 0 0 15,-1-1 160-15,-3-1 32 0,-3-3 16 0,-8 3 0 16,-5 0 32-16,-9 4 0 0,-7 1 0 0,-7 3 0 15,-8 0 80-15,-6 5 0 0,-7 5 16 0,-6 4 0 16,-7 4-272-16,-7 1-64 0,-4 3-16 0,-8 1 0 16,-3 2-560-16,-3 0 0 0,-3 2 0 0,-1 3 0 15,-2 2-464-15,2 0-160 16,0 2-16-16,6-2-16 0,0 0-1904 0,8-1-368 16,5 1-80-16</inkml:trace>
  <inkml:trace contextRef="#ctx0" brushRef="#br1" timeOffset="149002.29">19626 8122 11055 0,'0'0'976'0,"-9"-1"-784"0,-2 2-192 0,2-4 0 16,0-5 1360-16,2 3 240 0,-1 4 32 0,8 1 16 15,-6-7-304-15,6 7-48 0,0 0-16 0,0 0 0 16,0 0-640-16,0 0-144 0,0 0-32 0,0 0 0 15,0 0-96-15,0 0-32 0,0 0 0 0,11-6 0 0,3 0 96 0,0 3 16 16,0 0 0-16,4-1 0 16,2 1 112-16,2 0 16 0,0-2 16 0,2 2 0 0,1 0-80 0,4-1-32 15,0 0 0-15,7-3 0 0,2 1-80 0,6-3-16 16,2 2 0-16,4 0 0 0,0-1 48 0,3-4 0 16,-3 0 0-16,1 2 0 0,0 1-64 0,2 2-16 15,2 0 0-15,1 0 0 0,0 2-48 0,-6 1-16 16,-3 2 0-16,-4 0 0 0,-7 2-144 0,-3 0-16 15,-2-3-128-15,-4 3 192 0,-2 3-48 0,-5 1-16 16,-3 1 0-16,-3-2 0 0,-1 0 0 0,-4-2 0 16,-9-1 0-16,0 0 0 0,7 5 64 0,-7-5 0 15,0 0 0-15,0 0 0 0,0 0 96 0,0 0 32 16,-11 6 0-16,-1-2 0 0,-4-2-16 0,0-2 0 16,-4-1 0-16,-3 0 0 0,-2 1-112 0,-4 0 0 0,-2 0-16 15,-3 0 0-15,-5-2-48 0,-4 0-128 0,-4 2 192 16,-1-1-64-16,-1-1-128 0,0 0 128 0,2 0-128 15,2 0 128-15,1-1-128 0,1-1 0 0,0-2 0 16,3 2 0-16,4 1 192 0,2-1-64 0,4 1 0 0,7-1 0 16,7 2 0-16,1-2-128 0,1 1 192 0,3 1-64 15,3 1-128-15,8 1 0 0,0 0 0 0,0 0 0 16,0 0 0-16,0 0 0 0,0 0 0 0,10 0-176 16,1 0 176-16,7 0-160 0,6 0 160 0,7-1-160 15,4 3 160-15,4-1-128 0,-2-1 128 0,4 0-128 16,-1 0 128-16,3-2 0 0,1-2 0 0,2 0 0 15,1 0 0-15,3-1 0 0,4-1 0 0,-5 2 0 16,-4 0 0-16,-5-1 0 0,-3 0 0 0,-5 2 128 16,-6 0-128-16,-3 2 0 0,-4 2 0 0,-5-1 0 15,-3 0-432-15,-11 0 0 16,0 0 0-16,0 0 0 0,0 0-1616 0,0 13-320 0,-1-2-64 0,-6-3-12624 16</inkml:trace>
  <inkml:trace contextRef="#ctx0" brushRef="#br1" timeOffset="149706.79">20516 7416 12895 0,'-15'-21'1152'0,"7"9"-928"0,0-2-224 0,-1 1 0 16,2 0 2976-16,0 0 544 0,1 1 128 0,3 1 0 16,0 4-2816-16,2 0-560 0,-1 2-112 0,2 5-32 15,-1-6 160-15,1 6 32 0,0 0 0 0,0 0 0 16,0 0-144-16,0 0-32 0,0 0 0 0,0 0 0 15,0 0 192-15,-1 15 48 0,-1 3 0 0,0 2 0 16,-1 3 976-16,-2 3 208 0,3 3 32 0,-1 4 16 16,-2 3-1776-16,-1 7-352 0,-1 7-80 15,-1 1-16-15,0 1 608 0,-1 3 288 0,0 3-32 0,1 0 0 0,2-1-64 0,3-2 0 16,0-7-16-16,2-3 0 0,0-4 0 0,0-4 0 16,0-4 0-16,3-1 0 0,2-1 80 0,0-3 0 15,1-3 16-15,-2-6 0 0,1-4 0 0,-2-4 0 16,1-1 0-16,-3-10 0 0,1 6 80 0,-1-6 16 15,0 0 0-15,0 0 0 0,3-9 256 0,-2-6 48 16,-1-1 16-16,0-7 0 0,-1-8-304 0,1-3-48 16,0-3-16-16,0-2 0 0,-2 1-176 0,4-1-144 15,0-2 192-15,1-1-192 0,0-2 128 0,3-1-128 16,-1-4 0-16,3-1 0 0,0 0 0 0,-2 1 0 16,-1 2 0-16,2 2 0 0,1 2 0 0,1 0 0 0,0-2 0 15,0 0 0-15,-4 0 0 0,3 3 0 0,-4 7 0 16,2 2 0-16,-2 1 0 0,-2 5 0 0,2 10 0 15,-3 3 0-15,-2 1 0 0,-1 5 0 0,2 8 0 0,0 0 0 16,-8 6 0-16,-1 11 0 0,-3 7 0 0,0 6 0 16,0 0-160-16,-3 12 160 0,2 14-160 0,-6 6 160 15,0 3 0-15,0 7 0 0,0 7-128 0,4 2 128 16,-2 5 0-16,3-3 0 0,3-2 0 0,1-5-144 16,2-3 144-16,4-5 0 0,0-2 0 0,2-8 0 15,2-6 0-15,4-4 0 0,0-4 0 0,3-7 0 16,2-3 0-16,0-4 0 0,0-4 0 0,2-3 128 15,-2-1-128-15,0-5 0 0,-3-5 0 0,2-10 0 16,-8-2-1680-16,8-11-304 16,0-6-64-16,-6-3-14656 0</inkml:trace>
  <inkml:trace contextRef="#ctx0" brushRef="#br1" timeOffset="150404.81">19945 8661 24879 0,'-8'-3'2208'0,"-1"-2"-1760"16,0-1-448-16,2 2 0 0,7 4 240 0,-7-5-48 15,7 5 0-15,0 0 0 0,-7-4 192 0,7 4 16 16,0 0 16-16,0 0 0 0,-3 5-176 0,0 6-48 16,3 2 0-16,3 2 0 0,0 3 128 0,2 2 0 15,-1 1 16-15,4 2 0 0,3 2-16 0,-2 0 0 16,-2 0 0-16,3-2 0 0,0-5-80 0,1 1-32 16,0 0 0-16,3-1 0 0,-1-5 32 0,2-1 0 15,2-1 0-15,0-3 0 0,1-2 304 0,2-5 64 16,-3-2 16-16,3-6 0 0,1-2 208 0,1-1 64 15,1-4 0-15,1-6 0 0,3-6-240 0,-2-4-32 0,1-4-16 16,1-3 0-16,-5-3-144 0,3-3-16 0,5-1-16 0,-3-1 0 16,2 0-176-16,1 5-16 0,1 6-16 0,-3 7 0 15,-4 2-224-15,-5 6 144 0,-3 2-144 0,0 3 128 16,-3 1-128-16,0 3 0 0,-4 1 0 0,-1 3 0 16,-8 6 0-16,0 0-256 0,0 0 48 0,0 0 0 31,0 0-2400-31,0 0-464 0,0 10-112 0</inkml:trace>
  <inkml:trace contextRef="#ctx0" brushRef="#br1" timeOffset="151015.79">20208 9412 23039 0,'0'0'2048'0,"-3"-7"-1648"0,3 7-400 0,0 0 0 0,-6-5 1136 0,6 5 144 16,0 0 16-16,0 0 16 0,0 0-1056 0,0 0-256 15,0 0 0-15,-7 6 0 0,4 5 128 0,-1 2-128 16,0 3 144-16,1-1-144 0,0-2 176 0,2 4-176 16,-2 6 192-16,1-2-192 0,0-3 128 0,0 1-128 15,0 0 0-15,-1 0 0 0,2-3 0 0,-2 1 128 16,1-1-128-16,0 1 0 16,-1 0-336-16,2-1-176 0,0-3-48 0,0-3-11600 0</inkml:trace>
  <inkml:trace contextRef="#ctx0" brushRef="#br1" timeOffset="151217.4">20003 9595 17503 0,'-11'-6'1552'0,"7"0"-1232"0,4 6-320 0,-4-6 0 15,2-3 2672-15,4 2 464 0,4 2 112 0,5 0 16 16,3 0-2928-16,7-4-576 0,1-3-112 0,4-1-32 15,3 6 384-15,2 1 0 0,-1-3 0 0,-2 0 0 16,1-1-192-16,-3 1 48 0,-2-1 0 0,-3 4 0 16,1-2-2368-16,-2 1-480 0</inkml:trace>
  <inkml:trace contextRef="#ctx0" brushRef="#br1" timeOffset="151588.04">20424 9216 26607 0,'-6'-11'1168'0,"-3"2"256"0,-5-3-1136 0,-3 0-288 15,1 0 0-15,-1 1 0 0,1-1 256 0,-5 2 0 16,-2 1 0-16,-2 6 0 0,1 3 352 0,-5 4 64 16,-3 4 16-16,-4 2 0 0,-1-2-256 0,1 7-48 15,-3 3-16-15,2 6 0 0,-5 1 48 0,5 5 16 16,0 0 0-16,7 3 0 0,4 4-112 0,3-1-32 15,4 1 0-15,5 0 0 0,5 2-288 0,6 2 128 16,3-5-128-16,7-2 0 0,1-2 0 0,9-3 0 16,5-7 0-16,6-3 0 0,8-4 128 0,4-3-128 0,4-4 0 15,8-2 0-15,4-3 192 0,4-3-192 0,-1-5 192 16,2-2-192-16,-2-6 176 0,3-3-176 0,-1-2 160 0,1-1-160 16,-6-1 192-16,-2-2-64 0,-4-4-128 0,-5-1 192 15,-4-4-64-15,-8 1-128 0,-1 0 176 0,-7 0-176 16,-5 2 352-16,-11 3-32 0,-7 2-16 0,-3 4 0 15,-6 4 144-15,-2 1 48 0,-7 0 0 0,-1 3 0 16,-5 3-496-16,-4 1 0 0,-2 3 0 0,-3 0-11360 16,-2 3-2288-16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9:47:55.13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11039 2897 8287 0,'-8'-4'736'0,"-2"-1"-592"0,1-3-144 0,-1 2-2432 16,-1 3-512-16</inkml:trace>
  <inkml:trace contextRef="#ctx0" brushRef="#br0" timeOffset="1249.08">10867 2878 6447 0,'0'0'576'0,"0"0"-576"0,-6-3 0 0,6 3 0 0,0 0 2032 16,0 0 288-16,0 0 64 0,0 0 16 0,0 0-1088 15,0 0-224-15,0 0-32 0,0 0-16 0,0 0-448 0,0 0-80 16,0 0-32-16,9 2 0 0,6 0-80 0,4-1-16 16,4-2 0-16,4 1 0 0,3 0 160 0,2 1 32 15,3-1 0-15,4 0 0 0,2-2-224 0,6-1-32 16,1 1-16-16,5 1 0 0,4 1-128 0,1 0-32 16,0 0 0-16,1 1 0 0,-2-1 32 0,5 0 0 15,4-1 0-15,2 1 0 0,5 1 32 0,-3-1 16 16,3-1 0-16,0-2 0 0,4-2 48 0,0 3 16 15,2-1 0-15,-2 1 0 0,-1-2-16 0,1 1 0 0,1 0 0 16,3 1 0-16,0 2 16 0,3-1 0 16,-4-2 0-16,1 0 0 0,2 2-96 0,-1 1 0 0,0 3-16 15,-2-1 0-15,-1 1-176 0,2-1 160 0,1-1-160 0,0 0 160 16,-2 3-160-16,0-4 0 0,0-1 0 0,-1 1 0 16,0 4 0-16,0-3 0 0,-2-2 128 0,0-2-128 15,0 3 0-15,1 0 0 0,3-3 144 0,-4 2-144 16,-4 2 0-16,1-2 128 0,-4-4-128 0,5-1 0 15,3 6 0-15,-4 0 0 0,-5 2 0 0,0-2 128 16,1-3-128-16,1 1 0 0,4 0 128 0,-5 0-128 16,1 2 0-16,-2-1 144 0,0-1-144 0,-3 0 0 15,0-1 160-15,3 3-160 0,-3 0 128 0,-3 0-128 16,-3 2 128-16,2-4-128 0,1-1 0 0,0 3 128 16,0 3-128-16,-1 0 128 0,-1-1-128 0,-2-1 128 15,-1-1-128-15,-1-1 0 0,0-1 0 0,0 1 128 0,-3 1-128 16,-1 2 0-16,-5 0 0 0,-2 0 0 0,-2-2 128 15,-1 0-128-15,-1 0 0 0,-1-1 128 0,-1-1-128 0,-2-1 0 16,-3 0 0-16,-2 1 0 0,-1 2 128 0,-4 2-128 16,-2-1 0-16,-4 2 128 0,-4 0-128 0,-1-1 160 15,-3 0-160-15,-2 0 160 0,0 1-160 0,-1-1 128 16,-11-2-128-16,8 2 128 0,-8-2-128 0,0 0 160 16,0 0-160-16,0 0 160 0,0 0 0 0,0 0 0 15,0 0 0-15,0 0 0 0,0 0 16 0,-8-1 0 16,-5 0 0-16,-3-1 0 0,-5 1-176 0,-6-1 128 15,-7-2-128-15,-3 3 128 0,-5 0-128 0,-3 1 160 16,-4 1-160-16,-4 0 160 0,-2-1-160 0,-6-1 192 16,-7-2-192-16,-2-1 192 0,-6 3-192 0,-1-2 0 0,-1 1 0 15,-6 0 128-15,-6 0-128 0,0 1 0 0,1 0 144 0,-8-3-144 16,-4 3 0-16,-2-1 0 0,0-1 0 0,-3 0 128 16,-3 1-128-16,-4 2 0 0,-1 0 128 0,-4 0-128 15,-3 0 0-15,1 0 128 0,-3 0-128 0,-1 1 0 16,-5 0 0-16,0 2 144 0,-1-1-144 0,1 0 0 15,-1-1 160-15,2 0-160 0,-1 4 128 0,3-2-128 16,1-1 0-16,2 0 128 0,7 1-128 0,-3 0 0 16,1 1 128-16,3-2-128 0,0-3 0 0,2 1 128 15,1 4-128-15,5-2 128 0,5-3-128 0,0 1 128 16,-2 2-128-16,5-1 128 0,7-2-128 0,-2 0 128 16,2 0-128-16,4 0 0 0,5 0 0 0,5-2 0 0,5 0 0 15,1-1 0-15,2 0 128 0,6 1-128 16,5 1 0-16,4 1 0 0,3 0 0 0,5 0 0 15,4-3 0-15,5 3 0 0,1-1 0 0,4 1 0 0,2 0 128 16,4 2-128-16,2 0 0 0,3-1 128 0,3-1-128 0,4 1 0 16,5 2 0-16,4 0 0 0,6-2 0 0,0 0 0 15,0 0 0-15,0 0 0 0,0 0 0 0,10 6 0 16,2-2-176-16,8 1 176 0,4-2 0 0,4 1 0 16,3 1 0-16,4-2 0 0,3 0 0 0,6-2 0 15,2-2 0-15,3 1 0 0,6 2 0 0,7 1 0 16,5 0 0-16,0-1 0 0,1-2 0 0,7 0 0 15,4-2 128-15,6 0-128 0,4-3 0 0,4 1 128 16,0 0-128-16,5 1 0 0,2 2 128 0,1-1-128 16,1-2 160-16,3-1-160 0,8 3 144 0,2-2-144 0,1-2 128 15,2 4-128-15,3 2 128 0,0-1-128 0,-1-2 128 0,1 0-128 16,4 2 0-16,1 1 128 0,-2 2-128 0,0 1 0 16,-1-2 128-16,1-1-128 0,0-1 0 0,0 3 128 15,-3 4-128-15,4 0 0 0,-1-4 0 0,-4 3 128 16,-2 0-128-16,2 2 0 0,3-1 0 0,-4 0 0 15,-4-3 0-15,1 1 0 0,-1 3 128 0,-4-1-128 16,-5-4 0-16,2-1 0 0,0 2 0 0,-4 0 128 16,-6 1-128-16,-1-2 0 0,-3-3 0 0,-1 2 0 15,-4 4 0-15,-4-3 128 0,-3-1-128 0,-4-2 0 16,-1-1 0-16,-1 2 0 0,-5 4 0 0,-4-1 0 16,-7-1 0-16,-3-3 0 0,-3-2 0 0,-5 1 0 15,1 2 0-15,-5 1 0 0,-3 0 128 0,-8 2-128 16,-5-1 0-16,-6 1 0 0,-6 0 0 0,-6-1 0 0,-2-3 0 15,-9 1-144-15,0 0 144 0,0 0-208 16,0 0-432-16,-9 3-64 0,-3 2-32 0,-7 2-10496 16,-5 4-2096-16</inkml:trace>
  <inkml:trace contextRef="#ctx0" brushRef="#br0" timeOffset="3284.64">18674 4718 10127 0,'-16'-8'448'0,"6"2"96"0,1-3-544 0,0 0 0 0,-2 5 0 0,0-1 0 16,0 1 1840-16,-2 2 256 0,-1 1 48 0,2 1 16 0,3 2-1184 16,0 0-224-16,3 0-48 0,6-2-16 0,0 0-16 0,0 0 0 15,0 0 0-15,0 0 0 0,0 0-224 0,0 0-64 16,0 0 0-16,8 5 0 0,1-2 192 0,6-1 16 16,3-2 16-16,6-2 0 0,4 0 48 0,6 1 16 15,4-4 0-15,5 1 0 0,4-2-32 0,5 0 0 16,4-3 0-16,6-1 0 0,3-2 0 0,1 2-16 15,0 1 0-15,0 0 0 0,-2-2-192 0,0 1-48 16,0 1 0-16,1 2 0 0,1 0-64 0,-8 2 0 16,-5 0-16-16,-4 1 0 0,-4-1-144 0,-4 2-32 15,-4 3 0-15,-4 0 0 0,-5-2-128 0,-4 1 0 16,-7 1 144-16,-6 1-144 0,-11-1 128 0,0 0-128 16,0 0 128-16,0 0-128 0,0 0 0 0,-13 6 0 0,-7 1 0 15,-6 1 0-15,-8 0 128 0,-5-2-128 0,-6 1 128 0,-8-3-128 16,-7-1 144-16,-7-2-144 0,-7 0 192 15,-1 1-192-15,0 0 176 0,-6-2-176 0,-4-4 160 0,4 4-160 16,-2 4 192-16,9-4-48 0,3 0-16 0,6 0 0 16,-1 1-128-16,12 1 192 0,8 1-192 0,7-1 192 15,6-1-192-15,8-1 0 0,9 0 0 0,4 1 128 16,12-1-128-16,0 0 0 0,0 0 0 0,13 7 0 16,7-4 128-16,9 0-128 0,10 1 128 0,9 0-128 15,6-3 160-15,9-2-160 0,6-3 192 0,7 0-192 16,10 2 128-16,2 0-128 0,-4-1 0 0,5-2 0 15,5 1 128-15,0-1-128 0,-2 3 0 0,-1-2 0 16,0 2 0-16,-4-3 0 0,-2-1 0 0,-4 3 0 0,-8 4 0 16,-8 3 0-16,-6-3 128 0,-10 2-128 0,-6-2 0 15,-7 1 160-15,-6 1-160 0,-10-1 128 0,-8 1-128 0,-3 0 0 16,-9-3 0-16,0 9 0 0,-10 0 0 0,-6 1 0 16,-4 2 0-16,-11-1 0 0,-7-1 128 15,-8-1 32-15,-8-3 16 0,-8 0 0 0,-10-2 16 0,-5 2 0 16,-3-1 0-16,-1-1 0 0,2-4-64 0,-3 1 0 15,-2 1 0-15,6 4 0 0,5 0-128 0,6-3 128 16,5 2-128-16,2-2 128 0,3 2-128 0,7 1 0 16,6-1 0-16,7 0 0 15,5-3-320-15,7 4-80 0,7-4-32 0,6 0 0 16,12-2-2224-16,0 0-448 0,0 0-96 0,10 2-11376 0</inkml:trace>
  <inkml:trace contextRef="#ctx0" brushRef="#br0" timeOffset="4456.76">1565 6089 23039 0,'-6'-14'1024'0,"4"6"192"0,1-1-960 0,1-2-256 0,2 2 0 0,4-1 0 0,-3-1 880 0,5 2 128 16,0 2 16-16,6-1 16 0,2-1-608 0,5-1-128 15,3-1-32-15,4 6 0 0,-2 1-144 0,9 1-128 16,6-1 144-16,4-1-144 0,2 3 0 0,6 0 0 15,1-1 0-15,8-3 0 0,4-2 0 0,8 1 0 16,6-1 0-16,2 1 0 0,-2 1 0 0,10-2 128 16,3-2-128-16,2 0 0 0,-3-2 128 0,6 0-128 15,4 0 176-15,-2 2-176 0,2 2 416 0,-6 3-32 16,0-1 0-16,5 2 0 0,3-2 32 0,-4 0 0 16,-7-1 0-16,5 2 0 0,4-1-96 0,-4 2 0 15,-5 1-16-15,-3 0 0 0,-1 1-144 0,-4 1-32 16,-1 1 0-16,-4 0 0 0,-3-2-128 0,-6 1 0 15,-2 1 144-15,-3-1-144 0,-6-2 128 0,-8 3-128 0,-7 4 160 16,-7-3-160-16,-5-2 0 0,-5 0 0 0,-9-2 0 0,-4 6 0 16,-6-1 144-16,-9-2-16 0,0 0 0 0,0 0 0 15,0 0 224-15,0 0 32 0,-11 2 16 0,-6-2 0 16,-6-3-16-16,-8-1 0 0,-7 4 0 0,-11 0 0 16,-5 0-96-16,-7 3-32 0,-6 0 0 0,-9 0 0 15,-2-2-48-15,-8-1-16 0,-5 0 0 0,-5 4 0 16,-3 2-16-16,-8 2-16 0,-7 1 0 0,-2-2 0 15,-1 1-160-15,-6 1 160 0,-3 1-160 0,-1 0 160 16,0 0-160-16,5 0 0 0,3-1 144 0,3 2-144 16,1 2 0-16,5-4 128 0,5 2-128 0,8-2 0 15,2-1 0-15,6 0 0 0,3 2 0 0,9 1 128 16,6 2-128-16,8-1 0 0,7-2 0 0,8-1 0 0,9-5 0 16,8 1 0-16,6-2 0 0,7 0 0 0,8 0 0 0,10-3 0 15,0 0 0-15,9 8 0 0,9-1-256 0,9-2-64 16,8 1 0-16,10-3-16 0,10-4 336 0,13 1 0 15,13 1 0-15,8 0 0 0,7-1 0 0,12 0 0 16,9-2 0-16,8-2 0 0,1-1 0 0,9-2 0 16,8 0 0-16,6-1 0 0,0-3 0 0,2 2 0 15,0-2 0-15,0 2 128 0,-2 4-128 0,-3-4 0 16,-5-4 0-16,-1 4 0 0,-7 4 0 0,-2 1 0 16,-6 1 128-16,-9 2-128 0,-11-5 0 0,-4 5 0 15,-8 3 0-15,-5 4 0 16,-7 2-1152-16,-10 4-256 0,-11 4-48 0</inkml:trace>
  <inkml:trace contextRef="#ctx0" brushRef="#br0" timeOffset="11822.57">1598 9752 9215 0,'0'0'816'0,"0"0"-656"15,-6-1-160-15,6 1 0 0,-9-3 1280 0,9 3 240 16,0 0 32-16,0 0 16 0,0 0-608 0,0 0-112 0,-6-1-16 16,6 1-16-16,0 0-272 0,0 0-48 0,0 0-16 0,0 0 0 15,0 0-96-15,0 0-32 0,0 0 0 0,0 0 0 16,0 0-48-16,0 0-16 0,0 0 0 0,0 0 0 16,0 0 96-16,0 0 0 0,10 4 16 0,0-2 0 15,-2-1-80-15,3-1 0 0,3 2-16 0,1 0 0 16,1 0 128-16,4-2 16 0,3-1 16 0,0 1 0 15,-2 0-80-15,2 1 0 0,6 2-16 0,2-2 0 16,0-1-48-16,2 0-16 0,1-1 0 0,2 1 0 16,-3 1 96-16,1 1 32 0,0-1 0 0,5-1 0 15,3-1-64-15,-1 1-16 0,0 2 0 0,-1-2 0 16,-2-2-80-16,-2 0-16 0,-3 1 0 0,-1 2 0 16,-2 2-256-16,0-1 0 0,-1-2 128 0,-2 0-128 0,0 0 176 15,-4 0-32-15,3 0 0 0,-5 0 0 0,-3 4 80 16,1-2 16-16,0-2 0 0,-2-1 0 0,-1 0-64 0,-2-1-16 15,0 2 0-15,-4 0 0 0,-10 0 32 0,9 2 0 16,-9-2 0-16,0 0 0 0,0 0 64 0,0 0 0 16,0 0 16-16,0 0 0 0,0 0 128 0,-13 1 32 15,-5 0 0-15,1 0 0 0,-5-1-224 0,-3-1-32 16,-2 3-16-16,-4 0 0 0,-1 0-32 0,-1-1-128 16,-1-1 192-16,-3 3-64 0,0 2-128 0,-2 0 192 15,-5-1-192-15,0 0 192 0,-2 1-192 0,1-2 160 16,-1-1-160-16,4 0 160 0,-1-2-160 0,3 4 0 15,0-3 144-15,3 0-144 0,-4-1 0 0,5-1 128 16,-2 0-128-16,2 1 0 0,4 2 0 0,2-2 0 16,1-1 0-16,4 0 128 0,3 1-128 0,3 0 0 15,3-4 0-15,1 3 128 0,3-1-128 0,3 3 0 0,9-1 0 0,0 0 0 16,0 0 0-16,0 0 0 0,0 0 0 0,0 0 0 16,0 0 0-16,11 2-160 0,5-2 160 0,4-1 0 15,4-1 0-15,5 1 0 0,6 0 0 0,5 0 0 16,6-5 0-16,1 2 0 0,2 0 128 0,2 0-128 15,-1 1 192-15,4-3-64 0,5-1-128 0,-2 1 192 16,2 2-64-16,-2 1-128 0,-3-5 176 0,-2 3-176 16,-5 0 128-16,1-1-128 0,-2 3 0 0,-1-1 0 15,-1-2 0-15,-5 3 0 0,1 0 0 0,-7 2 0 16,-2 3 128-16,-4-2-128 0,-7-1 0 0,-2-2 0 16,-5 5 0-16,-1-1 0 0,-12-1 0 0,0 0 0 15,0 0 128-15,0 0-128 0,0 0 144 0,-8 6-144 0,-4-1 320 16,-6-1-48-16,-7-1 0 0,-7 2 0 0,-8-1-80 0,-3 1-32 15,-6-2 0-15,-2 1 0 0,-5 4-160 0,-6-1 192 16,-3-1-192-16,-2 2 192 0,-7 3-192 0,2-1 0 16,1-3 144-16,0 2-144 0,2 2 0 0,1-2 128 15,4-5-128-15,4 3 0 0,8 2 0 0,6-3 0 16,8-3 0-16,5 1 128 0,4 4-128 0,5-1 0 16,2 1 0-16,5-3 128 0,8-3-128 0,0 1 0 15,9-3 0-15,0 0-128 0,0 0 128 0,0 0-128 16,14 3 128-16,7 0-128 0,6-2 128 0,8-4 0 15,5-3-144-15,6-3 144 0,6 1 0 0,3 0 0 16,3-1 0-16,2 0 0 0,1-1 0 0,2-1 0 16,2 0 0-16,-2 0 0 0,2 0 0 0,-4 0 0 15,-2 0 0-15,-7 2 0 0,0 2 0 0,0-1 0 0,-3 0 0 16,-4 2 0-16,-5 0 0 0,-5 2 0 0,-4 0 0 0,-7 2 0 16,-2 1 0-16,-5 3 0 0,-6 0 0 0,-4-2 0 15,-7 0 0-15,0 0 0 0,0 0 0 0,-11 4 0 16,-6-2 128-16,-9 1 0 0,-5 2 0 0,-6 1 0 15,-2 3 0-15,-4-2-128 0,-5-3 192 0,-4 3-64 16,-4 5-128-16,-9-1 160 0,-6 0-160 0,0-2 160 16,0-2-160-16,1 2 160 0,1 2-160 0,-2 2 160 15,3 0-160-15,6 1 0 0,6-7 0 0,9 1 128 16,7 0-128-16,9-1 0 0,4-2 0 0,10 0 0 16,2 1 0-16,5-1 0 0,10-5 0 0,0 0 0 0,0 0 0 15,14 3-144-15,5-1 144 0,7-2-208 0,3-2 208 0,9-2-176 16,7 0 176-16,7 1-160 0,5-1 160 15,1 0 0-15,0-3 0 0,2-2-128 0,5-2 128 0,-2-1 0 16,2-2 0-16,-1 2-128 0,-2 2 128 0,-2 1 0 16,-1-1 0-16,-6 2 0 0,-1 1 0 0,-3 0 0 15,-2 1 0-15,-3 1 0 0,-8 2 0 0,-5 1 0 16,-6 0 0-16,-6 1 0 0,-5 1 0 0,-4 0 0 16,-10 0 0-16,0 0 0 0,0 0 0 0,0 0 0 15,-8 3 0-15,-8 2 0 0,-10 3 128 0,-7-1 0 16,-4-2 0-16,-8 3 0 0,-9 1-128 0,-2-1 144 15,-4 0-144-15,-6 2 160 0,-1 1-160 0,-1 1 0 16,1 0 144-16,2 1-144 0,4-2 144 0,6-4-144 16,1-4 192-16,4 3-192 0,1 3 144 0,4-3-144 15,3-2 0-15,9 1 144 0,8 1-144 0,3 0 0 0,3-3 0 16,4 1 0-16,3-2 0 0,4 1 0 0,8-3 0 0,0 0 0 31,0 0-1344-31,0 0-192 0,15-4-32 0,3 2-10736 0,-3 1-2160 0</inkml:trace>
  <inkml:trace contextRef="#ctx0" brushRef="#br0" timeOffset="16042.78">10996 9908 3679 0,'-8'-2'320'0,"-1"-2"-320"0,0 0 0 0,-2 2 0 16,0 2 2992-16,2 3 528 0,-2 0 96 0,1 1 32 0,0-4-2256 0,-1 1-448 15,0 2-96-15,2-3-16 0,2 1-192 0,-2-1-32 16,-5 0-16-16,3 1 0 0,1 3 48 0,-1-1 16 16,0 0 0-16,0 0 0 0,1 0-144 0,-2-1-16 15,0 0-16-15,2 0 0 0,-1 2-96 0,1-1 0 16,0-2-16-16,0 1 0 0,0 0 48 0,2-2 16 15,-2-2 0-15,1 3 0 0,-1 5 16 0,0-1 16 16,2-5 0-16,-2 1 0 0,2-1-16 0,1-1 0 16,-1 1 0-16,1-2 0 0,2 1-112 0,-3 0-16 15,2 0-16-15,6 1 0 0,0 0-32 0,-6-5 0 16,2 1 0-16,4 4 0 0,0 0 0 0,0 0 0 16,0 0 0-16,0 0 0 0,0 0 32 0,0 0 0 15,0 0 0-15,0 0 0 0,0 0-48 0,12-3 0 0,1 0 0 16,4 2 0-16,0 1 32 0,4-1 0 0,4 0 0 0,4 1 0 15,3 1-288-15,4 0 160 0,5 0-160 16,5 2 128-16,4-1-128 0,0 0 0 0,2 1 144 0,1 0-144 16,3-5 0-16,1 1 0 0,2 0 0 0,6 1 128 15,5 1-128-15,-2-1 176 0,0-1-176 0,2 0 192 16,5 1-192-16,4-1 0 0,3 0 0 0,-1 0 0 16,-4 1 0-16,5-3 0 0,2 0 0 0,1 2 0 15,0-1 0-15,-2 0 208 0,-1-1-48 0,1 1-16 16,3-1-144-16,-2 0 0 0,-2-2 0 0,-2 3-176 15,2 6 176-15,-1-6 0 0,1-2 0 0,-5 2 0 16,-6 4 0-16,2-1 0 0,-1 1 0 0,1 2 0 16,-2 0 0-16,0 0 0 0,-5 1 0 0,0-2 0 15,-2-3 0-15,-3-1 144 0,-1-2-144 0,-1 2 0 0,0 3 192 16,2 0-64-16,-4-1 0 0,4 0-128 0,-2-1 208 16,0 1-64-16,1 0-16 0,0 4 0 0,-1-4-128 15,-3-1 0-15,-5 1 0 0,1 1 0 0,-1 3 0 0,0-3 0 16,0-4 0-16,0 4 0 0,4 2 0 0,-4 1 0 15,-1 0 0-15,-4 0 0 0,-3-2 0 0,1-1 128 16,-3-2-128-16,-1 2 0 0,0 0 0 0,-3 0 0 16,0-4 128-16,-3 4-128 0,0 0 0 0,-2-1 0 15,-6-2 0-15,-2 2 128 0,-1 3-128 0,-2-3 192 16,-2-2-192-16,-1 0 192 0,-2-1-64 0,-2 2 0 16,0 0 0-16,-2-1 0 0,-3-1 64 0,-1-1 0 15,0 2 0-15,-8 1 0 0,0 0-64 0,8-3 0 16,-8 3 0-16,0 0 0 0,0 0-128 0,0 0 0 15,0 0 0-15,0 0 0 0,0 0 128 0,0 0 0 0,-9-1 0 16,-2 0 0-16,-7 0 0 0,-1-1 0 0,-5-4 0 16,-2 2 0-16,-6 0-128 0,-3 0 0 0,-9-4 144 0,0 2-144 15,-1 2 0-15,-2 1 144 0,-4-1-144 0,-3-1 0 16,0 0 128-16,-6-1-128 0,-4 1 0 0,-3-1 0 16,2 0 0-16,0-3 0 0,0 2 0 0,-3 0 0 15,-4 3 0-15,0-2 0 0,-2-4 0 0,-2 2 0 16,-1 5 0-16,-2-1 0 0,-2-2 0 0,-2 3 0 15,-1-2 0-15,2 2 0 0,-1-2 0 0,-5 2 0 16,-3 0 0-16,1 0 0 0,3-1 0 0,-4 2 0 16,-2 0 0-16,4 2 0 0,2-2 0 0,4 1 0 15,1-1 0-15,1 4 0 0,-2 0 0 0,2 0 0 0,2-1 0 16,2 2 0-16,3 0 0 0,-2-2 0 16,-4 0 0-16,3 1 0 0,3 0 0 0,2 0 0 0,0-1 0 0,0-1 0 15,-2 3 0-15,2-2 0 0,0 3 128 0,5-1-128 16,4-1 0-16,2 0 0 0,1 1 0 0,4 1 0 15,2 1 0-15,1-3 0 0,4 0 0 0,2-2 0 16,5-1 0-16,4 2 0 0,4 1 0 0,3-2 0 16,0 0 0-16,3 3 0 0,-1-1 0 0,1 0 0 15,3-1 0-15,-1 2 0 0,1 2 0 0,4-1 0 16,3 1 0-16,2-3 0 0,0-2 0 0,1 0 0 16,3 0 0-16,1 2 0 0,2 4 0 0,1-3 0 15,8-3 0-15,0 0 0 0,-5 4-128 0,5-4 128 16,0 0 0-16,0 0-144 0,0 0 144 0,13 9-192 15,2-2 192-15,6-3-192 0,5-3 192 0,6-1-192 0,6-1 192 16,7 1-192-16,5-3 192 0,8 1 0 0,6-1 0 0,8 1-128 16,8 3 128-16,2-3 0 0,3-2 0 0,8-2-128 15,8 2 128-15,5 0 0 0,2 3 0 0,6 0 0 16,3-5 0-16,2 1 0 0,-2 3 0 0,8 1 0 16,4 1 0-16,-1 1 0 0,-1 1 0 0,2-1 0 15,-1-1 0-15,-4 0 0 0,-3 1 0 0,2 1 0 16,2-1 0-16,-2-1 0 0,-6 0 0 0,-2 0 0 15,-4-3 0-15,-3 2 144 0,-4 1-144 0,-3 0 0 16,-1 1 192-16,-10 2-64 0,-7-2 0 0,0 1-128 16,-2 1 0-16,-3-2 0 0,-3 0 0 0,-7 2 0 15,-6 1 0-15,-7 3 0 0,-2 0 0 0,-6-1-144 0,-2-3 144 16,-7 2 0-16,-6-1 128 0,-3-1-128 0,0-1 0 0,-3 2 128 16,-6-1-128-16,-2 0 0 0,-4 1 0 15,-3-2 0-15,-11-2 0 0,8 3-192 0,-8-3 192 0,0 0 0 16,6 6 0-16,-6-6 0 0,0 0 0 0,0 0 128 15,0 0-128-15,0 0 128 0,-13 2-128 0,-2-2 0 16,-7-6 0-16,-3 5 0 0,-2 3 144 0,-5-2-144 16,-3-5 192-16,-5 4-192 0,-3 1 128 0,-2 0-128 15,-1-5 0-15,-5 1 0 0,-6-1 128 0,-2 0-128 16,-5 2 0-16,-1-2 0 0,-3-1 0 0,-1-2 0 16,-3-1 0-16,-5 2 0 0,-3 2 0 0,-4 1 0 15,1-2 0-15,-4 2 0 0,-7 1 0 0,0-2 0 0,-1 0 0 16,-6 1 0-16,-6 0 176 0,-1 1-176 15,2-2 160-15,-5 0-160 0,-1 2 0 0,-2-2 0 0,-3 2 0 0,0 1-160 16,-4 2 160-16,5 0 0 0,5-3 0 0,1 3 0 16,1 0 0-16,5-1 0 0,4 0 0 0,6 1 0 15,5 1 0-15,5 3 0 0,1 0 0 0,5-1 0 16,3 0 0-16,7-2 0 0,4 1 0 0,3 1 0 16,2 3 0-16,6 0 0 0,3 1 0 0,3 1 0 15,5-1 0-15,0-1 0 0,7-1 0 0,3 0 0 16,3-2 0-16,6 1 0 0,2 0 0 0,5-1 0 15,2-1 0-15,4-2 0 0,3-3 0 0,7 3-128 16,0 0 128-16,0 0 0 0,0 0 0 0,9 5-128 16,5 1-32-16,8-3 0 0,3-2 0 0,11-2 0 15,8-3 160-15,10 2 0 0,10 0 0 0,7 0-128 16,6-1 128-16,6 0 0 0,10-1 0 0,8 2 0 0,3 1 0 16,8 0 0-16,2 0 0 0,5 1 0 0,0 1 0 15,10 0 0-15,3 0 0 0,1 0 0 0,3-1 0 0,-3 2 0 16,0 3 0-16,-6 0 0 0,-3 1 0 0,2-3 0 15,5-2 0-15,-6 4 0 0,-1 3 0 0,-6-2 0 16,-1-2 0-16,-3 0 128 0,-1-1 0 0,-7 0 0 16,0 2 0-16,-6-2 0 0,-5 0 0 0,-4 1 0 15,-1-2 0-15,-9 1 0 0,-6 0-128 0,-5 0 0 16,-6-3 0-16,-3 3 0 0,-4-1 0 0,-5 0 0 16,-4 0 0-16,-6 2 128 0,-5-2-128 0,-4 1 0 15,-5-3 0-15,-3 2 0 0,-4 1 0 0,-2-1 144 16,-4 0-144-16,-3-1 0 0,0-2 160 0,-2 0-160 15,-1-1 128-15,-9 2-128 0,7 4 128 0,-7-4-128 16,0 0 0-16,0 0 128 0,0 0-128 0,0 0 0 0,0 0 144 16,0 0-144-16,0 0 0 0,-8 2 0 0,-2 1-160 15,-2-1 160 1,-2-3-2496-16,-3 1-384 0,-1 1-64 0,-3 2-32 0</inkml:trace>
  <inkml:trace contextRef="#ctx0" brushRef="#br0" timeOffset="29123">1575 14965 11055 0,'0'0'976'0,"0"0"-784"0,-7-3-192 0,7 3 0 0,0 0 1344 0,0 0 240 15,0 0 32-15,0 0 16 0,-7 3-112 16,7-3-32-16,0 0 0 0,0 0 0 0,0 0-352 0,0 0-80 15,0 0-16-15,0 0 0 0,0 0-400 0,9 0-96 16,1-2-16-16,0 1 0 0,1 0-160 0,1-1-48 16,1 0 0-16,2-1 0 0,0-1-48 0,1 2-16 15,2 1 0-15,-3-1 0 0,-2-2 32 0,2 2 0 16,4 1 0-16,2-1 0 0,1-1 96 0,0 0 0 16,3 2 16-16,-2 1 0 0,0 0-80 0,0 3 0 15,0-1-16-15,0-3 0 0,2-2-48 0,-1 3-16 16,0 3 0-16,5-3 0 0,0-1 96 0,1-2 32 15,-1 1 0-15,2 1 0 0,4 0-16 0,0 0 0 16,1 1 0-16,1 2 0 0,1 1-160 0,1 0-48 0,-2-3 0 0,0-2 0 16,2 1-144-16,-2-1 160 0,0 0-160 0,4 0 160 15,2-2-160-15,2 3 128 0,1 1-128 0,-1-1 128 16,-2 0 48-16,1-1 0 0,-2-2 0 0,2 1 0 16,0-1 0-16,2 1 0 0,4 0 0 0,0 2 0 15,2 1-48-15,-1 0 0 0,-3-1 0 0,2-1 0 16,1-2 16-16,-1 1 0 0,2 3 0 0,3 0 0 15,4-1-16-15,-4 1-128 0,-1 3 192 0,-5-2-64 16,1-4-128-16,-1 2 128 0,2 2-128 0,2 3 128 16,4 0-128-16,0 1 160 0,-4-2-160 0,-1 0 160 15,0 0-160-15,-1 0 0 0,0-3 0 0,-2 1 0 16,0 1 0-16,1 1 0 0,2 3 128 0,0-4-128 16,-2 0 0-16,1-1 0 0,-2-4 144 0,1 2-144 0,0 2 128 15,0 1-128-15,0-2 128 0,0 1-128 16,-1-1 192-16,0 1-16 0,-6 0-16 0,2-2 0 0,1-1-160 0,1 0 192 15,2 0-192-15,4 2 192 0,-1 0-192 0,1 2 192 16,-4 0-192-16,0 0 192 0,1-2-192 0,-1 0 128 16,2 0-128-16,1 0 128 0,5-1-128 0,-1 2 0 15,-1 3 0-15,0-2 0 0,-4-3 128 0,3-1-128 16,1-2 0-16,0 3 128 0,1 1-128 0,2 0 0 16,-1-1 0-16,-2 0 128 0,-4-1-128 0,4 0 128 15,0-3-128-15,3 2 128 0,1 0-128 0,-1 0 160 16,-2 3-160-16,1-3 160 0,-1 0-160 0,-1-3 0 15,1-1 144-15,2 2-144 0,-1 2 144 0,2 1-144 16,-1-2 192-16,-2 1-192 0,-2 1 0 0,1-1 0 16,2-2 0-16,0 2 0 0,2 0 0 0,-1 0 0 0,0 1 0 15,-2 0 0-15,-2-2 0 0,-1 1 0 0,-1 0 0 16,0 1 0-16,2-1 0 0,1 0 0 0,0 1 0 16,0 2 0-16,-4 0 0 0,0 0 0 0,-1 2 0 0,1-2 0 15,-5-2 176-15,1 2-176 0,4-2 160 0,-2 0-160 16,-1 0 0-16,-3 0 0 0,-3 1 0 0,0 1 0 15,0 1 0-15,0-1 0 0,0-2 0 0,2-1 0 16,3 1 0-16,0 2 0 0,0 0 0 0,-4 3 0 16,-1-2 0-16,0 1 0 0,0-1 0 0,-1 1 0 15,1-6 0-15,-1 3 128 0,-4 2-128 0,4 1 0 16,-1 0 0-16,2-1 0 0,0 0 0 0,-2 1 0 16,-1 0 0-16,-1 1 0 0,2-3 0 0,1 0 0 15,0-1 0-15,0 2 128 0,-2 2-128 0,0-2 0 0,4-3 0 16,-2 2 0-16,-2 2 0 0,0 0 0 15,-2-1 0-15,-1 1 0 0,-1 0 0 0,-1 0 0 0,0-4 0 16,1 2 176-16,3 4-176 0,0-2 160 0,2-1-160 0,-2 1 0 16,0 2 0-16,-1-2-176 0,-1-2 176 0,3 0 0 15,-4 0 0-15,4 1 0 0,1-1 0 0,2 1 0 16,1-1 0-16,1 4 128 0,0 1-128 0,-1-2 0 16,0 0 0-16,-3 0 0 0,2-1 0 0,2 0 0 15,1 0 0-15,0-1 0 0,-4-1 0 0,2 1 0 16,2 2 0-16,-1 1 128 0,0-3-128 0,-1 1 0 15,-2 0 0-15,3 0 0 0,1-2 0 0,0 1 0 16,0 2 0-16,1-1 0 0,2 0 0 0,-2-1 0 16,-1 2 0-16,-2-2 128 0,0-1-128 0,1 0 0 15,1 0 0-15,0 1 128 0,1 1-128 0,1-1 0 0,4-1 0 16,-3 2 128-16,-1 1-128 0,-3-1 0 0,-2 0 0 16,4-1 0-16,2-3 0 0,3 1 0 0,-2 1 0 0,2 0 0 15,-1 0 0-15,1 1 0 0,-3 1 0 0,2-1 0 16,-2 0 0-16,-1-2 0 0,1-2 0 0,2 2 0 15,5 4 0-15,-4-1 128 0,0-1-128 0,-3 0 0 16,-2-1 0-16,0 0 0 0,2 3 0 0,-1-3 128 16,2-1-128-16,0 1 0 0,3 2 0 0,-1 0 0 15,1 0 0-15,-4 0 0 0,2-1 0 0,-1-1 0 16,3 0 0-16,-4 0 176 0,1 0-176 0,0 3 192 16,1-1-192-16,-1 0 0 0,0 0 0 0,-2-3 0 15,0-2 0-15,0 1 0 0,-1-1-144 0,3 2 144 16,2 0 0-16,-2 1 0 0,-1-1 0 0,-2 1 0 0,-2 0 0 15,2 0 0-15,-2-2 0 0,0 0 0 0,-1 0 0 0,4 0 0 16,4 4 0-16,-3-1 0 0,-2-1 128 0,0-1-128 16,-2-3 0-16,0 2 0 0,1 2 0 0,-4-1 128 15,3-3-128-15,3 2 0 0,-1 4 0 0,0 0 0 16,0 1 0-16,-2-2 0 0,-1-2 0 0,1 0 0 16,0-1 0-16,0-2 0 0,-1-1 0 0,2 2 128 15,1-1-128-15,1 4 0 0,-1-2 0 0,-1 0 0 16,-2-1 0-16,-3-1 0 0,2 0 0 0,1 2 128 15,3 1-128-15,1 0 0 0,-1-2 128 0,2 0 0 16,-1-1-128-16,0 0 192 0,-3 1-192 0,-1-1 144 16,2-2-144-16,0 2 128 0,0 0-128 0,1 1 192 15,-1-1-192-15,0 0 192 0,-2 2-192 0,1 1 128 0,-3 0-128 16,1 0 128-16,-1-1-128 0,-1 2 0 0,2 1 0 16,-1 0 128-16,-4-1-128 0,4-1 0 0,-3 0 0 0,1 0 0 15,-6 1 0-15,-5 0 0 0,-5 1 128 0,0-2-128 16,-5-2 0-16,-3 0 0 0,-1 3 0 0,-6-1 128 15,1-1-128-15,-9 2 0 0,0 0 0 0,0 0-176 32,0 0-1408-32,-11-2-272 0,-4 2-64 0,-10 0-17504 0</inkml:trace>
  <inkml:trace contextRef="#ctx0" brushRef="#br0" timeOffset="30760.31">13517 13822 6447 0,'0'0'576'0,"0"0"-576"0,10-3 0 0,-10 3 0 16,0 0 3840-16,0 0 640 0,10 0 144 0,-10 0 32 15,0 0-3264-15,0 0-656 0,0 0-128 0,0 0-32 16,0 0-128-16,0 0-48 0,0 0 0 0,0 0 0 16,0 0 48-16,0 0 16 0,0 0 0 0,-5-7 0 15,-4 0-96-15,-1 1-32 0,-2 0 0 0,-2-2 0 16,-4 1-176-16,-1-3-32 0,-2-1-128 0,-1 1 192 15,-2-3 0-15,-1-2-16 0,-2 0 0 0,-3-2 0 0,-7 0 144 0,1-1 16 16,0 0 16-16,-4-1 0 0,-5-1 192 0,0 0 32 16,-1 4 16-16,-4-3 0 0,-1-1-144 0,-7 0-16 15,-3 1-16-15,-2 0 0 0,1-1-128 0,-4 0-32 16,2-2 0-16,-7 6 0 0,-7 2-48 0,-4 0-16 16,-2 0 0-16,1 2 0 0,-2-1-192 0,-6 1 0 15,-4 1 0-15,0 1 0 0,2 2 0 0,-2 3 0 16,-3 1 0-16,-2-1 0 0,-3-1 0 0,-4 2 0 15,-3-1 0-15,2 4 0 0,1 4 0 0,-1-3 0 16,-6-4 0-16,3 4 0 0,2 4 0 0,-4-1 0 16,-5-2 0-16,2 2 0 0,1 4 0 0,3-1 0 15,-4 2 0-15,0 0 0 0,-7 1 0 0,-1-1 0 16,0 3 0-16,4-1 0 0,7 5 0 0,-3-3 0 0,2-1 0 16,3 2 0-16,2 1 0 0,1 3 192 0,-1 0-48 0,5 3-16 15,5 0 48-15,2 2 0 0,2-2 0 0,1 6 0 16,-1 2-48-16,7 0 0 0,7 0 0 0,2-1 0 15,-4 0-128-15,8 0 0 0,2-2 0 16,6 2 0-16,3-2 0 0,5 0 0 0,1 1 0 0,6 0 0 16,4 1 0-16,5-3 0 0,2 0 0 0,6 0 0 15,0-1 0-15,9 1 0 0,1 0 0 0,8-1 0 16,3 1 160-16,4-1-160 0,3-2 192 0,4 0-192 16,2 1 240-16,3 0-64 0,2-1-16 0,5 2 0 15,1-2 0-15,3 3 0 0,0 2 0 0,3 1 0 16,-1-3-160-16,4 1 0 0,4 4 144 0,1 4-144 15,6-2 0-15,2 0 128 0,3-1-128 0,-2 0 0 0,2 1 0 16,4-1 144-16,1-1-144 0,4-3 0 16,3 0 0-16,4 3 0 0,5 2 0 0,4-1 0 0,-4-3 128 15,3-1-128-15,1-3 0 0,3 1 0 0,7 1 0 16,-1 0 0-16,4-3 0 0,0 0 0 0,-3-2 0 0,2 0 0 16,4-1 128-16,2-4-128 0,4-1 0 0,0 0 0 15,1-1 0-15,-1 0 0 0,6-3 0 0,-1 0 0 16,1 0 128-16,1 0-128 0,-2-2 0 0,7-2 0 15,3-1 128-15,0-1-128 0,0-1 0 0,3-1 128 16,0 0-128-16,0-4 0 0,-5 0 144 0,4 0-144 16,3 0 0-16,1 0 144 0,-2-1-144 0,-1-1 128 15,-1-4-128-15,1 2 128 0,2-1-128 0,0-1 128 16,-2-3-128-16,1 0 128 0,4 0 0 0,-1-1 0 16,-5 0 0-16,0-2 0 0,0-1-128 0,-2-1 0 15,-2 1 0-15,1-3 0 0,0-3 0 0,1 0 0 16,-1 2 0-16,0-2 0 0,-4 0 0 0,2-1 0 15,-1 0 0-15,-6-1 0 0,-3 1 0 0,-4 0 0 16,2-1 0-16,-1-2 128 0,-1 0-128 0,-5 0 192 16,-3 1-192-16,-5-6 192 0,-2-2-192 0,-2-2 160 0,3-2-160 0,-3 0 160 15,-6-1-160-15,-6 0 160 0,-4-5-160 0,-1 4 160 16,-2 2-160-16,-5-1 0 0,-5-1 144 0,-5 2-144 16,-1-3 128-16,-2 1-128 0,-1-3 128 0,-6 4-128 15,-5-1 128-15,-3 2-128 0,-5 1 160 0,-2 1-160 16,-5 1 192-16,-4-1-64 0,-6 1-128 0,-3-2 192 15,-7-1-32-15,-2 0-16 0,0 2 0 0,-6-1 0 16,-2 1-144-16,-2 1 0 0,-2 1-192 0,-4 1 192 0,-4 0 0 16,-8-2 0-16,-5 2 0 0,-3 4 0 0,-3 0-144 15,-4 2 144-15,-2 0 0 0,-9-2 0 0,-2 2-208 16,-8 0 64-16,-2 0 16 0,-3-1 0 0,0 3 128 0,-7 2 0 16,-8 4-144-16,-2-1 144 0,-3 0 0 0,-3 4-144 15,-3 3 144-15,-5 1 0 0,1 0-128 0,-2 2 128 16,0-2 0-16,-2 5 0 0,-4 5-144 0,1 2 144 15,2 1 0-15,-4 0-144 0,-4 1 144 0,1 0-128 16,2 4 128-16,0 0-128 0,-2-1 128 0,2 0 0 16,0 6 0-16,2 5 0 0,-1 6 0 0,-1 1-192 15,-1-7 64-15,3 7 0 0,6 2-48 0,0 2 0 16,-1-4 0-16,3 0 0 0,4-2 176 0,2 5-208 16,2 2 80-16,8 1 128 0,6 2-128 0,3 2 128 15,-2-1 0-15,7 4 0 0,5 5 0 0,8 1-144 0,3 0 144 16,-1 0 0-16,0 1-144 0,4 1 144 0,7 2 0 15,5-1-144-15,3-1 144 0,7 0 0 0,4 2-144 0,3-2 144 16,5-1-176-16,3-1 48 0,1-1 0 0,6 3 0 16,2 6-32-16,9-3 0 0,6-3 0 0,6 1 0 15,6-2-48-15,7 0-16 0,6 0 0 0,7-1 0 16,5-3 32-16,6 0 0 0,4 3 0 0,5-1 0 16,2-2 192-16,7-2-176 0,8-3 176 0,8 0-160 15,3-3 160-15,5-2 0 0,2-5-144 0,4-1 144 16,4-3 0-16,11-3 0 0,8 0 0 0,6-4 0 15,0-4 0-15,7-2 0 0,5-2 0 0,3-6 0 16,2-1 0-16,1-1 0 0,1-6 0 0,4 0 0 16,3-2-1232-16,-1-2-288 15,-4-4-48-15,3 2-13872 0</inkml:trace>
  <inkml:trace contextRef="#ctx0" brushRef="#br0" timeOffset="50666.6">22563 3519 14735 0,'0'0'640'0,"0"0"160"0,0 0-640 0,0 0-160 0,0 0 0 0,0 0 0 15,0 0 432-15,0 0 48 0,0 0 16 0,0 0 0 16,0 0-496-16,0 0 0 0,0 0 0 0,1 11 0 15,-1-1 288-15,0 5-32 0,-1 5-16 0,0 3 0 16,0 4 224-16,-2 3 48 0,1 6 16 0,-2 4 0 16,-1 5-112-16,2 3-32 0,1-1 0 0,-3 5 0 15,1-2-64-15,1 6-32 0,-1 9 0 0,0 1 0 16,-1 1-112-16,1-2-32 0,2 0 0 0,0 4 0 16,-4 6-16-16,3 2 0 0,0 1 0 0,2-2 0 15,-5-2 0-15,2 2 0 0,-1 0 0 0,3 5 0 0,-2-2 48 16,0-3 0-16,0-3 0 0,2 6 0 15,-4 6 64-15,3-2 16 0,0-3 0 0,-1-2 0 0,2-1 64 0,-3 3 0 16,0 5 16-16,2-1 0 0,-2-3-16 0,0 1 0 16,1 2 0-16,-2 0 0 0,1-1 0 0,-1-1 0 15,1-2 0-15,0 2 0 0,2 3-16 0,1 0-16 16,1-1 0-16,0-1 0 0,-3-1-64 0,3 3-16 16,1 1 0-16,1-2 0 0,3-1-80 0,-2 2 0 15,-2-1-128-15,2 1 192 0,1 0-64 0,0-3-128 16,-3-1 176-16,1 1-176 0,1 3 192 0,-2-1-192 15,-1 0 192-15,0-1-192 0,-2-2 192 0,2 3-192 16,0 1 192-16,0 1-192 0,-1-4 176 0,1-1-176 16,1 0 160-16,-1 0-160 0,1 0 208 0,0-2-48 15,0-1-16-15,0 0 0 0,0-1 16 0,1 0 0 0,-2-2 0 16,1-2 0-16,0-2-160 0,-1 0 160 0,-3 1-160 16,2 0 160-16,0-3-160 0,0 1 192 0,-3-3-192 15,1-1 192-15,0 0-192 0,-3-1 160 0,-2 1-160 16,3-2 160-16,-2-1-32 0,1-2-128 0,2-3 192 0,-1 0-64 15,1 3-128-15,-1-4 160 0,1-3-160 0,1-1 160 16,3-2-160-16,-1-2 160 0,-3-4-160 0,0 0 160 16,0-4-160-16,0-1 0 0,4-2 0 0,1-4 0 15,2-1-240-15,3-5-128 0,-2-4-16 0,2-6-16 16,1-5-2496-16,1-6-496 16</inkml:trace>
  <inkml:trace contextRef="#ctx0" brushRef="#br0" timeOffset="52267.47">21290 5644 16575 0,'0'0'1472'16,"0"0"-1168"-16,0 0-304 0,0 0 0 0,-8-2 128 0,2 0-128 15,6 2 192-15,-8-8-192 0,1 3 384 0,0-1-48 16,-1-1 0-16,0 2 0 0,3-1 16 0,-2 2 0 16,-4 1 0-16,2 1 0 0,1-2 160 0,-2 2 48 15,-2 0 0-15,0 2 0 0,-3 2 96 0,0 0 32 16,1 2 0-16,-3-2 0 0,-1 3-64 0,-2 3-16 15,-1-4 0-15,-2 5 0 0,-3 2-112 0,1 2-32 16,0 2 0-16,2-1 0 0,2 1-176 0,-5 3-32 16,1 2-16-16,0-2 0 0,1 4-48 0,2 2-16 15,1 1 0-15,1 1 0 0,1 3-176 0,2-1 128 16,1 1-128-16,2 2 128 0,0 2-128 0,1 1 0 16,2-2 0-16,4 1 0 0,3-2 0 0,3 2 0 15,1-1 0-15,3-1 0 0,2-1 0 0,5 0 0 0,4 0 0 16,3-2 0-16,1 0 0 0,4-3 0 0,3-3 0 0,4-1 0 15,5 0 0-15,2-5 0 0,-1-3 0 0,2-3 128 16,5 0-128-16,0-3 0 0,1-3 0 0,1-5 0 16,1-5 144-16,1-2-144 0,0-2 160 15,2-2-160-15,-1-2 176 0,-1-3-176 0,-4-3 192 0,-1 0-192 16,-4 2 256-16,-2-5-64 0,-4-5-16 0,-4 0 0 16,-1-1 64-16,-4-1 16 0,-2-1 0 0,-5-2 0 15,-5-2-16-15,-2-3 0 0,-2-4 0 0,-6-2 0 16,-4-2 16-16,-3 1 16 0,2 4 0 0,-4 9 0 15,1 8-48-15,-3 4-16 0,-1 4 0 0,0 2 0 16,-1 4-48-16,0 4-16 0,-3 1 0 0,1 4 0 16,-2 4-464-16,-4 2-112 0,-2 3-16 15,0 2-9632-15,0 0-1936 0</inkml:trace>
  <inkml:trace contextRef="#ctx0" brushRef="#br0" timeOffset="52987.14">21159 6684 12831 0,'0'0'576'0,"5"-7"112"0,-5-2-560 0,0 0-128 16,0 9 0-16,0 0 0 0,0 0 1216 0,1-6 192 15,-1 6 64-15,0 0 0 0,0 0-256 0,0 0-64 16,-1-7 0-16,1 7 0 0,0 0-144 0,0 0-48 15,0 0 0-15,0 0 0 0,0 0-320 0,0 0-64 16,-5 12 0-16,2 2-16 0,0-1 32 0,0 3 16 16,1 3 0-16,-2 2 0 0,-1 2-112 0,1 2-32 15,0 3 0-15,0 0 0 0,2 5-96 0,0 0-32 16,-1 0 0-16,1 1 0 0,1 1-16 0,-1 0-16 16,-1 0 0-16,1 2 0 0,1 3-16 0,-2 1 0 15,0 2 0-15,2-1 0 0,0 0-16 0,-1-3 0 0,1-4 0 16,-1 2 0-16,0 1-48 0,1-1-16 0,-1-3 0 0,2 1 0 15,0 1-80-15,-1 2 0 0,0 1-128 0,0-2 192 16,0-1-64-16,-1 0 0 0,2-1-128 0,3-1 192 16,0 0-192-16,1-1 0 0,0-2 0 0,1-2 0 15,1 0 128-15,-1-1-128 0,1-1 0 0,-1-1 144 16,3-1-144-16,-4-1 0 0,2-3 0 0,-1-3 0 16,1-1 0-16,-1-4 0 0,0-3 0 0,-1-4 0 15,-4-6-224-15,0 0-80 0,0 0-16 0,0 0 0 16,0 0-512-16,0 0-128 15,1-13 0-15,-2 2-16 0,0 2-1824 16,-2-1-352-16,-2-2-80 0</inkml:trace>
  <inkml:trace contextRef="#ctx0" brushRef="#br0" timeOffset="53355.94">20694 7885 33167 0,'-10'2'2944'0,"2"1"-2352"16,2 2-464-16,0 1-128 16,2 2-640-16,2 2-160 0,0 2-32 0,4 2 0 0,0 3 368 0,3 3 64 15,1 3 16-15,3 2 0 0,-1 3 384 0,4 3 144 0,1 4 0 0,1-1 0 16,0 1-144-16,0-1 160 0,2 1-160 0,0-2 160 15,2-2 80-15,0-2 16 0,-3-2 0 0,3-2 0 16,1-2 832-16,3-3 160 0,0-3 32 0,3-4 16 31,1-4-1632-31,1-4-336 0,3-3-64 0,0-6-16 0,2-7 1072 0,1-5 192 0,2-8 64 0,2-3 0 16,1-5 96-16,1-5 32 0,1-8 0 0,1 2 0 16,-1-2-336-16,-1 3-64 0,-4 3-16 0,-3 4 0 15,-6 3-288-15,-3 4 160 0,-3 2-160 0,-2 5 128 16,-4 2-128-16,-3 2 0 0,-1 2-192 0,-1 3 192 15,-6 2-1904-15,0 1-256 16,-3-1-48-16</inkml:trace>
  <inkml:trace contextRef="#ctx0" brushRef="#br0" timeOffset="55449.98">21282 5341 9615 0,'0'0'416'0,"0"0"96"0,0 0-512 0,0 0 0 15,0 0 0-15,0 0 0 0,0 0 848 0,0 0 64 16,0 0 16-16,0 0 0 0,7 7 48 0,-7-7 16 16,0 0 0-16,0 0 0 0,5 8-368 0,-5-8-80 15,0 0-16-15,0 0 0 0,0 0-160 0,0 0-48 16,0 0 0-16,0 0 0 0,0 0 128 0,0 0 0 15,0 0 16-15,0 0 0 0,10 1 32 0,-10-1 0 16,0 0 0-16,0 0 0 0,5-7 64 0,-2-1 16 16,-2-3 0-16,-1-1 0 0,-1-1-112 0,0-1-16 0,0-2 0 0,1-2 0 15,2-1-128-15,0 1-16 0,-1-2-16 16,3 0 0-16,-3-1-96 0,0-1 0 0,-1-2-16 0,2 1 0 16,1 0 16-16,-2-1 0 0,-2-2 0 0,1-1 0 15,3-4-32-15,-3 0 0 0,-2-1 0 0,0-1 0 16,0-1 16-16,0-2 0 0,1-3 0 0,1 3 0 15,-1 0-16-15,-3-2 0 0,2-2 0 0,1 0 0 16,2-1 0-16,-1 5 0 0,-2 0 0 0,-1-1 0 16,-1 1-32-16,0 1 0 0,1 1 0 0,-1-1 0 15,1-2 0-15,1 3-128 0,-3 1 192 0,4 1-64 16,2 2 16-16,-2-3 0 0,-3 2 0 0,1 3 0 16,2 0-16-16,-2-1 0 0,0 3 0 0,2 0 0 15,2 3 48-15,-1 0 0 0,0 1 0 0,0 1 0 0,-1 3-32 16,2-1 0-16,3 2 0 0,-1 3 0 0,-1 1 0 15,-1-1 0-15,-1-2 0 0,0 2 0 0,-1 2-144 0,1-1 128 16,1 0-128-16,1 1 128 0,0-3-128 0,1 3 0 16,-1 1 0-16,-2 1 128 0,0-1-128 0,-2 3 0 15,0 3 0-15,2 5 128 0,-1-8-128 0,0 3 0 16,-2-1 0-16,3 6 128 0,0 0-128 0,0 0 0 16,-3-5 0-16,3 5 0 0,0 0-304 0,0 0-32 15,0 0-16-15,0 0 0 16,0 0-1744-16,0 0-336 0,-8 1-80 0</inkml:trace>
  <inkml:trace contextRef="#ctx0" brushRef="#br0" timeOffset="55939.1">21016 4024 20271 0,'0'0'1792'0,"-6"8"-1424"0,-3-2-368 0,9-6 0 15,0 0-512-15,0 0-192 0,0 0-16 0,0 0-16 16,0 0 736-16,0 0 0 0,0 0 128 0,0 0-128 16,0 0 384-16,2-11-48 0,1-2 0 0,2 2 0 15,-4-3 272-15,2-3 48 0,0 0 16 0,3-2 0 0,-4-1-64 0,2-2-16 16,1-3 0-16,1-1 0 0,-1 0-176 0,1-1-32 15,0-3-16-15,1 0 0 0,0 0-80 0,0 2-16 16,2 0 0-16,-1 1 0 0,0-1-32 0,0 3-16 16,-2 2 0-16,1 1 0 0,1 3 96 0,-4 2 0 15,2-1 16-15,0 3 0 0,0-1 0 0,0 2 0 16,-1 1 0-16,0 3 0 0,1-1-32 0,-1 3-16 16,1 3 0-16,-6 5 0 0,9-5-48 0,2 3-16 15,1-2 0-15,0 5 0 0,-1 2 64 0,2 3 16 16,-1 0 0-16,5 4 0 0,1 2-96 0,0 0-16 15,3 4 0-15,0-1 0 0,1 0-64 0,-1 1 0 16,-3 1-128-16,1 0 192 0,-3 1-32 0,1-3-16 16,-3-1 0-16,1 2 0 0,-6-1 48 0,2 0 16 0,0 1 0 15,-3-1 0-15,1 0-64 0,-2-2-16 0,-2-4 0 16,-1-1 0-16,2 0-128 0,-1 0 192 0,-5-8-192 16,4 9 192-16,-4-9-192 0,0 0-272 0,0 0 64 0,0 0-10176 15,0 0-2032-15</inkml:trace>
  <inkml:trace contextRef="#ctx0" brushRef="#br0" timeOffset="57664.08">21165 1871 11055 0,'0'0'976'0,"-1"-10"-784"0,-3 1-192 0,4 9 0 16,-2-7 1264-16,-1-1 208 0,3 8 32 0,-2-8 16 15,2 8-1088-15,0 0-224 0,0 0-32 0,0 0-16 16,0 0 384-16,0 0 80 0,0 0 16 0,0 0 0 16,0 0 48-16,0 0 16 0,-4 6 0 0,0 6 0 15,1 4-176-15,-1 8-16 0,1-1-16 0,1 5 0 16,-2 2 16-16,1 3 0 0,2 2 0 0,1 0 0 15,1-2-96-15,0 4-16 0,-1-1 0 0,0 0 0 16,2 1-192-16,2-2-32 0,-3-1-16 0,0-1 0 0,0 1-16 16,1-7 0-16,0-2 0 0,1-4 0 0,-2-4-144 15,1-4 0-15,1-3-192 0,-2-3 192 16,-1-7-944-16,0 0-64 0,0 0-16 0,0 0-10288 16</inkml:trace>
  <inkml:trace contextRef="#ctx0" brushRef="#br0" timeOffset="57905.78">20830 2259 26719 0,'0'0'2368'0,"0"0"-1888"16,0 0-480-16,4-7 0 15,3-1-304-15,2 3-144 0,-9 5-48 0,15-8 0 0,6 0 496 0,1-1-144 0,5 1 144 0,2-2 0 16,-1404-1 0-16,2814 1 256 0,-1407-3-48 0,0 0 0 15,-1 2-64-15,0 2-16 0,-1 0 0 0,-2 0 0 16,-4 0-128-16,-2 1 128 0,-3 2-128 0,0 0 128 16,-2 1-128-16,-1-1 0 0,-4 2 0 0,0 1-176 31,1 0-704-31,-2 1-144 0,-1-1-16 0,0-1-9472 0</inkml:trace>
  <inkml:trace contextRef="#ctx0" brushRef="#br0" timeOffset="58498.84">21373 1394 19631 0,'-20'-13'864'0,"10"3"192"0,2-4-848 0,-1 1-208 16,1 0 0-16,-5 2 0 0,-2-1 0 0,0 2 0 15,-1 2 128-15,2 4-128 0,0 1 608 0,-2 2 80 16,0 1 16-16,0 2 0 0,1 1-320 0,1 4-48 16,-3 0-16-16,0 2 0 0,-2 0-80 0,-2 3-32 15,1 3 0-15,0 3 0 0,-4 0 112 0,1 1 0 16,-3 2 16-16,3 5 0 0,1 2-80 0,1 5-32 16,-4 1 0-16,3 4 0 0,-1 2 0 0,2 1 0 15,1 4 0-15,1 1 0 0,1 0-224 0,2 3 0 0,0 9 0 16,4-3 0-16,2-2 0 0,2-2 0 0,2-1 128 0,5 0-128 15,1-2 0-15,2 0 144 0,6-3-144 0,2 0 128 16,3 1-128-16,2-4 0 0,3-4 0 0,4-5 0 16,3-3 0-16,3-4 128 0,-5-4-128 0,8-2 128 15,7-3 16-15,1-3 0 0,-1-3 0 0,-3-1 0 16,2-4 80-16,-1-2 16 0,-2-4 0 0,7-4 0 16,4-1 32-16,-1-1 16 0,-2-2 0 0,3-4 0 15,2-5-32-15,-1-2 0 0,-2-2 0 0,-4-4 0 16,-3-7 64-16,1-5 16 0,1-6 0 0,1 0 0 15,-2-1 48-15,-1 0 16 0,-2-2 0 0,-2 1 0 16,-3 1-208-16,-4-5-32 0,-2 1-16 0,-6-2 0 0,-1 1 32 16,-2 2 0-16,-3 3 0 0,-5 2 0 15,2 1 16-15,-7 3 16 0,-2 0 0 0,-2 1 0 0,-5-1 256 16,-6 0 48-16,0 2 16 0,-7 2 0 0,-3 4 112 16,-5 1 0-16,-6 2 16 0,-5 0 0 0,-2 3-256 0,-1 5-48 15,1 4-16-15,1 4 0 0,-3 3-336 0,0 3 144 16,-3 3-144-16,-1 2 0 0,-3 3 0 0,3 4 0 15,3 1-192-15,7 3 48 16,0 0-1360-16,9 3-272 0,6-2-48 0,4 3-16 16,4-1-1088-16,4 3-208 0</inkml:trace>
  <inkml:trace contextRef="#ctx0" brushRef="#br0" timeOffset="75903.95">23944 5687 2751 0,'-5'-8'128'0,"5"8"16"0,0 0-144 0,0 0 0 16,-3-6 0-16,3 6 0 0,-3-9 2608 0,2 1 480 15,1 8 112-15,0 0 0 0,-2-7-2112 0,1 0-448 16,0 0-64-16,1 7-32 0,-2-8-80 0,-1 1-16 16,3 7 0-16,-3-8 0 0,0-1 304 0,-2 2 48 15,2-1 16-15,-1 1 0 0,0 2 80 0,-2 1 32 16,-1-2 0-16,-2 1 0 0,2-1-144 0,-3 2-16 0,0 0-16 0,0-1 0 16,-4-1-144-16,-2 0-32 0,-1-3 0 0,0 2 0 15,-1 7-96-15,-1-2-32 0,-2-2 0 16,1 2 0-16,-2-1-64 0,2 1 0 0,2-1-16 0,-1 2 0 15,2 3-48-15,2 0 0 0,-1 1 0 0,0 2 0 16,1-1-96-16,-1 2-32 0,1-1 0 0,0 3 0 16,0-3-64-16,3 5 0 0,-2-1-128 0,1 2 192 15,1 0-192-15,-1 1 144 0,2 1-144 0,-1 0 128 16,1-1-128-16,0 0 128 0,0 1-128 0,-1 0 128 16,2-1-128-16,-3 0 0 0,-1 0 144 0,2 6-144 15,1 4 0-15,-1 0 144 0,-3-4-144 0,2 4 0 16,3 0 0-16,0 2 0 0,2 2 0 0,-1-2 0 15,3 0 176-15,1-1-176 0,1 0 160 0,1 1-160 0,1 3 0 16,1-2 0-16,2-3 0 0,1-1 0 0,3-1 0 0,2 0 144 16,1-2-144-16,2-1 128 0,-1 2-128 15,1-1 160-15,1-2-160 0,1 0 160 0,2-2-160 0,1 0 0 16,0 1 0-16,1-3 128 0,1-4-128 0,0 1 128 16,-1 0-128-16,-1-2 128 0,2-2-128 0,-1 2 128 15,-1 0-128-15,1 1 128 0,0-1-128 0,1-2 160 16,-1-1-160-16,2-2 160 0,0-2-160 0,0 3 128 15,2-1-128-15,-3 0 128 0,0-2-128 0,2-2 128 16,2-3-128-16,1 4 128 0,0 2-128 0,0-2 128 16,-4-4-128-16,2-1 128 0,-1-3 0 0,1 0 0 15,-4 1 0-15,3-3 0 0,0-3 0 0,-1 1 0 16,1-3 0-16,-1 3 0 0,-2 0-128 0,2 1 160 16,-2-1-160-16,1 1 160 0,0 3-160 0,-1-2 128 15,-3 0-128-15,-1-2 128 0,1-2-128 0,-4 3 128 0,-2 1-128 16,-2-2 128-16,5-3-128 0,-2-1 0 0,1-1 144 15,-6 1-144-15,-1-3 128 0,0 0-128 0,2-1 160 0,-1 0-160 16,-3 3 144-16,0 0-144 0,-1 1 128 0,-1-1-128 16,-1 0 0-16,-1 3 128 0,0 1-128 0,-3-2 0 15,1 0 0-15,1-1 0 0,-4 2 128 0,4-1-128 16,-1 0 0-16,1 1 0 0,-3-1 144 0,-1 0-144 16,-1-2 0-16,0 0 0 0,-3 5 0 0,2-1 128 15,0-3-128-15,1 3 0 0,-4 1 0 0,1 0 0 16,0-3 0-16,2 4 0 0,1 5 0 0,-2-2 0 15,-3-2 0-15,2 2 0 0,1 5 0 0,0-3 0 16,-2-2 0-16,-2 1 0 0,2 3 0 0,-2-1 0 0,0 3 0 16,-2 1 0-16,-1 1 0 0,-1 0 0 0,0 1 0 15,-2 3-128-15,-1 3 128 0,4 0 0 0,2-3 0 0,-1 0 0 16,-2-1 0-16,1 6-128 0,2 5 128 0,-2 0 0 16,0-2 0-16,2 2 0 0,-1 1 0 0,2 1 0 15,0-2 0-15,1 1-128 0,-2 1 128 0,2-2 0 16,1-2 0-16,-2 2 0 0,0 0 0 0,-1 0-128 15,1-3 128-15,-1 5 0 0,1-1 0 0,-3 1 0 16,3 0 0-16,0-2 0 0,1-2 0 0,3 3 0 16,-1 4 0-16,3 0-128 0,2 1 128 0,0 1 0 15,3-1 0-15,0-1 0 0,1 0 0 0,1 1 0 16,-1 0 0-16,3 4 0 0,0 1 0 0,1 1 0 16,2-2 0-16,1-1-128 0,2 0 128 0,-2-3 0 15,-3-1 160-15,5 2-160 0,-1-1 0 0,5 1 0 0,-1-3-128 16,2 1 128-16,-1-1 0 0,4-1 0 0,0-4 0 0,1 2 0 15,0 3 0-15,2-2 0 0,-2-2 0 0,0-1 0 16,2-5 0-16,-1 3 0 0,1 3 0 0,-1-2 0 16,-1-2 0-16,2-1 0 0,-3-3 0 0,2 1 0 15,3 0 0-15,-1-2 0 0,-1-3 0 0,3-1 0 16,1-1 144-16,2-2-144 0,0 0 128 0,2-1-128 16,-4-1 144-16,6 2-144 0,-1 1 160 0,1-3-160 15,1-1 128-15,-3-2-128 0,1 0 0 0,-2 1 144 16,-2-1-144-16,-1-2 0 0,-1-2 144 0,-2 2-144 15,0 0 0-15,-1-1 144 0,3-4-144 0,-2 0 0 16,-2 1 160-16,0 2-160 0,1-1 128 0,0-1-128 16,2-3 0-16,1 1 128 0,-2 0-128 0,0 1 0 0,-6-2 0 15,0 0 128-15,-1-1-128 0,3 2 0 0,2-1 128 0,-3-1-128 16,-2 0 0-16,-1-2 128 0,2-2-128 0,-1 2 0 16,-5 3 0-16,1 0 128 0,-1 1-128 0,-1-2 0 15,-1 0 0-15,-2 3 128 0,-2 3-128 0,0-1 0 16,1-3 144-16,-2 2-144 0,-2 0 0 0,-1-1 0 15,2 1 0-15,-3 2 128 0,-2 2-128 0,1 2 0 16,-1 2 0-16,0-2 0 0,-4-3 0 0,0 0 0 16,0 0 0-16,2 1 128 0,-1 0-128 0,-1 0 0 15,-4 0 0-15,0 1 0 0,1-2 0 0,-2-2 0 16,0 2 0-16,-1 3 0 0,2 0 0 0,-1 1 0 16,2 3 0-16,-1-3 0 0,0 0 0 0,-1-2 0 15,0-1 0-15,-1 2-128 0,0 6 128 0,-1 0 0 16,-1 1 0-16,-3 0-128 0,-1-2 128 0,-3 2 0 0,1 2 0 0,3 3-128 15,0 0 128-15,1 3 0 0,-4-3-144 0,4 4 144 16,0 0 0-16,1 0-144 0,2 3 144 0,-1 0 0 16,2 0-128-16,2-3 128 0,-2 1 0 0,0 2 0 15,1 2 0-15,0 1-128 0,-4 1 128 0,3 0 0 16,-2 0 0-16,1 2-160 0,-3 1 160 0,1 0-128 16,2 3 128-16,-1 0 0 0,1 1 0 0,4-1-128 15,4 2 128-15,1-2 0 0,-2-3 0 0,2 1 0 16,1 3 0-16,0 1 0 0,4 1 0 0,2-1-128 15,0 2 128-15,3-1 0 0,3 0-144 0,1-1 144 16,1 1 0-16,3-1 0 0,0 0 0 0,-1 1 0 16,1-2-128-16,1-2 128 0,3-3 0 0,1 1 0 0,6 1 0 15,-2-4 0-15,2 0 0 0,2-2 0 0,1 0 0 16,0 1 0-16,1 0 0 0,-3 0 0 0,0-6 0 16,2 1 0-16,-2-3 0 0,2-1 0 0,0 1 0 0,1-2 0 15,0-3 0-15,2-1 0 0,0-2 0 0,1 0 0 16,-5-2 144-16,5-3-144 0,3-1 0 0,-1-1 144 15,2 2-144-15,0-6 0 0,-2-4 176 0,0 0-176 16,-2 1 160-16,-3-2-160 0,2-2 160 0,-3 1-160 16,3 0 160-16,-4 1-160 0,2-3 128 0,-4 2-128 15,2 0 0-15,-1 0 0 0,-1 2 128 0,-3-1-128 16,-1-1 0-16,-1 2 0 0,-3-1 0 0,0-1 128 16,0-1-128-16,-3 0 0 0,-1 1 128 0,2 0 0 15,0 0-128-15,-1 0 192 0,-3 5-192 0,-2-4 0 0,0-3 0 16,-1 2 0-16,-1 3 0 0,0 0 0 0,-1 1 0 15,0-4 0-15,-2-2 0 0,-1 3 128 0,-2 0-128 16,1 3 0-16,-1 0 0 0,-1 4 0 0,-3 0 128 16,2 3-128-16,3-1 0 0,-2 1 0 0,0 0 128 0,-3 2-128 15,4 0 0-15,-4 1 0 0,2-2 0 0,1 3 0 16,-1-1 0-16,3 2 128 0,4 3-128 0,-11-3 0 16,0 0 0-16,2-1 0 0,-1 2 0 0,1 1 0 15,-2 2 0-15,1 0 0 0,2 0 0 0,-1 0 0 16,-2-1 0-16,1 3 0 0,-4-1 0 0,3 1 0 15,2 0 0-15,-1 2 0 0,-2 0 0 0,1-1 0 16,2-6 0-16,-1 2 0 0,1 2 0 0,1-1 0 16,8-1 0-16,-8 3-128 0,-1 0 128 0,1-1 0 15,8-2 0-15,-8 3 0 0,8-3 0 0,-8 4 0 0,0 0 0 16,8-4 0-16,-7 5 0 0,7-5 0 16,-7 2 0-16,7-2 0 0,-8-2 0 0,1 4 0 0,7-2 0 0,-7 3 0 15,7-3-128-15,-8 4 128 0,8-4 0 0,-9 3 0 16,1-1 0-16,8-2 0 0,0 0 0 0,-7 3 0 15,7-3 0-15,0 0 0 0,0 0 0 0,-8 3 0 16,0-4 0-16,8 1 0 0,0 0 0 0,0 0 0 16,0 0 0-16,-7 2 0 0,7-2 0 0,0 0 0 15,0 0 0-15,0 0 0 0,0 0 0 0,0 0 0 16,0 0 0-16,0 0 0 0,0 0 0 0,0 0 0 16,0 0 0-16,0 0 0 0,0 0 0 0,0 0 0 15,-8 1 0-15,8-1 0 0,0 0 0 0,0 0 0 16,0 0 0-16,0 0 0 0,0 0 0 0,0 0 0 15,0 0 0-15,0 0 0 0,0 0 0 0,0 0 0 0,0 0-128 0,0 0 128 16,0 0-368-16,0 0-16 0,4-7 0 0,-4 7 0 31,0 0-480-31,0 0-96 0,0 0-32 0,0 0 0 16,6-6-1584-16,0 2-320 0,-6 4-64 0</inkml:trace>
  <inkml:trace contextRef="#ctx0" brushRef="#br0" timeOffset="81295.09">17981 9767 16575 0,'0'0'736'0,"0"0"160"0,0-5-720 0,0 5-176 16,0 0 0-16,0 0 0 0,-1-8 848 0,1 8 144 15,0 0 32-15,0 0 0 0,0 0-832 0,0 0-192 16,0 0 0-16,0 0 0 0,-2 8 864 0,-4-2 128 16,2 0 32-16,1 2 0 0,0 3-832 0,-1 5-192 15,0 4 0-15,-1 2 0 0,2-3 864 0,-3 6 128 16,2 2 32-16,0 5 0 0,-1 0-832 0,1-1-192 15,-1 0 0-15,2-1 0 0,-2 1 0 0,0-3 0 16,1-3 0-16,-1 1 0 0,1-4 0 0,-1 0 0 0,-2-2 0 16,1-1 0-16,2-2 0 0,2-2 0 0,-3-4 0 15,3 0 0-15,0 0 0 0,1-4 0 0,1-7 0 0,0 0 0 32,-1 8-2416-32,1-8-528 0,0 0-96 0,0-11-32 0</inkml:trace>
  <inkml:trace contextRef="#ctx0" brushRef="#br0" timeOffset="81838.19">17884 9754 23951 0,'0'0'1056'0,"0"0"224"0,1-8-1024 0,2-1-256 16,3 2 0-16,2-1 0 0,2-1 0 0,3 0 0 15,2 1 0-15,5-1 0 0,1 0 0 0,6-3 0 16,0 0 0-16,5 1 0 0,2 0 0 0,0 1 0 16,1 0 0-16,-1 4 0 0,-1 1 0 0,-3 1 0 15,-3 4 0-15,-3 2 0 0,-6 3 0 0,-1 2 0 16,-5 1 0-16,-3 5 0 0,-3 0 0 0,-3 5 0 15,-4-2 0-15,-5 4 0 0,-5 3 880 0,-4 0 112 16,-5-1 32-16,-3 0 0 0,-5 1-832 0,0-1-192 16,-3-2 0-16,1-2 0 0,3-3 0 0,0-1 0 15,3-1 0-15,2-2 0 0,3-1 864 0,3-1 128 0,3 0 32 0,3 0 0 16,3-2-832-16,3 0-192 0,3-1 0 0,4 0 0 16,0 1 0-16,5 2 0 0,1-1 0 0,3 2 0 15,2 0 0-15,2 1 0 0,0 1 0 0,1 1 0 16,-2 3 0-16,1 0 0 0,1 3 0 0,-1 0 0 15,-1 1 0-15,-2-3 0 0,-4 2 0 0,0 0 0 16,-2-3 0-16,-1-1 0 0,-5 0 0 0,-1-2 0 16,-1-1 0-16,-7-1 0 0,-2-1 0 0,-3 0 0 15,-2 1 864-15,-1-2 128 0,-4-3 32 0,-2 0 0 16,-3-3 0-16,0 1 0 0,-1 2 0 0,1-4 0 16,1-3-832-16,1-1-192 0,1-1 0 0,-6-4 0 15,5 1-768-15,7-3-208 16,3 1-48-16,5-1 0 0,5 0-1632 0,3-1-336 0,4 0-64 15,4 2-16-15</inkml:trace>
  <inkml:trace contextRef="#ctx0" brushRef="#br0" timeOffset="82693.89">18709 10001 27647 0,'0'0'608'0,"0"0"128"0,0 0 32 0,-2 10 0 0,-10-9-624 0,-2 0-144 16,-3 1 0-16,2 0 0 0,1 4 848 0,-3 2 144 16,-3 1 32-16,-1 3 0 0,0 2-832 0,1 2-192 0,0 0 0 0,2 1 0 15,3-2 0-15,4 0 0 0,1 1 0 0,3-1 0 16,1-2 0-16,2 0 0 0,4-1 0 0,3-2 0 16,1-5 0-16,4-1 0 0,2 2 0 0,1-4 0 15,1-2 0-15,2-1 0 0,2-2 0 0,1-2 0 16,1 0 0-16,-2-2 0 0,-2 0 0 0,2-2 0 15,1-1 864-15,0 0 128 0,-3 1 32 0,-1 0 0 16,-1 1-832-16,-1 0-192 0,-4 0 0 0,1 0 0 16,-5 4 0-16,-3 4 0 0,0 0 0 0,0 0 0 15,0 0 0-15,0 0 0 0,1 7 0 0,-2 0 0 16,0 2 0-16,0 2 0 0,2 1 0 0,0 0 0 16,1 0 0-16,2-1 0 0,1-1 0 0,3-1 0 0,3-1 0 15,-1-2 0-15,3-2 0 0,1-3 0 0,2-1 0 16,0 0 0-16,2-3 0 0,1-2 0 0,0-3 0 15,0 1 0-15,0-4 0 0,1 0 0 0,-1-4 0 0,2-1 0 16,0 1 0-16,-1-5 0 0,-3 0 864 0,1-2 128 16,0-3 32-16,-1-1 0 0,0 1-832 0,-1-1-192 15,3-3 0-15,-3-2 0 0,0 2 0 0,-2-1 0 16,-3-1 0-16,0 1 0 0,-1 3 0 0,-1-1 0 16,-3 2 0-16,0 2 0 0,-2 2 0 0,1 2 0 15,-4 2 0-15,-1 4 0 0,-1 2 0 0,-3 3 0 16,1 4 0-16,-1 1 0 0,-1 2 0 0,-4 5 0 15,-2 5 0-15,-1 5 0 0,-3 5 0 0,-3 3 0 16,0 2 0-16,0 3 0 0,2 4 0 0,-1 3 0 16,1 2 0-16,1 0 0 0,3 3 0 0,4-1 0 15,1 0 0-15,3-6 0 0,4-3 0 0,4-2 0 0,0-3 0 0,2-2 0 16,-1-3 0-16,4-3 0 0,4-4 0 0,0 0 0 16,6-1 0-16,-1-3 0 0,1-3 0 0,2-2 0 15,0-3 0-15,0-2 0 0,0-2 0 0,0-1 0 16,-1-3 0-16,0-3 0 0,-1-3 0 0,-1-4 0 15,1-4 0-15,-1-3 0 0,3-6 0 0,-1 1 0 16,2 0 0-16,1-1 0 0,0-2 0 0,-1-3 0 16,-3-3 0-16,3 0 0 0,2 3 0 0,-2-3 0 15,0-1 0-15,-3 1 0 0,-2 5 0 0,-2 2 0 16,-4 1 0-16,-1 2 0 0,-4 3 0 0,1 6 0 16,-3 4 0-16,0 4 0 0,-2 2 0 0,-2 3 0 15,0 3 0-15,0 5 0 0,-6-1 0 0,-1 5 0 0,-4 2 0 16,-5 5 0-16,-3 6 0 0,0 5 0 0,1 4 0 0,-4 3 0 15,-1 5 0-15,-2 4 0 0,2 5 0 16,1 1 0-16,3 0 0 0,3 0 0 0,3 1 0 0,4-1 0 16,1-2 0-16,3-3 0 0,4-1 0 0,1-4 0 15,1-2 0-15,4-3 0 0,1-3 0 0,4-4 0 16,1-3 0-16,3-1 0 0,3-1 0 0,-1-3 0 16,0-2 0-16,9 0 0 15,2-4-3232-15,-2-4-688 0,8-2-144 0,-6-3-32 0</inkml:trace>
  <inkml:trace contextRef="#ctx0" brushRef="#br0" timeOffset="83340.6">20556 9555 23951 0,'0'0'512'0,"0"0"128"0,6-2 0 0,-7-6 64 0,-3-1-576 0,1 2-128 0,-1 4 0 0,-1-3 0 15,-2-1 0-15,0 0 0 0,0 1 0 0,0 2 0 16,-2 2 848-16,0 2 144 0,-4 2 32 0,3 1 0 15,2 0-832-15,-5 1-192 0,-3 5 0 0,-1 5 0 16,-3 3 0-16,2 4 0 0,-2 4 0 0,1 2 0 16,-2 1 0-16,3 3 0 0,-1 0 0 0,1 2 0 15,2 1 0-15,0 0 0 0,3 1 0 0,1 1 0 16,1 2 864-16,1-1 128 0,0 0 32 0,3-2 0 16,-1-3-832-16,1-3-192 0,2-1 0 0,0-2 0 15,1-3 0-15,2-1 0 0,-2-4 0 0,2 5 0 16,1-4-768-16,2-7-208 0,-1-12-48 0,0 0-7632 15,1 6-1536-15</inkml:trace>
  <inkml:trace contextRef="#ctx0" brushRef="#br0" timeOffset="83550.25">19973 10005 27647 0,'0'0'608'0,"0"0"128"0,0 0 32 0,4-6 0 0,9 8-624 0,2-2-144 15,2 0 0-15,3 3 0 0,3 0 0 0,0 0 0 16,3 0 0-16,2 1 0 0,-3-4 0 0,1 0 0 16,1 0 0-16,-4 0 0 0,0 2 0 0,-4-1 0 15,-3 0 0-15,-2 0 0 0,0-1 0 0,-6 1 0 0,0 0 0 0,-8-1 0 32,0 0-2432-32,0 0-512 0,14-1-96 0,-14 1-32 0</inkml:trace>
  <inkml:trace contextRef="#ctx0" brushRef="#br0" timeOffset="83921.99">20675 9932 20271 0,'0'0'896'0,"0"0"192"0,0 0-880 0,0 0-208 0,0 0 0 0,0 0 0 16,0 0 864-16,0 0 128 0,-5 0 32 0,-4 2 0 15,-1 0 0-15,-1 3 0 0,-1 1 0 0,-4 4 0 16,-1 4-832-16,-1 1-192 0,-2 0 0 0,2 4 0 15,0 0 864-15,3 1 128 0,0-1 32 0,3 1 0 0,2-2-832 16,3-3-192-16,2-2 0 0,3 1 0 0,1-5 0 0,2 2 0 16,2-3 0-16,3-3 0 0,1 0 0 0,1-3 0 15,2-2 0-15,2-1 0 0,2-1 0 0,-2-4 0 16,1-2 0-16,0-2 0 0,1-1 864 0,0-2 128 16,-1-3 32-16,0 0 0 0,-3 0-832 0,0 0-192 15,-1-1 0-15,-2 3 0 0,0 3 0 0,-2 1 0 16,0 0 0-16,-2 2 0 0,0 3 0 0,-3 5 0 15,0 0 0-15,0 0 0 0,0 0 0 0,0 0 0 16,-2 11 0-16,-1 1 0 0,-2 2 0 0,3 2 0 16,-1-1 0-16,1 3 0 0,-2 0 0 0,3 1 0 15,1 0 0-15,1 1 0 0,2-4 0 0,0 2 0 16,1-4 0-16,3 4-10336 16,2-5-2112-16</inkml:trace>
  <inkml:trace contextRef="#ctx0" brushRef="#br0" timeOffset="84492.93">21187 9369 23951 0,'0'0'512'0,"0"0"128"0,0 0 0 0,0 0 64 0,-5-4-576 0,5 4-128 0,0 0 0 0,0 0 0 16,-5 5 848-16,-1 3 144 0,2 1 32 0,1 8 0 15,-2 5-832-15,0 3-192 0,0 3 0 0,-1 3 0 16,0 4 0-16,2 2 0 0,-3 0 0 0,1 1 0 16,-1 5 864-16,-1 1 128 0,1 0 32 0,-1 2 0 15,0 1-832-15,-1 1-192 0,1-1 0 0,0-3 0 16,0-2 0-16,0-1 0 0,0-5 0 0,1-2 0 16,2-5 0-16,-1-2 0 0,-1-2 0 0,0-2 0 15,2-1 864-15,2-1 128 0,-2-4 32 0,1-4 0 16,1-4-832-16,1-4-192 0,-2 1 0 0,4-6 0 15,0 0 0-15,0 0 0 0,0 0 0 0,0 0 0 16,9-8-2416-16,2-4-528 0,-3-3-96 16,0 3-32-16</inkml:trace>
  <inkml:trace contextRef="#ctx0" brushRef="#br0" timeOffset="84765.55">21432 9491 31327 0,'0'0'688'0,"0"0"144"0,0 0 16 0,0 0 48 0,0 0-720 0,-6 0-176 16,-2 4 0-16,2 5 0 0,-2 5 0 0,1 5 0 0,-5 8 0 0,2 1 0 16,2 3 0-16,0 2 0 0,0 2 0 0,-5 1 0 15,1 3 0-15,0 2 0 16,1 0 0-16,-2 2 0 0,-1 4 0 0,2-3 0 0,0-2 0 0,2-1 0 15,-1-3 848-15,3-4 144 0,0-5 32 0,3-1 0 16,-3-4-832-16,4 0-192 0,3-3 0 0,-2 4 0 31,1-5-768-31,2-7-208 0,0-13-48 0,0 0-8736 0,5 7-1760 0</inkml:trace>
  <inkml:trace contextRef="#ctx0" brushRef="#br0" timeOffset="85184.27">21577 9826 31327 0,'0'0'1392'0,"0"0"272"0,0 0-1328 0,0 0-336 16,-1 8 0-16,-1 6 0 0,-3 4 0 0,2 2 0 15,-2-1 0-15,0 3 0 0,1 3 0 0,-3 3 0 16,1 0 0-16,-2-1 0 0,0 3 0 0,-1-2 0 16,1-3 0-16,-3 0 0 0,1 1 0 0,0-4 0 15,-2-4 0-15,2 0 0 0,2-2 0 0,0-2 0 16,1-3 0-16,0-2 0 0,2-1 0 0,1-1 0 16,3-1 0-16,1-6 0 0,0 0 0 0,0 0 0 0,0 0 0 15,6-6 0 1,1-2-752-16,-2-1-208 0,-2-2-64 0,0 0 0 15,3 1 0-15,-5 0 0 0,1 1 0 0,0-1 0 16,1 1 0-16,-2 0 0 0,-1 1 0 0,0 8 0 0,2-8 832 0,1 1 192 0,-2-2 0 0,-1 3 0 16,0 0 768-16,0 6 208 0,0-7 48 0,0 2 0 15,0 5-832-15,0-6-192 0,0 6 0 0,0 0 0 16,1-5 0-16,-1 5 0 0,0 0 0 0,0 0 0 31,0 0-768-31,4-8-208 0,-4 8-48 0,0 0 0 0</inkml:trace>
  <inkml:trace contextRef="#ctx0" brushRef="#br0" timeOffset="86118.49">21706 9831 27647 0,'0'0'608'0,"0"0"128"0,0 0 32 0,0 0 0 0,0 0-624 0,-6 5-144 15,6-5 0-15,-4 10 0 0,0 2 0 0,-3 3 0 16,0 0 0-16,1 3 0 0,-2-1 0 0,0 1 0 15,1-1 0-15,-1 0 0 0,1-3 848 0,2 1 144 0,-2-3 32 0,2-2 0 16,1-2-832-16,-1-1-192 0,2-2 0 0,3-5 0 16,0 0 0-16,0 0 0 0,0 0 0 0,0 0 0 15,0 0 0-15,0 0 0 0,8-3 0 0,0-1 0 16,2-5 864-16,0-1 128 0,0-3 32 0,1 1 0 16,-1 0-832-16,2 0-192 0,1 1 0 0,0-2 0 15,-1-1 0-15,2-1 0 0,-3-1 0 0,1 4 0 16,-1 2 0-16,2 3 0 0,-1-1 0 0,1 1 0 15,-1 1 0-15,-1 2 0 0,0 0 0 0,0 2 0 16,-1 3 0-16,-1 1 0 0,-1 1 0 0,-1 3 0 0,0 4 0 16,0 2 0-16,-1 2 0 0,-3 2 0 15,2-2 0-15,-1 1 0 0,2 1 0 0,-2 0 0 16,-1-1 0-16,2-1 0 0,-3 0 0 0,1-1 0 0,1-1 0 16,-1-1 0-16,2-3 0 0,-1 0 0 0,0-2 0 0,3 0 0 15,-4-2 0-15,3 2 0 0,0-4 0 0,0 0 0 16,-6-2 0-16,10-2 0 0,-3-1 0 0,2-2 0 15,0 2 0-15,0-4 0 0,-1-1 864 0,1-4 128 16,2-1 32-16,-2-1 0 0,0 0-832 0,1-2-192 16,0-1 0-16,0-1 0 0,-1-3 0 0,1 3 0 15,0 1 0-15,-3 3 0 0,-2 2 0 0,0 2 0 16,-3 0 0-16,-1 4 0 0,-1 6 0 0,0 0 0 16,0 0 0-16,-8 7 0 0,0 4 0 0,-3 3 0 15,-3 3 0-15,1 4 0 0,0 5 0 0,-1 4 0 0,-2 2 0 16,1 2 0-16,-1 0 0 0,1 1 0 15,0 0 0-15,0 2 0 0,1-1 0 0,2-1 0 0,1-2 0 16,2-2 0-16,1-2 0 0,3-5 0 0,2-3 0 0,-2-4 0 16,3-1 0-16,1-2 0 0,2-1 0 0,1-1 0 15,0-4 0-15,1-1 0 0,-3-7 0 0,0 0 0 16,2 4 0-16,-2-4 0 0,0 0 0 0,0 0 0 16,0 0 0-16,0 0 0 0,0 0 0 0,1 8 0 15,-1-8 0-15,-3 7 0 0,-2 1 0 0,-1-1 0 16,-1-1 0-16,-3 3 0 0,1-1 0 0,-1 1 0 15,-2-1 0-15,2 1 0 0,2 0 0 0,-1 0 0 16,1 1 0-16,2-3 0 0,0-1 0 0,2-1 0 16,-4-1 0-16,2 1 0 0,3-2 0 0,-2 1 0 15,-1-4 0-15,6 0 0 0,-4 0 0 0,-3 0 0 0,1 1 0 0,0-2 0 16,2-1 0-16,-2-1 0 0,-2 1 0 0,2 0 0 16,-1-1 0-16,2-1 0 0,0 0 0 0,-2 0 0 15,-1-1 0-15,-1-3 0 16,4 2-768-16,1-2-208 0,-1-1-48 0,3 3 0 0,-1 0 832 0,2-1 192 15,1-2 0-15,4-6 0 16,-1 2-864-16,4 0-128 0,-2-1-32 0,3 1-8736 16,-1-1-1760-16</inkml:trace>
  <inkml:trace contextRef="#ctx0" brushRef="#br0" timeOffset="86326.38">21939 9644 42383 0,'-23'-23'928'0,"11"12"192"0,1 2 32 0,3 5 64 0,0-2-976 0,2 2-240 0,3 0 0 0,3 4 0 16,0 0 0-16,-6 4 0 0,1 0 0 0,-2 2 0 31,-1-1-2416-31,1 2-528 0,-7 1-96 0,1-1-32 0</inkml:trace>
  <inkml:trace contextRef="#ctx0" brushRef="#br0" timeOffset="87559.4">18259 8337 23951 0,'0'0'512'0,"0"0"128"0,0 0 0 0,0 0 64 0,0 0-576 0,0 0-128 16,0 0 0-16,0 0 0 0,0 0 0 0,0 0 0 16,0 0 0-16,0 0 0 0,-1 12 0 0,7-2 0 15,0 1 0-15,-1 1 0 0,-1 2 848 0,3 3 144 16,-4 2 32-16,3 1 0 0,-2 2-832 0,2 4-192 15,-2 2 0-15,0 3 0 0,2 1 0 0,-3 0 0 16,3-2 0-16,0-1 0 0,-2 2 0 0,1-2 0 0,2-3 0 0,-3-3 0 16,2-4 0-16,-1-4 0 15,1 1 0-15,-1-3 0 0,1-2 864 0,-1-2 128 0,-1-2 32 16,-4-7 0-16,0 0-832 0,0 0-192 0,8 3 0 0,-1-3 0 16,-1 0 864-16,2-3 128 0,0-1 32 0,-1-4 0 15,1-3 0-15,1-2 0 0,1-1 0 0,1-4 0 16,-1-5-832-16,2-2-192 0,0-2 0 0,0 0 0 15,0-1 864-15,2-1 128 0,1-3 32 0,-1 2 0 16,-2 3-832-16,1 0-192 0,1 2 0 0,1 1 0 16,0 2 0-16,-1 2 0 0,-5 1 0 0,2 2 0 15,2-2 0-15,-5 4 0 0,2 1 0 0,-1 2 0 16,-1 2 0-16,-3 2 0 0,1-1 0 0,-4-2 0 16,-1 2-2416-16,-1 9-528 15,0 0-96-15,-3-4-12720 0</inkml:trace>
  <inkml:trace contextRef="#ctx0" brushRef="#br0" timeOffset="88321.68">19449 8258 16575 0,'8'-10'736'0,"-2"8"160"0,-1-1-720 0,2 1-176 15,1 0 0-15,-1-3 0 0,0 0 848 0,-2 2 144 16,2 1 32-16,-3-3 0 0,3 1-832 0,-7 4-192 16,0 0 0-16,0 0 0 0,0 0 864 0,0 0 128 15,-2-6 32-15,0 3 0 0,2 3 0 0,-6 0 0 16,-4 3 0-16,0 1 0 0,-2-2-832 0,-1 3-192 16,-1 4 0-16,-2 3 0 0,0 3 0 0,0 0 0 15,1 1 0-15,0 2 0 0,-2 1 0 0,1-1 0 16,0 0 0-16,0-1 0 0,-1 2 864 0,-1 1 128 15,-1-1 32-15,0-2 0 0,0 0-832 0,3-2-192 16,-4 0 0-16,3-2 0 0,0-1 0 0,1 0 0 16,0-1 0-16,3 0 0 0,0-7 864 0,1 2 128 15,-3-3 32-15,4 1 0 0,3-1-832 0,0 1-192 16,3 0 0-16,5-4 0 0,-6 1 0 0,6-1 0 0,0 0 0 0,0 0 0 16,0 0 864-16,0 0 128 0,0 0 32 0,0 0 0 15,0 0-832-15,8-4-192 0,0 1 0 0,3 0 0 16,1 2 0-16,3 1 0 0,-1 1 0 0,3 0 0 15,-1-1 0-15,3 2 0 0,-1-1 0 0,3 1 0 16,-1 2 0-16,0 0 0 0,0 3 0 0,1-3 0 16,-3-1 0-16,2 1 0 0,-1-1 0 0,1 2 0 15,-4 2 0-15,1 0 0 0,-1-1 0 0,-2 0 0 16,0-2 0-16,-2 1 0 0,-1 0 0 0,-2-2 0 16,-2 0 0-16,0 0 0 0,-2 0 0 0,-5-3 0 15,0 0-2416-15,0 0-528 0,9 5-96 0,-9-5-32 0</inkml:trace>
  <inkml:trace contextRef="#ctx0" brushRef="#br0" timeOffset="89345.72">20022 8289 23951 0,'-1'-11'1056'0,"1"6"224"0,-1 0-1024 0,1 5-256 0,0 0 0 0,0-6 0 16,-2 1 0-16,2 5 0 0,-2-6 0 0,2 6 0 15,0 0 880-15,-4-2 112 0,-2 1 32 0,6 1 0 16,0 0-832-16,-6 2-192 0,-4 0 0 0,0 2 0 16,2 2 0-16,-3 4 0 0,0-2 0 0,0 3 0 15,0 2 0-15,-1 1 0 0,0 4 0 0,0-1 0 16,0 1 0-16,-2 1 0 0,1 2 0 0,2 0 0 16,3-1 0-16,-2 2 0 0,1 0 0 0,2 2 0 15,3 1 0-15,0-2 0 0,1-3 0 0,2 1 0 0,1 0 864 16,2-3 128-16,4-1 32 0,-2-2 0 0,3-2-832 15,2 1-192-15,2-2 0 0,-1-4 0 0,3-1 864 0,1-3 128 16,2-2 32-16,2 0 0 0,3 0-832 0,-2-2-192 16,1-1 0-16,2-1 0 0,-2-3 0 0,4 0 0 15,-2-3 0-15,0 0 0 0,0 1 864 0,-4-2 128 16,2-1 32-16,-2-1 0 0,2-2-832 0,-4-2-192 16,1 1 0-16,-2 1 0 0,0 1 0 0,-1 0 0 15,-3-1 0-15,0-2 0 0,0 0 0 0,-4 1 0 16,1-2 0-16,-1 2 0 0,-1 1 864 0,-4 1 128 15,2-3 32-15,-3 2 0 0,-1-1-832 0,-1-1-192 16,-2 1 0-16,2 1 0 0,-3 1 0 0,0 0 0 16,-1 0 0-16,2 0 0 0,-4 1 0 0,2 1 0 15,-2 0 0-15,-1 1 0 0,1-2 0 0,-1 2 0 0,-2 0 0 16,1 2 0-16,-2 0 0 0,1 2 0 16,-1-1 0-16,0 2 0 0,-1 1 0 0,0 1 0 0,1-1 0 15,-2 1 0-15,1 1 0 0,0 1 0 0,-1 2 0 0,2-2 0 16,-3-1 0-16,2 0 0 0,0 4 0 0,1 0 0 15,-2 2 0-15,1-1 0 0,0 2 0 0,0 0 0 16,1 1 0-16,-4 0 0 0,2 1 0 0,-6 4 0 31,4 0-768-31,1-1-208 0,-1 5-48 0,7-5 0 0,-1-2 1648 0,-1 2 320 0,2 3 64 0,-5 6 16 16,2-2-1648-16,2 1-320 16,3-1-64-16,2-5-16 0,2 0 1648 0,-1-1 320 0,2 1 64 0,1-1 16 15,0 5-832-15,1-1-192 0,2 0 0 0,-1 5 0 16,2-6-768-16,1-1-208 0,1 3-48 15,-1-7 0-15,3 1 832 0,-3 0 192 0,2 0 0 0,2-1 0 0,2 0 0 16,-1-3 0-16,1 0 0 0,1 1 0 0,1-1 0 0,0 0 0 16,3-2 0-16,-1 0 0 0,0-3 0 0,1-1 0 15,1 1 0-15,-1-2 0 0,-3 0 0 16,1-1 0-16,2 0 0 0,-1-1 0 0,-1-1 0 0,1-3 0 16,-2-2 0-16,1 2 0 0,-1 1 0 0,1-1 0 15,0-2 0-15,-3-2 0 0,0-2 0 0,-1 0 0 16,0 1 0-16,-1 0 0 0,-2-7 768 0,1 5 208 15,0 1 48-15,-3-1 0 0,0-1-832 0,-2-3-192 16,0-2 0-16,0 3 0 0,-1 2 0 0,-2-1 0 16,-2 0 0-16,-1 1 0 0,0-1 0 0,0 3 0 15,-2 2 0-15,1-2 0 0,-2 0 0 0,1 0 0 0,-4 0 0 16,1 4 0-16,-2 1 0 0,0 0 0 16,-1 0 0-16,0 3 0 0,-1 0 0 0,0 0 0 0,0 2 0 15,-1 1 0-15,1 1 0 0,1 1 0 0,2 1 0 0,-3 3 0 31,4-2-1600-31,8-3-352 0,0 0-80 0,6 8-16 0</inkml:trace>
  <inkml:trace contextRef="#ctx0" brushRef="#br0" timeOffset="92729.78">21056 2100 13823 0,'0'0'1216'0,"-9"-1"-960"16,-2 0-256-16,2-1 0 0,1 0 304 0,8 2 16 15,-8 0 0-15,0 0 0 0,8 0-32 0,-8 0 0 16,-2 0 0-16,4 0 0 0,-2 0 240 0,1 2 48 15,-1 0 16-15,1 0 0 0,-2-1 288 0,2 1 48 16,-7 2 16-16,4-2 0 0,3-2 192 0,-3 1 32 16,0 0 16-16,0 2 0 0,-1 1-128 0,11-4-32 15,0 0 0-15,0 0 0 0,-8 5-288 0,2-2-64 16,6-3-16-16,0 0 0 0,-7 5-336 0,7-5-64 16,0 0 0-16,0 0-16 0,0 0-240 0,0 0 0 15,0 0 0-15,13 0 0 0,-1 0 160 0,4-5-16 16,1 1 0-16,4-3 0 0,2 1 128 0,2-2 32 15,2 0 0-15,-2 1 0 0,2-2-80 0,-1 1-16 0,-2 0 0 16,3 1 0-16,-1-3-80 0,1 1 0 0,-2-2-128 16,-1 2 192-16,-4 3-64 0,-1-1-128 0,-1 2 176 0,0 0-176 15,0 0 192-15,-7 1-64 0,-3 2 0 0,-8 2-128 16,8-3 304-16,-8 3-48 0,0 0-16 0,0 0 0 16,0 0 320-16,0 0 64 0,-9 6 16 0,-2 1 0 15,-3-1-144-15,-3 1-32 0,-3 4 0 0,-5 1 0 16,-1 2-256-16,-2-1-48 0,-2 0-16 0,0 0 0 15,0 0-144-15,-2 2 128 0,-4-1-128 0,0-1 128 16,1-2-128-16,3 0 0 0,2 1 144 0,2-1-144 16,1-1 0-16,5-3 128 0,4-2-128 0,5 0 0 15,4-2 0-15,9-3 0 0,0 0 0 0,0 0 0 0,0 0 0 16,0 0-128-16,16-4 0 0,1-4 0 0,3-2-16 16,4-2 0-16,7-2 0 0,2-1 0 0,3 1 144 0,-1 0-128 15,-1-1 128-15,1 0-128 0,-1 0 128 16,-1-1 0-16,1 1 0 0,2-1-128 0,2 0 128 0,-4 2 0 15,0 1 0-15,0 4 0 0,1-2 0 16,-6 3 0-16,-4 2 0 0,-4 0 0 0,-3-1 0 0,-7 3 128 16,-4 2-128-16,-7 2 128 0,0 0 0 0,0 0 16 15,0 0 0-15,0 0 0 0,-5 6 176 0,-4 0 16 16,-4-2 16-16,-6 4 0 0,-5 3-160 0,-4 1-16 16,-2-1-16-16,1 1 0 0,2 3-160 0,-2 1 0 15,0-2 144-15,2-1-144 0,2-1 0 0,0 0 0 16,4-1 0-16,4-1 0 15,3-3-704-15,1 0-224 0,1-1-32 0,5-4-16 16,7-2-1968-16,0 0-400 0</inkml:trace>
  <inkml:trace contextRef="#ctx0" brushRef="#br0" timeOffset="93456.73">21167 1741 1839 0,'0'0'160'0,"0"0"-160"0,0 0 0 0,0 0 0 0,3-7 1840 0,-3 7 336 15,2-8 64-15,-2 8 0 0,7-7-1184 0,-4 1-240 16,-3 6-48-16,2-7-16 0,-2 7 496 0,0 0 96 15,2-9 32-15,-2 9 0 0,0-8 192 0,0 8 32 16,-4-7 16-16,4 7 0 0,-5-6-144 0,5 6-48 16,-6-5 0-16,6 5 0 0,0 0-352 0,-6-2-80 15,6 2-16-15,0 0 0 0,0 0-336 0,-9 7-64 16,2 3 0-16,2 4-16 0,0 0-256 0,2 3-48 16,2 3-16-16,0 3 0 0,1 3-32 0,1 3 0 15,1 4 0-15,1 5 0 0,2 0 48 0,-1 2 16 16,1-1 0-16,0-2 0 0,2-5-64 0,0-2-16 15,1 1 0-15,0-3 0 0,0-4 0 0,-3-2-16 16,1 0 0-16,-2-3 0 0,0-3 16 0,1 0 0 16,-1-2 0-16,-2-2 0 0,-2-2 64 0,0-10 0 0,0 9 16 15,0-9 0-15,0 0 48 0,-2 7 0 0,2-7 0 16,0 0 0-16,-9 1 48 0,3-3 16 0,-3-3 0 0,3-7 0 16,-1-4-160-16,-1-2-32 0,-1-3 0 0,3 0 0 15,-1 0-192-15,3-2 128 0,-1-3-128 0,1 1 0 16,-1 1 128-16,2-1-128 0,0-3 0 0,2 0 0 15,1-4 0-15,1-1 0 0,-1 0 0 0,4 0 0 16,0 0 0-16,0 0 0 0,-1 0 0 0,2 3 0 16,-1 4 0-16,3-1 0 0,-4 1 0 0,1 2 0 15,0 2 0-15,0 1 0 0,-3 1 0 0,0 3 0 16,-1 2 0-16,1 3 128 0,-1 2-128 0,0 10 0 16,0 0 0-16,0 0 0 0,0 0 0 0,0 0 0 0,0 0 0 15,-3 9 128-15,-2 5-128 0,0 6 0 0,2 4 0 16,1 6 0-16,-4 3 0 0,2 4 0 0,0 4 0 0,2 4 0 15,-2 4 0-15,2 4 0 0,-1-1 0 16,2-1 0-16,-1-4 0 0,2-1 0 0,2-3-128 0,1-1 128 16,-2-3 0-16,1-1 0 0,1-4 0 0,-1-1 0 15,1-1 0-15,0-4 0 0,-1-1 0 0,0-5 0 16,2-5 0-16,-2 0 0 0,1-3 0 0,-1-3-160 16,-2-11 160-16,0 0-192 15,0 0-1136-15,0 0-224 0,0 0-48 0,9-5-16 16,0-9-1184-16,-1-1-224 0,-5-3-48 0</inkml:trace>
  <inkml:trace contextRef="#ctx0" brushRef="#br0" timeOffset="93817.34">20988 2122 20271 0,'0'0'1792'0,"0"0"-1424"0,-8-2-368 0,-1 1 0 16,2 1-144-16,7 0-112 0,-8 0 0 0,8 0-16 15,0 0 416-15,0 0 96 0,0 0 16 0,-8 3 0 16,-3-1 112-16,5 0 16 0,6-2 16 0,0 0 0 16,-8 6 448-16,2-2 96 0,6-4 16 0,0 0 0 0,0 0 32 0,0 0 16 15,0 0 0-15,0 0 0 0,10 4-496 0,3-3-112 16,3-1-16-16,2-3 0 0,-1404-1 128 0,2816-4 32 15,-1403-2 0-15,0-1 0 0,2-1-32 0,1-1-16 16,4-3 0-16,-1-1 0 0,0 0-144 0,0 1-32 16,1 2 0-16,-2-2 0 0,1 0-64 0,-3 2-32 15,-5 3 0-15,-4 0 0 0,-3 3-16 0,-6 2 0 16,-2 2 0-16,-1 2 0 0,-9 2 0 16,0 0 0-16,0 0 0 0,0 0 0 15,0 0-1248-15,0 0-256 0,-5 8-48 0,-1-1-13888 0</inkml:trace>
  <inkml:trace contextRef="#ctx0" brushRef="#br0" timeOffset="99313.45">21378 5398 6447 0,'-8'6'272'0,"8"-6"80"0,0 0-352 0,-1 9 0 16,-1 0 0-16,2-9 0 0,0 0 1072 0,0 0 144 15,0 0 16-15,0 0 16 0,0 0-352 0,0 0-80 16,0 0-16-16,0 0 0 0,1 10-112 0,-1-10-32 15,0 0 0-15,0 0 0 0,0 0 160 0,0 0 16 16,0 0 16-16,2 9 0 0,-2-9 192 0,0 0 48 0,0 0 0 0,0 0 0 16,1 8-144-16,-1-8-32 0,0 9 0 0,0-9 0 15,0 0-144-15,0 0-16 0,0 0-16 0,0 0 0 16,0 0-128-16,0 9-32 0,0-9 0 0,0 0 0 16,0 0-80-16,0 0-32 0,0 0 0 0,0-8 0 15,0-2-16-15,0-3 0 0,0-3 0 0,2-2 0 16,-2 1-64-16,2-4-32 0,0-2 0 0,2-3 0 15,-1-3-128-15,-1-3-32 0,-2-4 0 0,1-3 0 16,1-4-64-16,0-2 0 0,-1-2-128 0,3-3 192 16,-3-2-48-16,-1 4-16 0,1 1 0 0,-1-1 0 15,0 0-128-15,0 2 128 0,1 0-128 0,1 2 128 16,-2 3-128-16,0 1 160 0,-1 0-160 0,0 1 160 16,-1 2-32-16,1-3-128 0,-4 0 192 0,2 0-64 0,0-1-128 15,-1 1 192-15,3 2-192 0,-2 1 192 0,2 0-64 0,0 2-128 16,-3 2 192-16,2 0-64 0,0 0 0 15,1 0-128-15,0 2 192 0,-2 2-64 0,-1 2-128 0,0 1 192 16,-1-2-192-16,1 5 192 0,3 4-192 0,0 2 128 16,-1-3-128-16,2 1 128 0,2 0-128 0,-3 1 0 15,-3 0 0-15,2 3 128 0,2 0-128 0,0-1 0 16,-1 4 0-16,0 0 0 0,2 0 0 0,-1 0 0 16,0 2 0-16,-1 1 0 0,0 1 0 0,-1 2 0 15,-2-2 128-15,2 3-128 0,2 5 0 0,0 0 0 16,0 0 144-16,0 0-144 0,-4-6 0 0,4 6 128 15,0 0-128-15,0 0 0 0,0 0 128 0,-9 9-128 16,1 0 128-16,0 5-128 0,1 4 0 0,1 2 0 16,0 4 0-16,4 5 0 0,6 8 0 0,-4 1 0 0,-3 4 0 0,1 2 0 15,-3 2 0-15,3 5-128 0,1-1 128 0,2 3 0 16,4 1 0-16,-3 4 0 0,-4 3 0 0,4-3-128 16,2 1 128-16,-1 0 0 0,-1-3 0 0,3 2 0 15,-2 3 0-15,3-1 0 0,0 0 0 0,-1-3 0 16,0-3 0-16,1 0 0 0,-3-3 0 0,1 0 0 15,1-2 0-15,-1-2 0 0,1-5 0 0,0-1 0 16,1-2 0-16,-3-3 0 0,-1-2 128 0,1-2-128 16,4-3 128-16,-6-2-128 0,-1-1 160 0,-1-1-160 15,0-1 176-15,-2-1-176 0,0 0 192 0,1-3-192 16,-2-4 208-16,-2-1-64 0,-1-3-16 0,1 0 0 16,-1 0 0-16,2-3 0 0,5-9 0 0,-7 5 0 15,2-1 16-15,5-4 0 0,-7-4 0 0,1-1 0 0,1-3-144 16,2-3 192-16,-6-4-192 0,6-4 192 0,3-3-192 0,0-3 0 15,-2-3 0-15,2-3 0 0,1-2 0 0,1-2 0 16,-2-6 0-16,1 0 0 0,1-3 0 0,-2-4 0 16,-3-3 0-16,1-4 0 0,1-4 0 0,1-1 0 15,1-2 0-15,0-4 0 0,-1-1 128 0,0-1-128 16,-1 1 0-16,-1 0 128 0,2 3-128 0,0-1 0 16,3-2 0-16,-2 2 0 0,-2 0 0 0,0 4 0 15,0 3 128-15,0 4-128 0,1 4 0 0,-2 4 0 16,1 4 0-16,-1 6 0 0,0 5 0 0,-1 3 0 15,-2 3 0-15,3 0 0 0,1 2 0 0,-1 3 128 16,0 2-128-16,-1 4 0 0,1 2 0 0,0 2 0 0,1 1 0 16,1 9 0-16,-1-7 0 0,1 7 0 0,-1-5 0 0,1 5 0 15,0 0 0-15,0 0 0 0,0 0 0 0,0 0 0 32,0 0-528-32,0 0 16 0,0 0 0 0,0 0 0 15,0 0-1552-15,0 0-304 0,0 0-64 0,0 0-8384 0,1 12-1664 0</inkml:trace>
  <inkml:trace contextRef="#ctx0" brushRef="#br0" timeOffset="101356.05">20790 3968 12895 0,'-14'5'1152'0,"6"0"-928"16,-1 0-224-16,1 4 0 0,3 0 384 0,-2 1 48 15,3 1 0-15,0 0 0 0,-1-1-432 0,0 1 0 16,2-2 0-16,1 4 0 0,-3-1 128 0,2 0 160 16,0 0 32-16,0 0 0 0,0-3 304 0,-1 1 64 15,1 0 16-15,-1-2 0 0,1 2 128 0,-1-1 16 16,1-1 16-16,3-8 0 0,0 0 48 0,0 0 16 15,0 0 0-15,-2 7 0 0,2-7-144 0,0 0-16 16,0 0-16-16,0 0 0 0,0 0-128 0,0 0-32 16,0 0 0-16,0 0 0 0,0 0-272 0,6-6-48 0,-1-3-16 0,2-3 0 15,-1-1 112-15,3-3 16 0,1 1 0 0,2-6 0 16,-1-2-64-16,4 1-16 16,-2 0 0-16,4-1 0 0,4-1-48 0,-4-2 0 0,-2 1 0 0,3-4 0 15,6 1 0-15,0-2-16 0,-2-1 0 0,2-1 0 16,3 1-48-16,-3-1 0 0,1 0 0 0,2-1 0 15,-3-2 0-15,-1 0-16 0,-3 2 0 0,1 3 0 16,0 0-16-16,-3 0 0 0,1 3 0 0,0 1 0 16,-3 2 32-16,-3 3 0 0,-3 3 0 0,-1 0 0 15,2 3-16-15,-2 4 0 0,-6 0 0 0,3 2 0 16,0 1 16-16,-2 0 16 0,-4 8 0 0,4-7 0 16,-1-2-16-16,1 2-16 0,-4 7 0 0,0 0 0 15,0 0-176-15,0 0 160 0,0 0-160 0,0 0 160 16,0 0-160-16,4-5 0 0,-4 5 0 0,0 0 128 0,0 0-128 0,0 0 0 15,0 0 0-15,0 0 0 0,0 0 128 0,0 0-128 16,0 0 128-16,0 0-128 0,5 9 144 0,-5-9-144 16,0 0 160-16,4 10-160 0,-4-10 128 0,2 9-128 15,-4 2 0-15,2-11 0 0,-1 11 144 0,-2 0-144 16,0 0 128-16,-1 3-128 0,-4 1 128 0,1 2-128 16,1 1 0-16,3 1 128 0,1 0-128 0,-3 2 160 15,-7 1-160-15,0 1 160 0,1 0-160 0,0 1 0 16,0-1 0-16,1 0 128 0,1 0-128 0,-2 3 0 15,-1 1 144-15,1 1-144 0,-1-1 0 0,1 2 0 16,-2-1 0-16,-1 3 0 0,3 0 0 0,-2 0 0 16,-1-2 0-16,0 3 128 0,0-1-128 0,-1 0 0 15,-3 0 0-15,0-1 128 0,0 1-128 0,-3-1 0 0,1-3 0 16,3 0 0-16,1-2 0 0,1 0 0 0,0 2 0 0,3-2 0 16,4-1 0-16,-5-1 0 0,-3-2 0 0,2 0 0 15,2-2 0-15,0-1 0 0,-1-3 0 0,2-1 128 16,1-1-128-16,2-2 0 0,-1-1 0 0,5-1 0 15,-2-2 0-15,6-7 0 0,-4 9 0 0,4-9 0 16,0 0 0-16,0 0 0 0,0 0 0 0,0 0 0 16,0 0 0-16,0 0 0 0,0 0 0 0,0 0 0 15,0 0 0-15,0 0 0 0,0 0 0 0,0-9 0 16,0 0 0-16,2 0 0 0,0 0 0 0,3-1 0 16,-3-2 0-16,3 0 0 0,2-3 0 0,-2 1 0 15,5-3 0-15,-3-1 0 0,0-1 0 0,0-1 0 0,4-2 0 16,-1 2 0-16,1-3 0 0,-1-2 0 15,-8-2 0-15,6 0 0 0,2-4 0 0,2 0 0 0,2-2 0 0,-1 1 0 16,3-3 0-16,-1 2 0 0,3 0 0 0,-2 1 0 16,1-1 0-16,-1-1-128 0,1-1 128 0,-1 3 0 15,2 3 0-15,-3 3 0 0,0-3 0 0,-1 3 0 16,0 1 0-16,-1-1 0 0,-3 2 0 0,1 1 0 16,0 0 0-16,0 1 0 0,-1 0 0 0,0 0 0 15,0 1 0-15,0-1 0 0,0 1 0 0,-2 2 0 16,0 0 0-16,-2 0 128 0,2 0-128 0,-3 3 0 15,2 3 128-15,-1 0-128 0,0 2 0 0,1 5 0 16,-2-3 0-16,-3 1 128 0,-5-3-128 0,1 5 0 16,2 6 0-16,0 0 0 0,0 0 0 0,0 0 144 15,0 0-144-15,0 0 0 0,0 0 144 0,0 0-144 0,0 0 0 0,7 6 144 16,-7-6-144-16,11 8 0 0,0 0 0 16,-1 4 0-16,2 4 0 0,1 1 0 0,1 3 0 15,2 2 0-15,3 0 0 0,0 1 0 0,1 1 0 0,-1 2 0 16,2 2 0-16,1 0 0 0,-1 0 0 0,0-1 0 15,1 1-128-15,-1-2 128 0,1 1 0 0,2 0 0 16,1 1 0-16,1 0 0 0,0 0 0 0,0-3 0 16,-5-2 0-16,0 0 0 0,0 0 0 0,0 1 0 15,-3-2 0-15,-3-2 0 0,-3 0 128 0,-1 0-128 16,0-3 192-16,-1 0-32 0,-1-1-16 0,-5-2 0 16,1-2 48-16,0 2 0 0,-4-2 0 0,0-2 0 15,-1-10-16-15,0 0 0 0,0 0 0 0,0 9 0 0,0-9 0 16,0 0 0-16,0 0 0 0,0 0 0 15,-9-1 48-15,2-3 16 0,-3-5 0 0,0 1 0 0,-1-2-80 0,0 0-16 16,0-2 0-16,-2-2 0 0,2-3-144 16,-4 1 0-16,2-1 0 0,1 1 128 0,1-4-128 0,0 1 0 15,-2 2 0-15,-1-3 128 0,-2-1-128 0,2-1 0 16,1-2 0-16,0-1 0 0,-2-2 0 0,4 0 0 16,-1-1 0-16,3 1 0 0,1 1 0 0,0 4 0 15,-1 1 0-15,1 1 0 0,3-1 0 0,0 2 0 16,-1 1 0-16,1 3 0 0,3 0 0 0,-2 0 0 15,-1 2 0-15,1 0 0 0,2 3 0 0,-3 0 0 16,1 0 0-16,-1 1 0 0,-1 2 0 0,1 2 0 16,5 5 0-16,-8-3 0 0,-2 0 0 0,1 2 0 15,-1 2 0-15,0 1 0 0,-1 1 0 0,-3 2-144 16,-2 2 144-16,-3 4 0 0,-1 4-128 0,0 1 128 16,-5 1 0-16,4 1 0 0,0 1 0 0,-2 3-128 0,-3 2 128 0,-1 0 0 15,1 1 0-15,-1 3 0 0,2 2 0 0,0 1 0 16,0 1 0-16,-1-1-128 0,2 0 128 0,-1 1 0 15,1 0 0-15,-3 1 0 0,2-5 0 0,0 0 0 16,-1 1 0-16,2-1 0 0,5 1 0 0,2-3 0 16,0 0 0-16,1-2 0 0,-2-1 0 0,4-1 0 15,0-7 0-15,3 1-128 0,2-1 128 0,-1 1 0 16,3 0 0-16,0-3 0 0,1 2-128 0,3-6 128 16,-2-2 0-16,5-7 0 0,-4 8 0 0,4-8 0 15,0 0-128-15,0 0 128 0,0 0 0 0,0 0 0 16,0 0-160-16,0 0 160 0,0 0-128 0,5-9 128 15,1 0 0-15,2-2-128 0,3-3 128 0,1-5 0 0,1-3 0 16,0-1 0-16,5 0 0 0,-2-3-128 0,0-2 128 16,-2 1 0-16,1-2 0 0,3 1 0 0,0-1 0 0,2-2 0 15,2 0 0-15,0 0 0 0,3 2 0 0,-4-3 0 16,-1-5 0-16,2 3 0 0,-2 1 0 0,-1 1 0 16,-1 2 0-16,-1 0 0 0,1 0 0 0,-6 3 0 15,0 1 0-15,0 4 0 0,0 4 0 0,1 0 0 16,-3 2 0-16,0 1 0 0,-1 2 0 0,0 1 0 15,-3-1 0-15,1 2 0 0,0 3 0 0,-1 2 0 16,2 0 0-16,0 1 0 0,-2-2 0 0,-6 7 0 16,1-7 0-16,-1 7 0 0,9-4 0 0,1 2 0 15,-10 2 0-15,14 4 0 0,3 3 0 0,-1 2-128 16,2-1 128-16,-2 4 0 0,0 1 0 0,0 2 0 16,2 4 0-16,-2-2 0 0,0 2 0 0,-1 3 0 0,2 2 0 15,-2 4 0-15,0 4 0 0,3 2 0 0,-1 3 0 0,-1 3 0 16,-2 0 0-16,5 0 0 0,2-4 0 0,1-1 0 15,1 1 0-15,-2-3 0 0,0-3 0 0,1-2 0 16,0-4 0-16,0 1 0 0,-5-1 0 0,1-4 0 16,0 0 0-16,-4-2 0 0,-2-2 0 0,-2 0 0 15,0-4 0-15,-1-2 0 0,-4-4 0 0,0 1 0 16,-2 1 0-16,-3-8 144 0,0 0-144 0,0 0 0 16,0 0 160-16,0 0-160 0,0 0 128 0,0 0-128 15,0 0 0-15,-10-6 0 0,0-3 0 0,1 1-176 16,-1-2-480-16,0-1-112 15,1-4 0-15,-1 3-16 0,-1 1-1712 0,1 0-352 0,-2-1-64 16,-2 0-12848-16</inkml:trace>
  <inkml:trace contextRef="#ctx0" brushRef="#br0" timeOffset="102507.28">21391 3518 14447 0,'0'0'640'0,"0"0"128"0,0 0-608 0,0 0-160 0,0 0 0 0,0 0 0 16,-7 1 944-16,7-1 144 0,-9 4 48 0,3 2 0 16,3-1-16-16,-1 6 0 0,-3 3 0 0,-1 2 0 15,1 2-32-15,0 4-16 0,-2 3 0 0,4 5 0 16,-1 4-160-16,4 4-16 0,0 2-16 0,1 4 0 16,0 0-176-16,-1 3-16 0,2 4-16 0,0 4 0 15,0 2-112-15,0 3-32 0,-1 3 0 0,1 3 0 16,0 1-128-16,0 1-16 0,-1 0-16 0,0-1 0 15,1-2-64-15,-3-2-16 0,-3 0 0 0,4 1 0 16,2-3 16-16,-1-2 0 0,-6-3 0 0,0-3 0 0,-2-4 48 0,0-2 16 16,0 0 0-16,3-6 0 0,-2-2-96 15,3-3-16-15,0-3 0 0,1-4 0 0,2-5-96 16,0 0-32-16,0-3 0 0,1-7 0 0,2-4-128 0,-1-10 160 16,0 0-160-16,0 0 160 0,0 0-160 0,0 0 0 15,6-13 0-15,0-6 128 0,-3-4 64 0,2-4 0 16,3-3 0-16,-2-4 0 0,2-3-64 0,-1-3 0 15,1-2 0-15,-2 3 0 0,-2 1-128 0,1-1 0 16,-3-5 144-16,1-3-144 0,4 0 0 0,-1-1 0 16,0-1 0-16,-2-5 128 0,1-4-128 0,-2 0 0 15,4-2 0-15,-1-1 128 0,1-4-128 0,-3-1 0 16,0 0 0-16,-1-1 128 0,1 0-128 0,3 4 0 16,-2 5 0-16,1 5 128 0,-2 5-128 0,-2 2 0 0,2 5 0 15,-1 2 0-15,0 4 0 0,2 1 0 0,-3 3 0 0,1 4 0 16,2 0 0-16,-1 5 0 0,-2 0 0 0,2 5 0 15,-2 0 0-15,-1 4 144 0,0 2-144 0,-1 2 0 16,2 0 160-16,-2 9-160 0,0 0 128 0,0 0-128 16,0 0 128-16,0 0-128 0,0 0 128 0,-3 9-128 15,0 3 0-15,-2 8 128 0,0 6-128 0,-1 7 0 16,2 5 0-16,-2 7 0 0,0 7 0 0,-1 6 0 16,0 5 0-16,2 6 0 0,-4 5 0 0,4 6 0 15,-1 1 0-15,1 3 0 0,-1-2 0 0,0 1 0 16,2-2 0-16,1-4 0 0,-1-5 0 0,-1-4 0 15,2-5 128-15,0-5-128 0,-1-6 0 0,0-6 128 16,3-5-128-16,1-7 160 0,0-6-160 0,1-4 160 16,2-3-160-16,-1-5 192 0,-2-9-192 0,0-7 192 15,0 0-192-15,0 0 192 0,-1-7-192 0,-2-10 192 0,1-7-64 16,-2-3 0-16,3-9 0 0,-1-3 0 0,0-5-128 0,0-2 192 16,0-3-192-16,2 0 192 0,0-4-192 0,2-1 0 15,-1 2 0-15,1-1 0 0,1 2 0 0,3-1 0 16,0-1 0-16,2-1 0 0,0-3 0 0,1 0 0 15,-2 1 0-15,5-2 0 0,-1-4 0 0,0-3 0 16,-1 1 0-16,-2 2 0 0,3-2 0 0,-2 4 0 16,-1 4 0-16,-1 5 0 0,0 2 0 0,-1 7 0 15,1 6 0-15,-1 4 0 0,-1 5 0 0,-1 2 0 16,0 3 0-16,-2 5 0 0,0 3 0 0,0 4 0 16,-1 0 0-16,-1 10 0 0,0 0 0 0,0 0 0 15,0 0 0-15,0 0 0 0,0 10 0 0,0 6 0 0,-1 5 0 16,1 5 0-16,-1 5 0 0,-1 10 0 0,0 10 0 0,-1 5 0 15,-1 6 0-15,-2 7 0 0,-1 2 0 0,0 10 0 16,2 5 0-16,1 3 0 0,-3 2 0 0,1-2 0 16,3-4 0-16,-1-3 0 0,2-5 0 0,-1-6 0 15,0-4 0-15,0-4 0 0,2-3 0 0,-3-3 0 16,0-1 128-16,1-6-128 0,-1-7 128 0,1-2-128 16,2-2 0-16,0-4 128 0,-2-4-128 0,-1-3 0 15,1 0 0-15,0-3 0 0,-2-2 128 0,0-2-128 16,-3-3 0-16,0-4 0 0,2-2 0 0,-1-2 128 15,3-2-128-15,-5-3 0 0,1-1 0 0,1-2-176 16,1-4-784 0,6 2-176-16,-5-5-16 0,0-1-16 0,1-1-1648 0,2-2-336 15,-3-1-64-15</inkml:trace>
  <inkml:trace contextRef="#ctx0" brushRef="#br0" timeOffset="104905.39">19224 16298 2751 0,'0'0'128'0,"0"0"16"0,-5-7-144 0,-2 2 0 0,0 0 0 0,2 1 0 15,-3-1 3088-15,1 2 592 0,-1 1 112 0,0 0 32 16,-2-4-2144-16,3 2-416 0,-3-1-96 0,2 2-16 0,0 0-64 0,1 1 0 16,-1-2-16-16,2 2 0 0,-1-1-256 0,7 3-48 15,-8-1-16-15,0 0 0 0,8 1-48 0,0 0 0 16,0 0 0-16,0 0 0 0,-7-3-144 0,7 3-48 15,0 0 0-15,0 0 0 0,-7-2-48 0,7 2-16 16,0 0 0-16,0 0 0 0,0 0-128 0,11-1-16 16,2 3-16-16,5-1 0 0,3-2-32 0,2 1 0 15,-2 1 0-15,3 1 0 0,-1-2-64 0,1 0 0 16,-1 0-16-16,1 1 0 0,-2 0-48 0,3-1-128 16,0-1 192-16,0 0-64 0,2-1-128 0,0 0 192 15,0 0-192-15,-2-1 192 0,-3 3 0 0,1-2 0 16,2-1 0-16,-2 0 0 0,-2-1 144 0,-2 1 48 15,-1 3 0-15,-3-2 0 0,-4-1-208 0,-1 1-48 16,-10 2 0-16,11-1 0 0,-11 1 16 0,0 0 0 0,0 0 0 0,0 0 0 16,0 0-144-16,0 0 192 0,0 0-192 0,0 0 192 15,0 0 0-15,0 0 16 0,-10 4 0 0,-1 0 0 16,-2 1-16-16,-4-3-16 0,-5-2 0 0,1 2 0 16,-2 2-32-16,2-2 0 0,-3 0 0 0,0 0 0 15,-5 0 16-15,2 1 0 0,-1-2 0 0,3-1 0 16,-1-3-32-16,1 3-128 0,5 0 192 0,0 0-64 15,-2-1-128-15,3 1 0 0,3-1 144 0,1 1-144 16,2-1 0-16,4 0 144 0,0 1-144 0,9 0 0 16,0 0 128-16,0 0-128 0,0 0 0 0,0 0 0 15,0 0 0-15,11 0 0 0,3 0 0 0,1 2-144 16,3-1 144-16,-1 0 0 0,4-2 0 0,2 2-128 0,1 2 128 0,3-3 0 16,0-1 0-16,3 1 0 0,1 0 0 0,-1 1 0 15,-3 0 0-15,3 0-128 0,-1-1 128 0,0-1 0 16,-3 2 0-16,-1 0 0 0,-4 1 0 0,-3-2 0 15,-1 0 0-15,-3-2 0 0,-2 2 0 0,-2 1 0 16,-10-1 0-16,8 3 0 0,-8-3 0 0,0 0 144 16,0 0-144-16,0 0 0 0,0 0 160 0,0 0-160 15,0 0 128-15,-9 5-128 0,-3-2 176 0,-4-1-48 16,-2-1-128-16,-5 2 192 0,-5 2-64 0,-3-1-128 16,-2 0 176-16,-1-2-176 0,-4 2 160 0,-1 0-160 15,0 0 128-15,2-2-128 0,4-1 144 0,1-1-144 16,4-1 160-16,-1 0-160 0,2-1 160 0,4 2-160 15,1 3 160-15,4 1-160 0,4-2 0 0,5 1 128 16,9-3-128-16,0 0 0 0,0 0 0 0,0 0 0 16,8 7 0-16,6-1 0 0,5-1 0 0,4-1-160 0,2 0 160 15,3 0-128-15,0-2 128 0,3-1 0 0,2-2 0 16,3-1 0-16,3 2 0 0,-2-1 0 0,-1 0 0 0,-1-2 0 16,0 1 0-16,-2-1 0 0,-2 0 0 0,-4-1 0 15,-2 1 0-15,-4 0 0 0,-2-1 0 0,-3 2 0 16,-3 0 0-16,-2 0 0 0,-3 0 0 0,-8 2 0 15,0 0 0-15,0 0 0 0,0 0 0 0,0 0 128 16,0 0-128-16,0 0 144 0,-7 0-144 0,-4 2 160 16,-5-1-160-16,0-1 128 0,-4-1-128 0,-3 1 128 15,-2 2-128-15,-7 0 0 0,-6-2 0 0,1 2 128 16,-3 2-128-16,2-1 0 0,-2 0 0 0,4 1 128 0,3-1-128 16,4 0 0-16,3-1 0 0,4 1 128 15,2 0-128-15,5-2 0 0,4 0 0 0,1 0 0 0,10-1 0 0,0 0 0 16,0 0 0-16,0 0 0 0,0 0 0 0,10 9 0 15,3-4-176-15,3-1 176 0,4-2 0 0,3 0-128 16,3-4 128-16,2 1 0 0,3-2 0 0,0 0 0 16,0 0 0-16,2 1 0 0,2 1 0 0,1-1 0 15,-4 0 0-15,-1 2 0 0,-6 0 0 0,-1 0 0 16,-3-2 0-16,-2 1-128 0,0 0 128 0,-5 0 0 16,-5-1 0-16,-1 1 0 0,-8 1 0 0,9-1 0 15,-9 1 0-15,0 0 0 0,0 0 0 0,0 0 144 16,0 0-144-16,0 0 0 0,-9-2 176 0,-5 4-176 15,-2 1 160-15,-1 0-160 0,-5-2 128 0,-2 0-128 16,-7-1 0-16,-1 0 144 0,-4 0-144 0,-3 0 0 0,-5 1 0 16,2 1 128-16,2 0-128 0,1-2 0 0,3 0 0 15,4-2 128-15,4 0-128 0,3 2 0 0,3 0 0 0,6 0 0 16,3 0 0-16,4 2 0 0,9-2 0 0,0 0 0 16,0 0 0-16,0 0 0 0,0 0 0 0,14 2 0 15,6-2 0-15,0 1-176 0,3-1 176 0,2-1-192 16,2-4 192-16,3 1 0 0,1 0 0 0,2-1-128 15,0 0 128-15,-1-1 0 0,-4 2 0 0,1-1 0 16,2 2 0-16,-1 0 0 0,-7-2 0 0,0 4 0 16,-5 0 0-16,-3-1 0 0,-2-4 0 0,-5 3 0 15,-8 3 0-15,0 0 0 0,8-3 128 0,-8 3-128 16,0 0 0-16,0 0 144 0,0 0-144 0,0 0 0 16,-11 3 176-16,-4 0-176 0,-2 1 160 0,-5 0-160 0,-5-2 160 15,0 1-160-15,-2-1 160 0,-3 1-160 16,-3-1 144-16,0 0-144 0,0 1 128 0,2-3-128 0,1-1 144 0,3 1-144 15,3 1 160-15,4-1-160 0,2-3 128 0,5 2-128 16,-1 1 0-16,7 0 144 0,2 0-144 0,7 0 0 16,0 0 0-16,0 0 0 0,0 0-192 0,0 0-64 15,10 4 0-15,2-1-16 16,2 1-2608-16,3-1-528 0</inkml:trace>
  <inkml:trace contextRef="#ctx0" brushRef="#br1" timeOffset="130133.45">23765 5390 11919 0,'-1'6'512'0,"0"-2"128"0,-1 1-512 0,1-1-128 15,1-1 0-15,0 1 0 0,0 1 512 0,0-5 64 16,0 0 0-16,0 0 16 0,4 4 32 0,-4-4 0 16,0 0 0-16,0 0 0 0,0 0 0 0,0 0 0 15,0 0 0-15,0 0 0 0,0 0 128 0,0 0 16 16,0 0 16-16,0 0 0 0,0 0 112 0,0 0 0 15,0 0 16-15,9-9 0 0,-9 9-144 0,6-9-48 16,-1-4 0-16,-3 2 0 0,0-2-80 0,0-1-32 16,2-3 0-16,-3 2 0 0,-1-3-128 0,1-1-32 15,1-3 0-15,-1-1 0 0,1-3-32 0,1 0-16 16,0-4 0-16,0-1 0 0,2-3-32 0,-2-2-16 16,-1-4 0-16,0 2 0 0,0-3-32 0,0 0-16 0,-2-3 0 15,0-1 0-15,-2-1-48 0,0-3 0 0,0 0 0 16,-1 2 0-16,-2 2 16 0,3 2 0 0,2 2 0 15,-1 1 0-15,-2-2 0 0,2 2 0 0,0 2 0 16,-2-1 0-16,1 1-80 0,1 0 0 0,0 4-16 0,1 2 0 16,0 3-48-16,0 0-128 0,-1 4 192 0,1 2-64 15,0-1-128-15,0 4 128 0,0 2-128 0,1 0 128 16,1 1-128-16,-1 1 128 0,-1 2-128 0,0 2 128 16,2 0-128-16,1-4 0 0,-3 3 0 0,0 1 128 15,0 2-128-15,0 3 0 0,0 1 0 0,0 6 128 16,1-8-128-16,-1 8 0 0,1-7 0 0,-1 7 128 15,0 0-128-15,0 0 0 0,0-6 0 0,0 6 0 16,0 0-336-16,0 0-112 0,0 0 0 0,0 0-16 16,0 0-1664-16,0 0-336 0,0 0-64 0,0 0-11776 15</inkml:trace>
  <inkml:trace contextRef="#ctx0" brushRef="#br1" timeOffset="130674.95">23422 4191 4607 0,'0'0'400'0,"-9"3"-400"0,4 0 0 16,5-3 0-16,0 0 2016 0,0 0 320 0,0 0 64 0,0 0 16 16,0 0-1200-16,0 0-256 0,0 0-32 0,-7-5-16 15,3 0-400-15,0-2-96 0,3-2-16 0,0-1 0 16,2-3 16-16,0-1 0 0,1-2 0 0,3 1 0 16,1-3 80-16,0 0 16 0,1-2 0 0,-1-1 0 15,1-2 112-15,2-2 16 0,3-3 16 0,-1 1 0 16,-1-3-32-16,3-1-16 0,1-3 0 0,1 2 0 15,0-1-80-15,-4-1-16 0,0-2 0 0,1 3 0 16,2 0-16-16,2 2-16 0,-3 5 0 0,2 0 0 16,2 1-80-16,-2 2-16 0,-1 2 0 0,0 1 0 15,0 1-80-15,-1 3-32 0,-2 2 0 0,1 0 0 0,-1 3-48 0,0 3-16 16,-2-1 0-16,0 2 0 0,-2 3-16 16,1-1 0-16,1 3 0 0,-1 1 0 0,-8 1 0 0,11 3 0 15,1 5 0-15,1 2 0 0,-3 3 48 0,3 5 0 16,4-1 0-16,-1 7 0 0,2 1 16 0,0 2 16 15,-1 2 0-15,2 5 0 0,0 2-48 0,-2 0-16 16,-5-1 0-16,0-3 0 0,1 0 48 0,-2 1 0 16,1 0 0-16,-1-2 0 0,-2-1-64 0,-1-2 0 15,-3-5 0-15,1-1 0 0,-3-4-48 0,2 0-16 16,-2-3 0-16,2-1 0 0,-1-1-128 0,-1-2 0 16,-3-11 0-16,0 0-11520 15,0 0-2192-15</inkml:trace>
  <inkml:trace contextRef="#ctx0" brushRef="#br1" timeOffset="133439.75">23013 9304 14223 0,'0'0'624'0,"0"0"144"0,0 0-624 0,-4-8-144 16,4 8 0-16,0 0 0 0,0 0 704 0,0 0 96 15,0 0 32-15,-2-9 0 0,2 9-32 0,0 0 0 16,0 0 0-16,0 0 0 0,0 0 384 0,0 0 80 15,0 0 16-15,-8 12 0 0,1 5-384 0,0 2-80 16,4 3-16-16,0 5 0 0,-1 4-224 0,4 5-64 16,0 3 0-16,0 1 0 0,5 1-272 0,-2 2-64 15,-1-1-16-15,3-2 0 0,0-4-160 0,-1-2 0 0,1-3 144 0,-2 0-144 16,4-2 0-16,0-2 128 0,-1-5-128 0,-1-1 0 31,2-3-544-31,-1-1-176 0,-3-5-48 0,1-2-7744 0,-4-10-1536 0</inkml:trace>
  <inkml:trace contextRef="#ctx0" brushRef="#br1" timeOffset="133928.63">22932 9764 23727 0,'0'0'1040'0,"0"0"240"16,0 0-1024-16,7-5-256 0,1 0 0 0,0-3 0 0,2-2-224 15,2-2-96-15,3-8 0 0,0 1-16 0,-1-3 336 0,2-2 0 16,0 1 0-16,1-3 0 0,-3-2 0 0,-5 2 0 16,-4-2 0-16,4-2 0 0,4-6 0 0,-3 2 0 15,-3 2 128-15,1 1-128 0,0-4 288 0,0 4-32 16,-3 0 0-16,0 5 0 0,2 6 80 0,-2 1 16 16,-2 1 0-16,3 6 0 0,-4 4 96 0,-2 8 32 15,0 0 0-15,0 0 0 0,0 0-48 0,3 11-16 16,1 6 0-16,0 5 0 0,-3 4-48 0,0 4-16 15,2 3 0-15,-2 3 0 0,-2 8-128 0,-1 1-32 16,-1 1 0-16,-1 2 0 0,0 4-64 0,0-5 0 16,-1-6-128-16,1-4 192 0,2-2-16 0,-2-4-16 15,-4-6 0-15,4-4 0 0,5-5 192 0,-1-5 32 16,0-11 16-16,0 0 0 0,3 9-144 0,-3-9-48 0,0 0 0 0,7-9 0 16,0-6 144-16,1-4 32 0,-1-3 0 15,0-3 0-15,-1-2-192 0,-1-1-16 0,1 2-16 0,-1 1 0 16,1 2-160-16,0 4 0 0,1 5 0 0,0 3 0 15,-2 3 0-15,1 1 0 0,-6 7 0 0,0 0 0 16,9 8 0-16,1 4 0 0,-4 1-176 0,3 5 176 16,-3 0 0-16,0 1 0 0,-2 3 0 0,-1 0-128 15,2 0 128-15,-3 0 0 0,-1 1 0 0,0-1 0 16,3-2-496 0,-3-2-64-16,0-3-16 0,0-2 0 15,0-2-2048-15,-1-11-432 0</inkml:trace>
  <inkml:trace contextRef="#ctx0" brushRef="#br1" timeOffset="134813.01">23569 9441 23039 0,'0'0'2048'0,"-7"6"-1648"16,-3 1-400-16,5 0 0 0,5-7 624 0,-3 12 32 16,1 4 16-16,1-1 0 0,0-1-512 0,-1-2-160 15,0-3 0-15,2 3 0 0,0 2 0 0,2-1 0 16,2-2 0-16,-2-1 0 0,1 0 0 0,-3-10 0 0,6 8 0 0,3-1 0 16,-9-7 0-16,8 8 0 0,-8-8 0 0,11 1 0 15,-11-1 256-15,14-1-48 0,-3-6-16 0,2 1 0 16,-1 1 64-16,-1-3 16 0,-3-1 0 0,-2-2 0 15,0 0 0-15,-2 1 0 0,-1 1 0 0,0-1 0 16,-2-1-16-16,-1 3 0 0,-1-1 0 0,1 9 0 16,0 0 32-16,0 0 0 0,-5-5 0 0,2-2 0 15,3 7-160-15,0 0-128 0,-3-3 192 0,3 3-192 16,0 0 128-16,0 0-128 0,0 0 0 0,0 0 0 16,-5-1 0-16,5 1 0 0,0 0 0 0,0 0 0 15,0 0 0-15,0 0 0 0,0 0 0 0,0 0 0 16,0 0 0-16,0 0 0 0,0 0 0 0,0 0 0 15,0 0 0-15,0 0 0 0,0 0 0 0,0 0 0 0,0 0 0 0,0 0 0 16,0 0 0-16,0 0 0 0,0 0 0 0,0 0 0 16,-6 2 0-16,6-2 0 0,0 0 0 0,0 0 0 15,0 0 0-15,0 0 0 0,0 0 0 0,0 0 0 16,0 0 0-16,0 0 0 0,0 0 0 0,0 0 0 16,0 0 0-16,0 0 0 0,0 0 0 0,0 0 0 15,0 0 0-15,0 0 0 0,0 0-192 0,0 0 48 16,0 0 16-16,0 0 0 0,0 0-128 0,0 0-32 15,0 0 0-15,-8 2 0 0,1 3 16 0,7-5 0 16,-7 4 0-16,7-4 0 0,0 0 80 0,-5 6 32 16,-3 1 0-16,3-1 0 0,1 2 160 0,0-1 0 15,4-7 0-15,-4 9-128 0,1-2 128 0,3-7 0 16,-3 7 0-16,3-7 0 0,-5 9 0 0,3 0-160 0,3 0 160 16,-1 2 0-16,-4-1 0 0,3 0 0 15,6 1 0-15,-2 0 0 0,0 1 0 0,0 0 176 0,0-1-32 0,0-1 0 16,0-3 48-16,2 2 0 0,-1 2 0 0,0-3 0 15,-4-8 32-15,4 9 16 0,-4-9 0 0,5 6 0 16,-5-6 0-16,0 0 0 0,0 0 0 0,0 0 0 16,0 0 48-16,0 0 16 0,0 0 0 0,0 0 0 15,0 0 112-15,0 0 32 0,0 0 0 0,0 0 0 16,-1-10-64-16,0-1 0 0,-3-3 0 0,-1-1 0 16,0-2-128-16,-2 1-48 0,2-1 0 0,2 0 0 15,-3 1-64-15,3 1-16 0,1 2 0 0,0-2 0 16,2 2-128-16,0 0 0 0,0 1 144 0,3 1-144 15,-1 0 0-15,0 0 128 0,1 0-128 0,1-4 0 16,1-1 0-16,2 2 0 0,-4 3 0 0,4 1 0 0,1 0 0 0,1 0 0 16,-1 0 0-16,1 1 0 0,0-3 0 0,0 3 0 15,-1 2 0-15,1 0 0 0,-1-1 0 0,0 2-128 16,5-2 128-16,-6 1-192 16,1 2-400-16,-1 0-96 0,2 2-16 0,-9 3-9296 15,6-4-1872-15</inkml:trace>
  <inkml:trace contextRef="#ctx0" brushRef="#br1" timeOffset="135171.34">23981 9210 27647 0,'-15'0'2448'0,"8"0"-1952"0,-1 0-496 0,8 0 0 15,0 0 224-15,0 0-48 0,-8 4-16 0,3 0 0 16,0 3-160-16,1 1 160 0,2 1-160 0,0 3 160 16,0 0-160-16,1 3 0 0,0 0 144 0,1 2-144 15,1 0 128-15,2 1-128 0,1-1 160 0,1 0-160 16,-1-4 192-16,2-1-64 0,3-4-128 0,1 1 192 16,-4 1-192-16,3-5 0 0,-1-5 0 0,3-1-160 15,2-1 288-15,-3-1 64 0,0-2 16 0,-2-3 0 16,-4-3 288-16,0-1 48 0,0 0 16 0,-1-2 0 15,1-3 0-15,-3 1 0 0,-1 1 0 0,-4-1 0 16,1-1-32-16,0-1 0 0,1 0 0 0,-2 3 0 0,-6 2-160 16,4 3-48-16,-2 1 0 0,1 1 0 0,1 1-176 0,0 1-144 15,6 6 192-15,0 0-192 0,-10-3 0 0,10 3 0 16,-4-3-160-16,4 3 160 16,0 0-2208-16,0 0-320 0,0 0-64 0</inkml:trace>
  <inkml:trace contextRef="#ctx0" brushRef="#br1" timeOffset="135646.71">24178 9006 23263 0,'0'0'1024'0,"0"0"224"0,0 0-992 16,0 0-256-16,0 0 0 0,0 0 0 0,3 12 768 0,-2 1 128 16,1-2 0-16,-2 4 16 0,-2 5-304 0,1 2-64 15,1 2-16-15,0 0 0 0,0-4-128 0,0 1-16 0,-3 1-16 16,5-3 0-16,0-4-176 0,1-1-16 0,-1 0-16 0,1-3 0 15,2-2-160-15,-5-9 0 0,8 5 144 0,2-1-144 16,-4-2 192-16,3-3-16 0,1-4-16 0,2-2 0 16,1-1 272-16,-1-3 48 0,-1-2 16 0,0-1 0 15,0-1 16-15,2-3 16 0,-5 5 0 0,0-1 0 16,-4 2 0-16,2 1 0 0,1 0 0 0,-3 1 0 16,-1 0-80-16,2 2-32 0,-5 8 0 0,5-5 0 15,-2-1-160-15,-3 6-48 0,0 0 0 0,0 0 0 16,0 0-80-16,0 0-128 0,0 0 176 0,0 0-176 15,0 0 144-15,0 0-144 0,0 0 0 0,0 0 144 16,0 0-144-16,0 0 0 0,0 0 0 0,8 7 128 16,-8-7-128-16,8 4 0 0,1-4 0 0,-9 0 0 15,4-7 0-15,3 1 0 0,1 1 0 0,-8 5 0 0,0 0 0 16,10-6 0-16,-4-2 0 0,0 1 0 0,0-3 0 0,1 3 0 16,0-2 0-16,0 2 0 0,1-1 0 0,-4 0 0 15,1 1 0-15,1-4 0 0,-2-4 0 0,-1 3 128 16,-5 0-128-16,2-2 128 0,5-3-128 0,-4 1 0 15,-3-3 0-15,2 2 0 0,2-1 0 0,-3 3 0 16,-5 0-176-16,4 4 176 16,3 1-640-16,1 3-64 0,1-1 0 0,-3 8 0 15,-5-7-2128-15,3 3-432 0,2 4-96 0,0 0-16 0</inkml:trace>
  <inkml:trace contextRef="#ctx0" brushRef="#br1" timeOffset="136328.54">23472 10320 14735 0,'0'0'1312'0,"0"0"-1056"0,-3-4-256 0,3 4 0 15,0 0 832-15,0 0 96 0,0 0 32 0,0 0 0 16,0 0 64-16,0 0 0 0,0 0 16 0,0 0 0 16,0 0-192-16,1 13-32 0,-1 4-16 0,2 0 0 15,2 2-112-15,0 0-32 0,1-2 0 0,-1 2 0 16,4 0-400-16,-1-2-64 0,0-2-32 0,2-4 0 15,0-3-160-15,2-1 160 0,0-2-160 0,-3-3 160 16,-8-2 112-16,10-7 32 0,3-2 0 0,2-3 0 16,-2-4 320-16,1-2 64 0,-2-2 16 0,2-2 0 15,-1-4-128-15,-2-3-32 0,-4-1 0 0,0 2 0 16,-3-1-160-16,-1 0-48 0,-4-1 0 0,-1 2 0 0,1 3-128 16,-1 4-16-16,0-1-16 0,0 6 0 0,0 1-176 15,0 4 0-15,-1 6 0 0,3 5 0 16,0 0-1536-16,0 0-352 0,0 0-64 0</inkml:trace>
  <inkml:trace contextRef="#ctx0" brushRef="#br1" timeOffset="136693.6">23925 9930 30399 0,'0'0'2704'0,"-7"5"-2160"16,1 9-544-16,2-1 0 0,2-1 0 0,2 4 0 0,2 5-192 0,1 3 48 15,1 3 144-15,0 0-192 0,0 2 192 16,1 0-192-16,0 1 192 0,-1 0 0 0,0 1 128 0,-1-1-128 16,-3-3 256-16,0 2 0 0,0-2-16 0,1-3 0 15,2-3 192-15,-6-3 32 0,0-3 16 0,2-3 0 16,1-3 32-16,0-9 16 0,0 0 0 0,0 0 0 16,0 0 48-16,0 0 16 0,0 0 0 0,2-13 0 15,-1-4 16-15,4-6 0 0,-3-4 0 0,0-5 0 16,-2-4-288-16,3-3-48 0,2 0-16 0,0-1 0 15,1-2-256-15,3 3 160 0,1-1-160 0,3 7 128 16,1 3-128-16,1 6 0 0,0 4 0 0,-1 6 0 16,-1 2-128-16,2 4 128 0,0 3-160 0,1 5 160 15,1 4 0-15,-1 3 0 0,1 1-128 0,-3 6 128 16,-2 2 0-16,-2 3 0 0,-4 3 0 0,-2 2 0 0,-1 2-368 16,-3 1 32-16,-4 0 0 0,-4 0 0 15,-2 1-1792-15,-1 1-368 0,-2 1-64 16</inkml:trace>
  <inkml:trace contextRef="#ctx0" brushRef="#br1" timeOffset="137312.24">23024 11205 23039 0,'-3'0'2048'15,"-3"1"-1648"-15,1-1-400 0,2 2 0 16,3-2 480-16,-1 6 16 0,1 3 0 0,-1 4 0 16,-2 3 320-16,3 2 64 0,0 5 16 0,3 3 0 0,-2 1-448 0,2 1-96 15,2 0-16-15,-2-2 0 0,0 0-80 0,-2 0 0 16,2-2-16-16,-1 0 0 0,-2 0 144 0,1-3 16 15,1-3 16-15,0-2 0 0,-1 0-48 0,1-3-16 16,-2-4 0-16,2-3 0 0,-2-6-16 0,0 0 0 16,0 0 0-16,0 0 0 0,0 0-64 0,3-8-16 15,0-3 0-15,1-5 0 0,2-1-64 0,-1-1-32 16,-1-4 0-16,3 1 0 0,-1 0-160 0,4 5 0 16,1-2 0-16,-1 4 128 0,-2 1-128 0,-1 3 0 15,3 1 0-15,-1 3 0 0,0 2 0 0,2 1 0 16,2 2 0-16,-1 2 0 0,-2 2 0 0,1 2 0 15,-2 2 0-15,-1 1 0 0,-4 1 0 0,-1 0 192 16,-3 1-192-16,-1 0 192 0,-1 0 0 0,-3 1 16 0,-6 0 0 16,0 1 0-16,0-1 0 0,-2 1 0 15,-3 2 0-15,2-5 0 0,0 0-80 0,0 0-128 0,-1-2 176 0,-2-1-176 16,1-2-128-16,0-4-144 0,2-3-32 16,3 0 0-1,2-1-2176-15,0-2-432 0,5 0-96 0</inkml:trace>
  <inkml:trace contextRef="#ctx0" brushRef="#br1" timeOffset="137700.79">23470 11269 25743 0,'0'0'1136'0,"0"0"240"16,0 0-1104-16,0 0-272 0,-6-2 0 0,6 2 0 0,-8 3 128 0,8-3-128 15,-7 7 192-15,3 3-192 0,1-1 464 0,-1 2-16 16,-2 2 0-16,1 3 0 0,2 0 0 0,-4 2 0 16,0-1 0-16,1 1 0 0,3-3 80 0,0 1 16 15,-2-1 0-15,3-2 0 0,0-1-176 0,2-2-48 16,-1 1 0-16,1-11 0 0,0 0-192 0,5 8-128 16,-5-8 128-16,0 0-128 0,0 0 208 0,9-1-16 15,1-2-16-15,-2-4 0 0,-4-3 80 0,2-3 32 16,1 0 0-16,-1-2 0 0,-1 1-16 0,1 1 0 15,-3 1 0-15,0 3 0 0,1-2-16 0,0 4 0 16,-4 7 0-16,0 0 0 0,4-5-64 0,-4 5-32 16,0 0 0-16,0 0 0 0,9 3-160 0,0 3 0 0,-9-6 0 15,11 10 128-15,-2 1-128 0,1 0 0 0,-4-1 0 16,2-1 0-16,1-1-128 0,0 0-128 0,2-3 0 0,-5 0-16 31,-6-5-1696-31,0 0-336 0,17 2-64 0,-4-2-6848 0,-2-4-1392 0</inkml:trace>
  <inkml:trace contextRef="#ctx0" brushRef="#br1" timeOffset="138061.57">23897 10892 19343 0,'0'0'848'0,"0"0"192"0,0 0-832 0,0 0-208 16,0 0 0-16,0 0 0 0,0 0 1936 0,-4 8 352 16,0 1 64-16,2 4 16 0,-1 5-1088 0,2 3-224 15,2 3-32-15,1 1-16 0,-2 1-432 0,1 2-64 16,0 1-32-16,0-2 0 0,2 1-48 0,0-1-16 15,0 3 0-15,3-2 0 0,-1-1-48 0,1-3-16 16,-2-1 0-16,-2 0 0 0,2-1-176 0,-2-1-48 16,0-2 0-16,1-2 0 0,-1-1-128 0,0-1 128 15,-1-2-128-15,-1-4 128 0,0-9-128 0,0 0-176 0,0 0 48 0,0 0 0 32,0 0-1632-32,3-8-320 0,0-3-64 0,-1-2-16 15,1-2-1168-15,-3-2-256 0</inkml:trace>
  <inkml:trace contextRef="#ctx0" brushRef="#br1" timeOffset="138448.74">24315 10563 14735 0,'0'0'1312'0,"0"0"-1056"15,-2-6-256-15,2 6 0 0,-5-8 1600 0,5 8 272 16,0 0 48-16,0 0 16 0,0 0-432 0,0 0-96 16,0 0 0-16,0 0-16 0,0 0-128 0,0 12-32 15,2 4 0-15,0 2 0 0,-2 7-16 0,0 2-16 16,0 4 0-16,1 2 0 0,1 2-288 0,-1 5-48 15,0 4-16-15,4 0 0 0,-2-1-192 0,2-2-32 16,1-1-16-16,-2-2 0 0,3 1-192 0,1-2-32 0,-3 0-16 16,2-1 0-16,-3-2-112 0,3-1-32 0,0-3 0 15,-1-3 0-15,-1-3-224 0,1 0 144 16,4-4-144-16,-5-2 128 0,0-4-128 0,1-2 0 0,0-3 0 0,-6-9 128 31,6 6-1008-31,-6-6-208 0,8-5-32 0,-2-3-10992 0,-2-6-2208 0</inkml:trace>
  <inkml:trace contextRef="#ctx0" brushRef="#br1" timeOffset="140655.71">24854 3424 3679 0,'0'0'320'0,"0"0"-320"16,0 0 0-16,0 0 0 0,0 0 1936 0,0 0 320 16,-2-7 64-16,2 7 16 0,2-9-848 0,-2 9-160 15,0-9-48-15,0 9 0 0,0 0-176 0,0 0-32 16,0-9-16-16,0 3 0 0,0 6 32 0,0 0 16 16,0 0 0-16,0 0 0 0,0 0-144 0,0 0-48 15,0 0 0-15,0 0 0 0,0 0-272 0,0 0-64 0,0 0-16 0,0 0 0 16,0 0-240-16,-5 8-32 15,2 2-16-15,0 2 0 0,2 2-64 0,1 1-16 0,0 4 0 0,0 1 0 16,-1 0 0-16,0 5 0 0,0 2 0 0,1 4 0 16,1 2 64-16,-1 3 16 0,0 3 0 0,0 1 0 15,0 2-32-15,2 1-16 0,-2 0 0 0,3 0 0 16,-1 0-64-16,-2 0-16 0,-2 0 0 0,2 0 0 16,2-1 32-16,1-1 0 0,-3-2 0 0,0-2 0 15,1-2 16-15,-1-1 16 0,0-1 0 0,0-1 0 16,0-2 80-16,0-3 16 0,0 1 0 0,2 2 0 15,0 2-64-15,-1-3-16 0,-3-1 0 0,2-2 0 16,2 1-48-16,-1-2-16 0,-2-1 0 0,1 1 0 16,5 0 48-16,-5-2 16 0,-4 0 0 0,3-2 0 15,3-4-224-15,-2 1 144 0,-2-2-144 0,0 1 128 0,1-2 0 16,0 2 0-16,-1-3 0 0,-1 0 0 0,2 0-128 0,-2-1 160 16,1 0-160-16,1-1 160 0,1 0-160 0,-1-2 128 15,0-1-128-15,1-9 128 0,0 0-128 0,0 0 0 16,0 0 144-16,0 0-144 0,1 9 144 0,-1-9-144 15,0 0 192-15,0 0-192 0,0 0 176 0,0 0-176 16,0 0 160-16,2-8-160 0,0 0 0 0,-2-2 0 16,-2-3 0-16,1 3-160 15,1 1-544-15,-1-3-96 0,-2 1-32 0,3 1 0 16,3 2-2256-16,-3-1-464 0</inkml:trace>
  <inkml:trace contextRef="#ctx0" brushRef="#br1" timeOffset="141177.71">24545 4656 17791 0,'-11'-6'784'0,"11"6"176"0,0 0-768 0,0 0-192 0,-6-9 0 0,6 9 0 16,0 0 448-16,0 0 64 0,0 0 16 0,0 0 0 0,5-7 384 0,-5 7 80 15,0 0 16-15,0 0 0 0,0 0-128 0,0 0-32 16,0 0 0-16,0 0 0 0,0 0-192 0,0 0-32 16,3 12-16-16,-2 4 0 0,0 5-80 0,3 2-16 15,0 1 0-15,3 2 0 0,-3 3-80 0,3-1-32 16,-2-1 0-16,2 1 0 0,4 1-80 0,2 0-32 15,0 1 0-15,-1-5 0 0,3-4-96 0,0-1-32 16,-2-4 0-16,3 2 0 0,0 0 16 0,-1-1 0 16,-2-3 0-16,0-2 0 0,0 0 48 0,-1-5 16 15,2-2 0-15,0 0 0 0,-2-4-16 0,2-1 0 16,1-2 0-16,0-2 0 0,-2 0 112 0,-2-4 32 16,1-2 0-16,2-4 0 0,2-5 80 0,-3 1 0 15,-2-5 16-15,-2-3 0 0,-3 0 0 0,4-2 0 0,1 0 0 16,0 0 0-16,0 2-80 0,0 0-32 0,0-1 0 15,1 2 0-15,-2-3-48 0,1 2-16 0,-1 1 0 16,-2 3 0-16,1 0-64 0,-1 1-16 0,0 0 0 0,1 3 0 16,0 4-208-16,-3 0 176 0,0-1-176 0,-1 4 160 15,3 4-160-15,-4 1 0 0,2 0 0 0,-6 6 128 16,0 0-128-16,0 0 0 0,0 0-192 0,0 0 192 16,0 0-2000-1,0 0-288-15,0 0-48 0</inkml:trace>
  <inkml:trace contextRef="#ctx0" brushRef="#br1" timeOffset="143490.6">23086 7373 10815 0,'0'0'480'0,"-3"-4"96"0,-2-2-448 0,5 6-128 0,0 0 0 0,-6-4 0 15,2-4 960-15,-1 3 192 0,5 5 16 0,-1-8 16 16,0 2-272-16,1-2-48 0,1 0-16 0,-1 8 0 16,0 0 112-16,0 0 0 0,0 0 16 0,0 0 0 15,0 0-48-15,0 0-16 0,0 0 0 0,0 0 0 16,0 0-256-16,0 0-48 0,0 0-16 0,0 0 0 16,0 0-272-16,0 0-64 0,9 5-16 0,2 4 0 0,-2 6 32 0,1 1 16 15,-2 1 0-15,0 3 0 0,-3-2-80 0,3 2-16 16,1 2 0-16,2 1 0 0,0 0-64 0,2 1-128 15,1 0 176-15,-1-1-176 0,-1 0 144 0,0-2-144 16,0 1 0-16,-2-4 144 0,2-1-16 0,-2-2-128 16,-1 1 192-16,0-2-64 0,-2-1 16 0,1-2 0 15,-1-2 0-15,-1 1 0 0,1 1 0 0,0-3 0 16,-2-1 0-16,-5-7 0 0,6 5 32 0,-6-5 0 16,0 0 0-16,0 0 0 0,0 0 192 0,8 0 32 15,-8 0 16-15,6-8 0 0,-2-2 224 0,0-1 32 16,-1-1 16-16,0-3 0 0,-3-6-240 0,1-2-64 15,1-2 0-15,0 0 0 0,1-1-128 0,-1 1-48 16,0-2 0-16,2 1 0 0,1 1-32 0,0 1-16 0,1 0 0 16,2 0 0-16,-4-3-32 0,3 4-128 0,-2-1 192 15,2 1-64-15,1-1-128 0,-1 2 160 0,1 1-160 0,-2 3 160 16,4 2-160-16,-5 1 0 0,-2 2 0 0,4-2 128 16,-2 2-128-16,-1 2 0 0,1 2 144 15,-3 1-144-15,1 0 0 0,-3 8 128 0,0 0-128 0,0 0 0 16,4-7 0-16,-4 7 128 0,0 0-128 0,0 0 0 15,0 0-128-15,0 0-112 0,0 0-16 0,0 0 0 32,0 0-2256-32,0 0-464 0,0 0-96 0</inkml:trace>
  <inkml:trace contextRef="#ctx0" brushRef="#br1" timeOffset="144270.41">23926 7027 11055 0,'0'0'480'0,"-7"1"112"0,-3-2-464 0,10 1-128 0,-6 1 0 0,6-1 0 16,0 0 2128-16,-10 0 416 0,3 1 80 0,7-1 0 15,0 0-1168-15,0 0-240 0,-9 1-64 0,9-1 0 16,0 0-256-16,0 0-48 0,0 0-16 0,0 0 0 16,-5 3-160-16,5-3-32 0,0 0-16 0,0 0 0 0,0 0-256 0,0 0-48 15,0 0-16-15,0 0 0 0,0 0-112 0,4 6-32 16,-4-6 0-16,11 3 0 0,-3 3-16 0,3-4 0 15,3 1 0-15,2-1 0 0,-2 1 48 0,3-1 0 16,4-1 0-16,-2 1 0 0,0-2 32 0,-2 2 16 16,3 2 0-16,1-2 0 0,0-2-48 0,0 0 0 15,-1-2 0-15,-1 3 0 0,-2 2 0 0,-1-1-16 16,0 2 0-16,-2-4 0 0,-2 0-16 0,-1 0 0 16,0 0 0-16,-2-3 0 0,-9 3 64 0,9-2 16 15,-9 2 0-15,0 0 0 0,0 0-32 0,10-1 0 16,-10 1 0-16,0 0 0 0,0 0 32 0,0 0 0 15,0 0 0-15,0 0 0 0,0 0 112 0,0 0 32 16,0 0 0-16,0 0 0 0,0 0-160 0,-9 6-32 16,-1-1 0-16,0 4 0 0,-1 1-64 0,-1 0-128 15,0 0 176-15,-2 2-176 0,-2 5 192 0,1 1-192 0,-2 2 192 16,3-2-192-16,0 0 160 0,1 0-160 0,-2-2 128 16,2 2-128-16,2-1 0 0,2 0 128 0,2-2-128 0,1-2 0 15,2-1 0-15,-4-1 128 0,0-1-128 0,3 1 0 16,-1 0 0-16,2-1 128 0,-2-2-128 15,6-8 0-15,0 0 0 0,0 0 128 0,-7 3-128 0,7-3 0 16,0 0 0-16,0 0 0 0,-4-5 0 0,4 5 0 16,0-11-1568-1,1 1-192-15,4 0-32 0,0-1-9360 0,2-3-1872 0</inkml:trace>
  <inkml:trace contextRef="#ctx0" brushRef="#br1" timeOffset="144937.47">24714 6721 2751 0,'0'0'256'0,"0"0"-256"15,0 0 0-15,0 0 0 0,0 0 2240 0,0 0 416 16,0 0 80-16,0 0 16 0,-6-5-1264 0,-1 0-240 0,7 5-48 0,0 0-16 16,0 0-464-16,0 0-80 0,0 0-32 0,0 0 0 15,0 0 80-15,0 0 16 0,0 0 0 0,0 0 0 16,0 0-48-16,0 0 0 0,-8 5 0 0,8-5 0 15,0 0-64-15,-7 2-16 0,-1 0 0 0,1 2 0 16,2 2-96-16,1-2-32 0,-4 1 0 0,1 0 0 16,0 5-32-16,-1 0-16 0,0-2 0 0,0 0 0 15,1 1-64-15,-1 2-16 0,-2-3 0 0,4 4 0 16,-2 2-64-16,2 2-32 0,2-1 0 0,-3 1 0 16,2-1-96-16,4 0 0 0,1 1-128 0,0 0 192 15,-1 1-192-15,2-1 0 0,1 1 128 0,3-1-128 16,3-1 0-16,-3-1 0 0,0 0 0 0,3-1 0 15,4-2 0-15,-2 1 0 0,0-1 0 0,2-2 0 0,1 1 144 0,-2-2-144 16,0-3 128-16,1 1-128 0,0-1 256 0,-1 2-48 16,0-3 0-16,0 0 0 0,0-4 112 0,0-3 0 15,0 1 16-15,1-2 0 0,-2-5 80 0,2 5 16 16,3-4 0-16,-1-3 0 0,-1-3-48 0,0-3-16 16,-1 0 0-16,2-2 0 0,-2-1-64 0,0-1-16 15,-2-3 0-15,1-2 0 0,-1-4 32 0,-2 0 16 16,0 3 0-16,-4-1 0 0,-1 1 48 0,-4 1 0 15,-4 3 0-15,4 2 0 0,4 3-16 0,-4 1 0 16,-3 2 0-16,-4 3 0 0,0 1 0 0,-3 2 0 16,-1 1 0-16,0 3 0 0,-1 0-128 0,-1 3-32 15,-1 1 0-15,0 0 0 0,0 0-208 0,-1-1 0 0,3-1 128 16,0 3-128-16,0 4 0 0,1-2-256 0,1-1 48 16,0 0 16-1,2 3-2064-15,2 0-416 0,7-4-80 0</inkml:trace>
  <inkml:trace contextRef="#ctx0" brushRef="#br1" timeOffset="146336.54">23067 8685 6447 0,'0'0'272'0,"0"0"80"0,0 0-352 0,-3 8 0 15,3-8 0-15,0 0 0 0,-2 8 1424 0,2-8 224 16,0 0 32-16,-1 8 16 0,1-8-752 0,-1 10-160 16,-1-2-16-16,2-8-16 0,0 0 16 0,0 0 0 15,-6 8 0-15,6-8 0 0,-3 7 32 0,3-7 16 16,0 0 0-16,-3 7 0 0,3-7-32 0,0 0 0 0,0 0 0 0,0 0 0 15,0 0 64-15,0 0 16 0,0 0 0 0,0 0 0 16,-4-13-288-16,4-2-48 0,3-3-16 0,-1-2 0 16,-2 3-64-16,2-2 0 0,1-1-16 0,2-2 0 15,0-5-80-15,1 2-16 0,-3-2 0 0,2 3 0 16,3-2-80-16,-2 1 0 0,-3 2-16 0,2 1 0 16,2 0-96-16,1 4-16 0,-4 1 0 0,-1 3 0 15,0-1-128-15,-2 4 0 0,0 2 0 0,2 2 0 16,-3 7 128-16,0 0-128 0,0 0 0 0,8-2 128 15,-8 2-128-15,11 3 0 0,-2 1 0 0,1 6 0 16,-1 4 0-16,0 1 128 0,0 3-128 0,1 0 0 0,1 1 0 16,0 3 0-16,2-3 0 0,-2 2 0 0,0-1 0 15,0 1 0-15,1-1 0 0,-3 0 0 0,1-1 0 16,0-1 0-16,-1 2 0 0,1-3 0 0,-3-4 0 16,2-1 0-16,-3 0 128 0,1-1-128 0,0 0 0 0,-1-2 0 15,-6-9-192-15,6 6 192 16,-6-6-1616-16,0 0-208 0,0 0-32 0,9-5-10928 15</inkml:trace>
  <inkml:trace contextRef="#ctx0" brushRef="#br1" timeOffset="146564.81">23109 8582 28559 0,'0'0'2544'0,"0"0"-2032"0,0 0-512 0,0 0 0 15,0 0 0-15,6-7 0 0,-6-1 0 0,4 1 0 16,7 1 0-16,4-1 0 0,-1-1 0 0,4 1 0 16,0-2 0-16,2 0 192 0,1 1-48 0,-3 0-16 15,-1 0-128-15,-1 2 128 0,-1 2-128 0,-2 0 128 16,1-3-128-16,-4 3 160 0,0-1-160 0,1 4 160 31,-2 0-608-31,0 0-128 0,-9 1-32 0,10-1-7744 0,0-1-1552 0</inkml:trace>
  <inkml:trace contextRef="#ctx0" brushRef="#br1" timeOffset="146989.01">23654 7974 6447 0,'0'0'576'0,"0"0"-576"15,0 0 0-15,0 0 0 0,0 0 2048 0,0 0 288 16,0 0 64-16,0 0 16 0,0 0-864 0,-7 5-160 0,7-5-48 0,-6 6 0 15,-5-2-272-15,2 3-64 0,0 1-16 0,0 3 0 16,1 1-272-16,-2 4-48 0,3 3-16 0,-1 1 0 16,0-4-192-16,-3 0-32 0,2-1-16 0,3 5 0 15,2 2-144-15,-2 1-16 0,3-1-16 0,3 1 0 16,3-4-96-16,3 1-16 0,-3-3 0 0,5 1 0 16,2-1-128-16,0-1 0 0,0-1 144 0,2-3-144 15,-2-1 0-15,3-1 144 0,-1-1-144 0,2-1 0 16,-2-2 192-16,0 2-192 0,2-5 192 0,-3-1-192 15,-2 0 0-15,1-2 0 0,0-3 0 0,-1 0-192 16,-1 0-1664 0,-8 3-320-16</inkml:trace>
  <inkml:trace contextRef="#ctx0" brushRef="#br1" timeOffset="147366.34">23782 8104 11967 0,'0'0'1072'0,"0"0"-864"16,0 0-208-16,0 0 0 0,0 0 2144 0,0 0 384 16,-3 7 80-16,3-7 16 0,0 9-1952 0,1 2-384 15,3 1-80-15,-1 0-16 0,0-2 80 0,2 4 16 16,0 1 0-16,1 1 0 0,-2 2-32 0,2-3-16 15,0-1 0-15,1-1 0 0,-1-1-48 0,0-1 0 0,-3-1 0 0,2-4 0 16,-5-6 80-16,6 6 16 0,-6-6 0 0,0 0 0 16,0 0 160-16,0 0 48 0,0 0 0 0,0 0 0 15,8-3 240-15,-3-5 48 0,0-4 16 0,-2-1 0 16,0-2-192-16,1-1-32 0,0-3-16 0,-3 0 0 16,-2 2-256-16,2-2-48 0,1 4-16 0,1-1 0 15,-1 2-112-15,0 2-128 0,-1 2 176 0,2 1-176 16,-1 0 0-16,-1 2 0 0,2-2 0 0,-3 9 0 15,2-8 0-15,-2 8-144 0,0 0-16 0,0 0 0 16,5-7-2096-16,-5 7-432 0,0 0-64 16</inkml:trace>
  <inkml:trace contextRef="#ctx0" brushRef="#br1" timeOffset="147690.81">23958 7817 12895 0,'0'0'1152'0,"0"0"-928"16,0 0-224-16,0 0 0 0,3-9 1056 0,-3 9 160 16,8-5 48-16,-8 5 0 0,0 0-448 0,12 2-96 15,-2 2-16-15,-2 0 0 0,0 1 64 0,1 1 16 16,2 3 0-16,-6 1 0 0,0 4 16 0,5 2 0 15,4 0 0-15,0 2 0 0,-1-1-224 0,2 4-32 0,-2 1-16 0,-1 0 0 16,-2-1-64-16,-1 1-16 0,-2 1 0 0,-1 4 0 16,-1 1-48-16,-3 0-16 0,-2-3 0 0,0-2 0 15,-2-1-96-15,-1-4-32 0,0-1 0 0,0-1 0 16,-2-3-64-16,0-1-32 0,-3-3 0 0,-1-2 0 16,0-3-160-16,1-2 0 0,8-2 0 0,-13-3-9472 15,-1-3-1936-15</inkml:trace>
  <inkml:trace contextRef="#ctx0" brushRef="#br1" timeOffset="148100.54">24526 7680 17903 0,'0'0'784'0,"0"0"176"0,0 0-768 0,0 0-192 16,0 0 0-16,0 0 0 0,0 0 944 0,0 0 144 16,0 0 16-16,-2 12 16 0,-6-2-48 0,2 1-16 15,1 1 0-15,-1 4 0 0,1 2-176 0,-2 1-48 16,-3 0 0-16,-1 0 0 0,-2-2-64 0,-1 1 0 15,0 0-16-15,1 0 0 0,0 0-192 0,1-1-48 0,-1-1 0 0,5-2 0 16,-2-1-176-16,4-2-32 0,-1-2-16 0,7-9 0 16,-3 10-96-16,3-10 0 0,-1 9-16 0,1-9 0 15,0 0 48-15,0 0 16 0,11-1 0 0,-2-3 0 16,1 1 64-16,4-1 16 0,5-5 0 0,2 2 0 16,1-3-192-16,-1 3-128 0,-3-1 192 0,0 0-192 15,1-1 128-15,-2 2-128 0,3 0 0 0,-1 2 0 16,-2 0 0-16,-1 1 0 0,-3-1 0 0,-1 1 0 15,-1 2-1632 1,-2-2-384-16,-9 4-80 0</inkml:trace>
  <inkml:trace contextRef="#ctx0" brushRef="#br1" timeOffset="148571.15">24992 7435 18015 0,'0'0'800'0,"0"0"160"0,0 0-768 0,0 0-192 15,0 0 0-15,0 0 0 0,0 0 1328 0,0 0 208 0,-6-2 64 16,6 2 0-16,-8 6-480 0,1 3-96 0,-5 2 0 0,3 2-16 16,3 3-176-16,1 1-16 0,-5 3-16 0,1 3 0 15,0 1-224-15,3 4-64 0,1 2 0 0,4-2 0 16,2-1-192-16,4-3-64 0,-2-3 0 0,4 0 0 16,4-3-80-16,-3 0-32 0,-2-4 0 0,3-3 0 15,4-3 144-15,3-1 32 0,2-4 0 0,3-2 0 16,-1-3 304-16,1-3 64 0,-1 0 16 0,-1-4 0 15,0-2 64-15,-2-3 32 0,0-3 0 0,-2 0 0 16,-1-1-208-16,-2-2-32 0,0-4-16 0,-6 0 0 16,-1 0-96-16,-2-1-32 0,-2 2 0 0,-5 1 0 15,-3 0 32-15,-1 3 0 0,0 1 0 0,-3 4 0 16,-4 4-144-16,-1 1-32 0,-5 1 0 0,-2 4 0 0,-2 3-272 0,-2 1 128 16,0 0-128-16,2 3 0 15,6 1-784-15,2 2-272 0,3-1-48 0,4 2-11952 16,2-4-2400-16</inkml:trace>
  <inkml:trace contextRef="#ctx0" brushRef="#br1" timeOffset="152026.74">19139 16430 4607 0,'-11'-2'192'0,"11"2"64"0,-6-3-256 0,-2 1 0 16,2-1 0-16,6 3 0 0,0 0 2256 0,-6-5 416 15,6 5 80-15,0 0 0 0,0 0-1472 0,0 0-288 16,0 0-64-16,8-4-16 0,3 1-400 0,-1-2-96 15,3 4-16-15,2 0 0 0,3-1 80 0,1 1 16 16,-1 0 0-16,1 2 0 0,3 1-16 0,1-1 0 16,1-2 0-16,4 2 0 0,1 1 0 0,4 1 0 15,6-1 0-15,-3-1 0 0,2 1-48 0,0 0-16 16,1 2 0-16,-3-2 0 0,-3-1 0 0,-3 2 0 16,-5 0 0-16,-3 1 0 0,-4-2-16 0,-3-1 0 0,-3-1 0 15,-3 1 0-15,-9-1-160 0,0 0-48 0,0 0 0 0,0 0 0 16,0 0 32-16,0 0 0 0,0 0 0 0,0 0 0 15,-11 2 16-15,-3-3 0 0,-5-3 0 0,-3 2 0 16,-3 3-80-16,-4-2-16 0,-6-5 0 0,-2 0 0 16,-2 1-144-16,-1 4 128 0,-2 0-128 0,4 0 128 15,1 0 48-15,4-4 0 0,2 1 0 0,3 1 0 16,4-1 48-16,3 1 16 0,6-1 0 0,4 0 0 16,4 2-240-16,7 2 144 0,0 0-144 0,0 0 128 15,10-2-128-15,4-1 0 0,4 2 144 0,3-2-144 16,3 1 0-16,5 0 144 0,0-1-144 0,3-1 0 15,0 1 0-15,3 1 0 0,1 1 0 0,2 2 0 16,3 1 0-16,-3 0 0 0,-1 2 0 0,-6-3 0 0,-2 2 0 16,-5-2 0-16,-3-1 0 0,-4-2 0 0,-3 0 128 15,-4 1-128-15,-10 1 0 0,0 0 0 0,0 0 176 16,0 0-32-16,0 0 0 0,-13 2 0 0,-3-1-144 0,-1-1 160 16,-6-2-160-16,-3 2 160 0,-7 0-160 0,-3 0 0 15,-4 0 144-15,2 0-144 0,3-1 128 0,2-3-128 16,-4 8 128-16,5-7-128 0,6 1 0 0,2-1 0 15,4-2 0-15,4 2 0 0,2 3 0 0,6-3 128 16,2 0-128-16,6 3 0 0,0 0 0 0,0 0 0 16,11-4 0-16,1 2 128 0,5-1-128 0,2 1 0 15,3-1 0-15,5 1 128 0,1-2-128 0,3-1 0 16,-1 3 0-16,2 1 0 0,2 1 0 0,0 1 0 16,-1 1 0-16,-2-2 0 0,-5-2 0 0,-2 2 0 15,-3-1 0-15,-4 0 0 0,-4-1 192 0,-3 0 0 0,-1-1 16 16,-9 3 0-16,0 0 64 0,0 0 16 0,0 0 0 0,0 0 0 15,-10-2-112-15,-3 0-32 0,-4 0 0 0,-5 1 0 16,-6 0-144-16,-7-1 0 0,-4 0 0 0,-2 0 0 16,-3 1 0-16,2 1 0 0,3 0 128 0,-1 0-128 15,4-1 0-15,4 0 0 0,1 0 0 0,4 0 0 16,4-2 0-16,4 3 0 0,3 0 0 0,8 0 0 16,8 0 0-16,0 0 0 0,0 0 0 0,0 0 0 15,13-1 0-15,6 1 0 0,0 0 0 0,8-2 0 16,-1-5 192-16,6 2-64 0,3 3 0 0,2 0 0 15,2-1-128-15,-1 1 0 0,2-2 0 0,-3 2 0 16,-3 4 0-16,-5 0 0 0,-4 0 0 0,-7 0 0 0,-5 1 0 16,-4-1 128-16,-9-2 32 0,0 0 0 0,0 0-160 0,-3 10 128 15,-5-3-128-15,-6 5-11536 16,-8 3-2400-16</inkml:trace>
  <inkml:trace contextRef="#ctx0" brushRef="#br1" timeOffset="178275.5">24313 14630 10079 0,'0'0'448'0,"-8"-1"80"0,-2 1-528 0,1 0 0 0,2 0 0 0,7 0 0 15,-9 0 1056-15,0 0 96 0,0 0 32 0,2 1 0 16,7-1-192-16,-8 1-32 0,8-1-16 0,-9 2 0 16,1 3 0-16,8-5 0 0,-7 0 0 0,7 0 0 15,-9 3 80-15,2-2 32 0,-1 3 0 0,8-4 0 16,0 0-192-16,0 0-32 0,0 0-16 0,0 0 0 16,0 0-272-16,0 0-48 0,0 0-16 0,0 0 0 15,0 0-64-15,9 4-16 0,6-2 0 0,0 0 0 16,4 4 96-16,1-3 16 0,2 3 0 0,-1-3 0 0,2-3-192 15,1 1-16-15,2 1-16 0,1-1 0 16,1 0 0-16,0-1 0 0,-2-1 0 0,-1 4 0 0,0 1 16 16,-4-2 0-16,-4 0 0 0,-1 2 0 0,-5-3-48 0,-11-1 0 15,8 4 0-15,-8-4 0 0,0 0-80 0,0 0-32 16,0 0 0-16,-13 8 0 0,-4-3 112 0,-3-1 32 16,-1-2 0-16,-8 1 0 0,-7 5-32 0,0-3 0 15,-3-6 0-15,3 2 0 0,0 2-48 0,-2 0-16 16,-1-2 0-16,0 1 0 0,1-4 80 0,2 1 16 15,3 1 0-15,5-2 0 0,5 1-32 0,2-1-16 16,5 0 0-16,6 2 0 0,10 0-240 0,0 0 176 16,0 0-176-16,0 0 160 0,16-1-160 0,4 2 128 15,7 4-128-15,6-5 128 0,3-4-128 0,3 2 0 0,2 2 144 16,-2 0-144-16,0-2 0 0,5-1 0 0,4-3 0 0,-1 4 128 16,0 3-128-16,-2-1 0 0,-1-2 0 15,-5 1 0-15,-5 1 0 0,-6 2 0 0,-7 0 0 16,-6-2 0-16,-4-2 0 0,-11 2 128 0,0 0-128 0,0 0 0 15,0 0 128-15,-12 3-128 0,-8-1 160 0,-6 3-160 16,-7 1 176-16,-6-1-176 0,-2-7 192 0,-6 2-192 16,-1 2 160-16,0 1-160 0,4 0 128 0,-1-1-128 15,-2-6 128-15,4 1-128 0,4 2 0 0,4-1 128 16,3 1 0-16,8-2 0 0,7 0 0 0,7 3 0 16,1 2-128-16,9-2 0 0,0 0 0 0,14 0 0 15,2 0 0-15,9 1 0 0,6 2 0 0,5-3 128 16,3-4-128-16,-1 3 0 0,3 2 0 0,2-1 0 0,3-1 0 15,-1-1 0-15,-2 0 0 0,-2 2 0 16,-3 3 0-16,-6-1 0 0,-7-3 0 0,-8 1 0 0,-5 1 0 16,-12-1 0-16,0 0 0 0,0 0 0 0,0 0 0 0,-15 7 0 15,-7-2 0-15,-5 0 0 0,-7-3 160 0,-2-2-160 16,-5-2 192-16,1 2-192 0,-1 3 160 0,2-1-160 16,3-5 128-16,3 2-128 0,2 1 128 0,7 0-128 15,2 0 128-15,8-1-128 0,5-3 208 0,9 4-32 16,0 0-16-16,0 0 0 0,0 0-160 0,18-2 0 15,4-1 0-15,2 2 0 0,2 1 0 0,1 0 0 16,1 0 144-16,6-2-144 0,4-1 0 0,0 3 0 16,0 2 0-16,-4-2 128 0,-5-3-128 0,-1 2 0 15,-6 1 0-15,-2 1 0 16,-5-1-1872-16,-3 0-448 0</inkml:trace>
  <inkml:trace contextRef="#ctx0" brushRef="#br1" timeOffset="208158.31">18015 6560 13823 0,'0'0'1216'0,"-7"3"-960"0,7-3-256 0,-9 3 0 16,2-3 304-16,7 0 16 0,0 0 0 0,0 0 0 15,0 0 96-15,0 0 32 0,0 0 0 0,-2-8 0 16,2 8-224-16,3-9-32 0,2-2-16 0,0-2 0 15,3-1 64-15,1-1 16 0,-2-2 0 0,2-4 0 16,1 0 128-16,0-2 48 0,0 0 0 0,0 0 0 16,0 0 80-16,0-1 0 0,2-2 16 0,0 1 0 15,1 1-240-15,-3-1-48 0,1-2-16 0,-1 3 0 0,-4 2-16 16,1 3 0-16,-4 3 0 0,2 1 0 16,-2 6 48-16,1-1 0 0,-4 10 0 0,0 0 0 0,0 0-48 0,0 0 0 15,0 0 0-15,0 0 0 0,3 10-208 0,-1-1 0 16,-2 6 128-16,1 2-128 0,2 2 0 0,0 5 0 15,3 0 0-15,-3 2 0 0,2 0 0 0,0 5 0 16,0 3 0-16,-1-4 0 0,-1-4 0 0,2-2 0 16,-2 1 0-16,1-1 0 15,1 3-320-15,-1-3-96 0,-4-3-32 0,0-1 0 16,0-2-720-16,0-3-160 0,-1-3-16 0</inkml:trace>
  <inkml:trace contextRef="#ctx0" brushRef="#br1" timeOffset="208348.65">18148 6436 23951 0,'0'0'1056'0,"-2"-10"224"0,-1 0-1024 0,3 2-256 0,3 1 0 0,0 0 0 15,3 1 192-15,3 1 0 0,-2 1-16 0,2 2 0 16,0 0-176-16,1 2 0 0,1 2-192 0,-1 0 192 15,-10-2-1008-15,10 2-80 0,0 0 0 0</inkml:trace>
  <inkml:trace contextRef="#ctx0" brushRef="#br1" timeOffset="208665.53">18478 5777 17503 0,'0'0'1552'16,"-8"0"-1232"-16,-3-2-320 0,3 4 0 0,8-2 608 0,-5 9 64 15,1 0 16-15,-1-1 0 0,1 1-688 0,1 6 0 16,1 3-128-16,1 3 128 0,-4 1-160 0,2 4 160 15,0 2 0-15,0 4-144 0,1 2 144 0,1 0 0 16,0-2 0-16,1 0 0 0,0-1 0 0,1-4 0 16,0-2 0-16,1-3 0 0,1 1 0 0,0-2 0 0,0-2 0 0,2-1 0 15,-1-4 0-15,0 1 0 0,1-4 0 0,-3-1-128 32,-2-10-608-32,0 0-112 0</inkml:trace>
  <inkml:trace contextRef="#ctx0" brushRef="#br1" timeOffset="208985.91">18639 6063 23951 0,'0'0'1056'0,"-7"6"224"0,1 1-1024 0,0 6-256 15,3-2 0-15,1 2 0 0,0 0 0 0,2 2-304 16,0 4 64-16,2-1 16 0,1-1 224 0,1-1 0 15,2-3-160-15,-1 2 160 0,4 2 0 0,-2-3 0 16,1-2 0-16,-3 0 0 0,2 1 0 0,-1-3 0 16,-6-10 0-16,7 6 0 0,-7-6 0 0,0 0 0 15,0 0 0-15,9-1 0 0,-3-4 0 0,2-2 240 16,-4-4-64-16,2 0-16 0,-1-1 112 0,0-3 32 16,-1 0 0-16,-1-3 0 0,1 0-80 0,-2-1-16 15,1 0 0-15,1 0 0 0,-2 0-208 0,2 0 128 16,-2 0-128-16,2 4 0 0,-1 3 0 0,0 1 0 15,1 2 0-15,-1 2 0 0,-3 7 0 0,3-7 0 16,-3 7 0-16,0 0-7520 0,0 0-1568 0</inkml:trace>
  <inkml:trace contextRef="#ctx0" brushRef="#br1" timeOffset="209361.15">18897 5689 16575 0,'-6'-20'1472'0,"0"8"-1168"0,0-4-304 0,2 0 0 16,0 4 576-16,2 0 48 0,0 0 16 0,1 1 0 0,-1 1-640 16,2 10 0-16,0 0 0 0,0 0 0 0,3-9 128 0,-3 9-128 15,0 0 160-15,0 0-160 0,0 0 224 0,8 6-48 16,1 2-16-16,0 2 0 0,0 1 192 0,0 0 32 15,2 3 16-15,-1 2 0 0,4 3-16 0,0 2 0 16,0 1 0-16,2 1 0 0,0 2-64 0,1 3 0 16,-3 0-16-16,0 3 0 0,0 2 16 0,-2-1 16 15,-1 0 0-15,-1 1 0 0,0-1-48 0,-5 4-16 16,-2-1 0-16,-3 0 0 0,-2-5 144 0,-2 1 32 16,-3-1 0-16,-3-2 0 0,-4-1 0 0,-3-3 16 15,0-2 0-15,-4 0 0 0,1 2-128 0,0-1-16 16,1-3-16-16,-1 1 0 0,1-4-128 0,3-3-32 15,1-4 0-15,4 0 0 16,2-5-592-16,9-5-112 0,0 0-16 0,0 0-12480 0</inkml:trace>
  <inkml:trace contextRef="#ctx0" brushRef="#br1" timeOffset="209900.09">19366 5705 19743 0,'-9'-8'880'0,"9"8"176"0,0 0-848 0,0 0-208 15,0 0 0-15,-2-6 0 0,2 6 0 0,0 0 0 16,0 0 0-16,0 0 0 0,8-7 0 0,2 2 192 16,1 1-48-16,-1 2-16 0,1-2-128 0,3 3 0 15,2-1 0-15,1 2 0 0,-2 0 0 0,3 1 128 16,1 0-128-16,0 0 0 0,-1 2 256 0,0-1-16 15,2 1-16-15,1 2 0 0,-3-2 80 0,1 6 16 16,-3-1 0-16,0 1 0 0,-2-2-32 0,-2-2 0 16,-3 0 0-16,-2 2 0 0,0 3 32 0,0 0 16 0,-7-10 0 15,2 10 0-15,-2-10 240 0,1 12 32 0,-2 1 16 16,-1 1 0-16,-5-1 80 0,2 2 32 0,-2 2 0 0,-1-3 0 16,-2-4-176-16,2-1-48 0,-3 2 0 0,1 0 0 15,0 0-224-15,-3 0-48 0,0-2-16 0,2-2 0 16,2-1-96-16,-1 3 0 0,0-1-128 0,2-1 192 15,3-3-192-15,-2 2 144 0,1-1-144 0,6-5 128 16,0 0-128-16,0 0 0 0,-5-3 0 0,5 3 0 31,0 0-992-31,0 0-128 0,4-8-32 0,1-2-7808 0,1-1-1584 0</inkml:trace>
  <inkml:trace contextRef="#ctx0" brushRef="#br1" timeOffset="211126.58">20337 5449 11055 0,'0'0'480'0,"0"0"112"0,0 0-464 0,0 0-128 16,0 0 0-16,0 0 0 0,0-8 704 0,0 8 112 16,0 0 16-16,0 0 16 0,0 0-96 0,0 0-32 15,0 0 0-15,0 0 0 0,0 0-160 0,0 0-48 16,0 0 0-16,0 0 0 0,0 0 160 0,0 0 32 0,-3 8 0 0,-2 2 0 16,-5 2 64-16,0 4 0 0,-1 3 16 0,-3 3 0 15,-2 3-144-15,1 1-48 0,-1 2 0 0,2 1 0 16,1 2-256-16,1 2-48 0,0-2-16 0,3-5 0 15,3-4-272-15,4-3 128 0,3-2-128 0,4-1 0 16,-2 1 144-16,4-3-144 0,1-2 0 0,4-4 144 16,-1-5 96-16,4-3 16 0,1-3 0 0,1-2 0 15,1 1 192-15,0-3 64 0,3-1 0 0,2-6 0 16,-2-4 0-16,0-1 16 0,0 0 0 0,-3 1 0 16,-1-1-16-16,-1-1 0 0,0-2 0 0,-5 1 0 15,-3-1 160-15,-3 1 32 0,-4 0 0 0,-2 0 0 16,-2 3-112-16,-5 1-16 0,-5 2 0 0,1 4 0 0,2 3-256 15,-4 3-48-15,-5 1-16 0,-1 1 0 0,-1 0-384 16,2 2-96-16,1 1-16 0,2 2 0 16,4 0-2256-16,0-1-448 0,3-2-80 0</inkml:trace>
  <inkml:trace contextRef="#ctx0" brushRef="#br1" timeOffset="212386">21342 5304 3679 0,'0'0'320'16,"-2"9"-320"-16,-1 0 0 0,1 1 0 0,2 0 1824 0,-1 1 288 16,-2 0 64-16,3 0 16 0,2-3-848 0,-2-8-192 0,2 10-16 0,-2-10-16 15,0 10-96-15,0-10 0 0,-4 10-16 0,2-1 0 16,2-9 96-16,0 9 32 0,0-9 0 0,0 0 0 15,0 0-48-15,0 0-16 0,0 0 0 0,0 0 0 16,0 0-32-16,-8-1 0 0,0-4 0 0,3-2 0 16,1-4-176-16,2 0-32 0,-3-5-16 0,4-3 0 15,3-6-176-15,-2-1-48 0,-4-3 0 0,4-2 0 16,4-3-208-16,-3-4-32 0,-2-5-16 0,0-2 0 16,1-1-112-16,-3-4-32 0,-2-2 0 0,1 1 0 15,0-1-192-15,1-1 176 0,0-2-176 0,2 1 160 16,-2 0-160-16,1 0 0 0,1 2 0 0,0 1 128 15,-1 4-128-15,1-3 0 0,1-1 0 0,-1 2 0 16,-3 3 128-16,2 2-128 0,1-1 0 0,1 2 128 0,-2 1-128 16,2 3 160-16,2 1-160 0,-2 2 160 0,0 0-160 15,0 1 160-15,0 1-160 0,1 5 160 0,0 1-160 0,-1 4 160 16,1 3-160-16,1 2 160 0,0 2-160 0,-2 0 0 16,-3 4 0-16,3 2 0 0,0 1 0 0,1 2 0 15,-1 8 0-15,2-5 0 0,-2-2 0 0,0 7 0 16,0 0 0-16,0 0 0 0,0 0-176 0,0 0 176 15,0 0-128-15,-3 15 128 0,1 0-160 0,0 5 160 16,-2 2-192-16,0 9 192 0,1 7-128 0,1 4 128 16,0 4 0-16,-2 4 0 0,1 0 0 0,1 6-128 15,1 6 128-15,1 3 0 0,0 2 0 0,0-4 0 16,-1-2-128-16,2-2 128 0,2 1 0 0,0-1 0 16,-3 0 0-16,0-2 0 0,0-4 0 0,-1-3 0 0,-2-1 0 15,0-5 0-15,-1-4 0 0,-1 0 0 0,-1 0 0 16,3-4 0-16,-3-4 0 0,3-2 144 0,0-2-144 0,2 0 192 15,0-1-192-15,0-4 192 0,-1-2-192 0,1-7 192 16,-1 1-192-16,2-4 160 0,-2-2-160 0,2-9 160 16,0 0 32-16,0 0 0 0,-4 6 0 0,4-6 0 15,0 0 160-15,-6-5 32 0,2-6 16 0,0-5 0 16,3-1-80-16,0-6 0 0,-2-6-16 0,2-7 0 16,3-4-304-16,0 0 160 0,0 0-160 0,2-3 128 15,0-2-128-15,4-5 0 0,1-4 144 0,-1-4-144 16,1-2 0-16,3-2 144 0,-2 0-144 0,2-1 0 15,-1-6 128-15,1-4-128 0,-5-3 0 0,2-1 0 16,-6 0 128-16,4 5-128 0,0 4 0 0,1 6 0 0,0 7 144 16,-6 9-144-16,2 9 0 0,-1 4 144 0,-1 2-144 0,0 6 0 15,-2 4 0-15,0 5 0 0,-3 7 0 0,2 2-144 16,-2 3 144-16,3 4-160 0,0 0 160 0,0 0-128 16,-5 6 128-16,2 6-128 0,-2 5 128 0,3 6-192 15,1 4 192-15,-4 6-192 0,-3 1-80 0,0 7-32 16,-2 3 0-16,3 6 0 15,-5 5-320-15,1 2-64 0,0 1-16 0,1 4 0 16,3-1-1472-16,1-3-320 0,3-7-48 0,4-6-16 16,3-6-192-16,4-7-64 0,0-6 0 0,2-6-4336 15,3-7-864-15</inkml:trace>
  <inkml:trace contextRef="#ctx0" brushRef="#br1" timeOffset="212918.7">20641 4378 23951 0,'-20'0'2128'0,"7"2"-1696"0,1 3-432 0,-1 0 0 16,-2 1 320-16,3 0-32 0,1-2 0 0,-1 1 0 15,1 2-128-15,2-2-32 0,1 0 0 0,8-5 0 16,0 0 480-16,-6 2 96 0,6-2 0 0,0 0 16 16,0 0 224-16,0-8 32 0,1-2 16 0,1-3 0 0,3-5-224 0,3-3-32 15,-1-2-16-15,4-4 0 0,2-6-176 0,2-1-32 16,0-4-16-16,2-1 0 0,1-2-128 0,4-1-32 16,3-2 0-16,1-3 0 0,-2-6-112 0,6-4-32 15,4-5 0-15,1 3 0 0,-4 2-32 0,2 4-16 16,2 3 0-16,-1 5 0 0,-2 5-144 0,-2 2 192 15,-3 3-192-15,-1 4 192 0,-7 0-64 0,1 5 0 16,-3 0 0-16,-1 5 0 0,1 5 0 0,-2 5-128 16,-2 1 192-16,-1 4-64 0,1-3-128 0,-2 4 0 15,0 0 144-15,1 6-144 0,0 6 0 0,2 3 0 16,-2 2 0-16,0 5 0 0,-1 5 0 0,2 6 0 16,2 5 0-16,0 4 0 0,3 4 0 0,0 3 0 15,1 1 0-15,2 2 0 0,-1 1 0 0,0 0 0 0,-2 2 0 16,1-1 0-16,-2-3 0 0,-1-1 0 0,-1-8 0 15,0-2 0-15,-3-2 0 0,1 0 192 0,-2-2-64 16,0-4 0-16,0-4 16 0,-1-2 16 0,0-2 0 0,-1-1 0 16,-1-1-32-16,-1-1 0 0,-4-3 0 0,1-1 0 15,-2-3 16-15,-2-9 0 0,0 0 0 0,0 0 0 32,0 0-1168-32,3-6-224 0,-1-4-48 0,2-5-15920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C94-2CEB-4B73-9B7A-3C15C98B9A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673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9032-1AD5-453E-B2F5-4BAD0ED994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13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C665-88DC-489B-A6AB-911BE25E1F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211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87B62-EA54-4035-834B-0A76DB3AB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ACC3A-AE33-45E9-80A6-589A3A7E5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4215A-4799-4DB9-B922-CE0013FC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9D975-B357-4E89-AC90-A34F067D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0464F-0C42-4E5D-9CB5-076E38AD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C94-2CEB-4B73-9B7A-3C15C98B9A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500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DC17D-B301-412E-9A9A-4333118C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91F74-EB63-473A-9A17-4A6F6FC91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196C6-9501-496A-877D-5AE6CEBD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8C5FD-59CA-47C1-B0FF-CC2A9CB82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783C8-B4C9-459F-91A5-2E5C4291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AD53-E226-49EB-9E89-4F20BA5BC6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29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26BA6-92B4-46AA-8A3F-E1494233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807C5-92A6-4A99-9B6B-45D463F3B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CCAFD-5D62-4774-8443-3BE1D1A2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D28E0-F23D-4E42-A8AD-035B3ADD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D6DDF-C9C2-4A0B-BBEC-D980504A8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D04-9179-4555-8AF9-359A22FA68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701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99454-F18B-4DA8-8F30-5A4D2A809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B2163-94BE-45B4-874C-27E0FAA30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DDC9F-EE44-450E-94C7-E9474D473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4AB2B-2A80-41C9-AFE4-28832DD2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3796F-9B70-448E-823C-A261377C0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26465-0818-4285-AEC5-73A2B973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D9C4-968C-45EF-B82A-DE36319C7E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37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9B7B0-EF86-4FE0-85B1-BB80A605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446E4-7D6C-4846-B216-37BC94387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35FFD-7B96-4ED5-9BF3-4018F0621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90FC6-2365-4471-A0B9-B490DBAC3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22FC2-7DDC-4C57-9B51-85FBFC068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200242-958E-4DAF-8460-9FBDA7D0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4628F8-9D0C-42C2-AB98-9C5C0B1A9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32355D-2310-4CC6-94B7-E0099185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B0FD-1090-4141-91C9-0CE519BCF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570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0B6B-8C71-4BAE-8873-980CDF564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515F2-0328-42E6-BED8-C1DA227D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DA6D3-5FDD-4F68-B90D-7CD49F2E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2D60A-CF3D-41C2-9752-37EB5AEE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D09A-E4EE-4D6C-B2E9-E00F5DA420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23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55EAE-666D-4B34-A11B-171511D5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6A565-9225-48EB-A808-8CC70951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60BE5-7E0D-4154-87E9-1CAE0729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F49-95E8-41E6-A78E-586B990A49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955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E656-B798-4B63-B3B6-969DC761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D0C84-658D-4188-A20C-CC243CB46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0861C-7C45-41CB-AF51-8A30C9D6C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C75CC-4018-454B-A17A-60D963C1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E8E23-9560-4A20-9388-7D673963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E4591-C09D-4411-BCEC-A4F74CB9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1BC-75BF-4D9A-AB45-3F60716C6E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98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AD53-E226-49EB-9E89-4F20BA5BC6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650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383FB-0D4E-4D4E-9A30-2D651804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2835B0-1CBC-4215-879D-D29A56410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C8B61-EAF6-4DC5-8A6B-A4E24DBD1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A4601-8D04-4D11-850C-1F53FAE87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AAE49-D951-45A7-93D4-51BB6DA60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344C3-B44A-4910-823E-8AE978A06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9AA2-7380-42D9-9DAA-DDD4E5683E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430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CC548-FD2B-4DF4-809E-EA913F9F7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74C8A-9AEE-4013-AD92-FABF01410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8CD4E-A89D-4788-8928-32ADDDAF0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85B77-352C-4889-9799-4F7D2442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9E8B4-3251-4353-8C0A-C7FD427A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9032-1AD5-453E-B2F5-4BAD0ED994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933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65C5B9-19ED-4282-B8D0-7FF0542C9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829FF-31B4-4A8A-935D-12FA44B4D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4DE61-4804-4E4F-B31F-B6DDC4487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9E89B-7CEC-4034-B55A-E4C76632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4AE8E-C142-4415-9B26-727921B7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C665-88DC-489B-A6AB-911BE25E1F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746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D04-9179-4555-8AF9-359A22FA68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817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D9C4-968C-45EF-B82A-DE36319C7E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91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B0FD-1090-4141-91C9-0CE519BCF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14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D09A-E4EE-4D6C-B2E9-E00F5DA420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49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F49-95E8-41E6-A78E-586B990A49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38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1BC-75BF-4D9A-AB45-3F60716C6E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2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9AA2-7380-42D9-9DAA-DDD4E5683E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81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5727-2A35-403E-AC5F-078BB05AAE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612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3FF059-6A1C-4662-8121-050CAA87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D9DFA-8E88-4021-9947-4034623E9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EB711-E308-4908-B194-957522550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497DA-70CC-4A40-BFE0-B3B6BB0C4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51AE0-6F30-4BD7-8FFC-92D5F069A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5727-2A35-403E-AC5F-078BB05AAE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76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customXml" Target="../ink/ink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3080A5-DCB5-481A-A748-86E368261F1E}"/>
              </a:ext>
            </a:extLst>
          </p:cNvPr>
          <p:cNvSpPr/>
          <p:nvPr/>
        </p:nvSpPr>
        <p:spPr>
          <a:xfrm>
            <a:off x="95678" y="-125820"/>
            <a:ext cx="8743522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Each assignment worth 10 points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 7 points for completion,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 3 points for the chosen graded problem:    </a:t>
            </a:r>
            <a:r>
              <a:rPr lang="en-US" sz="2400" dirty="0">
                <a:solidFill>
                  <a:srgbClr val="FFFF00"/>
                </a:solidFill>
              </a:rPr>
              <a:t>section 1.1 #10</a:t>
            </a:r>
          </a:p>
          <a:p>
            <a:pPr lvl="2"/>
            <a:r>
              <a:rPr lang="en-US" sz="2400" dirty="0"/>
              <a:t>The chosen problem to be graded should be on the first page and clearly identified (with a box, high-lighted, etc.).</a:t>
            </a:r>
          </a:p>
          <a:p>
            <a:pPr lvl="2"/>
            <a:endParaRPr lang="en-US" sz="2400" dirty="0"/>
          </a:p>
          <a:p>
            <a:r>
              <a:rPr lang="en-US" sz="2400" dirty="0"/>
              <a:t>Use a low but readable resolution (high resolutions take too long to open in ICON).  Can include several pages in one image. </a:t>
            </a:r>
          </a:p>
          <a:p>
            <a:endParaRPr lang="en-US" sz="2400" dirty="0"/>
          </a:p>
          <a:p>
            <a:r>
              <a:rPr lang="en-US" sz="2400" dirty="0"/>
              <a:t>Assignments officially due on Fridays at 11:59 PM, but can still be submitted late through Sunday at 11:59.</a:t>
            </a:r>
          </a:p>
          <a:p>
            <a:endParaRPr lang="en-US" sz="2400" dirty="0"/>
          </a:p>
          <a:p>
            <a:r>
              <a:rPr lang="en-US" sz="2400" dirty="0"/>
              <a:t>Late policy: -3 points per day, allowing for minimum of 4 points as long as something reasonable is uploaded by Sunday even if incomplete.</a:t>
            </a:r>
          </a:p>
          <a:p>
            <a:endParaRPr lang="en-US" sz="2400" dirty="0"/>
          </a:p>
          <a:p>
            <a:r>
              <a:rPr lang="en-US" sz="2400" dirty="0"/>
              <a:t>File uploads restricted to .pdf files (other file types may not be compatible with ICON).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7A0D11-5E23-4AF5-AB12-A72DD74E8BCE}"/>
                  </a:ext>
                </a:extLst>
              </p14:cNvPr>
              <p14:cNvContentPartPr/>
              <p14:nvPr/>
            </p14:nvContentPartPr>
            <p14:xfrm>
              <a:off x="533520" y="866520"/>
              <a:ext cx="8559720" cy="5745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7A0D11-5E23-4AF5-AB12-A72DD74E8B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4160" y="857160"/>
                <a:ext cx="8578440" cy="576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704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3EA30A-6362-48E3-85EA-2EA7F6959365}"/>
              </a:ext>
            </a:extLst>
          </p:cNvPr>
          <p:cNvSpPr/>
          <p:nvPr/>
        </p:nvSpPr>
        <p:spPr>
          <a:xfrm>
            <a:off x="-228600" y="-228600"/>
            <a:ext cx="9677400" cy="731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88979" y="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1331979" y="2362200"/>
            <a:ext cx="4764021" cy="464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1DFA4F-07CB-4BE3-94C0-E29CC961D8D0}"/>
                  </a:ext>
                </a:extLst>
              </p14:cNvPr>
              <p14:cNvContentPartPr/>
              <p14:nvPr/>
            </p14:nvContentPartPr>
            <p14:xfrm>
              <a:off x="3659760" y="1449360"/>
              <a:ext cx="5143680" cy="4680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1DFA4F-07CB-4BE3-94C0-E29CC961D8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50400" y="1440000"/>
                <a:ext cx="5162400" cy="469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602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006940-FB85-461D-AA1B-CC53561E8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6582"/>
            <a:ext cx="9144000" cy="45898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E0C193D-597E-4CF4-9979-B926DAEFE02F}"/>
                  </a:ext>
                </a:extLst>
              </p14:cNvPr>
              <p14:cNvContentPartPr/>
              <p14:nvPr/>
            </p14:nvContentPartPr>
            <p14:xfrm>
              <a:off x="576360" y="57600"/>
              <a:ext cx="8058960" cy="5545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E0C193D-597E-4CF4-9979-B926DAEFE0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000" y="48240"/>
                <a:ext cx="8077680" cy="556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1021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A229C-1752-4C5E-96C7-03BC8F27B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9144000" cy="37294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818A0B-1682-4644-AB41-3C0D4FAA53E9}"/>
                  </a:ext>
                </a:extLst>
              </p14:cNvPr>
              <p14:cNvContentPartPr/>
              <p14:nvPr/>
            </p14:nvContentPartPr>
            <p14:xfrm>
              <a:off x="294120" y="163080"/>
              <a:ext cx="8858880" cy="5660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818A0B-1682-4644-AB41-3C0D4FAA53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760" y="153720"/>
                <a:ext cx="8877600" cy="56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809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88979" y="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1331979" y="2362200"/>
            <a:ext cx="4764021" cy="464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7138A20-6B43-4BC8-94F0-76F9B51EF3BC}"/>
                  </a:ext>
                </a:extLst>
              </p14:cNvPr>
              <p14:cNvContentPartPr/>
              <p14:nvPr/>
            </p14:nvContentPartPr>
            <p14:xfrm>
              <a:off x="1951200" y="146160"/>
              <a:ext cx="7157520" cy="6363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7138A20-6B43-4BC8-94F0-76F9B51EF3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1840" y="136800"/>
                <a:ext cx="7176240" cy="638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1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DF1A-E775-4DB6-B509-036A49A4C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150194" y="0"/>
            <a:ext cx="8843612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18F12C-5755-41D3-8661-930327B63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1" y="3472071"/>
            <a:ext cx="8021279" cy="2319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B6E52-AD5F-40E7-A831-AD03B58CAA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62"/>
          <a:stretch/>
        </p:blipFill>
        <p:spPr>
          <a:xfrm>
            <a:off x="6477000" y="4495800"/>
            <a:ext cx="2516806" cy="238621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19D190-EB19-4831-B713-602191A945E5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-76200" y="3429000"/>
            <a:ext cx="929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CC03077-9709-4EAF-806C-85B5AF03A58C}"/>
                  </a:ext>
                </a:extLst>
              </p14:cNvPr>
              <p14:cNvContentPartPr/>
              <p14:nvPr/>
            </p14:nvContentPartPr>
            <p14:xfrm>
              <a:off x="455400" y="959400"/>
              <a:ext cx="8634600" cy="5784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CC03077-9709-4EAF-806C-85B5AF03A5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040" y="950040"/>
                <a:ext cx="8653320" cy="580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417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88979" y="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1331979" y="2362200"/>
            <a:ext cx="4764021" cy="464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2607A89-9273-478A-9ABA-102C01553F3D}"/>
                  </a:ext>
                </a:extLst>
              </p14:cNvPr>
              <p14:cNvContentPartPr/>
              <p14:nvPr/>
            </p14:nvContentPartPr>
            <p14:xfrm>
              <a:off x="6200640" y="3762000"/>
              <a:ext cx="2702880" cy="2772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2607A89-9273-478A-9ABA-102C01553F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1280" y="3752640"/>
                <a:ext cx="2721600" cy="27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46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8101D0-7E99-4577-B311-7FD27AF38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4875"/>
            <a:ext cx="9144000" cy="5048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87973A-4695-483E-840B-6AC9868A3EF4}"/>
                  </a:ext>
                </a:extLst>
              </p14:cNvPr>
              <p14:cNvContentPartPr/>
              <p14:nvPr/>
            </p14:nvContentPartPr>
            <p14:xfrm>
              <a:off x="537120" y="462600"/>
              <a:ext cx="8535960" cy="4826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87973A-4695-483E-840B-6AC9868A3E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760" y="453240"/>
                <a:ext cx="8554680" cy="48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794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32FB59-7658-4FCB-832F-F7FDBE85B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" y="0"/>
            <a:ext cx="9120987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B12932-1714-402D-90A1-BE7B841E901B}"/>
                  </a:ext>
                </a:extLst>
              </p14:cNvPr>
              <p14:cNvContentPartPr/>
              <p14:nvPr/>
            </p14:nvContentPartPr>
            <p14:xfrm>
              <a:off x="424800" y="1077120"/>
              <a:ext cx="8379000" cy="559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B12932-1714-402D-90A1-BE7B841E90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440" y="1067760"/>
                <a:ext cx="8397720" cy="56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862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9A1DCC-F67C-414A-881E-5999EA4D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981"/>
            <a:ext cx="9144000" cy="64320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5507E00-23E7-4D97-95DA-16DF242DE75D}"/>
                  </a:ext>
                </a:extLst>
              </p14:cNvPr>
              <p14:cNvContentPartPr/>
              <p14:nvPr/>
            </p14:nvContentPartPr>
            <p14:xfrm>
              <a:off x="490320" y="1009800"/>
              <a:ext cx="8464320" cy="5101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5507E00-23E7-4D97-95DA-16DF242DE7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960" y="1000440"/>
                <a:ext cx="8483040" cy="512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074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058A9C-0CB6-4F71-A353-0885E08EE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887"/>
            <a:ext cx="9144000" cy="62182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989FFA-59F0-4182-AD21-E2B949C6C078}"/>
                  </a:ext>
                </a:extLst>
              </p14:cNvPr>
              <p14:cNvContentPartPr/>
              <p14:nvPr/>
            </p14:nvContentPartPr>
            <p14:xfrm>
              <a:off x="181440" y="878760"/>
              <a:ext cx="8778240" cy="5421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989FFA-59F0-4182-AD21-E2B949C6C0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080" y="869400"/>
                <a:ext cx="8796960" cy="54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22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62AC73-7C91-40CC-8814-9962E1FD0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903"/>
            <a:ext cx="9144000" cy="62921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A15F341-13AB-4F69-AC33-E69E61E861EB}"/>
                  </a:ext>
                </a:extLst>
              </p14:cNvPr>
              <p14:cNvContentPartPr/>
              <p14:nvPr/>
            </p14:nvContentPartPr>
            <p14:xfrm>
              <a:off x="547920" y="461520"/>
              <a:ext cx="8530920" cy="5455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15F341-13AB-4F69-AC33-E69E61E861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560" y="452160"/>
                <a:ext cx="8549640" cy="547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1180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5390</TotalTime>
  <Words>139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260</dc:title>
  <dc:creator>Phil Gustafson</dc:creator>
  <cp:lastModifiedBy>proto</cp:lastModifiedBy>
  <cp:revision>386</cp:revision>
  <cp:lastPrinted>2010-08-30T14:05:57Z</cp:lastPrinted>
  <dcterms:created xsi:type="dcterms:W3CDTF">2010-08-30T13:57:37Z</dcterms:created>
  <dcterms:modified xsi:type="dcterms:W3CDTF">2020-09-04T20:27:01Z</dcterms:modified>
</cp:coreProperties>
</file>