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7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0" r:id="rId12"/>
    <p:sldId id="287" r:id="rId13"/>
    <p:sldId id="288" r:id="rId14"/>
    <p:sldId id="289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0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30:10.98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21909 1290 13823 0,'0'0'1216'0,"0"0"-960"0,0 0-256 0,0 0 0 16,0 0 0-16,0 0 0 15,0 0 128-15,0 0-128 0,0 0 0 0,0 0 0 0,0 0 128 0,0 0-128 16,0 0 320-16,0 0 0 0,-3-4 16 0,3 4 0 16,0 0 192-16,0 0 48 0,0 0 0 0,0 0 0 15,0 0 64-15,0 0 32 0,0 0 0 0,0 0 0 16,4-8-176-16,3 4-48 0,-7 4 0 0,10-3 0 16,1-1 0-16,-3 1 0 0,0-1 0 0,0 1 0 15,2 2-144-15,1 0-48 0,-1-1 0 0,2 0 0 16,2 0-128-16,2-1-128 0,0 3 192 0,2-4-192 15,-1 0 240-15,5 0-64 0,-1 1-16 0,1-3 0 16,0 1 32-16,1 1 16 0,2-3 0 0,-2 3 0 16,0 0-16-16,-1 0 0 0,-1-1 0 0,0 2 0 15,0 1 48-15,-1 1 0 0,0-2 0 0,-1 1 0 0,-1 0-240 0,0 0 176 16,0 1-176-16,-2 0 160 0,2-1-160 0,-2 1 192 16,-1-2-192-16,1 1 192 0,2 1-192 0,-1-1 192 15,0 0-192-15,-2 1 192 0,1 1-192 0,-1 0 192 16,-2-2-192-16,1 1 192 0,-1 0-16 0,2 1 0 15,2 1 0-15,-2 2 0 0,-3-1-16 0,-2-1 0 16,-1-1 0-16,1 1 0 0,-4 1-32 0,4 0 0 16,-2 1 0-16,1-1 0 0,-2 1 0 0,-7-3-128 15,8 4 192-15,0 0-64 0,0-2 16 0,-8-2 0 16,7 4 0-16,-7-4 0 0,9 5-16 0,-9-5-128 16,0 0 192-16,7 9-64 0,-1-3 0 0,-2 1-128 15,-4-7 192-15,4 10-64 0,-2 0-128 0,0-1 160 16,2 0-160-16,-3 1 160 0,-1 1-160 0,1 0 160 0,-1 2-160 15,1 1 160-15,-1-2-160 0,0 3 0 0,1 0 144 0,-1 2-144 16,0 1 0-16,0 0 0 0,0 2 0 0,0 2 128 16,0 1-128-16,0 0 0 0,1 1 128 0,-1 1-128 15,0 0 128-15,0-1-128 0,0 0 128 0,0 2-128 16,0-2 0-16,0 1 144 0,-1-2-144 0,0 0 0 16,0-1 128-16,0 3-128 0,-3 0 0 0,3 1 0 15,-1 2 144-15,1-1-144 0,0 6 0 0,0-4 144 16,-1-2-144-16,1 2 0 0,1 1 144 0,-2-1-144 15,0-1 0-15,-1-1 144 0,2 1-144 0,0 0 0 16,-1 2 160-16,-1 1-160 0,1 0 128 0,1 2-128 16,0 1 0-16,0 1 128 0,-4 0-128 0,3-1 0 15,0-2 160-15,1 0-160 0,-1-1 192 0,0-1-192 16,0-1 192-16,-1 0-64 0,2-2 0 0,0 3-128 0,-1 2 176 0,0 0-176 16,-3 0 160-16,4 1-160 0,-1 0 160 0,1 0-160 15,-1 0 160-15,-1 0-160 0,1-2 192 0,0-2-48 16,1 0-16-16,0-2 0 0,0 1 0 0,-2-2-128 15,3 4 192-15,-1 0-64 0,-1 1-128 0,0-2 160 16,1 1-160-16,1 0 160 0,-1 0-160 0,1 0 128 16,0-1-128-16,1-2 128 0,-1-3-128 0,-1 2 160 15,-1 0-160-15,2-3 160 0,2-1-160 0,-3 1 0 16,-2 0 144-16,3 2-144 0,2 0 144 0,-2-1-144 16,-3 0 192-16,3 1-192 0,1 0 144 0,-1-1-144 15,0-1 0-15,0-1 144 0,0-1-144 0,2-2 128 16,0-2-128-16,-1 0 128 0,-1-1-128 0,0 0 192 0,-1-2-192 15,1-1 192-15,0-1-192 0,0 0 160 16,0 1-160-16,0 0 160 0,1-1-160 0,1-1 128 0,-1 0-128 0,0 0 128 16,-1-1-128-16,1 1 0 0,3-2 0 0,-3-3 128 15,-1-6-128-15,2 10 0 0,-2-10 144 0,5 9-144 16,-5-9 0-16,5 6 144 0,-5-6-144 0,0 0 0 16,0 0 144-16,3 8-144 0,-3-8 0 0,0 0 144 15,0 0-144-15,0 0 0 0,0 0 144 0,0 0-144 16,0 9 128-16,0-9-128 0,0 0 128 0,0 0-128 15,-6 1 128-15,6-1-128 0,-6-1 160 0,2 0-160 16,-3 0 176-16,-1 0-176 0,1 2 192 0,-1-2-192 16,-1-2 208-16,-2 1-64 0,0 1-16 0,0-1 0 15,0 1 16-15,-3 0 0 0,-2-1 0 0,1 0 0 16,0 1-144-16,-2 0 192 0,-2 0-192 0,1 1 192 16,-1 1-192-16,-2-1 128 0,0 0-128 0,1 0 128 0,-3-1 0 15,0 0-128-15,-6 0 192 0,-2 3-64 0,-3 0 0 0,-4-2-128 16,2-1 192-16,-5 0-64 0,-5-1 0 0,0 1 0 15,2 0 0-15,3-1 0 0,2 2 16 0,-2 0 0 16,-3 3 0-16,-2-1 0 0,-1 0 0 0,0 0 0 16,0 1 0-16,2 0 0 0,1 1-144 0,3 1 192 15,3 0-192-15,-1 1 192 0,3 0-192 0,1 1 0 16,-3-2 0-16,3 1 0 0,1-2 0 0,3-1 0 16,4 0 0-16,1 0 0 0,3-1 0 0,4-1 0 15,5-1 0-15,1 0 0 0,2-1-192 0,3-2-64 16,2-5 0-16,1 1-16 15,2-1-1440-15,-1-3-272 0,2-1-64 0,6-4-9728 16,-1-4-1920-16</inkml:trace>
  <inkml:trace contextRef="#ctx0" brushRef="#br0" timeOffset="89188.52">1564 6656 8287 0,'0'0'736'0,"0"0"-592"16,0 0-144-16,0 0 0 0,-7-5 592 0,1-2 96 15,6 7 16-15,0 0 0 0,-7-2-128 0,7 2-32 16,0 0 0-16,0 0 0 0,-10-3-272 0,10 3-48 15,0 0-16-15,-8-3 0 0,0 2-208 0,8 1 176 16,0 0-176-16,0 0 160 0,0 0 32 0,0 0 16 0,0 0 0 0,0 0 0 16,0 0 272-16,0 0 48 0,0 0 16 0,0 0 0 15,0 0 16-15,0 0 0 0,0 0 0 0,9-2 0 16,1 0-176-16,1 0-16 0,-1-1-16 0,3 1 0 16,3 1-112-16,0 0-32 0,2-1 0 0,2 0 0 15,-3-1 16-15,4 1 0 0,3 2 0 0,2-1 0 16,-2-2-32-16,3 1-16 0,4 1 0 0,0-2 0 15,2 2 80-15,0-1 0 0,0-1 16 0,0 3 0 16,-1 2-112-16,4-2-32 0,0-2 0 0,4 2 0 16,-3 2-128-16,5-1 0 0,-1 1 0 0,2-2 0 15,1-2 0-15,-1 1 0 0,-4 1 144 0,0-3-144 16,-2-1 128-16,4 1-128 0,0 0 160 0,-3 1-160 16,-1 2 0-16,1 0 0 0,-1 0 0 0,1 0 0 0,-5 0 0 0,-3 0 128 15,-1 0-128-15,-4 0 144 0,0 0 48 0,-2 0 16 16,0-4 0-16,-3 3 0 0,-2 1-208 0,1 0 0 15,1-2 0-15,-5 2 0 0,-4 2 144 0,1-1-16 16,-1-1 0-16,0 0 0 0,-11 0 48 0,8 0 0 16,-8 0 0-16,9 1 0 0,-9-1 16 0,0 0 16 15,0 0 0-15,0 0 0 0,0 0-16 0,0 0 0 16,-9 6 0-16,0-2 0 0,-4 1 16 0,0-1 0 16,-2-1 0-16,0 1 0 0,-1 0-48 0,-2 2-16 15,0-2 0-15,-3 0 0 0,-1 0-144 0,-1 0 192 16,-2-1-192-16,-4 0 192 0,-4-1-192 0,0-1 192 15,-3-1-192-15,-1 2 192 0,-1 1-192 0,1 1 0 16,1-2 144-16,-2-1-144 0,2-1 128 0,-3 1-128 0,1 0 160 16,-2-1-160-16,0-2 176 0,-2 0-176 0,-2 0 192 0,0-2-192 15,0 1 160-15,2-1-160 0,0-2 128 0,4 2-128 16,-2 4 128-16,4-1-128 0,-4-2 0 0,3 1 128 16,-4 0-128-16,5 1 0 0,5 0 0 0,0 1 0 15,-4-2 0-15,3 0 128 0,2 2-128 0,3-2 0 16,3 4 0-16,2-4 0 0,0 0 128 0,2 2-128 15,2 2 0-15,3-2 0 0,1 2 0 0,3-2 0 16,2 0 0-16,-1 2 0 0,0 0 0 0,10-2 0 16,0 0 0-16,0 0 0 0,0 0 0 0,0 0 0 15,0 0 0-15,0 0 0 0,0 0 0 0,0 0 0 16,12 7 0-16,1 0 0 0,2-1 0 0,1-3 0 16,2-2 0-16,2 0 0 0,2-1 0 0,5 0 0 0,3 0 0 0,3 0 0 15,3 0 0-15,6 0 128 0,0-1-128 0,3-1 0 16,2 0 0-16,4-1 0 0,-3 0 0 0,6-1 0 15,4-1 0-15,2 2 0 0,-1 1 0 0,0 2 128 16,-2 0-128-16,0-2 0 0,1-4 0 0,0 2 0 16,0 0 0-16,1 2 0 0,1 1 0 0,-1 0 0 15,-9-1 128-15,0 0-128 0,-3 0 0 0,-1 1 0 16,-1-2 0-16,-1 1 0 0,-1 1 160 0,-4 0-160 16,-1 2 192-16,-5-1-192 0,-1-1 160 0,-3 1-160 15,-6 0 128-15,-1 0-128 0,-6 0 144 0,-1 1-144 16,-5-1 160-16,-2 1-160 0,-8-1 128 0,0 0-128 15,0 0 0-15,0 0 0 0,0 0 224 0,0 0-48 16,0 0-16-16,-9 3 0 0,-6-2 32 0,-3-1 16 0,-4 0 0 16,-7 0 0-16,-3 0-32 0,-4 0-16 0,-3-2 0 0,-1 2 0 15,-2 1-160-15,-2 0 0 0,1-1 0 0,-2 0 0 16,-4-1 128-16,0 0-128 0,-5 0 0 0,-4 0 128 16,-6 1-128-16,2 0 0 0,4 0 144 0,-3-1-144 15,0-1 128-15,-3 2-128 0,-2-4 160 0,2 3-160 16,3 3 128-16,2 1-128 0,1-3 0 0,-1 0 0 15,0 2 128-15,1 0-128 0,1 0 0 0,0 1 0 16,4 0 0-16,3 0 0 0,4 0 0 0,4 1 0 16,1-1 0-16,2 1 0 0,2 1 0 0,1 0 0 15,3 1 0-15,5 0 0 0,3 0 0 0,4-1 0 16,4 1 0-16,3-3 0 0,5 0 0 0,9-3 0 16,0 0 0-16,3 10 0 0,6-3-160 0,3 1 160 0,5-4-160 0,5-1 160 15,5-3-192-15,7 4 192 0,5 0-128 0,3-2 128 16,1-4 0-16,4 1 0 0,6 3 0 0,2 0 0 15,4 0 0-15,5-2 0 0,4-4 0 0,-1 0 0 16,1-3 0-16,4 4 0 0,2 1 0 0,-1-1 0 16,3 1 0-16,-1-1 0 0,-1 1 0 0,-1-2 0 15,0 0 0-15,0 1 0 0,-2 0 0 0,-6 1 0 16,-3 0 0-16,-5 0 0 0,-7-3 0 0,1 1 0 16,-2 2 0-16,-1 0 0 0,-3 1 0 0,-4-1 0 15,-5 1 128-15,-5 1-128 0,-6 1 0 0,-4 1 0 16,-4-1 0-16,-3-1 0 0,-3 0 0 0,-11 0 0 15,0 0 0-15,0 0 0 0,0 0 0 0,0 0 0 16,0 0 0-16,-12 2 0 0,-4-4 0 0,-3-1 176 0,-3 1-176 16,-6 2 160-16,-3 2-160 0,-5 1 128 0,-3-2-128 15,-1-1 128-15,-2 0-128 0,-2 0 0 0,-1 0 0 0,-3 0 0 16,-2-1 0-16,-4 1 0 0,-3 0 0 0,-3 0 0 16,1-1 128-16,-2-1-128 0,0 1 0 0,-3 1 128 15,-5 0-128-15,-1 1 0 0,-1 2 0 0,4-1 0 16,3-1 0-16,-2 0 0 0,1-1 128 0,5 0-128 15,3 0 0-15,-1 2 0 0,0-1 0 0,6 3 128 16,6-1-128-16,2 1 0 0,4 1 0 0,4-1 0 16,2 2 0-16,2-2 0 0,2-1 0 0,7 3 0 15,6 0 0-15,5 2 0 0,6 1-144 0,9 0-10320 16,8-2-2064-16</inkml:trace>
  <inkml:trace contextRef="#ctx0" brushRef="#br0" timeOffset="92243.34">8302 10429 14735 0,'-8'-6'1312'0,"2"3"-1056"16,-3-2-256-16,0 3 0 0,2 0 912 0,-3 0 128 15,3 0 32-15,-2 1 0 0,3 1-1072 0,6 0-320 16,-10 1-16-16,10-1 0 0,-6-2 496 0,6 2 96 15,0 0 32-15,0 0 0 0,0 0-128 0,0 0-32 16,0 0 0-16,0 0 0 0,0 0 0 0,0 0-128 16,0 0 192-16,0 0-64 0,0 0 64 0,0 0 0 15,10 2 0-15,2 0 0 0,1 0 16 0,2-1 16 16,-1-1 0-16,3 1 0 0,-1 1 48 0,2-2 16 16,0-2 0-16,4 2 0 0,0 1-32 0,3-1-16 0,1-1 0 0,5 0 0 15,5-2 48-15,-2 2 16 0,0 1 0 0,5 0 0 16,0-1-96-16,4 0-16 0,0 2 0 0,2-1 0 15,0-1 0-15,4 0-16 0,4-4 0 0,3 3 0 16,-1 6-32-16,2-1 0 0,0-3 0 0,1 2 0 16,1 0-16-16,2 2 0 0,3-1 0 0,2 1 0 15,-1-1 16-15,1 1 0 0,-1-1 0 0,2 0 0 16,0-3-144-16,0-2 0 0,0 0 0 0,-1 4 0 16,4 3 0-16,-2-2 0 0,-2-3 0 0,0 2 0 15,1 2 0-15,-1 1 160 0,3 2-160 0,-2-3 160 16,-3-2-160-16,4 1 160 0,2-3-160 0,0 4 160 15,-1 3-160-15,1-3 192 0,-2 0-192 0,-3 1 192 16,1-1-192-16,1 1 128 0,1-3-128 0,-1 2 128 0,-3 3-128 0,-2 2 0 16,-3-6 144-16,-1 0-144 15,2 3 0-15,-3-1 128 0,1 0-128 0,-3 1 0 0,-5 0 0 0,-3-1 0 16,-2 0 0-16,-2 0 128 0,-2 2-128 0,-3-2 0 16,-2-2 0-16,-1 3 128 0,-4-3-128 0,0 2 0 15,-1 0 128-15,-3 1-128 0,-1-4 0 0,-5 0 0 16,-2 0 0-16,-2-1 128 0,-5 0-128 0,-2 1 144 15,-10-2-144-15,0 0 160 0,0 0-16 0,0 0 0 16,0 0 0-16,0 0 0 0,0 0 224 0,-10 2 32 16,-4-2 16-16,-3 0 0 0,-4-2-80 0,-2 0-16 15,-3 1 0-15,-5 1 0 0,-4 0-128 0,-3-1-48 16,1-2 0-16,-5 2 0 0,2 0 0 0,-4-1 0 16,-5-3 0-16,-3 2 0 0,-4 1-16 0,-3-1-128 0,-2 1 192 15,1-1-64-15,-1-3 0 0,-5 2-128 0,-4 1 192 16,-3-2-64-16,0 0-128 0,2-1 128 0,0 1-128 0,-4-2 128 15,-3 0 16-15,-3 1 0 0,-3-1 0 0,3 1 0 16,0-1-144-16,-1 1 128 0,-2-3-128 0,-1 1 128 16,3 2 64-16,2-2 0 0,-3-3 0 0,2 2 0 15,0 2 0-15,2 1 16 0,-2-1 0 0,2 1 0 16,0 0-80-16,1 1 0 0,-2-1-128 0,2 3 192 16,1 1-192-16,2 1 128 0,1-1-128 0,2 0 0 15,-4-2 160-15,4 3-160 0,5 4 160 0,4-3-160 16,2 0 0-16,2 0 0 0,-2 0 0 0,5 0 0 15,2 2 0-15,5 2 0 0,2-1 0 0,3 1 0 16,5 1 0-16,3-1 0 0,3-2 0 0,4 0 0 0,3 1 0 16,1-1 0-16,1 0 0 0,8 0 0 0,5-1 0 0,3-1 0 15,8 0 0-15,0 0 0 0,0 0 0 0,0 0 0 16,9 6 0-16,5-3-160 0,7 3 32 0,2-3 0 16,5-1 0-16,5-1 0 0,3-2 128 0,8 0-128 15,8 0 128-15,3 0-128 0,3-1 128 0,5 1 0 16,3-1 0-16,5-1-128 0,5-1 128 0,5-1 0 15,7 2 0-15,4 1 0 0,0-1 0 0,4 0 0 16,6 0 0-16,0 1-128 0,-3 1 128 0,4 0 0 16,2 1 0-16,3 2 0 0,0 0 0 0,-1-1 0 15,-5-2 0-15,2 3 0 0,3 5 0 0,-1-3 0 16,0 0 0-16,-1 1 0 0,1 4 0 0,-3-3 0 16,-1-1 0-16,-4 0 0 0,0 2 0 0,-6 1 0 15,-4-1 0-15,-2 1 0 0,0-2 0 0,-3 0 0 0,-4 1 0 0,-7 0 0 16,-7 2 0-16,-2-2 0 0,-3-3 0 0,-3 1 0 15,-6 0 0-15,-1 2 128 0,-4-2-128 0,-5 0 0 16,-6-3 0-16,-4 0 128 0,-5 0-128 0,-3-1 0 16,-5 0 0-16,-6-2 128 0,-2-1-128 0,-10 2 0 15,0 0 0-15,0 0 128 0,1-6-128 0,-1 6 0 16,-9-6 0-16,-5-1 0 0,-4 0 0 0,-7-2 0 16,-6 0 0-16,-5 1 0 0,-8 2 0 0,-7-1 0 15,-4 1-128-15,-2 0 128 0,-4 2-128 0,-5-2 128 16,-7 0 0-16,-5-2 0 0,-4 2 0 0,0 1 0 15,-4 1 0-15,-2 0 128 0,-4-1-128 0,-3 0 0 16,-2 1 0-16,-2 0 128 0,-4-2-128 0,-1 2 0 0,1-2 0 16,-4 2 128-16,-2-2-128 0,4 2 0 15,3 2 128-15,0-3-128 0,-1-1 128 0,-2 0-128 0,4 4 0 16,1 0 144-16,5-3-144 0,0 3 0 0,-1 0 144 0,4-1-144 16,1-2 0-16,4 0 144 0,3-1-144 0,2 3 0 15,2 0 144-15,7 0-144 0,5-1 0 0,7 2 0 16,3 1 0-16,1 1 128 0,2-1-128 0,6 1 0 15,5-1 0-15,5-1 0 0,4 2 0 0,2-2 0 16,6 1 0-16,1 0 0 0,5 1-192 0,5 0 0 16,0 0 0-16,4 0 0 0,4 1-128 0,8-1-16 15,0 0-16-15,0 0 0 0,0 0 64 0,0 0 16 16,8 3 0-16,6 1 0 0,1-2-64 0,4 1-16 16,5 1 0-16,3-3 0 0,3-2 144 0,7 1 16 15,4 0 16-15,5 0 0 0,5-3 176 0,2 3-128 16,1 0 128-16,5 0-128 0,6-2 128 0,8 0 0 0,6-1-144 0,4-2 144 15,0 0 0-15,5-1-144 0,4 1 144 0,2-1 0 16,-1 2-128-16,3-1 128 0,3 0 0 0,4 2 0 16,4 0 0-16,-1 3-128 0,-3-2 128 0,5 0 0 15,6 2 0-15,1-1 0 0,4 1 0 0,2-1 0 16,-3 0 0-16,4 1 272 0,1 3-48 0,-1-3-16 16,-5 0-64-16,2 0-16 0,4 3 0 0,-4 1 0 15,-3-2-128-15,-3 2 0 0,-1 2 0 0,-5 0 0 16,-6 2 0-16,-2 3-256 0,-2 2 64 0,-4 2-9440 15,-4 0-1888-15</inkml:trace>
  <inkml:trace contextRef="#ctx0" brushRef="#br0" timeOffset="95825">7183 6604 2751 0,'0'0'256'0,"-8"2"-256"0,0-4 0 0,8 2 0 0,-10-2 1760 0,2 1 304 16,8 1 64-16,-8 2 16 0,-1 1-1088 0,0-2-224 15,9-1-32-15,-7 0-16 0,-1 2-304 0,8-2-64 16,0 0-16-16,0 0 0 0,-7 2 0 0,7-2 0 16,0 0 0-16,0 0 0 0,0 0 112 0,0 0 32 15,0 0 0-15,0 0 0 0,7 7 128 0,2-2 32 16,2 0 0-16,3-4 0 0,2-1-224 0,3 0-32 16,-2 0-16-16,3 0 0 0,6 0-112 0,0 0-32 15,3-1 0-15,1 1 0 0,2 1-64 0,2-1-16 16,2 2 0-16,-1-1 0 0,3-4-208 0,4 3 144 15,2 3-144-15,2-1 128 0,4-2 32 0,-1 0 0 16,3 1 0-16,1 0 0 0,1 0-160 0,0 1 0 16,2-2 0-16,1 0 0 0,1 0 0 0,2 1 160 0,1-1-160 0,0 2 160 15,-3 0-160-15,4-2 160 0,-1 2-160 0,2-1 160 16,-2 0-160-16,1 1 0 0,-4-2 144 0,1 2-144 16,-2 1 0-16,2-1 144 0,3-2-144 0,2 2 0 15,1 2 176-15,-3 0-176 0,0-1 160 0,1 0-160 16,1-2 128-16,4 0-128 0,-2 2 0 0,0-1 144 15,0-1-144-15,0 1 0 0,-3-4 0 0,4 5 0 16,3 1 128-16,1 0-128 0,2 0 0 0,-1-1 128 16,-3 0-128-16,1 1 0 0,-1 2 0 0,3-2 0 15,-1-3 0-15,0 1 128 0,-2 0-128 0,2 2 128 16,2 1-128-16,-2-1 0 0,0-2 0 0,-2 4 0 16,-1 2 0-16,-1-1 192 0,-1 0-32 0,0-2 0 15,-4-1-160-15,1 0 0 0,-1 4 0 0,-5-5 0 0,-3-2 0 16,-3 0 208-16,-1 2-48 0,-3 0-16 0,-1 1-144 0,-3-4 0 15,-2-2 0-15,-2 4 0 0,-2 4 0 0,-3-1 128 16,-3 0-128-16,-4-4 192 0,-2 0-192 0,-3 1 192 16,-6 0-192-16,1 0 192 0,-4 1-192 0,-2-2 192 15,-2 0-192-15,-9-1 192 0,0 0-192 0,0 0 192 16,0 0-192-16,0 0 192 0,0 0-48 0,0 0 0 16,0 0 0-16,-10 2 0 0,-4-1 96 0,1 0 16 15,-5-1 0-15,-3-1 0 0,-2-5-256 0,-5 1 144 16,-2 2-144-16,-3 1 128 0,-4 2-128 0,-3-4 0 15,-1 1 0-15,-2-2 0 0,-4-2 0 0,0 0 0 16,-2 2 0-16,-3-3 128 0,-7 2-128 0,-1 0 0 16,0 1 0-16,-2-1 0 0,-1-5 0 0,0 2 0 0,-2 2 0 15,-2 0 128-15,-3 0-128 0,1 0 0 0,-4 0 0 0,2 2 0 16,-2-1 0-16,1 2 0 0,-2-2 0 0,-1 1 0 16,-2-1 0-16,0 3 0 0,0-3 0 0,-2 2 0 15,-1 0 0-15,-1-2 0 0,-1 4 0 0,1-1 0 16,2 0 0-16,-2 0 0 0,-3-1 0 0,1 0 0 15,0 2 0-15,-2-1 0 0,2-4 0 0,-1 6 0 16,1 1 0-16,2 1 0 0,4-1 0 0,1 0 0 16,1-3 0-16,-4 2 0 0,-2 3 0 0,3 0 0 15,1-2 0-15,0 0 0 0,-1-1 0 0,1 2 0 16,0 4 0-16,2-3 0 0,6 0 0 0,-1 0 0 16,0 2 0-16,2 1 0 0,2 1 0 0,2-3 0 15,4-3 0-15,1 1 0 0,3 0 0 0,1 1 0 0,-3 0 0 0,2 2 0 16,2-1 128-16,1 0-128 0,1 1 0 15,4-2 0-15,3-2 0 0,3 0 128 0,2 1-128 0,3 1 0 16,0-1 0-16,4 0 0 0,3-1 0 0,2 1 0 16,2-1 0-16,4 2 0 0,4-1 0 0,4 0 0 15,2-1 0-15,2 0 0 0,10 0 0 0,0 0 0 16,0 0 0-16,0 0 0 0,0 0-160 0,9 4-64 16,4 1-16-16,4-3 0 0,0-3 240 0,9 0-144 15,3 2 144-15,3 1-128 0,3 0 128 0,5 0 0 16,0-2-144-16,4 0 144 0,2 2 0 0,7-2-144 15,4 0 144-15,3 0 0 0,3 0-128 0,2-2 128 16,2 2 0-16,2-1 0 0,7 0 0 0,3 0-128 16,2 0 128-16,2 1 0 0,-1 1 0 0,6-1 0 15,2-1 0-15,3 0 0 0,3 0 0 0,0 0 176 0,3-1-48 0,-1 4-128 16,-4 1 0-16,0 0 0 0,-2 0 0 0,4-1 0 16,4-4 0-16,0 2 0 0,-2 2-192 15,1 0 192-15,-2 1 0 0,0-1 0 0,-2-2 0 0,-1 0 0 16,-3 2 0-16,0 1 0 0,3-1 0 0,-5-1 0 15,-4 0 0-15,-3 0 128 0,-4 1-128 0,4-1 160 16,-1-1-160-16,-3-1 0 0,-3 4 0 0,0-3 0 16,-3-3 0-16,-2 1 0 0,-1-1 0 0,-7 1 0 15,-7 5 0-15,-3-1 0 0,-3-2 0 0,-7 0 128 16,-3-1-128-16,-4 2 0 0,-4 1 0 0,-5-1 0 16,-7-3 0-16,-1 0 0 0,-4 3 0 0,-4-1 0 15,-10 0 0-15,0 0 0 0,0 0 144 0,0 0-144 16,0 0 0-16,-8 0 144 0,-1-2-144 0,-5 1 0 15,-2 3 0-15,-5 1 0 0,-5 2 0 0,-3-3 0 0,-4-2 0 0,-3 0 0 16,-4 0-240-16,-4-1 80 0,-4-2 160 0,-3-1-192 16,-5 0 192-16,-3 1-192 0,-5 3 192 0,-2-2 0 15,-2 0 0-15,-4-1 0 0,-2-1 0 0,-3-1 0 16,-1 0 0-16,-3-1 0 0,-4 1 0 0,-1 0-128 16,-6 2 128-16,2 0 0 0,-1-2 0 0,-1 0 0 15,-3-3 0-15,-1 4 0 0,-3 3 0 0,-3-2 0 16,0 0 0-16,2-1 0 0,-3 3 0 0,6-2 0 15,0 0 0-15,0 0 0 0,-2-3 0 0,4 5 0 16,1-1 0-16,-1 0 0 0,1 0 0 0,3 0 0 16,1 2 0-16,4 0 0 0,2 0 0 0,-2 0 0 15,1-1 0-15,2 1 0 0,4 3 0 0,1-1 0 0,-1-1 0 16,5 1 0-16,0 0 0 0,4 2 128 16,2 0-128-16,2-1 0 0,6-3 0 0,2 0 0 0,-2 0 0 0,7 2 128 15,5 3-128-15,4-1 0 0,3-2 0 0,6 1 0 16,7-1 0-16,1-1 0 0,4 0 0 0,7 1 0 15,5 0 0-15,1 1 0 0,10-3-128 0,0 0 128 32,0 0-432-32,0 0 0 0,0 0 0 0,13 4 0 15,3 0 16-15,6 1 0 0,6-3 0 0,5-1 0 0,4-2 272 0,5 0 144 0,10 1-160 0,1 0 160 16,4-1-128-16,5 1 128 0,4 0 0 0,9-1-144 16,4-3 144-16,4 1 0 0,2 0-144 0,4 2 144 15,5 1 0-15,5 0-144 0,4 0 144 0,4-2 0 16,6-2-128-16,3 2 128 0,1 2 0 0,5-1 0 0,4 1 0 15,-1 1 0-15,-3 1 0 0,4-1 0 0,5 0 0 0,-4 1 0 16,-3-2 192-16,-1 3-48 0,0 1 0 0,-2 1 0 16,-6-2 0-16,-1 2 0 0,1 0-144 0,-6 4 192 15,-6 1-192-15,-6 1 192 0,-3 1-192 0,-3 2 0 16,-8 1 0-16,-4 1-7904 16,-3-1-1616-16</inkml:trace>
  <inkml:trace contextRef="#ctx0" brushRef="#br0" timeOffset="100605.18">15775 6511 5519 0,'-15'-2'496'0,"6"1"-496"15,1 0 0-15,-1 2 0 0,-4 1 656 0,3-1 48 16,1-2 0-16,-1 1 0 0,1 3-224 0,2-1-32 0,-1-2-16 0,8 0 0 15,-8 3 16-15,8-3 0 0,-6 2 0 0,6-2 0 16,0 0 192-16,0 0 32 0,0 0 16 0,0 0 0 16,0 0-16-16,0 0 0 0,0 0 0 0,0 0 0 15,5 10-256-15,4-3-48 0,1-3-16 0,1 0 0 16,2 0-144-16,0 0-16 0,6-1-16 0,0-1 0 16,1-2 16-16,5-1 0 0,3 0 0 0,3 0 0 15,1 1 64-15,1 0 0 0,3 0 16 0,4 1 0 16,-3 1-16-16,5-2-16 0,2-1 0 0,6-1 0 15,2-2-48-15,3 1 0 0,5 2 0 0,-3 0 0 16,1 0-16-16,1 0-16 0,-1-1 0 0,3 0 0 16,2 0-32-16,0 2 0 0,0 3 0 0,-3 0 0 15,-1 0 0-15,-1-1-128 0,1-2 192 0,2 4-64 16,0-3-128-16,2 3 160 0,1 1-160 0,-4-2 160 0,-4-1-160 0,-1-1 160 16,0 0-160-16,5-1 160 0,-2 0 16 0,4-1 0 15,-1 0 0-15,-1 2 0 0,-3 1 64 0,1 0 16 16,4-4 0-16,-1 2 0 0,1 0-64 0,-2 3-16 15,-2 0 0-15,-1-1 0 0,-1 0-176 0,0 1 160 16,2-3-160-16,2 2 160 0,0 1-160 0,-4 1 0 16,-1 0 0-16,-2-1 0 0,0 0 144 0,-3 1-144 15,1-2 160-15,2 0-160 0,0-1 0 0,2 0 0 16,-3-1 0-16,0 4 0 0,-1-1 224 0,-1 1-48 16,2 1-16-16,3-1 0 0,0-2-160 0,1 0 192 15,1 1-192-15,-3 1 192 0,-2 3-192 0,-4-2 0 16,1-2 0-16,2 1 0 0,5-4 160 0,-2 2 0 15,2 1 0-15,0 1 0 0,-2-2-160 0,-1-1 0 0,1 1 0 16,1-1-176-16,1 0 176 0,2 0 0 0,-1-1 0 0,0 3 128 16,0-1-128-16,2-1 192 0,-6-1-64 0,5 2 0 15,1 0-128-15,-1 3 176 0,1 1-176 0,-3-1 192 16,-3-2-192-16,-2 0 0 0,-1 2 0 0,1-3 128 16,4-2-128-16,-1 0 0 0,4 2 0 0,-2 1 0 15,-1 2 0-15,-4-1 128 0,-4-2-128 0,0 2 0 16,0-2 0-16,3 3 0 0,-3 4 0 0,2-3 0 15,1-4 0-15,-3-1 0 0,-4-1 128 0,-1 0-128 16,-5 2 0-16,4 1 0 0,1-3 0 0,3 3 128 16,7 1-128-16,-5 0 0 0,0 1 0 0,1-3 0 15,-2-2 0-15,-1 0 128 0,-4 1-128 0,3 0 0 16,0 1 0-16,3 1 0 0,2-2 128 0,3 1-128 16,-1 1 0-16,-2 1 0 0,0-3 0 0,-7 3 0 0,0 4 128 0,-1-4 0 15,0-4 0-15,2-1 0 0,2 1-128 0,-4 0 0 16,-2 0-192-16,-2-1 192 0,1-1 0 0,-5 1 0 15,-1 1 0-15,-4-3 0 0,1 1 0 0,-6 0 0 16,1-2 0-16,-3 0 0 0,0 3 0 0,0-1 0 16,-4 1 0-16,3-2 0 0,-1-4 0 0,1 5 128 15,-4 2-128-15,0-2 0 0,-1-1 0 0,0 1 0 16,-2 0 128-16,-2 1-128 0,-3 1 0 0,0-1 0 16,2-1 0-16,-1-1 0 0,-9 3 0 0,9 0 0 15,-9 0 0-15,0 0 0 0,0 0 0 0,0 0 0 16,8 3 0-16,-8-3 0 0,0 0 0 0,0 0 0 15,0 0 0-15,0 0 128 0,0 0-128 0,0 0 0 0,-10-6 0 0,-1 2 0 16,-2-1 0-16,-2 2 0 0,-1-2 0 0,-3 2 0 16,-3 1 0-16,-5 1 0 0,1-1 0 0,-1 1 0 15,-1 0 128-15,-3-4-128 0,-1 1 128 0,-7-1-128 16,-5 1 0-16,-4 0 0 0,-1-3 0 0,-4 2 0 16,-6-1 0-16,1 2 0 0,2-1 0 0,-2 2 0 15,-7-3 0-15,-2 4 0 0,-2 1 0 0,0-2-176 16,6-4 176-16,-1 1 0 0,-1 0 0 0,0 3 0 15,-4 2 0-15,1 0 0 0,-4 0 0 0,8-1 0 16,6 1 0-16,-1-2 0 0,-3 1 0 0,-1 0 0 16,-2 2 0-16,4 0 0 0,4 1 0 0,0-1 0 15,4-1 0-15,-4 0 0 0,-2-1 0 0,0 1 0 16,-1-2 0-16,5-1 0 0,-1-1 0 0,6 2 0 16,-1 1 0-16,1-2 0 0,-1-1 0 0,0-2 0 15,-2 1 0-15,4 0 0 0,0 2 0 0,7 1 0 0,3-4 0 0,3 1 128 16,3 1-128-16,3-1 128 0,1 2-128 0,4 1 0 15,2-3 0-15,3 3 0 0,2 0 0 0,2-1 0 16,4 1 0-16,2 1 0 0,2 2 0 0,8 0 0 16,0 0 0-16,0 0 0 0,0 0 0 0,0 0 0 15,0 0 0-15,0 0 0 0,11 1 0 0,2-1 0 16,6-1 0-16,2 1 0 0,6 2 0 0,2-2 0 16,3-1 0-16,7 0 0 0,4-1 0 0,7-1 0 15,6 1 0-15,4 0 0 0,1 1 0 0,1-2 0 16,-2 0 0-16,5 2 0 0,6 0 0 0,1 2-160 15,3 2 160-15,-1 1-208 0,-5 3 208 0,5-3 0 16,3-2 0-16,1 3 0 0,0 1 0 0,-3 2 0 0,-5 0 0 0,5-2 0 16,4-1 0-16,0 0 0 0,0 2 0 0,-5 0 0 15,-4 0 0-15,-2-3 160 0,2 0-160 0,-3 1 192 16,-3 3-192-16,-6 0 0 0,-5-2 0 0,-7 1-176 16,-5-4 176-16,-5 3 0 0,-6-4 128 0,-3 0-128 15,-5 0 0-15,-4-2 0 0,-6 1 0 0,-2 1 0 16,-10-2 0-16,0 0 0 0,0 0 0 0,0 0-128 15,-12 3 128-15,-5-2-128 0,-5-1 128 0,-8 1-128 16,-6 0 128-16,-10 0 0 0,-6-1 0 0,-9 1-128 16,-7 0 128-16,1 1 0 0,3 0 0 0,-3-2 0 15,-5 0 0-15,-3 0 0 0,-5-2 0 0,3 2 0 16,5 3 0-16,-5-1-128 0,-6-2 128 0,-1 0 0 16,-3 0 0-16,3-1 0 0,5 0 0 0,2 0 0 15,-2-2 0-15,-1 1 0 0,5 0 0 0,4 1 0 0,10 0 0 0,1 0 0 16,1-2 0-16,3 3 0 0,3-2 0 0,3 1 0 15,3-1 0-15,5 2 0 0,6 1 0 0,5 1 0 16,5 0 0-16,4 1 0 0,4-6 0 0,6 3 0 16,3 0 0-16,9 0 0 0,0 0 0 0,0 0 0 15,0 0 0-15,10 0 0 0,6 0 0 0,9 0 0 16,7-3 0-16,6 0 0 0,10-2 0 0,5 3 0 16,5 0 0-16,2 2-128 0,2-2 128 0,7 0 0 15,9-1 0-15,7 1-128 0,4 1 128 0,2 0 0 16,1-3 0-16,8 4 0 0,7 3 0 0,-1 0 0 15,-4-1 0-15,7 1 0 0,9-2 0 0,-5 0 0 16,-5 0 0-16,0 2 0 0,1 2 0 0,-12 0 0 16,-9-2 0-16,-6 2 0 0,-7-2 0 0,-6-1 0 0,-5 1 0 15,-10-1 0-15,-9 3 0 0,-10 1 0 0,-8-2 0 0,-9-1 0 16,-7-1 0-16,-11-2 0 0,0 0 0 0,-12 2 0 16,-12-2 0-16,-16 1 128 0,-15 1-128 0,-10 0 176 15,-7-2-16-15,-12-1 0 0,-10-3 0 0,-8-2 0 16,-5 4-160-16,-8 0 0 0,-7-1 0 0,-1 0 0 15,-1 1 0-15,-6 1 0 0,-5-1 0 0,3-1 0 16,5-5 0-16,1 1 0 0,-2 2 0 0,10 0 0 16,9 1 0-16,4 1 0 0,2-1 0 0,10 2 0 15,7 0 0-15,11-1 0 0,8-1 0 0,9 1 0 16,6 0 128-16,12 1-128 0,9-2 0 0,8 3 128 16,6-1-128-16,6 2 0 0,11 0 144 0,0 0-144 15,10 1 0-15,9-1 0 0,10-1 0 0,12 2 128 0,13 1-128 0,10 0 0 16,8-2 0-16,12 2 0 0,10 0 0 0,0 1 0 15,2-1 0-15,12 2 0 0,13-1 0 0,1 2 0 16,0 2 0-16,2 1 0 0,4-3 0 0,2 3 128 16,-3-2-128-16,-4 4 0 0,-6 2 0 0,-5 2 0 15,-5-3 0-15,-10 1 128 0,-6-1-128 0,-16-1 0 16,-16 1 0-16,-12-3 0 0,-9-2 0 0,-12-2 0 16,-10 2 0-16,-9-5 0 0,-7-1 0 0,0 0 128 15,-17-4-128-15,-16-1 128 0,-15 0-128 0,-18-2 192 16,-17-3-64-16,-8 1 0 0,-6 4-128 0,-12-1 0 15,-11 2 0-15,4-6 0 0,5-3 0 0,-1 0 144 16,-3-1-144-16,9 2 0 0,10 0 160 0,6-1-160 16,3 1 128-16,10 2-128 0,8 1 192 0,13 4-64 0,11-1 0 0,12 3 0 15,10 3-128-15,7 0 192 0,5 3-192 0,11-3 192 16,0 0-192-16,10 7 0 0,7-1 0 0,13 3 0 16,16 2 0-16,11 1-176 0,12 0 176 0,8 6-192 31,1 1-512-31,10 1-96 0,9-2-32 0,0 5 0 0</inkml:trace>
  <inkml:trace contextRef="#ctx0" brushRef="#br0" timeOffset="116098.25">17143 8374 13823 0,'0'0'1216'0,"0"0"-960"16,-2-10-256-16,2 10 0 0,-4-9 336 0,4 9 32 16,0 0 0-16,-2-10 0 0,2 10 208 0,0 0 32 15,0 0 16-15,0 0 0 0,0 0-176 0,0 0-48 16,0-10 0-16,0 10 0 0,0 0-96 0,0 0-32 16,0 0 0-16,0 0 0 0,0 0 112 0,0 0 0 15,-2 9 16-15,-1-1 0 0,-4 1 112 0,1 3 0 16,-1 0 16-16,-2 5 0 0,0 2-16 0,2 1-16 15,-3 0 0-15,0 3 0 0,0 2-112 0,0 2-32 16,0 2 0-16,0-2 0 0,1 0-160 0,-2 1-16 0,2 1-16 0,1-2 0 16,0-6-160-16,2 0 160 0,-2-1-160 0,1-4 160 15,3 0-32-15,-2-3-128 0,3-1 192 0,0 0-64 16,1-2-128-16,2-10 0 0,-4 8 0 0,4-8 0 16,0 7 160-16,0-7-160 0,5 7 192 0,-5-7-192 15,0 0 400-15,13 1-16 0,-3-2-16 0,2 0 0 16,0 0-96-16,2-2-16 0,-1-2 0 0,0 2 0 15,0 2-128-15,0 0-128 0,1 1 144 0,1-1-144 16,0-2 128-16,1 2-128 0,2 2 0 0,0-1 0 16,0-1 0-16,1 2 0 0,-2-1 0 0,-2 3 0 15,0-2 0-15,1 1 128 0,-1-2-128 0,1 2 0 16,-4 1 0-16,0 2 0 0,0 0 0 0,-1-1 0 16,-2 1-448-16,1 1-64 0,1 0-32 0,-3-1 0 15,-8-5-400-15,11 5-80 0,-1 1 0 0,-3-1-10640 16</inkml:trace>
  <inkml:trace contextRef="#ctx0" brushRef="#br0" timeOffset="116519.87">17814 8441 22687 0,'0'0'1008'0,"0"-7"208"0,0 7-976 0,0 0-240 0,-3-8 0 0,3 8 0 16,0 0 272-16,0 0 16 0,0 0 0 0,-8 4 0 15,1 4 16-15,-1 5 0 0,-3 4 0 0,-3 4 0 16,2 3-48-16,-2 5 0 0,-3 1 0 0,-1 7 0 16,0 9 208-16,-7 2 48 0,-4 1 0 0,2 3 0 15,0 2-128-15,3 1 0 0,1-1-16 0,3-1 0 16,2-2-240-16,0-3-128 0,1-4 128 0,3-3-128 16,1-3 128-16,0-4-128 0,2-3 160 0,-1-2-160 0,2-1 144 0,2-2-144 15,-2-4 128-15,2 0-128 0,-3 2 128 0,4-3-128 16,1-4 128-16,2-1-128 0,-1-1 128 0,2-5-128 15,1 2 128-15,0-5-128 16,2-7-384-16,0 0-144 0,0 0-48 0,0 0-12224 16</inkml:trace>
  <inkml:trace contextRef="#ctx0" brushRef="#br0" timeOffset="117108.13">18272 8630 21183 0,'0'-16'1888'0,"0"10"-1504"0,0 6-384 0,-2-7 0 32,2 7-368-32,-3-8-144 0,0 5-16 0,3 3-16 0,0 0 1104 0,0 0 208 0,-9 0 64 0,-1 3 0 15,1 4-304-15,1 2-48 0,-3 5-16 0,-2 2 0 16,1 3 32-16,-1 3 0 0,-2 1 0 0,0 5 0 16,-1 3-80-16,1-1-16 0,-1 0 0 0,1 3 0 15,0 3-192-15,3 2-32 0,1-1-16 0,4-1 0 16,0 1-160-16,4-3 128 0,3-1-128 0,1-2 128 0,0-4-128 0,4 0 0 15,0-2 144-15,5-4-144 0,-3-5 128 16,4 0-128-16,3-1 160 0,0 0-160 0,1 0 256 0,2-5-32 16,-1-5-16-16,4 1 0 0,-1-2 112 0,4-1 0 15,1-2 16-15,1-2 0 0,0-2-64 0,-1-1-16 16,2-2 0-16,-3 1 0 0,2-2-112 0,-1-2-16 16,1-4-128-16,1 0 192 0,1 0-64 0,0-4-128 15,2-3 176-15,0-3-176 0,-1-3 208 0,3-2-64 16,-1 0-16-16,-3-3 0 0,1-3 0 0,-2 1 0 15,0 2 0-15,-5-1 0 0,-1-3 0 0,-1 3-128 16,-5 2 192-16,-2 4-64 0,-2 3 80 0,-2-2 16 16,-2-3 0-16,-3 2 0 0,-2 0 176 0,-1 5 48 0,-2 3 0 15,-2 0 0-15,-2-1-192 0,-1 6-16 0,-2 1-16 0,2 1 0 16,-6 0-224-16,0 0 128 0,-1 0-128 0,-1 2 0 16,-3 6 0-16,-1 0-320 0,-2-1 64 0,0 3 0 31,2 4-1600-31,0 1-304 0,-1 4-64 0,6-3-11456 0</inkml:trace>
  <inkml:trace contextRef="#ctx0" brushRef="#br0" timeOffset="117960.12">19734 8858 21359 0,'0'0'944'0,"0"0"208"0,0 0-928 0,0 0-224 15,0 0 0-15,0 0 0 0,0 0 240 0,0 0 0 0,0 0 0 0,0 0 0 16,4 9-16-16,-1 0 0 0,-3-9 0 0,-3 15 0 16,0 6-224-16,-3 2 144 0,-3-3-144 0,0 3 128 15,-2 1 80-15,-2 5 16 0,-1 3 0 0,-3 0 0 16,0 0 16-16,-1-4 0 0,2 0 0 0,1-5 0 15,4 0-96-15,-1-5-16 0,0-4 0 0,2-1 0 16,6 0-128-16,-2-2 192 0,2-4-192 0,4-7 192 16,0 0 16-16,0 0 16 0,-4 8 0 0,4-8 0 15,0 0 128-15,0 0 32 0,6-8 0 0,2 0 0 16,-4-4 16-16,3-3 16 0,2-3 0 0,3-2 0 16,3 2-144-16,1-4-16 0,-2 1-16 0,1-1 0 15,0-2-32-15,0 3 0 0,0 3 0 0,1-2 0 16,-1-5-64-16,1 1-16 0,-3 0 0 0,5 4 0 15,-2 2-128-15,0 3 0 0,1-1 0 0,1 5 128 0,-1 5-128 16,1 4 0-16,-2 2 0 0,0 0 0 0,-2-6 768 0,-1 6 240 16,-1 3 32-16,-4 2 16 15,-8-5-1664-15,5 10-336 0,0 2-64 0,-4 3-16 0,-3 4 832 0,-2 1 192 16,-2 1 0-16,-2 2 0 0,-2 6 0 0,-2 2 0 16,0 1 128-16,0-2-128 0,2-3 0 0,2-4 128 15,-2-3-128-15,5-4 0 0,0-4 128 0,1-2-128 16,4-10 0-16,-2 8 0 0,2-8 192 0,0 0-192 15,0 0 192-15,0 0-192 0,0 0 208 0,0 0-64 16,0 0-16-16,0 0 0 0,12-8 32 0,1-2 0 16,-1-1 0-16,3-3 0 0,0-1-32 0,2-3-128 15,2-1 192-15,-2-1-64 0,-1 1-128 0,2 2 0 16,2 0 0-16,0 2 128 0,-1-1-128 0,1 1 128 16,0-2-128-16,1 2 128 0,-5 0-128 0,2 4 0 0,-3 4-192 0,-1 3 192 15,-2-4-160-15,-1 6 160 0,-2 1 0 0,-9 1-144 16,8 6 144-16,-1 3 0 0,-3 0 0 0,-1 4-128 15,-2 5 128-15,-1 2 0 0,-3 4-144 0,0 0 144 16,0 0 0-16,-2 1 0 0,1 3 0 0,0-3 0 16,0-1 0-16,-1-2 0 0,0-3 0 0,1 0 0 15,-1 0 0-15,-1-2 0 0,1-5 128 0,-2 3-128 16,0 1-160-16,2-3-64 0,-1-3-16 0,2 1 0 16,2 1-1888-1,1-2-384-15,1-10-80 0,5 10-16 0</inkml:trace>
  <inkml:trace contextRef="#ctx0" brushRef="#br0" timeOffset="118301.35">20755 8982 14735 0,'0'0'1312'0,"-2"-8"-1056"16,0 0-256-16,2 8 0 0,0 0 2096 0,0 0 352 0,0 0 80 0,0 0 16 16,-8 0-1552-16,1 6-304 0,1 5-64 0,-2 3-16 15,2-1-160-15,-3 4-16 0,1 2-16 0,-2 6 0 16,1 2-144-16,-1 4-16 0,-4-1-16 0,2-2 0 15,-2 0-112-15,0-1-128 0,-2 0 176 0,1-2-176 16,0-1 208-16,1-3-64 0,4-4-16 0,-2-1 0 16,2-1-128-16,4-2-192 0,4-4 32 0,1 2 16 31,2 3-1888-31,1-6-368 0</inkml:trace>
  <inkml:trace contextRef="#ctx0" brushRef="#br0" timeOffset="118845.55">21103 9055 25167 0,'-10'-5'1104'0,"10"5"240"0,-6 10-1072 0,-4 3-272 15,0 2 0-15,0 1 0 0,-1 3 192 0,0 3 0 16,1 4-16-16,-2-1 0 0,0-2 96 0,1-2 32 16,1-2 0-16,2-1 0 0,3-2-128 0,0-4-32 0,-1 1 0 0,1-2 0 15,3-2-144-15,2-9 0 0,1 8 0 0,-1-8 128 16,0 0 208-16,0 0 48 0,7 4 0 0,-7-4 0 15,9-4 0-15,-2-3 16 0,0-3 0 0,1 0 0 16,-1 3-112-16,2-6-32 0,0-4 0 0,2 1 0 16,-2 2-96-16,2 0-32 0,0-2 0 0,-1-2 0 15,2-3-128-15,0 2 160 0,1 3-160 0,-2-2 160 16,2-1-160-16,0 3 0 0,-1 0 144 0,2 3-144 16,-3 2 0-16,1 2 0 0,-2 3 0 0,3 3 0 15,-2 1 0-15,1 4 0 0,0-1 0 0,0 2 0 16,-3 1 0-16,0 5 0 0,-3 3 0 0,1 1 0 15,-5 0 0-15,1 2 0 0,1 4 0 0,-2 3 0 0,-2 3 128 16,-1 1-128-16,0 0 128 0,-1 0-128 0,-2 0 128 0,2 1-128 16,1-3 160-16,-1-1-160 0,-3 2 144 0,1 0-144 15,0 1 128-15,-2-3-128 0,-1-6 144 0,3-1-144 16,-3 1 160-16,2-3-160 0,2-2 160 0,-3-3-160 16,2 0 160-16,4-9-160 0,-4 9 0 0,4-9-192 15,-1 7 16-15,1-7-9648 16,0 0-1936-16</inkml:trace>
  <inkml:trace contextRef="#ctx0" brushRef="#br0" timeOffset="119313.55">21696 9127 18431 0,'0'0'816'0,"0"0"160"0,0-12-784 0,-1 5-192 0,1 7 0 0,0 0 0 16,0 0 928-16,0 0 144 0,-9 7 16 0,0 4 16 16,0 3-336-16,1 1-80 0,-1 1-16 0,1 1 0 15,-2 2-272-15,3 3-48 0,-1-2-16 0,0 0 0 16,2-4-208-16,1 0-128 0,3 1 128 0,0-3-128 15,1-1 128-15,2-5-128 0,-1-8 160 0,5 9-160 16,1 1 480-16,-6-10 0 0,10 3 0 0,2 0 0 16,-2-2 128-16,3-1 32 0,1 0 0 0,3-3 0 15,-1-2-320-15,2-2-48 0,2 0-16 0,-2-3 0 0,3-2-112 0,1 0-16 16,-2-1-128-16,1 0 192 0,-2-1-192 0,0-1 144 16,-1-1-144-16,1 0 128 0,-2-3 0 0,0 0 0 15,-2-3 0-15,-2-2 0 0,-1-7 0 0,1 5 0 16,-5 2 0-16,1-1 0 0,-1 2-128 0,0-1 0 15,-3-1 0-15,2 5 0 0,-4 7 128 0,0-1-128 16,1-3 128-16,-1 3-128 0,1 3 0 0,-2 2 0 16,-2 9 0-16,3-11 0 0,-1-1 0 0,0 0 0 15,-2 3 0-15,0 0 0 16,0 1-896-16,-1 2-48 0,0-1-16 0,1 7-8272 16,0 0-1664-16</inkml:trace>
  <inkml:trace contextRef="#ctx0" brushRef="#br0" timeOffset="119691.41">22738 8346 9215 0,'15'-6'816'0,"-7"3"-656"0,-8 3-160 0,0 0 0 16,11-4 1280-16,-5 0 240 0,-6 4 32 0,0 0 16 0,8 1-352 15,-8-1-80-15,0 0-16 0,0 14 0 0,-2 0-336 0,-4 2-64 16,0 0-16-16,-5 4 0 0,-2-1-48 16,-1 8-16-16,1 0 0 0,-2 2 0 0,-3 2-64 0,1 3 0 15,-2 3-16-15,1 4 0 0,-2 1-144 0,3-2-32 16,-1 0 0-16,3 0 0 0,1-2-208 0,0-1-48 15,3-2-128-15,-1 1 192 0,2 2-192 0,2-1 0 16,-2-3 0-16,3-2 0 0,-2-3 0 0,4 0 128 16,-3 1-128-16,3-5 0 0,1-7 0 0,-1 0-160 15,0 1 0-15,2-1 0 16,1-1-1872-16,-1-1-368 0</inkml:trace>
  <inkml:trace contextRef="#ctx0" brushRef="#br0" timeOffset="119987.94">22258 8834 16575 0,'3'-5'1472'16,"2"1"-1168"-16,-5 4-304 0,14-2 0 16,4 0 1072-16,0-1 144 0,1 0 48 0,2 2 0 15,1 2-192-15,2 1-48 0,-2-1 0 0,2 1 0 0,-3 0-544 0,3 1-112 16,-3 3-32-16,2-3 0 0,-1-1-336 0,2 3 144 16,0 1-144-16,-1 1 0 0,-2-2 0 0,1-1 0 15,1-2 0-15,-6 2 0 16,-1 4-1360-16,-2-4-384 0,2-4-80 0,-3 0-16 0</inkml:trace>
  <inkml:trace contextRef="#ctx0" brushRef="#br0" timeOffset="120452.64">22881 9192 18831 0,'0'0'832'0,"8"-1"176"0,3-2-816 0,4 2-192 0,0 0 0 0,2 0 0 15,0 1 352-15,3-1 32 0,2-2 0 0,0 0 0 16,3 3 0-16,1 0 16 0,-2 0 0 0,1-2 0 15,-4-2 16-15,-1 2 0 0,-3 2 0 0,3-3 0 16,1-3 160-16,-2-1 48 0,-4 1 0 0,0-2 0 16,-2-1 64-16,-2-1 16 0,-4-2 0 0,0-1 0 15,-4 1-32-15,0 0 0 0,-5 1 0 0,-1 2 0 16,-5-1-144-16,0 6-16 0,-7 0-16 0,-4 1 0 0,-5-1-240 0,-1 0-32 16,1 1-16-16,-5 6 0 0,0 6-64 15,2 1-16-15,4 2 0 0,2 5 0 0,3 5-128 0,3 1 192 16,5 0-192-16,2 0 192 0,3-1-192 0,4 1 0 15,0 1 0-15,2-2 0 0,5-2 0 0,2 1 128 16,-1-1-128-16,3 1 128 0,2 0-128 0,2-1 192 16,3-1-192-16,1 1 192 0,1-2-192 0,1-2 0 15,-1-1 0-15,-3-2 128 16,-3-5-512-16,-1 1-128 0,-2-1 0 0,-10-8-16 16,0 0-2224-16,0 0-448 0,4-11-96 0,-10-3-16 0</inkml:trace>
  <inkml:trace contextRef="#ctx0" brushRef="#br0" timeOffset="120635.05">21019 8361 32127 0,'-16'-10'1424'0,"8"7"304"0,1 1-1392 0,7 2-336 0,-8 5 0 0,0 3 0 15,4 1 0-15,0 0 0 0,4-2-192 0,0 4-9280 16,3 1-1856-16</inkml:trace>
  <inkml:trace contextRef="#ctx0" brushRef="#br0" timeOffset="122532.29">24091 8727 4607 0,'0'0'192'0,"-1"-8"64"0,1-2-256 0,-2 1 0 15,1-1 0-15,-2 2 0 0,3 8 3152 0,-2-7 592 16,1-1 112-16,-1 1 32 0,-2 1-2624 0,2-2-528 16,-1-2-96-16,-2 0-32 0,0 0-288 0,-1 2-48 15,0-1-16-15,0-1 0 0,-3-3 192 0,0-1 16 16,-4 1 16-16,-2-2 0 0,0 1 32 0,-5-2 0 15,-2 0 0-15,-2 1 0 0,-3 3-208 0,-5 0-48 0,-5 0 0 0,-3-2 0 16,-6-3-112-16,-4 2-16 0,-3-1-128 16,1 0 192-16,-2-2-192 0,1 0 0 0,2-3 0 0,-3 0 0 15,-3-1 0-15,0 0 0 0,-1 0 144 0,1 1-144 16,-1 4 144-16,2-1-144 0,1-4 160 16,-2 1-160-16,-4 0 208 0,-4 3-48 0,-2 2-16 0,2 0 0 15,4 2-144-15,-1-1 160 0,-2-3-160 0,-3 3 160 16,-4 0-32-16,1 1-128 0,0-1 192 0,3 0-64 15,2 1-128-15,-4 0 192 0,-4 0-192 0,0-2 192 16,1 4-192-16,3 0 192 0,4 0-192 0,-2 1 192 16,-3-3-64-16,1 0 0 0,0 1 0 0,3 4 0 15,4 3-128-15,0-1 0 0,-1-2 0 0,0 2 0 16,-6-1 0-16,3 5 0 0,2-1 0 0,-2 0 128 16,-4-4-128-16,1-1 192 0,-3 3-192 0,-2-2 192 0,-4 3-192 15,-2-2 0-15,-1-1 0 0,1 2 0 0,-4-1 0 0,4-1 0 16,2 2 0-16,3 0 0 0,1 2 0 0,0 1 0 15,-2-1 0-15,4 1 0 0,0-1 0 0,5 4 0 16,6 3 176-16,-1-3-176 0,-1-3 0 0,1 3 0 16,-1 0 0-16,2 2 0 0,3 0 0 0,2-1 0 15,-2-2 0-15,-4 1 0 0,-2 2 0 0,1 2 0 16,0 0 0-16,2 1 0 0,2 0 0 0,0-1 0 16,0 1 0-16,0 1 0 0,-1 1 144 0,0 2-144 15,3-3 128-15,2 3-128 0,5 0 0 0,1-5 0 16,0-2 0-16,0 2 0 0,-4 3 0 0,2 3 0 15,2-1 0-15,-1 2 0 0,-2 0 0 0,0 1 0 16,2 1 0-16,0 0 0 0,-3-5 0 0,1 4 0 0,-4 2 0 16,3 0 0-16,-2 1 0 0,5 1 0 0,3-3 0 0,0-2 0 15,3 2 0-15,0-1 128 0,0 0-128 0,-1 0 0 16,1 1 160-16,1 0-160 0,-1 2 192 0,3 2-192 16,-1-4 0-16,2 1 0 0,-1 0-192 0,2 4 48 15,-5 2 144-15,0 1 0 0,-2-4 0 0,2 3 0 16,4 2 0-16,-1 1 0 0,1 1 0 0,4 2 0 15,3-3 0-15,3 0 0 0,0-2 0 0,2 1 0 16,1-1 0-16,2 2 0 0,0-1 0 0,1 1 0 16,-3 0 0-16,4 1 0 0,2 2 128 0,2 1-128 15,1 4 0-15,2 1 128 0,3 0-128 0,0 3 0 16,-1 2 0-16,4 1 128 0,3-1-128 0,2-1 0 16,2-3 0-16,3 4 0 0,3-2 0 0,1-1 0 15,1-1 0-15,5 1 128 0,3 2-128 0,2 2 0 0,0-1 0 16,4 1 0-16,5-2 0 0,2 0 0 0,3-2 128 0,1-1-128 15,1-1 128-15,4-2-128 0,-2-4 128 0,3 3-128 16,1 2 160-16,4-3-160 0,3-4 128 0,0 0-128 16,7-4 0-16,-2 3 144 0,4 2-144 0,0-2 0 15,1-5 0-15,2-1 128 0,3 2-128 0,2 0 0 16,-1 0 0-16,1-3 0 0,-4 0 0 0,-1 0 0 16,-1-3 0-16,0 2 0 0,3 0 0 0,2-4 0 15,1-3 144-15,0 1-144 0,-2 1 128 0,0-2-128 16,0-4 160-16,1 3-160 0,3 0 0 0,3-1 128 15,5-2-128-15,-2 0 0 0,-3-2 128 0,3 2 0 16,4 4-128-16,-2-1 192 0,2-3-192 0,-2 1 0 16,-2 2 0-16,4 2 0 0,-1 3 0 0,2 1 0 0,1 3 0 0,0-2-160 15,-4-2 160-15,3-1 0 0,1 1 0 0,1-2 128 16,0-1-128-16,0 2 0 0,-6-1 0 0,2-3 0 16,1 0 0-16,-1-2 128 0,1 0-128 0,0 0 128 15,-6 3-128-15,0-1 144 0,0-5-144 0,-1 1 160 16,5 0-32-16,-1 3 0 0,2 2 0 0,-5-1 0 15,-1-2-128-15,1 0 192 0,-1 1-192 0,3 1 192 16,1 1-64-16,-1 1-128 0,-1-2 192 0,-1-1-64 16,1 3-128-16,2 0 0 0,-1-3 0 0,-1 1 128 15,-3 0-128-15,-1-1 160 0,-1 0-160 0,3-2 160 16,3 0-160-16,0 2 0 0,-1-1 0 0,-2 3 0 16,-3-2 0-16,1-1 128 0,1 1-128 0,1 0 0 15,-2 2 0-15,-4 0 0 0,-4-2 128 0,-3 0-128 0,-4-3 0 16,4 4 192-16,4-1-192 0,-2-4 192 0,-5-2-192 15,-1 3 0-15,1-1 0 0,-3-2 0 0,-3-2 0 0,-1-2 0 16,0 0 0-16,3 3 0 0,2 0 128 0,-1 0-128 16,-2-3 192-16,0 0-64 0,-3-3-128 0,-1 0 128 15,-4 2-128-15,0-1 128 0,2-2-128 0,-2 1 160 16,-3 1-160-16,4-2 160 0,-1 0-160 0,-3 0 160 16,-2-2-160-16,0 0 160 0,0 1-160 0,-1-1 0 15,-2-2 144-15,0 0-144 0,0 0 128 0,0-1-128 16,-1-3 128-16,2-1-128 0,0-3 128 0,4-3-128 15,1-3 160-15,0 2-160 0,0 0 160 0,1-2-160 16,-1-5 160-16,0 1-160 0,-4 0 144 0,0 0-144 16,-1-2 128-16,0 1-128 0,-3 0 208 0,2 0-32 0,-4-1-16 0,0-2 0 15,1-1 16-15,-4 2 0 0,1 4 0 0,-2-2 0 16,-3-9-32-16,-3 4 0 0,-4 0 0 0,-3 2 0 16,2-1 16-16,-4 0 0 0,-3-3 0 0,0-2 0 15,-1-1-160-15,0 1 192 0,-1 3-192 0,-2 1 192 16,-1-2-192-16,2 6 0 0,3 4 0 0,-1 3 128 15,-6 0-128-15,3 3 0 0,-1 3 0 0,-2 3 0 16,-4 4-176-16,-3 0-64 0,-2-1-16 0,-4 3-11584 16,-7 2-2304-16</inkml:trace>
  <inkml:trace contextRef="#ctx0" brushRef="#br0" timeOffset="148468.54">2517 11168 6447 0,'0'0'272'0,"7"-5"80"0,-2-3-352 0,-5 8 0 15,8-5 0-15,-8 5 0 0,0 0 2400 0,4-9 416 16,1 1 64-16,-2 3 32 0,-3 5-1376 0,0 0-256 15,0 0-64-15,0 0-16 0,5-7-336 0,-5 7-64 16,0 0-16-16,0 0 0 0,0-9-32 0,0 9-16 16,-3-7 0-16,3 7 0 0,-7-4-96 0,-1 4 0 15,-4-2-16-15,-2 4 0 0,0 1-240 0,-2 2-64 16,-1-1 0-16,-1 1 0 0,-2-2-112 0,-1 0-16 0,0 2-16 16,-5-2 0-16,-4-2 80 0,-1-1 0 0,-1 0 16 0,-1 0 0 15,-2 0 80-15,0-1 16 0,2-2 0 0,1 1 0 16,-1 1-48-16,0-1 0 0,0 0 0 0,-2 0 0 15,1 1-32-15,-2 1-16 0,1 1 0 0,2 1 0 16,2-3-128-16,-2 0-16 0,-3 0-128 0,3 0 192 16,3 0-64-16,1-4-128 0,-1 3 176 0,3 0-176 15,0 1 160-15,0 0-160 0,1 1 128 0,1 0-128 16,-4 1 0-16,4 1 0 0,2 1 128 0,-2 2-128 16,-2-4 0-16,6 2 0 0,6-1 0 0,0 2 0 15,-3-1 0-15,3 0 0 0,3 1 0 0,-1-1 0 16,0 1 0-16,2 0 0 0,1-3 0 0,3 2 0 0,-2 0 144 15,3 2-144-15,-2 0 160 0,2 0-160 0,6-5 144 0,-8 3-144 16,2 1 128-16,2 2-128 0,-1 1 0 0,2 0 128 16,3-7-128-16,-5 10 0 0,3 2 0 0,-1 2 0 15,2 3 0-15,-2-1 0 0,1-1 0 0,0 2 0 16,-1 5 0-16,1 0 0 0,-3 0 0 0,1 1 0 16,-1-1 0-16,0 4 0 0,-2-1 0 0,2-1 0 15,-4 0 0-15,3 1 0 0,-1 2 0 0,2-1 0 16,2 1 128-16,-2 0-128 0,0 2 0 0,1 1 0 15,-2 0 0-15,3 1 128 0,0 0-128 0,-1 2 160 16,0 0-160-16,1-1 160 0,2 3-160 0,-1-3 0 16,1-1 144-16,0 2-144 0,1 1 128 0,1 0-128 15,2 0 128-15,-1-2-128 0,-1 2 128 0,3 0-128 16,0 3 128-16,-1-3-128 0,-1-4 144 0,1-1-144 16,2 1 192-16,-3-1-192 0,1 1 176 0,-1 1-176 0,1 1 160 0,0 1-160 15,-2 1 128-15,-1-2-128 0,-1 0 0 0,1 1 144 16,1 1-144-16,-1 0 128 0,-1-2-128 0,1 1 128 15,0 0-128-15,-2-1 0 0,1-1 144 0,1 3-144 16,3 2 0-16,-1 1 144 0,-2-3-144 0,1 4 0 16,-1 0 176-16,2 0-176 0,1-4 160 0,-1-1-160 15,-1-2 144-15,1-2-144 0,3-1 128 0,-4-2-128 16,-1-2 128-16,0 3-128 0,-1 0 0 0,1 2 128 16,0 0-128-16,1-4 160 0,0-1-160 0,-2 1 160 15,1 3-160-15,0-2 0 0,0-3 144 0,2 2-144 16,0-2 0-16,0-1 144 0,-1 1-144 0,2-2 0 15,0-3 128-15,-2 0-128 0,1 0 0 0,0 0 0 0,1-1 160 16,-1-2-160-16,-2 1 128 0,1-1-128 0,-1 0 0 16,1 3 128-16,-1-2-128 0,0 1 0 0,0-2 0 0,0 0 128 15,0-5-128-15,-1-1 0 0,-1 1 0 0,-1 0 128 16,1-1-128-16,0 1 0 0,0-1 0 0,-1 0 128 16,-1-2-128-16,1 2 0 0,-1 0 0 0,-1 1 0 15,1-3 128-15,0 2-128 0,1 0 0 0,-1 1 0 16,0 0 0-16,2 0 0 0,2-10 0 0,0 0 0 15,-3 6 0-15,3-6 0 0,1 8 0 0,-1-8 0 16,0 0 0-16,0 0 0 0,0 0 0 0,10 6 0 16,-2-4 0-16,-8-2 0 0,11-4 0 0,1 2 0 15,-2 1 0-15,3-1 0 0,1-1 0 0,0-1 0 16,3 2 0-16,1-1 0 0,-1 2-128 0,5-1 128 16,2-2 0-16,3 2 0 0,-1 0 0 0,2 0 0 0,1-1 0 0,3 1 0 15,5 0 0-15,-1 0 0 0,0 0 0 0,2-2 0 16,0 1-128-16,1-1 128 0,-1-1 0 0,5 1 0 15,4-1 0-15,3 2 0 0,-1 0 0 0,-3 2 0 16,-4 2 0-16,0 1 0 0,-1-1 0 0,-5 1 0 16,-1 1-144-16,4 0 144 0,-3-2 0 0,-2 1 0 15,-4 0-128-15,0 1 128 0,-1-1 0 0,0-2 0 16,-2 0 0-16,-2 0-128 0,-2-1 128 0,-2 0 0 16,-4-1 0-16,0 1 0 0,-2-1 0 0,-1 1 0 15,-2 0 0-15,1 1 0 0,-5 0 0 0,3 0 0 16,-11 0 0-16,0 0 128 0,11 0-128 0,-11 0 0 15,0 0 0-15,0 0 0 0,0 0 0 0,0 0 0 0,0 0 0 0,0 0 0 16,0 0 128-16,0 0-128 0,-8-3 0 0,-3 2 0 16,0-1 128-16,-4 0-128 0,-2 0 0 0,-3 0 128 15,-2 0-128-15,-2 1 0 0,-3 1 176 0,0-2-176 16,-1 0 192-16,0 1-192 0,-3-1 0 16,1 1 0-16,0 1 0 0,2-1 0 0,-4-1 0 0,1 0 0 15,-2 1 0-15,2-2 0 0,3-2 0 0,-5-1 0 16,-1 1 0-16,-3-3 0 0,-1 1 0 0,-1 1 0 15,3-2 0-15,-6 4 0 0,2 1 0 0,0 0 0 16,0-1 0-16,3 0 0 0,-4 2 0 0,3 0 0 16,-4-1 0-16,2-1 0 0,0 0 0 0,2 0 0 15,1 1 0-15,4 2 0 0,0 0 0 0,3-1 0 16,5-5 0-16,4 5 0 0,-1 3 0 0,4-2 0 16,2-1 0-16,2 0 0 0,0 0 0 0,3 0 0 0,0 4 0 0,4-2 0 15,0-3 0-15,3 1 0 0,-3 0 0 0,7 2 0 16,0 0 0-16,0 0 0 0,-8-4 0 0,4 1 0 15,4 3 0-15,0 0 0 0,-3-4 0 0,3 4 0 16,0 0 0-16,0-9 0 0,0 9 0 0,1-11 0 16,0-1 0-16,2 0 0 0,-2 0 0 0,0 0 0 15,2-3 0-15,-1 0 0 0,1-1 0 0,-1-1 0 16,2 1 0-16,-2-4 0 0,1-1 0 0,0-6 0 16,2-2 0-16,-1-5 0 0,-1-2 0 0,2-3 0 15,0-10 0-15,-2 1 0 0,0-1 0 0,0-2 0 16,0 0 0-16,3-3 0 0,-4-3 0 0,0 1 0 15,-1-1 0-15,1 5-176 0,-2 3 176 0,1 1-160 16,-1 2 160-16,1 2 0 0,0 4 0 0,-2-3 0 0,-3-9 0 0,0 4 0 16,2 0 0-16,-3 0 0 0,2-3 0 15,1 4 0-15,0 1 0 0,0 1 0 0,-3 0-176 0,3-5 176 16,0-2-208-16,1 3 80 0,1 0-48 0,0 3 0 16,0 0 0-16,2 0 0 0,1 1-16 0,0-3-16 15,-1-2 0-15,0 3 0 0,0 0 48 0,-2 3 16 16,0 3 0-16,-1 2 0 0,-1 7 144 0,1 1 0 15,-4 1 0-15,1 2-128 0,0 2 128 0,1 0-128 16,2 1 128-16,-3-1-128 0,-1-2 128 0,2 1 0 16,1-2 0-16,2 3 0 0,-2 1-144 0,-1 0 144 15,3 0-160-15,3 2 160 0,-2 4-144 0,0 4 144 16,2-1-128-16,1 6 128 0,3 0-144 0,-3 3 144 16,3-2-160-16,1 1 160 0,3 1-144 0,-4-1 144 15,1 1-128-15,0 2 128 0,2 0 0 0,-3-1-128 16,1 1 128-16,1 2 0 0,0 2 0 0,0 1-160 0,0 0 160 0,1 0 0 15,-2 0-160-15,3 2 160 0,2 1-128 0,2 1 128 16,-1-2 0-16,2-1-128 0,2 3 128 0,2 0 0 16,-2-1 0-16,4-1 0 0,4-1 0 0,0 4-128 15,2-2 128-15,4 3 0 0,-1-2 0 0,4-1 0 16,0-2 0-16,2-1 0 0,3 3 0 0,3-3-128 16,2 0 128-16,1 0 0 0,-1-2 0 0,-1 2 0 15,0-2 0-15,-4 1 0 0,-3 1 0 0,-1 0 0 16,-2 0 0-16,-1 0 0 0,2 0 0 0,-4 0 0 15,1-2 0-15,0 2 0 0,1 2 0 0,-1-2 0 16,-4-3 128-16,-3 2-128 0,-2 0 128 0,-2 1-128 16,-3 0 0-16,-1 0 0 0,2-1 0 0,-5 1-128 0,-3 1 128 0,0-1 0 15,0-3 0-15,-3 2 0 0,-8 1 0 0,9 0 0 16,-2-1 0-16,-7 1 0 0,0 0 0 0,0 0 144 16,0 0-144-16,0 0 0 0,0 0 128 0,0 0-128 15,-7-5 0-15,-3-1 0 0,-3 2 144 0,-3 2-144 16,-1-1 0-16,-3 2 144 0,-6 1-144 0,0 0 0 15,-4 3 0-15,-2-2 0 0,-3-4 0 0,2 3 0 16,0 3 0-16,0-4 0 0,-1-2 0 0,-2-2 0 16,1-2 0-16,1 4 0 0,-1-1 0 0,-2-1 0 15,-3 1 0-15,1-1 0 0,-1 0 0 0,-4 2 0 16,-2 1 0-16,1-1 128 0,3-1-128 0,3 0 0 16,-3 2-160-16,0-1 160 0,-1-1 0 0,1 1 0 15,-4 0 0-15,0 2 0 0,2 3 0 0,0 0-144 0,1-1 144 16,3 1 0-16,1 0 0 0,2 1 0 0,6 1 0 0,-1-1 0 15,1-3 0-15,1 2-128 0,5 1 128 0,1 0 0 16,-3 1 0-16,7-2 0 0,3-1 0 0,5 2-128 16,0 2 128-16,4-3 0 0,0 0 0 0,8-2 0 15,0 0 0-15,0 0-160 0,-1 9 160 0,1-9 0 16,0 0-160-16,4 11 160 0,1-1-128 0,0 1 128 16,2 0-144-16,1 1 144 0,-4-1-160 0,4 4 160 15,2 3 0-15,1 0-144 0,-1-2 144 0,1 4 0 16,-3 3 0-16,2 3-128 0,2 4 128 0,-1 1 0 15,-1 0 0-15,0 1 0 0,0 3 0 0,0 0 0 16,-1 0 0-16,2 3 0 0,-2-1 0 0,1 6 0 16,-2 4 0-16,2 0 0 0,2 0 0 0,0-1 0 15,-2 1 0-15,0 2 0 0,1-2 0 0,-2-1 0 0,2 1 0 0,0 3 0 16,-4 0 0-16,1 0 0 0,-2-6 0 0,-2-1 0 16,1 1 0-16,-2-5 0 0,1 1 0 0,2 1 144 15,-2 2-144-15,1 2 0 0,-3 0 144 0,0 1-144 16,-1 0 0-16,-1-2 144 0,0 0-144 0,2-1 128 15,2 0-128-15,-4 0 128 0,-4-1-128 0,3 2 0 16,2 2 144-16,-2 0-144 0,2-1 0 0,2-2 128 16,-2-2-128-16,1 1 0 0,-1 2 128 0,-1 0-128 15,-1 0 128-15,1-1-128 0,2-2 0 0,-1 2 144 16,-1 0-144-16,0-4 0 0,0-1 128 0,-1-3-128 16,-2-1 0-16,2-1 0 0,-3-2 160 0,2 0-160 15,0-2 128-15,0 0-128 0,1 1 0 0,0 0 0 16,-2 1 128-16,2-4-128 0,-1-2 0 0,-1-3 0 0,2 0 0 0,0-3 128 15,0-2-128-15,-1-3 0 0,0-2 0 0,1 0 0 16,0-3 128-16,1-3-128 0,0-6 128 0,0 0-128 16,0 0 0-16,0 0 128 0,0 7-128 0,0-7 0 15,0 0 0-15,0 0 128 0,0 0-128 0,0 0 0 16,0 0 0-16,0 0 0 0,0 0 0 0,0 0 0 16,0 0 0-16,10 3 0 0,-10-3 0 0,10 0 0 15,-10 0 0-15,13-2 0 0,2-1 0 0,0 3 0 16,-1-3 0-16,5-1 0 0,4 0 0 0,1-1 0 15,2 1 0-15,3 0 0 0,3-3 0 0,0 4 0 16,4-3-144-16,2 2 144 0,-1 1 0 0,5-3 0 16,-2-3 0-16,3 6 0 0,0 1 0 0,3 1 0 15,1 0 0-15,-2 2 0 0,-5 3 0 0,-1 3 0 0,-4 1 0 16,-3 0 0-16,-2-2 0 0,-2 1 0 0,1 3 0 0,-3-2 0 16,1 0 0-16,-3-4 0 0,-4-1 0 0,0 1 0 15,0-2 0-15,-2-1 0 0,-1-2 0 0,-2 0 0 16,-1-1 0-16,-5-1 144 0,-9 3-144 0,0 0 128 15,0 0-128-15,7-6 128 0,-7 6 48 0,0-9 0 16,-6-1 0-16,0-1 0 0,-4 2 112 0,-1-1 32 16,-3 0 0-16,0-1 0 0,3-1-64 0,-4 4 0 15,-5-1 0-15,1 2 0 0,-1 1-64 0,1 1-32 16,-1 2 0-16,1 2 0 0,-3 1-160 0,2 0 0 16,3-2 0-16,1 4 0 15,2-1-1136-15,3 4-144 0,4 4-48 0,3 1-15952 0</inkml:trace>
  <inkml:trace contextRef="#ctx0" brushRef="#br0" timeOffset="161441.23">22281 14929 2751 0,'0'0'256'0,"0"0"-256"16,-8-2 0-16,2 0 0 0,6 2 2272 0,0 0 416 15,0 0 64-15,-9-1 32 0,0-2-1488 0,9 3-288 16,0 0-64-16,0 0-16 0,0 0-256 0,0 0-48 16,0 0-16-16,0 0 0 0,0 0 80 0,0 0 16 15,0 0 0-15,0 0 0 0,0 0 80 0,0 0 32 16,9-5 0-16,1 2 0 0,1 0-144 0,0 0-32 16,-1 1 0-16,3 1 0 0,2 0-192 0,1-1-32 15,-3-2-16-15,2 2 0 0,3 1-80 0,0 0 0 16,-1-2-16-16,1-1 0 0,-1 1-16 0,2 1 0 0,-2 1 0 0,0-1 0 15,0-4 16-15,1 3 0 0,3 1 0 0,0-1 0 16,0 0 32-16,2 0 16 0,-1 0 0 0,2 1 0 16,-3 2-80-16,4 0-16 0,-2-1 0 0,2 1 0 15,1 1-16-15,1 3-16 0,-3-2 0 0,0 2 0 16,0-1-48-16,1 0-16 0,-3-3 0 0,1 1 0 16,1 0-160-16,0 0 160 0,1-2-160 0,1 3 160 15,-2 4-160-15,0-3 0 0,-2-3 144 0,1 1-144 16,1 1 128-16,1 1-128 0,-2-1 128 0,-1 0-128 15,-1-2 176-15,-1 0-48 0,-1 2 0 0,0-1 0 16,-2 0 96-16,0-1 16 0,-1-1 0 0,0 2 0 16,-1 2-112-16,1-2 0 0,-2-2-128 0,1 1 192 15,1 2-64-15,-2 0-128 0,-1-1 176 0,0 2-176 0,2-2 144 0,-4 1-144 16,-1-2 0-16,1 1 144 0,-3 0-144 0,1 0 128 16,1-1-128-16,-10 0 128 0,10 0-128 0,0 1 192 15,-3 1-192-15,1-1 192 0,-8-1-192 0,8 2 160 16,0 3-160-16,-8-5 160 0,0 0-32 0,7 2 0 15,2 1 0-15,-3 2 0 0,-6-5-128 0,6 6 0 16,-6-6 0-16,3 11 0 0,-3 0 0 0,0 0 0 16,-2 0 0-16,-1 0 128 0,1 4-128 0,-2 1 192 15,-2 3-192-15,-2-2 192 0,3 0-192 0,-2 2 160 16,0 0-160-16,-1 3 160 0,1 2-160 0,0 0 0 16,-3 2 0-16,2 2 0 0,2-1 0 0,2 2 0 15,-3 0 128-15,1 2-128 0,-2 0 0 0,2 2 0 16,2-1 0-16,-1-1 128 0,-2-3-128 0,3 0 0 0,-3 0 0 15,3 2 128-15,0 0-128 0,-1 2 128 0,2 0-128 0,-1 1 128 16,1 1-128-16,-2 0 0 0,1 0 0 0,1-1 128 16,0-1-128-16,0-1 0 0,0-2 0 0,2 2 128 15,0-1-128-15,0-2 0 0,-1 0 144 0,1-2-144 16,-1 3 128-16,1-2-128 0,0 1 128 0,1-1-128 16,-2 2 128-16,-1 0-128 0,1-2 128 0,-2 1-128 15,1 0 0-15,0 0 0 0,-3-1 0 0,2 2 128 16,-1-1-128-16,0 3 0 0,2 1 0 0,-1 2 0 15,2-1 0-15,0 0 0 0,-1 0 0 0,1 2 128 16,1-3-128-16,0-2 0 0,0 0 128 0,2-2-128 16,0 1 0-16,-1-2 128 0,-1 0-128 0,1-2 0 15,1-2 0-15,-1 3 128 0,-2 0-128 0,0-1 0 0,0-1 128 16,1 1-128-16,-4-2 128 0,3-2-128 16,0-5 128-16,0 2-128 0,-2-1 128 0,2 1-128 0,-2 1 0 0,0-2 144 15,1 1-144-15,1-1 0 0,1-3 128 0,-1-1-128 16,-2 2 0-16,2-2 0 0,0 0 0 0,0-2 128 15,1 0-128-15,1 1 0 0,0-1 128 0,-1 0-128 16,1-1 0-16,1-1 0 0,1 0 160 0,-1 0-160 16,0 0 128-16,1 0-128 0,0-1 0 0,-2-8 128 15,3 10-128-15,-3-10 0 0,0 0 0 0,3 10 128 16,-1 1-128-16,-2-11 0 0,0 0 0 0,5 9 128 16,-5-9-128-16,0 0 0 0,0 0 128 0,0 0-128 15,3 9 0-15,-3-9 128 0,0 0 16 0,0 0 0 16,0 0 0-16,0 0 0 0,0 0-144 0,0 0 0 15,-5-1 0-15,5 1 0 0,-6-1 0 0,-2 0 0 0,0-2 0 16,2 2 128-16,-1 0-128 0,0 1 0 0,-2-1 0 0,-1 0 0 16,-1 0 0-16,-1-1 0 0,-3 1 0 0,1-1 0 15,-1 1 0-15,-3 0 0 0,-6-1 0 0,1 1 0 16,0-1 0-16,0 1 0 0,-5 0 128 0,1-3-128 16,-1 1 0-16,3 0 0 0,-3 0 0 0,3 1 0 15,1-2 0-15,-1 1 0 0,3 0 0 0,-5 2 0 16,2-1 0-16,1 0 0 0,1 0 0 0,-2-1 0 15,-1 1 0-15,1 0 0 0,-1-2 0 0,1 0 0 16,3 1 0-16,-1 0 0 0,2 1 0 0,3 0 0 16,0-2 0-16,0 1 0 0,4-1 0 0,3 2 0 15,-1-2 0-15,3 1 0 0,1-2 0 0,4 2 0 16,4 3-176-16,0 0 176 0,-7-6-128 0,7 6 128 16,0 0-128-16,0 0 128 0,0 0-128 0,5-7 128 0,-5 7-160 15,11-5 160-15,1 2-192 0,1 1 192 0,2 0-192 0,5 2 64 16,2-3 128-16,5 6-208 0,2-3 208 0,4 0 0 15,1 1-160-15,4 1 160 0,1-1 0 0,-1 0 0 16,-4 0 0-16,-3 1 0 0,-1 1-128 0,-1-2 128 16,-1-1 0-16,-3 0 0 0,0 0 0 0,2 0 0 15,-4-1 0-15,2 1 0 0,-3 0 0 0,0 1 0 16,-4-1 0-16,-2 0 0 0,3-1 0 0,-2 2 0 16,0 0 0-16,-2 1 0 0,-2-2 0 0,3 0 0 15,-1 0 0-15,-2 0 0 0,-2 0 0 0,-2 0 0 16,-9 0 0-16,11 0 0 0,-3 0 0 0,-8 0 0 15,10 0 128-15,-10 0-128 0,0 0 0 0,0 0 0 16,10-2 144-16,-10 2-144 0,0 0 0 0,0 0 144 0,5-5-144 0,-5 5 0 16,0 0 128-16,6-6-128 0,-1-1 0 15,-5 7 0-15,2-8 0 0,1 2 0 0,-2-1 0 0,0-2 0 16,1 2 128-16,0-1-128 0,2 0 0 0,-3 0 0 16,1-3 0-16,-1 0 0 0,1-2 0 0,0-1 0 15,1-1 0-15,1-2 0 0,-1 1 0 0,2-2 0 16,-2-1 0-16,2-1 0 0,-2-5 0 0,1 1 0 15,-2-1 0-15,3-3-144 0,-3-1 144 0,0 0 0 16,-1 2-144-16,-1-4 144 0,-1-1-160 0,0-3 160 16,0-2-144-16,0-3 144 0,0 0-128 0,1-4 128 15,0-7 0-15,0 2-128 0,-3 2 128 0,6 0 0 16,-1 3 0-16,0 0-160 0,1-2 160 0,2 0 0 16,0 0-128-16,1 0 128 0,3 2 0 0,-3-1 0 0,3 2-128 0,-1 0 128 15,2-1 0-15,-1 2 0 0,0-2-208 0,2-1 64 16,-2 1 16-16,1 1 0 0,1 1-80 0,-3 1-16 15,0 1 0-15,-1 2 0 0,2 2 32 0,-5 5 16 16,0 0 0-16,2 1 0 0,0 2 176 0,-1 0-160 16,1-3 160-16,0 3-160 0,4 3 160 0,-2-1 0 15,0-1-144-15,0 1 144 0,3-2 0 0,0 1-144 16,3 1 144-16,-3 0 0 0,2-5-224 0,0 4 64 16,0 0 16-16,-1 1 0 0,-4-4 16 0,1 4 0 15,0 2 0-15,-3 1 0 0,-4-1 128 0,1 2 0 16,-1 0-144-16,-1 4 144 0,0 7 0 0,-1-2 0 15,1-4-144-15,-2 2 144 0,0 3 0 0,0 2 128 0,-1 2-128 16,-1 0 192-16,1-2-192 0,1 4-160 0,-4 1 32 0,0 1 0 16,1 1 128-16,-3-2-192 0,1 2 192 0,6 3-192 15,0 0 192-15,-10 3 0 0,2-2-144 0,8-1 144 16,-10 4 0-16,2-1 0 0,8-3-144 0,-12 3 144 16,2-3 0-16,4 1 0 0,-4 2 0 0,0 0 0 15,-1 1 0-15,1-2 0 0,0-2-128 0,1 3 128 16,1 4 0-16,-1 0 0 0,-1-3 0 0,3 2 0 15,-3-1 0-15,0 4 0 0,-1 1 0 0,-1-3 0 16,2-2-128-16,-4 2 128 0,-3-2 0 0,-1 1 0 16,-2-2 0-16,3 1 0 0,-5-2 0 0,0 1 0 15,-2 2 0-15,1 0 0 0,-2-2 0 0,1-2 0 16,-6 0 0-16,0-1 0 0,0-1 0 0,-2-2 0 16,1-1 0-16,-2-1 0 0,-3 4 0 0,0 0 0 0,1 0 0 15,-1 0 0-15,1-2 0 0,0 0 0 0,-2-1 0 0,-2-3 0 16,-2 0 0-16,1-1 0 0,-3 1 0 0,2 2 0 15,-2 0 0-15,2-2 0 0,4-3 0 0,0-1 128 16,2 1-128-16,2-1 0 0,-2 1 0 0,0-2 0 16,-2-2 0-16,6 3 0 0,0 1 0 0,-1 1 0 15,-2 2 0-15,1-1 0 0,1-1 0 0,3 3 0 16,3 0 0-16,2 2 0 0,2-2 0 0,4-2 0 16,0 4 0-16,5 1 0 0,0 0 0 0,3 0 0 15,2-1 0-15,8 3 0 0,0 0 0 0,0 0 0 16,0 0 0-16,0 0 0 0,0 0 0 0,0 0 0 15,4 9 0-15,2-4 0 0,4 0 0 0,3 0 0 16,3 2-160-16,0 0 160 0,4 2 0 0,5-1 0 0,1-4 0 0,3 4-128 16,3 1 128-16,1 1 0 0,0 0 0 15,1 0 0-15,5-4 0 0,1 2 0 0,-2 1 0 0,2-2 0 16,-2-2 0-16,4-1 0 0,3 1 0 0,2-1 0 16,3-2 0-16,-1 0 0 0,2-4 0 0,-5 5 0 15,0 2 0-15,-1-3 0 0,-4-2 0 0,3 1 0 16,2 1 0-16,-2 1 0 0,-1-1 0 0,-2-1 128 15,2-1-128-15,-2 1 0 0,-5 1 0 0,-2 0 128 16,-2-2-128-16,-2-1 0 0,-2-1 0 0,1 1 0 16,-1 3 0-16,2-2 0 0,-4-3 0 0,2 2 0 15,-2 1 0-15,-1 2 0 0,-3 0 0 0,-2-2 0 16,-3-4 0-16,-2 2 0 0,1 6 0 0,-3-2 0 16,-2-1 0-16,0-1 0 0,-4-1 0 0,1 3 0 15,-1 5 0-15,0-3 0 0,-7-4 0 0,8 5 0 0,-1 1 0 0,0 3 0 16,-3 0 0-16,0-4 0 15,-4-5 0-15,5 8 0 0,-4 2 0 0,1 1 0 0,0 1 0 0,-1-2-160 16,-2 0 160-16,1 4 0 0,1 5-144 0,-2 0 144 16,-1-1 0-16,0 3-144 0,1 1 144 0,-4 4 0 15,2 1 0-15,-1 4 0 0,-3 0 0 0,0 4 0 16,1 3 0-16,-3 3-128 0,-2 2 128 0,1 3 0 16,-1-1 0-16,0 0 0 0,0 5 0 0,-2-1 0 15,1 2 0-15,1 2 0 0,3 5 0 0,-2 0 0 16,0 2 0-16,2-4 0 0,0-3 0 0,0-1 0 15,4 2 0-15,-2-3 0 0,2-3 0 0,2-1 0 16,1-2 0-16,-2 2 0 0,0 4 0 0,0-5 0 16,-2-4 0-16,2 4 0 0,-4 3 0 0,2 2 0 15,1-3 0-15,-4 2 0 0,1-5 0 0,1 0 0 16,0 0 0-16,2 0 0 0,-4 0 0 0,3-1 0 0,0 5 0 0,1-2 0 16,-1 0 0-16,2-1 128 0,2-4-128 0,1 0 0 15,1-3 0-15,-1-1 0 0,1-3 0 0,1-1 128 16,3-1-128-16,-1-2 0 0,-1-1 0 0,1-2 0 15,-2 5 0-15,0-4 128 0,-1-1-128 0,1-2 0 16,2 0 0-16,-3-1 0 0,-1-1 0 0,0-2 128 16,-1-2-128-16,1 0 0 0,-2-3 0 0,0-1 128 15,1-1-128-15,0-2 0 0,3-3 0 0,-2 0 128 16,-1 0-128-16,0-2 0 0,1-8 0 0,0 0 128 16,-2 10-128-16,1-1 128 0,0-1-128 0,1-8 128 15,-3 6-128-15,3-6 128 0,-6 6-128 0,-2-3 128 16,0-1 0-16,-2 1 16 0,-5-2 0 0,1-3 0 0,-2-6 208 0,-3 1 32 15,-6 3 16-15,-4-1 0 0,-2-1-16 0,-4 0 0 16,-5 2 0-16,1 0 0 0,-4-3-128 0,2-1-48 16,3 1 0-16,1 0 0 0,2 0-208 0,3 3 176 15,4 2-176-15,1 0 160 0,-1-1-416 0,0 2-96 16,2 0-16-16,2 1-11904 16,0 1-2384-16</inkml:trace>
  <inkml:trace contextRef="#ctx0" brushRef="#br0" timeOffset="163038.85">2352 14978 22287 0,'0'0'976'0,"0"0"224"0,4-5-960 0,-4 5-240 15,0 0 0-15,0 0 0 0,0 0 0 0,0 0-160 16,0 0 32-16,0 0 0 0,0 0 592 0,0 0 128 16,0 0 32-16,0 0 0 0,0 0 96 0,0 0 32 15,-11 1 0-15,3 1 0 0,8-2-64 0,-11 1-16 0,-1 1 0 16,0 0 0-16,1-1 32 0,-5 1 0 0,-4 2 0 0,1-2 0 16,-3 0-112-16,-4 0-16 0,-3-2 0 0,-2 1 0 15,-1 0-144-15,0-2-48 0,-2-2 0 0,-1-1 0 16,-5 0-128-16,-1 0-16 0,0-4-16 0,-6 1 0 15,2-2 96-15,0 0 32 0,1 0 0 0,0-2 0 16,0 0 48-16,4 0 16 0,-1-2 0 0,-1 3 0 16,-4 2-144-16,2 0-16 0,0-3-16 0,1 0 0 15,2 2-240-15,3-1 0 0,0 0 128 0,3 1-128 16,1 0 0-16,1 3 144 0,1 1-144 0,2 1 128 16,3 1-128-16,-1-2 0 0,1 2 144 0,2 2-144 15,6 1 0-15,2 0 144 0,2-1-144 0,1 1 0 16,-1 2 128-16,3 1-128 0,2 1 0 0,2-2 0 0,0-2 0 15,8 0 0-15,0 0 0 0,-6 4 0 0,2 1 0 16,4-5 0-16,0 0 0 0,-2 12 0 0,2 0 0 0,4 2-144 16,-1-2 144-16,2 4 0 0,-2 0 0 0,0 5 0 15,1 2 0-15,1 1-128 0,3 2 128 0,-4 1 0 16,-3 2 0-16,2 1 0 0,-1 2 0 0,1 2 0 16,-2 1 0-16,1 1 0 0,5 0 0 0,1 2 0 15,-2 1 0-15,3 1 128 0,-2-1-128 0,2 1 0 16,-5-2 0-16,3 1 128 0,-3-2-128 0,3 2 0 15,-1 3 0-15,-1-2 128 0,-2 1-128 0,1 1 144 16,1 0-144-16,-2-2 160 0,0 0-160 0,-2 0 128 16,1-1-128-16,-1 0 128 0,-1-3-128 0,-1 5 192 15,-3 4-192-15,2-5 192 0,1-3-192 0,0 1 160 16,-5 4-160-16,2-2 160 0,2-4-160 0,-1-2 0 0,2 0 0 0,0 0 128 16,1 1-128-16,-3 0 0 0,2-4 0 0,1 4 0 15,1 0 0-15,-1 1 0 0,-1-1 0 0,0-2 0 16,-1-3 0-16,0 0 0 0,1-2 128 0,0 2-128 15,-1-1 0-15,1-2 0 0,-3-1 0 0,-2 2 0 16,-1 1 0-16,-1-2 0 0,1-1 0 0,-2-1 0 16,4-2 0-16,-5 0 0 0,2-1 0 0,-1 0 0 15,1-6 128-15,-2 3-128 0,-4-1 0 0,2-1 128 16,6 1-128-16,-3-2 0 0,1-1 0 0,-1 0 0 16,3-1 0-16,-2 0 0 0,2-3 0 0,1-2 0 15,2 2 0-15,1-1 0 0,-2-1 0 0,3 0 0 16,-1 0-144-16,-1-3 144 0,-2 1 0 0,3 0 0 15,2-7-128-15,0 7 128 0,-1 2 0 0,0-2 0 0,-1-3 0 16,2-4-128-16,1 8 128 0,0-1 0 0,-1-7 0 16,0 7 0-16,0-7 0 0,4 7 0 0,3-1 0 15,-4 2-128-15,-3-8 128 0,6 7 0 0,1-2 0 0,1 1-128 16,-8-6 128-16,13 3 0 0,4-1 0 0,-1-1 0 16,-2-1-128-16,3-2 128 0,5-1 0 0,1-3 0 15,6 1-128-15,-1-3 128 0,1-1 0 0,2 1 0 16,1 1 0-16,0-2 0 0,-1-1 0 0,4 2 0 15,4 0 128-15,1-1-128 0,1 1 0 0,3-1 0 16,0-1 0-16,1 2 0 0,-1 1 0 0,-2 0 0 16,-1 1 0-16,-1 2 0 15,2 1-1840-15,0 1-400 0</inkml:trace>
  <inkml:trace contextRef="#ctx0" brushRef="#br0" timeOffset="164745.99">9855 14565 7359 0,'0'0'656'0,"0"0"-528"15,0 0-128-15,0 0 0 0,0 0 720 0,0 0 112 16,0 0 32-16,0 0 0 0,0 0 368 0,0 0 80 16,5-5 16-16,-5 5 0 0,0 0-144 0,0 0-32 15,0 0 0-15,-5 9 0 0,-1 0-192 0,1 5-32 16,1 2-16-16,0 0 0 0,-6-2-272 0,2 2-64 16,2 2-16-16,1 1 0 0,-4-4-256 0,3 2-48 15,-2 1-16-15,2 1 0 0,1 0-48 0,0-2 0 16,2 0 0-16,1-3 0 0,-4-2 0 0,4 0-16 0,0-1 0 0,1-2 0 15,1-9-32-15,0 0 0 16,3 10 0-16,-3-10 0 0,0 0 112 0,11-3 32 0,1-5 0 0,2-3 0 16,-1 0 64-16,2-3 16 0,2-2 0 0,2-1 0 15,3-2-224-15,-2 2-144 0,-2 2 192 0,-1 0-192 16,4-3 144-16,0 3-144 0,-1 1 0 0,0 3 144 16,-1 0-144-16,-1 2 0 0,2-1 0 0,-3 1 0 15,-2 1 0-15,-1 3 0 0,-2 0 0 0,-1 1 0 31,-1-1-320-31,-10 5-80 0,0 0-32 0,8 4-8272 0,-8-4-1664 0</inkml:trace>
  <inkml:trace contextRef="#ctx0" brushRef="#br0" timeOffset="165043.13">9924 14831 20495 0,'0'0'448'0,"-5"-5"80"0,0-1 32 0,5 6 32 0,0 0-464 0,-7-7-128 16,-2 0 0-16,3 1 0 0,0-1 0 0,5 0 0 15,1 7 0-15,1-12 0 0,0-2 128 0,3 0 128 16,0-1 0-16,3 0 16 0,-3-3 240 0,6 1 64 16,0-1 0-16,5-1 0 0,7 0 144 0,-1 0 48 15,3-2 0-15,2 1 0 0,3 0-96 0,2 1-16 16,0-2 0-16,2-1 0 0,-1-2-128 0,4 0-16 15,0 2-16-15,1-1 0 0,-1 0-192 0,-2 1-48 0,1 1 0 0,-2 4 0 16,4 4-112-16,-7-2-16 0,-4 1-128 0,-4 2 192 16,-1 5-192-16,-4 4 0 0,-2 3 0 0,-3-1-9408 15,-4 1-1824-15</inkml:trace>
  <inkml:trace contextRef="#ctx0" brushRef="#br0" timeOffset="165470.48">11388 14038 9215 0,'0'0'400'0,"-5"-7"96"0,1-3-496 0,-2 1 0 15,-1 0 0-15,2 3 0 0,5 6 2240 0,-4-8 336 16,-5 0 80-16,4 4 16 0,5 4-992 0,-7 0-192 16,7 0-32-16,-9 2-16 0,0 2-448 0,4 3-96 15,2 1 0-15,-2 4-16 0,-2 1-320 0,-1 5-64 16,2-2-16-16,4 3 0 0,1 1-192 0,2-2-32 16,1 0-16-16,2-1 0 0,1-1-240 0,0-3 144 15,0-2-144-15,3-1 128 0,3-1 0 0,2-4-128 16,3-1 192-16,3-2-64 0,1-4 320 0,2-4 48 15,1-5 16-15,1 0 0 0,0 0 48 0,0-5 16 16,-2-5 0-16,-2-1 0 0,-2-3-80 0,0 0-16 0,-1-2 0 16,-1-1 0-16,-4 1-64 0,-1 1-16 0,0 4 0 0,-2 0 0 15,-3 1-208-15,1 2-32 0,0 2-16 0,-1 3 0 16,-2 0-144-16,1 0 0 0,-4 3 0 0,0 3 0 16,-1 8-224-16,0 0-128 0,0 0-32 0,0 0 0 31,0 0-2688-31,0 0-560 0</inkml:trace>
  <inkml:trace contextRef="#ctx0" brushRef="#br0" timeOffset="165980.79">12339 13742 21823 0,'0'0'960'0,"0"0"208"0,-5 9-928 0,0 2-240 16,-2-1 0-16,0 3 0 0,-4 2 368 0,1 2 16 16,0 4 16-16,-2 6 0 0,-2 1 160 0,2 3 16 15,4 0 16-15,-5 5 0 0,-4 4-176 0,1-1-32 16,0 1-16-16,3-3 0 0,1-3-32 0,1-1 0 16,2-3 0-16,2-4 0 0,0-2-48 0,3-6-16 15,-2-2 0-15,2-3 0 0,-1-2 304 0,1-2 64 16,4-9 16-16,0 0 0 0,-2 8 0 0,2-8 0 15,0 0 0-15,1-6 0 0,0-2 0 0,2-4 0 0,-1-3 0 0,2-5 0 16,-2-4-272-16,2-1-64 16,2 1-16-16,-1-3 0 0,1-3-176 0,0-3-128 0,0-4 144 0,3-1-144 15,1 1 128-15,1-1-128 0,2 1 0 0,-1 3 0 16,0 3 0-16,0 3 0 0,4 0 0 0,1 3 0 16,3 2 0-16,1 4 0 0,2 2 0 0,-1 3 0 15,0 1-160-15,-1 3 160 0,-2-1-128 0,-2 4 128 16,-1 5 0-16,-3 2 0 0,-2 1 0 0,-2 4-128 15,-3 4 128-15,-1 2 0 0,-2 2 0 0,-1 1 0 16,-3 0 0-16,-1 2 0 0,-4 0 0 0,-1 2 0 16,-2-2 0-16,-2 2 0 0,-2-3 0 0,-2 1 0 15,-1-3 0-15,-3-1 0 0,0-2 160 0,-2-1-160 16,2-3 192-16,-1 0-48 0,1-2-16 0,0 0 0 0,5-2-128 16,3-2 0-16,11 0-192 0,0 0 192 15,-5-7-1280-15,0 1-128 0,1-2-16 0,5-1-16 16,4 0-1120-16,5-1-240 0,5-3-32 0</inkml:trace>
  <inkml:trace contextRef="#ctx0" brushRef="#br0" timeOffset="166307.95">13270 13142 20847 0,'9'-13'912'0,"-4"6"208"0,-5 7-896 0,6-4-224 0,-4-1 0 0,-2 5 0 15,0 0 720-15,0 0 112 0,0 0 0 0,-7 10 16 16,0 3 128-16,-3 5 32 0,-2 5 0 0,-1 1 0 16,-1 0-304-16,-1 3-48 0,-1 0-16 0,2 5 0 15,1 5 0-15,-4 3-16 0,-1 5 0 0,-2 3 0 16,-2 4-240-16,3 0-32 0,3-1-16 0,1-5 0 15,2-10-160-15,3-3-48 0,3-2 0 0,1-1 0 16,1-5-128-16,1-2 192 0,1-2-192 0,0-2 192 16,2-4-192-16,1 3 0 0,3-7 0 0,-1 0 128 15,1-2-1344 1,-3-9-288-16,10 3-48 0,0-4-12080 0</inkml:trace>
  <inkml:trace contextRef="#ctx0" brushRef="#br0" timeOffset="166665.14">13506 13565 24351 0,'0'0'1088'0,"0"0"208"0,0 0-1040 0,0 0-256 15,0 0 0-15,-11 9 0 0,3 5 448 0,-3 2 16 16,-5-1 16-16,3 3 0 0,-1 2 16 0,0 1 0 15,2 2 0-15,2-5 0 0,-2 1-304 0,4 0-64 16,1-1-128-16,5 0 192 0,1-4 0 0,3 2 0 16,3-2 0-16,4-1 0 0,-1-1-64 0,3-2-128 0,2-2 176 0,2-4-176 15,1 0 496-15,1-4-16 0,3-4 0 0,2 2 0 16,-1-2 32-16,-1-3 16 0,-2-2 0 0,0-1 0 16,0-2 0-16,1 0 0 0,-2-1 0 0,-1-1 0 15,-3-2 112-15,-2 0 0 0,-5-1 16 0,0 0 0 16,-2-1-144-16,-4 2-16 0,-3 1-16 0,-1-1 0 15,-1-2-224-15,-1 3-32 0,-3 5-16 0,-1 0 0 16,0 1-208-16,-2 2 0 0,2 0 0 0,1 4 0 16,-2 6-1456-1,2 0-272-15,2-1-64 0,7-2-8864 0,-7 7-1760 0</inkml:trace>
  <inkml:trace contextRef="#ctx0" brushRef="#br0" timeOffset="167130.78">14495 13517 15663 0,'0'0'1392'0,"0"0"-1120"15,-6-7-272-15,-1-1 0 0,0-2 928 0,1 4 128 16,-2 4 32-16,-1-1 0 0,-2-3-400 0,-1 1-80 15,-2 0-16-15,-1 3 0 0,-2 2-16 0,-2 1-16 16,-2-4 0-16,-2 5 0 0,-1 4 144 0,-3 1 48 16,0 1 0-16,0 2 0 0,-1 6-176 0,2 2-16 15,1 3-16-15,0 2 0 0,3 1-240 0,5 1-48 0,2 1-16 0,6-3 0 16,-1-1-80-16,5-3-16 0,5-6 0 0,1-1 0 16,4 1 96-16,2-3 16 0,0-5 0 0,4-1 0 15,4-4 896-15,2-1 176 0,1-3 32 0,0-3 16 31,1-2-1728-31,2-5-352 0,-1-1-64 0,-2-1 0 0,-1-3 768 0,-2-1 192 0,1-2 32 0,-2 1 0 16,-2 2 64-16,0-1 16 0,-4 0 0 0,0 5 0 16,-3 2-128-16,-1 4-32 0,2 0 0 0,-6 9 0 15,0 0-144-15,0 0 128 0,0 0-128 0,0 0 128 16,0 0-128-16,-4 9 160 0,0 2-160 0,1 4 160 16,1 4-160-16,1-1 0 0,1 0 0 0,3 1 0 15,4 2 0-15,1-3 0 0,2 1 0 0,2-3 0 16,6-1 0-16,0-2 0 0,2 0 0 0,6-1-176 15,-1-1-1056-15,3-1-224 0,-2-2-32 0,4 0-8144 16,0-1-1632-16</inkml:trace>
  <inkml:trace contextRef="#ctx0" brushRef="#br0" timeOffset="167659.26">15216 13418 18431 0,'-6'-14'1632'0,"4"7"-1312"15,2 7-320-15,-7-8 0 0,2 1 592 0,-2 2 48 0,-1 2 16 0,-1 1 0 16,-1 4-256-16,-1 2-48 0,-2 0-16 0,-4 1 0 16,-3 4 192-16,-1 3 48 0,-2 2 0 0,-2 2 0 15,0-1 96-15,-1 1 32 0,7 2 0 0,-6 5 0 16,1 4-320-16,1 1-48 0,3 1-16 0,4-2 0 15,3 4-144-15,3-7-48 0,3-3 0 0,5-2 0 16,2-7-128-16,4-1 128 0,3-2-128 0,2-2 128 16,2-6 256-16,3-2 32 0,3-4 16 0,3-1 0 15,2-4 80-15,4-5 0 0,0-3 16 0,4-5 0 16,1-3-160-16,-2 0-48 0,-1-7 0 0,-1 1 0 16,-1 1 0-16,1 0 0 0,-3-5 0 0,3-2 0 15,-1-3-64-15,2-3 0 0,1-2-16 0,3-9 0 16,1-7-240-16,4 0 0 0,2 3 128 0,0 5-128 15,-4 5-208-15,-4 5-96 0,-6 4-16 0,-4 8 0 0,-5 9 320 0,-4 4 0 16,-2 3 0-16,-5 4 0 0,-2 2 0 0,-3 10 144 16,0 0-16-16,0 0 0 0,-8 3 0 0,-4 7 0 15,-2 4 0-15,-3 7 0 0,0 3-128 0,-4 5 0 16,-3 3 0-16,-2 8 0 0,-1 8 0 0,1 6 0 16,-3 3-192-16,3 2 192 0,2 1 0 0,5-5 0 15,4-5 0-15,4-2 0 0,4-4 0 0,4 2 0 16,3-1 0-16,4-3 0 0,0-5 0 0,2-3 0 15,1-3 0-15,2-3 0 0,1-1 0 0,-2-4-144 16,1-2 144-16,2-2-160 16,3-4-1648-16,0 0-336 0,-1-4-64 0,5-6-16 0</inkml:trace>
  <inkml:trace contextRef="#ctx0" brushRef="#br0" timeOffset="168015.9">17246 12875 14735 0,'0'0'640'0,"5"-11"160"0,-5 11-640 0,0 0-160 16,0 0 0-16,0 0 0 0,-9-6 1760 0,0 4 320 16,-4 5 64-16,-2 5 16 0,-2 3-976 0,-2 4-192 15,1 5-32-15,-2 6-16 0,0 6-352 0,-2 7-64 16,1 3-16-16,1 5 0 0,-4 2 80 0,2 3 16 16,-4 2 0-16,-2 3 0 0,-1 3-352 0,3-2-64 15,2-2 0-15,5-5-16 0,5-5-176 0,3-7 0 16,3-6 0-16,2-4 0 0,0 1 0 0,3-7-176 15,2-6 48-15,-1-4 0 16,2-5-464-16,0-8-96 0,2 8-16 0,-2-8-11968 0</inkml:trace>
  <inkml:trace contextRef="#ctx0" brushRef="#br0" timeOffset="168497.05">16648 13488 10127 0,'0'0'896'0,"0"0"-704"0,8-7-192 0,3 1 0 16,2 2 1936-16,6 2 368 0,0-1 64 0,3-1 0 15,0-4-1664-15,5 1-352 0,5-1-64 0,1-1-16 16,0-1-128-16,0-2-16 0,-1-2-128 0,2 1 192 16,-1 0 112-16,3-1 16 0,1-3 0 0,2 0 0 15,-1 1 224-15,4-1 48 0,3-3 16 0,0-3 0 16,-1-4-256-16,-3-2-48 0,-4-2-16 0,-2-1 0 16,-5-3-160-16,-1 0-128 0,-2 1 192 0,-5 4-192 15,-3 5 0-15,-2 3 0 0,-3 3 0 0,-3 7 0 16,-4 3 176-16,-7 9 16 0,0 0 16 0,0 0 0 15,0 0 224-15,0 0 32 0,-13 9 16 0,-2 3 0 0,-4 2-96 0,1 5-32 16,-2 2 0-16,0 7 0 0,-4 5-144 0,1 3-16 16,-6 1-16-16,1 4 0 0,-1 1 32 0,0-2 16 15,2-5 0-15,3-2 0 0,2-4-32 0,3-3-16 16,4-1 0-16,6-2 0 0,2-3 16 0,3-3 16 16,0-1 0-16,3-4 0 0,1-12 192 0,4 9 48 15,-4-9 0-15,0 0 0 0,7 6-32 0,5-1 0 16,5-3 0-16,1-4 0 0,0-5-128 0,-1 0-32 15,1 1 0-15,2-2 0 0,-2-2-112 0,-3 1-16 16,-2 3-128-16,1 1 192 0,-2 2-192 0,0 1 0 16,-4 1 0-16,-8 1 0 0,9 4 0 0,-1 4 0 15,-1 2 0-15,-4 2 0 0,-1 6 0 0,2 1 0 16,-2 1 0-16,1 2 0 0,-3 0 0 0,1 1 0 0,0 1 0 0,1-3 0 16,2-3 0-16,0-2 0 0,3 1 0 15,-1-2 0-15,2 0 0 0,0-2 0 0,1-2 0 0,2 0 0 31,2-3-448-31,1 0-16 0,1 1-16 0,3-3-9776 0,1-2-1968 0</inkml:trace>
  <inkml:trace contextRef="#ctx0" brushRef="#br0" timeOffset="168737.65">18009 13431 13823 0,'0'0'1216'16,"0"0"-960"-16,-8 3-256 0,0 6 0 0,2 4 3840 0,-1 3 704 16,-1-1 160-16,1 3 32 0,-1 3-3392 0,1 3-688 15,2 1-128-15,-2 2-16 0,2-8-320 0,1 5-48 16,-1-2-16-16,1-2 0 0,0 0 0 0,0-3 0 16,1-3 0-16,0-1 0 0,2 3-128 0,1-3-192 15,0 0 32-15,2-4 16 16,-2-9-816-16,5 11-144 0,-1-1-48 0,2-4-7936 15,-6-6-1600-15</inkml:trace>
  <inkml:trace contextRef="#ctx0" brushRef="#br0" timeOffset="168933.28">17932 13296 35935 0,'-1'-21'3200'0,"1"13"-2560"0,0 8-512 0,2-7-128 31,-2 7-880-31,5-7-192 0,2 0-32 0,-7 7-16 0,0 0 1120 0,9-1 0 0,-1 0 160 0,-8 1 0 16,9 5-160-16,-9-5 0 0,10 5 0 0,-2 1 0 31,-8-6-1536-31,6 8-352 0,0 2-64 0,1 0-16 0</inkml:trace>
  <inkml:trace contextRef="#ctx0" brushRef="#br0" timeOffset="169381.46">18962 13311 19343 0,'-13'-11'848'0,"4"6"192"0,-1-1-832 0,1 1-208 16,-4-1 0-16,1 3 0 0,-1 1 1136 0,-1 0 176 16,-2 0 32-16,1 2 16 0,-4-2-560 0,2 3-112 15,-2 4-32-15,-2-1 0 0,-1-1-272 0,2 2-64 16,-1 0-16-16,3 3 0 0,0 1 96 0,5 0 32 16,5-2 0-16,-1 4 0 0,3 3-96 0,1 1-16 15,5 0 0-15,2 0 0 0,0-3-64 0,1 3 0 16,4 6-16-16,4-4 0 0,4-4-16 0,0 1 0 0,1 0 0 15,0 4 0-15,2 5 48 0,0-1 16 0,-2-1 0 0,-1 0 0 16,0-1 80-16,-2-1 16 0,-2 0 0 0,-1-2 0 16,-4-3-128-16,0-1-32 0,-3 0 0 0,1 1 0 15,-6-3 256-15,0-3 48 0,2-8 16 0,-5 10 0 16,-3-3 32-16,-5-3 0 0,-1 1 0 0,-3-4 0 16,-6 1 80-16,-5-1 32 0,-5-2 0 0,-3 0 0 15,-1-4-368-15,-5 0-64 0,0-2 0 0,5 1-16 16,2-3-240-16,5 0 0 0,1 1 128 0,5 1-128 15,3 3-1792-15,6 1-416 16,3-2-80-16,7-1-16 0</inkml:trace>
  <inkml:trace contextRef="#ctx0" brushRef="#br0" timeOffset="170869.35">20561 12652 18303 0,'0'0'816'0,"1"-11"160"0,-1 0-784 0,0 11-192 0,0 0 0 15,0 0 0-15,0 0 416 0,-7 7 32 16,0 6 16-16,-6 9 0 0,-3 9 0 0,-2 5 0 16,2 5 0-16,-2 4 0 0,0 6 112 0,-2 1 32 0,-2 3 0 0,-1 7 0 15,0 7-96-15,-3 1-32 0,3-4 0 0,0-1 0 16,2-3-272-16,0 0-48 0,4-2-16 0,2-7 0 16,5-3-144-16,-2-9 192 0,1-6-192 0,4-6 192 15,-3-1-32-15,3-3 0 0,-3-4 0 0,4-3 0 31,-1-4-1232-31,3-2-240 0,0-2-48 0,4-10-16 0</inkml:trace>
  <inkml:trace contextRef="#ctx0" brushRef="#br0" timeOffset="171783.3">20065 13419 13823 0,'0'-14'1216'0,"2"3"-960"16,2 3-256-16,7 0 0 0,5 0 2528 0,1 2 464 16,6 4 80-16,4-1 32 0,1-1-2560 0,5 0-544 15,3-1 0-15,2 2 0 0,3-3 0 0,-1 0 0 16,1-1 0-16,0 1 0 0,1-1 0 0,-1 0 0 16,-2-3 0-16,-1 1 0 0,-2 1 0 0,-2-1 0 15,-1-1 224-15,-5-1-64 0,-1 0 96 0,-4-1 32 16,-3 4 0-16,-4 0 0 0,-6 1 32 0,-3 2 16 15,-7 5 0-15,0 0 0 0,0 0 240 0,-8 4 32 16,-1 3 16-16,-6 2 0 0,-2 2-224 0,-3 4-32 0,1 4-16 0,-1 0 0 16,1 0-224-16,-1 1-128 0,3 2 128 0,2 1-128 15,7-3 0-15,-1 0 0 0,4-2 0 0,4 1 0 16,5 0 0-16,0-4 0 0,3-5 0 0,1 1 0 16,6 3 0-16,1-3 0 0,2-4 0 0,1-4 0 15,4-2 144-15,0-2-144 0,1 0 192 0,-1-4-192 16,-2-3 256-16,0-2-48 0,-5-3-16 0,2 3 0 15,-2 3 64-15,0-1 0 0,-7-8 0 0,0 1 0 16,-2 0-32-16,-3 0 0 0,-1 1 0 0,-2-3 0 16,-2-1 32-16,-5 1 0 0,-2-3 0 0,-2 3 0 15,-3-1-256-15,-1 2 0 0,-4-1 128 0,-1 2-128 16,-1 1 0-16,2 3 0 0,-3 0 0 0,4 5 0 16,4 3 0-16,3 1 0 0,2 2 0 0,9 0 0 0,0 0 0 0,0 0-208 15,1 10 64-15,3-4 16 0,-4-6 128 0,15 3-160 16,3-1 160-16,4 1-160 0,-1-1 160 0,6-2 0 15,2-4 0-15,1 2-128 0,1 2 128 0,0 0 0 16,-3-1 0-16,1-2 0 0,-2-3 0 0,2 1 0 16,-2-1 0-16,1 0-128 0,1-3 128 0,1 0 0 15,1-1 0-15,2 1 0 0,1 2 0 0,-1 1 0 16,2 1 0-16,1 1 0 0,-1 3 0 0,-3 2 0 16,-3 2 0-16,-4 1 0 0,-3 4 0 0,-5 2 0 15,-1 1-160-15,-5 0 160 0,-4-1 0 0,-2 1 0 16,-3 1 0-16,-3 3 0 0,-2 0 0 0,-2 2 0 15,-3-5 0-15,0 6 0 0,-1-2 0 0,0 3 0 16,-4 0 128-16,2 0-128 0,1 2 0 0,1 1 0 0,3 1 0 0,1-1 0 16,3-3 0-16,2-2 0 0,3-3 0 0,4 2 0 15,-1 2 0-15,5-3 0 0,3-5 0 0,-1 1 0 16,2 2 0-16,5-3 0 0,-2-6 0 0,1 0 0 16,5-2 0-16,-2-2 0 0,3-1-160 0,-2-1 160 15,2-2 0-15,-1-1 0 0,-2-3 0 0,-2 3 128 16,-1-2-128-16,-1 0 0 0,-2-2 0 0,-3-2 128 15,-3-2-128-15,-2-1 176 0,-3 0-176 0,-2-3 192 16,-3-5-32-16,-4-2 0 0,-2 4 0 0,-4-5 0 16,-3-2 32-16,-5-2 0 0,-6 0 0 0,-3-1 0 15,-1 1-64-15,-2 1-128 0,0-1 192 0,3 4-64 16,2 4 64-16,4 2 16 0,2 0 0 0,5 5 0 16,2 5-208-16,6 4 0 0,6 5 0 0,0 0 0 0,-3-8 0 0,3 8 0 15,0 0-192-15,11 3 192 0,1 2-128 0,4-2 128 16,5-1 0-16,5 4 0 0,2 3-192 0,3-2 192 15,2 0-192-15,3 1 192 0,3 0-208 0,-1 3 64 16,0 2 16-16,-3-2 0 16,1-2-1552-16,3 1-304 0,1-2-64 0,3 1-16 0</inkml:trace>
  <inkml:trace contextRef="#ctx0" brushRef="#br0" timeOffset="176770.77">15863 6708 4607 0,'-17'0'400'0,"6"-2"-400"0,-1-3 0 0,1 1 0 15,-3-3 1296-15,2 3 176 0,2 3 48 0,0-1 0 16,1-2-768-16,1 0-160 0,-3-1-16 0,2 1-16 16,1 1-16-16,-1-1 0 0,1 0 0 0,-3 1 0 15,5 1-32-15,6 2 0 0,-9-3 0 0,9 3 0 16,-9-3-80-16,9 3-32 0,0 0 0 0,0 0 0 16,0 0-96-16,0 0-32 0,0 0 0 0,7-4 0 0,5-2 32 0,4 1 0 15,7-1 0-15,8 2 0 0,6-2 80 0,3 3 0 16,2-4 16-16,5 1 0 0,2-1-144 0,0 1-16 15,-1-1-16-15,3 0 0 0,2-1-96 0,3-1-128 16,3-2 176-16,2 2-176 0,0 2 240 0,1 0-64 16,-1-3-16-16,1 2 0 0,5 0 0 0,-2 3 0 15,1 0 0-15,-5 3 0 0,-7 0 32 0,-8 3 16 16,-7 2 0-16,-6 2 0 0,-5-2-208 0,-8 2 0 16,-8 1 0-16,-8 3 0 0,-6 2 0 0,-8-1 0 15,-12 0 192-15,-10 2-48 0,-13 2 304 0,-10 2 64 16,-14-4 16-16,-2 1 0 0,-3-1-128 0,0-1-16 15,-1-2-16-15,-3 0 0 0,-4-2-144 0,2 0-32 0,2-3 0 16,2 0 0-16,0-1 0 0,4 3 0 0,1 0 0 16,2-1 0-16,3 1 0 0,6-1 0 0,6 2 0 0,6 0 0 15,7-1-64-15,5 0 0 0,6-1-128 0,7 0 192 16,5-3-48-16,6-2-16 0,3-2 0 0,9 2 0 16,0 0-128-16,13-8 0 0,9-2 0 0,7-1 0 15,4 1 0-15,8 0 0 0,6-2 0 0,10-1 0 16,8-2 0-16,8-1 0 0,6 2 0 0,8-4 0 15,2-3 0-15,10 0 0 0,6 2 0 0,3 0 0 16,1-2-128-16,4 3 128 0,4 3 0 0,-7 3 0 16,-8 3 0-16,-7 4 0 0,-8 2 0 0,-15 2 0 15,-14 2 0-15,-16 3 0 0,-12 1 0 0,-12 0 0 16,-11-2 192-16,-7-3-32 0,-15 2-16 0,-14 5 0 16,-13-1 304-16,-11 3 64 0,-11 2 16 0,-5 0 0 0,0 1-144 0,-3-1-48 15,-3-4 0-15,1 1 0 0,2 0-176 0,2 1-32 16,8 2-128-16,2-4 192 0,4-3-192 0,3 2 0 15,5 0 0-15,10 2 0 16,2-1-624-16,11 0-208 0,9 0-64 0,16-7-8752 16,3 9-1744-16</inkml:trace>
  <inkml:trace contextRef="#ctx0" brushRef="#br0" timeOffset="177338.82">20730 6522 13823 0,'-35'-19'608'0,"12"10"128"0,-4 2-592 0,1-1-144 16,1-1 0-16,-2 6 0 0,-1 6 0 0,6-1-256 16,5-2 64-16,3 4 16 0,3 1 176 0,3 2 0 15,2-1 0-15,6-6 0 0,0 0 192 0,8 7-48 16,2-1 0-16,6-3 0 0,5 1 240 0,3 1 32 15,6-1 16-15,7 2 0 0,5-1 240 0,13-2 48 16,10-3 16-16,11 1 0 0,8 3-208 0,12-1-32 16,5-3-16-16,10 2 0 0,7 2 48 0,6-2 16 0,5 0 0 0,0 1 0 15,-5 3 80-15,6-2 16 0,5-1 0 0,-5 4 0 16,-8 2-256-16,1 0-64 0,3-3 0 0,-10 4 0 16,-12 2-128-16,-4 3-16 0,-7 1-16 0,-7 1-11504 15</inkml:trace>
  <inkml:trace contextRef="#ctx0" brushRef="#br0" timeOffset="189729.97">5224 16277 8287 0,'0'0'736'0,"0"0"-592"0,0 0-144 0,9-6 0 15,-2 0 1168-15,-7 6 208 0,0 0 32 0,6-7 16 16,0-1-320-16,-2 1-64 0,0-1-16 0,-4 8 0 16,0 0-192-16,0 0-32 0,0-10-16 0,-4 1 0 15,1 1-160-15,0 0-48 0,-1 0 0 0,1 2 0 0,-4-2-128 0,1 0-48 16,-2 0 0-16,0 1 0 15,0 0-32-15,-1-1-16 0,-3 0 0 0,0-1 0 0,-3 1 32 0,0 0 0 16,-3 2 0-16,-1-1 0 0,-6 0-48 0,0-1 0 16,-1-1 0-16,-2 0 0 0,-3 0-128 0,-1 2-16 15,-2 0-16-15,1 1 0 0,-2-1 32 0,1 1 16 16,-1 2 0-16,1 1 0 0,-3-1-32 0,0 0 0 16,-3 3 0-16,2 0 0 0,-1 1-16 0,2 1-16 15,-1 0 0-15,0 2 0 0,3 0-160 0,-2 1 160 16,0 1-160-16,2 2 160 0,0-1-160 0,0-1 0 15,-2 1 0-15,3 1 0 0,-2 3 0 0,5-1 0 16,6-2 0-16,-4 1 0 0,1 3 0 0,1 0 0 16,4-1 0-16,-1 3 0 0,2 1 0 0,-1 0 0 0,2-2 0 15,1 0 0-15,-1 0 0 0,1 1 0 0,2 2 0 0,-3-1 0 16,1 0 0-16,0 3 0 0,2-1 0 0,-2 2 0 16,1-2 0-16,0 1 0 0,1 1 0 0,3-1 0 15,5-1 0-15,-1 0 0 0,-1 1 0 0,-2 0 0 16,2-1 0-16,2 0 0 0,2 2 0 0,1 1 0 15,0-1 0-15,2 0 0 0,-4 0 0 0,5 3 0 16,3-1 0-16,0 0 0 0,0-3-144 0,2 3 144 16,0 3 0-16,4-2 0 0,1 0 0 0,2 0 0 15,0 0 0-15,4-2 0 0,3-2 0 0,0 3 0 16,-3 1 0-16,2-2 0 0,2-2 0 0,3 2 0 16,0 1 0-16,3-2 0 0,-2 3 0 0,1-1 0 15,-1 1 0-15,1 0 0 0,2 1 0 0,-1-1 0 0,2-1 0 16,-1-2 0-16,-1-3 128 0,2 0-128 15,3 0 0-15,2 1 0 0,-2-1 0 0,2 1 0 0,2-1 0 0,0 0 128 16,1 2-128-16,1-3 0 0,1-1 0 0,-1 0 0 16,-3-1 128-16,2 0-128 0,0-2 0 0,0-2 128 15,0-1-128-15,1-1 0 0,1-2 128 0,4-1-128 16,-3-2 0-16,2 0 0 0,1 1 128 0,-1-2-128 16,-1-2 0-16,-1 0 0 0,1-2 144 0,-1-2-144 15,-1 0 128-15,-1-2-128 0,3 0 128 0,-2-2-128 16,2-2 0-16,-3 1 128 0,3 0-128 0,-3 0 0 15,-2-1 144-15,-1 0-144 0,-1 2 0 0,-3-1 128 16,-2 0-128-16,-1-3 0 0,-2 0 128 0,3-1-128 16,-2 1 128-16,2 1-128 0,-2-3 0 0,2 0 0 15,-3 1 0-15,1-2 128 0,-1-1-128 0,0 1 0 0,3 0 0 0,-2-1 128 16,1-4-128-16,-2 1 128 0,0 0-128 0,1-1 128 16,-2-2-128-16,0-2 192 0,-3 1-64 0,0-2 0 15,-3-4 16-15,0-1 16 0,-2-2 0 0,-1-4 0 16,-2 1 32-16,-3-3 16 0,-2-1 0 0,-1 3 0 15,-2 4 128-15,-2 2 32 0,-3 2 0 0,-4 2 0 16,-1-3 144-16,-3 6 16 0,-1 1 16 0,-2-1 0 16,-3 1-240-16,-1 2-48 0,1 5-16 0,-5 0 0 15,-4-1-240-15,2 4 176 0,0 0-176 0,-1 3 160 16,-2 0-160-16,-1 3 0 0,-2 7 0 0,3 0 0 16,0-1-336-16,3 1-112 0,-3 2 0 0,5 1-16 15,1 1-2160-15,3-1-416 0</inkml:trace>
  <inkml:trace contextRef="#ctx0" brushRef="#br0" timeOffset="-168774.02">5421 16507 8287 0,'-4'-15'736'0,"2"7"-592"0,-3 2-144 16,2-4 0-16,-4 3 768 0,5-4 112 16,-1 1 16-16,-2 0 16 0,0 1-320 0,-2-1-64 0,1-1-16 0,1 0 0 15,0 0 448-15,-1 1 64 0,-1 0 32 0,-2 0 0 16,-1-2-352-16,2 2-80 0,-2 2-16 0,4-2 0 16,-6-4-96-16,2 2-32 0,2 1 0 0,0 1 0 15,0 1-192-15,-3 0-32 0,1-2-16 0,0 0 0 16,-5 2-48-16,3-1 0 0,-1-1 0 0,0 0 0 15,-1-1 0-15,-1-1-16 0,1-2 0 0,-1 2 0 16,-1 0 16-16,0 1 0 0,-3-1 0 0,-2 2 0 16,-1 1 144-16,0 1 48 0,-2 0 0 0,-2 4 0 15,-3-1 0-15,0 2 0 0,-1-2 0 0,-1 2 0 16,0 1-112-16,0-1-16 0,-1 2 0 0,0-1 0 16,-1-2-128-16,1 1-128 0,-1 2 192 0,0-1-192 0,0 0 192 0,2 2-64 15,0 1 0-15,2 1-128 0,3 2 208 16,-4-1-64-16,0 1-16 0,1 0 0 0,-2 2-128 0,0-1 0 15,0-1 144-15,-1 4-144 0,-1 0 0 0,-1 1 0 16,-4 1 0-16,4 3 128 0,3-1-128 0,0 4 0 16,-2 0 0-16,1 3 0 0,1 4 0 0,-1-3 0 15,3-1 128-15,0 1-128 0,-1 2 128 0,3-2-128 16,2-1 160-16,-3 1-160 0,1-1 0 0,1 1 128 16,3 1-128-16,5 0 0 0,2-2 0 0,1 3 128 15,2-2-128-15,-1 1 0 0,2 2 128 0,2-1-128 16,-2 1 0-16,3 0 0 0,3 0 0 0,3 3 128 15,-2 4-128-15,4-5 0 0,1-4 0 0,2 1 0 16,4 4 0-16,-2-2 0 0,5 0 0 0,0 0 0 0,3-1 0 0,0 0 0 16,-1 0 0-16,3 1 0 0,3-2 128 0,3 0-128 15,-2 0 0-15,3 0 0 0,2-1 0 0,-2-1 0 16,2-2 0-16,0-3 128 0,3-3-128 0,0 0 0 16,0 1 144-16,1-2-144 0,3 2 128 0,0-3-128 15,1-2 128-15,1-2-128 0,1 1 128 0,3-1-128 16,4 1 144-16,1-1-144 0,-3-1 160 0,0 2-160 15,-2 2 128-15,0-2-128 0,2-4 0 0,0 2 0 16,-1 1 128-16,4 0-128 0,1-3 0 0,3 1 0 16,-1 3 128-16,1 0-128 0,-1 0 0 0,-1-3 144 15,-1-1-144-15,3-2 0 0,-1-2 0 0,2 1 0 16,-1-1 128-16,1 0-128 0,1-3 0 0,-3 4 128 16,-3-3-128-16,1-1 0 0,-4-1 144 0,1-3-144 0,1-1 128 0,1-2-128 15,-3-2 128-15,3-1-128 0,3 0 128 0,-5 1-128 16,-1 1 128-16,-5-1-128 0,-5 1 128 0,-1 0-128 15,-4-1 160-15,-2 2-160 0,-3-1 160 0,1 0-160 16,-3-3 160-16,-2 0-160 0,-1 1 192 0,-1-3-48 16,-2-4-16-16,2 1 0 0,-1 1 16 0,0-4 0 15,-1 0 0-15,-2 0 0 0,-2-2-16 0,-1 3-128 16,0 2 192-16,-3-6-64 0,-5 0-128 0,-1 0 160 16,-3 2-160-16,-3 3 160 0,-3 0 64 0,-1 2 16 15,-4 0 0-15,1 2 0 0,-1 1-112 0,-3 1-128 16,-1-1 176-16,0 2-176 0,-1 1 160 0,-1-1-160 15,-3 2 128-15,0 0-128 0,-4-1 128 0,-1-2-128 16,0 5 0-16,0 1 128 0,0 3-128 0,-2-1 0 16,2-2 0-16,1 3 0 0,-1 2 0 0,0-1 0 0,0 0 0 0,-3-3 0 15,-4-2 0-15,1 1 0 0,-3 1 128 0,1 0-128 16,1 3 0-16,0-1 0 0,-4 1 0 0,2-3 128 16,-1-2-128-16,0 2 0 0,-2 2 0 0,-1 1 0 15,-1-2 0-15,-2 0 0 0,0 4 0 0,2-3 0 16,1 2 0-16,1 2 0 0,0 0 0 0,-1 2 0 15,-3 1 0-15,0 4 0 0,-3-3 0 0,3 4 0 16,3 4 0-16,0-2 0 0,0-2 0 0,2 4 0 16,3 4 0-16,-1-1 0 0,3-2 0 0,-5 1 0 15,-1 0 0-15,4 3 0 0,5 3 0 0,-1 1 0 16,-4 0 0-16,2 3 0 0,1 2 0 0,4 0 0 16,3 0 0-16,0 1 0 0,1-2 0 0,2 1 0 15,-3 1-128-15,4 0 128 0,-1 1 0 0,2 2 0 0,-4-1 0 0,4 2 0 16,1 0-144-16,3 0 144 0,5-3 0 0,0 1 0 15,2 0 0-15,3 0 0 0,0 3 0 0,3-1-128 16,3-2 128-16,2-1 0 0,3-1 0 0,5 0 0 16,3 1 0-16,-1-1 0 0,1 0 0 0,3 0 0 15,4 1 0-15,4 0 0 0,0-4 0 0,2-1 0 16,2 0 0-16,2 1 0 0,0 1 0 0,3 1 0 16,0 1 0-16,1-2 0 0,3-1 0 0,2-1 0 15,0-2 0-15,8-3 0 0,0-1 0 0,3 0 0 16,-1-2 0-16,3-1 0 0,3-1 0 0,0 0 0 15,-4-4 0-15,3 1 0 0,-2-3 0 0,4-1 0 16,2-1 0-16,2-2 0 0,2 0 0 0,-2-2 0 16,-1 0 0-16,0-3 0 0,-1-3 0 0,2-1 0 0,3 0 0 0,0-2 0 15,-2-2 0-15,0-1 0 0,-2-1 0 0,0-3 0 16,0-2 0-16,0 0 0 0,0-2 0 0,-2 1 0 16,-1 3 0-16,-3-2 0 0,-2-1 0 0,-6 2 0 15,-2 1 0-15,-5-1 0 0,-3 0 0 0,-1 1 0 16,0 0 0-16,-3-1 0 0,-1-1 0 0,-3 0 144 15,-3 0-144-15,-1-3 128 0,-2-3-128 0,1 0 128 16,-2 1-128-16,-2-1 192 0,-1-3-192 0,-3 3 192 16,-1 5-192-16,-3 3 0 0,1 1 144 0,-5 4-144 15,-5 0 192-15,-1 1-16 0,1 3-16 0,0 2 0 16,-1 2 0-16,-1-1 0 0,2-1 0 0,-1 2 0 16,5 5-160-16,0 0-192 0,-3-6 32 0,3 6 16 15,3-6-1808-15,-3 6-352 0,9 0-80 0</inkml:trace>
  <inkml:trace contextRef="#ctx0" brushRef="#br0" timeOffset="-143383.83">5553 16445 1839 0,'0'0'160'0,"0"0"-160"0,0 0 0 0,0 0 0 15,0 0 1760-15,0 0 320 0,2-6 64 0,1 0 16 16,-3 6-1072-16,0 0-224 0,0 0-32 0,0 0-16 15,-7-5-144-15,2 0-32 0,5 5 0 0,-8-4 0 16,-3-1-192-16,1-1-32 0,1-2-16 0,-1 1 0 16,-2-1 48-16,1 0 0 0,-2-4 0 0,-2 2 0 15,-1-1 32-15,1 0 16 0,-1 0 0 0,1 0 0 16,-3-2-144-16,-4 2-32 0,-1-2 0 0,0 0 0 16,0 2 64-16,-1-3 16 0,1 1 0 0,-4 0 0 15,2 4-64-15,0 1-16 0,-5 1 0 0,-2-1 0 16,-4 0-64-16,1 2 0 0,-2-2-16 0,0 2 0 15,-2 2-112-15,0-2 0 0,-2 2-128 0,-2 1 192 0,1 1-192 0,0 2 144 16,-1 1-144-16,-2 2 128 0,-2-1-128 0,3 3 0 16,3 1 0-16,2 0-176 0,1-2-176 0,1 2-32 15,1 0-16-15,3 1 0 16,1 0-256-16,0 3-48 0,-1 2-16 0,1-2 0 16,1-1 16-16,1 1 0 0,2 1 0 0,2-1 0 0,-3 0 448 0,2 1 80 15,0 0 32-15,3-1 0 0,-2 2 144 0,3-1 0 16,-1-3 0-16,4-2 0 0,-2 0 448 0,1 1 0 15,-1 1 16-15,0-2 0 0,-3-3-64 0,3 1-16 16,2 1 0-16,-4 0 0 0,2 1-256 0,3-1-128 16,0 0 0-16,-2 0 128 0,0 1-128 0,-1 1 0 15,2 1 0-15,3-1 0 0,-3-2-240 0,2 3 80 16,2 2 16-16,-1-3 0 0,-1-1 144 0,1-3 0 0,2 2 0 0,-1 0 0 16,2 1 0-16,-1-1 0 0,1 1 128 0,1-1-128 15,0 4 192-15,1-3-16 0,-2 3-16 0,0-2 0 16,3-1-160-16,0 3 0 0,0 2 144 0,-2 1-144 15,0 0 0-15,1 2 0 0,3-3 0 0,-2 1 0 16,2 0 0-16,1 2 0 0,-1 2 0 0,0 1 0 16,1 1 0-16,2 0 0 0,-1 1 0 0,3 1 0 15,0-4 0-15,1 1 128 0,-2 1-128 0,3-2 176 16,4-1-176-16,-1 1 192 0,-2-1-192 0,1 1 192 16,1-1-32-16,1 0 0 0,-2-1 0 0,3 1 0 15,2 4-32-15,-1-3 0 0,3 0 0 0,-1 0 0 16,2 2-128-16,0-2 0 0,1 3 144 0,2-3-144 15,3-2 128-15,1-1-128 0,2-2 128 0,2 2-128 16,1 1 0-16,1 1 144 0,1 0-144 0,0-2 0 0,2-1 176 0,3-1-176 16,0 1 160-16,1-2-160 0,0-2 176 0,4 0-176 15,3-3 192-15,-1 2-192 0,-1-2 240 0,0 2-64 16,-4-3-16-16,1 3 0 0,2-2-160 0,-3 1 192 16,0-4-192-16,0 1 192 0,-1 0-192 0,1 0 0 15,-1-2 144-15,1 0-144 0,4 1 0 0,0-1 128 16,-1 4-128-16,3-3 0 0,1-1 0 0,3 1 144 15,-2 3-144-15,2-3 0 0,0 0 144 0,2 1-144 16,2 0 0-16,2-1 144 0,0-1-144 0,1 1 160 16,1-2-160-16,-6 0 160 0,-2 0-160 0,-2-2 192 15,-3 1-192-15,0-1 192 0,-1-1-192 0,-1 0 192 16,0-1-192-16,-1 0 192 0,-1 2-192 0,-1-1 0 0,-2-4 144 16,1 3-144-16,2 1 0 0,0-1 128 0,0 0-128 0,-2-2 0 15,1 2 0-15,-4 0 128 0,0-1-128 0,2 0 0 16,-2-4 0-16,3 0 0 0,0 0 0 0,1 1 128 15,0-2-128-15,-2-2 0 0,-3-2 0 0,-1 2 128 16,-3-1-128-16,0 0 128 0,0-3-128 0,0 2 128 16,-1 0-128-16,1-3 144 0,-1-1-144 0,-2-1 160 15,2 0-160-15,-4-1 0 0,1 1 0 0,-4 1 0 16,-1 2 128-16,-2-1-128 0,-2-2 0 0,1 2 128 16,-2 1-128-16,-2 1 160 0,-1-2-160 0,-3 1 160 15,-2-1-160-15,0 0 192 0,-1-2-192 0,-3-1 192 16,-2-1-192-16,1 1 128 0,-5-4-128 0,-3 2 128 15,-2-1-128-15,-2 2 0 0,-4-1 0 0,-1 2 128 16,-6-4-128-16,1 2 0 0,0 0 0 0,-1 0 0 0,0 2-144 0,1-1 144 16,0 0 0-16,0-1 0 0,3-2 0 0,0-1 0 15,-2-1 0-15,-1 2 0 0,1 1 0 0,-3-3 0 16,-4 1 0-16,2 4 0 0,-1 4 0 0,-1 1-128 16,-4 1 128-16,2 3 0 0,0-4 0 0,2 3 0 15,1 0-128-15,-1 1 128 0,0 0 0 0,-1 2 0 16,1 0 0-16,1 0 0 0,-1 1 0 0,3 0 0 15,5 1 0-15,-3 1 0 0,-2 3-128 0,1 1 128 16,1 3 0-16,1 0 0 0,0-2-144 0,2 2 144 16,-1 2 0-16,2 2-144 0,-4-1 144 0,-1 0 0 15,0 1 0-15,0-1 0 0,1 1 0 0,1 1-128 16,3-2 128-16,1 1 0 0,-4 1 0 0,3-2 0 0,0 3 0 16,1-1 0-16,1 2 0 0,1 1 0 0,-3 2 0 15,4-1-128-15,-4-1 128 0,1 0 0 0,0 0 0 0,-2 2 0 16,-1 0 0-16,1 1 0 0,1 1 0 0,-1 1-128 15,5 1 128-15,-4 2 0 0,-3 4 0 0,3-2 0 16,2-2 0-16,0 1 0 0,2-1 0 0,0 1 0 16,0-2 0-16,2 0 0 0,-5-3 0 0,4 1 0 15,2 1 0-15,-1 0 0 0,-2 2 0 0,-1-4 0 16,2 2 0-16,1 1 144 0,-3-1-144 0,2 1 0 16,1-1 160-16,4 2-160 0,3-2 128 0,-1 2-128 15,0 1 160-15,3-2-160 0,0-3 192 0,2 3-192 16,2 1 192-16,0 1-192 0,3 0 192 0,0 1-192 15,4 1 192-15,4 0-192 0,-2 1 192 0,1 2-192 16,3-2 144-16,0 1-144 0,0 1 0 0,4 0 144 0,4-2-144 16,1-2 0-16,2 2 0 0,-1 1 128 0,1 2-128 15,1-1 128-15,1-1-128 0,4 2 128 0,1 4-128 0,3-5 0 16,-1-3 0-16,-2 1 128 0,0 0-128 0,0-3 128 16,-1-2-128-16,1 0 128 0,1-1-128 0,3-1 0 15,2 0 0-15,-2 0 128 0,0 0-128 0,2-2 0 16,3 0 0-16,2-1 128 0,-5 0-128 0,3 0 0 15,0-2 0-15,-1-3 128 0,0 1-128 0,0-1 192 16,0-1-192-16,2-3 192 0,2-1-64 0,1 0-128 16,-2-3 192-16,6 2-64 0,1 0 0 0,2 0-128 15,-3 0 192-15,1 2-64 0,0 1-128 0,-3 2 0 16,2-2 144-16,3 1-144 0,-1-2 0 0,1 3 0 0,-1 0 0 16,-2-1 128-16,-2 1-128 0,-1-3 0 15,-2 0 0-15,-2-1 0 0,-2-1 0 0,-1 0 0 0,-1-4 128 16,3 1-128-16,3 0 0 0,0-1 144 0,0-2-144 0,1 1 0 15,-1-2 144-15,0 0-144 0,-1 1 0 0,-3-1 144 16,0-3-144-16,-2 1 128 0,-2-3-128 0,-1-1 128 16,0 0-128-16,1-1 0 0,0-4 144 0,-1-1-144 15,0 4 0-15,-1 1 0 0,-2-1 0 0,-2-3 0 16,-2 0 0-16,-2-2 0 0,0 2 0 0,0 0 0 16,-5 2 0-16,0-2 0 0,-3-2 0 0,1 2 0 15,-3 5 0-15,-1-1 0 0,-1-2 0 0,-1 1 128 16,1 0-128-16,-4 2 128 0,0-1-128 0,-1-2 128 15,-1 0-128-15,-1 0 192 0,-1 1-64 0,1-2 0 16,0 1-128-16,1-2 176 0,0-3-176 0,0 2 192 0,0 1-192 16,1-1 0-16,1 1 0 0,0-2 0 15,0-1 0-15,2 0 0 0,-1 2 0 0,-2 2 0 0,0 4 0 0,0-1 0 16,-1-3 0-16,0 1 0 0,0 1 0 0,-1-1 0 16,1 1 0-16,-5-1 0 0,-2 1-160 0,-1-4 160 15,-1 1 0-15,-1 1-144 0,-2-2 144 0,-3 2 0 16,0 3-144-16,-4-2 144 0,-2 1 0 0,1-1-176 15,-4 3 176-15,1 2-128 0,-3-1 128 0,-2 1-128 16,-3-3 128-16,1 2-128 0,-1 0 128 0,-1 2-160 16,0-4 160-16,-1 3-160 0,-1 1 32 0,-7-2 0 15,-3 0 0-15,-1 2 0 0,0 2 128 0,0 1-128 16,1-1 128-16,-1 0-128 0,-1 4 128 0,-1-1 0 16,2 1 0-16,-1 1 0 0,-2 2 0 0,3 1-128 0,2 1 128 15,1 2 0-15,1 1 0 0,1 0 0 16,3 0 0-16,0-1 0 0,1 3 0 0,1 0 0 0,-2 3 0 15,1-1 0-15,1 1 0 0,-2 0 0 0,2 3 0 0,2 0 0 16,1 0 0-16,1-1 0 0,3-1 0 0,0 3 0 16,4-1 0-16,-1 1 0 0,1-1 0 0,-1 1 0 15,1 0 0-15,0 0 0 0,-1 0 0 0,-2 1 0 16,1-1 0-16,-1 2 0 0,2-2 0 0,0 2 0 16,0 3 0-16,0 0 0 0,-1 1 0 0,2 2 0 15,0-3 0-15,2 1 0 0,1-1 0 0,1 0 0 16,-1-3 0-16,1 3 0 0,0-1 0 0,4 0 0 15,-2-3 0-15,1 1 0 0,0 0 0 0,2 2 0 16,-1-1 0-16,1 2 144 0,0-1-144 0,0 1 0 16,4 2 192-16,-1 1-192 0,-1-1 192 0,2 0-192 0,1-2 0 15,1 4 0-15,3 0 0 0,-1 0 0 0,2-3 144 0,2-1-144 16,6 1 0-16,0-1 144 0,1 1-144 0,4 0 0 16,2-1 0-16,0 1 0 0,4-3 0 0,3 3 0 15,1-3 0-15,3 2 0 0,1-4 0 0,1 2 0 16,0 1 0-16,3 1 0 0,1 0 0 0,0-1 0 15,1-1 0-15,1 1 128 0,0-1-128 0,1-1 0 16,-2-7 0-16,4 2 128 0,3 1-128 0,1 0 0 16,0 0 0-16,1 0 0 0,-2-3 0 0,0 2 0 15,-2-1 128-15,-1-1-128 0,2-3 0 0,2 0 0 16,3 0 0-16,-1-2 128 0,0 0-128 0,-1 0 160 16,4 2-160-16,0-1 160 0,-2 0-160 0,-1 2 0 15,-2-3 0-15,-1 1 0 0,0-1 0 0,-1-1 0 16,2 0 0-16,-5 1 128 0,2-1-128 0,-1-1 128 0,0-1-128 0,0 1 128 15,0 0-128-15,-1-3 0 0,-3 0 0 0,1 0 0 16,0-1 128-16,-3 0-128 0,3-1 128 0,0-2-128 16,1 0 128-16,2 0-128 0,1-1 0 0,2 0 128 15,-2-1-128-15,-1 2 0 0,1 0 0 0,0-1 128 16,-2-1-128-16,-1-2 0 0,-3-2 0 0,-2 0 128 16,-2 0-128-16,1 0 0 0,-1-1 144 0,1 0-144 15,0 0 128-15,1 1-128 0,-2 1 128 0,2-3-128 16,-4 0 0-16,1 0 0 0,0 1 0 0,0 1 128 15,1-1-128-15,-1-1 0 0,0-3 128 0,-4 3-128 16,1-1 0-16,-1 1 0 0,-4-3 0 0,-2 1 128 16,-1-1-128-16,-3-2 176 0,1-2-176 0,-5 1 192 0,-1-2-192 15,-1-2 192-15,0 0-192 0,-2-2 192 0,-3 0 0 16,0 1 0-16,-1 3 0 0,-2 0 0 0,0 2-32 0,0 3 0 16,-2-1 0-16,2 5 0 0,-1-2-160 0,1 2 0 15,-2 2 0-15,-1 1 0 16,0-1-512-16,0 2-64 0,-3 5-32 0,2 3-15216 15</inkml:trace>
  <inkml:trace contextRef="#ctx0" brushRef="#br0" timeOffset="34951.99">5549 4634 9215 0,'-6'4'400'0,"6"-4"96"0,-3 0-496 0,-1-1 0 0,4 1 0 0,-4-2 0 15,0 2 912-15,0 0 96 16,-1 0 16-16,2-1 0 0,-3 1 0 0,4-2 0 0,2 2 0 0,-4-2 0 16,0 0 0-16,4 2 0 0,-3-5 0 0,3 5 0 15,0 0-832-15,0 0-192 0,-1-4 0 0,1-3 0 16,-1 2 864-16,3-1 128 15,3 0 32-15,1-1 0 0,2-2 0 0,0 1 0 0,1-1 0 0,4-1 0 16,0-2-832-16,1 1-192 0,0 0 0 0,2 0 0 16,-1 1 0-16,1 0 0 0,1-1 0 0,2 1 0 15,1 0 0-15,2 0 0 0,1 1 0 0,0 1 0 16,-2 0 0-16,2 1 0 0,-2 1 0 0,1 1 0 16,0 4 0-16,-1 1 0 0,-3 0 0 0,1 2 0 15,-4 1 0-15,0 1 0 0,-3 3 0 0,-1-2 0 16,-1 3 0-16,-1 2 0 0,-3 1 0 0,1 0 0 0,-2 3 0 15,0 1 0-15,-3 2 0 0,-2 1 0 0,-1 0 864 0,-1 1 128 16,-2-1 32-16,1 1 0 0,-1 2-832 0,-1 0-192 16,-3 1 0-16,1 0 0 0,-3-3 0 0,0 0 0 15,-1-1 0-15,-4 0 0 0,-1 2 0 0,1-3 0 16,-1 0 0-16,1-1 0 0,-5 0 0 0,0-1 0 16,-2-1 0-16,1 2 0 0,1-4 0 0,-1 2 0 15,0 0 0-15,0 1 0 0,1-1 864 0,-2 0 128 16,2 0 32-16,2-2 0 0,0-1-832 0,-2-4-192 15,3 1 0-15,0-1 0 0,3 0 0 0,1 1 0 16,2-1 0-16,-2-1 0 0,1 0 0 0,5-3 0 16,-3 1 0-16,5-1 0 0,5-3 0 0,0 0 0 15,0 0 0-15,0 0 0 0,0 0 0 0,7-1 0 0,4-4 0 16,2 3 0-16,1 1 0 0,2 0 0 0,0 1 0 0,2 0 0 16,2 0 0-16,3 0 0 15,-1 0 0-15,4 0 0 0,0 0 0 0,1 0 0 0,3 0 0 0,2 0 0 16,0 0 0-16,1 2 0 0,0 0 0 0,1 1 0 15,-2 2 0-15,-3-1 0 0,-3 1 0 0,-3 0 0 16,-4 1 0-16,-1-1 0 0,-4 0 0 0,0-1 0 16,-1-2 0-16,-1 0 0 0,-3-1 0 0,-2 2 0 15,-7-3 0-15,5 3 0 0,-5-3 0 0,0 0 0 16,0 0-2416-16,0 0-528 0,0 0-96 16,0 0-32-16</inkml:trace>
  <inkml:trace contextRef="#ctx0" brushRef="#br0" timeOffset="35671.39">6730 4822 12895 0,'0'0'272'0,"0"0"64"0,-9 0 16 0,9 0 32 0,-5 0-384 0,-1 0 0 15,2-1 0-15,4 1 0 0,-5 0 896 0,5 0 96 16,-6-1 32-16,6 1 0 0,0 0 0 0,0 0 0 15,0 0 0-15,0 0 0 0,0 0 0 0,0 0 0 16,0 0 0-16,7-2 0 0,0 2-832 0,3-1-192 16,1-1 0-16,5 1 0 0,-1-2 864 0,3 1 128 15,4-2 32-15,2-1 0 0,3 2-832 0,0 1-192 16,0-1 0-16,2-2 0 0,-1 0 864 0,2-1 128 0,2 1 32 0,1-1 0 16,3 0-832-16,2 1-192 0,-4 0 0 0,0 0 0 15,0 2 0-15,-1 1 0 0,-1 1 0 0,-3 0 0 16,-2 0 0-16,-4-1 0 0,-5 0 0 0,-2 1 0 15,-1 1 0-15,-6 1 0 0,0 0 0 0,-2 2 0 16,-7-3 0-16,0 0 0 0,0 0 0 0,5 7 0 31,-5-7-768-31,0 0-208 0,-3 10-48 0,3-10-11872 0</inkml:trace>
  <inkml:trace contextRef="#ctx0" brushRef="#br0" timeOffset="36122.14">7986 4256 16575 0,'0'0'368'0,"0"0"80"0,8-1 0 0,-1-1 16 0,0-2-464 0,1 1 0 16,0 3 0-16,-2-1 0 0,-6 1 912 0,0 0 96 0,0 0 16 0,0 0 0 16,6 4 0-16,-2 3 0 0,0 1 0 0,-4 0 0 15,-3 3 0-15,1 3 0 16,-1-1 0-16,0 2 0 0,-1 3-832 0,-1 1-192 0,0-1 0 0,2 2 0 15,1-1 864-15,-2 1 128 0,1-3 32 0,2 3 0 16,1 1-832-16,2-1-192 0,1-2 0 0,1 0 0 16,2-3 0-16,1 0 0 0,-2-1 0 0,2-1 0 15,5 0 0-15,-1-1 0 0,2-2 0 0,-1-1 0 16,2-2 864-16,0-3 128 0,2-2 32 0,1 1 0 16,3-1-832-16,-2 0-192 0,-1 1 0 0,1-3 0 15,-2-2 0-15,1-1 0 0,-2-1 0 0,0 1 0 16,-2-1-1600-16,-1-1-352 0,-2 1-80 0,-1-2-11472 15</inkml:trace>
  <inkml:trace contextRef="#ctx0" brushRef="#br0" timeOffset="36435.66">8518 4194 27647 0,'0'0'1216'0,"0"0"256"0,0 0-1168 0,0 0-304 15,0 0 0-15,0 0 0 0,-1 9 0 0,-2 3 0 16,0 3 0-16,-2 4 0 0,-2 7 880 0,0 1 112 0,-2 3 32 0,-1 4 0 16,0 3-832-16,-3 5-192 15,2 3 0-15,0 4 0 0,0 2 864 0,1 1 128 0,0 0 32 0,0-5 0 16,0-1-832-16,2-1-192 0,-1-3 0 0,3-2 0 15,-2-4 0-15,3-3 0 0,1-3 0 0,-1-3 0 16,2 1 0-16,-1-4 0 0,2-1 0 0,-1-4 0 16,2-4 0-16,0-3 0 0,1-2 0 0,2-4 0 31,-2-6-2416-31,6 0-528 0,10-11-96 0,-2-5-32 0</inkml:trace>
  <inkml:trace contextRef="#ctx0" brushRef="#br0" timeOffset="37424.83">9672 4503 16575 0,'0'0'736'0,"0"0"160"0,0 0-720 0,0 0-176 0,0 0 0 0,0 0 0 15,0 0 848-15,0 0 144 0,0 0 32 0,0 0 0 16,-7 5-832-16,2 0-192 15,-1 4 0-15,-1 1 0 0,2 2 864 0,2 1 128 0,-3 3 32 0,1 1 0 16,-1 3-832-16,1 1-192 0,0 0 0 0,3 0 0 16,2 0 0-16,2-5 0 0,2 0 0 0,0-3 0 15,0-1 0-15,3-2 0 0,3-4 0 0,2-2 0 16,-1-4 864-16,4-1 128 0,2-2 32 0,3-5 0 16,-1-6 0-16,2-2 0 0,1-3 0 0,-2 1 0 15,1-1-832-15,0-1-192 0,-3 1 0 0,-2 4 0 16,-1 1 0-16,0 2 0 0,-1-1 0 0,-6 7 0 15,-2 0 0-15,-2 2 0 0,-4 4 0 0,0 0 0 16,0 0 0-16,0 0 0 0,0 9 0 0,0 1 0 0,0 1 0 16,-1 6 0-16,-2 2 0 0,0 2 0 0,1 2 0 0,2-8 0 15,2 2 0-15,2-2 0 0,1 0 0 0,4-2 0 16,2 1 0-16,4-5 0 0,5-1 0 0,0-4 0 16,3-2 0-16,0-3 0 0,0-2 0 0,1-3 0 15,-1-1 0-15,0-7 0 0,-2-1 864 0,0-3 128 16,-3-1 32-16,-1-3 0 0,-1 1-832 0,-3 0-192 15,-3 1 0-15,-1-2 0 0,-2-1 0 0,-1 1 0 16,-2 1 0-16,0 2 0 0,-2 4 0 0,-1 1 0 16,-1-1 0-16,0 5 0 15,-2 3-768-15,-1 1-208 0,1 2-48 0,2 4 0 0</inkml:trace>
  <inkml:trace contextRef="#ctx0" brushRef="#br0" timeOffset="37803.36">10866 4454 20271 0,'0'0'896'0,"0"0"192"0,0 0-880 0,0 0-208 0,0 0 0 0,0 0 0 16,0 0 0-16,-4 7 0 0,-2-1 0 0,-1 1 0 15,-2 0 864-15,-1 1 128 0,-4 1 32 0,1 1 0 16,-1 0 0-16,1 0 0 0,1 2 0 0,1 2 0 16,1 1-832-16,2 4-192 0,1-3 0 0,2-1 0 15,4-2 0-15,1 0 0 0,1 1 0 0,5-2 0 0,2-1 0 0,0-3 0 16,3 0 0-16,4-2 0 0,1-3 864 0,2-2 128 16,2-3 32-16,0 0 0 0,0-2-832 0,1-1-192 15,1 0 0-15,-2-2 0 0,-1-3 864 0,-2-1 128 16,-1 0 32-16,-4 0 0 0,-3-2 0 0,-3 2 0 15,-3 0 0-15,1 0 0 0,-4 0-832 0,-4 1-192 16,0-2 0-16,-1 3 0 0,-3 2 0 0,0 2 0 16,-4 0 0-16,2 2 0 15,1 0-768-15,-2 2-208 0,-1 1-48 0,2 1-9824 16,0 0-1968-16</inkml:trace>
  <inkml:trace contextRef="#ctx0" brushRef="#br0" timeOffset="38160.31">11482 4455 20271 0,'0'0'448'0,"-6"2"80"0,-2-1 32 0,-1 4 16 0,-1 2-576 0,2 0 0 0,-1 2 0 0,-3 1 0 15,0 2 1744-15,-2 1 240 0,1 2 64 0,-1 2 0 16,-2-3-1648-16,-3 5-400 0,0 3 0 0,2-2 0 15,2-2 896-15,1-1 112 0,2-3 16 0,3-1 0 16,-1 1-832-16,4-3-192 0,0-3 0 0,3-1 0 16,3-7 0-16,0 0 0 0,0 0 0 0,0 0 0 15,6-1 864-15,3-3 128 0,3-4 32 0,0-2 0 0,4-2 0 0,2-2 0 16,0-4 0-16,1 5 0 0,0 0-832 0,3 0-192 16,-4 0 0-16,2 0 0 0,-2 1 0 0,2 0 0 15,-3 0 0-15,-1 2 0 0,0 2 0 0,-5 4 0 16,0-1 0-16,0 1 0 0,0-3 0 0,-3 5 0 15,1-1 0-15,-1 1 0 0,-1-1 0 0,0 2 0 16,1 2 0-16,-8-1 0 16,0 0-3232-16,0 0-688 0,0 0-144 0,0 0-32 0</inkml:trace>
  <inkml:trace contextRef="#ctx0" brushRef="#br0" timeOffset="38476.53">12093 4311 23951 0,'0'0'512'0,"0"0"128"0,0 0 0 0,0 0 64 0,0 7-576 0,0 0-128 0,0 0 0 0,0 3 0 16,0 0 848-16,0 2 144 0,-1 1 32 0,0 2 0 15,-2 1-832-15,2 1-192 0,0 1 0 0,0 4 0 16,0 3 864-16,-1 3 128 0,-1 0 32 0,1 0 0 16,1-1-832-16,-1 1-192 0,0-1 0 0,0-1 0 0,0-3 0 0,-3-2 0 15,2-3 0-15,0-1 0 0,-1-1 0 16,2-1 0-16,-1-2 0 0,1-4 0 0,-2-3 0 0,4-6 0 16,0 0 0-16,0 0 0 15,0 0-1600-15,0 0-352 0,0 0-80 0,5-7-16 0</inkml:trace>
  <inkml:trace contextRef="#ctx0" brushRef="#br0" timeOffset="38940.92">12655 4205 16575 0,'22'0'736'0,"-11"0"160"0,1-4-720 0,-3 1-176 0,1 0 0 0,0 1 0 16,-2 1 848-16,0 0 144 0,0 0 32 0,-2 1 0 15,-6 0 0-15,0 0 0 16,0 0 0-16,0 0 0 0,2 9 0 0,-4-2 0 0,-1 1 0 0,-1 3 0 16,-1 2 0-16,-1 3 0 0,1 2 0 0,-6 1 0 15,-8 1-832-15,-1 2-192 0,-4 1 0 0,-5 6 0 16,4-1 864-16,0-2 128 0,7-4 32 0,-1 0 0 15,-3-2-832-15,-1 0-192 0,-3-3 0 0,-1-2 0 16,1-2 864-16,-3-1 128 0,1-1 32 0,-1 2 0 16,0-6-832-16,10-1-192 0,0-1 0 0,2 0 0 15,-1-2 0-15,2-1 0 0,3 0 0 0,0-1 0 16,2 1 0-16,0 0 0 0,3-1 0 0,8-1 0 0,0 0 864 0,0 0 128 16,0 0 32-16,0 0 0 0,9 3-832 0,3 4-192 15,2-2 0-15,4 5 0 0,1 0 0 0,-3 0 0 16,3 2 0-16,0 1 0 0,1 3 0 0,4-1 0 15,0-1 0-15,1 3 0 0,1-3 0 0,6 6 0 16,-2-2 0-16,-2-3 0 0,-2-2 0 0,-1 1 0 16,-2-4 0-16,-1 0 0 0,-4-2 0 0,0 1 0 15,-1 1 0-15,-1-2 0 16,-3 0-768-16,-1-1-208 0,-2-3-48 0,1-2 0 0</inkml:trace>
  <inkml:trace contextRef="#ctx0" brushRef="#br0" timeOffset="48160.36">1902 4634 12895 0,'-3'-8'576'0,"3"8"112"0,0 0-560 0,0 0-128 0,-1-6 0 0,1 6 0 16,0 0 848-16,0 0 144 0,-2-4 32 0,2 4 0 15,0 0 0-15,0 0 0 0,0 0 0 0,0 0 0 16,-2 6-832-16,-2 4-192 0,2 2 0 0,-2 4 0 15,-1 0 864-15,1 3 128 0,1 4 32 0,-6 0 0 16,3 6-832-16,-4-1-192 0,-2 1 0 0,2 1 0 0,0 0 0 0,1 1 0 16,-1 0 0-16,2-2 0 0,0-3 864 0,7-3 128 15,1-1 32-15,2-3 0 0,4-4-832 0,3-2-192 16,-1-1 0-16,3-2 0 0,5-2 0 0,3-1 0 16,4-5 0-16,-1-2 0 0,1-1 0 0,0-3 0 15,1 0 0-15,-1-3 0 0,0 0 864 0,-2 0 128 16,1 1 32-16,-1-2 0 0,-2 0-832 0,-2 2-192 15,1 0 0-15,-3 3 0 0,-1 1 0 0,-2 2 0 16,0 0 0-16,-12 0 0 16,0 0-2416-16,0 0-528 0,0 0-96 0,0 0-32 0</inkml:trace>
  <inkml:trace contextRef="#ctx0" brushRef="#br0" timeOffset="48355.63">1809 4948 20271 0,'2'-12'448'0,"1"5"80"0,-3 7 32 0,10-8 16 0,-1 1-576 0,2 0 0 0,2 1 0 0,2 0 0 15,1 2 928-15,1-3 80 0,1-2 16 0,3 2 0 16,1 1-832-16,1 1-192 0,0-1 0 0,-1 1 0 16,-2 1 0-16,0 2 0 0,-4-1 0 0,-1 2 0 15,-6-2 0-15,0 3 0 0,1 0 0 0,-10 0-10608 16</inkml:trace>
  <inkml:trace contextRef="#ctx0" brushRef="#br0" timeOffset="48535.86">1863 4693 23951 0,'0'0'512'0,"9"-4"128"0,3 2 0 0,1-2 64 0,1-1-576 0,4-1-128 16,3-1 0-16,1-2 0 0,2 1 0 0,0-2 0 15,2-4 0-15,3 2 0 0,2 4 0 0,-1-3 0 16,-6 4 0-16,-1-1 0 0,-2-1 0 0,-5 1 0 16,-3 2 0-16,1 1-10624 0</inkml:trace>
  <inkml:trace contextRef="#ctx0" brushRef="#br0" timeOffset="48735.11">2483 4578 23951 0,'0'0'512'0,"0"0"128"0,9 16 0 0,-2-1 64 0,-1 0-576 0,0 2-128 0,0 1 0 0,2 0 0 15,0 2 0-15,0 0 0 0,3 0 0 0,-2-1 0 16,1 7 0-16,1-5 0 0,-3 0 0 0,2-3 0 16,-3 0 0-16,3-1 0 0,0 0 0 0,-2-1 0 15,-4 0 0-15,2-3 0 0,-4-1 0 0,4-6-10624 16</inkml:trace>
  <inkml:trace contextRef="#ctx0" brushRef="#br0" timeOffset="48988.07">2888 4671 20271 0,'0'0'896'0,"0"0"192"0,0 0-880 0,0 0-208 15,-7 1 0-15,0 2 0 0,-1 3 864 0,-2 1 128 16,0 2 32-16,-3 2 0 0,0 3 0 0,-3 4 0 16,-2 2 0-16,-2 4 0 0,0 1 0 0,0 2 0 15,0-2 0-15,3 1 0 0,4 1-832 0,-2-1-192 16,2 4 0-16,1-3 0 0,1-2 0 0,1-2 0 16,1 0 0-16,3-5 0 0,1-2 0 0,3-4 0 15,1-1 0-15,1-11 0 16,-2 9-2416-16,2-9-528 0,0 0-96 0,9-8-32 0</inkml:trace>
  <inkml:trace contextRef="#ctx0" brushRef="#br0" timeOffset="49784.66">3193 4645 20271 0,'0'0'448'0,"0"0"80"0,-5-2 32 0,1 0 16 0,-1-1-576 0,0 2 0 0,-3 1 0 0,-2 1 0 16,-1 1 928-16,1 2 80 0,1 2 16 0,-2 3 0 15,0 3 0-15,-4 1 0 0,-1 0 0 0,0 2 0 0,2 3-832 0,2 0-192 16,-1 0 0-16,2-2 0 0,1-3 864 0,3 0 128 16,4-1 32-16,1-1 0 0,2-2-832 0,2-1-192 15,1-2 0-15,-3-6 0 0,10 4 0 0,-1-4 0 16,3-3 0-16,2-1 0 0,3-3 0 0,-1 0 0 15,0-3 0-15,0 0 0 0,1-2 864 0,-1-1 128 16,-1-2 32-16,-1 1 0 0,0-2-832 0,-2 0-192 16,-2 1 0-16,-2 2 0 0,1 2 0 0,-2 2 0 15,0 2 0-15,-2 2 0 0,-5 5 0 0,0 0 0 16,0 0 0-16,0 0 0 0,0 6 0 0,0 3 0 16,-1 2 0-16,0 2 0 0,-2 2 0 0,2 0 0 15,0-2 0-15,1 1 0 0,1-1 0 0,3-1 0 0,-2-2 0 16,3-2 0-16,-1-1 0 0,3-2 0 15,1 0 0-15,1-3 0 0,4-2 0 0,-4-1 0 0,5-1 0 0,0-3 0 16,0 0 0-16,1-3 0 16,-1-2 0-16,1-1 0 0,1 4 0 0,-2-3 0 0,1-4 0 0,0 6 0 15,-1-2 0-15,-2 2 0 0,-1 3 0 0,0 0 0 16,2 1 0-16,-3 2 0 0,0 2 0 0,0 3 0 16,-5 2 0-16,1 3 0 0,-1 1 0 0,-2 1 0 15,-1 1 0-15,-1 1 0 0,0 1 0 0,-2-1 0 16,-1 0 0-16,1 0 0 0,1-2 0 0,0-1 0 15,-1 0 0-15,-1-3 0 0,2-6 0 0,0 0 0 16,0 0 0-16,0 0 0 0,0 0 0 0,8 0 0 16,1-2 864-16,0-2 128 0,2-2 32 0,1-1 0 15,2-1-832-15,0 0-192 0,2-2 0 0,-1 2 0 0,-2-1 0 0,2 1 0 16,-1 0 0-16,-1 3 0 0,-1 0 0 0,0 2 0 16,-1 0 0-16,-1 2 0 0,0 4 0 0,-3 1 0 15,-1 1 0-15,-1 3 0 0,-1-1 0 0,-2 2 0 16,-2 1 0-16,0 0 0 0,-1 0 0 0,0 0 0 15,-1-4 0-15,0 3 0 0,0-5 0 0,2-4 0 16,0 0 0-16,0 0 0 0,0 0 0 0,0 0 0 16,6 0 0-16,3-3 0 0,-1-3 0 0,2-2 0 15,0 0 0-15,1-2 0 0,1-3 0 0,1 1 0 16,1 0 0-16,0 1 0 0,1-2 0 0,-2 4 0 16,1 0 0-16,1 4 0 0,-1 1 0 0,0 3 0 15,-1 2 0-15,-1 4 0 0,-2 1 0 0,-1 3 0 16,1 2 0-16,-2 0 0 0,1 1 0 0,-4 0 0 0,1 0 0 15,-1 2 0-15,-1-1 0 0,1 1 0 16,0-3 0-16,-1 2 0 16,1 2-2416-16,1-2-528 0,0 10-96 0,6-11-32 0</inkml:trace>
  <inkml:trace contextRef="#ctx0" brushRef="#br0" timeOffset="51253.48">4757 4798 12895 0,'0'0'576'0,"8"-1"112"15,-2 0-560-15,4 0-128 0,-1 0 0 0,0 0 0 16,-3 0 848-16,1 0 144 0,-7 1 32 0,5-2 0 16,-5 2 0-16,6-2 0 0,-6 2 0 0,0 0 0 0,4-5-832 0,-3-1-192 15,-1 1 0-15,-1-1 0 0,1 6 0 0,-3-9 0 16,-1 2 0-16,-3-1 0 0,-2 0 864 0,0 1 128 15,-4-4 32-15,-2 0 0 0,-2-1 0 0,-4-2 0 16,-1 1 0-16,-3-2 0 0,-4-1-832 0,-1 1-192 16,-2 0 0-16,-2-1 0 0,-2-3 0 0,2 3 0 15,-1-1 0-15,1 2 0 0,-1 1 864 0,0-2 128 16,-4 2 32-16,1 0 0 0,-3 3-832 0,-18-6-192 16,4 2 0-16,1 2 0 0,1-1 0 0,3 2 0 15,1 2 0-15,0-2 0 0,0 0 0 0,-4 0 0 16,-6-1 0-16,3 1 0 0,2 1 0 0,1 2 0 15,-1 0 0-15,1-1 0 0,0-1 0 0,1 1 0 16,-4-1 0-16,1 3 0 0,1-1 0 0,3 2 0 0,0 3 0 0,3-2 0 16,1 0 864-16,-2-1 128 0,-1 1 32 0,0 1 0 15,-1 5-832-15,0 1-192 0,0 3 0 0,3-1 0 16,0 3 0-16,1 2 0 0,0 1 0 0,0-2 0 16,-3-3 0-16,2 3 0 0,1 5 0 0,1 0 0 15,1-1 0-15,4 0 0 0,1 0 0 0,3 0 0 16,0 3 0-16,1-3 0 0,-1-3 0 0,-2 2 0 15,1 2 0-15,1 0 0 0,3 1 0 0,0-2 0 16,-2-1 0-16,4 2 0 0,2 1 0 0,4 0 0 16,-3 1 0-16,4-2 0 0,2 2 0 0,-1-1 0 15,3 2 0-15,-4 0 0 0,2 0 0 0,-4 1 0 16,2-2 0-16,-1 3 0 0,-1 2 0 0,5 3 0 16,3 0 0-16,0 4 0 0,1 1 0 0,2 1 0 0,-1-1 0 0,2 1 0 15,1-3 0-15,4 2 0 0,2 3 0 0,2-2 0 16,3-3 0-16,-1 0 0 0,0-1 0 0,3 4 0 15,2 1 0-15,2-1 0 0,0 1 0 0,2-1 0 16,1 2 0-16,-1-1 0 0,-2-3 0 0,5-1 0 16,0 0 0-16,1-1 0 0,0-2 0 0,2 0 0 15,2-1 0-15,4 1 0 0,2 0 0 0,3-1 0 16,-4-2 0-16,8-1 0 0,2-3 0 0,0 2 0 16,-3 0 0-16,0 2 0 0,0 1 0 0,1 0 0 15,-1-4 0-15,1 1 0 0,1-3 0 0,-1 0 0 16,4 1 0-16,1-2 0 0,1 0 0 0,4-2 0 15,0 2 0-15,2-4 0 0,-2-1 0 0,0-1 0 16,1 1 0-16,-1-1 0 0,-2-3 0 0,2 1 0 16,1-2 0-16,-2 0 0 0,0-2 0 0,1 0 0 0,-1 2 0 0,1-1 0 15,-1 0 0-15,0-1 0 0,-4 2 0 16,1-2 0-16,-1 1 0 0,1-4 0 16,2 0 0-16,0-1 0 0,3 0 864 0,-2-1 128 0,1 2 32 0,3-3 0 15,6-2-832-15,-2 0-192 0,0 1 0 0,-1-2 0 16,-2 0 0-16,2 0 0 0,4-1 0 0,0-1 0 15,-1 0 0-15,1 1 0 0,0 2 0 0,-3-1 0 16,-3 1 0-16,-3 1 0 0,-3-1 0 0,-2-1 0 16,-1 1 128-16,0-1-128 0,1-2 176 0,-2 0-176 15,1 1 160-15,0 1-160 0,0-3 128 0,0-3-128 16,-3 2 144-16,2 0-144 0,0 1 160 0,-1-1-160 0,-3-2 176 16,0-2-176-16,-1-1 192 0,0-1-192 15,-1-1 160-15,1 1-160 0,-1-1 128 0,4 0-128 0,-3 1 160 16,0-2-160-16,0-2 192 0,0-1-192 0,2-1 192 0,2-2-64 15,0 0 0-15,-5-4-128 0,-1-3 256 0,0-2-64 16,0 0-16-16,-4 2 0 0,-2-1-16 0,-2 2 0 16,-3 0 0-16,-2 0 0 0,-4 0 32 0,-1 0 0 15,-3-1 0-15,0-1 0 0,-2-1-192 0,-2 3-144 16,-3 0 144-16,0 5-208 0,-3 1 208 0,2 3 0 16,-4 1 0-16,2 2 0 0,-4 4 768 0,-1 0 208 15,-3 0 48-15,0 3 0 16,-2 2-2464-16,-3 1-480 0,-1 1-112 0,3 0-16 15,0 0-816-15,6 4-160 0,-2-3-48 0,15 8 0 0</inkml:trace>
  <inkml:trace contextRef="#ctx0" brushRef="#br0" timeOffset="83788.22">5498 5668 5519 0,'0'0'496'0,"-7"-2"-496"0,-2 0 0 0,0 1 0 0,0 2 896 0,0-1 64 15,1 0 32-15,-1 1 0 0,1 0-144 0,-1 1-16 16,9-2-16-16,-6 1 0 0,6-1-240 0,0 0-32 16,-7 6-16-16,7-6 0 0,-8 0-144 0,1 0-48 15,7 0 0-15,-8-1 0 0,8 1 48 0,-8-1 16 16,3-3 0-16,5 4 0 0,-8-1 64 0,8 1 16 15,0 0 0-15,-7-3 0 0,2-1 32 0,5 4 16 16,0 0 0-16,0 0 0 0,0 0-16 0,0 0-16 16,1-8 0-16,-1 8 0 0,4-6-144 0,3 1-32 15,1-1 0-15,3 0 0 0,-1 1-96 0,4 1-32 16,4 0 0-16,1-1 0 0,1 2-192 0,3-1 144 16,1 1-144-16,3 1 128 0,-3-2 0 0,2-3-128 0,3-1 192 15,2 2-64-15,1 0 0 0,4 0 0 16,5-3 0-16,1 2 0 0,0 2 0 0,5 2 0 0,0-2 0 0,0 3 0 15,1-2-128-15,2 0 192 0,1-1-192 0,3-2 192 16,0 1-192-16,4-1 160 0,-1 5-160 0,0 0 160 16,-2 2-160-16,-4-3 0 0,-1-3 0 0,5 1 0 15,2 3 0-15,-1 0 128 0,1 0-128 0,-3 0 0 16,-1-3 128-16,-2 5-128 0,1 0 0 0,3 0 128 16,3-3-128-16,-3 1 128 0,-1-1-128 0,-3 1 128 15,-1-1 16-15,-1 1 0 0,-3 4 0 0,0-1 0 16,0-1-144-16,-1 0 0 0,-2-1 0 0,0-1 0 15,2 2 0-15,-2 2 0 0,-1-1 0 0,-2-1 0 16,-7-1 176-16,0-1-48 0,-1 2-128 0,-2 0 192 16,0-1-192-16,0-2 0 0,-1-1 0 0,2 3 0 0,-2 4 0 15,-3-1 0-15,2 1-192 0,0 0 192 0,2 0 0 0,0 2 0 16,-5-1 128-16,3 0-128 0,-4 0 0 0,-1-1 0 16,0 0 0-16,-4 0 0 0,-2-1 0 0,0 0 0 15,-2-1 0-15,1 1 0 0,-3 0 0 0,0 1 0 16,-1-2 0-16,-4 0 0 0,-8-1 0 0,10 0 128 15,-10 0-128-15,0 0 0 0,0 0 128 0,0 0-128 16,0 0 0-16,0 0 144 0,0 0-144 0,0 0 0 16,0 0 144-16,-8 1-144 0,-2 2 128 0,-3-1-128 15,-1 0 128-15,-3 0-128 0,-1 1 0 0,-4 0 128 16,-1 0-128-16,-2-3 0 0,-1 0 0 0,-5-3 0 16,-4 0 0-16,-1 0 128 0,0 4-128 0,-3-1 0 15,-5 0 0-15,1 2 0 0,2 1 128 0,-3 0 16 16,0-2 0-16,-4-2 0 0,-6-3-144 0,0 3-144 0,1 2 144 15,-2 0-208-15,-3 4 208 0,-1-4 0 0,2-2 0 16,-4-5 0-16,-7-1 0 0,2 0 0 0,-1 7 0 0,0-2 0 16,0 0 0-16,0-2 0 0,-3-1 0 0,1 1 0 15,1 1 0-15,2 1 0 0,2 0 0 0,4 0 0 16,-2-1 0-16,2 3 0 0,-3 0 0 0,0-2 0 16,1 0 0-16,0-1 0 0,2-2 0 0,-1 3 0 15,1 4 0-15,-2-1 0 0,-2-3 0 0,0 1 0 16,1 4 0-16,2-2 0 0,3-2 0 0,-2 0 0 15,-1-1 0-15,1 2 0 0,1 2 0 0,5-1 0 16,5-1 0-16,4 1 0 0,5-1 0 0,1 3 0 16,4-1 0-16,3 1 0 0,3-1 0 0,0-1 0 15,2-2 0-15,1 1 0 0,-1 3 0 0,4-1 0 0,5 0 0 0,2 0 0 16,-2 1 0-16,3-1 0 0,1-2 0 0,3 0 0 16,0 0 0-16,1 4 0 0,3 1 0 0,0 1 0 15,7-6 0-15,0 0 0 0,0 0 0 0,0 0 0 16,9 7 0-16,0-2-144 0,2-2 144 0,2 3 0 15,3-2 0-15,6 0 0 0,6-2 0 0,6 0 0 16,5-2 0-16,0 1 0 0,1 0 0 0,3-1 0 16,2-1 0-16,4-2 128 0,10-4-128 0,0 3 0 15,3 3 0-15,0-3 0 0,2-2 0 0,2 0 0 16,4 2 0-16,5 1 0 0,4-1 0 0,2 0 0 16,-3-3 0-16,3 3 0 0,4 4 0 0,3-1 0 15,0-1 0-15,0-1 128 0,-1 1-128 0,3 2 0 0,4 2 0 0,-4-2 0 16,-3-3 0-16,1 2 128 0,3 3-128 0,-2 4 0 15,-1-4 0-15,-3 1 0 0,-3 2 0 0,0-1 0 16,-1-1 0-16,3 3 0 0,1 0 0 0,-5 1 128 16,-4 1-128-16,1-1 0 0,-4 1 0 0,0 0 0 15,-3-1 0-15,-5 1 0 0,-3-1 0 0,-2-3 0 16,0-1 0-16,-8 0 0 0,-3-1 0 0,-4 2 128 16,-2 1-128-16,-6 0 0 0,-5 1 0 0,-5-4 0 15,-3-2 0-15,-7 0 128 0,-1 1-128 0,-3 0 0 16,-5-2 0-16,-8 1 0 0,0 0 0 0,0 0 128 15,0 0 16-15,0 0 16 0,0 0 0 0,0 0 0 16,0 0-32-16,0 0 0 0,-7-2 0 0,-4 1 0 16,-2 0-128-16,-1 2 0 0,-4 1-192 0,-2-1 192 15,-5-3 0-15,-3 1 0 0,-2 0 0 0,-3 1 0 0,-3 0 0 0,-2 2 0 16,-4 1 0-16,-1-1 0 0,-3 0 0 0,-4-2 0 16,-1-2 0-16,-2 0 128 0,0 0-128 0,-5 2-256 15,-3 0 64-15,2 0 16 0,1-1 176 0,-5 0 0 16,-5-3 0-16,0 2 0 0,-3 0 0 0,1 0-128 15,-1 1 128-15,0-3 0 0,-2 0 0 0,0 1 0 16,-4-2 0-16,0 5 128 0,2 2-128 0,0 1 0 16,0-2 128-16,-2 0-128 0,-1 2 0 0,2 2 0 15,4 1-192-15,-4-1 64 0,0-4 128 0,1 0 0 16,0 1 0-16,5 1 0 0,-2 1 0 0,6-2 0 16,-1-2 0-16,1 2 0 0,0-1 0 0,2 1 0 15,4 2 0-15,3-1 0 0,4-2 0 0,-1-1 0 16,3 0 0-16,1-1 0 0,-1 0 0 0,3 1 0 0,3 2 0 15,2-1 0-15,0 2 0 0,5-3 0 16,4 1 0-16,4 1 0 0,2-4 0 0,2 1 0 0,1 1 0 0,5-2 128 16,3 1-128-16,2 1 0 0,3 0 0 0,2 0 0 15,1 1 0-15,9-1 0 0,0 0 0 0,0 0 0 16,0 0 0-16,0 0 0 0,0 0 0 0,11-2 0 16,2 0 0-16,1 1 0 0,3 0-128 0,3-2 128 15,-1 0 0-15,5 2-160 0,1-1 160 0,5 1 0 16,4-5-144-16,5 2 144 0,3-1 0 0,9 3-144 15,3 2 144-15,4-2 0 0,2-4 0 0,6 1-128 16,7-2 128-16,4 4 0 0,4 2 0 0,2-1 0 16,2-4 0-16,4 3 0 0,1 2 0 0,6 1 0 15,0 0 160-15,3-2-32 0,5-5-128 0,-1 4 192 0,-2 6-64 16,5-3 0-16,2-5-128 0,-3 1 192 0,-1 4-192 0,-4-1 0 16,-2-1 128-16,0 0-128 0,-4-2 0 0,-6 6 0 15,-5 2 128-15,-5-2-128 0,-6 0 0 0,-2 2 128 16,-5-1-128-16,-7 4 0 0,-5 2 128 0,-7 1-128 15,-6 0 0-15,-6 1 0 0,-6 2 0 0,-4 0 0 16,-3-2 0-16,-5 0 0 16,-3-2-256-16,-5 4-160 0,-2 1-32 0,-5-1-12608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53:33.50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10785 9241 8287 0,'0'0'736'0,"-1"-9"-592"16,2 1-144-16,-1 0 0 0,0 8 768 0,-2-7 112 16,-3 0 16-16,2-1 16 0,-1 2-416 0,0 1-96 15,-2-4-16-15,-1 2 0 0,-1-4-128 0,1 5-48 16,-2 3 0-16,1-5 0 0,-2-5 160 0,3-1 16 16,-4 5 16-16,0-1 0 0,0 0 48 0,0 0 16 15,-3 1 0-15,2-1 0 0,0-3 80 0,-1 2 16 16,0 5 0-16,-3-3 0 0,1-7-320 0,0 5-64 0,-1 5-16 15,-2-4 0-15,-1-1 48 0,-1 1 16 16,1-2 0-16,-2 3 0 0,2 2 16 0,-2 0 0 0,0-3 0 16,0 2 0-16,0 1-32 0,-3 2 0 0,1 3 0 0,-3-2 0 15,4-1-16-15,-3 0 0 0,1 4 0 16,-1-1 0-16,-1-1-192 0,0 2 0 0,-2 2 0 0,0 1 0 16,0 0 0-16,2 0 0 0,2 0 0 0,-2 4 0 15,0 3 0-15,1 2 192 0,2 1-16 0,-1 2-16 16,1 2-160-16,0 1 160 0,1 4-160 0,1 1 160 15,0-1-160-15,-1 0 0 0,3 2 0 0,1 2 0 16,2 4 0-16,1-4 0 0,1-4 144 0,3 1-144 16,3 5 0-16,1-3 0 0,1 0 0 0,4-3 0 15,-1-3 0-15,1 1 0 0,4 6 0 0,1-3 0 16,-2-5 0-16,3 5 0 0,1 2 0 0,1 0 0 0,2 0 0 0,2-2 0 16,1-2 0-16,0 2 0 0,1 2 0 0,1-1 0 15,0-3 0-15,2-4 0 0,1-3 0 0,2-1 0 16,1 1 0-16,3-2 0 0,-2-3 0 0,5 0 128 15,-1-1-128-15,1 1 0 0,-4 1 128 0,4-1-128 16,1-5 128-16,1 3-128 0,3-1 128 0,0 2-128 16,-2-1 128-16,1 1-128 0,-4-4 0 0,0 0 144 15,0 2-144-15,-1-3 0 0,0-3 144 0,0 1-144 16,3 0 0-16,1-1 144 0,-1 1-144 0,-2-1 192 16,-3-3-192-16,3 0 192 0,5 0-192 0,0 2 128 15,2-2-128-15,-2-1 128 0,0-3-128 0,0 0 192 16,-2 0-192-16,2-2 192 0,-1-3-16 0,0-2 0 15,1-2 0-15,0-2 0 0,-2 2 80 0,0-2 0 16,-3-7 16-16,2 4 0 0,-2 0 48 0,-1-2 0 0,-2-3 0 16,-2 0 0-16,-4 2 0 0,-1 0 16 0,-3-1 0 15,0 1 0-15,-6 0 160 0,-1 2 16 0,-5 1 16 0,-2 1 0 16,-3-1-144-16,0 0-16 0,-5 0-16 0,-1 3 0 16,-2 2-176-16,-3 2-48 0,0 1 0 0,-2 1 0 15,-3-1-128-15,3 6 0 0,-2 1 0 0,0 1 0 16,-1 1 0-16,0 2 0 0,0 0 0 0,1 3-176 15,1 3-656 1,1-2-128-16,2 2-16 0,2 3-12544 0</inkml:trace>
  <inkml:trace contextRef="#ctx0" brushRef="#br0" timeOffset="1544.04">11332 9066 4607 0,'0'0'192'0,"0"0"64"0,0 0-256 0,0 0 0 16,-3 7 0-16,3-7 0 0,0 0 1264 0,0 0 208 16,0 0 32-16,0 0 16 0,0 0-1168 0,0 0-224 0,-2-5-128 15,2 5 128-15,0 0-128 0,0 0 144 0,0 0-144 0,0 0 160 16,0 0 256-16,0 0 48 0,0 0 16 0,0 0 0 16,0 0 96-16,0 0 0 0,0 0 16 0,0 0 0 15,0 0-208-15,0 0-64 0,0-7 0 0,0 7 0 16,0 0-128-16,0 0-16 0,2-8-16 0,2 1 0 15,-4 7 48-15,7-4 16 0,-7 4 0 0,9-7 0 16,1-7 96-16,1 2 0 0,-2 4 16 0,2 1 0 16,2-2-16-16,0-1-16 0,3-1 0 0,0 2 0 15,1 5-112-15,-1-2 0 0,1-1-16 0,0 2 0 16,0 3-176-16,-1 2 0 0,2-1 144 0,0-1-144 16,-2-3 0-16,2 2 128 0,-1-3-128 0,-1 3 0 0,-1 1 0 15,0 1 0-15,1 1 0 0,-3 2 0 0,-5 1 0 16,2 0 0-16,-3-3 0 0,-7 0 0 0,8 5 0 0,-5 4 0 15,-2 3 0-15,-1-3 0 0,0-9 0 16,-3 7 144-16,-3 4-144 0,0-3 0 0,6-8 176 0,-4 7-176 16,-3 2 160-16,2-2-160 0,0 0 160 0,5-7-160 15,-9 2 160-15,3 4-160 0,-3 2 192 0,3 0-48 16,0-2-16-16,0-2 0 0,6-4 16 0,-7 1 0 16,7-1 0-16,-7 6 0 0,7-6-144 0,0 0 0 15,0 0 0-15,0 0 0 0,-4 7 0 0,4-7 0 16,0 0 0-16,0 0 0 0,3 10 0 0,1-2 0 15,3 2 0-15,-3-5 0 0,-4-5 0 0,10 10 0 16,-2 1 0-16,2-2 0 0,-2-2 0 0,-1 2 0 16,-1 5 144-16,-1-2-144 0,1-1 160 0,-2 1-32 15,-2-2-128-15,1 2 192 0,-1 1 0 0,1 0-16 0,-3 0 0 16,-1 0 0-16,-5-4 16 0,2 1 16 0,0-1 0 0,-3 0 0 16,-2 0 176-16,0-3 16 0,1-1 16 0,-4 1 0 15,-1 2 112-15,1-4 32 0,-1-4 0 0,-1 2 0 16,1 2-112-16,-2 1-32 0,1 1 0 0,-2-4 0 15,0 0-160-15,1-1-48 0,-4 1 0 0,1-4 0 16,1-1-80-16,-2 1-128 0,-1 0 176 0,5-2-176 16,0 0 176-16,0 0-176 0,2-1 160 0,2 1-160 15,3-2 0-15,2 2 0 0,6 4-128 0,0 0 128 16,0 0-2144-16,6-8-320 16,3 1-64-16</inkml:trace>
  <inkml:trace contextRef="#ctx0" brushRef="#br0" timeOffset="1902.22">12522 8829 4607 0,'-1'-21'400'0,"1"11"-400"16,-1 1 0-16,1 1 0 0,0 8 3312 0,0-7 576 16,0-1 112-16,0 8 32 0,0 0-2784 0,0 0-544 15,0 0-128-15,0 0 0 0,0 0-256 0,-8 7-32 0,0 2-16 0,-1 4 0 16,1-1-112-16,0 2-32 0,0 1 0 0,1 4 0 16,-2 1 176-16,-1-1 16 0,2-3 16 0,-2 5 0 15,0 4-32-15,2 1-16 0,-2-3 0 0,2-1 0 16,-3 1-128-16,1 0-32 0,2 0 0 0,-2-2 0 15,4-1-128-15,-3-3 160 0,2 2-160 0,2-1 160 16,4-3-160-16,0-1 128 0,1-1-128 0,0 0-11360 16</inkml:trace>
  <inkml:trace contextRef="#ctx0" brushRef="#br0" timeOffset="2099.29">12211 9405 30687 0,'0'0'1360'0,"0"0"288"15,0 0-1328-15,0 0-320 0,0 0 0 0,0 0 0 0,0 0 384 0,1 10 16 16,2 2 0-16,0-1 0 0,2-1-256 0,-5-10-144 16,0 0 160-16,0 0-160 0,6 16 0 0,3-1 128 15,-3-3-128-15,0-1 0 0,1-1 0 0,0-1 0 16,3-1 0-16,-1-2 0 15,-3-1-1360-15,-6-5-320 0</inkml:trace>
  <inkml:trace contextRef="#ctx0" brushRef="#br0" timeOffset="6182.6">1509 12180 8287 0,'-6'-3'736'0,"1"0"-592"16,-3 0-144-16,0-1 0 0,-1 4 1440 0,2-1 256 16,0-2 48-16,-1 2 16 0,1 0-544 0,1 3-96 15,6-2-32-15,0 0 0 0,-11-1-320 0,3 0-80 16,8 1-16-16,0 0 0 0,0 0 112 0,0 0 32 15,-4-5 0-15,4 5 0 0,0 0-176 0,0 0-16 0,0 0-16 0,0 0 0 16,0 0-160-16,10-4-48 0,-10 4 0 0,14 0 0 16,-2-2-48-16,3 1-16 0,0 1 0 0,4 0 0 15,-1-3 48-15,4 0 0 0,2-4 0 0,1 4 0 16,5 0-64-16,-1 1 0 0,1-1 0 0,5 0 0 16,6-1 0-16,1 0 0 0,-1 2 0 0,1-1 0 15,-2-1-64-15,-4 1-32 0,2 2 0 0,-2 1 0 16,-1-1-32-16,0 0-16 0,2-1 0 0,-2 3 0 15,1 3-32-15,0 1 0 0,-4-4 0 0,-1 1 0 16,-6 1-144-16,-2 0 128 0,-2-2-128 0,-4-1 128 16,-3-1-128-16,-2 1 128 0,-1 1-128 0,-11-1 128 15,0 0 64-15,0 0 16 0,0 0 0 0,0 0 0 16,0 0 160-16,0 0 16 0,0 0 16 0,0 0 0 0,0 0-16 0,-10-3 0 16,-1 2 0-16,-3 0 0 0,-5 0-160 15,-3 1-32-15,-2 2-16 0,-3-2 0 0,0-1-176 16,-2 1 160-16,-1 0-160 0,-3 2 160 0,-5 3-160 0,1-1 192 15,1 0-192-15,-3-1 192 0,1 0-192 0,-5 3 160 16,-2 1-160-16,2-2 160 0,4-2-160 0,-4 0 0 16,-2 2 0-16,5-1 128 0,2 1-128 0,4-1 0 15,1-1 0-15,3 1 128 0,2 0-128 0,4-2 0 16,3-3 0-16,2 3 0 0,3 3 0 0,1-1 0 16,5-1 0-16,10-3 0 0,0 0 0 0,0 0 0 15,0 0 0-15,0 0 0 0,0 0 0 0,10 0 0 16,5-1-128-16,2-1 128 0,7 2-128 0,4-4 128 0,3-5-160 15,3 1 160-15,2 3 0 0,-1 0 0 16,-1 4 0-16,6-3 0 0,2-4 0 0,1 1 0 0,-2 4 0 16,0-1 0-16,-3-2 0 0,-1 1 0 0,0-1-128 0,-1 5 128 15,-3 1 0-15,0 0 0 0,0 0 0 0,-6 0 0 16,-4 3 0-16,-6 1 0 0,-1-1 0 0,-3 0 0 16,-5-2 0-16,-8-1 0 0,0 0 0 0,0 0 0 15,0 0 0-15,0 0 0 0,-8 0 0 0,-6 6 0 16,-2 2 0-16,-8-6 0 0,0-4 0 0,-5 2 0 15,-2 6 0-15,-6-2 0 0,0-2 0 0,-3 0 0 16,0-1 144-16,-4 1-144 0,-2 3 0 0,3-2 144 16,5-1-144-16,1-1 0 0,1 0 0 0,4 0 128 15,3 2-128-15,4 0 0 0,4-3 0 0,4 2 0 16,3 0 0-16,6 1 0 0,8-3 0 0,0 0 0 16,-5-4-1536-16,5 4-320 0,9-6-80 15</inkml:trace>
  <inkml:trace contextRef="#ctx0" brushRef="#br0" timeOffset="8159.81">12352 8745 15663 0,'11'-5'1392'0,"3"-5"-1120"0,0-1-272 0,-1 0 0 15,3 3 192-15,-1 0 0 0,0 1-16 0,0 1 0 16,-2 2 352-16,-2 1 80 0,0 3 16 0,-11 0 0 16,8 3-336-16,-8-3-64 0,0 0-16 0,0 13 0 15,-6-1 208-15,-4 1 32 0,-3-1 16 0,-7 5 0 16,-5 6-16-16,-9-2-16 0,-6-1 0 0,-5 6 0 16,-2 7-176-16,-5 3-48 0,-2 2 0 0,1 2 0 15,1 3 80-15,-3 1 16 0,-3 0 0 0,-1 0 0 16,1 0 80-16,-1-3 0 0,3 0 16 0,2-1 0 0,5 0-48 15,2-5-16-15,-1-6 0 0,5 1 0 0,5-1-112 0,3-2-32 16,8-3 0-16,3-3 0 0,3-6-16 0,6 1-16 16,2-1 0-16,5-2 0 0,3-3-160 0,5 0-144 15,0-10 144-15,9 10-8416 16,2-2-1568-16</inkml:trace>
  <inkml:trace contextRef="#ctx0" brushRef="#br0" timeOffset="8506.04">11181 8935 21183 0,'-7'-8'1888'0,"4"1"-1504"0,3 7-384 0,0 0 0 16,0 0 640-16,0 0 48 0,4-7 16 0,9 8 0 15,3 6-16-15,8 2 0 0,6 1 0 0,5 4 0 16,1 4-288-16,8 1-48 0,7 1-16 0,5 3 0 16,1 4 64-16,9 0 16 0,5 3 0 0,6-3 0 15,4 0 32-15,1 0 0 0,-2 1 0 0,-1-1 0 16,-1 1-192-16,0-1-16 0,-2 0-16 0,-4-3 0 15,-9 0-96-15,1-1-128 0,-1 0 176 0,-1-1-176 16,-3 4-768-16,-6-1-272 16,-3 1-48-16,-6-5-11904 0</inkml:trace>
  <inkml:trace contextRef="#ctx0" brushRef="#br0" timeOffset="28835.62">22666 11264 2751 0,'0'0'256'0,"0"0"-256"0,0 0 0 0,0 0 0 15,0 0 1520-15,0 0 256 0,0 0 48 0,0 0 16 0,0 0-1328 0,0 0-256 16,0 0-48-16,-5-4-16 16,-1-2 112-16,6 6 16 0,0 0 0 0,-6-1 0 0,-1-2-16 0,7 3 0 15,-7-1 0-15,7 1 0 0,0 0 64 0,-8-1 16 16,0-2 0-16,8 3 0 0,0 0-64 0,0 0 0 15,-8 3 0-15,8-3 0 0,-8 2 0 0,8-2 0 16,0 0 0-16,-6 0 0 0,6 0-32 0,0 0-16 16,0 0 0-16,0 0 0 0,0 0 48 0,0 0 0 15,0 0 0-15,0 0 0 0,0 0-48 0,0 0 0 16,-6-5 0-16,6 5 0 0,0 0-16 0,0 0-16 16,0 0 0-16,0 0 0 0,0 0-16 0,0 0 0 15,0 0 0-15,0 0 0 0,0 0-16 0,0 0 0 16,0 0 0-16,11 2 0 0,-3-2 0 0,1-3 0 15,0-2 0-15,-1 3 0 0,0 4 0 0,1 0 0 0,2-2 0 0,-2 0 0 16,1-2 16-16,2 4 0 0,0 1 0 0,2 0 0 16,0-6-224-16,3 3 144 0,4 1-144 0,-4-1 128 15,2 0 0-15,0-1-128 0,0-2 192 0,0 3-64 16,0 4-128-16,1-1 128 0,-3-4-128 0,0-1 128 16,-1 2 0-16,2 2-128 0,-3 0 192 0,1-2-64 15,-1-1-128-15,0 0 160 0,-2 3-160 0,2-1 160 16,1 0-160-16,-1-1 128 0,0-1-128 0,1 0 128 15,-1 0 0-15,1 0 0 0,-3-2 0 0,2 1 0 16,3 2 112-16,2 1 16 0,-3 1 0 0,2-2 0 16,1-2-80-16,-2 1-16 0,2 2 0 0,-2-1 0 15,-2-4-16-15,1 3 0 0,-2-1 0 0,1-1 0 16,-1 4-144-16,-1-1 192 0,1 0-192 0,0 0 192 0,1-1-192 0,1 2 0 16,-3 2 0-16,3-1 128 0,1-4-128 0,0 3 0 15,-1 3 0-15,-1-3 0 0,3-3 0 0,-2 0 128 16,-1 2-128-16,1-2 0 0,2 1 128 0,0-2-128 15,-2-1 128-15,3 3-128 0,-1 1 160 0,0 0-160 16,-2 0 192-16,0-1-192 0,-1 0 240 0,0-2-64 16,-1 8-16-16,-1-5 0 0,-1-2-160 0,3-1 0 15,1 1 0-15,0 2-176 0,-3 1 176 0,4-2 0 16,3-3 0-16,-3 3 0 0,-1 3 0 0,-1-1 0 16,0-1 0-16,1 1 0 0,1-2 0 0,-1 1 144 15,0 1-144-15,1-2 0 0,-1-2 128 0,1 1-128 16,-3 2 0-16,1 0 0 0,-1 1 128 0,1-1-128 0,-1-3 192 15,-1 1-192-15,-1 3 208 0,2 2-64 0,0-3-16 0,-1-2 0 16,-3 0-128-16,3 0 0 0,-1 5-160 0,-1-2 160 16,0-3 0-16,-1 2 0 0,2 0 0 0,-2 1 0 15,0 2 0-15,-2-2 0 0,3-2 0 0,-1 1 0 16,-4 3 128-16,3-1-128 0,0-2 0 0,-1 0 0 16,2-1 128-16,-11 1-128 0,0 0 0 0,9 3 0 15,3-3 128-15,-2 0-128 0,-10 0 144 0,9 0-144 16,1 1 0-16,-1-1 128 0,-2-2-128 0,-7 2 0 15,11 1 0-15,-3 0 144 0,1 0-144 0,-1-1 128 16,-8 0-128-16,8 0 0 0,-8 0 0 0,8 3 128 16,-8-3-128-16,0 0 0 0,0 0 0 0,0 0 0 15,7 4 128-15,-7-4-128 0,0 0 0 0,0 0 128 16,0 0-128-16,0 0 128 0,0 0-128 0,0 0 128 0,0 0-128 0,0 0 192 16,-7 9-192-16,-1-4 192 0,8-5-192 0,-12 7 0 15,-1 0-192-15,-1-1-9392 16,0-4-1872-16</inkml:trace>
  <inkml:trace contextRef="#ctx0" brushRef="#br0" timeOffset="32152.58">23141 11672 3679 0,'0'0'160'0,"0"0"32"0,0 0-192 0,0 0 0 16,-6 0 0-16,6 0 0 0,-10-1 1856 0,10 1 320 16,0 0 64-16,-8-1 0 0,8 1-784 0,0 0-176 15,-6-2-16-15,6 2-16 0,-8-1-176 0,8 1-48 16,-8-1 0-16,8 1 0 0,0 0-80 0,-8 3-32 15,3 0 0-15,5-3 0 0,0 0-80 0,-9 0 0 16,9 0-16-16,0 0 0 0,0 0-112 0,-5 0 0 16,-3-2-16-16,8 2 0 0,0 0-176 0,0 0-48 15,0 0 0-15,0 0 0 0,0 0-128 0,0 0-16 16,0 0-16-16,0 0 0 0,-2-7-144 0,2 7-32 16,0 0 0-16,0 0 0 0,0 0-128 0,0 0 0 15,0 0 144-15,0 0-144 0,0 0 0 0,0 0 0 16,0 0 0-16,0 0 0 0,-2 11 0 0,-1-1 0 0,1 1 0 0,-1-4 0 15,3-7 0-15,0 0 0 0,-7 10 0 0,3-4 128 16,4-6-128-16,0 0 0 0,-9 6 128 0,2-2-128 31,2 5-288-31,-1-2-128 0,6-7-32 0,-4 5-8848 0,4-5-1776 0</inkml:trace>
  <inkml:trace contextRef="#ctx0" brushRef="#br0" timeOffset="32596.51">23335 11548 2751 0,'0'0'128'0,"0"0"16"0,0-8-144 0,0 8 0 0,0 0 0 0,0 0 0 0,3-11 1216 0,2 2 192 16,-1 2 64-16,-4 7 0 0,4-8-480 0,1 1-96 16,0 2 0-16,0 1-16 0,-5 4 384 0,6-5 80 15,-6 5 0-15,7-5 16 0,-2-1-288 0,-5 6-64 16,0 0-16-16,0 0 0 0,0 0-96 0,0 0 0 16,0 0-16-16,0 0 0 0,0 0-144 0,0 0-32 15,0 0 0-15,0 0 0 0,-2 12-80 0,0 0-32 16,0-3 0-16,-3 1 0 0,3-1-80 0,0 1 0 0,-1 0-16 15,1-2 0-15,2-8-112 0,-2 13-32 0,2-5 0 16,0-8 0-16,2 9-128 0,-2-9-32 0,0 0 0 0,4 13 0 16,0-4-64-16,2-1-128 0,0-3 176 0,3 0-176 15,-9-5 208-15,10 2-64 0,1 0-16 0,0-2 0 16,-1-2 0-16,0 0-128 0,0 1 192 0,-1 0-64 16,-1-2-128-16,3 0 0 0,-3-2 0 0,2 3 0 31,-10 2-704-31,8 4-32 0,-8-4 0 0,9 1 0 0,-9-1-1504 15,0 0-320-15,6 5-48 0</inkml:trace>
  <inkml:trace contextRef="#ctx0" brushRef="#br0" timeOffset="32878.9">23613 11489 12543 0,'0'0'560'0,"0"0"112"0,6-7-544 16,-6 7-128-16,0 0 0 0,0 0 0 0,0 0 1024 0,0 0 160 15,0 0 32-15,0 0 16 0,0 0-160 0,0 0-48 16,0 0 0-16,0 0 0 0,-5 9-128 0,2 1-48 16,1 2 0-16,-6 1 0 0,-1-1 0 0,-2 5 0 15,3 1 0-15,-1 0 0 0,0-1-16 0,1 3 0 16,-1 2 0-16,2 0 0 0,-3 2-288 0,4-2-64 16,0-6-16-16,1 5 0 0,2 0-240 0,-4-4-48 15,2-1-16-15,2-1 0 0,-3 0-160 0,3 0 160 16,-2-1-160-16,3-3 160 0,0-2-160 0,-1-1 0 0,1-1 144 15,2-7-144 1,0 0-1536-16,0 0-368 0,0 0-80 0</inkml:trace>
  <inkml:trace contextRef="#ctx0" brushRef="#br0" timeOffset="33844.25">23827 11702 2751 0,'0'0'128'0,"0"0"16"0,0 0-144 0,0 0 0 15,0 0 0-15,0 0 0 0,0 0 2048 0,0 0 368 16,-9 1 80-16,9-1 0 0,0 0-1056 0,0 0-224 15,0 0-32-15,-7 7-16 0,7-7-240 0,0 0-48 0,0 0-16 16,-5 6 0-16,5-6-48 0,0 0-16 0,-4 9 0 0,4-9 0 16,0 0 112-16,0 0 32 0,0 0 0 0,0 0 0 15,0 0-48-15,0 0 0 0,8-7 0 0,-2 3 0 16,0-1-128-16,1-1-16 0,-1-1-16 0,1 2 0 16,0 1-352-16,-7 4-80 0,0 0-16 0,0 0 0 15,7-6-96-15,-7 6 0 0,0 0-16 0,0 0 0 16,0 0-48-16,0 0-128 0,0 0 192 0,0 0-64 15,-10 11-128-15,2-2 192 0,-1-3-192 0,1 0 192 16,0-1-192-16,1 1 160 0,1-1-160 0,1-1 160 16,5-4-32-16,0 0-128 0,-7 3 192 0,7-3-64 15,0 0 48-15,0 0 0 0,-3-4 0 0,3 4 0 16,0 0-32-16,0 0 0 0,0 0 0 0,10-3 0 16,-1-2-144-16,-1-1 128 0,-8 6-128 0,9-1 128 0,-2-2-320 0,-7 3-80 15,0 0-16-15,0 0 0 16,0 0-2912-16,0 0-592 0,0 0-112 0,0 0-32 0</inkml:trace>
  <inkml:trace contextRef="#ctx0" brushRef="#br0" timeOffset="35113.17">24180 11552 1839 0,'0'0'160'0,"0"0"-160"16,0 0 0-16,0 0 0 0,-10 7 2032 0,4-3 368 15,6-4 80-15,0 0 16 0,-11 4-1312 0,11-4-256 16,-7 2-48-16,7-2-16 0,0 0 96 0,-9 1 32 16,-1 1 0-16,3-2 0 0,7 0-96 0,0 0 0 15,-7-3-16-15,1 1 0 0,6 2-160 0,0 0-16 16,0 0-16-16,0 0 0 0,0 0-80 0,0 0-16 15,0 0 0-15,0 0 0 0,-4-6-48 0,4 6-16 16,0 0 0-16,3-8 0 0,-3 8-112 0,8-7-32 16,3-4 0-16,0 3 0 0,-2 5-64 0,0-2-32 15,2-1 0-15,-1 0 0 0,1 1-80 0,0 1-16 0,-1 1 0 0,0-1 0 16,1-1-64-16,-2 1 0 0,2 1-128 0,0 0 192 16,-11 3-64-16,10-2 0 0,-1 1-128 15,-9 1 192-15,8 3-192 0,-8-3 0 0,0 0 0 0,7 6 0 16,-7-6 0-16,6 9 0 0,-1 2 0 0,-4-1 0 15,-1-10 128-15,0 13-128 0,-3-1 0 0,0 1 0 16,-2-2 0-16,1 0 0 0,-1-2 0 0,-1 3 0 16,-3 2 144-16,0 1-144 0,-1-1 128 0,1-1-128 15,-3 0 256-15,0 3-48 0,-1 0 0 0,0-3 0 16,1-5 32-16,-3 2 0 0,1 1 0 0,-1 0 0 16,2-1-48-16,2 0 0 0,2-1 0 0,-1 1 0 15,1-2-192-15,0 1 176 0,0-3-176 0,3-1 160 0,0 1-160 16,6-6 0-16,0 0 144 0,0 0-144 0,0 0 0 15,0 0 144-15,0 0-144 0,0 0 0 0,0 0 176 0,0 0-176 16,10 2 160-16,0 1-160 0,-1 0 192 0,3 0-48 16,6-3-16-16,0 2 0 0,2 2 0 15,-1 1-128-15,0-2 192 0,-1 1-64 0,2 0-128 0,-3-1 128 16,-1 0-128-16,-1 2 128 0,0-2-128 0,-4 0 0 16,0-1 144-16,-1 1-144 0,-2-1 0 0,-8-2 144 15,0 0-144-15,0 0 0 0,0 0 0 0,0 0-192 16,0 0 0-16,0 0 0 15,0 0-2928-15,-3-8-576 0,-2-2-112 0,-6 4-32 0</inkml:trace>
  <inkml:trace contextRef="#ctx0" brushRef="#br0" timeOffset="35677.68">24493 11694 1839 0,'0'0'0'0,"0"0"160"0,0 0-160 0,0 0 0 0,-7 2 0 16,7-2 0-16,0 0 3744 0,0 0 720 0,0 0 144 0,0 0 16 15,0 0-2576-15,0 0-528 0,0 0-112 0,0 0 0 16,0 0-208-16,0 0-48 0,12-1 0 0,-2-2 0 15,-10 3-272-15,7-5-64 0,0-1-16 0,-4 1 0 16,-3 5-336-16,0 0-64 0,0 0-16 0,9-4 0 16,-9 4-256-16,0 0-128 0,0 0 128 0,0 0-128 15,10-1 0-15,-10 1 0 0,0 0 0 0,0 0 0 16,0 0-1312 0,0 0-352-16,0 0-64 0,0 0-10832 0</inkml:trace>
  <inkml:trace contextRef="#ctx0" brushRef="#br0" timeOffset="36150.56">24811 11382 6447 0,'0'0'576'0,"0"0"-576"0,6-6 0 0,-6 6 0 16,5-5 2032-16,-5 5 288 0,0 0 64 0,0 0 16 15,10-6-960-15,-10 6-192 0,0 0-32 0,0 0-16 16,0 0-368-16,0 0-64 0,0 0 0 0,3 10-16 15,-2 1-64-15,-1 1-16 0,-1 2 0 0,0 1 0 16,-1 4 48-16,0 0 16 0,-6 2 0 0,4 1 0 16,0 1 16-16,-2 2 0 0,-1 1 0 0,1 4 0 15,0 1-240-15,1-2-64 0,-3 5 0 0,4-1 0 16,1 0-48-16,-1-3-16 0,0-1 0 0,0-3 0 16,1-1-112-16,2 1-16 0,-2-3-16 0,3-6 0 15,1-2-48-15,-1-2-16 0,0 2 0 0,2-3 0 0,-1-1-176 16,-1-11 192-16,5 8-192 0,-5-8 192 15,5 9-192-15,-5-9-272 0,9 2 64 0,-9-2-15040 16</inkml:trace>
  <inkml:trace contextRef="#ctx0" brushRef="#br0" timeOffset="39048.99">23408 9954 3679 0,'0'0'320'0,"0"0"-320"16,0 0 0-16,-4 9 0 0,4-9 1904 0,-3 8 304 15,3-8 64-15,-4 6 16 0,0 2-1200 0,-1-3-256 16,5-5-32-16,-8 7-16 0,0 1-32 0,1-3-16 15,-1-2 0-15,-1 3 0 0,0 5-144 0,1-1-16 16,-5-2-16-16,2 4 0 0,-2 0-144 0,0 2-32 16,1 3 0-16,-3-2 0 0,-1 0-48 0,1 1-16 15,-1-2 0-15,3 3 0 0,0 1-16 0,3 1-16 16,1 0 0-16,2 3 0 0,-1 0-128 0,-1 4-32 16,-3 2 0-16,1-2 0 0,1-2-128 0,0 3 192 15,-1 0-192-15,3 1 192 0,3-1-32 0,2-1 0 16,-3-2 0-16,4 1 0 0,2-1-160 0,0-2 0 0,0-1 144 15,2 0-144-15,3 0 176 0,-3-1-48 0,2-2 0 0,2 1 0 16,-1 0-128-16,2-1 160 0,0 1-160 16,1-4 160-16,1-2-160 0,0-2 0 0,1 0 144 0,-3 1-144 15,-1 0 0-15,0-3 0 0,-6-9 0 0,11 8 0 32,2 2-1248-32,1 0-320 0</inkml:trace>
  <inkml:trace contextRef="#ctx0" brushRef="#br0" timeOffset="39617.41">23470 10440 12671 0,'0'0'560'0,"0"0"112"0,0 0-544 0,0 0-128 16,-4-9 0-16,4 9 0 0,0 0 128 0,0 0-128 15,0 0 192-15,9-4-64 0,1 0 128 0,1 1 32 16,3 0 0-16,1 0 0 0,1-6 80 0,0 1 16 0,4 5 0 16,-2-1 0-16,0-2-112 0,4 1-16 0,1 0 0 0,-1 1 0 15,0 3 48-15,-4 0 0 0,0 1 0 0,-3 1 0 16,-2 1 16-16,-1 2 16 0,-4 2 0 0,0 0 0 16,-8-6-80-16,4 9 0 0,-2 0-16 0,0 2 0 15,-3 2-48-15,-2 4 0 0,-5 1 0 0,-2 3 0 16,1 4-64-16,-5-1 0 0,-2 0-128 0,-2 2 192 15,0 0-192-15,0-1 176 0,3-1-176 0,-1-3 160 16,0-3-160-16,1-3 0 0,4 0 144 0,3 0-144 16,2-2 192-16,3-3-48 0,3-10 0 0,2 11 0 15,0 2 80-15,3-3 16 0,-5-10 0 0,11 8 0 16,2-3 112-16,1 1 32 0,0-2 0 0,4-3 0 0,3-2-64 16,0-1-16-16,-4 0 0 0,3-3 0 0,1 0-160 15,-2 0-16-15,-2 1-128 0,1 1 192 0,-2-1-192 0,1 1 0 16,-2 1 0-16,0 0 0 0,-2-2 0 0,-1 2 0 15,-3 0 0-15,1-1 0 16,-10 3-1440-16,0 0-384 0</inkml:trace>
  <inkml:trace contextRef="#ctx0" brushRef="#br0" timeOffset="40073.22">24093 10017 8287 0,'0'0'368'0,"0"0"80"0,0 0-448 0,0 0 0 0,6-4 0 0,-6 4 0 15,0 0 912-15,9 6 112 0,-1-2 0 0,2 2 16 16,1 0-368-16,1 2-80 0,-1 1-16 0,2 2 0 16,1 3-112-16,1 1-16 0,-1 0-16 0,-1 5 0 0,-2 0-32 0,-1 2 0 15,-1 0 0-15,-1 2 0 0,-1 2-48 16,-3 4-16-16,-2 3 0 0,-2-1 0 0,-1-1 96 15,-1 3 16-15,-2 5 0 0,0-2 0 0,-3-4 16 0,1-2 16 16,-1-1 0-16,2-2 0 0,-3-2-16 0,1-3 0 16,0-3 0-16,-2 2 0 0,0 1-64 0,1-1-16 15,-2-3 0-15,2-1 0 0,-1-2-144 0,0-1-48 16,0 1 0-16,-1-4 0 0,5-2-64 0,-3-2-128 16,0-1 176-16,3 1-176 0,2-1 0 0,3-7 0 15,0 0-192-15,0 0-11136 0</inkml:trace>
  <inkml:trace contextRef="#ctx0" brushRef="#br0" timeOffset="40899.83">24444 9586 3679 0,'0'0'320'0,"0"0"-320"0,0 0 0 15,0 0 0-15,-7-8 1728 0,7 8 288 0,0 0 48 0,0 0 16 16,0 0-848-16,0 0-160 0,0-10-48 0,1 4 0 16,-1 6-288-16,0 0-64 0,7-9-16 0,-2 5 0 15,-5 4-144-15,0 0-48 0,11 0 0 0,0-2 0 16,0-5-32-16,0 4-16 0,1 3 0 0,-2 0 0 15,-10 0-16-15,14-2 0 0,0-1 0 0,1 3 0 16,2 3-64-16,0-1-16 0,0-2 0 0,-2 5 0 16,-2-1-144-16,-2 3-48 0,0-2 0 0,-3 2 0 15,0-1-128-15,-5 2 0 0,0 0 0 0,0-2 128 16,-3-6-128-16,0 0 128 0,0 0-128 0,-6 11 128 16,0 1 32-16,-2-5 0 0,-2-4 0 0,1 3 0 15,-2 0 48-15,1 3 16 0,0-4 0 0,0-1 0 0,1-1-16 16,1 2 0-16,0-1 0 0,2 2 0 0,0-2-16 15,6-4 0-15,0 0 0 0,0 0 0 0,-1 7-192 0,1-7 0 16,0 0 0-16,9 6 0 0,1 1 0 0,3-1 0 16,-1 1 0-16,2 1 0 0,2 0 0 0,-2 1 0 15,-1-1 0-15,-1 0 0 0,0-4 0 0,-2 2 0 16,-10-6 128-16,7 9-128 0,-3 1 0 0,0-1 0 16,-4-9 0-16,0 0 0 0,-5 13 192 0,0-1 0 15,-5-1 0-15,0-3 0 0,-1-3 352 0,-3 1 64 16,-3 2 16-16,-2 0 0 0,-2-3-96 0,2-1-16 15,2 0 0-15,1 1 0 0,-1 2-240 0,3-4-48 16,-3-5-16-16,3 1 0 0,3 1-80 0,1 0 0 16,2 0-128-16,8 0 192 0,0 0-192 0,0 0-128 0,0 0 128 15,0 0-9712-15,0 0-1808 0</inkml:trace>
  <inkml:trace contextRef="#ctx0" brushRef="#br0" timeOffset="45458.4">21907 9845 3679 0,'-14'-2'160'0,"7"3"32"0,7-1-192 0,-10 4 0 15,0-2 0-15,2 0 0 0,0 0 3136 0,2 1 592 16,-2-1 112-16,8-2 32 0,0 0-2880 0,-6 3-576 16,-3-3-112-16,9 0-32 0,0 0-32 0,0 0-16 15,3-8 0-15,0 0 0 0,1-1 160 0,2-2 48 16,-1-2 0-16,3-2 0 0,2-2 96 0,-2-1 32 16,0-3 0-16,1-1 0 0,1-1 64 0,1 0 16 15,-2-3 0-15,2 0 0 0,1-4-240 0,-1 0-32 16,1 0-16-16,1-1 0 0,0-1-96 0,2 3 0 0,-1 4-16 15,0 0 0-15,1-2-80 0,1 2-16 0,1 1 0 0,0-2 0 16,2-1-16-16,3-2 0 0,2 2 0 16,-2 0 0-16,-2 2-128 0,1-1 128 0,4-3-128 0,2 4 128 15,0 3-128-15,1 1 0 0,-2-1 0 0,-1 2 128 16,-1 1-128-16,0 3 0 0,-4-1 0 0,0 2 0 16,1 0 0-16,0 1 128 0,-1 3-128 0,-1 2 0 15,-1-2 128-15,1 1-128 0,-3 0 0 0,-1 5 128 16,-3 1-128-16,1 0 0 0,0 0 0 0,-1 2 0 15,-1 1 0-15,-2 1 128 0,3 2-128 0,0 0 0 16,-3 3 0-16,1-1 0 0,1 1 128 0,-2 1-128 16,2 3 0-16,0 0 0 0,-3-2 144 0,0 2-144 15,3 3 0-15,-2 2 128 0,1-3-128 0,-2 1 0 16,1 1 128-16,-2 3-128 0,1 3 128 0,0-1-128 0,-1-4 144 16,-1 4-144-16,0 1 192 0,1-1-192 0,1-3 192 15,-1 2-64-15,1 2 0 0,0-2-128 0,3-3 176 0,-3 0-176 16,1-1 160-16,-1-2-160 0,1-3 128 0,1-1-128 15,1 2 0-15,0-1 144 0,1-2-144 0,-1-1 128 16,2-2-128-16,0-1 128 0,-1-1 0 0,2-2-128 16,1 0 192-16,-3 1-64 0,-3 0-128 0,3-1 128 15,2-4-128-15,2 1 128 0,0 1-128 0,1-3 0 16,-4-1 144-16,2-2-144 0,2-1 0 0,-1 0 144 16,-1 2-144-16,-1-4 0 0,1-3 160 0,2-3-160 15,-3 0 128-15,0 2-128 0,-1 0 128 0,1-2-128 16,-2-3 0-16,0-1 128 0,0 2-128 0,-2 0 0 15,1 0 144-15,1-3-144 0,-2 0 0 0,1 2 0 0,1 0 0 0,0 1 128 16,-4 0-128-16,1 0 0 0,1 1 0 16,0 1 0-16,-1 5 0 0,-2 1 128 0,1 0-128 0,-2-1 0 15,4 1 0-15,-4 1 0 0,-1 1 0 0,0 2 0 16,1 1 0-16,-1 2 0 0,-2-3 0 0,-3 8 0 16,8-2 0-16,-8 2 0 0,0 0 0 0,0 0 0 15,0 0 0-15,10 0 0 0,-10 0 0 0,7 2 0 16,2 0 0-16,-9-2 0 0,9 6 0 0,-1 1 0 15,-8-7 0-15,11 11 0 0,-3-1 0 0,2 2 0 16,2-1 0-16,-2 1 0 0,2 0 0 0,2 2 0 16,0-1 0-16,1-2 0 0,3-2 0 0,1 1 0 15,0-2 0-15,3 2 0 0,1-3 0 0,3-3 0 16,1-3 0-16,3 2 0 0,0-2 0 0,3-1 0 16,1-1 0-16,1-2 0 0,-2 0 0 0,2 1 0 0,-1-1 0 15,0-1 0-15,-4 0 0 0,-2 1 0 0,-4-1 0 0,1 2 0 16,1 0 0-16,-2-1 0 0,-4-1 0 0,2 3 0 15,6 1 0-15,-6 2 0 0,-3 1 0 0,-5 2 0 16,-4-1 0-16,-1 5 0 0,-2 3 0 0,1 3 0 16,0 1 0-16,-1 3 0 0,1 2 0 0,-5 3 0 15,-5 3 0-15,1 1 0 0,2-1 0 0,-2 2 0 16,-2 2 0-16,3-3 128 0,1-4-128 0,-1 0 0 16,-1-1 0-16,1-1 0 0,0-7 0 0,1 1-160 15,1-3 160-15,0-2-208 16,-2-11-1760-16,0 0-336 0,0 0-80 0</inkml:trace>
  <inkml:trace contextRef="#ctx0" brushRef="#br0" timeOffset="46717.02">23086 5540 15663 0,'5'-8'1392'0,"1"1"-1120"0,-2 2-272 0,2-1 0 0,2 3 160 0,-3 1-32 16,3 2 0-16,-3-2 0 0,0-2-128 0,-2 0 0 16,-3 4 0-16,0 0 0 0,6-3 352 0,-6 3-16 15,0 0 0-15,0 0 0 0,5 0 128 0,-5 0 32 16,0 0 0-16,0 0 0 0,3 10-16 0,-2 3 0 16,-1 4 0-16,0 1 0 0,-4 1 80 0,1 2 16 15,2 2 0-15,-2 4 0 0,-6 1-16 0,1 0 0 16,-1 3 0-16,3 4 0 0,-2 2-176 0,1-2-16 15,-1-3-16-15,1 0 0 0,0 1-112 0,5 1-32 16,0 1 0-16,1-3 0 0,1-4-80 0,3-1 0 16,-1-3-128-16,4-2 192 0,-1-1-48 0,3-4-16 15,1 0 0-15,2-2 0 0,-2 0-128 0,1-3 192 0,-4-2-192 16,0-2 192-16,-2 1-192 0,3 0 128 0,-1-1-128 16,0-2 128-16,-6-6-128 0,0 0 0 0,9 6-192 0,-9-6 192 31,0 0-784-31,0 0-48 0,0 0 0 0,0 0 0 15,0 0-1552-15,0 0-320 0</inkml:trace>
  <inkml:trace contextRef="#ctx0" brushRef="#br0" timeOffset="46938.49">22954 6074 16575 0,'0'0'1472'16,"0"0"-1168"-16,6-9-304 0,-1 2 0 0,5-1 1552 15,-1 3 256-15,1 0 48 0,4-3 16 0,4-1-1552 0,2-2-320 16,2 0 0-16,0-2-128 0,3-1 128 16,-3 3 0-16,0 2 160 0,-1 3-160 0,2 0 192 0,-2 1-48 15,-2-2-16-15,-2 4 0 0,-1 0-128 0,-2 0 0 16,-1-1-192-16,-1 3 192 16,-12 1-800-16,9 0-32 0,-9 0-16 0,9-3-8736 15</inkml:trace>
  <inkml:trace contextRef="#ctx0" brushRef="#br0" timeOffset="47781.34">24131 5042 11567 0,'0'0'512'0,"0"0"112"0,0 0-496 0,0 0-128 16,0 0 0-16,0 0 0 0,3-7 288 0,-3 7 32 15,1-8 16-15,-1 8 0 0,-8-8 256 0,8 8 48 16,-6-3 16-16,6 3 0 0,-8-3 96 0,0 2 16 15,0 0 0-15,8 1 0 0,0 0-112 0,-7-3-16 16,-1 1 0-16,8 2 0 0,-8-3-16 0,8 3-16 16,-9-2 0-16,2 1 0 0,-2 2-64 0,2 0-16 15,0-2 0-15,7 1 0 0,-8 2-208 0,-1 1-32 16,2 2-16-16,1-2 0 0,-2-2-96 0,8-1-32 0,-9 3 0 0,2-2 0 16,-2-1-144-16,2 0 128 0,7 0-128 0,-7 5 128 15,1-1-128-15,2 2 0 0,-4-2 144 0,2 2-144 16,-2-1 0-16,1 2 0 0,0 0 0 0,1 0 0 15,6-7 0-15,-9 7 144 0,1 1-144 0,1 0 0 16,-1-2 192-16,0-2-64 0,-1 1 0 0,1 3-128 16,0 1 208-16,-3 0-64 0,1-3-16 0,1 2 0 15,2 1-128-15,-1 0 160 0,0-1-160 0,2-1 160 16,0-3-160-16,1 1 0 0,0 3 0 0,3-3 0 16,2-5 176-16,0 0-48 0,0 0-128 0,-3 9 192 15,2 0-192-15,1-9 0 0,0 0 0 0,6 7-160 16,2-1 160-16,2-2 0 0,1 0 160 0,0-1-160 15,2-1 256-15,2 0-64 0,2 0 0 0,-1 1 0 16,1-1-192-16,2 0 128 0,-3-4-128 0,-1 5 0 0,2 3 0 16,1-1 0-16,-1-2 0 0,-1 3 0 0,-3 2 0 0,-1 2 0 15,-2 1 0-15,0 1 0 0,-3-1 0 0,0 1 0 16,-3 1 0-16,-1 0 0 0,-3 0 0 0,-3 2 0 16,-2-1-128-16,-1 0 128 0,1 1 176 0,-1-4 80 15,-1-3 32-15,-2 0 0 0,-2 0 144 0,-1 1 16 16,0 0 16-16,1 1 0 0,-3-1-128 0,1-1-16 15,-2-4-16-15,1 1 0 0,-1-2-96 0,2-3-16 16,-1 0 0-16,2 0 0 0,-2-2-192 0,3 0 0 16,0-4 0-16,3 3 0 15,-2 2-720-15,2 0-192 0,-2-2-48 0,2 1-8272 16,2-1-1664-16</inkml:trace>
  <inkml:trace contextRef="#ctx0" brushRef="#br0" timeOffset="48799.86">21989 5616 11967 0,'0'0'1072'0,"0"0"-864"16,0 0-208-16,0 0 0 0,0 0 224 0,6-5 0 16,2-1 0-16,1-2 0 0,1 0 224 0,-1-1 64 15,5-1 0-15,1 1 0 0,2-1-80 0,0-1-16 16,3 1 0-16,2 0 0 0,0 0-32 0,1 1 0 16,0 0 0-16,4 4 0 0,-1 0 96 0,1 5 16 15,1 2 0-15,-4 0 0 0,-3 0-336 0,-2 3-160 0,-4 5 160 0,-3 1-160 16,-3 1 144-16,-2 3-144 0,-6 2 128 0,-1 3-128 15,-2 2 272-15,-6 2-16 0,-3 3-16 16,-1 1 0-16,-4 1 96 0,-2 1 32 0,-4 0 0 0,-3 3 0 16,0 3-112-16,2-3 0 0,2-1-16 0,1-2 0 15,-2 3-64-15,1-4-16 0,3-4 0 16,1-1 0-16,3 2 96 0,4-5 32 0,3-5 0 0,2 1 0 16,2-2-128-16,2-1-32 0,1-2 0 0,3-1 0 15,3-4-128-15,1 0 192 0,3-2-192 0,4 0 192 16,3-3 64-16,0 0 0 0,4 0 16 0,2-1 0 15,-1-2-112-15,3 0-32 0,1 1 0 0,-1 0 0 16,1 0 0-16,-4-1-128 0,2-1 192 0,-3 1-64 16,-3 0-128-16,1-3 0 0,0 2 0 0,-3 0 0 15,-1-3-496-15,-3-1-80 0,1-1 0 16</inkml:trace>
  <inkml:trace contextRef="#ctx0" brushRef="#br0" timeOffset="49411.16">22503 4913 11967 0,'0'0'1072'0,"0"0"-864"0,0 0-208 0,0 0 0 16,0-8 256-16,0 8 16 0,0 0 0 0,0 0 0 15,0 0-272-15,0 0 0 0,0 0 0 0,0 0 0 16,8-7 0-16,-2 1 0 0,1-1 0 0,0 4 0 15,3 0 416-15,-3 0 32 0,3-1 0 0,1 1 0 16,0 0 48-16,1 0 16 0,2 1 0 0,-1 1 0 16,-4-2-176-16,1 1-16 0,1 2-16 0,-3 0 0 15,-8 0-96-15,9 2-16 0,-9-2 0 0,0 0 0 0,0 0 0 0,0 0-16 16,0 0 0-16,2 9 0 0,-2-9 144 0,-1 9 16 16,-2 0 16-16,-3-1 0 0,6-8-48 0,-6 7-16 15,3 0 0-15,-3 0 0 0,6-7-112 0,0 0-32 16,0 0 0-16,-4 8 0 0,1 1-144 0,3-9 0 15,0 0 144-15,0 0-144 0,0 0 0 0,9 7 128 16,1-2-128-16,1 0 0 0,0-3 144 0,1 0-144 16,0 1 192-16,0 3-192 0,2 1 128 0,0-2-128 15,-1-1 0-15,1 2 0 0,1 3 0 0,-3 0 0 16,-2-1 0-16,-1 1 0 0,-2-2 0 0,-2 3 0 16,-3 1 0-16,-2 1 0 0,-2-1 208 0,-3-1-64 15,-2 2-16-15,-2 0 0 0,-7-2 256 0,2 0 64 16,-2 0 0-16,0 1 0 0,1 0-80 0,0-2-16 0,3-1 0 0,2-1 0 15,3-1-208-15,7-6-144 0,-5 6 192 0,5-6-192 16,0 0 192-16,0 0-64 0,0 0 0 0,0 0-128 31,6-5-1312-31,5 1-368 0,8-3-80 0,-6 4-16 0</inkml:trace>
  <inkml:trace contextRef="#ctx0" brushRef="#br0" timeOffset="50142.94">21785 6801 11455 0,'0'0'512'0,"0"0"96"0,0 0-480 16,0 0-128-16,0 0 0 0,0 0 0 0,0 0 640 0,0 0 96 15,10 3 32-15,2-2 0 0,1-1 64 0,4-3 32 16,3 1 0-16,3-2 0 0,1 1-224 0,3-3-64 16,2-3 0-16,4 2 0 0,4-1-64 0,6-1-32 15,8-3 0-15,6 0 0 0,6-1 32 0,3-1 0 16,3 1 0-16,6 0 0 0,3-2-64 0,4-1-16 16,5-1 0-16,1-1 0 0,-6 0-112 0,5 0-32 15,-2-1 0-15,2 3 0 0,0 1-80 0,-3 1-16 16,-5-3 0-16,2 2 0 0,2 0-64 0,-2 4 0 15,-6 4-128-15,-9 0 192 0,-5 0-64 0,-7 1-128 0,-2 1 176 16,-10 3-176-16,-7 0 0 0,-4 1 0 0,-2-3 0 16,-5 4-144-1,-6 5-1264-15,-4 0-256 0</inkml:trace>
  <inkml:trace contextRef="#ctx0" brushRef="#br0" timeOffset="50854.14">22645 7132 5519 0,'0'0'496'0,"0"0"-496"16,0 0 0-16,0 0 0 0,0 0 2400 0,0 0 384 16,13 0 80-16,2-3 16 0,1-3-1456 0,3-1-272 15,1 1-64-15,4-1-16 0,6-3-240 0,2 0-64 16,-1 1 0-16,7-2 0 0,-2-3-272 0,5 0-64 16,0-3-16-16,1 3 0 0,0-1-128 0,-3 3-32 15,-3 1 0-15,-4 1 0 0,-1 2-256 0,-7 1 160 16,-2 4-160-16,-4-1 128 15,-5 1-448-15,-2 1-80 0,-11 2-32 0,0 0-10320 0</inkml:trace>
  <inkml:trace contextRef="#ctx0" brushRef="#br0" timeOffset="51275.85">22843 7044 22399 0,'-12'-1'992'0,"4"4"208"0,0 0-960 0,-1 3-240 0,0 3 0 0,1-2 0 15,3-2 0-15,-2 2-288 0,0 1 64 0,0 0 16 16,3 0 208-16,1 0 0 0,3-8 192 0,-4 11-192 16,4 0 288-16,0-11-48 0,0 0-16 0,5 13 0 0,-1 1-80 0,1-2-16 15,3-1 0-15,0-2 0 0,0-4 16 0,3 2 0 16,2 3 0-16,0-1 0 0,0 1 80 0,2 0 16 15,2 0 0-15,0 2 0 0,2 2-48 0,1-1-16 16,-2-2 0-16,0 3 0 0,0 1-32 0,-1 0 0 16,1 1 0-16,-3-3 0 0,0-2 48 0,-4 0 16 15,-2 2 0-15,-4-1 0 0,2-1 112 0,-3 1 0 16,-3-3 16-16,-1 2 0 0,0 1 112 0,-1-1 32 16,-3-1 0-16,-2 0 0 0,0 0-16 0,-4 0 0 15,0 0 0-15,0-1 0 0,-6-3-80 0,3-1-32 16,-1-1 0-16,-1-1 0 0,-2-1-160 0,1-2-48 15,-1-3 0-15,-1 0 0 0,-2 0-144 0,2-2 0 16,0-3 144-16,2 2-144 16,0 1-336-16,2 1-144 0,1-1-32 0,3-2 0 15,5-1-1520-15,0 1-304 0,3-1-64 0,2-1-9088 0</inkml:trace>
  <inkml:trace contextRef="#ctx0" brushRef="#br0" timeOffset="51680.35">23857 6701 10127 0,'0'0'896'0,"0"0"-704"16,0 0-192-16,0 0 0 0,0 0 1936 0,0 0 368 16,0 0 64-16,0 0 0 0,0 0-1760 0,0 0-352 15,5 7-80-15,-3 1-16 0,-3 0 496 0,0 2 112 16,-1 0 0-16,-1 3 16 0,-1 5-16 0,1 1-16 15,-1-1 0-15,0 4 0 0,0 3-224 0,-1 0-32 16,2-2-16-16,1 2 0 0,0-2-160 0,-3 2-16 16,1-3-16-16,-1-4 0 0,3 1-112 0,-3-1-32 0,-1-2 0 0,2-1 0 15,0-2-144-15,2-1 160 0,0-1-160 0,0-3 160 32,2-8-1824-32,-2 9-352 0,2-9-80 0</inkml:trace>
  <inkml:trace contextRef="#ctx0" brushRef="#br0" timeOffset="52072.14">23711 7575 13823 0,'-8'7'1216'0,"8"-7"-960"0,-5 5-256 0,5-5 0 0,-6 6 2048 0,2 0 384 16,1-2 64-16,3-4 0 0,0 0-1824 0,0 0-368 16,-8 7-80-16,8-7-16 0,0 0 720 0,0 0 144 15,0 0 16-15,0 0 16 0,0 0-320 0,0 0-64 16,0 0-16-16,0 0 0 0,6-8-128 0,-2 2-16 16,-4 6-16-16,5-9 0 0,1 0-32 0,-6 9 0 15,5-8 0-15,-5 8 0 0,4-7-208 0,-1-1-48 16,0 0-16-16,-3 8 0 0,0 0-48 0,0 0-16 15,0 0 0-15,0 0 0 0,-7 2-48 0,-2 3-128 16,-1 2 192-16,-1 0-64 0,1 0-128 0,0-1 192 16,-1 1-192-16,2 1 192 0,3-4-192 0,0-1 128 15,-1 1-128-15,7-4 128 0,0 0-128 0,0 0 0 0,0 0 144 0,0 0-144 16,0 0 0-16,0 0 0 0,0 0 0 0,0 0 0 31,0 0-2480-31,0 0-400 0,17-11-96 0,1-2-16 0</inkml:trace>
  <inkml:trace contextRef="#ctx0" brushRef="#br0" timeOffset="72996.32">18680 11539 5519 0,'0'0'496'0,"0"0"-496"15,0 0 0-15,0 0 0 0,0 0 2112 0,0 0 336 0,0 0 64 0,0 0 16 16,4-6-1200-16,-4 6-240 0,0 0-64 0,6-7 0 16,0 3-496-16,-6 4-96 0,9-5-32 0,-2 2 0 15,-7 3 16-15,8 0 0 0,-8 0 0 0,0 0 0 16,0 0 224-16,0 0 64 0,9-1 0 0,-9 1 0 16,0 0 224-16,0 0 48 0,0 0 16 0,0 0 0 15,-5 11 0-15,-2 0 0 0,-1-4 0 0,2 3 0 16,-4 4-368-16,-1-3-80 0,-3 1-16 0,0 1 0 15,3 0-96-15,-2 2-32 0,1 2 0 0,2-3 0 16,1-3-208-16,3 4-64 0,0-1 0 0,2-1 0 16,3-2-128-16,0-2 0 0,1-9 0 0,0 0 128 15,2 14 96-15,4-3 16 0,3-2 0 0,-9-9 0 16,0 0-96-16,8 7-16 0,2-3 0 0,2 0 0 0,-1-1-128 0,2-3 160 16,-1-3-160-16,0 2 160 0,2 1-160 0,-3-3 0 15,0-1 0-15,0 0 0 0,1 5 0 0,-4-2 0 16,1-1 0-16,-9 2 0 15,9-2-592-15,-9 2 0 0,0 0 0 0,8-6 0 16,-2-1-2224-16,-6 7-448 0,0 0-96 0,0 0-16 0</inkml:trace>
  <inkml:trace contextRef="#ctx0" brushRef="#br0" timeOffset="73302.09">18897 11522 13823 0,'0'0'1216'0,"0"0"-960"0,0 0-256 0,0 0 0 16,0 0 2288-16,0 0 400 0,0 0 96 0,0 0 16 15,-6 9-1200-15,0 4-256 0,2 0-32 0,-2 2-16 16,-1 2 0-16,-1 2 0 0,0 5 0 0,1 1 0 15,-3 2-144-15,3 4-48 0,-4 3 0 0,3 0 0 16,2-1-384-16,1 0-80 0,0 0 0 0,2 1-16 16,-1-2-496-16,2 1-128 0,1 0 0 0,-1-2 0 15,-1 0 0-15,1-2 0 0,1-3 0 0,1-3 0 16,3-1-512-16,0-3-32 0,-2-3 0 0,-1-5-10784 16,0-11-2176-16</inkml:trace>
  <inkml:trace contextRef="#ctx0" brushRef="#br0" timeOffset="75698.42">18618 10580 6447 0,'0'0'272'0,"0"0"80"0,0 0-352 0,0 0 0 15,0 0 0-15,0 0 0 0,0 0 1568 0,0 0 240 16,0 0 48-16,0 0 16 0,0 0-1296 0,0 0-256 16,0 0-48-16,0 0-16 0,0 0 16 0,9-4 0 15,-9 4 0-15,6-5 0 0,-6 5 256 0,11-3 48 16,2 0 16-16,-4 0 0 0,4 2-80 0,0 0-32 15,0-1 0-15,2 2 0 0,1 0-224 0,-2 0-32 16,-2 2-16-16,1-2 0 0,-1-2-208 0,1 2 176 16,-1 2-176-16,-1 0 160 0,0 2 112 0,0-2 32 15,-11-2 0-15,8 4 0 0,1 3 16 0,-2-1 16 0,-7-6 0 16,5 10 0-16,-2 1 112 0,-1 0 32 0,-2 0 0 16,-1 3 0-16,-2-1 80 0,-2 2 16 0,-1 1 0 0,1 1 0 15,-4 2-96-15,3 1-16 0,-3-3 0 0,3 5 0 16,0 2-304-16,-1 0-160 0,3-2 160 0,-4-2-160 15,1-3 0-15,-1-1 128 0,1 1-128 0,-3-3 0 16,1-2 0-16,-1 0 128 0,-1 1-128 0,4-2 0 16,-2-3 176-16,2 2-176 0,-2-4 192 0,3 1-192 15,-2 1 176-15,4-1-176 0,4-7 160 0,-4 5-160 16,4-5 192-16,0 0-64 0,-5 6-128 0,5-6 192 16,0 0 32-16,0 0 0 0,0 0 0 0,0 0 0 15,0 0-48-15,0 0-16 0,0 0 0 0,0 0 0 16,0 0-160-16,11-2 0 0,0 0 144 0,1 2-144 0,0-2 0 15,0 0 144-15,-1 0-144 0,2 0 0 16,0-1 128-16,1 0-128 0,-2 1 0 0,1 0 0 0,3 1 0 16,-3 0 0-16,-1-2 0 0,-1 3 0 0,1 1 128 0,0-1-128 15,1-1 0-15,-2 1 0 0,2 3 128 0,1-1-128 16,-2 1 0-16,0-2 0 0,-3-2 0 0,1 2 0 16,-10-1-208-16,11 0 80 15,-11 0-1632-15,0 0-320 0,7-1-64 0,-7 1-16 0</inkml:trace>
  <inkml:trace contextRef="#ctx0" brushRef="#br0" timeOffset="79200.27">19046 10332 5519 0,'0'0'240'0,"0"0"64"0,0 0-304 0,0 0 0 16,-4-6 0-16,0 3 0 0,4 3 864 0,0 0 112 16,0 0 32-16,0 0 0 0,0 0-576 0,0 0-112 15,0 0-32-15,0 0 0 0,0 0 272 0,0 0 48 16,0 0 16-16,0 0 0 0,-2-7 144 0,2 7 48 16,0 0 0-16,0 0 0 0,0 0-144 0,0 0-32 15,0 0 0-15,0 0 0 0,0 0-272 0,0 0-64 16,0 0-16-16,0 0 0 0,0 0-80 0,0 0-16 15,0 0 0-15,0 0 0 0,0 0-64 0,0 0 0 16,3-9-128-16,-3 9 192 0,10-4 16 0,1 0 0 16,-3-1 0-16,3-1 0 0,2 2 48 0,-2 0 16 0,1 0 0 0,0 1 0 15,0-1 0-15,2-1 0 0,-4 3 0 16,2-1 0-16,-1-1-16 0,0 3 0 0,-3 0 0 0,-8 1 0 16,11 0 32-16,-11 0 0 0,9 4 0 0,-9-4 0 15,0 0-32-15,6 7 0 0,-3 3 0 0,-2-1 0 16,-1-9 64-16,-3 12 0 0,-2-1 0 0,1 1 0 15,-1 2 80-15,-1 0 32 0,-2-3 0 0,3 1 0 16,-4 4-192-16,1-1-48 0,-3-3 0 0,4 0 0 16,1 0-64-16,2-1-128 0,2-1 176 0,-3-1-176 15,2-1 128-15,3-8-128 0,-2 7 0 0,2-7 0 16,0 10 128-16,0-10-128 0,0 0 0 0,0 0 0 16,0 0 0-16,0 0 128 0,0 0-128 0,0 0 0 15,0 0 224-15,0 0-64 0,0 0-16 0,0 0 0 16,0 0 48-16,0 0 0 0,0 0 0 0,0 0 0 0,10-6-192 0,-4 2 192 15,1-2-192-15,3 2 192 0,2-1-192 0,2 2 0 16,1-1 0-16,1 1 0 0,-1-1 0 0,1 1 0 16,-1 0 0-16,-1 1 0 0,-2-1 0 0,3 2 0 15,-2 1 0-15,0-1 0 0,-1-1 0 0,1 1 0 16,-2 1 0-16,-1 0 128 0,0 0-128 0,-2 2 0 16,-8-2 0-16,9 3 0 0,-9-3 0 0,0 0-176 15,0 0 48-15,0 0-9024 16,0 0-1808-16</inkml:trace>
  <inkml:trace contextRef="#ctx0" brushRef="#br0" timeOffset="81607.94">18261 10071 11919 0,'0'0'512'0,"0"0"128"0,0 0-512 0,0 0-128 0,0 0 0 0,0 0 0 16,0 0 320-16,0 0 16 0,0 0 16 0,0 0 0 15,0 0 288-15,0 0 64 0,0 0 16 0,0 0 0 16,0 0-128-16,0 0-16 0,0 0-16 0,0 0 0 0,-3-9 144 0,3 1 48 16,1 0 0-16,-1 2 0 0,0 6 48 0,2-10 16 15,0 0 0-15,0 0 0 0,-1-1-224 0,1 0-32 16,2 0-16-16,-2-1 0 0,1 0-160 0,1 0-48 16,2-4 0-16,-2 2 0 0,3-1-160 0,0-2-48 15,-2-5 0-15,4 5 0 0,-1 0 96 0,0 2 16 16,1-2 0-16,0 2 0 0,1-2 16 0,-1 1 16 15,-1 0 0-15,2 2 0 0,2 0-80 0,-1 0-32 16,2 0 0-16,-4 1 0 0,1 0-160 0,2 0 160 16,-1-3-160-16,3 2 160 0,-2 1-160 0,1 1 0 15,1-1 0-15,2 2 0 0,-2 1 0 0,-1 1 0 16,-4 3 0-16,2-2 0 0,2-4 0 0,0 6 128 16,1 4-128-16,0-3 0 0,0-4 0 0,0 3 0 15,0 3 0-15,1-3 0 0,0 2 0 0,1 0 0 0,-3 2 128 16,1 0-128-16,1 0 0 0,0 3 0 0,-2 2 0 0,-1 0 128 15,3 1-128-15,-2-2 0 0,1-1 0 0,0 5 0 16,0-1 0-16,1 2 0 0,-1-5 0 0,2 3 0 16,0 0 0-16,0-1 128 0,-1 1-128 0,0 0 0 15,0 1 0-15,0 1 128 0,1 0-128 0,-3-2 0 16,-3-1 192-16,3 1-64 0,0 2 0 0,0-1 0 16,0-1 0-16,0-1-128 0,1 2 192 0,-1-1-64 15,0 1 32-15,0 0 0 0,1-1 0 0,0 1 0 16,-3 5-32-16,1-3-128 0,-1 1 192 0,1-3-64 15,-3 0-128-15,0 2 192 0,-3-3-192 0,1 1 192 0,-7-6-192 16,7 6 128-16,-2 2-128 0,1-1 128 0,-3 1-128 16,0 1 128-16,-3-9-128 0,6 9 128 0,-4 0-128 0,1 0 160 15,0-2-160-15,2 0 160 0,-5-7-160 0,5 6 192 16,1 2-192-16,-6-8 192 0,0 0-64 0,9 5-128 16,-9-5 192-16,7 4-64 0,-7-4 16 0,9 3 0 15,-9-3 0-15,10-2 0 0,0 1-16 0,0-1-128 16,-1 0 192-16,-1-2-64 0,1-1-128 0,0-1 160 15,2-3-160-15,-1 3 160 0,0-4-160 0,1 1 0 16,-3 0 144-16,0 1-144 0,0-3 0 0,0 0 0 16,-1 0 0-16,1-2 128 0,-6 4-128 0,1-2 0 15,-1-2 128-15,0 0-128 0,0 1 0 0,3 0 0 16,-4-1 0-16,2-3 128 0,-1-1-128 0,-1 3 0 16,-1 4 0-16,1-2 0 0,2-3 0 0,0 2 0 15,-2 1 0-15,2 1 0 0,1 2 0 0,-2 1 0 0,-2-2 0 16,1 3 0-16,2-1 0 0,-1 3 0 0,-2 5 0 0,0 0 0 15,-2-9 0-15,2 9 0 0,0 0 0 0,0 0 0 16,0 0 0-16,0 0 0 0,-5-5 0 0,5 5-128 16,0 0 128-16,0 0 0 0,0 0 0 0,0 0 0 15,0 0 0-15,2 10-128 0,1-1 128 0,-1-2 0 16,-2-7 0-16,0 0 0 0,5 11 0 0,-1-1 0 16,-4-10 0-16,7 9-128 0,-1 0 128 0,2 1 0 15,-2 0 0-15,2-1 0 0,1-4 0 0,2 3 0 16,0 1 0-16,-2 1 0 0,1 0 0 0,-1 2-128 15,-1-3 128-15,1-2 0 0,0 1 0 0,1 1 0 16,-2 1 0-16,-1-1 0 0,-2-2 0 0,1 2 0 16,1 1 0-16,0 0 0 0,-1 0 0 0,2-1 0 15,2-2 0-15,-1 0 0 0,-2 1 0 0,2-3 0 0,1 2 0 0,1-2 0 16,1 2 0-16,-1-1 0 0,2-1 0 0,2 0 0 16,1 1 0-16,2-2 128 0,3 2-128 0,-2-1 0 15,2-3 0-15,1 1 0 0,3-1 0 0,1 0 0 16,0 1 0-16,-2-1 0 0,2 1 0 0,-2 0 0 15,-1 0 0-15,0 2 0 0,0-1 0 0,0 2 0 16,1-1 0-16,-4 3-128 0,4 1 128 0,-5 3 0 16,1 1 0-16,-2 1 0 0,-3 2 0 0,1-1 0 15,-1 1 0-15,-2 3 0 0,-1 3 0 0,-1-3 0 16,-1-3 0-16,0 1 0 0,1-1 0 0,0 0 0 16,0-4 0-16,1 0 0 0,2 1 0 0,1-1-128 15,-3-3 128-15,-1-1-128 16,1-3-2032-16,-1 0-400 0,1 0-64 0,-12-5-32 0</inkml:trace>
  <inkml:trace contextRef="#ctx0" brushRef="#br0" timeOffset="82640.44">19532 9357 12031 0,'0'0'528'0,"0"0"112"0,0 0-512 0,0 0-128 16,0 0 0-16,0 0 0 0,2 13 864 0,1-3 144 15,-3-10 16-15,0 0 16 0,4 11-272 0,-4-11-48 0,3 9-16 16,-3-9 0-16,0 0-128 0,0 0-48 0,0 0 0 0,0 0 0 15,7 9-32-15,-7-9-16 0,0 0 0 0,0 0 0 16,0 0-80-16,0 0-16 0,0 0 0 0,0 0 0 16,0 0 64-16,0 0 0 0,0 0 0 0,0 0 0 15,0-7-32-15,-1-1 0 0,-1-1 0 0,-2-1 0 16,1-1 32-16,1-2 0 0,0 1 0 0,-3 0 0 16,-1 1-48-16,-3-2 0 0,2-3 0 0,-2 2 0 15,2-2-80-15,-2-1 0 0,2-1-16 0,-2-2 0 16,3-5-112-16,-2 1-32 0,2-1 0 0,-1-2 0 15,0-1-16-15,1-1 0 0,-2-2 0 0,-2 5 0 16,0 3 48-16,0 0 16 0,-1 2 0 0,0 0 0 16,-3-1-208-16,1 1 176 0,-1 0-176 0,-1 0 160 15,0-2-160-15,-2 1 0 0,1 0 144 0,-2-1-144 0,2-1 0 0,-4-1 0 16,-1-3 0-16,1 3 128 0,3 3-128 0,-4 0 0 16,0 0 0-16,1 0 0 0,-2-1 0 0,0 2 0 15,-1 2 0-15,1-3 128 0,-1-1-128 0,1 2 128 16,1 1-128-16,-1 1 128 0,0-1-128 0,0-1 128 15,0-1-128-15,1 0 128 0,-5 0-128 0,1 2 0 16,0-1 128-16,-1 1-128 0,0 1 128 0,2-1-128 16,1 2 128-16,1-1-128 0,0 0 128 0,-1-2-128 15,-1 1 160-15,2 1-160 0,2 2 144 0,1-2-144 16,1-1 128-16,-1 1-128 0,0 3 0 0,2-3 128 16,1 1-128-16,1-2 0 0,-1-2 128 0,1 0-128 15,-1 0 0-15,-1-2 128 0,-1-1-128 0,3 0 128 16,2 2-128-16,-1 0 128 0,-2-1-128 0,1-1 0 0,0-1 0 15,1 3 128-15,0 2-128 0,1 0 192 0,-1-1-192 16,1 2 192-16,-1-1-192 0,-1 3 0 16,-1-1 0-16,4-2 128 0,0-2-128 0,2 0 0 0,1 0 0 15,-2-2 0-15,1-1 128 0,0 0-128 0,1-2 128 0,-1 3-128 16,0-1 160-16,0 0-160 0,2 1 192 0,-2 2-192 16,4 1 192-16,-3 1-64 0,2 2 0 0,1 0-128 15,1-3 144-15,2 1-144 0,-1 1 0 0,-1-1 144 16,1-1-144-16,2 0 0 0,-3-1 0 0,2 1 0 15,-2 1 128-15,3 1-128 0,-2 0 0 0,2 2 128 16,-1-1-128-16,1 2 192 0,0 3-192 0,1-1 192 16,0-1-64-16,1 1 0 0,0 1 0 0,1 0 0 15,1 1-128-15,1 0 160 0,1-1-160 0,1 2 160 0,-1 1-160 16,1 2 0-16,2-3 0 0,-3 1 0 0,0 1 0 16,2 0 0-16,-3 1 128 0,2 0-128 0,-2 1 0 15,2-1 0-15,-1 0 0 0,-1 1 0 0,-1 1 0 0,-2 7 0 16,5-8 0-16,-5 8 128 0,0 0-128 0,0 0 0 15,0 0 0-15,0 0 0 0,0 0 0 0,0 0 0 16,0 0 0-16,0 0-176 16,0 0-784-16,-8 6-144 0,2 1-48 0,1-1-14608 0</inkml:trace>
  <inkml:trace contextRef="#ctx0" brushRef="#br0" timeOffset="83850.5">17064 5545 15663 0,'0'0'688'0,"-4"-8"144"0,2 1-656 0,2 7-176 0,0 0 0 0,0-8 0 16,1-4 0-16,5 3 0 0,-2 1 0 0,6 1 0 16,0-1 0-16,3-2 0 0,3-1 176 0,0 1-176 15,2 5 336-15,3-2-16 0,-3-3-16 0,5 0 0 16,3 2 160-16,0 0 48 0,1 1 0 0,-1-2 0 15,-1 1-112-15,-4 3-16 0,-1 4 0 0,-1 0 0 16,-4-2-192-16,-3 3-64 0,-1 3 0 0,-1 1 0 16,-6 4-128-16,1 2 0 0,-3 1 144 0,-2 6-144 15,-2 2 224-15,-1 6-32 0,-3-3 0 0,-3 3 0 16,0-4 64-16,-4 2 16 0,-1 2 0 0,-1 0 0 0,-2 0-16 16,2-2 0-16,-5-1 0 0,0 0 0 15,0-1 32-15,2-2 0 0,-1-1 0 0,5 1 0 0,-1-1 32 16,1 2 0-16,0-3 0 0,3-2 0 0,1-1-160 0,2 0-32 15,4 1 0-15,-2-2 0 0,4-3-128 0,2-10 0 16,0 0 0-16,7 12 128 0,-2 0-128 0,5-1 0 16,0-2 144-16,1-2-144 0,0-3 128 0,0 1-128 15,3-2 128-15,3-3-128 0,0-5 192 0,3 2-48 16,1 1 0-16,2-1 0 0,-2-3-144 0,0-2 0 16,0-1 0-16,-4 2 128 0,2 5-128 0,-1-3 0 15,-1-1 144-15,0 0-144 0,-3 3 0 0,-2 1-160 16,-1 0 16-16,-2-1 0 15,-4-2-1824-15,-5 5-352 0,0 0-80 0</inkml:trace>
  <inkml:trace contextRef="#ctx0" brushRef="#br0" timeOffset="84487.25">17483 4792 9375 0,'0'0'416'0,"0"0"96"0,0 0-512 0,0 0 0 15,0 0 0-15,0 0 0 0,0 0 560 0,0 0 16 16,0 0 0-16,0 0 0 0,0 0-112 0,0 0-16 15,0 0 0-15,0 0 0 0,0 0-64 0,2-7-32 16,4-3 0-16,1 4 0 0,0 1 160 0,3-3 16 16,0 0 16-16,1 0 0 0,2 0 32 0,1-1 16 0,2 1 0 0,0-2 0 15,1-2-80-15,0 1 0 0,1 1-16 0,-2 3 0 16,-1 1-176-16,-3 0-16 0,-1 3-16 0,-3 1 0 16,-8 2-160-16,0 0-128 0,0 0 144 0,6 8-144 15,-6 2 144-15,-2 2-144 0,-7 2 128 0,5-1-128 16,-2 0 128-16,-3 1-128 0,-5 2 0 0,3 0 128 15,3 0-128-15,-1-2 0 0,3-2 0 0,-1 0 0 16,2 0 0-16,1-1 0 0,0 0 0 0,3-1 0 16,1 0 0-16,2 0 0 0,1-2 0 0,-3-8 0 15,8 7 0-15,2-2 0 0,2 1 0 0,-3-1 0 16,1-3 128-16,3-1-128 0,-1-1 128 0,6-1-128 16,-1 1 144-16,1-2-144 0,2-2 160 0,1 1-160 15,-2 0 160-15,1 1-160 0,-1-1 160 0,-1 0-160 16,-2 0 0-16,-2 2 128 0,-2 1-128 0,-1 0 0 15,0 0 0-15,-3-1 0 0,-8 1 0 0,0 0-10112 16</inkml:trace>
  <inkml:trace contextRef="#ctx0" brushRef="#br0" timeOffset="85040.66">18507 4752 10127 0,'0'0'448'0,"0"0"96"0,0 0-544 0,-1-7 0 0,1 7 0 0,0 0 0 16,0 0 640-16,1-7 32 0,-1 7 0 0,0 0 0 16,0 0-480-16,0 0-192 0,0 0 176 0,0 0-176 15,9-1 336-15,-9 1-16 0,0 0-16 0,0 0 0 16,6 6-16-16,0 2 0 0,-4 1 0 0,1 3 0 0,-3 2 176 0,0 2 48 15,-2 0 0-15,0 3 0 0,-1 4-80 0,-1 1-16 16,1 0 0-16,-2 5 0 0,0 3-96 0,1 3 0 16,-2 2-16-16,3 2 0 0,1-1-96 15,1 0-16-15,0-4 0 0,1 1 0 0,0-3-48 0,1-3-16 16,-1-3 0-16,1 0 0 0,0 2 80 0,0 0 16 16,-1 0 0-16,2-1 0 0,3-5-48 0,-3 2-16 15,2 0 0-15,2 0 0 0,1-3-160 0,2-4 160 16,0 0-160-16,2-2 160 0,2 1-160 0,-2-4 192 15,2-1-192-15,1-1 192 0,-1-3-64 0,1 2 0 16,1-2 0-16,2 2 0 0,-1-3-128 0,3 4 160 16,0-4-160-16,-2-1 160 15,-1-4-464-15,-3 0-80 0,-1 2-32 0,-1-3-9536 0</inkml:trace>
  <inkml:trace contextRef="#ctx0" brushRef="#br0" timeOffset="85261.16">18340 5371 14735 0,'-8'-7'1312'0,"0"-2"-1056"0,4 0-256 0,2 1 0 16,2 8 1344-16,0 0 192 0,0 0 64 0,0 0 0 16,5-7-1152-16,6 0-240 0,-1 0-32 0,3 3-16 15,4-3-160-15,3 1 0 0,-1-2 144 0,5 0-144 16,1-3 0-16,2 0 144 0,3-2-144 0,-2 2 0 15,-1 2 144-15,2 1-144 0,-2-2 0 0,0 1 144 0,-7 2-144 0,0 1 0 16,-3 1 0-16,-5 1 128 0,-2-3-320 0,-5 3-80 16,-5 4-16-16</inkml:trace>
  <inkml:trace contextRef="#ctx0" brushRef="#br0" timeOffset="85828.17">18976 4389 8287 0,'0'0'736'0,"0"0"-592"15,0 0-144-15,0 0 0 0,0-7 928 0,0 7 160 16,0 0 16-16,0 0 16 0,2-7-400 0,-2 7-80 16,0 0 0-16,0 0-16 0,0 0-96 0,0 0-16 15,5-7 0-15,-5 7 0 0,0 0-160 0,0 0-32 16,0 0-16-16,5 9 0 0,-3 1-48 0,0 1 0 15,-2 1 0-15,1 0 0 0,0-1 0 0,3 0-16 16,-2 2 0-16,2 0 0 0,1 0-112 0,0-2 0 16,2 1-128-16,3 0 192 0,-2 0 0 0,3-2 0 15,1 1 0-15,2-4 0 0,-3 0-16 0,2 1-16 0,3-3 0 16,1 0 0-16,-2-3 0 0,1 1 0 0,-2-2 0 0,0 0 0 16,-1-1-32-16,0-2-128 15,-1-2 192-15,-4 2-64 16,-8 2-576-16,0 0-112 0</inkml:trace>
  <inkml:trace contextRef="#ctx0" brushRef="#br0" timeOffset="86092.64">19238 4277 19295 0,'0'0'848'0,"0"0"176"15,0 0-816-15,0 0-208 0,0 0 0 0,4 11 0 16,-1 4 0-16,-5 2 176 0,-1 4-176 0,-3 0 160 15,-2 1 144-15,1 2 16 0,0 4 16 0,-2 3 0 0,-4 1-96 16,1 2-32-16,3-1 0 0,-2 2 0 0,2 3-208 16,2-2 176-16,-1-2-176 0,1-2 160 0,3-1-32 0,-2-4-128 15,3-2 192-15,0-2-64 0,0-2-128 0,-4-1-192 16,-1 1 32-16,1-1-6352 16,-2-1-1264-16</inkml:trace>
  <inkml:trace contextRef="#ctx0" brushRef="#br0" timeOffset="86812.03">17044 6389 6447 0,'-15'-16'272'0,"5"13"80"0,-2 5-352 0,-2 3 0 16,2-1 0-16,2 3 0 0,-3-4 1344 0,2 0 208 15,0 0 48-15,1 1 0 0,-2 0-720 0,2-1-144 16,1-3-32-16,2 2 0 0,0 0-240 0,7-2-48 16,-8 2-16-16,8-2 0 0,0 0 32 0,0 0 0 15,-3 7 0-15,3-7 0 0,0 0-112 0,0 0 0 16,13-1-16-16,3-3 0 0,1-1 144 0,3-3 16 16,1-1 16-16,3 1 0 0,3-1-32 0,1-2-16 15,4-2 0-15,3-1 0 0,5 2 16 0,2 1 0 0,3-2 0 16,5 0 0-16,1-3-96 0,2 2-16 0,0 1 0 0,4-4 0 15,3-2-80-15,7-2-32 0,3 0 0 0,1 1 0 16,-1 2-64-16,0 0-16 0,1-3 0 0,4 0 0 16,2 1-16-16,-1 0 0 0,-3 2 0 0,3-1 0 15,-2-2-128-15,-2 6 192 0,-2 4-192 0,-1 1 192 16,-3-1-192-16,-5-2 160 0,-4-1-160 0,2 3 160 16,-1 4-160-16,-3-1 0 0,0 0 0 0,-4 3 0 15,-2 1 144-15,-4-1-144 0,-3-1 160 0,-2 2-160 16,-4-1 128-16,0 1-128 0,0 2 0 0,-1 0 144 15,-7-3-144-15,-4 2 0 0,-5 1 0 0,-5 1 0 16,-4 0 0-16,-10 1 0 0,0 0-144 0,0 0 144 16,-1 10-1744-16,-3 1-240 0,-4 1-64 15,-2 0-8160-15</inkml:trace>
  <inkml:trace contextRef="#ctx0" brushRef="#br0" timeOffset="87385.79">18308 6438 8287 0,'2'-6'736'0,"1"0"-592"15,-3 6-144-15,0 0 0 0,6-6 1024 0,-2-2 192 16,-2-2 16-16,1 5 16 0,-3 5-304 0,0 0-64 16,0 0-16-16,0 0 0 0,0 0-192 0,0 0-32 15,0 0-16-15,0 0 0 0,0 0-64 0,0 0-16 16,0 0 0-16,0 0 0 0,2 8 96 0,-2-8 32 15,0 0 0-15,-1 11 0 0,-3 6-128 0,1-2-32 16,1-3 0-16,0 2 0 0,-3 1-176 0,2 3-32 16,1-3-16-16,1 0 0 0,1-4-96 0,0 1 0 15,0 1-16-15,3-2 0 0,-1-2-48 0,-2-9-128 16,7 10 192-16,-1-1-64 0,3-2 0 0,2-2 0 16,0-1 0-16,1-3 0 0,3-1 16 0,0 0 0 15,3 0 0-15,-1 0 0 0,1-4 16 0,-1 2 0 0,3 1 0 16,-3-1 0-16,-1-1-160 0,2-1 0 0,1 1 0 15,-4 0 0-15,-3 0 0 0,0 1-144 0,-1-1 0 16,-1 0 0 0,-10 3-832-16,0 0-176 0,0 0-16 0,0 0-9888 0</inkml:trace>
  <inkml:trace contextRef="#ctx0" brushRef="#br0" timeOffset="87683.78">18591 6346 15663 0,'2'-17'688'0,"2"10"144"0,-4 7-656 0,5-8-176 0,-1 0 0 0,-4 8 0 16,7-7 640-16,-7 7 80 0,0 0 32 0,6-6 0 0,1 1-192 15,-7 5-48-15,0 0 0 0,0 0 0 16,5 6-48-16,0 2-16 0,-3 1 0 0,-2 5 0 0,0 5 208 0,-1 1 48 16,-1 2 0-16,0 2 0 0,2 4-48 0,-2 3 0 15,-1 0 0-15,2 0 0 0,-2 1-224 0,0-3-48 16,0-1-16-16,1 0 0 0,0-1-144 15,1 1-32-15,-1-1 0 0,4-3 0 0,0 0-64 0,0-1-128 16,-1-2 176-16,1-3-176 0,4-4 192 0,-3-1-192 16,1 2 192-16,1-3-192 0,0-3 0 0,1-3 0 15,-6-6 0-15,10 7 0 16,-10-7-1504-16,7 4-304 0,-7-4-64 0,9-3-16 0</inkml:trace>
  <inkml:trace contextRef="#ctx0" brushRef="#br0" timeOffset="88047.18">19075 6213 21183 0,'0'0'1888'15,"0"0"-1504"-15,-6-6-384 0,6 6 0 0,0 0-144 0,0 0-112 16,0 0 0-16,0 0-16 0,-5 6 272 16,5-6 0-16,-4 11 0 0,0 0 0 0,1 2 224 0,-1 2 96 15,1 2 32-15,1 4 0 0,-3 6 208 0,2-1 32 16,-2-3 16-16,-2 2 0 0,0 6-240 0,4 0-48 15,-2-2-16-15,0 0 0 0,1-5-304 0,-1 0 128 16,1-1-128-16,2 1 0 0,1-6 160 0,0 0-160 16,-2-1 128-16,3-1-128 15,3-4-1216-15,0-2-336 0,-3-10-64 0,5 9-16 0</inkml:trace>
  <inkml:trace contextRef="#ctx0" brushRef="#br0" timeOffset="88344.03">19097 7189 20271 0,'0'0'896'0,"0"0"192"0,0 0-880 0,-5-6-208 0,1-1 0 0,0 3 0 15,4 4 736-15,0 0 96 0,0 0 32 0,-1-11 0 16,2-1-576-16,2 1-112 0,1 2-32 0,-2-1 0 16,3-3 400-16,0 0 80 0,2 1 16 0,-1-1 0 15,1 2-32-15,-2 0 0 0,0 0 0 0,0 1 0 16,0 2-32-16,-2-1 0 0,-3 9 0 0,0 0 0 0,3-9-272 0,-3 9-64 16,0 0-16-16,0 0 0 0,0 0-224 0,0 0 0 15,0 0 0-15,0 0 0 16,0 0-896-16,0 0-256 0,0 0-64 0,-7 0-11488 15</inkml:trace>
  <inkml:trace contextRef="#ctx0" brushRef="#br0" timeOffset="90919.76">17900 6546 7711 0,'0'0'336'0,"0"0"80"0,0 0-416 0,0 0 0 16,0 0 0-16,0 0 0 0,0 0 608 0,0 0 32 15,0 0 16-15,0 0 0 0,0 0 0 0,0 0 0 16,0 0 0-16,0 0 0 0,0 0 48 0,0 0 0 15,0 0 0-15,0 0 0 0,0 0 16 0,0 0 16 16,-7 7 0-16,7-7 0 0,0 0-16 0,-6 4 0 16,-1-2 0-16,7-2 0 0,-7 5 48 0,7-5 0 0,-5 5 0 0,-4 0 0 15,0-3-80-15,2 0-16 0,-1 0 0 0,-2 2 0 16,-1-3-160-16,-1 2-48 0,-1-1 0 0,1 1 0 16,-1 0-144-16,0 0-48 0,-1-3 0 0,0 2 0 15,2 1-128-15,-2 1-16 0,-4 0-128 0,0-1 192 16,0 0-64-16,-1-1-128 0,-2 1 176 0,-1 0-176 15,1 0 176-15,-6 1-176 0,2-1 160 0,0 1-160 16,-4-2 176-16,-2 0-176 0,-2 1 192 0,-2 1-192 16,-1-2 160-16,1-1-160 0,3-1 128 0,0 0-128 15,-3 0 160-15,2 0-160 0,1 0 192 0,1 0-192 16,0-1 192-16,-1 1-64 0,0 0 0 0,-1 0-128 16,-2-1 192-16,-2-1-192 0,-1-2 192 0,1 2-192 0,0 1 144 15,-1-1-144-15,-2-2 0 0,3 1 144 0,-1-2-16 16,1-1-128-16,1-4 192 0,0 1-64 0,-2-3 0 0,1-1-128 15,-1-2 192-15,0-3-64 0,2-1 16 0,1-1 0 16,2-4 0-16,1 2 0 0,1 0-16 0,1-2 0 16,1-4 0-16,2 0 0 0,1 2 0 0,0-2-128 15,0-1 192-15,1 0-64 0,1-1 0 0,0-1-128 16,1-2 192-16,5-1-64 0,-2-4-128 0,3-1 192 16,1-6-192-16,-2 3 192 0,1 3-192 0,2-2 0 15,2-1 0-15,0-1 0 0,0-1 0 0,2 3 0 16,-1-1 0-16,3-2 0 0,0-3 0 0,2-1 0 15,4 1 0-15,1 0 0 0,0-2 0 0,3 2 0 16,1 0 0-16,2-2 0 0,3 0 0 0,1-1 0 0,1 0 0 0,4 0 0 16,1 4 0-16,1 1 0 0,2 2 0 15,2 0 0-15,-1-1 0 0,3 0 0 0,3-1 0 0,3 2 0 16,-4 2 0-16,4 2 0 0,3-1 0 0,-1 4 0 16,-2 0 0-16,0 3 0 0,1-3-128 0,3 1 128 15,1 1 0-15,2-6 0 0,2 0-144 0,3-1 144 16,3 0 0-16,1 2 0 0,2-1 0 0,-1 1 0 15,0 1 0-15,0 1 0 0,0 0 0 0,2 1 0 16,0 0 0-16,1-2 0 0,2 0 0 0,-1 2 0 16,1 2 0-16,-2 1 0 0,1 0 0 0,0 2 0 15,-1 2 0-15,2 1 0 0,3-1-160 0,2 3 160 16,-2-1 0-16,-1 2 0 0,0 0 0 0,-4-1 0 16,-1 2 0-16,1-1 0 0,-1-3 0 0,1 4-128 0,-1 4 128 15,2 2 0-15,-1 0 0 0,-1 1 0 16,-1 0 0-16,-1 1 0 0,-3 3 0 0,3 1 0 0,0-2 0 0,-1 1 0 15,-1-1-176-15,2 2 176 0,1 1 0 0,-1 3 0 16,-2-1 0-16,-5 1 0 0,-1 1-128 0,1 1 128 16,0-1 0-16,1 0-144 0,-1 1 144 0,-3 2 0 15,-4 0-144-15,-1 2 144 0,3-1 0 0,-2 1-176 16,-3 1 176-16,0 1-128 0,-5 2 128 0,0 0-192 16,0 0 192-16,0 3-192 0,-1 0 192 0,-2 1 0 15,0-1 0-15,2 1-128 0,1-2 128 0,0 1 0 16,1 2-144-16,1-1 144 0,3-1 0 0,-1-1 0 15,-1 3-144-15,2 2 144 0,0 2 0 0,2 0 0 16,-5-2 0-16,0 2 0 0,-1 3-144 0,-1 1 144 0,-2 0 0 16,1-3-144-16,0-1 144 0,-1 2 0 0,0 2 0 15,2 1 0-15,-3-2 0 0,3 0 0 0,3 0 0 16,-2 1 0-16,1 1 0 0,1 1 0 0,-3-3 0 0,4 3 0 16,-1-1 736-16,0 2 224 0,2-2 64 0,-3 1 0 31,0-2-1664-31,-2 2-336 0,0-1-64 0,-4 1-16 0,0-3 848 0,0 3 208 0,-3 1 0 0,1 3 0 15,-1 1 0-15,0-1 0 0,1-1 0 0,-2 3 0 16,-1-1 0-16,1 1 0 0,0 2 0 0,-3 0 0 16,1-2 0-16,0 1 0 0,1 0 0 0,-1 0 0 15,-3-1 720-15,1 0 240 0,3-1 64 0,-2 2 0 16,1 0-1648 0,2 0-320-16,-2 0-64 0,2 1-16 0,-3 2 832 0,1 0 192 0,-1 0 0 0,1 1 0 15,1 1 0-15,-3 0 0 0,-1 0 0 0,0 0 0 16,-1-2 0-16,-2 1 0 0,1-2 0 0,-4 3-144 0,2 1 144 15,-1-2 0-15,-1 2 0 0,2 0 0 0,0 1 0 0,1 0 0 16,-3-2 0-16,1-1 0 0,3 1 0 0,-4 1 0 16,1-3 0-16,-1 2 128 0,0-4-128 0,0 0 0 15,-1 2 0-15,-1-1 0 0,0 1 0 0,1 0 0 16,1 2 0-16,-1 2 0 0,0 2 0 0,0 1 0 16,-2 1 0-16,1-1 0 0,-1 1 0 0,0-3 0 15,-3 2 0-15,1-1 0 0,0-1 0 0,1 1 0 16,-2 0 0-16,0 2 0 0,0 0 0 0,-2 2 0 15,-1-2 0-15,3 1 0 0,-2 1 0 0,0 0 0 16,1-5 0-16,2 0 0 0,-3-3 0 0,3 0 0 16,0 2 0-16,0-1 0 0,-1-3 0 0,2 1 0 15,-2-1 0-15,1 3 0 0,0-2 0 0,-2 3 0 0,1-2 0 0,1 0 0 16,-4 3 0-16,2-2 0 0,-1-1 0 16,-1-2 0-16,0-2 0 0,2 5 0 0,-4 0 0 0,3-2 128 15,-2-1-128-15,2-1 0 0,0-2 0 0,-1 3 0 16,1 0 0-16,0 2 0 0,-4-2 0 0,2 1 0 15,-1-1 0-15,1 2 128 0,-3-1-128 0,1-1 0 16,-1-1 0-16,2 1 128 0,1-2-128 0,-2 0 0 16,-3-1 880-16,2-1 96 0,2 0 32 0,0 1 0 15,-3-1-1616 1,1 0-320-16,2-1-64 0,1 1-16 0,1 0 832 0,-1 0 176 0,-2-1 0 0,2 0 0 16,-3 0 0-16,2 2 0 0,0-7 0 0,1 2 0 15,-1-2 0-15,0 2 0 0,0 0 0 0,-1 0 0 0,0-1 0 16,0 2 0-16,1-2 0 0,-1-2 0 0,2 1 0 15,-2 0 0-15,4-1 0 0,-3 1 0 0,0 2 128 16,1-1-128-16,0-2 0 0,-1 1 144 0,-1 0-144 0,1 1 0 16,-2 0 0-16,0-1 0 0,0-2 0 0,0 1 0 15,-3-2 0-15,0 1 0 0,-1 2 144 0,1-2-144 16,-1 0 160-16,0-3-160 0,-2-1 128 0,2 1-128 16,4-2 0-16,-3 1 0 0,1-1 192 0,-3 1-64 15,-1-1-128-15,-2-1 192 0,1 0-192 0,-1 1 176 16,-2-2-176-16,3 1 160 0,0 1-160 0,1-1 0 15,-1-1 0-15,1 0 128 0,-1-3-128 0,1 1 0 16,0-2 144-16,-1 0-144 0,0-4 128 0,2 1-128 16,-2 1 128-16,0-2-128 0,-1-1 160 0,0 0-32 0,0-2-128 15,0 1 192-15,2-1-64 0,-1-1 0 0,1-4-128 16,-4 2 192-16,1 1-64 0,2-2 0 0,-1 0-128 0,-1-1 192 16,-1-1-192-16,2 0 176 0,-1-2-176 15,1 2 160-15,1 1-160 0,-1-2 128 0,-3-1-128 0,0 1 128 16,-1 0-128-16,2 0 192 0,-2-4-192 0,-2 2 192 15,1 1-192-15,0 0 0 0,3 1 0 0,2-1 0 16,-3-4 0-16,1 2 192 0,-1 0-192 0,0 0 192 16,1 1-192-16,2-1 128 0,0-1-128 0,3 1 128 15,0 0-128-15,3-2 192 0,0-3-192 0,1 1 192 16,0 4-192-16,2-2 160 0,1-2-160 0,-1 1 160 16,1-1-160-16,-1 1 0 0,-1 0 144 0,3 1-144 15,-1 0 0-15,0-3 128 0,1 3-128 0,-1-1 0 16,0 1 0-16,-1 2 0 0,1-1 0 0,-1 2 128 15,-2-1-128-15,1 1 0 0,0 1 0 0,0 0 128 0,0 0-128 16,-1 1 0-16,0-2 0 0,0 1 128 0,1-1-128 0,-1 1 0 16,3 0 128-16,0 0-128 0,0 0 0 0,0 1 0 15,1-1 0-15,0 1 128 0,2 0-128 0,-2-1 0 16,0 0 0-16,2 2 0 0,1 3 0 0,-2-1 0 16,-2 1 0-16,2-5 0 0,-2-1 0 0,3-1 0 15,-1 2 0-15,-1 3 0 0,3-1 0 0,1 0 144 16,-4 0-144-16,3 0 0 0,-1 2 128 0,1-1-128 15,1-1 0-15,-3 2 0 0,3 1 160 0,-2 1-160 16,2-3 128-16,0 2-128 0,-2 0 128 0,0-1-128 16,1 1 128-16,-1 0-128 0,0 1 128 0,-1 0-128 15,2 0 0-15,-1 0 128 0,0 2-128 0,0 0 0 0,5 3 144 16,-5-5-144-16,-1 1 0 0,6 4 0 0,0 0 0 0,-6-3 128 16,-1-1-128-16,7 4 0 0,-6-2 0 15,6 2 0-15,-8-1 0 0,8 1 0 0,-8 0 0 0,8 0 0 16,-6 0 0-16,6 0 0 0,-7 1 0 0,7-1 0 15,-9 0 0-15,9 0 0 0,0 0 0 0,-6 3 0 16,6-3 0-16,-6 3 0 0,6-3 0 0,0 0 0 31,-6 4-1376-31,6-4-192 0,0 0-32 0,0 0-14096 0</inkml:trace>
  <inkml:trace contextRef="#ctx0" brushRef="#br0" timeOffset="115103.28">17602 11482 5519 0,'0'0'496'0,"0"0"-496"16,6-4 0-16,-6 4 0 0,0 0 1520 0,0 0 208 16,7-7 32-16,-1 3 16 0,-6 4-816 0,0 0-176 15,0 0-16-15,0 0-16 0,3-6-240 0,-3 6-32 16,0 0-16-16,0 0 0 0,0 0 48 0,1-5 0 15,-1 5 0-15,0 0 0 0,1-6 48 0,-1 6 16 16,-1-7 0-16,1 2 0 0,0 5 64 0,0 0 0 16,0 0 16-16,0 0 0 0,-1-7-16 0,1 7-16 15,0 0 0-15,0 0 0 0,-1-6-16 0,1 6 0 16,-3-7 0-16,3 7 0 0,0 0 16 0,0 0 0 0,-2-6 0 0,2 6 0 16,0 0-240-16,0 0-32 15,0 0-16-15,0 0 0 0,0 0-208 0,0 0-128 16,0 0 160-16,0 0-160 0,0 0 128 0,0 0-128 0,-6 7 0 0,1 1 144 15,5-8 64-15,-5 10 16 0,-1 2 0 0,2 0 0 16,-4 1 32-16,3-1 0 0,-2 4 0 0,1-1 0 16,1 1-16-16,1 1 0 0,-1 1 0 0,2-2 0 15,1-3 16-15,1 3 0 0,-1-1 0 0,2 1 0 16,2-3-16-16,0-2 0 0,1 1 0 0,0-1 0 16,2 0-48-16,-2-1 0 0,1-1 0 0,-4-9 0 15,0 0-48-15,6 8-16 0,-6-8 0 0,5 7 0 16,-5-7-128-16,0 0 0 0,0 0 0 0,0 0 0 15,0 0-2304-15,0 0-400 0</inkml:trace>
  <inkml:trace contextRef="#ctx0" brushRef="#br0" timeOffset="115709.13">17450 12266 5519 0,'0'0'496'0,"0"0"-496"0,0 0 0 0,-8 0 0 16,8 0 3360-16,0 0 576 0,-5 2 112 0,5-2 32 15,-9-3-2416-15,9 3-496 0,0 0-80 0,0 0-32 16,0 0-160-16,0 0-16 0,-3-6-16 0,3 6 0 16,0 0-128-16,0 0-32 0,-2-7 0 0,2 7 0 15,0 0 16-15,7-6 0 0,-7 6 0 0,11-4 0 16,0-1-208-16,0 0-64 0,-1 2 0 0,0 2 0 15,0 2-160-15,-1-1-32 0,-9 0-16 0,11 0 0 16,-11 0 48-16,6 5 16 0,-6-5 0 0,0 0 0 16,3 9 0-16,-3 1 0 0,-2 1 0 0,-2-1 0 15,-2-3-96-15,-2-2-16 0,-5 2 0 0,1-3 0 16,0 0-32-16,-1 0-16 0,-2-3 0 0,1 1 0 0,1-2 128 0,2 0 32 16,2-4 0-16,2-1 0 0,1-1 144 0,6 6 16 15,0 0 16-15,0-12 0 0,4-3-112 0,1 3-32 16,2 0 0-16,4 1 0 0,-1 0-336 0,2 1 144 15,1 0-144-15,0 5 0 0,2 3 0 0,-1 2 0 16,-4 1 0-16,1 2 0 0,1 2 0 0,-4 3 0 16,-1 3 0-16,-1-1 0 0,-4 0 0 0,-3 0 0 15,-3 1 0-15,-2 0 0 0,-3-1 0 0,-3-3 0 16,-2-2 128-16,-3-1-128 0,-1 1 128 0,0-3-128 16,-1-3 192-16,1-3-192 0,3 0 144 0,4 0-144 15,0-4 0-15,7-2 144 16,1-3-1200-16,5 0-240 0,1-1-48 0</inkml:trace>
  <inkml:trace contextRef="#ctx0" brushRef="#br0" timeOffset="118403.46">16321 10662 11055 0,'0'0'976'0,"0"0"-784"0,0 0-192 0,1-6 0 16,-1 6 544-16,7-7 64 0,4 1 16 0,2 0 0 16,1 0 128-16,3 0 16 0,-1 1 16 0,2 0 0 15,2 2-224-15,3-2-48 0,-2 0-16 0,3 2 0 16,-1 2-160-16,2-3-16 0,1-2-16 0,0 2 0 16,1 2 128-16,-1 1 16 0,0 1 16 0,-1-1 0 15,-7 1 48-15,0 2 0 0,-3 1 0 0,-5 3 0 16,-10-6-304-16,2 8-48 0,-2 2-16 0,-3 3 0 0,-8 2-16 0,-3 1-128 15,-5 0 192-15,-2 4-64 0,-4 3 48 0,-3 3 0 16,0 3 0-16,-1-3 0 0,1-1 80 0,2-2 32 16,2-1 0-16,2 0 0 0,3-7 224 0,3-2 32 15,2-1 16-15,1 0 0 0,5-1-48 0,3-2 0 16,2-1 0-16,3-8 0 0,2 11-64 0,4-2 0 16,2-3-16-16,3 3 0 0,-1-4-80 0,4-1-16 15,1 1 0-15,1 0 0 0,2-5-16 0,3-1 0 16,-1 0 0-16,2 0 0 0,1 1-64 0,1-3 0 15,2-1-16-15,1 1 0 0,-3 2-112 0,-1-1-128 16,-2 1 176-16,-3 1-176 0,-4 0 0 0,-2 3 0 16,-2-1 0-16,-1 2 0 15,-9-4-2096-15,0 0-464 0,0 0-112 0,0 0-16 0</inkml:trace>
  <inkml:trace contextRef="#ctx0" brushRef="#br0" timeOffset="123104.8">17709 10299 14735 0,'0'0'1312'0,"0"0"-1056"16,-1-5-256-16,1 5 0 0,0 0 736 0,0 0 96 15,0-7 0-15,0 7 16 0,-1-7-384 0,1 7-80 16,0 0 0-16,-2-10-16 0,-2-1-48 0,-2 1-16 15,-2 2 0-15,-1-1 0 0,-5-5 208 0,1 2 32 16,-2-1 16-16,-4 0 0 0,-1-2 144 0,-2 1 48 0,-4-1 0 0,-2-1 0 16,-1 1-288-16,-3-2-48 0,-5 0-16 0,-3-2 0 15,-8-1-96-15,1 5-32 0,3 4 0 0,0 1 0 16,0 0-64-16,0 2-16 0,3-2 0 0,3 3 0 16,-2 3 160-16,2 3 32 0,-3-2 0 0,2 6 0 15,0 5-96-15,2 3-16 0,-1 4 0 0,2 5 0 16,-3 2-16-16,3 6-16 0,2 0 0 0,-1 2 0 15,1 1-240-15,0 1 0 0,-2 1 0 0,3 1 0 16,0 2 0-16,6 1 0 0,2 3 0 0,4 1 0 16,1 2 0-16,6 1 0 0,3 2 0 0,3-2 0 15,1 0 0-15,5 2-128 0,2 2 128 0,0 3 0 0,1 4 0 16,3-1-128-16,-1-1 128 0,5 0 0 16,-1-1 0-16,1 2-128 0,0 1 128 0,2 1 0 0,3 2 0 0,1 0 0 15,3 2-128-15,-1-1 128 0,-1-4 0 16,4 1 0-16,2 2-128 0,1-1 128 0,-2 0 0 0,4-2-160 15,-1 0 160-15,2-4-128 0,0 1 128 0,4-2-192 16,4-1 192-16,5-1-192 0,-2 3 192 0,5-1-208 16,4 2 80-16,-2 0 128 0,1-5-160 0,0 1 160 15,-2-2 0-15,-2-2-144 0,-1-2-48 0,0-2 0 16,3-3 0-16,-1-2 0 0,0-5-32 0,0-2-16 16,2-5 0-16,1-4 0 0,-3-3 96 0,1-8 16 15,-2-7 0-15,0-5 0 0,2-6-96 0,1-6-16 16,2-4 0-16,0-4 0 0,1-4 80 0,-3-5 16 15,-2-5 0-15,-4-2 0 0,-2-2 144 0,-3-6-128 16,0-5 128-16,-2-7-128 0,-5-5 128 0,0-4 0 0,1 0 128 16,-4-8-128-16,2-6 256 0,-4-6 0 0,-4-1-16 0,0 0 0 15,-3 3 0-15,-4 0 0 0,-6 2 0 0,-5 7 0 16,-3 3 512-16,-2 8 96 0,-8 4 32 16,0 7 0-16,-7 6-96 0,0 1-16 0,-2 2 0 0,0 4 0 15,-2 1-512-15,3 6-128 0,-2 3 0 0,3 1-128 31,-3 2-384-31,0 2-176 0,1 0-32 0,1 4-9136 0,0 4-1840 0</inkml:trace>
  <inkml:trace contextRef="#ctx0" brushRef="#br0" timeOffset="123940.64">16755 10078 27647 0,'-4'-15'2448'0,"4"15"-1952"16,0 0-496-16,0 0 0 15,0 0-768-15,0 0-240 0,0 0-48 0,-7 4-16 0,1-1 816 0,6-3 256 16,-8 1 0-16,8-1-160 0,0 0 160 0,0 0 0 0,0 0 0 0,-6 0 0 16,-3-3 0-16,2 0 0 0,-1-2 0 0,0-3 128 15,-5 0-128-15,1-1 0 0,0 0 0 0,-3-1 0 16,-2-1 0-16,-2-3-160 0,-1-1 160 0,-3-3-160 15,0-1 160-15,-5-1 224 0,-1-2-48 0,-4 0-16 16,-1 0 256-16,-5-1 48 0,2-3 16 0,-4 3 0 16,0 1-64-16,1 0-16 0,0 0 0 0,0-2 0 15,-1-2-80-15,-2 0 0 0,0 0-16 0,0 1 0 16,-2-1-96-16,-2 0-16 0,0-4 0 0,1 4 0 16,1 2-64-16,-1-2-128 0,0 0 176 0,-3 1-176 15,-1-1 128-15,-1 2-128 0,2 0 0 0,-2 1 0 0,-3-5 128 0,3 1-128 16,4-2 0-16,-1 0 0 0,-4-1 0 15,3-1 0-15,0-2 128 0,1 4-128 0,-2 3 0 16,3 0 128-16,1-2-128 0,3 0 0 0,1-2 192 0,-2 1-192 16,-2 1 192-16,1-2-192 0,2-1 240 15,-1-2-64-15,-2 0-16 0,1 2 0 0,1 1 16 16,1-3 0-16,1-4 0 0,-2 2 0 0,1 2-32 0,0 1 0 16,-1-1 0-16,2 0 0 0,-1-2-16 0,3 1-128 15,0-4 192-15,0 1-64 0,3 1 0 0,1-2-128 16,-1-2 192-16,0 0-64 0,-3 2 0 0,2-1 0 15,-4 1 0-15,3 0 0 0,0 2 32 0,2-2 0 16,-1 0 0-16,2-2 0 0,1-3-32 0,1 1 0 16,0 1 0-16,1-1 0 0,1-1-128 0,0 0 160 15,-6 0-160-15,5 2 160 0,1-1-160 0,2-1 0 16,-3-2 0-16,1 2 128 0,0 0-128 0,2 0 0 0,2 1 144 16,0-1-144-16,2 3 128 0,-2-1-128 0,3 0 128 15,2-1-128-15,-3-2 192 0,3 2-48 0,-2-2 0 0,4 2 0 16,-3 3-16-16,3 2 0 0,1 1 0 0,5 1 0 15,4 7 0-15,-3-1 0 0,-2 1 0 0,3 0 0 16,2 4-128-16,2-2 160 0,-2 0-160 0,2 4 160 16,1 4-160-16,0 0 0 0,0 0 0 0,3 5 0 15,0 4 0-15,1 3 0 0,2-1 0 0,-1 1 0 16,3 6-352-16,0 0 48 0,0 0 16 0,0 0 0 16,0 0-1600-1,0 0-320-15,0 0-64 0,0 0-11216 0</inkml:trace>
  <inkml:trace contextRef="#ctx0" brushRef="#br0" timeOffset="124722.89">11086 4934 4607 0,'-5'-14'400'0,"2"9"-400"16,3 5 0-16,0 0 0 0,-5-9 2944 0,3 1 512 16,2 8 112-16,-1-7 16 0,1-1-2576 0,0 8-512 15,6-8-112-15,2 1 0 0,3-1 0 0,2 0 0 16,2 0 0-16,0 2 0 0,2-2-208 0,-1 0-48 15,3 1 0-15,1-1 0 0,0 1-128 0,0 2 0 16,1 1 0-16,-1-1 128 0,-1 2 0 0,-3 1 0 16,1 1 0-16,-2 2 0 0,-1 2 32 0,-3 0 0 15,-2 3 0-15,0 0 0 0,-5 4-160 0,0 2 0 16,-3 3 144-16,-3 0-144 0,-3 0 256 0,-4 4 0 16,1 3-16-16,-5 2 0 0,-1 3 80 0,-1 6 0 0,-3 0 16 15,1 2 0-15,-4 1-128 0,2-2-16 0,1-3-16 0,3-3 0 16,1-3-176-16,3-3 128 0,2-6-128 0,-1 2 128 15,2-3 0-15,1-1 0 0,1-4 0 0,4-1 0 16,2-9 240-16,2 10 32 0,-2-10 16 0,0 0 0 16,8 8 0-16,2-2 0 0,2-1 0 0,2-5 0 15,3-2-144-15,0-1-16 0,4-1-16 0,0 1 0 16,0 0-240-16,2-2 0 0,1 1 0 0,5-2 0 16,-4 0 0-16,1-2 0 0,1-1 0 0,-2 2 0 15,-1 1 0-15,-1 3-128 0,-1 1-16 0,-1-1 0 16,-2 0-1536-1,1 0-304-15,-5-1-64 0</inkml:trace>
  <inkml:trace contextRef="#ctx0" brushRef="#br0" timeOffset="129313.32">11769 4144 10079 0,'5'-17'448'0,"-1"8"80"0,2 1-528 0,0-1 0 0,1-1 0 0,1 0 0 16,-2 0 752-16,2-1 32 0,-3 2 16 0,1 1 0 15,-1 1 80-15,-2 0 16 0,0 1 0 0,-3 6 0 16,0 0-128-16,0 0-32 0,0 0 0 0,0 0 0 15,0 0-208-15,0 0-32 0,-3 11-16 0,-1 3 0 16,-3 4-96-16,-1 3-32 0,-4 2 0 0,1 2 0 16,3 1-48-16,-3 3-16 0,-2 1 0 0,2-1 0 15,1 1-160-15,1-4-128 0,3-1 144 0,0-3-144 16,3-3 160-16,0 0-160 0,0-1 160 0,2-6-160 16,1-3 0-16,0-9-192 0,6 7 16 0,4-2-6672 15,-3-3-1328-15</inkml:trace>
  <inkml:trace contextRef="#ctx0" brushRef="#br0" timeOffset="129845.99">12623 3980 16991 0,'-2'-10'752'0,"2"10"144"0,0 0-704 0,-2-9-192 0,-1 1 0 0,3 8 0 15,0 0 0-15,0 0 128 0,0 0-128 0,0 0 128 16,0 0-128-16,-6 6 160 0,-2 3-160 0,2 2 160 16,-3 2-160-16,1 3 0 0,-2 2 0 0,2 4 128 15,-1 3 128-15,0 3 0 0,0-1 16 0,0 7 0 0,1 7 176 0,0 2 48 16,0 1 0-16,-2-1 0 0,1-1-112 15,0 1-32-15,2 2 0 0,-1 3 0 0,3 3-160 0,-2-1-16 16,3-1-16-16,1-4 0 0,1-4-160 0,2-2 192 16,1-5-192-16,0-2 192 0,3-2-64 0,0-3-128 15,3-2 192-15,-2-5-64 0,3-3 0 0,1-1 0 16,1 0 0-16,-2-4 0 0,1-2-128 0,3-1 192 16,-1-3-192-16,2-1 192 0,1-5-64 0,0-3 0 15,2 0 0-15,1-1 0 16,-2-1-640-16,2-1-128 0,-1-2-16 0,-1-2-9456 0</inkml:trace>
  <inkml:trace contextRef="#ctx0" brushRef="#br0" timeOffset="130080.77">12293 4609 15663 0,'-21'-10'688'0,"10"5"144"0,2 0-656 0,-2 4-176 0,1-2 0 0,3 2 0 16,-1 0 416-16,8 1 48 0,-4-3 16 0,4 3 0 16,0 0 32-16,0 0 16 0,10-2 0 0,-2 1 0 15,2 1-208-15,6-2-64 0,2 2 0 0,7-2 0 16,-2-4-256-16,3 0 128 0,4-2-128 0,-2 1 0 16,0 0 128-16,2-2-128 0,0-2 0 0,2 1 0 15,3 4 0-15,-2 0 0 0,3-2 0 0,-3-1-5968 16,-3-1-1312-16</inkml:trace>
  <inkml:trace contextRef="#ctx0" brushRef="#br0" timeOffset="130666.82">13151 3428 23727 0,'-1'-20'1040'0,"0"9"240"0,-1 1-1024 0,2 1-256 0,-1 0 0 0,1 9 0 16,0 0 0-16,0 0-128 0,0 0 128 0,5-5-208 15,-5 5 208-15,14 0-144 0,1 2 144 0,-1 2-128 16,1 1 128-16,3-1-208 0,-2 1 80 0,2 0 128 16,0 3-272-16,0 0 64 0,1-1 16 0,1 0 0 15,-3-1 16-15,2 0 16 0,1-3 0 0,1-1 0 16,-2 1 160-16,-1 1 0 0,1-1 0 0,-3 2 0 15,-2-2 0-15,-4 1-128 0,-10-4 128 0,6 7 0 16,-4 2 0-16,-2-9-128 0,0 9 128 0,0-9 0 0,-4 11 0 0,-2-1 144 16,-1-2 0-16,-1 1 0 0,0-2 16 0,1-1 0 15,-3 4 0-15,2-4 0 0,-2-1-160 0,2 0 192 16,1-1-192-16,7-4 192 0,-6 8-192 0,6-8 0 16,-6 7 0-16,6-7 128 0,-5 8-128 0,5-8 0 15,0 0 0-15,0 0 128 0,0 11-128 0,1-1 0 16,0-2 0-16,2 1 0 0,-3-9 0 0,1 12 0 15,-2 0 0-15,-2 0 0 0,1 0 0 0,-1-1 128 16,-3-3-128-16,-1 3 128 0,-2 2-128 0,0-1 160 16,-2-2-160-16,0 1 160 0,0-2-160 0,-1-1 160 15,1 1-160-15,0 0 160 0,1-1-160 0,0 1 0 16,5-2 0-16,0 2-6912 0,3-2-1504 0</inkml:trace>
  <inkml:trace contextRef="#ctx0" brushRef="#br0" timeOffset="131500.35">10667 5953 3679 0,'-14'-12'160'0,"6"8"32"0,-2 3-192 0,0 0 0 0,1-3 0 0,0-1 0 16,0-1 1872-16,1 3 336 0,2 3 64 0,-2-1 16 16,0-1-1856-16,2 1-432 0,6 1 0 0,-7-2 0 0,4-1 336 0,-4-1 64 15,3-1 16-15,4 5 0 0,0 0 80 0,0 0 16 16,0 0 0-16,0 0 0 0,10-1 48 0,0-2 16 16,3-1 0-16,3-3 0 0,3-1-16 0,3 1 0 15,1-1 0-15,7-3 0 0,2-2 0 0,5-2 0 16,2 1 0-16,7-1 0 0,7-2 96 0,-1 1 32 15,4-1 0-15,1-2 0 0,1-1-32 0,7-1 0 16,4-2 0-16,1-1 0 0,5 2-112 0,2-3-32 16,1-3 0-16,7 0 0 0,2 4-192 0,2-1-32 15,0 1-16-15,-1 0 0 0,2 0-272 0,3 0 128 16,0 1-128-16,-4 4 0 0,-5 0 128 0,1 4-128 16,4 0 0-16,-8-1 0 0,-4 2 0 0,-2 2 0 15,-6 0 128-15,-3 1-128 0,-4-1 0 0,-5 2 0 0,-2 1 0 16,-7 3 0-16,-4 3 0 0,-6 0-304 0,-7-2 64 0,-4 1 16 31,-5-2-464-31,-2 4-80 0,-4-1-32 0,-5 1 0 16,-1 0-672-16,-10 2-128 0,0 0-16 0</inkml:trace>
  <inkml:trace contextRef="#ctx0" brushRef="#br0" timeOffset="132377.21">11263 6104 16575 0,'-8'-4'1472'16,"1"-3"-1168"-16,-2-2-304 0,3 1 0 15,0 2 1808-15,2 0 304 0,4 6 64 0,0-8 16 0,1 0-1936 0,2-1-400 16,3 1-80-16,1 0-16 0,4-3 240 0,1-2 0 16,4 2 0-16,-2 2 0 0,-1 3 0 0,6-2 0 15,1-2 0-15,1 3 0 0,1 0 0 0,-1 2 0 16,2-2 144-16,-1 3-144 0,0-1 0 0,-1 4 0 15,-2 3 0-15,0-1 0 0,-1-2 0 0,-2 2 0 16,-3 2 0-16,1 1 0 0,-2 2 0 0,0 2 0 16,-3 2 0-16,-3 0 0 0,-1 3 0 0,-1-1 0 15,-2-3 0-15,0 1 0 0,-4 1 0 0,1 1 0 16,1 0 0-16,0-2 0 0,0-10 176 0,0 0-176 16,0 10 192-16,1-1-192 0,-1-9 176 0,5 9-176 15,-2 0 160-15,-3-9-160 0,5 5 160 0,3-1-160 16,-8-4 160-16,13 6-160 0,-2 1 128 0,1-1-128 0,-1 1 0 15,2-2 0-15,-4 2 0 0,1-1 128 0,-2 1-128 0,1 0 0 16,2 1 0-16,-5 2 128 0,0-2-128 0,-3 3 0 16,-1 0 304-16,0 1-48 0,-5-4 0 0,-2 4 0 15,-4 3 160-15,-1 2 32 0,2-2 0 0,-5 3 0 16,-2-1 64-16,-2 3 0 0,1 0 16 0,-1-3 0 16,1-3-176-16,-3 0-32 0,-1-2-16 0,1 3 0 15,0 1-112-15,-2-1 0 0,0 0-16 0,1-3 0 16,-3-1-176-16,1 0 192 0,-3-2-192 0,2-2 192 15,-4-1-192-15,3-1 0 0,1 1 0 0,5-5 0 16,2-4-1536-16,2-3-176 16,2-3-32-16,4-2-10496 0</inkml:trace>
  <inkml:trace contextRef="#ctx0" brushRef="#br0" timeOffset="132751.85">12434 5576 34095 0,'-11'-15'3024'0,"2"6"-2416"0,2 1-480 0,-1 0-128 15,1 4-208-15,-1 2-64 0,8 2-16 0,-6 5 0 32,-1 4-160-32,3 2-48 0,-1 2 0 0,3 4 0 0,-1 1 336 0,-2 4 160 0,0 2-160 0,3 0 160 15,-3-1 0-15,3 0 0 0,-1 0 0 0,1 2 0 16,-1 3 0-16,0 3 0 0,1-3 0 0,1 0 0 15,0-5-240-15,1-1 48 0,1-2 16 0,1 1 0 32,1 1-1808-32,0-4-384 0,-1-3-64 0</inkml:trace>
  <inkml:trace contextRef="#ctx0" brushRef="#br0" timeOffset="133248.1">12226 6387 8287 0,'-10'-3'736'0,"-3"5"-592"0,-3 2-144 0,4-1 0 16,-1-1 3808-16,2-2 736 0,0-1 128 0,2 2 48 16,3 6-4016-16,0 0-704 0,6-7-352 0,0 0 32 15,-6 5 320-15,-1 2 0 0,3-1 0 0,1 1 0 16,3-7 0-16,0 0 0 0,0 0 0 0,0 0 0 15,-1 9 0-15,1-9 176 0,0 0-48 0,0 0-128 16,0 0 384-16,9-2-16 0,1-5-16 0,3-3 0 16,0-3 0-16,1 2 0 0,-1 3 0 0,2 0 0 15,2 1-80-15,-6 0-16 0,-7 2 0 0,2-1 0 16,0 2 96-16,-6 4 16 0,0 0 0 0,0 0 0 0,0 0 848 16,0 0 192-16,0 0 16 0,-2 11 16 15,-2 3-1728-15,-6 1-352 16,-1 2-64-16,1-2 0 0,-3 0 704 0,2-1 208 0,0 0 16 0,3-3 0 0,4-3-96 0,4-8 0 15,0 0-128-15,0 0 192 16,0 0-1344-16,14-6-288 0,8-14-48 0,3-5-16 16</inkml:trace>
  <inkml:trace contextRef="#ctx0" brushRef="#br1" timeOffset="141524.85">24861 4480 23263 0,'0'0'1024'0,"7"-2"224"16,-7 2-992-16,10 0-256 0,-1 0 0 0,-9 0 0 0,0 0 0 0,9 3 0 15,-9-3 0-15,9 2 0 0,-9-2 288 0,0 0 112 16,10 3 32-16,-10-3 0 0,0 0 144 0,0 0 16 15,0 0 16-15,0 0 0 0,0 0 80 0,0 0 16 16,0 0 0-16,0 0 0 0,-6 6 64 0,-4-1 0 16,0-3 16-16,-1-2 0 0,-1 0-272 0,-1 0-48 15,-1 0-16-15,-3-1 0 0,-3-3 32 0,-4 0 0 16,-3 0 0-16,-6 1 0 0,-7-4-16 0,-1 1 0 16,0 1 0-16,-6-2 0 0,-3 1-160 0,0-2-48 15,4-2 0-15,0 2 0 0,-1 2-32 0,-4 0-16 16,-4 0 0-16,2-2 0 0,0 0-80 0,3 3 0 15,-1-2-128-15,2 1 192 0,-3-3-16 0,-2 0-16 0,-6-2 0 16,-2 1 0-16,-2 2 16 0,3 2 0 16,2-1 0-16,3 1 0 0,1 0 48 0,-2 2 16 0,-2 0 0 0,-1 1 0 15,3-1-48-15,2 2-16 0,4 0 0 0,2 1 0 16,2-2-176-16,-3 0 128 0,1-1-128 0,0 0 128 16,0 1-128-16,0-1 0 0,2 1 0 0,1 0 0 15,4 0 0-15,1-3 0 0,1 3 128 0,0-2-128 16,0-2 0-16,-1 2 0 0,-2 0 0 0,5-1 0 15,6 0 0-15,-1 1 128 0,-3 3-128 0,5-2 0 16,4-1 128-16,1 1-128 0,3-3 0 0,2 3 128 16,3 2-128-16,1-3 0 0,2 0 0 0,-1-1 128 15,1-1-128-15,3 0 0 0,1 0 0 0,1 2 128 16,-2 0-128-16,2 1 0 0,2-1 0 0,0 0 0 16,0 3 0-16,-1-1 0 0,2-1 0 0,-1 2 0 0,-1-1 0 0,1 1 0 15,-1-1 0-15,2 2 0 0,0-1 0 0,0 2 0 16,1 0 128-16,6 0-128 0,0 0 0 0,-9 3 0 15,0 3 0-15,3 1 0 0,6-7 0 0,-6 6 0 16,1 1 144-16,5-7-144 0,-3 12 0 0,1 1 0 16,-2 0 0-16,-3 2-192 0,1 0 192 0,-2 3 0 15,0 0 0-15,-2 4 0 0,0 4 0 0,-1 1 144 16,4 1-144-16,-1 2 160 0,0 4-160 0,2 3 192 16,0 1-192-16,0 5 192 0,-1 1-192 0,5 7 0 15,-1-1 144-15,0 2-144 0,2 1 0 0,0 0 0 16,-1-1 0-16,1 1 128 0,0 1-128 0,-1 6 0 15,0-2 0-15,-2-1 0 0,1-1 0 0,-2-1 0 16,3-1 128-16,-2 1-128 0,0-1 128 0,-1 0-128 0,-2-1 128 16,0-3-128-16,-1 0 128 0,1-1-128 0,2 2 160 15,-2-3-160-15,2-2 144 0,-2 5-144 0,1 3 128 16,-3-1-128-16,1-3 0 0,1-1 0 0,-1-3 128 0,1 1-128 16,-3 4 0-16,1-1 0 0,1-3 0 0,-1 2 0 15,0 0 0-15,-3-2 0 0,1-3 128 0,2 0-128 16,-2-2 0-16,1-1 0 0,-2 1 0 0,2 0 128 15,1 4-128-15,2-2 0 0,-2 1 0 0,2-1 0 16,3-3 0-16,-2-1 0 0,0-2 0 0,-2 0 0 16,4-2 0-16,0 3 0 0,-3 1 0 0,1-4 0 15,0-3 0-15,2 0 0 0,2 0 0 0,-2-1 0 16,-5-1 0-16,0 0 0 0,0-1 0 0,2-1 0 16,-7 1 0-16,2 1 0 0,-1-2 128 0,1 2-128 15,1 1 0-15,-2 1 0 0,1 0 0 0,1-3 0 16,3-4 0-16,-2-2 0 0,2-2 0 0,0 0 0 0,2 0 0 0,1-1 0 15,0-2 0-15,0-2 0 0,0-2 0 16,3-1 0-16,-1-2 0 0,3-1 0 0,1 0-144 0,-1-3 144 16,0-8 0-16,3 10 0 0,3 0-192 0,0-2 192 15,-6-8-192-15,0 0 192 0,10 8-192 0,0-2 192 16,0-3-192-16,-10-3 192 0,11 3-128 0,-1 1 128 16,1-1 0-16,0 0 0 0,-11-3 0 0,14 4-128 15,-1-1 128-15,-1 1 0 0,2 1 0 0,0-3 0 16,-2-1 0-16,5 0 0 0,1 0 0 0,2-1 0 15,2-1 0-15,2 2 0 0,2 1 0 0,-1 2 0 16,-1-4-160-16,1 0 160 0,3-2 0 0,2 0 0 16,-3 0 0-16,5 1-128 0,2 0 128 0,2 0 0 15,4 1 0-15,1-1 0 0,4 0 0 0,1 0 0 16,-2-2 0-16,2 2 0 0,-1-1 0 0,5 0 0 0,5-1 0 16,-2 0 0-16,-1 0 0 0,2 1 0 0,-1-2 0 15,1 0-128-15,-2 1 128 0,0 0 0 0,-2 2 0 0,4-4 0 16,3 1 0-16,0-2 0 0,-3 1 0 0,1 0 0 15,-6 2 0-15,2 0 0 0,-2-1 0 0,2 0 0 16,1-1 0-16,2 2 0 0,0-1 0 0,0 2 0 16,-1 0 0-16,-1-1 128 0,1 2-128 0,0-2 128 15,4-1-128-15,3-1 0 0,-1 1-128 0,-1-1 128 16,-3 1 0-16,-1 1 0 0,0 0 0 0,-3 0 128 16,-1-3-128-16,3-1 0 0,-5 0-128 0,1 4 128 15,-2 1 0-15,-4 0 0 0,-6-2 0 0,2 2 128 0,-4 1-128 16,3 1 0-16,-1 0 0 0,1 1-128 0,3-2 128 15,-2 1 0-15,-3 1 0 0,0 1 0 0,1-1 0 16,-3 1 0-16,-4-2 160 0,0 0-160 0,-2 1 0 0,-1 0 0 16,0-1 0-16,-2 1 0 0,-1 0 0 0,2 1 0 15,0 3 0-15,-3-3 0 0,-2-2 0 0,-3 2 0 16,-2 2 0-16,-2 2 0 0,-1-3 0 0,1 2 0 16,-1-1 0-16,0 0 0 0,1 2 0 0,-3-2 128 15,-2 0-128-15,2 0 0 0,-1 0 0 0,-1 0 0 16,-9-4 0-16,0 0 0 0,9 5 0 0,-9-5 176 15,0 0-176-15,0 0 160 0,0 0-160 0,0 0 0 16,0 0 0-16,0 0 0 0,7 5 0 0,-7-5 0 16,0 0 0-16,0 0 192 0,0 0-192 0,0 0 0 15,0 0 0-15,0 0 0 0,0 0 0 0,8 2 0 16,-8-2 0-16,0 0 0 0,0 0 0 0,0 0 0 0,0 0 0 0,0 0 0 16,8-7 0-16,-4 1 0 0,-3-1 0 0,1-2 0 15,2 0 0-15,-3 2 0 0,-1-5 0 0,1-1 0 16,1-1 0-16,-1-2 0 0,0-3 0 0,-1-3 0 15,0-4-128-15,1-3 128 0,-1-1 0 0,0-2 0 16,0-2 0-16,0-1 0 0,-1-1 0 0,0-3 0 16,1 0 0-16,0-4 0 0,0-6 0 0,-1-3 128 15,0-6-128-15,0 1 0 0,1 0 0 0,0-1-176 16,-1-2 176-16,1-1 0 0,-5-5 0 0,3-1 128 16,-1-1-128-16,-2 1 0 0,-1 0 0 0,3-3 0 15,1-6 0-15,1 1 0 0,-1-2 0 0,1 3-128 16,0 1 128-16,0-2-192 0,-2-3 192 0,1 5-192 0,1 4 192 0,-1 3-208 15,-1 1 80-15,1 1 128 0,1 0-128 0,-1 2 128 16,1 1 0-16,1 2 0 0,0-2 0 16,1 5-176-16,-1 3 176 0,-1-3-128 0,-1-1 128 0,0 0 0 15,1 2 0-15,-2 2-128 0,-3 3 128 0,-3 3 0 16,2 7 0-16,-4 1 0 0,1 3 0 0,-4 3 0 16,-3-2 0-16,3 2 0 0,3 5 0 0,-4 1 0 15,4 1-144-15,-1 4 144 0,0-2 0 0,1 4 0 16,-2 4-144-16,1-1 144 0,-1 2 0 0,0 3-192 15,2 1 192-15,-2 1-160 0,2 3 160 0,5 1-160 16,-2-2 160-16,2 1-160 0,2 0 160 0,-1 1 0 16,5 6 0-16,-4-7 0 0,3 0 0 0,1 7-128 15,-1-7 128-15,0 2 0 0,0-2 0 0,1 7-160 16,0 0 160-16,0 0 0 0,2-7-176 0,0 0 176 0,-2 7-160 16,4-8 160-16,-4 8-176 0,5-5 176 0,-5 5-192 15,1-8 192-15,0 1 0 0,-1 7-128 0,0 0 128 0,-4-6 0 16,-1 0 0-16,5 6 0 0,0 0 0 0,-7-4 0 15,7 4 0-15,-10-3 0 0,3 0 0 0,7 3 0 16,-9-2 0-16,9 2 0 0,-9 0 0 0,9 0 0 31,-11-2-1040-31,11 2-112 0,-9 0 0 0,2-1-10384 0,-5-1-2080 0</inkml:trace>
  <inkml:trace contextRef="#ctx0" brushRef="#br1" timeOffset="142546.34">23483 2407 23551 0,'0'0'1040'0,"4"-11"224"0,0 2-1008 0,2-1-256 0,0 1 0 0,2 4 0 15,-8 5-720-15,11-5-192 0,-1 2-48 0,1 1 0 0,1 0 816 0,-1 0 144 16,0-4 0-16,-2 3 0 0,0 1 752 0,-1-2 64 16,1-2 16-16,0 3 0 0,0 1 208 0,-9 2 48 15,0 0 16-15,11-3 0 0,-2 0 48 0,-9 3 0 16,0 0 0-16,0 0 0 0,0 0-128 0,0 0 0 15,6 10-16-15,-3-1 0 0,-4 1-256 0,0 2-48 16,2 6-16-16,-3 3 0 0,-9 2-192 0,5 6-48 16,0 3 0-16,1 2 0 0,0 2-32 0,-1 1-16 15,0 1 0-15,1 1 0 0,-1 4-176 0,1-1-32 16,-5-1-16-16,2 1 0 0,-2 0-32 0,1 0 0 16,-1-5 0-16,2-2 0 0,0-4 80 0,-2-3 16 0,1-1 0 15,0-5 0-15,2-3-48 0,0-1-16 0,-2-3 0 0,2-4 0 16,2 1 48-16,-1-4 16 0,0-2 0 0,2-2 0 15,-5 2-64-15,9-6-16 0,-7-3 0 0,7 3 0 16,-10-6-32-16,5-1 0 0,-2-2 0 0,3-1 0 16,2-2-128-16,-1-3 0 0,1 0 144 0,2-1-144 15,2 1 0-15,1-4 0 0,0-2 0 0,2-1 128 16,2 0-128-16,-3-3 0 0,3-4 0 0,2 1 0 16,2-2 0-16,-2 0 0 0,-1 2 0 0,3-2 0 15,0 0 0-15,2 3-128 0,-2-2 128 0,0 4 0 16,-2 2 0-16,2 2 0 0,3 1 0 0,-3 1-128 15,0 0 128-15,-1 3 0 0,-5 3 0 0,1 1-128 16,-2 1 128-16,-1 1 0 0,-3 10-144 0,0 0 144 16,0 0 0-16,0 0 0 0,0 0-144 0,0 0 144 0,0 0 0 0,-5 15-160 15,-7 1 160-15,-3 6-128 0,-1 4 128 16,-2 3 0-16,-5 2 0 0,2 3 0 0,-1 2 0 0,1 6 0 16,0 5 0-16,4-2 0 0,-1-3 0 0,5-6 0 15,-1-4 0-15,2-3 176 0,4-5-176 0,1-1-176 16,4-5 48-16,-1-3 0 15,0-3-304-15,3-2-48 0,1-10-16 0,4 8 0 16,-4-8-1520-16,0 0-304 0,12-5-64 0,2-2-8736 16,1-4-1744-16</inkml:trace>
  <inkml:trace contextRef="#ctx0" brushRef="#br1" timeOffset="143318.04">24244 1808 21183 0,'-6'-13'1888'0,"6"13"-1504"0,0 0-384 0,-3-11 0 0,1-1 960 0,-2 3 112 16,-2 4 16-16,-2-1 16 0,0 1-784 0,-2-1-176 16,-2 1-16-16,0-1-128 0,0 2 448 0,-2-3-32 15,-3 1 0-15,1-1 0 0,-2 2 96 0,1 0 0 16,-3 1 16-16,-1-1 0 0,-1 1 0 0,-1 2 0 15,0-1 0-15,-2 3 0 0,0-2-112 0,0 2-32 16,-2 2 0-16,0 0 0 0,-4 0-112 0,-1 1-16 16,-3 2-16-16,2 0 0 0,0 0-64 0,0 1-16 15,0 2 0-15,2 0 0 0,3-2-160 0,-1 3 0 16,0 1 0-16,5 0 0 0,0-1 272 0,2 3-16 16,-3 2-16-16,-1 2 0 0,0 2 128 0,-5 4 16 15,0 3 16-15,0 3 0 0,-5 2-144 0,2 1-48 16,1 5 0-16,0-1 0 0,0 0-208 0,2 1 176 0,3 2-176 0,-1 2 160 15,0 1-16-15,-2 5 0 0,0 6 0 0,-3 4 0 16,-1 5 16-16,2-3 0 0,1-3 0 0,1 2 0 16,0 1-160-16,3 3 192 0,1 1-192 0,6-3 192 15,3-2-192-15,4-3 0 0,2-4 144 0,6 0-144 16,2-5 0-16,5 0 128 0,6-1-128 0,2-1 0 16,5-1 0-16,3-2 144 0,0-1-144 0,7-1 0 15,5-3 128-15,3-2-128 0,3-2 0 0,5-2 0 16,-2 0 0-16,3-2 0 0,2 1 0 0,-1-5 0 15,1-4 0-15,-1-1 0 0,2-2 0 0,-2-3 0 16,2-2 128-16,0-4-128 0,-1-4 0 0,0-3 0 16,-3-1 128-16,0-6-128 0,1-3 0 0,5-5 0 0,5-6 0 15,1-3 0-15,-1-1 128 0,3-6-128 0,0-2 0 0,-2-4 160 16,-4-1-160-16,5-6 128 0,3-4-128 0,2-4 192 16,-2-3-192-16,1-1 192 0,-2-3-192 0,-3-1 0 15,-2-2 0-15,-3 0-176 0,-3-4 176 0,0 1 128 16,1 0-128-16,-8 1 176 0,-8 5 96 0,-1-2 32 15,-5-3 0-15,-6 2 0 0,-6 1 96 0,-5 2 32 16,-8 4 0-16,-8 4 0 0,-10 4 64 0,-2 0 16 16,-1 1 0-16,-5 4 0 0,-3 0-272 0,-7 4-48 15,1 3-16-15,-3 2 0 0,1 5-176 0,-9 4-272 16,-8 5 64-16,0 1 16 16,0 4-1696-16,0 2-336 0,3 3-64 0,6 1-15184 0</inkml:trace>
  <inkml:trace contextRef="#ctx0" brushRef="#br1" timeOffset="152984.73">17473 9998 18543 0,'0'0'816'0,"10"-3"176"0,3-4-800 0,-3 2-192 0,0-1 0 0,2 2 0 16,1 0 0-16,0 0 0 0,-1-4 0 0,2 2-160 16,1 0 336-16,0 0 64 0,1 0 16 0,-1 1 0 15,-2-2 64-15,2 2 32 0,-2 0 0 0,-1 0 0 0,-2-1 272 0,1 1 48 16,-3-1 16-16,-8 6 0 0,7-5 208 0,-7 5 32 16,6-5 16-16,-6 5 0 0,0 0-144 0,0 0-32 15,0 0 0-15,0 0 0 0,0 0-192 0,0 0-32 16,0 0-16-16,0 0 0 0,0 0-144 0,0 0-48 15,0 0 0-15,0 0 0 0,0 0 176 0,0 0 48 16,-6-4 0-16,-4 3 0 0,-1 3 32 0,0 1 16 16,-2-2 0-16,-2 0 0 0,-4 3-112 0,-3 0-32 15,-1-1 0-15,-2 1 0 0,1-3-48 0,-2 3-16 16,1 3 0-16,0-3 0 0,-4-4-208 0,-2 2-64 16,-2 1 0-16,-3-1 0 0,-3 0 16 0,1-1 0 15,-2-1 0-15,2 3 0 0,-1 1 16 0,1-1 0 16,2-1 0-16,1 0 0 0,4 3-16 0,-4-4 0 15,2 0 0-15,0 1 0 0,-2 0 16 0,2 1 0 16,1-3 0-16,-2 1 0 0,1 1-32 0,2 1-128 0,1-2 192 0,3 3-64 16,1 0 0-16,3 2 0 0,1-1 0 0,2 3 0 15,0-1-128-15,1-1 160 0,0-2-160 0,-1 2 160 16,0-2-160-16,1 2 0 0,1-1 0 0,0 1 0 16,2-2 0-16,-1 1 0 0,1-2 0 0,1 1 0 15,4 0 0-15,2 0 0 0,9-4 0 0,-7 5 0 16,1 1 0-16,0-3 0 0,6-3 0 0,-6 4 0 15,6-4 0-15,0 0 0 0,0 0 128 0,0 0-128 16,-2 8 0-16,2-8 0 0,-6 7 0 0,6-7 0 16,-4 9 0-16,1 0 0 0,1-1 0 0,-3 1 0 15,1-2 0-15,0 3 0 0,2 1 0 0,1 0 0 16,-1 0 0-16,0 2 0 0,1 3 0 0,0 3 0 0,-2-1 0 16,3 3 0-16,1 1 0 0,1 0 0 0,-1 2 0 15,2 1 0-15,-1 1 0 0,1 1 0 0,4 0 0 0,0 3 0 16,-2 3 0-16,3-2 0 0,-2-1 0 0,1-1 0 15,-1 2 0-15,0-1 0 0,1-2 0 0,-2 2 0 16,1 0 0-16,-1 1 0 0,1-1 0 0,-2 1 0 16,1 0 0-16,-1 1 0 0,0 2 0 0,2-1 0 15,-4 0 0-15,0 0 0 0,-1 0 0 0,2 0 0 16,0-1 0-16,-1 1 0 0,0 1 0 0,-2 0 0 16,2-1 0-16,1 2 0 0,1 3 0 0,0-2 0 15,1-2 0-15,-2-1 0 0,3-2 0 0,0 0 0 16,-1-2 128-16,3 2-128 0,0-4 0 0,2 3 0 15,-2 3 0-15,1-1 0 0,-2 2 0 0,2 0 0 16,-2 1 0-16,-1-2 0 0,-2-2 0 0,-2 0 0 0,-2 0 0 16,0 1 0-16,0-3 0 0,-1-1 128 0,0 1-128 15,-1-2 0-15,1-3 0 0,1 3 0 0,-1 1 0 0,1-2 0 16,1-4 0-16,-1 0 0 0,-1 0 0 0,1 0 0 16,-1 1 0-16,0-3 0 0,-2-2 0 0,-1 5 0 15,0 1 0-15,1 0 0 0,-3 0 0 0,3 3 0 16,0 1 0-16,2-2 0 0,2 3 0 0,2-2 0 15,-1-1 0-15,4-2 0 0,-2-1 0 0,3 1-176 16,0-1 176-16,1-3 0 0,-2-3-144 0,-2-1 144 16,0 1 0-16,2-2 0 0,-3-3 0 0,-1-2 0 15,1-1 0-15,-3-9 0 0,3 8 0 0,-3-8 0 16,0 0 0-16,0 0 0 0,0 0 192 0,0 0-64 16,0 0-128-16,11 2-176 0,-11-2 48 0,12-4 0 15,-2 2 128-15,1 2 0 0,0-4 0 0,2-2 0 16,-3 1 0-16,5-1 0 0,2 3 0 0,3-2 0 0,-1-3 0 15,3 1 0-15,4 2 0 0,3-2 0 0,4-1 0 16,5 1 0-16,0-1 0 0,3 3 0 0,-1-1 0 0,3 2 0 16,3 1 0-16,0-2 0 0,1-3 0 0,5 6 0 15,5 1 0-15,0 0 0 0,-4-2 0 0,-1 1 0 16,-2 4 0-16,-1-4 0 0,0 0 0 0,-2 0 0 16,-5 0 0-16,2 1 0 0,-4 2 0 0,-1-1 0 15,-5-2 0-15,-4-1 0 0,-1 1 0 0,-3 3 0 16,-2 4 0-16,-2-5 0 0,0-4 0 0,0-2 128 15,1-3-128-15,-4 5 0 0,-1 6 0 0,0-2 128 16,-1-3-128-16,-1 1 0 0,-5 5 0 0,-1 0 0 16,-1 1 0-16,-1-3 128 0,-8-1-128 0,0 0 0 15,12 9 0-15,-3-2 128 0,-9-7-128 0,10 6 0 0,1 1 0 0,-1-1 128 16,1-1-128-16,1-2 0 0,-3-3 0 0,2 3 0 16,0 1 0-16,-4 0 128 0,1 1-128 0,-8-5 128 15,0 0-128-15,0 0 0 0,0 0 0 0,7-8 0 16,-4-2 160-16,-3 0 64 0,-3 1 16 0,-2-2 0 15,0-1 16-15,-2-4 16 0,-2-4 0 0,2 0 0 16,1 2-272-16,0-6 0 0,0 1 128 0,2-2-128 16,-4-2 0-16,4-3 0 0,1-3 0 0,-1-6 0 15,1-6 0-15,1-1 0 0,-2-1 0 0,1-4 0 16,-5-3 0-16,3 0 0 0,-2-2-128 0,2 1 128 16,-1-3 0-16,-2 3 0 0,1-1 0 0,-3 2 0 15,0-1 0-15,1 2 0 0,-2 3 0 0,1-2 0 0,0-1 0 0,0 4 0 16,1-1 128-16,0-2-128 0,0 0 0 0,0-1 0 15,0 1 0-15,2 0 0 0,-1 2 0 16,2-3 0-16,1 0 0 0,1 3 0 0,0-1-160 16,1 4 160-16,2 2-160 0,2 3 160 0,-2 1-192 0,2 1 192 15,1 3-208-15,-1 1 80 0,0-2 128 0,2 1 0 16,1 1 0-16,-1 2-128 0,1 2 128 0,-2 2 0 16,-1 5 0-16,1 0 0 0,1 2 0 0,1 0 0 15,-2 2 0-15,1 2 0 0,0-1 0 0,1 1 0 16,0 0 0-16,2 2 0 0,-1-3 0 0,1 0 0 15,-2 0 0-15,2 2-128 0,-1 2 128 0,-1 0 0 16,0-3 0-16,0 4-128 0,-1 3 128 0,1 3 0 16,-1 1 0-16,-1 0 0 0,-1-3 0 0,-1 4 0 15,0 7 0-15,0 0-128 0,-1-9 128 0,0 0 0 16,0 2 0-16,-2 3-128 0,3 4 128 0,0 0 0 0,0 0 0 0,-6-2 0 16,0-3 0-16,6 5 0 0,0 0 0 0,-9-2-128 15,0 1 128-15,2 0 0 0,-4-2 0 0,3-1 0 16,-2 1 0-16,0 0 0 0,-2 1 0 0,0-1 0 15,-6 2 0-15,-1 0 0 0,-2-3 0 0,-4 4 0 16,-3 4 0-16,-3 2 0 0,-6-1 0 0,1 0 0 16,-1-3 0-16,-1 2 0 0,0 1 0 0,-2-1 0 15,1-2 0-15,1 2 0 0,1 0 0 0,2 1 0 16,-3-1 0-16,-1-2 0 0,-4-2 0 0,1-1 0 16,1-2 0-16,3-1 0 0,-4-1 0 0,2 0 0 15,1 2 0-15,1-5 128 0,1 1-128 0,2-2 0 16,-6 2 0-16,1 1 0 0,0-1 0 0,0 3 128 0,2-1-128 15,0 2 0-15,2-1 0 0,1 0 0 0,4 1 0 0,-1 2 0 16,2 1 0-16,3-1 0 0,2-3 0 0,1 2 0 16,2 2 0-16,4 0 0 0,-1-1 0 0,4 0 0 15,0-1 160-15,3 2-160 0,2-1 0 0,0 0 0 16,2-3 0-16,8 4 0 0,-7-2 0 0,7 2 0 16,-5-5 0-16,5 5 0 0,0 0 0 0,0 0 0 15,0 0 0-15,0 0 0 0,-9-4 0 0,9 4 0 16,0 0 0-16,0 0 0 0,0 0-128 0,0 0 128 15,0 0 0-15,0 0 0 0,-4 10-144 0,3 0 144 16,1 1 0-16,1 0-144 0,1 1 144 0,1 0 0 16,3 4 0-16,-1 1-128 0,0 2 128 0,4 1 0 15,1 3 0-15,1 2 128 0,-1 5-128 0,2-1 0 16,-2 0-128-16,1 3 128 0,1 2 0 0,-1 4 0 0,0-1 0 16,0 2-128-16,1 1 128 0,-2 3 0 0,0 2 0 15,1-1 0-15,-2-1 0 0,0 0 0 0,-3 0 0 0,2 0 0 16,-4 0 0-16,1 0 0 0,0 3 0 0,-2 0 0 15,3 5 0-15,1-3 0 0,-4-2 0 0,2-3 0 16,2-2 0-16,-3 0 0 0,2 1 0 0,0 0 0 16,-2-1 0-16,0 1 0 0,1 3 0 0,-1 1 0 15,-1 0 0-15,1-3 0 0,-1-1 0 0,0 0 0 16,-3 2 0-16,-2-1 0 0,1-2 0 0,-1 3 0 16,-4 2 0-16,0-1 0 0,-2 0 0 0,0 0 0 15,0-7 0-15,3 2 0 0,-4-3 0 0,4 1 0 16,-3-3 0-16,1-1-160 0,2-2 160 0,-1 3 0 15,1 3-128-15,0-2 128 0,1-1 0 0,1-2 0 0,-1-3-144 16,1-1 144-16,1 1 0 0,0-1-144 0,1-1 144 16,1 0-192-16,0-1 192 0,1 1-192 0,-1-5 192 0,2 1-192 15,0 4 192-15,1-4-192 0,-3-4 192 0,2-2 0 16,-2 0-144-16,-2-2 144 0,1 0 0 0,-2-1 0 16,2 1 0-16,-1-3 0 0,-3-2 0 0,2 1 0 15,-1 2 0-15,0 2 0 0,1-3 0 0,-1 0 0 16,-1 0 0-16,1 0 0 0,-1 0 0 0,3-2 0 15,1 3 0-15,0-3 0 0,1-11-176 0,1 10 176 16,0 0-128-16,3-4 128 0,-4-6-176 0,0 0 176 16,11 4-208-16,-4-2 80 0,-7-2 128 0,12-1 0 15,2 0 0-15,-1-1 0 0,-6 0 0 0,3 1 0 16,0 0 0-16,0 0 0 0,0-1 0 0,-1-2 0 0,2 0 0 16,1 1 0-16,-2 1 0 0,2-1 0 0,0 6 0 15,2-6-128-15,2-2 128 0,0-1 0 0,1 2 0 0,3-2 0 16,2 0 0-16,0-2 0 0,4-3 0 15,4 5 0-15,-1-1 0 0,2 1 0 0,1-1 0 0,0-1 0 16,2 0 0-16,5 1 0 0,2-3 0 0,4 0 0 16,2 0 0-16,4 1 0 0,3 1 0 0,0 2 0 15,-1-1 0-15,-2 1 0 0,-2-3 0 0,1 1 0 16,0 0 0-16,3 3-128 0,2-2 128 0,-7 1 0 16,-3-2 0-16,-6 4 0 0,-5 0 144 0,-3 4-144 15,-4 0 0-15,-2 0 0 0,-3-1 0 0,-3 1 0 16,0 1 0-16,-4-1 0 0,2-1 0 0,-3 1 0 15,-4 2 0-15,1 1 0 0,0-3 0 0,-2 2 0 0,-9-2 0 0,9 2 0 16,0 1 0-16,-9-3 0 0,0 0 0 0,0 0 0 16,0 0 128-16,0 0-128 0,0 0 0 0,7-5 0 15,0-5 128-15,-3 1-128 0,-4 9 144 0,-1-12-16 16,-3-6-128-16,-1-1 192 0,1-6-64 0,-5-2 0 16,-3-3-128-16,1-4 192 0,-3-4-192 0,2-5 0 15,0-3 0-15,4-7 0 0,1-4 0 0,2-4 0 16,-2-4 0-16,4-2 0 0,2-2-160 0,3-4 160 15,3-5-128-15,-1 2 128 0,0 1-160 0,3 1 160 16,-1-1-192-16,1-1 192 0,-3 1 0 0,0-1-128 16,1 5 128-16,1 4 0 0,-3 3 0 0,0 2 0 15,1-3 0-15,-3 5 0 0,-2 0 0 0,-2 3-128 16,0 5 128-16,1 4 0 0,0 1 0 0,-4 4-160 16,2 1 160-16,-1 4-128 0,1 3 128 0,0 2 0 15,-1 3-144-15,1 1 144 0,-1 4 0 0,2 1-144 0,0 0 144 0,1 2 0 16,2 3-176-16,1-1 176 0,1 0-160 0,0 2 160 15,-1 1-144-15,1 0 144 0,3 1-128 0,-3-1 128 16,-2 0 0-16,1 1-128 0,1 2 128 0,-1 2 0 16,-2 5 0-16,2-1-160 0,2-1 160 0,-1 0 0 15,-2 1-128-15,1 2 128 0,0 0 0 0,3 1 0 16,0-2 0-16,1 2-128 0,1-1 128 0,-6 6 0 16,3-8 0-16,-1 0 0 0,-1-1 0 0,0 3 0 15,-1 6 0-15,0 0 0 0,-2-10 0 0,-1 6 0 16,3 4 0-16,-8-4 0 0,-1-3 0 0,-1 4 0 15,-1-2 0-15,-1 3 0 0,-2 1 0 0,-1 1 0 16,-2 0 0-16,-2-2 0 0,1 0 0 0,-3 2 0 0,-1 3 0 16,-2-2 0-16,-3-5 0 0,-2 4 0 0,-6 0 0 15,0 3 176-15,2-1-176 0,-5 1 160 0,-2 0-160 0,-2 1 160 16,2 3-160-16,0-1 160 0,-3-1-160 0,-1-2 192 16,-1 0-192-16,0 3 192 0,0 1-192 0,-1 2 0 15,-3 0 0-15,1 1 128 0,2 2-128 0,1-1 160 16,-1 0-160-16,0 0 160 0,-1-2-160 0,-1 3 128 15,0 0-128-15,1 1 128 0,-1 0-128 0,4-2 128 16,6-1-128-16,1 0 128 0,2 1-128 0,2-1 0 16,1-1 0-16,3-1 128 0,2-3-128 0,1-1 0 15,2 4 0-15,5-5 0 0,4-3 0 0,2 0 128 16,2 0-128-16,11 0 0 0,-8-1 128 0,8 1-128 16,0 0 0-16,0-10 128 0,0 10-128 0,8-7-176 15,4-2 48-15,1 1 0 16,-3 3-1376-16,1-2-272 0,0 3-48 0,2-1-9696 0,1 0-1952 0</inkml:trace>
  <inkml:trace contextRef="#ctx0" brushRef="#br1" timeOffset="155748.85">16788 9850 24191 0,'0'0'1072'0,"0"0"208"0,0 0-1024 0,0 0-256 0,0 0 0 0,0 0 0 16,-12 3 240-16,-1 0-16 0,1 0 0 0,1 0 0 16,0 1 176-16,1 0 48 0,1 1 0 0,-4-4 0 15,2-3-112-15,2-2-16 0,-4 1 0 0,1 1 0 16,-2-1 128-16,0-1 32 0,-2-3 0 0,-1-1 0 16,-4 0-32-16,-1-1-16 0,0-2 0 0,-3-1 0 15,-4-1-48-15,-2 0 0 0,-2 2 0 0,-1-3 0 16,-1-3-32-16,0-2-16 0,-1-1 0 0,2 0 0 15,0 0 96-15,1-2 16 0,-2-3 0 0,0-4 0 16,-3 0-128-16,0-2-32 0,-1-4 0 0,-1 4 0 0,1 3-64 16,0-1-16-16,-1-3 0 0,0-1 0 0,-1-1 16 15,-2 0 0-15,0-1 0 0,-3-2 0 0,-1-3-32 0,-1-3-16 16,-1-1 0-16,0 3 0 0,2 4-176 0,0 1 192 16,-1-3-192-16,2 1 192 0,-1-2-192 0,-3-1 160 15,-3-3-160-15,2 0 160 0,0 0-160 0,3 0 0 16,-2 4 0-16,3-1 128 0,0 1-128 0,-1 1 0 15,2-1 0-15,-1 0 128 0,-2-3-128 0,1-2 0 16,-1-2 0-16,0 2 128 0,3 3-128 0,0 1 0 16,1 1 144-16,0 0-144 0,-2 2 0 0,1 1 128 15,-1-2-128-15,0 1 0 0,-1-2 0 0,2-1 0 16,0-3 0-16,2 4 0 0,1 3 0 0,0 2 0 16,-2 0 0-16,1 0 0 0,-2-1 192 0,2 3-16 15,5 2-16-15,2-2 0 0,2-2 48 0,-2 1 16 0,4 1 0 0,1 0 0 16,2 0-48-16,0 4-16 0,1 2 0 15,-1 0 0-15,-3 1-160 0,1-1 0 0,1-1 144 16,2 3-144-16,5 1 0 0,-1 1 128 0,2 0-128 0,-3-1 0 16,3-2 0-16,1 1 128 0,1 4-128 0,3-3 0 15,-1-5 0-15,1 2 0 0,1 1 0 0,0 2 128 16,3 2-128-16,0 1 128 0,-1 2-128 0,3 0 128 16,2 0-128-16,-1 2 176 0,3 0-176 0,0 2 192 15,-1-2-192-15,4 1 0 0,0-1 144 0,0 3-144 16,1 0 0-16,1-2 0 0,0 0 0 0,-2 0 0 15,3 4 0-15,0 1 0 0,-1-3 0 0,0 1 0 16,2-2 0-16,1 2 128 0,-1 1-128 0,0 0 128 16,-1 2-128-16,1 0 0 0,0-1-128 0,0 0 128 15,0 1 0-15,-2 1 0 0,1 2 0 0,2 7-128 0,0 0 128 0,0 0 0 16,-2-8 0-16,2 8 0 0,0-10 0 0,0 10 0 16,0 0 0-16,0 0-128 0,0 0 128 0,0 0 0 15,2-9 0-15,-2 9 0 0,0 0 0 0,0 0 0 16,0 0 0-16,0 0-128 0,0 0 128 0,0 0 0 15,0 0 128-15,0 0-128 0,0 0 0 0,0 0 0 16,0 0-160-16,0 0 160 0,0 0 0 0,0 0 0 16,-3 7 0-16,-5-3 0 0,-1 0 0 0,-4 0 0 15,-2 2 0-15,-1-1 0 0,3 1 0 0,-3 2 0 16,-3 3 0-16,-3 0 0 0,1-1 128 0,-2 2-128 16,-2 3 0-16,-1-1 0 0,1 1 192 0,-1 1-64 15,-4-1-128-15,-1 2 192 0,-2-2-192 0,-2 0 0 16,-4 0 0-16,1 0 0 0,1 2 0 0,0-1 0 0,-2-2 0 15,1 2 0-15,0-1 0 0,0 1-128 0,0 0 128 16,-3-3 0-16,-1-3 0 0,-2 2 0 0,-1 0 0 0,0 2 0 16,-1-2 0-16,3 0 0 0,-1-1 0 0,1 1 0 15,1 0 0-15,-1 1 0 0,-1-2 0 0,-1 0 0 16,4-2 0-16,-1 1 128 0,-3 2-128 0,3 0 0 16,-1-1 0-16,2 3 0 0,2 0 0 0,-1-2 0 15,-2 0 0-15,0 0 0 0,1 0 0 0,-1-2 0 16,0 0 0-16,1-1 0 0,5-3 0 0,0 1 0 15,3-2 0-15,1 0 0 0,2-3 0 0,3-2 0 16,0-2 144-16,4 1-144 0,0 0 128 0,2-4-128 16,0 0 128-16,0-1-128 0,0 2 128 0,2-3-128 15,1-2 0-15,2 1 0 0,0-2 0 0,2 0 0 16,0 0 0-16,-1 1 0 0,0 0 0 0,-2 2 0 0,1 0 0 0,1-1 0 16,3 1 0-16,2-2 0 0,-1-2 0 0,2 1 0 15,0 0 0-15,-2 0 0 0,4-1 0 0,-1-1 0 16,3-1 0-16,-1 0 0 0,2 0 0 0,0 0 0 15,0 1 0-15,-1-1 0 0,0-2 0 0,1 1 0 16,-3 1 0-16,1 1 0 0,-1 1 0 0,1 1 0 16,-2 0 0-16,1-1 0 0,2-1 0 0,-1 0 0 15,2 0 0-15,0 0 128 0,-1 2 0 0,2-1-128 16,-2-1 192-16,2-2-64 0,-3-3-128 0,-1 1 0 16,0-6 0-16,1 0 0 0,-1-3 0 0,-2-2 0 15,1-4 0-15,-1 4 0 0,0 1 0 0,0 0 160 0,0-3-160 16,2 2 160-16,-4-1-160 0,4 1 0 15,-2-1 0-15,4-1 0 0,-4-4 0 0,2-4 0 0,-1 2 144 16,0-2-144-16,-1-4 0 0,4-2 0 0,-4-1-160 16,3 1 160-16,0 0-192 0,1 1 64 0,1 1 128 0,-2 1-208 15,0 0 208-15,-4 4 0 0,0-2 0 0,-2 2 0 16,0 2 0-16,0 4 0 0,-2 0 0 0,2 2 0 16,0 0 0-16,1 1 0 0,2 4 0 0,-2-1 0 15,0-1 0-15,3-1 0 0,-1 1 0 0,2-1-144 16,-2-1 144-16,4-1 0 0,-2-5 0 0,3 2 0 15,0 1 0-15,-1 3-128 0,1 1 128 0,0 3 0 16,1 2 0-16,2 2 0 0,-3-1 0 0,0 2-128 16,1 2 128-16,0-1 0 0,1-1 0 0,-1 2 0 15,2 2-144-15,-1 0 144 0,-1-1-160 0,2 2 160 0,1 1 0 16,0 0 0-16,-1-1 0 0,-1-1 0 0,2 1-160 16,2 0 16-16,-2 1 0 0,1 2 0 0,-2 2 144 15,2 0 0-15,1 0 0 0,0 1 0 0,0 2 0 0,2-2-128 16,-3 1 128-16,0-3 0 0,-1 9 0 0,5-7-160 15,-5 7 160-15,8-8 0 0,-4 1 0 0,1 0 0 16,-5 7 0-16,9-6 0 0,-4-1 0 0,3 3 0 16,-8 4 0-16,5-5 0 0,2 0 0 0,-7 5 0 15,0 0 0-15,8-6 0 0,-2 1 0 0,-6 5 0 16,0 0 0-16,8-5 0 0,-8 5 0 0,0 0 0 16,9-2 0-16,-9 2 0 0,8-3 0 0,1 1 0 15,-9 2 0-15,10-2 0 0,-10 2 0 0,0 0 0 16,12-2 0-16,-1 1 0 0,-11 1 0 0,9-2 0 15,-9 2 0-15,9-2 0 0,0-5 0 0,-1 1 0 0,-8 6 0 0,11-7 0 16,-1 0 0-16,0-1 0 0,-2-1 0 16,-1-1 0-16,-1-1 0 0,2 2 128 15,1-4-128-15,1 1 0 0,2 1 0 0,1-1 0 0,-1-2 0 0,3 0 0 16,1-2 0-16,0-3 0 0,3-2 0 0,-3-1 0 16,2-1 0-16,2-2 0 0,1-1 128 0,1-2-128 15,1-2 0-15,2 1 0 0,2 1 0 0,1 0 0 16,5 2 0-16,1-2-128 0,6 1 128 0,3-1 0 15,3-2 0-15,1 0 0 0,0 0 0 0,0-5 0 16,0-3 0-16,5-1-128 0,1 4 128 0,3-1-208 16,3 0 208-16,-2 0 0 0,1 1 0 0,-1 1 0 15,-1-1 0-15,2 0 0 0,0-2-128 0,3 2 128 16,3 0 0-16,0 2 0 0,-3 0 0 0,0-1 0 0,-1-2 0 16,2 3 0-16,0 1 0 0,1 2 0 0,0 0 0 15,-3 1 0-15,0 2 0 0,-4 0 0 0,1 0 0 0,0-1 0 16,0 1 0-16,1-1 0 0,-1 2 0 0,-2 0 0 15,-3 1 0-15,0 1 0 0,2 2 0 0,1-1 0 16,2 0 0-16,2 2 0 0,-4 1 0 0,0 4 0 16,-7 0-128-16,-2 2 128 0,-2-1 0 0,-3 3 0 15,2 0 0-15,-8 1 0 0,-6-2 0 0,2 4 0 16,0 0 0-16,-1 1 0 0,-3 0 0 0,-1 1 0 16,-4-1 0-16,2 1 0 0,-3 3 0 0,-1 0 0 15,-1-1 0-15,-1 3 0 0,-1 1 0 0,-2 0-144 16,1 0 144-16,-1 1 0 0,-1-3 0 0,-2 1 0 15,0-1 0-15,1 2 0 0,-2 1 0 0,-2 0 0 16,0 0 0-16,2 1 0 0,-2-1 0 0,2 2 0 16,0 1 0-16,-2 2-128 0,1-1 128 0,-3 3 0 0,-1 1 0 15,1-1 0-15,4 1 0 0,1 1 0 0,-2 0 0 0,1 3-128 16,1 1 128-16,-1 2 0 0,1 2 0 0,-1 0-128 16,1 1 128-16,-1 3 0 0,0 3-144 0,0 5 144 15,-1 4 0-15,1 4 0 0,0 4 0 0,1 2 0 16,-2 1-128-16,1 0 128 0,0-1 0 0,0 6 0 15,0 4 0-15,-1 3 0 0,-2 2 0 0,0 3 0 16,0-1 0-16,1 1 0 0,-2-1 0 0,2 5 0 16,1 2-128-16,0 0 128 0,1 0 0 0,1 1 0 15,1-1 0-15,0 0 0 0,6 0 0 0,-2 2 0 16,-1-2 0-16,0-1 0 0,-2 1 0 0,1 0 0 16,-4-1 0-16,1 3 0 0,0-1 0 0,-1 0 0 0,-1-2 0 15,0-2 0-15,0-5 0 0,-2 0 0 0,2 0 0 0,-4-1 0 16,1-2 0-16,-3 2 0 0,3-6 0 0,-2-1 0 15,-3-2 0-15,3 0 0 0,1-3 0 0,-2 0 0 16,-1-1 0-16,1 5 128 0,0 0-128 0,-1-3 0 16,1-7 0-16,-1-1 0 0,0 0 0 0,3-2 0 15,-2-2 0-15,0-5 0 0,0-3 0 0,-1-2 0 16,0 2-144-16,1-2 144 0,-2 2 0 0,1-5 0 16,2-6 0-16,-4 2 0 0,0 0 0 0,2 0 0 15,-1-6 0-15,0 0 0 0,0-2 0 0,0 0 0 16,-2-10 0-16,0 10 0 0,0-10 0 0,-2 11 0 15,0-1 0-15,0-1 0 0,-2-1 0 0,1-1 0 16,-4 0 0-16,1-1 0 0,-1 1 0 0,-3 2 0 16,-2 0 0-16,-4 0 0 0,-1 0 128 0,-2 0-128 0,-4 1 0 15,0 0 144-15,-4 2-144 0,-2 1 128 0,-3 1-128 16,-3-1 128-16,-3-2 0 0,-2 2 0 0,-6-1 0 0,-2 5 0 16,-8 5 64-16,-2 0 16 0,-3-1 0 15,1 1 0-15,0-1-48 0,0 0-16 0,-1 0 0 0,1 1 0 16,-3 0-144-16,5 1 0 0,6 0 0 0,1-2 0 15,4-2-208-15,5-3-128 0,2-2-32 0,4 0 0 16,5-2-2528 0,1-5-512-16</inkml:trace>
  <inkml:trace contextRef="#ctx0" brushRef="#br1" timeOffset="156624.97">10559 2262 10127 0,'0'0'896'15,"0"0"-704"-15,0 0-192 0,-2-7 0 0,0-2 1904 16,-1 4 336-16,3 5 80 0,-7-5 16 0,3-2-1424 0,-1 1-272 15,1 2-64-15,4 4-16 0,0 0 288 0,0 0 64 16,-7-6 16-16,7 6 0 0,0 0-224 0,-3-7-32 16,3 7-16-16,0 0 0 0,-1-10-112 0,1 10-32 15,0 0 0-15,7-10 0 0,1-1 0 0,2-2 0 16,2-1 0-16,2 2 0 0,0-1-32 0,1-1-16 16,1-2 0-16,1 1 0 0,1-2 48 0,2 1 16 15,-2-4 0-15,3 0 0 0,5-1-80 0,-2 1 0 16,1 2-16-16,0 1 0 0,1 1-128 0,-1 5-32 15,-2 3 0-15,0 2 0 0,-1-3-96 0,-3 3-32 16,-5 1 0-16,-1 4 0 0,-2 6-144 0,0 4 192 0,-4 2-192 16,0 1 192-16,-3 0-192 0,0 5 0 0,0 3 144 15,-3 3-144-15,-2 2 128 0,-2 2-128 0,-1 2 160 0,-3 1-160 16,1 2 192-16,-4 0-64 0,-1 1-128 0,-2 4 192 16,-4 5-64-16,1 2-128 0,-2 0 176 0,3 1-176 15,3-2 144-15,-3-3-144 0,3-4 0 0,1-4 144 16,2-4-144-16,0 1 0 0,0-7 144 0,3-4-144 15,1 0 128-15,0-5-128 0,0-2 160 0,2-1-160 16,0 0 160-16,2-3-160 0,1-7 160 0,0 0-160 16,0 0 0-16,0 0 128 0,9 3-128 0,1-1 0 15,2-1 0-15,-2-2 144 0,2-1-144 0,5-6 128 16,5 1-128-16,1-3 192 0,2 0-192 0,4 1 192 16,-3 2-64-16,3 0-128 0,0-2 192 0,1 1-64 15,0 0-128-15,0 1 0 0,1-2 0 0,0 1 128 16,0 1-128-16,-3 2 0 0,-6 2 0 0,2 0 128 0,-6-2-128 15,0 2 0-15,-3 0-160 0,-3 1 160 16,-3 4-1392-16,-9-2-176 0,0 0-32 0,0 0-9296 16,0 0-1856-16</inkml:trace>
  <inkml:trace contextRef="#ctx0" brushRef="#br1" timeOffset="157436.15">12010 1428 26719 0,'-5'-16'2368'0,"-5"1"-1888"0,0 2-480 0,0 3 0 16,-1 2 848-16,-1 3 80 0,-2 0 16 0,-1 1 0 16,3-2-720-16,-2 2-224 0,-1 0 128 0,-4 0-128 15,-1 0 0-15,0-2 0 0,1 0 0 0,-6-1 0 16,-1 4 128-16,1-4-128 0,-3 1 144 0,2 1-144 15,-2 2 0-15,1 1 0 0,-3-1 0 0,-3-1 0 0,-5 1 144 0,-2 1-144 16,-5 0 128-16,-1 0-128 0,-1 0 976 0,0 1 112 16,-2 1 32-16,2 1 0 15,3 1-1392-15,-1 1-288 0,-1-1-48 0,-1 1-16 0,-3 0 864 16,4 3 160-16,2 1 48 0,-1 0 0 0,2 3-96 0,1 2-16 16,2 6 0-16,-4-1 0 0,-3 2-336 0,0 3 128 15,-6 2-128-15,4 3 0 0,2-1 0 0,0 3 0 16,3 0 0-16,0 4 0 0,1 2 0 0,-1-2 0 15,-2 0 0-15,0 0-128 0,0 1 128 0,3 2 0 16,1 4 0-16,2 1-128 0,2 2 128 0,1 6 0 16,0-1 0-16,3 0 0 0,2 1 0 0,1-1 0 0,3 0 128 15,1 2-128-15,0 4 192 0,5 0-48 0,3 0 0 0,6-4 0 16,3 1-144-16,5-5 128 0,2-3-128 0,8 2 128 16,3 0-128-16,5 0 0 0,3-2 0 0,4 2 0 15,3-1-160-15,2 0 160 0,3-3 0 0,1-2-144 16,1-1 144-16,6-4 0 0,2-3 0 0,4 0 0 15,2 3 0-15,4-2 0 0,4-2 0 0,2-6 0 16,1-6 0-16,1 0 128 0,1-4-128 0,3-3 176 16,2-4-176-16,4-5 0 0,5-5 0 0,-1-3 128 15,-1-1 64-15,7-4 0 0,4-5 0 0,-1-2 0 16,1-7-192-16,-2 0 0 0,-3 0 0 0,1-3 128 16,0 0-128-16,-3-5 0 0,-2-5 0 0,-3-1 128 15,-5-5-128-15,-1-5 0 0,1-5 144 0,-2-3-144 16,-1 0 192-16,-5-2-48 0,-4-3 0 0,-5-4 0 15,-5-7 96-15,-5 5 16 0,-4 5 0 0,-5 3 0 0,-1-1 144 16,-4 2 48-16,-5 1 0 0,-2-2 0 0,-6 4 176 16,1 0 32-16,-3 4 16 0,-3 6 0 0,0 6-320 0,-4 2-64 15,-4 3-16-15,1 4 0 0,0 1-272 0,-1 4-192 16,-1 1 16-16,2 1 16 16,-2 0-2048-16,2 1-416 0,-3 0-64 0</inkml:trace>
  <inkml:trace contextRef="#ctx0" brushRef="#br1" timeOffset="167672.75">24007 4954 1839 0,'0'0'0'0,"0"0"160"0,-9-1-160 0,2 0 0 0,7 1 0 0,-9-1 0 15,0 1 1952-15,1-1 352 0,1-1 80 0,7 2 16 16,-8 0-992-16,8 0-208 0,-9 0-48 0,9 0 0 16,-7 1-96-16,7-1-32 0,0 0 0 0,0 0 0 15,0 0-64-15,0 0 0 0,0 0-16 0,6-7 0 16,4 4-192-16,1-1-48 0,3-1 0 0,6 1 0 15,1-1-48-15,4 3-16 0,0 0 0 0,2 0 0 16,0-3-320-16,0 3-64 0,0 1 0 0,0 0-16 16,-2-1-240-16,-4 1 128 0,0 0-128 0,-4 0 0 15,-1 1 0-15,-3 0 0 0,0-2 0 0,-3 2 0 16,-10 0-944-16,0 0-128 0,0 0-16 0,0 0-10000 16</inkml:trace>
  <inkml:trace contextRef="#ctx0" brushRef="#br1" timeOffset="168124.41">24183 4884 19583 0,'0'0'864'0,"0"0"176"0,0 0-832 0,-8 0-208 15,0 0 0-15,-2 0 0 0,-2-1 0 0,3 1 0 0,0 0 0 0,1 0 0 16,-4-1 0-16,3 1 144 16,9 0 16-16,-8 2 0 0,-2-1 160 0,0 1 16 0,0 1 16 0,-1 0 0 15,0 2 160-15,1 2 48 0,0 1 0 0,0-1 0 16,-1 0 0-16,0 3 0 0,-1-2 0 0,1 1 0 16,-1 1-112-16,1 1-32 0,-1-1 0 0,3 1 0 15,-1 1-96-15,5-2 0 0,-3-1-16 0,4 1 0 16,1 1-96-16,3-1-16 0,3 0 0 0,0-3 0 15,-3-7-16-15,9 11-16 0,2-1 0 0,0 0 0 16,0-1 16-16,2-2 0 0,4 0 0 0,1-1 0 16,-3 0-48-16,1 2-128 0,-3 3 192 0,0-2-64 15,2 1-128-15,-4 1 128 0,-2 3-128 0,1-2 128 16,-2-1-128-16,-5 2 0 0,-5 1 144 0,1-2-144 0,1-1 192 16,-2 0-48-16,-1 1 0 0,-6-2 0 0,-2 0 240 0,-2-2 64 15,-5 0 0-15,-1 2 0 0,-2-1-80 0,3 1-16 16,-2-1 0-16,0-3 0 0,-1-1-176 0,0-2-48 15,1-1 0-15,2 0 0 0,-1-2-272 0,4 0-64 16,0 0-16-16,4 0-9840 16,4-2-1968-16</inkml:trace>
  <inkml:trace contextRef="#ctx0" brushRef="#br1" timeOffset="168828.93">22887 6996 2751 0,'0'0'256'0,"0"0"-256"0,0 0 0 0,0 0 0 15,0 0 2496-15,0 0 464 0,0 0 96 0,-5 2 16 16,5-2-1664-16,0 0-336 0,0 0-64 0,0 0-16 15,0 0-160-15,0 0-48 0,0 0 0 0,0 0 0 16,0 0-112-16,9-1-32 0,3-2 0 0,3 0 0 16,0-2-176-16,3 2-32 0,2 1-16 0,4-2 0 15,4-1-80-15,1-1-16 0,3 0 0 0,-1-1 0 16,0 1-80-16,-2 0-32 0,-1 2 0 0,-1 0 0 16,0 2-208-16,-5 1 176 0,-2-1-176 0,-5 0 160 15,-3-2-368-15,-2 4-80 0,-10 0-16 0,0 0-7280 16,0 0-1456-16</inkml:trace>
  <inkml:trace contextRef="#ctx0" brushRef="#br1" timeOffset="169282.93">22924 6938 11967 0,'0'0'528'0,"-8"-4"112"0,-2 0-512 0,1 0-128 15,0 0 0-15,3 1 0 0,-4 1 1936 0,3 0 368 16,-2-1 64-16,3 3 0 0,-3 3-1456 0,2-1-288 16,-2 0-64-16,0 1-16 0,0 2-64 0,-1-1-16 15,-2 2 0-15,1 0 0 0,-2 2 96 0,0 2 16 0,-3 0 0 0,5-3 0 16,2 2-144-16,-2 0-32 0,1 1 0 0,3 1 0 16,2-3-128-16,-1 0-16 0,0 1-16 0,5 0 0 15,1-9-64-15,1 10-16 0,1 1 0 0,1-2 0 16,-3-9-32-16,4 10 0 0,3-2 0 0,-1 0 0 15,1 0 16-15,1-3 0 0,4-1 0 0,3 2 0 16,3 1 48-16,0 2 16 0,0-2 0 0,1 1 0 16,-3-2-208-16,1 0 128 0,-3 3-128 0,-3 0 0 15,0 0 0-15,-1 0 0 0,-1 0 0 0,-2 1 0 16,1 0 0-16,-1 1 0 0,-5 0 0 0,1 2 0 16,2 0 0-16,-1 3 0 0,-2 0 0 0,0 2 0 15,-1 1 0-15,-1-1 0 0,-1 1 0 0,0 0 0 16,-3-3 144-16,-4 1-144 0,2-1 128 0,-7 1-128 0,0-2 320 0,-1 2-32 15,-3-2 0-15,0-1 0 0,-2 1-64 0,-4-2-16 16,-1-1 0-16,2-2 0 0,4 0-208 0,2-5 128 16,-1 1-128-16,2-5 0 15,2-3-416-15,1-4-176 0,3-4-48 0,0-2-8816 16,3-2-1760-16</inkml:trace>
  <inkml:trace contextRef="#ctx0" brushRef="#br1" timeOffset="169623.57">23982 6613 21183 0,'0'0'944'0,"0"0"192"0,-8-2-912 0,8 2-224 0,-9 2 0 0,-1 3 0 15,5 1 608-15,-4 2 80 0,1 1 16 0,0 2 0 16,0 1-160-16,-1 3-32 0,2 2 0 0,0 1 0 16,2 3 0-16,2 4 0 0,-1 0 0 0,0 0 0 15,2-1-128-15,0 1-48 0,1-1 0 0,1 0 0 16,-5 1-144-16,3-4-48 0,0-3 0 0,0 0 0 15,-1 2-144-15,0-1 0 0,-1-1 144 0,2-3-144 16,0-1-320-16,-1 1-144 0,1 1-32 0,0-3-12048 16</inkml:trace>
  <inkml:trace contextRef="#ctx0" brushRef="#br1" timeOffset="169821.25">23589 7680 36863 0,'0'0'3264'0,"0"0"-2608"16,0 0-528-16,0 0-128 15,0 0-624-15,0 0-144 0,0 0-48 0,0 0 0 0,0 0 528 0,0 0 96 16,0 0 32-16,8-3 0 0,-2-1 160 0,1-2 224 0,-4 1-48 0,-3 5-16 31,6-6-1120-31,-6 6-208 0,0 0-48 0,0 0-12640 0</inkml:trace>
  <inkml:trace contextRef="#ctx0" brushRef="#br1" timeOffset="171236.69">13127 3463 8287 0,'-8'-5'736'0,"0"5"-592"16,1-2-144-16,-4 1 0 0,-1 0 976 0,3 0 176 15,0 0 16-15,2 1 16 0,-2 0-480 0,0 0-112 16,1-1-16-16,8 1 0 0,-9-2-80 0,2 0-32 15,0 2 0-15,7 0 0 0,-7-1-144 0,7 1-16 16,-5-2-16-16,5 2 0 0,0 0 112 0,-5-8 32 16,5 0 0-16,5 0 0 0,-1 0 144 0,7-2 16 15,2-1 16-15,5-3 0 0,1-1-224 0,2-1-64 16,1 1 0-16,1 1 0 0,3-1-144 0,4 2-48 16,1 2 0-16,-1 3 0 0,-2 3-128 0,-1-2 0 15,0 0 144-15,-4 2-144 0,-3 6 0 0,-3 3 144 16,-1-1-144-16,-3 1 0 0,-4 2 0 0,-3 1 0 0,-3 6 0 0,-3-1 0 15,-3 1 128-15,-4 2-128 0,-2 3 192 16,-4 2-192-16,-3-1 256 0,1-1-48 0,-2-4-16 0,2 2 0 16,-3-1-48-16,0 1-16 0,-1-4 0 0,1-1 0 15,0-1-128-15,2-1 128 0,3 0-128 0,3-2 128 16,1-1-128-16,9-6 128 0,0 0-128 0,0 0 128 16,0 0-128-16,0 0 0 0,0 0 0 0,15 2 0 15,-1 0 0-15,1 0 128 0,2-1-128 0,-1-1 0 16,2 0 0-16,0 0 0 0,-2 1 0 0,2 1 0 15,-1 1 0-15,0 1 0 0,-2 1 0 0,-1 3 0 16,-3 1 0-16,0 0 0 0,-2-2 0 0,-1 3 0 16,-1 1 0-16,-2 3 0 0,-4-2 0 0,-2 1 0 0,-3-1 0 15,-2 1 240-15,-3 1-48 0,-2 1 0 0,-2-2 160 16,-1-2 32-16,-3 0 0 0,0 1 0 0,-3 1-48 0,-1-1 0 16,0-2 0-16,-1-1 0 0,-1 0-144 0,1 0-16 15,1-1-16-15,0 0 0 0,-3-1-160 0,4 0-144 16,5 3 144-16,-2-1-208 15,0-1-560-15,-3 1-96 0,1 1-32 0,1 1-6976 16,0 0-1392-16</inkml:trace>
  <inkml:trace contextRef="#ctx0" brushRef="#br1" timeOffset="172530.48">11202 5944 8287 0,'-12'-1'368'0,"6"4"80"0,-4 1-448 0,2-1 0 0,-1-3 0 0,1 0 0 0,0 1 1920 0,8-1 288 15,-8 3 64-15,8-3 16 0,-8 2-1744 16,1 0-352-16,0-1-64 0,7-1 0 0,-8 7 0 15,1-2 0-15,1-2 0 0,6-3 0 0,-8 4 64 0,8-4 32 16,-9 1 0-16,3 1 0 0,6-2 96 0,-6 3 0 16,6-3 16-16,0 0 0 0,-9-1 112 0,9 1 0 15,0 0 16-15,-6-3 0 0,6 3-16 0,-6-6 0 16,3 0 0-16,3 6 0 0,0 0-48 0,2-9-16 16,1-1 0-16,2 0 0 0,0-1 80 0,4-1 16 15,0 0 0-15,2-1 0 0,1-1-64 0,3 0-16 16,1 0 0-16,0 1 0 0,2 1-208 0,2 1-32 0,2 0-16 15,0 1 0-15,3-2-144 0,-2 2 160 16,1 2-160-16,-1 3 160 0,3 0-160 0,-2 2 0 0,-2 2 0 16,-1 1 0-16,-3 2 0 0,1 2 0 0,-3 3 0 15,-4-3 0-15,0 2 0 0,-1-1 0 0,-1 1 0 0,-2 2 0 16,-1 0 0-16,0 1 0 0,-2 1 0 0,1 2 0 16,-5 1 0-16,0 2 0 0,-2-2 0 15,0 0 0-15,-4 3 0 0,2-1 128 0,-1 0 0 0,-2 1 0 16,-2-2 0-16,0-1-128 0,-1 0 192 0,0 1-64 15,0-1-128-15,0-1 192 0,1-1-192 0,-1-2 192 16,3-3-192-16,0 1 0 0,6-7 0 0,-5 5 128 16,2 1-128-16,3-6 0 0,0 0 0 0,0 0 0 15,0 0 160-15,0 0-160 0,0 0 192 0,0 0-192 16,9-6 0-16,1 1 0 0,1-3 0 0,-1 3 0 0,-1 0 0 16,4 0 0-16,-5 0-160 0,3 1 160 0,0-4-144 15,0 4 144-15,-1 2 0 0,0 1 0 0,0 0 0 16,0-2-128-16,0 2 128 0,-2 5 0 0,0-1 0 0,-1 1 0 15,-7-4-128-15,10 8 128 0,-5-3 0 0,1 5 0 16,-2-1 0-16,0 1 0 0,-3 2 0 0,0-2 0 16,-1 1 0-16,-1 2 0 0,0 2 192 0,-1-3 0 15,2-1 0-15,-1 1 0 0,0 3-64 0,-3-2 0 16,2-1-128-16,-2 1 192 0,1-2-64 0,0 2-128 16,-3 0 176-16,1 1-176 0,-3 2 192 0,-1-3-192 15,-2-1 192-15,-2 1-192 0,-1 4 240 0,-4-1-64 16,-3-2-16-16,-2-3 0 0,-2-3-32 0,-3 0-128 15,-2-2 192-15,0 0-64 0,1 1-128 0,1-3 0 16,-3-2 144-16,3 1-144 0,1 1-224 0,3-1-112 16,2 0-32-16,3 1 0 15,-1 0-1120-15,5 2-240 0,4 1-32 0,0 1-10112 0</inkml:trace>
  <inkml:trace contextRef="#ctx0" brushRef="#br1" timeOffset="173207.64">12135 5557 15663 0,'1'-15'688'0,"-1"5"144"15,0-2-656-15,1 0-176 0,0 2 0 0,-1 4 0 16,0 6 2032-16,0 0 368 0,0 0 80 0,0 0 16 0,0 0-1936 0,0 0-384 15,2 15-176-15,1 3 160 0,0 5 128 0,-2 4 32 16,1 0 0-16,0 2 0 0,0 0-64 0,4 1 0 16,-2-1 0-16,1 4 0 0,-2 1-256 0,1 0 160 15,-1-1-160-15,1 0 128 0,-1 3-128 0,2-1 0 16,-2-2 144-16,-1-5-144 0,0-4 0 0,1-2 0 16,0 0 0-16,1-4 0 15,-2-3-1536-15,1-4-320 0,-2-2-64 0</inkml:trace>
  <inkml:trace contextRef="#ctx0" brushRef="#br1" timeOffset="173412.5">12130 6623 32255 0,'0'-10'2864'0,"0"1"-2288"0,2 0-576 0,3-1 0 16,-2 3 784-16,4 2 48 0,3-2 16 0,0 0 0 15,1 1-1312 1,1-1-272-16,-2 1-48 0,1-1-14112 0</inkml:trace>
  <inkml:trace contextRef="#ctx0" brushRef="#br1" timeOffset="177987.28">18941 4149 7359 0,'0'0'320'0,"0"0"80"16,0 0-400-16,0 0 0 0,0 0 0 0,-2-7 0 0,2-1 1664 0,0 8 240 16,0 0 48-16,0 0 16 0,0 0-1120 0,4-8-208 15,-4 8-64-15,0 0 0 0,0 0 192 0,5-5 16 16,1-3 16-16,-6 8 0 0,0 0-48 0,0 0-16 15,0 0 0-15,0 0 0 0,0 0-32 0,0 0-16 16,0 0 0-16,0 0 0 0,0 0 48 0,2 11 16 16,-2-3 0-16,-1 2 0 0,-2-1-304 0,-1 2-48 15,2 2-16-15,0 1 0 0,-1 2-128 0,0 3-16 16,0 2-16-16,-2 0 0 0,2-1 16 0,0 2 0 16,1 2 0-16,1-2 0 0,-4-1-96 0,3 0-16 15,0-3 0-15,0 1 0 0,-1 0-128 0,2-2 160 16,-1 0-160-16,-1-2 160 0,-1-2-160 0,2 1 0 0,0-3 0 0,0 0 128 15,1 0-128-15,0-1 0 0,-2-3 144 0,3-7-144 16,0 0 0-16,0 0 128 0,4 10-128 0,-4-10 0 16,0 0 0-16,6 5 0 0,-6-5 0 0,12 2 128 15,1-2-128-15,-2-2 0 0,1-3 128 0,1 1-128 16,0 4 0-16,4-2 0 0,0-3 0 0,0 2 0 16,-2 2 0-16,2-4 0 0,-1 0-192 0,2 2 64 31,1 0-384-31,-2 1-64 0,-1-1 0 0,-1 1-16 0,-4 1-432 15,-1-1-64-15,0 1-32 0,-10 1 0 0,0 0-400 0,0 0-80 16,0 0 0-16,0 0-16 0</inkml:trace>
  <inkml:trace contextRef="#ctx0" brushRef="#br1" timeOffset="178243.32">19304 4266 6447 0,'0'0'272'0,"6"-7"80"0,-6 7-352 0,5-5 0 16,-5 5 0-16,0 0 0 0,0 0 3200 0,0 0 560 16,0 0 112-16,0 0 32 0,0 0-1952 0,-4 12-384 15,-3 1-80-15,0 4-16 0,-3 3-512 0,-1 5-128 16,-2-1 0-16,-2 3-16 0,2 1-176 0,1-1-16 16,-2 4-16-16,2 0 0 0,2 0-208 0,1 2-32 15,0-6-16-15,1 2 0 0,2-2-224 0,0 0-128 16,1-3 128-16,2-1-128 0,0 0 0 0,2-2 0 15,0-2 0-15,-1-2 0 16,2 0-672-16,3-1-208 0,1 0-32 0,-1-1-12576 0</inkml:trace>
  <inkml:trace contextRef="#ctx0" brushRef="#br1" timeOffset="179083.52">18255 6410 8287 0,'-2'-11'736'0,"2"11"-592"0,0-11-144 0,2 2 0 0,-1 1 1488 0,0 1 272 15,1-2 48-15,-2 9 16 0,0 0-1408 0,4-9-288 16,-2-1-128-16,-2 10 128 0,0 0 448 0,5-7 64 16,-5 7 32-16,4-6 0 0,-4 6 208 0,0 0 32 15,0 0 16-15,0 0 0 0,0 0 160 0,0 0 48 16,0 0 0-16,0 8 0 0,-2 0-304 0,-2 4-48 16,0 3-16-16,-1 2 0 0,2 2-256 0,-2 2-64 15,-1 2-16-15,2 0 0 0,-1 0-144 0,2-1-32 16,0 1 0-16,-1-2 0 0,2-1-80 0,-1-1-32 15,3-3 0-15,-1 2 0 0,0-5-16 0,2 1 0 16,3 0 0-16,0-2 0 0,-1-2-128 0,1-1 160 16,3 0-160-16,2 2 160 0,1-1-160 0,1-1 0 0,0-2 0 15,1-2 0-15,1-1 0 0,0 0 128 16,0-3-128-16,2 0 0 0,-3-1 0 0,1 1-144 0,-1-3 0 0,0-3 0 31,0-2-432-31,-2-1-96 0,1-1-16 0,0 2 0 16,-4 0-1360-16,0-1-288 0,-1 1-48 0,-2-2-7936 0</inkml:trace>
  <inkml:trace contextRef="#ctx0" brushRef="#br1" timeOffset="179344.45">18481 6362 25919 0,'0'0'1152'0,"0"0"224"0,0 0-1104 0,0 0-272 0,0 0 0 0,0 0 0 0,0 0 0 15,0 0 0-15,-3 9 0 0,3 4 0 0,3 4 416 0,-1 1 176 16,0-1 48-16,1 5 0 0,2 3-128 0,-1 3-32 16,-3-2 0-16,1 2 0 0,2 0-128 0,-3 2-32 15,0 1 0-15,-1-2 0 0,0-3-128 0,-1 4-16 16,0-3-16-16,0 2 0 0,-2-1-160 0,3-1 128 16,3-5-128-16,-2-4 128 0,0-1-320 0,3-4-80 15,1-3-16-15,0-3 0 16,-5-7-1744-16,8 1-336 0,2-2-80 0,2-5-16 0</inkml:trace>
  <inkml:trace contextRef="#ctx0" brushRef="#br1" timeOffset="179643.45">19099 6237 32255 0,'-15'-4'1424'0,"7"1"304"0,-3 2-1392 0,2 2-336 0,2 3 0 0,7-4 0 16,-3 7-736-1,1 6-224-15,-4-1-32 0,3 6-16 0,0 7 1136 0,2 0 240 0,-2-1 32 0,1 4 16 16,4 0-416-16,-2 4 0 0,0-1 0 0,0 2 0 0,1-1 0 15,2-1 0-15,1-3 0 0,-1 0 0 0,0 1 0 0,0 0 0 16,-2-2 0-16,1 0 0 16,4-2-1872-16,0-1-304 0,-1-1-64 0,-1-2-16 0</inkml:trace>
  <inkml:trace contextRef="#ctx0" brushRef="#br1" timeOffset="179858.43">19046 7239 29487 0,'0'0'1296'0,"0"0"288"0,-4-10-1264 0,2 0-320 16,6 0 0-16,-2 1 0 0,0-1 704 0,1 1 96 0,2 1 16 16,0 2 0-16,-5 6-368 0,0 0-80 15,0 0-16-15,0 0 0 0,0 0-224 0,0 0-128 0,0 0 128 0,0 0-128 16,-8-4 0-16,8 4-128 0,0 0 0 0,-8 2 0 31,-3 3-1888-31,3-3-368 0,8-2-80 0</inkml:trace>
  <inkml:trace contextRef="#ctx0" brushRef="#br1" timeOffset="181322.82">17830 1982 14847 0,'-11'-11'656'0,"6"7"144"0,-1 1-640 0,0-2-160 16,-2-1 0-16,3 1 0 0,5 5 0 0,0 0 0 15,-5-4 0-15,5 4 128 0,-4-6 256 0,4 6 32 16,0 0 16-16,0 0 0 0,0 0-48 0,3-7 0 16,2-1 0-16,0 2 0 0,2 1 96 0,3 0 16 15,3 2 0-15,-1-2 0 0,3-4-16 0,4 0 0 0,-1 0 0 0,2 0 0 16,2 5-96-16,2-1-32 0,4-3 0 0,4 0 0 15,2 0-80-15,4 2-16 0,-3-1 0 0,1 4 0 16,3 1-128-16,-9 2-128 0,-2 2 144 0,-5 1-144 16,-3 5 128-16,-4 0-128 0,-3 3 0 0,-3 1 0 15,-3 2 176-15,-4 1-176 0,-1 1 192 0,-4 0-192 16,-2 2 256-16,-2 0-64 0,-2 0-16 0,-1 0 0 16,-6-5 16-16,1-1 16 0,-2 0 0 0,-1 0 0 15,1-1 32-15,-1 1 0 0,2-3 0 0,0 1 0 16,2 0-240-16,3-1 0 0,4-4 0 0,6-5 0 15,0 0 0-15,0 0 0 0,0 0 0 0,2 9 0 16,5-2 0-16,4-1 0 0,4 3 0 0,3-2 0 16,0 2 0-16,3-3 0 0,1 4 0 0,1 1 0 0,-3 3 0 0,-1 2 0 15,-3 0 0-15,-1 2 0 0,-3-1 0 0,-4 1 0 16,-2 0 0-16,-3 1 0 0,-2 2 0 0,-2 0 0 16,-2-1 0-16,-4 2 0 0,-3 0 0 0,-2-3 0 15,-2-2 192-15,-5 1-48 0,-4 0 192 0,-2-1 48 16,-5 2 0-16,-1-3 0 0,1 0-128 0,-2-3 0 15,-3-3-16-15,3-2 0 0,4 0-112 0,1-2-128 16,2-3 176-16,5-5-176 16,2 0-272-16,1-5-176 0,2-3-16 0,4-2-7984 15,2-3-1600-15</inkml:trace>
  <inkml:trace contextRef="#ctx0" brushRef="#br1" timeOffset="181969.71">18510 1601 21183 0,'0'0'1888'0,"-4"-6"-1504"0,1-1-384 0,-4 2 0 15,0 1-416-15,0-1-160 0,-2 1-16 0,0 3-16 0,0-2 304 0,-3 1 64 16,0-1 16-16,0 1 0 0,-2 0 224 0,-1 0 0 16,0-2 0-16,-3 2 0 0,-1 1 304 0,-5 0 96 15,-1 0 32-15,-2 2 0 0,-3 1-16 0,-3 2 0 16,-2 2 0-16,-4-1 0 0,1 1 16 0,-1 3 0 15,2-1 0-15,-1 1 0 0,-1-1-48 0,-2 1 0 16,0 1 0-16,-1 2 0 0,0 0-128 0,0 2-16 16,0 0-16-16,1 3 0 0,4 2-48 0,0-2-16 15,3 3 0-15,2-1 0 0,1-4-160 0,1 3 192 16,2 4-192-16,-1 1 192 0,1 0-192 0,2 2 128 16,2 2-128-16,3 2 128 0,1 9-128 0,0-2 0 0,4-1 0 15,2 1 0-15,1 1 0 0,2 0 0 16,6 3 0-16,1 0 0 0,1 2 0 0,3 2 0 0,3 1 0 15,2 3 0-15,1-5 0 0,3-2 0 0,0-2 0 16,3-3 0-16,3-3 0 0,1-2 0 0,2-5 0 0,3 2 0 16,2 0 0-16,0-1 160 0,1-5-32 0,2-1-128 15,1-1 0-15,3-2 0 0,1 2 0 0,5-3 0 16,0-3 0-16,5-3 160 0,0-5-160 0,7 3 192 16,5-2 16-16,0-3 16 0,1-3 0 0,1-1 0 15,1-3-32-15,3-4 0 0,2-4 0 0,1-3 0 16,0-2 0-16,-2-3 0 0,-3 0 0 0,0-4 0 15,-2-3 16-15,-3-2 0 0,0-1 0 0,0-2 0 16,-4 3-16-16,-2-4 0 0,-7-2 0 0,-2-4 0 16,-5-4-64-16,-5-6 0 0,-1-10-128 0,-3-3 192 15,-6-4-32-15,-1-1-16 0,-2 0 0 0,-6-5 0 0,-5-3-144 0,-3 3 192 16,-3 9-192-16,-4 8 192 0,-6 6-192 0,-3 7 0 16,-3 2 0-16,-6 6 0 0,-5 4 0 0,-4 4-176 15,-6 3 16-15,-1 6 0 16,-4 2-1840-16,-2 8-368 0,-4 5-80 15</inkml:trace>
  <inkml:trace contextRef="#ctx0" brushRef="#br1" timeOffset="184068.35">16265 1497 3679 0,'0'0'320'0,"0"-8"-320"0,0 1 0 0,0 7 0 15,0-8 2208-15,0 8 368 0,-4-8 80 0,2 3 16 16,2 5-1424-16,0 0-288 0,-7-6-48 0,1 1-16 15,3-2-240-15,3 7-48 0,-9-4-16 0,4 1 0 16,5 3-144-16,-11 0-48 0,0 3 0 0,1 6 0 16,-3 2-192-16,1 4-32 0,-2-1-16 0,1 4 0 15,0 4-32-15,2 2-128 0,-2 1 192 0,2 2-64 16,3-1-128-16,-1 2 0 0,4-4 0 0,4-1 0 0,-1-2 0 16,5-2 128-16,-1-4-128 0,5-1 0 15,1 0 0-15,5-3 0 0,-1-5 0 0,3-3 0 0,2 1 176 0,2-4-48 16,0-4-128-16,4-3 192 0,1-4-64 15,4-4-128-15,2-2 176 0,-3 0-176 0,1-5 192 0,-1-1-64 16,-1-2 0-16,-2 0-128 0,-4-1 144 0,-2 0-144 16,-3-4 0-16,-1 2 144 0,-6-1-144 0,2 2 128 15,-1-2-128-15,-2-1 128 0,-3-2-128 0,1 2 0 16,0 0 144-16,-1-1-144 0,0-1 0 0,-2 1 0 16,0 2 0-16,0 3 128 0,-2 5-128 0,0 5 0 15,-3 3 0-15,1 4 128 0,2 9 192 0,0 0 32 16,0 0 16-16,0 0 0 0,-5 8-224 0,1 4-144 15,0 4 192-15,1 4-192 0,1 3 0 0,1 0 0 16,1 0 0-16,1 2 0 0,0 0 0 0,2 1 0 0,1 0 0 16,-2 1-144-16,3 2 144 0,-1 0 0 0,1 1 0 0,-1-1 0 15,0-2 0-15,3 1 0 0,-2-1 0 0,3-2 0 16,-1-5 0-16,0-2-128 0,0-3 0 0,1-2 0 31,-2-3-624-31,3-3-112 0,1-3-32 0,2 0-8960 0</inkml:trace>
  <inkml:trace contextRef="#ctx0" brushRef="#br1" timeOffset="184373.67">16946 1378 17103 0,'0'0'752'15,"0"0"160"-15,0 0-720 0,-9 4-192 0,2 0 0 0,-2 4 0 0,-1 2 0 0,0 1-224 16,2 3 48-16,1 1 16 15,0 2 160-15,-1 0-128 0,3 0 128 0,3 2-128 0,0-1 128 16,5 0 0-16,1-3 0 0,6 0 0 0,0-1 0 0,4-3 0 16,3-4 0-16,0-3-128 0,3-1 128 0,1-2 256 15,0-3-64-15,-1-2-16 0,-2-4 64 0,1-1 16 16,1-1 0-16,0-2 0 0,-4-2-128 0,-2 0 0 16,-4-3-128-16,-2 3 192 0,-4 0-48 0,-2 0-16 15,-5 1 0-15,-1 1 0 0,-4 1 128 0,1 1 0 16,-7 0 16-16,1 0 0 0,-2 2-64 0,-2 1-16 15,1 1 0-15,0 2 0 0,1 2-192 0,1 1-208 16,0 0 32-16,2 2-5728 16,1 2-1152-16</inkml:trace>
  <inkml:trace contextRef="#ctx0" brushRef="#br1" timeOffset="184752.77">17493 1308 20207 0,'-9'7'896'0,"3"0"192"0,-1 3-880 0,1 2-208 0,-3 0 0 0,4 4 0 16,-3 2-160-16,3 1-80 0,-1-1-16 0,2-2 0 15,-1 1 256-15,3-2 0 0,-2 1 0 0,1-3 0 16,0-3 0-16,3-10 0 0,-2 8 0 0,2-8 0 0,0 0 0 15,0 0 0-15,0 0 144 0,0 0-144 0,0 0 576 0,11-7 0 16,-2-5 16-16,2-5 0 0,1 0-272 0,-2-1-64 16,2 0-16-16,0 0 0 0,1 0-240 0,1-1 144 15,-3 2-144-15,1 0 128 0,0 2-128 0,0 1 0 16,0 0 0-16,-1 6 0 0,-1-1 0 16,-2 4 0-16,-8 5 0 0,0 0-176 0,9 3 176 0,-2 2 0 15,-1 4-144-15,-3 3 144 0,1-1-176 0,-3 3 48 16,-3 4 0-16,-1-1 0 0,-2 4-80 0,-1 1-16 15,-1 3 0-15,1-1 0 16,-1 1-320-16,4-4-64 0,1-6-16 0,2-1-5264 16,3-3-1040-16</inkml:trace>
  <inkml:trace contextRef="#ctx0" brushRef="#br1" timeOffset="185083.16">17993 1364 21183 0,'0'0'944'0,"0"0"192"0,0 0-912 0,0 0-224 0,7-7 0 0,2 2 0 16,-2-1-192-16,3-2-96 0,2 0-16 0,-1 0 0 16,0-1 304-16,0 1 0 0,-1 0 0 0,-2-1 0 15,-3 1 0-15,1 0 0 0,-6 8 0 0,2-10 0 16,-3 1 192-16,1 9-16 0,-8-7 0 0,2 3 0 0,-7 2 400 0,-1 3 96 15,-1 1 16-15,-2 2 0 0,0 2-224 0,-1 3-32 16,2 0-16-16,-3 3 0 0,1-1-416 0,2 3 128 16,2 0-128-16,3 1 0 0,1-6 0 0,5 2 0 15,0 0 0-15,5 0 0 0,4-1 0 0,2-1 0 16,1-3 0-16,6-1 0 0,2 1 0 0,4-4 0 16,0-4 0-16,3 2 0 0,2-3-144 0,-1 0-112 15,3-1-32-15,2-2-6928 16,-3 2-1376-16</inkml:trace>
  <inkml:trace contextRef="#ctx0" brushRef="#br1" timeOffset="185736.51">19339 997 10191 0,'1'-16'448'0,"0"6"96"0,1-1-544 0,-1 1 0 0,-1 2 0 15,0-1 0-15,1 0 512 0,-1 9 0 0,0-8 0 0,0 8 0 16,-2-10 512-16,0 3 80 0,2 7 32 0,0 0 0 15,0 0-176-15,0 0-48 0,0 0 0 0,0 0 0 16,-9-2-128-16,0 4-16 0,-2 2-16 0,0 6 0 16,1 1-416-16,-3 7-80 0,-1 4 0 0,-1 5-16 15,0 6-240-15,-3 0 0 0,1 0 0 0,-3 3 0 16,2 0 0-16,1-1 0 0,1-3 0 0,4-3 0 16,4-2 128-16,1-4 0 0,4-4-128 0,0-2 192 15,5 0-192-15,1-4 0 0,3-3 0 0,0 1 0 16,4-2 176-16,-2-2-176 0,1 0 192 0,4-3-192 15,-2-1 0-15,0-2-256 0,0-1 32 0,-4-3-6688 16,2-1-1344-16</inkml:trace>
  <inkml:trace contextRef="#ctx0" brushRef="#br1" timeOffset="186264.76">18970 1267 21135 0,'0'0'928'0,"0"0"208"0,0 0-912 0,0 0-224 15,0 0 0-15,0 0 0 0,1-7 0 0,-1 7 0 16,9-7-144-16,3 0 144 0,5 0-176 0,3-1 176 16,1-1-192-16,6 3 192 0,4-4 0 0,-1 2 0 15,1 0 0-15,0 1 0 0,0-2-128 0,1 0 128 16,0-2 0-16,1 1 0 0,0 1-288 0,1-2 48 16,0-2 16-16,-1 0 0 0,-6 0-144 0,1 1-16 15,-3 1-16-15,-1 0 0 0,-2-3 144 0,-1 2 48 0,-3-1 0 16,-2 0 0-16,0-3 64 0,-2 2 16 0,-3 1 0 0,0-2 0 15,-1-2 128-15,-1-1 0 0,-1 0 0 0,0-3-128 16,0-3 128-16,-2 4 0 0,0 0 0 0,0 4 0 16,-4 1 256-16,0 5 96 0,0 3 16 0,-2 7 0 15,0 0 400-15,0 0 64 0,0 0 32 0,-6 5 0 16,-4 8-304-16,-1 4-64 0,-2 3-16 0,1-1 0 16,-2 2-320-16,0 2-160 0,-1 5 160 0,0 2-160 15,0 3 0-15,-1-3 0 0,1 1 0 0,1 0 0 16,-2 3 208-16,2-3-48 0,-2-4-16 0,5-1 0 15,5-4 112-15,0-2 32 0,-4-5 0 0,7 0 0 16,2-5-16-16,1-10 0 0,1 9 0 0,-1-9 0 0,11 6 96 0,0-5 16 16,1-5 0-16,4 0 0 0,0-3 64 15,2-1 32-15,-1-2 0 0,1 0 0 0,0 0-480 0,-3 1 0 16,-2 1 0-16,0 1 0 0,-2-1 0 0,0 4-192 16,-3 4 192-16,-8 0-208 0,9 3 16 0,-9-3 0 15,5 10 0-15,-1 1 0 0,-3 1-128 0,-1 2-32 16,-2 0 0-16,-2 2 0 0,0-1 64 0,-2 2 16 15,0-1 0-15,1 0 0 0,0-5 96 0,2 1 32 16,-1 1 0-16,2-1 0 0,1-3-112 0,1-9-32 16,0 0 0-16,0 0-6928 15,4 11-1376-15</inkml:trace>
  <inkml:trace contextRef="#ctx0" brushRef="#br1" timeOffset="186466.26">20187 1232 21183 0,'0'0'944'0,"0"0"192"0,0 0-912 0,0 0-224 0,-5 9 0 0,1 0 0 16,-1409 1 384-16,2816 1 16 0,-1406 2 16 0,-2 0 0 16,0-1-416-16,0 1 0 0,1-2 0 0,2 2 0 15,-3 3 0-15,3-3 0 0,0-2 0 0,2-11 0 16,1 11-608-16,0 0-96 0,-1-11-32 0</inkml:trace>
  <inkml:trace contextRef="#ctx0" brushRef="#br1" timeOffset="186623.48">20093 1049 28559 0,'0'0'1264'0,"0"0"272"15,-7-4-1232-15,7 4-304 0,0 0 0 0,0 0 0 16,0 0-976-16,0 0-256 0,-5-2-48 0,5 2-6400 16,0 0-1280-16</inkml:trace>
  <inkml:trace contextRef="#ctx0" brushRef="#br1" timeOffset="186898.33">20673 1079 21183 0,'0'0'944'0,"0"0"192"0,0 0-912 0,-9 5-224 0,-1 0 0 0,-3 4 0 16,-1 4 512-16,-3-1 64 0,0 0 16 0,-1-1 0 15,-4-1-448-15,3 1-144 0,2 1 0 0,0 0 0 16,0-1 208-16,3 0-64 0,8-1-16 0,-1 1 0 16,0 1-128-16,3-2 0 0,4-10 0 0,4 13 0 15,0 0 0-15,3-2 0 0,2 0 0 0,-1-2 128 16,0-2 80-16,1 2 16 0,1 0 0 0,-4 1 0 15,-6-10-48-15,5 9-16 0,-5-9 0 0,-2 11 0 16,-3-1-160-16,-3 0 192 0,-3 0-192 0,-3 0 192 16,-1 0-16-16,-2-2 0 0,-1-1 0 0,0-2-7920 15,-2-5-1568-15</inkml:trace>
  <inkml:trace contextRef="#ctx0" brushRef="#br1" timeOffset="192138.32">23394 660 11967 0,'1'-26'528'0,"2"12"112"0,-1 2-512 0,-1 6-128 15,0-2 0-15,0-1 0 0,0 0 320 0,1 2 48 16,1-1 0-16,-2 0 0 0,0 2 0 0,1-4 0 16,-2 2 0-16,0 8 0 0,0 0 144 0,0 0 16 15,0 0 16-15,0 0 0 0,-9 3-144 0,4 4-16 16,-2 4-16-16,-2 1 0 0,3 4 16 0,-6 3 0 15,0 4 0-15,-3 4 0 0,0 0-112 0,-16 25-16 16,0-7 0-16,4-3 0 0,1-5-64 0,4-4 0 16,3-5-16-16,0-4 0 0,1 1-48 0,3-2-128 15,2-3 192-15,3-3-64 0,1-5 64 0,4-4 16 16,5-8 0-16,-5 6 0 0,5-6 160 0,0 0 16 16,0 0 16-16,0 0 0 0,9 8 112 0,0-4 32 0,2-4 0 15,2 2 0-15,2-2-240 0,2 3-48 0,-1-1-16 0,3-2 0 16,1-2-112-16,1 2 0 0,0 4-128 0,0 0 192 15,-2 1-192-15,1-3 0 0,-2 1 0 0,-3 3 0 32,-1 2-368-32,-1-3-112 0,-4-1-32 0,0 2 0 15,-3 1-720-15,-1 0-160 0,0 1-16 0</inkml:trace>
  <inkml:trace contextRef="#ctx0" brushRef="#br1" timeOffset="192478.09">23664 829 15887 0,'0'0'704'0,"0"0"144"0,-7-3-672 0,7 3-176 16,-9 2 0-16,1 1 0 0,-6 2 144 0,1 2 0 16,-1 1 0-16,-1 2 0 0,-2 2 288 0,-1 4 48 15,1 3 16-15,0-3 0 0,2-2-192 0,1 3-48 16,0 2 0-16,6-2 0 0,2 0-256 0,4-4 128 15,1-4-128-15,4 1 0 0,3-1 320 0,2-2-64 16,5-3 0-16,-1-4 0 0,3 0 192 0,5 0 48 16,2-2 0-16,2-2 0 0,0-3-208 0,-1 0-32 15,0-2-16-15,1-1 0 0,-4-3-64 0,-1 1-16 16,1-1 0-16,-4 2 0 0,-3 2-160 0,-2-4 0 16,-4 2 144-16,-3 2-144 0,-2-1 128 0,-2 4-128 0,0 6 160 0,-8-6-160 15,-1-2 160-15,-3 5-160 0,-2 1 160 0,0 4-160 31,-1 0-272-31,0 0-160 0,-1 0-16 0</inkml:trace>
  <inkml:trace contextRef="#ctx0" brushRef="#br1" timeOffset="192806.27">24160 843 16415 0,'0'0'720'0,"0"0"160"0,0 0-704 0,0 0-176 0,0 0 0 0,0 0 0 0,-8-4 0 0,8 4 0 16,-10 1 0-16,-1 2 128 0,-2 0 336 15,0 0 64-15,-1 1 16 0,-2 3 0 0,-2 5-144 0,-3 3-16 16,2-1-16-16,1 1 0 0,2 2-192 0,2 0-48 16,0 2 0-16,7-1 0 0,0-2-128 0,5 0 0 15,2-3 0-15,3 0 0 0,4-5 128 0,0-1-128 16,4-1 192-16,3-3-64 0,2-1 160 0,2-2 32 15,-1-4 0-15,3 0 0 0,1 1-32 0,-3-2 0 16,-1-2 0-16,-1-1 0 0,-2-5 0 0,-1 2 0 16,-4 2 0-16,-2-4 0 0,-3-1-288 0,0 2 0 15,2-2 128-15,-6 3-128 0,-5 0 160 0,1-1-32 16,0 1 0-16,-3 2 0 0,2 2-256 0,5 7-64 16,-6-5-16-16</inkml:trace>
  <inkml:trace contextRef="#ctx0" brushRef="#br1" timeOffset="193211.54">24505 604 3679 0,'6'-14'160'0,"-3"9"32"15,0 1-192-15,2-4 0 0,-3 0 0 0,1 3 0 0,1 1 2304 0,-2-1 400 0,-1 1 96 0,1-1 16 16,-2 5-1744-16,0 0-352 0,0 0-64 0,0 0-16 16,-8 9 64-16,2 1 16 0,-3 3 0 0,-1 4 0 15,-1 3-144-15,0 2-16 0,0 2-16 0,0 2 0 0,-11 20-288 0,6-4-48 16,2-4-16-16,3-5 0 0,-1-4-192 0,4-1 176 16,1-5-176-16,4-3 160 0,-2-5-160 0,4-3 160 15,1-1-160-15,1-2 160 0,-1-9 96 0,0 0 32 16,0 0 0-16,0 0 0 0,0 0 144 0,0 0 16 15,0 0 16-15,11-4 0 0,0-6-16 0,-2 0-16 16,1-1 0-16,1-1 0 0,-3-3-256 0,2 0-48 16,3 0-128-16,-2 0 192 0,1 1-192 0,2 0 0 15,3-2 128-15,-3 4-128 0,-2 2 0 0,2 3 0 16,3 0 0-16,0 3 0 0,1-2 0 0,0 4 0 16,0 3 0-16,2-1 0 0,-2-1-128 0,-1 0-32 15,-1 0 0-15,-1 2 0 16,-1 2-560-16,-1-1-112 0,-4-3-32 0</inkml:trace>
  <inkml:trace contextRef="#ctx0" brushRef="#br1" timeOffset="193424.82">24558 922 13823 0,'0'0'608'0,"-6"5"128"16,-1 3-592-16,1 2-144 0,1 0 0 0,2 1 0 0,0 0 496 0,3 0 64 0,0 1 16 0,3 0 0 15,2 1 160-15,2 2 32 0,5 0 16 0,3 0 0 16,3 3 112-16,4-2 0 0,1 0 16 0,3 0 0 16,-3 0-512-16,3-1-96 0,-1-2-32 0,1-2 0 15,2-1-112-15,-1-2-32 0,-2-1 0 0,1-1 0 16,2 1-1616-16,-5-2-336 0,9 3-64 16,-4-6-6624-16</inkml:trace>
  <inkml:trace contextRef="#ctx0" brushRef="#br1" timeOffset="194588.66">8943 1430 20383 0,'-1'-15'896'0,"0"5"192"0,-2-1-864 0,3 1-224 0,3 0 0 0,-1 2 0 16,-2 8 0-16,0 0 0 16,0 0 0-16,4-5 0 0,-4 5 0 0,0 0 0 0,11 0 0 0,-5 4 0 15,-6-4 0-15,6 13-128 0,-2 4 128 0,0 2 0 16,-2 0 176-16,0 4 144 0,-1 4 16 0,0 4 16 16,0 3-144-16,-1 1-16 0,-1-2-16 0,0 0 0 15,-1-1-176-15,-1 0 160 0,-1 0-160 0,-1-3 160 16,0-1-32-16,1-3-128 0,1-4 192 0,-1-1-64 15,4-6-128-15,1-3 0 0,-1-11 0 0,0 0 128 16,5 9 128-16,4-8 0 0,2-6 16 0,2-4 0 16,1-3 512-16,5-4 112 0,5 0 0 0,1-5 16 15,3-2-544-15,-1 0-112 0,0 2-32 0,-1-2 0 16,-1 2-224-16,-1 1 0 0,-1 3 0 0,-1 2 0 0,1 0 0 16,-2 0 0-16,-2 0 0 0,2 5 0 0,-3 3 0 15,1 1 0-15,-2-2 0 0,-1 5 0 16,-3-2-1856-16,0 3-272 0,0 0-48 0</inkml:trace>
  <inkml:trace contextRef="#ctx0" brushRef="#br1" timeOffset="194953.07">9693 1322 18431 0,'0'0'816'0,"1"-7"160"0,-1-2-784 0,0 1-192 16,0 0 0-16,0 8 0 0,0 0 0 0,0 0 0 16,0 0 0-16,0 0 0 0,0 0 192 0,0 0 0 0,-10 7 0 0,-3 4 0 15,-2-1-48-15,0 4-16 0,-3 4 0 0,-3 4 0 16,0 2-128-16,2 0 0 0,-3-2 0 0,2 3 128 16,3 3-128-16,3-3 128 0,3-4-128 0,2-2 128 15,2-4-128-15,4-3 0 0,7-1 0 0,2-5 0 16,-6-6 224-16,8-3 16 0,4-1 0 0,1-2 0 15,0-3 624-15,4-4 128 0,2-4 32 0,0 0 0 16,0 0-608-16,0-1-112 0,-2-1-32 0,1-1 0 16,-3-1-272-16,0 2 128 0,-3 5-128 0,-4-1 0 15,-2-2 128-15,-4 3-128 0,-2 2 0 0,-1 1 0 16,-4 2 0-16,-3 0 0 0,-2 1 0 0,-1 4 0 16,-1-2-160-16,-2 2-144 0,1 1-16 0,0 1-16 15,2-1-496-15,2 2-112 0,0 0-16 16</inkml:trace>
  <inkml:trace contextRef="#ctx0" brushRef="#br1" timeOffset="195293.06">9845 1095 16575 0,'0'0'1472'0,"0"0"-1168"15,0 0-304-15,0 0 0 0,0 0 752 0,0 0 80 16,0 0 32-16,0 0 0 0,-6 1-304 0,-2 4-64 15,3 4-16-15,-1 2 0 0,2 7-480 0,-3-1 0 16,-3 2 0-16,3 1 0 0,-4 1 0 0,2 1 0 0,1 0 0 16,-1 0 0-16,0-3 0 0,0 0 128 0,0-1-128 0,1-3 0 15,4-2 128-15,-2-2-128 0,6-11 0 0,0 0 144 16,0 0-144-16,0 0 128 0,0 0-128 0,0 0 128 16,0 0 336-16,10-9 64 0,2 0 16 0,-1-2 0 15,3-3 96-15,5 0 0 0,-1-1 16 0,2 0 0 16,-2 0-320-16,4 0-64 0,-1-1-16 0,-1 3 0 15,-4 2-256-15,-1 0 160 0,-4 0-160 0,0 1 128 16,-7 2-128-16,-4 8 0 0,0 0 0 0,0-7 0 16,-1 0 0-16,1 7 160 0,0 0-160 0,-7-4 160 15,-2-1-160-15,-2 4-272 0,-3 2 64 0,4 1 16 16,-1 2-1632 0,0-2-320-16</inkml:trace>
  <inkml:trace contextRef="#ctx0" brushRef="#br1" timeOffset="195626.65">10207 821 4607 0,'0'0'400'0,"0"0"-400"16,0 0 0-16,0 0 0 0,0 0 3008 0,10 2 528 15,-1 1 112-15,-3 3 0 0,-1 0-2624 0,1 5-512 16,-4 4-128-16,1 1 0 0,-1 2-64 0,-1 3 0 15,-2 3 0-15,0 4 0 0,-1 5-160 0,1-1-32 16,-1-1-128-16,1-1 192 0,-4-1-192 0,3 0 176 16,0-1-176-16,0-6 160 0,-1-5-160 0,2-3 0 0,0-1 144 15,1-5-144-15,0-8 0 0,0 0 128 0,0 0-128 0,0 0 0 16,0 0 352-16,7-6 0 0,2-5 0 0,2-4 0 16,4-3 32-16,3-3 0 0,-5-1 0 0,3-3 0 15,3-2-208-15,0 3-48 0,2 3 0 16,0 0 0-16,-5 1 0 0,2 2 0 0,2 1 0 0,4 3 0 15,-3 2-128-15,-1 3-176 0,1 2 48 0,-2 1 0 32,0-2-1312-32,-3 5-256 0</inkml:trace>
  <inkml:trace contextRef="#ctx0" brushRef="#br1" timeOffset="195808.53">10312 1164 28911 0,'0'0'1280'0,"0"0"256"0,8-5-1216 0,1 4-320 16,5 4 0-16,4 0 0 0,7-1-128 0,4-1-96 15,8 2-16-15,4 2 0 0,7 0 240 0,3 1-176 16,3-2 176-16,8 0-160 16,2-1-352-16,1 1-64 0,-2 3 0 0,-2-3-16 0</inkml:trace>
  <inkml:trace contextRef="#ctx0" brushRef="#br1" timeOffset="-211828.9">21748 12305 1839 0,'0'0'0'0,"0"0"160"0,-9 4-160 0,0-1 0 15,1-3 0-15,0 3 0 0,8-3 1760 0,-7 5 320 16,-1 0 64-16,2-2 16 0,6-3-1328 0,-8 2-256 16,0 0-48-16,8-2-16 0,-7 2 0 0,7-2 0 15,-6-3 0-15,6 3 0 0,-9 1 144 0,9-1 32 16,0 0 0-16,0 0 0 0,-7-2-32 0,7 2 0 16,0 0 0-16,0 0 0 0,-4-7-208 0,4 7-64 15,0 0 0-15,0 0 0 0,0 0-112 0,8-8-16 16,1 1-16-16,2 2 0 0,1 2-48 0,4 3 0 0,5-1 0 0,2 1 0 15,6 0 0-15,3 1 0 16,2 2 0-16,3-2 0 0,0-2-192 0,2 1 144 0,-1-2-144 0,3 0 128 16,6-3 0-16,-1-1-128 0,2-1 192 0,3 4-64 15,1 4-128-15,-2 1 160 0,-1-2-160 0,-1 0 160 16,-1 0-160-16,4 1 160 0,2 1-160 0,-1-2 160 16,3-2-32-16,-1 3 0 0,1 3 0 0,-3-1 0 15,-2-3-128-15,2-3 0 0,-1-3 0 0,3 2 0 16,0 4 0-16,0 0 160 0,0 0-160 0,-3 2 160 15,-1 2 16-15,-1 0 0 0,-3 2 0 0,3-5 0 16,-1-1-48-16,1 2 0 0,-2 2 0 0,0 2 0 16,-1-1-128-16,-2 0 0 0,-2-1 0 0,-4 1 0 15,-1 1 0-15,0-1 0 0,0-4 0 0,1 1 0 16,0 2 0-16,1 3 0 0,-2 1 0 0,2-3 0 0,-3-1 0 16,2 1 0-16,-4 1 0 0,-4 0 128 0,-2-2-128 0,1-1 0 15,-1-3 0-15,-1 3 0 0,-3 2 0 0,-1-1 128 16,-1-5-128-16,-1 2 0 0,-4 2 160 0,-2 0-160 15,-2-1 192-15,-1 0-192 0,0-4 240 0,-2 2-64 16,-10 0-16-16,0 0 0 0,8-2-16 0,-8 2 0 16,8-2 0-16,-8 2 0 0,0 0 64 0,0 0 16 15,0 0 0-15,-5-8 0 0,5 8 16 0,-11-4 0 16,-1 0 0-16,-5 0 0 0,-4 0-80 0,-1 2-16 16,1 2 0-16,-3-1 0 0,-2-3-144 0,0 2 192 15,1-1-192-15,-5 1 192 0,-3-2-64 0,-3 0-128 16,-6-3 192-16,-3 2-64 0,-6 0 0 0,-4 2 0 15,-3 1 0-15,-1-1 0 0,-1-4-128 0,-4 1 192 16,-7 0-192-16,-1 0 192 0,0 1-192 0,1-1 0 0,4 0 0 0,-1-1 0 16,-4 1 0-16,-1-1 0 0,-5 1 128 0,4 2-128 15,3 2 0-15,0-1 0 0,-4-3 144 0,-1 3-144 16,-2 1 0-16,7 2 144 0,2 2-144 0,5-2 0 16,-1-4 128-16,2 2-128 0,2 1 0 0,1 4 0 15,-1 0 128-15,9-1-128 0,1-2 0 0,4 2 0 16,2 2 0-16,-3 1 0 0,-1-1 128 0,0 2-128 15,1-1 0-15,2 2 0 0,1-1 0 0,3 1 0 16,3-1 0-16,3-1 0 0,1-1 0 0,2 2 0 16,2-1 0-16,3 0 0 0,2-3 0 0,2 2 0 15,4 3 0-15,3-1 0 0,-2-2 0 0,8-1 0 16,2-1 0-16,9-2 0 0,0 0 128 0,0 0-128 16,0 0 128-16,0 0-128 0,0 0 192 0,0 0-192 0,13 3 0 0,3-3 0 15,0-1 0-15,5 1 0 0,4 1 128 0,3 0-128 16,1 0 0-16,0 0 0 0,3 0 0 0,2-1 0 15,7-1 0-15,7 0 0 0,5-1 0 0,5-1 0 16,3 1 0-16,2 2 0 0,-2 0 0 0,10-2 0 16,6-1 0-16,6 2 0 0,1 1 0 0,4-1 0 15,0-2 0-15,5 1 0 0,5-1 0 0,0 0 0 16,-2 1 0-16,3 1 0 0,2-2 0 0,-2 3 0 16,-5 3 0-16,-3 1 0 0,-6-1 0 0,0 0 0 15,-2 1 0-15,-5 1 0 0,-5 3 0 0,-4-2 0 16,-3 1 0-16,0-2 0 0,-2 1 0 0,-4 1 0 15,-7-1 0-15,-4-1 0 0,-5-2 0 0,-3 0 0 16,-5 2 0-16,0-3 0 0,-1 2 0 0,-3-2 0 0,0-3 0 0,-3 5 0 16,0 1 0-16,-4 2 0 0,-1-1 0 15,-2 0 0-15,-4-3 0 0,-3 1 0 0,-2 1 0 0,-4-1 0 16,-9-4 0-16,9 5 0 0,-9-5 0 0,0 0 0 16,0 0 0-16,0 0 0 0,0 0 0 0,0 0 0 15,0 0 0-15,-7 5 0 0,-2-3 0 0,0-2 0 16,-1 0 128-16,-4-1-128 0,-4 2 0 0,-2-1 0 15,-1-4 128-15,-4 1-128 0,-5 0 0 0,-1 0 0 16,-2-1 0-16,-5-2 0 0,0-1 0 0,-7 2 0 16,-4 2 0-16,-9-2-144 0,-7 0 144 0,-2-1-128 15,-4 1 128-15,-4-1 0 0,-8 1 0 0,-9-2 0 16,-11 1 0-16,2 0-160 0,0 1 160 0,-5 1-160 16,-6 1 160-16,2 1 0 0,2-2 0 0,-2 4 0 15,-4 2 0-15,7 0 0 0,6-2 0 0,1 1 0 0,1 1 0 0,7 2 0 16,8 0 0-16,7-2 0 0,4-4 0 0,7 2 0 15,1 3 0-15,8-1 0 0,8 0 0 0,6-1 0 16,11 0 0-16,7 2 128 0,8 0-128 0,7 2 0 16,10-5 0-16,0 0 128 0,15 4-128 0,14-2 0 15,15 1 0-15,15-3-128 16,10-6-1360-16,10 2-272 0,41-4-48 0,-2-6-16 0</inkml:trace>
  <inkml:trace contextRef="#ctx0" brushRef="#br1" timeOffset="-209021.61">1562 12198 20959 0,'-8'-16'928'0,"2"10"192"0,-4 5-896 0,0-1-224 0,-1-6 0 0,-1 4 0 16,1 3 0-16,1 2 0 0,-1 0 0 0,3-1 0 16,8 0 144-16,-8 0 144 0,0 2 32 0,8-2 0 15,0 0-16-15,0 0 0 0,0 0 0 0,0 0 0 16,0 0-96-16,0 0-16 0,0 0 0 0,0 0 0 15,11 9-32-15,1-2-16 0,3 1 0 0,0-5 0 0,3-1 48 0,2-4 16 16,5 0 0-16,3-1 0 0,0-4 80 0,6 1 16 16,1-3 0-16,7 1 0 0,4 1 80 0,2-6 0 15,0 0 16-15,0 1 0 0,1 4-16 0,0 1 0 16,-1 2 0-16,4-2 0 0,-5 0-96 0,-1 4-32 16,0 1 0-16,-7 2 0 0,-1 4-128 0,-7-2-128 15,-6-1 192-15,-2 5-192 0,-4 3 144 0,-3-1-144 16,-3-1 0-16,-1-2 144 0,-5 0-16 0,-7-5-128 15,8 5 192-15,-8-5-64 0,0 0 96 0,0 0 16 16,0 0 0-16,0 0 0 0,-9 1 144 0,-1-1 16 16,-2 0 16-16,-7-1 0 0,-4-1-160 0,-7 2-16 15,-5-2-16-15,-4 2 0 0,-5 2-224 0,-3-2 144 16,-1 1-144-16,-3 0 128 0,2 0-128 0,-4 3 0 0,0 0 144 0,1-1-144 16,-1 0 176-16,2-2-48 0,4-1 0 0,2 1 0 15,4 0-128-15,5 0 160 0,3-1-160 0,3 0 160 16,3 1-160-16,6 1 192 0,1 2-192 0,4-3 192 15,2-2-192-15,4 1 0 0,10 0 0 0,0 0 128 16,0 0-128-16,0 0 0 0,0 0 0 0,13-4 0 16,6 1 0-16,4-4 0 0,5-2 0 0,6-1 0 15,5 0 0-15,5-1 0 0,4-2 0 0,6 0 0 16,1 1 0-16,0 2 0 0,-3 2-144 0,2-1 144 16,1 0 0-16,3 1 0 0,-3-2 0 0,0 5 0 15,-2 2 0-15,-3 0 0 0,-5-3 0 0,-3 3 0 16,-1 3 0-16,-5 1 0 0,-2 1 0 0,-8-2 0 15,-7-1 0-15,-4 4 0 0,-1 4 0 0,-4-2 0 16,-10-5 0-16,0 0 0 0,-7 9 128 0,-2 0-128 0,-6 0 192 0,-6-1-16 16,-3-1 0-16,-6 3 0 0,-2 2 32 0,-6 0 16 15,-6 0 0-15,-3-1 0 0,-2-2-96 0,-2 1 0 16,-2 0-128-16,2-3 192 0,1-2-192 0,2-1 128 16,1 1-128-16,0-1 0 0,1-1 128 0,2-2-128 15,3-1 0-15,3 3 144 0,2-1-144 0,3-1 0 16,2-2 0-16,7 0 0 0,2 1 0 0,5 1 0 15,4 1 128-15,4-2-128 0,3-4 0 0,6 4 0 16,0 0 144-16,6-6-144 0,6 0 0 0,5-4 0 16,6-2 0-16,8 2 0 0,7 1 0 0,7-1 0 15,5-2 0-15,3 0 0 0,0 0 0 0,0 2 0 16,2 3 0-16,2-2-128 0,5 1 128 0,-1 1 0 0,-3 3 0 16,-2 1 0-16,-7 3 0 0,-3-2 0 0,-7 1 0 15,-4 2 0-15,-4 2 0 0,-7 2 0 0,-4-1 0 0,-7 2 0 16,-13-6 0-16,6 9-128 0,-7 0 128 0,-7 1 0 15,-4-4 0-15,-7 3 0 0,-3 2 0 0,-9 1 0 16,-5 1 0-16,-3 0 0 0,-7-5 0 0,-2 5 128 16,-4 5-128-16,1-2 0 0,-1 0 128 0,0 0-128 15,3-1 0-15,-2 1 0 0,1-3 0 0,-1-2 0 16,1-2 0-16,2 1 0 0,1 2 0 0,5-1 128 16,6-1-128-16,4-1 0 0,2-2 0 0,6 0 0 15,4-2 0-15,7-1 0 0,5-3 0 0,8-1 0 16,0 0 0-16,0 0 0 0,16 0 0 0,4-5 0 15,8-5-128-15,8-1 0 0,6 0 0 0,10 0 0 16,7 3 128-16,4-3-160 0,1 0 160 0,3 2-160 0,0 0-32 0,1 2 0 16,-1 2 0-16,-2 3 0 0,-3 1 192 0,-7 1-192 15,-6-1 192-15,-8 1-192 0,-4 1 64 0,-10 3 0 16,-8 4 0-16,-8-3 0 0,-11-5 128 0,0 0-128 16,-9 10 128-16,-12 0-128 0,-6 5 128 0,-11-1 0 15,-5-3 160-15,-9 1-160 0,-6 0 304 0,-3 0-48 16,-5 0 0-16,1-2 0 0,2-3 64 0,0-1 0 15,0-1 0-15,3-2 0 0,-1-2-32 0,7-1 0 16,6-1 0-16,7 1 0 0,4 0-96 0,7 0 0 16,6-2-16-16,4-1 0 0,8 1-176 0,3-1 0 15,9 3 0-15,0 0 128 0,0 0-128 0,12-2 0 16,5-3 0-16,8 0-176 0,7-3-16 0,3-1-16 16,4 1 0-16,7 0 0 0,7-3 16 0,1 1 0 0,1 0 0 15,-1 1 0 1,-2 0-192-16,0 3-48 0,3 1 0 0,-5 3 0 15,-3-2-1584-15,-2 5-320 0,-2 4-64 0</inkml:trace>
  <inkml:trace contextRef="#ctx0" brushRef="#br1" timeOffset="-206659.73">21546 12538 7599 0,'0'0'320'0,"0"0"96"0,0 0-416 0,0 0 0 15,0 0 0-15,0 0 0 0,0 0 720 0,0 0 64 16,-8 4 16-16,-1-5 0 0,0-5 48 0,-2 1 16 16,1 4 0-16,1 0 0 0,2-1 64 0,0-1 16 15,0-4 0-15,2 4 0 0,5 3 32 0,0 0 16 16,0 0 0-16,0 0 0 0,0 0-160 0,0 0-16 16,2-8-16-16,5 0 0 0,0-1-288 0,7 3-64 15,1 0-16-15,5 5 0 0,3 1-112 0,7-2 0 16,3-2-16-16,5 3 0 0,6 3-112 0,7 0 0 0,6 1-16 15,1 1 0-15,2-2 16 0,2 0 0 0,4-1 0 0,10-1 0 16,8-2-192-16,0 2 0 0,-1 2 144 0,5 0-144 16,8-1 160-16,-1 3-32 0,0 0-128 0,3 3 192 15,-1 0-192-15,-1 3 0 0,1 2 0 0,-7 0 0 16,-5 1 0-16,-1 2 0 0,3 0 0 0,-5 3 0 16,-2-4 0-16,-8 2 128 0,-7-1-128 0,-5 0 0 15,-1-1 0-15,-4 0 0 0,-4-4 0 0,-2 2 0 16,-1 1 0-16,-4-3 0 0,-8-4 0 0,0 0 0 15,-4 3 0-15,-3-2 0 0,1-2 128 0,-1-3-128 16,-1-2 0-16,1-2 128 0,-1 2-128 0,-3 0 0 16,-1-1 0-16,-6-1 0 0,-4-3 0 0,-2 3 0 15,-3 1 128-15,-1 0-128 0,-2-2 0 0,-6 3 144 16,0 0 0-16,-5-6 0 0,5 6 0 0,-13-8 0 0,-7-4-144 16,-3 4 192-16,-4 1-192 0,-5 0 192 0,-3 1-64 15,-2-2 0-15,-2-3 0 0,-4 0 0 0,-5 0-128 16,-3 2 0-16,0 0 0 0,-6 1 0 0,-1-3 0 0,2 1 0 15,-1 0 0-15,-4 1 0 0,-3-3 0 0,-3 4 0 16,-8 5 0-16,1-4 0 0,2-4 0 0,-5 1 192 16,-7 1-32-16,0 2 0 0,-2 3-160 0,5-1 0 15,-1 1 0-15,-1 0 0 0,-4 3 128 0,2-2 0 16,1-1 0-16,5 0 0 0,3 1-128 0,3 2 128 16,-4 1-128-16,3 1 128 0,2 0 64 0,9 1 0 15,8 1 0-15,-3-1 0 0,2 1-64 0,3 0-128 16,4-3 192-16,2 1-64 0,2 1 0 0,7 1 0 15,6 1 0-15,7-3 0 0,2-4-128 0,6 2 160 16,5 3-160-16,5-3 160 0,7 1 32 0,0 0 0 0,0-5 0 0,0 5 0 16,13-5-192-16,7 0 160 0,8-3-160 0,6 2 160 15,9 3-160-15,6 2 0 0,6 1 144 0,2-1-144 16,-1-2 0-16,5 2 0 0,11 3 0 0,6-2 0 16,6-2 0-16,-2-1 192 0,-2 0-64 0,10 3 0 15,6 3-128-15,3 0 0 0,-3-2-176 0,5 2 176 16,3 4 0-16,-1-1 0 0,-1 2 0 0,-2-2 0 15,-2-3 0-15,-1 3 0 0,-2 5 0 0,-9-3 0 16,-8-3 0-16,-6 0 0 0,-2-3 176 0,-9 4-48 16,-6 1-128-16,-8 1-128 0,-6-4 128 0,-8 2-192 15,-8-1 192-15,-5 0 0 0,-9-2 0 0,-2-3 0 16,-9 0 0-16,0 0 0 0,0 0 0 0,-9 0 0 0,-3-3 0 16,-8-4-160-16,-4-5 160 0,-7 4 0 0,-8 8 0 15,-6-3 0-15,-7-6 0 0,-3 2 0 0,-2 2 0 16,-11-1 0-16,-9 0 0 0,-4 1-160 0,-1-6 160 0,-5 1 0 15,-2 2 0-15,-6-3 0 0,-5 0 0 0,2 0 0 16,4 3 0-16,-5 1 128 0,-4 1-128 0,5-1 0 16,5 1 0-16,2-1 128 0,-1 2-128 0,4 0 0 15,1 2 128-15,10-1-128 0,11-1 160 0,6 1-32 16,6-1-128-16,7 0 192 0,5 2-192 0,8-2 144 16,8 0-144-16,9 1 128 0,6 4-128 0,11 0 192 15,0 0-192-15,14-4 192 0,14 3-64 0,10 0 0 16,9-2 0-16,17-3 0 0,17-4-128 0,12 7 0 15,9 3 144-15,11 0-144 0,5-3 0 0,3 3 0 16,3 5 0-16,3 3 0 0,6 1 160 0,-6 0-32 16,-4 0-128-16,0 3 192 0,1 3-192 0,-7 0-128 0,-9 0 128 0,-3 0-208 15,-1-6 208-15,-7 3 0 0,-7 3 0 0,-5-3 0 16,-6-4 0-16,-2 0 0 0,-2-2 0 0,-7 3 0 16,-10 2-144-16,-8-1-48 0,-13-2 0 0,-8-2 0 31,-9 0-1888-31,-5 0-384 0,-10 1-80 0,-5-7-16 0</inkml:trace>
  <inkml:trace contextRef="#ctx0" brushRef="#br1" timeOffset="-205838.01">21451 12415 9375 0,'0'0'416'0,"12"4"96"16,0 2-512-16,2-1 0 0,-2-2 0 0,4 3 0 15,2 1 688-15,0 2 32 0,2 0 16 0,5-1 0 16,1-4 16-16,10 1 0 0,4 0 0 0,9-1 0 0,5-2-16 0,3-3 0 15,-1-4 0-15,8 4 0 0,6 3-112 0,10-2-32 16,11-3 0-16,2 1 0 0,2 0-48 0,8 1-16 16,10 1 0-16,-3-3 0 0,-4 2-112 0,6 2-32 15,6 4 0-15,-7-2 0 0,-8-3-96 0,1 0-32 16,-1 2 0-16,-6 4 0 0,-6 1-96 0,-6 1-32 16,-7-2 0-16,-3 1 0 0,-7 4 0 0,-5 0 0 15,-6 0 0-15,-5-2 0 0,-9-2 0 0,-5 3 0 16,-3 3 0-16,-4-5 0 0,-4-6 0 0,-1-2 0 15,-1 1 0-15,-3 2 0 0,2 0 48 0,-4-1 0 16,-1-4 0-16,-1 2 0 0,-4 3 144 0,-2 0 48 0,-1 1 0 0,-2-3 0 16,-4-7 64-16,-5 6 16 0,6 0 0 15,-6 0 0-15,5-5-96 0,-5 5-16 0,7-1 0 0,-7 1 0 16,0 0-96-16,0 0-32 0,0 0 0 0,0 0 0 16,9 4-32-16,-9-4-16 0,0 0 0 0,0 0 0 15,0 0 16-15,0 0 0 0,0 0 0 0,0 0 0 16,0 0-32-16,0 0 0 0,0 0 0 0,0 0 0 15,0 0-144-15,1-8 128 0,-2-1-128 0,1 9 128 16,0 0-128-16,0 0 0 0,0 0 0 0,0 0 0 16,0 0 0-16,0 0 0 0,-3 7 0 0,3-7 0 15,0 0-496 1,0 0-128-16,0 0-16 0,0 0-8768 0,-7 5-1728 0</inkml:trace>
  <inkml:trace contextRef="#ctx0" brushRef="#br1" timeOffset="-160874.45">21683 12290 7311 0,'0'0'320'0,"0"0"64"0,-4 8-384 0,4-8 0 0,0 0 0 0,0 0 0 15,0 0 752-15,-1 10 64 0,0-2 16 0,1-8 0 16,0 0 112-16,0 0 16 0,8 5 16 0,2-1 0 16,2-3-112-16,1 0-32 0,3 0 0 0,2 1 0 15,6 0-512-15,3-1-96 0,0-2-32 0,4 3 0 16,2 3 0-16,2-1 0 0,2 3 0 0,1-5 0 16,5-4 0-16,7 2-16 0,6 2 0 0,0 0 0 0,1-2 16 0,0 1 0 15,0 2 0-15,1 0 0 0,0 1 0 16,5 0 16-16,4-4 0 0,2 4 0 0,-1 5-16 0,-2 1 0 15,-4 1 0-15,4-4 0 0,0-2-64 0,0 2 0 16,-2 1-128-16,-3-1 192 0,-3-3-192 0,-1 1 128 16,-7 1-128-16,3 1 0 0,2-2 192 0,2 1-64 15,-2-3-128-15,1 0 192 0,-1 2-192 0,-1 1 0 16,-5 1 0-16,-2-2 0 0,-1-1 0 0,0 2 0 16,-1 2 0-16,-3-4 0 0,-6-4 128 0,1 4-128 15,-2 2 0-15,-6 0 0 0,-4-3 192 0,0-1-48 16,-4-4-16-16,0 5 0 0,0 5 64 0,-4-2 0 15,0-3 0-15,-1-1 0 0,0 0-48 0,-2 2 0 16,-1 0 0-16,2-2 0 0,-1-3 48 0,-4 0 16 16,-1 0 0-16,-2 1 0 0,2-2 32 0,-9 2 0 0,0 0 0 0,0 0 0 15,0 0-16-15,0 0 0 0,0 0 0 0,0 0 0 16,0 0 112-16,-9 2 32 0,-1 1 0 0,-5-1 0 16,-1-5-368-16,-5 1 0 0,-1-6 0 0,-3 5 0 15,-1 2 0-15,-7-2 0 0,-3-5 0 0,-6 1 128 16,-5 6-128-16,-5-1 0 0,-5-1 0 0,0-4 128 15,-4-3-128-15,-5 2 176 0,-5 2-176 0,-6-1 192 16,-3-3-192-16,2-1 0 0,1 3-160 0,0-2 160 16,-5-2 0-16,0 1 0 0,-1-3 0 0,1 3 0 15,9 7 0-15,-4-3 0 0,-6 0 0 0,3-1 0 16,1 0 0-16,4 1 0 0,4 3 0 0,1-2 0 16,0-4 0-16,-2 3 0 0,4 2 0 0,4 1 0 15,9 2 0-15,6-1 0 0,4-4 0 0,3 5 0 0,1 3 0 16,3 2 0-16,1-3 128 0,1 3-128 0,3-1 144 0,3 2-16 15,6 3-128-15,0-5 192 0,3 0-192 0,6 2 0 16,-1 0 0-16,5 0 0 0,2 2 0 0,4-3-128 16,5-3 128-16,0 0 0 0,-2 8 0 0,2-8 0 15,0 0 0-15,13 5 0 0,2 1 0 0,7-1 0 16,6 1 0-16,5-4 0 0,6-4 192 0,4 1-64 16,7 1-128-16,-1 0 192 0,2-1-64 0,7-3-128 15,7-1 176-15,5 2-176 0,2 5 176 0,2 0-176 16,-2 1 160-16,6-1-160 0,8 1 128 0,2 2-128 15,2 3 0-15,1-3 0 0,0-1 0 0,-1 1 128 16,6 4-128-16,-6-1 0 0,-2-1 0 0,-1 1 176 16,-1 2-176-16,-2 1 160 0,0 0-160 0,-8 1 0 15,-10 2-160-15,-5-2 160 0,-2-1 0 0,-3 2 0 0,-4 3 0 0,-8-5 0 16,-9-5 0-16,-4 0 0 0,-4 4 0 0,-5-6 0 16,-5-5 0-16,-4 0 0 0,-3-1 0 0,-10 2 0 15,0 0 0-15,0 0 256 0,0 0-48 0,-9-1-16 16,-8 0 160-16,-5 1 32 0,-4 1 0 0,-10-5 0 15,-12-9-384-15,-4 2 144 0,-6 3-144 0,-4-4 0 16,-10-5 160-16,-7-1-160 0,-10 2 128 0,1-2-128 16,1 6 0-16,-5-1 128 0,-9 0-128 0,4 0 0 15,1-1 0-15,2 1 0 0,1-1 128 0,-1 4-128 16,2-2 0-16,9 1 0 0,11 2 0 0,5 0 0 16,2-1 0-16,10 3 0 0,6 0 0 0,10 4 0 15,7 3 0-15,9 0 0 0,9-1 0 0,14 1 0 16,0 0 0-16,12 9 0 0,10-2 0 0,10 0 0 0,13-3 0 0,4 3 0 15,7 2-160-15,9-1 160 16,6-2-2592-16,9-1-416 0</inkml:trace>
  <inkml:trace contextRef="#ctx0" brushRef="#br1" timeOffset="-152086.09">21619 12332 2751 0,'0'0'256'0,"10"4"-256"0,-1-4 0 0,2 0 0 16,1-2 1024-16,3 2 176 0,3 2 16 0,6-4 16 15,6-4-544-15,6 1-112 0,1 2-32 0,4 3 0 0,0 3 32 0,-1-1 0 16,0-4 0-16,2 4 0 0,4 3-128 0,4 2 0 16,1-3-16-16,5 0 0 0,3 2-144 0,-1 3-32 15,0 4 0-15,4-4 0 0,1-5-80 0,6 3-32 16,7 2 0-16,-1 2 0 0,-3-2 0 0,1-1 0 15,3-5 0-15,2 6 0 0,3 6-144 0,-2-2 192 16,-2-1-192-16,1-2 192 0,1-1-192 0,-1 3 0 16,0 5 0-16,-3 0 0 0,-7-5 160 0,-2 0-160 15,-5 3 192-15,0-4-192 0,-1-1 176 0,-5-3-176 16,-4-6 160-16,-6 6-160 0,-4 6 144 0,-7-1-144 16,-2-4 128-16,-4-1-128 0,-5 0 176 0,2 1-48 15,-4 1-128-15,-2-4 192 0,0-7-16 0,-1 2-16 0,-1 3 0 16,3-2 0-16,-2-1 80 0,3 0 16 0,-2-2 0 0,0 1 0 15,-1 4-128-15,0 1 0 0,2 2-128 0,1-2 192 16,0 0 64-16,1 0 16 0,-4 0 0 16,-1 0 0-16,-1-4-112 0,-3 0-32 0,-1 1 0 0,-1 1 0 15,0-2 16-15,0 2 0 0,0 0 0 0,-2 0 0 16,-1-2 0-16,2-2 0 0,0-1 0 0,1 2 0 16,0 1-144-16,0 2 192 0,0 3-192 0,0-4 192 15,-1-5-64-15,0 3-128 0,-1 5 192 0,-9-4-64 16,0 0-128-16,8-4 160 0,-3-1-160 0,-5 5 160 15,0 0-160-15,0 0 0 0,0 0 144 0,0 0-144 16,-10 6 192-16,-4 2-48 0,-4-1 0 0,0-3 0 16,-1-2-144-16,-2 1 0 0,-2 0 144 0,0-2-144 15,1 2-1392-15,0-4-336 16,-13-4-80-16,5 7-16 0</inkml:trace>
  <inkml:trace contextRef="#ctx0" brushRef="#br0" timeOffset="-31283.29">11372 14431 6447 0,'0'0'272'0,"10"-3"80"16,1-4-352-16,-1 3 0 0,-1 2 0 0,0-4 0 15,-2-4 1760-15,2 5 288 0,1 0 48 0,-10 5 16 16,6-4-1152-16,0-2-208 0,1 2-48 0,-2 0-16 0,-5 4-144 0,0 0-32 16,0 0 0-16,0 0 0 0,0 0-144 0,0 0-48 15,0 0 0-15,0 0 0 0,0 0-16 0,0 0-16 16,0 0 0-16,0 0 0 0,0 0-80 0,-8-2-16 16,-7 1 0-16,0 4 0 0,-4 1 112 0,-1 0 16 15,-2 2 0-15,-1-1 0 0,-1 0 64 0,-5 1 32 16,0 0 0-16,-3 2 0 0,-1-1-48 0,-2 3-16 15,-2 2 0-15,-1 3 0 0,-7-7 128 0,0 3 32 16,-3 0 0-16,-2 5 0 0,-1-1-192 0,2 2-16 16,0-1-16-16,1-2 0 0,-6-4-32 0,-1 2 0 15,-6 3 0-15,4-3 0 0,4-1-128 0,-2 1-128 16,3-2 192-16,-1 1-192 0,2-1 240 0,-1 0-64 16,-5-4-16-16,4 3 0 0,2 2-32 0,2 0 0 0,3-1 0 0,3 0 0 15,3-1 0-15,1 2-128 0,3 2 192 0,1-3-64 16,-4-3 0-16,3 3-128 0,-1 4 192 0,4-3-64 15,2-5-128-15,5 4 160 0,0-1-160 0,4 3 160 16,0 2-160-16,2-2 128 0,2-2-128 0,1 2 128 16,4-1-128-16,-2 1 0 0,3 3 0 0,2-4 0 15,2-4 128-15,0 2-128 0,0 0 0 0,2-1 128 16,1-1-128-16,5-7 0 0,0 0 0 0,-2 9 128 16,2-1-128-16,0-8 0 0,0 0 0 0,11 5 0 15,0-1 0-15,4-2 0 0,4-1 0 0,4-1 128 16,4-2-128-16,0 0 160 0,4 1-160 0,7-2 160 15,7 0-160-15,4 2 0 0,-1-1 144 0,2 1-144 16,0 1 0-16,3 0 0 0,4-3 0 0,6 3 0 16,4 4 0-16,0-1 0 0,-1 4 0 0,-4-3 128 0,-2 0-128 0,-2 2 0 15,-1 1 0-15,1 0 0 0,-2 1 0 0,-3 0 0 16,-5-1 0-16,-5 1 0 0,-6 0 0 0,-1-1 0 16,-4-1 0-16,-2-1-128 0,-2 0 128 0,-4-1 0 15,-2 1 0-15,-2-3 0 0,0 1 0 0,-5-2 0 16,1 4 0-16,-5-3 0 0,-1-3 0 0,0 1 0 15,-10 0 0-15,0 0 0 0,0 0 0 0,0 0 0 16,0 0 0-16,0 0 128 0,0 0 0 0,0 0 0 16,0 0 0-16,-9 7 0 0,-2-3 0 0,-1 0 0 15,-4 4 0-15,-2-2 0 0,-2 0-128 0,-2 1 0 16,-2-2 0-16,-2 3 128 0,-2-1-128 0,-3 1 128 16,0 0-128-16,-2 1 128 0,-4 1-128 0,-2 2 128 0,-4 1-128 15,3-1 128-15,0-1-128 0,-1 3 0 0,0 3 128 0,0 0-128 16,-1 2 0-16,-1 0 0 0,-2-1 0 0,-4 3 128 15,-3-1-128-15,1 1 0 0,0-2 128 0,6 1-128 16,4-1 0-16,-1-1 0 0,3-4 0 0,3 1 0 16,1-2 0-16,2 0 0 0,-4-1 0 0,1 2 128 15,0-3-128-15,0 0 0 0,3 1 0 0,2-2 128 16,1 1-128-16,1-1 0 0,3-6 0 0,-1 2 128 16,0 3-128-16,4 0 0 0,1 1 0 0,1-2 128 15,1-4-128-15,-2 2 0 0,3 3 0 0,-1-2 0 16,0-4 0-16,1 1 0 0,2 2 0 0,1-1 0 15,1 2 0-15,1 0 0 0,0-2 0 0,4 2 0 16,-1-1 0-16,3 4 0 0,0-4 0 0,5 1 128 16,3-7-128-16,-1 8 0 0,-3 0 0 0,4-8 0 0,0 0 0 0,8 8 0 15,3-1 0-15,1 0 0 0,3-2 0 0,5 0 0 16,-1-2 0-16,4 0 0 0,3 2 0 0,3-1 176 16,2-3-176-16,2-1 192 0,1 0-192 0,6-1 0 15,5 0 0-15,1 0 0 0,3-1 0 0,5 2 0 16,5 2 0-16,-2-1 0 0,-2-1 0 0,2-1 0 15,2-2 0-15,6 2 0 0,6 1 0 0,-4 0 0 16,-3-3 144-16,-4 2-144 0,-2-1 144 0,1 1-144 16,-5-1 192-16,3 1-192 0,2 1 176 0,-4 0-176 15,-2 1 160-15,-6 0-160 0,1 0 176 0,-3-1-176 16,1-2 192-16,0 1-192 0,0 3 192 0,2 1-64 16,-1-2 0-16,-1 0-128 0,-5-1 192 0,0 3-64 15,-1-3 0-15,-2 0-128 0,-1-3 192 0,-1 2-192 16,0 0 192-16,1 1-192 0,3 1 176 0,0 3-176 0,-2-3 160 0,-3 1-160 15,-4 1 192-15,-4-1-48 0,-3-1-16 0,-3 2 0 16,-3 0 64-16,-3-1 16 0,0-1 0 0,-4 0 0 16,-11-1 32-16,9 0 0 0,-9 0 0 0,0 0 0 15,0 0-32-15,0 0 0 0,0 0 0 0,0 0 0 16,0 0-48-16,0 0-16 0,0 0 0 0,0 0 0 16,0 0-16-16,0 0-128 0,-5 8 192 0,-1-4-64 15,-2-1-272-15,0-1-64 0,-2 1-16 0,0-1 0 16,-1-1-2528-1,0-1-512-15</inkml:trace>
  <inkml:trace contextRef="#ctx0" brushRef="#br0" timeOffset="-27626.86">12500 15049 9839 0,'0'0'432'0,"0"0"96"0,0 0-528 0,0 0 0 0,0 0 0 0,0 0 0 16,0 0 736-16,0 0 32 0,0 0 16 0,0 0 0 15,0 0-48-15,0 0-16 0,0 0 0 0,0 0 0 16,0 0-96-16,0 0-32 0,0 0 0 0,0 0 0 15,0 0-80-15,0 0-32 0,0 0 0 0,0 0 0 16,0 0-64-16,0 0-16 0,0 0 0 0,0 0 0 16,0 0-16-16,0 0 0 0,0 0 0 0,0 0 0 15,9 5-64-15,1-3-32 0,-1 0 0 0,2-2 0 16,2-1-64-16,0 0-16 0,1 3 0 0,4-2 0 16,4-2-16-16,1 1-16 0,-1 0 0 0,4 0 0 15,5-2 16-15,1 0 16 0,0 0 0 0,0 1 0 16,0 0 48-16,-2 1 16 0,0-1 0 0,0 0 0 0,-1-1-80 0,3 0 0 15,2 1-16-15,-3 0 0 0,-3-2-32 16,4 0 0-16,4 1 0 0,1 3 0 0,-3-2-16 0,1 0 0 16,-2-1 0-16,-2 1 0 0,0 1 16 0,1-1 0 15,0-2 0-15,1-1 0 0,-1 1 48 0,2-1 0 16,1 2 0-16,4 1 0 0,-1 0-48 0,2 1 0 16,-5-1 0-16,1 2 0 0,1 0-16 0,-5-1-128 15,-1-3 192-15,4 1-64 0,-1 0 0 0,-1 1 0 16,-1-2 0-16,-1 1 0 0,2 3 0 0,-2 0 0 15,-2 0 0-15,-1 0 0 0,-1-3 64 0,0 3 0 16,-2 0 0-16,-2-1 0 0,-1-3 0 0,0 1 0 16,-4 0 0-16,2 1 0 0,0 2-32 0,0-3 0 15,1 0 0-15,0-2 0 0,1 1-16 0,-2 2 0 0,0 0 0 0,1 1 0 16,1-2-144-16,1 1 192 0,1 1-192 0,2-1 192 16,0-1-192-16,-2 1 128 0,1 1-128 0,-2 0 128 15,0 3-128-15,-1-2 0 0,1-2 0 0,-2 0 0 16,0 2 0-16,0 0 0 0,-1-1 0 0,1-2 0 15,1 1 128-15,0 0-128 0,1 1 0 0,-1-2 128 16,3 0-128-16,-3 2 128 0,2 0-128 0,0 1 128 16,-2 4-128-16,0-2 0 0,0-2 144 0,-2 0-144 15,0 0 128-15,-2 0-128 0,0 0 160 0,2-1-160 16,-4-2 128-16,3 2-128 0,0 0 0 0,-1-1 0 16,2 0 128-16,-2-4-128 0,0 3 0 0,1 2 144 15,-1 2-144-15,2-1 0 0,-2-2 144 0,2 2-144 16,0 2 0-16,1-1 0 0,1-1 0 0,0 0 128 15,-5 0-128-15,2 0 0 0,-1 1 128 0,-1-1-128 0,0 0 0 0,0-1 128 16,-1 0-128-16,-1 0 0 0,-1 1 128 0,1-1-128 16,-2-1 128-16,0 1-128 0,-1 1 176 0,3 1-48 15,-2-1 0-15,-2-1 0 0,-1-2 16 0,1 1 0 16,-3 0 0-16,1 2 0 0,0-1-16 0,1 0 0 16,-1 0 0-16,-9 1 0 0,7 1-128 0,-7-1 0 15,0 0 144-15,10 0-144 0,-2 1 0 0,-8-1 128 16,0 0-128-16,0 0 0 0,0 0 0 0,0 0 0 15,0 0 0-15,0 0 128 16,0 0-960-16,0 0-192 0,0 0-48 0,-5 8-14544 0</inkml:trace>
  <inkml:trace contextRef="#ctx0" brushRef="#br0" timeOffset="-22326.8">13833 15498 13583 0,'0'0'592'0,"0"0"144"0,0 0-592 0,0 0-144 0,0 0 0 0,0 0 0 16,0 0 832-16,0 0 144 0,-1-10 32 0,1 2 0 15,0 8-128-15,0 0-32 0,0 0 0 0,0 0 0 16,1-7-112-16,-1 7-32 0,0 0 0 0,0 0 0 15,0 0-112-15,0 0-16 0,0-8-16 0,0 8 0 16,0 0-208-16,0 0-32 0,0 0-16 0,0 0 0 16,-3 11-64-16,-3 0-16 0,3 0 0 0,0 0 0 15,2 2-32-15,-2 3-16 0,0 1 0 0,1 2 0 16,0 1 16-16,-1 3 0 0,0 4 0 0,1 4 0 16,-4 3 0-16,2 1 0 0,1 1 0 0,-3-1 0 15,2 1-32-15,-2-1 0 0,0-3 0 0,0-2 0 16,3-3 16-16,-3 0 0 0,1-2 0 0,1-3 0 15,-3-3-48-15,3 0 0 0,-1 0 0 0,3 0 0 0,-1-4-128 16,0-1 160-16,0-2-160 0,1-1 160 0,0 0-160 0,2-2 192 16,0-9-192-16,0 0 192 0,2 7-192 0,-2-7 128 15,0 0-128-15,0 0 128 0,9-3-416 0,0-5-96 16,0-3 0-16,0-2-8640 16,1-2-1728-16</inkml:trace>
  <inkml:trace contextRef="#ctx0" brushRef="#br0" timeOffset="-21726.33">14589 15411 2751 0,'0'0'128'0,"10"-2"16"0,-2 1-144 0,-8 1 0 0,11-5 0 0,-11 5 0 16,9 2 2608-16,-9-2 480 0,0 0 112 0,0 0 0 15,0 0-1936-15,0 0-400 0,5 6-80 0,-5-6-16 16,0 0-128-16,-8 10-16 0,-3 0-16 0,-2 0 0 15,-3 0-16-15,-1 0 0 0,-4 0 0 0,1 2 0 16,-2 2 48-16,0 0 0 0,-3-1 0 0,-2 1 0 0,1-2-112 16,-3 1-16-16,3-1 0 0,0-1 0 0,0-1-112 15,1 0-16-15,-1 0-16 0,0 0 0 0,1 0-64 0,-1-1-16 16,-2 1 0-16,3 0 0 0,4-3-160 0,0 2-128 16,3-6 144-16,1 4-144 0,-1 0 176 0,1 0-176 15,-1-1 192-15,3 0-192 0,1-3 192 0,3 2-64 16,0 0 0-16,3 0-128 0,0-2 0 0,8-3 0 15,-7 2 0-15,7-2 0 0,0 0 0 0,0 0 0 16,0 0 0-16,0 0 0 0,2 11 192 0,2-1-192 16,1-1 192-16,1-2-192 0,4 0 176 0,0 2-176 15,2 1 160-15,1 1-160 0,1-1 192 0,3 0-64 16,0 3-128-16,2 0 192 0,2 1 16 0,0 1 0 0,2-1 0 16,0 1 0-16,1 1 80 0,-1-2 16 0,-2-2 0 0,0 1 0 15,-3 3-64-15,-1-1-16 0,-1-1 0 0,-2-2 0 16,-1-1-224-16,0-2 176 0,-3 2-176 0,-2-1 160 15,-1-1-160-15,0-2 192 0,-7-7-192 0,7 6 192 16,-7-6-192-16,9 7 192 0,-9-7-192 0,7 2 192 31,-7-2-512-31,9-6-112 0,-9 6-16 0,9-8-9248 0,-1-3-1856 0</inkml:trace>
  <inkml:trace contextRef="#ctx0" brushRef="#br0" timeOffset="-21223.63">15242 15296 14559 0,'0'0'640'0,"0"0"144"0,0 0-624 0,1-8-160 0,1 0 0 0,-2 8 0 15,0 0 800-15,0 0 128 0,0 0 32 0,0 0 0 16,0 0-80-16,0 0-16 0,0 0 0 0,0 0 0 16,0 0-208-16,0 0-32 0,0 0-16 0,0 0 0 15,-3 10-80-15,0 3-16 0,-3 2 0 0,2 3 0 16,0 5 16-16,-1 5 0 0,0-2 0 0,-1 2 0 16,0 0-80-16,-1 2 0 0,-1 1-16 0,1 0 0 15,-1-3-80-15,1 0-16 0,2-2 0 0,-3 0 0 16,1-1-64-16,3-2-16 0,1-2 0 0,-1 0 0 15,2-1-64-15,0-3-32 0,2 1 0 0,0-3 0 16,-3-2-160-16,2-1 192 0,1 1-192 0,0-2 192 0,0-11-64 16,0 0-128-16,4 7 192 0,-4-7-64 15,0 0-1184-15,0 0-240 0,0 0-48 0</inkml:trace>
  <inkml:trace contextRef="#ctx0" brushRef="#br0" timeOffset="-20596.37">15117 16389 10127 0,'0'0'896'0,"0"0"-704"0,0 0-192 0,0 0 0 16,-8 3 1168-16,8-3 208 0,-8 3 32 0,8-3 16 15,-6 3-144-15,6-3-48 0,-5 5 0 0,5-5 0 16,0 0-288-16,0 0-64 0,-6 0-16 0,6 0 0 0,0 0-80 0,-7-5-16 16,1-1 0-16,3 2 0 0,3 4-80 0,0 0-32 15,-3-6 0-15,3 1 0 0,0 5-64 0,4-8-16 16,-4 8 0-16,5-7 0 0,0 0-160 0,2 1-32 16,2 1-16-16,1 1 0 0,-3 0-144 0,3 2-32 15,-1 0 0-15,0 1 0 0,0-1-64 0,-9 2 0 16,10 2-128-16,-10-2 192 0,9 4-192 0,-1 4 128 15,-3 1-128-15,-2 1 0 0,-1-1 176 0,-2 0-176 16,0-9 192-16,-2 12-192 0,-3 2 288 0,0-2-48 16,-3-4-16-16,1 1 0 0,-2-2 48 0,0-2 16 15,0-1 0-15,0 0 0 0,2-1 0 0,-2 0 0 16,2-1 0-16,7-2 0 0,-9-2 32 0,9 2 0 16,0 0 0-16,-3-13 0 0,2 0 0 0,3 1 16 15,2-2 0-15,1 1 0 0,-1-2-128 0,4 3-16 0,1 0-16 0,2 2 0 16,-2 0-176-16,1 4 0 0,-2 1 144 0,1 1-144 15,-2 0 0-15,-7 4 0 0,10 1 0 0,1 0 0 16,-11-1 0-16,0 0 0 0,5 6 0 0,0 3 0 16,-1 2-192-16,-4-2 32 0,0-9 16 0,-5 14-11280 15,0 2-2256-15</inkml:trace>
  <inkml:trace contextRef="#ctx0" brushRef="#br0" timeOffset="-11087.36">2547 11274 6447 0,'4'-8'576'0,"-4"8"-576"16,0 0 0-16,7-5 0 0,-4-6 1216 0,3 2 144 15,-4 1 32-15,1 2 0 0,-3 6-560 0,5-9-128 16,0-1 0-16,-3 3-16 0,-1 1-112 0,1-1-32 16,-2 0 0-16,0 7 0 0,0-8-16 0,0 8 0 15,0 0 0-15,-4-10 0 0,-1 0-16 0,0 2-16 16,1 3 0-16,4 5 0 0,-7-6 0 0,1 2 0 16,-3-2 0-16,1 3 0 0,1 1 0 0,-1 0 0 15,-2 0 0-15,1-1 0 0,-4 0-48 0,2 2-16 16,0 2 0-16,0-2 0 0,-3-1-160 0,-2 2-16 15,1 0-16-15,-2 2 0 0,-4 0-96 0,1 0-16 16,-1-1 0-16,-2 3 0 0,1 1-128 0,-2 1 128 16,2-2-128-16,-2 2 128 0,1-1 0 0,0 3-128 15,0 1 192-15,0-1-64 0,0 0-128 0,-1 1 0 0,2 2 0 16,-2 1 0-16,4 3 0 0,-2 0 0 0,-3 0 0 0,1 2 0 16,-1 0 128-16,1 1-128 0,1 3 0 0,-3 0 128 15,4 1-128-15,0 1 0 0,5 1 144 0,-1 0-144 16,0 0 160-16,2-2-32 0,4 1-128 0,3-1 192 15,1 0-192-15,3 0 176 0,0-1-176 0,4 4 160 16,2 3 48-16,3-1 16 0,0-7 0 0,3 1 0 16,0 0 64-16,1 0 16 0,3 2 0 0,2-3 0 15,3-2-96-15,0-2-16 0,0 1 0 0,2-1 0 16,3-3-16-16,1-1-16 0,0 1 0 0,2-2 0 16,0 0 48-16,0-3 16 0,-1-2 0 0,0-1 0 15,-2 0-80-15,2 0-16 0,-2 3 0 0,2-4 0 16,-2 0-128-16,1-1 0 0,1-1-160 0,-2 0 160 0,0 2 0 0,0-4 0 15,0-4 0-15,-1 4 0 0,0 0 0 0,0-1 0 16,-1-4 0-16,3-1 0 0,-2 0 208 0,0-1-64 16,-1-2-16-16,0-3 0 0,0-1-128 0,-1 0 160 15,1-3-160-15,2 1 160 0,-1-2-160 0,-2 0 0 16,0-5 144-16,2 3-144 0,-2 3 0 0,2-3 0 16,-2-2 0-16,-3 3 128 0,-2 5-128 0,1 0 128 15,0-2-128-15,-2-3 128 0,-5-1-128 0,-1 0 0 16,0 1 0-16,-1-2 0 0,2-1 0 0,-3-2 128 15,0-2-128-15,0-3 128 0,1 2-128 0,-1-2 128 16,-1-1-128-16,0 0 128 0,1 1-128 0,-2 4 0 16,-1 4 0-16,0 0-128 0,-1-3 128 0,-1 2 0 15,0 2 0-15,-4 3 0 0,2 0 0 0,-1 0 0 0,-2-2 0 0,-3 3 128 16,0 0-128-16,-1 1 128 0,-5-1-128 0,2 0 128 16,1 0-128-16,0 2 0 0,0 1 0 0,-2 0 0 15,-4 1 0-15,0 2-160 0,3 2 160 0,-2 2-160 16,-1 0 160-16,-1 0 0 0,0-1 0 0,-2 5 0 15,1 3 0-15,-1 3 0 0,-4-4 0 0,2 3-128 16,-3 4 128-16,0 1 0 0,-2 0 0 0,2-2-128 16,-1 0 128-16,2 2 0 0,-1-1 0 0,1 1 0 15,3-3 0-15,-2 0 0 0,2 1 0 0,0 1-128 16,0-1 128-16,2 0 0 0,-3-3 0 0,2 4 0 16,-2 2 0-16,1 0 0 0,0 1 0 0,0-1 0 15,-2-1 0-15,1 4 0 0,2 3 0 0,-1 2 0 16,0-2 0-16,4 1 0 0,0-1 0 0,1 5 0 15,2 5 0-15,1 0-128 0,-1 1 128 0,3 4-128 0,1 1 128 0,1 0 0 16,0-1 0-16,3-4 0 0,0-1 0 0,2 0-160 16,0 4 160-16,2-3 0 0,2 0 0 0,0-1 0 15,1 0 0-15,1 1 0 0,1 4 0 0,0-4-128 16,0 0 128-16,3-1 0 0,-2-1 0 0,5-2 0 16,1 0-128-16,3-5 128 0,-2-3 0 0,4 1 0 15,2 0 0-15,1 0 0 0,0-5 0 0,4 0 0 16,5 0 0-16,1-2 0 0,3 0 0 0,2 0 0 15,0-3 0-15,1-1 0 0,-1 3 0 0,3-1 0 16,-2-2 0-16,4-2 0 0,3-3-160 0,0-2 160 16,1 0-128-16,1-5 128 0,1-4-144 0,-7-1 144 15,-4 0-160-15,-3 2 160 16,-4 1-1680-16,-3 1-240 0,-4-3-64 0</inkml:trace>
  <inkml:trace contextRef="#ctx0" brushRef="#br0" timeOffset="3416.12">14987 13596 3679 0,'0'0'320'0,"0"0"-320"0,4-5 0 0,-4 5 0 16,0 0 1792-16,0 0 304 0,1-9 48 0,2 1 16 16,-3 8-944-16,0 0-192 0,0 0-48 0,3-6 0 15,-3 6-96-15,0 0-32 0,0 0 0 0,0 0 0 16,0 0-128-16,0 0-16 0,0 0-16 0,0 0 0 0,0 0-160 0,0 0-16 16,1-6-16-16,-1 6 0 0,0 0-176 0,0 0-16 15,0 0-16-15,0 0 0 0,0 0 32 0,0 0 16 16,0 0 0-16,0 0 0 0,0 0 48 0,0 0 0 15,0 0 0-15,0 0 0 0,-4 8-32 0,4-8 0 16,0 0 0-16,0 0 0 0,-8 13-80 0,2-1-16 16,2-2 0-16,-1 0 0 0,-3-1-48 0,1 2-16 15,3 2 0-15,-2 1 0 0,0-2 0 0,-2-1 0 16,0 0 0-16,3 1 0 0,0 3 0 0,1-2 0 16,-1-2 0-16,-2 1 0 0,1 0 0 0,1 1 0 15,1 0 0-15,-3 1 0 0,3-2 16 0,-1 2 0 16,0 0 0-16,-1 1 0 0,2 0-48 0,-3-1-16 15,1-2 0-15,1 4 0 0,-3 1-144 0,3 1 192 0,-3-1-192 0,3-1 192 16,-2 1-192-16,2-2 0 16,-1-1 0-16,0 1 128 0,0-2-128 0,3-1 128 15,-4 0-128-15,3 0 128 0,-1 0 0 0,1-2-128 0,0-1 192 0,-1 2-64 16,3 0 0-16,-2-2 0 0,4-9 0 0,-6 10 0 16,3 2-128-16,1-1 128 0,2-1-128 0,-2-2 128 15,1 1-128-15,1 0 0 0,1 1 0 0,1-2 0 16,-2-8 0-16,1 9 128 0,2 0-128 0,-3-9 0 15,0 0 0-15,4 10 128 0,3 1-128 0,-7-11 0 16,4 11 144-16,1-1-144 0,1-2 160 0,-6-8-160 16,0 0 0-16,7 12 128 0,1 0-128 0,-3-2 0 15,-5-10 0-15,7 6 128 0,-7-6-128 0,9 8 0 16,-1-1 160-16,-8-7-160 0,0 0 160 0,9 3-160 16,0 0 160-16,0 2-160 0,-9-5 160 0,10 2-160 0,0-2 144 0,-3 0-144 15,-7 0 128-15,11 0-128 0,-1-2 128 0,0 1-128 16,0 1 0-16,-1 1 128 0,-9-1-128 15,11 1 0-15,0-1 0 0,-11 0 0 0,10 3 0 0,-2-1 0 16,-8-2 0-16,11 4 0 0,-2-3 0 0,1 2 0 16,-1-1 128-16,1-1-128 0,0-1-144 0,-10 0-64 15,10 4-16-15,-2 0 0 16,-8-4-2080-16,0 0-432 0</inkml:trace>
  <inkml:trace contextRef="#ctx0" brushRef="#br0" timeOffset="4373.34">14651 13873 3679 0,'0'0'320'0,"-7"4"-320"16,-1-4 0-16,0-1 0 0,1-3 2096 0,-1 3 336 16,0 3 80-16,8-2 16 0,-9 0-1376 0,3 0-288 0,6 0-48 0,-8 1-16 15,8-1 160-15,-8 0 16 0,8 0 16 0,-6 0 0 16,6 0-112-16,0 0-32 0,0 0 0 0,0 0 0 16,0 0-80-16,0 0 0 0,0 0-16 0,0 0 0 15,0 0-256-15,0 0-48 0,0 0-16 0,0 0 0 16,0 0-48-16,12-1 0 0,2-3 0 0,1 1 0 15,-2 2-64-15,2-1-32 0,1 1 0 0,0 0 0 16,-1 0-32-16,2 0-16 0,1 0 0 0,-1 0 0 16,1-2 0-16,-2 0 0 0,1 2 0 0,1 0 0 15,-1 0-48-15,-2 0-16 0,0 1 0 0,-3 0 0 16,2 1-176-16,-1-1 192 0,-1-1-192 0,0 1 192 16,-2-1-192-16,-10 1 128 0,10 2-128 0,-10-2 128 15,10 1-128-15,-10-1 128 0,0 0-128 0,0 0 128 0,0 0 0 0,0 0 0 16,0 0 0-16,0 0 0 0,0 0-128 0,0 0 160 15,0 0-160-15,0 0 160 0,0 0 32 0,0 0 0 16,0 0 0-16,-9 1 0 0,2-2-192 0,-3 0 160 16,0 0-160-16,0 0 160 0,-2 0-160 0,1 1 160 15,-1 0-160-15,0 1 160 0,-4 0-160 0,1-1 128 16,-2-1-128-16,0 1 128 0,0 2-128 0,1 0 0 16,-2-1 144-16,2 0-144 0,-2-1 0 0,0 2 144 15,1-2-144-15,1 3 0 0,-2-1 128 0,3-1-128 16,0-2 0-16,2 1 0 0,2 0 0 0,2 1 128 15,1 0-128-15,8-1 0 0,-5-1 0 0,5 1 0 16,0 0 0-16,0 0 0 0,0 0 128 0,0 0-128 16,9 0 0-16,4 0 0 0,3-2 160 0,2 0-160 0,1-2 128 15,2 1-128-15,-1 2 0 0,1 2 128 0,-1-1-128 0,1-1 0 16,2-1 0-16,-2 0 128 0,1 3-128 0,1-2 0 16,0 0 128-16,1-1-128 0,3 2 128 0,-6 2-128 15,-3-2 144-15,0 0-144 0,0 0 160 0,-4 0-160 16,-3 1 128-16,-1 1-128 0,-1 0 0 0,-9-2 144 15,8 2-144-15,-8-2-272 0,6 7 64 0,-6-7 16 32,0 0-2208-32,0 0-432 0</inkml:trace>
  <inkml:trace contextRef="#ctx0" brushRef="#br0" timeOffset="12099.57">15777 13203 4607 0,'0'0'192'0,"0"0"64"0,0 0-256 0,0 0 0 15,0 0 0-15,0 0 0 0,0 0 1648 0,0 0 272 16,3-6 64-16,-3 6 16 0,0 0-1040 0,0 0-192 15,0 0-64-15,0 0 0 0,0 0-128 0,0 0-16 16,0 0-16-16,0 0 0 0,0 0 80 0,0 0 16 16,0 0 0-16,0 0 0 0,0 0 32 0,0 0 16 15,0 0 0-15,0 0 0 0,-5 11-48 0,0-1-16 16,1-4 0-16,-2 1 0 0,1 2-176 0,0 1-16 0,-1 2-16 0,0 0 0 16,-1-2-64-16,0 1-16 15,0 0 0-15,0 1 0 0,1 1-96 0,0-1-32 0,-1 0 0 0,0 1 0 16,2 3-16-16,-1-3-16 0,1-2 0 0,-1 1 0 15,2 4 16-15,0-1 0 0,-1 0 0 0,1-1 0 16,0-2 16-16,-1-1 16 0,1-3 0 0,-1 2 0 16,3 0 32-16,-2 1 16 0,0-1 0 0,2-1 0 15,2-9-16-15,-3 7 0 0,3-7 0 0,0 0 0 16,-2 7-112-16,2-7-16 0,-4 10-128 0,3-4 192 16,1-6-192-16,0 0 144 0,0 0-144 0,0 0 128 15,0 0-128-15,0 0 0 0,0 0 144 0,0 0-144 16,0 0-496-16,0 0-160 0,9-1-48 0,-9 1-8240 15,11-3-1648-15</inkml:trace>
  <inkml:trace contextRef="#ctx0" brushRef="#br0" timeOffset="12826.66">16086 13243 8287 0,'0'0'736'0,"0"0"-592"0,0 0-144 0,0 0 0 16,4-5 1216-16,1 0 192 0,-5 5 64 0,0 0 0 16,0 0-560-16,0 0-96 0,5-4-32 0,-5 4 0 15,0 0-288-15,0 0-64 0,0 0-16 0,0 0 0 16,0 0 0-16,0 0 0 0,5 10 0 0,-5-10 0 16,0 0 144-16,-5 11 16 0,0-1 16 0,-1 1 0 15,-3 1 16-15,1-4 0 0,-2 3 0 0,0 0 0 16,0-2-96-16,-3 0-32 0,1-1 0 0,-3 2 0 15,1 0-16-15,-1-1 0 0,-1 2 0 0,1-2 0 16,-2-1-272-16,3-3-48 0,2 2-16 0,-2 0 0 16,-4-2-128-16,3 2 192 0,1-2-192 0,0 1 192 0,1-2-64 15,0 2 0-15,2 0 0 0,1-2 0 0,-1-6 32 0,1 1 0 16,2 1 0-16,-1 0 0 0,9 0 32 0,-5-2 0 16,5 2 0-16,0 0 0 0,0 0-48 0,0 0 0 15,-6-4 0-15,6 4 0 0,0 0 48 0,0 0 0 16,0 0 0-16,0 0 0 0,0 0-32 0,7-6 0 15,-7 6 0-15,0 0 0 0,7-5-160 0,-7 5 0 16,8-6 144-16,-8 6-144 0,8-3 0 0,-8 3 0 16,10 2 0-16,-10-2 128 0,0 0-128 0,12 5 0 15,-3 3 0-15,1 1 0 0,1-2 0 0,-2 3 0 16,0 2 0-16,2 0 0 0,2-1 0 0,-4 1 0 16,-2 1 0-16,2 0 0 0,3 3 0 0,2-2 0 15,-1-2 0-15,1 2 0 0,0 2 144 0,1-1-144 16,1 2 192-16,-2-4-192 0,-1-2 272 0,2 0-48 0,-1 1-16 0,-1 0 0 15,0-2 80-15,-2-2 16 0,1-1 0 0,-1 0 0 16,-1 0 16-16,0-1 0 0,0-1 0 0,-10-5 0 16,9 4 0-16,0-1 0 0,-9-3 0 0,0 0 0 15,0 0-112-15,0 0-16 0,0 0 0 0,0 0 0 16,0 0-48-16,0 0-16 0,0 0 0 0,0 0 0 16,0 0-128-16,0 0 0 0,-9-4 0 0,0 2-11120 15,0 2-2128-15</inkml:trace>
  <inkml:trace contextRef="#ctx0" brushRef="#br0" timeOffset="24021.78">22179 5666 2751 0,'0'0'128'0,"0"0"16"16,0 0-144-16,0 0 0 0,0 0 0 0,0 0 0 0,0 0 1392 0,6 8 240 15,-6-8 48-15,-1 9 16 0,1-9-832 0,-5 7-160 16,5-7-48-16,-8 7 0 0,0-2-256 0,1 1-48 16,-2-2-16-16,1 0 0 0,1 1 16 0,-1-2 0 15,0 1 0-15,8-4 0 0,-8 3 96 0,0 3 0 16,1-2 16-16,7-4 0 0,-10 2-80 0,1 0 0 15,2-1-16-15,7-1 0 0,-7 5-64 0,-1-2-16 16,3-1 0-16,5-2 0 0,-9 5-48 0,9-5-16 16,-7 1 0-16,7-1 0 0,-8 0-48 0,8 0-16 15,0 0 0-15,0 0 0 0,-7 0 64 0,7 0 16 16,-9-2 0-16,9 2 0 0,0 0-64 0,-6 0-16 16,6 0 0-16,-8-1 0 0,8 1-16 0,0 0 0 0,-8-5 0 15,1 3 0-15,7 2-144 0,-8-1 192 0,8 1-192 0,-8-1 192 16,8 1-64-16,-8-4-128 0,1 2 192 0,0 0-64 15,1 0 160-15,6 2 32 0,-8-2 0 0,8 2 0 16,0 0-64-16,0 0 0 0,-8-7 0 0,8 7 0 16,-3-7-64-16,3 7-32 0,-2-9 0 0,2 0 0 15,1 0-32-15,2 0 0 0,3-1 0 0,0 0 0 16,4-1-128-16,-1-2 192 0,2-2-192 0,1-1 192 16,2 1-192-16,1-2 192 0,0-1-192 0,1-2 192 15,1 3-192-15,3 2 0 0,0-3 144 0,0 3-144 16,1 1 128-16,1 2-128 0,-1 3 128 0,0 0-128 15,-3 0 0-15,-1 2 0 0,2 1 0 0,-2 1 128 16,0 3-128-16,0 1 0 0,-3 1 0 0,1 3 0 16,1-1 0-16,-2 2 0 0,0 2 0 0,-3-3 0 0,1 1 0 0,1 2 0 15,-1 3 0-15,-1 1-128 0,0 1 128 0,0-3 0 16,0-2 0-16,-3 2 0 0,1 6 0 0,0-1 0 16,-2-4 0-16,-1 3 0 0,1-1 0 0,-4 3 0 15,2 2 0-15,-3-1 0 0,-2-2 128 0,0 2-128 16,-1-2 128-16,-2 2-128 0,-1 3 240 0,-5-2-32 15,2 1 0-15,-4-1 0 0,0 1 64 0,-3 0 16 16,0 0 0-16,2 0 0 0,-5 1-80 0,-1 0-16 16,-2-3 0-16,0 2 0 0,-1-1-16 0,0 2-16 15,-1-1 0-15,1 1 0 0,2-2-32 0,-2 5 0 16,-6-1 0-16,2 1 0 0,0 0-128 0,1 0 192 16,0 1-192-16,2-4 192 0,2 1-192 0,1-2 160 15,1-2-160-15,0-1 160 0,2 0-160 0,1-1 192 0,-1-1-192 0,4 1 192 16,-1-2-192-16,2-1 0 0,0-1 144 0,2 2-144 15,4 2 0-15,-1-1 0 0,2-6 0 0,4-6 0 16,3 11 0-16,3-4 128 0,-6-7-128 0,14 4 0 16,1-4 176-16,4-4-48 0,2 1 0 15,3-1 0-15,3-3 48 0,4-2 0 0,6-3 0 0,1 0 0 16,4 2-32-16,1-1 0 0,3 0 0 0,1 2 0 16,2 5-16-16,-3 1-128 0,-3-1 192 0,3 0-64 15,1 1 0-15,4-1 0 0,-1 1 0 0,-2 2 0 16,-3 2 0-16,-2-1-128 0,-9 0 192 0,-3 3-64 15,-5 4-128-15,-6-2 0 0,-2 0 0 0,-3 0 0 16,-4 2 128-16,-2 1-128 0,-3 0 128 0,-2 0-128 16,-4-8-400-16,2 10-176 0,-2 0-16 0,-2 1-9184 15,-2 0-1824-15</inkml:trace>
  <inkml:trace contextRef="#ctx0" brushRef="#br0" timeOffset="25386.48">17132 5654 10943 0,'0'0'480'0,"0"0"96"0,0 0-448 0,0 0-128 15,-7 0 0-15,7 0 0 0,-8 0 272 0,8 0 48 16,-7 0 0-16,7 0 0 0,-9-1-112 0,9 1-16 15,-9-2 0-15,9 2 0 0,0 0 112 0,-7-5 16 0,-1 0 0 0,8 5 0 16,-7-5 288-16,7 5 64 16,-5-5 16-16,0-1 0 0,5 6 80 0,-1-8 0 0,2 0 16 0,4-2 0 15,-3 2-176-15,4 1-32 0,1-1-16 0,2 0 0 16,-1-3-256-16,2-1-48 0,2-1-16 0,2 1 0 16,0-4-112-16,4 3 0 0,2 1-128 0,0 1 192 15,-3 0-48-15,1 0-16 0,-1 0 0 0,2-2 0 16,2 4-128-16,-1 1 192 0,0 2-192 0,-2 1 192 15,0 1-32-15,-1 2 0 0,0 1 0 0,-1 0 0 16,0 1-160-16,-3 0 160 0,0 0-160 0,-2 2 160 16,0 3-160-16,0 3 0 0,-3 1 144 0,0 2-144 15,-2 1 128-15,0 0-128 0,-3 0 160 0,-1 2-160 16,-1 2 272-16,-1 3-32 0,-2 3-16 0,0 1 0 16,-4 0 32-16,0 0 16 0,-3 1 0 0,-1 1 0 0,-3-2-32 0,1 4-16 15,-1-2 0-15,-3-1 0 0,0-2-64 0,-1 1-16 16,0 1 0-16,-1-4 0 0,0-2 0 0,0 2 0 15,1 1 0-15,2-4 0 0,2-1-16 0,1-3 0 16,1-1 0-16,2 0 0 0,0 4-128 0,5-2 192 16,-2-4-192-16,4 0 192 0,2-2-192 0,0-8 0 15,0 0 0-15,0 0 0 0,10 7 144 0,1-3-144 16,2-4 160-16,2-2-160 0,2 0 256 0,3-3-64 16,-1-4 0-16,2 0 0 0,2 1-192 0,2-1 176 15,0 0-176-15,2-4 160 0,3-1-160 0,-1-1 0 16,2-1 144-16,4 2-144 0,0 0 0 0,2 1 128 15,3 2-128-15,1-2 0 0,-4 0 0 0,-2 2 0 0,-4 1 0 0,-2 4 0 16,-2 0 0-16,-2 3-192 16,-5 2 32-16,-3 2-8848 0,-5 2-1760 0</inkml:trace>
  <inkml:trace contextRef="#ctx0" brushRef="#br0" timeOffset="26871.57">10845 4917 20271 0,'0'0'1792'0,"-1"-7"-1424"0,1 7-368 0,0 0 0 15,0 0 0-15,0 0 0 0,0 0 0 0,0 0-192 32,10-1-432-32,1 1-80 0,0 1-32 0,-2 2 0 0,1-3 496 0,1 0 112 0,-3 0 128 0,-8 0-208 15,10 0 0-15,-10 0 0 0,9 0 0 0,-9 0 0 16,9 0 16-16,-9 0 0 0,0 0 0 0,0 0 0 16,0 0 192-16,0 0 0 0,0 0 0 0,0 0 0 0,7-4 368 0,-7 4 16 15,0 0 0-15,0 0 0 16,0 0 48-16,5-5 16 0,-5 5 0 0,0 0 0 0,6-6 64 0,-6 6 0 15,4-6 16-15,2-2 0 0,-3 1-208 0,3 2-64 16,0-1 0-16,1 1 0 0,2-1-80 0,-2 0-32 16,3 0 0-16,2-1 0 0,-1-2-144 0,2-1 0 15,2-1 144-15,-1 0-144 0,1 0 128 0,2-1-128 16,-1-4 160-16,2 3-160 0,0 0 160 0,1 2-160 16,1 1 160-16,-1 0-160 0,-1 0 224 0,-2 3-48 15,1 2-16-15,0 3 0 0,-1 1-160 0,-1 1 0 16,0 2 144-16,1 5-144 0,-1 3 0 0,-3 1 128 15,-2 0-128-15,0 2 0 0,-2 0 0 0,1 6 144 16,-2 1-144-16,0-2 0 0,-6 0 192 0,1 2-192 0,-1 1 192 16,-1-1-192-16,-1 0 176 0,-1-2-176 0,1 1 160 15,-2 3-160-15,-1 2 224 0,0-1-48 0,-2-3-16 0,-2 2 0 16,1 1 48-16,-3 0 16 0,1 1 0 0,-1-2 0 16,-1-1 16-16,0-1 0 0,-2 0 0 0,1-2 0 15,-1 0-96-15,0-1-16 0,-1-1 0 0,1 1 0 16,-1-3 0-16,0-1 0 0,0-1 0 0,1-1 0 15,2-1-128-15,1-1 128 0,0-3-128 0,3-1 128 16,-1-2-128-16,8-3 0 0,-8 2 0 0,8-2 128 16,0 0-128-16,-6-2 128 0,6 2-128 0,0 0 128 15,-4-6-128-15,4 6 192 0,-4-7-192 0,3-1 192 16,1-1-192-16,0 9 192 0,3-6-192 0,2-3 192 16,-1 2-192-16,0 0 0 0,-4 7 144 0,7-8-144 15,1 0 0-15,-1 2 128 0,1-1-128 0,1 3 0 16,0-1 0-16,2 0 0 0,1-2 0 0,2 0 0 0,3 2 0 0,1-1 0 15,2-1 0-15,3-1 128 0,1 0-128 0,4 2 176 16,1-1-176-16,-1 1 192 0,1-2-48 0,2 0 0 16,-1 0 0-16,1 0 0 0,0-1-144 0,1 0 192 15,3-1-192-15,1 1 192 0,1 3-192 0,-2-1 128 16,2 1-128-16,0 2 128 0,-3 3-128 0,-4 1 0 16,-1 0 0-16,-4 0 128 0,-3-1-128 0,-2 1 0 15,-1 0 0-15,-3 0 0 0,-1 0 0 0,-3 0 128 16,-1-2-128-16,-2 4 0 0,-9-2 128 0,6 7-128 15,-6-7 0-15,0 0 128 16,0 0-496-16,-1 8-96 0,1 2-32 0,0-10-12816 0</inkml:trace>
  <inkml:trace contextRef="#ctx0" brushRef="#br0" timeOffset="29454.66">12415 13799 5519 0,'0'0'496'0,"0"0"-496"0,0 0 0 0,0 0 0 16,0 0 1408-16,0 0 176 0,0 0 32 0,0 0 16 15,0 0-720-15,0 0-144 0,0 0-16 0,0 0-16 16,0 0-288-16,0 0-64 0,8-6-16 0,-8 6 0 16,5-8 64-16,-5 8 16 0,9-2 0 0,-9 2 0 0,7-5-64 15,-1-2 0-15,-6 7 0 0,9-4 0 0,-1-1-64 0,1 1-32 16,-1-1 0-16,0 2 0 0,1 2 32 0,-1-3 0 16,2-2 0-16,3 1 0 0,-2 0-64 0,4 0 0 15,-1-1 0-15,2 1 0 0,-2-4-16 0,2 1-16 16,0 2 0-16,-2-1 0 0,-3 3 32 0,3-1 16 15,1-1 0-15,-1 2 0 0,2 2-48 0,-2 0-16 16,-2-1 0-16,1 0 0 0,0 1-208 0,1 4 144 16,0 2-144-16,0-3 128 0,2 0-128 0,-1 0 0 15,-1 0 0-15,2 2 0 0,-2 3 0 0,-2-1 0 16,0-3 0-16,0 2 0 0,0 1 0 0,-1 3 0 16,-1-2 0-16,-1 0 0 0,-1 0 0 0,0 3 0 0,-4 2 0 15,0-2 0-15,-4-9 160 0,6 14 0 0,-4 0 0 0,0-1 0 16,-3 0 112-16,0 1 32 0,-1-1 0 0,-4 4 0 15,-1 4 16-15,-1 1 0 0,-1-1 0 0,-3 2 0 16,-1 4 0-16,-1 1 0 0,-2 3 0 0,1 0 0 16,-2-3-96-16,1 0-16 0,-2-1 0 0,1-1 0 15,1-3-16-15,-1-2 0 0,-4-4 0 0,2 3 0 16,1 1 96-16,2-1 16 0,-1-1 0 0,2-2 0 16,0 1-48-16,-1-1-16 0,1 1 0 0,-2-3 0 15,2-3-112-15,-1 4 0 0,1 1-128 0,2 0 192 16,0-4-192-16,-1 0 0 0,1 1 128 0,2-1-128 15,-2 1 0-15,2-2 176 0,0-1-176 0,1 0 160 16,-3 0-160-16,2 1 0 0,2-2 144 0,-2-1-144 16,1 0 0-16,3-2 0 0,-3 1 0 0,3-2 128 15,7-6-128-15,-9 4 0 0,3-2 128 0,6-2-128 0,0 0 160 0,0 0-32 16,-9-1-128-16,9 1 192 0,-7-1 0 0,7 1-16 16,0 0 0-16,0 0 0 0,-9-7-48 0,4 2 0 15,5 5 0-15,0 0 0 0,-4-8-128 0,4 8 0 16,-4-7 144-16,4 7-144 0,0 0 0 0,0 0 0 15,1-10 0-15,-1 10 128 0,0 0-128 0,0 0 0 16,9-7 0-16,-1 3 0 0,-8 4 0 0,11-5 0 16,-1 2 0-16,0 0 0 0,0-2 0 0,1 1 0 15,-3-1 0-15,2 2 0 0,1 1 0 0,0 0 0 16,1-2 0-16,2 2 0 0,-1 1 0 0,2 0 0 16,1 0 0-16,0 0-128 0,2-1 128 0,0 2 0 0,3 1 0 15,-1 0 0-15,1-1 0 0,2 1 0 16,-2 2 0-16,3-1 0 0,-4 3 0 0,4-2 144 0,0 0-144 0,2 2 160 15,-4-1-160-15,1 2 0 0,-3-1 0 0,-1 0 0 16,0-2 0-16,0 1 0 0,-2 3 0 0,0-3 0 16,-1 0 0-16,1-2 0 0,-2 0 0 0,2 0 128 15,-1 4 32-15,0-2 0 0,-1-1 0 0,0 0 0 16,1 0-160-16,-4 0 0 0,-3 1 144 0,1-1-144 16,1 0 144-16,-1 0-144 0,-1 1 192 0,2-2-192 15,-2 0 192-15,1-1-192 0,-10-1 192 0,12 4-192 16,-3-2 224-16,-9-2-64 0,0 0-16 0,10 2 0 15,-10-2 48-15,0 0 0 0,0 0 0 0,9 4 0 16,-9-4-32-16,0 0 0 0,7 4 0 0,-7-4 0 16,0 0-32-16,0 0 0 0,0 0 0 0,0 0 0 15,0 0-128-15,0 0 0 0,0 0 0 0,0 0 0 0,0 0 0 0,0 0 0 16,0 0 176-16,0 0-176 0,0 0 128 0,0 0-128 16,0 0 0-16,0 0 144 15,0 0-1152-15,0 0-224 0,0 0-48 0,0 0-9472 16,0 0-1904-16</inkml:trace>
  <inkml:trace contextRef="#ctx0" brushRef="#br0" timeOffset="47851.38">13439 13043 16575 0,'0'0'368'0,"0"0"80"0,-6-8 0 0,6 8 16 0,0 0-464 0,0 0 0 0,2-10 0 0,-2 10 0 16,0 0 912-16,0 0 96 0,0 0 16 16,0 0 0-16,0 0-832 0,0 0-192 0,0 0 0 0,0 0 0 15,0 0 0-15,0 0 0 0,-3 8 0 0,0 3 0 16,0 5 864-16,0 2 128 0,-2 0 32 0,1 6 0 15,-2 3-832-15,2 2-192 0,0 1 0 0,0-2 0 16,-2-4 0-16,-1 1 0 0,1 0 0 0,0-2 0 16,2 0 864-16,-3-3 128 0,2 0 32 0,1-2 0 15,-2-1-832-15,1 1-192 0,2-2 0 0,1-3 0 16,-4-2 0-16,3 1 0 0,0 2 0 0,2-3 0 16,1-11 0-16,-2 9 0 0,1 1 0 0,1-3 0 0,0-7 0 0,0 0 0 15,0 0 0-15,0 0 0 16,0 0-768-16,8-8-208 0,0-3-48 0,-3-1 0 0</inkml:trace>
  <inkml:trace contextRef="#ctx0" brushRef="#br0" timeOffset="48284.87">13762 13033 12895 0,'0'0'272'0,"0"0"64"0,9-2 16 0,-9 2 32 0,0 0-384 0,7-5 0 15,-1-3 0-15,-4 3 0 0,-2 5 0 0,0 0 0 0,0 0 0 0,0 0 0 16,0 0 896-16,0 0 96 0,-5 8 32 0,0 0 0 16,-2 0 0-16,-4 2 0 0,-1 1 0 0,-1 1 0 15,-1 4-832-15,-3 0-192 0,-2 2 0 0,1 2 0 16,-1 1 864-16,-2-1 128 0,1 1 32 0,3-2 0 15,0-1-832-15,1-1-192 0,-1 1 0 0,2-5 0 16,-2-2 0-16,1-3 0 0,-2 2 0 0,3 0 0 16,2-1 0-16,-1-3 0 0,5-5 0 0,0 3 0 15,-1 4 0-15,4-3 0 0,6-5 0 0,0 0 0 16,0 0 0-16,0 0 0 0,0 0 0 0,0 0 0 16,0 0 864-16,0 0 128 0,0 0 32 0,0 0 0 15,0 0-832-15,0 0-192 0,0 0 0 0,9-2 0 16,1 4 0-16,0 4 0 0,0 3 0 0,0 1 0 0,-1 0 0 15,0 1 0-15,2 3 0 0,-3-2 0 0,1-2 0 0,-2 2 0 16,1 1 0-16,-2-1 0 0,-1-1 0 0,1-1 0 16,-1-1 0-16,3 0 0 0,-4-1 0 0,2 0 0 15,-3 1 0-15,-3-9-8144 16,0 0-1680-16</inkml:trace>
  <inkml:trace contextRef="#ctx0" brushRef="#br0" timeOffset="48613.78">13801 13345 16575 0,'0'0'368'0,"0"0"80"0,0 0 0 0,0 0 16 0,0 0-464 0,0 0 0 0,0 0 0 0,0 0 0 15,0 0 912-15,10 1 96 0,0 2 16 0,1-3 0 16,-1-3 0-16,1 0 0 0,1 2 0 0,1 0 0 16,1 1 0-16,-1-1 0 0,0-4 0 0,2 4 0 15,1 2-832-15,-1 1-192 0,-2-6 0 0,0 4 0 16,-1 2 0-16,-2 1 0 0,-10-3 0 0,8 3 0 0,-8-3 0 0,0 0 0 15,8 4 0-15,-8-4-8144 16,0 0-1680-16</inkml:trace>
  <inkml:trace contextRef="#ctx0" brushRef="#br0" timeOffset="49272.83">14183 13120 12895 0,'0'0'272'0,"0"0"64"0,0-9 16 0,0 9 32 0,0 0-384 0,0 0 0 0,0 0 0 0,0 0 0 15,0 0 896-15,0 0 96 0,0 0 32 0,0 0 0 16,9-4 0-16,-9 4 0 0,11 1 0 0,-4 1 0 16,-7-2-832-16,12-2-192 0,1-2 0 0,-5 3 0 15,2 6 864-15,1-2 128 0,-1-3 32 0,1 2 0 16,0 0-832-16,0 1-192 0,0-1 0 0,1-2 0 15,0 0 0-15,-1 1 0 0,1 1 0 0,-1 1 0 0,-2 3 864 0,-1-2 128 16,-8-4 32-16,7 6 0 0,-3 2-832 0,-2 3-192 16,-1 0 0-16,-2 0 0 0,-2 0 0 0,-5 1 0 15,0 3 0-15,-3 0 0 0,-2-1 0 0,-1 0 0 16,-1 1 0-16,-1 2 0 0,0 2 0 0,-2-4 0 16,-1-5 0-16,-2 5 0 0,1 6 864 0,-1 0 128 15,0-2 32-15,3 1 0 0,4 0-832 0,3-2-192 16,-1-5 0-16,3-1 0 0,2-2 0 0,2 0 0 15,0-1 0-15,3 0 0 0,1 0 0 0,1-9 0 16,0 0 0-16,0 0 0 0,7 4 0 0,-7-4 0 16,0 0 0-16,9 3 0 0,2-4 864 0,-4-1 128 15,-7 2 32-15,10-2 0 0,0-3-832 0,0 1-192 0,0-2 0 16,-1 5 0-16,-9 1 0 0,10 0 0 0,1-2 0 0,-3 2 0 16,1 3 0-16,1 2 0 0,0-3 0 0,1 1 0 15,0 1 0-15,1 1 0 0,1 2 0 0,0-1 0 16,1-2 0-16,0-1 0 0,1 0 0 0,1 1 0 15,-3-1 0-15,-2 0 0 0,1 0 0 0,-2 0 0 16,-2 0 0-16,-8-3 0 0,7 4 0 0,-7-4 0 16,0 0 0-16,0 0 0 0,-1 11 0 0,-6-2 0 15</inkml:trace>
  <inkml:trace contextRef="#ctx0" brushRef="#br0" timeOffset="53795.16">9217 16380 10943 0,'0'0'480'0,"0"0"96"0,0 0-448 0,0 0-128 0,0 0 0 0,0 0 0 16,0 0 832-16,0 0 128 0,0 0 48 0,0 0 0 0,0 0 96 0,0 0 32 15,-7-3 0-15,7 3 0 0,0 0-240 0,0 0-64 16,-6-4 0-16,6 4 0 0,0 0-16 0,-9 4-16 15,9-4 0-15,0 0 0 0,0 0-112 0,-4 4-32 16,4-4 0-16,-6 8 0 0,2 0 0 0,1-1 0 16,3-7 0-16,-4 11 0 0,0 2-112 0,1 1-32 15,1 2 0-15,-1 0 0 0,1-1-128 0,1 4-48 16,-3 3 0-16,0-1 0 0,1-3-80 0,0 2-32 16,-2 3 0-16,1 2 0 0,-2-1-32 0,1-2-16 15,-2-6 0-15,3 1 0 0,0 3 0 0,-1-4 0 16,0-3 0-16,1-1 0 0,0 0-176 0,2-1 128 15,1-1-128-15,-2-2 128 0,0 0-128 0,3-8 0 16,0 0 0-16,0 0 128 0,0 0-128 0,0 0 0 16,0 0 0-16,0 0 0 15,0 0-496-15,0 0-16 0,3-10-16 0,4 0 0 16,2-1-1664-16,2-3-336 0,-3-3-64 0</inkml:trace>
  <inkml:trace contextRef="#ctx0" brushRef="#br0" timeOffset="54290.22">9676 16282 17615 0,'0'0'768'0,"0"0"192"0,0 0-768 0,0 0-192 0,0 0 0 0,0 0 0 0,1-8 560 0,-1 8 80 15,0 0 0-15,0 0 16 0,0 0 288 0,0 0 48 16,0 0 16-16,0 0 0 0,-6 5-192 0,-2 4-48 16,0 3 0-16,-1 0 0 0,-2-1 0 0,-1 3-16 15,-3 5 0-15,2-2 0 0,-3-4-112 0,1 1 0 16,-3 0-16-16,3 1 0 0,-2-1-160 0,-2 0-16 16,-3 1-16-16,2-1 0 0,-1-1-112 0,1 2-32 15,-1 0 0-15,2-3 0 0,2-2-112 0,1-1-32 16,2-2 0-16,3 2 0 0,-2 1-16 0,2-5-128 15,3-5 192-15,-1 0-64 0,3 0 0 0,6 0-128 16,0 0 192-16,0 0-64 0,0 0 0 0,0 0 0 16,0 0 0-16,0 0 0 0,0 0-128 0,0 0 0 0,0 0 0 15,6-4 0-15,3 1 0 0,-1 3 0 0,2 3 0 0,2 6 0 16,-2 4 0-16,2 2 0 0,0-4 0 0,2 4 0 16,-3 1 0-16,3 0 0 0,-2-3 0 0,0 1 0 15,2 0 176-15,-1 1-48 0,-3 0-128 0,1-3 192 16,0-2 32-16,-2-1 0 0,2 0 0 0,1-3 0 15,-2-1-48-15,1 1-16 0,0-1 0 0,1 0 0 16,-2 1-160-16,0-4 128 0,-1 1-128 0,-1-2 128 16,-8-1-128-16,11-1 0 0,-11 1 0 0,8-3 0 15,-8 3-1456 1,9-8-272-16,-2-1-48 0,-3 3-8320 0,-4 6-1664 0</inkml:trace>
  <inkml:trace contextRef="#ctx0" brushRef="#br0" timeOffset="55443.36">10042 16499 14223 0,'0'0'624'0,"0"0"144"0,0 0-624 0,-8-1-144 16,8 1 0-16,-8 0 0 0,8 0 1088 0,-7-1 192 15,7 1 48-15,0 0 0 0,0 0 80 0,0 0 32 16,0 0 0-16,0 0 0 0,0 0-352 0,0 0-80 0,0 0-16 16,0 0 0-16,10 1-64 0,2-1-16 0,3-1 0 0,0-1 0 15,1-1-96-15,2 0-32 0,2-2 0 0,1 1 0 16,1 0-160-16,1 0-48 0,0-1 0 0,1 1 0 15,3-1-144-15,-2 0-48 0,0 3 0 0,-1-1 0 16,2-1-64-16,-4 0-32 0,0-1 0 0,1 1 0 16,-1-1-144-16,-1 2-16 0,-4 1-128 0,-1 0 192 15,-3 0-192-15,-3-1 128 0,-10 3-128 0,0 0 0 16,8 1-128-16,-8-1-128 0,0 0-32 0,0 0 0 16,-3 9-1568-16,-3-1-320 15,-2-1-64-15,-2 0-7632 0,-3 4-1520 0</inkml:trace>
  <inkml:trace contextRef="#ctx0" brushRef="#br0" timeOffset="55842.19">10106 16737 14447 0,'0'0'640'0,"0"0"128"0,0 0-608 0,-6 3-160 0,6-3 0 0,0 0 0 16,0 0 1344-16,0 0 256 0,0 0 32 0,0 0 16 15,0 0-128-15,0 0-32 0,0 0 0 0,0 0 0 16,0 0-160-16,0 0-48 0,12 1 0 0,0-3 0 16,1-1-224-16,2-2-48 0,3 0-16 0,2-2 0 15,2-1-160-15,1 1-48 0,0-2 0 0,6 0 0 16,-1 1-144-16,1 2-16 0,-2-1-16 0,1 2 0 16,1 0-240-16,1 1-48 0,-2 3-16 0,-2 0 0 15,-2-2-304-15,-2 1 128 0,-2 1-128 0,-3 2 0 16,-4 1-736-16,-3 1-256 15,-10-3-48-15</inkml:trace>
  <inkml:trace contextRef="#ctx0" brushRef="#br0" timeOffset="60626.94">5973 12194 9375 0,'0'0'416'0,"0"0"96"0,0 0-512 0,0 0 0 0,0 0 0 0,0 0 0 16,0 0 864-16,6 7 80 0,-6-7 16 0,0 0 0 15,0 0-240-15,0 0-32 0,3 7-16 0,-3-7 0 16,0 0-320-16,0 0-64 0,0 0-16 0,0 0 0 16,0 0-64-16,0 0-16 0,0 0 0 0,0 0 0 15,8 2 336-15,-8-2 64 0,10-1 16 0,-2 0 0 16,-2-5-80-16,-6 6-16 0,9-4 0 0,1 0 0 0,-4-4-64 0,4-2 0 15,-2-3-16-15,2 1 0 0,2 1-144 0,-3 1-32 16,1 0 0-16,0-2 0 0,0-2-96 0,-1-3-32 16,1 1 0-16,-1-4 0 0,-1 0-128 0,1 1 0 15,1-2 0-15,-4 2 0 0,0-5 0 0,-1-1 0 16,1-5 0-16,0 1 0 0,-2-2 0 0,0-3 0 16,0-6 0-16,2 4 0 0,-4 0 0 0,1-1 0 15,2 2 0-15,0 0 0 0,-4 1 0 0,3-2 0 16,1-4 0-16,1 1 0 0,-2 1 0 0,3-1 0 15,1 2 0-15,0 0 0 0,-2-3 0 0,1 2 0 16,2-1 0-16,0 3 0 0,-1-1-272 0,2 0 64 16,-2-3 16-16,1 0 0 0,-6 0 48 0,1 3 16 15,-4-1 0-15,-2 3 0 0,-4-1 128 0,-3 2-160 0,2 1 160 0,-7 1-160 16,0 2 160-16,0-1 0 0,1-2 160 16,-1 0-160-16,0 1 128 0,1 2-128 0,1 0 0 0,-1-2 0 15,2-2 0-15,1 3 0 0,0 4 0 0,0 1 0 16,2 1 0-16,-1 2 0 0,4 1 0 0,-3 1 0 15,0 7 0-15,-3-2 0 0,2 3 0 0,-1 2 0 16,-4 1 0-16,1 1 0 0,-1 2 0 0,-1-2 0 16,-2 0 192-16,1 0-48 0,-1 2-16 0,-1 0 0 15,0 2-128-15,-2-1 160 0,1-2-160 0,2 4 160 16,-1 2-160-16,2 1 0 0,-2 0 0 0,-3 3 0 16,0 2 0-16,2-2 0 0,0 2 0 0,0 1 0 15,-2 4 0-15,2-1 0 0,-2-1 0 0,2 3 0 16,-2 0 0-16,-2 1 128 0,1 0 0 0,-4 1 0 0,0 1 32 0,0 2 0 15,-2-2 0-15,-1 2 0 0,0 1-160 0,0 0 128 16,1 1-128-16,1-2 128 0,2 1-128 0,0 0 128 16,-1 2-128-16,2 3 128 0,0 3 32 0,0 1 0 15,1-3 0-15,-3 1 0 0,2 5 48 0,-1-3 16 16,-2-1 0-16,1 5 0 0,1 0-48 0,-1 2-16 16,2 1 0-16,-2 3 0 0,0 1 32 0,3 2 16 15,-1 3 0-15,2-1 0 0,2 2-80 0,3 0-128 16,1-1 176-16,2-1-176 0,2-1 192 0,1-3-192 15,2-1 192-15,3 2-192 0,2 2 192 0,-1 2-192 16,1-1 192-16,1-1-192 0,1 1 144 0,1-1-144 16,-4 0 0-16,4-2 144 0,0-3-144 0,1 1 0 15,-1 0 144-15,0 2-144 0,-1 3 0 0,2 0 0 16,1 2 0-16,1 0 128 0,0-2-128 0,3-3 144 0,-2-2-144 0,3 0 160 16,1-2-160-16,1-1 192 0,2 4-192 0,2-5 192 15,-2-2-192-15,3 1 192 0,1-1-192 0,3 0 192 16,2-4 0-16,3-2 16 0,-2 2 0 0,5-3 0 15,-3 1 48-15,4-2 0 0,4-2 0 0,1 0 0 16,-2 0-128-16,0 0 0 0,2-2-128 0,-1 0 192 16,0-1-192-16,1-2 0 0,1 1 128 0,3-3-128 15,-2-1 0-15,2-2 0 0,-1-3 128 0,4-1-128 16,-1-2 0-16,3 1 128 0,-4-4-128 0,0 0 0 16,1-2 0-16,-4 2 128 0,1 3-128 0,0-3 0 15,0-3 0-15,2 0 0 0,2-2 128 0,0 0-128 16,-4-3 0-16,1-2 0 0,-2 2 0 0,-1-3 0 0,-4-2 192 0,-3-2-48 15,-2-4-16-15,-1-2 0 0,-3 1 128 0,0-7 32 16,-3-5 0-16,1-5 0 0,-2-7 64 0,-1 1 16 16,0-1 0-16,1-1 0 0,1 0-176 0,0 0-16 15,-2-2-16-15,-2 2 0 0,1 2 64 0,-4 4 16 16,-1-1 0-16,-4 4 0 0,-1 3 0 0,-2 2 0 16,-1 0 0-16,0 3 0 0,-1 0-240 0,-1 3 144 15,0 0-144-15,-1 0 128 0,-3 1-128 0,1 1 0 16,-1 0 0-16,1 4 0 0,-3 2-240 0,1 5-80 15,1 1 0-15,1 2-16 16,-4 4-1856-16,0 4-368 0,-2 1-80 0</inkml:trace>
  <inkml:trace contextRef="#ctx0" brushRef="#br0" timeOffset="61963.89">6596 8276 7823 0,'4'-22'336'0,"3"8"96"0,-1 1-432 0,2-1 0 16,-2-1 0-16,0 1 0 15,0-1 608-15,-1-1 32 0,0 2 16 0,-1 3 0 0,-3 3-80 0,2 2 0 16,-3 6-16-16,2-10 0 0,-1 0-112 0,1-1 0 16,-1 0-16-16,2 2 0 0,0 1-192 0,0 2-48 15,1 0 0-15,0 1 0 0,-4-5-192 0,0 1 128 16,0 0-128-16,-1 0 0 0,-3 1 0 0,0-2 0 15,-3-2 0-15,1-2-160 0,0 0 160 0,-3-2 0 16,-1-4 0-16,1 1-128 0,-1 0 352 0,1 1 80 16,-3 0 16-16,1-3 0 0,-2-4 0 0,0 0 16 15,1-1 0-15,-3 5 0 0,0 4 48 0,-1-1 16 16,-5 6 0-16,-2 0 0 0,-5 1-144 0,-2 2-16 0,0 2-16 0,-2 2 0 16,-3 2-224-16,-1 1 0 0,-1 1 0 0,1-1 0 15,-1 4 0-15,-2-1 0 0,0 1 0 0,-1 2 0 16,-1 3 0-16,-2 2 0 0,-3-1 0 0,0 3 0 15,-1-1 0-15,1 0 0 0,0 3 0 0,0 0 0 16,0 0 0-16,0 1 0 0,-1-3 0 0,0 0 0 16,4 3 0-16,-2 1 0 0,1 0 0 0,4 4 0 15,0 2 0-15,3 1 0 0,0 1 0 0,3-1 0 16,-3-1 0-16,3 3 0 0,1 3 0 0,0 4 0 16,0 3 0-16,3 3 0 0,3 0 0 0,2 3 0 15,3 2 0-15,3 0 0 0,1-2 0 0,0 1 0 16,6-2 0-16,-1 2 0 0,3 0 0 0,2 0 0 15,-1 6 0-15,2-1 0 0,-1 1 0 0,3 1 0 16,3 1 0-16,-2-2 0 0,2-2 0 0,1 0 0 0,0-2 0 0,3 3 0 16,4 4 0-16,0-1 0 0,4 0 144 0,0-2-144 15,3 0 128-15,1-1-128 0,1-2 128 0,0 0-128 16,1 2 0-16,2-4 128 0,3-3-128 0,-2-1 128 16,1-1-128-16,3-1 128 0,-1 2-128 0,3-4 0 15,-1-4 144-15,2 0-144 0,-1 3 128 0,-1-3-128 16,0-5 160-16,-1 1-160 0,3-2 144 0,-2 1-144 15,2-2 128-15,3 3-128 0,2-1 0 0,-1-6 0 16,2-7 128-16,2 0-128 0,6 1 128 0,-1-4-128 16,1-4 192-16,2-4-64 0,-2-1 96 0,1-1 16 15,-1-3 0-15,2-6 0 0,0-1 128 0,3-2 16 16,1-3 16-16,0 2 0 0,-2 1-48 0,0 0-16 16,-1 2 0-16,-1-4 0 0,-1 1-336 0,0-4 144 15,0-2-144-15,2-1 0 0,2-1 144 0,-1 0-144 0,-1-4 0 0,-1-1 144 16,-3-3 32-16,-1-2 0 0,-3-3 0 0,0-10 0 15,1-8 272-15,-3 1 48 0,-2 4 16 0,-2-5 0 16,-5-1 192-16,0-4 64 0,-3-6 0 0,-2 5 0 16,-2 4-192-16,-2 0-48 0,-4-1 0 0,0 0 0 15,-5-1-256-15,-2 0-48 0,-5 0-16 0,-5-1 0 16,-4 1-208-16,-1 4 0 0,-3 4-192 0,-6 5 192 31,-3 4-736-31,-5-1-32 0,-2 2-16 0,-3 4 0 0,-3 1-2096 0,-2 4-432 0,-20-14-80 16,5 9 0-16</inkml:trace>
  <inkml:trace contextRef="#ctx0" brushRef="#br0" timeOffset="62946.4">6342 5497 16927 0,'7'-24'752'0,"-3"10"144"0,-2 1-704 0,3 0-192 0,-4 2 0 0,2-1 0 16,-1-2 160-16,-2 1 0 0,-2 2 0 0,0 2 0 15,0 1-32-15,-1 0-128 0,-4-1 192 0,1-1-64 16,-2 1-128-16,1 0 0 0,-5-1 0 0,-3 2 0 16,-2 3 0-16,-2 0 0 0,-2 2 0 0,-1 0 0 0,-1-3 0 0,0 0 0 15,-1 0 0-15,0 2 0 16,-1 0 0-16,1 1 0 0,-2 0 0 0,-1-1 0 0,-1 0 0 16,0 2 0-16,-1-1 0 0,-1 0 0 0,0 2 0 0,0 1 288 15,0 1-48-15,-1 3-16 0,0 0 32 0,0 2 0 16,-1 1 0-16,-1 1 0 0,1-1-64 0,-1 0 0 15,-3 1 0-15,1 2 0 0,0 3-64 0,-2 2-128 16,0 3 176-16,1 0-176 0,-2-2 160 0,3 3-160 16,1 5 128-16,2 5-128 0,0 1 0 0,1 3 0 15,1 0 128-15,0 3-128 0,-1 0 0 0,0-2 0 16,2 1 0-16,0 2 0 0,2 0 0 0,0 3 0 16,2 0 0-16,3 1 0 0,3 0 0 0,0-1 0 15,1 2 0-15,1 1 128 0,2-2-128 0,-1-1 0 16,2 0 144-16,1 0-144 0,1-2 0 0,3 3 128 0,-1 2-128 15,2 1 0-15,2 4 0 0,1-4 0 0,1-1 0 0,2-1 0 16,0 0 0-16,2-1 144 0,2 2-144 0,4-1 0 16,2 1 128-16,1-1-128 0,3-1 0 0,0-2 0 15,1 0 144-15,3-2-144 0,2-3 0 0,3-3 144 16,1 0-144-16,3-4 160 0,1-3-160 0,-1 1 160 16,-1 4-160-16,-2 1 160 0,4 1-160 0,-2-5 160 15,2-5 32-15,1 2 0 0,-3 4 0 0,0-4 0 16,-1-5-192-16,1-1 0 0,0-4 0 0,0 0 0 15,1 2 0-15,-1-3 192 0,4-2-192 0,0-2 192 16,2 0-192-16,2-2 0 0,0-1 0 0,2-2 0 16,1 1 128-16,3-3 0 0,0 0 0 0,2-1 0 15,-3-4 32-15,5-3 0 0,2-2 0 0,2 1 0 0,2 1 32 0,1-2 16 16,-3-2 0-16,1-1 0 0,0-2 16 0,-2-2 0 16,0 0 0-16,1-4 0 0,0-4-32 0,0-3 0 15,-1 1 0-15,1-1 0 0,-7 0-192 0,1 1 176 16,-3-2-176-16,-2-2 160 0,1 0 16 0,-5-8 0 15,-1-4 0-15,1-4 0 0,-4-2-176 0,0-5 192 16,-3-4-192-16,-1 0 192 0,-3-2 320 0,-2-3 64 16,-9-6 0-16,-1 1 16 0,-5 0-224 0,-1 0-48 15,-5 2-16-15,-1 5 0 0,-7 3-160 0,-4-1-16 16,-5-1-128-16,-6 4 192 16,-1 3-512-16,-2 5-96 0,-1 4-32 0,-2 6 0 15,0-1-736-15,0 3-160 0,0 1-16 0</inkml:trace>
  <inkml:trace contextRef="#ctx0" brushRef="#br0" timeOffset="64030.64">6434 3157 21183 0,'4'-22'1888'0,"0"-3"-1504"15,-1-3-384-15,0 3 0 16,-3 3-768-16,0 0-240 0,-2 0-32 0,2 1-16 0,0 0 1248 0,0 1 256 16,-2 3 64-16,1-3 0 0,-1-3-384 0,0 0-128 15,-2 0 0-15,0 0 144 0,1 2-144 0,-2 0 0 16,-1-1 0-16,-3 2 0 0,-2 1-128 0,-1 2 128 15,0-1-160-15,-3 2 160 0,0-1-128 0,-1 4 128 0,-4 2 0 0,-1 0-144 16,-2-2 144-16,0 2 0 0,-3 1 0 0,1 2 0 16,-1 5 0-16,0-2-160 0,1 2 160 0,-4 0-160 15,0 3 160-15,-2 0 0 0,-2 0 160 0,0 3-160 16,-3 0 128-16,0 5-128 0,0 2 0 0,1-1 144 16,0-2-144-16,1 1 0 0,-2-1 0 0,1 2 128 15,0 2-128-15,0-3 0 0,-3 3 0 0,1 0 128 16,1 1-128-16,-1 1 0 0,6 0 0 0,-2 0 0 15,-3 3 0-15,2 6 128 0,-1 5-128 0,4-1 0 16,3-2 144-16,-1 3-144 0,-1 3 160 0,2 1-160 16,0 2 160-16,1 2-160 0,-1-1 160 0,0 1-160 15,0 0 144-15,3 1-144 0,0 2 128 0,0 2-128 0,3 3 128 16,-1 1-128-16,2 3 0 0,3-2 128 0,1-4-128 16,0 0 0-16,1-1 0 0,4-2 128 0,-1 0-128 0,3 1 0 15,2 2 0-15,1 2 0 0,0 1 144 0,4 1-144 16,-2-2 160-16,4-4-160 0,1-1 192 0,2-2-64 15,3-1-128-15,-3 1 192 0,0 0-192 0,0 1 128 16,1 2-128-16,-1 1 0 0,1 1 0 0,-1 1 0 16,2-4 0-16,-1 1 0 0,-2 1 0 0,2-2 0 15,2-2 0-15,-2 2 0 0,4-1 128 0,0 2-128 16,1-1 0-16,1-2 0 0,2-3 0 0,-2-2 0 16,2-2 0-16,2-1 0 0,2-1 128 0,2-1-128 15,0-3 0-15,1-1 144 0,-1 0-144 0,2 0 160 16,1 1-160-16,-1 1 160 0,2 0-16 0,1 1 0 15,1 0 0-15,0-3 0 0,-1-3-144 0,2 0 0 0,-2 1 0 16,2-1 0-16,-2-1 128 0,3-3 0 0,0-1 0 0,1-1 0 16,3-2-128-16,0-4 0 0,3 0 0 15,2 1 0-15,2-1 272 0,1 0-16 0,0-3-16 0,0 0 0 16,-3-2-112-16,-2-1-128 0,0 0 176 0,-1-2-176 16,1-1 208-16,0-3-64 0,-1-1-16 0,2-3 0 15,2-1 32-15,2-2 0 0,-3-1 0 0,1-1 0 16,-1 0 80-16,-2-1 16 0,1-3 0 0,0-3 0 15,-1-5-112-15,2 0-16 0,0 0 0 0,-1-2 0 16,-1-2-128-16,0-1 192 0,1-1-192 0,0-1 192 16,0-2-32-16,1-2 0 0,-3-8 0 0,-2 0 0 15,-2-2 48-15,-2-2 16 0,0-2 0 0,1 2 0 16,-3-1-64-16,0-3-16 0,-2-3 0 0,0-2 0 16,1-2-144-16,-5-2 128 0,1 3-128 0,-2-1 128 0,0 1-128 0,-3-5 0 15,-1-5 144-15,-2 5-144 0,-1 4 144 0,-4 3-144 16,-3-1 192-16,-4 3-192 0,-5-2 224 0,-4 5-64 15,-5 4-16-15,-5 3 0 0,-10 2-16 0,0 3-128 16,-6 5 192-16,-1 5-64 0,-4 6-304 0,-5 3-64 16,-6 1-16-16,-8 6 0 15,-7 3-1616-15,-2 7-336 0,-36-1-64 0,2 7-16 0</inkml:trace>
  <inkml:trace contextRef="#ctx0" brushRef="#br0" timeOffset="82909.95">6235 10866 13071 0,'0'0'1152'0,"5"-6"-912"0,-5 6-240 0,4-6 0 0,-1-3 848 0,1 2 128 0,-3-1 32 0,1-1 0 15,0-2-208-15,1 0-32 0,1 0-16 0,-1 1 0 16,-3-1-128-16,1 0-32 0,-1-1 0 0,0 0 0 15,-1 3-80-15,-2-1 0 0,-1 1-16 0,1 0 0 16,-1 0-128-16,-1 0-32 0,1 0 0 0,0-3 0 16,0 0-144-16,-2 0-16 0,-1 0-16 0,-1-1 0 15,1 0 48-15,-3-2 16 0,-2-4 0 0,0 2 0 16,-3 1 96-16,0-3 0 0,-1-3 16 0,0 2 0 16,-3 0-144-16,2 1-16 0,-2-1-16 0,1-2 0 15,0-3-32-15,-2 4-128 0,-1 3 192 0,-1 2-64 16,-2-1 0-16,2 0 0 0,-1-1 0 0,1 2 0 0,-3 0-128 15,2 2 192-15,-1 1-192 0,2 1 192 0,0 3-192 0,1-1 192 16,1 5-192-16,4-3 192 0,-3 0-32 0,3 2 0 16,1 0 0-16,2 3 0 0,-1-2-16 0,0 3 0 15,-2 0 0-15,0 2 0 0,-3 3-144 0,0 3 0 16,-2-1 0-16,1 5 0 0,-7 0 0 0,1 3 0 16,-1 3 0-16,1 1 0 0,-5-2 0 0,3 3 0 15,0 3 0-15,1 2 0 0,-3 1 0 0,3 2 0 16,-1-1 0-16,-2 4 0 0,-1 3 0 0,1 1 0 15,-1-2 0-15,1 4 0 0,0 0 0 0,1 0 0 16,-1 0 0-16,4-1 0 0,-1-2 0 0,3 0 0 16,1 3 0-16,4-2 128 0,0 0-128 0,3 2 0 15,1 1 0-15,0 0 128 0,2-1-128 0,0-2 192 0,1-2-192 16,0 0 192-16,0 1-192 0,1 2 192 0,-3-2-192 0,2 2 192 16,0-5-192-16,3 4 0 0,-1 5 144 0,2-2-144 15,0-1 0-15,-1-1 144 0,1-1-144 0,2 0 0 16,0-1 160-16,2 1-160 0,-2-4 128 0,1 2-128 15,-1 2 128-15,1-2-128 0,-2-2 0 0,3 4 128 16,-4-1-128-16,1 3 128 0,0 1-128 0,3-3 128 16,-1 1-128-16,3-6 0 0,-1 2 0 0,2-3 0 15,-1 1 128-15,2-1-128 0,0 0 0 0,0-1 128 16,-1 1-128-16,2 0 0 0,3-4 0 0,0 1 0 16,-1 0 0-16,3 1 128 0,3 1-128 0,0-2 0 15,0-4 0-15,1 0 0 0,-1-1 0 0,2-1 0 16,0-1 0-16,1-1 0 0,-1-2 0 0,2 0 0 0,2-1 0 0,-1 1 0 15,0 2 0-15,2-2 0 0,-1-3 0 0,1 1 0 16,-2 3 128-16,2-4-128 0,3-3 0 0,-1 1 0 16,0 2 0-16,3-3 128 0,0 1-128 0,0-1 0 15,0-1 0-15,-3 1 0 0,0 1 128 0,5-1-128 16,-1-3 128-16,4 0-128 0,-4 2 0 0,2-2 0 16,-1 0 0-16,1-1 0 0,0 2 0 0,1-1 0 15,-2 0 0-15,-1-2 0 0,-1 2 0 0,-1-1 0 16,2-2 0-16,0-2 0 0,0-2 0 0,2 1 0 15,0-1 0-15,0 1 0 0,-1-2 128 0,0-1-128 16,0-2 128-16,3 2-128 0,-1-1 0 0,1 0 0 16,3-2 0-16,-4 1 0 0,-1-2 0 0,4-1 128 15,-3 0-128-15,2 1 0 0,0 1 0 0,-2 0 0 16,3 2 128-16,-2-2-128 0,0-2 0 0,-3 2 0 0,-2 1 0 0,-1-3 128 16,-1-5-128-16,1 1 160 0,0 2-160 0,0-1 160 15,-1-2-160-15,0-1 0 0,0 0 144 0,1 1-144 16,-4-2 0-16,2 0 0 0,-2-2 0 0,1-1 128 15,-1 2-128-15,1-1 0 0,0-1 0 0,3-1 0 16,-2-4 128-16,1 1-128 0,0 2 128 0,3-1-128 16,-1-2 0-16,-3-3 128 0,-7-1-128 0,4 3 0 15,6 0 0-15,-1-1 144 0,-2 0-144 0,-1-2 0 16,-1 0 160-16,1-1-160 0,1 1 128 0,-3-2-128 16,-1-2 144-16,1-1-144 0,-1 2 160 0,0 2-160 15,-4-1 272-15,1 0-32 0,-1 2-16 0,-2 0 0 16,-2 5-32-16,-1 0 0 0,-1-1 0 0,0-2 0 0,1-1-192 0,-4-2 176 15,1-2-176-15,0 3 160 0,2 0-160 0,-3 1 0 16,-1-2 0-16,0 2 0 0,0 0 0 0,0 0 128 16,0-2-128-16,-1 5 0 0,-2 3 0 0,1 0 0 15,-1-1 0-15,1 2 0 0,-4 1 0 0,2-1 128 16,-1 0-128-16,-2-3 0 0,0-3 128 0,1-2-128 16,0-1 0-16,1 1 128 0,-4-1-128 0,2 1 0 15,-2-1 0-15,3 4 0 0,-4 4 0 0,1 0 0 16,-1-3 128-16,0 4-128 0,0 3 128 0,-3 3-128 15,-2 1 192-15,0-1-64 0,0-2-128 0,0 2 0 16,-2 0 144-16,1 2-144 0,-4 1 0 0,0 0 0 16,-1-2 0-16,0 5 0 15,1 0-1232-15,3 0-176 0,0-1-16 0,4 4-14032 0</inkml:trace>
  <inkml:trace contextRef="#ctx0" brushRef="#br0" timeOffset="83757.66">5701 10583 11567 0,'0'0'512'0,"0"0"112"0,-8 0-496 0,8 0-128 0,-9-1 0 0,9 1 0 15,-6-1 816-15,6 1 144 0,-9 1 16 0,9-1 16 16,0 0-176-16,-5-5-48 0,5 5 0 0,-1-6 0 16,1 6 48-16,0 0 0 0,0-10 0 0,0 3 0 15,0 7-176-15,0 0-16 0,1-8-16 0,3-1 0 16,0-1-32-16,3 5 0 0,-1 0 0 0,3 0 0 15,0-3-128-15,2-1-48 0,0 2 0 0,1 0 0 16,1 3-176-16,1-4-32 0,2-2-16 0,-1 1 0 16,0 6-48-16,-2 1-128 0,-1-2 192 0,-2 2-64 0,-10 2 96 0,9 1 16 15,-1 3 0-15,-8-4 0 0,0 0-112 0,8 3-128 16,-8-3 176-16,6 10-176 0,-3-1 176 0,-4 0-176 16,-4 1 160-16,-2 1-160 0,-4 5 256 0,-3-1-32 15,0 1-16-15,0-2 0 0,2 0 48 0,-3-1 0 16,1 2 0-16,-1-3 0 0,-1-1-64 0,3-1 0 15,1 0 0-15,1 1 0 0,1-4-48 0,1 3-16 16,2-1 0-16,1-1 0 0,3-2-128 0,3-6 128 16,-1 9-128-16,1-9 128 0,0 0 32 0,5 11 0 15,2-1 0-15,1-5 0 0,0 1 96 0,4-2 32 16,2 1 0-16,2-1 0 0,2-1-80 0,3-1-16 16,0-4 0-16,1 4 0 0,0 2-192 0,1-3 176 0,1-3-176 15,-1 0 160-15,-1 1-160 0,1 1 128 0,0 2-128 0,-1-3 128 16,-2-3-128-16,-2 1 0 0,-3 0 0 0,-1 2 128 15,-2 0-128-15,-2-1 0 0,-3-1 0 0,-7 3 0 32,0 0-1024-32,0 0-256 0,0 0-32 0,0 0-12960 0</inkml:trace>
  <inkml:trace contextRef="#ctx0" brushRef="#br0" timeOffset="84744.27">5573 8208 11455 0,'3'-10'512'0,"-3"10"96"0,0 0-480 0,8-3-128 0,-2-2 0 0,0 0 0 15,-6 5 832-15,10-3 160 0,1 0 32 0,0-1 0 16,1 0-320-16,1-2-48 0,2-1-16 0,0 1 0 16,0 1-288-16,2-1-64 0,1 2-16 0,-1-1 0 15,3 0-64-15,0-2-16 0,3 1 0 0,-2 1 0 16,-4 4 32-16,1-1 0 0,-2-1 0 0,1 3 0 16,-3 3-48-16,-2 2-16 0,-3 3 0 0,-2-2 0 15,-7-6-32-15,0 0 0 0,5 11 0 0,-6 2 0 16,-5 2 288-16,-8 4 48 0,-3 3 16 0,-3 2 0 15,0 4 96-15,-2-1 0 0,-6 1 16 0,1-2 0 16,1-1-336-16,2-2-64 0,4-2 0 0,0-5-16 16,3-5 16-16,3-2 0 0,4-3 0 0,0 2 0 15,4 1 64-15,6-9 0 0,0 0 16 0,0 0 0 0,0 0 32 0,0 0 0 16,7 5 0-16,7-5 0 0,2-3 224 16,5 0 48-16,2 0 16 0,4 0 0 0,-2-2-384 0,1-2-80 15,2 0 0-15,0 3-128 0,-1 1 128 0,-3-1-128 16,-4 1 0-16,-2 2 0 0,1 2 0 0,-5 1 0 15,0 2 0-15,-3-2 0 16,-1 1-1664-16,-1 1-272 0,0 2-64 0</inkml:trace>
  <inkml:trace contextRef="#ctx0" brushRef="#br0" timeOffset="85576.77">5581 5776 6447 0,'-11'-10'576'0,"2"1"-576"0,2-2 0 0,-1 0 0 16,1 2 1632-16,0 2 224 0,7 7 32 0,0 0 16 16,-2-11-704-16,2 2-144 0,0 9-32 0,6-8 0 15,-6 8-400-15,11-6-96 0,1 0-16 0,2 3 0 16,3 3-192-16,1 1-64 0,2-1 0 0,1 0 0 15,-1 0-96-15,1 2-32 0,1 3 0 0,2-1 0 16,2 1-128-16,2 1 0 0,0 1 0 0,-1 0 0 16,-1 2 0-16,1 0-144 0,-3 2 144 0,0 1-208 15,0 2 208-15,-4 2 0 0,0-1 0 0,-3 2 0 16,-1 0 0-16,-2 3 0 0,-2 2 0 0,-1 0 0 0,-5 0 160 0,-3 2-32 16,-4 4 0-16,-5-1 0 0,-4-1 160 0,-4-2 32 15,-5-2 0-15,-3 1 0 0,-5 3-96 0,-2-4-16 16,-1-2 0-16,-1-3 0 0,-2-3-208 0,3 0 176 15,3-1-176-15,2 0 160 0,1-4-32 0,3 5-128 16,5-2 192-16,1-1-64 0,4-1-128 0,6-5 160 16,5-5-160-16,0 0 160 0,0 10-16 0,0-10 0 15,9 7 0-15,7-1 0 0,6 2 512 0,9-1 112 16,4-2 0-16,8-2 16 0,7-2-416 0,1 2-96 16,3-1-16-16,6 1 0 0,1 2-256 0,2 0 0 15,0 1-208-15,2 3 80 0</inkml:trace>
  <inkml:trace contextRef="#ctx0" brushRef="#br0" timeOffset="88947">10943 16387 13823 0,'0'0'1216'0,"0"0"-960"15,-5 2-256-15,5-2 0 0,0 0-256 0,-8 1-112 16,8-1-16-16,-6 5 0 0,6-5 832 0,0 0 144 16,-7 2 48-16,7-2 0 0,0 0-128 0,0 0 0 15,0 0-16-15,0 0 0 0,0 0-48 0,0 0 0 0,0 0 0 0,0 0 0 16,0 0 144-16,0 0 32 16,8 4 0-16,-8-4 0 0,0 0-32 0,0 0 0 0,7-5 0 0,-7 5 0 15,9-3-96-15,-1-1-32 0,1 0 0 0,-2-2 0 16,1 4-48-16,0-4-16 0,-2 1 0 0,3 1 0 15,1-3-144-15,0 1-16 0,0 3-16 0,1-3 0 16,0-2-32-16,2 0-16 0,0 0 0 0,3 4 0 16,-2 2-176-16,1-1 192 0,2-3-192 0,0 2 192 15,0 0-192-15,-1 1 160 0,0 0-160 0,0-2 160 16,1 4-160-16,0 1 0 0,0 1 0 0,-2 2 0 16,-3-2 0-16,2 2 128 0,1 1-128 0,0 1 0 15,-2 2 0-15,0 0 0 0,-1-3 0 0,0 4 0 16,1 2 0-16,-3 2 0 0,0-1 0 0,0 0 0 15,-4-2 0-15,2 2 0 0,-2 0 0 0,-1 2 0 16,2 3 0-16,-3-2 0 0,-3-3 0 0,1 4 0 0,-2 4 128 16,2-1-128-16,-5-1 0 0,1 3 128 0,-1 3-128 0,0 0 0 15,-5 0 144-15,1 1-144 0,-3-2 128 0,0 3-128 16,1 0 128-16,-4-1-128 0,-1-2 176 0,0 1-48 16,0-1 0-16,-3 1 0 0,-3 2-128 0,3-2 192 15,0 0-192-15,-3 0 192 0,-2 0-192 0,1 0 192 16,-2-1-192-16,2 2 192 0,-2 2-192 0,2-3 192 15,-1-1-192-15,2-1 192 0,0-1-192 0,-1-4 0 16,0-3 144-16,1 1-144 0,1 3 0 0,-1-3 144 16,0-2-144-16,3 0 0 0,2-1 160 0,1-1-160 15,-1 0 128-15,1-2-128 0,2-3 128 0,2 1-128 16,2-1 128-16,8-5-128 0,-5 5 160 0,5-5-160 0,0 0 192 16,0 0-192-16,0 0 240 0,0 0-64 0,0 0-16 0,0 0 0 15,0 0-160-15,9-7 192 0,-2 3-192 16,3 0 192-16,-2 1-192 0,-8 3 0 0,10-3 0 0,1 1 0 15,1 2 0-15,1 0 0 0,0 0 0 0,3 1 0 16,0 1 0-16,1 1 0 0,-1-1 0 0,3 1 0 16,1-1 0-16,-2 0 0 0,2 0 0 0,1-1 0 15,1-1 208-15,1 3-32 0,-1-1-16 0,1-1 0 16,0-1 80-16,2 1 16 0,-1 0 0 0,0 1 0 16,-2 2-32-16,-1-2 0 0,2 0 0 0,-3 0 0 15,-2 1-32-15,1 1 0 0,0-2 0 0,-3-1 0 16,0 0 64-16,-1 1 0 0,-2 1 0 0,-2-2 0 15,0 0-64-15,0-1 0 0,-2 0 0 0,-9 0 0 0,11 2 0 0,-11-2 0 16,11 1 0-16,-11-1 0 0,0 0-32 0,8 3-16 16,-8-3 0-16,0 0 0 0,0 0-16 0,0 0-128 15,0 0 192-15,0 0-64 0,0 0-128 0,0 0 192 16,0 0-192-16,0 0 192 0,-7 7-192 0,0-2 0 16,-1 0 0-16,-2-1-11520 15,0 0-2192-15</inkml:trace>
  <inkml:trace contextRef="#ctx0" brushRef="#br0" timeOffset="102439.13">2820 11168 14223 0,'0'0'624'0,"0"0"144"0,7-3-624 0,0-2-144 15,0-2 0-15,-7 7 0 0,8-3 0 0,1 1 0 16,0-2 0-16,1 1 128 0,-2-1 48 0,2-1 0 16,-1 2 0-16,0 0 0 0,-1-3 64 0,2 3 16 15,0-3 0-15,-1 2 0 0,-9 4 80 0,8-8 32 16,-1-1 0-16,0 2 0 0,-2 0 96 0,-5 7 32 16,4-5 0-16,-4 5 0 0,0-11 0 0,0 11 0 15,0 0 0-15,-4-13 0 0,-1 1 80 0,-4 2 32 0,2 1 0 0,-2 0 0 16,2 0-16-16,-3 0 0 0,0 0 0 0,-1 2 0 15,-1 0-80-15,0 0 0 0,0 0-16 0,-2-1 0 16,1 0-208-16,-1 2-32 0,-2-1-16 0,1-1 0 16,-5 1-112-16,0-1-128 0,-2 0 176 0,-1 2-176 15,0-1 176-15,0 1-176 0,-1-1 160 0,-1 3-160 16,-3 4 0-16,3 0 128 0,-3 0-128 0,2 0 0 16,-3 1 0-16,1 1 0 0,-3 2 128 0,0 0-128 15,1 0 0-15,-5 4 0 0,-2 2 0 0,-1 2 0 16,0 1 0-16,2 0 0 0,-3 1 0 0,3 3 0 15,2 2 0-15,-3-1 0 0,3-1 0 0,-1 0 0 16,-1 3 0-16,0-1 0 0,-2 3 0 0,1-1 0 16,0-3 0-16,3 3 0 0,2 0 0 0,2 6 0 0,-1 0 160 15,1 1-160-15,3 0 160 0,1 0-160 0,2 0 144 0,2 0-144 16,2-1 128-16,4 0-128 0,0 0 128 0,2 1-128 16,1-1 0-16,4 1 128 0,0-4-128 0,4 2 0 15,-2 2 0-15,3 2 128 0,2-1-128 0,1 2 0 16,1-2 0-16,0 3 0 0,-2 2 0 0,4-1 0 15,1-3 0-15,0 2 0 0,0-1 0 0,3-2 128 16,3-3-128-16,2 1 0 0,-1-3 128 0,1-2-128 16,3 2 0-16,1-3 128 0,2 0-128 0,3-4 0 15,-1-1 144-15,5-1-144 0,0-1 0 0,3-3 144 16,3-1-144-16,1-2 0 0,0-4 176 0,2 4-176 16,2-1 160-16,1-3-160 0,1-2 128 0,1 1-128 15,-1-2 0-15,-2-2 144 0,2-3-144 0,-1 0 0 0,-3-3 144 0,2 1-144 16,2-1 0-16,-2-1 144 15,1-2-144-15,0-1 0 0,1-2 192 0,-1 1-192 0,2-2 192 16,-3-3-192-16,-4 0 208 0,2-4-64 0,3 1-16 0,-3 1 0 16,1 2 0-16,-1-4-128 0,-1 0 192 0,2 1-64 15,1 0 32-15,-2 1 0 0,-1 0 0 0,1-3 0 16,-2 1-32-16,-4 0-128 0,0-1 192 0,-2-2-64 16,-4-3 0-16,-1 2-128 0,-4 1 192 0,1-2-64 15,-2-4 0-15,-2 0-128 0,-3-1 192 0,0 2-64 16,-3 1-128-16,-1-2 128 0,0 1-128 0,-4-1 128 15,-4 1-128-15,-1 0 128 0,-1-2-128 0,0 0 128 16,-3-1-128-16,-3 4 192 0,1 1-192 0,-1 3 192 16,-1-2-192-16,-1-1 160 0,-1 1-160 0,1 2 160 15,-2 1-160-15,-3-1 160 0,2 0-160 0,-1 1 160 0,1 0-160 0,0 2 0 16,-3 2 0-16,-1 1 128 0,1-2-128 0,-3 0 0 16,-1 3 0-16,-1 1 0 0,-2 2 0 0,2 1 0 15,0 1 0-15,1 2 0 0,2 1 0 0,-3 0 0 16,1 0 0-16,-2 2 0 0,2-1-160 0,-2 5 160 15,0 3 0-15,0 0-144 0,-1-2 144 0,-1 2 0 16,-2 3 0-16,0 0 0 0,-3 0 0 0,2 3-160 16,3 1 160-16,-4 3 0 0,-2 4 0 0,2-1 0 15,-1 0 0-15,1 2 0 0,-1 7-160 0,4 1 160 16,-2-1-128-16,2 0 128 0,1-1 0 0,-3 2-160 16,0 2 160-16,-1 0 0 0,1-1 0 0,-1 3-128 15,-1 1 128-15,4 0 0 0,1 2 0 0,2 0 0 16,3-3 0-16,0 3 0 0,-2 4 0 0,4 2 0 0,-1-3 0 15,1-4 0-15,1 2 0 0,2 0 0 0,1 2 0 0,1-2 0 16,2-3-128-16,2 1 128 0,3-2 0 0,1 3 0 16,3 4 0-16,0-1-128 0,1-3 128 0,4 2 0 15,2 3 0-15,1-2 0 0,1-1 0 0,3 0 0 16,1-2 0-16,-3-1 0 0,2-2 0 0,1-1 0 16,3-2 0-16,3 0 0 0,0 1 0 0,2-2 0 15,2-2 0-15,3-5 0 0,2-4 0 0,4 3 0 16,-2-3 0-16,6-1 0 0,1-3 0 0,4-2 0 15,0-4 0-15,1-1 0 0,1-2 0 0,0-4 0 16,-3-7 0-16,6-1 128 0,1 1-128 0,1-2 0 16,1-2 144-16,0-4-16 0,-1-2 0 0,-1-1 0 15,-3 3-128-15,0 1 0 0,-2-1 0 0,1 1 0 0,0-3 0 16,-3 0 0-16,0 1 0 0,-1-1 0 0,-1-4 0 0,0 2 0 16,-3-1 0-16,0 0 0 0,-2-2 0 0,-3-1 0 15,0-3 0-15,-2 1 128 0,-1 1-128 0,-1 2 0 16,-1-1 0-16,-2 2 0 0,-4-1 128 0,-3 0-128 15,-1 2 0-15,-4 1 128 0,-3-3-128 0,-1 0 128 16,2-1-128-16,-6 3 128 0,0 1-128 0,-4-2 0 16,-1-2 0-16,-1 1 128 0,-3 5-128 0,0 0 0 15,-3-1 0-15,-1 1 0 0,-2-2 0 0,0 2 128 16,-2 0-128-16,1 2 0 0,-2-2 0 0,1 4 0 16,-3 0 128-16,0 3-128 0,-1 0 0 0,-1 1 0 15,0-1 0-15,-1 3 0 0,-2 1 0 0,-2 3 0 16,0-2 0-16,-2 2 0 0,-1 1 0 0,2 1 0 15,-1 3 0-15,1-1 0 0,-1-2 0 0,2 3 0 16,-2 0 0-16,2 2 0 0,-2 1-144 0,-1 0 144 0,-2 0 0 0,1 4 0 16,-1 3 0-16,1 1-128 0,2-1 128 0,0 2 0 15,-2 4 0-15,0 1 0 0,0 0-128 0,3-1 128 16,1 2 0-16,1 0 0 0,-2 2 0 0,0 2 0 16,-2 0 0-16,-1 0-128 0,-2-1 128 0,0 3 0 15,0 5 0-15,2 1 0 0,2 1 0 0,-1 2 0 16,-1 3 0-16,4 4-128 0,2 1 128 0,0 0 0 15,1-2 0-15,2 1 0 0,3-1 0 0,3-1 0 16,0 0 0-16,2-1-128 0,1-3 128 0,4 5 0 16,2 3 0-16,3 0 0 0,1-1-128 0,2 1 128 15,2-1 0-15,1-1 0 0,-1 0 0 0,5-1 0 16,3-4 0-16,0 1 0 0,2 2 0 0,4-2 0 0,0-4 0 16,3-1 0-16,1-6 0 0,4-1 0 0,5-1 128 0,3-4-128 15,2-3 0-15,1-2 144 0,0-1-144 0,6-2 0 16,1 0 0-16,2-6 0 0,1-3 0 0,2-4 0 15,2-1 0-15,3-5 128 0,2-5-128 0,4-3 0 16,4-5 144-16,-2 1-144 0,-1-3 0 0,0-4 0 16,0-3 0-16,2 0 128 0,-3 1-128 0,-1-1 0 15,-4-2 0-15,-3-1 0 0,-5-3 0 0,-4 2 144 16,-7 0-144-16,-6 1 0 0,-2 4 0 0,-5 5 0 16,-4 5-192-16,-6 7-10352 15,-5 4-2064-15</inkml:trace>
  <inkml:trace contextRef="#ctx0" brushRef="#br0" timeOffset="124612.76">2229 11826 17503 0,'-9'-11'768'0,"5"9"176"16,4 2-752-16,0 0-192 0,0 0 0 0,0 0 0 15,0 0 320-15,0 0 16 0,0 0 16 0,0 0 0 16,0 0 144-16,0 0 16 0,0 0 16 0,0 0 0 16,0 0 32-16,0 0 0 0,0 0 0 0,-2 9 0 0,2 0-176 0,0-9-48 15,0 0 0-15,2 11 0 0,0-1-192 0,2-1-144 16,3 2 192-16,-4-2-192 0,-3-9 160 0,1 11-160 15,2 0 128-15,-1-1-7328 16,-2-10-1472-16</inkml:trace>
  <inkml:trace contextRef="#ctx0" brushRef="#br0" timeOffset="125452.63">24202 9207 4607 0,'3'-13'400'0,"-3"13"-400"0,0 0 0 0,0 0 0 16,0 0 2192-16,0 0 368 0,0 0 64 0,10 4 0 16,1-2-1984-16,-11-2-416 0,0 0-80 0,9 6-16 15,0-1 112-15,-9-5 16 0,6 10 0 0,0-2 0 0,-6-8-128 0,0 0 0 16,0 0-128-16,5 7 192 15,-5-7 80-15,0 0 16 0,0 0 0 0,0 0 0 0,7 12 48 0,-2-3 16 16,-5-9 0-16,0 0 0 0,0 0 48 0,2 11 16 16,1-2 0-16,-3-9 0 0,0 0-80 0,0 0-16 15,0 0 0-15,-1 10 0 0,1-10-160 0,0 0-32 16,0 0-128-16,0 0 192 0,-2 11-192 0,2-11 0 16,0 0 0-16,-2 12 0 0,2-12-240 0,-2 10-80 15,2-10-32-15,0 0-8736 0</inkml:trace>
  <inkml:trace contextRef="#ctx0" brushRef="#br0" timeOffset="126309.39">1749 9573 25791 0,'-6'-20'2304'0,"3"13"-1856"16,3 7-448-16,0 0 0 16,0 0-576-16,0 0-192 0,0 0-64 0,0 0 0 0,0 0 688 0,0 0 144 0,8 5 0 0,-2 3 0 15,0 0 0-15,2 0 0 0,3-1 0 0,-3 2-144 32,1-1-304-32,-2 3-64 0,4-1-16 0,1-3-5872 0,-2-2-1184 0</inkml:trace>
  <inkml:trace contextRef="#ctx0" brushRef="#br0" timeOffset="127177.77">10365 8620 26207 0,'-3'-18'1152'0,"2"9"256"0,-1 2-1136 0,2 7-272 15,0 0 0-15,-2-8 0 0,1-1 144 16,-1 5-16-16,2 4-128 0,0 0 192 0,0 0-48 0,0 0-16 16,0 0 0-16,0 0 0 0,0 0-128 0,-3 8 0 15,2 2 0-15,1-10 0 0,0 0 0 0,1 10 0 16,-1 3 0-16,0-4 0 0,0-9 0 0,0 0 0 16,0 0 0-16,0 0 0 0,4 12 0 0,-2-3 0 15,-2-9 0-15,0 0 0 0,0 0 0 0,0 0 0 16,0 0 0-16,1 9 0 0,-1-9 0 0,0 0 0 15,0 10 0-15,0-10 128 0,0 0 0 0,0 0-128 16,-1 9 192-16,1-9-64 0,-2 8 16 0,2-8 0 16,0 0 0-16,0 0 0 0,0 0-144 0,0 10 192 15,0-10-192-15,0 0 192 0,0 0-192 0,0 0 160 16,-2 9-160-16,2-9 160 0,0 0-160 0,0 0 192 16,0 0-192-16,0 0 192 0,-4 8-192 0,4-8 128 0,0 0-128 0,0 0 128 15,0 0-128-15,0 0 0 0,0 0 0 0,0 0 128 16,0 0-128-16,0 0 0 0,0 0 0 0,0 0 0 15,0 0 0-15,0 0 128 0,0 0-128 0,0 0 0 16,0 0 0-16,0 0 0 0,0 0 128 0,0 0-128 16,2 9 0-16,-2-9 0 0,0 0 0 0,0 0 128 15,0 0-128-15,0 0-256 0,3 8 64 0,-3-8 16 16,0 0-336 0,0 0-64-16,0 0 0 0,0 0-7712 0,0 0-1536 0</inkml:trace>
  <inkml:trace contextRef="#ctx0" brushRef="#br0" timeOffset="127801.05">2326 7055 26719 0,'0'0'2368'0,"0"0"-1888"16,0 0-480-16,0 0 0 15,0 0-768-15,0 0-240 0,0 0-48 0,10 5-16 0,-3-1 784 0,3 2 160 16,0 0 128-16,1 3-192 16,0 1-752-16,2-1-144 0,0-3-48 0</inkml:trace>
  <inkml:trace contextRef="#ctx0" brushRef="#br0" timeOffset="128740.26">8695 6333 13823 0,'-3'-12'1216'0,"0"3"-960"0,0 0-256 0,3 9 0 16,0 0 1984-16,0 0 336 0,0 0 80 0,0 0 16 16,0 0-1840-16,0 0-352 0,0 0-80 0,0 0-16 0,0 0 0 0,8 8 0 15,-3-1 0-15,1 2 0 16,-1 1-128-16,-1-1 0 0,-4-9 0 0,7 10 0 0,0 0 0 0,-1 0 0 16,2-5 0-16,-8-5 0 0,8 6 0 0,-8-6 0 15,8 7-160-15,-2-1 160 0,-6-6-128 0,0 0 128 16,0 0 0-16,9 5-144 0,-9-5 144 0,7 5 0 15,-7-5-144-15,0 0 144 0,8 5 0 0,-8-5 0 16,0 0 0-16,0 0 0 0,8 2 0 0,-8-2 0 16,0 0 0-16,0 0 0 0,0 0 0 0,0 0 0 15,9 0 0-15,-9 0 0 0,0 0 0 0,0 0 0 16,0 0-144-16,0 0 144 0,0 0-192 0,6 5 32 16,-6-5 0-16,0 0 0 0,0 0-96 0,8 5 0 15,-8-5-16-15,0 0 0 0,0 0 16 0,0 0 0 16,6 6 0-16,-6-6 0 0,5 9 0 0,-5-9 0 0,0 0 0 0,0 0 0 15,0 0 64-15,5 6 32 0,-5-6 0 0,0 0 0 16,0 0 160-16,0 0 0 0,0 0 0 0,0 0-128 16,0 0 128-16,0 0 0 0,0 0 0 0,0 0 0 15,0 8 0-15,0-8 0 0,0 0 0 0,0 0 0 16,0 0 0-16,0 0 0 0,0 0 0 0,-9 2 0 16,9-2 0-16,0 0 0 0,-7 2 0 0,7-2 0 15,-8-3 0-15,8 3 128 0,0 0-128 0,0 0 0 16,-7 0 0-16,7 0 0 0,0 0 0 0,0 0 0 15,-8-1-128-15,8 1-112 0,0 0-16 0,0 0-7856 16</inkml:trace>
  <inkml:trace contextRef="#ctx0" brushRef="#br0" timeOffset="132027.28">9484 13691 3679 0,'0'0'160'0,"0"0"32"0,0 0-192 0,0 0 0 0,0 0 0 0,0 0 0 15,0 0 2224-15,-9 3 400 0,9-3 64 0,-6 4 32 0,-4-1-1408 0,10-3-288 16,0 0-48-16,-5 2-16 0,5-2-96 0,-9 4-32 15,9-4 0-15,-7 1 0 0,7-1-128 0,0 0-48 16,0 0 0-16,0 0 0 0,0 0 16 0,0 0 0 16,0 0 0-16,0 0 0 0,-2-7-96 0,2-2-32 15,2 0 0-15,4 0 0 0,3-1-128 0,0-2-32 16,0-1 0-16,2 1 0 0,-2 2-96 0,3-2-32 16,3-2 0-16,0-2 0 0,0 3-256 0,1 2 0 15,-2 0 0-15,0 1 0 0,-1 1 0 0,-1-1 0 16,0-1 0-16,-1 2 0 0,-1 3 0 0,0-2 0 15,-1 0 0-15,-1 1 0 0,1 4 0 0,-1-1 0 16,-8 4 0-16,7-2 0 0,-7 2 0 0,0 0 0 16,7 6 0-16,-7-6 0 0,0 0 0 0,8 5 0 15,-4 3-128-15,0 2 128 0,0 0 0 0,-1 1 0 0,-2 1 0 16,-1 0-144-16,1 4 144 0,-2 4 0 0,-1 2 0 0,-4 1 128 16,1 1 32-16,-2 1 16 0,0 0 0 0,-3 0 0 15,-1-1 80-15,-2 0 0 0,-1-4 16 0,2 1 0 16,0-1-16-16,2-1-16 0,-1-3 0 0,2 0 0 15,4-2-16-15,-1-2 0 0,1-2 0 0,-1-3 0 16,1-3 48-16,5-4 16 0,0 0 0 0,0 0 0 16,0 0-32-16,0 0 0 0,0 0 0 0,0 0 0 15,0 0-48-15,0 0-16 0,9-10 0 0,2 1 0 16,2 2 0-16,1-3 0 0,-2-2 0 0,3-2 0 16,-1-1-192-16,0 1 0 0,1-2 128 0,0 2-128 15,0-6 0-15,2 2 0 0,-1-1 0 0,1 0 0 0,-2 3 0 0,4-3 0 16,-1-1 0-16,-2 5 0 0,-1 2 0 0,1 0 0 15,0 1 0-15,1 1 0 0,-1 1 0 0,-2 3 0 16,-2 1 0-16,-2 3 0 0,-2 1 0 0,1 0 0 16,-1-3 0-16,-8 5 0 0,8 9 0 0,-3-1 0 15,-5-8 0-15,3 13 0 0,0 4 0 0,-2 2 0 16,-1 1-128-16,-1 1 128 0,-3 0 0 0,2 2 0 16,-2 2 0-16,-2-1 0 0,0-4 0 0,-3 0 0 15,3 0 0-15,0 2 0 0,0 0 0 0,2-5 0 16,-4-1 0-16,3-2 0 0,-1 0 0 0,1 1 0 15,-1-2 0-15,2-1 0 0,0-3 0 0,2 0 0 16,1-1 0-16,1-8 0 0,0 0 0 0,0 0 0 16,0 0-192-16,0 0 192 15,7 7-1616-15,-7-7-224 0,11-6-32 0,0-1-11824 0</inkml:trace>
  <inkml:trace contextRef="#ctx0" brushRef="#br0" timeOffset="132357.14">10586 13389 12207 0,'0'0'528'0,"4"-8"128"0,0-1-528 0,0 1-128 0,-4 8 0 0,5-5 0 0,-5 5 992 0,0 0 160 16,7-6 48-16,-7 6 0 0,0 0-304 15,0 0-48-15,7 6-16 0,-3 3 0 0,-1 0-144 16,-2 3-48-16,-2 4 0 0,0 5 0 0,0 2 96 0,-1 2 16 16,-1 3 0-16,-1 2 0 0,-1 6-32 0,-1-2 0 15,1 0 0-15,-3-2 0 0,2-3-272 0,0 0-64 16,2-3-16-16,-1 0 0 0,1-5-176 0,1-2-48 16,1-1 0-16,0 0 0 0,0-3-144 0,0-1 192 15,2-14-192-15,-1 16 192 0,-3 0-32 0,3-3 0 16,1-13 0-16,0 0 0 15,0 0-736-15,5 9-160 0,-3-2-32 0,-2-7-11744 0</inkml:trace>
  <inkml:trace contextRef="#ctx0" brushRef="#br0" timeOffset="132613.29">10324 13673 18431 0,'0'0'816'0,"0"0"160"0,-2-8-784 0,2 8-192 0,0 0 0 0,0 0 0 16,9-7 832-16,3 0 128 0,3 2 32 0,4 0 0 16,2 3 0-16,3 0 0 0,2 1 0 0,4 0 0 15,2 3-224-15,0 0-64 0,0 0 0 0,0-2 0 16,-2-1-304-16,1 2-64 0,-1 3-16 0,-1-2 0 16,-3-3-176-16,-4 2-144 0,0 1 192 0,-3 1-192 15,-5 1 128-15,-3-2-128 0,0-1 0 0,0 0 0 16,-11-1-256-16,0 0-128 0,0 0 0 0,7 3-16 15,-7-3-1776-15,0 0-336 0,0 0-80 0,0 0-16 0</inkml:trace>
  <inkml:trace contextRef="#ctx0" brushRef="#br0" timeOffset="132987.86">11304 13191 18015 0,'9'-7'800'0,"-9"7"160"0,0 0-768 0,5-6-192 0,2 1 0 0,-7 5 0 15,0 0 832-15,0 0 112 0,0 0 16 0,0 12 16 16,0 5-112-16,-1 5-32 0,-5 6 0 0,-1-3 0 15,-3 0 48-15,-2 4 0 0,-4 3 0 0,-1 5 0 16,-3 7 80-16,0 4 32 0,-2 1 0 0,2 1 0 16,2 0-192-16,2-4-32 0,0-5-16 0,1-1 0 15,1-3-208-15,3 1-32 0,1-2-16 0,0-3 0 16,0-2-176-16,3-3-16 0,2-1-16 0,1 0 0 16,1 0-112-16,0-4-32 0,3-2 0 0,0-3 0 15,2 0-144-15,0-3 128 0,-1 0-128 0,2-4 128 16,0-3-128-16,2 0 128 0,-1-1-128 0,-4-7 128 15,0 0-1056-15,11 1-224 0,-1-2-32 0,1-4-16 0</inkml:trace>
  <inkml:trace contextRef="#ctx0" brushRef="#br0" timeOffset="137005.32">5439 17226 13823 0,'0'0'608'0,"0"0"128"0,0 0-592 0,0 0-144 0,10-1 0 0,-10 1 0 16,9-3 128-16,-9 3-128 0,8-2 192 0,-8 2-64 15,10-3 704-15,-10 3 128 0,7-6 16 0,-7 6 16 16,0 0-176-16,0 0-48 0,0 0 0 0,0 0 0 16,0 0 0-16,0 0 0 0,0 0 0 0,-2-9 0 15,-2 1-64-15,0 1 0 0,-2-1-16 0,1 1 0 16,-4 1-16-16,3-4 0 0,-2-2 0 0,0 1 0 15,-2 1-112-15,0 2-32 0,0 1 0 0,1-1 0 16,0-3-160-16,-2-3-48 0,1 3 0 0,0-1 0 16,-4-2-32-16,-2 0-16 0,2-1 0 0,1 0 0 0,0 2-16 15,-1-1-16-15,1-1 0 0,1 2 0 0,-1 1-64 0,0 1-16 16,2 1 0-16,-3 1 0 0,-1 0 48 0,0 2 16 16,-1 0 0-16,1 5 0 0,-1 0-80 0,-1 0-16 15,-2-1 0-15,-1 2 0 0,1 1-128 0,0 2 0 16,0 1 0-16,2 0 0 0,-1 1 0 0,0 2 0 15,-4-1 128-15,5 3-128 0,0 2 0 0,1 1 0 16,-2 0 0-16,2 0 0 0,-6-1 0 0,3 3 0 16,0 2 0-16,2 2 0 0,-5-2 0 0,2 2 0 15,0 4 0-15,-1-4 0 0,0-1 0 0,1 1 0 16,-2 4 0-16,3 2 0 0,0 3 0 0,2-1 0 16,1 1 0-16,2 2 0 0,2-3 0 0,2 0 0 15,1 1 0-15,6-1 0 0,3-2 0 0,1 0 0 0,0 0 0 16,2 0 0-16,5 1 0 0,1-4 0 0,0-3 128 0,2 3-128 15,7 2 128-15,2 0-128 0,0 0 128 0,1-1-128 16,-1-2 0-16,2-1 128 0,2-1-128 0,-4-2 0 16,1 0 160-16,1-3-160 0,0-1 192 0,1-1-192 15,-2 0 160-15,4 0-160 0,-3-1 128 0,2 0-128 16,-2 0 0-16,4 0 128 0,1-1-128 0,1-2 0 16,1-2 128-16,-1 0-128 0,0 1 128 0,-2-1-128 15,-2 0 144-15,-2-2-144 0,-1-1 160 0,-2-1-160 16,-1 0 160-16,0-1-160 0,2-3 160 0,-1 0-160 15,1-1 240-15,1-1-48 0,1-1-16 0,1 0 0 16,2-4 16-16,2-2 0 0,3-2 0 0,-1 1 0 16,-4-1-48-16,-1-1 0 0,-2 1 0 0,-2-1 0 15,-1 1-144-15,-3-2 160 0,-1 1-160 0,-1-2 160 0,-3 0-160 0,1-2 192 16,-1-2-192-16,-2 2 192 0,-2 2-64 0,0 1-128 16,0-4 192-16,-3 1-64 0,-1-1-128 0,1 0 192 15,-1-1-192-15,-2 0 192 0,-1 0-192 0,0 0 128 16,-2-1-128-16,-3 1 128 0,1 0-128 0,0-1 128 15,-4 2-128-15,1-1 128 0,-1-2-128 0,-1 2 0 16,-2 1 0-16,0 1 128 0,-2-2-128 0,-3 4 0 16,0 2 144-16,-4 1-144 0,-1-1 0 0,0 1 0 15,0 3 0-15,0-1 0 0,-5 3 0 0,5 1 0 16,-1 0 0-16,2 0 128 0,1-2-128 0,1 2 0 16,0 1 0-16,1-1 0 0,0 1 0 0,1-2 0 15,-1 3 0-15,2 0 0 0,-2 4 0 0,1 0 0 16,-2-2 0-16,-2 3 0 0,0 1 0 0,-2 0 0 0,-2-1-144 0,0 2 144 15,-5 3 0-15,3 1 0 0,-1 2 0 0,1-1 0 16,-1 3-128-16,4 0 128 16,1-1 0-16,1 3 0 0,-2-1 0 0,1 3 0 0,0 2 0 0,0 1 0 15,-1-1-160-15,1 3 160 0,-2 2 0 0,2 3-144 16,3 4 144-16,-2 0 0 0,2 0 0 0,1 2-128 16,2-1 128-16,2 3-128 0,4 1 128 0,1 1-128 15,1-2 128-15,1-2 0 0,0 1 0 0,4-2 0 16,4 1 0-16,1-3-128 0,2 1 128 0,0-2 0 15,1-5 0-15,4 0 0 0,3 1 0 0,1 2 0 16,2-1 0-16,0 0 0 0,1-3 0 0,2 0 0 16,-1-2 0-16,-1 0 0 0,1-1 0 0,0-2 0 15,1 0 0-15,-1-1 0 0,1-1 0 0,3-3 0 16,0 1 0-16,1-3 0 0,0-1 0 0,2 0 0 0,2-2 0 0,3 2 0 16,2-3 128-16,2-1-128 0,1 0 0 0,-2-1 0 15,-3 0 0-15,0 0 128 0,-3 0-128 0,2 0 0 16,-3 0 0-16,2-1 0 0,-1-3 0 0,-1 0 0 15,2-2 0-15,1-1 128 0,1-2-128 0,2 0 128 16,1-2-128-16,-2 0 128 0,-1-1-128 0,-4-1 128 16,1-3-128-16,-3 1 128 0,-2-1-128 0,-2-3 0 15,-1-1 0-15,-3 0 128 0,0 2-128 0,-3-2 0 16,-1 1 0-16,-1-1 0 0,2-2 0 0,-2 1 0 16,-6 0 0-16,3 1 128 0,0-1-128 0,-1-1 0 15,-3-1 0-15,-3-1 0 0,-2 1 0 0,-1-2 0 16,-1-2 0-16,1 0 128 0,-3 0-128 0,-1 0 0 15,-1 2 0-15,-1-1 0 0,0-3 0 0,-4 1 0 0,0 6 0 16,-2 0-128-16,-2-2 128 0,-2 2-128 0,-5 0 128 0,-3 2-128 16,-1 3 128-16,1 0 0 0,-3 2-144 15,1 0 144-15,-3 0-128 0,2 5 128 0,2 4-160 0,2 0 160 16,5 2-144-16,-2 1 144 0,1 0-128 0,1 3 128 16,0 0 0-16,1-2-128 0,1-1 128 0,-1 2 0 15,-1 3 0-15,-1 0 0 0,-2-2 0 0,0 2-128 16,-1 2 128-16,-1 0 0 0,1 2 0 0,-1 0 0 15,-1 1 0-15,2 2-160 0,0 2 160 0,2 0 0 16,0 1-128-16,1 1 128 0,-1 1 0 0,-1 2 0 16,-1 2 0-16,-3 2-128 0,-1 0 128 0,2 1 0 15,-2 2 0-15,3 0-128 0,-3 0 128 0,4 1 0 0,2 2-128 16,1 1 128-16,4 1 0 0,3 0 0 0,1 1-160 16,0-1 160-16,3 1-128 0,4-3 128 0,3 2 0 0,3-1-128 15,1 1 128-15,4-1 0 0,1 1 0 0,4-3-160 16,2-3 160-16,3 0 0 0,3 0 0 0,1-1 0 15,4-1 0-15,4 1 0 0,1-3 0 0,2-1 0 16,-3-2 0-16,2 1 0 0,-1-4 0 0,2-1 0 16,1-2 0-16,-2-1 0 0,2 0 0 0,0 2 0 15,-1-6 0-15,5 0 0 0,5-2 0 0,4-1 0 16,-1-2 0-16,0-3 0 0,-3-1 144 0,-4-1-144 16,-1-4 128-16,0-2-128 0,-1-2 144 0,1-1-144 15,-4 0 160-15,1-2-160 0,-2 2 128 0,1 1-128 16,3-1 0-16,-5 1 0 0,-2 1 0 0,0-1 128 15,-6-2-128-15,1 2 0 0,0-1 0 0,-4 1 0 0,-1-1 0 0,-1-2 0 16,-2-1 128-16,-4 0-128 0,-1-3 0 0,0 1 144 16,0 0-144-16,-3 2 0 0,0-8 0 0,-2 1 128 15,-2-1-128-15,-1-2 0 0,-2 1 0 0,-1-1 128 16,-2-1-128-16,0 2 0 0,-2 1 0 0,-2-1 0 16,-3 4 0-16,-1 1 0 0,-1 0 0 0,-4 3 0 15,-1 4 0-15,-4 1 0 0,-3 0-144 0,-4 1 144 16,-2 0 0-16,0 1 0 0,2 2 0 0,-1 0 0 15,0 1-128-15,2-1 128 0,5 2 0 0,2 1 0 16,0 2 0-16,2-1-128 0,1 3 128 0,0-2 0 16,-2 3 0-16,1-1 0 0,1 3 0 0,-1 0 0 15,0 0 0-15,0 0 0 0,1 3 0 0,-2 0 0 16,0 1 0-16,2 1-128 0,-2 3 128 0,3 3 0 0,2-1-256 16,-2 1 16-16,-2-1 0 0,-2 2 0 0,0 3-32 15,0 1-16-15,0-2 0 0,-1 4 0 0,-1 0 128 0,0 4 32 16,-2 2 0-16,-2 1 0 0,-2-3 128 0,-1 2-160 15,-2 3 160-15,1 3-160 0,3 1 160 0,2 1 0 16,5-3-144-16,3 2 144 0,2 0 0 0,5 0 0 16,0-4-144-16,5 2 144 0,4-2 0 0,2 0 0 15,1-3-128-15,8 1 128 0,3 0 0 0,4 0 0 16,0-1 0-16,7-1 0 0,4-1 0 0,3-1 0 16,2-2 0-16,2-2 0 0,1 1 0 0,-1-5 0 15,-2-3 128-15,0-1-128 0,-1-1 0 0,1-1 128 16,0-1-128-16,1-3 0 0,-2-3 160 0,2 0-160 15,5 1 160-15,1-2-160 0,-4-2 144 0,0-2-144 16,-2 1 128-16,-3 0-128 0,-1-1 128 0,-5-1-128 0,0-3 128 16,0 0-128-16,0 0 0 0,0-2 128 0,0-2-128 0,1-1 0 15,0-2 0-15,1 0 0 0,5 1 128 0,-2 0-128 16,0 0 0-16,-1-1 0 0,-1 1 144 0,-2 1-144 16,-2 1 0-16,-1 2 0 0,-5 2 0 0,-1-4 0 15,-3 2 0-15,0 0 0 0,-2 0 0 0,-2 0 0 16,0-1 0-16,-1-1 128 0,-1-1-128 0,-1 0 0 15,-2-2 0-15,1 0 144 0,-1-3-144 0,-3-1 0 16,0 1 128-16,0-1-128 0,-3-2 0 0,0 0 0 16,-1 0 0-16,-1 1 0 0,-1 1 0 0,-2 0 0 15,-1 0 0-15,0 2 0 0,0 2 0 0,-4 1 0 16,-2-2 0-16,-3 1 0 0,-1-2 0 0,0 3 0 0,-2 3 0 16,-1-2 0-16,-2 2 0 0,-1 0-144 15,-2 0 144-15,2 1 0 0,2 0 0 0,0 0 0 0,1 1 0 0,2 1 0 16,3 1 0-16,0 0-128 0,1-1 128 0,2 3 0 15,-1 0 0-15,-1 3 0 0,-1 1 0 0,1 2-160 16,3 0 160-16,-2 2 0 0,-3 0-160 0,0 2 160 16,-1 4-128-16,-2 0 128 0,-2-1 0 0,0 2-128 15,-1 0 128-15,1 2 0 0,0 2-128 0,0 0 128 16,0-2-128-16,1 5 128 0,3 6 0 0,-2 0-160 16,2-2 160-16,-1-1 0 0,0 1 0 0,0 4-128 15,0 1 128-15,3-1 0 0,-3-1 0 0,1 1 0 16,2 3 0-16,-3-1 0 0,-2-3 0 0,1-1 0 15,2 1 0-15,2-2 144 0,1 0-144 0,2 1 0 16,4 0-192-16,1-1 192 0,-2 3-144 0,5-3 144 16,2-5 0-16,6 4 0 0,2 2 0 0,1 2 0 0,5 1 0 0,1 0 0 15,4-2 0-15,0-1 0 0,0-2 0 0,3 1 0 16,0-3 0-16,1-1 0 0,-2-6 192 0,2 2-48 16,0 0-144-16,3-1 0 0,-2-2-160 0,2 0 160 15,0 0 0-15,1 1 0 0,3-2 0 0,1 0 0 16,3-3 0-16,2 1 0 0,0-5 128 0,4 1-128 15,4 1 384-15,-4-4 0 0,0-4 16 0,-1 1 0 16,-3 1-528-16,-2-6-128 0,-4-2 0 0,3 0-16 16,-2 1 272-16,3 0 0 0,1-2 128 0,1-1-128 15,0-3 0-15,-1 2 128 0,-3 0-128 0,0 0 0 16,-5 0 0-16,1-2 0 0,-4 0 128 0,0-1-128 16,-4 0 0-16,-1-1 0 0,0 0 128 0,-2-5-128 0,0-1 0 15,0 0 0-15,1 0 0 0,-5-2 0 0,0 0 128 16,-1 0-128-16,-1-1 0 0,-2 0 0 0,2 2 128 0,-4-1-128 15,0-2 0-15,-2 3 144 0,-1 2-144 0,-2-1 0 16,-1 2 0-16,-3 0 0 0,1-2 0 0,-2 3 0 16,-3 4 0-16,0 1 0 0,1 2-144 0,-6-2 144 15,-1-4 0-15,-5 4 0 0,-1 0-144 0,-2 1 144 16,-3-4 0-16,-6 1-144 0,-3 1 144 0,1 4 0 16,2-1 0-16,2 1 0 0,1 2 0 0,4 1 0 15,1 1 0-15,3 1-128 0,1 1 128 0,0 2 0 16,0 0-144-16,1 0 144 0,-1 2 0 0,0 0 0 15,0 1-144-15,-3 1 144 0,2 0 0 0,-3 3 0 16,0 3 0-16,-2-1 0 0,1 1-144 0,0 1 144 16,2 2 0-16,1 2-144 0,0 0 144 0,0 1 0 0,-1-1 0 15,-2 5 0-15,1 2 0 0,-1 2-160 0,-1-2 160 16,1 3 0-16,1 3-128 0,-3 1 128 0,2 0 0 0,2 3 0 16,-4 3-128-16,4-2 128 0,2 2 0 0,3 0 0 15,4-2-128-15,2-2 128 0,5 2 0 0,3-3 0 16,3 2 0-16,3-6 0 0,3-3 0 0,2 0 0 15,0 3 0-15,5 0 0 0,2-1 0 0,3 1 0 16,2-2 0-16,4 2 0 0,3-3 0 0,4-2 144 16,-3-1-144-16,3-3 0 0,0 1 0 0,1-3 0 15,1-1 0-15,2-2 128 0,1-5-128 0,3 2 128 16,-1 2-128-16,3-1 160 0,0-3-160 0,1-1 160 16,-4-2-160-16,-2 0 128 0,-4 0-128 0,-3-2 128 15,0-1-128-15,-4-3 0 0,0 2 144 0,-1-4-144 16,3 1 128-16,-3-3-128 0,2-4 128 0,-4 2-128 0,0 0 128 15,3-3-128-15,-1-4 128 0,1 1-128 0,-4-3 0 0,-1 0 144 16,0-1-144-16,-1 2 0 0,-2-4 160 0,-2 2-160 16,-2-1 128-16,-1 2-128 0,-1-1 0 0,-4 0 0 15,0 3 128-15,-3 0-128 0,1 2 0 0,1 1 0 16,-3-2 0-16,-2 1 0 0,-4-4 0 0,-3-1 0 16,-1-1 0-16,-2-1 128 0,-3-2-128 0,-1 1 0 15,-2 2 144-15,-3-1-144 0,-6-2 0 0,3 0 0 16,-2 3 0-16,2 0 128 0,-4 2-128 0,4 3 0 15,2 3 0-15,2 4 0 0,1 3-192 0,-1 4-48 16,3 3-16-16,1 3 0 16,4 0-1728-16,0 5-336 0,5 1-80 0</inkml:trace>
  <inkml:trace contextRef="#ctx0" brushRef="#br0" timeOffset="139684.24">2832 11321 11055 0,'0'0'976'0,"0"0"-784"16,0-10-192-16,2 2 0 0,1 0 752 0,2 2 96 15,0 0 32-15,0-3 0 0,0-1-160 0,2 0-16 16,2-1-16-16,-3 0 0 0,0 0-304 0,1-2-64 16,0 2-16-16,0 0 0 0,-2 2 16 0,1-2 16 15,-2-4 0-15,-1 3 0 0,-1 2 112 0,0 0 0 16,-2-1 16-16,0 0 0 0,-2 0-16 0,1-1 0 15,0 3 0-15,0-1 0 0,-3-4-16 0,-1 1-16 16,0-2 0-16,-1 2 0 0,0 3-32 0,-2-2 0 16,-2-3 0-16,-2 3 0 0,-3 2 128 0,-1-1 0 15,-1 0 16-15,-5-1 0 0,-4-3-208 0,1 5-32 16,1 3-16-16,-4-1 0 0,1-1-80 0,-1 3-32 16,2 0 0-16,-3 2 0 0,2 0-32 0,-1-1 0 0,1-4 0 0,0 6 0 15,-1 5-128-15,-2-1 192 0,-2-2-192 0,-1 1 192 16,0 1-192-16,-1 2 0 0,0 1 144 0,1-1-144 15,-1-1 0-15,1 2 0 0,-3 0 0 0,3 0 128 16,1 2-128-16,-1-1 0 0,-2-1 0 0,3 0 128 16,-4 5-128-16,3 1 0 0,2-3 0 0,0 3 0 15,0 2 0-15,1 1 0 0,1 1 0 0,2 0 0 16,0 0 0-16,0 0 0 0,4-2 0 0,-2 2 0 16,0 1 0-16,0 3 0 0,1-3 0 0,0 3 0 15,0 2 0-15,1 1 0 0,-4 0 0 0,6 2 0 16,0 1 0-16,4-1 0 0,0 2 0 0,3 1 0 15,1 0 0-15,3 0 0 0,-1 2 0 0,5 2 0 16,2 2 0-16,2-1 0 0,1-1 0 0,1 1 0 0,1-1 0 0,1 2 0 16,0-1 0-16,2 2 0 0,-3 2 0 0,5-4 0 15,4 0 0-15,0 0 0 0,0 1 0 0,3-1 0 16,4 0 0-16,1-2 0 0,3-1 0 0,0-3 144 16,2-5-144-16,3 0 0 0,0-2 192 0,-1 1-192 15,3-5 192-15,3 2-192 0,3-1 192 0,2-3-192 16,1 0 192-16,4-1-192 0,4 0 160 0,0-1-160 15,-1-1 128-15,2-2-128 0,1-4 160 0,2-3-160 16,0-2 192-16,0 0-192 0,-1 2 160 0,2-4-160 16,2-3 128-16,-4-1-128 0,-1 0 128 0,-2 2-128 15,-5 0 0-15,0-3 128 0,-2-3-128 0,0 1 0 16,-1 0 0-16,-2-1 0 0,-3 0 128 0,-1-1-128 0,-3-3 128 16,-1 3-128-16,-1 1 0 0,-2-1 0 15,-2-3 128-15,-2 0-128 0,-2-6 0 0,-3 4 0 0,0 0 0 0,-3-5 128 16,0-5-128-16,-5 1 192 0,2-1-192 0,-1-2 192 15,0 0-64-15,-4-1 0 0,0 2 0 0,0-1 0 16,0 2-128-16,-3-2 192 0,0-1-192 0,-1-1 192 16,-1-1-192-16,0 3 128 0,-1 1-128 0,-4-1 128 15,0-2-128-15,-1 4 192 0,0 0-192 0,-2 5 192 16,-1 0-48-16,-2 2 0 0,1 1 0 0,-1 4 0 16,0 1-144-16,-3 0 128 0,0 0-128 0,1 2 128 15,-2 3-128-15,1 1 0 0,-1 1 144 0,0 1-144 16,0-7 0-16,-1 4 144 0,-3 3-144 0,4-1 0 15,1-2 0-15,0 4 0 0,-3-3 0 0,1 5 0 16,-2 1 0-16,1 1 0 0,-3-1 0 0,1 3 0 0,0 3 0 16,-3 1 0-16,0 1 0 0,-4 0 0 0,1 1 0 15,-1 3 0-15,-1 2 0 0,0-2 0 0,1-1 0 0,1-2 0 16,-1-1 0-16,2 2 0 0,2 0 0 0,1 1 0 16,1-2 0-16,-1 2 0 0,-1 3 0 0,1 3 0 15,-3 0 0-15,4 0 0 0,-1-2 0 0,2 5 0 16,-2 3 0-16,1-2 0 0,0-1 0 0,0 2 0 15,0-2 0-15,1 3 0 0,1 1 0 0,-1 0 0 16,1-1 0-16,1-1 0 0,2 1 0 0,1-1 0 16,6-3 0-16,-1 2 0 0,-4-3 0 0,3 1 0 15,5-2 0-15,-4-1 0 0,0-1 0 0,1 0 0 16,2-1 0-16,1 2 0 0,3-2 0 0,-3 1-144 16,2-4 144-16,-2 3 0 0,0 2 0 0,0-2 0 15,3-2 0-15,-1 1 0 0,0-1 0 0,0 1 0 0,1 0 0 16,1-2 0-16,2-8 0 0,0 0 0 0,-5 7 0 0,5-7 0 15,-3 9 128-15,3-9-128 0,0 0 160 0,0 0-160 16,-4 9 144-16,4-9-144 0,0 0 128 0,0 0-128 16,0 0 192-16,0 0-64 0,-1 9 0 0,1-9 0 15,0 0 0-15,0 0 0 0,0 0 0 0,0 0 0 16,0 0 0-16,0 0 0 0,0 0 0 0,0 0 0 16,0 0-128-16,-5 4 128 0,5-4-128 0,0 0 128 15,0 0-128-15,0 0 0 0,0 0 0 0,0 0 128 16,0 0-128-16,0 0 0 0,0 0 0 0,0 0 0 15,0 0 0-15,0 0 0 0,-2-4 0 0,2 4 0 16,0 0 0-16,0 0 128 0,0 0-128 0,0 0 0 16,0 0 0-16,0 0 0 0,-4 6 128 0,4-6-128 15,0 0 0-15,0 0 0 0,0 0 0 0,0 0 0 0,0 0 0 0,0 0 0 16,-3-5 0-16,3 5 0 0,0 0 0 0,0 0 0 16,0 0 128-16,-2-6-128 0,2 6 0 15,0 0 0-15,0 0 0 0,-2-7 128 0,-1-1-128 0,3 8 0 16,0 0 0-16,0 0 0 0,-2-7 0 0,1 1 0 15,0-2 0-15,1 8 0 0,0 0 0 0,0 0 0 16,0 0 0-16,0 0 0 0,0 0 0 0,0 0 0 16,0 0 0-16,0 0 0 0,0 0 0 0,0 0-192 15,0 0 32-15,0 0 16 16,0 0-320-16,0-7-64 0,0 1-16 0,0 6 0 16,0 0-608-16,0 0-112 0,0 0-16 0,0 0-12992 0</inkml:trace>
  <inkml:trace contextRef="#ctx0" brushRef="#br0" timeOffset="141699.83">24478 5011 10943 0,'0'0'480'0,"0"0"96"0,0 0-448 0,0 0-128 15,0-10 0-15,1 2 0 0,-1 8 800 0,5-7 144 16,-1 0 16-16,1 0 16 0,3 3-400 0,0-1-96 15,-2 0-16-15,1-2 0 0,-2-3 0 0,5-1 0 16,0-2 0-16,0 1 0 0,0 1 112 0,-2 0 0 0,2-2 16 0,-5-2 0 16,1 1-16-16,-2-1-16 0,-2-2 0 0,-1 0 0 15,-3-3-16-15,-1 2 0 0,-5 1 0 0,1 0 0 16,-2 1-256-16,-1 0-48 0,-1 1-16 0,-3-1 0 16,2 1-16-16,-3 0 0 0,-6-1 0 0,0 5 0 15,0 4-32-15,0 0-16 0,-4 1 0 0,1 0 0 16,-1-3 16-16,0 2 0 0,1 3 0 0,-2 1 0 15,-3-2-176-15,-1 4 0 0,0 2 0 0,0 3 0 16,0-1 0-16,-1 1 0 0,0 1 0 0,-1 1 128 16,0 4-128-16,1 1 160 0,0 0-160 0,1 2 160 15,2 3-160-15,1 1 0 0,-2 2 0 0,1 0 128 16,0 0-128-16,-1 1 0 0,2 5 0 0,-1 1 0 0,4 0 128 16,1 3-128-16,-3 1 0 0,6 2 128 0,0 2-128 0,2 1 0 15,3 0 0-15,4 5 0 0,2 5 0 0,6 1 0 16,4-1 0-16,4-3 0 0,4-6 0 0,5 1 0 15,5-1 144-15,4 3-144 0,5 1 176 0,0-4-48 16,2-5 0-16,0 0 0 0,-2 7-128 0,2-1 192 16,-5-2-192-16,2-4 192 0,-1-4-192 0,0-1 0 15,2-3 144-15,1-2-144 0,1-4 160 0,3 0-32 16,3-3-128-16,-2 0 192 0,-1 1 0 0,-1-2-16 16,-1-3 0-16,0 0 0 0,0 1 16 0,-2-3 16 15,-3-1 0-15,0-2 0 0,1 0-208 0,1-3 0 16,1-2 0-16,2-3 0 0,1-5 176 0,0 0-176 15,1 1 192-15,1-1-192 0,0 0 208 0,-1 1-64 0,-1-1-16 16,-4-1 0-16,0-2-128 0,-3-2 0 0,-2-3 0 16,0 1 0-16,-1 2 128 0,-1-4-128 0,-1-1 0 0,0-4 128 15,0-4 0-15,-3 0 0 0,-1-2 0 0,-1-1 0 16,4-2 0-16,-7-1-128 0,-3 0 192 0,1 0-64 16,1-1-128-16,-3 1 192 0,-2 2-192 0,-3 0 192 15,0 1-64-15,-3 1-128 0,-3 0 192 0,0 0-64 16,-3-2 128-16,2 5 0 0,-4 3 16 0,3-2 0 15,-1-1-272-15,0 3 0 0,-3 3 128 0,-1 3-128 16,0-2 0-16,1 3 0 0,-2 0 0 0,1-1 0 16,0 0 0-16,-1 1 0 0,3 5 0 0,-1 1 0 15,0-1 0-15,1 1 0 0,-3 2 0 0,3 0 0 16,0-3 0-16,-1 3 0 0,0 2 0 0,-1-1 0 0,4 2 0 16,-3 0 0-16,-1-2 0 0,1 2 0 0,0 2 0 15,2 1 0-15,-1 1 0 0,8 0 0 0,-10-3 0 0,2 1 0 16,8 2 0-16,-7 0 0 0,7 0 0 0,-8 0 0 15,8 0 0-15,-8 0 0 0,8 0 0 0,0 0 0 16,-7 0 0-16,7 0 0 0,0 0 0 0,0 0 0 16,-4 6 0-16,4-6 0 0,0 0 0 0,0 0 0 15,0 0 0-15,0 0 0 0,0 0 0 0,0 0 0 16,0 0 0-16,3 9 0 0,-3-9 0 0,0 0 0 16,0 0 0-16,0 0 0 0,0 0 0 0,4 8 0 15,-4-8 0-15,0 0 0 0,0 0 0 0,0 0 0 16,0 0 0-16,0 0 0 0,0 0 0 0,0 0 0 15,0 0 0-15,0 0 0 0,0 0 0 0,0 0 192 16,0 0-64-16,0 0-128 0,0 0 0 0,0 0 0 16,0 0-192-16,0 0 48 0,-4 9 144 0,4-9 176 0,-6 7-48 0,6-7 0 15,0 0-128-15,-8 5 0 0,8-5 0 0,0 0 0 16,0 0-224-16,0 0-80 0,0 0-16 0,0 0 0 31,0 0-640-31,0 0-128 0,7 6-16 0,1 0-8112 0,3-3-1600 0</inkml:trace>
  <inkml:trace contextRef="#ctx0" brushRef="#br0" timeOffset="143392.93">2780 8927 911 0,'0'0'0'0,"0"0"0"0,0 0 0 0,0 0 0 0,-2-7 0 0,1-2 0 15,0-1 2912-15,1 3 496 0,0 7 112 0,1-10 0 16,1 1-2240-16,2-2-464 0,-1-1-96 0,1-1-16 15,-1 2-192-15,3-4-64 0,-4-1 0 0,1-2 0 16,1-1-144-16,-3 0-48 0,-3-2 0 0,-1 0 0 16,1-3 48-16,0 1 0 0,-5 1 0 0,1 1 0 15,-3 5 48-15,1-1 16 0,-3-3 0 0,0 3 0 16,0 3 112-16,-2 1 32 0,-2-1 0 0,-2 0 0 16,-3 2-192-16,-1 2-16 0,1 2-16 0,-1 0 0 15,-1 0 32-15,1 2 0 0,-2-1 0 0,1 3 0 16,-4 1-192-16,0 1-128 0,1-2 144 0,-4 3-144 0,0 3 128 0,-1 1-128 15,-2-2 0-15,0 1 0 0,0 2 0 0,0 0 0 16,-1 1 0-16,-1-1 0 0,2 0 0 0,1 3 0 16,2 2 0-16,1 1 0 0,-1-2 0 0,3 0 0 15,-1-1 0-15,0 4 0 0,-3 4 0 0,2 2 0 16,-2-2 0-16,2 0 0 0,-1 1 208 0,0 5-48 16,0 4-16-16,1 4 0 0,-3 0 0 0,3 3 0 15,-1 3 0-15,1-2 0 0,-1-1-16 0,0 0 0 16,3-1 0-16,-2 4 0 0,2 6 0 0,1-1 0 15,-1-4 0-15,7 3 0 0,3 4-128 0,1 1 0 16,-1-1-192-16,7-5 192 0,4-2 0 0,0 0 0 16,-2-2 0-16,4-3 0 0,3-3 0 0,2-1 0 15,1 1 128-15,4 0-128 0,-2 2 208 0,7-1-32 0,2-1-16 16,2 0 0-16,1-2-16 0,4-1 0 0,3-1 0 16,-1-4 0-16,1 0-16 0,4 0 0 0,1-1 0 0,3-3 0 15,2-3-128-15,1 0 192 0,5-2-192 0,1-2 192 16,-1 4-192-16,6-4 192 0,0 0-192 0,0-2 192 15,1-3-192-15,1-5 128 0,0-3-128 0,5-3 128 16,2-1-128-16,3-3 192 0,-1-4-192 0,2-1 192 16,-3-2-64-16,-1-5 0 0,-1-2 0 0,1-4 0 15,2-2-128-15,-1-3 0 0,-7-6 0 0,-2 1 0 16,-3 0 0-16,-7-1 0 0,-3-3 176 0,-4 0-176 16,-6-2 144-16,-3 0-144 0,-4-1 128 0,-3 0-128 15,-4-1 272-15,-6 1-16 0,-2 0-16 0,-4 3 0 16,-4 6 224-16,-2 4 48 0,-2 3 16 0,-1 4 0 15,-5 3-320-15,1 4-64 0,-2 5-16 0,1 1 0 16,-3 2-448-16,3 3-112 0,-2 4-16 0,2 2-9504 16,-1-1-1904-16</inkml:trace>
  <inkml:trace contextRef="#ctx0" brushRef="#br0" timeOffset="145009.17">11351 8259 11343 0,'5'-16'496'0,"-4"7"112"0,1-1-480 0,-1 0-128 0,-1 0 0 0,0-1 0 15,0-2 944-15,0 3 160 0,-2 3 48 0,1-2 0 16,0-3-704-16,0 1-128 0,-1 0-16 0,-1 1-16 15,1-2-144-15,-2 3-16 0,-3 0-128 0,-1-4 192 16,1 2 48-16,-2-1 0 0,0-1 0 0,-1 4 0 0,-2-1-48 0,-1 2-16 16,-1-2 0-16,-1 0 0 0,0-1-48 15,0 1-128-15,-2 2 192 0,1-1-64 0,-2-4 0 0,0 0 0 16,2-1 0-16,-2 3 0 0,-2 1 112 0,2-1 16 16,-2-3 0-16,1 3 0 0,-4 1-16 0,0 1 0 15,-4-1 0-15,0 1 0 0,1 1-32 0,-1 2 0 16,0 0 0-16,-1 2 0 0,0-2-64 0,1 1-16 15,0-1 0-15,2 3 0 0,0 1 0 0,1 0-128 16,1 0 192-16,-1 0-64 0,2 0-128 0,-2 2 192 16,-2-1-192-16,2 2 192 0,1 1-192 0,1 3 160 15,2 3-160-15,-3 1 160 0,1 1-160 0,-1 4 0 16,-1 1 0-16,-3 4 128 0,2 0-128 0,0 1 0 16,-1-1 0-16,4 0 0 0,-1 0 0 0,2 0 0 0,1-1 0 15,0-1 0-15,0-1 0 0,1 2 0 0,3 3 0 0,0 0 0 16,2-3 0-16,1 2 0 0,0-2 0 0,3 1 0 15,1 1 0-15,0 1 192 0,0-3-192 0,1 2 192 16,2 1-64-16,5 0-128 0,-2-2 192 0,2-1-64 16,1 3 128-16,4-2 0 0,-1-1 16 0,4-3 0 15,-1-2 32-15,3 0 0 0,2 1 0 0,1 1 0 16,3-1 80-16,-1 0 0 0,1-3 16 0,2 2 0 16,-2 0-144-16,2 0-48 0,-2 1 0 0,3 0 0 15,-1 1-64-15,2 0-16 0,0 3 0 0,1-5 0 16,0 0-128-16,4 0 0 0,-1410 0 144 0,2816 0-144 15,-1406 0 0-15,-1-1 144 0,0-2-144 0,3 1 0 16,0 1 192-16,1-1-192 0,1-5 192 0,0-2-192 16,-1-1 224-16,0 0-64 0,1-1-16 0,-1-4 0 0,0-3-144 15,-1 1 160-15,2-2-160 0,0 0 160 0,2-2-160 0,1-1 160 16,-4-3-160-16,2 2 160 0,0 3-160 0,0-2 0 16,0-2 144-16,-2 2-144 0,0 2 0 0,-3 0 144 15,-1-2-144-15,-1-3 0 0,-1-4 128 0,1 2-128 16,-4 0 0-16,1-1 0 0,0 2 128 0,-2 0-128 15,-1 1 192-15,-2-2-192 0,0-2 240 0,-1 1-64 16,-1-2-16-16,0 2 0 0,-3-3 16 0,-1 2 0 16,0-1 0-16,0 0 0 0,-2-1 64 0,1 1 16 15,-4-2 0-15,2 0 0 0,-2-1-64 0,-1 1 0 16,-2-2 0-16,-1 5 0 0,0 3-16 0,0 2-16 16,-1 0 0-16,-2-2 0 0,0 4-32 0,-3-1 0 15,2 1 0-15,-2-1 0 0,-2-2-128 0,1 0 0 0,-1 3 0 16,-2 2 128-16,1 1-128 0,0 2 0 0,-1-2 0 0,0 1 0 15,1-2 0-15,-2 1 0 0,0 0 0 0,1 2 0 16,1-2 0-16,-2 3 0 0,2 0 0 0,1-1 0 16,-1-2 0-16,3 0 0 0,-2 3 0 0,2 0 0 15,-2-1 0-15,9 4 0 0,-6-4 0 0,-2 1 0 16,8 3 0-16,-6-4 0 0,-1 1 0 0,7 3 0 16,0 0 0-16,-7-3 0 0,7 3 0 0,0 0 0 15,0 0 0-15,0 0 0 0,-7-2 0 0,7 2 0 16,0 0 0-16,0 0 0 0,-6-5 0 0,6 5 0 15,0 0 0-15,0 0 0 0,0 0 0 0,0 0 0 16,0 0 0-16,0 0 0 0,0 0 0 0,0 0 0 16,0 0 0-16,0 0 0 0,0 0 0 0,0 0 0 0,0 0 0 15,0 0 0-15,-4-5 0 0,4 5 0 0,0 0 0 16,0 0 0-16,0 0 0 0,0 0 0 0,0 0 0 0,0 0 0 16,0 0 0-16,0 0 0 0,0 0 0 0,0 0 0 15,0 0 0-15,0 0 0 0,0 0-128 0,0 0 128 16,0 0 0-16,0 0 0 0,0 0 0 0,0 0-176 15,0 0 176-15,0 0-128 16,3 8-368-16,1-1-64 0,-4-7-16 0,8 9-9424 16,0-1-1904-16</inkml:trace>
  <inkml:trace contextRef="#ctx0" brushRef="#br0" timeOffset="146577.23">2552 7099 18431 0,'7'-24'816'0,"-4"9"160"0,0-3-784 0,1 1-192 0,4 0 0 0,-1 2 0 16,0-1 448-16,2 1 32 0,-2 0 16 0,2-1 0 15,0 2-192-15,0-2-48 0,-3 0 0 0,2 1 0 16,0 1-256-16,-2 2 0 0,0 0 128 0,-2-2-128 16,1-2 0-16,-2-1 0 0,3-3 128 0,0 0-128 15,-3 0 0-15,2 3 0 0,-2-1 0 0,2 1 0 16,-3-2 0-16,0-1 0 0,0-1 0 0,-2-1 0 15,0 0 352-15,-1 0-32 0,-1 0-16 0,0 0 0 16,-1-1 144-16,-1 1 16 0,1 0 16 0,-2 3 0 16,-1 4 160-16,0 1 16 0,2-2 16 0,-1 3 0 15,-1 2-352-15,-1 2-64 0,-2 1 0 0,1-2-16 0,-1-2-80 16,-1 2-16-16,-1 1 0 0,-2 1 0 0,1 0-144 0,0 3 0 16,-3 2 0-16,1-2 0 0,-1-2 0 0,-2-1 0 15,1 0 0-15,-2 3 0 0,1 1 0 0,0 1 0 16,-1 2 0-16,-3-1 0 0,0-2 0 0,1 2 0 15,-6 1 0-15,0 1 0 0,-1 0 0 0,-1 1 128 16,1 0-128-16,2 2 0 0,-1-1 0 0,-1-1 0 16,5-1 0-16,-1 1 0 0,1 2 0 0,0 1 0 15,2-1 0-15,2 1 0 0,1 3 0 0,-1 1 0 16,0-1 0-16,1 2 0 0,1 1 0 0,-1 0 0 16,1 1 0-16,-1 4 0 0,2 5 0 0,-1-1 0 15,-2-2 0-15,1 3 0 0,2 2 0 0,0 3 0 16,-1 1-144-16,2 1 144 0,1 5 0 0,1-1 0 0,1-1 0 0,0-3 0 15,0 0 0-15,2-1 0 0,2 1 0 16,2 2 0-16,-3 0 0 0,4-2 0 0,1 0 0 0,2 0 0 16,-2 1 0-16,3-3 0 0,3-3 0 0,2 1 0 15,2 1 0-15,2-1 0 0,2-1 176 0,2-3-176 16,1-4 320-16,0-1-32 0,0 1-16 0,3-1 0 16,1 1-96-16,0-1-32 0,2-1 0 0,1-1 0 15,1-2-144-15,0 2 192 0,1-4-192 0,-1 1 192 16,2 1-192-16,2-1 0 0,1 0 144 0,0-4-144 15,2-2 128-15,0-2-128 0,-2-1 160 0,4 0-160 16,2 1 160-16,2-1-160 0,-1-2 160 0,0-1-160 16,-1-3 128-16,-1-2-128 0,-2-1 0 0,2-1 144 15,0 1-144-15,0 0 0 0,2-2 0 0,-2 1 0 0,-2 0 0 16,-1 1 0-16,-2 1 128 0,2-3-128 0,0-4 0 16,-2 0 0-16,-2 0 0 0,-1 1 128 0,-2-1-128 0,-2 0 0 15,-4-3 144-15,-1-1-144 0,1-1 0 0,-5 0 144 16,-1-4-144-16,-1-1 0 0,-4-2 208 0,-1-1-64 15,-2 3-16-15,-2 2 0 0,-2-1 128 0,-2 3 32 16,-1 2 0-16,-2 2 0 0,-1 2 80 0,0 0 16 16,1-1 0-16,-4 4 0 0,0 1-240 0,1 1-144 15,-2-1 192-15,1 2-192 0,0 2 0 0,0 2 0 16,-3 2 0-16,0 1 0 0,-1-1 0 0,-2-1-352 16,1 3 48-16,3-1 16 15,2 5-544-15,1-1-128 0,-2-2 0 0,4 3-8480 16,8-3-1696-16</inkml:trace>
  <inkml:trace contextRef="#ctx0" brushRef="#br0" timeOffset="148016.69">8588 5766 5519 0,'3'-9'496'0,"0"1"-496"16,-2 0 0-16,1-2 0 0,1 2 1520 0,-1 0 208 16,1-2 32-16,-1 3 16 0,-2 7-880 0,3-8-192 15,0 0-16-15,0 0-16 0,-7-1-336 0,2 1-64 16,2 8-16-16,-3-10 0 0,-2 3-112 0,0-2-16 15,1 2-128-15,-2 0 192 0,-1-1-48 0,1-3-16 16,1-1 0-16,-2 1 0 0,0 1 0 0,-2 1-128 16,4 0 192-16,-1-1-64 0,1-1 64 0,0 3 0 0,-1 0 0 0,1-3 0 15,1-4 80-15,-1-1 32 0,-2 3 0 0,3 1 0 16,-2 1 128-16,1 1 16 0,-1 1 16 0,-3-1 0 16,3-1-16-16,-3-1-16 0,0 1 0 0,0 3 0 15,0-1-64-15,0 1-16 0,-1 3 0 0,-1 1 0 16,1-6-80-16,-3 4-16 0,0 0 0 0,1 2 0 15,1-1-96-15,-1 1-32 0,1-2 0 0,-1 3 0 16,-1 3-128-16,1 0 0 0,-2-1 0 0,0 1 0 16,4 0 0-16,1 1 0 0,-6 1 0 0,2 2 0 15,0-1 0-15,-1 2 0 0,-1 2 0 0,2-2 0 16,3 0-144-16,-3-1 144 0,0 3 0 0,1 3 0 16,0 3-128-16,-1 1 128 0,-1 2 0 0,0-2 0 0,2-3 0 15,-1 3 0-15,-1 2 0 0,1 1 0 0,2 3 0 16,-1 1 0-16,0 0 0 0,1-1 0 0,0-3 0 0,1 1 0 15,0-3 0-15,1 2 0 0,1 0 0 0,0 1 0 16,1 0 0-16,1-3 0 0,0-1 0 0,0 2 0 16,1-2 0-16,2 0 0 0,-3-1 0 0,4 1 0 15,1-1 0-15,1 0 0 0,0 0 208 0,0-1-48 16,-1-1-16-16,1 1 0 0,0 3-16 0,1 0 0 16,0-1 0-16,1 1 0 0,1-3-128 0,1 0 160 15,-2 2-160-15,3-1 160 0,-1 0 80 0,1-1 16 16,1 0 0-16,2 1 0 0,-2 5 0 0,4-2 0 15,-3-4 0-15,2 1 0 0,-1 3-256 0,1-4 144 16,0-2-144-16,0 1 128 0,1-1-128 0,-3 1 0 16,3-1 144-16,0-2-144 0,2 0 128 0,0 0-128 0,0-1 128 15,2 1-128-15,1-2 128 0,-2-2-128 0,-1-1 160 16,4 2-160-16,1 0 144 0,2 0-144 0,-5-4 128 0,4 1-128 16,0 0 128-16,-1 1-128 0,-1 2 0 0,0-3 128 15,3-2-128-15,-1 1 0 0,1-1 0 0,-2 0 0 16,-1 0 0-16,0-2 0 0,0-5 0 0,2 5 0 15,-2 2 0-15,2-2 0 0,0-4 0 0,2 1 128 16,-2-2-128-16,1 1 0 0,-1-1 144 0,2-1-144 16,0-3 0-16,-1 0 144 0,-3 0-144 0,-1-1 0 15,-2-2 128-15,0-1-128 0,-2-2 0 0,0 2 0 16,0-1 0-16,0-2 128 0,-1-3-128 0,-2-1 0 16,-2 0 384-16,-3-2-16 0,-2-3-16 0,-2 0 0 15,-3-1 160-15,-2 1 48 0,-5-1 0 0,-2 3 0 16,-4-2-144-16,-1 4-32 0,1-1 0 0,-3 0 0 0,-5-1-256 15,-1-1-128-15,-4 1 128 0,-2 2-128 16,-2 3-320-16,0 3-128 0,-4-1-48 0,-1 1 0 16,-4 1-1888-16,-2-1-384 0,-23-7-80 0,5 2-16 0</inkml:trace>
  <inkml:trace contextRef="#ctx0" brushRef="#br0" timeOffset="162579.89">7869 14354 5519 0,'0'0'496'0,"-7"-2"-496"16,-1-5 0-16,0 3 0 0,-1 3 1904 0,1-3 272 0,2 0 64 0,-1 1 16 15,7 3-912-15,0 0-192 0,-8-4-48 0,8 4 0 16,-5-5-240-16,5 5-48 0,0 0-16 0,0 0 0 16,0 0-288-16,0 0-48 0,0 0-16 0,12 2 0 15,1 3-192-15,2 1-64 0,3 4 0 0,3 1 0 16,3 1 0-16,0 4-16 0,3-1 0 0,1 1 0 16,3 1 64-16,1 1 16 0,0 0 0 0,-3 2 0 15,-2 0-64-15,-4 0-16 0,-2-2 0 0,-4-1 0 16,-5-2-176-16,-4 0 0 0,-1-3 144 0,-4 0-144 15,-4-1 128-15,-2 0-128 0,-5 0 128 0,-2-4-128 16,-2-1 208-16,-3-1-16 0,-4 2-16 0,-3-3 0 16,-6-1 208-16,-1-2 32 0,-2-2 16 0,0 2 0 15,1 2-80-15,-2-2-16 0,0-3 0 0,0 1 0 0,0 0-80 16,1 1 0-16,-1 0-16 0,3 0 0 0,2-2-240 0,6 0 144 16,6 1-144-16,2 0 128 0,4 1-128 0,9 0-256 15,-6-3 64-15,6 3-12928 16</inkml:trace>
  <inkml:trace contextRef="#ctx0" brushRef="#br0" timeOffset="162858.33">7951 14657 18303 0,'-10'-8'816'0,"6"3"160"0,-5-1-784 0,3 1-192 0,-3 1 0 0,1 0 0 16,-5-3 1088-16,0 0 160 0,-1 4 32 0,-1-1 16 16,-4-2-416-16,0 1-96 0,-5-1-16 0,-1 2 0 15,-2-1-160-15,0 2-32 0,2 1-16 0,-3-1 0 16,-6-3 80-16,0 3 32 0,-1 3 0 0,1-2 0 16,-2-2-240-16,-1-1-48 0,1 0-16 0,-4 2 0 15,2 2-176-15,-3 1-48 0,5 0 0 0,-3 2 0 16,2 2 32-16,1-1 0 0,1 0 0 0,0-1 0 31,2 1-1424-31,2-1-288 0,1 1-48 0</inkml:trace>
  <inkml:trace contextRef="#ctx0" brushRef="#br0" timeOffset="163799.81">2007 13750 9215 0,'0'0'192'0,"0"0"64"0,0 0 0 0,1-9 0 0,-1-1-256 0,-1 1 0 0,1 9 0 0,0 0 0 15,-8-11 864-15,0 2 128 0,2 2 32 0,-3 4 0 16,-2 2 0-16,-2 0 0 0,-3 1 0 0,0 2 0 16,-4 2-832-16,-2 3-192 0,-3 1 0 0,0 3 0 15,-1 0 0-15,-1 3 0 0,-3-2 0 0,1 3 0 16,0 2 0-16,0-1 0 0,3 3 0 0,2 2 0 0,-2 1 864 0,5 3 128 16,-1-1 32-16,6 1 0 0,4 2-832 0,4 0-192 15,6-2 0-15,2-3 0 0,3-3 0 16,5-2 0-16,2 0 0 0,2-4 0 0,2-3 0 0,4-3 0 15,3-2 0-15,-5-2 0 0,4 2 0 0,1-4 0 16,5-2 0-16,0-2 0 0,0 1 864 0,1-1 128 16,4 1 32-16,-1-3 0 0,0 0-832 0,-3-1-192 15,0 2 0-15,-2-2 0 0,-1 1 0 0,-2-2 0 16,-1 0 0-16,0-1-7056 16,0 1-1456-16</inkml:trace>
  <inkml:trace contextRef="#ctx0" brushRef="#br0" timeOffset="164233.09">2546 13317 9215 0,'9'-17'400'0,"-5"11"96"0,0-2-496 0,2 0 0 0,-3 1 0 0,1 0 0 16,-2 0 1728-16,-2 7 256 15,0 0 64-15,0 0 0 0,0 0-1648 0,0 0-400 0,0 0 0 0,0 0 0 16,-5 10 896-16,1 1 112 0,-4 1 16 0,1 3 0 16,-2 2-832-16,1 6-192 0,-2 6 0 0,0 2 0 15,-1 5 0-15,-3 4 0 0,1 5 0 0,-2 0 0 16,1 2 0-16,0-2 0 0,-2-3 0 0,3 0 0 16,0-4 0-16,2-1 0 0,0-7 0 0,2-2 0 15,2-4 864-15,2-3 128 0,0-1 32 0,1-5 0 0,1-4-832 0,2-2-192 16,1-9 0-16,0 0 0 0,0 0 0 0,8 2 0 15,2-3 0-15,2-3 0 0,2-3 864 0,-1-2 128 16,3-2 32-16,1-2 0 0,-1-1-832 0,0 1-192 16,1 2 0-16,-3 0 0 0,-2-1 0 0,-2 3 0 15,0 2 0-15,-3 3 0 0,2 2 0 0,-1 2 0 16,-8 0 0-16,7 6 0 0,-2 3 0 0,-1 5 0 16,0 2 0-16,-3 2 0 0,-2 2 0 0,-1 2 0 15,-1 1 0-15,1 0 0 0,0 2 0 0,1-3 0 16,1-4 0-16,1 9 0 15,-1-8-768-15,3-3-208 0,4-5-48 0,-3-2-10240 0</inkml:trace>
  <inkml:trace contextRef="#ctx0" brushRef="#br0" timeOffset="164606.4">2710 13911 16575 0,'0'0'368'0,"0"0"80"0,0 0 0 0,0 0 16 0,0 0-464 0,9-2 0 0,2 0 0 0,2 0 0 15,2-1 912-15,3 0 96 0,2-3 16 0,2 2 0 16,1-2-832-16,1 1-192 0,0-2 0 0,0-1 0 16,2 1 0-16,-3-1 0 0,2-2 0 0,-3 4 0 15,1-5 0-15,-2 2 0 0,1 1 0 0,-2 0 0 16,-4 0 0-16,-1 0 0 0,-4-1 0 0,0-2 0 15,-4 2 512-15,-5 2 64 0,-2-2 16 0,-2 2 0 0,-7 3-112 0,0 0-32 16,-2 2 0-16,-4 2 0 0,0 0-240 0,-2 4-48 16,-4 2-16-16,1 2 0 0,-1 1-144 0,-1 1 0 15,2-1 0-15,2 5 128 0,2-2-128 0,3 2 160 16,0 0-160-16,7-3 160 0,0 3-352 0,3 0-64 16,1 1 0-16,2 1-16 0,0-1 272 0,2 0 0 15,1 1 0-15,3-1 0 0,-2 0 0 0,4-2 0 16,1-1 0-16,5 3 0 15,1-3-880-15,2-3-112 0,1-3-32 0,-4-4 0 0</inkml:trace>
  <inkml:trace contextRef="#ctx0" brushRef="#br0" timeOffset="164919.76">3480 13790 12895 0,'9'-10'576'0,"-3"5"112"0,0 1-560 0,0-1-128 0,1-2 0 0,-2 0 0 16,0 0 1664-16,-1 1 320 0,-3 0 48 0,-1 6 16 16,2-8-1648-16,-2 1-400 0,-3 2 0 0,3 5 0 15,0 0 896-15,-6-1 112 0,-3 2 16 0,-3 3 0 16,-3 3-832-16,1 2-192 0,-1 0 0 0,0 4 0 16,-1 0 864-16,0 1 128 0,1 1 32 0,2 2 0 15,1-1-832-15,2 1-192 0,2 1 0 0,3-1 0 16,1 0 0-16,3-3 0 0,3-2 0 0,4 5 0 0,2-2 0 0,2-3 0 15,1-1-144-15,-2-7 144 0,4-1 0 0,0-1 0 16,1 1 0-16,10-1 160 0,0-7 0 0,0-1 0 16,-4-1 0-16,-1 0 0 0,0 2-160 0,-3-1 0 15,3-3 0-15,1 5-176 16,0 2-1760-16,-2-2-368 0</inkml:trace>
  <inkml:trace contextRef="#ctx0" brushRef="#br0" timeOffset="165316.88">4239 13301 3679 0,'7'-18'320'0,"0"6"-320"0,-1 1 0 0,-1 1 0 15,2 1 2752-15,-3 1 496 0,0 0 80 0,-4 8 32 16,0 0-2016-16,0 0-384 0,0 0-96 0,0 0-16 15,0 8-368-15,-2 4-80 0,-3 1-16 0,-3 2 0 16,0 0-112-16,0 3-16 0,-1 3-16 0,-2 6 0 16,-1 3 16-16,0 2 0 0,1 2 0 0,-3 4 0 15,2 9-64-15,1-7 0 0,1-1 0 0,3-6 0 16,4-4-48-16,3-2-16 0,3-5 0 0,-1-3 0 16,-1-6 208-16,2-1 48 0,-1-2 0 0,3-1 0 15,-1-2 96-15,-4-7 32 0,9 2 0 0,0 1 0 16,0-1 0-16,1-2 16 0,-3-5 0 0,4 1 0 0,1-5-48 0,-2 0-16 15,1 0 0-15,0-2 0 0,-1-5-208 0,0 1-32 16,1-2-16-16,-1 1 0 0,1-1-32 0,1 0-16 16,1-1 0-16,3 0 0 0,-1 5-160 0,2-1 0 15,-1-1-192-15,2 1 192 0,0 6-128 0,1 1 128 16,-2 3 0-16,-2-3 0 0,-2 1-192 0,0 3 48 16,2 3 0-16,-2 0-8928 15,-2 1-1776-15</inkml:trace>
  <inkml:trace contextRef="#ctx0" brushRef="#br0" timeOffset="165494.5">4284 13701 23951 0,'0'0'512'0,"6"8"128"0,5-1 0 0,-2 0 64 0,3 1-576 0,4 0-128 0,1 0 0 0,6-3 0 16,2 2 848-16,4 1 144 0,3 0 32 0,6 1 0 15,-1 0-832-15,4 0-192 0,-4 0 0 0,17 3-8144 16,-8-2-1680-16</inkml:trace>
  <inkml:trace contextRef="#ctx0" brushRef="#br0" timeOffset="167487.99">5535 13136 10367 0,'0'0'448'0,"0"0"112"0,0 0-560 0,0 0 0 15,0 0 0-15,0 0 0 0,0 0 1168 0,0 0 128 16,0 0 32-16,-8 4 0 0,3 2-624 0,-1 3-128 15,0-1-32-15,1 5 0 0,-3 6-96 0,2 2-32 16,-2 2 0-16,0 1 0 0,-3 0 16 0,-1 4 0 16,-1 0 0-16,1 3 0 0,2 2-304 0,0-4-128 15,1-5 128-15,-1 2-128 0,1 3 192 0,2-5-64 16,-1-6 0-16,1-2 0 0,2 1 96 0,-2-3 16 16,3-1 0-16,2-3 0 0,2-10 96 0,0 0 32 15,-5 5 0-15,5-5 0 0,0 0 32 0,0 0 16 0,0 0 0 16,8-5 0-16,-8 5 192 0,11-9 32 0,-2-3 16 0,1 3 0 15,1 3-400-15,-4 1-96 0,1-1-16 0,0 0 0 16,2 1-144-16,0 2 0 0,0 5 0 0,-10-2 128 16,0 0-128-16,0 0 0 0,0 0 0 0,3 11 0 15,-3 1 0-15,-3-1 0 0,-3-1-192 0,-3-1 192 16,3 1 0-16,-4-1 0 0,0-1 144 0,0-4-16 16,0 2 128-16,0-2 16 0,0 2 16 0,1-2 0 15,1-2-112-15,-1-1-32 0,9-1 0 0,-7 1 0 16,0-1-144-16,7 0 0 0,0 0 144 0,0 0-144 15,0 0-1504-15,0 0-368 0,3-9-80 0</inkml:trace>
  <inkml:trace contextRef="#ctx0" brushRef="#br0" timeOffset="167700.93">5723 13387 15999 0,'0'0'704'0,"10"-2"160"0,1 0-688 0,1 5-176 16,2 3 0-16,-3-2 0 0,-2-3 1040 0,0 2 176 16,-1 2 48-16,1 6 0 0,-3 0-512 0,0 3-112 15,2 3 0-15,-3-1-16 0,-1-1-288 0,0 3-48 16,-3 2-16-16,1 2 0 0,2 2-272 0,-1-1 0 16,1-1 128-16,-2-3-128 0,-1-4 0 0,-1 1 0 15,-1-1 128-15,1-3-7200 16,2-1-1440-16</inkml:trace>
  <inkml:trace contextRef="#ctx0" brushRef="#br0" timeOffset="167912.02">6080 13387 16575 0,'0'0'1472'0,"0"0"-1168"0,3-5-304 0,-3 5 0 16,4 7 1440-16,-2 1 224 0,-2-8 64 0,-2 13 0 15,-3 6-624-15,0 2-112 0,-3 0-32 0,-2 3 0 16,-4 5-352-16,-4 4-80 0,-3 5-16 0,-2-1 0 16,-3-1-256-16,1-2-48 0,-1-1-16 0,2-1 0 15,0 0-48-15,1-1-16 0,0-1 0 0,1-1-8736 16,0-3-1760-16</inkml:trace>
  <inkml:trace contextRef="#ctx0" brushRef="#br0" timeOffset="168915.83">1245 14724 16575 0,'0'-7'368'0,"0"7"80"0,0 0 0 0,3-5 16 0,-2-1-464 0,0 1 0 0,1 0 0 0,-2 5 0 16,0 0 912-16,0 0 96 0,0 0 16 0,0 0 0 15,0 0-832-15,0 10-192 0,-2 1 0 0,0 3 0 16,0 2 0-16,-2 2 0 0,0 6 0 0,-2 0 0 16,0 5 864-16,-1 3 128 0,1 2 32 0,0 2 0 15,-4-2-832-15,4-2-192 0,-3-5 0 0,3-2 0 0,0-3 0 0,1-3 0 16,2-5 0-16,2-1 0 0,-1-4 0 0,2-9 0 15,0 0 0-15,0 0 0 0,0 0 864 0,0 0 128 16,3-8 32-16,1-2 0 0,1-1 0 0,0-4 0 16,2-2 0-16,2-3 0 0,0-2-832 0,0 0-192 15,2 1 0-15,-1-3 0 0,4-2 0 0,-1 1 0 16,-1 4 0-16,3 3 0 0,1-2 0 0,-1 3 0 16,0 1 0-16,0 2 0 0,-3 5 0 0,1 2 0 15,-1 2 0-15,-2 3 0 0,-1 3 0 0,-1 3 0 16,-2 3 0-16,1 1 0 0,-4 0 0 0,0 1 0 15,-2 1 0-15,-2 1 0 0,-2-1 0 0,0 0 0 16,-4-3 0-16,1 3 0 0,-2 0 0 0,-1 0 0 0,0-3 0 16,2 0 0-16,-6 1 0 0,2 0 0 15,0-4 0-15,-2-1 0 16,2-3-2416-16,1-1-528 0,0-1-96 0,4-4-32 0</inkml:trace>
  <inkml:trace contextRef="#ctx0" brushRef="#br0" timeOffset="169190.89">1832 14366 16575 0,'0'0'368'0,"0"0"80"0,0 0 0 16,0 0 16-16,0 0-464 0,0 0 0 0,0 0 0 0,0 0 0 0,0 0 912 0,0 0 96 15,-3 8 16-15,-2 2 0 0,-2 3 0 0,0 2 0 16,-3 4 0-16,1 4 0 0,-1 5-832 0,2 0-192 16,0 1 0-16,-3 1 0 0,0-1 864 0,1 2 128 15,1 0 32-15,3-4 0 0,0-1-832 0,-1-2-192 16,3-3 0-16,-3 3 0 16,5-4-1600-16,2-7-352 0,0-13-80 0,0 0-16 0</inkml:trace>
  <inkml:trace contextRef="#ctx0" brushRef="#br0" timeOffset="169471.19">1940 14614 16575 0,'0'0'736'0,"0"0"160"0,-1 8-720 0,0 1-176 0,-3 0 0 0,0 1 0 15,-2 0 848-15,1 2 144 0,-1 2 32 0,1-1 0 16,0-2 0-16,2 0 0 0,2 5 0 0,0-4 0 15,0 0-832-15,2-1-192 0,3-2 0 0,0-1 0 16,1-2 0-16,3-1 0 0,-2-5 0 0,4-3 0 16,0 0 864-16,1-1 128 0,0-4 32 0,1 0 0 15,-2-3-832-15,0 0-192 0,2-3 0 0,-3 1 0 16,1 0 0-16,-1-1 0 0,0 0 0 0,-1 2 0 16,-2 1 864-16,0 1 128 0,1 1 32 0,-1 2 0 15,-2-1-832-15,0 3-192 0,-4 5 0 0,0 0 0 16,7-4-768-16,-7 4-208 0,0 0-48 0,0 0-7632 15,0 0-1536-15</inkml:trace>
  <inkml:trace contextRef="#ctx0" brushRef="#br0" timeOffset="169862.88">2611 14580 20271 0,'0'0'448'0,"0"0"80"0,-5-4 32 0,5 4 16 0,-4-2-576 0,1 0 0 16,-4 1 0-16,0 1 0 0,0 0 928 0,-2 0 80 16,-1 1 16-16,-1 0 0 0,0 1 0 0,-3 1 0 0,1 2 0 0,-2 0 0 15,0 1-832-15,1-1-192 0,-2 2 0 0,2 2 0 16,0 2 0-16,0-1 0 16,3-2 0-16,-1 2 0 0,3 2 0 0,3 1 0 0,4-1 0 0,1-1 0 15,2-1 0-15,4-1 0 0,4-1 0 0,0 0 0 16,1-4 0-16,3 0 0 0,-2-4 0 0,2 2 0 15,1 1 0-15,0-1 0 16,-1-2 0-16,0 1 0 0,-2-1 0 0,-1 4 0 0,-1-1 0 0,-3 1 0 16,2 2 0-16,-4 0 0 0,1 2 0 0,-2 4 0 15,-4 3 0-15,-2-2 0 0,-1 0 0 0,0 2 0 16,-5 4 864-16,0 0 128 0,-1-2 32 0,-1 1 0 16,-2 1-832-16,0-2-192 0,-1 0 0 0,1-3 0 15,-3-1 0-15,1-1 0 0,0 0 0 0,0-1 0 0,-3-3 0 16,1-1 0-16,0-2 0 0,3 1 0 15,3-2-1600-15,2-4-352 0,2-4-80 0,7 4-16 0</inkml:trace>
  <inkml:trace contextRef="#ctx0" brushRef="#br0" timeOffset="170252.81">3133 14577 12895 0,'23'-12'576'0,"-7"8"112"0,-2-2-560 0,-2 1-128 16,-1-2 0-16,0-2 0 0,-1 3 848 0,-2-1 144 16,-8 7 32-16,5-9 0 0,0 2 0 0,-5 7 0 15,-4-8 0-15,4 8 0 0,0 0 0 0,-8-3 0 16,-3 1 0-16,-4 3 0 0,-1 3-832 0,-4 4-192 0,-3 2 0 0,0 2 0 16,0 2 864-16,2 1 128 0,2 2 32 15,1 1 0-15,0-3-832 0,5-1-192 0,0 1 0 0,6-2 0 16,2-1 0-16,3-3 0 15,2-9 0-15,0 0 0 0,6 13 0 0,1-4 0 0,3-5 0 0,3-2 0 16,3-1 0-16,1-1 0 0,3-1 0 0,0 0 0 16,1-2 0-16,0 1 0 0,-4-1 0 0,2 3 0 15,-1 3 0-15,-2-2 0 0,-3 1 0 0,-2 3 0 16,-4 5 0-16,-3 4 0 0,-4 0 0 0,-2 1 0 16,-1 1 0-16,-3 0 0 0,-2 3 0 0,-4-3 0 15,-5-2 864-15,-2 2 128 0,0 5 32 0,0 1 0 16,-3-2-832-16,2 1-192 0,2 0 0 0,2-3 0 0,-4 2 0 15,4-3 0-15,1-4 0 0,4-1 0 16,1-3-768-16,5-4-208 0,5-5-48 0,0 0 0 16</inkml:trace>
  <inkml:trace contextRef="#ctx0" brushRef="#br0" timeOffset="170481.7">3778 14490 20271 0,'0'0'448'0,"0"0"80"0,0 0 32 0,-2 7 16 0,-1 1-576 0,-3-1 0 0,-1 4 0 16,-2 3 0-16,2-2 928 0,-3 2 80 0,-1 1 16 0,1 1 0 15,-4-3 0-15,0 0 0 16,2 0 0-16,1 1 0 0,1 3-832 0,3-1-192 0,-1-3 0 0,6 0-8144 15,0 2-1680-15</inkml:trace>
  <inkml:trace contextRef="#ctx0" brushRef="#br0" timeOffset="170876.29">4266 14510 20271 0,'-9'11'448'0,"3"-2"80"0,-4 0 32 0,0 1 16 0,1 0-576 0,-3 1 0 0,-1 0 0 0,-1-1 0 0,-3-3 1744 0,3 1 240 15,2 0 64-15,2-1 0 0,0-1-1648 0,4-1-400 16,6-5 0-16,0 0 0 0,-7 3 896 0,7-3 112 15,0 0 16-15,0 0 0 0,0 0-832 0,7-8-192 16,3 2 0-16,1-4 0 0,1 2 864 0,3-3 128 16,-1-1 32-16,3 1 0 0,-1 0-832 0,1-2-192 15,-1-1 0-15,-1 3 0 0,-1 1 0 0,1 1 0 16,-3 4 0-16,0 1 0 0,-1 1 0 0,-11 3 0 16,11 1 0-16,-4 5 0 0,1 3 0 0,-5 2 0 15,-2 1 0-15,-1 3 0 16,1 3-768-16,-1-2-208 0,-3 0-48 0,2 1 0 0,-4 2 832 0,2 0 192 0,1-3 0 0,2 0 0 15,1-2 0-15,1-2 0 0,0-1 0 0,3-2-9328 32,-5-9-1808-32</inkml:trace>
  <inkml:trace contextRef="#ctx0" brushRef="#br0" timeOffset="171331.59">5140 14460 20271 0,'-3'-17'448'0,"1"4"80"0,-3 0 32 0,1 1 16 0,1 2-576 0,1 2 0 15,2 8 0-15,-10-5 0 0,0 0 1744 0,-1 5 240 16,-4 2 64-16,-1 5 0 0,1 0-1648 0,0 0-400 16,-2 0 0-16,2 3 0 0,0 3 0 0,4 0 0 15,6-1 0-15,0 1 0 0,5 1 0 0,0-1 0 16,-1 0 0-16,1-1 0 0,0-4 896 0,6 1 112 16,3-3 16-16,3 1 0 0,2-4-832 0,3-1-192 15,-1-3 0-15,-1 0 0 0,1 0 0 0,-1-1 0 16,0-1 0-16,-1-1 0 0,-1 1 0 0,0 1 0 0,-5 2 0 0,-8 0 0 15,10 1 0-15,-10-1 0 0,8 5 0 16,-3 3 0-16,-4 1 0 0,-4 3 0 0,-3 2 0 0,0 3 0 16,-4 0 0-16,-1 2 0 0,-2 1 0 0,-1-1 0 15,-3 1 864-15,-1 4 128 0,-2-1 32 0,2 0 0 16,1-1-832-16,3-4-192 0,2-2 0 0,4-2 0 16,-1 2-768-1,3-3-208-15,-4-1-48 0,1-3-13504 0</inkml:trace>
  <inkml:trace contextRef="#ctx0" brushRef="#br0" timeOffset="171898.4">5807 14254 13823 0,'0'0'1216'0,"9"-6"-960"0,-1 2-256 0,1 2 0 0,-9 2 1360 0,0 0 240 16,5-6 32-16,-5 6 16 0,6 7 16 0,-3 2 0 15,-5 1 0-15,1 2 0 0,0 2-704 0,-2 4-144 16,0 3-32-16,-1-1 0 0,-4 1-336 0,1 1-80 15,1 3-16-15,-2 1 0 0,-1 4-208 0,3-3-144 16,2-5 192-16,-2 0-192 0,-2 1 128 0,1-3-128 16,3-2 0-16,1-4 0 15,2-5-2112-15,1-9-544 0</inkml:trace>
  <inkml:trace contextRef="#ctx0" brushRef="#br0" timeOffset="172187.34">5984 13946 10127 0,'-12'-3'448'0,"12"3"96"15,-7-4-544-15,-1 1 0 0,-2 0 0 0,2-3 0 0,0 1 2768 0,1-2 448 0,-2 2 96 0,5 0 16 16,4 5-1552-16,0 0-304 0,-6-5-64 0,6 5-16 16,0 0-720-16,0 0-144 0,0 0-16 0,0 0-16 0,0 0-320 0,0 0-176 15,0 0 192-15,0 0-192 0,0 0 0 0,0 0 0 16,0 0 0-16,6 10 0 16,0 0-1216-16,2-3-336 0,-8-7-80 0</inkml:trace>
  <inkml:trace contextRef="#ctx0" brushRef="#br0" timeOffset="172500.89">6134 14188 7359 0,'-5'16'656'0,"2"-6"-528"16,-3 2-128-16,0-1 0 0,2 2 2672 0,-5 2 496 15,0-1 96-15,2 1 32 0,-1-4-1632 0,1 2-320 16,2 1-64-16,-2 0 0 0,1-3-640 0,0-2-112 0,6-9-16 15,-5 7-16-15,3-1-64 0,2-6-16 0,0 0 0 0,0 0 0 16,0 0 208-16,11 4 32 0,0-4 16 0,2-4 0 16,0 1-128-16,0-2-32 0,0-2 0 0,1-2 0 15,1-2-272-15,-1-1-64 0,-1-2-16 0,2 5 0 16,-1 1-160-16,0 1 0 0,-2-3 0 0,0 5 128 16,-1 3-128-16,0 2 0 0,-1 2 0 0,-10-2 0 15,8 5 176-15,-3 5 0 0,-3 4 0 0,1 1 0 16,0 1-48-16,-1 0-128 0,-2 2 192 0,-1 4-64 15,-2 2-128-15,-1 2 128 0,-1 1-128 0,1 0 128 16,-1 2-960-16,1-1-192 16,-3-1-32-16</inkml:trace>
  <inkml:trace contextRef="#ctx0" brushRef="#br0" timeOffset="180183.08">6375 15609 17503 0,'9'-13'768'0,"-3"7"176"0,-6 6-752 0,10-4-192 0,0 1 0 0,-1-2 0 15,-9 5 2880-15,8-5 560 0,2-1 96 0,-2 2 32 16,2 0-2256-16,-1-1-448 0,-1 1-96 0,-1 0 0 16,-7 4-1168-16,10-2-240 0,-1-2-32 0</inkml:trace>
  <inkml:trace contextRef="#ctx0" brushRef="#br0" timeOffset="203015.69">2640 3876 1839 0,'3'-15'0'0,"0"4"160"0,1-3-160 0,0-1 0 0,-5 0 0 0,1 0 0 16,0 1 2048-16,0-1 384 0,-3-3 80 0,0 3 16 15,1 3-1520-15,-3-1-304 0,3-3-64 0,-1 4-16 16,0 2-224-16,0 2-32 0,-1-2-16 0,0 1 0 16,-2-1-144-16,1 2-16 0,-3 1-16 0,0 0 0 15,-1-1-48-15,-2 2-128 0,-1-4 192 0,-3 5-64 16,-3 4 16-16,0 0 0 0,-3-1 0 0,-3 0 0 15,-2 1-144-15,0 3 160 0,-3-1-160 0,-3 2 160 16,-2 3-160-16,-2 3 0 0,0 0 0 0,-2 4 128 16,0-2-128-16,1 5 0 0,0 5 0 0,2 3 128 15,1 1-128-15,-3 4 0 0,2 0 0 0,2 6 0 16,1 7 128-16,3 2-128 0,1 2 128 0,5-1-128 16,0 0 128-16,6 3-128 0,4 3 0 0,3 2 128 0,-1 2-128 0,7-2 0 15,1-4 0-15,6 1 128 0,0-2-128 0,5-1 128 16,1 0-128-16,4-1 128 0,3-3 0 0,5 1 0 15,6-1 0-15,4-5 0 0,2-3 48 0,3-5 0 16,1-4 0-16,6-3 0 0,4-5 16 0,5-5 0 16,6-5 0-16,5-4 0 0,5-1 80 0,2-6 32 15,0-5 0-15,5-3 0 0,2-4-112 0,2-1 0 16,1-3-16-16,-4-5 0 0,-5-10 16 0,-1-5 16 16,0-1 0-16,-4-4 0 0,-5-3 160 0,-7 0 16 15,-10-2 16-15,-8 1 0 0,-6 1 176 0,-11-6 48 16,-7-5 0-16,-8 2 0 0,-7 3-112 0,-9 6-32 15,-8 5 0-15,-10 7 0 0,-9 5-304 0,-8 6-176 16,-3 4 192-16,-1 7-192 16,-1 5-1920-16,3 3-512 0</inkml:trace>
  <inkml:trace contextRef="#ctx0" brushRef="#br0" timeOffset="210667.81">2093 15233 12431 0,'0'0'544'0,"0"0"128"0,1-10-544 0,1 1-128 16,-2 9 0-16,0 0 0 0,2-7 976 0,-2 7 176 15,1-6 16-15,-1 6 16 0,0 0-192 0,0 0-32 16,0 0-16-16,0 0 0 0,0 0-272 0,6 6-48 16,-3 0-16-16,-1 5 0 0,0 1 48 0,1 1 16 15,-2 2 0-15,1 2 0 0,-1 4-112 0,0 2-32 16,-1 2 0-16,0 2 0 0,-1 2-240 0,0-2-48 15,-1-3-16-15,1-2 0 0,0-2-64 0,1-1-16 16,1 0 0-16,0-4 0 0,-2-3-144 0,4-1 192 16,-1-1-192-16,0-1 192 0,-2-9-192 0,0 0 128 15,0 0-128-15,0 0 128 16,0 0-1840-16,0 0-368 0,0 0-80 0,12-6-16 0</inkml:trace>
  <inkml:trace contextRef="#ctx0" brushRef="#br0" timeOffset="211072.45">2650 15127 8287 0,'0'0'736'0,"0"0"-592"0,0 0-144 0,0 0 0 15,0 0 1424-15,0 0 256 0,0 0 48 0,0 0 16 16,6 7-400-16,-2 1-96 0,-4-8-16 0,-3 7 0 15,-1 3-16-15,-2 1-16 0,1 0 0 0,-4 1 0 16,-3-1-416-16,-2 4-80 0,2 2 0 0,-3-1-16 0,-3-3-352 0,1 2-64 16,-1 2-16-16,-1-1 0 0,-1 0-96 0,0-2-32 15,0-3 0-15,1 0 0 0,3 0 16 0,-2 0 0 16,2-3 0-16,2-1 0 0,1-3 0 16,2 0 0-16,-1-1 0 0,4 0 0 0,1-3 48 0,7 0 0 15,0 0 0-15,0 0 0 0,0 0 64 0,0 0 32 16,0 0 0-16,0 0 0 0,0 0 112 0,10 2 32 15,3-1 0-15,1 2 0 0,3 2-256 0,1 1-48 16,1 1-128-16,2 2 192 0,0-4-192 0,1 1 0 16,1-2 128-16,-1 3-128 0,0 1 0 0,-2-3 0 15,1-1 0-15,-3 2 0 0,0 2 128 0,-5-1-128 16,-1-1 0-16,-1 0 144 0,1 1-144 0,-2-1 0 0,-3 0 144 16,1 2-144-1,-8-8-1760-15,8 2-416 0,-8-2-96 0,0 0-16 0</inkml:trace>
  <inkml:trace contextRef="#ctx0" brushRef="#br0" timeOffset="211471.54">3204 15273 10127 0,'-8'3'896'0,"0"0"-704"15,-3 2-192-15,1-2 0 0,-1-3 1216 0,3 0 224 16,8 0 32-16,-10 0 16 0,0 0-272 0,10 0-64 16,0 0-16-16,0 0 0 0,0 0 176 0,0 0 32 15,0 0 16-15,12-2 0 0,1-2-320 0,2 2-64 16,1 0-16-16,3 1 0 0,0-1-608 0,3-2-128 16,0 0-32-16,0 0 0 0,1 1-192 0,-2 0 176 0,0 0-176 0,-1-1 160 15,-2 2-160-15,-2 0 0 16,-2 0 0-16,0 2 0 15,-6 2-1760-15,0 1-384 0,-8-3-80 0</inkml:trace>
  <inkml:trace contextRef="#ctx0" brushRef="#br0" timeOffset="211643.96">3226 15433 19695 0,'0'0'864'0,"0"0"192"0,0 0-848 0,0 0-208 0,0 0 0 0,0 0 0 15,11 2 1152-15,1 1 192 0,-2-3 48 0,3 0 0 16,2 2-448-16,2 0-96 0,-1-1-16 0,3 0 0 15,0-2-384-15,2-1-96 0,1-1-16 0,1 0 0 16,0 1-144-16,0 0-16 0,-2 0-16 0,-1 1 0 16,-4 1-1104-16,-2 0-208 0,-4-3-64 0,2 2 0 15</inkml:trace>
  <inkml:trace contextRef="#ctx0" brushRef="#br0" timeOffset="212201.33">3992 15205 5519 0,'-14'-8'240'0,"5"2"64"0,2 1-304 0,0-1 0 0,1 1 0 0,6 5 0 16,0 0 1808-16,0 0 304 0,3-11 64 0,0 3 16 16,-3 8-800-16,8-8-176 0,0-1-16 0,3 3-16 0,3-1-288 15,2 1-48-15,5-1-16 0,0 0 0 0,1 0-16 0,2-1-16 16,-2 3 0-16,3 1 0 0,-1 3-224 0,-2 0-32 16,-6 1-16-16,-1 2 0 0,-5 3-320 0,-1-1-64 15,-2 5-16-15,-2 0 0 0,-4 1 16 0,-2 1 0 16,-1-2 0-16,-6 7 0 0,-2-1 48 0,-2 3 16 15,-4 1 0-15,-2-1 0 0,1 2-48 0,0-3-16 16,1-4 0-16,0 0 0 0,2 1 48 0,4-1 0 16,0-2 0-16,6-1 0 0,-1-1-192 0,4-1 192 15,1 0-192-15,6-2 192 0,0-1-192 0,4-2 0 16,0-3 144-16,3 0-144 0,5 2 160 0,2-3-32 16,-3-3-128-16,4 0 192 0,2 4-192 0,-2-2 0 15,0-2 0-15,1-1-8720 16,-1 1-1680-16</inkml:trace>
  <inkml:trace contextRef="#ctx0" brushRef="#br0" timeOffset="212381.46">4540 15279 17103 0,'-8'-2'752'0,"8"2"160"0,-3 10-720 0,-2 2-192 0,-3 0 0 0,-1 3 0 15,4 3 880-15,-4 2 144 0,-1 1 16 0,-1 0 16 16,0-3-288-16,1 3-48 0,3 0-16 0,-1-1 0 15,-2-2-256-15,-2-2-48 0,1-3-16 0,3 0 0 16,2 3-112-16,1-4-16 0,1-3-16 0,-3-3-7744 16,7-6-1552-16</inkml:trace>
  <inkml:trace contextRef="#ctx0" brushRef="#br0" timeOffset="212908.25">4875 15060 17503 0,'0'0'768'0,"0"0"176"0,0 0-752 0,0 0-192 0,0 0 0 0,6-7 0 15,2-2 960-15,-2 1 144 0,4 0 48 0,4 3 0 16,-2-1-432-16,3 1-80 0,4-1 0 0,-2 2-16 16,3 2-160-16,1 0-16 0,0 0-16 0,-2 4 0 15,-2 0-128-15,-1 1-32 0,-4 4 0 0,-3-1 0 16,-4 1-272-16,-2 2 0 0,-3 1 128 0,-2 2-128 15,-3 1 0-15,-3 0 0 0,-3 0 0 0,-3 0 0 16,-3 2 0-16,0-1 160 0,-1-1-160 0,1-2 128 16,3 0 0-16,2-5-128 0,3 1 192 0,3-1-64 15,6-6-128-15,0 0 192 0,0 0-192 0,0 0 192 16,5 8-192-16,2-3 0 0,3-3 144 0,1 2-144 0,2 0 128 16,1 2-128-16,-1-1 128 0,1 2-128 0,-2-1 0 0,-5 3 0 15,1 0 0-15,-5 2 0 0,0-2 0 0,-3 1 144 16,-3 1-144-16,0 0 0 0,-7 1 416 0,0-1-32 15,-1-1 0-15,-3 1 0 0,1 0 144 0,-3 0 32 16,0-2 0-16,0 1 0 0,2 1-208 0,1-4-32 16,0 0-16-16,4-2 0 0,0-2-304 0,9-3 0 15,0 0 0-15,0 0-9584 16,0 0-2000-16</inkml:trace>
  <inkml:trace contextRef="#ctx0" brushRef="#br0" timeOffset="213102.25">5365 15268 15263 0,'0'0'672'0,"-2"9"144"0,0 1-656 0,-3 0-160 0,-2 1 0 0,-1 2 0 16,0 2 1312-16,1 1 224 0,-1-2 64 0,1-1 0 16,0-1-784-16,0 2-160 0,1-1-16 0,2-4-16 15,1-3-368-15,3-6-64 0,-4 10 0 0,1-1-16 31,-1-3-1200-31,4-6-256 0,0 0-32 0,0 0-16 0</inkml:trace>
  <inkml:trace contextRef="#ctx0" brushRef="#br0" timeOffset="213551.61">5818 14927 17503 0,'10'-23'1552'0,"-2"11"-1232"16,1 0-320-16,-2 0 0 0,1 1 1120 0,-1 1 160 15,-1 0 48-15,-6 10 0 0,0 0 144 0,0 0 48 16,0 0 0-16,0 0 0 0,0 0-704 0,1 13-144 16,-3 5-32-16,-1-1 0 0,-1 0 576 0,4 0 128 15,2 3 0-15,-2 0 16 16,-1 1-1696-16,2-1-352 0,2-6-64 0,1 1-16 0,6 1 768 0,1-4 0 15,3-2 0-15,-2-2 0 0,1-3 0 0,2-1 208 0,1-1-64 0,0-4-16 16,2-3-128-16,0 0 128 0,-1-3-128 16,-2 0 128-1,1-2-448-15,-4-1-112 0,0-2-16 0,-2 1 0 16,2 0-336-16,-3-4-80 0,-2-2-16 0,1 0 0 16,0 2 160-16,-2 1 16 0,2-1 16 0,-3 4 0 0,-1 1 416 0,-1 3 80 0,1 0 0 0,-4 7 16 15,0 0 496-15,0 0 80 0,0 0 32 0,-8 9 0 16,0 2 144-16,-2 4 16 0,0 3 16 0,0 3 0 15,2 4 96-15,-3 3 0 0,0 0 16 0,-3 3 0 16,2-2 64-16,1 1 16 0,0 2 0 0,1 0 0 16,2-1-272-16,0-3-48 0,0-4-16 0,3 0 0 15,0 0-272-15,2-2-48 0,-4-2-16 0,5-2 0 16,2-2-128-16,1-1 160 0,0-1-160 0,2-2-10784 16,-3-12-2256-16</inkml:trace>
  <inkml:trace contextRef="#ctx0" brushRef="#br0" timeOffset="214508.65">2104 16105 11967 0,'0'0'1072'0,"0"0"-864"16,-9 4-208-16,3 1 0 0,-1 1 704 0,0-2 112 16,7-4 16-16,-7 2 0 0,7-2 384 0,0 0 64 15,0 0 32-15,0 0 0 0,0 0-352 0,0 0-64 0,0 0 0 0,0 0-16 16,10-5 256-16,4-2 48 0,2-4 16 0,1-1 0 16,-1-3-544-16,4-1-96 0,3 0-32 0,4-1 0 15,1 2-336-15,2-1-192 0,0 1 192 0,-2 2-192 16,-3 4 144-16,-5 1-144 0,-3 4 0 0,-3 3 144 15,-3 1-144-15,-2 3 0 0,-9-3 0 0,6 11 0 16,-5 2 320-16,-1 2 0 0,-1-1-16 0,-4 3 0 16,-2 7-48-16,-2-1-16 0,-1 0 0 0,-1 0 0 15,-2 1-96-15,0-2-16 0,0-4 0 0,2-3 0 16,-2-5 48-16,2 1 0 0,3 1 0 0,-2-4 0 16,3-5 64-16,7-3 16 0,0 0 0 0,0 0 0 15,0 0-32-15,0 0 0 0,7-11 0 0,4-1 0 0,2-2 112 16,3-2 32-16,0 0 0 0,1-3 0 0,2-2-64 0,1 0-16 15,1 1 0-15,-2 1 0 0,1-1-288 0,1 1 128 16,1 0-128-16,-4 5 0 0,-1 2 0 0,-2 3 0 16,-2 3 0-16,1 3 0 0,-2 3 0 0,-5 6 0 15,1 3 0-15,-4 3-144 0,1 0 144 0,-3 3 0 16,-2 5 0-16,-1 1-128 0,-3 1 128 0,0-1 0 16,2 2 0-16,-3-1 128 0,-1-3-128 0,3-2 0 15,-2 1 0-15,3-3 0 0,0-1 0 0,2-1 144 16,0-2-144-16,2-1 0 0,-2-10 0 0,0 0 0 15,5 8 0-15,-5-8-144 16,8 0-1776-16,3-3-336 0,-1-5-80 0,1-1-11616 0</inkml:trace>
  <inkml:trace contextRef="#ctx0" brushRef="#br0" timeOffset="-214686.35">3047 16028 11967 0,'0'0'1072'0,"0"0"-864"0,0 0-208 0,0 0 0 0,0 0 1760 0,0 0 304 15,0 0 64-15,0 0 16 0,11 0-736 0,3-2-160 16,-1-5-32-16,4 4 0 0,8-1-384 16,3-1-64-16,0-1-32 0,3-2 0 0,3 0-288 0,-1 2-48 15,-3 0-16-15,1 2 0 0,-4-2-192 0,-3 2-64 16,-3 1 0-16,-1 0 0 16,-4 2-1376-16,-2 2-288 0,-14-1-48 0</inkml:trace>
  <inkml:trace contextRef="#ctx0" brushRef="#br0" timeOffset="-214525.81">3118 16191 24879 0,'0'0'2208'0,"0"0"-1760"15,0 0-448-15,12 1 0 0,0-2 672 0,5 1 48 16,1 0 16-16,4-2 0 0,5 0 160 0,1-2 48 16,4 0 0-16,1 1 0 0,0-2-336 0,3 2-64 0,1 0-16 0,-1-1 0 15,-1 1-304-15,-4 3-64 0,-6 3-16 0,2 1 0 31,-1-7-1616-31,-3 6-336 0</inkml:trace>
  <inkml:trace contextRef="#ctx0" brushRef="#br0" timeOffset="-214006.53">4234 15885 17103 0,'0'0'752'0,"0"0"160"0,0 0-720 0,0 0-192 0,0 0 0 0,0 0 0 16,0 0 1280-16,0 0 208 0,0 0 48 0,0 0 16 15,-1 10-464-15,-1 2-80 0,-1 3-32 0,-1 0 0 16,-3 1-128-16,-1 2-16 0,0 0-16 0,1 0 0 16,-2 1-192-16,2 3-48 0,0 1 0 0,0-1 0 15,4-3-336-15,-3-2-80 0,2-1-16 0,0-3 0 16,4-2-16-16,-1-2 0 0,1-9 0 0,-3 10 0 15,2 1-1376-15,1-11-288 0,0 0-48 0,0 0-11120 16</inkml:trace>
  <inkml:trace contextRef="#ctx0" brushRef="#br0" timeOffset="-213811.42">4563 16030 17791 0,'0'0'784'0,"-2"9"176"0,0 2-768 0,-1 2-192 15,-3-2 0-15,2 4 0 0,-1 1 1120 0,1 2 192 16,-2-2 32-16,-2 1 16 0,-1-1-96 0,2 3-32 16,3 3 0-16,-1-2 0 0,-1-4-576 0,1 2-112 15,-1 1-32-15,1-3 0 0,2-3-192 0,2-1-64 16,0-2 0-16,-2-1 0 16,-3-2-816-16,6-7-160 0,0 0-48 0,0 0 0 0</inkml:trace>
  <inkml:trace contextRef="#ctx0" brushRef="#br0" timeOffset="-213402.37">4879 15897 18431 0,'-1'-11'816'0,"1"11"160"16,0 0-784-16,3-7-192 0,4 0 0 0,2-1 0 16,0 0 1280-16,5-1 224 0,0 1 32 0,1 0 16 15,2-2-528-15,-1 2-128 0,2 0 0 0,2 1-16 0,0 4-288 0,-2 1-48 16,-1 0-16-16,-6 2 0 0,-2 2-288 0,-2 4-64 16,-1 5-16-16,-3 3 0 0,-1-1-160 0,-3 3 0 15,-3 3 0-15,-5 3 0 0,-4 1 0 0,-3 1 0 16,-3-1 144-16,-1 2-144 0,0 2 192 0,-1-4-48 15,2-4 0-15,3-1 0 0,-1-2-16 0,4-2-128 16,2-4 192-16,3-1-64 0,8-9 96 0,0 0 16 16,3 10 0-16,-3-10 0 0,0 0 16 0,11 4 16 15,0-4 0-15,4-3 0 0,5-4 112 0,2 0 0 16,4 1 16-16,3 1 0 0,-3-3-208 0,1 0-64 16,-1 2 0-16,-4 0 0 0,-2 2-128 0,-1 2 0 15,-3 1 0-15,-2-1 128 16,-3 0-1440-16,1 2-288 0,-1 1-64 0</inkml:trace>
  <inkml:trace contextRef="#ctx0" brushRef="#br0" timeOffset="-213224.96">5477 16063 20271 0,'0'0'896'0,"0"0"192"0,-2 13-880 0,-2-4-208 0,-1 1 0 0,1 2 0 16,0 4 688-16,-3-1 80 0,0 0 32 0,-1-2 0 15,1-1 352-15,-2 2 64 0,0 3 0 0,2 1 16 16,1 0-576-16,-3-2-112 0,3 0-32 0,-3-2 0 16,5 0-224-16,-4-3-48 0,0-1-16 0,3-1-9072 15,-1-2-1824-15</inkml:trace>
  <inkml:trace contextRef="#ctx0" brushRef="#br0" timeOffset="-212510.39">5793 15781 16991 0,'0'0'752'0,"0"0"144"16,-4-9-704-16,0 5-192 0,4 4 0 0,-5-6 0 0,5 6 1376 0,0-9 240 15,1 0 48-15,4 3 16 0,1 1-464 0,3 1-80 16,-2-1-32-16,3 1 0 0,0 2-464 0,5 1-80 15,0 1-32-15,-1-1 0 0,-1-2-144 0,1 1-48 16,-2 5 0-16,-1 0 0 0,-1 0-160 0,-2 2-48 16,-8-5 0-16,4 13 0 0,-4 2-128 0,-2 1 0 15,-4-2 0-15,-3 2 0 0,-2 2 128 0,-2 1 0 16,-2-1 0-16,-1-2 0 0,0-3 0 0,3-1 0 16,3-1 0-16,1-1 0 0,6-2-128 0,3-8 0 15,0 0 0-15,0 0 128 0,4 9-128 0,-4-9 0 0,10 3 0 16,4 0 0-16,2 2 0 0,2-3 0 15,3 0 0-15,1 1 128 0,-4 2-128 0,-1 0 0 0,0 1 0 16,-4-1 128-16,-2 1 80 0,-5-1 16 0,-6-5 0 16,0 0 0-16,0 13 32 0,-4 1 0 0,-2-2 0 15,-4 0 0-15,-6-3 160 0,-1 3 32 0,-4 2 16 0,0-2 0 16,1-3-48-16,-1 0-16 0,3 1 0 16,0-2 0-16,0 1-208 0,1-2-64 0,-2-4 0 0,4-2 0 15,3-2-128-15,-1-1 0 0,5-3 0 0,2 0 0 16,3-2-2240-1,2 0-416-15,2-8-96 0,8 3 0 0</inkml:trace>
  <inkml:trace contextRef="#ctx0" brushRef="#br0" timeOffset="-212232.7">6209 16057 12895 0,'0'0'1152'0,"0"0"-928"16,0 0-224-16,5 8 0 0,-5-8 1536 0,0 0 256 16,3 9 48-16,-3 2 16 0,-2 0-368 0,0-1-64 15,-3-2-16-15,0 3 0 0,-3 4-240 0,2-2-48 16,-2-4-16-16,1 1 0 0,-3 1-416 0,2 0-96 0,-1-1-16 0,3-2 0 15,-3-4-288-15,3 1-64 0,-1-2-16 0,7-3 0 32,-8 2-976-32,8-2-208 0,-8-3-48 0,3-1-11920 0</inkml:trace>
  <inkml:trace contextRef="#ctx0" brushRef="#br0" timeOffset="-211775.24">6602 15606 14735 0,'0'0'1312'0,"0"0"-1056"16,0 0-256-16,0 0 0 0,0 0 1472 0,0 0 256 15,0 0 32-15,-5 6 16 0,0 1-464 0,-3 1-96 0,0 1 0 0,-1 2-16 16,3 4-464-16,-1 0-96 16,1 0 0-16,1-1-16 0,0-1-112 0,1 4 0 0,3 0-16 0,1-1 0 15,1-3-224-15,2-1-32 0,0-1-16 0,2 0 0 16,-1-2-80-16,2-3-16 0,-6-6 0 0,11 6 0 16,0-3 16-16,1 0 0 0,-2-4 0 0,2 0 0 15,1-1-144-15,1 0 128 0,-1-1-128 0,-1-1 128 31,-1-3-1680-31,0-1-352 0,0-1-64 0</inkml:trace>
  <inkml:trace contextRef="#ctx0" brushRef="#br0" timeOffset="-211564.17">6866 15575 21183 0,'-9'-9'944'0,"9"9"192"0,0 0-912 0,0 0-224 15,0 0 0-15,-9 8 0 0,-4-3 1168 0,2 5 192 16,-1 2 48-16,-2 6 0 0,-2-5-304 0,1 3-48 15,-1 2-16-15,0 4 0 0,-1 1-208 0,2 2-32 16,0-1-16-16,2 2 0 0,0 2-288 0,4 0-64 16,-1 1-16-16,4-5 0 0,-1-4-224 0,3 1-64 15,0 2 0-15,0-4 0 0,2-5-128 0,1 0 0 16,0-2 144-16,1 0-144 16,1 1-1312-16,-1-13-336 0,0 0-64 0</inkml:trace>
  <inkml:trace contextRef="#ctx0" brushRef="#br0" timeOffset="-211289.06">6925 15983 21183 0,'0'0'1888'0,"0"0"-1504"0,-2 12-384 0,-3-1 0 16,1-1 704-16,-5 2 64 0,0-1 0 0,1 0 16 15,0 0 272-15,-1 1 48 0,-1-2 16 0,1 1 0 16,-2 0-608-16,0 0-128 0,-1-2-32 0,2 0 0 16,2-3-144-16,2 3-16 0,3-2-16 0,-2-1 0 15,5-6-1840-15,0 0-384 0,0 0-64 0,0 0 0 0</inkml:trace>
  <inkml:trace contextRef="#ctx0" brushRef="#br0" timeOffset="-211106.59">7095 15964 22111 0,'0'0'1968'0,"0"0"-1584"16,0 0-384-16,0 0 0 0,0 0 480 0,10-4 16 15,1 1 0-15,-3 1 0 0,-8 2-48 0,11 1-16 16,1-1 0-16,-2-1 0 0,0-1-304 0,1 2-128 16,-2 3 0-16,0-2-7488 0,-9-1-1584 15</inkml:trace>
  <inkml:trace contextRef="#ctx0" brushRef="#br0" timeOffset="-210982.02">7306 15999 13823 0,'0'0'1216'0,"0"0"-960"0,0 0-256 0,0 0 0 16,0 0 1856-16,11-3 336 0,-4 1 64 0,-7 2 16 15,0 0-672-15,10 1-144 0,-2-1-32 0,1 1 0 16,-9-1-768-16,12 3-144 0,-5-1-48 0,3-1 0 16,-10-1-288-16,9 1-176 0,-9-1 192 0</inkml:trace>
  <inkml:trace contextRef="#ctx0" brushRef="#br0" timeOffset="-197865.35">5052 7084 2751 0,'0'0'256'0,"0"0"-256"0,-8-2 0 0,0-1 0 15,1-1 3456-15,7 4 656 0,0 0 128 0,0 0 32 16,-9-2-3264-16,2 1-656 0,7 1-128 0,0 0-32 15,0 0 256-15,-5 7 64 0,5-7 0 0,0 0 0 16,-4 8-16-16,3 0 0 0,1-8 0 0,2 13 0 16,1 5 16-16,-2 1 16 0,1-1 0 0,-1 1 0 15,0 0-32-15,0 4-16 0,1 5 0 0,0 5 0 16,-4 3 16-16,0 1 0 0,0 0 0 0,-2 1 0 16,0-1-112-16,0 5-32 0,-3 0 0 0,0 0 0 15,-2-1-96-15,0 0 0 0,0-1-16 0,4-5 0 16,3-4-112-16,-3-3 0 0,0-1-128 0,-1-4 192 0,1-1-192 15,-1-1 128-15,2-4-128 0,3-1 0 0,2-3 0 0,0-5-320 16,-1-8 64-16,0 0-13088 16</inkml:trace>
  <inkml:trace contextRef="#ctx0" brushRef="#br0" timeOffset="-197432.07">5467 7302 25391 0,'-4'-13'1120'0,"4"13"240"0,0 0-1088 0,0 0-272 0,0 0 0 0,0 0 0 15,0 0-176-15,0 0-80 0,0 0-32 0,0 0 0 16,0 0 288-16,0 0 0 0,0 0-128 0,1 12 128 15,1 2 0-15,-3 0 272 0,-2 0-48 0,-3 2-16 16,2 3 192-16,-1 1 48 0,-1 2 0 0,-2-4 0 16,-2-1-192-16,2-1-48 0,-3 2 0 0,-1-1 0 15,-4 0-16-15,1-2 0 0,-1 1 0 0,1-2 0 16,-2-1-64-16,2-1 0 0,2-2-128 0,3 0 192 16,-1-1 0-16,2 0 0 0,3 0 0 0,2-3 0 15,4-6-32-15,0 0-16 0,0 0 0 0,0 0 0 16,0 0-144-16,0 0 0 0,0 0 0 0,0 0 128 15,0 0-128-15,0 0 0 0,0 0 0 0,9 7 0 16,0 3 192-16,1 1-64 0,1 1 0 0,0 0 0 0,1-2-128 0,3 0 128 16,2 1-128-16,-2-1 128 0,1 2-128 0,0 0 0 15,2 0 0-15,0 0 0 0,1 0 0 0,2 1 0 16,-3-3 0-16,-2 2-176 16,2 1-2000-16,-4-3-384 0,1-2-96 15,-1 0-8144-15</inkml:trace>
  <inkml:trace contextRef="#ctx0" brushRef="#br0" timeOffset="-197155.99">5684 7421 6447 0,'-10'-6'576'0,"1"4"-576"0,3 2 0 0,6 0 0 16,-6-4 5328-16,3 0 960 0,3 4 192 0,0 0 48 15,0 0-5424-15,13 4-1104 0,3-2-160 0,0-1-64 16,6 1 224-16,2-1 0 0,3-1 0 0,0 0-144 16,1 1 144-16,1 0-192 0,4 2 192 0,-2 0-192 15,-2 1-256-15,-2 1-64 0,-6-2-16 16,0-1-7648-16,-2 1-1520 0</inkml:trace>
  <inkml:trace contextRef="#ctx0" brushRef="#br0" timeOffset="-196973.02">5834 7596 24879 0,'0'0'1088'0,"-5"-8"256"0,1 1-1088 0,4 7-256 15,-2-9 0-15,2 9 0 0,0 0 352 0,0 0 16 16,0 0 0-16,12 0 0 0,2 0-368 0,2-1 0 15,-2-1 0-15,2 2 128 0,5 2-128 0,2-1 0 16,-2 3 128-16,1-4-128 0,-1 0 0 0,-2 0 0 16,1 1 0-16,-2 0-192 15,-1-2-1968-15,-2 1-400 0</inkml:trace>
  <inkml:trace contextRef="#ctx0" brushRef="#br0" timeOffset="-196538.47">6239 7264 31327 0,'-8'-15'1392'0,"5"7"272"0,-1 1-1328 0,4 0-336 0,0 7 0 0,8-5 0 16,1-1 0-16,2 2 0 0,4 3 0 0,2 1 0 16,0-2 896-16,4 2 144 0,2 0 48 0,5 2 0 15,-2 0-1648-15,3 0-320 0,-2 1-64 0,1 3-16 0,-2 6 816 0,-2 4 144 16,-2 4 0-16,0 0 0 0,-3-1 0 0,-2 2 128 16,-4 3-128-16,-1 0 0 0,-6 2 288 0,-3 1-32 15,-6 4 0-15,-1-2 0 0,-4 2-32 0,-2-1-16 16,-3 1 0-16,-1-4 0 0,-3-2-208 0,0-2 176 15,1-3-176-15,0 2 160 0,1-1 160 0,0-3 48 16,4-3 0-16,5-2 0 0,-3-2 16 0,4-1 0 16,4-3 0-16,1-7 0 0,8 8-256 0,5-1-128 15,4-2 160-15,6-4-160 0,2-2 240 0,9-4-48 16,6 0-16-16,5-3 0 0,6-1-176 0,4-1 0 16,4 0 0-16,-2 4 0 0,-1 1 0 0,1 1-272 15,-2 1 64-15,3 2 16 16,0 1-1920-16,-5 1-384 0</inkml:trace>
  <inkml:trace contextRef="#ctx0" brushRef="#br0" timeOffset="-193926.83">4645 15025 6447 0,'0'0'576'0,"0"0"-576"16,0 0 0-16,0 0 0 0,3-9 2096 0,-3 9 304 15,0 0 64-15,3-5 16 0,-3 5-1216 0,0 0-240 16,6-7-64-16,-6 7 0 0,0 0-256 0,0 0-64 16,4-8-16-16,-4 8 0 0,0 0 96 0,8-5 32 15,-2-2 0-15,-6 7 0 0,4-10 144 0,-1 3 16 16,-3 7 16-16,0-7 0 0,-2 1-416 0,-1-2-96 15,-1 0-16-15,0 0 0 0,-3 3-48 0,-2 1-16 16,-2-2 0-16,0 1 0 0,-1-1 16 0,-2-1 0 0,-2 3 0 0,-2-1 0 16,-1-3-32-16,2 1-16 0,0 3 0 0,0-2 0 15,-3-1-80-15,-1 0-16 0,0 0 0 0,-2 2 0 16,2-1-80-16,0 2 0 0,0 1-128 0,0-1 192 16,-1-3-192-16,1 3 144 0,3 4-144 0,-5-1 128 15,-1-1-128-15,0 2 128 0,2 3-128 0,-1 1 128 16,-1-2-128-16,2 0 160 0,1-1-160 0,1 4 160 15,-2 3-160-15,1-2 0 0,2-3 0 0,-1 4 0 16,2 5 0-16,2 1 0 0,-1 1 128 0,1 1-128 16,-1 0 0-16,1 1 0 0,-1-2 0 0,4 1 0 15,2 3 0-15,2-2 0 0,-3 1 0 0,3 0 0 0,3 2 0 16,2-1 0-16,-1-1 0 0,2 1 0 0,-1 0 160 16,2-1 0-16,0 2 0 0,0 0 0 0,4 0-160 15,0 0 192-15,0 1-192 0,3-3 192 0,-1 2-192 0,2 0 0 16,1-3 144-16,2 1-144 0,-1-2 0 0,2 0 144 15,1-2-144-15,1 0 0 0,0 0 176 0,1 0-176 16,0-2 160-16,2-1-160 0,0 0 144 0,0-2-144 16,1 0 128-16,0-3-128 0,2 3 0 0,-1-4 128 15,-1-2-128-15,1 2 0 0,4 0 128 0,-2-1-128 16,1 0 128-16,0-1-128 0,-1 0 128 0,0 1-128 16,0 2 0-16,-2-3 128 0,-1-4-128 0,-2 2 0 15,2 2 0-15,-1-1 128 0,-2-1-128 0,3 0 0 16,-1 0 0-16,-1 0 0 0,-1 0 0 0,1-1 0 15,-3-1 0-15,3-1 128 0,2 1-128 0,1 0 0 0,-2-1 0 16,1-1 128-16,-1 0-128 0,-3 0 0 0,-3 0 144 0,3 0-144 16,0 0 128-16,0-2-128 0,-3 1 128 0,0-2-128 15,1 1 192-15,-1 1-48 0,1-1 0 0,-2-1 0 16,-1-4-144-16,1 2 192 0,-2 0-192 0,0-1 192 16,-3-1-192-16,-1 1 0 0,3 0 0 0,-2-1 0 15,-2-3 128-15,-1 2-128 0,-2-2 0 0,2 2 128 16,0 0-128-16,0-2 0 0,-1 0 0 0,0 1 128 15,0-1-128-15,-2 0 0 0,1 0 0 0,1 0 0 16,-3-1 0-16,-1 2 0 0,0 1 128 0,-1 0-128 16,3-1 0-16,0 0 0 0,-1-1 0 0,-1 2 0 15,2 0 0-15,-3 2 0 0,-3-2 0 0,2 1 0 16,-1 2 0-16,0 0 0 0,-2-2 0 0,3 2 0 16,-3-2 0-16,1 2 0 0,0-1 0 0,-2 0 0 0,-2-1 0 15,0 1 0-15,1-1 0 0,-2 2 0 0,1 4 0 0,0-1 0 16,-1-2 0-16,0 2 0 0,0 3 0 0,0 1 0 15,0-2 0-15,0 3 0 0,-2-1-128 0,-2 0 128 16,1 0 0-16,-1 1 0 0,-1-3 0 0,1 3 0 16,-3-1-144-16,1 2 144 0,1 0 0 0,3 2 0 15,1 0 0-15,1 1 0 0,-1-3 0 0,3 0-128 16,2 2 128-16,0 0 0 16,1 0-432-16,9-2-16 0,0 0-16 0,0 9-10544 15,0-9-2096-15</inkml:trace>
  <inkml:trace contextRef="#ctx0" brushRef="#br2" timeOffset="-186634">5309 14914 12543 0,'0'0'560'0,"0"0"112"0,0 0-544 0,0 0-128 15,0 0 0-15,0 0 0 0,0 0 864 0,0 0 144 16,0 0 16-16,0 0 16 0,0 0-144 0,0 0-16 16,0 0-16-16,0 0 0 0,6-9-32 0,-6 9 0 15,0 0 0-15,0 0 0 0,0 0-48 0,0 0-16 16,-3-9 0-16,3 9 0 0,0 0-128 0,-10 3-16 15,-1-1-16-15,-3 1 0 0,1 0-48 0,-1 3-16 16,-2 2 0-16,0-2 0 0,-2-1-112 0,-1-1-32 0,-4 0 0 16,0 1 0-16,-4-2-32 0,-2 0-16 0,-2 0 0 15,2 0 0-15,1 1-32 0,3 1-16 0,0-2 0 0,0-3 0 16,2 0-16-16,3 0 0 0,2 1 0 0,2-2 0 16,4-2-32-16,1 0-16 0,2 1 0 0,9 2 0 15,-6-3-48-15,6 3 0 0,0 0 0 0,0 0 0 16,0 0-64-16,0 0-128 0,0 0 176 0,0 0-176 15,0 0 144-15,-8 1-144 0,8-1 0 0,0 0 144 16,0 0-144-16,0 0 0 0,-8 3 0 0,8-3 0 16,-7 7 0-16,7-7 0 0,-7 2 0 0,2 4 0 15,-2 1 0-15,3 1 0 0,4-8 0 0,-5 9 0 16,1 0 0-16,-1-1 0 0,2 2 0 0,0 0 0 16,1 0 0-16,-3 1 0 0,3 0 0 0,-1 1 0 0,-1 1-128 0,-1 1 128 15,1-1 0-15,-1 1 0 0,0 3 0 0,0 0 0 16,0 0 0-16,-2 1 0 0,1 1 0 0,1-1 0 15,0-1 0-15,-1 0 0 0,1-6 0 0,-2 1 0 16,0-1 0-16,0 1 0 0,-1 0 0 0,-1-1 0 16,0-2 0-16,2 0 0 0,2 0 0 0,2-3 0 15,-4 1 0-15,7-7 0 0,-5 5 0 0,5-5 0 16,-2 8 0-16,2-8 0 0,0 0 0 0,0 0 128 16,0 0-128-16,0 0 0 0,0 0 192 0,0 0-64 15,0 0 0-15,0 0 0 0,9 4 16 0,0 0 0 16,0-4 0-16,0 1 0 0,1 1-144 0,-1 0 128 15,2 3-128-15,2-2 128 0,1-1-128 0,2 1 0 16,-1 1 0-16,0 1 0 0,2-2 0 0,-1 2 0 16,1-1 0-16,1 1 0 0,1-1 0 0,2 0 0 0,0 2 0 0,3-3 0 15,-1 3 0-15,2-2 0 0,-6 1 0 0,2-1 0 16,1-1 0-16,-1 2 0 0,0 1 0 0,1 0 128 16,-2-3-128-16,-2 4 0 0,-3-3 0 0,0 0-176 15,0 3 176-15,-2-3 0 0,-1 0 0 0,0-1 0 16,-3 1 0-16,0 1 0 0,-4-1 0 0,-5-4 0 15,10 2 0-15,-10-2 0 0,8 5 0 0,-8-5 0 16,0 0 0-16,0 0 0 0,0 0 0 0,0 0 0 16,0 0 0-16,0 0 0 0,0 0 0 0,0 0 0 15,0 0 0-15,0 0 0 0,0 0 0 0,0 0 0 16,0 0 0-16,0 0 128 0,0 0-128 0,0 0 0 16,0 0 0-16,0 0 144 0,0 0-144 0,0 0 0 15,0 0 128-15,0-9-128 0,0-2 0 0,0 1 0 0,1 1 160 16,1 1-160-16,1-3 128 0,0-3-128 0,0-3 128 0,2-4-128 15,1-4 128-15,2 0-128 0,-1-2 144 0,2-1-144 16,1 0 160-16,2 1-160 0,-2 2 128 16,2 2-128-16,2-1 0 0,-2 3 0 0,1 3 0 0,-4 3 128 15,4 1-128-15,-2-1 0 0,-2 0 0 0,1 4 0 16,1 1 0-16,-3-1 0 0,1-1 0 0,0 0 0 16,1 0 0-16,1 1 0 0,-3 1 0 0,1-1 0 15,-1-1 0-15,0 2 0 0,-1-1 0 0,1 1 0 16,-1 0 0-16,-1 1 0 0,-1 3 0 0,-1-1 0 15,-4 7 0-15,0 0 0 0,2-11 0 0,-2 2 0 16,-1 3 0-16,1 6 0 0,0 0 0 0,0 0 0 16,-5-5 0-16,0 2 0 0,5 3-144 0,-11 0 144 15,1 0 0-15,0 1-144 0,-2 0 144 0,1 2 0 0,-1 2 0 0,1-1-128 16,-3-2 128-16,3 1 0 0,3-1 0 0,-4 2 0 16,-3-2 0-16,-2 1 0 0,2-5 0 0,-2 6 0 15,-1 0 0-15,0 1 0 0,0-3 0 0,0-1 0 16,-2 0 0-16,-2-1 0 0,-2 0 0 0,-3 0 0 15,-4-1 0-15,0 0 0 0,-5-1 0 0,2 2 0 16,1 2 0-16,0-2 0 0,0-2 0 0,4 4 0 16,2 2 0-16,4-2 0 0,2 1 0 0,1-2 0 15,3-1 0-15,1 0 0 0,3 3 0 0,3-3 0 16,-1 1 0-16,5-1 0 0,6 0 0 0,0 0 0 16,-9 0 0-16,9 0 0 0,0 0 0 0,0 0 0 15,0 0 0-15,0 0 0 0,0 0 0 0,0 0 0 16,0 0 0-16,0 0 0 0,0 0 0 0,0 0 0 15,0 0 0-15,0 0 0 0,0 0 0 0,0 0 0 0,0 0 0 0,0 0 0 16,0 0 0-16,0 0 0 0,0 0 0 0,0 0 0 16,0 0 0-16,0 0 0 0,-2 11 0 0,-1 0-128 15,1 1 128-15,-2-2 0 0,-1 0 0 0,1 1 0 16,-1 3 0-16,-1 2-128 0,1 0 128 0,-3 2 0 16,1-2 0-16,-3 5 0 0,-1 1 0 0,0 6 0 15,-3-1 0-15,2 1 0 0,1-3 0 0,2 0 0 16,-1 1 0-16,0-2-128 0,0-4 128 0,2-2 0 15,0 0 0-15,1-2 0 0,4-1 0 0,1-2 0 16,0-2 0-16,2 1 0 0,2-2 0 0,1 1 0 16,-3-11 0-16,5 9 0 0,-1-2 0 0,-4-7 0 15,7 7 0-15,-7-7 0 0,0 0 0 0,11 3 0 0,-2-1 0 16,1 1 128-16,-10-3-128 0,11 0 0 0,-1-3 0 0,1 1 0 16,0 0 0-16,1 1 0 0,-2-2 128 0,0 0-128 15,1 1 0-15,-1 1 0 0,1 0 0 0,1 1 128 16,2-1-128-16,0 1 0 0,-2 1 0 0,3 1 0 15,1-1 0-15,0 2 0 0,3-1 0 0,-2 0 0 16,4 1 0-16,0 2 0 0,0-1 0 0,-1 0 0 16,-4 2 0-16,3-1 0 0,2 0 0 0,0 3 0 15,-2-4 0-15,1-1 0 0,-1 4 0 0,0-4 0 16,-2-1 0-16,0-1 0 0,-3 1 0 0,-2-1 0 16,0 2 0-16,-3-2 0 0,1-1 160 0,-10 0-160 15,0 0 0-15,11 1 0 0,-11-1 0 0,8 0 0 16,-8 0 0-16,0 0 0 0,0 0 0 0,9 1 0 0,-9-1 0 15,0 0 0-15,0 0 0 0,0 0 0 0,0 0 0 16,8-1 0-16,-8 1 0 0,0 0 0 0,0 0 0 0,0 0 0 16,0 0 0-16,0 0 0 0,0 0 0 0,0 0 0 15,8-3 0-15,-8 3 0 0,7-5 0 0,-7 5 0 16,5-7 0-16,-3 0 0 0,-2 7 0 0,4-9 0 16,-2-1 0-16,0-1 144 0,-2 4-144 0,1-2 0 15,-1-2 0-15,1 0 128 0,3-1-128 0,-2 0 0 16,-1 0 0-16,2-2 128 0,2-1-128 0,0-1 0 15,-2-1 0-15,2 1 0 0,-1-2 0 0,2 3 0 16,1-4 0-16,0 2 0 0,-1 4 0 0,0 0 0 16,1-2 0-16,-1 1 0 0,0 1 0 0,-1 2 0 15,1 3 0-15,-1 0 0 0,1 1 0 0,-2-2 0 0,1 3 0 16,-5 6 0-16,0 0 0 0,5-8 0 0,0 0 0 16,-5 8 0-16,0 0 0 0,0 0 0 0,7-7 0 15,-7 7 0-15,6-6 0 0,-6 6 0 0,9-2 0 0,-9 2 0 16,7-8-128-16,-7 8 128 0,7-6 0 0,-7 6 0 15,5-5-128-15,-5 5 128 0,10-5-160 0,-2 0 160 16,-8 5-160-16,10-5 160 0,-1 0-160 0,-2 1 160 16,-7 4-144-16,7-6 144 0,-7 6-128 0,0 0 128 15,7-4 0-15,-7 4-160 0,0 0 160 0,0 0 0 16,0 0-128-16,0 0 128 0,3-7 0 0,-3 7 0 16,0 0-160-16,0 0 160 0,0 0-128 0,0 0 128 15,0 0 0-15,0 0-128 0,0 0 128 0,0 0 0 16,6-5 0-16,-6 5 0 0,0 0 0 0,0 0-128 15,0 0 128-15,0 0 0 0,6-6-144 0,-6 6 144 0,0 0 0 0,7-3 0 16,-7 3 0-16,0 0 0 0,0 0 0 0,0 0 0 16,0 0 0-16,0 0 0 0,6-5-128 0,-6 5 128 15,0 0-160-15,0 0 160 0,0 0 0 0,0 0 0 16,0 0 0-16,0 0 0 0,0 0-160 0,0 0 160 16,0 0-160-16,0 0 160 0,0 0-320 0,0 0 48 15,0 0 0-15,0 0 0 0,0 0-32 0,-9 3 0 16,9-3 0-16,-8 3 0 15,0 1-432-15,8-4-96 0,-9 3 0 0,1 1-8848 16,2 2-1776-16</inkml:trace>
  <inkml:trace contextRef="#ctx0" brushRef="#br2" timeOffset="-177356.61">8466 11076 16063 0,'0'0'704'0,"0"0"160"0,0 0-688 0,0 0-176 0,-4 7 0 0,4-7 0 15,0 0 0-15,0 0 192 0,-7 7-192 0,7-7 192 0,0 0-192 0,0 0 0 16,0 0 0-16,0 0 0 0,0 0 160 0,0 9 96 16,2 0 32-16,-2-9 0 0,0 0 112 0,0 0 32 15,10 3 0-15,0-1 0 0,-10-2-256 0,9-2-48 16,2-2-128-16,1 1 192 0,-2 0 128 0,2-1 0 15,1-4 16-15,0-1 0 0,2 1 48 0,-4-1 16 16,-1-1 0-16,2-3 0 0,3-3-16 0,-1-1-16 16,0-2 0-16,-3-1 0 0,2-1 128 0,-1-2 16 15,0-4 16-15,-1-1 0 0,0 1-16 0,-2-2 0 16,-2-1 0-16,1 2 0 0,-5 0-320 0,2 2-64 16,-2 3 0-16,0-2-128 0,-3-3 144 0,-1 3-144 15,-1 2 0-15,0 0 144 0,-4-4-144 0,3 4 192 16,-2-2-192-16,-1-1 192 0,0 3-48 0,-4 1 0 0,0 0 0 15,0 1 0-15,0 2-144 0,-1 1 0 16,-2 0 144-16,1 3-144 0,-4-3 0 0,3 2 0 0,-1-3 0 16,1 3 0-16,0 0 0 0,0 1 0 0,-2-2 0 0,-1 1 0 15,0 2 0-15,-1 0 0 0,2 0 0 0,0 2 0 16,-2 2 144-16,1 0-144 0,-1-1 192 0,1 5-192 16,-2 1 192-16,-1 0-192 0,0-1 192 0,-1 3-192 15,-1-1 128-15,-1 4-128 0,-1-2 0 0,-3 4 0 16,-1 1 0-16,-1 0 0 0,1-2 0 0,1 4 0 15,-2 2 0-15,2 1 0 0,-1-1 0 0,3 0 0 16,1 2 0-16,2-1 160 0,-1 2-160 0,2 1 192 16,3-1 48-16,-1 1 16 0,-2 1 0 0,-1 1 0 15,2 2-48-15,-3 1 0 0,0 1 0 0,-3 3 0 16,-1 0-80-16,-2 2-128 0,4 2 176 0,1 1-176 0,-2 2 144 0,1 1-144 16,-3 3 0-16,3-1 144 0,1 0-144 15,1-2 128-15,1 0-128 0,1 0 128 0,3 3-128 0,-2-2 128 16,2-1-128-16,2 1 128 0,0 1 0 0,-1 2-128 15,2 1 192-15,2 1-64 0,1-1 0 0,0 0-128 16,-1 0 192-16,1-1-64 0,0-4-128 0,1 1 128 16,0 0-128-16,0 1 128 0,5 1-128 0,-3-2 160 15,0 0-160-15,0 3 160 0,1 4-160 0,-1 1 0 16,1-2 0-16,1 3 128 0,0 0-128 0,2-1 0 16,3 0 144-16,-4-1-144 0,2-2 0 0,1-1 144 15,2 0-144-15,-1-1 0 0,0 0 0 0,0 1 0 16,1-2 0-16,1-2 0 0,0 0 128 0,3-1-128 15,3-1 0-15,-2-3 0 0,-1 0 192 0,1-2-192 0,0-1 192 16,1 2-192-16,2-1 160 0,0 1-160 16,-1 3 128-16,1-1-128 0,0-1 0 0,0 1 0 0,3 1 128 15,0 1-128-15,2-1 0 0,-2-2 192 16,1-2-192-16,0-1 192 0,1 0-192 0,2-3 0 0,0 0 0 0,-1-2 0 16,-1 0 0-16,3-2 0 0,2 0 0 0,-1 2 0 15,-1 0 0-15,2-1 0 0,2-2 0 0,2-1 0 16,-3 0 0-16,2-1 0 0,1-2 0 0,0-2 0 15,4 2 128-15,-2-1-128 0,-2-1 0 0,1-1 128 16,1-1-128-16,1-1 0 0,0 1 0 0,2-1 0 16,0-4 0-16,-1 0 0 0,-2 0 0 0,3-1 0 15,1-3 0-15,2 0 128 0,2 1-128 0,2-3 0 16,1-2 0-16,-1 2 128 0,0-3-128 0,-1-1 0 16,0-2 0-16,1 0 0 0,-1 0 128 0,0-2-128 0,-3-4 0 0,2 0 0 15,0 2 0-15,0-5 0 0,0 0 128 0,-2-2-128 16,0-5 0-16,0 0 128 0,-2 0-128 0,2-1 160 15,-3-1-160-15,1-1 160 0,1-2-160 16,-2-1 0-16,1-2 144 0,-4-1-144 0,0-1 128 16,-3-4-128-16,1-1 128 0,-1 0-128 0,-2-2 160 0,-2 1-32 15,-1 1-128-15,-2 4 192 0,-3 2 64 0,-2 2 0 16,-3-1 0-16,-3 3 0 0,-3 0 160 0,-3 0 32 16,1-2 16-16,-6-2 0 0,0 2-224 0,-3 2-48 15,0 1-16-15,-1 0 0 0,1 3-176 0,-4 2 0 16,2 3 0-16,0 1-176 0,0 2 176 0,-2 1-208 15,1 1 80-15,-1 1 128 0,-2 0-400 0,-4 2 32 16,0 0 16-16,-2 2 0 16,2-1-1248-16,-3 0-256 0,1 4-64 0,2 4-13232 0</inkml:trace>
  <inkml:trace contextRef="#ctx0" brushRef="#br2" timeOffset="-175990.91">8623 8000 2751 0,'-12'-21'256'0,"7"6"-256"0,0-3 0 0,-1 2 0 16,-1-2 4544-16,-1 2 848 0,0-2 176 0,-1 3 48 15,0 2-4368-15,-1-2-864 0,0 0-192 0,1 2-16 16,-3 1-176-16,1-4 160 0,1-1-160 0,-2-1 160 15,0-1-160-15,0 3 0 0,-1-2 0 0,1 4 0 16,-2 1 0-16,-2-2 0 0,0 6 176 0,-1-1-176 16,-2-1 192-16,0 3-64 0,-2-1-128 0,-2 1 192 15,0 1 32-15,-1 0 0 0,0-1 0 0,-1 5 0 16,0-1-96-16,-1 0-128 0,1 1 176 0,-1 1-176 16,-1 4 448-16,0-1 0 0,0 3-16 0,3 0 0 15,-1 1 16-15,3 3 0 0,-1 2 0 0,1 1 0 16,-1 1-64-16,0 4-16 0,-5 1 0 0,3 4 0 0,3 1-144 15,-2 2-32-15,-2-1 0 0,3 5 0 0,2 2-192 0,-1 1 0 16,-1 1 128-16,0 4-128 0,0 1 0 0,2 1 144 16,-1 5-144-16,1 5 128 0,0 2-128 0,1 3 0 15,2-1 144-15,-1 2-144 0,-1 0 0 0,4-1 144 16,5 0-144-16,-2 3 0 0,-2 3 160 0,3-2-160 16,1 0 128-16,2-1-128 0,2 0 0 0,-1 0 0 15,0 2 0-15,2-3 0 0,1-2 0 0,1 5 128 16,4 0-128-16,4-3 0 0,0-3 160 0,2-5-160 15,1 0 192-15,2 1-192 0,2-3 160 0,2 3-160 16,1 1 128-16,1-3-128 0,2-3 128 0,1-3-128 16,0-1 128-16,1-2-128 0,1 1 128 0,1-3-128 15,0-1 0-15,1-1 128 0,1-1-128 0,3 1 0 16,4 0 0-16,-2-6 128 0,1-1-128 0,2-5 0 0,1-4 144 0,3-1-144 16,1-3 0-16,0-4 128 0,-1-3-128 0,1-4 0 15,2-2 0-15,1 0 128 0,3-4-128 0,2-2 0 16,-3-3 0-16,1-4 128 0,-2-1-128 0,-1-2 0 15,0-4 128-15,-4-5-128 0,0-5 160 0,-1-3-160 16,-1 0 240-16,-1-2-48 0,1-5-16 0,0-1 0 16,1-5 96-16,-1-4 32 0,-1-9 0 0,-1-2 0 15,-1-2-144-15,-2-2-32 0,0-1 0 0,-2 0 0 16,-4-1-128-16,-1-6 128 0,0-6-128 0,-5 3 128 16,-2 8 0-16,-4-1-128 0,-3-3 192 0,-1 1-64 15,-2-2 160-15,-5 7 32 0,-1 6 0 0,-3 7 0 16,-2 2-128-16,-2 6-32 0,-4 0 0 0,-1 6 0 0,-2 3-160 15,-2 4 0-15,-1-2 0 0,-5 7 0 16,2 2-1200-16,-5 5-160 0,0-1-48 0,-1 3-9056 16,2 0-1824-16</inkml:trace>
  <inkml:trace contextRef="#ctx0" brushRef="#br2" timeOffset="-174780.69">8864 5103 27647 0,'-3'-14'2448'0,"0"-3"-1952"16,-2-3-496-16,2 3 0 15,1 5-464-15,-3 1-192 0,1 2-48 0,0 1 0 0,-2 0 704 0,-1 2 0 16,0 0 0-16,-1 0 128 0,-2-3-128 0,0 1 0 16,-3-2-128-16,-1 4 128 0,-2-3 0 0,-1 3 0 15,-3 0 0-15,0 4-128 0,-1-2 128 0,-2 3 0 16,-1 2 0-16,-2 3-128 0,-4-2 128 0,-1 1 0 0,0 2 0 0,0-1 0 16,1 1 0-16,0 1 0 0,1 1 0 15,2 1 0-15,-3 1 0 0,-1 0 144 0,1-1-16 0,-2 2-128 16,1 4 256-16,-4 1-64 0,-3 0-16 0,3 1 0 15,2 3 160-15,0 2 48 0,0 1 0 0,2 1 0 16,3 1 16-16,-1 1 16 0,-1 2 0 0,-3 1 0 16,-2 4-176-16,3 2-48 0,1 4 0 0,0 1 0 15,-4 2-64-15,1 2-128 0,2 0 176 0,3 4-176 16,0 3 128-16,2-1-128 0,0-3 0 0,1 4 0 16,1 0 0-16,-1 4 128 0,1 5-128 0,2-2 0 15,0-3 192-15,0 0-64 0,0 1 0 0,4 0-128 16,0 1 128-16,7-4-128 0,1-5 0 0,6 0 0 15,1 2 160-15,2-2-160 0,1-3 128 0,1-3-128 0,1 0 976 16,2 1 112-16,2-1 32 0,0-1 0 16,0 2-1616-16,2 0-320 0,2-1-64 15,1-1-16-15,0 1 896 0,1-2 0 0,2-2 0 0,0 0 128 0,1 1 32 0,1 0 0 16,0 1 0-16,2 0 0 0,-3 3-32 0,4-1 0 16,-2-3 0-16,3-1 0 0,1-3 0 0,-2-3-128 15,4-3 192-15,3 0-64 0,1-1-128 0,-2-2 128 16,2 1-128-16,1-3 128 0,-2-1-128 0,3-2 0 15,-1-3 144-15,3 4-144 0,0 1 128 0,-3-3-128 16,1-4 128-16,-3-2-128 0,0 0 0 0,2-2 0 16,-1-2 0-16,3-1 128 0,-2-1-128 0,3-2 0 15,0-3 128-15,2 0-128 0,2-2 160 0,-1-3-32 16,1 0-128-16,2 1 192 0,3 1-64 0,-4-3 0 16,-1-2-128-16,0-1 192 0,1 2-192 0,-2-3 144 15,0-2-144-15,1-1 128 0,4 0-128 0,-5-1 0 0,-1 0 0 16,-1 0 128-16,1-2-128 0,0-2 128 0,-1 0-128 0,-1 0 128 15,-2 1-128-15,2-1 128 0,-4 0-128 0,1-3 128 16,-1-2 16-16,4 0 0 0,-3 1 0 0,3-7 0 16,-2-3-16-16,0-1 0 0,1-5 0 0,-1 0 0 15,2-2-128-15,-3-2 192 0,0-1-192 0,-1-3 192 16,0 0-192-16,-2-1 0 0,0-3 0 0,-3-5 0 16,1-4 128-16,-2 0-128 0,-4 0 0 0,1 0 128 15,2-1-128-15,-4-1 160 0,-3-4-160 0,-3 2 160 16,0 1-16-16,-3 0 0 0,-5 1 0 0,-2 0 0 15,-4 1 48-15,-4 2 16 0,-1-1 0 0,-5 1 0 16,-2-2 48-16,-5 2 0 0,0 3 0 0,-1 6 0 16,-2 1-48-16,-2 2 0 0,-1-2 0 0,-3 3 0 0,-2 2-80 15,-3 1-128-15,-2 3 176 0,1 0-176 0,2 0 0 16,-4 5 0-16,3 2 0 0,-2 4 0 0,3 2-176 0,1 2-80 16,1 1-32-16,-2 3 0 15,-1 3-1248-15,-1 3-256 0,0 3-64 16,1 3-14080-16</inkml:trace>
  <inkml:trace contextRef="#ctx0" brushRef="#br2" timeOffset="-153936.34">9321 10469 19807 0,'-2'-14'880'0,"-1"6"176"0,0 1-848 0,3 7-208 16,-10-4 0-16,1-3 0 0,1 0 208 0,-1 0 0 15,0 1 0-15,1-1 0 0,1-3-80 0,0-1 0 16,0-2-128-16,3 4 192 0,-3 0 176 0,3-1 16 15,1-2 16-15,-2 0 0 0,2 0-64 0,0-1-16 16,-1-2 0-16,0 1 0 0,-2 0-64 0,1-1-32 16,-4 4 0-16,1-3 0 0,-4-3 96 0,1 1 32 15,0 2 0-15,-1 0 0 0,-1-3 32 0,-1 1 16 0,-2-2 0 16,1-2 0-16,1 3-48 0,-2-1-16 0,3 0 0 0,2 2 0 16,0 0-48-16,0 2-16 0,-1 2 0 0,2-1 0 15,-2-1-96-15,0 1-32 0,0 1 0 0,0 2 0 16,0 2-144-16,-1-1 0 0,0 0 0 0,0 2 0 15,1 4 0-15,0 0 0 0,-2-2 0 0,-1 3 0 16,2 1 0-16,1 1 0 0,0 0 0 0,2-1 0 16,-2-1 0-16,1-3 0 0,2 1 0 0,-2 2 0 15,1 1 0-15,1 1 0 0,-1 0 0 0,1 0 0 16,-2-2 128-16,-2-1-128 0,1-2 0 0,-2 5 128 16,-2 0-128-16,0 2 0 0,2-2 144 0,-3 0-144 15,-2-2 0-15,0 2 144 0,-2-1-144 0,1 1 0 0,-1 1 160 16,-2-2-160-16,-1-1 128 0,1 2-128 0,0 3 192 0,0-1-64 15,-5-4 0-15,2 2 0 0,-4 0-128 0,-1 2 160 16,-1-1-160-16,2 1 160 0,1 1-160 0,0-2 192 16,0 0-192-16,1 1 192 0,3-1-192 0,0 3 192 15,3-1-192-15,-2 0 192 0,2 0-192 0,2 2 0 16,1-2 0-16,1 0 128 0,1-1-128 0,-1 2 0 16,2 1 0-16,-1 2 0 0,2 2 0 0,0-4 0 15,0 2 0-15,4-3 0 0,1-1 0 0,1 1 0 16,0-3 0-16,3 3 0 0,3 3 0 0,3-7 0 15,0 0 0-15,0 0 0 0,0 0 0 0,0 0 0 16,0 0-128-16,0 0 128 0,0 0-208 0,0 0 16 16,-5-8 16-16,3 2 0 15,0 0-288-15,-2-1-64 0,4 7-16 0,-2-6 0 16,1-1-416-16,-1 1-96 0,2-3-16 0,0 9 0 16,0 0-1328-16,0 0-272 0,0 0-48 0,0 0-16 0</inkml:trace>
  <inkml:trace contextRef="#ctx0" brushRef="#br2" timeOffset="-152923.5">8842 10001 31327 0,'-12'-16'2784'0,"3"8"-2224"0,-1 2-560 0,1 3 0 0,-4 1 0 0,-1406 1-176 16,2812 1 0-16,-1408 2 0 0,-2 2 176 0,0-1 0 15,-1-1 0-15,1-1-128 0,-3 1 128 0,0 3 0 16,0-1 0-16,-1 1 128 0,-2-2 64 0,-2 1 0 16,-2 3 16-16,-1 2 0 0,-3-2 48 0,-1 1 16 15,-4 0 0-15,-2-1 0 0,-1 1 48 0,-2-2 0 16,-4-3 0-16,0 0 0 0,1 4-160 0,-1-2-32 15,0 0 0-15,-2-2 0 0,2-3-128 0,0-2 0 16,-2-5 0-16,-4-2 128 0,0-3 16 0,3 1 0 16,5 3 0-16,4-1 0 0,0-2 48 0,5-2 0 15,-1-3 0-15,2 3 0 0,2 4-48 0,3-1 0 16,1-5 0-16,-1 3 0 0,1 2-144 0,3 1 128 16,-2 1-128-16,0 2 128 0,3 1-128 0,2 2 0 15,4 1 0-15,1 0 0 0,2 1 0 0,0-1 0 0,0 1 0 0,2 2 0 16,5 5 0-16,0-2 0 0,7-4 0 0,-7 7 0 15,2 0-160-15,2 4 160 0,0 4 0 16,3 3-144-16,-1 0 144 0,1 4 0 0,0 5 0 0,-1 1 0 16,-3 3 0-16,2 5 0 0,1 2 0 0,-2 5 0 15,1 4 0-15,1 5 0 0,1 4 0 0,0 3 128 16,3 4-128-16,1 0 0 0,2-1 128 0,-2 6-128 16,0 2 0-16,0 2 128 0,1 3-128 0,-4 1 0 15,1-2 0-15,0 1 144 0,-1 0-144 0,0 4 0 16,-1 1 160-16,2-2-160 0,-4-3 128 0,-1 3-128 15,-1 1 0-15,-3-2 128 0,3-3-128 0,0-6 0 16,-1-4 0-16,2-2 128 0,-1 0-128 0,3-1 0 0,0-2 0 16,2-5 0-16,3-6 128 0,-1-2-128 0,-2-3 0 0,2-4 0 15,-1-5 0-15,3-1 128 0,-3-4-128 0,1-7 0 16,2-5 0-16,-4-1 0 0,-1-1 0 0,0-3 0 16,0-3 0-16,0-3 0 0,0-6 0 0,0 0 0 15,0 0 0-15,0 0 128 0,0 0-128 0,13-8 0 16,-1-4 0-16,2-4 0 0,2-1 0 0,0-2-144 15,5-2 144-15,2-1 0 0,2-1 0 0,-1 1 0 16,4-1 0-16,2 1 0 0,1-2-128 0,1-1 128 16,2-2 0-16,2-2 0 0,3 1 0 0,2-1 0 15,3 0 0-15,6 1 0 0,4 0 0 0,1 2-128 16,-1 3 128-16,3 2 0 0,3-2 0 0,4 3 0 16,6-1 0-16,-2 2 0 0,2 4 0 0,-5 3 0 15,-1 2 0-15,0 3 0 0,-2 4 0 0,-2 3 0 16,-2 2 0-16,-7 5 0 0,-3 3-128 0,-3 2 128 0,-5 2 0 15,-7 2 0-15,-2-2 0 0,-5-1-128 0,-2-2 128 16,-3 0 0-16,-4-4 0 0,-4-2 0 0,-2 0 0 16,-4-2 0-16,-7-3 0 0,0 0 192 0,0 0-48 0,0 0-16 15,0 0 240-15,0 0 32 0,0 0 16 0,-1-12 0 16,0-5 0-16,0-4 0 0,-1-5 0 0,0-5 0 16,1-5-176-16,1-8-48 0,0-7 0 0,0-5 0 15,2-5-192-15,-2-1 0 0,-3 0 0 0,-3 0 0 16,-2-4-144-16,-2-6 144 0,-1-5 0 0,-3 0-144 15,-5 1 144-15,3 0-208 0,-3 1 80 0,1-4 128 16,-2 2-128-16,2 7 128 0,-3 7 0 0,1 7 0 16,1 5 144-16,-3 3 112 0,0 5 0 0,4 6 16 0,3 6-32 15,0 6-16-15,3 3 0 0,3 4 0 0,2 2-368 0,3 4-80 16,4 3-16-16,5 0 0 16,5 2-2224-16,1 2-448 0,3-1-96 0,3 3-12112 15</inkml:trace>
  <inkml:trace contextRef="#ctx0" brushRef="#br2" timeOffset="-151553.66">8452 8270 10127 0,'0'0'448'0,"6"-8"96"0,1 0-544 0,0 2 0 16,0 0 0-16,0 1 0 0,3-3 1840 0,-4-1 256 15,-2-1 48-15,1 2 16 0,2 0-1216 0,0 2-240 16,1 1-64-16,-2-3 0 0,-6-1-64 0,0 1 0 15,-3 0-16-15,3 8 0 0,0 0 192 0,-4-7 32 0,-3-3 16 0,-1 5 0 16,-4 2-176-16,1-3-48 0,-4-3 0 0,0 4 0 16,-2 2-128-16,1-1-48 0,-5 0 0 0,1-3 0 15,0-3 48-15,-3 0 16 0,0 5 0 0,-3-2 0 16,-1 1-48-16,1-1-16 0,-4-2 0 0,-2 3 0 16,-4 1-160-16,0-1-48 0,1-3 0 0,-2 1 0 15,3 1-192-15,1-3 128 0,1 1-128 0,0-1 0 16,-1 0 0-16,1 0 128 0,-2-1-128 0,4 1 0 15,1-1 0-15,3-1 0 0,4-1 0 0,2 0 0 16,2 1 0-16,1 1 0 0,-1 0 0 0,3 1 0 16,2 1 0-16,4 1 0 0,0 1 0 0,2 1 0 15,3-2 0-15,-1 4 0 0,5 4 0 0,0 0 0 0,0 0 0 0,0 0 0 16,4-6 0-16,-4 6 0 0,0 0 0 0,0 0 0 16,0 0 0-16,11 2-160 0,-4 1 160 0,-7-3 0 15,8 10-144-15,-6 1 144 0,-2 2 0 0,-2 2 0 16,0 7-144-16,-7 1 144 0,-1 2 0 0,-1 1 0 15,-3 4 0-15,-2 2 0 0,1 4 0 0,-3 2 0 16,0 4 0-16,-1 0 0 0,-3 2 0 0,0 1 0 16,-1 2 0-16,0-4 0 0,-1-4 0 0,-1-1 0 15,2 1 0-15,0 2 0 0,1-3 0 0,5-1 0 16,2 2 0-16,3-5 0 0,0 0 0 0,3-2 0 16,-2-3 0-16,4-2 0 0,-1 1 0 0,2-3 0 15,1-2 0-15,-1 2 0 0,0-2 0 0,1 2 0 16,1-1 0-16,-3 1 0 0,-1 2 0 0,0-1 0 0,2 3 0 15,2-1 0-15,-3 2 0 0,4-6 0 16,1-1 0-16,2-2 0 0,2-1 0 0,1-1 0 16,3-2 0-16,-2 0 0 0,3-4 0 0,3-1 0 0,2-2 0 0,3-1 0 15,1-3 0-15,1 1 0 0,2-2 0 0,4 2 0 16,1-2 128-16,1 1-128 0,-5-2 0 0,5 5 0 16,0 0 0-16,2 2 0 0,1 2 0 0,1 4 0 15,-2 0 0-15,4 4 0 0,4 1 0 0,1 2 0 16,5 1 0-16,1 1 0 0,3 2 0 0,1-2 0 15,1 5 0-15,1-4 0 0,-2 0 0 0,0-2 0 16,0-1 0-16,-1 0 0 0,1-2 0 0,2 4 0 16,4 0 0-16,-4-1 0 0,-3 0 0 0,-1 1 0 15,-3 1 0-15,-3-1 0 0,-2-4-160 0,-5 0 160 16,-1 0-176-16,-3-1 176 0,-9-7-208 0,-1-3 80 0,-4-2 128 16,-4-3-192-16,-9-6 192 0,0 0-192 0,0 0 192 0,-8-4 0 15,-3-4 160-15,-2-2-160 0,-4-4 192 0,1-6-48 16,0-6-16-16,0-2 0 0,-2 1-128 0,3-4 0 15,2-4 0-15,2-3 0 0,1 2 0 0,3-5 128 16,3-4-128-16,3-4 0 0,4-6 0 0,5 0 0 16,-1 1 0-16,7-3 0 0,0-5 0 0,2 3 0 15,3 1 0-15,4-1 0 0,-2-1 0 0,2 1 0 16,-2 4 128-16,-1 2-128 0,-2 5 208 0,1 1 16 16,-1 1 0-16,0 2 0 0,-1 2-32 0,0 1 0 15,-3 0 0-15,1 1 0 0,1 0-192 0,1 3 0 16,1 4 128-16,0 1-128 0,-3 2 0 0,3 3 0 15,-1 0 0-15,-1 2 0 0,-1 0-160 0,-1 1 160 0,-3 2-128 16,1 2 128-16,-1 2-128 0,-1 3 128 0,-3 0-128 16,-2 1 128-16,-1-1 0 0,-5 2 0 0,-4 0 0 0,-1 3-128 15,-7 3 128-15,-2 2 0 0,-5 1 0 0,-5 1 0 16,-4 1-256-16,-4 5 0 0,-2 1-16 0,-6-1 0 31,1-2-592-31,-1 2-112 0,0-3-32 0</inkml:trace>
  <inkml:trace contextRef="#ctx0" brushRef="#br2" timeOffset="-150510.15">8860 5004 26719 0,'5'-36'1184'0,"-1"18"240"0,0 5-1136 0,0 1-288 0,2 0 0 16,-2 1 0-16,0 0-192 0,-2 3-112 0,-2 8-16 0,0 0 0 16,0 0 624-16,0 0 112 0,-6-3 32 0,-1 5 0 15,-7 0-80-15,-2 2-16 0,-5 2 0 0,-4 2 0 16,-6 3-352-16,-8-1 128 0,-3 1-128 0,-5-3 0 16,-2 1 128-16,-1-2-128 0,0 0 128 0,-2 3-128 15,-2 0 0-15,-2-1 144 0,-2-2-144 0,-2-4 0 16,3 1 176-16,3-1-176 0,-2-2 160 0,7-1-160 15,1-1 256-15,3-2-64 0,0 1 0 0,2 0 0 16,3-1 96-16,3-1 16 0,4 0 0 0,4 0 0 16,2 0-112-16,4-1 0 0,3-4-16 0,3 3 0 15,6 2 16-15,2 1 16 0,2 2 0 0,7 1 0 0,-7-1-208 16,7 1 0-16,0 0 0 0,0 0 0 0,0 0 0 0,0 0 0 16,0 0 0-16,0 7 0 0,0-7 0 15,2 12 0-15,1 2 0 0,-2 5 0 0,-1 8 0 16,0 4 0-16,-1 3 0 0,-2 3 0 0,-2 0 0 0,0 7 0 15,-5-1 0-15,-1 7 0 0,0 6 0 0,-4 6 0 16,-4 4 0-16,-2 3 0 0,-2-1-128 0,-7 5 128 16,-2 4 0-16,-2 0 0 0,2 1 0 0,1-1 0 15,4-2 0-15,-2-1 0 0,4 2 0 0,3-3 0 16,-1-5 0-16,5-1 0 0,5-4 0 0,1-4 0 16,1-4 0-16,-1 0 0 0,-1 2 0 0,3-2 0 15,1-1 128-15,0 0-128 0,-1-2 0 0,-1-4 128 16,0-6-128-16,3 1 0 0,-5 2 160 0,4 0-160 15,0-3 160-15,2-2-160 0,3-4 288 0,2-3-32 16,-1-6-16-16,3-5 0 0,3-2-48 0,1-3 0 0,1-1 0 16,3-4 0-16,3-3-32 0,0-1-16 0,1-4 0 15,5 2 0-15,0-3-144 0,5 1 160 0,4-2-160 16,3-5 160-16,5-3-160 0,4-2 128 0,5 1-128 16,3-1 128-16,0-2-128 0,3 1 0 15,2-2 0-15,3-1 0 0,-1-2 0 0,5 1 0 0,4-2 0 0,2 4 0 16,1 3 0-16,1 1 0 0,0-3 0 0,0-1 0 15,2-1 0-15,0 3 0 0,-1 7 0 0,-2-1 0 16,-6 1 0-16,0 1 0 0,-1 2 0 0,-3 3 0 16,-1-1 0-16,-2 2 0 0,-2 2 0 0,-1 3 0 15,-3 4 0-15,-1-1 0 0,-1 2 144 0,1 0-144 16,0-1 0-16,1 1 0 0,0-2 0 0,2 0-128 0,-2-3 128 16,-1 0 0-16,-2-2 0 0,-1-2 0 0,-4 1 0 15,0-3 0-15,-2-2 0 0,-1-1 0 0,-2-1 0 16,-4-2 0-16,-4 0 0 0,-3-5 0 0,-1-1 128 15,-5-6-128-15,-2-2 128 0,-2-9-128 0,0-8 240 0,-1-8-32 16,-3-3 0-16,-2-3 0 0,2-4-32 0,-4-5-16 16,0-3 0-16,-2-7 0 0,-4-6-160 0,-2-1 128 15,-1 1-128-15,-6-7 128 0,-5-2 0 0,-1-2-128 16,-2-1 192-16,0 2-64 0,-4 2 560 0,1 1 96 16,-2-1 32-16,1 4 0 0,-3 1 160 0,1 6 48 15,3 8 0-15,1 4 0 0,1 8-560 0,2 6-96 16,1 5-32-16,2 9 0 15,2 2-880-15,4 8-176 0,-1 3-48 0,4 5-12272 16,-2 2-2448-16</inkml:trace>
  <inkml:trace contextRef="#ctx0" brushRef="#br3" timeOffset="-123005.69">21653 14853 9215 0,'3'10'192'0,"-3"-10"64"0,0 0 0 0,0 0 0 0,4 9-256 0,-2-1 0 0,-1-2 0 0,-1-6 0 15,0 0 864-15,0 0 128 0,1 8 32 0,-1-8 0 16,0 0 0-16,0 0 0 0,0 0 0 0,0 0 0 16,0 0 0-16,0 0 0 0,0 0 0 0,0 0 0 0,0 0 0 15,0 0 0-15,0 0 0 0,0 0 0 0,0 0-576 0,0 0-96 16,0 0-32-16,0 0 0 0,0 0-320 0,10-1-256 15,-10 1 32-15,0 0-7088 16,4 8-1424-16</inkml:trace>
  <inkml:trace contextRef="#ctx0" brushRef="#br3" timeOffset="-86363.65">16554 14737 12895 0,'0'0'272'0,"0"0"64"0,0 0 16 0,-5 0 32 0,-1-2-384 0,2-2 0 16,-4 3 0-16,2 1 0 0,-1 1 896 0,1-1 96 16,-2-1 32-16,0-1 0 0,0 3 816 0,2 0 160 15,0 1 48-15,6-2 0 0,0 0-1648 0,0 0-400 16,-4 3 0-16,4-3 0 0,0 0 896 0,0 0 112 15,0 0 16-15,7 4 0 0,1-2 0 0,3-1 0 16,1-1 0-16,3 1 0 0,0 2 0 0,3-2 0 16,0-1 0-16,6 0 0 0,-1 0-832 0,4 1-192 15,3 0 0-15,3-1 0 0,3-1 0 0,3 0 0 16,-2 1 0-16,0 0 0 0,-4-2 0 0,-1-1 0 16,-2 2 0-16,-1 0 0 0,-5 0 864 0,0 0 128 0,-5 0 32 15,-2 1 0-15,-2 0-832 0,-2 0-192 0,-1 1 0 0,-5 0 0 16,-1-2 0-16,-6 1 0 0,0 0 0 0,0 0 0 31,0 0-768-31,0 0-208 0,0 0-48 0,-4 7 0 16,-2 1-1632-16,-1 0-336 0,-3-1-64 0,0-2-16 0</inkml:trace>
  <inkml:trace contextRef="#ctx0" brushRef="#br3" timeOffset="-86016.79">16391 15098 16575 0,'0'0'736'0,"-6"2"160"0,6-2-720 16,0 0-176-16,0 0 0 0,0 0 0 0,0 0 1664 0,0 0 320 15,0 0 48-15,6 3 16 0,2-1 0 0,2-1 0 16,3-1 0-16,4-1 0 0,2 0-832 0,2 0-144 15,1-1-48-15,2 0 0 0,1 1 0 0,4-2 0 16,3 1 0-16,5 0 0 0,1 0-816 0,4 1-208 16,2 2 0-16,-2-1 0 0,-3-1 864 0,-3 1 128 15,-1 0 32-15,-2 0 0 0,-2-1-832 0,-5 1-192 16,-2 0 0-16,-2 0 0 0,-2 0 864 0,-4 0 128 16,-4 0 32-16,-2 1 0 0,-2 0-832 0,-3 0-192 15,-5-1 0-15,0 0 0 16,0 0-768-16,0 0-208 0,-8 3-48 0,-2 2 0 15,-2-1-816-15,-2 0-160 0,-17 3-48 0,9-4 0 0</inkml:trace>
  <inkml:trace contextRef="#ctx0" brushRef="#br3" timeOffset="-80856.76">19021 13794 9215 0,'11'-1'400'15,"-5"1"96"-15,2 0-496 0,3 1 0 0,3-2 0 0,1 1 0 16,-2 0 912-16,0 0 96 0,-1 1 16 0,1-1 0 0,-4-1 0 0,1 1 0 15,-2 0 0-15,-2 1 0 16,-6-1 0-16,0 0 0 0,0 0 0 0,0 0 0 0,0 0-832 0,0 0-192 16,0 0 0-16,-9 2 0 0,-3 1 864 0,-5 0 128 15,-6 2 32-15,-2 0 0 0,2-4-832 0,-3 2-192 16,-2 3 0-16,1-2 0 0,-1-1 864 0,0 2 128 16,-1 1 32-16,-3 2 0 0,-2 0-832 0,-4-1-192 15,-2-1 0-15,-5 4 0 0,-2 1 0 0,-4 1 0 16,1 1 0-16,3-1 0 0,4-1 0 0,2 1 0 15,-6 2 0-15,-1 1 0 0,-4-2 864 0,5-1 128 16,6 0 32-16,3 2 0 0,5 0-832 0,4-1-192 16,6-2 0-16,1 0 0 0,6 2 0 0,2-2 0 15,5 0 0-15,0-1 0 0,3-2 0 0,5 2 0 16,1 1 0-16,1-2 0 0,4-2 0 0,0 0 0 16,4-2 0-16,3 1 0 0,3 0 0 0,3 0 0 15,4-4 0-15,4 1 0 0,6 4 0 0,2-1 0 0,3 0 0 0,-3 0 0 16,-1-2 0-16,-1 2 0 0,-1 0 0 0,2 2 0 15,1 0 0-15,3-2 0 0,4 1 0 0,2 0 0 16,0 4 0-16,1-2 0 0,-4-1 0 0,0 1 0 16,-3 2 864-16,-2 0 128 0,-4-2 32 0,-2 3 0 31,-3-6-1648-31,-2 3-320 0,-2 0-64 0,-3-1-16 0,-3-2 1648 0,-2 0 320 0,-2-3 64 0,-2 1 16 16,-2 2-832-16,-2-1-192 0,-6-5 0 0,0 0 0 15,1 6 0-15,-1 2 0 0,-1-2 0 0,-3 1 0 16,-3-2 0-16,-2 2 0 0,-1 1 0 0,-3-1 0 15,0-2 0-15,-3-1 0 0,-3 0 0 0,-3 2 0 16,-2 1 0-16,-7-1 0 0,-2 0 0 0,-6 1 0 16,2 3 0-16,-6 1 0 0,-2 2 0 0,1 1 0 15,1-3 0-15,3 2 0 0,2 0 0 0,-2 0 0 0,1 0 0 0,-7 2 0 16,-4-1 0-16,2 1 0 0,1 1 0 0,3-1 0 16,4-2 0-16,1 5 0 0,3 2 0 15,-3 0 0-15,2-2 0 0,1 2 0 0,1 0 0 0,2 0 0 16,3-3 0-16,2 5 0 0,3-2 0 0,1-1 0 15,3 0 0-15,4-4 0 0,2 1 0 0,1-1 0 16,1-3 0-16,-1 4 0 0,4-2 368 0,6-8 16 16,0 0 16-16,1 0 0 0,-1 0-400 0,2-1 0 15,0 0 0-15,1 0 0 0,1-5 0 0,0 0 0 16,5 9 128-16,3-2-128 0,3-3 128 0,1 0-128 0,3 1 192 16,-4-2-64-16,2 0 64 0,4 1 0 15,3-2 0-15,3 3 0 0,3 0 80 0,3 0 32 16,2 1 0-16,10 0 0 0,1 1-304 0,3 0 0 0,-1-2 0 0,-5-1 0 15,5 2 0-15,1-1 0 0,1 0 0 0,-2 0 0 16,-3 3 0-16,2-2 0 0,2 0 0 16,14 3 0-16,-3 1 0 0,0-4 0 0,1 1 0 0,-8-1 0 15,-1-1 0-15,-4 1 0 0,-5-1 0 0,13 4 0 16,-14-4 0-16,-19-2 0 0,2-2 0 0,-3 0 0 16,2 2 0-16,0 0 160 0,0 1-160 0,-1-1 192 15,-1 0-192-15,12 3 128 0,-6 3-128 0,-6-5 128 16,-3-2-128-16,-2 3 0 0,-4-2 0 0,-9-3 128 15,0 0-128-15,0 0 0 0,0 0 0 0,0 0 128 16,1 10-128-16,-1-10 0 0,-7 5 0 0,-4 0 0 16,-4-2-2496-16,-2 1-448 0</inkml:trace>
  <inkml:trace contextRef="#ctx0" brushRef="#br3" timeOffset="-79679.19">17463 15857 17215 0,'3'-12'768'0,"0"5"144"0,-3 7-720 0,4-9-192 0,-2 0 0 15,0 3 0-15,-2 6 1488 0,0 0 272 0,0 0 48 0,0 0 16 16,4-8-480-16,-4 8-80 0,0 0-32 0,0 0 0 16,0 0-416-16,0 0-96 0,0 0-16 0,0 0 0 15,0 0-208-15,0 0-48 0,-3 10-16 0,2 2 0 16,0 2-48-16,-1 3-16 0,-2 3 0 0,1 1 0 16,-2-1-96-16,1 5-16 0,-2 1 0 0,-1 3 0 15,1 0-32-15,-2 3-16 0,-2 0 0 0,1 0 0 16,2 0-64-16,-3-3-16 0,1-4 0 0,0 0 0 15,-1 2-128-15,3-3 160 0,-3-2-160 0,3-4 160 16,-1-1-160-16,3-2 192 0,-1 0-192 0,1-2 192 16,-2-2-192-16,3-1 192 0,4-10-192 0,-3 9 192 0,0-1-192 15,3-8 0-15,0 0-160 0,0 0 160 16,0 0-688-16,0 0-32 0,0 0-16 0,10-2 0 16,2-8-1712-16,2-1-352 0,0 1-64 0,0-5-16 15</inkml:trace>
  <inkml:trace contextRef="#ctx0" brushRef="#br3" timeOffset="-79259.54">17951 15828 14975 0,'7'-10'656'0,"-7"10"144"0,7-2-640 0,-2-4-160 16,1-1 0-16,-6 7 0 0,0 0 1280 0,0 0 208 15,0 0 48-15,0 0 16 0,0 0-256 0,0 0-48 0,0 0-16 16,0 0 0-16,-7 7-480 0,0 1-112 0,-2 3 0 16,-2 0-16-16,-4 1-320 0,-1 3-64 0,-2-4-16 0,-2 1 0 15,-1 2 176-15,-2 1 48 0,-2 1 0 0,-1-2 0 16,-1-2-64-16,4 0 0 0,0 0 0 0,2 0 0 16,0-2-32-16,1-2-16 0,2 0 0 0,1-2 0 15,2 0-48-15,2 0-16 0,1-1 0 0,1-1 0 16,2 0-96-16,1-1-32 0,8-3 0 0,-7 4 0 15,7-4-16-15,-4 5-128 0,4-5 192 0,-4 7-64 16,4-7-128-16,0 0 128 0,0 0-128 0,3 12 128 16,0 2 0-16,3-3 0 0,1 1 0 0,1-1 0 15,2-2 160-15,3 0 32 0,-1 1 0 0,2 0 0 0,-1-1-32 16,0 0 0-16,2-1 0 0,0-2 0 0,-1 1-80 0,0-1-16 16,1 1 0-16,0 1 0 0,0-3-64 0,1 0-128 15,-6-2 176-15,-2-1-176 0,-1 4 0 0,-7-6 0 16,9 3 0-16,-9-3 0 15,0 0-2640-15,0 0-544 0,0 0-96 0,0 0-32 0</inkml:trace>
  <inkml:trace contextRef="#ctx0" brushRef="#br3" timeOffset="-78957.46">18155 16044 20095 0,'0'0'896'0,"0"0"176"0,0 0-864 0,0 0-208 0,9 0 0 0,2-1 0 16,1-2 1600-16,1 2 288 0,0-3 48 0,4 4 16 15,0 0-672-15,2-1-128 0,1-1-16 0,-3 0-16 16,3 4-256-16,-1-2-48 0,0-3-16 0,-1 2 0 15,-1 1-320-15,-2 2-64 0,0 1-16 0,-3-2 0 16,-1-2-240-16,-1 3-160 0,-10-2 192 0,8 4-192 16,-8-4 0-16,0 0 0 0,0 0 0 0,0 0 0 15,6 9-1216-15,-6-9-368 0,-5 12-64 0,-1-1-12608 16</inkml:trace>
  <inkml:trace contextRef="#ctx0" brushRef="#br3" timeOffset="-78734.01">18170 16234 23439 0,'0'0'1024'0,"0"0"240"0,0 0-1008 0,0 0-256 15,10-3 0-15,-1-1 0 0,1 2 1536 0,1 0 256 16,-1 3 48-16,3-1 16 0,4 0-640 0,-1 0-128 16,1 2-32-16,1 0 0 0,0 1-352 0,-1-2-64 15,1-1 0-15,0 1-16 0,-1 0-240 0,0-1-64 16,-1-1 0-16,0 1 0 0,-1 0-160 0,0 0-32 15,1 1-128-15,-2 0 192 0,-2 0-192 0,0 2 0 16,0 0 0-16,-1-1 0 16,-11-2-2032-16,9 3-336 0,-9-3-80 0,0 0-16 0</inkml:trace>
  <inkml:trace contextRef="#ctx0" brushRef="#br3" timeOffset="-78454.47">18922 16019 24351 0,'0'0'1088'0,"0"0"208"0,0 0-1040 0,0 0-256 0,0 0 0 0,0 0 0 16,0 0 1008-16,3 14 144 0,-3-1 16 0,-2 3 16 15,0 2 80-15,-3 4 16 0,1 5 0 0,-2 0 0 0,0-1-240 0,-1 3-32 16,-1 3-16-16,2 0 0 0,0 0-240 0,-1-2-48 15,1-2-16-15,-2-1 0 0,2-4-272 0,0 1-48 16,2-6-16-16,-1 1 0 0,3-1-160 0,0-2-16 16,-1-4-16-16,3 0 0 0,-1-2-160 0,1-10 0 15,0 0 0-15,0 0 0 16,0 0-1664-16,7-3-352 0,0-6-80 0</inkml:trace>
  <inkml:trace contextRef="#ctx0" brushRef="#br3" timeOffset="-77192.16">18551 13154 8287 0,'0'0'368'0,"-9"3"80"0,1-1-448 0,1 2 0 16,-1 1 0-16,-2-1 0 0,0-3 672 0,0 3 48 15,3 2 16-15,-1-2 0 0,0-3 48 0,1 2 16 16,-1 0 0-16,8-3 0 0,-7 4 112 0,7-4 32 15,0 0 0-15,0 0 0 0,-4 9-80 0,4-9-16 16,-3 7 0-16,3-7 0 0,0 0 32 0,0 0 0 16,0 0 0-16,9 3 0 0,2-4-96 0,-1-4-16 0,2-3 0 15,3 2 0-15,0-1-192 0,2-3-32 16,1-5-16-16,0 2 0 0,1 3-224 0,-3-3-48 0,2-5-16 0,-1 5 0 16,1 0-32-16,0 1 0 0,-1 3 0 0,2-2 0 15,-3-4-208-15,-1 3 128 0,-4 1-128 0,0 3 0 16,-1 0 192-16,-5 1-48 0,-1 2-16 0,-4 5 0 15,0 0-128-15,0 0-176 0,0 0 48 0,0 0 0 16,3 12 128-16,-4 4 0 0,-2 4 0 0,0-3 0 16,-1-2-128-16,-1 3 0 0,0 1 0 0,-1 3 0 15,0 0 128-15,-1-1 0 0,0-2 0 0,2-1 0 16,1-3 0-16,0-2 0 0,-1-1 0 0,1-2 0 16,4-10 0-16,-3 8 224 0,3-8-48 0,0 0-16 15,0 0 160-15,0 0 16 0,-2 7 16 0,2-7 0 0,0 0 96 16,0 0 0-16,4-6 16 0,4-1 0 15,2 1 80-15,1-5 16 0,-1-2 0 0,1-1 0 0,2 1-400 0,1-1-160 16,0-1 128-16,0-3-128 0,1-3 128 0,0 1-128 16,0 3 128-16,1-1-128 0,0 0 0 0,0 1 128 15,1-3-128-15,-1 8 0 0,0 6 0 0,-2 2 0 16,-1-1 0-16,-1 3 0 0,-1 6 0 0,-1 2-176 16,-1 5 176-16,-1-1-192 0,-8-10 192 0,6 17-128 15,1 3 128-15,-3 2-128 0,-3 1 128 0,1 1 0 16,0 0 0-16,0 0 0 0,0 0 128 0,0 2-128 15,-1-3 160-15,3-4-160 0,-2-4 224 0,1 1-48 16,2-1-16-16,-3-4 0 0,1 0 16 0,-1-2 0 16,-1-1 0-16,2 1 0 0,0 0-176 0,-3-9 160 15,0 0-160-15,4 13 160 0,2-1-160 0,-1-2 0 16,-5-10 144-16,0 0-144 16,5 11-2272-16,1-3-528 0</inkml:trace>
  <inkml:trace contextRef="#ctx0" brushRef="#br3" timeOffset="-71944.46">2598 8985 9087 0,'0'0'400'0,"1"-7"96"0,0-2-496 0,-1 9 0 0,0 0 0 0,0 0 0 15,2-12 400-15,-1 2-16 0,-2 2 0 0,1 0 0 16,0 8 0-16,0-9-16 0,-1 0 0 0,0 3 0 0,1 6 32 0,0-8 16 16,0-2 0-16,0 0 0 15,-2 0 160-15,-1 0 16 0,2 3 16 0,0-4 0 0,-1-2-64 0,1 0-16 16,0 1 0-16,0 1 0 0,-2 0-96 0,2-2-32 15,1-2 0-15,-1 3 0 0,-3 2-208 0,2 1-64 16,-1-1 0-16,-1 1 0 0,-1-2 48 0,-1 4 0 16,1 1 0-16,-4 1 0 0,1-3 16 0,-3 2 16 15,-1 3 0-15,-2 0 0 0,-4 2-32 0,-1-2-16 16,-3 3 0-16,-3 4 0 0,-4 3-160 0,-1 2 0 16,-2-2 144-16,-1 2-144 0,-1 2 128 0,-3 3-128 15,3 1 160-15,1 2-160 0,0-1 272 0,4 3-32 16,1-2-16-16,2 3 0 0,0 2-224 0,-1 0 0 15,0-1 0-15,2 5 0 0,-3 7 0 0,0 1 0 0,-2 0 0 16,5 1 0-16,2 6 0 0,3 1 0 0,-2 0 0 0,5-2 0 16,2-6 0-16,4-1 0 0,2 0 0 0,5-4 0 15,1-2 0-15,4-1 0 0,3-3 0 0,4 5 0 16,2 5 0-16,3 0 192 0,4-2-16 0,3 0-16 16,5 0-32-16,5-2 0 0,6 0 0 0,0-4 0 15,0-5 0-15,2-4 0 0,1-3 0 0,0-1 0 16,3-1 0-16,2 0 0 0,1-5 0 0,-2-1 0 15,-1-1-128-15,1-2 160 0,0-2-160 0,-3-2 160 16,-2-3-16-16,1-4 0 0,-1-3 0 0,2 0 0 16,2-3 128-16,-2-3 32 0,-3-4 0 0,-1 0 0 15,1-1 0-15,-2-3 0 0,-4-4 0 0,-1 0 0 16,-2 1-16-16,-3-4 0 0,-2-3 0 0,-2 0 0 16,-2 0-32-16,-4-2-16 0,-3-3 0 0,-3-7 0 0,-2-6-48 15,-5 1-16-15,-3-1 0 0,-5 5 0 0,-6 2 16 0,-3 6 0 16,-4 2 0-16,-4 6 0 0,-5 0 48 0,-5 7 16 15,-3 2 0-15,-1 4 0 0,-6 3 688 0,-1 7 144 16,-1 5 16-16,0 3 16 16,-1 1-1696-16,5 3-352 0,-2 3-64 0,4 3-16 0,4 2 832 0,2 0 176 15,2-1 0-15,4 3 0 0,4 2-144 0,7 1-80 16,5 0-16-16,8-2-9104 16,4-2-1808-16</inkml:trace>
  <inkml:trace contextRef="#ctx0" brushRef="#br3" timeOffset="-70837.08">5201 9682 13823 0,'0'0'1216'0,"-9"-4"-960"0,2 0-256 0,7 4 0 16,-8-5 0-16,8 5 0 0,0 0 0 0,0 0 0 16,0 0 448-16,0 0 80 0,0 0 32 0,0 0 0 15,0 0-160-15,14-1-16 0,3-1-16 0,4-1 0 16,0-2 144-16,6 2 48 0,5-2 0 0,2 2 0 16,2-5-112-16,6 4 0 0,4-1-16 0,3 2 0 15,-1 3-48-15,5-3-16 0,0-4 0 0,2 2 0 16,2 3 16-16,2 2 16 0,3 2 0 0,1 2 0 0,1-1-48 0,3-2-16 15,2-2 0-15,1 1 0 0,2 0-48 0,-1 0-16 16,2 0 0-16,1 0 0 0,2-2-80 0,-1 1 0 16,4-2-16-16,-1 3 0 0,0 3 48 0,3-3 16 15,2-3 0-15,0 1 0 0,0 2-16 0,-1-1 0 16,1-1 0-16,-1-1 0 0,1 1 16 0,3 2 0 16,-2 1 0-16,-1 1 0 0,-3 2 32 0,-1-2 16 15,3-4 0-15,-2 4 0 0,-1 8-144 0,0-4-16 16,2-2-128-16,-2-2 192 0,-1 1-192 0,-2 4 0 15,-4 1 128-15,1-2-128 0,-1-4 144 0,-3 2-16 16,1 1 0-16,-2 2 0 0,3-1-128 0,-6-1 128 16,-3-3-128-16,0 0 128 0,1 3-128 0,-4-2 128 15,-4 0-128-15,-2-1 128 0,-1-1-128 0,-4 3 192 16,-2-1-192-16,-2-1 192 0,-2-2-64 0,3 1-128 0,-2 0 192 0,-2 2-64 16,-3-1 0-16,-3 1-128 0,2-2 192 0,-3 3-64 15,-3 0-128-15,-3 0 0 0,0 0 144 0,-2-1-144 16,-4 0 0-16,1-1 0 0,-3 1 0 0,0-2 128 15,-1-2-128-15,0 1 128 0,-3-1-128 0,0 2 128 16,0 1-128-16,-2-2 128 0,-2-2-128 0,0 3 128 16,0 3-128-16,-1-1 176 0,-1-3-176 0,0 0 192 15,-1 0-192-15,-2 2 192 0,-1-2-192 0,4 1 192 16,0-2-192-16,-10 1 0 0,8 2 0 0,0 0 128 16,1 0-128-16,-1-1 128 0,-8-1-128 0,9 4 128 15,-2-2-128-15,-7-2 128 0,0 0-128 0,8 0 128 16,-8 0-128-16,0 0 0 0,0 0 144 0,0 0-144 15,0 0 160-15,0 0-32 0,0 0-128 0,0 0 192 0,0 0-192 16,0 0 0-16,0 0 0 0,0 0 0 0,-11 6-160 16,-1 0-128-16,-1-3-32 0,-2 2-9856 15,0-1-1984-15</inkml:trace>
  <inkml:trace contextRef="#ctx0" brushRef="#br3" timeOffset="-69975.36">1799 7104 8511 0,'0'0'384'0,"-6"4"64"0,6-4-448 0,-7 6 0 0,1 3 0 0,0-4 0 15,-3-4 752-15,9-1 48 0,-6-2 16 0,6 2 0 16,0 0 128-16,0 0 16 0,0 0 16 0,0 0 0 16,0 0-16-16,9 7-16 0,2-4 0 0,5-2 0 15,2-2-176-15,5 1-48 0,4 0 0 0,2-1 0 16,3-1-160-16,1 0-48 0,1 1 0 0,2 0 0 15,-3 1-192-15,1-2-64 0,0-3 0 0,0 3 0 0,0 5-64 16,-1 1 0-16,-1-2-16 0,-2 0 0 0,-5 1 16 16,-4 0 16-16,-4 1 0 0,-3 0 0 0,-6-5-80 15,-8 1-128-15,0 0 176 0,0 0-176 0,0 0 592 16,0 0 16-16,-8 2 0 0,-6 1 0 0,-3 5-480 16,-8 1-128-16,-4-1 0 0,-16 2 0 0,1-2 144 0,3 0 16 15,3-1 0-15,4-1 0 0,4-2 32 0,2 1 16 16,3 2 0-16,3 0 0 0,1-3-208 0,4 1 176 15,2-2-176-15,4 3 160 0,4 0-160 0,7-6 0 16,0 0 144-16,3 10-144 16,7 0-1712-16,2 1-400 0,14 5-96 0,6-9-16 0</inkml:trace>
  <inkml:trace contextRef="#ctx0" brushRef="#br3" timeOffset="-69217.57">5111 7379 9151 0,'0'0'400'0,"0"0"96"0,0 0-496 0,0 0 0 0,0 0 0 0,0 0 0 16,0 0 464-16,0 0 0 0,11 4 0 0,-1-3 0 16,1-2 208-16,1-1 32 0,2 0 16 0,4 2 0 15,2 3 112-15,3-1 32 0,0-3 0 0,4 1 0 16,2 0-208-16,5 0-32 0,6 1-16 0,6 0 0 16,5 1-80-16,4 2-16 0,2-1 0 0,4-3 0 15,5-4 48-15,5 1 0 0,2 0 0 0,3 3 0 16,0 3 16-16,6-3 0 0,0-4 0 0,5 4 0 15,2 4-48-15,1 0 0 0,-1-2 0 0,5 0 0 16,2 1-32-16,-1 1-16 0,2 5 0 0,1-3 0 0,5 0-48 16,0 0-16-16,-2 2 0 0,-2 1 0 0,-4 2-32 15,0-1 0-15,0-1 0 0,-6-1 0 0,-8 1-96 0,-3 0-32 16,-5-1 0-16,-1-1 0 0,-2 0-16 0,-6 0-16 16,-8-3 0-16,-2-1 0 0,-4 2-32 0,-1-4-16 15,-3-2 0-15,-8 4 0 0,-6 1-48 0,-2 2-128 16,-5-2 192-16,-4-1-64 0,-5-3-128 0,-8 0 128 15,-8 0-128-15,0 0 128 0,0 0-128 0,-13 0 128 16,-7 2-128-16,-7-3 128 16,-9-2-1616-16,-7 0-336 0,-7-2-64 0,-6 0-16 0</inkml:trace>
  <inkml:trace contextRef="#ctx0" brushRef="#br3" timeOffset="-68399.74">1646 12243 11967 0,'0'0'1072'0,"0"0"-864"16,-5 1-208-16,5-1 0 0,-10-5 1152 0,10 5 176 15,0 0 32-15,0 0 16 0,0 0-432 0,0 0-96 16,0 0-16-16,0 0 0 0,0 0-448 0,0 0-112 16,0 0-16-16,11 3 0 0,2 3 192 0,0-3 16 15,2-3 16-15,4 1 0 0,0-2-16 0,1 1 0 16,-2 0 0-16,4-1 0 0,4-3-144 0,0 1-16 16,2 1-16-16,0 0 0 0,2 1-64 0,0 0-16 15,-4-3 0-15,-2 2 0 0,-1 5-208 0,-2 0 144 16,-4-2-144-16,-2 1 128 0,-2 0-128 0,-4 4 0 0,0 2-192 0</inkml:trace>
  <inkml:trace contextRef="#ctx0" brushRef="#br3" timeOffset="-67299.56">4414 12563 13823 0,'5'-4'1216'0,"-5"4"-960"0,0 0-256 0,12-3 0 16,3-4 224-16,0 3 0 0,0-1 0 0,6 2 0 16,7-2 352-16,4 0 64 0,1-3 0 0,4 3 16 0,0 1-16 15,6 0 0-15,4-3 0 0,1 2 0 0,3-4-128 0,4 4-48 16,4 0 0-16,-1 0 0 0,3-2-80 0,0 2 0 15,2-2-16-15,2 4 0 0,0-1-48 0,4 1 0 16,3-1 0-16,0 0 0 0,-1 1-16 0,3 1-16 16,6-2 0-16,2-2 0 0,2 1 96 0,2-1 0 15,-1 1 16-15,7-2 0 0,1-1-16 0,1-1-16 16,-1 0 0-16,5 2 0 0,3 0-64 0,-1 2-16 16,-2-1 0-16,-1 2 0 0,3 3-80 0,-2-1-16 15,-2 2 0-15,-1-1 0 0,1-2-64 0,2 2-128 16,0 1 176-16,0-1-176 0,-4-2 224 0,3 1-64 15,0 1-16-15,1 1 0 0,1 2 80 0,-1-3 16 16,1-4 0-16,0 4 0 0,-3 4-48 0,-1 0-16 0,0-6 0 0,2 3 0 16,1 0 0-16,-2 2 0 0,-1 0 0 15,-2-1 0-15,2-4-176 0,-1 3 0 0,-3 3 144 0,1-1-144 16,1-3 128-16,0 0-128 0,1-1 160 0,-3 1-160 16,-1 1 128-16,1 0-128 0,2-2 0 0,-3 2 144 15,-2-2-144-15,0 1 192 0,2-1-192 0,-1 0 192 16,-4-3 64-16,0 3 0 0,-7 1 16 0,1 1 0 15,0-4-96-15,-2 1-32 0,-1 1 0 0,-1 4 0 16,-7 5 32-16,3-5 0 0,-3 0 0 0,4 2 0 16,4 1-176-16,-5 3 192 0,-2 2-192 0,-3-4 192 15,0-3-192-15,-1 0 0 0,-2 0 0 0,-1 2 128 16,2 0-128-16,-7 0 0 0,-5-5 0 0,-6 2 0 16,-4 2 0-16,0-1 128 0,0-3-128 0,-4 2 0 0,1-1 128 15,-6 2-128-15,-1 0 128 0,-4-1-128 0,-3-4 208 16,-1-1-32-16,-5 3-16 0,-2 0 0 0,-2 0 0 0,-3-2 0 15,-1-4 0-15,-3 5 0 0,0 3-160 0,-1-1 128 16,-7-1-128-16,10 3 128 0,-1-1-128 0,0 2 0 16,2 3 0-16,-4-2 0 0,1 0-256 0,-2 1-16 15,-1 4-16-15,0 2 0 16,-3 2-2736-16,0-2-560 0</inkml:trace>
  <inkml:trace contextRef="#ctx0" brushRef="#br3" timeOffset="-62371.71">18965 16028 11343 0,'0'0'496'0,"0"0"112"0,0 0-480 0,0 0-128 16,3-9 0-16,-3 9 0 0,0 0 912 0,0 0 176 15,2-8 16-15,-2 8 16 0,3-9-112 0,-3 9-32 16,0 0 0-16,6-9 0 0,-2-1 32 0,1 2 0 16,-5 8 0-16,4-8 0 0,2 0-272 0,-4-1-48 15,0-2-16-15,0 2 0 0,-2 9 96 0,2-10 0 16,1 1 16-16,-1-1 0 0,-2 0 0 0,0 1 0 15,0 9 0-15,2-10 0 0,-2-1-112 0,1 2-32 0,-1 9 0 0,0 0 0 16,0 0-304-16,0 0-64 0,2-7-16 0,-2 7 0 16,0 0-256-16,0 0 0 0,6 6 0 0,-3 4 0 15,0 2 0-15,-2 5 0 0,1 4 0 0,-2-1 0 16,-3 2 0-16,0 3 0 0,0 1 128 0,-1 5-128 16,1 0 192-16,-1 2 0 0,-2-5-16 0,0 7 0 15,-1 6 0-15,0-2 0 0,1-4 0 0,-1 0 0 16,0-1 16-16,0 0 16 0,1-4 0 0,-1-1 0 15,-1-5 0-15,0-1 0 0,1 0 0 0,-1-2 0 16,0 2-48-16,2-5-16 0,1-6 0 0,1 1 0 16,-2 2 16-16,3-5 0 0,3-10 0 0,0 0 0 15,0 0 96-15,0 0 32 0,-2 8 0 0,2-8 0 0,-1-10 368 0,1 0 80 16,0-2 16-16,0-2 0 0,1-5-256 16,1-2-48-16,0-1-16 0,3-2 0 0,-2-1-240 0,2-3-32 15,3-2-16-15,-1-3 0 0,3-4-144 0,1 1 128 16,0-1-128-16,1 0 128 0,1 0-128 0,1 1 0 15,2 4 144-15,-4 3-144 0,0 0 0 0,0 3 0 16,1 5 0-16,0 4 0 0,-4 4 0 0,1 3 0 16,-2 1 0-16,-1 4 0 0,0 1 0 0,-7 4 0 15,0 0 0-15,10 5 0 0,-1 2 0 0,-5 1-160 16,-1 3 16-16,0 6 0 0,-3 4 144 0,-3 4-208 16,-1-2 80-16,1 8 128 0,-4 2-144 0,-1 3 144 15,-6 2 0-15,1 2 0 0,1 3-128 0,1-1 128 16,1-4 0-16,0-4 0 0,-1-1 0 0,3-4 0 15,2-2 0-15,1-4 0 0,1 1 0 0,1-6 0 0,-1-6 0 16,2 0 0-16,-1 1 0 0,1-5 0 0,2-8 0 0,0 0 0 16,0 0 160-16,0 0-16 0,0 0 0 0,0 0 0 15,4-17 176-15,2 0 48 0,-2-3 0 0,3 0 0 16,-1-2-128-16,2-2-32 0,1-5 0 0,-1 2 0 16,1-2-208-16,2-6 128 0,-1-7-128 0,3 0 0 15,2 3 128-15,1-1-128 0,2-1 0 0,-4 5 0 16,-3 3 0-16,1 6 128 0,-3 4-128 0,-1 4 0 15,-4 7 0-15,-1 3 0 0,-3 9 0 0,0 0 0 16,0 0 0-16,0 0-160 0,-8 10 160 0,-5 4-192 16,0 2 192-16,-1 7-208 0,-1 5 80 0,1 0 128 15,3-3-128-15,-3 8 128 0,-2 8 0 0,-2-2 0 16,3 0 0-16,-1-1 0 0,0 0-144 0,0-3 144 0,1-3 0 16,3-4 0-16,1-1 0 0,2-5 0 0,2 1 0 15,2-4-128-15,-2-4 128 0,3-3 0 0,2-2 0 16,2-10 0-16,0 0 0 0,0 0 0 0,0 0 0 0,0 0 144 15,-3-13-144-15,3 2 128 0,0 1 0 0,3-5-128 16,-2-7 192-16,3-2-64 0,-1 1-128 0,4-2 128 16,-1-1-128-16,2-5 128 0,1-7-128 0,2-1 0 15,1-3 0-15,4 0 128 0,0 2-128 0,2 1 0 16,-3 3 0-16,1 8 0 0,-2 7 0 0,-2 5 0 16,-4 4 0-16,-1 4 0 0,-7 8 0 0,0 0 0 15,0 0 0-15,0 0 0 0,4 13 0 0,-5 5 0 16,-5 4-224-16,-2 1 80 0,-2 1 144 0,1 0-192 15,-4 4 192-15,0 4-192 0,-2 3 192 0,1 3 0 0,0-3 0 0,1-2-128 16,0-2 128-16,2-2 0 0,2-5 0 0,1-3 0 16,2-5 0-16,0-3 0 0,3-1 0 0,-1-2 0 15,4-10 0-15,0 0 0 0,0 0 0 0,0 0 0 16,0 0 0-16,2-11 128 0,0-6-128 0,2 2 128 16,2-3-128-16,2 1 176 0,0-4-176 0,2-5 192 15,1-1-192-15,5-4 160 0,2-7-160 0,1 0 160 16,0 0-160-16,0 1 0 0,-3 2 0 0,-1 6 0 15,0 3 0-15,-5 8 0 0,-2 5 0 0,-1 5 0 16,-1 1 0-16,-6 7 0 0,0 0 0 0,-7 11-176 16,-2 3 48-16,-4 7 0 0,-1 5 0 0,-1 3 0 15,0 3 128-15,0 3 0 0,-2 3-144 0,1 0 144 16,0 1 0-16,2-3 0 0,2-3 0 0,1-1 0 16,1-2 0-16,2-2 0 0,3-2 0 0,2-6 0 0,0-3 0 15,2-5 0-15,1-3 0 0,0-9 0 0,0 0-224 0,9 2 32 16,2-9 0-16,-2-1 0 15,-1-3-2816-15,2-6-576 0</inkml:trace>
  <inkml:trace contextRef="#ctx0" brushRef="#br3" timeOffset="-60702.15">18355 13252 2751 0,'0'0'128'0,"-6"3"16"0,-2 0-144 0,1 0 0 0,1-2 0 0,-1-1 0 15,7 0 2048-15,-7 3 368 0,2 1 80 0,5-4 0 16,0 0-1456-16,0 0-288 0,0 0-64 0,0 0-16 16,0 0 64-16,0 0 16 0,0 0 0 0,0 0 0 15,0 0-16-15,0 0 0 0,0 0 0 0,0 0 0 16,0 0-112-16,0 0-32 0,0 0 0 0,0 0 0 16,11-1-16-16,1 0-16 0,-2-2 0 0,2 2 0 15,0-1-80-15,2-4-16 0,1-3 0 0,0 1 0 0,2 1-80 16,-1-3-32-16,3-1 0 0,3-2 0 0,1-1-128 0,3 0-32 15,0 2 0-15,-1-3 0 0,-4-1-64 0,2 0-128 16,-1 1 176-16,1 1-176 0,-3 3 192 0,-1 0-64 16,-3 0 0-16,-2 3-128 0,0 1 208 0,-3 0-64 15,-2 1-16-15,-1-1 0 0,-8 7-128 0,0 0 192 16,0 0-192-16,9-1 192 0,-9 1-192 0,0 0 0 16,0 0 0-16,0 0 0 0,0 0 0 0,1 10 128 15,-1-10-128-15,-2 11 0 0,-1 3 0 0,-2-1 0 16,0-2 128-16,-1 4-128 0,0 2 0 0,-1 2 0 15,0 1 0-15,4-3 128 0,-1 1-128 0,1 0 0 16,-1 0 0-16,1 2 0 0,2-3 0 0,-3 0 208 16,1-1-16-16,1 0-16 0,1 2-48 0,0-3-128 0,-2-2 192 15,2 1-64-15,-2 1 64 0,2-2 16 0,0-1 0 16,-1-1 0-16,-2-2-16 0,2 1 0 0,0 0 0 16,1-2 0-16,1-8 64 0,0 0 16 0,0 0 0 0,0 0 0 15,0 0 16-15,0 0 0 0,0 0 0 0,0 0 0 16,0 0 32-16,0 0 16 0,-9 3 0 0,9-3 0 15,0 0-64-15,-3-8-16 0,1 0 0 0,2 8 0 16,-2-8-48-16,4-2-16 0,-1-2 0 0,1 2 0 16,1 0-16-16,2 0-16 0,-1-2 0 0,1 0 0 15,4 0-160-15,-2 0 192 0,2-1-192 0,-2-1 192 16,2 0-192-16,1 0 192 0,0-2-192 0,2 1 192 16,-2-2-192-16,2 0 0 0,0-1 0 0,2 3 0 15,0 1 0-15,-1 0 0 0,0-1 128 0,0 0-128 0,-1 3 0 16,3 1 0-16,-1 1 0 0,1 1 0 15,1-1 0-15,-1 2 0 0,2 4 0 0,-1-1 0 0,0 1 0 0,0-1 0 16,-1 3 0-16,1-1 0 0,-2 6 0 0,-2-2 0 16,-2 1 0-16,-1 3 0 0,1 0 0 0,-6 3-176 15,0 2 176-15,-2 1-128 0,-1 4 128 0,0 4 0 16,-2 2-144-16,-2 3 144 0,-3-1 0 0,-1 1 0 16,0 1 0-16,-1-1 0 0,0-2 0 0,1-1 0 15,-1-3 0-15,1 2 0 0,1 2 0 0,1 0 0 16,-1 1 0-16,2-5 0 0,3-5 0 0,1 3 128 15,0 1-128-15,3-1 0 0,0-7 0 0,-3-9 128 16,6 7-128-16,2 2 0 0,1 2 128 0,2-2-128 16,-1-3 0-16,3 2 128 0,4 3 16 0,0-2 0 0,0-4 0 15,-1 1 0 1,3-2-1744-16,-4 1-368 0,-2-1-64 0,1-1-16 0</inkml:trace>
  <inkml:trace contextRef="#ctx0" brushRef="#br3" timeOffset="-57049.22">20149 14578 8287 0,'0'0'736'0,"0"0"-592"15,0 0-144-15,-6 3 0 0,6-3 880 0,-9 3 144 0,3 1 16 0,6-4 16 16,-7-1-48-16,0 1-16 0,7 0 0 0,-8 2 0 15,8-2 112-15,-7 2 32 0,0-2 0 0,7 0 0 16,-6 0 16-16,6 0 0 0,-10 0 0 0,10 0 0 16,0 0-192-16,0 0-48 0,0 0 0 0,0 0 0 15,0 0-32-15,0 0-16 0,0 0 0 0,0 0 0 16,11-5-176-16,1 0-48 0,1 0 0 0,2 2 0 16,2 1-160-16,2-2-32 0,-1 0-16 0,3 1 0 15,1-1-112-15,2 2-32 0,3 0 0 0,1 0 0 16,2-3-32-16,4 3-16 0,2 1 0 0,5 0 0 15,2 0 16-15,3 0 0 0,3 0 0 0,0 1 0 16,0-1-32-16,2-2 0 0,2 0 0 0,3 0 0 16,-3 3-48-16,2 2-16 0,-3 2 0 0,-2 0 0 0,-4-3-32 15,1 1-128-15,-1 1 192 0,0 1-64 0,1-2-128 0,5 0 0 16,-1 0 0-16,-1 0 0 0,0 5 128 0,-4-5-128 16,-2-2 0-16,0 2 128 0,0 1-128 0,2-1 160 15,3-1-160-15,0-1 160 0,1-2 16 0,-4 1 0 16,-3 1 0-16,-2 0 0 0,1 0 16 0,-2 0 16 15,2 0 0-15,1 0 0 0,-3 1-64 0,4 1-16 16,1-1 0-16,-2 1 0 0,-2 0 0 0,-5 1 0 16,-3 0 0-16,0-2 0 0,1-1 0 0,-2 1 0 15,-1 0 0-15,2 1 0 0,3 0-128 0,-3-2 192 16,1 0-192-16,2 1 192 0,2 1-192 0,-2 0 192 16,-3 1-192-16,-2 0 192 0,0-2-192 0,-1 1 128 15,-2 1-128-15,2 0 128 0,2-3-128 0,0 0 128 16,1 3-128-16,-3-2 128 0,-3-1-128 0,3 0 128 0,2 0-128 15,-2 2 128-15,1 0-128 0,-2 0 160 0,-3-1-160 0,0-1 160 16,-1 0-160-16,-3 2 192 0,0 0-192 0,-2-1 192 16,2-2-192-16,0 0 160 0,1 0-160 0,1 1 160 15,1 0-160-15,-2-2 192 0,-2 1-192 0,2 1 192 16,-1 1-192-16,1-1 160 0,-2 0-160 0,1 0 160 16,-1 2-32-16,0 0 0 0,-2-1 0 0,2 1 0 15,-6-2-128-15,2 2 0 0,-2 2 0 0,0-2 0 16,0-2 0-16,-1 0 0 0,1 0 0 0,-2 1 128 15,-2-1-128-15,1 0 0 0,1 0 144 0,1 1-144 16,-4 0 0-16,2 1 128 0,-1-2-128 0,2 0 0 16,-2 0 0-16,0 0 128 0,-1 4-128 0,-1-1 0 15,-9-3 0-15,9 0 0 0,-9 0 0 0,0 0 128 0,0 0-128 0,0 0 0 16,0 0 0-16,0 0 0 16,0 0-1136-16,-7 5-240 0,-4-1-48 0,-3-2-11344 15,-3 1-2272-15</inkml:trace>
  <inkml:trace contextRef="#ctx0" brushRef="#br3" timeOffset="-52790.42">20293 13497 13823 0,'-5'-12'608'0,"2"8"128"0,3 4-592 0,-6-4-144 15,6 4 0-15,0 0 0 0,-3-7 848 0,3 7 144 16,0 0 32-16,0 0 0 0,6-12-576 0,1 2-96 16,4 0-32-16,2 1 0 0,-2 0-16 0,5 0-16 15,2-4 0-15,1 3 0 0,3 7 96 0,-2-4 0 16,-1-3 16-16,-1 3 0 0,4 0 0 0,2 3 0 15,1-1 0-15,-1 2 0 0,-3-5-16 0,-1 5-16 16,-4 2 0-16,-1-1 0 0,0 2-64 0,-4 0-16 16,1 2 0-16,-2 0 0 0,-10-2-80 0,10 6-16 15,-2-1 0-15,-1 4 0 0,-3-2 0 0,-1 5-16 16,0 1 0-16,-1 1 0 0,-1 0 32 0,-2 4 16 16,-1 3 0-16,-2 2 0 0,-2 2 32 0,-1 2 16 0,0-1 0 15,-2 4 0-15,0 2-16 0,0-3 0 0,-3-1 0 16,1-4 0-16,1-1 64 0,-4 1 0 0,-1 1 0 0,-3-3 0 15,-2-4 96-15,0 4 32 0,1-1 0 0,-4 3 0 16,-1 0-128-16,1-5-32 0,4-3 0 0,-1 0 0 16,-1 5-32-16,1 1 0 0,0 0 0 0,3-1 0 15,-2-1-64-15,2-3 0 0,3-1-16 0,2-1 0 16,0-4 0-16,2 0 0 0,2-1 0 0,0-1 0 16,2-1-16-16,3-2 0 0,3-6 0 0,0 0 0 15,0 0-32-15,1 8 0 0,-1-8 0 0,6 5 0 16,4-1 32-16,0-2 0 0,3-1 0 0,3 1 0 15,0-2-32-15,5 0 0 0,1 0 0 0,2 0 0 16,-2 0 0-16,4 0 0 0,-2 0 0 0,0 2 0 16,4 1 48-16,-2 0 0 0,3 0 0 0,-2 2 0 0,0-4 0 15,-7 2 0-15,0 1 0 0,-2 0 0 0,-4-1-176 0,-2-1 160 16,-2 3-160-16,-1-2 160 0,-9-3-160 0,0 0 0 16,0 0 144-16,0 0-144 15,0 0-736-15,0 0-224 0,0 0-32 0,0 0-10016 16,0 0-2016-16</inkml:trace>
  <inkml:trace contextRef="#ctx0" brushRef="#br3" timeOffset="-52139.28">21182 13022 6447 0,'0'0'576'0,"0"0"-576"15,0 0 0-15,9-2 0 0,-3-5 1408 0,-6 7 192 16,0 0 16-16,6-5 16 0,2-1-560 0,-5 0-112 16,0-1-32-16,2 0 0 0,-5 7 112 0,0 0 32 15,0 0 0-15,0 0 0 0,0 0-48 0,0 0-16 16,0 0 0-16,0 0 0 0,0 0-304 0,0 0-64 0,1 12-16 0,-2 2 0 15,-1-1-112-15,-2 2 0 0,0 2-16 0,-2 4 0 16,0 5-112-16,-2-1-32 0,0-2 0 16,3 2 0-16,-3 2-128 0,2 0-32 0,-1-4 0 0,0 0 0 15,2-5-64-15,1 0-128 0,-2-3 176 0,3 1-176 16,-2-1 192-16,2-2-192 0,0 0 192 0,-1-2-192 16,1 2 192-16,0-2-192 0,3-11 192 0,0 0-192 15,-3 9 0-15,3-9-192 0,0 0 0 0,0 0 0 16,0 0-608-1,0 0-112-15,0 0-32 0,8-5-11216 0</inkml:trace>
  <inkml:trace contextRef="#ctx0" brushRef="#br3" timeOffset="-51709.83">21604 12917 13823 0,'0'0'1216'0,"0"0"-960"16,0 0-256-16,0 0 0 0,4-7 864 0,-4 7 128 15,0 0 32-15,0 0 0 0,0 0-768 0,0 0-128 16,2-9-128-16,-2 9 144 0,0 0 240 0,0 0 64 16,0 0 0-16,-9 5 0 0,-1 5 64 0,2 1 32 15,-2 1 0-15,0 2 0 0,-1 0 64 0,-1 2 16 16,-1 2 0-16,-1-1 0 0,0 0 16 0,0-1 0 0,-2-3 0 0,1 1 0 15,0 1-192-15,-2 0-16 16,-1-3-16-16,2 0 0 0,2-2-96 0,2 3-32 0,3-2 0 0,0-1 0 16,1-1-48-16,1-2-16 0,-1 0 0 0,2 0 0 15,6-7-16-15,-5 4 0 0,5-4 0 0,-6 3 0 16,6-3-32-16,0 0-16 0,0 0 0 0,0 0 0 16,-4 6-32-16,4-6 0 0,0 0 0 0,2 6 0 15,-2-6-128-15,6 7 128 0,-2 0-128 0,3-1 128 16,-7-6-128-16,8 7 0 0,3 1 0 0,2-1 0 15,-5-2 0-15,3 0 128 0,1 1-128 0,2-1 0 16,-3 1 128-16,0 0-128 0,0 1 0 0,-3-1 128 16,-8-6-128-16,11 6-176 0,-1 3 48 0,-3-2 0 15,-7-7-1536-15,0 0-320 16,0 0-48-16,8 8-16 0</inkml:trace>
  <inkml:trace contextRef="#ctx0" brushRef="#br3" timeOffset="-51399.84">21695 13229 17503 0,'1'-10'768'0,"-1"10"176"0,0 0-752 0,3-9-192 15,5-1 0-15,1 4 0 0,-2 0 1968 0,8 2 352 0,0-3 80 0,2 0 16 16,0 1-1632-16,3 1-320 0,2 3-64 0,0 1-16 16,2-2 112-16,-3 1 16 0,-1 3 0 0,-2 1 0 15,-3 1-208-15,-1-3-48 0,-2-3 0 0,-1 4 0 16,-2 5-256-16,-1-3 0 0,-8-3 0 0,0 0 0 16,0 0 0-16,5 6 0 0,-5-6 160 0,0 0-160 31,0 0-272-31,0 0-144 0,0 0-32 0,-3 8 0 15,3-8-1744-15,0 0-368 0,-7 3-64 0</inkml:trace>
  <inkml:trace contextRef="#ctx0" brushRef="#br3" timeOffset="-51019.22">22311 12937 19519 0,'0'0'864'0,"0"0"176"0,0 0-832 0,3-7-208 16,0-2 0-16,1 2 0 0,-4 7 528 0,0 0 64 16,0 0 16-16,0 0 0 0,0 0 416 0,0 0 64 15,9 5 32-15,-5 1 0 0,-3 3-336 0,-2 3-64 16,-2 1-16-16,-1 5 0 0,2 4-144 0,-1-1-48 15,1-5 0-15,1 2 0 0,-1 2-112 0,1 1-16 0,-1-1-16 16,1-1 0-16,1-6-112 0,0 2-32 0,0 0 0 16,1 0 0-16,1-4-32 0,-2 2-16 0,0-13 0 0,-1 11 0 15,2-2-48-15,2 0 0 0,-3-9 0 0,0 0 0 32,3 9-2304-32,-3-9-448 0,0 0-112 0,0 0-16 0</inkml:trace>
  <inkml:trace contextRef="#ctx0" brushRef="#br3" timeOffset="-50092.58">23124 13374 11055 0,'0'0'976'0,"0"0"-784"0,0 0-192 0,0 0 0 16,0-8 688-16,1 1 80 0,-1 7 32 0,0 0 0 16,0 0 272-16,5-8 48 0,-5 8 16 0,0 0 0 15,0 0-176-15,0 0-16 0,0 0-16 0,0 0 0 16,0 0-288-16,0 0-48 0,-1 5-16 0,-2 2 0 15,-1 2 16-15,-2 3 0 0,-3 3 0 0,0 8 0 16,-3 4-112-16,-1-2-32 0,-2-2 0 0,-1 8 0 16,1 6-128-16,-2 3-16 0,0-4-16 0,0 1 0 15,2-2-80-15,0 0-16 0,-2-1 0 0,2-2 0 16,-1-2 64-16,1 0 0 0,-1 2 0 0,3-3 0 16,3 0 32-16,3-4 16 0,1-1 0 0,3 0 0 0,2 0 0 15,2 1 0-15,2-4 0 0,3-2 0 0,1 0-48 16,2-1-16-16,0-1 0 0,1 0 0 0,2-2-96 0,1 1-16 15,-2-5 0-15,0 1 0 0,0 0-128 0,1-2 0 16,-3-4 0-16,1 1 0 16,-1 2-560-16,0-4-144 0,-9-5-16 0,0 0-16 15,11 0-1760-15,-11 0-368 0,6-5-64 0</inkml:trace>
  <inkml:trace contextRef="#ctx0" brushRef="#br3" timeOffset="-49773.16">22701 13939 26719 0,'-3'-11'2368'0,"2"3"-1888"0,-1 1-480 16,0 0 0-16,2 0 0 0,4 0 0 0,-1 2-208 0,-3 5 64 16,6-5 400-16,1 1 64 0,3-2 32 0,4 3 0 15,2 0 96-15,4 2 32 0,0 1 0 0,3 0 0 16,2-3 0-16,1 3 0 0,-2 3 0 0,2-2 0 15,1-1-304-15,-2 0-176 0,-2 1 192 0,0 0-192 16,0 2 176-16,-1-1-176 0,0-2 160 0,-3 3-160 16,-1 0-192-16,-2 0-128 0,-4-1-16 0,-2-2-16 31,-1 0-1872-31,0 3-368 0,-1-2-80 0,-8-1-16 0</inkml:trace>
  <inkml:trace contextRef="#ctx0" brushRef="#br3" timeOffset="-49221.88">23728 13232 5519 0,'0'0'496'0,"0"0"-496"0,1-9 0 0,1-1 0 0,-1 0 1712 16,0 2 240-16,1-1 48 0,2 1 16 0,-1 0-672 0,2 1-144 15,-2-1-32-15,-3 8 0 0,0 0-48 16,5-4-16-16,0-2 0 0,-5 6 0 0,0 0-224 0,0 0-48 16,4 6-16-16,-4-6 0 0,0 0-288 0,0 12-48 15,-4 1-16-15,-2 2 0 0,-2 3-32 0,-2 1-16 16,1-2 0-16,0 3 0 0,-3 0-192 0,2 0-32 16,0-4-16-16,-1 2 0 0,2-2-16 0,0 2 0 15,-1-4 0-15,4-1 0 0,1-1-32 0,1 1 0 16,-2 0 0-16,4-1 0 0,-1 0 0 0,1-1-128 15,-3 0 192-15,5-11-64 0,-3 9-128 0,3-9-192 16,0 0 32-16,0 0 16 16,4 7-880-16,-4-7-160 0,10 4-32 0,0-5-10288 0</inkml:trace>
  <inkml:trace contextRef="#ctx0" brushRef="#br3" timeOffset="-48802.05">24035 13167 3679 0,'-8'-12'320'0,"5"4"-320"0,3 8 0 0,-4-5 0 16,-1 0 3120-16,5 5 544 0,-4-4 112 0,4 4 32 16,-7 3-2912-16,0 3-576 0,-1 0-112 0,2 1-16 15,-1-1 128-15,0 1 16 0,-1 4 16 0,-1-2 0 16,-1 2 0-16,1 0 0 0,-4 1 0 0,1 2 0 15,0 0 160-15,0-1 16 0,0-2 16 0,-3 1 0 0,2 0-96 0,0-1 0 16,-1-1-16-16,1-2 0 0,-1-2-48 0,2 1-16 16,-2-2 0-16,-1 0 0 0,-1-3 16 0,4 0 0 15,1-1 0-15,1 0 0 0,-3 2-16 0,3-3 0 16,3-3 0-16,7 3 0 0,0 0 0 0,0 0 0 16,0 0 0-16,0 0 0 0,0 0-48 0,0 0 0 15,-1 10 0-15,4-2 0 0,-3-8-64 0,6 8 0 16,-6-8-16-16,11 7 0 0,2 2-96 0,1-2-16 15,-6-3 0-15,2 3 0 0,2 2-128 0,-2-2 192 16,1-1-192-16,1-2 192 0,-2 1-192 0,1 1 128 16,-1 0-128-16,0-2 128 0,0-4-128 0,0 1 128 15,-2 4-128-15,-8-5 128 0,9 2-128 0,-9-2 128 16,8 2-128-16,-8-2 128 16,8 4-464-16,-8-4-112 0,0 0 0 0,0 0-16 15,9-1-2288-15,-9 1-464 0</inkml:trace>
  <inkml:trace contextRef="#ctx0" brushRef="#br3" timeOffset="-48403.65">24286 13203 16575 0,'0'0'1472'0,"0"0"-1168"0,0 0-304 0,7-6 0 0,0-3 224 16,-2 4-16-16,-5 5 0 0,0 0 0 0,0 0 272 0,0 0 48 15,6-10 16-15,-6 10 0 0,0 0 96 0,0 0 32 16,0 13 0-16,-3-2 0 0,0-1-192 0,-2 4-32 16,0 3-16-16,0-3 0 0,-1-3-32 0,1 2 0 15,-1 1 0-15,-1 2 0 0,0 0-16 0,-2-1-16 16,4-3 0-16,-1 2 0 0,2 4-176 0,-1 0-48 15,1-1 0-15,-3-2 0 0,3-2-144 0,1-1 192 16,-3 1-192-16,2-5 192 0,-1 2-192 0,1-3 192 16,4-7-192-16,-4 8 192 0,-1 1-368 0,5-9-64 15,0 0-16-15,0 0 0 16,-9 4-1712-16,9-4-336 0,0 0-80 0,-7-5-16 0</inkml:trace>
  <inkml:trace contextRef="#ctx0" brushRef="#br3" timeOffset="-48216.29">24074 13394 16575 0,'0'0'736'0,"0"0"160"0,0 0-720 0,0 0-176 0,5-5 0 0,-5 5 0 15,0 0 816-15,0 0 128 0,8-4 16 0,0 3 16 16,-8 1-32-16,13 1-16 0,0-1 0 0,3 1 0 16,-1-1-112-16,2 0-32 0,-1 1 0 0,1 1 0 15,-1-2-304-15,2 0-64 0,-1 0-16 0,0 0 0 16,-2 6-160-16,0-4-48 0,-1-1 0 0,-1 1 0 15,-1-1-192-15,1 2 128 0,-2-2-128 0,-1 4 0 16,-1-1 0-16,-2-3 128 0,2 0-128 0,-9-1 0 16,0 0-416-16,6 3-128 0,-6-3-32 0,0 0 0 15,0 0-1744-15,0 0-368 0</inkml:trace>
  <inkml:trace contextRef="#ctx0" brushRef="#br3" timeOffset="-47887.06">24715 13141 19343 0,'0'0'1728'0,"0"0"-1392"0,0 0-336 0,0 0 0 15,0 0 464-15,0 0 32 0,-3 11 0 0,0 0 0 16,0-1-16-16,-4 2 0 0,1 1 0 0,3 3 0 16,-2 4 256-16,0 0 48 0,0-1 16 0,-2 2 0 15,3 2-16-15,0-1 0 0,-3-2 0 0,0 2 0 16,2-2-176-16,0 4-32 0,1 1-16 0,2-2 0 16,-3-3-240-16,3-3-64 0,-1407 0 0 0,2815-1 0 15,-1406 0-48-15,-1 0-16 0,0-4 0 0,1 2 0 16,0 0-192-16,2-1 0 0,0-1-192 0,1-1-9296 15,1-1-1872-15</inkml:trace>
  <inkml:trace contextRef="#ctx0" brushRef="#br3" timeOffset="-46753.58">20927 15029 5519 0,'0'0'496'0,"0"0"-496"16,0 0 0-16,8-6 0 0,-1-3 1472 0,-7 9 192 15,0 0 32-15,7-9 16 0,-5 2-112 0,-2 7-32 16,0-9 0-16,0 9 0 0,0 0-416 0,0 0-64 16,-2-8-32-16,2 3 0 0,0 5-160 0,0 0-48 0,-8-3 0 0,1 3 0 15,-3 3-256-15,0 2-48 16,-1 4-16-16,-2 2 0 0,-5 0-144 0,-1 3-16 0,-3 2-16 0,0 1 0 15,-3 3 112-15,2 2 32 0,-3 1 0 0,0 8 0 16,-1 1-48-16,-1 4-16 0,2 3 0 0,-1 2 0 16,3 3-208-16,1-1-32 0,3 0-16 0,4-1 0 15,2-2-176-15,4-3 192 0,1-3-192 0,4 3 192 16,2 0-192-16,3-5 192 0,6-6-192 0,1 2 192 16,4 2-192-16,4-1 128 0,-1-3-128 0,0 1 128 15,-1-3-128-15,5-3 0 0,0 0 144 0,-3-1-144 16,0-9 0-16,1 0-240 0,0 0 48 0,0-3 0 15,-1-1-1552 1,1-3-304-16,-1-1-64 0</inkml:trace>
  <inkml:trace contextRef="#ctx0" brushRef="#br3" timeOffset="-46438.92">21289 15218 24191 0,'0'-14'1072'0,"0"7"208"0,0 7-1024 0,0 0-256 16,0-9 0-16,2 2 0 0,-2 7 0 0,0 0 0 15,0 0 0-15,0 0 0 0,0 0 0 0,-2 12 128 0,1 5 16 0,-2 2 0 16,-1 1 128-16,2 4 32 15,-1 1 0-15,-1 6 0 0,-3 4 32 0,0 3 16 0,3 0 0 0,-3 1 0 16,-2 2-96-16,1 0-32 0,-1-3 0 0,0 1 0 16,0-1-96-16,3 1-128 0,-3-1 176 0,2-4-176 15,2-3 192-15,0-6-64 0,1-1 0 0,2-7-128 16,1-1 0-16,-2-3-272 0,3-13 16 0,0 0-8032 16,5 6-1616-16</inkml:trace>
  <inkml:trace contextRef="#ctx0" brushRef="#br3" timeOffset="-45990.8">21974 15145 4607 0,'0'0'400'0,"0"0"-400"15,0-8 0-15,0 8 0 0,0 0 4544 0,0 0 832 16,0 0 176-16,0 0 16 0,-9-3-4288 0,1 4-880 16,-3 3-160-16,0 2-48 0,0 5 112 0,-4 1 16 15,-2 0 0-15,1 5 0 0,0 4 112 0,-2-1 16 16,-2 0 16-16,0 2 0 0,-5 2 32 0,1 2 0 16,0 1 0-16,2-1 0 0,-2-3-144 0,2-1-32 15,1-1 0-15,1-6 0 0,-1 1 64 0,4-2 16 16,-3-3 0-16,1-1 0 0,0-2 112 0,2 0 0 0,1-4 16 15,2 1 0-15,1-1-240 0,2 0-48 0,2-2-16 0,0 1 0 16,9-3-32-16,0 0-16 0,-6 2 0 16,6-2 0-16,0 0-176 0,0 0 128 0,1 11-128 0,4 0 128 15,5 1-128-15,2-1 0 0,-2-1 0 0,3 1 0 16,2 5 0-16,0 0 0 0,-1-3 0 0,1 3 0 16,-2-1 0-16,1 2 0 0,0 0 0 0,-1 0 0 15,-1-2 0-15,0-1 0 0,1 0 0 0,0-2 0 16,-3 1 0-16,1-3 0 0,1-2 0 0,1-2 128 15,-2 2-480 1,0-4-96-16,1-3-32 0,2-2 0 0,-4 0-2144 16,-1-3-448-16,1-1-64 0,-2-3-32 0</inkml:trace>
  <inkml:trace contextRef="#ctx0" brushRef="#br3" timeOffset="-45726.05">22320 15464 26719 0,'-1'-14'2368'0,"-2"6"-1888"15,-1-1-480-15,1 1 0 0,3 8 128 0,-6-5-128 16,1 1 0-16,5 4 144 0,-9-4 144 0,0 4 32 16,0 6 0-16,2 0 0 0,-2 4 96 0,2 2 32 15,-4 4 0-15,1 2 0 0,0 3-128 0,2 0 0 16,1-1-16-16,1 3 0 0,2 2-160 0,0 2-16 15,0-1-128-15,1-2 192 0,2-2-192 0,0 0 176 16,1 0-176-16,1-1 160 0,0-3-336 0,-1-3-64 0,-1 1-16 0,3-1 0 31,3-3-2224-31,-5-12-448 0</inkml:trace>
  <inkml:trace contextRef="#ctx0" brushRef="#br3" timeOffset="-45518.65">22029 15642 32255 0,'0'0'2864'0,"0"0"-2288"0,0 0-576 0,0 0 0 16,0 0-160-16,9-4-144 0,1 0-16 0,2 1-16 15,-2 2 336-15,4-1 240 0,3-3-48 0,1 2 0 16,2 2 192-16,3-2 16 0,5 2 16 0,-2 0 0 0,-5-5-128 0,4 3-32 16,3-1 0-16,-2 3 0 0,-1-1-256 0,-3 0 160 15,-2-1-160-15,-1 0 128 16,-3 1-1728-16,-4 0-368 0,0 2-64 0,-2 0-6928 15,-2 0-1376-15</inkml:trace>
  <inkml:trace contextRef="#ctx0" brushRef="#br3" timeOffset="-45216.3">22847 15282 20271 0,'0'0'896'0,"-2"-7"192"0,1-1-880 0,1 8-208 0,-2-7 0 0,2 7 0 16,0 0 768-16,0 0 128 0,0 0 0 0,-6 6 16 15,-1 2 96-15,-1 4 16 0,-1 2 0 0,1 4 0 16,-6 0-320-16,3 4-64 0,4 5-16 0,-4 0 0 16,-1 2-64-16,2-1-16 0,3 1 0 0,2 2 0 15,-2 2-112-15,3 0-32 0,0 0 0 0,0 0 0 16,-2 0-224-16,1 1-48 0,-1 0-128 0,2-1 192 15,0-4-64-15,1-4 0 0,-2-2-128 0,2-2 192 16,-1-3-192-16,3-4 0 0,0-4-192 0,1-10 192 31,0 9-1792-31,0-9-256 0,0 0-64 0</inkml:trace>
  <inkml:trace contextRef="#ctx0" brushRef="#br3" timeOffset="-44743.8">23092 15099 21183 0,'0'0'1888'0,"0"0"-1504"16,0 0-384-16,0 0 0 0,0 0 272 0,0 0-16 0,0 0 0 0,0 0 0 15,0 0 96-15,0 0 16 0,0 0 0 0,11-1 0 16,0 1 288-16,-1 3 64 0,1 2 16 0,0 5 0 16,-2 1-224-16,3 1-64 0,2 2 0 0,1 3 0 15,2 1 64-15,-1 5 16 0,2 4 0 0,-2 4 0 16,-1 2-96-16,-3 6-32 0,-2 5 0 0,-4 1 0 15,-2 1-128-15,-4 2-16 0,-4-1-16 0,-1 2 0 16,-2-2 16-16,-3 0 0 0,-4-4 0 0,0 1 0 16,-3-4 96-16,1-1 32 0,-5-5 0 0,0-3 0 15,0-4 0-15,-3 0 0 0,2-1 0 0,-3-3 0 16,-1-3-160-16,2-4-32 0,1-1 0 0,2-2 0 16,1 1-192-16,4-3 144 0,0-3-144 0,3-5 128 15,2 0-1424-15,1-3-304 0,0-2-48 16,7-5-12912-16</inkml:trace>
  <inkml:trace contextRef="#ctx0" brushRef="#br3" timeOffset="-44361.42">24011 15165 21647 0,'0'0'960'0,"0"0"192"0,0 0-912 0,4-6-240 0,-4 6 0 0,0 0 0 16,0 0 624-16,0 0 80 0,0 0 0 0,0 0 16 16,0 0 272-16,1 12 48 0,-2 3 16 0,-3 2 0 15,-1 0-400-15,-2 4-80 0,1 0 0 0,-3 7-16 16,-3 4-240-16,1 3-32 0,1 3-16 0,-1 1 0 16,-1 2-64-16,2 1-16 0,-2-2 0 0,1 3 0 15,-1 4-192-15,2-1 176 0,-1 0-176 0,2-3 160 16,0-4-160-16,2-2 0 0,-1-4 0 0,1-4 0 15,2-2-2512-15,0-4-384 0,2-4-80 0</inkml:trace>
  <inkml:trace contextRef="#ctx0" brushRef="#br3" timeOffset="-43817.93">23764 16453 21183 0,'-15'3'1888'0,"6"0"-1504"0,-2 2-384 0,0-1 0 15,-1 2 0-15,0-1-288 0,-2 2 48 0,4-3 16 16,1-4 1136-16,0-1 240 0,-2 1 32 0,2 0 16 15,9 0 128-15,0 0 16 0,-6-5 16 0,6 5 0 16,0 0-304-16,2-9-64 0,3-1-16 0,3-2 0 16,1 2-288-16,2-2-64 0,3 0-16 0,0 1 0 15,-1 2-80-15,3 0-16 0,-2 0 0 0,-2 5 0 16,0 0-192-16,-2 1-32 0,-1 1-16 0,-9 2 0 16,0 0-96-16,7 5-32 0,-3 2 0 0,-2 2 0 15,-2-9-144-15,-4 11 0 0,-4 3 0 0,-3 0 0 16,-3-2 176-16,-3 0-48 0,-4 2-128 0,2-1 192 0,-1 0-32 15,1-2-16-15,-2-1 0 0,1 0 0 0,1 0 0 0,2-2 0 16,3-4 0-16,2 0 0 0,2-3 96 0,10-1 16 16,0 0 0-16,-4-8 0 0,3-2 176 0,6-2 32 15,4-3 16-15,3-1 0 0,-2 4-192 0,4-1-32 16,2 1-16-16,2 1 0 0,0 1-240 0,-1 4 0 16,1 4 0-16,-1-1 0 0,-1 1 0 0,-2 2 0 15,-1 5 0-15,-1 0 0 0,-4 0 0 0,-8-5 0 16,3 9 0-16,-2 2 0 0,-3 1 0 0,-4-1 0 15,-6-4 0-15,-1 0 0 0,0 1 0 0,-1 1-160 16,-3-2 160-16,3 3-128 16,3-1-1728-16,2-3-352 0,3-6-64 0</inkml:trace>
  <inkml:trace contextRef="#ctx0" brushRef="#br3" timeOffset="-27593.01">17175 17291 2751 0,'0'0'256'0,"0"0"-256"0,0 0 0 0,0 0 0 15,-6-9 1728-15,6 9 320 0,0 0 48 0,0 0 16 16,0 0-672-16,-2-10-128 0,1 0-32 0,1 10 0 16,0 0-272-16,0 0-64 0,0 0-16 0,0 0 0 15,0 0-176-15,0 0-48 0,0 0 0 0,0 0 0 16,0 0-320-16,0 0-64 0,-7 5 0 0,2 0-16 15,1 4-48-15,-2 0 0 0,1 0 0 0,0 1 0 16,2-2-48-16,1 2-16 0,1 0 0 0,1 0 0 16,0-10-64-16,3 10-128 0,1 0 176 0,4-3-176 15,0-1 176-15,2 0-176 0,3-3 160 0,3 1-160 16,3 3 256-16,0-3-32 0,-2-1-16 0,5-1 0 0,5 0-16 0,0 2 0 16,2 0 0-16,-1-2 0 0,1-2-64 0,2 0 0 15,1 1-128-15,3-1 192 0,4-1-64 0,3-1 0 16,4-1-128-16,6 1 192 0,3 0 96 0,3 0 16 15,0-1 0-15,3-1 0 0,1 0-112 0,4 1-32 16,6 0 0-16,-2 1 0 0,-1-1 32 0,-3 1 0 16,0 2 0-16,4 0 0 0,1-1-192 0,0-1 160 15,2 2-160-15,-5 2 160 0,0 1-160 0,3 0 0 16,2-1 0-16,1 1 0 0,-1-1 0 0,-3 0 128 16,-3 0-128-16,6-2 0 0,3 0 0 0,-3-1 0 15,1 1 128-15,-3-1-128 0,-2 0 0 0,3 0 0 16,7-5 144-16,2 4-144 0,3 0 0 0,-4 1 144 15,-2 0-144-15,-1 1 0 0,1 0 144 0,-2 1-144 16,-1 0 0-16,-6 0 144 0,-2-1-144 0,1 1 0 0,2 1 0 0,-2 0 0 16,-2 0 128-16,-2 0-128 0,-3 1 0 0,-1 1 128 15,-2 1-128-15,4 0 0 0,-1 0 0 0,3 0 0 16,3 1 0-16,-2-1 0 0,-3 1 0 0,1-1 0 16,3 0 0-16,2 1 0 0,-1 1 0 0,-1-1 0 15,-5 0 0-15,-4-1 0 0,-4 1 0 0,0-2 0 16,2 1 0-16,-1-1 0 0,1-1 128 0,-3 4-128 15,-2 0 0-15,-2-1 0 0,-2-2 0 0,-2-2 0 16,-1-2 0-16,3 1 0 0,2 1 0 0,1 0 128 16,0 2-128-16,0-1 0 0,-2 1 0 0,-5 3 0 15,-5 1 0-15,0-1 0 0,3-3 0 0,-5 1 0 16,2 2 0-16,-1-3 0 0,-3 2 0 0,-2 1 0 0,-2 0 0 16,2-1 0-16,-4 0 0 0,-1-1 0 0,1 0 128 0,0-2-128 15,-4 0 0-15,2 1 128 0,2 1-128 0,-2-3 0 16,0 0 144-16,2 0-144 0,-1 0 128 0,0 0-128 15,3 1 128-15,-1 1-128 0,0-2 128 0,1 1-128 16,0 2 128-16,-2-2-128 0,-3-1 0 0,-2 0 144 16,0 2-144-16,-3-1 0 0,-2-1 224 0,0-1-64 15,-2-1-16-15,-3 1 0 0,0 2 16 0,2-1 0 16,-2-2 0-16,0 0 0 0,-3 0-16 0,2 1 0 16,-3 1 0-16,2-2 0 0,0-1 32 0,-1 0 0 15,-2 2 0-15,-1-1 0 0,3 1-48 0,-9-1 0 16,6-1 0-16,-6 1 0 0,0 0-128 0,0 0 160 15,0 0-160-15,7 0 160 0,-7 0 32 0,0 0 0 0,0 0 0 0,6 0 0 16,-6 0-32-16,6-3 0 0,-6 3 0 16,6-5 0-16,-6 5 16 0,5-6 0 0,4-3 0 0,-4 1 0 15,-1 2-16-15,4-2 0 0,-1-2 0 0,2-2 0 16,-1-6 80-16,4 2 16 0,0-2 0 0,3-2 0 16,4-3-112-16,1-4-16 0,2-5 0 0,1-1 0 15,3 1-128-15,2-1 128 0,-2-1-128 0,1 2 128 16,0 1-128-16,0 3 0 0,-5 0 0 0,0 5 128 15,-3 3-128-15,1 4 0 0,-3 2 0 0,-2 6 0 16,-2 0 0-16,-1 4 0 0,-2 0 0 0,-1 3 0 16,-1 2-128-16,-8-1 128 0,0 0-160 0,6 7 160 15,0 1-2032 1,-3 0-304-16,1 2-64 0</inkml:trace>
  <inkml:trace contextRef="#ctx0" brushRef="#br3" timeOffset="-25311.32">8536 17407 11567 0,'0'0'512'0,"0"0"112"0,-7-5-496 0,7 5-128 15,0 0 0-15,0 0 0 0,-4-4 288 0,4 4 32 16,0 0 16-16,0 0 0 0,0 0 432 0,0 0 64 16,0 0 32-16,0 0 0 0,0 0-368 0,0 0-80 15,0 0-16-15,0 0 0 0,0 0-160 0,0 0-48 16,0 0 0-16,0 0 0 0,0 0 96 0,0 0 16 16,0 0 0-16,2 10 0 0,0 1 96 0,-1 1 32 15,-2 0 0-15,1 3 0 0,0 1-96 0,-1-1-16 16,-2-1 0-16,2 1 0 0,-2-2-192 0,2-1-128 15,0-1 160-15,1 1-160 0,1 0 192 0,2-2-64 16,-3-10-128-16,4 11 192 0,-4-11-192 0,4 8 176 16,-4-8-176-16,0 0 160 0,0 0 32 0,10 4 16 0,-10-4 0 15,9 1 0-15,-1-2 176 0,1-1 48 16,0-1 0-16,2-1 0 0,-1 1-112 0,2 0 0 0,0-2-16 0,4 2 0 16,1 0-160-16,2 2-16 0,2-2-128 0,-1 2 192 15,2 1-192-15,0 0 0 0,0 1 128 0,2-1-128 16,-1-1 0-16,3-1 0 0,2-1 0 0,1 0 0 15,3 0 128-15,1 0-128 0,1-1 0 0,4 0 0 16,3 1 240-16,-1 1-48 0,1-3-16 0,-1 1 0 16,-2 0-176-16,3 1 0 0,1-1 0 0,-3 1 0 15,1-2 128-15,3 2-128 0,-2 0 128 0,5 1-128 16,0 4 0-16,-1-2 0 0,-1-1 0 0,1-2 0 16,2 2 0-16,1 1 0 0,-1-1 0 0,6 0 0 15,3 0 0-15,0 0 0 0,-1-1 0 0,-2-2 0 16,-2 1 0-16,4 0 0 0,-2 0 0 0,3-1 0 15,-2 0 0-15,2-2 128 0,-3 1-128 0,1 0 128 0,-3 2-128 0,6 0 0 16,-3 0 0-16,3-2 0 0,2 0 0 0,-3 0 0 16,2 1 0-16,-2-1 0 0,-2 2 0 0,3-1 0 15,-2-2 0-15,4 2 0 0,3 1 0 0,-1 0 0 16,-1 0 0-16,-1 2 0 0,1 0 0 0,-2 0 0 16,4 0 0-16,4 0 0 0,-4 1 0 0,1 2 0 15,-6 1 0-15,0 1 0 0,-1-1 0 0,1-1 0 16,-2 1 0-16,1 0 0 0,0 1 0 0,-1-1 0 15,-2 0 0-15,-1 2 0 0,-2 0 0 0,3 0 0 16,2-3 0-16,4-1 0 0,0 1 0 0,0-1 0 16,-1 3 0-16,0-1 0 0,0 0 0 0,0-1 0 15,-1-2 0-15,2 0 0 0,4 0 0 0,-2 1 0 0,-7 1 0 16,2-1 0-16,-1 1 0 0,-1 0 0 0,-1-1 0 0,1-1 0 16,1 0 0-16,-2 1 0 0,-1 0 0 0,-3-1 0 15,-1 0 0-15,-1 0 0 0,1 1 0 0,-3-2 0 16,-1 1 0-16,2-1 0 0,-2 0 0 0,-2 0 0 15,1 0 0-15,-4 0 0 0,-1-1 0 0,-2-1 0 16,0 1 0-16,2 1 0 0,-2 0 128 0,-2-1-128 16,-1-3 0-16,0 2 0 0,2 1 0 0,-2 0 128 15,-1-2-128-15,-3 1 0 0,0 0 0 0,-3 1 0 16,-1-1 0-16,0 0 0 0,-4 2 0 0,1 0 0 16,-1 0 128-16,0 0-128 0,2 0 0 0,-5-2 128 15,0 3-128-15,3-1 160 0,2 0-160 0,-2 0 160 16,-1 1-160-16,1-2 0 0,1 0 144 0,1 1-144 15,-3 2 0-15,0 0 0 0,1-2 0 0,-3 1 128 16,1-1-128-16,-3 1 0 0,1 0 128 0,-2 0-128 0,-2-1 144 0,0-1-144 16,2 2 192-16,-4 0-192 0,1-2 224 0,-1 0-64 15,0-1-16-15,-2 2 0 0,2 1-16 0,0 0-128 16,-4-3 192-16,2 2-64 0,0 1 0 0,-1 0 0 16,-1 0 0-16,0 0 0 0,-7 0-128 0,11-1 160 15,-1 1-160-15,0 0 160 0,-1 0-160 0,2 0 192 16,0 0-192-16,-2 0 192 0,4 1-192 0,-1 0 0 15,1-2 144-15,0 1-144 0,-2-1 0 0,1 1 144 16,-2 0-144-16,0-1 0 0,0 0 144 0,0 0-144 16,-10 1 0-16,9-2 144 0,-2 2-16 0,-7 0 0 15,7-5 0-15,-7 5 0 0,9 0 0 0,-4 0 0 16,-5 0 0-16,10-1 0 0,-4-1-128 0,-6 2 192 0,0 0-192 0,9-2 192 16,-1-1-192-16,0 0 192 0,0 0-192 0,-1 0 192 15,1-2-192-15,0 1 128 0,-2-2-128 0,3 1 128 16,-3 1-128-16,3-2 128 0,-2-2-128 0,1 1 128 15,-4-2-128-15,2 1 192 0,1-1-192 0,-1-1 192 16,-1-2-48-16,1 0 0 0,-2 0 0 0,4-1 0 16,-4-1-144-16,2-1 192 0,2-1-192 0,-3 4 192 15,3 2-192-15,-2 1 0 0,0-1 0 0,-1 4 128 16,-5 6-128-16,0 0 0 0,0 0 0 0,0 0 0 31,-6 6-1760-31,-2 7-288 0</inkml:trace>
  <inkml:trace contextRef="#ctx0" brushRef="#br3" timeOffset="-13034.36">2915 11149 6447 0,'13'1'576'0,"-5"-3"-576"15,2-4 0-15,0 3 0 0,0 2 704 0,0 0 48 16,1 1 0-16,-3-3 0 0,-1-1-96 0,-7 4-16 16,10-3 0-16,0 2 0 0,0-3-96 0,-2 1-32 15,1 1 0-15,-1-2 0 0,1 4-64 0,-9 0 0 16,0 0-16-16,11-1 0 0,-3 0-112 0,-8 1-32 0,10 1 0 0,-10-1 0 15,0 0 16-15,0 0 0 0,0 0 0 0,0 0 0 16,1-10 144-16,-2 2 16 0,-1 0 16 0,-4 1 0 16,-1 2-32-16,1-2-16 0,-1-2 0 0,-2 2 0 15,-2 1-64-15,-3 1-16 0,0-1 0 0,0 1 0 16,-2-4-64-16,0 2-16 0,-1 1 0 0,-3-1 0 16,-1-3-16-16,1-1 0 0,-2 0 0 0,-3 1 0 15,-1 2-96-15,-3-3-32 0,-1-3 0 0,1 4 0 16,3 2 0-16,-4 2 0 0,-2 2 0 0,1-2 0 15,-1 0-128-15,-2 2 0 0,0 2 144 0,0-1-144 16,1-4 0-16,-1 1 144 0,-5 0-144 0,2 4 0 16,-2 5 160-16,2 1-160 0,2-4 128 0,-3 5-128 0,1 8 128 15,1 2-128-15,-1-1 128 0,1 0-128 0,-1-1 128 0,-2 2-128 16,0 0 128-16,-1 2-128 0,0-2 160 0,3 0-160 16,0 0 192-16,0 1-192 0,2 3 176 0,-1-3-176 15,0-4 160-15,3 3-160 0,2 3 128 0,0 1-128 16,1-1 0-16,3-2 144 0,0 0-144 0,3 3 192 15,3 2-192-15,1 0 192 0,6 2-32 0,3 3 0 16,-1 0 0-16,3 4 0 0,2 2-160 0,1 1 0 16,2-1 0-16,1-2 0 0,1 1 0 0,4 0 0 15,3 0 0-15,1-2 0 0,-1 0 128 0,6 0-128 16,2-1 128-16,2 1-128 0,1-3 128 0,1 4-128 16,1-1 0-16,2 0 128 0,1-1-128 0,1-5 0 15,1-7 0-15,1 4 0 0,1 2 0 0,2-2 0 16,1-5 0-16,4 0 128 0,1-2-128 0,0 0 192 0,0-1-192 0,1-3 192 15,7-4-192-15,0 0 192 0,-2-1-192 0,-1 3 192 16,1 2-64-16,-1-3-128 0,1-4 192 0,0 4-64 16,2 3-128-16,-1-2 192 0,1-1-192 0,2-3 192 15,1-1-48-15,-3 1 0 0,-1-1 0 0,0-2 0 16,-2-6 48-16,5 0 0 0,-3-2 0 0,1 0 0 16,-3-3-48-16,3-2 0 0,2-6 0 0,-4 4 0 15,0 4-16-15,-3-2-128 0,-2-4 192 0,-2-2-64 16,-2-5-128-16,-2 0 128 0,0-4-128 0,-1-2 128 15,-2-4 16-15,-2 1 0 0,-2 3 0 0,-3 2 0 16,-1 0 16-16,-3-2 0 0,-1 0 0 0,-3 3 0 16,-3 1-160-16,-2-1 128 0,-4-1-128 0,0-3 128 0,-3-2-128 15,-4 0 0-15,-2 1 0 0,-2-1 128 0,-1-2-128 16,-2-1 0-16,0 3 0 0,-4 1 128 0,-3 4-128 0,2 1 0 16,-1-2 0-16,0 5 0 0,-4 3 0 0,1 1 0 15,-1-1 0-15,-1 0 0 0,-4 2 0 0,-1 0 0 16,-3 2 0-16,0 0 0 0,1-2 0 0,0 3 0 15,-1 1 0-15,2 3 0 0,-1 1 0 0,0-1 0 16,0-2 0-16,0 5 0 0,-1 8 0 0,1-1 0 16,-1-3 0-16,-5 1 0 0,-2 2-128 0,-1 6 128 15,2 6 0-15,-3 0 0 0,0-1 0 0,2 3 0 16,-1 3 0-16,3 2 0 0,0-1 0 0,0-2 0 16,2-1-144-16,1 1 144 0,0 2 0 0,1 0 0 15,1-3 0-15,2 2 0 0,5 2 0 0,-4 2 0 0,-2-2 0 16,3 0 0-16,0-3 0 0,3 1 0 0,-3 2 0 0,4 0 0 15,0 1 0-15,2 2 0 0,0-1 0 0,3 1 0 16,1 4 0-16,2-4 0 0,4-1 0 0,-2 0 0 16,1-3 0-16,3 2 0 0,3 0 0 0,0-3 0 15,0-6 0-15,3 1 0 0,2-3 0 0,0 0 0 16,2-7 0-16,0 0 0 0,0 0 0 0,0 0 0 16,8 10 0-16,3-4 0 0,0-4 128 0,2-2-128 15,2 1 0-15,2-1 0 0,0-1 0 0,3-1-9728 16,-1-1-1984-16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07:57.13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18030 7264 17503 0,'-6'-9'1552'0,"1"1"-1232"0,1-2-320 0,1 1 0 0,0 1 1680 0,3 8 288 16,-7-5 48-16,7 5 16 0,-5-9-1728 0,0 4-304 16,5 5-144-16,-10-4 16 0,5-1 128 0,-4 2 256 15,1-1-64-15,-2 4-16 0,0 0 32 0,1 2 16 16,-5-2 0-16,-1 2 0 0,-2 1 96 0,-5 2 32 15,-1 3 0-15,-2 0 0 0,-2 1 32 0,-3 0 0 16,-2 1 0-16,1 7 0 0,0 5 16 0,1 0 16 16,-2 1 0-16,2 8 0 0,2 3-160 0,3 0-16 15,3-2-16-15,1 0 0 0,4 0-224 0,3 0 0 16,6-1 128-16,2-1-128 0,7-1 0 0,4-6 0 16,0-1 0-16,5-5 0 0,5 0 0 0,1-6 0 15,3-3 0-15,3-4 0 0,2-4 0 0,3-3 176 16,-1-2-32-16,1-2 0 0,1-3 800 0,1-3 144 15,3-3 48-15,0-3 0 16,-1-3-1632-16,-1 2-320 0,-2-2-64 0,-5-2-16 0,0-1 896 0,-5 0 128 0,-2 0 64 0,-1 1 0 16,-3 2 16-16,-3 3 16 0,-2-2 0 0,-2 4 0 15,-1 3 144-15,-1 3 16 0,-3 11 16 0,5-9 0 16,-5 9-160-16,0 0-48 0,0 0 0 0,6 7 0 16,2 2-192-16,-1 3 0 0,2 3 0 0,0 2-160 15,6 0 160-15,0 2 0 0,2 1 0 0,4-3-128 16,-2 0 128-16,4 0 0 0,3 1 0 0,0-2 0 15,-3 0-128-15,0-5 0 0,0-2 0 0,-1-1 0 32,-4 1-1504-32,1 0-288 0,-1-1-64 0,-1-4-11568 0</inkml:trace>
  <inkml:trace contextRef="#ctx0" brushRef="#br0" timeOffset="360.97">19653 6368 28559 0,'-4'-25'2544'0,"-4"-1"-2032"16,0 2-512-16,0 3 0 0,0 4 672 0,-2 1 32 15,1 2 16-15,-1 2 0 0,-2 1-592 0,-1 4-128 16,-2 4 0-16,-3 1 0 0,-2-2 128 0,-1 4 96 15,0 5 16-15,-1 3 0 0,-4 1-240 0,0 4 144 16,0 0-144-16,-2 5 128 0,-1 9-128 0,0 5 192 0,0 4-192 0,-3 6 192 16,-1 5-64-16,0 4 0 0,1 3 0 0,1 4 0 15,5 1 0-15,2 4-128 0,3 2 192 0,2 0-64 16,4-4-128-16,2-1 0 0,6-5 0 16,-2 0 0-16,3-1 0 0,1-3 0 0,3-2 0 0,0-2 128 15,-1 2-272-15,2-7-64 0,1-4-16 0,0-4 0 31,0-1-560-31,0-4-112 0,-1-3-32 0,0-4 0 16,-1-3-816-16,-3-7-176 0,1-6-16 0,-1-2-9136 0</inkml:trace>
  <inkml:trace contextRef="#ctx0" brushRef="#br0" timeOffset="508.95">18699 7340 12895 0,'-8'-21'1152'16,"-2"-1"-928"-16,2 0-224 0,0 3 0 16,5 1 2592-16,2 2 480 0,0-1 80 0,6 6 32 15,4 2-1744-15,5 5-352 0,4-3-64 0,5 1 0 16,5-1-736-16,1 3-144 0,4 0-16 0,7 0-128 15,-2-4 128-15,6 2-128 0,4 0 0 0,1 0 0 0,3-1 0 0,-4-1 128 16,-1 3-128-16,-7 0 0 16,-2 3-1616-16,-4-2-432 15</inkml:trace>
  <inkml:trace contextRef="#ctx0" brushRef="#br0" timeOffset="732.82">20183 6405 35007 0,'-2'-10'3120'0,"2"10"-2496"15,0 0-496-15,-3 9-128 0,0-1-288 0,-3 10-80 0,-2 7-16 16,0 3 0-16,-1 5 64 0,-4 5 0 0,-2 3 0 0,0 5 0 16,-2 7 320-16,0 3 0 0,-3 3 0 0,2 2 0 15,1 0 0-15,1 2-176 0,3-3 48 16,0-2 0-1,-2-5-1808-15,4-5-368 0,4-6-64 0,4-2-5712 0,1-1-1152 0</inkml:trace>
  <inkml:trace contextRef="#ctx0" brushRef="#br0" timeOffset="919.79">19866 7121 32015 0,'-2'-13'1408'0,"2"13"320"0,0 0-1392 0,8-1-336 16,3-3 0-16,4-1 0 0,3 0-144 0,3 0-112 16,2-1 0-16,6-1-16 0,3 0 272 0,-1 2-160 15,3 0 160-15,-3 2-128 16,1 1-1504-16,-1 0-288 0,-2 0-64 0</inkml:trace>
  <inkml:trace contextRef="#ctx0" brushRef="#br0" timeOffset="1243.41">20581 7092 32255 0,'0'0'2864'0,"0"0"-2288"0,2-10-576 0,3 2 0 15,5 3-464-15,4-1-208 0,2 0-32 0,3-2-16 0,3-1 448 0,0-1 80 0,4-1 32 0,-1-1 0 16,2-1 160-16,-2 0 0 0,-2-1 0 0,-2 3 128 15,-5 2-128-15,-6 0 0 0,-3 1 0 0,-3 0 0 16,-4 8 192-16,0 0-48 0,0 0 0 0,-12 0 0 16,-5 3 288-16,-5 3 48 0,-7 6 16 0,-1 3 0 15,0 0-176-15,-1 1-16 0,1 2-16 0,3 1 0 16,1 1-96-16,3-2-32 0,3-1 0 0,6-1 0 16,5 1-16-16,4-3 0 0,3-3 0 0,4 3 0 15,2-3-16-15,5 1 0 0,4-3 0 0,3-1 0 16,0-6-320-16,3-2-64 0,2-3 0 0,1-2-16 15,1 3-1904-15,1-1-368 16,1-5-80-16</inkml:trace>
  <inkml:trace contextRef="#ctx0" brushRef="#br0" timeOffset="1546.97">21208 6892 27583 0,'-11'8'1216'0,"1"3"256"0,-2 6-1168 16,2 3-304-16,-4-2 0 0,1 2 0 0,0-1 0 0,-1 2-256 16,-1 1 64-16,1-4 0 0,0 1 384 0,-2 1 64 15,-2-1 32-15,-1-2 0 0,3 0 144 0,-1-5 16 16,2-1 16-16,3-1 0 0,4-1 80 0,-1-4 16 0,4-1 0 16,5-4 0-16,0-8 400 0,2-2 96 0,2-6 16 0,6-2 0 15,5-7-336-15,3 0-64 0,3 0-16 0,2 0 0 16,1-2-320-16,3 0-64 0,0-4-16 0,4 1 0 15,3 0-256-15,3 4 160 0,4 1-160 0,1 6 128 16,-4 3-128-16,3 2 0 0,0 2 0 0,-3 3 0 16,-4 3 0-16,-2-1 0 0,-4 3-128 0,-3 3 128 31,-5 4-1440-31,-2 1-224 0,-3 2-32 0,-1 2-13824 0</inkml:trace>
  <inkml:trace contextRef="#ctx0" brushRef="#br0" timeOffset="2269.09">17538 8686 26367 0,'-24'0'1168'15,"10"2"240"-15,2-1-1120 0,1 1-288 0,1 0 0 0,10-2 0 0,0 0 0 0,0 0-144 16,-1 10 16-16,1-10 0 0,0 0 128 0,11 1 176 16,5-2-48-16,5-4 0 0,4-4 128 0,7-3 0 15,2-4 16-15,6 0 0 0,5-2 32 0,3-3 0 16,0-3 0-16,-1 1 0 0,-3 0-96 0,-4 1-16 15,0 0 0-15,-4 1 0 0,-5 1-64 0,-6 2-128 16,-3 2 176-16,-3 2-176 0,-5-3 208 0,-6 3-64 16,-5 2-16-16,-5 0 0 0,0-2 160 0,-7 2 32 15,-6 2 0-15,-3 4 0 0,-4 5 128 0,-2 5 16 16,-5 6 16-16,-1 5 0 0,-3 1-96 0,-5 6 0 16,-1 3-16-16,-3 6 0 0,1 7-208 0,5 1-32 15,6 2-128-15,7 1 192 0,2 2-192 0,8-4 128 0,6-2-128 0,6-3 0 16,4-2 128-16,7-4-128 0,4-6 0 0,6-2 0 15,9 0 144-15,4-4-144 0,4-4 128 0,1-4-128 16,0-6 0-16,3-1 0 0,1-2 0 0,-1-3 0 31,0 0-1312-31,-1-2-240 0,-4-6-48 0,-1 2-12336 0</inkml:trace>
  <inkml:trace contextRef="#ctx0" brushRef="#br0" timeOffset="2505.73">18845 8263 33167 0,'-9'-11'2944'0,"9"11"-2352"16,0 0-464-16,-7 2-128 0,7-2 0 0,-4 11 176 16,3 2-176-16,2 2 192 0,2 3-384 0,0 1-80 15,5 2-16-15,2 1 0 0,1 0 288 0,3 2 0 16,1 1 0-16,0 0 0 0,2 1 0 0,-2 2 0 15,-2 0 0-15,1 1 0 16,0 0-464-16,-3-1-144 0,-5 0-32 0,1-2 0 16,-1-3-2208-16,1-3-448 0,-5-5-96 0</inkml:trace>
  <inkml:trace contextRef="#ctx0" brushRef="#br0" timeOffset="2752">19231 8284 34095 0,'-8'-13'3024'0,"4"6"-2416"0,4 7-480 0,-8-6-128 31,0 0-688-31,-1 4-144 0,1 1-48 0,-4 4 0 0,-4 4 880 0,-1 4 192 0,-2 5 16 0,-5 6 16 16,-3 6 96-16,0 4 0 0,-3 2 16 0,-1 1 0 15,0 1-96-15,2 3-32 0,2 0 0 0,4 3 0 16,-1 3-208-16,4-2 128 0,0-3-128 0,9-6 0 15,0-4 0-15,5-3-128 0,-2 0-16 0,5-5 0 16,3-5-1712 0,3-4-352-16,2-3-64 0,-5-10-10272 0</inkml:trace>
  <inkml:trace contextRef="#ctx0" brushRef="#br0" timeOffset="3510.92">19662 8358 32255 0,'-14'-13'1424'0,"3"6"304"0,-3 2-1392 0,0 2-336 16,-1 3 0-16,-1 3 0 0,0 0 0 0,-2 2-192 15,0 4 32-15,-4 1 0 0,-2 1 288 0,2 2 64 16,0 2 16-16,3 1 0 0,-4 3-208 0,3-2 144 16,2 0-144-16,3-1 128 0,2-1-128 0,3-2 0 15,2-2 144-15,5-3-144 0,3-8 160 0,0 0-32 0,0 0-128 16,0 0 192-16,11-6 112 0,1-2 16 0,2-3 0 0,3 0 0 15,1-1-64-15,0 1-16 0,-1 1 0 16,1 2 0-16,0 0-96 0,-3 3-16 0,-3 0 0 0,-3 4 0 16,0 1-128-16,0 5 128 0,-2 2-128 0,0 2 128 15,1 0-128-15,-3 0 0 0,3 4 0 0,-4-2 0 16,1 0 0-16,-1 0 160 0,-4-11-160 0,7 11 160 16,1-3-160-16,1-2 0 0,2-2 0 0,0-2 0 15,3-3 0-15,3-3 0 0,3-5 0 0,0-3 192 16,2-3-64-16,1-1-128 0,-1 2 192 0,1-1-64 15,1-1-128-15,1 0 0 0,2-1 144 0,2 2-144 16,-1 0 0-16,-2 4 0 0,-5 2 0 0,0 1 0 16,-1 3 0-16,-1 3 0 0,-3 3 0 0,-3 5 0 15,-3 3 0-15,-1 1 0 0,-1 4 0 0,-3 1-128 0,-6 2 128 16,1 0 0-16,-1 3 0 0,-1 1 0 0,-3 0 0 16,-1-1 0-16,-2-2 0 0,3-2 0 0,1-2 0 0,1-1 0 15,0-3 0-15,3-10 128 0,0 0 16 0,0 0 16 16,0 0 0-16,14-2 0 0,1-5 64 0,3-4 16 15,0-5 0-15,1-3 0 0,3-1-96 0,-2 1-16 16,1-1 0-16,1 1 0 0,1 2-128 0,1 0 0 16,0 2 0-16,0 0 128 0,-2 2-128 0,0 2 0 15,-1 3 0-15,-3 5 0 0,-1 2 0 0,-3 4-144 16,-3 3 144-16,0 4 0 0,-4 1-160 0,0 1 160 16,0 1-128-16,-1 4 128 0,-3-1 0 0,-2 3-128 15,-1 1 128-15,0-4 0 0,0 2 0 0,0-2 0 16,0-2 0-16,1-4 0 0,-1-10 0 0,0 0 0 0,0 0 0 15,10 4 0-15,1-2 0 0,2-7 176 0,3-4-176 0,1-5 192 16,3-1-48-16,1-2 0 0,0 0 0 0,0-1 0 16,1 0-144-16,0 1 0 0,1 3 0 0,0 1 128 15,0-3-128-15,-2 5 0 0,0 2 0 0,-1 5 0 16,-5 3 0-16,-2 3 0 0,-3 2 0 0,0 3 0 16,-1 3-160-16,0 2 160 0,0 0 0 0,-1 0-144 15,1 1 144-15,0 4 0 0,0 2 0 0,-2-2 0 16,1-2 0-16,1-1 0 0,0 0 0 0,2-2 0 15,3-1 0-15,-2-2 0 0,1-3 0 0,3-1 0 16,1 1-1152 0,2-5-160-16,-2-6-32 0,1-1 0 0,2-1-1808 15,-1 0-368-15</inkml:trace>
  <inkml:trace contextRef="#ctx0" brushRef="#br0" timeOffset="4027.95">21720 8034 32079 0,'-13'-7'1408'0,"4"6"320"0,1 4-1392 0,0 0-336 0,1-1 0 0,7-2 0 16,0 0-192-16,0 0-128 0,0 0 0 0,0 0-16 16,-1-7 976-16,3-2 208 0,5-1 48 0,4-2 0 15,3-2-400-15,5-1-80 0,3-1-16 0,2-2 0 16,1 0-128-16,2-4-16 0,2-5-16 0,1 0 0 16,0-4 96-16,-1-2 32 0,0-2 0 0,1 1 0 15,1-2-32-15,0 6 0 0,1 1 0 0,1 4 0 16,0 3-96-16,-4 3-32 0,-4 1 0 0,-2 5 0 15,2 4-64-15,-2 3-16 0,-1 0 0 0,-5 3 0 16,0 2-128-16,-3 3 0 0,0 1 0 0,-5 3 0 16,0 0 0-16,-1 3 0 0,-2 1 0 0,-1 2 0 15,-2 3 0-15,-3 4 0 0,-2 6 0 0,-2 6 0 16,1 7 0-16,-3 3 0 0,0 3 0 0,2 3 0 0,-4 2 0 16,1 1 0-16,1-1 0 0,1-1 0 0,2-1 0 0,2-1 0 15,-2-1 0-15,2 3 0 0,1-2 0 0,0-1 0 16,-2-6 0-16,5 1 0 0,0 0 0 0,-2-4 0 15,-1-2 0-15,1 0 0 0,1-1 0 0,1-1 0 16,-1-1 0-16,-1 0 0 0,0-2-272 0,-1-2 16 16,0-5 0-16,1-1 0 15,-1-6-1968-15,-1-4-384 0,0-2-80 0,1-9-11984 0</inkml:trace>
  <inkml:trace contextRef="#ctx0" brushRef="#br0" timeOffset="4305.59">21618 9034 42383 0,'10'-5'3776'0,"5"-1"-3024"0,5 3-608 0,10-1-144 31,9-1-1728-31,6 1-384 0,3-1-80 0,3-2-16 0,-1-3 2464 0,3 1 512 0,1 1 80 0,3 4 32 15,4 2-192-15,3-2-48 0,0 2 0 0,-2 1 0 16,-4 1-384-16,-2 3-64 0,0 5-32 0,-4-2 0 16,-1-1-160-16,1 2 0 0,-1-2 0 0,-4 1 0 15,-4 0-624-15,-3 3-48 0,-3 1-16 16,-1 1 0-16,-3 2-2464 0,0-1-496 0,12 4-112 16,-7-1-16-16</inkml:trace>
  <inkml:trace contextRef="#ctx0" brushRef="#br0" timeOffset="5831.47">16970 13823 8287 0,'0'0'736'0,"-9"2"-592"16,3 0-144-16,-3 1 0 0,2 1 1808 0,-1-2 336 15,1-3 64-15,7 1 16 0,-10 3-576 0,10-3-112 16,0 0-32-16,0 0 0 0,0 0-16 0,0 0 0 15,0 0 0-15,7 7 0 0,-7-7-448 0,14 2-80 16,4-2-32-16,3 0 0 0,2-1-384 0,4-1-80 0,4-2-16 0,5 2 0 16,5 2-128-16,4 0-16 0,5-1-16 0,3-1 0 15,1-1-16-15,2 1 0 0,-3 2 0 0,9-1 0 16,8-5 16-16,4 1 0 0,5 1 0 0,-1 0 0 16,0-2 96-16,4 2 32 0,7-1 0 0,-1 3 0 15,1 2 0-15,2 1 0 0,2 1 0 0,2 1 0 16,7-1-112-16,-8 0-32 0,-3 2 0 0,2 0 0 15,0-1-144-15,-2 1-128 0,-8 1 144 0,-1 2-144 16,-4 0 192-16,1 1-48 0,2-2-16 0,-7 3 0 16,-6 0 0-16,-3 2-128 0,-2 1 192 0,1-1-64 15,0-1-128-15,2 0 160 0,-1 0-160 0,-2 1 160 16,-5-1-160-16,-5 0 0 0,-2-1 0 0,-1 1 0 16,-2 1 0-16,-6-3 128 0,-4 1-128 0,-4 0 0 15,-2 2 0-15,-8 0 0 0,-5-3 128 0,-6 0-128 0,-4 0 0 16,-4-2 0-16,-1 1 0 0,-4-7 0 0,-8 3 0 0,-2 0 0 15,-2-2-128-15,-6-1 128 0,-5 0 0 0,-2-1 0 16,-4-5 0-16,-2 2 0 0,-5-1 0 0,-2 3 0 16,2-6 0-16,-6-2 0 0,-3-2 0 0,-7 0 0 15,-5-1 0-15,-6 0 0 0,-4-1-144 0,0 1 144 16,1 4 0-16,-7-5 0 0,-5 2-160 0,-8-3 160 16,-7-1-128-16,-1 5 128 0,0 6 0 0,-6 1-160 15,-5-3 160-15,2 1 0 0,3 3-144 0,-6 1 144 16,-3 2 0-16,6 2-144 0,3 1 144 0,1 2 0 15,-3 3 160-15,4-2-160 0,4 0 0 0,1 0 0 16,3 0-128-16,8 0 128 0,4 5 0 0,8-4 0 16,10-4 0-16,7-1 0 0,6-2 0 0,4 2 0 0,2-1 0 15,7-1 0-15,2 0 0 0,4 0 0 0,2 2 144 0,4 1-144 16,7-3 144-16,6 1-144 0,9-1 160 0,0 0-160 16,0 0 256-16,0 0-32 0,15-1-16 0,7-1 0 15,9 1-80-15,6-2-128 0,3-4 176 0,8-2-176 16,3-2 144-16,9 0-144 0,9 3 0 0,9-1 144 15,8-5-144-15,7 1 0 0,7 1 0 0,8 1 128 16,7 1-128-16,10-1 0 0,10-1 0 0,6 1 128 16,3 1-128-16,7 2 128 0,3 3-128 0,5-2 128 15,5-1-128-15,-4 0 0 0,-6 2 0 0,0 4 0 16,0 2 0-16,-7 3 0 0,-7 3 128 0,-11 4-128 16,-12 2-304-16,-9 2-80 15,-8 2-32-15,-8 1 0 0,-11 3-2944 0,-11 1-592 16,11 10-112-16,-21-5-32 0</inkml:trace>
  <inkml:trace contextRef="#ctx0" brushRef="#br0" timeOffset="7916.53">10135 16010 12895 0,'0'0'576'0,"0"0"112"0,2-8-560 0,-2 8-128 0,0 0 0 0,9-8 0 0,1 0 400 0,1 2 48 16,2 1 16-16,2 1 0 0,2 1-48 0,3-2-16 15,5 1 0-15,1-2 0 0,3 2 112 0,2 1 0 16,1-2 16-16,6 3 0 0,3 1 48 0,4 1 0 16,2 0 0-16,1-1 0 0,1-2-64 0,4 0 0 15,4 0 0-15,1 0 0 0,0 1-16 0,0-1-16 16,0 0 0-16,0 1 0 0,-1 1-80 0,1 0-16 15,2-5 0-15,2 4 0 0,1 1 80 0,-2 2 16 16,0 1 0-16,-3-2 0 0,3-3-64 0,0 1-16 16,1 2 0-16,0 2 0 0,1 1 80 0,-1-1 16 15,-4 0 0-15,1 0 0 0,3 0-304 0,0-1-48 16,0 0-16-16,1 1 0 0,1 2 32 0,-3-1 0 0,-3-1 0 0,1-1 0 16,4-2 0-16,2 2 0 0,3 1 0 0,-2 1 0 15,-3-1-160-15,0-2 192 0,3-2-192 0,0 1 192 16,1-1-192-16,-2 2 160 0,1 0-160 0,-1 0 160 15,-3-1-32-15,3 0 0 0,0 0 0 0,3 1 0 16,2-2 0-16,-3 2 0 0,-3 0 0 0,2 0 0 16,2 0 48-16,-1 2 0 0,-2-5 0 0,1 4 0 15,-1 3 32-15,2-1 16 0,4-3 0 0,-3 0 0 16,3 1-96-16,2 1-128 0,0 0 176 0,-3-1-176 16,-5-2 192-16,4 1-192 0,4 2 192 0,2 2-192 15,-1-3 128-15,-1 1-128 0,-4-1 0 0,4 1 0 16,0 0 128-16,0 1-128 0,0-1 0 0,-2 1 0 15,-1 0 128-15,-2 2-128 0,1-1 0 0,2-1 0 0,0 0 0 16,-3-1 0-16,0 1 0 0,-5 0 0 0,-1-1 128 16,0-2-128-16,3-4 0 0,1 5 0 0,1 3 0 0,-3-2 0 15,-7-2 128-15,2 1-128 0,-1 1 0 0,1 0 160 16,2 2-160-16,1-2 128 0,-2-2-128 0,-4 2 192 16,-1 1-192-16,3 0 192 0,1-3-64 0,2 1-128 15,0 0 192-15,0 0-64 0,2 0-128 0,-2 1 160 16,-6 0-160-16,1-1 160 0,2-1-160 0,0 4 160 15,2 0-160-15,-3-1 160 0,1-1-160 0,-3 0 128 16,-4 1-128-16,-2 0 128 0,1 0-128 0,0-2 160 16,2-1-160-16,0 2 160 0,-2 2-160 0,-3-2 128 15,-6-4-128-15,0 2 128 0,-2 2-128 0,2 0 0 16,0-4 0-16,0 0 128 0,0 1-128 0,0 0 0 0,1 0 0 16,-1 1 0-16,0-1 0 0,-5 0 128 0,1-1-128 0,-2 0 0 15,1 0 0-15,0 1 128 0,1 0-128 16,2-1 0-16,-1 1 128 0,3-1-128 0,0-1 128 0,1 0-128 15,2-1 0-15,-6 0 0 0,-1 2 128 0,0 0-128 16,-2-1 0-16,3-1 0 0,-3 0 0 0,1 1 128 16,0-1-128-16,-2 1 0 0,-1-1 0 0,0 3 0 15,-1-2 0-15,1 1 0 0,0 0 0 0,-3 0 128 16,-2 0-128-16,1-2 0 0,2 2 0 0,1-1 0 16,1-5 0-16,3 3 128 0,0-1-128 0,3 3 0 15,-2 2 0-15,-2 0 0 0,2-2 0 0,0 2 0 16,-4 1 0-16,0 1 128 0,-2 2-128 0,0-3 0 15,0-3 0-15,-2 2 0 0,0 0 0 0,0 0 0 0,-4-1 0 16,-1 0 0-16,-2-2 128 0,1 2-128 0,-4 2 0 16,1-2 160-16,-3-1-160 0,1 2 160 0,1 1-160 0,-2 0 192 15,-1-2-192-15,-1 1 192 0,-1 0-192 0,-1 1 0 16,0 1 144-16,-1-1-144 0,-2-1 0 0,1 0 128 16,2 1-128-16,0 1 0 0,-1 0 0 0,2-1 144 15,2-1-144-15,-1 2 0 0,-2 2 128 0,3-2-128 16,-1 0 0-16,-2 0 0 0,-2 0 160 0,0 1-160 15,0-2 128-15,-3 0-128 0,-8 0 0 0,0 0 128 16,0 0-128-16,0 0 0 0,0 0 0 0,0 0 128 16,0 0-128-16,-8 0 0 0,-4 2 0 0,0 1 0 15,-2-2 0-15,0 1-176 16,0 0-2256-16,2 1-448 0,-1 2-80 0,1-2-32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08:27.51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8102 2012 7311 0,'0'0'320'0,"-7"3"64"0,0 2-384 0,-1 0 0 16,0-2 0-16,1 2 0 0,-3 0 544 0,1 2 32 16,0 0 0-16,1-1 0 0,-3-3-256 0,3 1-32 15,0 0-16-15,8-4 0 0,-8 1 240 0,8-1 64 0,-8 1 0 0,8-1 0 16,0 0 480-16,0 0 96 0,-4-4 32 0,4 4 0 16,0 0-64-16,0 0-16 0,0 0 0 0,0 0 0 15,11-3-304-15,2 0-64 0,4 3-16 0,4-1 0 16,1 0-240-16,4 0-48 0,3 0-16 0,4 0 0 15,2 1-240-15,3 0-48 0,2 0-128 0,2-2 192 16,2 1-48-16,1-3-16 0,4 2 0 0,5-2 0 16,1-3 64-16,6 3 16 0,0 2 0 0,2-2 0 15,0-1 32-15,4-4 0 0,7-2 0 0,1 2 0 16,4 6 16-16,0-3 16 0,0-4 0 0,3 2 0 16,4-1-48-16,0 2-16 0,0 3 0 0,1-3 0 15,-3-2 32-15,3 4 0 0,0-1 0 0,-1 4 0 16,-1 1 0-16,-1 0 0 0,1 1 0 0,2 2 0 0,2 3-16 0,-2-1 0 15,1-1 0-15,3 3 0 0,2 0-32 0,-2 4 0 16,-3 2 0-16,1-4 0 0,3-7-192 0,0 6 0 16,1 5-144-16,-1-4 144 0,-4-2 0 0,3-1 0 15,1 1 0-15,-2 2 0 0,-4-1 0 0,4-4 0 16,-1-3 0-16,1 3 0 0,-1 4 0 0,-3-3 0 16,-7-2 0-16,6 2 0 0,3-2 144 0,0 0-144 15,-7 2 0-15,5-1 144 0,-1-2-144 0,-1 1 192 16,0 2-192-16,-7 3 192 0,-5 1-64 0,1-1-128 15,-1-1 192-15,3-1-64 0,2 1-128 0,3-1 160 16,-3 0-160-16,1-3 160 0,0-4-160 0,1 1 0 16,0 2 144-16,-4-1-144 0,-6 0 0 0,1-2 128 0,-2-2-128 15,0 0 0-15,-3-1 0 0,0 2 144 0,-2 0-144 0,-5 0 0 16,-3-2 128-16,-1 0-128 0,1-1 0 0,-1 1 0 16,-2-1 160-16,1 2-160 0,-3 0 128 0,-1 2-128 15,-4-3 0-15,-2-1 0 0,0 0 0 0,-2-1 0 16,2-1 128-16,0 2-128 0,1-1 0 0,-3 3 128 15,0 0-128-15,0 4 0 0,-5 3 144 0,-1-1-144 16,-1 0 0-16,1 0 0 0,-5 0 0 0,3 1 0 16,-2-3 0-16,0 0 0 0,2 0 0 0,0 0 0 15,-1 2 0-15,-1 1 0 0,-2 0 0 0,-1 1 0 16,-2-1 0-16,-2 0 0 0,-2 1 0 0,-1-1 128 16,-2-1-128-16,-1-1 0 0,-3-1 0 0,-2 0 0 15,-1 1 0-15,2-2 144 0,-5 0-144 0,0-1 0 16,-2-2 160-16,-7 4-160 0,6-5 128 0,-6 5-128 0,0 0 128 0,0 0-128 15,0 0 0-15,-1-8 128 0,-4 0-128 0,-3 0 0 16,-2 0 0-16,-4 2 128 0,-4-1-128 0,-3-1 0 16,-5-2 0-16,-4 2-176 0,-5-2 176 0,-3 1-128 15,-3 1 128-15,-5 4-128 0,-5 3 128 0,-1-1 0 16,1-2 0-16,-5-1 0 0,-5-1 0 0,-4 3-256 16,-5 0 32-16,-1 3 16 0,1-3 208 0,-1 1-192 15,-8-1 192-15,-4 0-192 0,-3 0 192 0,-2 1-176 16,0-1 176-16,-7 1-160 0,-5 1 32 0,-5 1 0 15,-3 0 0-15,-2 1 0 0,-2 1 128 0,-4-1 0 16,1 1 0-16,-4 0 0 0,-2 2 0 0,4 0-128 16,2 1 128-16,-3 0 0 0,-8 1 0 0,2-2 0 15,3 0 0-15,-5 3 0 0,-2 2 0 0,1-3 0 0,-1-2 0 16,-3 1 0-16,-1 4 0 0,-4 2 0 0,-4-1 0 0,4-1 0 16,5 1 0-16,-3 2 0 0,-2 0 0 15,5-2-128-15,6-3 128 0,-1 2 0 0,-1 0 0 0,3-2 0 16,1-3 0-16,2 3 0 0,1-1 0 0,0-1 0 15,2-1 0-15,1 0 0 0,0 1 0 0,2-3 128 16,2-3-128-16,1 0 0 0,2 0 0 0,0 0 0 16,0-1 0-16,1 1 0 0,1 0 0 0,2 0 0 15,4-2 0-15,-1 2 0 0,-3 1 0 0,5 0 0 16,2-2 0-16,1 2 0 0,-2-3 0 0,8 1 0 16,7 0 0-16,0 1 144 0,2-1-144 0,2-1 0 15,1 0 176-15,7 3-176 0,6 0 160 0,5 0-160 16,1-1 128-16,5 0-128 0,2-2 0 0,3 3 0 15,3 3 0-15,5 1 128 0,5 2-128 0,6-2 0 0,1 0 0 0,5 0-192 16,5 3 48-16,3-1 0 16,5-1-1856-16,2 0-368 0</inkml:trace>
  <inkml:trace contextRef="#ctx0" brushRef="#br0" timeOffset="7484.65">12352 5759 10367 0,'0'0'448'0,"0"0"112"0,0 0-560 0,9-7 0 0,-2 1 0 0,1 1 0 15,-8 5 496-15,5-10-16 0,2 2 0 16,-2 1 0-16,1-1-224 0,-1 0-64 0,2-1 0 0,-3-2 0 16,-2 0-64-16,3-1 0 0,-3-1-128 0,1-3 192 15,2-3 128-15,-2-3 32 0,1-1 0 0,-1 1 0 16,0 1 160-16,1-1 16 0,1-2 16 0,-4 1 0 16,1 1-128-16,-2 1-32 0,0 1 0 0,-1 1 0 15,0-1-128-15,0 3-16 0,-4 0-16 0,1 1 0 16,-2-6-224-16,-2 2 144 0,0-2-144 0,-3 1 128 15,0-2-128-15,1-2 0 0,-2-3 0 0,1 3 0 16,-1 3 0-16,-1 1 0 0,-1 2 0 0,1-3 0 16,-2 1 0-16,-2 3 0 0,2 0 128 0,6 10-128 0,-2-3 320 15,-1-1 48-15,-3 0 0 0,-2 1 0 0,-1 0-368 0,1 0 0 16,-2-3 0-16,0 2 0 0,1 1 0 0,-8-2 0 16,4-1 0-16,-2 1 0 0,2 2 0 0,-1 0 0 15,1 0 0-15,-2 0 0 0,1 0 0 0,-2-1 0 16,3 2 0-16,-6 1 0 0,-2 3 0 0,1-1 0 15,0 1 0-15,2 0 0 0,1 5 0 0,0 1 0 16,1-1 0-16,-1 1 0 0,1 0 0 0,2 2 0 16,-2 4 0-16,-3-2 0 0,1-1 0 0,0 1 0 15,-1 2 0-15,-1 1 0 0,-1 1 0 0,4 0 0 16,2 2 0-16,1 1 0 0,-1 2 0 0,4 1 0 16,0-1 0-16,2 1 0 0,2 0 0 0,0 3 0 15,0 1 0-15,-1 0 0 0,2-2 0 0,-1 2 0 16,2 2 0-16,-5 12 0 15,2-1-304-15,8-15-128 0,2 3-16 0,-1 2-16 0,1 3 464 0,-1 0 0 0,3-1 0 16,0 1 0-16,2 0 0 0,-1 18 0 0,3-8 0 0,1-6 0 16,0-6 0-16,2-3 0 0,0 2 0 0,1-1 0 15,2-3 0-15,-3 2 0 0,1 2 0 0,3 0 0 16,-1 2 208-16,3-2-64 0,0-1-16 0,2 2 0 16,1 2 16-16,1-2 0 0,2-1 0 0,1-2 0 15,2-1 112-15,0 0 32 0,3-1 0 0,1 1 0 16,0-3-48-16,4 1-16 0,-2-3 0 0,3 2 0 15,0 1-96-15,-12-8 0 0,3-1-128 0,2 2 192 16,-2 2-48-16,3 1-16 0,1-1 0 0,1 1 0 16,0 0 0-16,20 9 0 0,-7-4 0 0,-2-4 0 15,-1-4 80-15,-1-5 16 0,-2 0 0 0,1 1 0 0,0-1-96 0,-1 1 0 16,1-1-128-16,-1-1 192 0,-1 1-32 16,2-4-16-16,0-3 0 0,-3 1 0 0,2 0 48 15,-1-1 0-15,2-4 0 0,1-2 0 0,0-1 112 16,0-2 16-16,0-1 16 0,0 0 0 0,-3-1-96 0,0-1-32 15,-1 0 0-15,-1-2 0 0,-1-1 0 0,-3-1 0 16,2-1 0-16,-6 0 0 0,-2 1-16 0,-2-1-16 16,-4 2 0-16,-1 1 0 0,-3-1 112 0,0 0 32 15,-4-3 0-15,0 2 0 0,-2-2-320 0,-1 0 0 16,-2-2 128-16,-2 2-128 0,0 5 128 0,-1 2-128 16,-1 2 144-16,-1-2-144 0,-4-2 128 0,1 5-128 15,-2 3 0-15,5 4 0 0,-1 0 304 0,-1-1-48 16,-3 1 0-16,-1 0 0 15,-4 1-608-15,2 2-128 0,-3 0-32 0,1 2 0 16,1 4-1584-16,1 0-320 0</inkml:trace>
  <inkml:trace contextRef="#ctx0" brushRef="#br0" timeOffset="8383.26">14995 7145 2751 0,'15'-4'256'0,"-4"2"-256"0,-2 1 0 0,2-3 0 16,2-6 1920-16,-3 2 352 0,0 0 64 0,1 1 16 15,-5-3-1216-15,2 0-240 0,-5-1-64 0,1 0 0 16,-4 0-224-16,-1-5-48 0,-4-2-16 0,-1 0 0 15,-3-1-96-15,-5 0 0 0,-3-1-16 0,-3-2 0 16,-2-2-16-16,-2 0 0 0,-2 5 0 0,-5-2 0 16,-5-3-144-16,-4 0-16 0,-3 2-16 0,-3 5 0 15,-6 1-96-15,-3 1-16 0,-5 0 0 0,-4 0 0 16,-3 2-128-16,3 1 0 0,1 1 0 0,2 0 128 16,-2 0-128-16,2 2 0 0,0 2 0 0,-1 0 0 0,0 1 0 15,0 1 0-15,0 1 0 0,1 0 128 0,-3 5-128 0,-2 2 0 16,-1-1 144-16,1 3-144 0,0 4 0 15,-1 0 128-15,-1 0-128 0,-2 2 0 0,3 2 0 0,6 3 0 16,4 3 0-16,8 0 0 0,4-2 0 0,5 3 0 16,1 1 0-16,5 7 0 0,1 3 0 0,5 4 144 15,5 0-144-15,10 3 0 0,2 3 176 0,7 0-176 16,6-3 160-16,4 0-160 0,5-5 160 0,5 3-160 16,3 0 160-16,6-1-160 0,1-2 0 0,4-1 0 15,6-1 0-15,2-1 0 0,5-4 128 0,6 2-128 16,2-4 0-16,6-2 144 0,2-1-144 0,1-4 0 15,2-2 0-15,2-4 128 0,4-4 0 0,5-2-128 16,3-2 192-16,-1 0-64 0,1 0 16 0,1-5 0 0,0-1 0 16,1 0 0-16,-1 1 48 0,-3-2 0 0,0-2 0 0,1-2 0 15,2-1 0-15,-1-1 16 0,-1 0 0 16,-5-2 0-16,-8-4 16 0,-4-2 0 0,-7 0 0 0,-7-4 0 16,-5-3 144-16,-6 0 16 0,-6 1 16 0,-7-1 0 15,-9-1 48-15,-6 1 16 0,-4-3 0 0,-6 6 0 16,-6 5-208-16,-4 1-32 0,-3 1-16 0,-2 5 0 31,-5-1-1616-31,1 3-336 0,0 3-64 0</inkml:trace>
  <inkml:trace contextRef="#ctx0" brushRef="#br0" timeOffset="9767.66">14792 8494 4607 0,'16'-5'400'0,"-3"0"-400"0,1-2 0 0,2 1 0 15,-2 2 1792-15,1-1 288 0,1-1 48 0,-2-3 16 16,-1 2-928-16,-1 1-176 0,-2 2-32 0,-2-1-16 15,0-3-352-15,-4 3-64 0,-4 5 0 0,0 0-16 16,8-8-144-16,-4 1-32 0,-4 0 0 0,0 7 0 16,-1-8 96-16,-3 0 16 0,-1 0 0 0,0-1 0 15,-6-2-112-15,0 2 0 0,0-2-16 0,-4-1 0 16,-1-2-128-16,-4 1-32 0,0 1 0 0,-1 0 0 16,-3-1-32-16,0 0-16 0,-2 0 0 0,-4-3 0 15,-2 1-160-15,-2 2 160 0,-5-1-160 0,1 1 160 0,-5 0-160 16,-2 0 0-16,-2-1 144 0,-2-1-144 0,2 0 0 15,1 3 0-15,-1 1 0 0,2 0 128 0,0 0-128 16,1 1 128-16,-1-1-128 0,0 3 128 0,0 3 32 0,0 0 16 16,2 0 0-16,0 3 0 0,1 4 64 0,2 1 16 15,-4 1 0-15,2 2 0 0,-1-2-80 0,3 4-16 16,-2 2 0-16,3 1 0 0,3 1-160 0,3 1 0 16,2 0 144-16,3 4-144 0,3 2 0 0,-1 4 128 15,1 0-128-15,3 2 0 0,3 4 0 0,-1 0 0 16,2 2 0-16,3-1 0 0,0-1 0 0,1-1 0 15,0 0 0-15,3-2 0 0,3-1 0 0,2 0 0 16,-1-1 0-16,4 2 0 0,0 2 0 0,3-4 0 16,0-2 128-16,3 0-128 0,0 1 128 0,6 1-128 15,5 0 128-15,1 1-128 0,5-1 176 0,4 1-48 0,2-2 0 0,3-1 0 16,2-3-128-16,3 0 192 0,3-2-192 16,3 1 192-16,3-1-64 0,3-2-128 0,3-4 192 0,4 1-64 15,3 1-128-15,0 0 160 0,2 0-160 0,2 2 160 16,0-1-160-16,1-2 128 0,-3-2-128 0,2-3 128 15,1-6-128-15,2 3 160 0,0-2-160 0,2 0 160 16,1-2 0-16,-2 0 0 0,0-1 0 0,-4-1 0 16,0-3 0-16,-4 0 0 0,0 2 0 0,-2-3 0 15,-2-3 32-15,-2 0 16 0,-1 2 0 0,-7 1 0 16,-4-9-48-16,-5 2-16 0,-6 0 0 0,-1-3 0 16,-4-1-16-16,-4-2-128 0,-2-5 192 0,-4 0-64 15,-3 3 0-15,-2-6-128 0,0-3 192 0,-4-2-64 16,-2-1 0-16,-2 0-128 0,-1 0 192 0,-1 1-64 0,-6 1-128 0,0 1 128 15,-2 1-128-15,-4 2 128 0,-3 3 0 0,-4 0 0 16,-2-1 0-16,-6-1 0 0,-1 1 0 0,-5-1 0 16,-2-2 0-16,-3 2 0 0,-3 1-128 0,2 3-144 15,-2 3 144-15,0-1-208 0,-2-5 208 0,-1 0 128 16,-3 4 0-16,1 3-128 0,-4 1 0 0,0 2 0 16,-1 1-192-16,0 3 48 0,-1 2 144 0,1 3 0 15,-3 2 0-15,1 1 0 0,0 0 0 0,0 1 0 16,-1 4 0-16,2 2 0 0,3-1 0 0,-2 1-128 15,2 2 128-15,1 3-128 0,0 2 128 0,4 0 0 16,4-1 0-16,3 1 0 0,3 2 0 0,3 2 0 16,3 3 128-16,2 0-128 0,4 0 0 0,0 2 0 15,3 3 0-15,0 0 0 0,1-2 0 0,3 2-128 16,2 0 0-16,1 1 0 0,0 3 128 0,4-3 0 16,2-1 0-16,2 2 0 0,-1 2 0 0,3-1 0 15,2-1 0-15,2 2 0 0,1 0 0 0,2 2-160 0,2 1 160 16,2-2 0-16,2 0 0 0,4-1 0 0,2 0 0 0,4-4 0 15,1-2 0-15,3-4-128 0,-2-1 128 0,6 1 0 16,-2 2 0-16,3-1 0 0,3-5-128 0,3 0 128 16,3 0 0-16,2-1 0 0,0 4 0 0,4-3 0 15,4-2 0-15,2 1 0 0,-1-1 0 0,2 1 0 16,3 0 0-16,1-2 0 0,4-3 0 0,-1 0 0 16,3 2 0-16,-1-3 0 0,1-4 0 0,-2 2 0 15,2 3 0-15,-2-1 128 0,-2 1-128 0,-2-5 0 16,-3-5 0-16,-1 3 0 0,-3 4 0 0,-4-3 0 0,-4-4 0 15,1-5 0-15,0 1 128 0,0-1-128 0,3 0 160 16,-5-2-16-16,0-4 0 0,1 2 0 0,-1 1-144 0,1 1 0 16,-2 1 0-16,-2-2-176 0,-3-5 176 0,-3-2 0 15,-2 2 128-15,-3-2-128 0,-2-2 0 0,-4-1 0 16,-1-2 0-16,-2 0 0 0,-5-1 176 0,-1-1-48 16,-4-7 0-16,-3 2 0 0,-3 2-128 0,-1 0 0 15,-6 1 0-15,0-3 0 0,-4-2 128 0,0 3 0 16,-1 4 0-16,0 0 0 0,-1-1-128 0,-1 3 0 15,0 1 0-15,0 3 0 0,0 3 0 0,-1 3 0 16,-1-1 0-16,-2 2 0 0,0-1-144 0,-2 4 144 16,-1-1-192-16,0 3 192 15,-4 3-1792-15,3 4-256 0,1 2-64 0</inkml:trace>
  <inkml:trace contextRef="#ctx0" brushRef="#br0" timeOffset="11044.39">15238 7164 8687 0,'0'0'384'0,"0"0"80"0,0 0-464 0,0 0 0 16,0 0 0-16,0 0 0 0,0 0 1008 0,0 0 96 15,-2-10 32-15,2 5 0 0,0 5 16 0,0 0 16 16,3-15 0-16,-3 2 0 0,-1 4-368 0,-1-1-80 16,-1 0-16-16,0-1 0 0,-1-6-192 0,-3 1-64 0,-2 0 0 0,-2-1 0 15,-2-3-176-15,-2-2-32 16,-3-3-16-16,-3-1 0 0,-4 1-80 0,-2 2-16 0,-1 0 0 0,-2 1 0 15,0 0 16-15,0 2 0 0,-2 4 0 0,-2-1 0 16,1-5 0-16,1 4 0 0,0 4 0 0,-2 1 0 16,-3-2-144-16,-4-1 0 0,-4 0-160 0,-3 1 160 15,1 2 0-15,-3 1 0 0,-1-1 0 0,-2 1 0 16,1 1 0-16,-4 2 0 0,0 0 0 0,2 0 0 16,0-2 0-16,0 4 0 0,-2 2 0 0,1 1 0 15,1-2 0-15,0 1 0 0,-1-2 0 0,2 4 0 16,-6 1 0-16,3 2 0 0,0 0 0 0,1 2 0 15,2 2 0-15,-2 1 0 0,-1-2 0 0,-2 0 0 16,1 1 0-16,-1 2 0 0,1 5 0 0,3 2 0 16,3 2 0-16,3 0 0 0,4 1 0 0,3 0 0 0,1 4-128 15,4 0 128-15,4-5 0 0,5 5-144 0,1 4 144 16,7 6 0-16,-1 5 0 0,5 1 0 0,2-4 0 0,1 4 0 16,2 5 0-16,3-1 0 0,5-3 0 0,3-4 0 15,4-4 0-15,7-1 0 0,3 2 0 0,8-5 0 16,4-3 0-16,3 0 128 0,8 4 80 0,2-1 32 15,4 0 0-15,3-2 0 0,0-1 16 0,4 1 0 16,4 2 0-16,-2 0 0 0,2 0-112 0,-1-2-16 16,1 2 0-16,-1-1 0 0,0 1-128 0,3-2 0 15,4-1 144-15,3 0-144 0,2 0 144 0,3-2-144 16,1-2 192-16,3-2-192 0,4-3 304 0,-1-2-48 16,-2-2-16-16,0-1 0 0,1-4-16 0,3-4 0 15,1-5 0-15,0-1 0 0,-5 3 48 0,-3-4 16 0,-4-3 0 16,-4-4 0-16,-1 2 160 0,-1-2 16 0,-4-4 16 15,-2-4 0-15,-3-3-256 0,-7-3-48 16,-5-3-16-16,-5-3 0 0,-9-9 48 0,-6 1 16 0,-7-1 0 0,-6 7 0 16,-9 9-32-16,-3 2 0 0,-4-4 0 0,-4 11 0 15,-5 7-192-15,-3 4 0 0,-4 0 0 0,0 2 0 32,-5-1-1712-32,3 5-384 0,-1 4-80 0,5 2 0 0</inkml:trace>
  <inkml:trace contextRef="#ctx0" brushRef="#br0" timeOffset="12530.8">15784 7904 16575 0,'-15'-9'736'0,"11"5"160"0,-4 0-720 0,1 1-176 15,0-1 0-15,0 3 0 0,0-2 0 0,2 0 0 16,1-2 0-16,4 5 0 0,0 0 0 0,0 0 0 15,4-4 0-15,5 0 0 0,1-2 848 0,5 1 144 0,6-2 32 16,0 0 0-16,2 1-832 0,2 0-192 0,3 2 0 0,1 1 0 16,2-1 0-16,-2 2 0 0,-4 0 0 0,9 1 0 31,-5 4-768-31,-6 0-208 0,-5 0-48 0,-7 0 0 0</inkml:trace>
  <inkml:trace contextRef="#ctx0" brushRef="#br0" timeOffset="12710.71">15699 8063 20271 0,'-8'-3'448'0,"1"-1"80"0,2 0 32 0,5 4 16 0,0 0-576 0,0 0 0 0,0 0 0 0,-1407 0 0 16,2824-2 0-16,-1406-1 0 0,6-3 0 0,4 1 0 16,7-2 928-16,3 0 80 0,2 1 16 0,4-1 0 0,4-1-832 0,0 3-192 15,-1 1 0-15,14-3 0 16,-11 5-768-16,-6 1-208 0,-4 2-48 0,-12 2-5456 15,1 0-1104-15</inkml:trace>
  <inkml:trace contextRef="#ctx0" brushRef="#br0" timeOffset="13619.2">16496 8252 16575 0,'0'0'1472'0,"0"0"-1168"0,-3 8-304 0,-2-1 0 16,5-7 0-16,0 8 0 0,0-8-208 16,5 9 80-16,1 1 128 0,3-1-160 0,0-3 160 0,1 0-160 15,2-1 160-15,0 1 0 0,2-2 0 0,2 0-128 16,0-4 128-16,3 0 0 0,3-4 0 0,3 2 0 16,-2-4 0-16,5-4 192 0,5-2-32 0,2-4-16 15,3-3 112-15,1-3 32 0,2-2 0 0,1-2 0 16,2-2 80-16,0-1 16 0,5-4 0 0,2-3 0 15,3 0 144-15,2-2 48 0,2-4 0 0,-2-1 0 16,-3-5-64-16,-1-5-16 0,-3-2 0 0,2 1 0 16,-3-1-176-16,-2 2-48 0,1 0 0 0,-8 3 0 15,-1 1-272-15,-8 3 160 0,-5 0-160 0,-3 5 128 16,-6 4-128-16,-3 4 128 0,-4 3-128 0,0 3 128 16,-6 0 16-16,-1 0 0 0,-1 6 0 0,-2 0 0 0,-1 2 48 15,0 0 16-15,0 2 0 0,-4 3 0 0,0 3-48 0,1-2-16 16,-4 4 0-16,3 2 0 0,-4 3 16 0,-2 1 0 15,-2 3 0-15,-4 5 0 0,-2 0 16 0,-3 6 0 16,-2 5 0-16,-2 1 0 0,1 3-176 0,-3 3 0 16,-1-1 0-16,1 8 0 0,-1 7 0 0,3 5 0 15,-1 4 0-15,4 5 0 0,-2 3 0 0,1 0 0 16,2 0-144-16,1-3 144 0,-1-2 0 0,3 1 0 16,1 2 0-16,2-1 0 0,1-2 0 0,4-3 0 15,2-2 128-15,5-4-128 0,4-6 192 0,4-3-48 16,-1-4-16-16,3-3 0 0,5-2 112 0,-1-3 16 15,1-3 0-15,2-7 0 0,2 0-64 0,-1-2 0 16,3-2 0-16,1 0 0 0,1-3-448 0,-2-2-112 0,1-1-16 16</inkml:trace>
  <inkml:trace contextRef="#ctx0" brushRef="#br1" timeOffset="17958.02">16922 8212 16575 0,'-9'3'368'0,"-2"1"80"0,-2 2 0 0,0-2 16 0,2-1-464 0,-1 2 0 0,1 0 0 0,2 2 0 15,1 0 912-15,0-1 96 0,0 2 16 0,1-3 0 16,0 3 0-16,7-8 0 0,-3 8 0 0,3-8 0 16,0 0-832-16,0 0-192 0,0 0 0 15,0 0 0-15,10-1 864 0,4-3 128 0,2-2 32 0,1-3 0 16,4-3 0-16,2-4 0 0,1-2 0 0,3-3 0 15,1-2-832-15,3-4-192 0,2-3 0 0,6-3 0 16,1-2 864-16,4-1 128 0,3-3 32 0,3-2 0 16,3-2-832-16,-2-3-192 0,-5 0 0 0,-2-2 0 15,-6 1 0-15,2 1 0 0,-5-2 0 0,-1 4 0 0,-1 0 0 0,-3-2 0 16,-1-3 0-16,-3 3 0 0,-2 3 0 16,-1-1 0-16,-3 3 0 0,-2 1 0 0,-4 3 0 15,-1 4 0-15,-1 1 0 0,-4 3 0 0,-1 2 0 0,-4 2 0 16,-1 3 0-16,-2 3 0 0,-1 2 0 0,0 3 0 15,-4 2 0-15,-1 1 0 0,0 4 0 0,-1 2 0 16,-1 1 0-16,-1 0 0 0,-1 3 0 0,-4 3 0 16,-1 5 0-16,-1 2 0 0,-4 0 0 0,1 4 0 15,-2 3 0-15,-1 5 0 0,-3 1 0 0,0 3 0 16,-1 1 0-16,-1 6 0 0,2 5 0 0,0 7 0 16,1 2 0-16,-2 5 0 0,2 2 0 0,-1 1 0 15,-1-2 0-15,0 0 0 0,-1-2 0 0,2-3 0 16,4 2 0-16,4-1 0 0,4-2 0 0,2-2 0 15,3-5 0-15,5-2 0 0,-2-1 0 0,3-3 0 16,1-4 0-16,4-2 0 0,3-5 0 0,-3 0 0 0,0 0 0 0,3-2 0 16,3-5 0-16,1-1 0 0,-3-3 0 15,3 1 0-15,2 2 0 0,-2-4 0 0,2-6 0 0,1 1 0 16,2-1 0-16,-1-1 0 0,0 0 0 0,-2-2 0 16,2-1 0-16,-2 0 0 0,0-1 0 0,0-1 0 31,-3 0-2416-31,1-1-528 0,-2 0-96 0,1-2-32 0</inkml:trace>
  <inkml:trace contextRef="#ctx0" brushRef="#br1" timeOffset="18211.93">18012 7831 23951 0,'0'0'512'0,"0"0"128"0,-1-6 0 0,1 6 64 0,0 0-576 0,0 0-128 15,0 0 0-15,-3 10 0 0,-3 1 848 0,2 3 144 16,-1 3 32-16,-1 1 0 0,-3-1-832 0,1 4-192 16,0-1 0-16,-1 1 0 0,-1 1 864 0,0-1 128 15,1 0 32-15,1-4 0 0,-2 4-832 0,4-2-192 16,-3-1 0-16,3-3 0 0,0-3 0 0,1 0 0 16,2-1 0-16,3-11 0 0,0 0 0 0,0 0 0 15,0 0 0-15,0 0 0 16,0 0-2416-16,6-11-528 0,2-12-96 0,3 2-32 0</inkml:trace>
  <inkml:trace contextRef="#ctx0" brushRef="#br1" timeOffset="18703.59">18385 7722 20271 0,'0'0'448'0,"0"0"80"0,0 0 32 0,0 12 16 0,-1 1-576 0,-1 2 0 0,0-1 0 0,0 5 0 16,-1 3 928-16,1 2 80 0,-4-2 16 0,0 1 0 15,-2-1 0-15,-1 1 0 0,-1-1 0 0,-2 1 0 16,1-6-832-16,-1 1-192 0,0 1 0 0,0-4 0 16,3-2 864-16,2-5 128 0,7-8 32 0,0 0 0 15,0 0-832-15,0 0-192 0,0 0 0 0,9-6 0 16,1-5 864-16,3 0 128 0,3-5 32 0,0 1 0 0,1-3-832 0,0 0-192 16,2-1 0-16,1 1 0 0,-3 1 0 15,3-3 0-15,2 1 0 0,-1 1 0 0,2 1 0 0,0 3 0 16,-2 2 0-16,-2 4 0 0,-5 4 0 0,-3 4 0 15,-1 6 0-15,-4 5 0 0,1 0 0 0,-4 3 0 16,-3 4 0-16,-2-1 0 0,-1 1 0 0,-2 1 0 16,-2 0 0-16,2-2 0 0,3 0 0 0,-1-3 0 15,-2-2 0-15,-1-1 0 0,3-2 0 0,3-9 0 16,0 0 0-16,0 0 0 0,0 0 0 0,0 0 0 16,0 0 0-16,0 0 0 0,5-11 0 0,4-4 0 15,4-1 0-15,4 1 0 0,2-1 0 0,-1 1 0 16,2-3 0-16,-2 5 0 0,0 0 0 0,0 2 0 15,-2 1 0-15,0 2 0 0,-1 1 0 0,0 2 0 0,-3 4 0 16,1 4 0-16,-2 4 0 0,0 2 0 0,-1 0 0 16,2 3 0-16,-3 1 0 0,2 2 0 15,1-1 0-15,-1-1 0 0,1 1 0 0,1 0 0 0,-1 0 0 0,2-3 0 16,-1-6 0-16,-1 2 0 0,-1-2 0 16,0 0 0-16,-3-3 0 0,2-3 0 0,1-4 0 0,-5 2-10336 15,-6 3-2112 1</inkml:trace>
  <inkml:trace contextRef="#ctx0" brushRef="#br1" timeOffset="18874.47">18434 7141 38703 0,'-4'-17'848'16,"3"6"176"-16,1-3 48 0,2 6 16 0,7 4-880 0,0 3-208 0,1-2 0 0,3 2 0 0,0 1 0 0,1 2 0 15,1 1 0-15,-2 0 0 16,-2-1-1600-16,-5 3-352 0,-3 5-80 0,-5-2-13120 16</inkml:trace>
  <inkml:trace contextRef="#ctx0" brushRef="#br1" timeOffset="19394.74">15721 7653 20271 0,'0'0'896'0,"0"0"192"0,-8 1-880 0,8-1-208 16,0 0 0-16,0 0 0 0,0 0 0 0,0 0 0 16,0 0 0-16,0 0 0 0,0 0 1680 0,0 0 304 15,0 0 48-15,13 1 16 0,1-1-832 0,4 0-144 16,5 0-48-16,-2-1 0 0,3 0-816 0,3 0-208 15,6-2 0-15,2 1 0 0,-1 0 0 0,-1 1 0 16,-4 0 0-16,-3 1 0 0,-5 0 0 0,-4 1 0 0,-3 0 0 16,-3 1 0-1,-3 0-1600-15,-8-2-352 0,4 10-80 0,-4-10-9840 0</inkml:trace>
  <inkml:trace contextRef="#ctx0" brushRef="#br1" timeOffset="19559.18">15707 7880 27647 0,'-14'-2'608'0,"14"2"128"0,-6-1 32 0,6 1 0 0,0 0-624 0,0 0-144 0,0 0 0 0,0 0 0 16,8 5 848-16,7 0 144 0,2-1 32 0,6 0 0 15,3-3-832-15,3 0-192 0,3-1 0 0,7 2 0 16,6 0 864-16,1-1 128 0,-5-3 32 0,-3 2 0 16,-4 1-832-16,-2 2-192 0,-3-2 0 0,-3 1-10336 15,-6 1-2112-15</inkml:trace>
  <inkml:trace contextRef="#ctx0" brushRef="#br1" timeOffset="20998.66">17344 9067 16575 0,'-16'0'368'0,"4"0"80"0,-4 1 0 0,4-1 16 0,0-4-464 0,2 0 0 0,1-2 0 0,3 2 0 15,1-2 912-15,2 0 96 0,0-5 16 0,3 1 0 16,3-1 0-16,3-2 0 0,-1-2 0 0,4 0 0 16,0-3-832-16,2 2-192 0,2 1 0 0,-2-1 0 15,4-2 864-15,0 3 128 0,-4 2 32 0,-2 2 0 16,-1 0-832-16,0 3-192 0,-8 8 0 0,0 0 0 0,0 0 0 0,0 0 0 15,0 0 0-15,1 11 0 16,-5 2 0-16,-4 5 0 0,-1 1 0 0,-1 0 0 0,-3 1 0 0,0 3 0 16,-3 4 0-16,3-2 0 0,2-2 0 15,0-4 0-15,-2-6 0 0,3-1 0 0,2 1 864 0,3-2 128 16,0-1 32-16,5-10 0 0,0 0-832 0,0 0-192 16,0 0 0-16,10-10 0 0,6-5 864 0,-1-2 128 15,2 2 32-15,5-4 0 0,2-3-832 0,-1 1-192 16,-1 2 0-16,-3 0 0 0,-1 1 0 0,-1 6 0 15,-3 3 0-15,-1 3 0 0,-1 0 0 0,-3 5 0 16,0 3 0-16,-1 3 0 0,-2 0 0 0,-1 6 0 16,-2 5 0-16,-1 2 0 0,2 4 0 0,-4 0 0 15,-5-1 0-15,2 3 0 0,-2 4 0 0,3-3 0 16,-3-3 0-16,1-1 0 0,2 0 0 0,1-3 0 0,0-5 0 16,2-3 0-1,-1-10-768-15,0 0-208 0,0 0-48 0,0 0 0 16,12-8-2448-16,-1-3-496 0,5-11-112 0,0 1-16 0</inkml:trace>
  <inkml:trace contextRef="#ctx0" brushRef="#br1" timeOffset="21163.34">17800 8933 16575 0,'0'0'736'0,"-7"5"160"16,7-5-720-16,-5 4-176 0,5-4 0 0,0 0 0 15,0 0 848-15,1 11 144 0,4 2 32 0,4-5 0 16,1-3 0-16,2 0 0 0,3-1 0 0,3-3 0 0,2-3-832 0,3 0-192 16,-1 0 0-16,2 2 0 0,-2 2 0 15,2-2 0-15,0-3 0 0,-2 0 0 0,-2 3 0 0,-3-1 0 16,-5 0 0-16,0-1 0 0</inkml:trace>
  <inkml:trace contextRef="#ctx0" brushRef="#br1" timeOffset="21450.69">17979 8855 23951 0,'0'0'512'0,"0"0"128"0,0 0 0 0,0 0 64 0,0 0-576 0,9 1-128 16,0-1 0-16,3 0 0 0,2-2 0 0,2 1 0 15,3 0 0-15,2 1 0 0,2 2 0 0,-1 0 0 0,2 3 0 0,1 0 0 16,-2 1 0-16,0 1 0 0,-1-1 0 0,-4 0 0 15,-4 3 848-15,-1 2 144 0,-4 2 32 0,-1-1 0 16,-4-3-832-16,-4-9-192 0,2 11 0 0,-2 4 0 16,-2 1 0-16,-2-1 0 0,-4-2 0 0,-1-1 0 15,-4 5 864-15,-2 1 128 0,-1-1 32 0,-2 0 0 16,-3-2-832-16,0 1-192 0,2-2 0 0,-2-2 0 16,4-3 0-16,1 0 0 0,0-2 0 0,2-2 0 15,0-3 0-15,3-3 0 0,0 0 0 0,3-4-9232 16,8 5-1904-16</inkml:trace>
  <inkml:trace contextRef="#ctx0" brushRef="#br1" timeOffset="21905.41">18860 8920 20271 0,'0'0'448'0,"0"0"80"0,-4 13 32 0,-1 3 16 0,-1 1-576 0,-4-1 0 16,-1-1 0-16,-1 4 0 0,-3 4 928 0,-3-2 80 15,-3-5 16-15,0 1 0 0,-1 0-832 0,-3 2-192 16,-4 0 0-16,4-3 0 0,4-4 864 0,-1 0 128 16,-2-2 32-16,0-1 0 0,2-2-832 0,3-3-192 0,2-4 0 15,0-1 0-15,3-2 864 0,1-3 128 0,2 0 32 0,5-2 0 16,0-2-832-16,4-1-192 0,2-1 0 0,3 0 0 15,3 0 0-15,1 1 0 0,3 1 0 0,3 2 0 16,3 3 0-16,0-2 0 0,3-2 0 0,3 4 0 16,2 4 0-16,3 2 0 0,-3 1 0 0,6-1 0 15,4-1 0-15,2 1 0 0,-2 1 0 0,0-2 0 16,-2 0 0-16,-1-3 0 0,-3-3 0 0,0-2 0 16,-4-1 864-16,-1-1 128 0,-1-1 32 0,0 0 0 15,1-1-832-15,-4-2-192 0,-5-4 0 0,-2 1 0 16,1 3 864-16,-5 0 128 0,-2 1 32 0,-6-2 0 15,-3 1-832-15,-6 1-192 0,0 1 0 0,-2 2 0 16,-6 1 0-16,-1 4 0 0,0 0 0 0,-1 4 0 16,0 5 0-16,1 2 0 0,0-1 0 0,0 4 0 15,1 4-768-15,2 0-208 0,4-2-48 16,0-3-9824-16,3-1-1968 0</inkml:trace>
  <inkml:trace contextRef="#ctx0" brushRef="#br1" timeOffset="22425.55">20268 6215 16575 0,'0'0'368'0,"0"0"80"0,0 0 0 0,0 0 16 0,0 0-464 0,0 0 0 0,0 0 0 0,-4 8 0 0,-2-1 912 15,1 8 96-15,-1 5 16 0,0 5 0 0,-2 6-832 0,0 5-192 16,1 8 0-16,-1 7 0 0,0 7 864 0,0 6 128 16,1 4 32-16,-2 11 0 0,0 13-832 15,1 6-192-15,1 4 0 0,0 6 0 0,3 10 0 0,-3-3 0 16,1-7 0-16,0 2 0 0,-3 5 0 0,-1-10 0 15,0-10 0-15,-3-4 0 0,-2-3 864 0,-3-6 128 16,-3-6 32-16,4-8 0 0,0-10-832 0,2-3-192 16,-2-2 0-16,2-5 0 0,1-7 864 0,0 0 128 15,1-5 32-15,2-2 0 0,0-9-832 0,1-5-192 16,3-4 0-16,3-6 0 16,2-5-768-16,2-5-208 0,0 0-48 0,6-11 0 0</inkml:trace>
  <inkml:trace contextRef="#ctx0" brushRef="#br1" timeOffset="23009.44">21359 6725 16575 0,'0'0'368'0,"7"-1"80"0,0-2 0 0,1-2 16 0,-8 5-464 0,6-10 0 16,0 2 0-16,-6 8 0 0,3-11 912 0,-6-1 96 16,2 2 16-16,-1-1 0 0,-1 0-832 0,-3 2-192 15,-6-1 0-15,2 3 0 0,2 0 864 0,-5 4 128 16,-4 0 32-16,-4 5 0 0,-2 2 0 0,-2 3 0 16,-2 1 0-16,-1 6 0 0,0 2-832 0,-1 4-192 15,-1 1 0-15,-2 4 0 0,-2 4 0 0,1 3 0 16,-4 2 0-16,8 4 0 0,4 5 0 0,7-2 0 0,5-4 0 15,4-5 0-15,3-4 0 0,7-6 0 0,6-6 0 0,1-3 0 16,-2-1 0-16,9-3 0 0,7-2 0 0,4-5 0 16,3-3 864-16,-2-2 128 15,-1-4 32-15,1-1 0 0,-1-2-832 0,1-2-192 0,0-3 0 0,-3-1 0 16,2 1 0-16,-1-1 0 0,0-4 0 0,1 1 0 16,-2 1 0-16,-4 3 0 0,-8 3 0 0,1 3 0 15,0 4 0-15,-1 2 0 0,-3 3 0 16,0 6 0-16,-3 4 0 0,0 3 0 0,-3 4 0 0,-1-3 0 15,1 3 0-15,-1 11 0 0,-2-4 0 0,0-5 0 16,0 1 0-16,-1 12 0 0,0 1 0 0,1-13 0 16,0 0-2416-16,2 0-528 15,2 10-96-15,6-9-32 0</inkml:trace>
  <inkml:trace contextRef="#ctx0" brushRef="#br1" timeOffset="23446.78">21684 7189 23951 0,'0'0'512'0,"0"0"128"0,0 0 0 0,0 0 64 0,0 0-576 0,0 0-128 16,0-5 0-16,0 5 0 0,0 0 848 0,8-5 144 16,1-1 32-16,2-3 0 0,2-2 0 0,0-1 0 15,3 1 0-15,1 1 0 0,-1-2-832 0,2 0-192 16,1-1 0-16,-1 3 0 0,1 2 0 0,-1 2 0 15,-3 1 0-15,-2 3 0 0,-4 2 0 0,-1 3 0 0,-2 3 0 0,-2 1 0 16,-4 1 0-16,-2 4 0 16,0 3 0-16,-2 0 0 0,-3 1 0 0,1 1 0 0,-3-1 0 0,0 0 0 15,0 1 0-15,2-4 0 0,-1-3 0 0,3-2 0 16,2-1 0-16,3-7 0 0,0 0 0 0,6 4 0 16,1-4 864-16,4-3 128 0,1-2 32 15,3-4 0-15,0-2-832 0,3-2-192 0,-2-1 0 0,1 3 0 16,-1 3 0-16,2-1 0 0,-2-1 0 0,0 2 0 15,-1 4 0-15,-2 3 0 0,1 3 0 0,-2 5 0 16,-1-2 0-16,-3 7 0 0,-2 7 0 0,-2 1 0 16,0-3 0-16,-4 2 0 0,-4 4 0 0,0 5 0 15,-3 2 0-15,0 0 0 0,-3-1 0 0,-1 1 0 16,-1 2-3232-16,-2-1-688 0,-15 19-144 0,6-16-32 16</inkml:trace>
  <inkml:trace contextRef="#ctx0" brushRef="#br1" timeOffset="23711.67">20539 7805 23951 0,'-39'0'1056'0,"17"2"224"0,5-1-1024 0,2-1-256 15,3-3 0-15,3 3 0 0,9 0 880 0,0 0 112 16,0 0 32-16,17-4 0 0,5-1-832 0,9-1-192 0,8-1 0 0,8 2 0 16,3 2 0-16,7-3 0 0,6-2 0 0,10 2 0 15,7 5 864-15,2-1 128 0,0-3 32 0,-17 3 0 16,10 1 0-16,7-1 0 0,4 4 0 16,1-1 0-1,0-1-1648-15,-5 1-320 0,-2 1-64 0,-7 2-16 0,-9 0 832 0,-9 2 192 0,-5-1 0 0,5 4-13968 16</inkml:trace>
  <inkml:trace contextRef="#ctx0" brushRef="#br1" timeOffset="24259.55">20794 8532 20271 0,'-8'-15'896'0,"4"4"192"0,1 1-880 0,-5-2-208 0,0 0 0 0,-2 0 0 15,-1 0 864-15,1 1 128 16,-2 1 32-16,-1 4 0 0,-1 0-832 0,-2 4-192 0,0 2 0 0,-3 4 0 16,-1 5 864-16,-3 1 128 0,0 1 32 0,-4 5 0 15,0 8-832-15,5-1-192 0,2 3 0 0,3 0 0 16,-1 3 0-16,4 0 0 0,4 0 0 0,1-1 0 15,4-2 864-15,4-4 128 0,1-2 32 0,4-3 0 16,5-6-832-16,2-5-192 0,2-3 0 0,5-1 0 16,6-4 0-16,1-4 0 0,4-5 0 0,0-2 0 15,1-3 0-15,-1-1 0 0,-2-3 0 0,-4-4 0 16,0-6 0-16,-5 4 0 0,-1 2 0 0,-4 4 0 0,-2 1 864 16,-1 2 128-16,0 3 32 0,-6 6 0 15,-4 8-832-15,0 0-192 0,0 0 0 0,0 0 0 0,0 0 0 0,0 17 0 16,-1 4 0-16,-1 1 0 0,-1 0 0 0,-1 3 0 15,1 3 0-15,2-2 0 0,1-1 0 0,1-2 0 16,-1 0 0-16,2-3 0 16,2 1-1600-16,-1-2-352 0,-1-6-80 0,0-2-16 0</inkml:trace>
  <inkml:trace contextRef="#ctx0" brushRef="#br1" timeOffset="24709.54">20905 8952 23951 0,'0'0'512'0,"0"0"128"0,0 0 0 0,0 0 64 0,0 0-576 0,0-10-128 0,4 1 0 0,4-1 0 16,-2-1 848-16,4 0 144 0,4-4 32 0,1 1 0 15,3 5 0-15,-2-2 0 0,1-1 0 0,-1 2 0 16,2 2-832-16,-3 4-192 0,0 1 0 0,-2 1 0 15,-2-1 0-15,-3 6 0 0,-2 4 0 0,-1 2 0 16,-2 1 0-16,-1 1 0 0,-3 0 0 0,-1 2 0 16,-2 2 0-16,-1 2 0 0,-3-1 0 0,1 1 0 15,-1-4 0-15,0 2 0 0,0 2 0 0,4-4 0 16,4-13 0-16,-5 8 0 0,5-8 0 0,0 0 0 0,0 0 864 16,0 0 128-16,5-6 32 0,2-2 0 15,3 1-832-15,-1-3-192 0,4-2 0 0,0-1 0 16,0-1 0-16,2 3 0 0,2 1 0 0,2 1 0 15,-1-1 0-15,0 2 0 0,-4 4 0 0,0 0 0 0,0 2 0 16,-2 3 0-16,-1 2 0 0,-5 3 0 0,1 3 0 0,-3 3 0 16,-5 3 0-16,-2 2 0 0,0-1 0 0,-2 4 0 15,-2 6 0-15,-1-5 0 0,-1-6 0 0,0 0 0 16,0 3 0-16,2-3 0 0,-3-2 0 0,4-3 0 16,6-10 0-16,-6 9 0 15,2-1-2416-15,4-8-528 0,0 0-96 0,5-9-32 0</inkml:trace>
  <inkml:trace contextRef="#ctx0" brushRef="#br1" timeOffset="24904.92">21491 8993 27647 0,'0'0'608'0,"-1"6"128"0,1 1 32 0,0-7 0 0,0 0-624 0,0 0-144 0,4 7 0 0,2 0 0 15,2-3 848-15,3-2 144 0,0-5 32 0,2 1 0 16,1 1-832-16,2-1-192 0,0-3 0 0,1 3 0 16,-1 2 864-16,2 0 128 0,1-1 32 0,-2-2 0 15,-1-4-1648-15,-1 4-320 0,0 3-64 16,1 0-8752-16,-3-4-1760 0</inkml:trace>
  <inkml:trace contextRef="#ctx0" brushRef="#br1" timeOffset="25098.59">22008 8850 31327 0,'0'0'688'0,"0"0"144"0,0 11 16 0,0 2 48 0,-1 2-720 0,-1 2-176 16,-2 2 0-16,-1 7 0 0,0 0 0 0,-1 2 0 16,-1-2 0-16,0 0 0 0,0 4 848 0,2-1 144 15,2-2 32-15,-1-3 0 0,-1-3-832 0,1 0-192 16,1-1 0-16,1-5 0 15,-1-4-1600-15,2-2-352 0,-2-1-80 0,3-8-16 0</inkml:trace>
  <inkml:trace contextRef="#ctx0" brushRef="#br1" timeOffset="25955.17">23083 5960 20271 0,'2'-13'896'0,"0"6"192"0,-2 2-880 0,0 5-208 16,0 0 0-16,0 0 0 0,-3-5 0 16,3 5 0-16,0 0 0 0,-8 11 0 0,1 2 864 0,-1 6 128 15,-1 4 32-15,0 8 0 0,2 6-832 0,-4 6-192 16,-1 3 0-16,0 12 0 0,-3 10 864 0,2 11 128 16,-2 12 32-16,-1 9 0 0,1 6-832 0,-1 11-192 15,-1 10 0-15,6 7 0 0,1 8 864 0,3-3 128 16,1-3 32-16,4-3 0 0,0 2-832 0,1-8-192 15,0-9 0-15,-2-1 0 0,-1-4 864 0,-2-6 128 16,1-6 32-16,-2-7 0 0,-2-6-832 0,-2-5-192 16,-1-7 0-16,-2-8 0 0,-3-6 864 0,2-3 128 15,3-6 32-15,-1 0 0 0,-6 0-832 0,2-2-192 0,3-6 0 0,3-2 0 16,0-2 0-16,3-3 0 0,2-1 0 16,1-1 0-1,3-2-768-15,2-5-208 0,2-5-48 0,7-2 0 16,4-4-816-16,3-1-160 0,0-6-48 0,11-5-11456 0</inkml:trace>
  <inkml:trace contextRef="#ctx0" brushRef="#br1" timeOffset="34450.26">12830 6857 12895 0,'-18'4'272'0,"17"-15"64"0,1-5 16 0,0-1 32 0,-1-3-384 0,0 2 0 0,-2 3 0 0,2 0 0 16,1 0 896-16,0 1 96 0,-2 3 32 0,1 1 0 0,1 10 0 0,0-9 0 15,0 0 0-15,1 2 0 0,1-1 0 0,-2 8 0 16,0 0 0-16,5-7 0 0,-5 7-832 0,4-4-192 16,-4 4 0-16,0 0 0 0,0 0 864 0,11 2 128 15,-11-2 32-15,0 0 0 0,5 9-832 0,-2 3-192 16,-1 2 0-16,-2 5 0 0,-1 4 0 0,-1 7 0 15,-1 6 0-15,-1 6 0 0,-2 4 864 0,0 4 128 16,0 6 32-16,2-14 0 0,-1 5-832 0,1 9-192 16,-3 10 0-16,3 4 0 0,1 5 0 0,-2 3 0 15,-1 3 0-15,2 1 0 0,2 3 0 0,0-2 0 16,2-7 0-16,2 1 0 0,-1-3 0 0,1-2 0 16,1-1 0-16,3-4 0 0,-2-4 864 0,0-3 128 15,0-2 32-15,3 2 0 0,-1-1-832 0,1-1-192 0,-2-4 0 0,1-3 0 16,0-3 0-16,-2-6 0 15,0-2 0-15,-1-4 0 0,2 0 0 0,-3-3 0 0,-2 0 0 0,2-7 0 16,-2-4 0-16,0-2 0 0,-1-5 0 0,0-3 0 16,1-3 0-16,0-2 0 0,0-1 0 0,0-6 0 15,0 0 0-15,0 0 0 0,3-10 0 0,1-2 0 16,-1-2 0-16,0-5 0 0,-1-3 0 0,-1-3 0 16,2-4 864-16,-1-3 128 0,0-1 32 0,0-20 0 15,-1-4-1648 1,-1 0-320-16,-1-3-64 0,1 16-16 0,0-6 1648 0,-1-6 320 0,-1-10 64 0,1-30 16 15,1 4-832-15,0 4-192 0,1 8 0 0,0-1 0 16,2 1 0-16,2 2 0 0,-4 1 0 0,2 6 0 16,0 5 0-16,0 2 0 0,-4 0 0 0,1 2 0 15,0 2 0-15,0 3 0 0,-3 2 0 0,2 2 0 0,-1 4 0 16,0 5 0-16,1 2 0 0,0 0 0 0,0 1 0 0,-2 5 0 16,2 4 0-16,0 4 0 0,3 5 0 15,2 3 0-15,-3 2 0 0,1 2 0 0,-1 4 0 0,1 3 0 16,0 1 0-16,-2 8 0 0,0 0 0 0,0 0 0 15,0 0 0-15,0 0 0 0,7 8 0 0,-5 8 0 16,2 5 0-16,-1 4 0 0,-1 4 0 0,1 6 0 16,-2 8 0-16,1 6 0 0,-2 7 0 0,2 13 0 15,0 11 0-15,1 8 0 0,1 3 0 0,0 10 0 16,1 5 0-16,0 1 0 0,0-1 0 0,-2 0 0 16,-1 4 0-16,0-9 0 0,-2-3 0 0,1-8 0 15,-1-6 0-15,-1-5 0 0,0-2 0 0,-1-7 0 16,-2-8 0-16,2-7 0 0,-2-4 0 0,2-5 0 15,-3-4 0-15,3-6 0 0,-2-6 0 0,1-12 0 0,2 0 0 16,-1-3 0-16,0-3 0 0,1-3 0 0,0-2 0 0,1-7 0 16,0 0 0-16,0 0 0 0,-1-9 0 0,-1-4 0 15,1-5 0-15,1-2 0 0,1-3 0 0,1-2 0 16,-2-2 0-16,2-4 0 0,0-1 0 0,0-2 0 16,0-1 0-16,1 3 0 0,0 1 0 0,-2 2 0 31,-1 2-1600-31,0 1-352 0,0 3-80 0,0 2-13120 0</inkml:trace>
  <inkml:trace contextRef="#ctx0" brushRef="#br1" timeOffset="35803.43">15226 6585 16575 0,'-6'-17'736'16,"3"6"160"-16,-3 0-720 0,3-1-176 0,-1 0 0 0,-1 0 0 0,1 2 848 15,-2 1 144-15,2-1 32 0,0 3 0 0,0 1 0 0,-1 2 0 16,5 4 0-16,0 0 0 0,0 0-832 0,0 0-192 15,0 0 0-15,-2 12 0 0,2 0 864 0,3 3 128 16,1 5 32-16,1 4 0 0,1 5-832 0,2 4-192 16,3 2 0-16,-2 9 0 0,1 4 0 0,2 9 0 15,-3 5 0-15,-1 5 0 0,1 6 0 0,-2 8 0 16,-4 13 0-16,-1 7 0 0,-2 4 864 0,-1 3 128 16,0 4 32-16,-1-6 0 0,0-3-832 0,-2-3-192 15,4-1 0-15,-1-6 0 0,0-4 0 0,2-5 0 16,-2-8 0-16,3-4 0 0,2-1 864 0,-3-4 128 15,1-7 32-15,0-4 0 0,3-5-832 0,-1-5-192 16,-4-3 0-16,2-5 0 0,0-8 0 0,2 3 0 0,-4 0 0 16,1-11 0-16,1-3 0 0,-1 0 0 0,0 1 0 0,-1-6 0 15,2-3 0-15,1-2 0 0,-1-3 0 0,0 0 0 16,-2-6 0-16,0 0 0 0,0 0 0 0,3-7 0 16,1-1 0-16,0-7 0 0,-1-3 0 0,-1-2 0 15,-2-5 0-15,0-1 0 0,-2-2 0 0,1-3 0 16,1-7 0-16,-1-1 0 0,0-5 0 0,0-6 0 15,-6-5 0-15,2-4 0 0,-3-5 0 0,-1-1 0 16,2-2 0-16,-2-7 0 0,-1-5 0 0,2-1 0 16,-1-2 0-16,4 4 0 0,-2-2 0 0,3 0 0 15,-1-2 0-15,2 4 0 0,1 3 0 0,3 2 0 16,0-2 0-16,4-1 0 0,-2-2 0 0,2 4 0 16,0 6 0-16,-2 1 0 0,1 1 0 0,-1 1 0 15,0 0 0-15,0 4 0 0,-2 8 0 0,-1 4 0 0,0 5 0 16,-1 6 0-16,0 5 0 0,-3 3 0 0,2 4 0 15,-2 2 0-15,1 5 0 0,1 2 0 0,-3 4 0 0,3 2 0 16,0 2 0-16,0 3 0 0,2 6 0 0,0 0 0 16,0 0 0-16,-2 12 0 0,2 3 0 0,0 6 0 15,0 5 0-15,2 4 0 0,0 3 0 0,1 9 0 16,3 7 0-16,-3 12 0 0,1 9 0 0,1 8 0 16,0 7 0-16,1 12 0 0,2 13 0 0,-1 4 0 15,3 4 0-15,-2 4 0 0,1 2 0 0,-1-3 0 16,0-6 0-16,-1-4 0 0,-1-3 0 0,-1-8 0 15,-2-9 0-15,1-4 0 0,0-5 0 0,-2-2 0 16,2-8 0-16,-1-6 0 0,0-6 0 0,0-9 0 0,0-4 0 16,0-18 0-16,-1-1 0 0,-1-4 0 0,2-2 0 15,1-6 0-15,-2-1 0 0,0-5 0 0,0-3 0 16,-2-7 0-16,0 0 0 0,6-7 0 0,-1-3 0 0,4-10 0 16,-1 2 0-16,-1-5 0 0,1-8 0 0,1-3 0 15,0-3 0-15,-1-3 0 0,-1-4 0 0,2-4 0 16,-4-5 0-16,3-1 0 0,-1 0 0 0,-2-2 0 15,1-1 0-15,-4-5 0 0,-3-6 0 0,1-7 0 16,-1-6 0-16,-4-5 0 0,1-3 0 0,-3-8 0 16,-2-5 0-16,0 0 0 0,-4-1 0 0,1 1 0 15,-1-6 0-15,3 8 0 0,1 7 0 0,2 3 0 16,0 6 0-16,4 8 0 0,3 6 0 0,0 7 0 16,-3 9 0-16,1 8 0 0,-1 5 0 0,1 6 0 0,0 6 0 15,1 6 0-15,2 8 0 0,-2 5 0 0,0 4 0 16,1 6 0-16,0 0 0 0,2 18 0 0,1 6 0 15,1 11 0-15,2 9 0 0,-4 15 0 0,-2 8 0 0,0 14 0 16,-2 14 0-16,2 16 0 0,-1 15 0 0,-2 11 0 16,-1 9 0-16,2 4 0 0,2 5 0 0,2 1 0 15,2 0 0-15,2-4 0 16,1-6-768-16,3-8-208 0,1-11-48 0,0-7 0 16,0-5-816-16,3-14-160 0</inkml:trace>
  <inkml:trace contextRef="#ctx0" brushRef="#br1" timeOffset="38818.61">3900 12285 2751 0,'0'0'256'0,"-9"4"-256"0,1-4 0 0,0 0 0 16,8 0 2144-16,-7 1 384 0,-2 3 80 0,9-4 16 15,-6-4-1216-15,-2 2-256 0,8 2-32 0,-8 0-16 16,8 0-288-16,-9 0-64 0,3-1-16 0,6 1 0 16,-9 1-16-16,9-1 0 0,-7 1 0 0,7-1 0 15,-7 1-16-15,7-1-16 0,0 0 0 0,0 0 0 16,0 0 64-16,0 0 16 0,0 0 0 0,0 0 0 0,0 0-240 0,0 0-32 15,10-1-16-15,3 5 0 16,2 0-144-16,3 0-16 0,5-1-16 0,4-1 0 0,3 0-48 16,5 1-16-16,5 3 0 0,4-2 0 0,1-2-112 0,-1 1-128 15,1-1 176-15,-2-2-176 0,0-1 240 0,1-1-64 16,1-4-16-16,0 3 0 0,-4 2 112 0,2 0 32 16,1-1 0-16,0 1 0 0,-4 0-112 0,0 2-32 15,-3 2 0-15,0-3 0 0,-5-3-160 0,-2 2 192 16,0 0-192-16,-6 0 192 0,-2 1-192 0,-3-2 0 15,-2-3 0-15,-4 4 0 0,-6 2 128 0,-7-1-128 16,0 0 128-16,0 0-128 0,0 0 0 0,0 0 128 16,0 0-128-16,0 0 0 0,-12-2 224 0,-4 1-32 15,-5 2-16-15,-1 0 0 0,-6-1-32 0,0-1 0 16,-4-1 0-16,-2 1 0 0,-4 2-144 0,-1 0 0 0,-7-2 144 0,-2 1-144 16,0 0 0-16,-4 4 0 0,-2 5 0 15,-2-4 128-15,3-5-128 0,-3 2 0 0,-1 2 0 0,1 1 128 16,2-1-128-16,4 2 0 0,1-1 0 0,6 3 128 15,7-1-128-15,4 1 128 0,5-3-128 0,7 0 128 16,3-1-128-16,5 2 192 0,3 1-64 0,9-7 0 16,0 0 0-16,0 0 0 0,11 2 0 0,6-1 0 15,4-1 32-15,5-2 16 0,7-3 0 0,-3 2 0 16,9 3-176-16,8 0 160 0,4-2-160 0,29 0 160 16,-7 3-160-16,1-1 0 0,-1 0 0 0,-2-3 0 15,-2-1 0-15,-3 1 0 0,-3 1 0 0,-1 0 0 16,-8 0 128-16,-4 0-128 0,-5 0 0 0,-11 2 128 15,-13 2-128-15,-5 0 0 0,-5-2 144 0,-11 0-144 16,0 0 128-16,-15 2-128 0,-7 0 160 0,-4-2-160 0,-9-2 272 16,-5 1-32-16,-5 1-16 0,-3-1 0 0,-4-2-224 0,-2 1 176 15,-3 1-176-15,18 3 160 0,-1 1-160 0,-2 0-144 16,0 2 144-16,0-2-208 0,2 0 208 0,1 3 0 16,-1-2 0-16,-10 2 0 15,8-4-1680-15,10 1-304 0,10 2-48 0,7-3-13120 16</inkml:trace>
  <inkml:trace contextRef="#ctx0" brushRef="#br1" timeOffset="41356.61">9808 12246 10527 0,'-12'3'464'0,"12"-3"112"0,-11 0-576 0,2-3 0 0,-1-4 0 0,1 3 0 15,2 4 928-15,-1 2 80 0,8-2 16 0,-9-2 0 16,2 0-320-16,7 2-48 0,0 0-16 0,0 0 0 15,-8-1 0-15,8 1 0 0,0 0 0 0,0 0 0 16,0 0-32-16,0 0-16 0,0 0 0 0,0 0 0 16,0 0-112-16,10 0-32 0,0 0 0 0,0 0 0 15,-1-4-96-15,1 3-32 0,1 3 0 0,5-2 0 0,-1-3 0 16,5 0-16-16,2 2 0 0,1 1 0 0,1 1 80 0,-3-1 0 16,7-3 16-16,0 3 0 0,7 4-16 15,1 0 0-15,4-3 0 0,-1-1 0 0,3 0-384 0,2-1 0 16,1-1 0-16,0-2 0 0,1-1 896 0,4 0 112 15,-1 2 16-15,2 0 0 0,-2-2-832 0,3-1-192 16,1-2 0-16,3 1 0 0,0 4 0 0,0-1 0 16,2-2 0-16,18 0 0 0,-12 0 0 0,-2 3 176 15,-3 1-176-15,-4-4 160 0,0-4-160 0,0 3 160 16,3 2-160-16,0-1 160 0,-5 0 32 0,1 1 16 16,1-3 0-16,0 6 0 0,1 4 48 0,4-2 0 15,3-2 0-15,-3-1 0 0,-3-1-112 0,2 2-16 16,-3 2 0-16,2-1 0 0,1-5-128 0,3 3 128 15,2-1-128-15,-2 1 128 0,-4 1-128 0,1-1 128 0,3-3-128 16,1 5 128-16,5 5-128 0,-2-3 192 0,0 0-192 0,-2 0 192 16,5 0-192-16,0 1 192 0,-2 0-192 0,0-2 192 15,-1-2-192-15,-6 3 0 0,-5 3 0 0,-3-2 0 16,1-3 0-16,-1-2 0 0,-3 0 128 0,3 3-128 16,2 3 0-16,-1 0 0 0,-5-4 0 0,1 1 128 15,-2 0-128-15,1 0 0 0,3 0 0 0,1-2 128 16,-4 0 0-16,1 1-128 0,0 0 192 0,1 0-64 15,1 0-128-15,3-1 128 0,2-2-128 0,0 3 128 16,-1 5-128-16,3-2 0 0,2-2 0 0,-6 1 0 16,-3 0 0-16,1 2 0 0,0 3 128 0,2-4-128 15,-1-4 0-15,3 1 0 0,-2 2 0 0,-3-1 128 16,0-1-128-16,-6-3 0 0,-3 0 0 0,-2 3 0 0,-2 5 0 16,-1 0 128-16,1-7-128 0,-4 2 0 0,0 1 128 0,-1 0-128 15,-2 1 0-15,2-2 128 0,-3-1-128 0,0 1 0 16,0 1 144-16,1 2-144 0,-1-1 0 0,-2-1 128 15,1-1-128-15,0 2 0 0,0 7 0 0,1-6 0 16,-4-1 0-16,-1 0 128 0,-2 2-128 0,0 0 0 16,1 0 0-16,-1-3 128 0,-1-3-128 0,-3 2 0 15,0 3 0-15,-1-1 128 0,-2-2-128 0,-1-1 0 16,-2-2 0-16,-2 4 0 0,-2 3 0 0,0-3 0 16,-1-5 0-16,-8 5 0 0,0 0 0 0,0 0 144 15,6 2-144-15,-6-2 0 0,0 0 128 0,6-2-128 16,-6 2 0-16,0 0 0 0,0 0 0 0,6-3 128 15,-6 3-128-15,0 0 0 0,0 0 128 0,0 0-128 16,0 0 0-16,0 0 0 0,0 0 0 0,-10-2 0 0,-2 1 0 16,-3 0 0-16,0-1 0 0,-5 2 128 0,-2 2-128 15,-6-2 0-15,-5-3 144 0,-4 2-144 0,-1-3 0 0,-5 2 144 16,-5 2-144-16,-3-1 0 0,0-3 0 0,-4 1 128 16,-6 4-128-16,-4-1 0 0,-7-1 0 0,1-1 0 15,-3-2 0-15,-4 3 0 0,-9 2 128 0,-1 1-128 16,-1-5 0-16,-2 1 0 0,-2-1 0 0,-5 2 0 15,-3 2 0-15,1-1 0 0,2-1 0 0,0 1 0 16,0 1 0-16,1 2 0 0,0-1 0 0,-2 1 0 16,-4-5 0-16,2 2 0 0,2 2 0 0,0-2 0 15,-3-2 0-15,0 1 0 0,0-1 0 0,-1 2 0 16,1 2 0-16,-2-2 0 0,-2-1 0 0,6 1 0 0,3 2 0 16,-2 2 0-16,-6-1 128 0,5 0-128 0,4 0 0 15,2-2 0-15,-2 1 0 0,5 0 0 0,3 0 0 0,4 0 0 16,4 1 0-16,1 0 0 0,-5 2 0 0,3-1 0 15,2-2 0-15,2 3 0 0,1 3 0 0,0 1 0 16,-2-1 0-16,1 0 0 0,2 0 0 0,4 1 0 16,1-1 0-16,0-4 0 0,-3-3 0 0,7 4 0 15,0 2 0-15,5 2 0 0,4 0 0 0,1-3 0 16,3-2 0-16,-1 1 0 0,3 2 0 0,2-1 0 16,5 2 0-16,4-1 128 0,0-1-128 0,4 2 0 15,2 1 0-15,2-3 0 0,2-1 0 0,3-4 0 16,0 0 0-16,2 0 0 0,3 0 0 0,-1-1 0 15,1-2 0-15,2 2 0 0,5 2 0 0,1 0 0 16,2 0 0-16,3-1 0 0,2-1 0 0,7 0 0 16,0 0 0-16,0 0 0 0,0 0 0 0,0 0 0 0,0 0 128 0,0 0-128 15,6-6 0-15,2 1 0 0,0-3 144 16,1 4-144-16,-9 4 0 0,11-2 0 0,0-1 0 16,0 1 0-16,0 2 0 0,-4 1 0 0,3 1 0 15,-10-2 0-15,10 2 0 0,0 0-256 0,-10-2 32 0,13 5 16 31,0 1-2192-31,-3-1-432 0,2-1-96 0</inkml:trace>
  <inkml:trace contextRef="#ctx0" brushRef="#br1" timeOffset="46972.15">3055 14147 12895 0,'0'0'272'0,"-16"10"64"0,16-10 16 0,0 0 32 0,-5 6-384 0,5-6 0 15,0 0 0-15,-5 2 0 0,0 3 896 0,0-1 96 16,5-4 32-16,-6 1 0 0,1 0 0 0,0 1 0 16,2 0 0-16,3-2 0 0,-8 0 0 0,3 0 0 15,1 0 0-15,-1 1 0 0,0 0-832 0,5-1-192 16,0 0 0-16,0 0 0 0,0 0 864 0,0 0 128 16,0 0 32-16,0 0 0 0,0 0-832 0,0 0-192 15,10 5 0-15,2-2 0 0,3-3 0 0,6 0 0 16,3 0 0-16,6 0 0 0,5 0 864 0,2 0 128 0,3 0 32 0,1 1 0 15,2 1-832-15,1 1-192 16,0-3 0-16,3 0 0 0,4 0 0 0,0 0 0 0,6 0 0 0,1 0 0 16,-3 0 0-16,-3-3 0 0,0 1 0 0,1 0 0 15,2 0 0-15,1 1 0 0,1-1 0 0,0 0 0 16,0 2 864-16,-6-1 128 0,-2 0 32 0,-3-2 0 16,0 1-832-16,-2 0-192 0,-4 0 0 0,-2 1 0 15,0 0 0-15,-3 0 0 0,-1 0 0 0,-6 1 0 16,0 1 0-16,-4-1 0 0,-4-2 0 0,-4 2 0 15,-2 0 0-15,-3 2 0 0,-5-2 0 0,2 0 0 16,-8 0 0-16,0 0 0 0,0 0 0 0,0 0 0 16,0 0 0-16,-7 2 0 0,0 3 0 0,-5-3 0 15,-3-1 0-15,-2 1 0 0,-2-2 0 0,-6 0 0 16,-4 4 864-16,-2-2 128 0,0 0 32 0,-2 0 0 0,-2 1-832 0,-2 1-192 16,-3-1 0-16,-4-1 0 0,-4 0 0 0,-5 2 0 15,-4-1 0-15,0 0 0 0,1 1 0 0,-1 0 0 16,1 0 0-16,-2-1 0 0,-4 0 0 0,1 0 0 15,-1-1 0-15,3 3 0 0,1-2 0 0,3 0 0 16,3 0 0-16,2-1 0 0,-2 0 0 0,2 0 0 16,3 2 0-16,4-2 0 0,3 0 0 0,5-1 0 15,4-2 0-15,6 2 0 0,6 1 0 0,4-1 0 16,3-1 0-16,4 0 0 0,3-1 864 0,5 1 128 16,0 0 32-16,0 0 0 0,11-4-832 0,4 1-192 15,5-1 0-15,6 2 0 0,8 1 0 0,5 0 0 16,3 0 0-16,2 1 0 0,3 1 0 0,5-1 0 15,3 0 0-15,4 0 0 0,5 0 0 0,0 1 0 16,-3 0 0-16,0-1 0 0,-2-1 0 0,-2 0 0 0,3 1 0 0,0 1 0 16,1-3 0-16,-4 0 0 0,-4-1 0 0,-4 1 0 15,-3 0 0-15,-3 1 0 0,-3-1 0 0,-7-1 0 16,-3 3 0-16,-4-1 0 0,-2 1 0 0,-4 0 0 16,-6-1 0-16,-3 0 0 0,-1 0 0 0,-10 1 0 15,0 0 0-15,0 0 0 0,0 0 0 0,-8 0 0 16,-3 2 0-16,-4 0 0 0,-5-3 0 0,-5 1 0 15,-1 3 0-15,-7 0 0 0,-6-3 0 0,-5 2 0 16,-7-2 0-16,0 0 0 0,-4 3 0 0,1 0 0 16,-3-1 0-16,-2 1 0 0,-1 0 0 0,-5 2 0 15,-3-1 0-15,-3 2 0 0,3-4 0 0,4 3 0 16,3 3 0-16,-1-2 0 0,-2-1 0 0,6-2 0 0,4 3 0 16,5-2 0-16,2 2 0 0,7-1 0 15,3 0 0-15,7-2 0 0,3-1 0 0,5 1 0 0,4 1 0 0,3-2 0 16,4-2 0-16,5-1 0 0,6 1 0 0,0 0 0 15,0 0 0-15,5 1 0 0,6-1 0 0,5 1 0 16,3-1 0-16,8 1 0 0,5-3 0 0,6 0 0 16,6-3 0-16,3 2 0 0,3 1 0 0,2-1 0 15,-1-2 0-15,2 1 0 0,3-2 0 0,5 1 0 16,4-1 0-16,-2 1 0 0,-1-1 0 0,-1 1 0 16,-1 3 0-16,-1 0 0 0,2-1 0 0,-1 0 0 15,1 1 0-15,-6-1 0 0,-3 6 0 0,-8-3 0 16,-5 1 0-16,7 1 0 15,-9 3-768-15,-11 3-208 0,-7 0-48 0,-9-4-10912 16,-3 1-2192-16</inkml:trace>
  <inkml:trace contextRef="#ctx0" brushRef="#br1" timeOffset="48713.94">9372 13943 6447 0,'-16'-1'272'0,"5"3"80"0,-2 2-352 0,0 3 0 0,-1-2 0 0,1-1 0 16,0-7 1632-16,2 6 256 0,-2 0 48 0,3-1 16 15,1-2-800-15,-1-1-144 0,5 0-48 0,5 1 0 16,0 0-96-16,0 0-32 0,0 0 0 0,0 0 0 16,0 0-80-16,0 0-32 0,0 0 0 0,0 0 0 15,11-2-192-15,3 1-32 0,2-3-16 0,4 2 0 16,1-1 32-16,8-3 0 0,4-1 0 0,5 3 0 16,5 4 16-16,7-2 16 0,4-5 0 0,6 3 0 0,4 2-48 15,8 1-16-15,7 1 0 0,7 0 0 16,9-1-128-16,4 2-32 0,1 2 0 0,4 3 0 0,0-1 720 15,0-2 144-15,0 0 32 0,2 3 0 16,-2 2-1664-16,-5 0-336 0,-6-5-64 0,-7 0-16 0,-4 0 864 16,-4 1 0-16,-4-2 0 0,-7 0 0 0,-7-1 0 0,-4 0 128 15,-6 0-128-15,-3-1 128 0,-2-3-128 0,-2 1 0 16,-8 0 144-16,-2 1-144 0,-3 1 0 0,-4-1 0 16,-7-4 0-16,-1 4 128 0,-4 4-128 0,-2-3 0 15,-2-3 0-15,-10 3 0 0,0 0 0 0,0 0 144 16,0 0-144-16,0 0 0 0,0 0 160 0,-4-5-160 15,-3-2 128-15,-7 3-128 0,-3 0 128 0,-6 3-128 16,-1-2 128-16,-5 2-128 0,1-1 0 0,-3-1 0 16,-3 1 0-16,-6 0 0 0,1 0 0 0,-6-2 0 15,-3 2 0-15,-6 0 0 0,-1-1 0 0,-4 1 0 0,-5-1 144 16,-3 1-144-16,0 0 0 0,-6 0 0 0,-6-2 0 0,-2 3 128 16,-1 0-128-16,-2 1 0 0,0-1 128 0,-4 1-128 15,-1 1 160-15,-1 1-32 0,1 3-128 0,-5-3 192 16,-4-2 0-16,5 1-16 0,5-1 0 0,2 3 0 15,6-1 32-15,3-1 16 0,2-1 0 0,7 2 0 16,2 0 32-16,8-2 0 0,4-2 0 0,8 0 0 16,7-1-80-16,1 2-16 0,5 2 0 0,12-2 0 15,-1-1 192-15,1 0 32 0,2 1 16 0,2 1 0 16,0-1-400-16,4-3 0 0,2-1 0 0,5 1 0 16,-1 2 0-16,2 4 0 0,5-2 0 0,0 0 0 15,0 0 0-15,0 0 0 0,0 0 0 0,7 0 0 16,6-3 0-16,5 2 0 0,8 0 0 0,3-1 0 15,4 0 0-15,5 0 0 0,6-2 0 0,5 2 0 0,5 1 0 0,7 0 0 16,5 0 0-16,4 1 0 0,0 0 0 0,7 1 0 16,7 1 0-16,31 0 0 0,-7-1 320 0,-5 5-32 15,-8 0 0-15,1 1 0 0,-1-1-288 0,-3 0 0 16,-3 1 0-16,2 0 0 0,2 0 160 0,-2-1-160 16,-4-4 128-16,-2 3-128 0,-3 3 0 0,-3 0 0 15,0-3 0-15,-5 0 0 0,-1-1 192 0,-8 0-64 16,-4-1 0-16,-1-1 0 0,-6-1-128 0,-3 1 0 15,-5-1 0-15,-4 2 0 0,-2 1 0 0,-7-1 0 16,-5-1 0-16,-6 0 0 0,-6 0 0 0,-5 0 0 16,-11-2 0-16,0 0 0 0,0 0 0 0,0 0 160 15,0-8-160-15,0 8 160 0,-5-5-160 0,-6 0 0 0,-2 0 144 16,-2 0-144-16,-3 2 0 0,0-1 0 0,-6-3 0 0,0 4 0 16,-3 3 0-16,2 0 0 0,-1 0 0 15,-2-1 0-15,-4-2 0 0,-1 1 0 0,-5 0 0 16,0 1 0-16,-6-2 0 0,-3-2 0 0,-6 0 0 15,13 2 0-15,-5 2 352 0,-4-2 48 0,-4-4 16 0,-2 1 0 16,-3 3-416-16,-4-2 0 0,-4 4 0 0,-2-2 0 16,-2-1 0-16,-1 1 0 0,-1 1 0 0,-33 0 0 31,10 0-736-31,5 0-224 0,4 4-64 0,26-1 0 0,-7 0 832 0,-1 1 192 0,-2-2 0 0,2 1 0 16,2 2 0-16,4 1 0 0,6-2 0 0,7 1 0 15,1-3 0-15,4 2 0 0,6 1 0 0,-7-1 0 16,11-2-1680-16,13 0-304 15,10 0-48-15,11 0-13120 0</inkml:trace>
  <inkml:trace contextRef="#ctx0" brushRef="#br1" timeOffset="52530.04">5421 15054 16575 0,'0'0'368'0,"0"0"80"0,0 0 0 0,0 0 16 0,0 0-464 0,0 0 0 0,0 0 0 0,0 0 0 15,0 0 912-15,0 0 96 0,-5 0 16 0,3-6 0 16,-2 2 0-16,2-3 0 0,0-1 0 0,-1 3 0 15,0-3-832-15,-2 1-192 0,-1-2 0 0,2-2 0 16,-4 0 864-16,3 2 128 0,0-2 32 0,-2 0 0 16,0-2 0-16,-2-2 0 0,3 1 0 0,-5 1 0 15,0-2-832-15,-1-1-192 0,-2-1 0 0,0 1 0 16,-1 1 0-16,-3 2 0 0,-2-2 0 0,-1 1 0 16,-2-1 0-16,-2 0 0 0,-4 4 0 0,-1-1 0 0,-5 0 864 0,2-1 128 15,-3 2 32-15,0 1 0 0,0 0-832 0,-3 0-192 16,2-1 0-16,-4 2 0 0,0 2 0 0,-2 0 0 15,-3 0 0-15,-19 0 0 16,9-1-768-16,7 6-208 0,-1 2-48 0,18-1 0 0,-1 0 1648 0,-2 1 320 16,0 1 64-16,-6 0 16 0,-1-1-832 0,1 0-192 15,-3 1 0-15,3 2 0 0,1 1 0 0,2-1 0 16,3 2 0-16,2 0 0 0,-3-1 0 0,3-1 0 16,0 4 0-16,-15 1 0 15,1-1-768-15,2 1-208 0,1 1-48 0,16-2 0 0,1 0 1648 0,-2-1 320 16,-1 0 64-16,-9 5 16 15,1-1-1648-15,6-1-320 0,2-1-64 0,10-3-16 0,-6 3 832 0,1 1 192 16,0 2 0-16,-5 0 0 0,-2-2 0 0,1 2 0 0,2 2 0 16,0-2 0-16,-1 0 0 0,2 2 0 0,0 1 0 0,3 2 0 15,1 0 768-15,2 1 208 16,1-4 48-16,-8 8 0 16,3 0-1648-16,4-4-320 0,0 0-64 0,9-6-16 0,-2-2 832 0,0 2 192 0,-1 1 0 0,-2 1 0 15,-1 0 0-15,1 0 0 0,-6-1 0 0,6 3 0 16,1 0 0-16,1 2 0 0,0-3 0 0,2 1 0 15,0 1 0-15,-1 0 0 0,2 0 0 0,2-1 0 16,0-1 0-16,2 2 0 0,2-1 0 0,-1 2 0 16,3 0 0-16,1 1 0 0,1-2 0 0,3 3 0 15,3 1 0-15,1 1 0 0,1-3 0 0,3 2 0 16,-1-3 0-16,4 0 0 0,3 1 0 0,0-2 0 0,1 0 0 16,2-1 0-16,3 1 0 0,5-2 0 0,1 0 0 0,2 0 0 15,-3 0 0-15,4-1 0 0,-3 0 0 0,2 1 0 16,-1 0 0-16,2-1 0 0,2 0 0 0,-1 0 0 15,3-1 0-15,4-1 0 0,2-1 0 0,3 0 0 16,0 0 0-16,-3 0 0 0,-1 0 768 0,0 0 208 16,-2 0 48-16,0-1 0 0,1 0-832 0,-3-1-192 15,0-1 0-15,5 0 0 0,2 3 0 0,2-1 0 16,-1-2 0-16,0-1 0 0,-1 1 0 0,-1-3 0 16,-4-1 0-16,2 0 0 0,4-3 0 0,0-1 0 15,-2-2 0-15,4 0 0 0,4-1 0 0,-1-2 0 16,-2-2 0-16,-1 2 0 0,-1-2 0 0,-1-1 0 15,-2-2 0-15,-2 0 0 0,0 1 864 0,1 1 128 16,0 0 32-16,0 0 0 0,-1-1-832 0,-1 0-192 0,-3-1 0 16,-1 2 0-16,-1 4 0 0,0-4 0 0,-1-1 0 15,0 0 0-15,-2 0 0 0,0 0 0 0,-2 1 0 0,11-5 0 16,-1 0 0-16,-2 1 0 0,-2 0 0 0,-1-2 0 16,-2 1 0-16,-1-1 0 0,-4-1 0 0,-1 0 0 15,-2-1 0-15,0-4 0 0,-1-4 0 16,-1-2 0-16,0-4 864 0,-3-2 128 0,2-4 32 0,-2 2 0 15,0 1-832-15,-2 3-192 0,-1 5 0 0,-3 3 0 16,-7 2 0-16,-1 3 0 0,-3 4 0 0,-1 3 0 16,0 2 0-16,-3 3 0 0,-4 0 0 0,-2 3 0 15,-3 3-2416 1,-3 0-528-16,0 1-96 0,1 0-32 0</inkml:trace>
  <inkml:trace contextRef="#ctx0" brushRef="#br1" timeOffset="54641.08">11128 16179 12895 0,'0'0'1152'0,"0"0"-928"0,0 0-224 0,0 0 0 15,0 0 384-15,0 0 48 0,0 0 0 0,-5 3 0 16,5-3 640-16,0 0 128 0,0 0 16 0,0 0 16 15,0 0 32-15,0 0 0 0,0 0 0 0,-6-5 0 16,5-6-144-16,3-2-32 0,3 0 0 0,-1-2 0 16,4-3-320-16,1-1-80 0,3-3-16 0,-1 2 0 15,1 2-352-15,2-2-80 0,0-2-16 0,2 0 0 16,-1 2-224-16,1-1 176 0,-1 0-176 0,-3 2 160 16,-2 3-160-16,-1 0 0 0,1 1 0 0,-5 5 0 15,0 2 0-15,-5 8 0 0,4-5 0 0,-4 5 0 16,0 0 0-16,0 0 0 0,0 0 0 0,-2 13 0 15,0 3-128-15,-1 2-16 0,1 0 0 0,1 1 0 16,-2-1 0-16,2 1 0 0,1-2 0 0,1 2 0 0,2-1 16 0,1-2 0 16,3-3 0-16,0-2 0 0,3-1 128 0,3-3-208 15,0-5 80-15,5-1 128 0,-1-1 0 0,2-1 0 16,2-2 0-16,1-2 0 0,-4-1 0 0,2-2 0 16,0-1 0-16,-1 0 0 0,-3-1 256 0,1 1-16 15,-2-4-16-15,-1 2 0 0,1 0 32 0,-4 2 0 16,0-4 0-16,0 4 0 0,-4 0-80 0,0-1-16 15,-1 1 0-15,-2 2 0 0,1 0-160 0,-5 7 128 16,0 0-128-16,0 0 128 0,4-8-128 0,-4 8 0 16,0 0 0-16,0 0-176 15,0 0-2032-15,0 0-416 0,0 0-64 0,0 0-32 0</inkml:trace>
  <inkml:trace contextRef="#ctx0" brushRef="#br1" timeOffset="54994.12">12128 15787 11967 0,'0'0'1072'0,"0"0"-864"0,0 0-208 0,-8 6 0 16,2-2 864-16,-3 1 128 0,2 0 32 0,-3 3 0 16,2-2 96-16,-2 3 32 0,-2 0 0 0,-2 1 0 15,0 2-256-15,-1 0-32 0,-2 1-16 0,2 2 0 16,1 0-80-16,0 0 0 0,3 2-16 0,3-2 0 15,1 0-256-15,5-1-48 0,0 0-16 0,5-1 0 0,0-2-240 16,5-1-64-16,2 0 0 0,3 0 0 0,1-4 16 0,3 0 0 16,-1-1 0-16,3-2 0 0,0-2 192 15,3 1 48-15,-3-2 0 0,1-2 0 0,0-3 128 16,-1-2 48-16,3 0 0 0,-5-1 0 0,-2-2 32 0,-5-2 16 16,-4-1 0-16,0 2 0 0,-5-1-80 0,-1-2-16 15,-1-1 0-15,-3-1 0 0,-2-1-144 0,-2-2-48 16,-3-1 0-16,0 1 0 0,-3 2-192 0,1 3-128 15,3 1 128-15,-4 4-128 16,1-1-352-16,0 5-144 0,0 5-16 0,0 4-10112 16,1 0-2032-16</inkml:trace>
  <inkml:trace contextRef="#ctx0" brushRef="#br1" timeOffset="55553.25">13817 15926 21183 0,'0'-12'944'0,"0"12"192"0,0 0-912 0,-5-7-224 0,5 7 0 0,-6-4 0 16,-1 2 512-16,-3 4 48 0,1 3 16 0,-1 2 0 15,-5 2 288-15,0 1 64 0,-3 3 16 0,-2 3 0 16,1 3-368-16,2-1-80 0,-1-2-16 0,4 1 0 16,2 0-224-16,1-1-64 0,0-1 0 0,5-1 0 15,4-2-64-15,1 1 0 0,1-2-128 0,0-4 192 16,0-7-192-16,0 0 0 0,0 0 0 0,13 5 0 31,5-5-2240-31,1-6-480 0</inkml:trace>
  <inkml:trace contextRef="#ctx0" brushRef="#br1" timeOffset="55986.91">14055 15939 16991 0,'0'0'752'0,"0"0"144"0,0 0-704 0,0 0-192 15,-3 11 0-15,0-1 0 0,0 0 1232 0,-3-1 224 16,-1 0 32-16,-2 0 16 0,3 1-464 0,-3 0-80 16,1-2-32-16,0-1 0 0,2-2-224 0,6-5-32 15,-8 7-16-15,8-7 0 0,0 0-64 0,0 0-16 16,0 0 0-16,0 0 0 0,0 0 64 0,0 0 0 16,7-5 0-16,-2-1 0 0,2-2-144 0,3-1-32 15,1 0 0-15,2-1 0 0,-2-1-240 0,3 2-48 16,2 0-16-16,1 0 0 0,3-2-160 0,1 2 0 0,-2 1 0 0,3 2 0 15,-2 0 0-15,-2 2 0 0,-1 0 0 0,-2 4 0 16,-3 3 0-16,-1 2 0 0,-3 2 0 0,-2 3 0 16,-4 1 0-16,0 2 0 0,-2 0-144 0,-2 3 144 15,-3-1 0-15,1 0 0 0,-2 0 0 0,1-2 0 16,-1-2 0-16,2 0 0 0,2 1 0 0,-1-2 0 16,3-10 0-16,0 0 0 0,0 10 0 0,0-10 0 15,0 0-1168-15,0 0-288 16,9 5-48-16,2-5-12368 0</inkml:trace>
  <inkml:trace contextRef="#ctx0" brushRef="#br1" timeOffset="56343.08">15262 15812 4607 0,'8'-22'400'0,"-4"8"-400"16,3 0 0-16,0-1 0 0,1-1 3264 0,1 0 560 16,-1-3 112-16,-1 4 32 0,-1-4-2000 0,-1 5-400 15,-4 2-80-15,-1-1-16 0,-5 1-304 0,-1 2-64 0,0 2-16 0,-3 0 0 16,0 1-272-16,-2 4-64 0,-2 1-16 0,-1 2 0 15,-2 2-304-15,-1 2-64 0,-2 3-16 0,-3 3 0 16,-1 3-96-16,-2 5 0 0,-2 2-16 0,2 2 0 16,-4 0 32-16,4 2 16 0,2 2 0 0,0 5 0 15,2 2-288-15,3 3 128 0,1 2-128 0,1-3 0 16,1-3 192-16,3-5-192 0,4 1 192 0,3-2-192 16,1-1 0-16,3 1 0 0,0-2 0 0,1-3 0 15,0-4 0-15,0-1-144 0,0-3 16 0,-2-3 0 16,2-10-816-1,0 0-144-15,0 0-48 0,-7 4-12816 0</inkml:trace>
  <inkml:trace contextRef="#ctx0" brushRef="#br1" timeOffset="56529.93">14651 15911 20271 0,'0'0'896'0,"8"-6"192"0,2 1-880 0,3 2-208 0,3 3 0 0,0-2 0 0,4 2 1264 0,4 2 208 16,-2-2 32-16,6 0 16 0,1 0-368 0,3 1-64 15,1-1 0-15,5 3-16 0,3 0-352 0,2 2-64 16,1 1-16-16,-6 1 0 0,-4-4-352 0,-3 0-80 16,-5-1-16-16,-4 1 0 0,-3-3-192 0,-4 1-288 15,-3 1 64-15,-2-1 16 16,-10-1-2352-16,0 0-448 0</inkml:trace>
  <inkml:trace contextRef="#ctx0" brushRef="#br1" timeOffset="56846.77">15567 15905 12895 0,'0'0'1152'0,"0"0"-928"0,0 0-224 0,-10 0 0 16,1 4 2592-16,-3 2 480 0,-2 1 80 0,-2 1 32 16,-3 3-1536-16,0 1-304 0,-3 3-64 0,1 0-16 15,0 3-480-15,2-1-80 0,3 0-32 0,1-2 0 16,4 3-240-16,4-2-48 0,3 0-16 0,4-2 0 15,3-2-112-15,2 0-32 0,4-1 0 0,4-2 0 16,2-2 112-16,2-3 32 0,2-2 0 0,4-2 0 16,2-3 320-16,1-4 64 0,-1-3 16 0,-1-2 0 15,-1-1-64-15,-1 1-16 0,-3-1 0 0,-3-1 0 16,-3-2-48-16,-1 2-16 0,-6 1 0 0,-2-1 0 0,-3-1-112 16,-3 2 0-16,-2 2-16 0,-4-2 0 0,-3-2-304 15,-4 3-64-15,-2 1-128 0,-6 1 192 0,-2 2-192 0,-4 0 0 16,0 0-192-16,0 5 192 15,3 2-2464-15,1 0-384 0,1 1-80 0</inkml:trace>
  <inkml:trace contextRef="#ctx0" brushRef="#br1" timeOffset="62134.01">5630 2716 23951 0,'0'0'512'0,"-12"-8"128"0,12 8 0 0,0 0 64 0,0 0-576 0,0 0-128 0,-1-4 0 0,1 4 0 16,0 0 848-16,0 6 144 0,-2 0 32 0,-3 3 0 16,2 3-832-16,0 4-192 0,0 5 0 0,-3 5 0 15,2 3 0-15,0 3 0 0,1 2 0 0,-2 4 0 16,-2-2 0-16,-1 4 0 0,1 1 0 0,-2-1 0 15,0-2 0-15,-1-1 0 0,1-3 0 0,0 0 0 16,1-3 864-16,1-3 128 0,2-2 32 0,-2-4 0 16,0-7-2464-16,2-3-480 15,2-2-112-15,1-3-16 0</inkml:trace>
  <inkml:trace contextRef="#ctx0" brushRef="#br1" timeOffset="62449.7">5839 3097 20271 0,'0'0'448'0,"0"0"80"0,-3 8 32 0,1 0 16 0,-5 2-576 0,1 2 0 16,-3 2 0-16,1 2 0 0,1 0 928 0,1 1 80 16,-2-2 16-16,0 3 0 0,1 0 0 0,-2 0 0 15,0-1 0-15,1-2 0 0,2-2 0 0,0-3 0 16,2-2 0-16,3-2 0 0,1-6-832 0,0 0-192 0,0 0 0 15,6-4 0-15,4-4 864 0,4-2 128 16,-3-2 32-16,3 0 0 0,0-2-832 0,2 0-192 0,-1-1 0 0,1 4 0 16,0 2 0-16,-1 4 0 0,1 2 0 0,-1 3 0 15,-1 3 0-15,1 2 0 16,-2 3 0-16,-1 2 0 0,-5 5 0 0,-1 5 0 0,-4 6 0 0,-2-2 0 16,0-1 0-16,-4 0 0 0,-2 1 0 0,1-2 0 31,-3-1-2416-31,2-4-528 0,-6 11-96 0,7-12-32 0</inkml:trace>
  <inkml:trace contextRef="#ctx0" brushRef="#br1" timeOffset="62933.24">6965 3167 16575 0,'0'0'368'0,"0"0"80"0,-8-2 0 0,1 0 16 0,-2-2-464 0,0 2 0 16,-2 0 0-16,-2 2 0 0,0 1 912 0,-1 3 96 0,-3 3 16 15,0 2 0-15,-3 2 0 0,1 1 0 0,2 0 0 0,-3 4 0 16,1 3 0-16,3 3 0 0,0 2 0 0,3 1 0 16,4-2-832-16,1-1-192 0,3-3 0 0,4 0 0 15,3-1 0-15,3-5 0 0,3-1 0 0,2-5 0 16,4-2 864-16,3-2 128 0,4-3 32 0,1-2 0 15,2-5-832-15,-1-3-192 0,2-1 0 0,-3-4 0 16,-3 0 864-16,0 0 128 0,-4-2 32 0,-5 2 0 16,0 0-832-16,-3-1-192 0,-2-2 0 0,-4 3 0 15,-2 2 0-15,-2 2 0 0,-2 0 0 0,-2 2 0 16,-2 2 0-16,-2 2 0 0,0 0 0 0,-5 3 0 16,4 4-2416-16,2-1-528 15,1 2-96-15,9-3-32 0</inkml:trace>
  <inkml:trace contextRef="#ctx0" brushRef="#br1" timeOffset="63204.12">7263 3126 23951 0,'-6'11'1056'0,"5"-6"224"0,1-5-1024 0,-5 8-256 16,-1 5 0-16,2 1 0 0,-3 1 0 0,4 2 0 15,1-2 0-15,-1 3 0 0,1-4 880 0,-1 5 112 16,2-2 32-16,0-1 0 0,0-3-832 0,2-1-192 15,1-1 0-15,2-3 0 0,0-3 864 0,2-1 128 16,2-4 32-16,1-2 0 0,1-2 0 0,1-3 0 16,-3-1 0-16,2-3 0 0,0-1 0 0,-2-1 0 0,1 1 0 0,-4 1 0 15,0-1-832-15,-3 2-192 0,0 2 0 0,-2 0 0 16,0 1 0-16,0 1 0 0,-2-1 0 0,2 7 0 16,0 0 0-16,0 0 0 0,0 0 0 0,0 0 0 31,-5 0-2416-31,5 0-528 0,-4 3-96 0,4-3-32 0</inkml:trace>
  <inkml:trace contextRef="#ctx0" brushRef="#br1" timeOffset="63551.24">7784 3147 20271 0,'0'0'896'0,"0"0"192"0,0 7-880 0,-1 2-208 15,0 4 0-15,-4 0 0 0,0 0 864 0,-1 1 128 16,-3 1 32-16,-2 1 0 0,-3 6 0 0,2 0 0 16,-1 0 0-16,1-2 0 0,1 1 0 0,1-3 0 15,-2-3 0-15,2-1 0 0,2-3 0 0,3-2 0 16,0-2 0-16,5-7 0 0,0 0 0 0,0 0 0 15,4-7 0-15,1-1 0 0,3-2-832 0,0-3-192 16,-2-2 0-16,3-1 0 0,3 1 0 0,1 0 0 16,2 1 0-16,0 1 0 0,2 2 0 0,-1 1 0 15,1 0 0-15,0 5 0 0,-1 2 0 0,-1-1 0 0,-2 1 0 16,1 1 0 0,0 0-2416-16,-2 2-528 0,-1 1-96 0,-2 1-32 0</inkml:trace>
  <inkml:trace contextRef="#ctx0" brushRef="#br1" timeOffset="63970.54">8935 3146 16575 0,'0'0'368'0,"0"0"80"0,-1-8 0 0,-2 4 16 0,-1-3-464 0,0 2 0 15,-1-1 0-15,0 3 0 0,-3-2 912 0,-1 0 96 16,-1 1 16-16,-1 0 0 0,-2 1 0 0,0 0 0 15,-4 0 0-15,-2 0 0 0,-2 4 0 0,-2 4 0 16,-4-2 0-16,0 5 0 0,-4 3-832 0,2 2-192 0,4 4 0 16,1 1 0-16,0 4 864 0,2 2 128 15,3 1 32-15,2 0 0 0,3 1-832 0,4 0-192 0,5-2 0 16,5-1 0-16,4-2 864 0,7-2 128 0,3-4 32 0,4-1 0 16,3-1-832-16,4 0-192 0,5-2 0 15,2-5 0-15,0-3 0 0,0-3 0 16,-3-1 0-16,11-3 0 15,-6-2-768-15,-8-5-208 0,-4-2-48 0,-6 3-8736 0,-1-1-1760 0</inkml:trace>
  <inkml:trace contextRef="#ctx0" brushRef="#br1" timeOffset="64260.41">9490 2727 23951 0,'0'0'512'0,"0"0"128"0,0 0 0 0,2 8 64 0,-4-1-576 0,-2 3-128 16,-4 2 0-16,-1 0 0 0,-4 6 848 0,0 3 144 15,-1 4 32-15,-3 4 0 0,-1 2 0 0,2 2 0 16,-1 0 0-16,2 0 0 0,1 0 0 0,-1 1 0 16,2 1 0-16,1 1 0 0,2 3-832 0,-1-1-192 15,4 3 0-15,-2-6 0 0,1-4 0 0,1-4 0 16,2-3 0-16,-2-4 0 0,3-2 0 0,2-4 0 15,0-3 0-15,-1-3 0 16,6 0-1600-16,-3-8-352 0,0 0-80 0,6-2-11472 0</inkml:trace>
  <inkml:trace contextRef="#ctx0" brushRef="#br1" timeOffset="64655.77">9706 3155 23951 0,'0'0'512'0,"0"0"128"0,2-6 0 0,-2 6 64 0,0 0-576 0,-4 0-128 0,-5 1 0 0,0 2 0 16,-4-1 848-16,-3 2 144 0,-2 4 32 0,-4 2 0 15,-3 2-832-15,0 3-192 0,3 3 0 0,-1 2 0 16,1-2 864-16,0 1 128 0,3 0 32 0,3 1 0 15,2 2-832-15,4-1-192 0,2-5 0 0,4-2 0 0,2 1 0 0,4-4 0 16,1-3 0-16,3-1 0 0,3-1 0 0,4-5 0 16,3-2 0-16,-1-4 0 0,0 0 864 0,1-6 128 15,2-1 32-15,-1-1 0 0,2 2-832 0,-1 0-192 16,-2-1 0-16,-2 2 0 0,-2 2 0 0,-2 0 0 16,-2 1 0-16,-1 4 0 0,-7 3 0 0,0 0 0 15,5 8 0-15,-2 2 0 0,-3 3 0 0,0 0 0 16,0 2 0-16,-1 1 0 0,-2 3 0 0,2-2 0 15,1 0 0-15,2-3 0 0,1-1 0 0,4-2 0 16,-1 3 0-16,2-5 0 16,0-3-2416-16,3-5-528 0,1-1-96 0,-1-2-32 0</inkml:trace>
  <inkml:trace contextRef="#ctx0" brushRef="#br1" timeOffset="65036.18">10372 3130 27647 0,'0'0'608'0,"0"0"128"0,6-6 32 0,-6 6 0 0,4-8-624 0,-4 8-144 0,0 0 0 0,0 0 0 15,-5-3 0-15,-4 0 0 0,-3 2 0 0,-2 1 0 16,-4 1 848-16,-2 2 144 0,-1 0 32 0,-2 6 0 0,-2 1 0 15,0 2 0-15,-4 6 0 0,-1-3 0 0,2 3-832 0,1-1-192 16,3 0 0-16,2 0 0 0,3 3 0 0,5-2 0 16,6 2 0-16,3-3 0 0,4 0 0 0,4-2 0 15,5-1 0-15,4 1 0 0,4 0 0 0,2-2 0 16,0 2 0-16,0-3 0 0,3-1 0 0,-2-1 0 16,0-2 0-16,-2 1 0 0,1 0 0 0,-4 0 0 15,-2-1 0-15,-1 1 0 0,-2 0 0 0,-2-1 0 16,-5-1 0-16,-1 0 0 0,-2 3 864 0,-1 0 128 15,-6 0 32-15,0-3 0 0,-4-1-832 0,-1 0-192 16,-3 0 0-16,0 1 0 0,-3-3 0 0,1 1 0 16,-6-1 0-16,2-1 0 15,-2 0-1600-15,2-3-352 0,2-2-80 0,3 1-8208 16,3 1-1632-16</inkml:trace>
  <inkml:trace contextRef="#ctx0" brushRef="#br1" timeOffset="65613.78">11284 3247 9215 0,'0'0'400'0,"4"-5"96"0,-3-2-496 0,1 1 0 15,1-1 0-15,1 1 0 16,-4 6-720-16,2-4-240 0,0-1-64 0,-2-1 0 0,-1 1 832 0,-1-2 192 15,-2 0 0-15,0 1 0 0,-2-1 2416 0,0 1 528 16,-3-1 96-16,-1 1 32 0,-2 1-1648 0,-1 1-320 16,-3-2-64-16,-1 3-16 0,-3 1 0 0,-1 0 0 15,-1 2 0-15,-4 2 0 0,-2 0 0 0,0 2 0 16,-3 2 0-16,-1 1 0 0,0 2-816 0,5 1-208 16,2 2 0-16,7-1 0 0,-2 2 864 0,6 1 128 0,4-1 32 15,3 1 0-15,2 1-832 0,3 2-192 0,5-2 0 16,4 1 0-16,1 0 864 0,3-1 128 0,3-1 32 0,5 1 0 15,2 0-832-15,1-1-192 0,-1 1 0 0,-1-2 0 16,-2 1 0-16,-1-1 0 0,-4 0 0 0,2 2 0 16,-2-1 0-16,-5-2 0 0,-1-1 0 0,-5 0 0 15,-2 1 864-15,-3 0 128 0,-4-1 32 0,-3-1 0 16,-3-2-832-16,-1-3-192 0,-5-1 0 0,-3 2 0 16,-3-1 864-16,-3 1 128 0,0-4 32 0,0-1 0 15,-1-1-832-15,-8-3-192 0,5-1 0 0,5-1 0 16,0 2-1600-16,5 0-352 15,4-1-80-15,2 0-9296 0,3-3-1856 0</inkml:trace>
  <inkml:trace contextRef="#ctx0" brushRef="#br1" timeOffset="66196.3">11744 3057 20271 0,'0'0'896'0,"0"0"192"0,0 0-880 0,0 0-208 16,-1-4 0-16,-2-1 0 0,3 5 864 0,0 0 128 15,-1-5 32-15,1 5 0 0,-1-7 816 0,-1 2 160 16,2 5 48-16,2-7 0 0,0 0-832 0,1-1-144 15,1 0-48-15,2 1 0 0,-1 0-816 0,3 1-208 16,2-1 0-16,2 2 0 0,-2 1 864 0,1 0 128 16,1 2 32-16,-3 0 0 0,1 0-832 0,0 1-192 15,-4 1 0-15,-6 0 0 0,0 0 0 0,0 0 0 16,-1 7 0-16,-2 2 0 16,-5 0-768-16,-4 1-208 0,-1 1-48 0,-2 1 0 15,-1 0-816-15,1 2-160 0,-1 1-48 0,2-1 0 0</inkml:trace>
  <inkml:trace contextRef="#ctx0" brushRef="#br1" timeOffset="66552.86">11672 3423 20271 0,'0'0'448'0,"0"0"80"0,0 0 32 0,-5 10 16 0,3-3-576 0,2-7 0 0,-4 5 0 0,4-5 0 0,0 0 1744 15,-5 5 240-15,5-5 64 0,0 0 0 0,0 0-832 0,0 0-144 16,0 0-48-16,0 0 0 0,0 0 0 0,0 0 0 16,0 0 0-16,8-6 0 0,-2 0 0 0,3-1 0 15,-1 0 0-15,1 1 0 0,-4-3-816 0,2 3-208 16,-2 3 0-16,-5 3 0 0,0 0 0 0,0 0 0 15,0 0 0-15,0 0 0 0,0 8 0 0,-1 2 0 16,-4 0 0-16,-1 1 0 0,0 1 0 0,-4-1 0 16,1 1 0-16,1-2 0 0,1 0 0 0,0-2 0 15,3 0 0-15,-3-2 0 0,7-6 0 0,0 0 0 16,0 0 0-16,0 0 0 0,0 0 864 0,0 0 128 16,0-5 32-16,1-2-13120 15,1 0-2608-15</inkml:trace>
  <inkml:trace contextRef="#ctx0" brushRef="#br1" timeOffset="68468.74">13094 3045 23951 0,'0'0'512'0,"-13"-2"128"0,13-17 0 0,0 7 64 0,0-2-576 0,0-2-128 16,0 1 0-16,1 0 0 0,1 3 848 0,1 1 144 0,-2 1 32 0,0 4 0 16,-1 1-832-16,0 5-192 0,0 0 0 0,-2 6 0 15,-2 4 0-15,-1 4 0 0,1 5 0 0,-4 3 0 16,1 0 0-16,-3 3 0 0,2 3 0 0,-3 0 0 15,1 0 864-15,1 3 128 0,2 0 32 0,1 1 0 16,3-1-832-16,-2-4-192 0,4-7 0 0,2-2 0 16,4-3 0-16,-1-4 0 0,4-5 0 0,3-6 0 15,2-3 0-15,4-5 0 0,2-3 0 0,3-4 0 16,-2-3 864-16,2-1 128 0,2-1 32 0,2 2 0 0,-3-2-832 0,-2 2-192 16,-4 2 0-16,-3 3 0 0,-2 2 0 0,-2 3 0 15,-3 2 0-15,-1 4 0 0,-6 2 0 0,0 0 0 16,2 13 0-16,-2 4 0 0,-2 3 0 0,0 2 0 15,-4 1 0-15,3 1 0 0,-1 0 0 0,4 0 0 16,3-3 0-16,1-2 0 0,4-4 0 0,-1 0 0 16,4-5 0-16,3-6 0 0,2-5 0 0,3-5 0 15,2-6 0-15,2-4 0 0,3-6 0 0,1-1 0 16,0 0 0-16,1 0 0 0,0-1 0 0,-2-1 0 16,-2 0 0-16,-3 1 0 0,-2 1 0 0,-2 2 0 15,-5 0 0-15,-2 3 0 0,-1 3 0 0,-5 5 0 16,-3 1 0-16,-2 0 0 15,-2 4-2416-15,3 5-528 0,-12 1-96 0,0 4-32 0</inkml:trace>
  <inkml:trace contextRef="#ctx0" brushRef="#br1" timeOffset="68824.81">13901 3028 23951 0,'0'0'1056'0,"-2"8"224"0,0 2-1024 0,1 1-256 0,2-1 0 0,2 1 0 16,3 1 0-16,0-1 0 0,3 0 0 0,4-2 0 15,4-4 880-15,3-1 112 0,2-2 32 0,3-2 0 16,0-4-832-16,3 1-192 0,-1-2 0 0,1-1 0 16,-3 0 864-16,-3-2 128 0,-3-2 32 0,-4 0 0 0,-2 0-832 15,-3 2-192-15,-3 0 0 0,-3-1 0 0,-2-2 864 0,-4 1 128 16,-3 1 32-16,-4 1 0 0,-3 3-832 0,-1 3-192 15,-7 2 0-15,-3 4 0 0,-5 5 0 0,2 2 0 16,2 4 0-16,-1 1 0 0,3 4 0 0,1 2 0 16,2 3 0-16,3 0 0 0,3-2 0 0,5 3 0 15,5-2 0-15,3 0 0 0,2-2 0 0,6-1 0 16,4 0 0-16,6-4 0 0,5-2 0 0,3-3 0 16,6-5 0-16,3 0 0 15,2-6-1600-15,-1 0-352 0,33-7-80 0,-18-8-16 0</inkml:trace>
  <inkml:trace contextRef="#ctx0" brushRef="#br1" timeOffset="69493.22">16101 3035 20271 0,'-2'-7'448'0,"0"-1"80"0,1-3 32 0,0 5 16 0,-2-2-576 0,1 3 0 16,1 0 0-16,1 5 0 0,-6-1 928 0,0 1 80 15,-1 3 16-15,-4 5 0 0,-1 6 0 0,-1 3 0 16,0 1 0-16,-1 2 0 0,-1 2-832 0,3 2-192 0,-1 2 0 16,4 1 0-16,3 0 864 0,3-4 128 0,1-6 32 0,7 1 0 15,3 3-832-15,3-3-192 0,3-5 0 16,2-4 0-16,3-4 0 0,3-4 0 16,0-4 0-16,3-2 0 0,-1-4 864 0,3-2 128 0,-1-5 32 0,-2 1 0 15,2-3-832-15,-1 2-192 0,-2-1 0 0,-2 0 0 16,-3-2 0-16,-4 4 0 0,-2 2 0 0,-3 6 0 15,-9 7 0-15,9 0 0 0,-9 0 0 0,6 7 0 16,-6-7 0-16,3 15 0 0,-3 4 0 0,0 2 0 16,-1-1 0-16,2 1 0 0,2 0 0 0,1-2 0 15,2-1 0-15,1-4 0 0,4-3 0 0,4-3 0 16,2-3 0-16,3-5 0 0,2-2 0 0,-1-8 0 16,3-5 0-16,-2-6 0 0,0-5 0 0,-1 2 0 15,-1 2 0-15,-4-1 0 0,-1 0 0 0,-4-1 0 0,-2-3 0 16,-1 2 0-16,-2-1 0 0,-3 3 0 0,-1 2 0 15,-1 2 0-15,-1 1 0 0,0 6 0 16,-1 5-1600-16,1 7-352 0,0 0-80 0,0 0-16 0</inkml:trace>
  <inkml:trace contextRef="#ctx0" brushRef="#br1" timeOffset="69816.72">17230 2926 23951 0,'0'0'512'0,"-10"8"128"0,0-2 0 0,-2 5 64 0,-2 5-576 0,-2 1-128 16,0 2 0-16,-3 2 0 0,-2 0 848 0,1 1 144 0,2 0 32 0,1 0 0 16,1-1-832-16,2 1-192 0,6 1 0 0,3-2 0 15,3-4 864-15,4-1 128 0,4-5 32 0,4 1 0 16,2 0-832-16,3-3-192 0,4-5 0 0,2-3 0 15,1-4 0-15,2-4 0 0,2-1 0 0,0-1 0 16,-1-1 864-16,-1-1 128 0,3-3 32 0,-5-1 0 16,-4 1-832-16,-6 0-192 0,-2-2 0 0,-4 2 0 15,-5 1 864-15,-6 1 128 0,-6 1 32 0,-2 2 0 16,-5 1-832-16,0 2-192 0,-2 1 0 0,0 1 0 16,1 0-768-1,3 1-208-15,5-1-48 0,-1 3-9824 0,1 0-1968 0</inkml:trace>
  <inkml:trace contextRef="#ctx0" brushRef="#br1" timeOffset="70156.03">17654 3026 23951 0,'0'0'512'0,"0"0"128"0,0 8 0 0,0 2 64 0,0 1-576 16,-1 4-128-16,-1 3 0 0,-2-1 0 0,-1 0 848 0,1 2 144 15,0 0 32-15,-1 1 0 0,0-3-832 0,-1-2-192 16,2-3 0-16,-2-1 0 0,0 0 864 0,1-2 128 16,5-9 32-16,0 0 0 0,0 0 0 0,0 0 0 15,0 0 0-15,1-6 0 0,3 0-832 0,1-3-192 0,2-1 0 16,2-2 0-16,-2-2 0 0,3-2 0 0,2 1 0 0,-1 1 0 16,2 0 0-16,3 3 0 0,-1 3 0 15,3 0 0-15,1 1 0 0,-3 3 0 0,-1 1 0 16,-1 4 0-16,0 4 0 0,-3 3 0 0,-1 2 0 0,-5 3 0 15,1 1 0-15,-2 2 0 0,-4 1 0 0,0 1 0 16,-1 1 0-16,-3-1 0 0,-1 1 0 0,1 0 0 31,1-1-1600-31,-3 0-352 0,2-4-80 0,2-3-16 0</inkml:trace>
  <inkml:trace contextRef="#ctx0" brushRef="#br1" timeOffset="71252.11">17197 3062 16575 0,'0'0'736'0,"0"0"160"0,0 0-720 0,3-7-176 15,-3 7 0-15,0 0 0 0,0 0 848 0,0 0 144 16,0 0 32-16,0 0 0 0,0 0 0 0,0 0 0 16,9 0 0-16,-9 0 0 0,0 0 0 0,4 11 0 15,3 2 0-15,3 0 0 0,3 0 0 0,-1 3 0 16,-2 1 0-16,-1 2 0 0,3 2-832 0,0-1-192 16,1-3 0-16,-3 2 0 0,1 2 0 0,0-5 0 0,-3 0 0 15,1 1 0-15,-2 0 864 0,1-1 128 16,-4 0 32-16,2-3 0 0,-1-7-832 0,-1 1-192 15,-1 0 0-15,-3-7 0 0,8 6 0 0,-8-6 0 0,0 0 0 0,7 5 0 32,-7-5-768-32,10 0-208 0,-1-3-48 0,-1 0-13504 0</inkml:trace>
  <inkml:trace contextRef="#ctx0" brushRef="#br1" timeOffset="71777.78">18698 2497 20271 0,'8'-15'896'0,"-1"7"192"0,0 2-880 0,-7 6-208 0,8-4 0 0,-8 4 0 15,0 0 864-15,0 0 128 0,0 0 32 0,0 0 0 16,-1 12-832-16,-5 4-192 0,-2 2 0 0,-7 5 0 16,-4 4 864-16,-1 4 128 0,-2 3 32 0,0 3 0 15,-2 5-832-15,-1 6-192 0,-1 6 0 0,1 4 0 16,0 2 864-16,7-1 128 0,-1-3 32 0,7 0 0 15,0 1-832-15,4-5-192 0,3-4 0 0,2-4 0 16,3-5 0-16,3-4 0 0,0-5 0 0,4-6 0 0,-1-5 0 16,4-2 0-16,1-5 0 0,1-6 0 0,1-2 0 0,2-7 0 15,0-2 0-15,2-4-9232 16,-1-2-1904-16</inkml:trace>
  <inkml:trace contextRef="#ctx0" brushRef="#br1" timeOffset="71945.07">18374 2983 31327 0,'0'0'688'0,"0"0"144"0,0 0 16 0,11 5 48 0,0-2-720 0,2 0-176 15,-1-3 0-15,7 2 0 0,1 1 0 0,4-2 0 16,3-3 0-16,2 2 0 0,0 1 0 0,6-1 0 16,5 0 0-16,1-1 0 0,-2-1 0 0,-4 2 0 15,-4-1 0-15,-3 1-13888 0</inkml:trace>
  <inkml:trace contextRef="#ctx0" brushRef="#br1" timeOffset="72451.11">20068 2833 16575 0,'0'0'736'0,"0"0"160"0,0 0-720 0,0 0-176 15,0 0 0-15,0 0 0 0,0 0 0 0,0 0 0 16,0 0 0-16,0 0 0 0,0 0 848 0,0 0 144 16,-12 5 32-16,-2 1 0 0,-2-3 0 0,0 1 0 15,-2 2 0-15,-1 5 0 0,-2 4 0 0,1 4 0 16,-1-2 0-16,-1 3 0 0,1 2 0 0,3 1 0 16,2 2 0-16,1 1 0 0,2-2-832 0,5 0-192 15,3 1 0-15,5-3 0 0,4-5 0 0,5-3 0 0,4-3 0 16,3 2 0-16,2 0 0 0,8-4 0 0,1-5 0 0,2-6 0 15,-2-3 864-15,2-1 128 0,1-2 32 16,-2-1 0-16,-5-5-832 0,-2 1-192 0,-2 1 0 0,-7-3 0 16,-3-1 864-16,-4-2 128 0,-1 0 32 0,-8-2 0 15,-2 3-832-15,-3 0-192 0,-1-3 0 0,-5 2 0 16,-6 3 0-16,0 2 0 0,0 2 0 16,0 3 0-16,5 2 0 0,-1 4 0 0,-1 2 0 0,6 2 0 15,3 2-2416 1,9-4-528-16,-5 6-96 0,5-6-32 0</inkml:trace>
  <inkml:trace contextRef="#ctx0" brushRef="#br1" timeOffset="72828.11">20593 2943 23951 0,'-10'11'512'0,"-2"3"128"0,-5 5 0 16,-6 10 64-16,0 1-576 0,2 0-128 0,-1-2 0 0,1 4 0 0,0 3 0 0,0-1 0 15,0-1 0-15,6-8 0 0,-3 2 848 0,1 1 144 16,0 1 32-16,1-1 0 0,0-4 0 0,2-1 0 16,2-4 0-16,-2 2 0 0,5-8 0 0,3-5 0 15,6-8 0-15,0 0 0 0,0 0-832 0,6-9-192 16,2-7 0-16,4 1 0 0,-1-8 864 0,3-2 128 16,0-4 32-16,2-4 0 0,1 1-832 0,3 0-192 15,0 0 0-15,2 0 0 0,1-1 0 0,5 2 0 16,1 1 0-16,2 5 0 0,1 4 0 0,-1 3 0 15,-5 3 0-15,-6 7 0 0,-2-1 0 0,-1 3 0 0,0 3 0 16,-3 2 0-16,-1 5 0 0,-2-1 0 0,-2 2 0 16,-2 1 0-16,-3 0 0 0,-1 2 0 15,-2 0 0-15,-3 2 0 0,-2 2 0 0,-8 5 0 0,-3 0 0 16,4-5 0 0,-3-2-768-16,-2 1-208 0,-2 0-48 0,-1-1 0 15,-1 0-2448-15,1-5-496 0,-13 2-112 0,10-7-16 0</inkml:trace>
  <inkml:trace contextRef="#ctx0" brushRef="#br1" timeOffset="73174.92">20742 3131 27647 0,'0'0'1216'0,"0"0"256"0,6 3-1168 16,1-2-304-16,2 2 0 0,3 0 0 0,0-1 0 0,4-1 0 15,0 0 0-15,4-2 0 0,1-4 880 0,3 0 112 16,2-4 32-16,0 0 0 0,1 1 0 0,-2-1 0 16,-2 0 0-16,-2 0 0 0,-4 1-832 0,-2-1-192 15,-3-1 0-15,-2 0 0 0,-5 0 0 0,-1 0 0 16,-1 4 0-16,-3 6 0 0,-3-5 0 0,-2 1 0 16,-3 1 0-16,-2 4 0 0,-2 3 0 0,-2 1 0 15,-3 3 0-15,-1 2 0 0,-1 3 0 0,-1 1 0 16,3 2 0-16,2 0 0 0,5 2 864 0,1-1 128 0,1 0 32 15,6 3 0-15,6 0-832 0,2-1-192 0,5-1 0 16,0-3 0-16,3-1 0 0,1-2 0 0,3-4 0 0,1 2 0 31,-3-2-768-31,1-1-208 0,-1-3-48 0,1-3 0 16,-2-3-816-16,0-2-160 0,1-4-48 0,-2 1 0 0</inkml:trace>
  <inkml:trace contextRef="#ctx0" brushRef="#br1" timeOffset="73458.8">21333 3093 27647 0,'0'0'608'0,"0"0"128"0,-7 10 32 0,2 0 0 0,-2 2-624 0,0 1-144 0,-3 3 0 0,0 1 0 0,-2 5 848 16,1 0 144-16,-1 0 32 0,1 0 0 0,-3-1-832 15,2-1-192-15,5-2 0 0,1-3 0 0,2-3 864 0,1-3 128 16,0-2 32-16,3-7 0 0,0 0 0 0,0 0 0 15,8-8 0-15,3-1 0 0,1-2-832 0,6-1-192 16,-1-2 0-16,3-1 0 0,1 1 0 0,1 0 0 16,2-3 0-16,4 3 0 0,0 3 0 0,1 3 0 15,0 2 0-15,-3 2 0 0,-1 3 0 0,-1 5 0 16,-3 0 0-16,-1 5 0 0,-2 3 0 0,-3 4 0 16,-2 3 0-16,-5 1 0 15,-4 3-768-15,-3-1-208 0,-2 0-48 0,-2-1 0 16,-1 1-1632-16,-2-3-336 0,-8 14-64 0,2-13-16 0</inkml:trace>
  <inkml:trace contextRef="#ctx0" brushRef="#br1" timeOffset="73940.07">22391 3114 20271 0,'0'0'448'0,"0"0"80"0,0 0 32 0,0 0 16 0,2-8-576 0,-2 8 0 16,0 0 0-16,0 0 0 0,0 0 928 0,0 0 80 15,0 0 16-15,0 0 0 0,-6 10 0 0,-3 1 0 16,1 1 0-16,-4 4 0 0,-1 3 0 0,0 3 0 0,0-2 0 16,3 2 0-16,-1-1-832 0,2 0-192 0,0 0 0 0,2 0 0 15,2 1 0-15,1-3 0 0,-3-3 0 0,5-3 0 16,4-2 0-16,-1-1 0 0,-1-10 0 16,0 0 0-1,0 0-2416-15,12-3-528 0,5-9-96 0,-1-1-32 0</inkml:trace>
  <inkml:trace contextRef="#ctx0" brushRef="#br1" timeOffset="74336.95">22672 3116 23951 0,'-6'9'512'0,"2"0"128"0,-2 0 0 0,1 3 64 0,-5 2-576 0,3 4-128 0,-2 2 0 0,3 2 0 0,-5 0 0 0,2 2 0 16,1 2 0-16,2-9 0 0,-2 2 848 0,0 0 144 15,2 0 32-15,0-3 0 0,-1 0 0 0,1-1 0 16,3-2 0-16,-2-3 0 0,2-3-832 0,1-1-192 16,1 1 0-16,1-7 0 0,0 0 0 0,0 0 0 15,6-5 0-15,2-3 0 0,2-1 864 0,0-4 128 16,1-1 32-16,2-2 0 0,1 1-832 0,2-1-192 16,-1 2 0-16,1 0 0 0,-3-1 0 0,4 2 0 15,2 1 0-15,0 2 0 0,-2 4 0 0,0-1 0 16,-2 4 0-16,-2 2 0 0,-3 2 0 0,-2 2 0 15,-8-3 0-15,3 9 0 0,-2 3 0 0,-2 1 0 16,-2 1 0-16,-1 3 0 0,-1 1 0 0,-2 2 0 16,0-1 0-16,-1 1 0 0,3-1 0 0,0-2 0 15,-2 1 0-15,1-4 0 0,4 2 0 0,-2-1 0 0,0-2 0 0,1 0 0 16,1 1 0-16,2-2 0 0,-1-2 0 0,1-4 0 16,0-6 0-16,2 6 0 0,3-3 0 0,2 2 0 31,-7-5-1600-31,8-1-352 0,3-3-80 0,5-6-11472 0</inkml:trace>
  <inkml:trace contextRef="#ctx0" brushRef="#br1" timeOffset="74591.85">23371 2749 27647 0,'-1'-11'1216'0,"1"11"256"0,0 0-1168 0,0 0-304 16,0 0 0-16,-4 7 0 0,-1 5 0 0,-3 3 0 16,0 3 0-16,-4 3 0 0,-1 4 0 0,-3 2 0 15,-3 3 0-15,3 4 0 0,-2 2 0 0,0 0 0 16,0-1 0-16,4 1 0 0,4 0 880 0,-1 2 112 16,2-2 32-16,-1 0 0 0,-1 1-832 0,2-3-192 15,3-1 0-15,1-5 0 16,3 0-768-16,0-5-208 0,4-4-48 0,0-4-7632 15,-2-4-1536-15</inkml:trace>
  <inkml:trace contextRef="#ctx0" brushRef="#br1" timeOffset="75110.12">22995 3196 23951 0,'0'0'512'0,"2"6"128"0,2 1 0 0,1-1 64 0,-1 0-576 0,5-1-128 0,0-1 0 0,3 0 0 15,1 2 0-15,3 0 0 0,0 1 0 0,3-4 0 16,2-1 848-16,3 0 144 0,4 1 32 0,-2 0 0 16,3-1-832-16,-3-1-192 0,-1-2 0 0,-4 0 0 15,-2 0 0-15,-4-1 0 0,-2-3 0 0,0 2 0 16,-4-1 864-16,1-1 128 0,-1 1 32 0,-2-1 0 16,0-1-1648-16,0 0-320 15,0 2-64-15,-1-2-16 0,-1 1 832 0,1-2 192 0,-1 2 0 0,-1-1 0 16,0 0-864-16,1 1-128 0,-1 1-32 0,-4 4 0 15,0 0 0-15,4-4 0 0,-4 4 0 0,0 0 0 16,0 0 832-16,0 0 192 0,0 0 0 0,0 0 0 0,0 0 768 0,0 0 208 16,0 0 48-16,0 0 0 0,0 0 0 0,0 0 0 15,0 0 0-15,0 0 0 0,-5 6 0 0,2 0 0 16,-2 0 0-16,2 2 0 0,-1-3-832 0,0 2-192 16,2 0 0-16,-2 0 0 0,-1-1 864 0,2 2 128 15,1-1 32-15,-2 1 0 0,0 0-832 0,2-2-192 16,0 1 0-16,1-1 0 0,0 1 0 0,1 0 0 15,1-1 0-15,1 3 0 0,1-2 864 0,2-1 128 16,-1 0 32-16,2-1 0 0,1 1-832 0,0-1-192 16,-1 1 0-16,3-2 0 0,2-1 0 0,-2-1 0 0,0-4 0 15,2 2 0-15,-1 0 0 0,1-1 0 0,0-1 0 0,-2-1 0 16,2-2 0-16,1 3 0 0,-4-1 0 16,1 0 0-16,-1-2 0 0,-1 2 0 15,-1 0 0-15,-6 3 0 16,0 0-768-16,0 0-208 0,0 0-48 0,0 0 0 15,0 0-1632-15,0 0-336 0,-2-14-64 0,2 14-9424 0</inkml:trace>
  <inkml:trace contextRef="#ctx0" brushRef="#br1" timeOffset="75432.13">23784 3178 23951 0,'0'0'512'0,"-5"8"128"0,-2 3 0 0,-1 1 64 0,-1 1-576 0,-2 3-128 0,-4 2 0 0,2 3 0 0,-2 0 848 0,0-1 144 16,-4 1 32-16,3-1 0 0,1-1 0 0,2 0 0 15,-1-2 0-15,2-2 0 0,3-3-832 0,2-1-192 16,3-3 0-16,-2-2 0 0,3 0 864 0,3-6 128 16,0 0 32-16,0 0 0 0,9-3-832 0,0-2-192 15,3-3 0-15,2-2 0 0,2-1 864 0,1-1 128 16,1-2 32-16,2-1 0 0,-1-3-832 0,2 0-192 15,0 1 0-15,0 0 0 0,-1 3 0 0,-1 2 0 16,-2 1 0-16,2 2 0 0,-2-1 0 0,-1 2 0 16,-1 4 0-16,0 3 0 0,-1 2 0 0,-3 1 0 15,-1-1 0-15,0 2 0 16,-4 1-1600-16,3 0-352 0,-3 1-80 0,-1-1-8208 16,-1 2-1632-16</inkml:trace>
  <inkml:trace contextRef="#ctx0" brushRef="#br1" timeOffset="76219.11">24108 3279 27647 0,'0'0'608'0,"0"0"128"0,-2 7 32 0,-1 2 0 0,-5 0-624 0,3 5-144 0,2 1 0 0,-3 3 0 15,-1 0 848-15,-2 1 144 0,3-1 32 0,-1-1 0 16,1 0-832-16,1-2-192 0,1-1 0 0,-1 1 0 15,1-5 864-15,0-3 128 0,0 2 32 0,3-2 0 16,1-7-832-16,0 0-192 0,0 0 0 0,0 0 0 0,9 2 0 16,0-2 0-16,0-3 0 0,2-3 0 0,-3 0 864 0,3-2 128 15,1-2 32-15,-1-1 0 0,0-1-832 0,2-2-192 16,0-1 0-16,-2-1 0 0,1-3 0 0,0-2 0 16,0 2 0-16,0 4 0 0,-3 3 0 0,0 2 0 15,-4 2 0-15,1 3 0 0,-2 0 0 0,-4 5 0 16,0 0 0-16,0 0 0 0,0 0 0 0,-2 10 0 15,-5 1 0-15,1 0 0 0,-1 0 0 0,1 0 0 16,-1-1 0-16,3 0 0 0,-1 0 0 0,3-1 0 16,0-1 0-16,0-1 0 0,2 0 0 0,2-1 0 15,-2-6 0-15,2 7 0 0,-2-7 0 0,2 7 0 16,0-1 0-16,-2-6 0 0,4 6 0 0,-4-6 0 0,5 4 0 0,0 1 0 16,-1-1 0-16,0 0 0 0,-4-4 0 0,6 6 0 15,-2-2 0-15,1 2 0 0,0-2 0 0,0 3 0 16,-1-3 0-16,3 1 0 0,-2 2 0 0,1-2 0 15,-6-5 0-15,7 1 0 0,0 0 0 0,1 0 0 16,0-1 0-16,0 0 0 0,-1-1 0 0,0-1 0 16,1-2 0-16,0 1 0 0,-1-4 0 0,1 1 0 15,-1-2 0-15,0 3 0 0,0-2 0 0,1-2 0 16,-3 0 0-16,4-3 0 0,-2 1 0 0,1 0 0 16,-1 0 0-16,3 0 0 0,-1-1 0 0,1-1 0 15,1 0 0-15,0 0 0 0,3-2 0 0,1-1 0 16,-3-4 0-16,1 2 0 0,1 2 0 0,1-2 0 0,4-4 0 15,1-2 0-15,0-2 0 0,0-1 0 0,2-2 0 0,0-3 0 16,-3-5 0-16,0 0 0 0,0 0 0 16,-2-1 0-16,0 1 0 0,-3-1 0 0,-1 3 0 0,-2 4 0 15,-1 3 0-15,-4 5 0 0,-1 3 0 16,1 3 0-16,-5 4 0 0,1 2 0 0,-1 1 0 0,-2 4 0 16,-1-1 0-16,-4 6 0 0,-2 4 0 0,-3 4 0 15,-3 4 0-15,-5 4 0 0,-3 5 0 0,-5 4 0 16,-3 5 0-16,-1 6 0 0,1 7 0 0,-1 3 0 15,0 1 0-15,4 4 0 0,3-2 0 0,5-1 0 16,1 0 0-16,4 2 0 0,4 1 0 0,1-2 0 16,4-3 0-16,2-5 0 0,2-6 0 0,3-2 0 15,4-3 0-15,3-3 0 0,-2-4 0 0,3-4 0 16,0-2 0-16,2-3 0 0,3-3 0 0,-1-2 0 16,-1-5 0-16,1 0 0 0,2-2 0 0,-1-1 0 0,3-2 0 15,-3-2 0-15,-3-3 0 0,-2 4 0 16,-1-2 0-16,-2 1 0 15,-2-5-2416-15,-5 2-528 0,-9-8-96 0,-5 6-32 0</inkml:trace>
  <inkml:trace contextRef="#ctx0" brushRef="#br1" timeOffset="76398.98">23026 2768 42383 0,'-17'1'928'0,"17"-1"192"0,0 0 32 0,-4 3 64 0,-2 0-976 0,6-3-240 0,0 0 0 0,-2 8 0 0,1 1 0 0,0 1 0 16,1-5 0-16,-1 4 0 15,-1-2-768-15,1 1-208 0,-5-1-48 0,0 0-10912 16,-5 0-2192-16</inkml:trace>
  <inkml:trace contextRef="#ctx0" brushRef="#br1" timeOffset="78012.53">5221 14977 10127 0,'18'-1'448'0,"-5"1"96"0,1 0-544 0,2 0 0 0,-2-4 0 0,-1 3 0 15,-1 1 1808-15,-2 0 256 0,1 1 48 0,0-1 16 16,-11 0-1008-16,9 0-208 0,0 0-32 0,-9 0-16 16,7-3 112-16,1 1 32 0,-8 2 0 0,10-2 0 15,-2-2-16-15,-1 1 0 0,1-1 0 0,2 1 0 16,-2 1-224-16,2 0-32 0,-10 2-16 0,7-6 0 16,1 1-208-16,-4-1-64 0,-4 6 0 0,6-7 0 15,-2-5 64-15,-4 2 16 0,-3-1 0 0,-1 0 0 16,-2 0-16-16,-2 0-16 0,-2 0 0 0,-4 0 0 15,0 0-176-15,-3 0-48 0,1-1 0 0,-6 1 0 16,-3 0-96-16,-5 1-32 0,-1 0 0 0,-1 1 0 0,-6-2-144 16,-4 2 128-16,-5 2-128 0,-3 0 128 0,-3 0-128 0,-1 1 0 15,-1-2 0-15,-2 1 0 0,1 2 0 0,0-1 0 16,-1 2 0-16,0-1 0 0,-2-1 0 0,1 4 0 16,1-1 128-16,2 0-128 0,0 1 0 0,-1 1 0 15,-3 0 0-15,0 2 0 0,2 1 0 0,2 0 0 16,-2 1 0-16,3 0 0 0,2 1 0 0,0 1 0 15,-2-2 0-15,0 1 0 0,1 3 0 0,1 2 0 16,2 4 0-16,2-4 0 0,0 0 0 0,1-1 0 16,4 6 0-16,-3 1 0 0,-2 3 0 0,-2 0 0 15,1 0 0-15,2 4 0 0,3 3 0 0,3 2 0 16,1-1 0-16,4 3 0 0,-1 0 0 0,-1-1 0 0,0-2 0 16,1 1 0-16,1 0 0 0,3-2 0 15,-1 4 0-15,6 0 128 0,2 0-128 0,3 0 0 16,2-3 0-16,3 1 0 0,4 2 0 0,3 1 0 0,2-1 0 0,5 0 0 15,3 0 0-15,5-1 0 16,1-3 0-16,6-2 0 0,0-1 0 0,5-1 0 0,7 2 0 0,7-4 128 16,6-4 0-16,5 0-128 0,4 0 192 0,1 0-64 15,-1 1 64-15,3-3 16 0,1-3 0 0,4 1 0 16,2 0 48-16,3-1 0 0,-1-2 0 0,-2 0 0 16,-4-1-128-16,-3 0-128 0,1 2 176 0,-3-2-176 15,-3-3 128-15,4 2-128 0,4 0 0 0,-1 1 0 16,0-2 0-16,-3-1 128 0,-3-4-128 0,0-4 0 15,-2-3 160-15,2-1-160 0,0-1 128 0,6-2-128 16,6-1 128-16,1 0-128 0,-3-1 0 0,1-3 128 16,-6 0-128-16,3-1 0 0,2 1 0 0,-2 0 128 15,0-1 32-15,-1-1 0 0,-3 1 0 0,-1 0 0 0,-2 1-160 16,-6-3 128-16,-1-2-128 0,-2-3 128 0,-2-5-128 0,-3-3 192 16,-3-4-192-16,0-1 192 0,1-3 48 0,-3-3 16 15,1-4 0-15,-1 2 0 0,-3 5 0 16,-6 6 0-16,-4 0 0 0,-4 4 0 0,-1 4-16 0,-3 3 0 15,-5 3 0-15,-6 0 0 0,-2 4-96 0,-3 0-16 16,-3 2 0-16,-4 1 0 0,-2 1-128 0,-1 0 0 16,1 2-160-16,0 3 160 15,-1 2-2256-15,2 2-368 0,2 1-64 0</inkml:trace>
  <inkml:trace contextRef="#ctx0" brushRef="#br1" timeOffset="84395.87">6926 3570 17503 0,'-3'-6'1552'0,"-2"-1"-1232"0,1 0-320 0,-3 2 0 16,2 0 448-16,-2-1 48 0,-2 4 0 0,0 0 0 15,-5 0-64-15,0 1-16 0,-1 1 0 0,-3 3 0 16,-3 6-96-16,1 2-32 0,-3 3 0 0,1 3 0 16,-4 6 32-16,2 3 0 0,-2 5 0 0,1 2 0 15,1 1-80-15,-5 4-16 0,-2 4 0 0,-4 2 0 16,-5 2 32-16,-2 3 0 0,-2 1 0 0,0 4 0 16,-2 4-112-16,3-2-16 0,-1 1 0 0,3-2 0 15,2-6 0-15,1-2 0 0,2-2 0 0,-2-2 0 16,-2 1 64-16,1 2 16 0,3 0 0 0,-1 1 0 15,-3 2-16-15,3-1 0 0,0-2 0 0,4 0 0 16,1-3-48-16,0 1-16 0,-1 0 0 0,1 4 0 16,2 3-128-16,-1 1 0 0,-1 0 0 0,4-5 0 15,2-2-1136-15,4-2-256 0</inkml:trace>
  <inkml:trace contextRef="#ctx0" brushRef="#br1" timeOffset="85274.22">2301 6074 20271 0,'-7'-15'448'0,"4"6"80"0,-2-1 32 0,2 6 16 0,-1 0-576 0,4 4 0 0,0 0 0 0,-6 4 0 16,-3 3 0-16,4 6 0 0,-3 2 0 0,4 5 0 16,-1 1 0-16,-1 1 0 0,-1 4 0 0,2 5 0 15,-2 4 0-15,1 5 0 0,-1-4 0 0,0 6 0 16,-3 4 928-16,1 0 80 0,1-3 16 0,-1-4 0 16,0-4-832-16,1-7-192 0,2-2 0 0,-1-4 0 15,2-4 864-15,0-2 128 0,4-5 32 0,1-2 0 16,0-9-832-16,0 0-192 0,0 0 0 0,8-3 0 15,2-2 864-15,3-2 128 0,-1-4 32 0,6-2 0 16,0-3-832-16,5-1-192 0,3-2 0 0,1 1 0 16,-1 0 0-16,0 2 0 0,-1-1 0 0,-2 4 0 15,0 3 0-15,-2 3 0 0,-1 3 0 0,-2 4 0 16,-3 4 0-16,-2 4 0 0,-2 3 0 0,-2 3 0 16,-4 4 0-16,-3 2 0 0,-3 2 0 0,-3-2 0 0,-1-3 0 0,-3 3 0 15,-4 1 0-15,-2 0 0 0,-4 0 864 0,-1 0 128 16,-1-4 32-16,-4 0 0 0,0-3-832 0,-1-2-192 15,-1-3 0-15,4-4 0 0,0-1 0 0,2-2 0 16,1-1 0-16,3-4 0 0,0-5 0 0,4-2 0 16,3-3 0-16,2-6 0 15,4 4-1600-15,6-1-352 0,5 1-80 0,0 5-7120 16,1-1-1408-16</inkml:trace>
  <inkml:trace contextRef="#ctx0" brushRef="#br1" timeOffset="85554.26">2709 6549 20271 0,'0'0'448'0,"0"0"80"0,0 0 32 0,-1 8 16 0,-1 3-576 0,-1-1 0 0,0 3 0 0,-2 2 0 16,2-1 928-16,0 1 80 0,3 2 16 0,0-2 0 16,-1-1 0-16,1 0 0 0,4 1 0 0,1-1 0 15,2-2-832-15,4-2-192 0,4-2 0 0,1-5 0 16,2 0 864-16,3-5 128 0,-2-1 32 0,3-5 0 15,0-4-832-15,0-2-192 0,0-1 0 0,-2-1 0 16,1-1 864-16,0-3 128 0,-3 0 32 0,-2-2 0 16,-1-1-832-16,-1 0-192 0,-6-1 0 0,0 1 0 15,0 3 0-15,-2 1 0 0,-2 1 0 0,-1 4 0 16,-1 2 0-16,0 2 0 0,0 1 0 0,-2 1 0 16,-3 2-2416-16,3 6-528 0,3-10-96 0,-3 10-32 0</inkml:trace>
  <inkml:trace contextRef="#ctx0" brushRef="#br1" timeOffset="85795.46">3506 6043 23951 0,'0'0'512'0,"0"0"128"0,0 0 0 0,5 7 64 0,-4 3-576 0,-2 3-128 16,-3 0 0-16,1 5 0 0,0 3 0 0,-1 2 0 15,0 2 0-15,-3 4 0 0,-1 2 848 0,-1 3 144 16,0 4 32-16,0 0 0 0,0 0-832 0,2-2-192 16,-3-1 0-16,4-2 0 0,-1-3 0 0,1-2 0 15,1-5 0-15,0-3 0 0,2-4 0 0,0-1 0 0,0-4 0 0,-2-3 0 32,-1-2-768-32,2-4-208 0,-10 1-48 0,-2-7 0 0</inkml:trace>
  <inkml:trace contextRef="#ctx0" brushRef="#br1" timeOffset="85935.12">3192 6448 23951 0,'3'-6'512'0,"0"-1"128"0,2-1 0 0,-2 2 64 0,2 0-576 0,3 2-128 0,0 2 0 0,4-1 0 16,2 2 848-16,3 1 144 0,0 0 32 0,3 1 0 15,1 2-832-15,2 0-192 0,1 0 0 0,5-2 0 16,1-2 0-16,-2 0 0 0,1-1 0 0,3 2 0 16,4 2 0-16,-2-2 0 0,0-2 0 0,-2 2-8144 15,-2-1-1680-15</inkml:trace>
  <inkml:trace contextRef="#ctx0" brushRef="#br1" timeOffset="86383.78">5143 6361 20271 0,'-3'-6'448'0,"-1"-2"80"0,-1 0 32 0,3 5 16 0,2 3-576 0,0 0 0 0,0 0 0 0,0 0 0 16,0 0 0-16,0 0 0 0,-1 4 0 0,-2 7 0 16,0 2 928-16,-2 4 80 0,-2 4 16 0,1 3 0 15,-2 3 0-15,1 0 0 0,-3 2 0 0,1-1 0 16,1-1-832-16,0-1-192 0,0 1 0 0,3-1 0 15,-2-1 0-15,2-1 0 0,-1 0 0 0,2-4 0 0,0-2 0 0,2-5 0 16,0-4 0-16,-1 1 0 16,3-10-768-16,0 0-208 0,1-6-48 0,3 0 0 0</inkml:trace>
  <inkml:trace contextRef="#ctx0" brushRef="#br1" timeOffset="86553.65">5157 6164 31327 0,'-4'-11'1392'0,"4"11"272"0,0 0-1328 0,0 0-336 16,0 0 0-16,0 0 0 15,0 0-752-15,0 0-208 0,0 0-64 0,0 7 0 0,0-7 1648 0,-1 8 320 16,1 1 64-16,-1 3 16 16,1-12-2464-16,0 0-480 0,0 0-112 0,1 6-6016 0,-1 3-1200 15</inkml:trace>
  <inkml:trace contextRef="#ctx0" brushRef="#br1" timeOffset="86834.31">5602 6534 20271 0,'-1'7'448'0,"-3"3"80"0,2 3 32 0,-1 2 16 0,-1 3-576 0,1-2 0 0,-2-1 0 0,0 0 0 15,0-1 928-15,-1 1 80 0,1-2 16 0,0-2 0 16,4-4 0-16,1-7 0 0,1 7 0 0,-1-7 0 0,0 0 0 15,6-4 0-15,4-3 0 0,-1-2 0 0,3-1 0 0,0-2 0 16,1-2 0-16,1-1 0 0,2-1-832 0,0 0-192 16,1-2 0-16,-1 2 0 0,3 0 0 0,0 3 0 15,-2 2 0-15,1 3 0 0,-1 5 0 0,-3 3 0 16,-2 2 0-16,0 4 0 0,-1 2 0 0,-1 3 0 16,-3 0 0-16,-1 3 0 0,-1 1 0 0,-2 2 0 15,-5 0 0-15,-1 2 0 16,0-2-2416-16,0 4-528 0,-6 18-96 0,1-15-32 0</inkml:trace>
  <inkml:trace contextRef="#ctx0" brushRef="#br1" timeOffset="87480.92">6808 6160 23951 0,'0'0'1056'0,"-1"-4"224"0,1 4-1024 0,0 0-256 16,0 0 0-16,5-7 0 0,1 2 0 0,3 0 0 15,2 2 0-15,0 1 0 0,2-2 0 0,3 2 0 16,0 0 0-16,1 3 0 0,-1 3 880 0,1 2 112 16,0-2 32-16,0 3 0 0,-2 2-832 0,1 3-192 0,-4 2 0 0,-2 2 0 15,-3-2 0-15,-5 5 0 0,-2 5 0 0,-2 3 0 16,-7 3 0-16,-3 4 0 0,-4 3 0 15,-4 1 0-15,-3 0 0 0,-2-4 0 0,-3-4 0 0,2-1 0 16,3-5 864-16,2-2 128 0,2-2 32 0,4-4 0 16,1-4 0-16,5-1 0 0,-1-1 0 0,4 0 0 15,4-1-832-15,0-1-192 0,2-8 0 0,0 0 0 16,5 7 0-16,3-3 0 0,2-1 0 0,2-2 0 16,3 0 0-16,1 0 0 0,2-1 0 0,1-1 0 15,0-2 0-15,1 0 0 0,-4-1 0 0,2 1 0 16,-2 1 0-16,0 0 0 0,-2-2 0 0,0 3 0 15,1 0-1600-15,0 0-352 16,-3 1-80-16,0 0-11472 0</inkml:trace>
  <inkml:trace contextRef="#ctx0" brushRef="#br1" timeOffset="87690.22">7411 6689 27647 0,'0'0'608'0,"0"0"128"0,0 0 32 0,0 0 0 0,0 0-624 0,0 0-144 15,0 0 0-15,0 0 0 0,0 7 848 0,0-7 144 16,0 0 32-16,0 0 0 0,0 0-832 0,0 0-192 16,0 0 0-16,0 0 0 0,0 0 864 0,0 0 128 15,0 0 32-15,0 0 0 0,3-6-832 0,2 3-192 16,-2-1 0-16,-3 4 0 16,0 0-768-16,0 0-208 0,5-6-48 0,-4 2 0 15,-1 4-1632-15,2-6-336 0,3-6-64 0,-5 12-16 0</inkml:trace>
  <inkml:trace contextRef="#ctx0" brushRef="#br1" timeOffset="88306.57">8464 6001 27647 0,'0'0'608'0,"0"-7"128"0,0-2 32 0,0 1 0 0,0 3-624 0,0 5-144 0,-6-3 0 0,0 2 0 0,-3 1 0 16,-2 2 0-16,-2 3 0 0,-3 1 0 0,0 1 848 0,-3 1 144 16,-3 1 32-16,1 1 0 0,-1 0-832 0,0 2-192 15,1-1 0-15,0 2 0 0,3 2 0 0,0 1 0 16,-1-1 0-16,4 3 0 0,4-2 0 0,2 1 0 16,2-2 0-16,3 2 0 0,2-1 0 0,3 3 0 15,2 2 0-15,6-1 0 0,3-2 0 0,3 0 0 16,1-2 0-16,2 3 0 0,2 3 864 0,-2 0 128 15,2 2 32-15,0-2 0 0,-1 3-832 0,-3-3-192 16,-4 2 0-16,0-2 0 0,-2-2 0 0,-2-1 0 16,-3 1 0-16,-4 0 0 0,-1-1 0 0,-1 0 0 15,-3 1 0-15,-3-2 0 0,-1 2 864 0,-3-1 128 16,-4 0 32-16,-1 0 0 0,-6-2-832 0,-1 2-192 16,-4 0 0-16,1-2 0 0,1-1 0 0,-4-1 0 0,-2 0 0 15,0-1 0-15,3 0 864 0,-2-3 128 0,0-2 32 0,1-2 0 16,-1-4-832-16,-1-3-192 0,0-3 0 0,4-2 0 15,0-1 0-15,7-3 0 0,1 0 0 0,7-4 0 16,2-5 0-16,7 2 0 0,3-1 0 0,5 1 0 16,7-2 0-16,6-1 0 0,3 0 0 0,3-1 0 15,3 1 0-15,4 1 0 0,0-1 0 0,3-2 0 16,5 2 0-16,1-2 0 0,4-1 0 0,4-2 0 16,3-2 0-16,1-2 0 0,-4-1 0 0,-1 1 0 15,-1-2 0-15,-1-1 0 0,-3-3 0 0,-2 0 0 16,-2 2 0-16,-3 1 0 0,-4-4 0 0,-5 1 0 15,-2 0 864-15,-4-1 128 0,-4-1 32 0,-5 0 0 16,-3 6-832-16,-3 5-192 0,-4 8 0 0,-3 0 0 0,-6 0 0 16,-1 1 0-16,-5 3 0 0,-6 5 0 0,-3 4 0 15,-3 4 0-15,-4 3 0 0,-2 2 0 16,-3 1-768-16,1 4-208 0,-2 1-48 16,5 2 0-16,1 4-1632 0,2 0-336 0,3 1-64 0,2 0-16 0</inkml:trace>
  <inkml:trace contextRef="#ctx0" brushRef="#br1" timeOffset="88966.88">2481 7937 20271 0,'-22'-6'448'0,"23"-6"80"0,0-3 32 0,-1 1 16 0,0-1-576 0,-1-4 0 16,0-2 0-16,-2 2 0 0,0 1 928 0,0 0 80 15,-1 1 16-15,-1 1 0 0,-1 1 0 0,-1 1 0 16,-3 0 0-16,0 5 0 0,0 4 0 0,-4 5 0 0,0 6 0 15,-4 1 0-15,-3 3-832 0,-2 7-192 16,-2 5 0-16,0 4 0 0,-3 5 0 0,3 3 0 0,2 2 0 0,1 2 0 16,3 0 0-16,4 2 0 0,3-1 0 0,3 0 0 15,3-4 864-15,5-2 128 0,3-1 32 0,5-3 0 16,5-3-832-16,3-3-192 0,3-2 0 0,4-3 0 16,4-4 0-16,4-3 0 0,2-3 0 0,3-2 0 15,4-5 0-15,-2-2 0 0,1-4 0 0,14-8 0 16,-4-4-3232-1,-4-3-688-15,15-13-144 0,-12 6-32 0</inkml:trace>
  <inkml:trace contextRef="#ctx0" brushRef="#br1" timeOffset="89342.9">3237 7524 27647 0,'0'0'608'0,"0"0"128"0,6 11 32 0,-9-3 0 0,-1 3-624 0,-3 2-144 15,-2 3 0-15,-2 4 0 0,-2 7 0 0,-2 1 0 16,-4 4 0-16,1 3 0 0,3 4 848 0,-2 0 144 16,0 1 32-16,1-1 0 0,0 0-832 0,2 1-192 15,1-3 0-15,4-2 0 0,1-3 864 0,2-4 128 16,2-5 32-16,2-2 0 0,1-4-832 0,1-3-192 16,1-5 0-16,-1-9 0 0,0 0 0 0,0 0 0 15,9-4 0-15,-1-1 0 0,4-3 864 0,3-2 128 16,0-2 32-16,2 0 0 0,0-4-832 0,1 1-192 15,5 3 0-15,-2 1 0 0,1 2 0 0,0 2 0 0,-2 2 0 0,2 4 0 16,-5 5 0-16,1 4 0 0,-3 3 0 0,0 2 0 16,-2 5 0-16,-3 2 0 0,-2 0 0 0,0 4 0 15,-2-1 0-15,-4 1 0 0,-1 0 0 0,-1-2 0 16,0 1 0-16,0-2 0 0,-1-1 0 0,0 1 0 31,0-6-2416-31,1-6-528 0,0-9-96 0,0 0-32 0</inkml:trace>
  <inkml:trace contextRef="#ctx0" brushRef="#br1" timeOffset="89730.2">3915 8048 27647 0,'0'0'1216'0,"0"0"256"0,0 0-1168 0,0 0-304 16,0 0 0-16,0 0 0 0,0 0 0 0,0 0 0 16,0 0 0-16,0 0 0 0,0 0 880 0,0 0 112 15,0 0 32-15,8 1 0 0,2-5 0 0,1 0 0 16,-1-1 0-16,2-1 0 0,0-1-832 0,2 1-192 16,-3-2 0-16,3 0 0 0,-1 1 0 0,0-1 0 15,1 0 0-15,-2 2 0 0,-2 0 0 0,-2 2 0 16,-3 3 0-16,0-5 0 0,-2 2 0 0,-3 4 0 15,-1-6 0-15,-9 2 0 0,-2 3 864 0,-2 3 128 16,-6 1 32-16,0 4 0 0,0 3-832 0,-1 2-192 0,-4 1 0 16,-1 4 0-16,-2 1 0 0,2 7 0 15,2 1 0-15,-1 3 0 0,5-3 0 0,2-1 0 0,1 1 0 0,4-2 0 16,3-1 0-16,6-1 0 0,3-3 0 0,4-3 0 16,3-3 0-16,4-1 0 0,2-5 0 0,3-2 0 15,0 0 0-15,3-3 0 0,1-3 0 0,-1-3 0 31,0-4-2416-31,3 0-528 0,1-2-96 0,-2 1-32 0</inkml:trace>
  <inkml:trace contextRef="#ctx0" brushRef="#br1" timeOffset="90049.18">4679 8043 20271 0,'10'-10'448'0,"-10"10"80"0,4-5 32 0,0 0 16 0,1 0-576 0,-5 5 0 15,0 0 0-15,0 0 0 0,-6-3 1744 0,0 0 240 16,-3 1 64-16,-3 2 0 0,-1 1-1648 0,-6 6-400 16,-2 2 0-16,-12 6 0 0,1 2 896 0,4 1 112 15,2 3 16-15,3 0 0 0,0-1 0 0,4 3 0 16,4 2 0-16,2 1 0 0,2 0-832 0,1-6-192 15,5-3 0-15,5 1 0 0,5 0 0 0,5-3 0 0,-1-2 0 0,4-4 0 16,2-5 0-16,4 0 0 16,4-2 0-16,-5-3 0 0,4-2 864 0,2-2 128 0,1 0 32 0,1-3 0 31,2-1-1648-31,-1 0-320 0,-1-3-64 0,-1 0-16 16,0-1-1632-16,-3 1-336 0,20-17-64 0,-8 8-16 0</inkml:trace>
  <inkml:trace contextRef="#ctx0" brushRef="#br1" timeOffset="90481.48">5453 7459 31327 0,'0'0'1392'0,"0"0"272"0,0 0-1328 16,0 10-336-16,-1 2 0 0,-2 4 0 0,-5 2 0 0,-2 4 0 15,-1 2 0-15,-2 3 0 0,-4 6 0 0,0 4 0 16,-2 3 0-16,3 2 0 0,-3 1 0 0,1-2 0 16,1 1 0-16,1-3 0 0,2-3 896 0,1-1 96 15,2-4 32-15,-1-2 0 0,4-2-832 0,1-3-192 16,3-4 0-16,-1-5 0 0,1-4 0 0,2-2 0 16,1-1 0-16,1-8 0 0,4-6 864 0,4 0 128 15,-1-4 32-15,1-2 0 0,2-1 0 0,1-4 0 16,0-3 0-16,4-2 0 0,0 3-832 0,2-3-192 15,-1-2 0-15,-1 1 0 0,0 0 0 0,1 1 0 16,4 0 0-16,4-1 0 0,-1 2 0 0,3 0 0 0,1 2 0 0,-2 0 0 16,2 0 0-16,0 0 0 15,-1 1 0-15,-1 3 0 0,0 6 0 0,-2 1 0 0,3-1 0 0,-4 4 0 16,0 0 0-16,-5 3 0 16,-1 1 0-16,-2 3 0 15,-5 2-1600-15,-2 2-352 0,-2 1-80 0,-6 0-16 16,-6 2-816-16,-3 3-160 0,-2 1-48 0,-9 10-9408 0</inkml:trace>
  <inkml:trace contextRef="#ctx0" brushRef="#br1" timeOffset="90604.85">5484 7906 20271 0,'0'0'448'0,"0"6"80"0,-1 0 32 0,0 2 16 0,2 1-576 0,1 4 0 0,4 0 0 0,-1 0 0 16,3 0 1744-16,1 1 240 0,2 2 64 0,3-2 0 16,-1-1-832-16,6 1-144 0,-3 1-48 0,4-1 0 15,1 1-816-15,3-3-208 0,3-1 0 0,-2-3 0 16,0-1 0-16,2-3 0 0,-3 2 0 0,2-2 0 0,2 0 0 0,-4-2 0 15,-1 3 0-15,6-2-13888 16</inkml:trace>
  <inkml:trace contextRef="#ctx0" brushRef="#br1" timeOffset="92381.47">6888 7612 12895 0,'0'0'272'0,"-9"1"64"0,0-4 16 0,1 0 32 0,8 3-384 0,-7-4 0 0,7 4 0 0,-6-5 0 16,6 5 896-16,0 0 96 0,0 0 32 0,0 0 0 16,-4-8-832-16,4 8-192 0,0 0 0 0,0 0 0 15,7-8 864-15,1 4 128 0,2-2 32 0,-1 2 0 0,0 0-832 0,2 1-192 16,-2 3 0-16,4-1 0 0,-1-3 864 15,2 0 128-15,-3-1 32 0,2 3 0 0,0 0-832 0,3 0-192 16,0-1 0-16,1 2 0 0,0 3 0 0,2-2 0 16,-1-2 0-16,0 1 0 0,1 1 0 15,-1 0 0-15,-2 0 0 0,0 0 0 0,-3 0 0 0,-4 1 0 16,-9-1 0-16,8-1 0 0,1-1 864 0,0 0 128 16,-2-3 32-16,-7 5 0 0,0 0-832 0,0 0-192 15,0 0 0-15,0 0 0 0,6-5 0 0,-6 5 0 16,0 0 0-16,0 0 0 0,0 0 0 0,2-8 0 15,-2 8 0-15,0 0 0 0,0 0 0 0,-5-5 0 16,-2 0 0-16,7 5 0 0,-7-2 0 0,7 2 0 16,0 0 0-16,0 0 0 15,0 0-768-15,0 0-208 0,0 0-48 0,-8 3 0 0,8-3 832 0,0 0 192 16,0 0 0-16,0 0 0 0,0 0 0 0,0 0 0 0,0 0 0 0,0 0 0 16,0 0 0-16,0 0 0 0,0 0 0 0,0 0 0 15,0 0 0-15,0 0 0 0,0 0 0 0,-9 1 0 16,9-1 0-16,0 0 0 0,-7 2 0 0,7-2 0 15,0 0 0-15,-9-3 0 0,1 0 0 0,0 2 0 16,8 1 0-16,0 0 0 0,-6-2 0 0,6 2 0 16,0 0 0-16,0 0 0 0,0 0 0 0,0 0 0 15,0 0 0-15,0 0 0 0,0 0 0 0,0 0 0 16,0 0 0-16,-6-6 0 0,4-1 0 0,2 7 0 16,0 0 768-16,0 0 208 0,0 0 48 0,0 0 0 15,0 0-832-15,-6 6-192 0,4 2 0 0,-3 2 0 16,-1 2 0-16,2 4 0 0,-4 4 0 0,3 2 0 0,-1 7 864 15,-1 3 128-15,-1 4 32 0,-2 6 0 0,0 4-832 0,-2 2-192 16,0 1 0-16,-4 0 0 0,-2 3 0 0,-1-1 0 16,0 0 0-16,-1-2 0 15,2-4 0-15,-2-5 0 0,0-4 0 0,2-6 0 0,2-1 864 0,3-6 128 16,4-4 32-16,1-4 0 0,1-5-832 0,4-2-192 16,3-8 0-16,0 0 0 0,0 0 0 0,0 0 0 15,12-10 0-15,3-4 0 0,1-7 864 0,3-1 128 16,1-1 32-16,0-2 0 0,-1-3-832 0,1 0-192 15,-1 0 0-15,0 2 0 0,0 7 0 0,1-2 0 16,2 0 0-16,-1 5 0 0,1 1 0 0,0 5 0 16,0 4 0-16,0 2 0 0,-7 3 0 0,3 3 0 15,0 3 0-15,-2 2 0 0,-4 6 0 0,-3 1 0 0,-3 1 0 16,-5 2 0-16,-4 0 0 0,-4 2 0 0,-2 1 0 16,-4 2 0-16,0 1 0 0,-2-1 0 0,-1-1 0 15,-3-1 0-15,-2-2 0 0,0-1 0 0,0-2 0 0,-1-3 0 16,3-2 0-16,1-4 0 0,1-2 0 0,2-4 0 31,1-2-768-31,2-1-208 0,2-3-48 0,2-3 0 16,4 1-816-16,4-3-160 0,1-3-48 0,4 1-7104 0,5 0-1408 0</inkml:trace>
  <inkml:trace contextRef="#ctx0" brushRef="#br1" timeOffset="92665.85">7571 7956 20271 0,'0'0'448'0,"-5"5"80"0,-5-1 32 0,0 4 16 0,-1 2-576 0,0 2 0 0,-2 2 0 0,-1 4 0 0,-1 2 1744 0,-2 0 240 16,1 6 64-16,-1-2 0 0,2-1-1648 0,1-1-400 15,5-1 0-15,0-1 0 0,3 1 896 16,2-6 112-16,4 0 16 0,4-1 0 0,1-3-832 0,5-3-192 16,-1-3 0-16,6-4 0 0,0-3 864 0,2-5 128 15,-1 1 32-15,2-4 0 0,2-4-832 0,-4 0-192 16,1-2 0-16,-2 0 0 0,-1-2 864 0,-3-1 128 15,-1-3 32-15,-1 2 0 0,-6 4-832 0,1 0-192 16,-3 1 0-16,-2 0 0 0,-3 0 0 0,1 4 0 16,-3 0 0-16,0 3 0 15,-2 2-768-15,0 1-208 0,2 2-48 0,0 0 0 16,1 1-1632-16,0-2-336 0,0-8-64 0,5 12-16 0</inkml:trace>
  <inkml:trace contextRef="#ctx0" brushRef="#br1" timeOffset="92932.55">7881 7882 23951 0,'0'0'1056'0,"0"0"224"0,-6 3-1024 0,1 2-256 0,-2 5 0 0,2 1 0 15,-4 2 880-15,2 2 112 0,-1-1 32 0,1 5 0 16,-4 3-832-16,2 1-192 0,0 0 0 0,1 0 0 16,0 0 0-16,1-1 0 0,4-2 0 0,1-1 0 15,2-3 864-15,2 0 128 0,1-2 32 0,4-5 0 16,-2-3-832-16,5-2-192 0,-1-4 0 0,2-3 0 15,1-2 864-15,2-4 128 0,-1-3 32 0,1-2 0 0,-1-1-832 0,0 0-192 16,0-2 0-16,1 0 0 16,-1-3 864-16,-2 0 128 0,0 0 32 0,-1 2 0 0,-3 1-832 0,1 3-192 15,-3 2 0-15,0 1 0 0,2 1 0 0,-4 2 0 16,-1 3 0-16,1 0 0 16,2 0-1600-16,-5 5-352 0,0 0-80 0,0 0-13120 15</inkml:trace>
  <inkml:trace contextRef="#ctx0" brushRef="#br1" timeOffset="93255.75">8261 7864 27647 0,'-6'2'608'0,"-1"4"128"0,1 0 32 0,-2 4 0 0,-1 3-624 0,-1 4-144 0,-5 0 0 0,1 3 0 15,0 1 0-15,2 0 0 0,1 0 0 0,0 0 0 16,0 2 848-16,0-2 144 0,1-1 32 0,0-3 0 15,5-1-832-15,-1-3-192 0,3-2 0 0,1-3 0 16,2-8 0-16,0 0 0 0,-1407 0 0 0,2814 0 0 16,-1402-6 864-16,3-2 128 0,2-2 32 0,1 2 0 15,0-6-832-15,2 0-192 0,-1-1 0 0,4-1 0 16,1 2 0-16,0 2 0 0,2 1 0 0,0 1 0 16,3 2 0-16,-3 1 0 0,0 2 0 0,-2 4 0 15,0 1 0-15,-1 5 0 0,-1 1 0 0,-3 3 0 16,-1 2 0-16,-5 0 0 0,2 0 0 0,-4 3 0 15,0 3 0-15,-3 0 0 0,-1 0 0 0,-1-2 0 16,-1 0-768 0,-2 0-208-16,2 3-48 0,-3-2-8736 0,-2-4-1760 0</inkml:trace>
  <inkml:trace contextRef="#ctx0" brushRef="#br1" timeOffset="93710.79">8846 7978 23951 0,'0'0'512'0,"5"-2"128"0,-1-7 0 0,0 1 64 0,-2-3-576 0,-2 1-128 16,-1-2 0-16,-2-2 0 0,-4 4 848 0,-2 3 144 16,0 1 32-16,-4 5 0 0,-3 1 0 0,-5 2 0 15,-2 3 0-15,-3 4 0 0,-1 5-832 0,0 2-192 0,0 4 0 0,1 0 0 16,1 1 864-16,1 1 128 0,4 0 32 0,5 1 0 15,3 1-832-15,6-1-192 0,3-1 0 0,6-3 0 16,1-9 0-16,3 0 0 0,3-5 0 0,2-3 0 16,2-2 0-16,2-5 0 0,7-1 0 0,2-3 0 15,1-7 0-15,-1-1 0 0,0-3 0 0,0-1 0 16,-2 0 0-16,-1 0 0 0,-1 2 0 0,-3-3 0 16,1-2 864-16,0-6 128 0,0 0 32 0,1-2 0 15,0-1-832-15,0-4-192 0,0-2 0 0,-4-3 0 16,1 1 0-16,-2 4 0 0,-1 1 0 0,1 7 0 15,-3 5 0-15,0 4 0 0,-2 8 0 0,-3 3 0 16,0 3 0-16,-7 6 0 0,0 0 0 0,0 6 0 0,-2 6 0 0,-5 6 0 16,0 4 0-16,-3 4 0 0,1 2 0 15,-2 5 0-15,-5 5 0 0,1 4 0 0,-6 2 0 0,2 0 0 16,3 1 0-16,-1 0 0 16,3-3-768-16,2-2-208 0,2-4-48 0,4-2 0 15,2-2 0-15,2-3 0 0,2-5 0 16,2-4-8736-16,2-5-1760 0</inkml:trace>
  <inkml:trace contextRef="#ctx0" brushRef="#br1" timeOffset="94043.22">9270 8038 23951 0,'0'0'512'0,"-2"-6"128"0,0 0 0 0,-4 2 64 0,1 1-576 0,-3 3-128 0,-2 3 0 0,-2 2 0 16,-1 1 848-16,-4 3 144 0,-1 1 32 0,-3 3 0 15,-3 4 0-15,0 1 0 0,5 2 0 0,1-1 0 16,2-1-832-16,1-2-192 0,3 1 0 0,4-1 0 16,1 2 0-16,2-5 0 0,4-2 0 0,2-1 0 15,3-5 0-15,2-1 0 0,1-6 0 0,4-1 0 16,4-3 864-16,3-3 128 0,1-2 32 0,-1-1 0 16,1-4-832-16,0-1-192 0,-2-1 0 0,-1 2 0 15,-2 3 0-15,-1 4 0 0,-4 0 0 0,0 0 0 16,-4 1 864-16,1 4 128 0,-6 4 32 0,0 0 0 15,4 5-832-15,-2 5-192 0,-2 1 0 0,-1 2 0 16,0 3 0-16,-1-1 0 0,-2 3 0 0,0-3 0 16,1 2 0-16,1-2 0 0,1 1 0 0,-3-2 0 15,3-3-768-15,2-1-208 16,3-1-48-16,-2-4 0 0,-2-5-816 0,6-1-160 0,2-3-48 0,2-3 0 16</inkml:trace>
  <inkml:trace contextRef="#ctx0" brushRef="#br1" timeOffset="94318.35">9396 8114 20271 0,'-5'7'448'0,"0"3"80"0,-1 0 32 0,2 2 16 0,-4 3-576 0,1 1 0 15,-1 2 0-15,-1 0 0 0,-2 3 928 0,0-1 80 16,1-1 16-16,-2-2 0 0,1 1 816 0,0 0 160 16,1-5 48-16,0 0 0 0,3-3-832 0,1-2-144 15,1-2-48-15,5-6 0 0,0 0-816 0,0 0-208 16,0 0 0-16,0 0 0 0,10-6 864 0,-1-2 128 0,1-2 32 15,2 0 0-15,-1 0-832 0,2 0-192 0,1-1 0 16,0 0 0-16,1-1 0 0,2 0 0 0,0 0 0 0,2 3 0 16,1 3 0-16,-3 0 0 0,-1 2 0 0,-1 1 0 15,-5 2 0-15,1-1 0 0,0 2 0 0,1 2 0 32,-2 2-768-32,1 0-208 0,1 2-48 0,-3-1 0 0,0-1-2448 15,-3 1-496-15,-6-5-112 0,0 0-16 0</inkml:trace>
  <inkml:trace contextRef="#ctx0" brushRef="#br1" timeOffset="94534.81">9669 8231 23951 0,'0'0'512'0,"-7"8"128"0,-1-1 0 0,1 3 64 0,3 1-576 0,0 3-128 16,-2 1 0-16,1 1 0 0,-1 2 848 0,-2 1 144 15,3-2 32-15,-1-1 0 0,1-1 0 0,2 0 0 16,2-2 0-16,-1-1 0 0,2-1-832 0,0-1-192 15,0 0 0-15,3-1 0 0,-1-3 0 0,1 0 0 16,-3-6 0-16,5 5 0 0,0 3 0 0,2-1 0 16,-1-2 0-16,-1 2 0 15,-2 0-768-15,1 1-208 0,1 0-48 0,-1-1 0 16,-1 1-1632-16,1-1-336 0,0 5-64 0,-4-12-16 0</inkml:trace>
  <inkml:trace contextRef="#ctx0" brushRef="#br1" timeOffset="94790.44">9888 8315 20271 0,'0'0'896'0,"0"0"192"0,0 0-880 0,0 0-208 0,0 0 0 16,0 0 0-16,0 0 1680 0,0 0 304 0,4 9 48 0,-3 2 16 15,-3 2-832-15,-3 2-144 0,-5 3-48 0,0 3 0 16,-1 3 0-16,-2 2 0 0,-2 3 0 0,-3 3 0 16,-2 2 0-16,-2 3 0 0,-2 1 0 0,-2-1 0 15,-4 2-816-15,-2-1-208 0,0 0 0 0,1-2 0 16,1-2 0-16,-1-1 0 0,0 1 0 0,1-1 0 15,3-3 864-15,2 4 128 0,3 2 32 0,3-1 0 16,2 0-3280-16,2-4-656 0,3-1-128 16,1-2-32-16</inkml:trace>
  <inkml:trace contextRef="#ctx0" brushRef="#br1" timeOffset="95516.79">4550 9128 20271 0,'11'-16'448'0,"0"0"80"0,1-1 32 0,-2 5 16 0,-2-3-576 0,1 2 0 0,-3 1 0 0,3 1 0 15,-4-1 928-15,1 3 80 0,-1 2 16 0,-5 7 0 16,0 0 0-16,0 7 0 0,-4 3 0 0,0 5 0 16,-1 5-832-16,-1 6-192 0,-2 6 0 0,-2 3 0 15,-1 3 864-15,-2 2 128 0,1 3 32 0,-3 1 0 16,0 0-832-16,0 0-192 0,-1 0 0 0,2 3 0 15,1 3 0-15,3-5 0 0,0-3 0 0,0-4 0 16,-1-7 0-16,-1-3 0 0,2-4 0 0,-2 4 0 16,3-7-2416-16,5-9-528 0,-2-5-96 0,6-7-32 15</inkml:trace>
  <inkml:trace contextRef="#ctx0" brushRef="#br1" timeOffset="95919.63">4317 9428 23951 0,'0'0'512'0,"0"0"128"0,0 0 0 0,5-2 64 0,-5 2-576 0,10 0-128 16,0 1 0-16,3-1 0 0,2-1 848 0,3 1 144 16,4 1 32-16,3 2 0 0,1-5-832 0,4 1-192 15,3-2 0-15,2-1 0 0,1 1 0 0,0-1 0 16,1-2 0-16,-1 1 0 0,-4-2 0 0,-1 1 0 16,-3-1 0-16,-5 3 0 0,-4 0 864 0,-3 3 128 15,-5 2 32-15,-3 1 0 0,-8-2-832 0,4 6-192 16,-2 3 0-16,-4 3 0 0,-5 3 0 0,-3 4 0 15,-4 2 0-15,-3 4 0 0,1 4 864 0,-3 1 128 0,2-4 32 16,2-1 0-16,2-1-832 0,2 0-192 0,4-2 0 16,4-7 0-16,3-2 0 0,6-1 0 0,1-1 0 15,7-1 0-15,4-5 0 0,6-3 0 0,3-3 0 0,3-3 0 16,-2 2 0-16,4-6 0 0,2-1 0 0,1-2 0 16,-3-2 0-16,-1 0 0 0,-5-1 0 0,-1-3 0 15,-4-1 0-15,-3-4 0 0,-5 0 0 16,-2 1 0-16,-2 1 864 0,-5 2 128 0,-4 2 32 0,-4-1 0 15,-2 0-832-15,-3 0-192 0,-7 3 0 0,0 1 0 16,-7 1 0-16,-1 2 0 0,-5 2 0 0,-8-2 0 16,4 0-768-16,2 5-208 15,-1 3-48-15,6-3 0 0,2 1 0 0,6-1 0 0,2 1 0 16,4 2 0-16,3 1-1632 0,9 1-336 0,0 0-64 0,0 0-16 0</inkml:trace>
  <inkml:trace contextRef="#ctx0" brushRef="#br1" timeOffset="96360.55">5913 9263 23951 0,'0'0'512'0,"0"0"128"0,0 0 0 0,0 0 64 0,0 0-576 0,0 0-128 16,-4 2 0-16,-3 3 0 0,0 1 848 0,-3 2 144 15,-2 0 32-15,-2 1 0 0,-4 0 0 0,-1 5 0 16,-2 1 0-16,-3 2 0 0,-1 0-832 0,1 3-192 16,-1 3 0-16,1 1 0 0,-1 2 864 0,3 1 128 0,-2 5 32 0,3-4 0 15,5 2-832-15,3-1-192 0,3-3 0 0,4 0 0 16,5-2 0-16,4 0 0 0,4-3 0 0,4-3 0 16,3-5 0-16,5-3 0 0,3-3 0 0,1-1 0 15,4-3 0-15,2-3 0 0,4-2 0 0,2-4 0 16,2-1 864-16,-2-3 128 0,1-2 32 0,-2-3 0 15,-1 1-832-15,-2-3-192 0,-2-3 0 0,-2-1 0 16,0-2 0-16,-3-1 0 0,-2-3 0 0,-3 1 0 16,-5-1 0-16,-3-1 0 0,-5-1 0 0,-2 5 0 15,-3 4 0-15,-3 1 0 0,-3 0 0 0,-1 3 0 16,-5 1 864-16,-4 3 128 0,-1 1 32 0,-4 0 0 0,-5 0-832 16,-2 1-192-16,-2 1 0 0,-2 3 0 0,-1 1 0 15,0 1 0-15,2 4 0 0,1-2 0 16,1 4-1600-16,1 0-352 0,4 0-80 15,-4 1-14752-15</inkml:trace>
  <inkml:trace contextRef="#ctx0" brushRef="#br2" timeOffset="-191894.16">12349 5400 16575 0,'-1'-12'736'0,"1"12"160"0,0 0-720 0,0 0-176 0,0 0 0 0,0 0 0 16,6-9 880-16,-6 9 144 0,0 0 16 0,0 0 16 15,8-7-800-15,1 2-256 0,-1 1 128 0,0-1-128 16,0 0 0-16,0-1 0 0,0 0 128 0,-1-2-128 16,1 0 224-16,-1-1-16 0,-1 1 0 0,0-2 0 15,-2-1 192-15,2-1 48 0,-4-1 0 0,0 0 0 16,0 0 64-16,-1 0 32 0,-1-1 0 0,-1-2 0 16,0 1 128-16,-1-3 32 0,-1-2 0 0,1 3 0 15,-4 1-96-15,1 0-16 0,-2-1 0 0,-1-1 0 0,-1-3-160 0,1 2-48 16,-1 3 0-16,-1-2 0 0,-3 1-240 0,0 1-144 15,-2-2 160-15,1 3-160 0,1 2 128 0,-2 1-128 16,0 0 0-16,1 1 0 0,-1 1 0 0,-1 0 0 16,-3 0 0-16,-1 2 0 0,-2 2 192 0,0 0-64 15,0 3-128-15,-2-1 192 0,0 0-64 0,0 2 0 16,0-1-128-16,-1 0 192 0,2 1-192 0,-1 1 128 16,-1-1-128-16,3 1 0 0,-2 1 144 0,3 1-144 15,-3 0 128-15,2-1-128 0,-4-1 176 0,4 2-48 16,2 3-128-16,1 2 192 0,-3-2-48 0,1 2-16 15,-1-1 0-15,1 3 0 0,-2 1-128 0,1 1 192 0,-2-2-192 16,2 3 192-16,0-1-192 0,-2 1 0 0,1-1 0 16,1 2 0-16,3 0 0 0,-3 2 128 0,1 0-128 15,2 0 0-15,-2-1 0 0,2 0 0 0,2 2 0 0,-1 4 0 16,2 0 0-16,-1 1 0 0,-3 1 128 0,2 1-128 16,-1 2 128-16,2-2-128 0,1 1 0 0,2-2 128 15,0 0-128-15,3-1 0 0,3-1 0 0,-2 1 128 16,3-1 32-16,-1 3 0 0,3 0 0 0,2 1 0 15,-2-1 0-15,2 2 0 0,-1-2 0 0,2 2 0 16,0 4-160-16,-1 1 128 0,1 0-128 0,0-1 128 16,-1 0-128-16,2-2 0 0,1-2 0 0,1 0 128 15,0 0-128-15,2-2 0 0,0-4 0 0,2 1 0 16,-1 0 0-16,1-1 0 0,2 0 128 0,1 1-128 16,-1-3 0-16,3 2 128 0,0 0-128 0,1 0 128 15,0 0-128-15,2 0 128 0,2 2-128 0,0-2 128 0,1-2-128 16,3-1 160-16,2-4-160 0,0 2 160 0,-2 2-160 0,3-2 128 15,5-2-128-15,0 0 128 0,1-1-128 0,1 1 192 16,-1-3-192-16,2 0 192 0,1-3-192 16,1 1 0-16,0-1 144 0,1-3-144 0,1-2 0 0,2-1 144 15,-2 0-144-15,4 0 0 0,0 1 128 0,-2-2-128 16,1 0 0-16,-1-2 0 0,-3 1 128 0,1-4-128 16,0-1 0-16,0-2 0 0,1 0 0 0,-2-2 128 15,3-3-128-15,2 1 0 0,0 1 128 0,1-2-128 16,-4 1 0-16,-2-1 0 0,-3-5 208 0,-2 1-64 15,-4-3-16-15,-2 2 0 0,-2 0-128 0,-1 0 0 16,-1-1 0-16,-3 1 0 0,0 2 0 0,-3-2 0 16,0-1 0-16,0-1 128 0,-3 0-128 0,0-2 160 0,-2-3-160 15,1 2 160-15,-1 0-160 0,-2 2 0 0,-3-2 144 16,-1 0-144-16,3 0 0 0,-3 1 0 0,-2-1 0 16,0 1 128-16,-2 0-128 0,1 3 0 0,-4 0 0 0,-1 0 0 15,-2 0 128-15,0 2-128 0,-3 0 128 0,-1 0-128 16,0-1 0-16,0 1 144 0,-1-2-144 0,1 0 0 15,-1 1 176-15,-1 0-176 0,0 0 160 0,2 1-160 16,-1-2 128-16,-2 1-128 0,1-1 0 0,-2 2 144 16,1 3-144-16,-2 0 0 0,1 1 0 0,-4 2 128 15,0 2-128-15,1 0 0 0,-2 2 0 0,0 0 0 16,-2 0 0-16,1 1 0 0,-1 0 0 0,2 0 0 16,-4 2 0-16,4 2 0 0,-1 0 0 0,2-1 0 15,3-1 0-15,-1-1 0 0,-1 0 0 0,1 1 0 0,1 3 0 16,0-2 0-16,-3 0 0 0,1 2 0 0,1 0 0 0,-3 1 0 15,-1 1 0-15,1 0 0 0,1 1 0 0,0 1 0 16,-3 1 0-16,2 2 0 0,-3 1-128 0,4 1 128 16,-2-1 0-16,1 4 0 0,0 2 0 0,0 2 0 15,-1 1-144-15,0 3 144 0,0 3 0 0,0 2-128 16,-1 2 128-16,-2 1 0 0,1 0-128 0,3 2 128 16,0 3 0-16,3-3 0 0,3 1 0 0,2 0-128 15,0 0 128-15,2-2 0 0,0-1 0 0,2 0 0 16,4-2 0-16,-1 1 0 0,3 0 0 0,2 2 0 15,0 1 0-15,2-1 0 0,-1 0 0 0,2-1 0 16,2-1 0-16,1 4 0 0,2 2 0 0,-1 0 0 16,-1-1 0-16,4-3 0 0,-1-2 0 0,3 0 0 0,-2 3 0 15,5-2 0-15,1 0 0 0,1-1 0 0,2-1 0 16,0-4 0-16,1 0 0 0,0 1 0 0,1 0 0 16,0 0 0-16,1-3 0 0,0 1 0 0,-1-1 0 15,1 0 0-15,0-3 0 0,2-2 0 0,1-3 0 0,1-1 0 16,2 1 128-16,1-4-128 0,2-2 0 0,2 0 144 15,0-1-144-15,1-1 0 0,0 0 144 0,0-2-144 16,0-2 0-16,-1-1 144 0,-1 0-144 0,-1-2 0 16,1-4 144-16,1-2-144 0,-2-2 0 0,3 1 144 15,0 2-144-15,-1-1 192 0,-2-3-192 0,1 1 192 16,2 0-192-16,0 0 192 0,-1 0-192 0,-2-1 192 16,-2-3-192-16,-3 1 0 0,-1-1 0 0,-2-1 128 15,-3 0-128-15,0-2 0 0,-2-2 0 0,-1 1 128 16,-2 0-128-16,0-3 0 0,-1-4 0 0,0 2 128 0,-4 0-128 15,0 2 0-15,-3 0 0 0,-1-2 128 0,-2-1-128 16,1 0 0-16,-6 0 0 0,1 1 0 0,0 0 0 16,-2 1 128-16,-3 1-128 0,0 0 0 0,1 1 0 0,-3-1 0 15,2-1 0-15,-1-1 0 0,-1 1 0 0,0-1 0 16,-1 1 0-16,1 1 0 0,-3 0 0 0,0 2 0 16,0-1 0-16,-1 2 0 0,0 0 0 0,-3 0 0 15,0 2 0-15,-4 2 0 0,0 0 0 0,0 2 0 16,-2 0 0-16,0 1 0 0,-2-1 0 0,0 2 0 15,0 1 0-15,0 2 0 0,-4-3-160 0,2 1 160 16,-1 2 0-16,1 0-144 0,-2 5 144 0,1-3 0 16,-1 2 0-16,1 1 0 0,-3-1 0 0,-1 2-128 0,-2-1 128 15,-1 1 0-15,0 1 0 0,0 3 0 16,-1 4 0-16,1 1-128 0,0 3 128 0,2 0 0 0,1 1 0 16,2 2 0-16,2 0 0 0,-2 0-160 0,1 2 160 0,-2 1 0 15,-1 1-128-15,0 3 128 0,1-1 0 0,-2 4 0 16,-2-1 0-16,2 3-128 0,2 1 128 0,1 2 0 15,3 2 0-15,2 2 0 0,0 2 0 0,3 1 0 16,1 1 0-16,2 0 0 0,2 2-176 0,0-3 176 16,3-1 0-16,2 0 0 0,-2-1 0 0,3 1 0 15,2 0 0-15,1 1 0 0,2 0 0 0,2 0 0 16,1-1 0-16,0 0 0 0,4 2 0 0,0-2 0 16,1-3 0-16,3 0 0 0,1 0 0 0,3-2 128 15,0 0-128-15,2-4 0 0,2-3 0 0,1 3 128 16,-1 3-128-16,2-3 0 0,0-3 0 0,2 2 128 15,2 0-128-15,0-1 0 0,2-2 0 0,3-3 0 0,1-4 0 16,-1 2 0-16,-2 4 128 0,4-2-128 0,4 0 0 16,1-2 0-16,-1-4 0 0,1 1 0 0,-1 1 0 0,0-3 128 15,1-2-128-15,1-2 0 0,3-3 0 0,0 0 0 16,4-1 128-16,0 0-128 0,0-4 0 0,1-1 0 16,1 1 144-16,-1-2-144 0,-4-1 0 0,1-2 0 15,-1-3 0-15,0-1 128 0,-1 1-128 0,2-1 128 16,1-1-128-16,-2 2 128 0,-3-2-128 0,-1-1 0 15,1-1 0-15,-3-2 0 0,-4 0 0 0,1-1 0 16,-4-1 0-16,-2-1 0 0,1-4 0 0,-4 0 0 16,-2-2 0-16,0 1 128 0,-3-1-128 0,-1 0 0 15,-1-4 0-15,-3 3 0 0,0-3 0 0,-1 1-160 16,-2-1 160-16,-2-1-208 0,-2-1 208 0,-1 0-144 0,-1 3 144 16,-1 2-128-16,-1-2 128 0,-1 3 0 15,-2-1 0-15,-1 2 0 0,0-2 0 0,-3 2 0 0,-1 0 0 0,0-2 0 16,-3 1 0-16,0-1 0 0,-1-3 0 0,-2 5-128 15,0 2 128-15,-2 2 0 0,-1 0-144 0,-2 1 144 16,-3 0-160-16,-1 0 160 0,-3 3-208 0,3 0 80 16,-5 0 128-16,2 4-128 0,-2-2 128 0,-1 2-128 15,1 0 128-15,-1 2 0 0,0 1 0 0,0 2-128 16,0 1 128-16,2 2 0 0,-2-1-144 0,-2 3 144 16,-3-1 0-16,0 4 0 0,3 1-144 0,-2 1 144 15,-1 5 0-15,0 0 0 0,3 2-128 0,3 1 128 16,1 1 0-16,3 0-128 0,1 1 128 0,1 1 0 15,0 3 0-15,2-1-128 0,-3 1 128 0,1 0 0 0,-2 2 0 0,1 0 0 16,1 2 0-16,-1 3 0 0,2 2 0 0,-1 3 0 16,0 1 0-16,0 4 0 0,-1 3 0 0,2 2-128 15,1 0 128-15,2-1 0 0,1-1 0 0,4 1 0 16,2-1 0-16,3-2 0 0,1-2 0 0,3-1 0 16,3 2 0-16,1 1 0 0,1 6 0 0,3-2 0 15,2-2 128-15,2 1-128 0,-1-1 0 0,4-1 144 16,0-2-144-16,3-1 128 0,2-5-128 0,2 2 0 15,0-1 0-15,4-1 128 0,2-1-128 0,1-1 0 16,0-3 144-16,0 1-144 0,4 4 0 0,1-2 0 16,-1-3 0-16,1 0 0 0,1 0 0 0,0 0 0 15,-3 3 0-15,0-7 128 0,1-3-128 0,0-1 0 16,2 0 0-16,2-2 128 0,2-1-128 0,1-1 144 16,2-5-144-16,1 1 160 0,1-2-160 0,0-1 0 0,1-3 144 15,-1 0-144-15,-2 0 176 0,0-2-48 0,0-3 0 16,3-3 0-16,0-3-128 0,1 0 0 0,-2-1 0 15,2-1 0-15,1-3 0 0,-1 0 0 0,-3-2 144 0,-1 0-144 16,-3 1 0-16,-1-7 128 0,-2 0-128 0,-1-5 0 16,1 2 0-16,-1-1 0 0,-3 2 0 0,1-1 0 15,-2-2 0-15,-1 2 0 0,-3-1 0 0,-1 0 0 16,-1-2 0-16,-3-1 0 0,-4-4 0 0,-2 4 0 16,-1 4 0-16,-4 0 0 0,-1-5 0 0,-1 4 0 15,-2 0 0-15,-2 2 0 0,-3 0 0 0,0 1 0 16,0-4 0-16,-5 2 0 0,-1-3-128 0,-1-1 128 15,-5-3-160-15,1 0 160 0,-5 2-192 0,3 1 192 16,0 1-240-16,-2 0 64 0,0 1 16 0,-3 4 0 0,-3 3 160 16,1 1-192-16,0 1 192 0,-2 0-192 0,-1 2 192 0,0 0 0 15,-1 0-144-15,-3 1 144 0,-3 1 0 0,2-1-144 16,2-1 144-16,-4 4 0 0,-3 0 0 0,2 4-128 16,-1 0 128-16,2 2 0 0,0 1 0 0,2 2 0 15,-1-4-128-15,0 2 128 0,1 2 0 0,0 2-128 16,-1 1 128-16,1-1 0 0,0 3-128 0,0 2 128 15,0 3 0-15,1 2 0 0,0 3-128 0,0 3 128 16,1 1 0-16,1 3 0 0,2 0-160 0,1 2 160 16,-4 1-128-16,2 2 128 0,1-2 0 0,-2 3 0 15,0 1 0-15,2 1-128 0,1-2 128 0,2 2 0 16,2 2 0-16,1 1-128 0,-1-1 128 0,1 3 0 16,2 2 0-16,-2 2 0 0,2 2 0 0,2-1 0 0,0-1 0 15,3 0 0-15,0 0 0 0,1 0 0 0,0 0 0 0,4 0 0 16,-1 1 0-16,2 1 0 0,1 0 0 0,3 1 0 15,1 0 0-15,2-2 0 0,-3-3 0 0,4-1 0 16,4 0 0-16,-2 0 128 0,2-3-128 0,4-1 0 16,0-3 128-16,3 1-128 0,2 2 128 0,1-3-128 15,1 0 128-15,4 2-128 0,3-1 160 0,1-1-160 16,0-3 176-16,3 1-176 0,-1-4 192 0,2 1-192 16,3-2 144-16,1 1-144 0,0-1 0 0,0-1 144 15,-2-4-144-15,0-1 128 0,-2-2-128 0,1 1 128 16,-1-2-128-16,2-3 0 0,1-2 0 0,0-1 128 15,2 1-128-15,1-4 128 0,1 1-128 0,2-2 128 16,0 1-128-16,-1-1 128 0,0-2-128 0,-2 1 128 16,-1-1-128-16,0-1 0 0,-1-3 0 0,1 0 0 0,0-4 0 0,0-4 128 15,0-3-128-15,-2 0 128 0,-1 0 0 0,0-3 0 16,-1-5 0-16,-1 2 0 0,-1 0 64 0,-2 2 0 16,-4 1 0-16,-2 2 0 0,-4 2-192 0,-2 2 0 15,-2 3 0-15,-1 1 0 0,-3 1-128 0,0 1 128 16,-4 0-160-16,-2 11 160 15,0 0-1664-15,-4-8-256 0,-5 1-32 0</inkml:trace>
  <inkml:trace contextRef="#ctx0" brushRef="#br2" timeOffset="-191040.33">11733 5367 9215 0,'0'0'816'16,"6"-9"-656"-16,-1-1-160 0,2 1 0 0,0 2 1216 0,-1 0 224 0,1 1 32 0,2 0 16 15,2-2-560-15,-1 1-112 0,-1 0-32 0,1 2 0 16,-1 0-272-16,1 2-48 0,1 0-16 0,-4-1 0 15,3 0 16-15,-10 4 0 0,9-2 0 0,0 2 0 16,0 0 224-16,-9 0 32 0,9 1 16 0,-9-1 0 16,9 0-32-16,-9 0-16 0,7 4 0 0,1 2 0 0,-4 0 32 0,1 1 16 15,-5-7 0-15,6 11 0 16,-4 1-16-16,1 1 0 0,-3 1 0 0,-2 4 0 0,1 2-112 0,-1 2-32 16,-4 4 0-16,0 2 0 0,1 0-64 0,-2 2-32 15,0 2 0-15,0 0 0 0,0 0-192 0,-2 1-32 16,2-4-16-16,-2 1 0 0,2-6-112 0,-1-1-128 15,2-1 176-15,-3 0-176 0,1-2 160 0,-2-2-160 16,2-3 128-16,-1 1-128 0,0-1 144 0,1-1-144 16,2 0 160-16,0-1-160 0,1-3 176 0,-2-3-176 15,7-7 192-15,-4 10-192 0,0-4 128 0,4-6-128 16,-3 9 0-16,3-9 0 0,0 0 0 0,0 0-176 16,0 0 0-16,0 0 0 15,0 0-464-15,0 0-112 0,0 0-16 0,6-9 0 16,0 2-1440-16,2-3-288 0,-1-1-64 0,2 0-9824 0</inkml:trace>
  <inkml:trace contextRef="#ctx0" brushRef="#br2" timeOffset="-190602.61">12069 5528 5519 0,'6'-17'496'0,"4"-3"-496"0,3-3 0 0,-3 2 0 16,0 1 2544-16,1 4 400 0,-3 2 96 0,1 0 16 15,-1 1-2144-15,2 2-416 0,1 1-96 0,0 3-16 16,3 1-384-16,-1 4 0 0,-1-1 0 0,0-1 0 15,-4 5 0-15,0 2 0 0,1-2 0 0,-1 2 0 16,-8-3 0-16,9 6 0 0,-9-6 0 0,5 8 0 16,-5-8 320-16,0 12 64 0,-3-1 32 0,-3 2 0 0,0 1 1024 15,-3 1 208-15,2 1 32 0,-4 3 16 0,-2 5-416 16,0 1-64-16,-1-1-32 0,2 1 0 0,-2 2-336 0,3-1-64 16,-1-2-16-16,2-3 0 0,-2-3-240 0,2-4-48 15,2-2-16-15,-3-1 0 0,0 4-112 0,2-6-32 16,-3-3 0-16,2 1 0 0,1 2-32 0,-1-2-16 15,1-1 0-15,2-3 0 0,-1 0 16 0,8-3 0 16,-9 3 0-16,1-1 0 0,8-2-112 0,0 0-32 16,-7-3 0-16,7 3 0 0,-6-5 48 0,6 5 16 15,0 0 0-15,0 0 0 0,0 0 0 0,0 0 0 16,0 0 0-16,0 0 0 0,0 0-16 0,0 0 0 16,0 0 0-16,0 0 0 0,0 0-192 0,11 5 128 15,-1 2-128-15,0 2 0 0,1 1 160 0,1 0-160 16,0 1 160-16,4 1-160 0,-2 3 176 0,2 0-176 0,2 1 192 0,3 0-192 15,2 2 144-15,-2 0-144 0,0 0 0 16,3 0 144-16,4-3-144 0,1 3 0 0,-1 2 0 0,-1 1 0 31,1-1-1808-31,-2 0-400 0,1-1-80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10:21.9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1903 5471 16575 0,'0'0'368'0,"-6"0"80"0,-3-1 0 0,2 4 16 0,7-3-464 0,-8 4 0 16,-1 3 0-16,2-1 0 0,1 3 912 0,-1-2 96 15,-2-2 16-15,2 2 0 0,-1 1-832 0,1-1-192 16,4-1 0-16,3-6 0 0,-4 9 864 0,1 0 128 15,3-9 32-15,1 8 0 0,-1-8 0 0,7 7 0 16,0-1 0-16,3-4 0 0,2-3 0 0,1-2 0 16,6-3 0-16,-1-3 0 0,3-7-832 0,2-1-192 0,-2-2 0 15,4-2 0-15,0-3 0 0,0-3 0 0,-1-3 0 16,4 2 0-16,1 1 0 0,1-2 0 0,-2-2 0 0,2-1 0 16,3-4 0-16,-1-3 0 0,-2-1 0 15,0-3 0-15,-1 0 864 0,-2 1 128 0,-4 0 32 0,-2 3 0 16,0 1-832-16,-5 2-192 0,0 0 0 0,-5-3 0 15,0 0 0-15,-3 0 0 0,-2 1 0 0,-1 1 0 32,0 1-768-32,-4 4-208 0,-1 6-48 0,0 3 0 0,-1 2 832 0,-1 3 192 0,-3 7 0 0,0 1 0 15,-1 0 0-15,-3 3 0 0,1 2 0 0,-1 4 0 16,-2 2 0-16,-2 4 0 0,-3 2 0 0,1 5 0 16,-2 4 0-16,-4 5 0 0,-5 6 0 0,-3 10 0 15,2 7 0-15,-3 7 0 0,0 6 0 0,1 7 0 16,0 1 0-16,5 3 0 0,3 2 0 0,5-1 0 0,1-1 0 15,4-4 0-15,4-8 0 0,2-5 0 0,1-6 0 0,3-3 0 16,1-4 0-16,2 1 0 0,2-1 0 0,-2-4 0 16,2-4 0-16,0-3 0 0,3-4 768 0,-1-2 208 15,3-4 48-15,-1-4 0 16,1-2-1648-16,-1-3-320 0,0-3-64 0,2-3-16 16,3-2-816-16,-2-3-160 0,-1-10-48 0,-1-4 0 0</inkml:trace>
  <inkml:trace contextRef="#ctx0" brushRef="#br0" timeOffset="238.73">2847 5231 23951 0,'0'0'512'0,"0"0"128"0,0 0 0 0,-2 9 64 0,-1 0-576 0,-2 4-128 0,-1 6 0 0,-6 0 0 15,-4 0 848-15,-1 5 144 16,-1 5 32-16,-3-1 0 0,-1-6-832 0,3 3-192 0,2 2 0 0,0 0 0 16,1 4 0-16,2-5 0 0,1 0 0 0,1-3 0 15,4-3 0-15,0-3 0 0,1-1 0 0,4-4 0 16,3-12-1600-16,-2 8-352 16,2-8-80-16,0 0-16 0</inkml:trace>
  <inkml:trace contextRef="#ctx0" brushRef="#br0" timeOffset="767.74">3236 5244 23951 0,'0'0'1056'0,"-2"7"224"0,-2 6-1024 0,0-1-256 16,-3 0 0-16,0 4 0 0,0 3 0 0,-2 2 0 15,0-1 0-15,-2-2 0 0,0 0 880 0,-1-2 112 16,0 2 32-16,0 0 0 0,0 0-832 0,4-2-192 15,0-4 0-15,4-1 0 0,1-2 864 0,3-9 128 16,0 0 32-16,0 0 0 0,0 0-832 0,12-6-192 16,1-4 0-16,5 0 0 0,2 0 864 0,4-2 128 15,0-3 32-15,1-3 0 0,0 0-832 0,1 0-192 16,-2 2 0-16,2-1 0 0,2-2 0 0,1 5 0 16,-2 2 0-16,-1 2 0 0,0 1 0 0,-7 5 0 0,-3-1 0 15,-1 7 0-15,1 3 0 0,-3 5 0 0,-1 3 0 0,-8 0 0 16,-4-2 0-16,-1 1 0 15,-1 4 0-15,-4-1 0 0,-3 0 0 0,-1 2 0 16,0-1 0-16,-1-3 0 0,0-1 0 0,0-2 0 0,2-4 0 0,0-1 0 16,3-3 0-16,6-2 0 0,0 0 0 0,0 0 0 15,0 0 864-15,0 0 128 0,5-8 32 0,5-2 0 16,1-4-832-16,2-1-192 0,3-2 0 0,-1 3 0 16,0 2 0-16,3 0 0 0,3-2 0 0,1 3 0 15,1-1 0-15,1 4 0 0,0 2 0 0,1 4 0 16,-1 3 0-16,-1 4 0 0,-1 4 0 0,-3 2 0 15,-3 1 0-15,-1 4 0 0,0 4 0 0,-3-2 0 16,0 0 0-16,-3-2 0 0,1 1 0 0,-2 3 0 0,0 3 0 16,0-2 0-16,-3-4 0 0,0 0 0 0,0-5 0 0,1-1 0 15,-4-2 0-15,2-2 0 0,4 1 0 0,-4-1 0 16,-4-7 0-16,0 0 0 16,0 0-1600-16,0 0-352 0,-3-9-80 0,2-1-16 0</inkml:trace>
  <inkml:trace contextRef="#ctx0" brushRef="#br0" timeOffset="916.59">3306 4838 38703 0,'-18'-20'848'0,"8"9"176"0,-1-1 48 0,7 3 16 0,4 9-880 0,0 0-208 15,0 0 0-15,0 0 0 0,0 0 0 0,0 0 0 16,0 0 0-16,0 0 0 15,0 0-768-15,0 0-208 0,0 0-48 0,-3 12-9824 0,-3-2-1968 0</inkml:trace>
  <inkml:trace contextRef="#ctx0" brushRef="#br0" timeOffset="1672.45">1676 7087 20271 0,'-12'0'448'0,"5"1"80"0,2 2 32 0,-2-1 16 0,1 1-576 0,0-2 0 0,6-1 0 0,0 0 0 16,0 0 928-16,0 0 80 16,0 0 16-16,0 0 0 0,12-7 0 0,1-2 0 0,0 0 0 0,3-5 0 15,2-5 0-15,-5 6 0 0,-5-4 0 0,11-9 0 16,3 1-832-16,1-1-192 0,1 0 0 0,-2 3 0 16,-1 1 0-16,-2 4 0 0,1-1 0 0,-4 4 0 15,-3 1 0-15,-2 4 0 0,2 5 0 0,-6 2 0 16,-7 3 0-16,0 0 0 0,10 11 0 0,-3 5 0 15,-3-1 0-15,-2-1 0 0,-2 5 0 0,-4 13 0 16,0 1 864-16,0-8 128 0,-1 0 32 0,-5 14 0 0,0-5-832 16,1-1-192-16,-2-2 0 0,2-4 0 0,2-1 0 15,1-10 0-15,0 1 0 0,0 2 0 0,2-6 0 0,0-5 0 16,4-8 0-16,0 0 0 0,0 0 0 0,0 0 0 16,0 0 0-16,0 0 0 0,9-11 864 0,2-3 128 15,0-4 32-15,1 1 0 0,0-3-832 0,-2 5-192 16,2-3 0-16,6-7 0 0,0 3 0 0,0 0 0 15,0-4 0-15,3 6 0 0,2-1 0 0,-2 3 0 16,3 2 0-16,-9 7 0 0,2 3 0 0,-1 4 0 16,3 2 0-16,9 6 0 0,-8 1 0 0,-6 2 0 15,-1 4 0-15,2 8 0 0,-4-1 0 0,-5 1 0 16,-5 0 0-16,-3 1 0 0,-3 1 0 0,1-4 0 16,-2-1 0-16,-2 10 0 0,-1-7 0 0,-1-3 0 15,4-1 0-15,0-3 0 16,1-3-768-16,2-1-208 0,-1 0-48 0,4-10-9824 0,0 0-1968 0</inkml:trace>
  <inkml:trace contextRef="#ctx0" brushRef="#br0" timeOffset="2021.1">2716 6912 20271 0,'-12'5'896'0,"12"-5"192"0,-9 2-880 15,5 0-208-15,-3 2 0 0,2 2 0 0,5-6 864 0,-1 7 128 16,1-7 32-16,2 6 0 0,2 1 0 0,3-3 0 15,-1-1 0-15,5-1 0 0,1-1 0 0,6 1 0 16,2 0 0-16,5-2 0 0,0-2 0 0,1 0 0 16,2 0 0-16,-3-2 0 0,0 0-832 0,3 0-192 15,-2-2 0-15,5 2 0 0,1 1 0 0,-3 1 0 16,-2 0 0-16,-1 1 0 0,1 1 0 0,-2 1 0 16,-1 1 0-16,3 0 0 15,-7-2-2416-15,-2 3-528 0,-4 1-96 0,-5-2-32 0</inkml:trace>
  <inkml:trace contextRef="#ctx0" brushRef="#br0" timeOffset="2424.36">3242 6772 20271 0,'0'0'896'0,"0"0"192"0,-5-9-880 0,2 2-208 0,3 7 0 0,0 0 0 16,0 0 0-16,0 0 0 0,0-7 0 0,0 7 0 0,5-7 864 15,-5 7 128-15,5-6 32 0,4 4 0 16,2 2 0-16,-1 5 0 0,2-2 0 0,1 1 0 0,2 2-832 0,1-1-192 16,2 3 0-16,2 2 0 0,0 1 864 0,-4-3 128 15,1-1 32-15,8 5 0 0,-3-1 0 0,-4-1 0 16,-1-1 0-16,-3 3 0 0,-3 4-832 0,-3 1-192 15,-3 1 0-15,-2-2 0 0,-3 3 0 0,-5-1 0 16,-4 1 0-16,-2 1 0 0,-1 1 864 0,2-7 128 16,-5 2 32-16,-9 7 0 0,-3-3-832 0,1-4-192 15,0-1 0-15,-1 1 0 0,1 4 0 0,-3 0 0 16,1-1 0-16,-3-2 0 0,-1-5 864 0,2-1 128 16,4 0 32-16,3-1 0 15,1-3-1648-15,7-3-320 0,2 0-64 0,-6 2-16 16,5-6-816-16,4-2-160 0,5-5-48 0,1 0-13104 0</inkml:trace>
  <inkml:trace contextRef="#ctx0" brushRef="#br0" timeOffset="4626.32">4605 6703 16575 0,'6'-1'368'0,"-3"1"80"0,0-2 0 0,2 1 16 0,0 2-464 0,-1 4 0 16,0-1 0-16,-1 0 0 0,-3-4 0 0,0 8 0 15,0-8 0-15,-2 12 0 0,0 4 912 0,-4 1 96 16,0 2 16-16,-3 2 0 0,-3 1 0 0,-2 0 0 16,-2 1 0-16,-3 3 0 0,-2 1 0 0,-5 2 0 15,-2 3 0-15,-1-4 0 0,-1-4-832 0,-3 0-192 16,-3-2 0-16,1-1 0 0,0-1 0 0,0 0 0 15,0-4 0-15,-3 0 0 0,-1-4 864 0,7-4 128 0,1-2 32 16,4-3 0-16,0-2-832 0,5-2-192 0,5-1 0 16,1-6 0-16,1-4 0 0,3-3 0 0,4 2 0 15,4-9 0-15,2-6 864 0,4-3 128 0,3-1 32 0,6 2 0 16,5-1-832-16,0 1-192 0,2 2 0 0,2 1 0 31,-2 3-768-31,5 4-208 0,4 5-48 0,4 2 0 0,3 3 1648 0,2 2 320 0,-3 5 64 0,3 5 16 16,1 4-832-16,-2 2-192 0,-1 0 0 0,-1 4 0 31,-1 4-768-31,0 1-208 0,0-1-48 0,-2 3 0 0,1 1 832 0,-1 0 192 0,-1 0 0 0,-1-2 0 16,1-3 0-16,-2-3 0 0,0-2 0 0,-10-4 0 15,3 0 0-15,0-2 0 0,3-2 0 0,1-2 0 16,3-1 768-16,-3-3 208 0,1-4 48 0,3-1 0 16,-1-1-832-16,2-1-192 0,-1 0 0 0,-2-2 0 0,-3 0 0 15,-4 0 0-15,-1-2 0 0,-5 2 0 0,-1-1 0 16,-3-1 0-16,-4 1 0 0,-4 0 0 0,-4 0 0 15,-1-2 0-15,-8 0 0 0,-3-1 0 0,-5 4 864 0,-4 1 128 16,-5 1 32-16,-1 1 0 0,-2 0-832 0,-1 1-192 16,-1 3 0-16,-14 0 0 0,6 7 0 0,5 3 0 15,0-2 0-15,5 1 0 0,2 3 0 0,3 0 0 16,1 2 0-16,4-1 0 16,2 1-1600-16,5 1-352 0,1 3-80 0,8-2-16 0</inkml:trace>
  <inkml:trace contextRef="#ctx0" brushRef="#br0" timeOffset="6395.1">6122 3928 12895 0,'0'0'272'0,"0"-5"64"0,0 5 16 0,0 0 32 0,3-10-384 0,-1 4 0 0,-2-1 0 16,0 7 0-16,0 0 1712 0,0 0 272 15,0 0 48-15,0 0 16 0,0 0-832 0,0 0-144 0,0 0-48 0,0 0 0 16,0 0 0-16,8-4 0 0,-8 4 0 0,0 0 0 15,8-2-816-15,-8 2-208 0,9 2 0 0,-2 4 0 16,-1 1 1680-16,0 3 304 16,-2 0 48-16,-1 3 16 0,0 5-1648 0,0 3-400 0,-2 2 0 0,1 2 0 15,-1 6 0-15,-1 3 0 0,-1 3 0 0,-1 4 0 16,-1 7 0-16,1 1 0 0,-1 1 0 0,0-1 0 16,-3 1 0-16,3 1 0 0,0 3 0 0,-1 5 0 15,3 2 256-15,0 0-16 0,-1-1-16 0,1-4 0 16,-1-5-224-16,0 3 128 0,1 1-128 0,0 2 0 15,1 0 304-15,-1-2-48 0,1-2 0 0,-2 0 0 0,1 0 64 0,-4 0 16 16,0 4 0-16,-1 0 0 0,-1 0-144 16,0-2-16-16,-1-1-16 0,1 0 0 0,0 0 80 0,-1 3 16 15,1 3 0-15,0-1 0 0,2-5-416 0,-3 1-80 16,1-3-16-16,1 1 0 0,-1-1 256 0,-1-3 0 16,0-2 0-16,-1 2 0 0,1 1 768 0,-2-1 208 15,1-2 48-15,1 0 0 0,-3-7-832 0,1 1-192 16,-2 0 0-16,1-2 0 0,0-1 0 0,3-1 0 15,0 0 0-15,3 0 0 0,-1-2 0 0,-1 0 0 16,0 0 0-16,-2 1 0 0,5-2 0 0,0 0 0 16,-3 1 0-16,0 5 0 0,1 5 0 0,-2 0 0 15,-1 0 0-15,1-2 0 0,-2-4 0 0,3 4 0 16,-5-3 0-16,5-12 0 0,-1 4 0 0,1 5 0 16,-1 1 0-16,0-2 0 0,-1 1 0 0,2 1 0 0,-2 0 0 15,2-1 0-15,2-3 0 0,0 0 0 16,-1-1 0-16,0-2 0 0,2-1 0 0,-4-3 0 0,2 1 0 0,0-1 0 15,2 1 0-15,-1 0 0 0,2 3 0 16,-1-1 0-16,0 0 0 0,2-2 0 0,0 2 0 0,1-2 0 16,0 0 0-16,1-1 0 0,-1-3 0 0,-2 1 0 15,3-2 0-15,0 0 0 0,0-3 0 0,0 0 0 16,0-2 864-16,3 1 128 0,-6-2 32 0,6-3 0 16,-2-2-1648-1,0 0-320-15,0-2-64 0,1-3-16 0,-2-7-816 16,0 0-160-16,6-9-48 0,1-6-9280 0,1-7-1856 0</inkml:trace>
  <inkml:trace contextRef="#ctx0" brushRef="#br0" timeOffset="12640.66">6878 4588 5519 0,'0'0'0'0,"0"0"224"0,-8 3-64 0,4 2 32 0,-1-1-192 0,1 1 0 15,4-5 0-15,-5 3 0 0,-1 0 1664 0,0 2 320 16,1-2 48-16,5-3 16 0,0 0-1648 0,0 0-400 16,0 0 0-16,0 0 0 0,0 0 896 0,0 0 112 15,0 0 16-15,0 0 0 0,0 0-832 0,0 0-192 16,7-2 0-16,4-2 0 0,-1 0 864 0,2 0 128 16,2 0 32-16,-1 0 0 0,1-2-832 0,2 1-192 15,-2-1 0-15,-1 1 0 0,1-1 0 0,1 1 0 0,-1-1 0 0,-1 2 0 16,-1 0 0-16,0 3 0 0,-3 2 0 0,0 1 0 15,-2 1 0-15,-1 3 0 0,-6-6 0 0,3 8 0 16,1 6 0-16,-4 1 0 0,-2 4 0 0,-2 3 0 16,0 1 0-16,-3 2 0 0,-2 0 0 0,0 2 0 15,-1 1 864-15,-1-1 128 0,-1-1 32 0,-1-2 0 16,0-2-832-16,0 0-192 0,-1 0 0 0,-2-1 0 16,0-1 0-16,-1-2 0 0,1 0 0 0,-1-1 0 15,2 2 0-15,1-3 0 0,0-2 0 0,2 1 0 16,2-2 0-16,3-1 0 0,1-1 0 0,3-1 0 15,-1-1 0-15,4-2 0 0,4 0 0 0,1-3 0 16,5 0 864-16,1-2 128 0,3-2 32 0,2-1 0 0,5 0-832 16,-3-3-192-16,0 2 0 0,1-1 0 0,0 1 0 0,-1-2 0 15,1 3 0-15,0-2 0 0,-2 0 0 0,1-1 0 16,1 1 0-16,-3 1 0 0,-2 0 0 0,-1 1 0 16,0 1 0-16,-1 0 0 0,-1-3 0 0,-3 2 0 15,-1 0 0-15,-7 1-8144 16,0 0-1680-16</inkml:trace>
  <inkml:trace contextRef="#ctx0" brushRef="#br0" timeOffset="15821.18">7505 4050 9215 0,'0'0'400'0,"0"0"96"0,0 0-496 0,0 0 0 0,0 0 0 0,0 0 0 16,0 0 0-16,0 0 0 0,0 0 0 0,0 0 0 15,0 0 912-15,0 0 96 0,0 0 16 0,4 10 0 0,-4-10 0 0,4 8 0 16,-4-8 0-16,0 0 0 0,0 0-832 0,5 8-192 15,-3 1 0-15,-1 0 0 0,0 0 864 0,0 1 128 16,0 1 32-16,1 0 0 0,-2 4-832 0,0 2-192 16,-2-1 0-16,1 4 0 0,0 2 864 0,0 1 128 15,0 0 32-15,-1 2 0 0,-3-3-832 0,3-2-192 16,0 0 0-16,0 0 0 0,0-1 0 0,-3-3 0 16,2-1 0-16,0-2 0 0,-1-1 864 0,2 0 128 15,2 0 32-15,-1-1 0 0,-1 0-832 0,2-1-192 16,0-10 0-16,0 9 0 0,0-9 0 0,0 0 0 15,3 10 0-15,-3-10 0 0,0 0 0 0,0 0 0 16,0 0 0-16,0 0 0 16,0 0-1600-16,7-8-352 0,2-4-80 0,-5 2-16 0</inkml:trace>
  <inkml:trace contextRef="#ctx0" brushRef="#br0" timeOffset="16281.04">7720 4084 9215 0,'0'0'400'0,"0"0"96"16,0 0-496-16,0 0 0 0,0 0 0 0,0 0 0 15,0 0 0-15,0 0 0 0,0 0 0 0,0 0 0 16,4 9 912-16,-4-9 96 0,1 7 16 0,-1-7 0 0,-3 9-832 0,3-9-192 15,0 0 0-15,-2 12 0 0,-1 0 864 0,-1-1 128 16,-3-5 32-16,-1 4 0 0,-1 3 0 0,2 1 0 16,0-2 0-16,-2 1 0 0,1 1-832 0,-5 1-192 15,1-1 0-15,0-1 0 0,-1 0 864 0,2-2 128 16,-1 2 32-16,2-2 0 0,1 2-832 0,-1-5-192 16,3-2 0-16,0 0 0 0,3 1 0 0,4-7 0 15,0 0 0-15,-5 7 0 0,5-7 864 0,0 0 128 16,-3 6 32-16,3-6 0 0,0 0-832 0,5 7-192 15,0-1 0-15,0 0 0 0,-5-6 0 0,9 5 0 16,2 0 0-16,-2 0 0 0,2 1 0 0,1-1 0 16,-3 1 0-16,1 0 0 0,0 1 0 0,-2-3 0 0,2 1 0 15,0-1 0-15,-1 1 0 0,-9-5 0 16,8 5 0-16,1 0 0 0,0-3 0 0,0 1 0 0,-9-3 0 16,10 0 0-16,-10 0 0 0,12 0 0 0,-4-3 0 0,-8 3 0 31,10-4-1600-31,-10 4-352 0,0 0-80 0,6-12-16 0</inkml:trace>
  <inkml:trace contextRef="#ctx0" brushRef="#br0" timeOffset="16843.25">7876 4255 12895 0,'0'0'272'0,"0"0"64"0,0 0 16 0,0 0 32 0,0 0-384 0,0 0 0 0,0 0 0 0,0 0 0 16,0 0 896-16,0 0 96 0,0 0 32 0,0 0 0 16,10 5 0-16,-1-4 0 0,1-1 0 0,-1 0 0 15,2-2 0-15,0 0 0 0,-1 1 0 0,2-1 0 16,1-2-832-16,1-1-192 0,2 1 0 0,0-1 0 0,2 2 864 0,1 0 128 15,1-3 32-15,-2 2 0 0,0-1-832 16,-2 4-192-16,0-1 0 0,-3 1 0 0,-2 0 0 16,-1 2 0-16,-10-1 0 0,8 3 0 15,-8-3-768-15,0 0-208 0,0 0-48 0,0 0 0 0</inkml:trace>
  <inkml:trace contextRef="#ctx0" brushRef="#br0" timeOffset="17224.93">8357 3951 16575 0,'0'0'368'0,"0"0"80"0,0 0 0 0,0 0 16 0,0 0-464 0,6-7 0 0,-6 7 0 0,7-6 0 15,-1 1 912-15,-6 5 96 0,0 0 16 0,10-2 0 16,-10 2-832-16,6 7-192 0,-6-7 0 0,8 7 0 16,-5 1 864-16,2 3 128 0,-2 2 32 0,-1-1 0 15,0 1-832-15,0 3-192 0,-2 4 0 0,1 0 0 16,0 0 864-16,1 0 128 0,0-3 32 0,0 2 0 15,-2 2-832-15,3-3-192 0,0-1 0 0,-2-1 0 0,0 1 864 16,0-2 128-16,0 1 32 0,0-3 0 0,0-1-832 16,1 0-192-16,-1 0 0 0,-1-2 0 15,0-2 0-15,0-8 0 0,0 0 0 0,-1 8-13888 16</inkml:trace>
  <inkml:trace contextRef="#ctx0" brushRef="#br0" timeOffset="18486.07">9669 4362 12895 0,'0'0'272'0,"0"0"64"0,8-4 16 0,-1-3 32 0,-5 0-384 0,-2 7 0 0,3-8 0 0,-3 8 0 16,2-6 896-16,-2 6 96 0,0 0 32 0,0 0 0 16,0 0 0-16,0 0 0 0,0 0 0 0,0 0 0 0,-5 12-832 0,-3 2-192 15,1 3 0-15,-1 2 0 0,-1 3 0 0,-1 4 0 16,1 1 0-16,-1 5 0 0,-3 0 864 0,0 5 128 16,-1 5 32-16,1 3 0 0,0 3-832 0,0-2-192 15,-1-1 0-15,2-2 0 0,1-1 0 0,2-2 0 16,0-1 0-16,3-3 0 0,3-3 864 0,1-2 128 15,6-3 32-15,-2 0 0 0,1-5-832 0,3-2-192 16,1-1 0-16,5-5 0 0,0-3 0 0,3 0 0 16,0-2 0-16,2-2 0 0,1-3 0 0,-1-1 0 15,-2-3 0-15,1-2 0 0,-1 0 0 0,-4-3 0 16,-1 0 0-16,-1-4-8144 16,-5-2-1680-16</inkml:trace>
  <inkml:trace contextRef="#ctx0" brushRef="#br0" timeOffset="18705.47">9299 4872 23951 0,'0'0'512'0,"0"0"128"0,0 0 0 0,0 0 64 0,6-6-576 0,3 3-128 0,-1 1 0 0,4 1 0 15,3 1 848-15,4-1 144 0,4-1 32 0,1-2 0 16,1 0-832-16,4 1-192 0,2-2 0 0,2 1 0 15,-1-2 0-15,-2 2 0 0,-2 2 0 0,-2-2 0 16,-3 1 0-16,-4 0 0 0,-3-1 0 0,-4 3 0 16,1 0-768-16,-4 0-208 0,0-2-48 15,0 0 0-15</inkml:trace>
  <inkml:trace contextRef="#ctx0" brushRef="#br0" timeOffset="19052.37">10346 3951 16575 0,'0'0'368'0,"0"0"80"0,0 0 0 0,0 0 16 0,0 0-464 0,0 0 0 0,0 0 0 0,0 0 0 16,1 12 912-16,-10 0 96 0,2 2 16 0,0 1 0 16,1 2-832-16,-1 3-192 0,0 6 0 0,-1 1 0 15,3 3 864-15,1 1 128 0,-4 4 32 16,5 1 0-16,-1 2-832 0,-1-5-192 0,0-5 0 0,2 0 0 16,2-3 0-16,0-3 0 0,-4-3 0 0,3-2 0 15,1-1 0-15,0-2 0 0,-1-2 0 0,1 0 0 16,0-3 0-16,1-9 0 0,0 0 0 0,0 0 0 15,0 0-768-15,0 0-208 0,0 0-48 0,6-3 0 16</inkml:trace>
  <inkml:trace contextRef="#ctx0" brushRef="#br0" timeOffset="19504.66">10738 3909 12895 0,'0'0'272'0,"0"0"64"0,0 0 16 0,0 0 32 0,0 0-384 0,0 0 0 16,-8 5 0-16,0 0 0 0,-1 2 896 0,2 1 96 15,-3 3 32-15,0 1 0 0,0-1 0 0,-4 4 0 16,-2-1 0-16,0 3 0 0,-2 5-832 0,-4 1-192 0,-1 2 0 0,0-3 0 16,0-2 864-16,0-1 128 15,0-2 32-15,2 1 0 0,1 0-832 0,4-3-192 0,0-3 0 0,3-1 0 16,1-1 0-16,2-1 0 0,1-3 0 0,4 1 0 16,5-7 864-16,-4 7 128 0,4-7 32 0,-4 5 0 15,4-5-832-15,0 0-192 0,-1 8 0 0,4-2 0 16,-3-6 0-16,9 9 0 0,0-1 0 0,2 1 0 15,5 0 0-15,-2-1 0 0,-7 1 0 0,4 1 0 16,5-1 0-16,-1 1 0 0,-1-3 0 0,1 2 0 16,-1-1 0-16,0 0 0 0,-1-2 0 0,1 0 0 15,-1-1 0-15,-2 0 0 0,-1-4 0 0,0 2 0 16,-4 1 0-16,-6-4 0 0,9 3 0 0,-9-3 0 16,0 0-768-16,0 0-208 0,9-4-48 0,-9 4 0 15</inkml:trace>
  <inkml:trace contextRef="#ctx0" brushRef="#br0" timeOffset="19817.64">10979 4007 12895 0,'4'-11'272'0,"-4"11"64"0,2-8 16 0,-1 0 32 0,-1 8-384 0,0 0 0 0,0 0 0 0,0 0 0 16,0 0 896-16,0 0 96 16,0 0 32-16,0 0 0 0,0 0 0 0,0 0 0 0,0 0 0 0,-2 8 0 15,-3 1 0-15,-1 4 0 0,1 2 0 0,-3 4 0 16,2 2-832-16,1 1-192 0,-1 0 0 0,1 1 0 16,-4 1 864-16,4 2 128 0,-1 4 32 15,2-3 0-15,-1-1-832 0,2-3-192 0,-4-1 0 0,3-3 0 16,2-3 0-16,-3-3 0 0,2-2 0 0,1-1 0 15,0 0 0-15,-1-3 0 0,3-7 0 0,0 0 0 16,0 0-1600-16,0 0-352 16,-6-1-80-16,6 1-16 0</inkml:trace>
  <inkml:trace contextRef="#ctx0" brushRef="#br0" timeOffset="19987.25">10778 4206 16575 0,'0'0'368'0,"0"0"80"0,0 0 0 0,11-2 16 0,1 1-464 0,2 1 0 0,-2 0 0 0,1 1 0 0,0 1 1728 0,3 2 256 15,0-5 64-15,5 1 0 0,0 1-1648 0,4 1-400 16,-2-1 0-16,3-1 0 0,-3-1 896 0,0 1 112 16,-2 2 16-16,-4-1 0 0,-1-2-832 0,-4-1-192 15,-2 0 0-15,-10 2 0 0,0 0 0 0,0 0 0 16,0 0 0-16,0 0-12240 16</inkml:trace>
  <inkml:trace contextRef="#ctx0" brushRef="#br0" timeOffset="20228.18">11310 3870 20271 0,'0'0'448'0,"0"0"80"0,4-3 32 0,-4 3 16 0,10 2-576 0,-5 1 0 16,1 4 0-16,-2 1 0 0,-1 5 0 0,-2 2 0 0,-2 3 0 0,-4 10 0 15,-3 1 928-15,0 3 80 0,-2 1 16 0,-1 2 0 16,-2 1 0-16,-2 3 0 0,0 1 0 0,-1 1 0 15,2-2-832-15,2-3-192 0,-1-4 0 0,1-1 0 16,2-4 864-16,1 1 128 0,-2-1 32 0,1 1 0 16,0-3-832-16,-4 0-192 0,1-1 0 0,-3 1 0 15,0-2 0-15,-2 0 0 0,1 0 0 0,-4-1-13888 16</inkml:trace>
  <inkml:trace contextRef="#ctx0" brushRef="#br0" timeOffset="21034.72">6580 5797 9215 0,'0'0'192'0,"-9"-2"64"0,2-3 0 0,7 5 0 0,0 0-256 0,0 0 0 16,-5 2 0-16,5-2 0 0,-8 3 864 0,8-3 128 15,0 0 32-15,0 0 0 0,0 0-832 0,0 0-192 16,0 0 0-16,8 6 0 0,-1-1 864 0,5-3 128 16,3-2 32-16,3 0 0 0,7 2 0 0,2-2 0 0,6-2 0 0,8 1 0 15,5 1-832-15,6-1-192 0,5-1 0 0,9-4 0 16,7-3 864-16,8 2 128 16,9-2 32-16,5 1 0 0,4-1 0 0,5 3 0 0,8-1 0 0,0 1 0 15,-5-1-832-15,4 1-192 0,2 2 0 0,-3 3 0 16,-3 1 0-16,-1 1 0 0,-1-1 0 0,-6 1 0 15,-6 0 864-15,-4 0 128 0,-3-1 32 0,-1 1 0 16,-5 3-832-16,-4-1-192 0,-5 0 0 0,-1 1 0 16,-3 0 0-16,0-1 128 0,1 1-128 0,2 1 0 15,2 5 192-15,-4-1-64 0,-1 1-128 0,1 0 192 16,3-3-32-16,4 3-16 0,1 1 0 0,-2 1 0 0,-1-2-144 16,-6 0 0-16,-1 1 144 0,-1-2-144 15,1-2 128-15,-10-2-128 0,-9-1 160 0,-9 2-160 0,-8-1 0 0,-10 0-256 16,-6-2 16-16,-14-3-9360 15,0 0-1888-15</inkml:trace>
  <inkml:trace contextRef="#ctx0" brushRef="#br0" timeOffset="22052.48">7510 6228 16575 0,'-5'-2'368'0,"-5"-1"80"0,2-2 0 0,-3 1 16 0,1-2-464 0,0 3 0 15,-3 0 0-15,-1 2 0 0,-2 2 912 0,0 2 96 16,-1 3 16-16,-5 1 0 0,-2 3-832 0,-3 1-192 15,0 0 0-15,3 8 0 0,-2 6 864 0,-1 4 128 16,2 1 32-16,-4 6 0 0,2 7 0 0,-1 4 0 16,3 1 0-16,-1 4 0 0,1 2-832 0,1 7-192 15,1 3 0-15,1 2 0 0,2 0 0 0,1 0 0 0,1-2 0 16,5-2 0-16,4-3 0 0,2-3 0 0,5-4 0 0,3 0 0 16,5-2 0-16,-1-5 0 0,5-5 0 0,-1-5 0 15,1-5 0-15,3-1 0 0,1-3 0 0,-3-3 0 16,0-4 0-16,1-3 0 0,2-3 0 0,-2-4 0 31,1-3-1600-31,2-5-352 0,2-4-80 0,0-5-16 0</inkml:trace>
  <inkml:trace contextRef="#ctx0" brushRef="#br0" timeOffset="22372.4">7813 6523 23951 0,'0'0'1056'0,"0"0"224"0,0 0-1024 16,0 0-256-16,0 0 0 0,1 14 0 0,-1-2 0 0,-1 5 0 15,-3 2 0-15,1 3 0 0,0 0 0 0,-1 4 0 16,2 2 0-16,-3 6 0 0,1 4 0 0,1 4 0 15,-1 1 0-15,-2 4 0 0,3 4 880 0,-3 0 112 16,-2-1 32-16,0 1 0 0,-4-2-832 0,3 1-192 16,0-5 0-16,2-6 0 0,0-4 0 0,3-3 0 15,-1-3 0-15,3-4 0 0,1-4 0 0,2-5 0 0,2-5 0 16,-3-11 0 0,6 8-1600-16,-6-8-352 0,0 0-80 0,12-13-16 0</inkml:trace>
  <inkml:trace contextRef="#ctx0" brushRef="#br0" timeOffset="22774.14">8377 6447 12895 0,'4'-11'272'0,"-4"11"64"0,6-4 16 15,-6 4 32-15,8-5-384 0,-8 5 0 0,0 0 0 0,0 0 0 0,6 6 896 16,-3 3 96-16,-1 1 32 0,-5 2 0 0,1 2-832 0,-6 4-192 16,0 2 0-16,-6 2 0 0,0 0 864 0,-2 2 128 15,-2-5 32-15,2 1 0 0,-6 5 0 0,-2 2 0 16,-4 3 0-16,-1-2 0 0,1 0-832 0,-2 0-192 16,-2 3 0-16,1-1 0 0,2-5 864 0,1-1 128 15,2-2 32-15,3-3 0 0,2-4-832 0,3-3-192 16,2-2 0-16,2-1 0 0,2-3 0 0,2 0 0 15,3-2 0-15,2-4 0 0,5 0 864 0,0 0 128 16,0 0 32-16,0 0 0 0,0 0-832 0,6 4-192 16,3 3 0-16,0 0 0 0,6 3 0 0,1 1 0 15,3 2 0-15,3 3 0 0,2 2 0 0,1 2 0 16,2 0 0-16,-2 2 0 0,4 0 0 0,-3 1 0 0,-3 0 0 16,-1-2 0-16,-2 2 0 0,-1 1 0 0,-3 1 0 15,5 7 0 1,-7-8-768-16,-5-4-208 0,-1-2-48 0,-4-2-11872 0</inkml:trace>
  <inkml:trace contextRef="#ctx0" brushRef="#br0" timeOffset="23168.49">8832 6667 16575 0,'0'0'368'0,"0"0"80"0,0 0 0 0,0 0 16 0,0 0-464 0,0 0 0 16,6-5 0-16,-6 5 0 0,0 0 912 0,0 0 96 15,0 0 16-15,0 0 0 0,0 0-832 0,0 0-192 16,6 5 0-16,0 3 0 0,-4 4 864 0,1 3 128 16,1 3 32-16,1 3 0 0,-3 3-832 0,2 5-192 15,-1 4 0-15,-1 1 0 0,-1 4 864 0,-1 1 128 16,-1-3 32-16,-1-2 0 0,-1-1-832 0,-1 0-192 16,0 0 0-16,0-2 0 0,-1-2 864 0,2-4 128 15,-3-3 32-15,2-1 0 0,-1 0-832 0,0-5-192 0,1-3 0 16,-2 2 0-1,1-7-768-15,5-8-208 0,0 0-48 0,0 0-7632 0,-7-5-1536 0</inkml:trace>
  <inkml:trace contextRef="#ctx0" brushRef="#br0" timeOffset="23362.04">8676 7036 20271 0,'0'0'448'0,"0"0"80"0,9-1 32 0,0 1 16 0,-2 3-576 0,3-1 0 0,-2-1 0 0,2 0 0 15,2 1 928-15,-2 2 80 0,2-4 16 0,1 1 0 16,2-2 0-16,0 1 0 0,1-2 0 0,2 0 0 16,1 1 0-16,3-1 0 0,-1-1 0 0,3-2 0 0,-1 1-832 0,0 1-192 15,-5-1 0-15,0 1 0 0,1 1 0 0,-1-1 0 16,-3 2 0-16,-2-1-9232 16,-1 0-1904-16</inkml:trace>
  <inkml:trace contextRef="#ctx0" brushRef="#br0" timeOffset="23749.74">9705 6555 23951 0,'2'-8'512'0,"1"1"128"0,3 0 0 0,-6 7 64 0,0 0-576 0,0 0-128 0,0 0 0 0,5 4 0 16,2 1 0-16,-3 4 0 0,-2 3 0 0,1 3 0 15,-2 4 848-15,-1 4 144 0,-1 4 32 0,-1 4 0 16,0 2 0-16,1 3 0 0,-1 2 0 0,-2 1 0 16,0 4 0-16,1-1 0 0,0-2 0 0,-3-1 0 15,0 1-832-15,-1-2-192 0,0 0 0 0,2-4 0 0,-3-3 0 0,2-3 0 16,0 1 0-16,-2 7 0 16,1-7-1600-16,1-7-352 0,3-6-80 0,2-6-16 0</inkml:trace>
  <inkml:trace contextRef="#ctx0" brushRef="#br0" timeOffset="24801.05">9809 6300 12895 0,'0'0'272'16,"0"0"64"-16,0 0 16 0,0 0 32 0,-1-6-384 0,0 2 0 0,1-5 0 0,0 5 0 0,0 4 896 0,0 0 96 16,0 0 32-16,0 0 0 0,0 0 0 0,0 0 0 15,0 0 0-15,5-3 0 0,1 1-832 0,-6 2-192 16,7 0 0-16,0 2 0 0,1 0 0 0,1-1 0 15,1-1 0-15,2 4 0 0,3 5 864 0,1 2 128 16,-4 0 32-16,3 2 0 0,4 2-832 0,-1 2-192 16,2 3 0-16,2 0 0 0,-3 3 0 0,0 0 0 15,-1 1 0-15,0 0 0 0,-2 3 0 0,0-2 0 16,-2 0 0-16,-1 0 0 0,-1 2 864 0,1 0 128 16,-4 1 32-16,0 3 0 0,-1-3-832 0,-1 2-192 15,-1 2 0-15,1 0 0 0,-4 0 864 0,-1-3 128 0,-2 1 32 16,-1-1 0-16,-1-2-832 0,0 0-192 15,-5-3 0-15,1 1 0 0,-1 3 0 0,-2-3 0 16,-3 1 0-16,-1 3 0 0,-3 1 864 0,-1-1 128 0,-1 2 32 0,-2 0 0 16,0-3-832-16,-1 1-192 0,1 0 0 0,-1-2 0 15,2-3 0-15,2 2 0 0,0-3 0 0,2-1 0 16,-2-2 0-16,3-1 0 0,0-2 0 0,0-1 0 16,1 1 0-16,2-2 0 0,-1 0 0 0,-1 1 0 15,2-5 864-15,3-1 128 0,8-10 32 0,0 0 0 16,0 0-1648-1,0 0-320-15,0 0-64 0,-1-7-16 0,3 0-816 16,2-4-160-16,-1-5-48 0,4-1-11456 0</inkml:trace>
  <inkml:trace contextRef="#ctx0" brushRef="#br0" timeOffset="25257.1">10689 6152 20271 0,'0'0'448'0,"0"0"80"0,0 0 32 0,5-7 16 0,-5 7-576 0,5-8 0 0,-5 8 0 0,0 0 0 15,0 0 928-15,8-4 80 0,-8 4 16 0,0 0 0 16,9-2-832-16,-9 2-192 0,0 0 0 0,6 8 0 16,0 2 864-16,-3 3 128 0,-1 0 32 0,0 4 0 15,-2 4-832-15,-2 3-192 0,0 4 0 0,0 2 0 16,-1 3 864-16,-1 5 128 0,-3 5 32 0,0 3 0 15,-1 6-832-15,1-3-192 0,-3 1 0 0,1-1 0 16,-3 2 864-16,1-1 128 0,1 0 32 0,1-3 0 16,1-6-832-16,1-4-192 0,-1-3 0 0,2-2 0 15,1-1 0-15,1-5 0 0,0-1 0 0,1-6 0 16,0 0 0-16,0-2 0 0,0-3 0 0,2-3 0 16,0-1-1600-16,0-1-352 0,-1-2-80 15,2-7-16-15</inkml:trace>
  <inkml:trace contextRef="#ctx0" brushRef="#br0" timeOffset="25806.46">10390 8049 20271 0,'0'0'448'0,"0"0"80"0,-8 3 32 0,-2 0 16 0,3 1-576 0,-2-2 0 0,2-1 0 0,7-1 0 16,0 0 928-16,-9 0 80 0,3-1 16 0,6 1 0 15,0 0 0-15,-6-7 0 0,6 7 0 0,-1-11 0 16,1-1 816-16,5 1 160 0,1 1 48 0,5-2 0 16,-2-1-1648-16,2-1-400 0,2-3 0 0,-2 3 0 15,1 1 896-15,3-2 112 0,1 3 16 0,0 0 0 16,-2 1-832-16,-2 2-192 0,0 1 0 0,-3 3 0 16,1 4 0-16,-10 1 0 0,6 4 0 0,-6-4 0 0,5 10 864 0,-5 1 128 15,-5 1 32-15,-1 2 0 0,-3 1-832 0,-3 0-192 16,-6 0 0-16,1-2 0 0,-1 0 0 0,-2 0 0 15,-2 1 0-15,0-5 0 0,1-1 0 0,0-1 0 16,4-2 0-16,1-1 0 0,3-4 864 0,3-4 128 16,0-1 32-16,5-3 0 0,1-2-832 0,2-2-192 15,4-3 0-15,2-1 0 0,1 1 0 0,5-1 0 16,4 1 0-16,0 1 0 0,6-4 0 0,-2 4 0 16,0 1 0-16,1 3 0 0,2 1 0 0,-4 2 0 15,2 3 0-15,0 4 0 0,-1 3 0 0,-2 3 0 16,-5-1 0-16,-4 3 0 0,-3 4 0 0,-3 2 0 15,-4 1 0-15,-3 0 0 16,-3 0-2416-16,-2 0-528 0,-6 2-96 0,2-3-32 0</inkml:trace>
  <inkml:trace contextRef="#ctx0" brushRef="#br0" timeOffset="32788.01">12021 6126 12895 0,'0'0'576'0,"-5"-4"112"0,5 4-560 0,-6-5-128 0,6 5 0 0,-4-5 0 15,-3-1 1664-15,7 6 320 0,0 0 48 0,-3-6 16 16,3 6-832-16,-3-8-144 0,1-1-48 0,-2 4 0 15,4 5 0-15,-3-8 0 0,1-2 0 0,1 4 0 16,0 1 0-16,-1-2 0 0,2 0 0 0,0-1 0 16,2-2-816-16,0-1-208 0,1-1 0 0,3 3 0 15,-3 0 864-15,3 2 128 0,2-2 32 0,1 0 0 16,1 1-832-16,1 2-192 0,2-1 0 0,-3 4 0 16,2 3 0-16,-1 1 0 0,-1 1 0 0,-2 4 0 0,-2 1 0 15,1 3 0-15,-4 0 0 0,-3 3 0 0,-2 2 0 0,-1 0 0 16,-4 2 0-16,-1-1 0 0,-4 1 0 0,0-2 0 15,-1-2 0-15,-1-1 0 0,-2 0 864 0,0-1 128 16,-1-3 32-16,1-1 0 0,0-3-832 0,1-2-192 16,1-2 0-16,2-2 0 0,2-2 0 0,2-2 0 15,2-2 0-15,4-1 0 0,3-4 864 0,4-1 128 16,4-3 32-16,0 0 0 0,6 2-832 0,2 0-192 16,3 2 0-16,-1 0 0 0,2 3 0 0,1 0 0 15,0 1 0-15,2 2 0 0,-4 0 0 0,1 4 0 16,-2 2 0-16,-3 4 0 0,-6 5 0 0,-1 3 0 15,-4 2 0-15,-3 2 0 0,-4 4 0 0,-3 1 0 16,-2 0 0-16,-3-1 0 0,-4 1 0 0,-1 0 0 16,0-4 0-16,-1-1 0 0,-1-3 0 0,1-2 0 0,-1-3 0 0,2 0 0 15,-1-3 0-15,2-1 0 0,-1-3 0 16,2-4 0-16,2-2 0 0,3-2 0 0,-2-2 0 0,5 0 0 16,0 1 0-16,4 0 0 0,3-2 0 0,2 0 0 15,0 0 0-15,1 1 0 0,3-1 0 0,5-3 0 31,-2 5-3232-31,3-1-688 0,7-7-144 0,-3 5-32 0</inkml:trace>
  <inkml:trace contextRef="#ctx0" brushRef="#br0" timeOffset="33600.47">14779 4490 16575 0,'3'-13'368'0,"0"6"80"0,1 0 0 0,-2-2 16 0,1-2-464 0,1 1 0 16,0-1 0-16,1 1 0 0,-2 0 912 0,1-3 96 16,0 0 16-16,0 2 0 0,-2 2 816 0,1-1 160 15,0 1 48-15,-1 2 0 0,-2 7-1648 0,0 0-400 16,0 0 0-16,0 0 0 0,0 0 896 0,0 0 112 0,-1 11 16 0,0 1 0 16,0 3-832-16,-2 6-192 0,0 3 0 0,1 6 0 15,-3 5 0-15,2 6 0 0,-1 5 0 16,-1 4 0-16,-2 2 0 0,1 2 0 0,-3 0 0 15,3-3 0-15,-3-2 0 0,2-1 0 0,0-4 0 0,2-4 0 16,1-3 864-16,-4-6 128 0,3-1 32 0,1-6 0 16,-1-3-832-16,2-4-192 0,-1-4 0 0,1 1 0 31,-1-6-2416-31,4-8-528 0,0 0-96 0,-3-6-32 0</inkml:trace>
  <inkml:trace contextRef="#ctx0" brushRef="#br0" timeOffset="34025.08">15528 4191 20271 0,'0'0'448'0,"0"0"80"0,7-1 32 0,-1 1 16 0,-6 0-576 0,8 3 0 15,-4 5 0-15,1 0 0 0,-3 0 0 0,-2 5 0 16,-2 1 0-16,-4 3 0 0,1 3 928 0,-7 2 80 16,-3 0 16-16,-2 0 0 0,-4 4 0 0,-2 0 0 15,-2 1 0-15,-3 2 0 0,-3 2-832 0,0 1-192 16,2 1 0-16,-2 0 0 0,-2-2 864 0,1-2 128 0,-1 0 32 0,0-4 0 16,-1-1-832-16,1-2-192 15,2-2 0-15,0-2 0 0,-1-2 0 0,3-1 0 0,2-3 0 0,5-1 0 16,1-1 0-16,5-1 0 0,2 0 0 0,3-1 0 15,0-1 0-15,3-1 0 0,2 2 0 0,3 1 0 16,2-1 0-16,3 2 0 0,3 1 0 0,2 0 0 16,2 5 0-16,4-2 0 0,3-1 0 0,1 3 0 15,4-1 864-15,1 2 128 0,5-1 32 0,1 1 0 16,-1-2-832-16,0 0-192 0,1 3 0 0,-1-3 0 16,-4-4 0-16,1-1 0 0,-5-2 0 0,-1 0 0 31,-3-2-768-31,-2 0-208 0,-1-5-48 0,-3-2-8736 0,-1-3-1760 0</inkml:trace>
  <inkml:trace contextRef="#ctx0" brushRef="#br0" timeOffset="34333.76">16223 3883 27647 0,'0'0'608'0,"5"-4"128"0,-5 4 32 0,0 0 0 0,0 0-624 0,0 0-144 16,0 0 0-16,-2 8 0 0,-2 3 0 0,0 4 0 16,-2 2 0-16,-2 4 0 0,-1 6 0 0,0 5 0 15,-1 3 0-15,0 7 0 0,-3 5 848 0,0 5 144 16,0-1 32-16,-1 1 0 0,1 0-832 0,2-2-192 0,-2 4 0 15,3 0 0-15,3 0 0 0,0-3 0 0,1-5 0 0,3-6 0 16,-3-1 0-16,3-4 0 0,1-5 0 0,1-4 0 31,0-3-768-31,1-3-208 0,1-1-48 0,2-6 0 0</inkml:trace>
  <inkml:trace contextRef="#ctx0" brushRef="#br0" timeOffset="34640.85">16001 5346 23951 0,'0'0'512'0,"0"0"128"0,0 0 0 0,0 0 64 0,0 0-576 0,8 0-128 15,0-2 0-15,-1 2 0 0,0-2 1664 0,1-1 320 16,0 1 48-16,0 0 16 0,1-1-832 0,1-1-144 15,-4 2-48-15,3 0 0 0,-2-1 0 0,-1 1 0 16,-6 2 0-16,0 0 0 0,0 0-816 0,0 0-208 16,0 0 0-16,0 0 0 0,0 0 0 0,0 0 0 15,0 0 0-15,0 0 0 0,0 0 0 0,-3 6 0 16,-2 0 0-16,-2-1 0 0,-1 2 0 0,1-1 0 16,-2 1 0-16,0 0 0 15,-1-1-768-15,1 2-208 0,0-5-48 0,0 3-9824 16,0 0-1968-16</inkml:trace>
  <inkml:trace contextRef="#ctx0" brushRef="#br0" timeOffset="35569.04">13847 5818 12895 0,'-11'-1'272'0,"-1"0"64"0,-2 0 16 0,-1 3 32 0,-2 2-384 0,1 1 0 16,-1-5 0-16,2 2 0 0,-1 1 0 0,2 0 0 16,-1 1 0-16,1-1 0 0,3 0 896 0,-2 2 96 15,1 0 32-15,1-1 0 0,2-6 0 0,0-1 0 16,3 2 0-16,6 1 0 0,0 0-832 0,0 0-192 15,0 0 0-15,0 0 0 0,0 0 864 0,0 0 128 16,0 0 32-16,0 0 0 0,0 0 0 0,14-2 0 16,3 2 0-16,4-2 0 0,1-3-832 0,2 0-192 15,3 1 0-15,4 2 0 0,4 2 0 0,5-1 0 16,2-2 0-16,4-2 0 0,2 0 0 0,6 1 0 16,6 1 0-16,0 0 0 0,2-1 864 0,3 1 128 15,2 5 32-15,3-1 0 0,5-5-832 0,-1 1-192 16,-1 1 0-16,3 2 0 0,3-2 0 0,3-1 0 0,4-1 0 0,-2 0 0 15,-1 1 0-15,4-1 0 0,2 1 0 0,2 1 0 16,1 0 0-16,0 1 0 0,-3 1 0 0,3 0 0 16,2 1 0-16,-5 1 0 0,-3-1 0 0,2 1 0 15,4 0 0-15,-3 0 0 0,-1 0 0 0,-5-2 0 16,-6 2 0-16,-25-2 0 0,5-2 0 0,-1 2 0 16,0-3 864-16,-3 2 128 0,-5 1 32 0,-2 0 0 15,-5 0-832-15,-4-1-192 0,1 0 0 0,-5 1 0 16,1 0 0-16,-6 0 0 0,-1-1 0 0,-4 2 0 15,0 1 0-15,-3 0 0 0,-3 2 0 0,4 1 0 16,-4 4-736-16,-5 2-192 16,-4 1-32-16,-6-2-16 0</inkml:trace>
  <inkml:trace contextRef="#ctx0" brushRef="#br0" timeOffset="37615.01">13531 6631 12895 0,'0'0'576'0,"-7"5"112"0,-2-1-560 0,1-1-128 16,8-3 0-16,0 0 0 0,-8 1 848 0,8-1 144 16,0 0 32-16,0 0 0 0,0 0 0 0,4-7 0 15,3-1 0-15,6-2 0 0,2-2 0 0,6 1 0 16,3 1 0-16,3-2 0 0,4-3 0 0,0 2 0 15,4 0 0-15,-2 2 0 0,-2 3-832 0,2 1-192 16,-1-2 0-16,-1 2 0 0,-2 3 0 0,-1 2 0 0,-3 0 0 16,-3 6 0-16,-6 2 0 0,-2 8 0 0,-4 1 0 15,-2 4 0-15,-5 0 0 0,-2 5 0 0,-2-1 0 0,-3 4 0 16,-8 2 0-16,-1 4 0 0,-3 2 0 0,-3 5 0 16,0 1 864-16,-4 3 128 0,1-1 32 0,-3-1 0 15,1-6-832-15,-3 0-192 0,-1-3 0 0,1-3 0 16,-2-2 0-16,3-4 0 0,-2-2 0 0,5-2 0 15,3 0 0-15,4-3 0 0,0-2 0 0,6-1 0 16,4 0 0-16,4-2 0 0,4-2 0 0,3 0 0 16,3-1 0-16,5 0 0 0,5-1 0 0,4-2 0 15,4-2 0-15,3 1 0 0,3-3 0 0,2 2 0 16,1 0 0-16,1-4 0 0,1-3 0 0,2 1 0 16,1-1 864-16,-1 3 128 0,-3-2 32 0,-2 0 0 0,-1-1-832 15,-4 1-192-15,-2 0 0 0,-5-1 0 16,-3-3-768-16,-6 0-208 0,-2-3-48 0,-2 0-13504 15</inkml:trace>
  <inkml:trace contextRef="#ctx0" brushRef="#br0" timeOffset="37883.14">14621 6070 16575 0,'0'0'736'0,"0"0"160"0,0 0-720 0,0 0-176 0,0 0 0 0,0 0 0 16,0 0 848-16,0 0 144 0,0 0 32 0,-6 13 0 15,2 4-832-15,-1 2-192 0,3-1 0 0,-1 3 0 16,1 0 864-16,1 1 128 0,1 3 32 0,1-1 0 16,1-3-832-16,0 2-192 0,-1 4 0 0,0-3 0 15,0-3 0-15,-1 0 0 0,-1-5 0 0,-1 1 0 16,-2 0 0-16,-1 0 0 0,1-4 0 0,-2-2 0 16,2-1 0-16,-2-2 0 0,0-3 0 0,6-5-7056 15,0 0-1456-15</inkml:trace>
  <inkml:trace contextRef="#ctx0" brushRef="#br0" timeOffset="38245.06">14921 6112 16575 0,'0'0'368'0,"0"0"80"0,0 0 0 0,0 0 16 0,0 0-464 0,0 0 0 15,0 0 0-15,-7 12 0 0,4 0 912 0,-4-1 96 16,-2 0 16-16,-1-2 0 0,-1-2-832 0,-1 2-192 16,-2 2 0-16,1 0 0 0,-1-1 864 0,0 0 128 15,-2 0 32-15,1 0 0 0,-1 1 0 0,0-2 0 0,-4-3 0 0,4 2 0 16,-1 3-832-16,2-2-192 0,-1-1 0 0,3 0 0 16,2-2 0-16,2-1 0 0,3 0 0 0,-1 1 0 15,2 4 0-15,1-3 0 16,4-7 0-16,0 0 0 0,2 10 864 0,5-2 128 0,3-2 32 0,2 0 0 15,0 2-832-15,2-1-192 0,2-2 0 0,-1 1 0 16,0-2 0-16,-1 2 0 0,0 0 0 0,0-1 0 16,-1-2 0-16,0 1 0 0,0 1 0 0,-3-1 0 15,-1-4 0-15,-9 0 0 0,0 0 0 0,8 5 0 16,-8-5-1600 0,0 0-352-16,0 0-80 0,0 0-16 0</inkml:trace>
  <inkml:trace contextRef="#ctx0" brushRef="#br0" timeOffset="38465.03">15085 6317 23951 0,'0'0'512'0,"13"-2"128"0,-5-1 0 0,2 2 64 0,-10 1-576 0,11 2-128 16,2-3 0-16,0 1 0 0,-1 2 0 0,1-1 0 15,3-1 0-15,-2 0 0 0,-2-2 848 0,1 2 144 16,-1 2 32-16,1-3 0 0,0-1-832 0,-3 0-192 16,0 1 0-16,-1-1 0 0,-9 2 0 0,8 0 0 15,-8 0 0-15,9-2-8144 16,-4-3-1680-16</inkml:trace>
  <inkml:trace contextRef="#ctx0" brushRef="#br0" timeOffset="38830.99">15487 6146 23951 0,'0'0'512'0,"6"0"128"0,3-5 0 0,0 2 64 0,0 1-576 0,5 0-128 0,-3 1 0 0,2-1 0 0,1 1 0 15,0 1 0-15,1 3 0 0,-1-2 0 0,-2 2 848 16,-1 1 144-16,-2 3 32 0,0 1 0 0,-5 0-832 0,-1 2-192 16,-1 1 0-16,-4 4 0 0,-2 1 0 0,-3 2 0 15,-2-1 0-15,-2 2 0 0,-2 1 864 0,1-1 128 16,1 1 32-16,-4 4 0 0,3-9-832 0,5-2-192 16,1-1 0-16,5-3 0 0,2 1 864 0,3-1 128 15,4-3 32-15,3 1 0 0,0 1-832 0,4-2-192 16,3-2 0-16,3-2 0 0,1-1 864 0,2 0 128 15,3 0 32-15,0-2 0 0,1-2-832 0,0 0-192 16,-4 2 0-16,0 1 0 16,2 3-768-16,-6-1-208 0,-1-1-48 0,4 0-15152 0</inkml:trace>
  <inkml:trace contextRef="#ctx0" brushRef="#br0" timeOffset="39446.69">16637 6171 20271 0,'0'0'448'0,"0"0"80"0,0 0 32 0,0 0 16 0,0 0-576 0,0 0 0 15,0 0 0-15,0 0 0 0,0 0 0 0,0 0 0 0,-2 12 0 0,-2 4 0 16,-3 1 928-16,-1 5 80 0,-3 1 16 0,0 9 0 16,-1 7-832-16,-1 5-192 0,-2 2 0 0,0 2 0 15,1 2 864-15,-1 1 128 0,1-1 32 0,0 3 0 16,0 2-832-16,1 2-192 0,5 0 0 0,1-1 0 16,2-3 0-16,2-6 0 0,4-7 0 0,3-4 0 15,1-1 0-15,4 0 0 0,2-4 0 0,2-3 0 16,-1-6 864-16,4-1 128 0,-1-4 32 0,2 0 0 15,-1-3-832-15,3-4-192 0,-4-3 0 0,3-5 0 0,-3-3 0 16,1-4 0-16,-2-2 0 0,-3-3-9232 16,-1-1-1904-16</inkml:trace>
  <inkml:trace contextRef="#ctx0" brushRef="#br0" timeOffset="39639.44">16233 6833 27647 0,'0'0'608'0,"12"-6"128"0,3-1 32 0,-1 4 0 0,-2 2-624 0,8 1-144 15,1 0 0-15,6-4 0 0,4 0 0 0,1 0 0 16,2-2 0-16,1 2 0 0,0-1 0 0,-3-1 0 16,-4-2 0-16,-3 2 0 0,-3 2 0 0,-2 1 0 0,-4-1 0 0,-1 1-8160 31,-6-1-1664-31</inkml:trace>
  <inkml:trace contextRef="#ctx0" brushRef="#br0" timeOffset="39955.66">17323 6104 27647 0,'0'0'608'0,"0"0"128"0,0 0 32 16,6 15 0-16,-12 0-624 0,0-1-144 0,-2 0 0 0,-1 4 0 0,-1 1 0 0,-2 1 0 15,-1 6 0-15,1-1 0 0,4-2 0 0,1 5 0 16,-3-1 0-16,2 2 0 0,1-2 0 0,2 1 0 15,0-3 0-15,1-1 0 0,3-2 0 0,0-2 0 16,0-3 0-16,-1-4 0 0,-1-1 0 0,3-3 0 16,0-9 0-16,0 0-12256 0</inkml:trace>
  <inkml:trace contextRef="#ctx0" brushRef="#br0" timeOffset="40385.76">17755 6144 12895 0,'0'0'272'0,"0"0"64"0,6 1 16 0,-6-1 32 0,0 0-384 0,0 0 0 0,0 7 0 0,-3 0 0 16,-4-2 896-16,0 2 96 0,-6-1 32 0,4 2 0 15,1 2 0-15,-4 1 0 0,-3-4 0 0,0 1 0 16,0 0 0-16,-2 0 0 0,0-4 0 0,1 3 0 16,1-1 0-16,0-1 0 0,2-1 0 0,1 1 0 0,0-2-832 15,1 0-192-15,-1 1 0 0,1-2 0 0,2 0 864 0,-2 0 128 16,1-2 32-16,1 1 0 0,2 2-832 0,0-1-192 16,2 0 0-16,5-2 0 0,0 0 0 0,-4 6 0 15,2 1 0-15,2-7 0 0,0 0 864 0,6 8 128 16,1 3 32-16,4 1 0 0,1-2-832 0,4 1-192 15,4 0 0-15,-1 2 0 0,5 5 0 0,1-3 0 16,1 1 0-16,3-1 0 0,1 0 864 0,0-1 128 16,2-1 32-16,-1-2 0 0,-3 0-832 0,-1-1-192 15,-2-3 0-15,-3 1 0 0,-4 0 0 0,-3-3 0 16,-3-1 0-16,-2-1 0 16,-3 0-1600-16,-7-3-352 0,0 0-80 0,0 0-16 0</inkml:trace>
  <inkml:trace contextRef="#ctx0" brushRef="#br0" timeOffset="41900.53">19186 3108 12895 0,'0'0'576'0,"0"0"112"0,0 0-560 0,0 0-128 16,0 0 0-16,-9-3 0 0,9 3 848 0,-8-2 144 15,-1 0 32-15,9 2 0 0,-7 0 0 0,-2 0 0 16,2 0 0-16,7 0 0 0,-10 4 0 0,5 1 0 15,5-5 0-15,-6 5 0 0,6-5-832 0,-5 7-192 16,2 1 0-16,3-8 0 0,0 9 864 0,2 2 128 16,1 2 32-16,1 2 0 0,2 3-832 0,-1-1-192 15,1 2 0-15,-2 3 0 0,0 4 864 0,-2 5 128 16,0 3 32-16,-1 2 0 0,-1 1-832 0,-2-1-192 16,-4 1 0-16,0 3 0 0,-2 1 0 0,-2 4 0 15,-3 2 0-15,2 6 0 0,0 3 0 0,2-1 0 16,2-4 0-16,-2 0 0 0,0 0 0 0,-1 1 0 15,3-3 0-15,0 1 0 0,0-1 864 0,1 1 128 0,0 2 32 0,3-3 0 16,2-3-832-16,0 1-192 0,-2 2 0 0,3 1 0 16,0 6 368-16,0 2 16 0,3-1 16 0,-2 0 0 15,1-1-256-15,-1 2-144 0,-1 0 160 0,0 2-160 16,0 3 0-16,0 1 128 0,0-1-128 0,1 2 0 16,1-1 0-16,-1 0 0 0,0-1 128 0,1 0-128 15,-2 1 0-15,1-2 0 0,0-6 128 0,1-1-128 16,-4-2 0-16,4 0 144 0,-1 0-144 0,1-1 128 15,-2-1 64-15,1-3 16 0,0 1 0 0,-1-4 0 16,-1 4 16-16,0-2 0 0,1-1 0 0,-1 1 0 16,0 3-16-16,1 1 0 0,-1-1 0 0,-2 1 0 0,-2-1-80 15,2-2-128-15,1 1 176 0,1-2-176 0,-3 0 144 16,0 3-144-16,0 0 0 0,0 1 144 0,3-5-16 16,-3-2 0-16,-2-2 0 0,2 1 0 0,1 2 48 15,0 1 0-15,0-3 0 0,0 0 0 0,-2 0 32 0,-1 0 16 16,-1-2 0-16,2-1 0 0,-1-1-32 0,1-2 0 15,0 0 0-15,1 1 0 0,1 0-32 0,-1 2-16 16,0 2 0-16,1-3 0 0,-1-1-144 0,2-3 160 16,0-1-160-16,0 0 160 0,-3 1-160 0,3 0 160 15,0 1-160-15,1-2 160 0,1-5-160 0,0 3 0 16,-1 1 0-16,3 0 128 0,1-2-128 0,3-1 128 16,-4-5-128-16,2-3 128 0,2-2-128 0,0-4 0 15,1-3 0-15,1-5-176 16,-8-8-1344-16,0 0-272 0,8-2-48 0,-1-7-15808 0</inkml:trace>
  <inkml:trace contextRef="#ctx0" brushRef="#br0" timeOffset="42899.07">11909 6156 12895 0,'0'0'272'0,"0"0"64"0,0 0 16 0,0 0 32 0,0 0-384 0,0 0 0 0,0 0 0 0,0 0 0 16,0 0 896-16,0 0 96 0,0 0 32 0,0 0 0 15,0 0 0-15,0 0 0 0,0 0 0 0,-8 2 0 16,1-1 0-16,0-2 0 0,-2-4 0 0,3 1 0 16,6 4 0-16,-7-5 0 0,-2-2 0 0,5-1 0 0,2-1 0 0,-2 0 0 15,3-2 0-15,6 0 0 0,-1-5 0 0,5 1 0 16,2-3 0-16,1 2 0 0,3 4-832 0,2-4-192 15,2 1 0-15,2 0 0 0,-3 3 0 0,3 0 0 16,0 2 0-16,-1 3 0 0,-1-1 0 0,-2 6 0 16,1 4 0-16,-2 1 0 0,0-3 0 0,-2 4 0 15,-1 2 0-15,-1 5 0 0,0 5 0 0,-5 0 0 16,-4-1 0-16,-3 4 0 0,-2 3 0 0,-5 1 0 16,-4 0 0-16,-3 0 0 0,-1-2 0 0,-3 0 0 15,-1 0 0-15,-3-2 0 0,-2-2 864 0,0-3 128 16,0-2 32-16,-3-3 0 0,1-3-832 0,2-3-192 15,-3 2 0-15,4-5 0 0,1-2 0 0,6-2 0 16,3-1 0-16,5-4 0 0,1 1 0 0,6-2 0 16,3-3 0-16,5 1 0 0,1-2 0 0,4-2 0 0,4 1 0 15,4 1 0-15,3-1 0 0,3 0 0 0,-1-3 0 0,2 2 0 16,2 2 0-16,-3-1 0 0,2 1 0 0,-1 5 0 16,1 4 0-16,-5 3 0 0,0 7 0 0,-5 4 0 15,-3 3 0-15,-1 3 0 0,0 3 0 0,-7 2 0 16,-2 2 0-16,-4 1 0 0,-3-1 0 0,-4 0 0 15,-3-1 0-15,3-4 0 0,2-3 0 0,-3 0 0 16,-4 1 864-16,-3-3 128 0,0-2 32 0,0-2 0 16,0-1-832-16,3-3-192 0,1-4 0 0,-1-1 0 15,1-6 0-15,2 0 0 0,-1-2 0 0,4-2 0 16,-1-4 864-16,3 0 128 0,0 0 32 0,2-1 0 16,-1 1-832-16,5 3-192 0,0-1 0 0,0 2 0 15,1 1-1600-15,-1 2-352 16,2-2-80-16,3 2-10384 0,-2 2-2096 0</inkml:trace>
  <inkml:trace contextRef="#ctx0" brushRef="#br0" timeOffset="65966.16">1682 12224 23951 0,'-7'-1'512'0,"3"1"128"0,4 0 0 0,0 0 64 0,-4 3-576 0,4-3-128 0,0 0 0 0,0 0 0 16,0 0 848-16,12 1 144 0,1-2 32 0,5-2 0 0,1 0 0 0,4 1 0 15,5-3 0-15,6 2 0 0,4-3-832 0,1 0-192 16,0 2 0-16,-1-3 0 15,4-1 864-15,-3 1 128 0,-1 1 32 0,-2 2 0 0,0 3-832 0,-4-2-192 16,-3 1 0-16,-5 2 0 0,-3 2 0 0,-4 2 0 16,-3 0 0-16,-1 3 0 15,-8 2-1600-15,-6 2-352 0,-6 1-80 0,-2-4-16 0</inkml:trace>
  <inkml:trace contextRef="#ctx0" brushRef="#br0" timeOffset="66147.12">1671 12615 31327 0,'0'0'688'0,"0"0"144"0,7 9 16 0,-3-6 48 0,-4-3-720 0,9 1-176 15,4 2 0-15,5 2 0 0,5-4 848 0,5-2 144 0,6-4 32 0,4 2 0 16,4 1 0-16,-1-4 0 0,2-2 0 0,1-1 0 16,0 2-832-16,1 1-192 0,-2-2 0 0,16-2 0 31,-10-2-768-31,-7 3-208 0,-7 4-48 0,-14-1 0 0</inkml:trace>
  <inkml:trace contextRef="#ctx0" brushRef="#br0" timeOffset="67151.66">2909 12806 16575 0,'-12'5'368'0,"12"-5"80"0,-5 5 0 0,5-5 16 0,-4 7-464 0,2-2 0 16,2-5 0-16,0 0 0 0,0 0 912 0,0 0 96 16,0 0 16-16,9-4 0 0,2-4 816 0,2-2 160 0,2-3 48 0,5-4 0 15,1-5-1648-15,4-6-400 0,-1-5 0 0,7 0 0 16,4 1 896-16,3-3 112 0,1-5 16 0,2 0 0 15,1-1 0-15,-1-3 0 0,-1-3 0 0,2-5 0 16,-2-4-832-16,-1-4-192 0,-1 3 0 0,0-1 0 16,1 0 0-16,-2-2 0 0,-4 0 0 0,-2-1 0 15,-7 6 0-15,-2 4 0 0,-7 1 0 0,-4 6 0 16,-2 4 0-16,-3 5 0 0,-3 3 0 0,-3 4 0 16,-2 1 0-16,-1 5 0 0,-3 5 0 0,-2 2 0 15,0 3 0-15,-5 4 0 0,-1 3 0 0,-2 6 0 16,-4 5 0-16,-2 5 0 0,-3 5 0 0,-1 5 0 0,3 4 0 0,-4 5 0 15,-2 4 0-15,-1 7 0 0,2 5 0 0,-1 4 0 16,3 5 0-16,-2 0 0 0,3 0 0 0,2 1 0 16,2-2 0-16,3 0 0 0,3-3 0 0,5-2 0 15,0-4 0-15,6-2 0 0,0-2 0 0,4-4 0 16,5-5 0-16,-1-4 0 0,5-2 0 0,0-3 0 16,1-2 0-16,3-3 0 0,-1-5 0 0,2-3 0 15,3-1 0-15,4 1 0 16,-4-3-768-16,1-4-208 0,-2-5-48 0,0 1-13504 0</inkml:trace>
  <inkml:trace contextRef="#ctx0" brushRef="#br0" timeOffset="67393.85">3941 12228 27647 0,'0'0'608'0,"0"0"128"0,0 0 32 0,5 9 0 0,-5 2-624 0,-1 1-144 0,-2 1 0 0,-1 2 0 15,-1 5 848-15,2 1 144 0,-5 2 32 0,2-1 0 16,1-2 0-16,-1 1 0 0,1 4 0 0,-2-4 0 16,3 0-832-16,0-2-192 0,1-2 0 0,0 0 0 15,1-2 0-15,1-2 0 0,0-2 0 0,1-2-10336 16,0-9-2112-16</inkml:trace>
  <inkml:trace contextRef="#ctx0" brushRef="#br0" timeOffset="67888.78">4442 12129 23951 0,'-14'12'1056'0,"12"-4"224"0,0 3-1024 0,-3 3-256 15,1 3 0-15,-1 3 0 0,-2 1 880 0,0 1 112 16,0 1 32-16,1-1 0 0,0-2-832 0,0-2-192 16,-1-3 0-16,2-1 0 0,-1 1 864 0,2-2 128 15,2-1 32-15,-1-3 0 0,3-9 0 0,0 0 0 16,4 4 0-16,2-3 0 0,3-6-832 0,1-4-192 16,3-3 0-16,1-4 0 0,2-1 864 0,1-3 128 0,1-1 32 0,4 0 0 15,1 1-832-15,2 3-192 0,3-5 0 0,-3 4 0 16,2 3 0-16,-1 3 0 0,-1 4 0 0,-2 3 0 15,-2 1 0-15,-2 4 0 0,-1 5 0 0,-5 5 0 16,-2-1 0-16,-2 2 0 0,-3 5 0 0,-1 1 0 16,-2 1 0-16,-3 2 0 0,-3-1 0 0,-1-1 0 15,-1 0 0-15,0-2 0 0,-1 0 0 0,1-4 0 16,3-4 0-16,2-8 0 0,0 0 0 0,0 0 0 16,0 0 864-16,0-7 128 0,1-2 32 0,4-4 0 15,2-2-832-15,2-4-192 0,3-1 0 0,3-3 0 16,0 0 0-16,2 1 0 0,1 2 0 0,2-2 0 15,1 1 0-15,1 2 0 0,4 4 0 0,3 2 0 0,2 0 0 0,1 3 0 16,1-1 0-16,-1 7 0 0,-2 7 0 0,-1 4 0 16,-4 4 0-16,-1 4 0 0,-2 0 0 0,-1 4 0 15,-2 2 0-15,-2 2 0 0,-3 0 0 0,-2 2 0 16,-2 3 0-16,1-4 0 0,0-2 0 0,-1 0 0 16,-3-3 0-16,3 5 0 15,-3-4-1600-15,-3-6-352 0,-3-4-80 0,-1-10-14752 16</inkml:trace>
  <inkml:trace contextRef="#ctx0" brushRef="#br0" timeOffset="68072.16">4418 11569 42383 0,'-16'-8'928'0,"9"4"192"0,7 4 32 0,0 0 64 0,0 0-976 0,0 0-240 0,0 0 0 0,0 0 0 15,0 0 0-15,0 5 0 0,0-5 0 0,-1 12 0 32,0 3-3232-32,-3 0-688 0,-1 5-144 0,1-5-32 0</inkml:trace>
  <inkml:trace contextRef="#ctx0" brushRef="#br0" timeOffset="68685.25">2548 13575 23951 0,'0'0'1056'0,"0"0"224"0,-2-3-1024 0,0-3-256 16,-1-1 0-16,2-1 0 0,2 0 880 0,3 0 112 0,0-2 32 15,2 0 0-15,-1-3 0 0,4 0 0 16,2 2 0-16,1-2 0 0,1 1 0 0,0 0 0 16,0 4 0-16,-2 2 0 0,1-1-832 0,0 5-192 0,1 1 0 0,0 4 0 15,-1 4 0-15,-1 4 0 0,-2 2 0 0,0 5 0 16,-3-1 0-16,0 5 0 0,-3 1 0 0,-1 3 0 16,1 1 0-16,-3-1 0 0,-3 0 0 0,1-2 0 15,0-1 864-15,-1-1 128 0,-1-1 32 0,2-6 0 16,-1-3-832-16,2-2-192 0,0-2 0 0,1-8 0 15,0 0 864-15,0 0 128 0,7-2 32 0,0-4 0 16,2-2-832-16,1-2-192 0,1-2 0 0,1-3 0 16,1 0 0-16,2-2 0 0,0 2 0 0,-3 2 0 0,1 0 0 0,0 2 0 15,-1 1 0-15,0 4 0 0,1 4 0 16,-2 3 0-16,-2 3 0 0,1 3 0 16,-2 4 0-16,0 1 0 0,-2 2 0 0,0 2 0 0,-3-1 0 0,2 2 0 15,-2-1 0-15,-1 2 0 16,0-3-768-16,0-2-208 0,0 2-48 0,1-2 0 15,-2-2-1632-15,3-2-336 0,-4-9-64 0,0 0-16 0</inkml:trace>
  <inkml:trace contextRef="#ctx0" brushRef="#br0" timeOffset="68932.16">3306 13453 27647 0,'0'0'608'0,"0"0"128"0,0 0 32 0,0 0 0 0,0 0-624 0,0 0-144 0,0 0 0 0,0 0 0 16,10 10 0-16,1-3 0 0,1-3 0 0,3-1 0 16,3 0 848-16,1-2 144 0,3-2 32 0,4-2 0 15,4 1 0-15,-2-1 0 0,1 0 0 0,-2-2 0 16,2 3-832-16,0 0-192 0,-2 0 0 0,1 0 0 15,-6 1 0-15,-1 0 0 0,-3 0 0 0,-2-1-10336 16,-4-4-2112-16</inkml:trace>
  <inkml:trace contextRef="#ctx0" brushRef="#br0" timeOffset="69263.53">3702 13262 31327 0,'0'0'688'0,"12"0"144"0,2 0 16 0,-4-1 48 0,3-2-720 0,4 2-176 15,1 0 0-15,2 1 0 0,0 2 0 0,3 1 0 16,2-2 0-16,1 1 0 0,-1 3 0 0,1 0 0 16,0-1 0-16,-4 2 0 0,2 1 848 0,-5 3 144 15,-3 2 32-15,-1 1 0 0,-3-1-832 0,-5 2-192 16,0 2 0-16,-5 1 0 0,-3-1 864 0,0 1 128 15,-4-1 32-15,-4 1 0 0,-4 2 0 0,-2-1 0 0,0 2 0 0,-4 0 0 16,-2 0-832-16,-2 0-192 0,-1-2 0 0,0 0 0 16,-3-4 0-16,2-1 0 0,1-2 0 0,1-2 0 15,2 0 0-15,1-5 0 0,4-3 0 16,-4 1 0 0,4-1-3232-16,2-1-688 0,-9-10-144 0,12-3-32 0</inkml:trace>
  <inkml:trace contextRef="#ctx0" brushRef="#br0" timeOffset="69845">5245 13183 35007 0,'0'0'1552'0,"0"0"320"0,0 0-1488 0,0 0-384 15,0-4 0-15,0 4 0 16,0 0-752-16,0 0-208 0,0 0-64 0,0 0 0 0,0 0 832 0,-1 9 192 16,-2 3 0-16,-2 0 0 0,-1-1 0 0,-3 0 0 15,-3 2 0-15,0 3 0 0,-4 1 0 0,-3 3 0 16,-3-1 0-16,-4 2 0 0,-3 4 768 0,-3-1 208 15,-1 2 48-15,-2-2 0 0,0 2-832 0,-1 1-192 0,0-1 0 16,1-3 0-16,3-3 0 0,-1-1 0 0,3-4 0 16,-1-2 0-16,2-4 864 0,0-5 128 0,4-4 32 0,2 0 0 15,1-1-832-15,2-3-192 0,3-4 0 0,3-2 0 16,0-1 0-16,3-2 0 0,4 1 0 0,5 0 0 16,4-1 0-16,4 0 0 0,2-2 0 0,10-6 0 31,2 3-768-31,5 1-208 0,3-3-48 0,-5 10 0 0,4 1 832 0,4-1 192 0,2 0 0 0,3 1 0 15,3 2 0-15,0 2 0 0,2 2 0 0,2-2 0 16,2-1 0-16,0 2 0 0,-2 1 0 0,-2 1 0 16,-2 1 0-16,-3-2 0 0,-1-1 0 0,2 1 0 15,-2 2 0-15,-1-3 0 0,-2-2 0 0,-1 1 0 16,-1 0 768-16,-2-2 208 0,-1 2 48 0,-5-3 0 16,-3 0 0-16,-4 1 0 0,-3 1 0 0,-2 1 0 15,-2 0-832-15,-4-2-192 0,-4-1 0 0,-4 0 0 16,-4 4 864-16,-6 0 128 0,-6 2 32 0,-2 2 0 0,-3 2-832 0,-3 4-192 15,-3 1 0-15,0 1 0 0,0 0 0 0,0 1 0 16,0 0 0-16,-11 4 0 16,8 1-1600-16,3-4-352 0,4-6-80 0,11-2-10384 15,2 0-2096-15</inkml:trace>
  <inkml:trace contextRef="#ctx0" brushRef="#br0" timeOffset="80757.35">7597 10094 12895 0,'0'0'272'16,"0"0"64"-16,0-12 16 0,0 0 32 0,0 1-384 0,0 2 0 0,0 9 0 0,0 0 0 0,-5-9 896 0,5 9 96 16,0 0 32-16,0 0 0 0,-7 4-832 0,3 5-192 15,-2-1 0-15,3 5 0 0,1 6 0 0,-1 3 0 16,1 2 0-16,-2 5 0 0,2 2 864 0,-1 7 128 15,1 4 32-15,0 9 0 0,0 4-832 0,-3 7-192 16,0 5 0-16,0 3 0 0,-1 2 0 0,-1 5 0 16,-2 5 0-16,2-20 0 0,0 5 0 0,-2 40 0 15,2 0 0-15,0-6 0 0,-2-4 0 0,-1-2 0 16,-2 3 0-16,-2-4 0 0,-4-1 0 0,1-4 0 16,-1-2 0-16,-3 0 0 0,-3 2 864 0,-2 0 128 15,1-3 32-15,3-2 0 0,5-3-832 0,-1-1-192 16,-3 0 0-16,8-23 0 0,1 2 864 0,-1 4 128 0,0 0 32 15,1 0 0-15,2-1-832 0,-1 0-192 0,2-3 0 16,1-1 0-16,3-2 0 0,0-3 0 16,2-4 0-16,1-1 0 0,1-2 0 0,1-2 0 0,1-5 0 0,0-3 0 15,0-2 0-15,1-2 0 0,1-5 0 0,2 0 0 16,-3-5 0-16,2-3 0 0,3-4 0 0,-1-3 0 31,-3-5-1600-31,-3-7-352 0,5-7-80 0,0-6-16 0</inkml:trace>
  <inkml:trace contextRef="#ctx0" brushRef="#br0" timeOffset="81477.94">8227 10541 12895 0,'0'0'272'0,"0"0"64"0,0 0 16 0,-5-7 32 0,2-2-384 0,0 1 0 0,3 8 0 0,-1-10 0 16,-2 2 896-16,0-2 96 0,0-4 32 0,2 2 0 16,1-1 0-16,3 2 0 0,0-3 0 0,2 2 0 15,4 0 0-15,1 1 0 0,2-5 0 0,2 1 0 16,3-3-832-16,4 2-192 0,3-1 0 0,1 2 0 15,2 1 0-15,1-2 0 0,3 1 0 0,1 0 0 16,1 10 0-16,-4-2 0 0,-3 1 0 0,-1 1 0 16,2 6 0-16,-3 4 0 0,-2 4 0 0,-2 3 0 15,-4 2 0-15,-1 6 0 0,-6 4 0 0,-3 5 0 0,-4 3 0 16,-3 5 0-16,-3 6 0 0,-2 1 0 16,-5 3 864-16,-1-1 128 0,-2-2 32 0,-3 0 0 0,1 1-832 15,-2-3-192-15,1-2 0 0,-4-1 0 0,-4 0 0 0,0-3 0 16,2-2 0-16,-2-2 0 0,2-4 864 15,-2-3 128-15,5-3 32 0,-1-1 0 0,3 1-832 16,4-4-192-16,-2-3 0 0,6-1 0 0,1 3 0 0,4-4 0 16,3-3 0-16,0-2 0 0,2-8 0 0,0 0 0 15,7 5 0-15,4-3 0 0,-1-3 0 0,5-2 0 16,1-4 0-16,5 5 0 0,-1 0 864 0,4-1 128 16,4-2 32-16,1 3 0 0,2 2-832 0,0 2-192 15,-1 1 0-15,3 1 0 0,2-1 0 0,-1 3 0 16,-2 2 0-16,-1 0 0 0,-2-4 0 0,-2 2 0 15,-2 1 0-15,1 0 0 0,0 2 864 0,-2-1 128 0,-1-4 32 16,0 2 0-16,-1-1-832 0,-2 0-192 16,-7-2 0-16,0-1 0 0,-1-2 0 0,-2 2 0 0,-10-2 0 15,0 0 0 1,0 0-1600-16,0 0-352 0,0 0-80 0,0 0-16 0</inkml:trace>
  <inkml:trace contextRef="#ctx0" brushRef="#br0" timeOffset="86730.27">10366 9809 16575 0,'14'-11'736'0,"-10"6"160"0,1 0-720 0,-2-2-176 0,2 0 0 0,-3-1 0 15,1 1 848-15,0 2 144 0,-3 5 32 0,0 0 0 16,3-7 0-16,-3 7 0 0,0 0 0 0,0 0 0 15,0 0 0-15,0 0 0 0,0 0 0 0,0 0 0 16,-4 6-832-16,-1 0-192 0,-3 1 0 0,-1 4 0 16,-1 4 864-16,-1 7 128 0,0 6 32 0,-3 4 0 15,0 2-832-15,-2 7-192 0,0 6 0 0,0 1 0 16,1 2 0-16,0 5 0 0,0 2 0 0,0 3 0 0,0 4 864 16,-1-1 128-16,1-3 32 0,0-2 0 0,3-4-832 0,4-3-192 15,-3-1 0-15,4-6 0 0,1-4 0 0,4-1 0 16,3-2 0-16,4-1 0 0,2-5 0 15,2-3 0-15,1-4 0 0,4-1 0 0,3-2 0 0,1-3 0 16,-1-5 0-16,4-3 0 0,-1-2 0 0,3-3 0 16,1-2 0-16,1-4 0 0,-3-3 0 0,0-3 0 15,0 1 0-15,7-8 0 16,-8-1-1600-16,-6-1-352 0,-5-2-80 0,-5 6-16 0</inkml:trace>
  <inkml:trace contextRef="#ctx0" brushRef="#br0" timeOffset="86947.85">9757 10522 31327 0,'-17'-10'688'0,"9"3"144"0,3-2 16 0,2 5 48 0,3 4-720 0,6-6-176 16,-1 1 0-16,8 4 0 0,2 0 848 0,6 0 144 0,7-3 32 0,8 1 0 15,4-2-832-15,12-1-192 0,10 2 0 0,0-2 0 16,1-2 0-16,-1 0 0 0,-2-3 0 0,1 1 0 15,-2 2 0-15,-2 1 0 0,-5 0 0 0,-6 2 0 16,-3 2-768 0,-8 0-208-16,-3-2-48 0,-2-1-13504 0</inkml:trace>
  <inkml:trace contextRef="#ctx0" brushRef="#br0" timeOffset="90012.41">8122 11668 16575 0,'0'0'368'0,"0"0"80"0,-8 1 0 0,1 1 16 0,-1 1-464 0,1 0 0 0,-2-2 0 0,3 1 0 16,-3-1 912-16,2 1 96 0,-2 2 16 0,4-1 0 0,5-3-832 0,-3 3-192 15,-3 0 0-15,6-3 0 0,0 0 864 0,0 0 128 16,0 0 32-16,0 0 0 0,8 7-832 0,1-3-192 16,2-1 0-16,4-2 0 0,4-1 864 0,4 0 128 15,2-1 32-15,6-2 0 0,4-1-832 0,1 1-192 16,5 1 0-16,2-2 0 0,3 1 864 0,6 0 128 15,2-2 32-15,4 1 0 0,3-1-832 0,1 2-192 16,0 2 0-16,2-1 0 0,3 0 0 0,2 1 0 16,3 1 0-16,-1 0 0 0,1-2 0 0,-4 2 0 15,2 0 0-15,-4 0 0 0,0 0 0 0,-2-1 0 16,-2-4 0-16,20 2 0 0,-13-1 448 0,-4 2 32 16,-3-1 16-16,-5 1 0 0,-4-2-320 0,-1 1-176 0,-5 0 192 15,-1 0-192-15,-1 1 224 0,-5 1-64 0,-2 1-16 0,1 0 0 16,2 2 64-16,-2 1 16 0,-1-3 0 0,-1 2 0 15,1 0-32-15,-4 1-16 0,-3 1 0 0,-1-4 0 16,-1 0 0-16,-3 2 0 0,-1 1 0 0,0-1 0 16,-4-2-32-16,1 1 0 0,-3 2 0 0,-2-1 0 15,0-2 32-15,0-1 0 0,-1-3 0 0,-2 3 0 16,-4 2-176-16,-1 0 0 0,0-1 0 0,-1 0 0 16,-8 0 0-16,0 0 0 0,0 0 0 0,0 0 0 15,0 0-1920 1,0 0-400-16,-8-1-96 0</inkml:trace>
  <inkml:trace contextRef="#ctx0" brushRef="#br0" timeOffset="97557">8304 12311 31327 0,'-10'-6'688'0,"5"2"144"0,-2 2 16 0,3-1 48 0,-3 0-720 0,2-1-176 16,0 4 0-16,5 0 0 15,-6 5-784-15,0 1-192 0,3 3-48 0,-2 2 0 0,1 5 832 0,1 0 192 16,1 1 0-16,-3 5 0 0,3 1 0 0,0 4 0 16,0 6 0-16,1 0 0 0,1 0 768 0,0 2 208 15,-1 3 48-15,-2 0 0 0,2 2-832 0,-2-3-192 16,0-3 0-16,-1-2 0 0,0-1 0 0,3 0 0 16,-5-5 0-16,3 1 0 0,0-1 0 0,-1-2 0 15,0 0 0-15,0-3 0 0,0-5 0 0,1-1 0 16,-1 1 0-16,0-7 0 0,1 0 0 0,1-1 0 15,2-8 0-15,0 0 0 16,0 0-1600-16,0 0-352 0,3-8-80 0,2-3-16 0</inkml:trace>
  <inkml:trace contextRef="#ctx0" brushRef="#br0" timeOffset="97990.83">8930 12133 23951 0,'0'0'512'0,"0"0"128"0,0 0 0 0,-1-1 64 0,-7 4-576 0,1 3-128 0,-2 3 0 0,2-1 0 0,-1 0 0 15,-1 1 0-15,-2 1 0 0,0 1 0 0,1 1 0 0,-2 2 0 16,-4 3 0-16,1 0 0 0,-3 4 848 0,-1-2 144 15,-3 0 32-15,-3 0 0 0,0 2-832 0,0 1-192 16,2-1 0-16,-5 0 0 0,1-3 864 0,-1-2 128 16,3 5 32-16,-2-3 0 0,2-4-832 0,2-1-192 15,3-1 0-15,-1 0 0 0,4 1 0 0,1-5 0 16,3 0 0-16,3 0 0 0,0-2 0 0,5 0 0 16,-2-4 0-16,7-2 0 0,0 0 864 0,0 0 128 15,0 0 32-15,0 0 0 0,7 6-832 0,1 0-192 16,3 2 0-16,3 1 0 0,5-1 0 0,3 5 0 15,3-1 0-15,2 1 0 0,3 1 0 0,-1 2 0 16,-3 0 0-16,0 1 0 0,2 0 0 0,-3 1 0 16,-1 3 0-16,-3-2 0 0,-3 0 0 0,-3-1 0 0,0-2 0 15,-3 2 0-15,-2-2 0 0,-3-1 0 0,0-3 0 0,-2 0 0 32,0 2-1600-32,-1-3-352 0,-2-2-80 0,-2-9-11472 0</inkml:trace>
  <inkml:trace contextRef="#ctx0" brushRef="#br0" timeOffset="102991.14">9550 12360 13823 0,'5'-15'1216'0,"-1"7"-960"0,-1 0-256 0,1-2 0 0,0 1 592 0,3 2 80 15,-1-1 16-15,-1 1 0 0,-5 7-560 0,7-5-128 16,0-1 0-16,1 1 0 0,0 0 480 0,-1 2 64 16,-7 3 16-16,9-4 0 0,0-2 224 0,1 2 48 15,-2 2 16-15,-8 2 0 0,10 3-80 0,-10-3 0 16,0 0-16-16,8 11 0 0,-1 2-240 0,-2 2-32 16,0 1-16-16,-2 1 0 0,-3 4 48 0,-2 4 0 15,0 2 0-15,0 2 0 0,-3 0-80 0,-1 4-16 16,-3 5 0-16,0 1 0 0,-1 1-48 0,0-2-16 0,0-2 0 0,-1 2 0 15,0 0-160-15,1-4-16 0,2-6-16 0,-1 0 0 16,1-2-160-16,-1 1 192 0,4-4-192 0,1-4 192 16,-1-2-192-16,2-2 0 0,0-1 144 0,2-1-144 15,0 0 0-15,1-13 0 0,0 0 0 0,8 1 0 32,1 0-2496-32,1-4-448 0,8-14-112 0,-6 3-16 0</inkml:trace>
  <inkml:trace contextRef="#ctx0" brushRef="#br0" timeOffset="103294.93">9432 12693 23951 0,'0'0'1056'0,"-6"-1"224"0,3-1-1024 0,3 2-256 15,0 0 0-15,0 0 0 0,0 0 0 0,0 0 0 16,0 0 0-16,4 3 0 0,5-3 880 0,0 3 112 16,2 2 32-16,2-3 0 0,3 0-832 0,1-2-192 15,5-2 0-15,5 0 0 0,1 3 864 0,4-2 128 16,1-4 32-16,0 1 0 0,0 1-832 0,2-1-192 16,-2 0 0-16,1-2 0 0,-2 0 0 0,2-1 0 15,5 4 0-15,-3 1 0 0,-2 2 0 0,-3 0 0 16,-3 0 0-16,-3 2 0 0,-6 1 0 0,-3 2 0 15,-2-5 0-15,0 1-9232 16,-6 2-1904-16</inkml:trace>
  <inkml:trace contextRef="#ctx0" brushRef="#br0" timeOffset="103722.28">10570 12339 23951 0,'3'-13'512'0,"-3"13"128"0,1-6 0 0,1 2 64 0,-2 4-576 0,0 0-128 15,3-4 0-15,-3 4 0 0,0 0 0 0,0 0 0 16,2 11 0-16,0 0 0 0,-2 3 848 0,-2 2 144 16,-2 4 32-16,1 1 0 0,-1 1 0 0,1 3 0 15,-3 6 0-15,0 3 0 0,2 1 0 0,-3 3 0 16,0 1 0-16,2 2 0 0,1 0-832 0,1-3-192 15,2-4 0-15,2-1 0 0,0-1 0 0,3-2 0 16,1-3 0-16,1-1 0 0,0-3 0 0,2-2 0 16,-1-3 0-16,0-1 0 0,1-3 0 0,1-3 0 0,2-2 0 15,-2-2-10336 1,2-5-2112-16</inkml:trace>
  <inkml:trace contextRef="#ctx0" brushRef="#br0" timeOffset="105362.7">12314 9380 20271 0,'0'0'448'0,"0"0"80"0,-9-9 32 0,9 9 16 0,1-9-576 0,-1 9 0 0,0 0 0 0,0 0 0 15,0 0 928-15,4-11 80 0,-4 11 16 0,0 0 0 16,5-11 0-16,-5 11 0 0,0 0 0 0,0 0 0 15,1-10 0-15,-1 10 0 0,0 0 0 0,0 0 0 16,0 0-832-16,0 0-192 0,0 0 0 0,-2 6 0 16,-5 6 864-16,4 0 128 0,0 2 32 0,-4 3 0 15,-1-1-832-15,0 8-192 0,-4 8 0 0,1 5 0 16,2 2 0-16,-4 5 0 0,-4 3 0 0,-1 3 0 16,1 4 352-16,-2 7 32 0,2 3 0 0,-2 4 0 15,1 0-256-15,4 2-128 0,0-2 160 0,3 3-160 16,-1-3 144-16,2 1-144 0,1 2 128 0,1-2-128 0,0 0 128 0,2-2-128 15,0 0 0-15,2 5 128 0,-3 4 0 0,2-5 0 16,2-5 0-16,-2 0 0 0,2-4 48 16,0 4 0-16,0 0 0 0,2-4 0 0,0-6 96 0,2 0 32 15,-2-3 0-15,1 2 0 0,-1-4-80 0,0 4-16 16,-2 4 0-16,-1-1 0 0,1 1-48 0,0-3-16 16,1-3 0-16,-3 1 0 0,1-2 32 0,2 1 0 15,-1-3 0-15,2-1 0 0,1-4 48 0,0-2 16 16,0-3 0-16,1-2 0 0,-1-4-32 0,3-3 0 15,-1-3 0-15,0 4 0 0,-1 1-208 0,0-1 176 16,-1-1-176-16,0 1 160 0,0 2-160 0,0-1 160 16,-1-2-160-16,0-1 160 0,0-2-160 0,-1-2 128 15,-2 1-128-15,2-4 128 0,-1 0 0 0,2-3 0 0,0-2 0 16,1 0 0-16,0 0-128 0,1-3 0 0,1-2 0 0,1-1 0 16,-2-1 128-16,3-2-128 0,-1-2 128 0,-1 0-128 15,4 0 160-15,-6-7-160 0,0 0 192 0,0 0-192 16,0 0 160-16,0 0-160 0,8 5 128 0,-8-5-128 15,0 0 128-15,0 0-128 0,9 6 0 0,-9-6 128 16,0 0-128-16,9 4 0 0,-9-4 0 0,0 0 0 16,0 0 0-16,11 1 0 0,-11-1 128 0,10 4-128 15,-10-4-128-15,9 0-64 0,-9 0-16 0,12-2 0 16,-1-3-1472 0,0 0-304-16,-1-1-48 0,0-4-15680 0</inkml:trace>
  <inkml:trace contextRef="#ctx0" brushRef="#br0" timeOffset="114445.22">1964 6500 17503 0,'0'0'1552'15,"0"0"-1232"-15,0 0-320 0,-2-7 0 16,2 7 304-16,0 0 0 0,3-8 0 0,-3 8 0 16,4-7 96-16,2 1 32 0,-1 2 0 0,-5 4 0 15,0 0-208-15,7-2-32 0,-7 2-16 0,10-5 0 0,-5 1-48 0,-5 4 0 16,0 0 0-16,0 0 0 0,9-5 32 0,-9 5 0 16,0 0 0-16,0 0 0 0,0 0 208 0,0 0 32 15,0 0 16-15,0 0 0 0,0 0 272 0,0 0 48 16,-5 12 16-16,-1 1 0 0,2-1-272 0,-4 3-48 15,2 3-16-15,-3 4 0 0,1-2-32 0,1 3 0 16,0 2 0-16,-2 3 0 0,0 1-16 0,-1 3-16 16,1 0 0-16,0 1 0 0,-4 1-96 0,1 0 0 15,0 0-16-15,1 1 0 0,1-1-48 0,0 0 0 16,1-3 0-16,-2 0 0 0,-2-4 0 0,4 1 0 16,-2 3 0-16,3-1 0 0,2-4-32 0,1 0-16 15,-3-3 0-15,0 0 0 0,1 0-144 0,0 0 192 16,5-1-192-16,-2-1 192 0,1-1-192 0,2-3 128 0,0 0-128 15,2-5 128-15,-1-3-128 0,4-3 0 0,2 4 0 0,2-5 0 32,-8-5-1504-32,11-3-288 0,2-2-48 0,4-4-11168 0</inkml:trace>
  <inkml:trace contextRef="#ctx0" brushRef="#br0" timeOffset="114998.86">2691 6472 19295 0,'0'0'848'0,"0"0"176"0,0 0-816 0,0 0-208 16,-7-6 0-16,3 0 0 0,4 6 192 0,0 0 0 16,0 0 0-16,0 0 0 0,-11-3 0 0,3 4 0 15,8-1 0-15,-6 8 0 0,6-8-16 0,-9 8-16 16,-4 0 0-16,2 2 0 0,2 0 64 0,-3 1 16 16,-2 1 0-16,-1 3 0 0,0 0 16 0,-1 0 0 15,1 1 0-15,0-1 0 0,-4 3 112 0,1-1 16 16,-3 2 16-16,1 1 0 0,-2 0 144 0,-3 3 32 15,0 2 0-15,1 1 0 0,-3-4 0 0,2 0 0 0,0 3 0 0,-2 0 0 16,3 0-96-16,0-1-16 0,1-2 0 0,1-1 0 16,2-1-144-16,-1-1-48 0,1-2 0 0,1 0 0 15,1-4-80-15,-2 0-32 0,2 1 0 0,0-3 0 16,3-2 96-16,0 0 0 0,2-2 16 0,3 1 0 16,-1-2-32-16,3 0-16 0,8-6 0 0,-5 6 0 15,-1 1-96-15,6-7-128 0,-1 10 176 0,1-10-176 16,1 10 160-16,4 1-160 0,0 1 128 0,2 1-128 15,2 1 320-15,1 2 0 0,1 0-16 0,0 2 0 16,3 2 112-16,1-2 32 0,1-2 0 0,1-2 0 16,3 9-112-16,-2-3-16 0,0-1 0 0,3-2 0 15,1 1-96-15,-1-2-32 0,-1 1 0 0,-1-2 0 16,-3-3-192-16,1 3 144 0,-3-4-144 0,1 2 128 16,1-1-1344-16,-2-1-288 0,-5-1-48 0,1-1-16 0</inkml:trace>
  <inkml:trace contextRef="#ctx0" brushRef="#br0" timeOffset="115900.88">2878 13115 5519 0,'-7'-12'240'0,"5"8"64"16,2 4-304-16,0 0 0 0,0 0 0 0,0 0 0 0,0 0 4416 0,0 0 832 15,-5-3 176-15,5 3 16 0,-7 5-4064 0,7-5-816 16,0 0-176-16,-4 9-16 0,0 3-16 0,2 2 0 15,-2 1 0-15,2 2 0 0,-2 3 144 0,0 2 16 16,1 1 16-16,-3 2 0 0,2 2-32 0,-1 1-16 16,-3 2 0-16,0 1 0 0,-2 0-176 0,0-2-48 15,0-3 0-15,-1 2 0 0,2 4-96 0,-1-3-32 16,1-5 0-16,-2-1 0 0,0-1-128 0,0-3 0 16,1-4 144-16,0 1-144 0,0-4 0 0,4-2-256 15,1-4 32-15,0 0 16 16,5-6-736-16,0 0-144 0,0 0-16 0,0 0-7744 15,0 0-1552-15</inkml:trace>
  <inkml:trace contextRef="#ctx0" brushRef="#br0" timeOffset="116366.01">3225 13106 25791 0,'-6'-10'1152'0,"6"10"224"0,0 0-1104 0,0 0-272 0,-4-7 0 0,4 7 0 16,0 0 128-16,0 0-128 0,0 0 192 0,0 0-192 16,0 0 0-16,0 0-144 0,0 0-16 0,0 0 0 15,0 0 160-15,0 0 256 0,-3 10-64 0,-1 0-16 0,-3 0 336 16,-4 1 80-16,-1-5 16 0,0 6 0 0,2 6-64 0,-5 2-16 15,0-3 0-15,-4 4 0 0,-1-2-112 0,-2 2-32 16,-1 1 0-16,0-1 0 0,-2-1 96 0,0 1 16 16,-1-2 0-16,2 0 0 0,2-1 80 0,0 0 0 15,0 0 16-15,2-2 0 0,1-1-80 0,1-2-32 16,2-4 0-16,4 1 0 0,-1 2-208 0,4-3-32 16,2-1-16-16,1 0 0 0,6-8-96 0,0 0-128 15,0 0 176-15,0 0-176 0,4 12 224 0,0-3-64 16,-4-9-16-16,12 5 0 0,-1 3-144 0,1 1 128 15,0-1-128-15,2 0 128 0,0 2-128 0,2 1 0 16,-1 1 0-16,2 1 0 0,0 0 0 0,3 1 0 16,3 1 0-16,-1 1 0 0,5 1 0 0,2 2 0 0,4 0 0 15,4 1 0-15,1-2-128 0,1 1 128 0,1 0 0 0,0 1 0 32,-2 2-912-32,0 1-112 0,-1 2-32 0,-3-1-15216 0</inkml:trace>
  <inkml:trace contextRef="#ctx0" brushRef="#br0" timeOffset="130899.55">2043 6455 11055 0,'-4'-10'976'0,"2"0"-784"16,2 0-192-16,-3 1 0 0,-1 2 1440 0,2-1 240 15,1-2 48-15,-3 2 16 0,2 2-656 0,0-2-128 0,0-1-16 0,1 3-16 16,1 6-160-16,0 0-16 0,0 0-16 0,0 0 0 16,0 0-48-16,0 0-16 0,3-8 0 0,0 1 0 15,1 2-32-15,-4 5 0 0,0 0 0 0,0 0 0 16,6-5-336-16,-6 5-80 0,0 0-16 0,9-2 0 16,-9 2-16-16,8-1 0 0,-8 1 0 0,0 0 0 15,0 0 224-15,5 11 32 0,0 0 16 0,-3 0 0 16,-1 0 240-16,-1 5 32 0,-2 4 16 0,-2 5 0 15,-2 1-176-15,-1 3-16 0,2 1-16 0,-4 5 0 16,-3 1-112-16,0 2-32 0,0 2 0 0,-1 5 0 16,-2 6-80-16,-1 1-32 0,0 3 0 0,-3-1 0 15,2-1-144-15,-2-2-16 0,-2-1-128 0,4 2 192 16,-3-1-192-16,2-3 176 0,1-2-176 0,3-1 160 0,8-3-160 0,-4-4 192 16,0-7-192-16,1-2 192 0,2-3 80 0,2-1 32 15,2-1 0-15,0-2 0 0,1-5-48 0,0 1 0 16,4 2 0-16,-2-4 0 0,-2-1-256 0,1-2 160 15,1-2-160-15,0 0 128 0,0-2-128 0,0-9 0 16,0 0 144-16,0 0-144 0,5 7 0 0,-5-7 0 16,0 0 0-16,0 0 128 0,7-1-128 0,-7 1 0 15,7-6 0-15,-2-4 0 0,2-2 0 0,-2-2-128 16,-2 1 0-16,-2-1 0 0,-2 0-192 0,1-2-16 16,1-1-16-16,0 1 0 15,-1 3-944-15,0-2-192 0,0-2-48 0,0 1 0 16,0 1-1280-16,1 2-272 0,0 0-48 0,1 0-16 0</inkml:trace>
  <inkml:trace contextRef="#ctx0" brushRef="#br0" timeOffset="131487.92">2687 6366 30399 0,'-8'0'2704'0,"8"0"-2160"16,0 0-544-16,0 0 0 0,-9 4 128 0,0 2-128 16,-5-1 0-16,2 4 0 0,1-2 0 0,1 4 0 15,-4 1 0-15,2 0-192 0,0-2 192 0,-2 2 128 16,0 2 0-16,2 0-128 0,-1 1 272 0,-2-1-48 16,-1 2-16-16,2 2 0 0,-1 0 80 0,0 3 16 15,-2-2 0-15,0 4 0 0,-4 3 48 0,0 2 16 16,-1 4 0-16,-4 0 0 0,-3 0 16 0,3 0 16 15,3 1 0-15,-1-1 0 0,-1-1-80 0,0-3-32 16,0 0 0-16,1-2 0 0,5-5 144 0,-2 0 16 0,2 1 16 0,4-3 0 16,-1-3-128-16,3 3-16 0,0 1-16 0,3 1 0 15,-1-8-112-15,2-1-32 0,0 1 0 0,5-3 0 16,-2-2-160-16,6-8 192 0,0 0-192 0,0 0 192 16,-4 7-64-16,4-7-128 0,0 0 192 0,0 0-64 15,0 0 144-15,0 0 32 0,0 0 0 0,0 0 0 16,0 0-96-16,0 0-16 0,0 0 0 0,0 0 0 15,0 0-192-15,12 6 128 0,1 3-128 0,-3 4 0 16,1 2 128-16,2 4-128 0,3 1 0 0,1 1 144 16,3-4-144-16,3 3 128 0,-1 0-128 0,6 1 128 15,3 1-128-15,2 0 0 0,0 0 0 0,2 0 0 16,1 1-1680 0,0-1-272-16,0-1-48 0</inkml:trace>
  <inkml:trace contextRef="#ctx0" brushRef="#br0" timeOffset="132508.1">2985 13250 10479 0,'0'0'448'0,"-9"-4"128"0,0-1-576 0,1 0 0 0,3-4 0 0,-4 3 0 0,4 4 0 16,-3-3 0-16,2-3-160 0,0 1 160 0,0 2 256 0,3-3 192 15,1-3 16-15,1 0 16 0,-1 0 864 0,0 0 160 16,0 2 32-16,2 0 16 0,1 0-272 0,0 0-64 16,-1-2-16-16,0 2 0 0,0 9-144 0,-1-9-32 15,0-2 0-15,0 3 0 0,1 8-208 0,0 0-48 16,0 0-16-16,0 0 0 0,0 0-272 0,0 0-48 16,0 0-16-16,0 0 0 0,0 0 0 0,0 0 0 15,2 12 0-15,-1 6 0 0,-1 4 192 0,0 3 32 16,0 4 16-16,0 3 0 0,0 2-176 0,-1 3-32 15,-1 0-16-15,0 1 0 0,-1-1-128 0,-1 2-32 16,-1 2 0-16,-1-3 0 0,0-2-112 0,-1-1-32 16,-2-1 0-16,3-6 0 0,1-2-128 0,2-4 160 0,-5-4-160 15,3 2 160-15,-1-5-160 0,3-1 0 0,-1 0 144 0,1-3-144 16,-1-3 0-16,2-2 0 0,0 1-192 0,2-7 64 31,0 0-1360-31,0 0-272 0,0 0-48 0,0 0-7920 0,6-11-1568 0</inkml:trace>
  <inkml:trace contextRef="#ctx0" brushRef="#br0" timeOffset="132946.51">3165 13108 26719 0,'0'0'2368'0,"7"-8"-1888"15,-3 1-480-15,-4 7 0 0,7-6 0 0,-7 6 0 16,0 0 0-16,10-1 0 0,-10 1 144 0,0 0-16 16,0 0 0-16,0 0 0 0,10 3 192 0,-5 4 48 15,-5-7 0-15,2 12 0 0,-2 0-48 0,-1 2 0 16,0 2 0-16,-2 0 0 0,-1-3-32 0,-2 2-16 16,-2-1 0-16,-3 3 0 0,-1 2 112 0,0 2 0 15,0-2 16-15,-2 3 0 0,-5 0 48 0,0 4 0 16,0-1 0-16,2-3 0 0,0 0-96 0,1-4-16 15,-1-4 0-15,2 1 0 0,0-1 32 0,0-2 0 16,1-3 0-16,0 1 0 0,-3 1-48 0,2-2-16 16,-1-4 0-16,2 1 0 0,2-4-48 0,2 0-16 0,-3-2 0 15,2 2 0-15,4 4 16 0,2-1 0 0,1 2 0 0,4-7 0 16,0 0 32-16,0 0 16 0,9 10 0 16,0 1 0-16,4 2-112 0,4 1 0 0,1 0-16 15,4 1 0-15,2-2 64 0,3-1 16 0,5-1 0 16,4-1 0-16,4-2-16 0,3 0 0 0,4 0 0 0,3-1 0 15,0-2-240-15,-1-1 128 0,-3-1-128 0,0-2 0 32,-1-2-1248-32,-1-2-352 0,-1-4-64 0</inkml:trace>
  <inkml:trace contextRef="#ctx0" brushRef="#br0" timeOffset="135679.14">2768 476 29487 0,'0'0'2624'0,"0"0"-2112"0,0 0-512 0,0 0 0 31,0 0-1152-31,0 0-352 0,0 0-64 0,-9 10-16 0,-1 0 1584 0,3 3 480 0,3 4 16 0,1-4 0 16,2 7 0-16,0 4 0 0,0 4 0 0,1 2 0 15,1 1-352-15,0 5-144 0,0 2 128 0,3 34-128 16,-4-9 128-16,2-5-128 0,0 0 0 0,-1-9 128 16,0-6-128-16,-1-6 160 0,0-4-160 0,2-3 160 15,-1-3-160-15,-1-3 0 0,0-2 144 0,-1-4-144 16,-1-2 0-16,0-2 0 0,1-2 0 0,-2-2 128 15,-2-2-656 1,5-8-128-16,0 0-32 0,0 0-7280 0,0 0-1456 0</inkml:trace>
  <inkml:trace contextRef="#ctx0" brushRef="#br0" timeOffset="136150.75">3513 492 12895 0,'11'-7'1152'0,"-5"-1"-928"16,-3 0-224-16,-1 1 0 0,-2 7 1728 0,0-9 320 15,-4 0 48-15,0 4 16 0,-5 3-1536 0,2 0-288 16,-4-1-64-16,0 1-16 0,-2 0 256 0,-1 2 48 15,-1 1 16-15,-2 2 0 0,-1 1-16 0,-1 0-16 0,0 0 0 0,3 4 0 16,-3 2-112-16,1 1-32 0,2 0 0 0,0 3 0 16,1 2-64-16,6-6-16 0,-2 4 0 0,2-1 0 15,2-1-80-15,-1 3-32 0,1 1 0 0,3 1 0 16,3-2-16-16,-5 9 0 0,3-7 0 0,4-2 0 16,4 0-144-16,0-5 160 0,-5-10-160 0,7 7 160 15,3-4-160-15,2 1 192 0,-2-1-192 0,-2-3 192 16,-8 0-192-16,11-8 128 0,-2-1-128 0,2 1 128 15,1-1-128-15,-3-2 192 0,1-4-192 0,-6 7 192 16,4-3-192-16,-2-1 160 0,0-1-160 0,2 1 160 16,0 1-160-16,-1 1 0 0,1 1 0 0,5-6 0 15,-3 5 0-15,-1 5 0 0,-9 5 0 0,10 0 0 16,0 3 0-16,0 3 0 0,0 2 0 0,-4 0 0 0,2 3 0 0,0 1-176 16,-1-1 176-16,1 4-128 15,0 2-320-15,-1 1-48 16,1-4-16-16,6 9 0 0,-2-4-2368 0,3-5-464 0</inkml:trace>
  <inkml:trace contextRef="#ctx0" brushRef="#br0" timeOffset="136537.41">3859 453 11055 0,'0'0'976'0,"0"0"-784"0,0 0-192 0,0 0 0 16,-6 2 2752-16,-2 5 512 0,2 1 112 16,1 2 16-16,-1 1-2416 0,0 3-464 0,-1 2-112 0,3-2-16 15,-1 1 240-15,-1-2 32 0,0 3 16 0,1 2 0 16,-3 4-400-16,3-1-80 0,-3-2 0 0,-2 14-16 16,0-3-32-16,7-12 0 0,1-6 0 0,-2-3 0 15,4-9 112-15,0 0 32 0,0 0 0 0,0 0 0 16,0 0 160-16,0 0 48 0,11-9 0 0,-1-2 0 15,-3-2-272-15,2-1-48 0,-1-3-16 0,2-1 0 16,1-4-160-16,-6 9 128 0,2-3-128 0,2-1 128 16,1 2-128-16,-1-2 0 0,1 1 0 0,2 3 0 15,-1-1 0-15,11-9 0 0,-3 5 0 0,-1 6 0 16,0 5 0-16,-3 2 0 0,-1 2 0 0,-3 0 0 0,0 3 0 16,-4 1 0-16,-7-1 0 0,10 2 0 15,-1-1-576-15,0 1-64 0,-9-2 0 16,9 5 0-16,-2 1-1824 0,-7-6-368 0,11 10-80 0,-11-10-16 0</inkml:trace>
  <inkml:trace contextRef="#ctx0" brushRef="#br0" timeOffset="136980.68">3868 663 13823 0,'0'0'1216'16,"0"0"-960"-16,0 0-256 0,0 0 0 0,0 0 336 16,0 0 32-16,0 0 0 0,0 0 0 0,0 0 688 15,0 0 144-15,8 1 16 0,-8-1 16 0,0 0-256 0,0 0-48 16,6 8-16-16,-6-8 0 0,0 0-80 0,6 10-32 15,-1 2 0-15,3-1 0 0,2-3-224 0,0 3-64 16,2 3 0-16,0 0 0 0,-2-3-224 0,2-1-48 16,0 0-16-16,1 0 0 0,-4 1-224 0,3-2 0 15,3-2 0-15,-2-3 0 0,-1 0-224 0,0 1-144 16,1 0-16-16</inkml:trace>
  <inkml:trace contextRef="#ctx0" brushRef="#br0" timeOffset="137273.49">4312 427 24191 0,'0'0'1072'0,"0"0"208"0,0 0-1024 15,0 0-256-15,0 0 0 0,0 0 0 0,0 0 0 0,0 0 128 0,0 0-128 0,0 0 0 16,-3 11 896-16,0 2 64 0,-2 1 0 0,4 4 16 16,-2 1-416-16,1-6-96 0,-1 3-16 0,1 5 0 15,2 0-288-15,0 0-160 0,-1-2 160 0,0-1-160 16,3 4 0-16,2 13 128 0,-2-13-128 0,0-5 0 16,1 0-192-16,0-4-96 0,1-2-16 0,0-5 0 15,-4-6-1040-15,0 0-192 0,0 0-64 0</inkml:trace>
  <inkml:trace contextRef="#ctx0" brushRef="#br0" timeOffset="137448.25">4251 696 21183 0,'0'0'1888'0,"0"0"-1504"0,0 0-384 0,0 0 0 0,0 0 448 0,0 0 0 16,0 0 16-16,0 0 0 0,0 0-144 0,0 0-16 15,0 0-16-15,8-3 0 0,1 1 224 0,1-3 32 16,4-2 16-16,-1-1 0 0,-1 0-336 0,0 2-64 15,1 2-16-15,5 1 0 0,0-1-144 0,-9-1 0 0,2 2 0 0,1-2 0 32,-2-2-640-32,1 1-96 0,-1-1-32 0</inkml:trace>
  <inkml:trace contextRef="#ctx0" brushRef="#br0" timeOffset="137666.51">4680 356 23775 0,'0'0'1056'0,"0"0"224"0,0 0-1024 0,0 0-256 15,0 0 0-15,0 0 0 0,4 13 256 0,-2 0 0 0,-4-1 0 0,1 5 0 16,0 2 896-16,1 2 176 0,0 2 32 0,-1 2 16 16,1 2-912-16,0-11-176 0,0 7-32 0,0-3-16 15,0 0-240-15,0 1 128 0,0 4-128 0,1-4 0 0,1 0 0 16,0 11-320-16,-2-6 64 0,0-4 0 15,2-6-1952-15,-1-4-384 0</inkml:trace>
  <inkml:trace contextRef="#ctx0" brushRef="#br0" timeOffset="138135.99">3118 1288 18431 0,'-11'0'1632'16,"3"0"-1312"-16,8 0-320 0,0 0 0 16,-10-1 384-16,10 1 0 0,0 0 0 0,0 0 0 15,0 0 256-15,0 0 64 0,15-4 16 0,5 0 0 0,4 2-64 0,4 0-16 16,5 1 0-16,6-1 0 0,0-2-352 0,6 1-80 15,4 0-16-15,8-2 0 0,6-1-64 0,2-1-128 16,2-1 176-16,-1 1-176 0,-1-3 144 0,-3-1-144 16,-1-2 0-16,3 1 144 0,4-1 64 0,-3 2 16 15,-7-2 0-15,-3 1 0 0,-4-1-64 0,-4 2-16 16,-5-1 0-16,-6 1 0 0,-9 0-144 0,-3 3 0 16,-8 4 0-16,-6 0 0 15,-10 4-2144-15,0 0-416 0</inkml:trace>
  <inkml:trace contextRef="#ctx0" brushRef="#br0" timeOffset="138656.54">3859 1442 12895 0,'0'0'1152'0,"0"0"-928"0,0 0-224 0,0 0 0 16,0 0 2656-16,0 0 480 0,0 0 112 0,0 0 16 15,-5-2-2624-15,5 2-512 0,-9 1-128 0,1-1 0 16,-2-2 752-16,0 3 112 0,-1 3 32 0,-1 2 0 0,-1-1-304 0,-1 4-48 15,-2 2-16-15,2 1 0 0,0 0-48 0,0 0-16 16,-2 2 0-16,1-2 0 0,3 2-272 0,1 0-64 16,2 1-128-16,1-2 192 0,-1-1-192 0,5-1 0 15,3-2 0-15,1-9 0 0,-1 9 0 0,1-9 0 16,0 0 0-16,0 0 0 0,7 2 0 0,3-4 0 16,-3-4-128-16,3-2 128 0,3 1 0 0,0-2 0 15,3-2 0-15,-2 0 0 0,-2-1 0 0,1 3 0 16,0-1 0-16,1 3 0 0,0 3 0 0,-2-1 0 15,-1 2 0-15,0 4 0 0,0 4 176 0,1 0-16 16,-4 2 0-16,1 2 0 0,-1 2 32 0,0 2 16 16,-1-2 0-16,0 1 0 0,-1 0-208 0,1-1 128 15,-1-1-128-15,0-3 0 0,-6-7 0 0,0 0-128 16,10 4-16-16,1-3 0 16,-4-2-528-16,3-2-96 0,0-5-32 0,2-1 0 15,-2-1-1712-15,-3-2-352 0,-4-2-64 0,4 0-16 0</inkml:trace>
  <inkml:trace contextRef="#ctx0" brushRef="#br0" timeOffset="138828.41">4151 1429 24703 0,'0'0'1088'0,"0"0"240"0,-4 9-1072 0,2 1-256 0,-3 1 0 0,1 2 0 15,1 1 368-15,0 4 16 0,-4 0 0 0,3 1 0 16,-3 0 576-16,3 0 128 0,-2-2 32 0,4 0 0 15,-2-4-832-15,-1-1-160 0,0-1-128 0,3-1 144 16,2-1-144-16,0-9-176 0,0 0 48 0,-5 8 0 16,5-8-1792-16,0 0-368 0,0 0-64 0,0 0-16 0</inkml:trace>
  <inkml:trace contextRef="#ctx0" brushRef="#br0" timeOffset="139172.85">4314 1428 21711 0,'0'0'960'0,"0"0"192"0,0 0-912 0,0 0-240 15,0 0 0-15,0 0 0 0,0 0-256 0,0 0-80 16,0 0-32-16,0 0 0 0,0 0 880 0,0 0 192 16,0 0 16-16,0 0 16 0,-5 6-368 0,0 2-80 0,-3 0-16 0,-1 0 0 15,-2-1 144-15,-1 3 32 0,-1 2 0 0,0-1 0 16,-5 0-112-16,2-1-16 0,-2-2 0 0,3 1 0 15,1 2-32-15,2 0-16 0,-2-3 0 0,1 1 0 16,2 0-144-16,4-1-128 0,2-2 192 0,5-6-192 16,0 0 208-16,0 0-64 0,0 0-16 0,5 7 0 15,3-4 64-15,3-2 0 0,3-2 0 0,4-1 0 16,2 0 128-16,3-1 48 0,-1 0 0 0,2 1 0 16,1-1 0-16,0 1 0 0,2-1 0 0,-3 0 0 15,0 1-176-15,-3 0-48 0,-2 1 0 0,-4 1 0 16,-4 2-144-16,-1 0 0 0,-10-2 0 0,9 1 0 15,-1 2-1488-15,-8-3-336 16,0 0-64-16,0 0-10624 0</inkml:trace>
  <inkml:trace contextRef="#ctx0" brushRef="#br0" timeOffset="139700.82">4928 218 18431 0,'0'0'816'0,"0"0"160"0,-1-8-784 0,1 8-192 0,3-6 0 0,-3 6 0 15,2-6 624-15,-2 6 80 0,-1-8 0 0,1 8 16 16,0-6 480-16,3-1 80 0,-3 7 32 0,0 0 0 0,0 0-336 16,0 0-64-16,0 0-16 0,0 0 0 0,4 11-32 0,2 3-16 15,-1 4 0-15,-1 5 0 0,-1 6-112 0,0 5-32 16,-3 3 0-16,6 3 0 0,-2 2-368 0,-2-12-80 16,2 14 0-16,-1 5-16 0,1 4 16 0,-1 5 16 15,-2 1 0-15,1 7 0 0,1 1 0 0,4 54 0 16,0-27 0-16,2-16 0 0,1-11 0 0,3-5 0 15,1-5 0-15,0-4 0 0,1-6-272 0,0-3 0 16,-1-2 0-16,0-5 0 16,-1-3-352-16,-1-5-80 0,1-3-16 0,-2 0-10624 15,-2-2-2144-15</inkml:trace>
  <inkml:trace contextRef="#ctx0" brushRef="#br0" timeOffset="149425.17">13192 11430 28383 0,'-9'-10'1264'0,"7"4"256"0,-2-1-1216 0,4 7-304 15,0 0 0-15,0 0 0 0,6-4 0 0,3-1 160 16,2 3-160-16,5 1 128 0,7 1 304 0,3-3 48 15,2-1 16-15,4 0 0 0,2 1-208 0,5-3-32 16,4-1-16-16,4-3 0 0,6 1-16 0,4 1 0 16,3 2 0-16,1 0 0 0,-2 2 256 0,0-3 48 0,-2-1 16 15,2 4 0-15,3 2-160 0,1 1-16 0,-1-5-16 0,-1 5 0 16,-5 1-160-16,-2 0-48 0,-4 0 0 0,-3-1 0 16,-8 1-144-16,-1 2 0 0,1 0 144 0,-6 3-144 15,-3-1 0-15,-6 4 0 0,-2 2 0 0,-7-1-128 31,0-6-1072-31,-8 2-208 0,-2 4-32 0,-5 1-16 16,-3 1-1280-16,-5 0-256 0,-14 2-48 0,-9 4-16 0</inkml:trace>
  <inkml:trace contextRef="#ctx0" brushRef="#br0" timeOffset="149772.14">13383 11789 12895 0,'-14'-7'576'0,"6"3"112"0,8 4-560 0,-6-3-128 16,6 3 0-16,0 0 0 0,0 0 2864 0,0 0 528 15,0 0 128-15,0 0 0 0,0 0-2352 0,13 4-464 16,2 0-112-16,3 1-16 0,3-3 192 0,6-2 16 15,6-3 16-15,8 0 0 0,3 2-96 0,9 1 0 16,9 3-16-16,7-5 0 0,2-2 144 0,10 2 48 16,9 0 0-16,3-2 0 0,4-1-64 0,1 0-16 0,0 2 0 0,-2 0 0 15,2 2-96-15,-9-1-32 0,-4-2 0 0,-3 3 0 16,-1 2-256-16,-3 1-48 0,-4 0-16 16,-5 1 0-16,-8 3-352 0,-5 1 0 0,-2 0 0 0,-3 0 128 31,-3 3-2176-31,-7 3-416 0,-4 3-96 0,-8-2 0 0</inkml:trace>
  <inkml:trace contextRef="#ctx0" brushRef="#br0" timeOffset="153323.49">3615 15330 12895 0,'6'-8'1152'0,"-1"0"-928"16,2 2-224-16,-1 1 0 0,-1-3 1024 0,1 0 176 15,-6 8 16-15,0 0 16 0,0 0-368 0,2-10-80 16,2 2-16-16,-4 8 0 0,0 0-32 0,0 0-16 0,0 0 0 15,0 0 0-15,0 0-16 0,-8 6-16 0,-2 3 0 0,-1 4 0 16,-2 3-112-16,0 6 0 0,2 5-16 0,-2 6 0 16,-2 5-32-16,-1 1 0 0,-2 1 0 0,1 5 0 15,-4 5-256-15,2-1-48 0,1 1-16 0,5-3 0 16,2-2-208-16,3-4 128 0,5-5-128 0,0-4 0 16,2-5 176-16,3-4-176 0,2-5 192 0,1 0-192 15,0-3 288-15,3 1-48 0,3-2-16 0,0-2 0 16,2 1-32-16,1-2 0 0,2 0 0 0,-2-1 0 15,-1-3-192-15,-1 0 128 0,-4-1-128 0,2 0 0 16,0-3 0-16,-10-3-240 0,0 0 32 0,10-1 0 16,-10 1-2352-16,0 0-448 0</inkml:trace>
  <inkml:trace contextRef="#ctx0" brushRef="#br0" timeOffset="153511.84">3146 15759 23951 0,'0'-7'2128'16,"4"1"-1696"-16,2-3-432 0,4 1 0 0,7 1 1040 0,4 0 128 16,1-3 32-16,4 1 0 0,5 0-240 0,2 0-64 15,1 0 0-15,4-1 0 0,1-1-256 0,1 1-64 16,-4 0-16-16,6 2 0 0,4-1-240 0,-2 3-32 16,-5-1-16-16,-1 4 0 0,-6 2-272 0,-3 0 0 15,-2-2-128-15,0 6-10064 16,-1 2-2016-16</inkml:trace>
  <inkml:trace contextRef="#ctx0" brushRef="#br0" timeOffset="154177.69">4738 15637 22111 0,'-1'-10'976'0,"1"10"208"0,0-8-944 0,0 8-240 0,0 0 0 0,0 0 0 16,0 0 832-16,0 0 128 0,0 0 32 0,0 0 0 0,-2 11-224 0,-3 1-32 16,2 1-16-16,0 6 0 0,-2 4-208 0,0 0-32 15,1 0-16-15,0-1 0 0,2 0-272 0,1 0-48 16,1 0-16-16,0-2 0 0,0-4 0 0,0-1-128 15,0-4 192-15,1 0-64 16,1-2-1536-16,-2-9-304 0,0 0-64 0</inkml:trace>
  <inkml:trace contextRef="#ctx0" brushRef="#br0" timeOffset="154337.35">4702 15434 28559 0,'-6'-15'2544'0,"5"6"-2032"15,0 1-512-15,1 0 0 0,2 1 0 0,-2 7 0 0,4-6-208 0,-4 6 64 16,4-5 144-16,-4 5 0 0,10-4 0 0,0 1 0 16,1 2 0-16,-11 1 0 0,10 0 0 0,0 1-8368 15,-10-1-1632-15</inkml:trace>
  <inkml:trace contextRef="#ctx0" brushRef="#br0" timeOffset="154660.67">5381 15390 21535 0,'0'0'960'0,"0"0"192"16,0 0-928-16,-8-3-224 0,0-1 0 0,0 1 0 16,1 3 960-16,-4 0 128 0,-5 1 48 0,0 1 0 0,0 2-336 0,-2 1-64 15,-2 5-16-15,1-3 0 0,-1 2-112 0,3 1-32 16,-3 2 0-16,4 1 0 0,1-1-240 0,5-1-48 15,2-1-16-15,5 0 0 0,6 1-128 0,1 1-16 16,4-2-128-16,3 1 192 0,-1 0 64 0,3 1 0 16,1 0 0-16,1-1 0 0,1-2-256 0,-2 2 176 15,-1 2-176-15,-2-2 160 0,-1 0-160 0,-4 0 0 16,-2-1 0-16,-2 1 0 0,-3 2 128 0,-1-2-128 16,-7-4 0-16,-1 4 128 0,-2 2 128 0,-3 0 32 15,-6-1 0-15,-1-1 0 0,-4-1-80 0,-2 0-16 16,-1 2 0-16,2-3 0 15,4-6-1376-15,4-1-288 0,4-2-48 0</inkml:trace>
  <inkml:trace contextRef="#ctx0" brushRef="#br0" timeOffset="155065.47">6761 14950 15663 0,'2'-11'1392'16,"0"-2"-1120"-16,-2-3-272 0,0 1 0 0,0 4 1136 0,-1 0 160 15,-1-1 48-15,1 1 0 0,0 3-48 0,-3 2 0 16,-3-2 0-16,-1 3 0 0,-2-2-384 0,-2 4-80 16,-4 3 0-16,-2 4-16 0,2-1-272 0,-5 5-48 15,-1 4-16-15,-2 5 0 0,-4 3-224 0,-2 2-32 16,0 2-16-16,-5 7 0 0,1 3-16 0,0 3 0 16,0 2 0-16,4 1 0 0,4 1-192 0,3 0 0 15,3-3 0-15,5-2 0 0,4-1 0 0,4-2 0 16,4-3 128-16,3 0-128 0,3-5 0 0,2-3 0 15,-3-3 0-15,3-1 0 0,3-2 0 0,-1 0-256 16,1-4 48-16,-4-1 16 16,-4-11-2080-16,0 10-416 0</inkml:trace>
  <inkml:trace contextRef="#ctx0" brushRef="#br0" timeOffset="155231.04">6011 15366 23039 0,'0'0'2048'0,"13"-2"-1648"0,1-1-400 0,4 0 0 15,2 3 720-15,3 1 64 0,1 1 16 0,5-2 0 16,1-2 112-16,3 1 32 0,3 0 0 0,3 0 0 16,7-1-320-16,-2 2-64 0,-4 0-16 0,-8 5 0 15,-5 1-400-15,-3 1-144 0,-4-4 0 0,-2 1 144 16,-5 2-1920 0,-1-3-384-16</inkml:trace>
  <inkml:trace contextRef="#ctx0" brushRef="#br0" timeOffset="155419.9">6831 15292 20271 0,'0'0'1792'0,"-6"9"-1424"15,-2 0-368-15,2 3 0 0,1 3 608 0,-4 2 48 16,1 6 16-16,-3-1 0 0,-4 1 336 0,1-1 64 16,0 0 16-16,2-1 0 0,3-1-592 0,-2 1-112 15,0-3-32-15,3 0 0 0,0-4-224 0,4-2-128 16,1-4 128-16,3-8-128 15,0 11-688-15,0-11-208 0,0 0-32 0,8 0-16 0</inkml:trace>
  <inkml:trace contextRef="#ctx0" brushRef="#br0" timeOffset="155654.1">7181 15245 8287 0,'0'0'368'0,"0"0"80"0,0 0-448 0,0 0 0 0,0 0 0 0,6 8 0 16,-6-8 4192-16,9 9 752 0,-1 0 160 0,0 4 16 15,-1 0-3296-15,3 2-672 0,2 1-128 0,2 1-16 16,-2 4-624-16,0 1-128 0,-1 1-32 0,0-1 0 16,-3 0-96-16,2 0-128 0,-4 1 176 0,3-1-176 15,-2-1 0-15,-1-1 0 0,-1 0 0 0,0-2 0 16,2 1-2016-16,-3-3-512 0,1-5-96 0</inkml:trace>
  <inkml:trace contextRef="#ctx0" brushRef="#br0" timeOffset="155933.01">7582 15121 21183 0,'0'0'1888'0,"0"0"-1504"15,0 0-384-15,0 0 0 0,-6-7 640 0,-2 6 64 16,1 4 16-16,-3 3 0 0,-6 2 192 0,1 4 48 16,-1 3 0-16,-5 5 0 0,0 4-128 0,1 1 0 15,-1 3-16-15,-1 2 0 0,-2 1-176 0,0 4-48 16,-1 2 0-16,2-1 0 0,-3 1-144 0,5-3-48 0,2 0 0 0,4-1 0 16,2-5-224-16,-2-1-48 0,4-3-128 0,2-2 192 15,1-3-192-15,1-2 0 0,3-2 0 0,2-1 0 31,2-4-1824-31,1-1-416 0,-1-9-64 0,0 0-32 0</inkml:trace>
  <inkml:trace contextRef="#ctx0" brushRef="#br0" timeOffset="156280.9">7685 15408 23039 0,'15'-6'1024'0,"-5"1"192"0,0 0-960 0,6 2-256 15,5-1 0-15,1-1 0 0,1 0 832 0,4-1 128 16,0 0 32-16,-1-3 0 0,-2 0 0 0,-1-1 0 16,0-2 0-16,-3 3 0 0,0 1-240 0,-1-1-48 15,-2 0-16-15,-1-2 0 0,-4 5-256 0,-1-1-48 16,-4-3-16-16,-3 3 0 0,-1 1 48 0,-3 6 16 15,0 0 0-15,0 0 0 0,-7-7-48 0,-5 5 0 16,-2 5 0-16,-4 3 0 0,-2 1-208 0,-4 2-48 16,0 1-128-16,-1 3 192 0,-6 5-192 0,1 1 144 15,0-1-144-15,2 1 128 0,2 1-128 0,6-2 0 0,6 1 144 16,4-2-144-16,4-2 0 0,6-2 0 0,4-1 0 16,4 0 0-16,6-2 0 0,1-2 0 0,4-2 0 15,3-1 128-15,2 3-336 0,2-5-64 0,-3-3-16 0,3-1-10736 16,0 0-2160-1</inkml:trace>
  <inkml:trace contextRef="#ctx0" brushRef="#br0" timeOffset="156861.16">8844 15244 23151 0,'0'0'1024'0,"8"-7"208"16,-2 2-976-16,-2-3-256 0,0 0 0 0,-4 8 0 0,0 0 1328 16,3-7 208-16,-1-3 64 0,-2 4 0 0,0 6-400 0,0 0-80 15,0 0-16-15,-6-5 0 0,1-1-320 0,-1 3-64 16,6 3-16-16,-8-3 0 0,-1-1-192 0,-1 2-32 16,1 0-16-16,-3 2 0 0,1 3-144 0,-4 1-48 15,-4-1 0-15,-2 2 0 0,-4 3-144 0,-1 2-128 16,1 1 144-16,0 3-144 0,3 2 128 0,-1-1-128 15,1 2 0-15,0 4 0 0,0 4 0 0,3 0 128 16,0 2-128-16,6-2 0 0,2-1 0 0,4-2 144 16,4-5-144-16,2-2 128 0,4-2 32 0,5-1 0 15,3-1 0-15,1-4 0 0,5-3 96 0,4-2 32 16,2 2 0-16,2-8 0 0,2-1-16 0,3-3 0 16,2-4 0-16,1-1 0 0,-1-1-80 0,-3-4 0 15,-3-3-16-15,-1-3 0 0,1-1-176 0,-6-2 128 0,1 0-128 16,1-5 128-16,1-7-128 0,1 1 0 0,-1-2 144 0,1-4-144 15,-1-5 128-15,4-7-128 0,4-6 160 0,1 0-160 16,1 1 0-16,-2 3 0 0,-2 6-176 0,-5 2 176 16,-2 5-256-16,-4 5 64 0,-1 2 0 0,-3 5 16 15,-3 3 176-15,-1 7 0 0,-4 6 0 0,-3 6-128 16,-2 5 128-16,-1 6-160 0,0 0 160 0,-8 7-160 16,-4 6 160-16,-2 6-208 0,-3 4 80 0,-1 5 128 15,0 9-128-15,-6 3 128 0,-4 6 0 0,-1 6 0 16,-4 9 0-16,3 8 0 0,4 9 0 0,5-3 0 15,5-7 0-15,8-1 0 0,5-2 0 0,4-4 0 16,4-3 0-16,5-7 0 0,-1-5 0 0,-2-5 0 0,-1-7 128 16,-1-5-128-16,0-3 0 0,-4-4 128 0,-1-5-128 15,-1-1 0-15,-4-3 144 0,0-2-144 16,5-11-768-16,-7 2-240 0,7-2-32 0,-12-3-16256 16</inkml:trace>
  <inkml:trace contextRef="#ctx0" brushRef="#br0" timeOffset="157038.26">7901 14540 35871 0,'-15'-3'1600'0,"15"3"320"0,0 0-1536 0,0 0-384 15,0 0 0-15,0 0 0 0,0 0 0 0,11 8 0 0,4 2 0 16,3-1-192-1,4-1-1392-15,5 0-272 0</inkml:trace>
  <inkml:trace contextRef="#ctx0" brushRef="#br0" timeOffset="169157.31">17236 10420 2751 0,'6'-14'256'0,"3"1"-256"16,1 1 0-16,4-2 0 0,1-3 2496 0,2 2 448 15,-1-1 80-15,3 5 32 0,-2 2-1840 0,-2 0-352 16,-3-4-80-16,0 6-16 0,-2 3-208 0,-10 4-48 16,8-4-16-16,-8 4 0 0,5-5 32 0,-5 5 16 15,0 0 0-15,0 0 0 0,0 0-96 0,0 0 0 16,-10-3-16-16,3 2 0 0,-4 1-160 0,-1 0-16 15,-3-1-16-15,-1 4 0 0,-4 3 144 0,-2 1 16 16,-3 0 16-16,-1 3 0 0,0 0 160 0,0 5 16 16,-5 3 16-16,1 2 0 0,0 0-32 0,1 2 0 15,-2-1 0-15,-1 5 0 0,-2 5-192 0,-5 3-64 16,-1-1 0-16,-3 3 0 0,1 4-160 0,5 2-32 0,4 0-128 16,0 4 192-16,5 3-64 0,2 2-128 15,6-2 176-15,1 0-176 0,4-4 176 0,3 0-176 0,2-1 160 0,1 1-160 16,1 0 0-16,3 2 128 0,-2-1-128 0,3 2 0 15,0-1 128-15,3-3-128 0,1-7 176 0,1 1-176 16,2-6 128-16,0 2-128 0,1-2 0 0,2 1 0 16,0-4 192-16,3 2-192 0,-3 1 192 0,3-1-192 15,-3-2 192-15,4 0-192 0,-2-1 192 0,1-2-192 16,0-2 176-16,2-2-176 0,3-2 160 0,-1-2-160 16,1-3 224-16,2 1-48 0,-1-1-16 0,3-1 0 15,-1-5 80-15,4-1 16 0,2 1 0 0,2-1 0 16,2-3-16-16,-1-1 0 0,3-1 0 0,-4-1 0 15,0-4-112-15,1 0-128 0,-3-1 176 0,1-1-176 16,-1-2 192-16,0 1-64 0,1-2 0 0,1 0-128 0,0-4 160 16,-1 1-160-16,-2-1 128 0,5-3-128 0,4-2 160 15,1-5-160-15,0-6 192 0,0 1-192 0,0 0 240 0,-1-4-64 16,-3-5-16-16,1-1 0 0,1 0-160 0,-1 0 160 16,1 3-160-16,1-1 160 0,0 0-160 0,3 0 128 15,2-2-128-15,0 1 128 0,-1-3-128 0,-4 0 0 16,-1 0 144-16,-2 0-144 0,-5 2 0 0,-1-1 144 15,-5-3-144-15,0 3 0 0,-3 0 192 0,0 1-192 16,0-2 192-16,-6-2-192 0,0-4 176 0,-3 2-176 16,1 5 160-16,-1-2-160 0,-4-1 128 0,-1 2-128 15,-1 2 0-15,-4 5 0 0,0 4 0 0,-1 0 0 16,-3 0 0-16,2 1 0 0,-4 2 0 0,0-1 0 16,-1-2 0-16,1 2 0 0,-5-1 0 0,0 5 0 15,-2 0 0-15,0 0 0 0,-1 1 0 0,-1-2 0 0,-1 4 0 16,-1 2 0-16,-1 2 0 0,2 1 0 0,-1-3 0 0,1 5 0 15,0 5 0-15,1 1 0 0,-1 1 0 0,1 2 0 16,-1-3 0-16,-1 3 0 0,2 2-128 0,0 0 128 16,-1 0 0-16,-1 1-128 0,-1 1 128 0,-3 2 0 15,-3 0 0-15,-2 0-128 0,-2 0 128 0,2 5 0 16,1 3 0-16,0 1 0 0,-1 1 0 0,1 0 0 16,2 2 0-16,1 1 0 0,2 4-128 0,0 1 128 15,-2 3 0-15,2 0 0 0,0 0 0 0,-2 2 0 16,0-2 0-16,-4-2-128 0,1-2 128 0,1 2 0 15,0 2 0-15,4 2 0 0,3 1 0 0,3-1 0 16,4 0 0-16,-2 1 0 0,-1 2 0 0,0 1 0 0,3 1 0 16,0 2 0-16,1 1 0 0,2 1 0 15,-2-1 0-15,1-3 0 0,1-3 0 0,-1 2 0 0,0 0 0 0,1 0 0 16,0-3 0-16,0 1 0 0,1 0 0 0,0 1 0 16,0 1 0-16,0 0 0 0,2-5 0 0,-1 2 0 15,2-1 0-15,-1 1 0 0,3 1 0 0,-1-3 0 16,4-2 128-16,2 1-128 0,1 1 0 0,1 0 0 15,0-2 0-15,2 3 0 0,1-1 0 0,0-1 0 16,0 0 0-16,3-1 0 0,1 1 0 0,-1-2 0 16,3-3 0-16,1 0 0 0,3-1 144 0,-2-3-144 15,1-1 128-15,1 0-128 0,2-2 144 0,0 0-144 16,1-2 160-16,-1-2-160 0,1-2 176 0,2 0-176 16,-1 1 192-16,2-3-192 0,-2-1 176 0,2-2-176 15,-3-2 160-15,1 3-160 0,3-2 144 0,1 2-144 16,-1-6 128-16,3 3-128 0,0 3 0 0,0-1 0 0,-3 0 128 15,1-1-128-15,1-3 0 0,-1 1 0 16,-1 1 0-16,2-2 0 0,1-3 0 0,2 2 0 0,1 0 0 16,1-1 128-16,1-3-128 0,0 1 0 0,-1-4 0 0,2 4 128 15,4-3-128-15,-3 2 0 0,0-3 0 0,-4 0 0 16,1-2 0-16,-2-1 128 0,0-1-128 0,-4-5 0 16,-1-6 128-16,1-1-128 0,-1 0 0 0,2 0 128 15,1-3-128-15,1-4 0 0,-2-5 144 0,3 0-144 16,4 2 0-16,2-5 144 0,2-6-144 0,0-3 0 15,1-1 128-15,-4-2-128 0,-7 2 0 0,-1 2 0 16,-3 0 0-16,-2 1 0 0,-3 1 0 0,-3-3 0 16,-1-3 272-16,-6 2-48 0,-2 0-16 0,-4 5 0 0,-5 2 80 15,-3 3 16-15,-3 3 0 0,-4 2 0 16,-5 3-112-16,-4 2-32 0,-5-1 0 0,-5-1 0 0,-4-1-160 16,-1 3 0-16,2 5 0 0,2 6 128 0,4 1-128 15,4-1 0-15,3 2 0 0,5 5 0 16,5 8-1472-16,5 1-192 0,3 0-16 0,7 4-15472 15</inkml:trace>
  <inkml:trace contextRef="#ctx0" brushRef="#br0" timeOffset="172791.06">20039 10632 11343 0,'19'-5'496'0,"-7"1"112"0,1-3-480 0,2 2-128 0,1 0 0 0,0 1 0 16,-2-2 1024-16,1 1 192 0,-3-2 48 0,2 4 0 16,-2 1-304-16,0 0-48 0,0 1-16 0,-3-3 0 15,-9 4-80-15,10-2-32 0,-2 0 0 0,-8 2 0 16,0 0 144-16,0 0 32 0,0 0 0 0,0 0 0 16,0 0 80-16,0 0 32 0,0 0 0 0,0 0 0 15,-10 8-144-15,-3 0-32 0,-3 1 0 0,-4 2 0 0,-6 1-256 0,-4 1-48 16,-4 5-16-16,-5 0 0 0,-3-2-128 15,-2 4-16-15,0 2-16 0,0 1 0 0,0 0-128 16,2-2-32-16,0-1 0 0,-2 0 0 0,1 4-80 0,1-2-32 16,0-2 0-16,0 1 0 0,3 1 32 0,2 0 0 15,4 1 0-15,5-2 0 0,4-5-48 0,1-1-128 16,5 0 192-16,4-3-64 0,3-1 64 0,3 1 0 16,2-4 0-16,4 2 0 0,3-1-64 0,5 2 0 15,4 0 0-15,3-1 0 0,3-3-128 0,8 0 192 16,6 2-192-16,6-1 192 0,4-2-192 0,8-1 0 15,5 1 144-15,1-1-144 0,-2 1 128 0,1-2-128 16,1-2 128-16,2 0-128 0,-1 1 0 0,3-1 0 16,2-1 0-16,0 0 128 0,-3-1-128 0,1 3 0 15,-1 3 128-15,-3-3-128 0,0-3 0 0,-3 2 128 0,1 2-128 16,-6 1 0-16,-6 0 0 0,-7-2 0 0,-5-2 0 16,-6 2 128-16,-5 5-128 0,-5-3 0 0,-12-5 0 0,0 0 0 31,8 6-1056-31,-8-6-176 0,2 9-48 0,-2-2 0 15,0-7-1792-15,-6 9-384 0,-2 1-64 0,-2-4 0 0</inkml:trace>
  <inkml:trace contextRef="#ctx0" brushRef="#br0" timeOffset="173283.59">22283 9793 23951 0,'0'0'2128'0,"0"0"-1696"16,0 0-432-16,0 0 0 0,0 0 0 0,0 0-192 15,0 0 0-15,0 0 16 0,0 0 448 0,5 11 96 16,-6 0 16-16,-2 5 0 0,0 4 112 0,0 1 16 16,-4 2 16-16,3 3 0 0,1 10 112 0,-3 4 0 0,-1 3 16 0,0 3 0 15,-2 1 96-15,-1 6 16 16,0 5 0-16,-2 4 0 0,1 2 0 0,0 3 16 0,0 3 0 0,-2 3 0 15,0 2-240-15,1-2-48 0,-1 2-16 0,2-1 0 16,3-1-160-16,1-5-48 0,0-7 0 0,4-2 0 16,1-4-16-16,2 0 0 0,2-6 0 0,1-3 0 15,3-7 224-15,-2-5 32 0,2-2 16 0,0-5 0 16,1 0-32-16,2-4-16 0,-3-3 0 0,3-3 0 16,-3-1-224-16,3-2-32 0,-4-1-16 0,3-3 0 15,-2-4-208-15,2 0 0 0,0-3 0 0,-1-1 0 16,-7-2-1744-1,11-4-448-15,0-1-96 0</inkml:trace>
  <inkml:trace contextRef="#ctx0" brushRef="#br0" timeOffset="175799.68">14093 13731 14735 0,'0'0'1312'0,"0"0"-1056"16,0 0-256-16,-4-7 0 0,3-1 576 0,0 0 64 15,1 8 16-15,0-10 0 0,2 1 64 0,2 0 16 16,-2 0 0-16,-2 9 0 0,2-8 32 0,-2 8 0 15,-1-7 0-15,1 7 0 0,0 0 128 0,0 0 48 16,0 0 0-16,0 0 0 0,0 0-176 0,-8 11-16 16,-1 2-16-16,0 4 0 0,1 5-176 0,-3 6-48 15,-1-1 0-15,2 5 0 0,1 0-128 0,-1 4-16 16,-2 1-16-16,1 1 0 0,-2 3-144 0,1 1-16 16,1-4-16-16,2-1 0 0,0-3-176 0,0-1 0 15,1-3 144-15,1 0-144 0,0-3 0 0,3-5 0 16,-2-3 0-16,0-1 0 0,1-2-240 0,2-3-64 0,-3-2-16 15,1-2 0 1,3 1-1840-16,2-10-368 0,0 0-80 0</inkml:trace>
  <inkml:trace contextRef="#ctx0" brushRef="#br0" timeOffset="176646.26">13505 13883 11055 0,'0'0'976'0,"-7"8"-784"16,0-1-192-16,7-7 0 0,0 0 384 0,0 0 16 15,0 0 16-15,0 0 0 0,0 0-144 0,0 0-16 16,0 0-16-16,0 0 0 0,10 0 272 0,0-2 48 15,1 0 16-15,-5-2 0 0,2-2 64 0,1 1 32 16,3-2 0-16,2 0 0 0,1-1 48 0,1 0 16 0,3 0 0 16,4-1 0-16,-2-5 32 0,3 1 0 0,3-2 0 0,0 0 0 15,0 0-64-15,3-4-16 0,1-2 0 16,1-1 0-16,1-1-80 0,2-1-16 0,-1 0 0 0,1-1 0 16,-2-2-176-16,-2 7-32 0,0 2-16 0,-5 1 0 15,1 1-224-15,-4 1-144 0,-3 2 192 0,-2 3-192 16,0 3 192-16,-3-1-192 0,-3-1 192 0,0 3-192 15,1 4 240-15,-5 2-64 0,2 2-16 0,0-4 0 16,-10 2-160-16,11 2 128 0,-2 3-128 0,-2-2 128 16,-7-3-128-16,8 7 0 0,-1 4 144 0,0 2-144 15,-4 4 160-15,1 4-32 0,-2 3-128 0,-2 4 192 16,-1 4 16-16,-1 1 0 0,-1 2 0 0,1 2 0 16,-3-1 0-16,2 1 0 0,-3 3 0 0,0 1 0 15,-2-3-64-15,0 2-16 0,-1 2 0 0,0-3 0 0,1-2 48 0,-1-4 0 16,-1-6 0-16,2-1 0 0,-1-1 0 0,0-2 0 15,0-3 0-15,3-3 0 0,0 0-48 0,3-4 0 16,-3-2 0-16,4-2 0 0,2-9 0 0,0 0 0 16,0 0 0-16,0 0 0 0,0 0 80 0,0 0 16 15,2-8 0-15,4-2 0 0,1-2 48 0,0-3 16 16,3-4 0-16,0-2 0 0,2-2-288 0,2 0 128 16,2-3-128-16,1 3 0 0,2 0 0 0,1 1 0 15,0 1 0-15,2 4 0 0,1-1 0 0,-6 5 0 16,-6 0 0-16,4 3 0 0,1 5 0 0,-1 4 0 15,-1 2 0-15,-3 5 0 0,0 3 0 0,0 4 0 16,-5 0 0-16,2 5 0 0,-4 3 0 0,2 1 0 16,-1 1 0-16,-4 0 0 0,-1 0 0 0,-2 0 0 0,-2 0 0 0,1 0 0 15,-2-1 0-15,3-1 0 0,-2-1 0 0,1-1 0 16,1-4 0-16,2-1 0 0,2 0-160 0,2-3 160 31,0-5-1440-31,-4-6-160 0,11 7-48 0,1-5-8352 0,1-4-1680 16</inkml:trace>
  <inkml:trace contextRef="#ctx0" brushRef="#br0" timeOffset="176918.72">14884 13933 10127 0,'0'0'896'0,"0"0"-704"0,0 0-192 0,0 0 0 0,0 0 3568 16,-7 7 672-16,1 1 144 0,3 4 32 0,-2 5-3408 0,1 1-688 15,4 4-128-15,0-1-16 0,0-2 80 16,3 2 0-16,2 0 16 0,-2 0 0 0,2-4-272 0,0-1 128 16,2-3-128-16,4-1 0 0,-2 0 256 0,-1-3-48 15,0-5-16-15,2 0 0 0,3-2 320 0,3-2 64 16,-1-2 16-16,2-2 0 0,-1-1-16 0,2-2-16 16,-1 0 0-16,0-2 0 0,-2 0-288 0,-2 0-48 15,-2-1-16-15,-2 4 0 0,-1-1-208 0,-3 2 176 16,0-2-176-16,-5 7 160 0,0 0-352 0,0 0-80 15,0 0-16-15,0 0-9504 16,0 0-1920-16</inkml:trace>
  <inkml:trace contextRef="#ctx0" brushRef="#br0" timeOffset="177750.89">15251 13848 3679 0,'0'0'320'0,"0"-7"-320"16,3 2 0-16,-3-2 0 0,-1 1 2560 0,1-3 432 16,0 1 80-16,1 3 32 0,-1 5-1584 0,0 0-320 15,1-8-64-15,-1 8-16 0,0-11-16 0,1 3 0 16,-1 8 0-16,0 0 0 0,3-6-336 0,-3 6-80 16,0 0-16-16,0 0 0 0,0 0-176 0,0 0-48 15,0 0 0-15,0 0 0 0,0 0 96 0,-4 6 16 16,0 4 0-16,1 3 0 0,-1 3 80 0,1 3 0 15,0 3 16-15,-3 2 0 0,0 1-80 0,2 0-32 16,-1 0 0-16,2 1 0 0,-2 0-144 0,1 1-16 16,-1-4-16-16,2-2 0 0,0-3-192 0,2 0-48 15,-4-5 0-15,3-1 0 0,0-2-128 0,0 1 160 0,-2-2-160 16,3 0 160-16,1 0-160 0,0-9 0 0,0 0 0 16,0 0 0-1,1 8-1600-15,-1-8-368 0,0 0-64 0</inkml:trace>
  <inkml:trace contextRef="#ctx0" brushRef="#br0" timeOffset="178178.98">16042 13630 15663 0,'2'-9'1392'0,"2"3"-1120"15,-4 6-272-15,6-10 0 0,-1 2 960 0,-5 8 128 16,0 0 16-16,0 0 16 0,0 0 64 0,0 0 16 16,-6-9 0-16,-2 7 0 0,-3 7-288 0,-3 2-48 15,-4 0-16-15,-2 3 0 0,-2 3 64 0,0 5 16 16,-2 0 0-16,2 0 0 0,2 1-16 0,1-4 0 15,3 3 0-15,5-1 0 0,0 1-320 0,7 1-64 16,-1-2-16-16,7 1 0 0,2-3-192 0,3 4-64 16,1-2 0-16,-1 0 0 0,2-2-128 0,1 2-128 15,4-1 192-15,0 0-192 0,1-1 208 0,-1 1-64 16,-1-1-16-16,-1 0 0 0,-4 2 32 0,-2-4 0 0,-3-4 0 16,-3 4 0-16,-5 0 224 0,-2 0 32 0,-6 0 16 15,-2-4 0-15,-4 1 80 0,0-1 32 0,-6 0 0 16,0 0 0-16,-2-3-320 0,-4-2-64 0,1 0-16 0,3-2 0 31,0-1-912-31,6-2-176 0,4-2-32 0,5-3-16640 0</inkml:trace>
  <inkml:trace contextRef="#ctx0" brushRef="#br0" timeOffset="185162.77">18179 13448 16575 0,'0'0'368'0,"0"0"80"0,0 0 0 0,-8-8 16 0,1-1-464 0,0 0 0 16,1 1 0-16,-2 1 0 0,-1 4 912 0,0-2 96 16,2 0 16-16,-4 0 0 0,0 5-832 0,-3 3-192 15,-1-2 0-15,-2 3 0 0,-1 4 0 0,-4 4 0 16,-4 0 0-16,-1 1 0 0,-3 1 864 0,-3 3 128 16,-3 2 32-16,2 2 0 0,1-2-832 0,3 1-192 15,4 1 0-15,6 0 0 0,7 0 0 0,4-1 0 16,1-3 0-16,7 1 0 0,1-1 864 0,3 0 128 0,1-1 32 0,6-1 0 15,4-1-832-15,4 0-192 0,1 1 0 0,6 0 0 16,-2-2 0-16,0 0 0 0,-6 1 0 0,1-1 0 16,-3-1 0-16,-3-1 0 0,-1 1 0 0,-4 0 0 15,-1 1 0-15,-3-1 0 0,-1 1 0 0,-4-2 0 16,-3 0 0-16,-1 0 0 0,-3-3 0 0,-5 1 0 16,-3-1 864-16,-4-3 128 0,-3 1 32 0,0-2 0 15,-5 2-832-15,3-5-192 0,3-1 0 0,0-1 0 16,1-1 0-16,4-3 0 0,1-3 0 0,6 0-9232 15,-2-3-1904-15</inkml:trace>
  <inkml:trace contextRef="#ctx0" brushRef="#br0" timeOffset="185524.97">18210 13676 20271 0,'0'0'448'0,"0"0"80"0,0 0 32 0,14 7 16 0,-2 0-576 0,3-5 0 16,0-2 0-16,3-1 0 0,3 0 0 0,1 0 0 15,1-3 0-15,-1 0 0 0,2-3 928 0,-3 1 80 16,0-1 16-16,0-2 0 0,-1-2 0 0,-1-1 0 16,-2-1 0-16,-3 1 0 0,-2 2-832 0,-1-1-192 15,-2-1 0-15,-4 0 0 0,0 0 0 0,-5 2 0 16,-4 3 0-16,-1-3 0 0,-3 0 0 0,-3 4 0 0,-4 2 0 0,-3 4 0 15,-2 3 864-15,-2 1 128 0,-2 4 32 16,1 5 0-16,1 5-832 0,1 1-192 0,-2 1 0 16,3 3 0-16,3 5 0 0,2-1 0 0,4-4 0 0,8-1 0 15,4-1 0-15,6-1 0 0,3-1 0 0,4-2 0 16,4-3 0-16,4-2 0 0,3-1 0 0,4-1 0 16,2-4 0-16,5-1 0 0,2-4 0 0,-3-1 0 31,-3 0-2416-31,-2-4-528 0,12-6-96 0,-11 1-32 0</inkml:trace>
  <inkml:trace contextRef="#ctx0" brushRef="#br0" timeOffset="185818.99">18962 13450 20271 0,'0'0'448'0,"-7"3"80"0,-1 2 32 0,0 0 16 16,1 3-576-16,-2 5 0 0,1 6 0 0,-1-1 0 0,2 1 0 0,-1 2 0 15,0 3 0-15,0-1 0 0,0 0 0 0,1 0 0 16,-3-2 0-16,4-1 0 0,-2-1 928 0,2-2 80 16,1-3 16-16,0-4 0 0,3-3 0 0,2-7 0 15,-1 6 0-15,1-6 0 0,0 0-832 0,0 0-192 16,12-1 0-16,-2-4 0 0,0-5 864 0,2-2 128 16,2-2 32-16,1-1 0 0,-1-2-832 0,1-1-192 15,2-1 0-15,-1-2 0 0,2-2 0 0,2 1 0 16,1 3 0-16,0 0 0 0,1 2 864 0,1 3 128 15,0 5 32-15,1 1 0 16,-1 2-1648-16,-1 0-320 0,-4-2-64 0,-3 8-16 16,-2 9 0-16,-2-1 0 0,-2-4 0 0,-9-4 0 0</inkml:trace>
  <inkml:trace contextRef="#ctx0" brushRef="#br0" timeOffset="186243.58">19609 13427 20271 0,'0'0'896'0,"0"0"192"0,0 0-880 0,0 0-208 16,0 0 0-16,0 0 0 0,-3 7 864 0,0 1 128 15,-2 0 32-15,2 2 0 0,2 5-832 0,-1-2-192 16,-2-1 0-16,2 3 0 0,-2 5 864 0,-1 2 128 0,0 1 32 0,-4-1 0 16,0-3-832-16,0 3-192 0,4 2 0 0,-1-4 0 15,3-2 0-15,0-1 0 16,-1-2 0-16,0 0 0 0,3-1 0 0,1-2 0 0,0-12 0 0,0 0-12240 16</inkml:trace>
  <inkml:trace contextRef="#ctx0" brushRef="#br0" timeOffset="186623.94">19896 13484 20271 0,'0'0'896'0,"0"0"192"0,11-4-880 0,1-1-208 15,2 0 0-15,-1 4 0 0,0 1 0 0,0 0 0 16,4-4 0-16,1 2 0 0,4 0 864 0,1 0 128 16,3-3 32-16,-2 0 0 0,0-1 0 0,-2-1 0 15,-1 0 0-15,0 0 0 0,-4 2-832 0,-1-2-192 16,-2-2 0-16,0 2 0 0,-6 2 0 0,1 1 0 16,-4 0 0-16,-5 4 0 0,0 0 864 0,-5-5 128 15,-4 2 32-15,-4 2 0 0,-6 0-832 0,-4 1-192 16,-6 1 0-16,-18 6 0 0,0 7 0 0,3-2 0 15,5-3 0-15,5 6 0 0,5 6 0 0,6-2 0 16,5-10 0-16,5 5 0 0,5 1 864 0,6 0 128 0,3 0 32 16,7-1 0-1,2 0-1648-15,5 0-320 0,4-2-64 0,5-2-16 0,5-2 1648 0,2 1 320 0,4-2 64 0,-9-3 16 32,4-1-1648-32,1 1-320 0,-1-1-64 0,0-1-8752 0,1-3-1760 15</inkml:trace>
  <inkml:trace contextRef="#ctx0" brushRef="#br0" timeOffset="186965.81">21002 13256 23951 0,'0'0'512'0,"0"0"128"0,0 0 0 0,0 0 64 0,-7-4-576 0,0 2-128 0,-2-2 0 0,-2 3 0 0,0 2 0 0,-2 3 0 15,-3-1 0-15,0 2 0 0,-1 2 848 0,3 2 144 16,1 0 32-16,2 2 0 0,1-1-832 0,3 1-192 16,2 1 0-16,2 0 0 0,6 1 0 0,1 0 0 15,-1-1 0-15,4 3 0 0,1 1 864 0,0-1 128 16,3 0 32-16,-1 1 0 0,-1 2-832 0,-1-1-192 16,-2 2 0-16,1 0 0 0,-4-5 864 0,1 0 128 15,-3 1 32-15,-5-2 0 0,-3-1-832 0,-4-2-192 16,-2-1 0-16,-4-2 0 0,-1 1 864 0,-5 0 128 15,-1-3 32-15,-3 1 0 0,-2-2-832 0,0-2-192 16,0-2 0-16,-3-2 0 0,-3-1 0 0,-12-4 0 16,9 2 0-16,3-1 0 15,1 1-768-15,8-2-208 0,9 0-48 0,5 0 0 0</inkml:trace>
  <inkml:trace contextRef="#ctx0" brushRef="#br0" timeOffset="187756.43">14038 15111 21183 0,'-5'-14'1888'0,"4"5"-1504"16,0-1-384-16,-1 1 0 15,0-2-656-15,-3 2-208 0,-4 0-32 0,1 5-16 0,-2 2 1824 0,-3 3 368 16,-4 2 80-16,-1 3 16 0,0 3-496 0,-3 3-112 15,-4 4 0-15,-2 3-16 0,-1 1-304 0,0 3-64 16,-2 4-16-16,4 1 0 0,-2 1 16 0,6-1 0 16,5-3 0-16,1 2 0 0,8-1-160 0,4-2-32 15,7-3 0-15,4-1 0 0,3 0-64 0,6-5-128 16,2-2 176-16,5-3-176 0,2-2 176 0,2-4-176 0,3 2 160 0,2-6-160 31,1-3-352-31,0-4-160 0,0-3-48 0,-1-1-12048 0</inkml:trace>
  <inkml:trace contextRef="#ctx0" brushRef="#br0" timeOffset="188088.65">14551 15113 16575 0,'-7'3'1472'0,"-4"1"-1168"0,-4-2-304 0,2 4 0 15,3 3 320-15,-4 1 0 0,-6 2 0 0,1 3 0 16,1 2 352-16,1 2 80 0,2 1 16 0,1 1 0 0,0-1-352 0,7 0-64 15,-1-1-16-15,5-3 0 0,2-3 16 0,4-1 0 16,5-4 0-16,0-1 0 0,6-1-48 0,2-4-16 16,2-3 0-16,-1 0 0 0,1-5 160 0,2-1 16 15,-4 0 16-15,2-2 0 0,-1-1-80 0,0-1-16 16,-1 0 0-16,-1 0 0 0,-3 0-240 0,0-1-144 16,-4-1 160-16,-2 1-160 0,-5 0 480 0,-1 1 0 15,-6 0 0-15,-2 1 0 0,-1 1 128 0,-3 2 32 16,-3 3 0-16,-2-1 0 0,-2-1-368 0,3 1-64 15,2 3-16-15,-1-1 0 0,-1-3-192 0,0 1 0 16,4-1 128-16,1 3-128 0,1 0-128 0,5 0-80 16,-1-2-16-16,6 5-9200 15,0 0-1840-15</inkml:trace>
  <inkml:trace contextRef="#ctx0" brushRef="#br0" timeOffset="188421.62">15019 15032 20271 0,'0'0'1792'0,"-5"7"-1424"0,-1 1-368 0,-2 2 0 15,0 2 0-15,-1 1-160 0,1 4 16 0,-1-1 0 16,2 2 1040-16,-1 1 192 0,-1 0 64 0,-1 3 0 16,0 1-320-16,-1-4-48 0,0-1-16 0,2-1 0 15,5 0-128-15,1-3-48 0,-3-4 0 0,6-10 0 16,0 0-16-16,2 9-16 0,-2-9 0 0,0 0 0 15,9-1 64-15,2-5 16 0,3-3 0 0,1-3 0 0,-3 2-192 0,3-4-16 16,4-3-16-16,-2-2 0 0,3 3-240 16,0-1-48-16,2 1-128 0,-3 1 192 0,1 2-192 0,-2 0 0 15,2 3 0-15,-3 2 0 0,-1 1 0 0,-1 4 0 16,-1 2 0-16,-4 5 0 0,-1 1 0 0,-1 5 0 16,-2 0 0-16,-2 4 0 0,-1 2 0 0,0 5-128 15,-3 5 128-15,-3-1 0 0,0-1 0 0,0 0 0 16,1 4 0-16,-3-3 0 15,3-4-384-15,1-2-80 0,1-4-16 0,3-2-9568 16,2-2-1904-16</inkml:trace>
  <inkml:trace contextRef="#ctx0" brushRef="#br0" timeOffset="188848.61">15799 14985 20271 0,'0'0'1792'0,"-2"-6"-1424"0,-3-2-368 0,5 8 0 15,0 0-256-15,0 0-112 0,-8 3-16 0,1 3-16 16,-1 1 1280-16,3 6 256 0,-4 4 48 0,2 3 16 15,-3 1-352-15,3 1-64 0,0 2-16 0,3 0 0 0,-3 3-192 0,4-2-64 16,2 3 0-16,1-2 0 0,1-2-128 0,2-1-48 16,4-2 0-16,-2-2 0 0,3-5-80 0,-1-3 0 15,3-4-16-15,-1-4 0 0,1-5 160 0,3-1 48 16,4-6 0-16,-1-3 0 0,0-3 112 0,1-1 16 16,3-2 16-16,1-1 0 0,1-3-320 0,-1 1-64 15,0 1-16-15,-1-1 0 0,-2-2-64 0,0 1-128 16,-1 2 176-16,-1 4-176 0,-5 0 0 0,1 3 0 15,-1 2 0-15,-1 1 0 0,-1 2 0 0,-2 3 0 16,1-1-240-16,0 3 80 16,-8 3-1968-16,11-1-400 0,-1 1-80 0</inkml:trace>
  <inkml:trace contextRef="#ctx0" brushRef="#br0" timeOffset="189123.42">16398 15088 13823 0,'0'0'608'0,"0"0"128"0,0 0-592 0,0 0-144 0,0 0 0 0,7 5 0 16,4-1 1520-16,2-2 272 0,5-1 48 0,-1-3 16 15,4-3-560-15,1 0-96 0,-3-2-32 0,0-1 0 16,-1 1-416-16,0-3-96 0,-3-3-16 0,-3 3 0 16,0 1-240-16,1-1-48 0,-5-1-16 0,-1 1 0 15,-6-1 80-15,-1 2 16 0,-1 2 0 0,-5 0 0 16,-1 2-96-16,-4 2-16 0,-2 6 0 0,-3 2 0 15,0 3-176-15,-3 2-144 0,-1 2 192 0,-1 3-192 16,-2 3 192-16,0 2-192 0,0-2 192 0,3 4-192 0,0-1 160 16,5 0-160-16,5-1 128 0,3 0-128 0,7-2 0 0,6 1 0 15,-1-1 128-15,8-3-128 0,3-2 0 0,3-2 0 16,4-4 0-16,0-1-9456 16,4 0-1872-16</inkml:trace>
  <inkml:trace contextRef="#ctx0" brushRef="#br0" timeOffset="189500.84">17212 14987 16575 0,'0'0'1472'0,"0"0"-1168"0,2-7-304 0,-2 7 0 16,0 0 1072-16,0 0 144 0,0 0 48 0,-5 5 0 16,-2 2 80-16,-4 4 32 0,-1 0 0 0,-1 7 0 15,-1 0-464-15,-1 2-80 0,1-3-32 0,2 2 0 16,-2 2-160-16,3-2-16 0,1-1-16 0,2-3 0 16,4-2-224-16,-1 0-64 0,2 0 0 0,2-5 0 15,1-8-64-15,0 0-32 0,0 0 0 0,10 4 0 16,-1-7 208-16,4-3 32 0,3-5 16 0,3-1 0 15,2 0-64-15,-1-3-16 0,1 0 0 0,0 0 0 16,-2-1-224-16,3 1-48 0,3 0-128 0,1 0 192 0,-3 0-192 16,1 0 0-16,0 3 128 0,-2 2-128 0,-1 0 0 0,-2 3 0 15,-1 0 0-15,-3 4 0 0,-2 2 0 0,-2 1 0 16,-1 0 0-16,-10 0-160 16,7 5-1536-16,-1 1-304 15,-6-6-64-15,8 3-12112 0</inkml:trace>
  <inkml:trace contextRef="#ctx0" brushRef="#br0" timeOffset="189917.33">18157 14907 21071 0,'12'-15'928'0,"-4"4"208"0,-5 1-912 0,-1-2-224 0,-2 0 0 0,-3 4 0 15,3 8 1360-15,-10-3 240 0,-3 0 32 0,-2 1 16 16,-2 1-816-16,-4 4-176 0,-3 0-16 0,0 3-16 16,-4 3-160-16,3 2-16 0,1 0-16 0,1 5 0 15,2 3-176-15,3-1-16 0,3-3-16 0,2 1 0 16,5-1-224-16,5 1 176 0,5-2-176 0,4-2 160 16,3-2-32-16,4 0-128 0,4-2 192 0,2-3-64 15,2-4 32-15,2-1 0 0,2-3 0 0,-1 2 0 16,-1-3-32-16,0-1-128 0,0-2 192 0,-1 2-64 15,-1 0-128-15,-5 1 160 0,-3 1-160 0,-4 1 160 16,-9 2-32-16,0 0 0 0,0 0 0 0,0 0 0 16,0 8-128-16,-5 2 0 0,-3 1 0 0,-1 2 0 0,-3 4 128 0,0 1 0 15,-2-1 0-15,0 4 0 0,-1 2 64 16,-2 2 0-16,-2 2 0 0,2-2 0 0,-1-2-192 0,1-2 192 16,1 3-192-16,0-3 192 0,-1-2-192 0,2-3 0 15,1-1 144-15,-1-1-144 0,0-2 0 0,3-2 128 16,2-2-128-16,2-3 0 15,0-1-1152-15,8-4-320 0,0 0-48 0</inkml:trace>
  <inkml:trace contextRef="#ctx0" brushRef="#br0" timeOffset="190403.35">18716 14820 15663 0,'-8'-1'1392'16,"1"2"-1120"-16,-1 2-272 0,8-3 0 16,0 0 848-16,0 0 112 0,0 0 32 0,0 0 0 0,0 0 160 15,0 0 48-15,11 4 0 0,1-1 0 0,7 0-336 0,0-3-64 16,5-2-16-16,-1-1 0 0,1 0-176 0,0-4-32 16,1 0-16-16,-2-1 0 0,2 0-176 0,-1 0-16 15,2 0-16-15,0-1 0 0,-7 0-32 0,1 0 0 16,-2-1 0-16,-3 3 0 0,-2-1 64 0,-4 0 0 15,-4 1 0-15,-5 7 0 0,0 0 64 0,-11-4 32 16,-6 4 0-16,-4 2 0 0,-4 2-288 0,-3 1-64 16,1 2-128-16,-4 5 192 0,1 6-32 0,1 0-16 15,-1-1 0-15,1 3 0 0,4 2-144 0,3 1 128 16,3-1-128-16,8-3 128 0,5-1-128 0,5 0 192 16,4 3-192-16,6-6 192 0,3-3-192 0,4 0 0 15,5 0 0-15,1-3 0 0,5-1 0 0,3-3-176 0,2-3 48 16,2 2-10304-1,3-5-2048-15</inkml:trace>
  <inkml:trace contextRef="#ctx0" brushRef="#br0" timeOffset="190836.34">19808 14685 16575 0,'0'0'1472'0,"4"-9"-1168"0,-1 2-304 0,-3 7 0 16,0 0 496-16,0 0 32 0,-2-9 16 0,2 9 0 15,0 0 464-15,-6-6 80 0,1 1 32 0,5 5 0 16,-7 0-592-16,2-1-112 0,-2 1-32 0,0 0 0 0,2-1 464 16,-3 2 96-16,3 0 16 0,-3 0 0 0,1 0-400 0,0 1-80 15,-1 0-16-15,0 3 0 0,2 0-208 0,-5 7-64 16,3 2 0-16,5-4 0 0,2-2-64 0,2 4-128 15,2 4 176-15,4-4-176 0,1-1 176 0,2 1-176 16,1 3 160-16,1 2-160 0,2 1 256 0,-5-4-32 16,1-3-16-16,0 1 0 0,-4 1 176 0,0 1 16 15,0 0 16-15,-4-3 0 0,0-3-32 0,-1 3 0 16,0 2 0-16,-1-2 0 0,-2-2 64 0,-1 1 0 16,-2 1 0-16,-3-2 0 0,-3 1 64 0,3-4 32 15,-2-2 0-15,-3 0 0 0,-2 2-32 0,-5-1 0 0,-3 1 0 16,-3-1 0-16,0 0-160 0,-24 2-32 0,6-1-16 15,6-3 0-15,-1-1-48 0,8-2-16 0,3-2 0 0,6-1 0 16,4 2-240-16,5-4 0 0,3-1 0 0,5 1 0 31,5 5-1216-31,4-8-144 0,5-2-32 0,6-3-15552 0</inkml:trace>
  <inkml:trace contextRef="#ctx0" brushRef="#br0" timeOffset="191409.6">21566 14339 20271 0,'0'0'448'0,"1"-8"80"0,-1-7 32 0,2-3 16 0,1-2-576 0,-2 0 0 0,-1 2 0 0,-1-2 0 16,-2-1 928-16,1 2 80 0,0 1 16 0,-5 1 0 15,1 2 0-15,-3 1 0 0,0 3 0 0,-4 5 0 16,-2 4 0-16,-5 3 0 0,-1 2 0 0,-4 6 0 16,-4 5-832-16,-2 3-192 0,-3 4 0 0,2 2 0 15,3 3 0-15,2 2 0 0,0 6 0 0,2 3 0 0,3 2 0 16,3 3 0-16,0 2 0 0,2-1 0 0,3-1 0 16,2-3 0-16,2-4 0 0,5-2 0 0,-2 1 0 15,5-1 0-15,1-1 0 0,2-2 0 0,2-4 0 16,3-1 0-16,-2-1 0 0,3-4-9232 15,-1-3-1904-15</inkml:trace>
  <inkml:trace contextRef="#ctx0" brushRef="#br0" timeOffset="191817.22">20929 14610 27647 0,'0'0'608'0,"4"-4"128"0,-2 0 32 0,4 0 0 0,3 1-624 0,3 1-144 15,0 0 0-15,5 0 0 0,3 2 0 0,3-1 0 16,3-2 0-16,4 1 0 0,4 0 848 0,3-1 144 16,4 0 32-16,1 1 0 0,3 0-832 0,-3 0-192 0,0 0 0 0,-4 2 0 15,-6 0 0-15,-5 0 0 0,-1-2 0 0,-5 4 0 16,-4 1 0-16,-5-1 0 0,-1 0 0 0,-2 1 0 16,-6 3 0-16,-3-6 0 0,0 9 0 0,-2-1 0 15,-3 1 0-15,-3 1 0 0,-3 1 0 0,-2 0 0 16,-3 0 0-16,0 0 0 0,-3-1 0 0,2 1 0 15,0 1 864-15,3-1 128 0,0-4 32 0,4 2 0 16,4 0-832-16,4 0-192 0,2-1 0 0,4-1 0 16,5-2 0-16,2 2 0 0,5-4 0 0,3 0 0 15,0-3 0-15,2-1 0 0,1-3 0 0,-2-1 0 16,-2 1 864-16,1-3 128 0,-1-1 32 0,-4 0 0 16,-2-2-832-16,-3 0-192 0,-2-1 0 0,-4-3 0 0,-3 1 0 15,-2-1 0-15,-3 1 0 0,-2 1 0 0,-3 1 0 0,-2 0 0 16,-2 1 0-16,0 2 0 0,-1 3 0 0,-1 1 0 15,0-1 0-15,0 3 0 16,3 2-2416-16,3 2-528 0,1 1-96 0,4 2-32 16</inkml:trace>
  <inkml:trace contextRef="#ctx0" brushRef="#br0" timeOffset="192195.11">22077 14534 20271 0,'0'0'448'0,"0"0"80"0,0 0 32 0,0 0 16 0,0 0-576 0,0 0 0 0,0 0 0 0,-5 9 0 15,2 0 928-15,-2 0 80 0,1 0 16 0,-3 1 0 16,1 2 0-16,-1 1 0 16,0 0 0-16,-1 1 0 0,-1 1 0 0,0 0 0 0,2 3 0 0,-3-3 0 15,1-3-832-15,0 0-192 0,0 0 0 0,3 0 0 16,1 1 864-16,0-4 128 0,0-3 32 0,5-6 0 15,-3 9-832-15,3-9-192 0,0 0 0 0,0 0 0 16,0 0 864-16,0 0 128 0,8-1 32 0,2-4 0 16,2-4-832-16,-1 1-192 0,1-2 0 0,1 0 0 15,1-3 864-15,2-2 128 0,1-2 32 0,2 0 0 16,2-1-832-16,2 0-192 0,3-2 0 0,3 1 0 0,-3 0 0 16,4 3 0-16,2 5 0 0,2 0 0 0,-1 2 0 15,-1 3 0-15,0 0 0 0,-1 4 0 0,-2 2 0 16,0 0 0-16,-3 2 0 0,2 3 0 0,-1 2 0 15,2 2 0-15,-3 2 0 0,2 0 0 16,-2 5-768-16,1-2-208 0,-6 0-48 16,-2 1-10912-16,-2-2-2192 0</inkml:trace>
  <inkml:trace contextRef="#ctx0" brushRef="#br0" timeOffset="194352.48">23480 14561 12895 0,'0'0'576'0,"0"0"112"16,3-5-560-16,-1-1-128 0,-2-3 0 0,0 2 0 16,0 2 1664-16,0-1 320 0,0-1 48 0,-2 0 16 15,2 7-1648-15,0 0-400 0,-3-4 0 0,0-1 0 16,-2 2 896-16,1 2 112 0,-4 1 16 0,1 1 0 0,-5 1-832 15,-1 2-192-15,-1 0 0 0,-3 1 0 0,-3 3 864 0,-6 2 128 16,-2 1 32-16,-3 2 0 0,-1 3-832 0,0 0-192 16,1 3 0-16,4-2 0 0,3 0 0 0,6-1 0 15,4 2 0-15,4 0 0 0,4-8 864 0,6 2 128 16,3-1 32-16,4 0 0 0,4-1-832 0,3-3-192 16,0-5 0-16,5 0 0 0,5 0 864 0,0-2 128 15,2-1 32-15,3-3 0 0,-4-1-832 0,-1-1-192 16,-2 1 0-16,0-3 0 0,-4-3 0 0,0 0 0 15,-1 1 0-15,0-1 0 0,-3 0 0 0,-1-2 0 16,-1 0 0-16,0 1 0 0,-4 1 0 0,1 2 0 16,-5 2 0-16,0 3 0 0,-4 4 0 0,0 0 0 15,0 0 0-15,-5 4 0 0,2 2 0 0,-4 2 0 16,1 0 0-16,0 2 0 0,1 5 0 0,0-1 0 0,3-1 0 0,-1 1 0 16,3 2 0-16,3-1 0 15,0-1 0-15,4 0 0 0,2-1 0 0,3-2 0 0,0 1 0 0,2-4 0 16,2-5 0-16,1-2 0 0,3-2 0 0,1-3 0 15,3-3 0-15,-2-2 0 0,4-3 0 0,-2-1 0 16,0 1 0-16,-1 0 0 0,-1-2 0 0,-1-1 0 16,0-4 0-16,1 0 0 0,1-1 0 0,1-4 0 15,3-5 0-15,0-3 0 0,2-3 0 0,3-1 0 16,3-3 0-16,-2-1 0 0,1-1 0 0,-1 2 0 16,-2 4 0-16,-3-1 0 0,0 0 0 0,-6 3 0 15,-4 2 0-15,-1 1 0 0,-4 6 0 0,-3 1 0 16,-3 1 0-16,-2 4 0 0,-4 6 0 0,-1 2 0 0,-2 2 0 15,-6 4 0-15,-2 3 0 0,-2 4 0 0,-3 4 0 0,-4 3 0 16,-2 3 0-16,-2 3 0 0,-5 6 0 0,0 4 0 16,1 2 0-16,-2 3 0 0,-2 2 0 0,2 2 0 15,1 4 0-15,3 2 0 0,5 0 0 0,3-1 0 16,2 2 0-16,5-4 0 0,5-3 0 0,4-2 0 16,2-5 0-16,2-4 0 0,4-3 0 0,2-1 0 15,4-3 0-15,2-4 0 0,3-3 0 0,4-2 0 16,2-1 0-16,2-4 0 0,-3-3 0 0,5-2 0 15,3-4 0-15,0 0 0 0,-1-2 0 0,0-2 0 16,0-2 0-16,-1-3 0 0,-1-4 0 0,3-3 0 16,3-2 0-16,0-6 0 0,3-3 0 0,1-3 0 15,-7-1 0-15,4-2 0 0,0-1 0 0,-4-1 0 16,-6 0 0-16,-3 5 0 0,-5 6 0 0,-3 3 0 16,-6 3 0-16,-2 5 0 0,-4 5 0 0,-4 3 0 0,-5 2 0 15,-4 4 0-15,-4 3 0 0,-5 5 0 0,-6 5 0 0,-3 4 0 16,-2 4 0-16,-1 5 0 0,1 3 0 0,-4 7 0 15,2 3 0-15,-2 6 0 16,2 4 0-16,0 2 0 0,1 3 0 0,3 1 0 0,0-2 0 0,5-1 0 16,3-5 0-16,2 1 0 0,3 1 0 0,3-3 0 31,4-2-1600-31,-1-2-352 0,0 0-80 0,1-9-16 0</inkml:trace>
  <inkml:trace contextRef="#ctx0" brushRef="#br0" timeOffset="194893.05">21454 15728 13823 0,'5'-15'1216'0,"-1"5"-960"0,0 0-256 0,2 1 0 15,-3 0 1408-15,0 1 256 0,1-1 32 0,-1 3 16 16,-3 6 16-16,0 0 16 0,0 0 0 0,0 0 0 16,0 0-496-16,-8 13-96 0,-3 4-32 0,-3 0 0 15,-3 3-320-15,-2 2-64 0,-5 7-16 0,1 4 0 16,0 5-64-16,-1 3-16 0,0 0 0 0,1 2 0 15,0 1-160-15,3 3-32 0,3 2-16 0,5 0 0 0,5-3-208 16,4-1-32-16,4-2-16 0,4-6 0 0,5-5 32 16,5-3 16-16,4-3 0 0,5 0 0 0,4-4 96 0,5-5 0 15,5-4 16-15,3-5 0 0,1 1-48 0,-2-7-16 16,-2-4 0-16,-4-3 0 0,-2-2-128 0,-2-2-16 16,-1-2-128-16,-5-1 192 15,-3-2-1280-15,-3-1-256 0,-4 0-48 0,-6-1-9840 16,-7 1-1968-16</inkml:trace>
  <inkml:trace contextRef="#ctx0" brushRef="#br0" timeOffset="195123.39">21000 16109 28559 0,'-16'-24'1264'0,"12"12"272"0,2 2-1232 0,4 3-304 0,-2 7 0 16,14-8 0-16,3-1 2176 0,1 5 368 0,4 4 80 15,5 2 0-15,4-2-1392 0,9 2-272 0,8 2-64 0,9 1-16 16,9 2-224-16,2-2-32 0,3 0-16 0,1 0 0 15,-2 2-288-15,5-3-48 0,1 2-16 0,-6-2 0 16,-4-1-256-16,-8-1 0 0,-9-2 128 0,-3 3-128 31,-2-2-1024-31,-2 1-272 0,-3-2-48 0,-4 0-17072 0</inkml:trace>
  <inkml:trace contextRef="#ctx0" brushRef="#br0" timeOffset="197296.93">24970 13502 27871 0,'4'-11'1232'0,"0"4"256"0,0 0-1184 0,-4 7-304 0,0 0 0 0,5-6 0 16,1 0 0-16,-6 6-144 0,0 0 16 0,3-9 0 15,1 0 352-15,-4 0 80 0,-6 0 16 0,-2 0 0 16,-5 0 0-16,-5-2 16 0,-5-2 0 0,-2 2 0 16,-6 2-48-16,-5-1-16 0,-3-2 0 0,-6 1 0 15,-2 4 0-15,-6-1 0 0,-4-1 0 0,-5 0 0 16,-4-3-16-16,1 1-16 0,2 0 0 0,-7-2 0 16,-7-1-48-16,-3-1 0 0,-1-1 0 0,-4-2 0 15,-3 0 0-15,-6 0 0 0,-2 0 0 0,-1 2 0 16,7-3 0-16,-9 4-16 0,-6 2 0 0,4-2 0 15,3-1 16-15,-7 2 0 0,-5 5 0 0,0 1 0 16,2 0 0-16,-5 4 0 0,-1 3 0 0,2 2 0 16,2 1-192-16,-4 0 160 0,-1-2-160 0,4 0 160 0,2 3-160 15,1 2 0-15,0 3 0 0,2-5 128 0,1-6-128 0,3 3 0 16,2 3 0-16,0-3 0 0,-3-2 0 0,3 1 0 16,1-5 0-16,-3 2 0 0,-5 1-208 0,2-4 80 15,-2-3 128-15,-2 1-208 0,-4 2 208 16,3-3 0-16,3 1 0 0,-3 2 0 0,-6 0 0 0,3 1 0 15,2 2 0-15,-1 0 0 0,-3 1 0 0,3 2 0 16,6 0 0-16,1 2 0 0,-1 3 0 0,5-1 0 16,4-2 0-16,4 0 0 0,4 2 0 0,2-1 160 15,0 2-160-15,5-4 128 0,3 2-128 0,1 0 0 16,-3 1 0-16,1-3 0 0,-1-3 0 0,3-1 0 16,2 1 0-16,-2-1 0 0,-3 0 0 0,-3-2 0 15,2 1 0-15,1-1 0 0,2 2 0 0,-2 1 0 16,-3 1 0-16,4 0 0 0,3-3 0 0,2 2 0 0,4 3 0 0,-1-1 0 15,0-5 0-15,2-2 160 0,0 4-16 0,4-1 0 16,4 3 0-16,-2-2 0 0,-3-1 0 0,0 2 0 16,1 3-16-16,-2 2 0 0,1 1 0 0,0 2 0 15,-1-1-128-15,-2 3 0 0,-1 2 0 0,2-2 0 16,-2-1 0-16,6 0 0 0,4 2 0 0,-1 1 0 16,-2 1 0-16,3-1 0 0,0-3 0 0,3 0 0 15,3-1 0-15,1 3 128 0,1 1-128 0,-2-1 0 16,-2 1 0-16,0 3 0 0,-3 0 128 0,1 4-128 15,0 3 0-15,-1-2 0 0,-1 2 0 0,-3 1 128 16,-3 3-128-16,3 0 0 0,3-1 0 0,1-2 128 16,3-2-128-16,1 1 0 0,-1-2 0 0,4-3 0 0,-4-4 0 15,7 1 0-15,1 3 0 0,1-1 0 0,2-2 0 16,2 1 0-16,-1-1 0 0,0 3 0 0,-3 4 0 16,0 2 0-16,-5 0 128 0,3 4-128 0,2 4 0 15,1 0 0-15,1 5 144 0,-2-2-144 0,3 2 0 0,2 0 0 16,1 0 0-16,0 0 0 0,-1-1 0 0,4-1 0 15,3-1 0-15,2 3-128 0,2 2 128 0,0 4-128 16,0 1 128-16,1-1-128 0,2 1 128 0,0 0 0 16,1-1 0-16,-3 2-128 0,1 0 128 0,0 3 0 15,-2 3 0-15,2 2 0 0,2 1 0 0,5-1 0 16,4 1 0-16,-2-1 0 0,4-1 0 0,3-1 0 16,1-1 0-16,4 1-128 0,1 0 128 0,5-1 0 15,3-1 0-15,2-1 0 0,-1-1 0 0,5 0 0 16,2-3 0-16,2 1 0 0,1 0 0 0,1 1 0 0,2 1 0 15,4 2-128-15,6 1 128 0,4 0 0 0,-2-1 0 0,5 1-128 16,3-4 128-16,-1 1 0 0,2-1 0 0,5 0-128 16,-2 3 128-16,10 0-128 0,4-1 128 0,2 1-128 15,4 1 128-15,2-3-160 0,-3-3 160 0,3-3-160 16,2-2 160-16,3 0 0 0,1 1 0 0,0-1 0 16,1 0 0-16,0 4-128 0,-2 0 128 0,6-3 0 15,4-4 0-15,0-1 0 0,4-2 0 0,0 2 0 16,-2-4 0-16,5-2 0 0,0 0 0 0,0-1 0 15,3-1 0-15,-2 0-128 0,5-1 128 0,4-2 0 16,1-3-128-16,0 2 128 0,-8 2-128 0,7-1 128 16,3-2 0-16,-1 1-160 0,-3-1 160 0,2-1 0 15,0 3-160-15,2-2 160 0,0-3-128 0,-4 4 128 0,-6 2 0 16,5-1 0-16,2-3 0 0,-4 0 0 0,-6-2 0 16,1 0 0-16,3 1 0 0,1-3 0 0,3-2 0 0,-2 1 0 15,-5 1 0-15,4-2 0 0,4-2 0 0,-3-2 0 16,-2-3 0-16,-1 4 0 0,-2 4 0 0,0-2 0 15,3-2 0-15,-5-1 0 0,-1 2 0 0,-2 3 0 16,-3 0 0-16,2 0 0 0,0-2 0 0,0 2 0 16,-3-2 0-16,-1 3 0 0,-2 3 0 0,5-1 0 15,6-2 0-15,-3-3 0 0,-4-1 0 0,1 0 0 16,1 1 0-16,2-1 0 0,2-4 0 0,1 3 0 16,-4 2 0-16,0-1 0 0,-1-1 0 0,2 1 0 15,2-1 0-15,0 0 0 0,-6-1 0 0,-1 0 0 16,1-3 0-16,1 1 0 0,2 0 0 0,-2 1 0 0,-6-2 0 15,2-1 0-15,5-3 0 0,1-1 0 0,0 0 0 16,1-1 0-16,0 0 0 0,1-3 0 0,2 0 0 16,1-2 128-16,-2-2-128 0,-2 0 0 0,3-2 0 0,-2 1 0 15,3-2 0-15,-1-1 0 0,0 1 0 0,-4 0 0 16,-7-1 0-16,2 2 0 0,-1 2 0 0,3-5 0 16,-2-6 0-16,-1 4 0 0,-2 2 0 0,1 2 0 15,5 0 0-15,0-3 0 0,0-4 0 0,-1 4 128 16,-6 2-128-16,5-2 0 0,4 0 0 0,2-1 0 15,3 0 0-15,-2-1 0 0,-3 1 0 0,-1-1 0 16,7 1 0-16,-3 1 0 0,-3 0 0 0,-3 0 0 16,-6-2 0-16,-2 0 0 0,-3-4 0 0,2 1 0 15,1 2-160-15,-4-2 160 0,-5-6-192 0,-7 0 192 16,-2 2 0-16,3 2 0 0,2-3 0 0,1 1 0 0,0 2 0 0,1 1 0 16,-3 3 0-16,0-2 0 0,-1-2 0 15,7 1 224-15,1 1-64 0,4 1-16 0,3 2-144 0,-2-2 0 16,-2 0 0-16,4 2 0 0,2 0 0 0,3 0 0 15,-3 1-144-15,-1-1 144 0,-6-5 0 0,-7 2-160 16,-5-2 160-16,-2 1-128 0,-3 0 128 0,1-2 0 16,0-2 0-16,-2-3 0 0,0 0 0 0,-2-1 0 15,0-2 0-15,-6-2 0 0,-4-7 0 0,-3-8 176 16,-1-7-16-16,-3-1 0 0,2 3 208 0,-1-4 32 16,0-3 16-16,-1-4 0 0,1-8-160 0,-2 0-48 15,1-3 0-15,-2-1 0 0,-1 0-208 0,-7-2 0 16,-8 0 0-16,-4 1-160 15,-4 2-480-15,-13 1-80 0,-15 4-32 0,-12 4-10176 0,-8 6-2032 16</inkml:trace>
  <inkml:trace contextRef="#ctx0" brushRef="#br0" timeOffset="198767.25">17234 11986 6447 0,'0'0'576'0,"0"0"-576"0,0 0 0 16,0 0 0-16,0 0 1536 0,0 0 192 16,6-5 32-16,-6 5 16 0,0 0-864 0,0 0-160 0,0 0-48 15,0 0 0-15,0 0-192 0,9 5-64 0,-5 1 0 0,-4-6 0 16,0 0-48-16,0 0-16 0,0 0 0 0,0 0 0 16,0 0-128-16,0 0-16 0,0 0-16 0,0 0 0 15,4 10-224-15,-4-10 144 0,0 0-144 0,0 0 128 16,0 0 80-16,5 9 16 0,-5-9 0 0,0 0 0 15,0 0-224-15,0 0 128 0,0 0-128 0,0 0 0 16,0 0 224-16,9 4-48 0,-9-4-16 0,9 3 0 16,-9-3-32-16,0 0-128 0,0 0 192 0,8 2-64 15,-8-2-128-15,0 0 192 0,8 4-192 0,-8-4 192 16,0 0 16-16,0 0 16 0,0 0 0 0,0 0 0 16,0 0-80-16,0 0-16 0,8-5 0 0,-8 5 0 15,0 0 0-15,0 0 0 0,0 0 0 0,0 0 0 0,0 0-128 0,8 1 0 16,-8-1 0-16,0 0 0 0,0 0 0 0,0 0 192 15,0 0-192-15,0 0 192 0,0 0-192 0,0 0 160 16,4-6-160-16,-4 6 160 0,0 0-160 0,0 0 0 16,0 0 144-16,0 0-144 0,0 0 0 0,0 0 128 15,0 0-128-15,0 0 0 0,0 0 0 0,0 0 0 16,0 0 0-16,-9 0 0 0,0-4 0 0,9 4 144 16,-10-2-144-16,10 2 0 15,-6 3-256-15,6-3-176 0,-8-1-16 0,8 1-16 0</inkml:trace>
  <inkml:trace contextRef="#ctx0" brushRef="#br0" timeOffset="206637.46">14863 15867 3679 0,'0'0'320'0,"-1"-9"-320"0,-1 0 0 0,1 0 0 16,-1 1 1856-16,0 1 288 0,0-1 64 0,2 8 16 15,0 0-512-15,-6-4-112 0,1-3 0 0,0 4-16 16,5 3-192-16,-10 0-48 0,3 2 0 0,-4 3 0 15,0 3-352-15,-1 2-80 0,0 1-16 0,-3 2 0 16,0 3-256-16,-2 1-48 0,-1 2-16 0,-1 2 0 16,0 3-208-16,3 0-48 0,-1-1-16 0,3 3 0 15,1 0-128-15,5-1-32 0,3 1 0 0,3-3 0 16,5 0-144-16,3-2 0 0,4 0 0 0,4-2 128 16,2-4-128-16,1 0-176 0,3 3 48 0,1-5 0 15,0-3-1600-15,2-2-320 16,0-4-64-16</inkml:trace>
  <inkml:trace contextRef="#ctx0" brushRef="#br0" timeOffset="206961.85">15027 16059 17103 0,'-14'2'752'0,"4"-1"160"0,-1-1-720 0,-2 1-192 16,1 2 0-16,0 0 0 0,1 0 768 0,-2 2 112 15,0-1 16-15,1 3 16 0,2-2-176 0,0 2-32 16,0-2-16-16,2 5 0 0,3 2-352 0,1 0-64 16,0-5-16-16,4 2 0 0,2 2-64 0,3-1-32 15,-5-10 0-15,12 5 0 0,1 1 144 0,2-1 16 16,2 0 16-16,-1-3 0 0,1-4-80 0,-1-1 0 0,1 2-16 0,-2-1 0 16,-2-6 32-16,1 3 16 0,-2-1 0 0,-1 2 0 15,-3 0-64-15,-8 4-16 0,10-3 0 0,-10 3 0 16,0 0-16-16,0 0 0 0,0 0 0 0,0 0 0 15,1 9-32-15,-1 1-16 0,-1 1 0 0,0 0 0 16,1 2-144-16,2-1 192 0,1 0-192 0,1-2 192 16,0 0-336-16,4-3-64 0,3-3-16 0,-1-2-8464 15,1-2-1680-15</inkml:trace>
  <inkml:trace contextRef="#ctx0" brushRef="#br0" timeOffset="207349.07">15538 15666 19343 0,'0'0'848'0,"0"0"192"0,0-7-832 0,0 7-208 0,-1-8 0 0,1 8 0 0,-4 5 928 0,-4 4 144 16,0-1 16-16,-4 5 16 0,-1 4-48 0,-1 2-16 15,-1 3 0-15,1 4 0 0,-1-1-480 0,0 3-112 16,1 1 0-16,2 1-16 0,0-1-112 0,1-3-32 15,-1-2 0-15,2-1 0 0,2-1-128 0,3-2-32 16,1-3 0-16,-1-3 0 0,1-1-128 0,2-3 160 16,2-10-160-16,0 0 160 0,0 0-32 0,0 0 0 15,11 3 0-15,0-6 0 0,5-7 128 0,0 0 32 16,4 0 0-16,-2-1 0 0,1-2-160 0,1 1-128 16,1 1 192-16,-2 3-192 0,-4 2 0 0,-2 5 0 15,1-1 0-15,-6 4 0 0,1-1 0 0,-9-1-176 0,6 11 176 0,-3-1-208 16,-3-1 208-16,-2 4 0 0,-4 0 0 0,-1 0-144 15,-3-2 144-15,-5 1 176 0,0-1-48 0,0 1 0 16,-1 1 80-16,1-1 16 0,-2-3 0 0,3-2 0 16,2-6-96-16,1-1 0 0,1-1-128 0,3-2 192 15,3-3-336-15,4 6-80 0,0 0-16 0,3-10-9488 16,4-2-1888-16</inkml:trace>
  <inkml:trace contextRef="#ctx0" brushRef="#br0" timeOffset="207685.89">15861 15970 14735 0,'0'0'1312'0,"0"0"-1056"16,-2-7-256-16,2 7 0 0,0 0 1248 0,0 0 192 16,0 0 32-16,-10 0 16 0,-2 0-144 0,2 3-16 15,-1 3-16-15,-1 0 0 0,-2-2-432 0,0 2-96 16,-3-1-16-16,2 4 0 0,-1 2-240 0,3 0-48 15,2-1-16-15,0 0 0 0,5 1-208 0,-1-1-32 16,4-3-16-16,3-7 0 0,0 0-208 0,4 13 0 16,4 1 128-16,-1-6-128 0,2-1 144 0,4-1-16 15,2 0 0-15,-2-1 0 0,1-3 0 0,2 0 0 16,-1 0 0-16,-3 0 0 0,-2 2-128 0,-3 0 0 16,-7-4 0-16,0 0 0 0,0 0 0 0,0 11 0 0,-6 1 0 15,-2-2 0-15,-1-3 256 0,-4 1 32 0,-2 3 0 16,-1-3 0-16,-2-1-16 0,1 2 0 0,-1-4 0 0,2 1 0 15,3-1-144-15,0-2-128 0,2-3 144 0,2-1-144 32,9 1-1344-32,0 0-352 0,0 0-80 0</inkml:trace>
  <inkml:trace contextRef="#ctx0" brushRef="#br0" timeOffset="208117.18">16295 15964 18719 0,'0'0'832'0,"-9"3"160"0,-2-1-800 0,-2 1-192 16,-1 2 0-16,-2 0 0 0,-1 2 1232 0,-3 3 208 15,0-3 32-15,1 3 16 0,2 1-368 0,1 0-80 16,2 0-16-16,3 0 0 0,3 0-384 0,2 1-96 16,2 1-16-16,4-2 0 0,0-11-272 0,6 10-48 15,0 0-16-15,4-4 0 0,1-2 160 0,3-4 32 0,-1-4 0 0,1 0 0 16,3 2 32-16,0-3 16 0,0-5 0 0,0-1 0 15,0-1-112-15,-3 1 0 0,-4-1-16 0,-2 1 0 16,-3-4 48-16,-3 3 16 0,-1 2 0 0,-1-1 0 16,-2-2 0-16,-1 1 0 0,-4 2 0 0,1 2 0 15,-2 3-224-15,0-1-144 0,2 1 192 0,-1 2-192 32,-1 3-992-32,8 0-304 0,0 0-64 0,0 0-8880 0,-6 1-1792 0</inkml:trace>
  <inkml:trace contextRef="#ctx0" brushRef="#br0" timeOffset="208369.95">16662 15678 6447 0,'-1'-11'576'0,"1"2"-576"15,0 1 0-15,0 1 0 0,0 7 3776 0,0-6 656 16,0 0 128-16,0 6 32 0,0 0-2384 0,-4 9-480 15,-1 3-80-15,0 2-32 0,-5 3-640 0,1 3-128 16,0 2-16-16,1 2-16 0,-1 1-384 0,1 2-80 16,-1 0-16-16,2-1 0 0,-1 2-144 0,-1-3-16 15,2 2-16-15,-1-2 0 0,1-4-32 0,0 1-128 16,1-1 192-16,1-1-64 16,0-3-1200-16,2 0-240 0,-1-2-48 0,3-3-12336 0</inkml:trace>
  <inkml:trace contextRef="#ctx0" brushRef="#br0" timeOffset="208992.57">16733 15946 5519 0,'0'0'496'0,"0"0"-496"15,0 0 0-15,0 0 0 0,-5-7 2144 0,5 7 336 0,0 0 64 0,0 0 16 16,-7-2-768-16,7 2-160 0,0 0-32 0,0 0 0 16,-6 9-704-16,3 2-160 0,1 1-32 0,-1 0 0 15,-1-1-160-15,3 0-32 0,1 1-16 0,1-1 0 16,0-2-112-16,3 2-32 0,0-1 0 0,1 0 0 16,1 0-32-16,-2-5-16 0,-4-5 0 0,12 6 0 15,-2-2 192-15,0-3 32 0,0-4 16 0,1-1 0 16,4 2 112-16,2-3 32 0,-1-4 0 0,0-1 0 15,-2-1-176-15,0-2-16 0,1 1-16 0,-2-1 0 16,-2-1-32-16,-1 1 0 0,-4 0 0 0,0 2 0 16,-2-1-112-16,1 1-16 0,-4 0-16 0,0 3 0 15,-1 8-304-15,0 0 160 0,0 0-160 0,0 0 128 16,-1-8-128-16,1 8-176 0,0 0 48 0,0 0 0 16,0 0-2848-16,0 0-560 0</inkml:trace>
  <inkml:trace contextRef="#ctx0" brushRef="#br0" timeOffset="209316.86">17381 15626 10127 0,'0'0'896'0,"9"-6"-704"0,-2-3-192 0,1 4 0 16,-8 5 1600-16,0 0 304 0,0 0 48 0,0 0 16 15,0 0-176-15,0 0-16 0,0 0-16 0,0 0 0 16,-8 6-544-16,0 4-128 0,-5 2 0 0,-2 4-16 16,-3 6-208-16,-3-1-32 0,1-3-16 0,2 4 0 15,0 9-304-15,2 1-64 0,-4 0-16 0,2 1 0 16,1-2-176-16,2-1-16 0,3-2-16 0,3 1 0 15,1-4-96-15,2-1-128 0,4-4 176 0,1-2-176 16,0-3 0-16,3 0-256 0,0-2 32 0,4-5-9440 16,1-2-1872-16</inkml:trace>
  <inkml:trace contextRef="#ctx0" brushRef="#br0" timeOffset="209490.2">17104 15913 21183 0,'0'0'1888'0,"0"0"-1504"16,9-6-384-16,1 4 0 0,2 2 320 0,1 1-16 16,1-1 0-16,2 0 0 0,4 0 208 0,-1406 1 64 15,2814 3 0-15,-1403-1 0 0,0-2-336 0,0 0-64 16,-5 1-16-16,0 0 0 16,0 1-864-16,-5-1-160 0</inkml:trace>
  <inkml:trace contextRef="#ctx0" brushRef="#br0" timeOffset="209752.05">17461 15994 15663 0,'0'0'1392'0,"0"0"-1120"0,0 0-272 0,6 0 0 15,1-1 768-15,-7 1 80 0,9-1 32 0,-1 1 0 16,-1 0 224-16,0-1 48 0,-7 1 16 0,9-2 0 16,-9 2-528-16,0 0-128 0,0 0 0 0,0 0-16 15,5-1-48-15,-5 1 0 0,0 0 0 0,0 0 0 16,-4-7 208-16,-3 1 48 0,-2 3 0 0,1 1 0 15,0 0-64-15,-5 2 0 0,-1-1 0 0,1 3 0 16,-1 1-192-16,0 3-32 0,-2 0-16 0,2 4 0 16,4-1-144-16,0 1-48 0,5 1 0 0,2-1 0 15,0-1-208-15,4 0 0 0,4 1 128 0,2 1-128 16,4-1 0-16,3-1 0 0,1-2 0 0,0 0 0 16,0 2-384-16,0-3-112 15,0-3-16-15,1-2-13888 0</inkml:trace>
  <inkml:trace contextRef="#ctx0" brushRef="#br0" timeOffset="210217.64">17997 15579 12895 0,'0'0'576'0,"0"0"112"0,0 0-560 0,0 0-128 0,0 0 0 0,0 0 0 16,0 0 1600-16,-10 6 272 0,1-1 64 0,-2 5 16 16,1 6-640-16,0 2-128 0,-1 4-32 0,0 3 0 15,0 1-464-15,-2 4-112 0,1 3 0 0,-1 0-16 16,-2 0-160-16,2-2-16 0,4-1-16 0,-2-1 0 15,2-2-192-15,3-3-48 0,0-4 0 0,3 0 0 0,1 1-128 0,0-1 128 16,-1-5-128-16,2 0 128 0,1-3-128 0,1 0 0 16,-1-1 144-16,2-3-144 15,-2-8-1536-15,0 0-368 0,0 0-80 16</inkml:trace>
  <inkml:trace contextRef="#ctx0" brushRef="#br0" timeOffset="210444.22">18009 15871 23039 0,'0'0'2048'0,"0"0"-1648"0,-4 8-400 0,1-2 0 16,3-6 272-16,-4 12-16 0,0 0-16 0,2 2 0 15,-1-1 528-15,1 2 96 0,-1 2 32 0,2-1 0 16,1-3-624-16,1 1-112 0,2-1-32 0,-1 2 0 15,1 3-128-15,-2-2 0 0,3-2 0 0,0-2 0 32,0-1-992-32,1 0-224 0,0-1-64 0,1-4 0 0</inkml:trace>
  <inkml:trace contextRef="#ctx0" brushRef="#br0" timeOffset="210633.8">18213 15955 19343 0,'-11'6'1728'0,"4"0"-1392"0,-3 0-336 0,-2 5 0 0,-2 2 752 0,-1 4 80 16,-3 3 0-16,0 2 16 0,-1 3 432 16,1 1 64-16,2 2 32 0,-3 1 0 0,3-1-352 0,0 4-64 15,2-1 0-15,2 1-16 0,-1-1-448 0,3-3-96 16,1-4-16-16,0-2 0 0,4-1-224 0,0-2-160 16,1-1 192-16,2-4-192 15,2-14-1376-15,0 0-384 0</inkml:trace>
  <inkml:trace contextRef="#ctx0" brushRef="#br0" timeOffset="211113.04">18443 15491 21647 0,'0'0'960'0,"0"0"192"0,0 0-912 0,0 0-240 15,-1 11 0-15,1 3 0 0,2 2 176 0,2 3-16 16,-1 1 0-16,2 5 0 0,0 6 544 0,0 4 128 15,2 5 0-15,-3 5 16 0,1 4 176 0,-2 3 16 16,-1 3 16-16,-2-1 0 0,-3-4-272 0,-3 3-48 16,0 1-16-16,-5 0 0 0,-1-1-256 0,-2-7-48 15,0-5-16-15,-3-3 0 0,-4-4-80 0,-6-1-32 16,-5-2 0-16,-5-2 0 0,-9-3-80 0,0 5-16 0,-6 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14:09.43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6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16T20:15:06.910"/>
    </inkml:context>
  </inkml:definitions>
  <inkml:trace contextRef="#ctx0" brushRef="#br0">2242 1114 20271 0,'-2'-12'448'0,"1"5"80"0,-2-3 32 0,-1 1 16 0,2-2-576 0,1 3 0 0,-3 3 0 0,4 5 0 15,-3-9 928-15,3 9 80 0,-7-3 16 0,7 3 0 16,0 0-832-16,0 0-192 0,-8 0 0 0,8 0 0 16,-7 12 864-16,4 2 128 0,-2 1 32 0,-2 5 0 15,-2 4-832-15,4 3-192 0,3 4 0 0,-2 2 0 16,-3-3 0-16,2 3 0 0,4 0 0 0,0 0 0 16,-3 0 864-16,2-3 128 0,4-5 32 0,2 0 0 15,-1-2-832-15,4-6-192 0,3-5 0 0,2-2 0 16,2-2 0-16,2-4 0 0,1-3 0 0,6-2 0 15,1-2 864-15,1-4 128 0,-1-2 32 0,2-5 0 0,1-1-832 0,-3-2-192 16,-2 2 0-16,-1-1 0 0,-4-3 0 0,0 1 0 16,-1 3 0-16,-4-1 0 0,-2 4 0 0,-1 0 0 15,0 2 0-15,-4 0 0 0,0 2 0 0,0 0 0 16,-5 8 0-16,0 0 0 16,4-9-768-16,0 3-208 0,-4 6-48 0,4-7-13504 15</inkml:trace>
  <inkml:trace contextRef="#ctx0" brushRef="#br0" timeOffset="374.72">2851 1119 20271 0,'0'0'448'0,"0"0"80"0,0 0 32 0,0 0 16 0,3 6-576 0,-1 3 0 0,-2 3 0 0,0 0 0 16,-2 2 928-16,-3 1 80 0,-1 3 16 0,-2 1 0 15,-1 3 0-15,-1 0 0 16,-4 0 0-16,1 4 0 0,0 0 0 0,0 0 0 0,-2-1 0 0,1-3 0 16,3 3-832-16,-1-2-192 0,3-5 0 0,1-2 0 15,3-3 0-15,0-2 0 0,2-4 0 0,3-7 0 16,0 0 864-16,6-3 128 0,1-6 32 0,5-2 0 16,-1 0 0-16,4-5 0 0,0-1 0 0,1-1 0 15,0 0-832-15,1-1-192 0,1 0 0 0,-1 0 0 16,-2 0 0-16,1 1 0 0,-1 3 0 0,-4 7 0 0,2-3 0 15,0 3 0-15,2 2 0 0,-2 2 0 0,-1 4 0 0,-2 3 0 16,1 1 0-16,0 5 0 16,-2 6-768-16,-2 2-208 0,-1 2-48 0,-3 3 0 0,-4 2 832 0,0 2 192 15,0 1 0-15,-2 3 0 0,-4 1 0 0,0-2 0 16,2-3 0-16,-1-7 0 16,2-3-3328-16,2 0-608 0,-7 10-128 0,9-26-32 0</inkml:trace>
  <inkml:trace contextRef="#ctx0" brushRef="#br0" timeOffset="767.69">3549 1110 23951 0,'0'0'512'0,"0"0"128"0,-4 8 0 0,-2 0 64 0,0 2-576 0,-3 4-128 0,-1 3 0 0,-1 3 0 16,-1 1 0-16,1 2 0 0,-1 0 0 0,1 1 0 16,0 0 848-16,1 3 144 0,0 0 32 0,2 3 0 15,-1 1-832-15,4 0-192 0,-2-1 0 0,4-3 0 16,0-5 0-16,0-5 0 0,2-2 0 0,1-5 0 15,1-3 864-15,-1-7 128 0,0 0 32 0,8-4 0 16,1-4 0-16,2-4 0 0,0-5 0 0,1-2 0 0,1-2 0 0,2 0 0 16,0-2 0-16,0 0 0 0,-4 0-832 15,1 1-192-15,1 1 0 0,1 1 0 0,0 0 0 0,3 6 0 16,0-1 0-16,2 1 0 0,0 3 0 0,0 3 0 16,0 0 0-16,-2 3 0 15,-2 2-1600-15,-2 3-352 0,0 3-80 0,-4 1-13120 16</inkml:trace>
  <inkml:trace contextRef="#ctx0" brushRef="#br0" timeOffset="1172.25">4044 1355 23951 0,'0'0'1056'0,"0"0"224"0,-5 2-1024 0,-3 2-256 15,1-1 0-15,1 1 0 0,-2 2 0 0,5-2 0 0,3-4 0 0,0 0 0 16,0 0 880-16,0 0 112 0,0 0 32 0,0 0 0 16,6 0 0-16,4-1 0 0,3-2 0 0,3-3 0 15,1 0-832-15,3-3-192 0,1-1 0 0,0-1 0 16,-3 0 0-16,-1 0 0 0,0-1 0 0,-4 1 0 15,-1 1 864-15,-4 0 128 0,-2-1 32 0,-4 1 0 16,-3 2-832-16,-4 1-192 0,-4 0 0 0,-3 3 0 0,-6 3 0 0,-3 3 0 16,-3 4 0-16,-2 2 0 0,-2 6 0 15,2 2 0-15,-2 3 0 0,4 3 0 0,1 3 0 0,4 1 0 16,1 1 0-16,6 0 0 0,0 3 864 0,5-1 128 16,4-2 32-16,4-2 0 0,4-3-832 0,2-2-192 15,4-2 0-15,3-4 0 0,4-5 0 0,2-4 0 16,3-2 0-16,0-4 0 15,3-3-2416-15,3-3-528 0,-3-3-96 0,1-4-32 0</inkml:trace>
  <inkml:trace contextRef="#ctx0" brushRef="#br0" timeOffset="1670.8">5045 825 23951 0,'0'0'512'0,"-1"-9"128"0,-3 0 0 0,4 9 64 0,-6-5-576 0,6 5-128 16,0 0 0-16,-9 0 0 0,0 4 0 0,1 6 0 16,-2 5 0-16,-1 3 0 0,-2 4 0 0,-1 5 0 15,4 2 0-15,-2 4 0 0,0 6 848 0,0 0 144 16,-1 4 32-16,2 1 0 0,0 0-832 0,0 0-192 16,0-1 0-16,-1-1 0 0,1-3 0 0,1-2 0 15,-1-2 0-15,3-1 0 0,3-1 0 0,1-4 0 0,4-5 0 16,0-3 0-16,0-3 0 0,3-5 0 0,1-4 0 0,-4-9-12240 15</inkml:trace>
  <inkml:trace contextRef="#ctx0" brushRef="#br0" timeOffset="2047.66">5463 1229 27647 0,'0'0'608'0,"0"0"128"0,0 0 32 0,-3 5 0 0,-10-4-624 0,-3 2-144 0,2 0 0 0,-3 2 0 15,-6 1 0-15,1 4 0 0,-1-1 0 0,1 2 0 0,2 0 0 0,-1 1 0 16,2 3 0-16,0 0 0 0,1 2 0 0,2-1 0 16,2 4 0-16,0-2 0 0,4-2 0 0,4-1 0 15,1-2 0-15,4 0 0 0,5-1 0 0,0-2 0 16,4-4 0-16,3-2 0 0,1-2 848 0,2-3 144 15,2-3 32-15,1-2 0 0,2 0-832 0,1-4-192 16,1 0 0-16,-4-1 0 0,-3-1 0 0,1 1 0 16,-4 0 0-16,0 5 0 0,-2 2 864 0,-3 4 128 15,-6 0 32-15,5 6 0 0,-1 3-832 0,-4 3-192 16,0 1 0-16,0 3 0 0,0 1 0 0,0 3 0 16,0 1 0-16,1 0 0 0,1-3 0 0,2-3 0 15,0-3 0-15,4-1 0 0,4-3 0 0,2-3 0 16,3-5 0-16,3-4 0 15,5-4-2416-15,-3-4-528 0,22-16-96 0,-12 0-32 0</inkml:trace>
  <inkml:trace contextRef="#ctx0" brushRef="#br0" timeOffset="2301.61">6169 702 27647 0,'0'0'608'0,"0"0"128"0,-2 10 32 0,-1 1 0 0,-1 0-624 0,-2 6-144 0,-4 3 0 0,-2 7 0 0,-1-1 0 0,-3 6 0 16,0 4 0-16,-2 3 0 0,1 2 0 0,-1 2 0 16,-3 2 0-16,3-1 0 0,2 2 0 0,1-2 0 15,-1-2 0-15,3 0 0 0,3 0 0 0,-1-5 0 16,3-2 0-16,2-6 0 0,1-2 0 0,3-4 0 15,2-3 0-15,2-5-8160 16,-1-5-1664-16</inkml:trace>
  <inkml:trace contextRef="#ctx0" brushRef="#br0" timeOffset="2481.29">5770 1246 23951 0,'0'0'512'0,"0"0"128"0,0 0 0 0,8 4 64 0,2-2-576 0,3 2-128 0,-1 2 0 0,7-1 0 16,0 0 0-16,4 0 0 0,4-3 0 0,0 1 0 16,2-1 0-16,2 0 0 15,0-1 0-15,0-1 0 0,4-1 0 0,-1 0 0 0,0 0 0 0,1 0-7072 16,-3-2-1440-16</inkml:trace>
  <inkml:trace contextRef="#ctx0" brushRef="#br0" timeOffset="2847.93">6556 1246 27647 0,'0'0'1216'0,"9"1"256"0,1 3-1168 0,0-2-304 15,1-1 0-15,0 0 0 0,0 0 0 0,0-1 0 16,0 0 0-16,1-1 0 0,-2-2 0 0,2-2 0 15,-1 0 0-15,0-1 0 0,-1 1 880 0,-1-3 112 16,-1 1 32-16,-2 0 0 0,-4 0-832 0,2 2-192 16,-2-1 0-16,-2 6 0 0,-1-6 864 0,-4 2 128 15,-2 2 32-15,-2 2 0 0,0 2-832 0,-3 3-192 16,-5 0 0-16,0 2 0 0,-2 2 0 0,0 1 0 16,-1 1 0-16,-1 0 0 0,0 1 0 0,1 0 0 15,1-1 0-15,4 1 0 0,3 0 0 0,2 0 0 16,2 0 0-16,3-1 0 0,1-1 0 0,4-2 0 15,4 0 0-15,1-2 0 0,4 1 0 0,3-2 0 16,0-1 0-16,4-2 0 0,0-2 0 0,3-2 0 16,-1-1 0-16,0 2 0 15,0 0-768-15,0 1-208 0,2 0-48 0,7-1-13504 0</inkml:trace>
  <inkml:trace contextRef="#ctx0" brushRef="#br0" timeOffset="3263.24">7210 1235 20271 0,'0'0'896'0,"0"0"192"0,0 0-880 0,-3-4-208 0,-2 2 0 0,0 0 0 16,-1-1 864-16,-2 2 128 0,-4 1 32 0,-2 2 0 16,-1 4-832-16,-2-1-192 0,-3 3 0 0,2 2 0 0,-2 1 864 15,0 2 128-15,0 3 32 0,2 0 0 0,-3 0-832 16,2 1-192-16,1 2 0 0,3 1 0 0,4-1 864 0,2-1 128 15,4-4 32-15,1 1 0 0,3-3-832 0,3-1-192 16,5-4 0-16,1-1 0 0,3-2 864 0,3-3 128 16,1-3 32-16,4-4 0 0,1-6-832 0,1-3-192 15,-2-2 0-15,1-2 0 0,5-1 864 0,-3-2 128 16,1-1 32-16,-3-2 0 0,-1-4-832 0,1-4-192 16,0-4 0-16,0-4 0 0,1-4 0 0,0-5 0 15,-1-3 0-15,1-6 0 0,0-5 0 0,1 3 0 16,1 3 0-16,-6 16 0 0,-1 1 0 0,1 5 0 15,-3 5 0-15,-1 5 0 0,-2 6 0 0,-3 7 0 16,-2 6 0-16,-6 7 0 0,2 14 0 0,-4 8 0 16,-5 8 0-16,-3 5 0 0,-3 5 0 0,-4 5 0 15,-2 7 0-15,-3 4 0 0,-16 25 0 0,4-3 0 0,3-3 0 0,4-4 0 16,4-1 0-16,2-5 0 16,3-4 0-16,5-4 0 15,4-3-1600-15,3-7-352 0,0-6-80 0,2 9-13120 0</inkml:trace>
  <inkml:trace contextRef="#ctx0" brushRef="#br0" timeOffset="12223.6">2012 5690 12895 0,'-6'7'272'0,"-1"0"64"0,3-2 16 0,-3 2 32 0,7-7-384 0,-5 6 0 15,5-6 0-15,-3 9 0 0,2 0 896 0,1-9 96 16,0 0 32-16,0 0 0 0,9-2 816 0,3-3 160 16,1-2 48-16,3-6 0 0,0-4-1648 0,5-6-400 15,3-5 0-15,4-4 0 0,1-6 896 0,1 3 112 16,6 2 16-16,0-4 0 0,5-4-832 0,-4 0-192 16,1 1 0-16,-3 1 0 0,-4-3 0 0,2-2 0 15,2-7 0-15,-1-2 0 0,0-2 0 0,-3 0 0 0,-6 4 0 16,0 2 0-16,0 3 0 0,-1 0 0 0,-8 0 0 0,-3 1 0 15,-2 4 0-15,-4 7 0 0,-2 6 0 0,-1 2 0 16,-8-3 0-16,1 4 0 0,-1 3 0 0,-3 7 0 16,-3 3 0-16,-1 2 0 0,0 0 0 0,0 3 0 15,-3 7 0-15,1 2 0 0,-2 2 0 0,0 3 0 16,-4 4 0-16,1 7 0 0,-6 5 0 0,1 7 0 16,-5 3 0-16,0 7 0 0,1 6 0 0,-2 4 0 15,-1 6 0-15,1 1 0 0,1 3 0 0,3 4 0 16,4 3 0-16,6-3 0 0,1-7 0 0,7-4 0 15,2-6 0-15,6-3 0 0,3-6 0 0,1 1 0 16,3-4 864-16,5-4 128 0,4-6 32 0,-1-5 0 16,0-4-832-16,0 1-192 0,3-1 0 0,-1-6 0 0,-1-6 0 0,1 0 0 15,-2-2 0-15,2-4-9232 16,-2-5-1904-16</inkml:trace>
  <inkml:trace contextRef="#ctx0" brushRef="#br0" timeOffset="12464.36">3075 5240 23951 0,'0'0'512'0,"0"0"128"0,5 14 0 0,-7-2 64 0,-7 4-576 0,2 2-128 0,-5-3 0 0,0 7 0 16,-2 6 848-16,0-1 144 0,0 0 32 0,4-1 0 15,0-1-832-15,3 1-192 16,0-1 0-16,2-3 0 0,3-2 0 0,-1-4 0 0,2 2 0 0,2-6 0 31,1-3-1600-31,-2-9-352 0,0 0-80 0,11-8-16 0</inkml:trace>
  <inkml:trace contextRef="#ctx0" brushRef="#br0" timeOffset="12943.73">3450 5258 23951 0,'0'0'512'0,"-5"9"128"0,-3 4 0 0,0 2 64 0,0 3-576 0,1 0-128 16,-3-1 0-16,0 2 0 0,0-1 848 0,0-1 144 16,1 2 32-16,2-6 0 0,-1-3-832 0,2-2-192 15,6-8 0-15,0 0 0 0,0 0 864 0,0 0 128 16,0 0 32-16,8-9 0 0,3-2 0 0,2-2 0 15,3-4 0-15,0 0 0 0,2-2-832 0,1-1-192 16,1 2 0-16,0 0 0 0,1-2 0 0,1 1 0 16,-4 2 0-16,-2 6 0 0,6 0 0 0,1 3 0 15,0 2 0-15,-1 3 0 0,-2 3 0 0,-2 3 0 16,-4 3 0-16,-2 3 0 0,-1 3 0 0,-4 1 0 16,-3 2 0-16,-2 2 0 0,-3 1 0 0,-2 0 0 15,-2 2 0-15,-2-2 0 0,-1 0 0 0,1 0 0 0,0-2 0 16,3-3 0-16,-3-7 0 0,7-6 0 15,0 7 0-15,0-7 0 0,0 0 0 0,8-7 0 0,3-2 0 0,2-1 0 16,0-2 864-16,1-3 128 0,2-2 32 0,0 1 0 16,1 1-832-16,-2-2-192 0,1-1 0 0,0 2 0 15,1 1 0-15,0 1 0 0,2 2 0 16,5-1 0-16,-1 5 0 0,-3 6 0 0,-2 5 0 0,-6 3 0 31,1 3-768-31,1 3-208 0,-4 3-48 0,7 11 0 0,-3-1 832 0,-6-6 192 0,-3-1 0 0,2 12 0 16,-6 0 0-16,0-14 0 0,-1 2 0 0,2 2 0 15,1-2 768-15,2 0 208 0,-1-1 48 0,-1 0 0 16,1-4-2464-16,-1-3-480 0,3-3-112 0,-6-7-16 16</inkml:trace>
  <inkml:trace contextRef="#ctx0" brushRef="#br0" timeOffset="13109.18">3536 4665 38703 0,'-17'-17'848'0,"11"9"176"0,0 2 48 0,6 6 16 0,0 0-880 0,0 0-208 16,0 0 0-16,0 0 0 0,0 12 0 0,4-1 0 15,-2-2 0-15,-1 1 0 16,-2 0-2416-16,-1 1-528 0,-6 6-96 0,-2-3-32 0</inkml:trace>
  <inkml:trace contextRef="#ctx0" brushRef="#br0" timeOffset="13608.06">2039 6287 20271 0,'0'0'448'0,"0"0"80"0,0 0 32 0,0 0 16 0,0 0-576 0,-1 9 0 15,6 0 0-15,-2 4 0 0,0 6 928 0,-3 4 80 16,-1 4 16-16,-2 1 0 0,1 2 0 0,-2 1 0 15,-2 0 0-15,1 0 0 0,-3 4 0 0,3-4 0 0,0 1 0 16,-1 1 0-16,-1 0-832 0,3-2-192 16,-1-3 0-16,1-4 0 0,0-7 0 0,0 0 0 0,1-3 0 15,2-5 0 1,1-9-768-16,0 0-208 0,1-7-48 0,2-4-11872 0</inkml:trace>
  <inkml:trace contextRef="#ctx0" brushRef="#br0" timeOffset="13942.82">2585 6109 23951 0,'0'0'512'0,"0"0"128"0,0 0 0 0,-3 13 64 0,-3 1-576 0,-1 1-128 0,-2 2 0 0,0 0 0 15,-4 2 848-15,0 1 144 0,-2 2 32 0,-3 1 0 0,-2 0 0 0,0 2 0 16,-3 3 0-16,-1-2 0 0,-1 0-832 0,-1-1-192 15,0-4 0-15,2-1 0 0,-3-2 0 0,8-1 0 16,-1-3 0-16,4-2 0 0,5-1 864 0,2 1 128 16,4-1 32-16,1-1 0 0,0 0-832 0,2 1-192 15,0 0 0-15,3 1 0 0,4 2 0 0,1-1 0 16,-3-4 0-16,6 2 0 0,9 4 864 0,-1-3 128 16,4-1 32-16,0 1 0 0,0 0-832 0,0 0-192 15,1-1 0-15,-3-1 0 0,-2-1 0 0,1 0 0 16,-3-1 0-16,-3 1 0 0,-2-1 0 0,-1-3 0 15,-9-5 0-15,10 5 0 16,-10-5-2416-16,0 0-528 0,0 0-96 0,10-1-32 0</inkml:trace>
  <inkml:trace contextRef="#ctx0" brushRef="#br0" timeOffset="14223.91">2870 6449 27647 0,'0'0'608'0,"0"0"128"16,0 0 32-16,0 0 0 0,9 5-624 0,0-2-144 0,1 0 0 0,1 1 0 15,3 0 848-15,3 0 144 0,0 2 32 0,4-2 0 0,2 0-832 0,0-2-192 16,5-2 0-16,3 1 0 0,1 1 864 0,-6-2 128 15,1 0 32-15,2 1 0 0,-3 3-832 0,0 0-192 16,-5-1 0-16,-3 1 0 0,-2-4 0 0,-3 2 0 16,-2 0 0-16,2 1 0 15,-4-2-768-15,-9-1-208 0,0 0-48 0,0 0-8736 16,0 0-1760-16</inkml:trace>
  <inkml:trace contextRef="#ctx0" brushRef="#br0" timeOffset="14589.04">3234 6191 23951 0,'0'0'512'0,"0"0"128"0,7-1 0 0,1-1 64 0,-2 0-576 0,4 1-128 0,-1 1 0 0,2 1 0 15,0-1 848-15,2 0 144 0,-1 0 32 0,3 3 0 16,0 0-832-16,2-1-192 15,-1 3 0-15,4 0 0 0,-3 2 864 0,4 1 128 0,2-1 32 0,-2 3 0 16,0 0 0-16,-1 1 0 0,-3 1 0 0,-2 1 0 16,1-2-832-16,-1 2-192 0,-1-1 0 0,-3 1 0 15,0-2 0-15,-1 2 0 0,-3 3 0 0,1 1 0 16,0-2 864-16,-1 2 128 0,-5 0 32 0,-2 2 0 16,0-1-832-16,-5 1-192 0,0-1 0 0,-3 2 0 0,-6 0 864 15,1 0 128-15,1 1 32 0,-4-1 0 0,-2-1-832 16,-4 0-192-16,-2-2 0 0,1 2 0 0,-1 1 0 15,0 1 0-15,0-2 0 0,-4-2 0 0,2-4 0 0,-2-3 0 16,1-1 0-16,-9 1 0 16,5-4-768-16,5-1-208 0,4-5-48 0,5 0-16784 15</inkml:trace>
  <inkml:trace contextRef="#ctx0" brushRef="#br0" timeOffset="16693.08">4534 6287 12895 0,'0'0'576'0,"0"0"112"0,-3 8-560 0,0 2-128 16,1-1 0-16,-3 0 0 0,-2 0 848 0,-2-1 144 15,-2 3 32-15,2 2 0 0,-2 0 0 0,2 3 0 16,1 1 0-16,-5 0 0 0,-1 4 0 0,0-1 0 16,-2 0 0-16,0-1 0 0,-2-2-832 0,1 2-192 0,0-4 0 0,1 0 0 15,0-3 864-15,1 0 128 0,0 0 32 0,0-4 0 16,1-4-832-16,2-1-192 0,1-2 0 0,1 0 0 15,-2-1 864-15,0-1 128 0,-1-1 32 0,3-2 0 16,3-3-832-16,3-2-192 0,0-2 0 16,0-1 0-16,1 0 0 0,3-2 0 0,3 0 0 0,2-1 0 15,-1 1 0-15,2 2 0 0,3 1 0 0,1 1 0 16,-4-1 0-16,1 1 0 0,1 1 0 0,-1 4 0 16,-7 5 0-16,0 0 0 0,11 0 0 0,0 2 0 15,1 2 0-15,-2 3 0 0,-1 2 0 0,2-2 0 16,-3-1 0-16,1-1 0 0,-1 3 0 0,2 0 0 15,1 1 0-15,1-1 0 0,1 0 0 0,1 0 0 0,3 0 0 16,-2-3 0-16,0-1 0 0,2 1 0 0,-1-1 0 0,2 1 0 16,2 0 0-16,0-2 0 0,2-1 0 0,2-2 0 15,3-2 0-15,-1 0 0 0,-1 1 0 0,0-4 0 16,-2-2 0-16,0 0 0 0,-3 2 864 0,0-2 128 16,-2-4 32-16,-1 3 0 0,-1 0-832 0,-1 1-192 15,-1 0 0-15,1-2 0 0,-4-2 0 0,0 0 0 16,-3 1 0-16,1 0 0 0,-1 0 0 0,0 0 0 15,-1 2 0-15,0 0 0 0,-5-1 0 0,0 0 0 16,-1-1 0-16,-2 4 0 0,-3-3 864 16,-2 2 128-16,0 2 32 0,-4-2 0 0,-3-4-832 0,-3 2-192 15,-1 3 0-15,-1-4 0 0,1 0 0 0,-2 0 0 16,1-1 0-16,1 5 0 0,-2 8 0 0,2 1 0 0,1 0 0 16,-1 2 0-16,-1 0 0 0,-1 3 0 15,-1 2 0-15,2 3 0 0,0 3 0 0,0 4 0 0,0 1 0 0,2 1 0 16,3 0 0-16,1 0 0 0,1-1 0 0,1 0 0 31,2 0-2416-31,4-1-528 0,-3 0-96 0,4-4-32 0</inkml:trace>
  <inkml:trace contextRef="#ctx0" brushRef="#br0" timeOffset="18798.59">6333 3813 12895 0,'0'0'272'0,"-3"-5"64"0,0 2 16 0,3 3 32 0,-6-2-384 0,2 1 0 16,0 0 0-16,4 1 0 0,0 0 896 0,0 0 96 15,-5 3 32-15,-1 2 0 0,2 1 0 0,-3 0 0 16,2 1 0-16,0 0 0 0,-1-1-832 0,0 2-192 15,2 0 0-15,-3 2 0 0,2-1 864 0,2 4 128 0,-3 0 32 0,2 2 0 16,-1 4 0-16,-1 3 0 0,-1 3 0 0,0 6 0 16,-1 4-832-16,0 7-192 0,-1 6 0 0,3 4 0 15,-3 2 0-15,1 2 0 16,-1 2 0-16,2 5 0 0,-1 3 864 0,0 3 128 0,0 3 32 0,2-1 0 16,-2 1-832-16,0 4-192 0,1 3 0 0,-1 0 0 15,0-1 0-15,0 0 0 0,0 2 0 0,-2 1 0 16,2-2 0-16,-2-1 0 0,2-2 0 0,-1 0 0 15,-1 0 864-15,2-1 128 0,-2-2 32 0,4 0 0 16,-3 0-832-16,2-4-192 0,-2-4 0 0,3 0 0 16,-3 0 0-16,4-2 0 0,-3 1 0 0,2-2 0 15,2-5 864-15,-4-1 128 0,2-2 32 0,-2-2 0 0,1-3-832 0,1 0-192 16,-2-2 0-16,1-3 0 0,3-2 0 0,1-3 0 16,1-2 0-16,-1-3 0 0,-2-3 0 15,2-3 0-15,0 0 0 0,2-6 0 0,0 0 0 0,1-4 0 16,0 0 0-16,0 1 0 15,-4-9-768-15,4-10-208 0,0 0-48 0,3-5-15152 16</inkml:trace>
  <inkml:trace contextRef="#ctx0" brushRef="#br0" timeOffset="21938.69">7731 4025 12895 0,'0'0'272'0,"-9"4"64"0,2 0 16 0,-2-2 32 0,-1 0-384 0,0 0 0 15,1 0 0-15,9-2 0 0,0 0 896 0,-7 2 96 0,7-2 32 0,0 0 0 16,0 0 0-16,0 0 0 0,0 0 0 0,0 0 0 16,3-9 0-16,1 1 0 0,5-1 0 0,4 0 0 15,4 0-832-15,3 0-192 16,2 0 0-16,2 0 0 0,0 0 0 0,1 1 0 0,0-1 0 0,-1 2 0 15,1 2 864-15,-3 0 128 0,2 1 32 0,-2 3 0 16,5 2-832-16,-5 2-192 0,1 3 0 0,-7 1 0 16,0 2 0-16,-5 3 0 0,-3 4 0 15,-2 0 0-15,-2 1 0 0,-5 1 0 0,-4 5 0 0,-2 1 0 16,-2 0 0-16,1 1 0 0,-6 1 0 0,0 2 0 16,-2-1 0-16,-1 2 0 0,-3 0 0 0,2-3 0 15,-1-1 0-15,-1 1 0 0,0-4 0 0,-2 2 0 16,-1-3 0-16,-2 0 0 0,-2 0 0 0,4-1 0 0,-1 0 0 0,4-1 0 15,2-4 0-15,4 1 0 0,7-2 864 0,2-3 128 16,5-11 32-16,0 10 0 0,0-10-832 16,7 10-192-16,5-2 0 0,3-3 0 0,2 1 0 15,5-4 0-15,3 1 0 0,3 0 0 0,1 1 0 0,2-1 0 16,0-2 0-16,3 0 0 0,4 0 864 0,-3-1 128 16,-1-1 32-16,4 1 0 0,1 1-832 0,0 1-192 15,-3 2 0-15,-2-1 0 0,-3 0 0 0,-4-2 0 16,-4-1 0-16,-3 2 0 0,-5-1 0 0,-4-1 0 15,-1-3 0-15,-10 3 0 0,0 0 0 0,0 0 0 16,0 0 0-16,0 0-10336 16,0 0-2112-16</inkml:trace>
  <inkml:trace contextRef="#ctx0" brushRef="#br0" timeOffset="22613.53">9037 3452 12895 0,'0'0'272'0,"4"-8"64"0,-1 0 16 0,-3 8 32 0,1-5-384 0,0 2 0 0,-1-4 0 0,0 7 0 16,0 0 896-16,0 0 96 0,0 0 32 0,0 0 0 16,0 0 0-16,0 0 0 0,-5 7 0 0,1-1 0 15,1 4 0-15,-4 4 0 0,0 0 0 0,0 2 0 16,-2 4-832-16,-4 2-192 0,0 1 0 0,-1 3 0 15,2 5 864-15,1 0 128 0,-2-1 32 0,3-3 0 16,4 0-832-16,-2-3-192 0,3-3 0 0,2-1 0 16,-1-4 0-16,3-2 0 0,1-3 0 0,1-3 0 0,-1-8 0 0,0 0 0 15,6 1 0-15,6-4 0 16,-2-6-2416-16,1-2-528 0,5-12-96 16,-1 2-32-16</inkml:trace>
  <inkml:trace contextRef="#ctx0" brushRef="#br0" timeOffset="22981.57">9383 3410 16575 0,'0'0'368'0,"0"0"80"0,-4 9 0 0,-3 0 16 0,1-3-464 0,-1 3 0 0,-2-3 0 0,1 3 0 16,-2 0 912-16,0 3 96 15,0-1 16-15,-2-1 0 0,0-1 0 0,-1 0 0 0,-2 1 0 0,1-1 0 16,0-4 0-16,2 3 0 0,-2-1 0 0,0 0 0 16,1 0-832-16,1-1-192 0,0 1 0 0,2-1 0 15,0 0 0-15,0-1 0 0,0 0 0 0,1 3 0 16,2-2 0-16,1 3 0 0,1 0 0 0,1-2 0 16,4-7 0-16,0 0 0 0,1 10 0 0,4 0 0 15,2-2 0-15,1 0 0 0,0-1 0 0,3 1 0 16,1 0 864-16,2 1 128 0,3-1 32 0,0 1 0 15,0 0-832-15,-1-1-192 0,2-2 0 0,-2 3 0 16,1 1 0-16,-2-3 0 0,1-4 0 0,-5 2 0 0,0-1 0 16,-1 0 0-16,0-2 0 0,-2 0 0 15,-8-2-2416-15,0 0-528 16,0 0-96-16,0 0-32 0</inkml:trace>
  <inkml:trace contextRef="#ctx0" brushRef="#br0" timeOffset="23242.97">9724 3460 16575 0,'0'0'736'0,"0"0"160"0,8-8-720 0,-8 8-176 16,7-5 0-16,-7 5 0 0,0 0 848 0,9 4 144 15,-9-4 32-15,0 0 0 0,1 10 0 0,-1 1 0 16,-1-1 0-16,-2 2 0 0,-3 3 0 0,-1 3 0 0,-2-2 0 15,2 1 0-15,-3-1-832 0,0 3-192 0,0 2 0 0,1 0 0 16,1 2 0-16,0-3 0 0,1-2 0 0,-2 1 0 16,4 0 0-16,-2-1 0 0,2 0 0 0,1-4 0 15,2-3 864-15,-1 0 128 0,1-2 32 0,2-9 0 32,0 0-2464-32,0 0-480 0,0 0-112 0,0 0-16 0</inkml:trace>
  <inkml:trace contextRef="#ctx0" brushRef="#br0" timeOffset="23410.71">9531 3623 20271 0,'0'0'448'0,"0"0"80"0,0 0 32 0,0 0 16 0,0 0-576 0,10 4 0 0,2-1 0 0,1-1 0 0,2-2 928 16,1 1 80-16,-1 3 16 0,3-2 0 0,1-1 0 0,1-1 0 16,0 0 0-16,1 0 0 0,1 0-832 15,-2-1-192-15,1 0 0 0,0 2 0 0,-4 1 0 0,1 1 0 16,-3-3 0-16,-1 1-8144 15,-1-2-1680-15</inkml:trace>
  <inkml:trace contextRef="#ctx0" brushRef="#br0" timeOffset="23865.55">10296 3296 16575 0,'0'0'368'0,"0"0"80"0,0 0 0 0,0 0 16 0,0 0-464 0,0 0 0 0,0 0 0 0,0 0 0 15,0 0 912-15,3 8 96 0,-3 5 16 0,-3 0 0 16,0 3 816-16,0 4 160 0,0-1 48 0,-3 3 0 15,2 3-832-15,0 1-144 0,-1-1-48 0,0 2 0 16,2 2-816-16,0 3-208 0,-3 0 0 0,2-1 0 16,0 1 864-16,1 0 128 0,-2-1 32 0,3-2 0 15,-3-2-832-15,3-2-192 0,-2-1 0 0,0-4 0 0,1-2 864 16,0-1 128-16,1-4 32 0,-2 0 0 0,3 0-832 0,0-2-192 16,0-3 0-16,1-8 0 0,-1 6 0 0,1-6 0 15,0 0 0-15,0 0 0 0,0 0 0 0,0 0 0 16,0 0 0-16,0 0 0 0,0 0 0 0,0 0 0 15,0 0 0-15,0 0 0 0,0 0 0 0,0 0 0 16,0-5 0-16,0 5 0 0,0 0 0 0,0 0 0 16,0 0 0-16,-1-6 0 0,1 2 0 0,0 4 0 15,0 0 0-15,0 0 0 16,-1-7-1600-16,1 7-352 0,0 0-80 0,0 0-13120 0</inkml:trace>
  <inkml:trace contextRef="#ctx0" brushRef="#br0" timeOffset="24833.93">11806 3630 12895 0,'0'0'272'0,"0"0"64"0,7-4 16 0,1 0 32 0,-8 4-384 0,0 0 0 15,0 0 0-15,0 0 0 0,0 0 896 0,0 0 96 16,0 0 32-16,0 0 0 0,-6 8 0 0,0 4 0 15,1 4 0-15,-4 2 0 0,-1 2 0 0,-1 6 0 16,-5 7 0-16,2 5 0 0,-2 4 0 0,-2 1 0 0,-2 2 0 0,2 0 0 16,-1 1 0-16,1 6 0 15,2 0 0-15,-1 2 0 0,2 1-832 0,1-5-192 0,1-5 0 0,4-4 0 16,0-5 0-16,3-2 0 0,3-2 0 0,2-1 0 16,1-3 0-16,2 1 0 0,1-5 0 15,2-2 0-15,0-2 864 0,4-1 128 16,-2-1 32-16,3-2 0 0,-1-3-832 0,2-3-192 0,0-1 0 0,0-3 0 15,0 2 0-15,2-3 0 0,0-2 0 0,0-3 0 16,-4 0 0-16,0-1 0 0,-1-2 0 0,-8 3 0 16,7-8-3232-1,-3-2-688-15,-1-2-144 0,-5 1-32 0</inkml:trace>
  <inkml:trace contextRef="#ctx0" brushRef="#br0" timeOffset="25066.83">11313 4239 27647 0,'-12'-14'608'0,"6"8"128"0,2 0 32 0,4 6 0 0,0 0-624 0,0 0-144 15,7-4 0-15,0 3 0 0,-7 1 0 0,16 0 0 16,5-2 0-16,7 2 0 0,4-1 848 0,1 1 144 16,3 3 32-16,3-5 0 0,-3 0-832 0,6-1-192 15,3-5 0-15,-12 5 0 0,2 1 0 0,4 0 0 16,-1-1 0-16,-1 2 0 0,-6 1 0 0,-3 0 0 15,-4 0 0-15,-6 1 0 16,-4-1-2416-16,-1 3-528 0,3-3-96 0,-16 0-32 16</inkml:trace>
  <inkml:trace contextRef="#ctx0" brushRef="#br0" timeOffset="25994.73">12665 3150 12895 0,'0'0'272'0,"9"-3"64"0,-3-2 16 0,3-2 32 0,0 0-384 0,-1 2 0 0,-8 5 0 0,7-4 0 16,-7 4 1712-16,0 0 272 0,0 0 48 0,0 0 16 16,0 0-1648-16,0 0-400 0,-3 7 0 0,-3 6 0 15,-1 6 896-15,-1 5 112 0,0 5 16 0,0 2 0 16,-5 1-832-16,1 5-192 0,2 6 0 0,-2 0 0 15,2-6 864-15,2 0 128 0,-3-6 32 0,2 0 0 16,1-2-832-16,2-3-192 0,0 0 0 0,2-6 0 16,-1-2 0-16,3-3 0 0,0-2 0 0,0-2 0 15,-1 0 0-15,3-11 0 0,0 0 0 0,0 0 0 16,0 0 0-16,0 0 0 0,0 0 0 0,0 0-12240 16</inkml:trace>
  <inkml:trace contextRef="#ctx0" brushRef="#br0" timeOffset="26457.08">13185 3201 12895 0,'0'0'576'0,"0"0"112"0,0 0-560 0,0 0-128 16,0 0 0-16,0 0 0 0,0 0 848 0,0 0 144 16,0 0 32-16,0 0 0 0,-10 7 0 0,1 3 0 0,1-1 0 15,-3 1 0-15,-3 0 0 0,-1 1 0 0,-3 2 0 0,0 3 0 16,-3-1 0-16,-1 1 0 16,0-1 0-16,1 0 0 0,-2 1-832 0,0-2-192 0,1-3 0 0,6-3 0 15,0-3 0-15,-2 2 0 0,1 0 0 0,1-3 0 16,3-1 864-16,1 2 128 0,3-3 32 0,0 1 0 15,5 0-832-15,4-3-192 0,0 0 0 16,0 0 0-16,0 0 0 0,2 7 0 0,1-1 0 0,4 0 0 16,1 2 864-16,2 1 128 0,2 1 32 0,0-1 0 15,1 0-832-15,2 1-192 0,2 1 0 0,3 0 0 16,-2 0 0-16,4 0 0 0,2 0 0 0,0 2 0 16,2 1 0-16,2-1 0 0,0 0 0 0,0-1 0 15,-1-1 0-15,1-1 0 0,0 0 0 0,1-1 0 16,-5-2 0-16,-1 2 0 0,-4 0 0 0,-3-1 0 0,-1-3 0 15,-2 0 0-15,-5-1 0 0,-1 1 0 16,0 1-1600-16,-3-2-352 0,-4-4-80 16,0 0-16-16</inkml:trace>
  <inkml:trace contextRef="#ctx0" brushRef="#br0" timeOffset="27663.32">7240 5140 12895 0,'0'0'272'0,"-9"0"64"0,3-3 16 0,6 3 32 0,-10-4-384 0,2 0 0 0,-1 2 0 0,9 2 0 15,-8-4 896-15,8 4 96 0,0 0 32 0,-5-5 0 16,5 5 0-16,0 0 0 15,0 0 0-15,0 0 0 0,0 0 0 0,11-2 0 0,3 0 0 0,2 0 0 16,5 0 0-16,7 0 0 0,5 1 0 0,4-1 0 16,2-1-832-16,6-3-192 0,4 0 0 0,8-1 0 15,7-4 0-15,10 3 0 0,5 3 0 0,4 2 0 16,0 0 512-16,7 2 64 0,8 1 16 0,-2 3 0 16,1 3-432-16,0 2-160 0,2 0 0 0,-4 4 144 15,-1 1-144-15,-1-1 0 0,0-2 0 0,1 0 0 16,3 1 0-16,0-1 0 0,-4-4 0 0,3 1 0 0,5-2 0 15,-2-1 0-15,-2-3 0 0,5-5 0 0,3 0 0 0,1-1 0 16,0 1 144-16,0-1-144 0,-1-4 0 16,2 2 128-16,-3 5-128 0,-1-2 0 0,0-4 0 0,-1 3 0 15,0 3 0-15,-4 1 0 0,-6-1 0 0,1 1 128 16,-2 0-128-16,-4 2 128 0,-8 2 48 0,-3 1 16 16,-5-4 0-16,-1 3 0 0,-4 1-192 0,-5 4 192 15,-5 1-192-15,-6 3 192 0,-7 0-192 0,-8-1 0 16,-5-2 0-16,-7 2-13984 0</inkml:trace>
  <inkml:trace contextRef="#ctx0" brushRef="#br0" timeOffset="28398.76">8280 5911 12895 0,'0'0'576'0,"-9"-2"112"0,2 1-560 0,7 1-128 16,-8-1 0-16,8 1 0 0,-9-3 848 0,9 3 144 16,-4-7 32-16,4 7 0 0,-1-8 0 0,1 8 0 15,7-7 0-15,5 0 0 0,3-1-832 0,2 2-192 16,3 1 0-16,5-1 0 0,1-2 864 0,3 4 128 16,3 3 32-16,6-2 0 0,0 0-832 0,0 1-192 0,-5 2 0 0,-9 3 0 15,2 2 0-15,1 1 0 16,-5 2 0-16,-3 3 0 0,-2 3 0 0,-5 1 0 0,-3-1 0 0,-4 1 0 15,-2 3 864-15,-5 1 128 0,-2 1 32 16,-1 0 0-16,-8 0-832 0,0-1-192 0,-1-1 0 0,-1 2 0 16,-3-2 0-16,3-2 0 0,2 0 0 0,0-2 0 15,-1 0 0-15,3-2 0 0,1-1 0 0,5-1 0 16,-1-1 0-16,5 1 0 0,3 1 0 0,4 0 0 16,-1 2 0-16,5-2 0 0,1-1 0 0,4 4 0 15,5 0 0-15,-1 1 0 0,1 0 0 0,-2 3 0 16,1 2 0-16,-2 0 0 0,-3 1 0 0,-3-1 0 15,-2 4 0-15,-4-2 0 0,1-2 0 0,-5 1 0 16,-4 0 864-16,-3-2 128 0,-2-1 32 0,-5 1 0 0,-4 1 0 16,-5 0 0-16,-3-1 0 0,-4 0 0 0,0 0-832 15,-3 0-192-15,-2 0 0 0,-3-2 0 0,-1 1 864 0,1-2 128 16,-2 0 32-16,-1-3 0 0,1-4-832 0,0-4-192 16,1-2 0-16,-6 0 0 15,16-3-768-15,6 0-208 0,-2-6-48 0,16 2-9824 16,0-2-1968-16</inkml:trace>
  <inkml:trace contextRef="#ctx0" brushRef="#br0" timeOffset="29219.36">9479 5535 12895 0,'0'0'576'0,"5"-3"112"15,-3-3-560-15,-2 6-128 0,0 0 0 0,0 0 0 0,0 0 848 16,0 0 144-16,0 0 32 0,-1 10 0 0,-5 2 0 0,2 3 0 16,0 1 0-16,-2 5 0 0,-2 3 0 0,0 1 0 15,1-1 0-15,-1 0 0 0,0 0 0 0,1 1 0 16,-1 1 0-16,2-2 0 0,-1-2-832 0,1-2-192 15,2-2 0-15,1 0 0 0,0-1 0 0,2-2 0 16,0-2 0-16,0-3 0 0,1 1 0 0,0-3 0 16,0-8 0-16,0 0 0 15,0 0-768-15,0 0-208 0,0 0-48 0,0 0 0 0</inkml:trace>
  <inkml:trace contextRef="#ctx0" brushRef="#br0" timeOffset="29669.65">9779 5422 12895 0,'5'-15'272'0,"-1"9"64"0,2 1 16 0,-6 5 32 0,4-4-384 0,-4 4 0 0,0 0 0 0,0 0 0 15,6-3 896-15,-6 3 96 0,0 0 32 0,0 0 0 16,0 0-832-16,0 0-192 0,0 0 0 0,0 0 0 15,0 0 864-15,-3 10 128 0,0 1 32 0,-1 3 0 16,-1 3 0-16,-1 0 0 0,0 2 0 0,-3 2 0 16,3 2 0-16,-4 3 0 0,0 0 0 0,0-2 0 15,-3-1 0-15,0-2 0 0,-2-2 0 0,1-1 0 16,0 1-832-16,0-3-192 0,3-2 0 0,-3-1 0 0,3 0 0 16,1-2 0-16,1-5 0 0,0-1 0 0,1-1 0 0,1 0 0 15,3-2 0-15,0-2 0 0,-4-3 864 0,1-2 128 16,2 2 32-16,-1-3 0 0,2 2-832 0,2-3-192 15,-2 2 0-15,2-1 0 0,2 6 0 0,0 0 0 16,0 0 0-16,0 0 0 16,0 0-768-16,0 0-208 0,12 4-48 0,-2-1 0 0,1 1 832 0,1 3 192 15,3 1 0-15,1-1 0 0,1 2 0 0,-1 1 0 16,-2 2 0-16,2-2 0 0,-2 0 0 0,-1 1 0 16,1-2 0-16,-1 1 0 0,-2-1 0 0,0 0 0 15,0 1 0-15,1 0 0 0,-3 0 0 0,-1-1 0 16,0-2 0-16,-1-1 0 0,-4 1 0 0,-3-7 0 15,0 0 0-15,0 0-9328 0,0 0-1808 0</inkml:trace>
  <inkml:trace contextRef="#ctx0" brushRef="#br0" timeOffset="29987.3">10291 5475 20271 0,'0'0'448'0,"0"0"80"16,0 0 32-16,0 0 16 0,0 0-576 0,0 0 0 0,0 0 0 0,0 0 0 0,0 0 928 0,2 9 80 15,-3 0 16-15,-1 5 0 0,1 1 0 16,-5 2 0-16,1 0 0 0,-1 3 0 0,-1 1 0 0,0 0 0 15,0 1 0-15,1-2 0 0,-1 0-832 0,1 0-192 16,1-1 0-16,-1-3 0 0,0 0 0 0,2-2 0 16,-3 0 0-16,2 0 0 0,1-2 0 0,-1-2 0 15,-1-4 0-15,2 4 0 16,-2 0-1600-16,6-10-352 0,0 0-80 0,-5 0-16 0</inkml:trace>
  <inkml:trace contextRef="#ctx0" brushRef="#br0" timeOffset="30165.13">10091 5651 23951 0,'0'0'512'0,"0"0"128"0,7-4 0 0,0 4 64 0,0 2-576 0,1 0-128 0,2 1 0 0,1 0 0 16,3-2 848-16,0 3 144 0,1-1 32 0,2 0 0 16,0-2-832-16,1 3-192 0,0-2 0 0,1-1 0 15,1-1 0-15,0 0 0 0,-1-1 0 0,-1 2 0 16,-1 1 0-16,-2 0 0 0,0 0 0 0,0-1-12240 15</inkml:trace>
  <inkml:trace contextRef="#ctx0" brushRef="#br0" timeOffset="30694.39">10712 5585 23951 0,'-6'-11'512'0,"6"11"128"0,0 0 0 0,-1-6 64 0,-2 1-576 0,3-2-128 16,0 7 0-16,0 0 0 0,4-5 848 0,-4 5 144 16,3-6 32-16,3 2 0 0,0-1-832 0,0 1-192 0,2-2 0 0,0 2 0 15,2 1 0-15,1 1 0 0,1-1 0 0,0 3 0 16,0 0 864-16,2 4 128 0,-1 1 32 0,-2 4 0 16,-1-2-832-16,-3 4-192 0,0 4 0 0,-2 1 0 15,-2 2 0-15,-3 1 0 0,-4 1 0 0,-1 2 0 16,-7 1 864-16,-3 0 128 0,-1-2 32 0,-3-2 0 15,-1 1-832-15,1-3-192 0,0-2 0 0,1-1 0 16,3 0 0-16,3-2 0 0,2 1 0 0,2-2 0 16,4-4 0-16,1 0 0 0,4 1 0 0,3-3 0 15,4-1 864-15,4-3 128 0,4-1 32 0,5-1 0 0,5 0-832 16,2 0-192-16,5-1 0 0,2-1 0 0,3-1 0 16,-2 0 0-16,3 2 0 0,-4-1 0 0,0-1 0 15,0 0 0-15,0 1 0 0,-3 2 0 0,-2 1 0 16,-5-1 0-16,-2 0 0 0,-3 2 0 15,-6 1-1600-15,-3 1-352 0,-6 2-80 0,-5-5-16 16</inkml:trace>
  <inkml:trace contextRef="#ctx0" brushRef="#br0" timeOffset="32752.85">14368 5315 16575 0,'0'0'736'0,"-6"2"160"0,1 1-720 0,-4-1-176 0,-1 0 0 0,0 1 0 15,0 2 0-15,-1-1 0 0,0 1 0 0,0-2 0 16,0 0 1664-16,1-2 320 0,-2 0 48 0,1-2 16 16,-1-1-832-16,1-1-144 0,1-3-48 0,1 1 0 15,1-2 0-15,1-1 0 0,3 0 0 0,2 0 0 16,5-2-816-16,2-1-208 0,0 0 0 0,3 0 0 0,3 0 864 0,3 0 128 15,1 0 32-15,3 1 0 0,-1 0-832 0,3 4-192 16,-2-1 0-16,0 2 0 0,0 0 0 0,-1 4 0 16,-1 2 0-16,-3 2 0 0,-2 2 0 0,-1 1 0 15,-5 1 0-15,0 2 0 0,-4 2 0 0,-2 1 0 16,-5 0 0-16,-1 1 0 0,-2 0 0 0,-4 1 0 16,-1-3 0-16,1-1 0 0,0-3 0 0,-1-1 0 15,-1 0 0-15,3-1 0 0,-1-4 864 0,2-2 128 16,2-4 32-16,3 0 0 0,1-2-832 0,5 0-192 15,0-4 0-15,4-2 0 0,1 0 864 0,3-1 128 16,1 0 32-16,2-1 0 0,1 0-832 0,1 2-192 16,2 2 0-16,1 1 0 0,-2 1 0 0,-2 4 0 15,-1 1 0-15,-1 4 0 0,-1 4 0 0,-4 1 0 16,-5-5 0-16,0 10 0 16,-3 2-1600-16,-2 1-352 0,-2 5-80 0,-3-2-16 0</inkml:trace>
  <inkml:trace contextRef="#ctx0" brushRef="#br0" timeOffset="37422.32">15660 5279 9215 0,'-11'2'400'0,"11"-2"96"0,-8 3-496 0,-1 0 0 16,-1-1 0-16,1-1 0 0,1 0 912 0,2 1 96 16,-3 2 16-16,2-1 0 0,-1-3 0 0,2 2 0 15,-1 0 0-15,0 2 0 0,0-1-832 0,-1-1-192 0,2 0 0 0,-2 0 0 16,8-2 864-16,0 0 128 0,0 0 32 0,-4 7 0 16,4-7 0-16,0 0 0 0,0 0 0 0,3 7 0 15,-3-7-832-15,9 4-192 16,-1 0 0-16,6 0 0 0,1-1 864 0,3-3 128 0,4 0 32 0,0 0 0 15,4 0-832-15,5 0-192 0,2 0 0 0,5 0 0 16,5 0 0-16,2 0 0 0,3 0 0 0,0 0 0 16,3 0 0-16,-1-2 0 0,3 1 0 0,3 1 0 15,4-4 0-15,1 2 0 0,3 0 0 0,0 0 0 16,-3 0 864-16,3-3 128 0,2 2 32 0,2 1 0 16,1 0-832-16,0 0-192 0,-3 0 0 0,2 0 0 0,2 0 0 0,2 0 0 15,1-1 0-15,-2 2 0 16,1-1 0-16,-2 0 0 0,3 1 0 0,-2 1 0 0,4-2 0 0,-1 2 0 15,-2 2 0-15,-4-1 0 0,-2 2 0 0,-2 1 0 16,-2-2 0-16,-1 0 0 0,-2 1 0 0,-4-1 0 16,-7 3 0-16,-2-3 0 0,-1-2 0 0,-2 1 0 15,1 1 0-15,-2 2 0 0,0-4 0 0,0 0 0 16,3 0 0-16,0 0 0 0,0 0 0 0,-1 0 0 16,-2 0 0-16,0 0 0 0,-2 0 864 0,3 0 128 15,1-3 32-15,-1 3 0 0,2 0-832 0,-1 3-192 16,-1-3 0-16,0 0 0 0,-5 0 0 0,1 0 0 15,-6-3 0-15,0 2 0 0,1 1 0 0,-1-1 0 16,0-2 0-16,1 0 0 0,-3 3 0 0,0-3 0 16,0 1 0-16,-1 0 0 0,-3 0 0 0,0 1 0 0,0 0 0 0,-3 1 0 15,-1-1 0-15,0 1 0 0,-1-2 0 0,-1 2 0 16,-1 0 864-16,1 0 128 0,-3 0 32 0,2 2 0 16,2-1-832-16,-3 0-192 15,0 0 0-15,-2 1 0 0,0 1 0 0,-3 1 0 0,-1-2 0 16,-3 0 0-1,-2 0-768-15,-1 0-208 0,-7-2-48 0,0 0-9824 0,0 0-1968 0</inkml:trace>
  <inkml:trace contextRef="#ctx0" brushRef="#br0" timeOffset="38755.56">15800 6233 12895 0,'0'0'272'0,"0"0"64"0,-6 4 16 0,6-4 32 0,0 0-384 0,0 0 0 16,0 0 0-16,0 0 0 0,0 0 896 0,0 0 96 16,0 0 32-16,7-2 0 0,3-3 0 0,-2 1 0 0,1-1 0 0,6-2 0 15,0-1-832-15,4 1-192 0,2-2 0 0,2-1 0 16,-1 1 864-16,3 0 128 0,0 2 32 0,1 0 0 15,-1 1-832-15,-2 2-192 0,0 0 0 16,-3 3 0-16,0 2 0 0,-3 2 0 0,-1 2 0 0,-3 4 0 16,-3 4 864-16,-3 3 128 0,-3 4 32 0,-4 3 0 15,-4 4-832-15,-4 6-192 0,-3 5 0 0,-3 0 0 16,-4 4 0-16,-1 0 0 0,-2 2 0 0,-2-1 0 16,-1-5 0-16,0-2 0 0,-1-1 0 0,0-4 0 15,0 0 0-15,4-3 0 0,0-5 0 0,5-2 0 16,1-1 0-16,6-2 0 0,1-1 0 0,2-3 0 0,3-3 0 15,1-3 0-15,5-1 0 0,2-1 0 16,4-4 864-16,5 1 128 0,5-1 32 0,3-1 0 0,6 2-832 0,2-1-192 16,0-1 0-16,2 0 0 0,1 0 0 0,1 1 0 15,-1-2 0-15,2 0 0 0,-4-2 0 0,-1 2 0 16,1 0 0-16,5 0 0 16,-5-2-1600-16,-3-1-352 0,-8 0-80 0,-7-3-16 15</inkml:trace>
  <inkml:trace contextRef="#ctx0" brushRef="#br0" timeOffset="39054.33">16806 5815 23951 0,'0'0'1056'0,"0"0"224"0,0 0-1024 0,0 0-256 0,-2 5 0 0,0 1 0 16,-5 0 0-16,2 4 0 0,-2 4 0 0,2 3 0 16,0 1 0-16,2 0 0 0,-2 1 0 0,-1 1 0 15,2 4 0-15,-3-2 0 0,0 0 0 0,1-1 0 16,-1 0 0-16,3 1 0 0,-2-4 0 0,0 7 0 15,-1-7-768-15,3-3-192 0,2-3-64 0,-1-5-8592 16</inkml:trace>
  <inkml:trace contextRef="#ctx0" brushRef="#br0" timeOffset="39412.87">17174 5768 16575 0,'9'-3'368'0,"-9"3"80"0,8-3 0 0,-1 2 16 0,0 1-464 0,-7 0 0 15,0 0 0-15,2 5 0 0,-4 3 912 0,-3 0 96 16,-3 0 16-16,-1 2 0 0,-2 2-832 0,-3 2-192 16,-2-1 0-16,-3 1 0 0,0 2 0 0,1-2 0 15,-2-1 0-15,0 0 0 0,-1-1 864 0,1-1 128 16,1 1 32-16,-3-2 0 0,0-1-832 0,-1-2-192 0,2-2 0 0,1-1 0 15,-3 1 864-15,2-3 128 0,3-1 32 0,3 0 0 16,1-1-832-16,3 0-192 0,4 0 0 0,0 3 0 16,7-3 864-16,0 0 128 15,0 6 32-15,4 1 0 0,1-2-832 0,2 3-192 0,4 2 0 0,3 0 0 16,5 1 0-16,2 0 0 0,1 0 0 0,-3 0 0 16,3 0 0-16,-1 1 0 0,0-2 0 0,-1 1 0 15,0-2 0-15,-3-1 0 0,2-1 0 0,-1 1 0 16,-2-3 0-16,0 0 0 0,-2-1 0 0,-1-3 0 15</inkml:trace>
  <inkml:trace contextRef="#ctx0" brushRef="#br0" timeOffset="39925.62">18350 6096 12895 0,'0'0'272'0,"8"-4"64"0,-2-6 16 0,-4 4 32 0,1 1-384 0,1 1 0 0,-2-3 0 0,-2 7 0 15,0 0 1712-15,0 0 272 0,0 0 48 0,0 0 16 16,0 0-1648-16,0 0-400 0,-4 2 0 0,-2 3 0 15,-3 2 896-15,2 4 112 0,-6 4 16 0,1 2 0 16,-1 5 0-16,-1 3 0 0,0 4 0 0,-2 4 0 16,1 2-832-16,-2 5-192 0,1 2 0 0,-1 2 0 0,2 1 0 15,1 0 0-15,0 0 0 0,3-3 0 0,1 1 0 16,4-3 0-16,-1-2 0 0,5-2 0 0,2-1 0 0,2-2 0 16,4-3 0-16,-2-4 0 0,3-3 0 0,0-1 0 15,2-2 0-15,2-4 0 0,1-5 0 0,2-3 0 16,-3-1 0-16,6 0 0 15,-3-6-1600-15,-3-5-352 0,0-9-80 0,-4 1-16 0</inkml:trace>
  <inkml:trace contextRef="#ctx0" brushRef="#br0" timeOffset="40120.23">17906 6546 23951 0,'0'0'512'0,"3"5"128"0,11-5 0 0,2-2 64 0,5 0-576 0,0 0-128 0,3 1 0 0,6-1 0 16,5-3 0-16,0 1 0 0,2 1 0 0,0-1 0 15,1 2 0-15,-5 0 0 0,-6-5 0 0,-2 3 0 16,-6 1 0-16,-2-2 0 16,-5-2 0-16,-2 2-10624 0</inkml:trace>
  <inkml:trace contextRef="#ctx0" brushRef="#br0" timeOffset="40406.96">18976 5770 20271 0,'0'0'448'0,"0"0"80"0,0 0 32 0,0 0 16 0,0 0-576 0,0 0 0 16,0 0 0-16,0 0 0 0,1 7 0 0,-1 4 0 16,-1 2 0-16,-3 4 0 0,0 2 928 0,-1 2 80 15,0 1 16-15,-1 3 0 0,1 2-832 0,-2 3-192 16,2 0 0-16,-3 1 0 0,3-1 0 0,-3-2 0 16,1-2 0-16,1 0 0 0,-1-4 0 0,3-2 0 15,-4-1 0-15,3-2 0 16,-1-3-768-16,2-2-208 0,-1-2-48 0,3-1 0 0</inkml:trace>
  <inkml:trace contextRef="#ctx0" brushRef="#br0" timeOffset="40752.85">19368 5792 20271 0,'0'0'896'0,"0"0"192"0,0 0-880 0,0 0-208 0,-4 6 0 0,-1 3 0 16,1 0 0-16,-5 1 0 0,2 1 0 0,-4 2 0 16,0 1 0-16,-3 0 0 0,-1 3 0 0,-2-2 0 15,0 0 0-15,-2-1 0 0,-1-2 0 0,-1 0 0 16,-2-1 864-16,1 1 128 0,1-2 32 0,1 0 0 0,-1-1-832 0,1 3-192 16,1-3 0-16,2 0 0 0,0-2 864 0,2 1 128 15,3-1 32-15,2-1 0 0,1-1-832 0,2-1-192 16,2-4 0-16,5 0 0 0,0 0 0 0,0 0 0 15,0 0 0-15,4 7 0 0,3-5 0 0,0 2 0 16,7 3 0-16,0 0 0 0,1 0 0 0,1 0 0 16,-1-1 0-16,2 1 0 0,1 1 0 0,1-1 0 15,1-1 0-15,-3 0 0 0,1 1 0 0,-1 0 0 16,-2 1 0-16,-1-2 0 16,-2-3-768-16,0-2-208 0,-1 3-48 0,-1-3 0 15</inkml:trace>
  <inkml:trace contextRef="#ctx0" brushRef="#br0" timeOffset="41035.35">19496 6079 20271 0,'0'0'448'0,"0"0"80"0,1-6 32 0,3 3 16 0,4 1-576 0,-1-1 0 0,0 2 0 0,0 0 0 16,2-1 928-16,1 0 80 0,3 1 16 0,1 1 0 0,2-2 0 16,0 0 0-16,2 0 0 0,-1 1 0 0,0 0-832 0,-1-1-192 15,0-1 0-15,-2 0 0 0,0 3 0 0,0-3 0 16,-2 0 0-16,0-1-8144 15,-4 1-1680-15</inkml:trace>
  <inkml:trace contextRef="#ctx0" brushRef="#br0" timeOffset="41286.32">20215 5690 23951 0,'0'0'512'0,"0"0"128"0,-2 10 0 0,-1 2 64 0,-2 3-576 0,-2 3-128 16,-1 3 0-16,-4 5 0 0,0 3 848 0,-1 3 144 0,-2 0 32 15,1 3 0-15,2 3-832 0,-1 0-192 0,1 0 0 0,1-3 0 16,2-4 0-16,-1-3 0 0,2 0 0 0,-1-2 0 16,3-5 0-16,-2-1 0 15,3-3 0-15,-1-1-8144 0,2-2-1680 0</inkml:trace>
  <inkml:trace contextRef="#ctx0" brushRef="#br0" timeOffset="42241.17">16977 4497 9215 0,'0'0'192'0,"0"0"64"0,-7-6 0 0,0 1 0 0,1-1-256 0,-2 2 0 16,2 0 0-16,-1 0 0 0,-1 2 1680 0,8 2 304 0,-8-4 48 0,1 1 16 16,7 3-832-16,0 0-144 15,0 0-48-15,0 0 0 0,0 0-816 0,0 0-208 0,0 0 0 0,0 0 0 16,9-7 864-16,3 1 128 0,1 2 32 0,4 1 0 16,1-1-832-16,3 0-192 0,1-2 0 0,2 2 0 15,3 1 0-15,0 0 0 0,3 1 0 0,-1 1 0 16,-1 1 864-16,1 2 128 0,-5 2 32 0,-1 0 0 15,-5 2-832-15,-3 0-192 0,-5 2 0 0,-3 3 0 16,-3 2 0-16,-5 2 0 0,-6-2 0 0,-1 0 0 16,-3 1 0-16,-2 0 0 0,-2 0 0 0,1-2 0 15,-3-2 0-15,2-1 0 0,1 1 0 0,-2 0 0 16,3-2 0-16,2-1 0 0,2-3 0 0,0 3 0 16,5-1 0-16,4-6 0 0,0 0 0 0,8 10 0 0,2-1 0 15,3-1 0-15,0-1 0 0,-1 4 0 0,2 1 0 16,1 4 0-16,1 1 0 0,1 2 0 0,0 1 0 0,-4 1 0 15,-5-3 0-15,-2 2 0 0,-2 1 0 0,-4-2 0 16,-4-3 0-16,-4 0 0 0,-3-2 0 0,-2 0 0 16,-4 1 0-16,-3-2 0 0,-2 0 0 0,-1 1 0 15,-1 0 0-15,0-2 0 0,0-5 0 0,2-1 0 16,4-5 0-16,1-2-8144 16,1-4-1680-16</inkml:trace>
  <inkml:trace contextRef="#ctx0" brushRef="#br0" timeOffset="42570.03">17861 4038 20271 0,'0'0'448'0,"0"0"80"0,0 0 32 0,0 0 16 0,0 0-576 0,0 0 0 0,-9 7 0 0,-2 5 0 16,0 4 0-16,-1 4 0 0,0-1 0 0,-1 2 0 15,0 1 0-15,2-1 0 0,2 4 0 0,-2-3 0 0,0-1 0 0,3 0 0 16,1-3 0-16,3 0 0 0,3-3 0 0,1-1 0 15,0-2 0-15,0-1 0 0,1 0 0 0,2-2 0 16,-3-9 0-16,0 0-8896 16</inkml:trace>
  <inkml:trace contextRef="#ctx0" brushRef="#br0" timeOffset="42909.85">18332 3986 20271 0,'0'0'448'0,"0"0"80"0,0 0 32 0,-7 7 16 0,1-1-576 0,-5 3 0 0,-1 1 0 0,-3 1 0 16,-2 5 0-16,-1-2 0 16,0 0 0-16,-2 2 0 0,-2 1 0 0,-1 1 0 0,-5-3 0 0,3 1 0 15,1-4 928-15,-2 2 80 0,2 0 16 0,2 1 0 16,2-3-832-16,4-1-192 0,0-2 0 0,2-1 0 15,2 1 0-15,3-2 0 0,2-4 0 0,7-3 0 16,0 0 0-16,0 0 0 0,0 0 0 0,0 0 0 16,0 0 0-16,6 7 0 0,3-1 0 0,2 0 0 15,-1-2 0-15,3 2 0 0,1-3 0 0,1 3 0 16,-2 0 864-16,0 1 128 0,1-2 32 0,-2 2 0 16,2 2-832-16,0-4-192 0,0 1 0 0,1 0 0 15,-1 0 0-15,-2-1 0 0,-1-1 0 0,1 0 0 16,1 0-768-16,-2 2-208 0,-11-6-48 15,10 1 0-15</inkml:trace>
  <inkml:trace contextRef="#ctx0" brushRef="#br0" timeOffset="43260.96">18724 3983 16575 0,'0'0'368'0,"0"0"80"0,0 0 0 0,0 0 16 0,0 0-464 0,0 0 0 0,-5 2 0 0,-2 1 0 16,-1 1 912-16,-3 3 96 15,-1 0 16-15,0 4 0 0,1 1-832 0,-4 6-192 0,2 1 0 0,0 0 0 16,1 0 864-16,2 1 128 0,-1-1 32 0,3 0 0 16,4 1-832-16,-1 0-192 0,3-2 0 0,-1-2 0 15,1 1 0-15,0-3 0 0,-1-2 0 0,2 0 0 16,0-1 0-16,1-1 0 0,0-1 0 0,2-1 0 16,-2-8-1600-1,0 0-352-15,0 0-80 0,0 0-16 0</inkml:trace>
  <inkml:trace contextRef="#ctx0" brushRef="#br0" timeOffset="43422.27">18417 4187 20271 0,'0'0'448'0,"0"0"80"0,0 0 32 0,1 1 16 0,10 2-576 0,2-1 0 16,4-2 0-16,1-1 0 0,3-1 928 0,2 1 80 16,1 1 16-16,3-1 0 0,1-1-832 0,2 2-192 15,0-3 0-15,0 2 0 0,-4 0 0 0,-1 0 0 16,-1-1 0-16,-5 0 0 0,-1 1 0 0,-3-1 0 15,-1 0 0-15,1-1-10608 0</inkml:trace>
  <inkml:trace contextRef="#ctx0" brushRef="#br0" timeOffset="43650.41">19268 3985 20271 0,'8'-7'896'0,"-8"7"192"0,0 0-880 0,5 3-208 0,-5-3 0 0,6 5 0 15,-1 3 864-15,-2 2 128 0,-2 0 32 0,-2 4 0 16,-1-1 0-16,-3 4 0 0,1 3 0 0,-2 1 0 16,-3-2-832-16,3 0-192 0,-4 0 0 0,2 0 0 15,-1 0 0-15,3 0 0 0,-2-1 0 0,2 0-8144 16,2-1-1680-16</inkml:trace>
  <inkml:trace contextRef="#ctx0" brushRef="#br0" timeOffset="44922.93">22069 2966 12895 0,'0'0'272'0,"0"0"64"0,0 0 16 0,0 0 32 0,0 0-384 0,-3 10 0 0,3-10 0 0,-4 7 0 15,4-7 896-15,-6 7 96 0,6-7 32 0,-6 8 0 16,3-3 0-16,3-5 0 0,-7 6 0 0,7-6 0 0,-3 9-832 0,1 0-192 16,2-9 0-16,-2 11 0 0,0 0 864 0,2 0 128 15,-1-1 32-15,1 2 0 0,0 0-832 0,0 5-192 16,-1-1 0-16,-1 4 0 0,1 2 0 0,-1 5 0 16,-2-1 0-16,1 6 0 0,0 4 0 0,-3 3 0 15,2 1 0-15,0 3 0 0,-4-2 864 0,1 2 128 16,1 1 32-16,-1 3 0 0,0 5-832 0,2 2-192 15,-1 2 0-15,0 0 0 0,-1 0 0 0,1-1 0 16,-1-1 0-16,2 2 0 0,-4 3 0 0,2 2 0 16,-1-1 0-16,1 1 0 0,-5-2 864 0,3 0 128 15,1-1 32-15,0 0 0 0,0-1-832 0,-1 4-192 16,0-3 0-16,1-1 0 0,5 0 0 0,-1-5 0 0,-5 2 0 16,3-1 0-16,1 1 0 0,2 0 0 15,0 2 0-15,-1-4 0 0,-4-2 864 0,2 1 128 0,-1-1 32 0,2-1 0 16,0-1-720-16,-1 2-144 0,-1 0-32 0,-1 2 0 15,-1 0 128-15,2-3 0 0,-1-1 16 0,0 1 0 16,1-2-16-16,-1 5 0 0,0 4 0 0,1-3 0 16,-2-5-64-16,1 2 0 0,0 0-16 0,1-2 0 15,-1-3 0-15,0 1 0 0,1 1 0 0,-1 3 0 16,0 4 16-16,0-1 16 0,0-3 0 0,-1-3 0 16,1 0-16-16,-2-3-16 0,1-1 0 0,1 2 0 15,-3-2 64-15,2-1 16 0,-2 1 0 0,2-3 0 16,0-2 32-16,0-2 16 0,2-2 0 0,-3-3 0 15,3-4-48-15,-2 1 0 0,3-2 0 0,-3 0 0 16,4-1-64-16,-3-3-32 0,2-4 0 0,4-1 0 16,-1 3-32-16,1-2 0 0,-2-1 0 0,0 0 0 0,2-1 16 15,-3 1 0-15,0 4 0 0,-1-1 0 0,-4-1-144 0,1-2 0 16,-1 4 0-16,3-2 0 0,3 0 0 0,-1-1 0 16,0 1 128-16,0 1-128 0,1 0 0 0,1-2 0 15,-4 1 0-15,4-1 0 0,-1-1 0 0,4 1 0 16,3 1 0-16,0-3 0 15,-2-5-1232-15,5 0-176 0,-1 0-48 0,5-5-10864 16,-10-6-2176-16</inkml:trace>
  <inkml:trace contextRef="#ctx0" brushRef="#br0" timeOffset="48963.54">1923 10330 16575 0,'0'0'368'0,"0"0"80"0,0 0 0 0,0 0 16 0,0 0-464 0,0 0 0 16,0 0 0-16,0 0 0 0,0 0 1728 0,0 0 256 0,0 0 64 0,6 1 0 15,5-4-832-15,2-1-144 0,2-3-48 0,4 3 0 16,2 1-816-16,3-1-208 0,4-1 0 0,1-1 0 15,3 2 0-15,3-1 0 0,3-1 0 0,-2 1 0 16,-2 0 0-16,-1-1 0 0,-2 3 0 0,9-1 0 31,-13 1-1600-31,-5 2-352 0,-3 1-80 0,-19 0-16 0</inkml:trace>
  <inkml:trace contextRef="#ctx0" brushRef="#br0" timeOffset="49112.06">2094 10459 27647 0,'0'0'608'0,"0"0"128"0,0 0 32 0,0 0 0 0,0 0-624 0,9 5-144 16,0 1 0-16,4-2 0 0,1 0 848 0,5-1 144 16,4-1 32-16,1 0 0 0,8 1-832 0,1-1-192 15,2-2 0-15,12 0 0 16,-5 2-1600-16,-5-2-352 0,9-2-80 0,-13-3-16 0</inkml:trace>
  <inkml:trace contextRef="#ctx0" brushRef="#br0" timeOffset="49819.25">3238 10874 12895 0,'-10'6'576'0,"10"-6"112"0,-5 5-560 0,1-1-128 16,-3 3 0-16,4-3 0 0,3-4 848 0,0 0 144 16,0 0 32-16,0 0 0 0,0 0 0 0,0 0 0 15,0 0 0-15,0 0 0 0,8 0 816 0,0-2 160 16,1 0 48-16,6-4 0 0,0-3-1648 0,4-1-400 15,2 1 0-15,3-6 0 0,2-5 0 0,3 1 0 16,3-6 0-16,3 1 0 0,-1-1 896 0,5-3 112 16,1-1 16-16,2-2 0 0,-3 0-832 0,0-1-192 15,-4-2 0-15,1-3 0 0,-3-4 0 0,-4 4 0 0,-2 1 0 16,-2 1 0-16,-4 0 0 0,-2-3 0 0,-5 0 0 16,5-15 0-16,-3 5 0 0,-5 3 0 0,-4 1 0 15,-5 6 0-15,-2 9 0 0,-2 3 0 0,-4 3 0 0,0 4 0 31,-2 2-768-31,0 2-208 0,2 4-48 0,-3 4 0 0,-1 3 1648 0,1 3 320 0,-2 3 64 0,-1 5 16 16,-1 7-832-16,0 4-192 0,-2 5 0 0,0 8 0 16,-2 6 0-16,0 3 0 0,-1 3 0 0,1 1 0 15,-2 0 0-15,1 1 0 0,0-1 0 0,4-1 0 16,1-4 0-16,6-4 0 0,2-2 0 0,3-2 0 16,2-1 0-16,2-4 0 0,4-4 0 0,2-2 0 15,5 3 0-15,-2-5 0 0,1-1 0 0,-1-2 0 16,1-2 0-16,-2 1 0 0,1 0 0 0,0-3 0 15,2-2 0-15,-3 0 0 0,0-1 0 0,0 0 0 16,-2 0 0-16,2-3 0 0,-10-5 0 0,11 5-9232 16,0 1-1904-16</inkml:trace>
  <inkml:trace contextRef="#ctx0" brushRef="#br0" timeOffset="50063.64">4374 10274 27647 0,'0'0'608'0,"0"0"128"0,0 0 32 0,0 0 0 0,8 12-624 0,-10-3-144 16,-3 3 0-16,1 0 0 0,-2 5 848 0,1 3 144 15,-3-1 32-15,-4 11 0 0,1-1-832 0,2 0-192 0,1 2 0 0,1-4 0 16,-2-5 0-16,1 2 0 0,1 0 0 0,0-3 0 31,1-5-768-31,1 0-208 0,1-2-48 0,0-1-7632 0,0 0-1536 0</inkml:trace>
  <inkml:trace contextRef="#ctx0" brushRef="#br0" timeOffset="50570.44">4795 10249 23951 0,'0'0'512'0,"0"6"128"0,0 3 0 0,0 1 64 0,0-1-576 0,-2 3-128 0,-1 3 0 0,0 3 0 0,-3 1 848 0,1-1 144 16,-2 2 32-16,1 2 0 0,-3 4-832 0,0-1-192 16,1-3 0-16,0 0 0 0,1 0 0 0,0-3 0 15,2-4 0-15,1-3 0 0,2-3 0 0,1-3 0 16,1 0 0-16,0-6 0 0,0 0 864 0,5 0 128 15,4-7 32-15,-1 1 0 0,2-3-832 0,3-2-192 16,-2-4 0-16,2-1 0 0,2 1 0 0,-1-1 0 16,0 1 0-16,2 0 0 0,1-3 0 0,2 3 0 15,0 4 0-15,0-2 0 0,-2-1 0 0,2 2 0 16,-1 3 0-16,0 2 0 0,-2 2 0 0,-1 3 0 16,-2-1 0-16,-2 5 0 0,0 4 0 0,-5 1 0 0,0 1 0 15,-2-1 0-15,0 2 0 0,-1 2 0 0,-1 2 0 16,-1-3 0-16,-1-1 0 0,1 0 0 0,3-2 0 15,-3-2 0-15,-1-5 0 0,0 0 0 16,0 0 0-16,7 0 0 0,1-1 864 0,3-2 128 0,0-3 32 16,1 0 0-16,1-4-832 0,2 0-192 0,-1 0 0 0,-1-2 0 15,0-4 0-15,2 1 0 0,-1 3 0 0,0 0 0 16,2 3 0-16,-1 0 0 0,-1-1 0 0,2 4 0 16,1 3 0-16,0 7 0 0,-2-2 0 0,1 2 0 15,-1 4 0-15,2 2 0 0,0 5 0 0,2-1 0 16,-1-3 0-16,-2 2 0 0,2 3 0 0,-2 1 0 15,-2 0 0-15,0 1 0 0,-1 0 0 0,-2 0 0 16,-1 2 0-16,0 0 0 0,-3-4 0 0,2-1-10336 16,-4-4-2112-16</inkml:trace>
  <inkml:trace contextRef="#ctx0" brushRef="#br0" timeOffset="50736.85">4903 9809 35007 0,'0'0'768'0,"8"0"176"0,2 1 16 0,-3 1 16 0,2 1-784 0,0 1-192 16,0-2 0-16,1 2-10336 16,-3 4-2112-16</inkml:trace>
  <inkml:trace contextRef="#ctx0" brushRef="#br0" timeOffset="51244.15">3295 11463 23951 0,'0'0'512'0,"0"0"128"0,0 0 0 0,0 0 64 0,0 0-576 0,-7 8-128 16,2 1 0-16,-2 3 0 0,0 4 848 0,-1 2 144 0,0 1 32 0,0 2 0 15,2 1 0-15,-1 4 0 0,-2 3 0 0,4-3 0 16,-2 0-832-16,2 3-192 0,0 1 0 0,0-1 0 16,3-1 0-16,0-3 0 0,-1-2 0 0,2 0 0 15,1-2 0-15,0-2 0 0,0-6 0 0,2-1 0 32,2-2-1600-32,-4-10-352 0,0 0-80 0,11-1-16 0</inkml:trace>
  <inkml:trace contextRef="#ctx0" brushRef="#br0" timeOffset="51574.04">3683 11316 23951 0,'0'0'1056'0,"0"0"224"0,0 0-1024 0,0 0-256 16,0 0 0-16,0 5 0 0,-4 5 0 0,-1 0 0 15,0-1 0-15,-2 3 0 0,0-1 880 0,-3 1 112 16,-2-1 32-16,0 2 0 0,-1 3-832 0,0-1-192 15,0 1 0-15,-1-1 0 0,-1 0 864 0,-1 1 128 16,-2 1 32-16,-1 0 0 0,-1-3-832 0,-2 2-192 16,0-3 0-16,0 2 0 0,1 1 0 0,1 1 0 15,0-1 0-15,3-2 0 0,0 1 0 0,3 3 0 16,3-5 0-16,2-1 0 0,5 0 864 0,1-1 128 16,5 0 32-16,2-1 0 0,4-1-832 0,4-1-192 15,3-2 0-15,4 3 0 0,4 0 0 0,3-3 0 16,1-3 0-16,2 1 0 0,2 3 0 0,-2-4 0 15,-4-3 0-15,-7 2 0 0,4 1 0 0,0 1 0 0,0 0 0 0,-2-2 0 32,-4-2-768-32,-2 1-208 0,-2-1-48 0,4 0-13504 0</inkml:trace>
  <inkml:trace contextRef="#ctx0" brushRef="#br0" timeOffset="51949.8">3970 11546 20271 0,'-7'2'448'0,"-2"-3"80"0,1-1 32 0,-3 2 16 0,1 2-576 0,1 2 0 16,4 3 0-16,2-2 0 0,3-5 928 0,0 0 80 16,-1 7 16-16,1-7 0 0,6 8 0 0,3-3 0 15,5 0 0-15,5-1 0 0,3 1-832 0,3-1-192 16,4-3 0-16,3 0 0 0,1 0 0 0,2 1 0 0,1 2 0 15,1-2 0-15,-1-4 0 0,-4 0 0 16,0 2 0-16,-3-1 0 0,1-2 0 0,-12 1 0 0,0 0 0 0,-1-1 0 16</inkml:trace>
  <inkml:trace contextRef="#ctx0" brushRef="#br0" timeOffset="52252.11">4309 11454 27647 0,'-11'-8'608'0,"11"8"128"0,-2-7 32 0,2 7 0 0,0-4-624 0,0 4-144 0,7-1 0 0,1 1 0 16,3 2 0-16,4 0 0 0,2-1 0 0,3 2 0 0,2 2 0 0,2 0 0 15,3 2 0-15,0 1 0 0,2 0 0 0,-1 3 0 16,-2 3 0-16,-2-1 0 0,-3-2 0 0,-4 2 0 15,-2 1 0-15,-4 1 0 0,-4 0 0 0,-1-2 0 16,-4 0 0-16,-3 4 0 0,-2 2 848 0,-6-3 144 16,-2-1 32-16,-3 2 0 0,-4 1-832 0,-2-2-192 15,-3 1 0-15,0-3 0 0,1-1 0 0,-2 0 0 16,2-2 0-16,-1-2 0 0,1-1 0 0,0-4 0 16,2-2 0-16,-7-3-13888 0</inkml:trace>
  <inkml:trace contextRef="#ctx0" brushRef="#br0" timeOffset="52934.48">5790 11230 23951 0,'0'0'512'0,"0"0"128"0,0 0 0 0,0 0 64 0,0 0-576 0,0 0-128 0,0 0 0 0,0 0 0 16,0 0 0-16,-5 2 0 0,-5 2 0 0,1 3 0 15,-1 4 0-15,-4 5 0 0,0-1 0 0,-1 3 0 0,-3 0 848 0,1 2 144 16,-4 3 32-16,0-2 0 0,0 0-832 0,-3 1-192 15,-2-1 0-15,0-1 0 0,-4-3 864 0,2 2 128 16,0-4 32-16,0 1 0 0,-1-2-832 0,1-2-192 16,0-1 0-16,0-2 0 0,2-2 864 0,1-3 128 15,-1-1 32-15,3-3 0 0,-1-3-832 0,3-1-192 16,-2-2 0-16,2-2 0 0,2-1 0 0,0-4 0 16,2 0 0-16,4 0 0 0,2 0 0 0,3 0 0 15,3-2 0-15,3 0 0 0,2 3 0 0,3 0 0 16,2 2 0-16,4 1 0 0,3-1 0 0,1 4 0 15,3 1 0-15,4 4 0 0,-1 2 0 0,6 1 0 0,-1 4 0 16,3-2 0-16,3 5 0 0,1 1 0 0,1 1 0 16,0 0 0-16,-2 0 0 0,1 0 0 0,0 0 0 0,0 0 0 15,-3-2 0-15,2 0 0 0,-2-3 0 0,-1 1 0 16,1 0 0-16,0-2 0 0,1-4 0 0,2-2 0 16,-1 0 0-16,1-4 0 0,2-1 0 0,2-3 0 15,2-2 0-15,-1-2 0 0,0 1 0 0,0-3 0 16,-1-2 0-16,-2-2 0 0,-2-2 0 0,-2-1 0 15,-3-2 0-15,-3 1 0 0,-5-1 0 0,-2 3 0 16,-4 2 0-16,-6 0 0 0,-4-2 0 0,-5 4 0 16,-2 0 864-16,-5 3 128 0,-4 2 32 0,-5 2 0 15,-4 1-832-15,-6 3-192 0,-2 1 0 0,-4 4 0 16,-3 4 864-16,-2 3 128 0,1-1 32 0,-1 4 0 16,0 3-832-16,2 3-192 0,0-1 0 0,4 4 0 0,0 0 0 15,3 3 0-15,5-2 0 0,1 0 0 16,5-1-3232-16,5 0-688 15,-3 13-144-15,18-16-32 0</inkml:trace>
  <inkml:trace contextRef="#ctx1" brushRef="#br0">17328 12809 0,'0'0'0,"0"0"16,0 0 0,0 0-1,0 0 1,0 0 0,0 0-1,0 0 1,57-61-1,-22 54 1,-13 5 0,-8 21-1,-8 11 1,-8-5 0,-3-6-1,-7-7 1,-25-30-1,37 18 1,0 0 0,0 0-1</inkml:trace>
  <inkml:trace contextRef="#ctx0" brushRef="#br0" timeOffset="58603.49">7394 8956 9215 0,'2'-16'400'0,"1"5"96"0,3-4-496 0,0 0 0 15,0-1 0-15,2 0 0 0,-1 2 912 0,2 1 96 16,-3-2 16-16,4 4 0 0,-2 3 0 0,1 0 0 16,-1 0 0-16,-2 2 0 0,-1-2 0 0,-5 8 0 15,0 0 0-15,0 0 0 0,0 0-832 0,0 0-192 16,0 0 0-16,0 0 0 0,4 8 0 0,-2 3 0 16,-3 4 0-16,-2 4 0 0,-3 2 864 0,-1 6 128 15,-2 7 32-15,-3 7 0 0,0 4-832 0,-1 8-192 16,0 7 0-16,1 2 0 0,0-1 864 0,-1 9 128 15,-1 6 32-15,1 6 0 0,4 4-832 0,-2 3-192 16,0 1 0-16,1 5 0 0,-1 3 0 0,2 0 0 16,-1-1 0-16,1-1 0 0,3 0 0 0,0-28 0 0,3 5 0 0,-1-1 0 15,2 1 0-15,1-3 0 0,0-4 0 0,1 2 0 16,0-2 864-16,1-5 128 0,-1-3 32 0,2-3 0 16,1-2-832-16,-1-1-192 0,0-1 0 0,0-1 0 15,1-3 0-15,-1 0 0 0,-2-3 0 0,0-1 0 16,0-2 0-16,0 0 0 0,1-1 0 0,-1 0 0 15,-1 0 0-15,1 2 0 0,2-2 0 0,0 0 0 16,-1-3 864-16,1 0 128 0,2-5 32 0,0-3 0 16,0 0-1648-1,2-6-320-15,-1-3-64 0,2-5-16 0,2-3-816 0,-2-6-160 0,3-6-48 0,4-8 0 16</inkml:trace>
  <inkml:trace contextRef="#ctx0" brushRef="#br0" timeOffset="59323.94">8541 8960 12895 0,'0'0'272'0,"0"0"64"0,-9 6 16 0,2-4 32 16,7-2-384-16,0 0 0 0,0 0 0 0,0 0 0 0,0 0 1712 0,0 0 272 16,0 0 48-16,6-7 16 0,4-3-1648 0,-1-2-400 15,2-2 0-15,4 6 0 0,5 2 896 0,2 0 112 16,-5-2 16-16,4 0 0 0,2 2-832 0,-3 2-192 16,-1 3 0-16,-1 1 0 0,-3 0 864 0,-2 6 128 15,-2 4 32-15,-2 3 0 0,-4 1-832 0,-1 4-192 16,-4 3 0-16,-5 6 0 0,-3 6 0 0,-6 4 0 15,-3 4 0-15,-5 2 0 0,-2 0 0 0,-3-1 0 16,0 0 0-16,-1-5 0 0,2-2 0 0,3-2 0 16,2-1 0-16,3-7 0 0,2-6 864 0,4-2 128 0,2-3 32 15,4-1 0-15,3 0-832 0,4-4-192 0,-1-9 0 0,11 7 0 16,4 0 0-16,3-2 0 0,3-3 0 0,5-1 0 16,6-1 864-16,2 0 128 0,3 0 32 0,0 0 0 15,0-1-832-15,-1-1-192 0,0-2 0 0,-1 3 0 16,1-1 0-16,0 0 0 0,-2-1 0 0,-1-1 0 15,-3 1 0-15,-1 1 0 0,-1 1 0 0,-3 0 0 16,-3-4 0-16,-3 3 0 0,-4 0 0 0,-3 0-10336 16,-3-3-2112-16</inkml:trace>
  <inkml:trace contextRef="#ctx0" brushRef="#br0" timeOffset="62562.58">7891 2951 5519 0,'-71'31'0'0,"-2"5"224"0,-1 3-64 0,21-8 32 0,-1 3-192 0,-4 5 0 0,-1 7 0 0,1 2 0 16,3 5 0-16,3-2 0 16,2 0 0-16,7-1 0 0,6-2 0 0,4 0 0 0,4 3 0 0,7-2 0 15,3 1 0-15,6-3 0 0,4-3 0 0,5 0 0 16,4-4 0-16,2-2 0 0,5 0 0 0,5-1 0 16,4-2 0-16,9 2 0 0,3-4 0 0,6 0 0 15,6 1 0-15,4 1 0 0,4-3 0 0,4 0 0 16,-1-1 848-16,3-1 144 0,-1 0 32 0,28 11 0 15,-6-5-832-15,-3-2-192 0,-5-1 0 0,1-1 0 16,1 0 0-16,2-2 0 0,5-5 0 0,7-2 0 0,0 0 0 16,5-7 0-16,5-9 0 0,0 0 0 15,4-1 0-15,0-6 0 0,-2-6 0 0,4-3 0 0,7-5 0 16,-3-4 0-16,0-2 0 0,0-2 0 0,-3-4 0 0,0-3 0 16,-5 0 0-16,-3-1 0 0,-3-1 0 0,-1-3 0 15,-1-3 0-15,-4-6 0 0,-7-6 864 0,-4-6 128 16,-5-5 32-16,-2-2 0 0,-4 1-832 0,-9 1-192 15,-8 3 0-15,-9 2-5696 16</inkml:trace>
  <inkml:trace contextRef="#ctx1" brushRef="#br0" timeOffset="7645.21">20981 11012 0,'0'0'16,"-40"-5"0</inkml:trace>
  <inkml:trace contextRef="#ctx0" brushRef="#br0" timeOffset="66063.75">8510 10136 12895 0,'0'0'272'0,"-10"7"64"0,2-12 16 0,1 1 32 0,0 2-384 0,-3 0 0 0,-1 1 0 0,1 0 0 15,-2 1 896-15,1 1 96 0,0 0 32 0,1 1 0 16,-2 0-832-16,2 2-192 0,2 0 0 0,-1-2 0 15,0 2 864-15,1-1 128 0,2 0 32 0,0 1 0 0,2 0-832 0,4-4-192 16,0 0 0-16,0 0 0 0,10 4 864 0,4-3 128 16,5 1 32-16,5-4 0 0,6-1 0 15,5-1 0-15,2-2 0 0,8 0 0 0,6-2-832 0,2 0-192 16,-1 1 0-16,5-1 0 0,-1-2 0 0,3 0 0 16,2-2 0-16,-1 3 0 0,-1 3 0 0,0 2 0 15,-8 3 0-15,-2-2 0 0,-5 0 0 0,-2 1 0 16,-7 4 0-16,-5 0 0 0,-8 0 0 0,-4 3 0 15,-2 1 0-15,-5 1 0 16,-5 1-1600-16,-4 3-352 0,-3 0-80 0,-4 0-16 0</inkml:trace>
  <inkml:trace contextRef="#ctx0" brushRef="#br0" timeOffset="66594.46">8382 10811 23951 0,'-6'-15'512'15,"5"7"128"-15,1-1 0 0,1-1 64 0,2 0-576 0,4 0-128 0,-1-1 0 0,6 0 0 16,4 1 0-16,3 1 0 0,5-1 0 0,1 2 0 0,5-2 848 0,3 1 144 16,3 3 32-16,1 0 0 0,3 2-832 0,-5 2-192 15,-2-1 0-15,-2 6 0 0,-1 1 0 0,-4 1 0 16,-6 1 0-16,-1 2 0 0,-5 2 0 0,-3 1 0 16,-4-2 0-16,-2 2 0 0,-4 3 0 0,-4-1 0 15,-2 2 0-15,-2 3 0 0,-3-2 864 0,-1 1 128 16,0-2 32-16,-2 0 0 0,-1-3-832 0,3-1-192 15,4-3 0-15,-1 1 0 0,4 2 0 0,1-2 0 16,3-2 0-16,4 1 0 0,2-1 0 0,3 3 0 16,2 1 0-16,5 1 0 0,2 1 0 0,2 2 0 15,3 1 0-15,0 3 0 0,3 1 0 0,-3 3 0 16,-2-1 0-16,-5 2 0 0,-1 3 864 0,-5 2 128 0,-3 1 32 16,-5 0 0-16,-4 1 0 0,-5 4 0 0,-4-2 0 15,-5-1 0-15,-5 1 0 0,-2-2 0 0,-4-1 0 0,-1-2 0 16,-2 0-832-16,-2-2-192 0,-2-1 0 0,-1-3 0 15,-1-2 0-15,2-3 0 0,1-4 0 16,0-5 0-16,0-6 0 0,1-4 0 0,1-5 0 0,2-5 0 31,2-3-1600-31,1-5-352 0,2-3-80 0,4-4-9296 0,3-6-1856 0</inkml:trace>
  <inkml:trace contextRef="#ctx0" brushRef="#br0" timeOffset="70460.64">10963 9199 20271 0,'0'0'448'0,"0"0"80"0,0 0 32 0,8-6 16 0,-2-3-576 0,-6 9 0 0,0 0 0 0,0 0 0 0,8-4 0 0,-8 4 0 15,6-6 0-15,-6 6 0 0,0 0 928 0,0 0 80 16,0 0 16-16,0 0 0 0,0 0 0 0,0 0 0 15,0 0 0-15,0 0 0 0,0 0 0 0,0 0 0 16,0 0 0-16,3 9 0 0,-3-4 0 0,0-5 0 16,0 0 0-16,-4 12 0 0,-1 5-832 0,-4-1-192 15,1-1 0-15,-5 3 0 0,0 4 0 0,-2 4 0 16,-4 1 0-16,2 5 0 0,-3 3 864 0,-1 5 128 16,-2 3 32-16,1 3 0 0,1 4-832 0,0-2-192 15,2-3 0-15,3-1 0 0,1-2 0 0,3 0 0 16,2-2 0-16,1 0 0 0,1 2 0 0,0-1 0 15,3-4 0-15,-1-11 0 0,3 0 0 0,0 0 0 16,0 2 0-16,2-3 0 0,1-1 0 0,-1 1 0 0,1-3 0 16,1 0 0-16,0 0 0 0,3-1 0 0,0-1 0 15,3-1 0-15,-1-3 864 0,3 0 128 0,-2-2 32 0,3-2 0 16,2-2-832-16,-1-2-192 0,2-2 0 0,1-1 0 16,3-3 0-16,0-2 0 0,1-1 0 0,-2-1 0 15,2-1 0-15,-2 1 0 0,4 0 0 16,0 1 0-16,-1-1 0 0,1-2 0 0,-4 3 0 0,8-2 0 31,-3-1-768-31,-3 0-208 0,-3 4-48 0,-2-3 0 16,-5-1-816-16,0 0-160 0,-8 4-48 0,0 0 0 0,0 0 0 0,0 0 0 15,0 0 0-15,0 0 0 0</inkml:trace>
  <inkml:trace contextRef="#ctx0" brushRef="#br0" timeOffset="70801">10284 9961 27647 0,'-10'-9'1216'0,"5"4"256"0,2 0-1168 0,-1-2-304 15,3-1 0-15,1 8 0 0,0 0 0 0,12-4 0 16,-2 2 0-16,6 0 0 0,1 0 880 0,5-2 112 15,2 2 32-15,4-2 0 0,1-1-832 0,6-2-192 16,6-4 0-16,0 3 0 0,4 1 864 0,2 2 128 16,1 2 32-16,0-1 0 0,3 1 0 0,1-3 0 15,-2-2 0-15,-1 1 0 0,-3 3 0 0,-3 0 0 16,-6 1 0-16,-2 0 0 0,-3-1-832 0,-2 2-192 0,-2-2 0 16,-3-1 0-16,-4 1 0 0,-3 2 0 0,-2 0 0 15,-5 1 0-15,-11 1 0 0,0 0 0 0,0 0 0 0,0 0 0 31,0 0-2416-31,0 0-528 0,0 0-96 0,-12 3-12720 0</inkml:trace>
  <inkml:trace contextRef="#ctx0" brushRef="#br0" timeOffset="72765.14">12345 8252 16575 0,'0'0'368'0,"0"0"80"0,0 0 0 0,0 0 16 0,2-5-464 0,-1-3 0 0,-1-2 0 0,0 10 0 15,0 0 0-15,0 0 0 0,3-10 0 0,0 3 0 16,-3 7 912-16,0 0 96 0,0 0 16 0,0 0 0 16,6-6 0-16,-6 6 0 0,0 0 0 0,0 0 0 15,8 0 0-15,-8 0 0 0,10 4 0 0,-10-4 0 16,5 6-832-16,3 2-192 0,-1-1 0 0,1 4 0 15,0 4 864-15,2 1 128 0,-3 2 32 0,1 0 0 16,-2 2-832-16,3 2-192 0,-3 1 0 0,4 4 0 0,-2 2 0 0,1 6 0 16,-2 3 0-16,1 5 0 0,1 3 864 0,-4 1 128 15,-4 2 32-15,2 0 0 0,-1 2-832 0,-2 1-192 16,-1 2 0-16,0 4 0 0,-3 6 0 0,0-17 0 16,0 6 0-16,-1 4 0 0,3 0 0 0,-1 5 0 15,-1-1 0-15,2 2 0 0,1 1 864 0,1-4 128 16,0-1 32-16,2-4 0 0,-1 0-832 0,2-2-192 15,1-2 0-15,-1 2 0 0,1 2 864 0,-1 0 128 16,2 1 32-16,-2-1 0 0,0 1-832 0,0 0-192 16,0 3 0-16,1 0 0 0,-1 2 0 0,0-3 0 15,-2-1 0-15,2-1 0 0,1-4 0 0,-1 1 0 16,2 1 0-16,-1-4 0 0,2 0 0 0,-1-2 0 16,0-2 0-16,0 0 0 0,-2-3 0 0,2-1 0 0,2 0 0 15,-1 1 0-15,-1 2 864 0,0 0 128 0,-1-3 32 16,1 0 0-16,0 2-832 0,-2-3-192 0,2 0 0 0,3-1 0 15,-4-4 0-15,1-1 0 0,2-1 0 0,-1-3 0 16,2-3 0-16,-4-3 0 0,-3-2 0 0,1-5 0 16,1-3 0-16,-1-1 0 0,1-3 0 0,-3-3 0 15,0-8 0-15,0 0 0 0,2 4 0 0,-2-4 0 16,0 0 0-16,0 0 0 0,0 0 0 0,0-9 0 31,0-4-768-31,-1 4-208 0,0-6-48 0,-3-1-12016 0,1-3-2400 0</inkml:trace>
  <inkml:trace contextRef="#ctx0" brushRef="#br0" timeOffset="80424.06">3934 13217 7423 0,'0'0'320'0,"0"0"80"0,0 0-400 0,11-4 0 16,-3-6 0-16,1 7 0 0,-9 3 1168 0,7-4 160 15,2-4 16-15,-2 3 16 0,-7 5-112 0,8-6-32 16,-1-2 0-16,-7 8 0 0,7-10-208 0,-3 3-48 16,-4 7-16-16,3-8 0 0,-3 8 48 0,0 0 16 15,5-8 0-15,-5 8 0 0,0 0-112 0,0 0 0 16,0 0-16-16,0 0 0 0,0 0-256 0,-6 9-48 16,0 2-16-16,-2 2 0 0,2 4 16 0,-1 3 16 15,-3 2 0-15,-1 4 0 0,1 0-16 0,1 4 0 16,-2 0 0-16,2 4 0 0,1 7-80 0,-1-2-32 0,1 0 0 15,0 3 0-15,0-2-192 0,1 1-32 0,1 0-16 0,2-3 0 16,-3-2-80-16,4-3-16 0,1 0 0 0,2-2 0 16,2-2-128-16,3-4 128 0,0-3-128 0,3-1 128 15,1-3 0-15,2-2 0 0,1 0 0 0,1-2 0 16,1-4 16-16,2 1 0 0,-1-5 0 0,1 1 0 16,0-4-144-16,1-1 192 0,4 0-192 0,-3-4 192 15,1 0-192-15,-3-1 0 0,0 0-160 0,-3-1 160 16,0 0-1888-16,-4 0-288 15,-3-4-48-15,-5 0-12112 0</inkml:trace>
  <inkml:trace contextRef="#ctx0" brushRef="#br0" timeOffset="80626.32">3627 13731 20271 0,'-8'-6'1792'0,"8"6"-1424"15,0 0-368-15,0 0 0 0,6-9 3024 0,7 0 544 16,5 4 96-16,3 0 32 0,1 2-2800 0,3 1-576 16,1-3-96-16,2 3-32 0,0 2 240 0,4-2 32 15,4-2 16-15,-2-1 0 0,-2 4-256 0,-1 1-48 16,0 1-16-16,3-1 0 0,2-2-304 0,-2 2-64 16,-2 0-16-16,-3 2-10480 15,0-2-2096-15</inkml:trace>
  <inkml:trace contextRef="#ctx0" brushRef="#br0" timeOffset="81065.72">5472 13585 25791 0,'-12'-6'1152'0,"3"2"224"0,2 4-1104 0,0 0-272 16,1 0 0-16,1 8 0 0,-1 4 800 0,2 3 96 15,-2 1 32-15,3 1 0 0,0 2-272 0,-1 2-48 16,-6 0-16-16,4 0 0 0,-2-1-336 0,4-1-64 15,-1 1 0-15,-2 1-16 0,-3-3-176 0,3 0 0 0,4 0 144 0,1 0-144 32,-3-1-1344-32,3-2-352 0,2-15-64 0</inkml:trace>
  <inkml:trace contextRef="#ctx0" brushRef="#br0" timeOffset="81225.55">5322 13465 18431 0,'-10'-11'1632'0,"4"1"-1312"0,-1 2-320 0,4 2 0 16,1 2 3296-16,2 4 592 0,0 0 112 0,0 0 32 16,0 0-3264-16,0 0-640 0,3 10-128 0,-3-10 0 15,10 9-800-15,-2 2-144 0,-1 2-16 0,3-2-12672 16</inkml:trace>
  <inkml:trace contextRef="#ctx0" brushRef="#br0" timeOffset="81576.32">6290 13508 25791 0,'0'0'2304'0,"0"0"-1856"16,0-8-448-16,0 8 0 0,0 0 1408 0,-9-1 176 15,-2-4 32-15,-3 5 16 0,-5 8-1184 0,-1 3-224 16,-4 3-48-16,0-3-16 0,-1-2 160 0,0-2 16 15,3 1 16-15,-3 2 0 0,2 1-64 0,2 0-16 16,4 0 0-16,5 0 0 0,4 0-272 0,5-1 0 0,-1 3 0 0,8-1 0 16,3 1 0-16,3 3 0 0,4 1 0 0,0 0 0 15,2-2 0-15,2 2 0 0,0-1 0 0,-1 4 0 16,1-1 0-16,-2 1 0 0,-1-2 0 0,-3 1 0 16,-2 0 0-16,-5-2 0 0,-1-1 0 0,-1-3 0 15,-6-2 144-15,0-1 80 0,-2 0 16 0,-4-2 0 16,-2-1 208-16,-2 0 64 0,-5 0 0 0,-1-3 0 15,-2-4-208-15,-2-3-48 0,-2 0 0 0,-1-1 0 16,-1-1-256-16,3 1 0 0,2 0-208 0,2-2 80 16,4 1-2464-16,1-3-480 15,3 0-112-15</inkml:trace>
  <inkml:trace contextRef="#ctx0" brushRef="#br0" timeOffset="81928.82">7677 13323 12895 0,'-3'-19'576'0,"3"5"112"0,-1-1-560 0,-1 0-128 16,1-1 0-16,-3 0 0 0,-1-2 3712 0,-3 0 720 15,-1-1 144-15,-3 3 32 0,-2 1-3280 0,-1 3-656 16,-1-1-128-16,-1 4-32 0,-2 7-64 0,-3 0 0 16,-1 1-16-16,-3 4 0 0,0 2-112 0,-3 7 0 0,-6 7-16 0,0 4 0 15,0 0 144-15,3 3 16 0,2 4 16 0,2 4 0 16,-1 3-48-16,5-1-16 0,-1-1 0 0,1 4 0 16,2 6-224-16,4-2-32 0,1-3-16 0,4-2 0 15,1-3-144-15,4-3 0 0,2-5 144 0,1-3-144 16,2-2 0-16,0-2 0 0,2-1-192 0,2-1 64 31,2-2-1328-31,-2-2-256 0,0-3-48 0,-1-11-8288 0,1 9-1648 0</inkml:trace>
  <inkml:trace contextRef="#ctx0" brushRef="#br0" timeOffset="82096.6">6802 13712 29663 0,'0'0'1312'0,"0"0"272"16,0 0-1264-16,9-7-320 0,5 0 0 0,5 4 0 0,1 2 416 0,4 1 32 15,3 0 0-15,-1 1 0 0,4 0 80 0,2 1 32 16,3 1 0-16,0 0 0 0,2 0-352 0,-3 2-64 16,-4 1-16-16,3 1 0 0,3-1-384 0,-5-1-96 15,-6 0-16-15,-1 1-9408 16,0-1-1872-16</inkml:trace>
  <inkml:trace contextRef="#ctx0" brushRef="#br0" timeOffset="82320.92">7737 13602 31039 0,'-16'10'1376'0,"6"-1"288"0,-2 10-1344 0,6 1-320 0,5 1 0 0,-3 1 0 15,-7 1 208-15,1 0-16 0,2 1-16 0,-2 0 0 16,-1 0 80-16,1-4 0 0,1-1 16 0,2-1 0 15,-1 2-272-15,1-3 128 0,-2-1-128 0,4-3 0 32,-1-1-544-32,2 1-224 0,2 1-32 0,1-2-12976 0</inkml:trace>
  <inkml:trace contextRef="#ctx0" brushRef="#br0" timeOffset="82695.83">8248 13476 27647 0,'0'0'2448'0,"0"0"-1952"15,0 0-496-15,0 0 0 0,7 10 1200 0,1 3 144 0,-3 1 16 0,4 4 16 16,-4 5-1024-16,6 5-208 0,-2 0-144 0,1 3 192 16,1 0 32-16,-2 1 16 0,1-3 0 0,2 0 0 15,-2 2-240-15,0-2 144 0,-2-1-144 0,1 3 128 16,1 0-128-16,0-4 0 0,-1-2 0 0,0-2 0 15,-1 0 0-15,2-5 0 0,-3 1 0 0,1-3 0 32,-3-4-1248-32,1-1-336 0,-2-3-64 0,-1-1-7440 0,-3-7-1504 0</inkml:trace>
  <inkml:trace contextRef="#ctx0" brushRef="#br0" timeOffset="82937.24">8598 13453 29487 0,'0'0'2624'0,"0"0"-2112"16,0 0-512-16,0 0 0 0,4 9 640 0,-5 2 0 15,-6 0 16-15,-2 1 0 0,-4 9-208 0,-4 3-64 16,-3 5 0-16,2-2 0 0,-2 1 64 0,2-1 0 16,1 4 0-16,-2 0 0 0,1-4-272 0,2 1-48 15,-1-1-128-15,2 2 192 0,0 0-192 0,0-2 0 16,1-3 0-16,0 2 0 0,2 0 0 0,-2-3 0 15,0-1 0-15,3-3 0 16,3-2-1504-16,1 0-192 0,1-3-32 0,5-2-7616 16,1-3-1536-16</inkml:trace>
  <inkml:trace contextRef="#ctx0" brushRef="#br0" timeOffset="83299.57">8948 13728 29487 0,'0'0'2624'0,"1"-9"-2112"0,-1 9-512 0,8-7 0 16,-1-1 608-16,4 1 16 0,3 4 0 0,-2-1 0 15,2-3-432-15,0 3-64 0,-1-3-128 0,3-1 176 16,1 1-48-16,3-1-128 0,-2 0 192 0,-1 1-64 15,-1-2-128-15,-3 1 0 0,-2 3 144 0,-2-2-144 0,-3-2 128 0,-1 4-128 16,-5 5 128-16,0 0-128 0,-7-8 400 0,-2 5 16 16,-3 2 0-16,-4 3 0 0,-6 4 16 0,-1 4 0 15,-3 1 0-15,1 5 0 0,-2 3-128 0,0 2-32 16,1 0 0-16,2 1 0 0,2 0-80 0,3-2 0 16,2-2-16-16,3 0 0 0,2 0-176 0,3-2 160 15,5-1-160-15,-1-3 160 0,3 1-160 0,4-1 0 16,4-2 0-16,1 0 0 15,2-1-256-15,6 1-144 0,3 0-32 0,4-5-10528 16,2-2-2112-16</inkml:trace>
  <inkml:trace contextRef="#ctx0" brushRef="#br0" timeOffset="83779.8">9975 13618 27647 0,'-6'-16'1216'0,"1"8"256"0,-4 2-1168 0,2 2-304 0,-3 2 0 0,0-1 0 15,-1-2 464-15,-3 3 48 0,-2 3 0 0,0 1 0 16,-5 2-304-16,0 0-48 0,-1 1-16 0,-4 4 0 16,-2 4 96-16,-2 2 16 0,-2-1 0 0,-2 4 0 15,0 3 176-15,0 2 32 0,2-2 16 0,7 4 0 16,8-2-240-16,2 1-48 0,3-1-16 0,3 0 0 15,3-2-176-15,3-3 128 0,4 1-128 0,4-6 128 16,1-3 0-16,3-4-128 0,4 0 192 0,6-4-64 16,4 0 80-16,6-5 16 0,1-7 0 0,0-2 0 0,3-2 32 0,-2-1 16 15,-3 0 0-15,0-4 0 0,0-3-272 0,-1-2 0 16,2-1 0-16,-4-5 0 0,-1-2 224 0,4-10-64 16,-2-6-16-16,6-5 0 0,4 0-16 0,-1-5 0 15,0-6 0-15,0-7 0 0,0-9-128 0,-3 1-144 16,-2 0 144-16,-4 10-208 0,-2 8 208 0,-4 14 0 15,-4 10-160-15,-5 9 160 0,-5 8 192 0,-1 7 128 16,-2 4 0-16,-3 9 16 0,0 0-96 0,-10 18-32 16,-4 4 0-16,-2 9 0 0,0 6-208 0,-2 9 0 15,-1 11 0-15,0 8 0 0,-6 5 0 0,2 0 0 16,-3-3 0-16,1 4 0 0,0 6 0 0,2-8 0 16,5-9 0-16,2-5 0 0,3-4-288 0,1-8-48 15,2-7-16-15,0-5 0 16,2-5-448-16,0-1-96 0,3-5 0 0,-2-6-9472 0,-2-7-1872 0</inkml:trace>
  <inkml:trace contextRef="#ctx0" brushRef="#br0" timeOffset="83948.91">8875 13030 39967 0,'-16'-16'1776'0,"9"11"352"16,7 5-1696-16,0 0-432 0,0 0 0 0,0 0 0 15,0 0-208-15,0 0-128 0,0 14-32 0,0 0 0 16,-1 0-2160-16,0 1-432 0,-3 7-96 16,-2-1-11040-16</inkml:trace>
  <inkml:trace contextRef="#ctx0" brushRef="#br0" timeOffset="84846.36">5387 14929 21183 0,'0'0'1888'0,"-2"-6"-1504"0,0-2-384 0,-2 1 0 0,3 0 0 15,0 1-160-15,1 6 16 0,-3-3 0 16,3 3 816-16,-7-6 160 0,-3 1 48 0,1 2 0 0,-1 4-192 0,-5 0-48 16,1-1 0-16,0 2 0 0,-1 0 0 0,1 0 0 15,-1 5 0-15,2 0 0 0,0 1 48 0,2 2 0 16,-3 2 0-16,1 4 0 0,1 4-432 0,0-2-64 15,1 0-32-15,-1 2 0 0,2 2-160 0,3-1 0 16,4-3 0-16,1 0 0 0,5-3 0 0,1 1 0 16,4-2 0-16,4-3-176 15,4-5-464-15,2-2-112 0,3-3-16 0,2-2-8032 16,4-5-1616-16</inkml:trace>
  <inkml:trace contextRef="#ctx0" brushRef="#br0" timeOffset="85247.05">5959 14894 22111 0,'0'0'1968'0,"0"0"-1584"0,-4-2-384 0,-4 0 0 16,1 4 896-16,-2 0 80 0,-1 1 32 0,-2 3 0 16,-4-1-224-16,1 4-32 0,-1 2-16 0,1 1 0 15,0 2-240-15,0 1-48 0,1-2-16 0,1 3 0 16,1-1-256-16,4 0-48 0,2-4-128 0,4 1 192 15,1 1-192-15,1-1 128 0,1 0-128 0,4-3 0 16,2-3 192-16,4 1-64 0,-2-2-128 0,3-1 192 16,0-4 96-16,6 0 16 0,4-2 0 0,1 1 0 15,-1-1 96-15,1-2 32 0,-3-4 0 0,1 0 0 0,-1 2-176 16,-4-2-16-16,0-2-16 0,-7-1 0 0,-1-3 48 0,-2 1 16 16,-4-2 0-16,-2 0 0 0,-3-5 176 15,-3-3 48-15,-1-3 0 0,-1 1 0 0,-4 2-256 0,-4 5-32 16,-4 2-16-16,1 4 0 0,0 3-208 0,-1 5 0 15,0 4 0-15,-1 2 0 16,3 0-480-16,1 4-32 0,2 2-16 0,2 0 0 16,0 1-2432-16,7-1-496 0</inkml:trace>
  <inkml:trace contextRef="#ctx0" brushRef="#br0" timeOffset="85589.32">6606 14789 24527 0,'0'0'1088'0,"0"0"224"0,-7 11-1056 0,1 2-256 0,-1 2 0 0,1 4 0 16,-3 2 640-16,0 0 64 0,0 0 0 0,-1-2 16 16,-4 0 112-16,-1 2 0 0,-2-3 16 0,-1-1 0 15,2 0-464-15,-1-3-80 0,1-2-32 0,1-1 0 16,1-1 64-16,3-2 16 0,-2-3 0 0,4-2 0 15,9-3 128-15,0 0 32 0,0 0 0 0,0 0 0 16,3-6 128-16,4-2 16 0,5-2 16 0,3-2 0 16,1-3-336-16,2-4-64 0,2 1-16 0,0 1 0 15,1-1-256-15,0 1 128 0,-1-2-128 0,0 1 0 16,0 3 0-16,-2 0 0 0,1 4 0 0,1 0 0 0,-4-2 0 16,0 6 0-16,-3 5 0 0,-2 0 0 0,1 1-128 15,-1 2 128-15,-11-1 0 0,10 10-144 0,-2 4 144 0,-4-1 0 16,-2 0 0-16,-2 1 0 0,-1 1 0 0,1 0 0 15,0 0 0-15,-1 0-128 16,0-5-1152-16,0-1-240 0,1 4-32 0,1-4-16 16,-1-9-1312-16,3 10-256 0,-3-10-48 0,0 0-16 0</inkml:trace>
  <inkml:trace contextRef="#ctx0" brushRef="#br0" timeOffset="85991.34">7509 14808 17503 0,'4'-5'1552'0,"-4"5"-1232"0,0 0-320 0,0 0 0 16,7-8 1616-16,-5 3 272 0,-2 5 48 0,0 0 16 15,0 0-1280-15,0 0-256 0,-6-8-48 0,-2 5-16 16,-2 3 32-16,-1 1 16 0,-4-1 0 0,-4 2 0 15,-1 0-16-15,-2 3-16 0,-2 1 0 0,0 0 0 16,-3-1 96-16,3 2 32 0,1 2 0 0,4-1 0 16,0 2-144-16,8 1-32 0,4 0 0 0,1 1 0 15,0 2-128-15,5-1-16 0,6 0-16 0,2-2 0 16,4 0-32-16,3-1-128 0,0 0 192 0,3 1-64 0,1-2-128 16,0-1 192-16,0 2-192 0,-3 0 192 0,0 0-192 15,-3 2 128-15,-1-2-128 0,-5 2 128 0,0 0 16 0,-2 3 0 16,-4-3 0-16,0 0 0 0,-1-2 64 0,-2 1 16 15,-2 1 0-15,-1-2 0 0,-3-4-224 0,0 1 0 16,-3-1 128-16,-3 3-128 0,-2-3 176 0,-4-2-16 16,1-1 0-16,2 0 0 0,1-3-160 0,1-4 128 15,-1-1-128-15,-1-2 128 16,-1 0-1280-16,5-1-256 0,4-3-48 0,1 1-12752 0</inkml:trace>
  <inkml:trace contextRef="#ctx0" brushRef="#br0" timeOffset="86270.61">8019 14507 20271 0,'0'0'896'0,"0"0"192"0,0 0-880 0,0 0-208 0,-4 9 0 0,-1 1 0 15,-3-2 960-15,0 8 128 0,0 5 48 0,1 2 0 16,-2 1-272-16,1 0-48 0,1-1-16 0,-1 5 0 16,0 2-224-16,-1 1-64 0,1-1 0 0,-2 2 0 15,-1 2-288-15,1 0-64 0,-3-1-16 0,2-2 0 16,0-3-16-16,0-3-128 0,0-2 192 0,1 0-64 16,0-3-128-16,2-4 192 0,0 0-192 0,1-3 192 0,-1-1-464 15,0-2-96-15,8-10-16 0,0 0-12720 16</inkml:trace>
  <inkml:trace contextRef="#ctx0" brushRef="#br0" timeOffset="86461.48">7755 14877 27583 0,'14'-10'1216'0,"0"4"256"0,4 0-1168 0,4 1-304 16,2 2 0-16,0 0 0 0,1 3 480 0,1-3 32 15,-2 1 16-15,3 1 0 0,2 1-96 0,-1-1-32 16,2 1 0-16,2 3 0 0,2 3-400 0,1-1 0 0,-1 0 0 0,1 2 0 31,-5 3-1616-31,-1 1-416 0,0 0-80 0</inkml:trace>
  <inkml:trace contextRef="#ctx0" brushRef="#br0" timeOffset="86883.93">8762 14846 19983 0,'-18'0'880'0,"7"-2"192"0,-2-1-864 0,-3 0-208 0,-5 1 0 0,-1 2 0 16,0 2 560-16,0 2 64 0,-5 3 16 0,2 3 0 15,1 3 80-15,0 4 32 0,-1 1 0 0,1 0 0 0,3 3-64 0,2-1-16 16,2-1 0-16,4 1 0 0,3-3-272 0,4-2-48 15,2-1-16-15,3 0 0 0,2-3-48 0,3 1-16 16,4-3 0-16,3-2 0 0,1 0 0 0,3-4 0 16,1-3 0-16,5-2 0 0,2-4-16 0,2-1 0 15,3-1 0-15,-3-3 0 0,0-3-80 0,2-1-32 16,-3 0 0-16,-2 1 0 0,0-1-144 0,-2-1 128 16,-5-3-128-16,-2 1 128 0,-2 2-128 0,-1 1 128 15,-5 0-128-15,-2 4 128 0,-2 2-128 0,-1 9 0 16,0 0 0-16,0 0 0 0,0 0 0 0,0 0 0 15,-11 4-192-15,2 5 192 0,1 2-176 0,0 0 176 16,2 0-128-16,3 2 128 0,2 2 0 0,2 1 0 0,2-3 0 16,2 2 0-16,-1 1 0 0,3-3 0 0,2 0 0 15,2-1 0-15,-3-1 0 0,3-1-128 0,0-3 128 16,3-2-192 0,-2 0-1920-16,1-3-400 0,6-5-80 0,0-1-16 0</inkml:trace>
  <inkml:trace contextRef="#ctx0" brushRef="#br0" timeOffset="87240.31">9240 14770 24527 0,'0'0'1088'0,"0"0"224"0,-8 6-1056 0,0 2-256 0,-2 2 0 0,1 1 0 15,-3-1 624-15,-1 5 64 0,-1 5 16 0,-2 1 0 16,-1-2-128-16,-1 1 0 0,0 0-16 0,3 4 0 0,0-6-256 15,1 0-48-15,6-4-16 0,0-1 0 0,0-1-96 0,3-1-16 16,1-4 0-16,4-7 0 0,0 0 192 0,0 0 48 16,0 0 0-16,0 0 0 0,0 0 272 0,11-4 64 15,5-4 16-15,3 0 0 0,-1-2-368 0,2-2-80 16,-2-2-16-16,0 0 0 0,2 0-256 0,-1 1 128 16,-2 1-128-16,1-1 0 0,0 2 0 0,-2 2 0 15,0 1 0-15,-4 3 0 0,0-2 0 0,-1 4 0 16,-2 3 0-16,-9 0 0 0,6 10 0 0,0-2 0 15,-3 2 0-15,-1 3 0 0,-2 3 0 0,0 2 0 16,0-1 0-16,0 1 0 0,-1 1 0 0,0-1 0 16,0 0 0-16,0 0 0 0,0-2 128 0,0 1-128 0,1-2 0 15,0-1 0-15,-2 0 0 0,2-3-256 0,0-11 32 0,3 9 0 32,-1 4-2016-32,1-5-416 0,-3-8-80 0</inkml:trace>
  <inkml:trace contextRef="#ctx0" brushRef="#br0" timeOffset="87553.36">10243 14267 27007 0,'0'0'1200'0,"0"0"240"0,0 0-1152 0,0 0-288 16,0 0 0-16,0 0 0 0,-3 11 256 15,-4 8-16-15,-4 6 0 0,-4 2 0 0,-3 2 352 0,-3 5 80 16,-2 3 16-16,-3 3 0 0,-2 0-272 0,-3 2-48 16,-2 2-16-16,3 2 0 0,4 1-128 15,2 4-32-15,-3 2 0 0,7-1 0 0,1-1-192 0,4-4 128 16,4-6-128-16,1-5 0 0,5-4 128 0,2-3-128 16,3-3 0-16,3-3 144 0,-1-2-16 0,4-3 0 15,1-1 0-15,4-4 0 0,1-6-128 0,4-2 128 16,-1-3-128-16,1-2 128 15,-2 0-800-15,2-6-160 0,2-2-48 0,-3-3-13072 0</inkml:trace>
  <inkml:trace contextRef="#ctx0" brushRef="#br0" timeOffset="87718.04">9765 14978 26079 0,'0'0'1152'0,"0"0"256"0,9-9-1136 0,2 2-272 0,2 3 0 0,3 1 0 15,0-2 512-15,5 1 32 0,3 1 16 0,4 0 0 16,2 2-32-16,7 0 0 0,8-2 0 0,2 3 0 15,3 3-336-15,-3 0-192 0,-3-3 192 0,-1 0-192 16,0 2 0-16,0 0-144 0,-1 3-16 0,-2 0-8736 16,1-2-1760-16</inkml:trace>
  <inkml:trace contextRef="#ctx0" brushRef="#br0" timeOffset="89111.66">3138 11447 6447 0,'-1'-8'576'0,"-2"0"-576"15,3 8 0-15,-3-11 0 0,1 0 2752 0,0 1 448 16,-1 1 96-16,0 1 16 0,3 8-1728 0,-2-9-352 16,0 0-64-16,1 3-16 0,1 6-336 0,0 0-80 15,0 0-16-15,3-9 0 0,-2-1-32 0,0 4-16 16,-1 6 0-16,0 0 0 0,3-9 64 0,0 1 16 16,-3 8 0-16,0 0 0 0,0 0-160 0,0 0-16 15,2-8-16-15,-2 8 0 0,0 0-176 0,0 0-16 16,0 0-16-16,0 0 0 0,0 0-352 0,2 10 0 15,-1 0 0-15,0 3 0 0,-1 0 224 0,0 3-32 16,2 5 0-16,1 1 0 0,0 1 48 0,-2 1 0 16,1 2 0-16,0 3 0 0,0 1-80 0,-1 2-16 15,0 1 0-15,0 0 0 0,-2 0 16 0,1 1 0 16,2 0 0-16,-1-1 0 0,-2-1-16 0,0-3 0 0,0 0 0 16,1-3 0-16,2 0 16 0,1-3 0 0,-2-1 0 15,-1-1 0-15,0-3 32 0,0 0 16 0,3-3 0 0,0 1 0 16,1-1-80-16,-2-2 0 0,2-2-128 0,-3-3 192 15,-1-8-64-15,0 0 0 0,0 0-128 0,0 0 192 16,0 0 96-16,0 0 16 0,5-10 0 0,0 1 0 16,0 1-48-16,0-3 0 0,-2-4 0 0,-1-1 0 15,-1-5-96-15,1 1-32 0,0 0 0 0,-2-1 0 16,-2-5-128-16,2-3 0 0,2 1 0 0,-1-1 128 16,-1-1-128-16,1-1 0 0,0-4 0 0,1 5 0 15,1 1 0-15,0 2 0 0,-2-2 0 0,-2 3 0 16,-1-1 0-16,2 2 0 0,-1 2 0 0,0-1 0 15,1-2 0-15,0 3 0 0,0 0 0 0,0 2 0 0,0 0 0 16,0 4 0-16,-1-1 0 0,3 6 0 16,2 3 0-16,-1 3 0 0,-3 6-144 0,0 0 144 0,0 0-128 0,0 0 128 15,0 0-192-15,0 0 192 0,0 0-192 0,0 0 192 16,3 16-192-16,1 4 192 0,-4 2-176 0,-2 3 176 16,1 4-160-16,-2 3 160 0,-1 2 0 0,-3 4 0 15,0 0 0-15,-1 1 160 0,3 3-160 0,-2 0 0 16,0 0 0-16,4-3 0 0,-2-2 0 0,2-3 0 15,-1-5 0-15,1-1 0 0,-1-5 0 0,1-2 0 16,-1-2 0-16,1-3 0 0,-1-3 0 0,0-1 0 16,2-2 0-16,0 0 0 0,-1 1 0 0,2-4 0 15,1-7 0-15,0 0 0 16,0 0-1520-16,0 0-336 0,0 0-64 0,0 0-8896 16,5-9-1792-16</inkml:trace>
  <inkml:trace contextRef="#ctx0" brushRef="#br0" timeOffset="89632.84">3828 11251 21135 0,'-6'-10'928'0,"3"5"208"0,3 5-912 16,0 0-224-16,0 0 0 0,-6-5 0 0,-1 1 832 0,7 4 112 15,-9 3 16-15,2 0 16 0,-2 1-384 0,4 0-80 16,-4 2 0-16,1 1-16 0,-3 2-48 0,1 0 0 16,0 0 0-16,-4 2 0 0,-1 2 128 0,-1 2 0 15,-1 3 16-15,-2 1 0 0,-2 1-144 0,2 2-48 16,3 3 0-16,-2 0 0 0,-4-3-176 0,0 2-32 15,0-2-16-15,0 5 0 0,1-2-176 0,-2-3 192 16,2-3-192-16,-1-2 192 0,1 2 0 0,2-2 16 16,-3 0 0-16,2-2 0 0,0-1 192 0,4 0 48 15,-1 0 0-15,2-2 0 0,0 0-48 0,2-2 0 16,4 1 0-16,3-1 0 0,2 1-224 0,0 0-48 16,2-1-128-16,2 1 192 0,1 2-192 0,2 0 0 15,2-2 128-15,1 0-128 0,3 0 128 0,1-1-128 0,1 0 176 16,1-1-176-16,2-3 304 0,3-1-48 0,-1-1-16 0,2 0 0 15,1-1 144-15,3 0 48 0,-1 0 0 16,3 2 0-16,-2-1 0 0,4 0 0 0,4-2 0 0,-4 2 0 16,0 1-112-16,1 0-32 0,3 2 0 0,-3-1 0 15,0 1-128-15,-2 0-32 0,-2-2 0 0,-1 3 0 16,-3 0-128-16,-1-3 0 0,-1-2 0 0,-2 2 0 31,-1 4-960-31,-1-1-208 0,1 1-48 0,-2 0-16560 0</inkml:trace>
  <inkml:trace contextRef="#ctx0" brushRef="#br0" timeOffset="91297.65">14478 9619 11343 0,'-10'-7'496'0,"3"7"112"0,-2 4-480 0,3-3-128 0,6-1 0 0,-8 3 0 16,0-1 640-16,8-2 96 0,-7 4 32 0,7-4 0 16,-8 6 0-16,8-6 16 0,-6 4 0 0,6-4 0 15,-5 7-96-15,5-7-32 0,0 0 0 0,-4 6 0 16,1 3 16-16,3-9 0 0,0 0 0 0,0 0 0 15,7 9-32-15,4-2 0 0,3-1 0 0,4 0 0 16,2-4 32-16,6-1 0 0,5 0 0 0,5 2 0 16,4-2-224-16,2-1-32 0,2-1-16 0,1-3 0 15,3 0-208-15,2 0-32 0,0 1-16 0,3-4 0 0,1 1 0 0,-1 0 0 16,-3 1 0-16,1-2 0 0,-2 1 48 16,2-2 0-16,0 0 0 0,-4 2 0 0,-3 0-64 0,-5 2-128 15,-3 1 192-15,-6 2-64 0,-3 1-128 16,-6 3 0-16,-7-1 0 0,-5 0 0 15,-9-2-704-15,0 0-192 0,0 0-16 0,-3 8-11504 0</inkml:trace>
  <inkml:trace contextRef="#ctx0" brushRef="#br0" timeOffset="91564.92">14412 10150 17503 0,'0'0'768'0,"0"0"176"0,0 0-752 0,0 0-192 0,0 0 0 0,8 3 0 16,7 2 2112-16,0 0 400 0,2 2 80 0,5-1 16 15,6 0-1440-15,7 0-272 0,5-1-64 0,4-1-16 16,2 1-432-16,4-2-64 0,5-1-32 0,2 0 0 16,3 0-128-16,4-2-32 0,2-3 0 0,-1 1 0 15,-3 2-128-15,0 0 192 0,1-2-192 0,0 2 192 16,-2 0-64-16,-1 0-128 0,-8 0 192 0,-4 2-64 15,-5 0-128-15,-2 3 0 0,-3 0 0 0,-4 2-9584 16,-5-2-1792-16</inkml:trace>
  <inkml:trace contextRef="#ctx0" brushRef="#br0" timeOffset="98632.26">17243 8830 5519 0,'0'0'240'0,"0"0"64"0,0 0-304 0,0 0 0 15,0 0 0-15,0 0 0 0,0 0 1376 0,0 0 224 16,0 0 32-16,0 0 16 0,-7-2-624 0,7 2-128 15,0 0-32-15,0 0 0 0,-5-6-192 0,5 6-32 16,0 0-16-16,0 0 0 0,0 0-48 0,0 0 0 16,0 0 0-16,0 0 0 0,0 0-32 0,0 0-16 15,-4-7 0-15,4 7 0 0,-6-6-96 0,6 6-32 16,-5-8 0-16,5 8 0 0,0 0-48 0,0 0-16 16,-2-8 0-16,2 8 0 0,0 0 32 0,0 0 0 15,0 0 0-15,0 0 0 0,0-9-144 0,2 1-32 16,-2 8 0-16,0 0 0 0,0 0-16 0,0 0-16 15,5-10 0-15,-1 3 0 0,-4 7 16 0,0 0 0 0,8-8 0 0,-3 0 0 16,-5 8-176-16,6-8 192 0,3 2-192 0,-1-1 192 16,-2 0-192-16,4 2 0 0,2 0 0 0,0-1 128 15,-1-3 0-15,1 1 0 0,2 1 0 0,-1 1 0 16,1 1-128-16,-1-1 0 0,-1 1 0 0,3-1 128 16,-3 1-128-16,1 0 0 0,-2 1 144 0,0-1-144 15,2 1 0-15,-3-1 144 0,1 0-144 0,1 2 0 16,-2-2 144-16,0 1-144 0,0 0 0 0,-2 3 144 15,0 1-144-15,2-2 0 0,-1 0 0 0,0 0 0 16,0 1 0-16,1 1 128 0,-2 0-128 0,1 0 0 16,0-1 0-16,1 1 0 0,1 0 128 0,-2 0-128 15,2-1 0-15,0 1 0 0,-4 1 0 0,-7-1 0 16,11-1 0-16,2 0 0 0,0-2 144 0,-1 3-144 0,1 4 0 0,-1-1 144 16,-1-1-144-16,0 2 0 0,0-2 144 0,0 2-144 15,1 1 0-15,-2-1 144 0,-1 0-144 0,0 1 0 16,-9-5 0-16,9 7 0 0,-2 0 0 0,0 1 0 15,-3-1 0-15,1 2 0 0,-1-1 0 0,-2 1 0 16,2 1 0-16,-3 0 128 0,0-1-128 0,-1 1 0 16,-1 1 144-16,0 0-144 0,-1-2 0 0,0 1 144 15,0 0-144-15,-2 1 0 0,0-1 160 0,1 0-160 16,-1 0 128-16,-3 1-128 0,2 0 208 0,-1-1-32 16,-4-1-16-16,1 2 0 0,2 2-160 0,-2-1 0 15,-1-1 0-15,1 0 128 0,3-1-128 0,-3-1 192 16,1 2-192-16,-2-1 192 0,0 1-192 0,1-1 128 15,1 0-128-15,0 1 128 0,2 1-128 0,0-1 192 0,-2 2-192 16,0 0 192-16,0-2-64 0,-1 3 0 0,-2 2 0 16,1-4 0-16,0-5-128 0,0 3 0 0,-1 2 0 0,2 1 128 15,1-2-128-15,-1 0 0 0,-1-1 144 0,2 0-144 16,-2 1 128-16,3-1-128 0,-2-1 160 0,0 1-160 16,1-3 176-16,1 2-176 0,-1 0 192 0,0-1-192 15,0-3 160-15,1 1-160 0,-1 0 128 0,-1 2-128 16,0-1 128-16,1-3-128 0,0-3 128 0,-2 5-128 31,1 3-320-31,0-3-128 0,0-3-48 0,0 1 0 0,-2 0 896 0,0 0 176 0,1 0 48 0,-2-2 0 16,0 0-400-16,0 1-80 0,2 1-16 0,-1-1 0 15,3-1-128-15,-2 0 0 0,-3 1 0 0,1-1 0 16,1 0 0-16,3 0 128 0,8-2-128 0,-4 0 128 16,-5 0 64-16,3 2 16 0,2 1 0 0,4-3 0 15,-6-2-208-15,1 2 0 0,5 0 0 0,-6 2 0 0,1-2 0 16,1-2 0-16,-2-1 0 0,6 3 0 0,0 0 0 0,-4 0 0 15,-2-1 0-15,2 1 0 0,4 0 0 0,0 0 0 16,0 0 0-16,0 0 0 0,0 0 0 0,0 0 0 16,-5 3 0-16,5-3 0 0,0 0 0 0,0 0 128 15,0 0-128-15,-4 0 0 0,4 0 0 0,0 0 0 16,0 0 0-16,0 0 0 0,0 0 0 0,0 0 0 16,0 0 0-16,0 0 0 0,0 0 0 0,0 0 0 15,0 0 0-15,0 0 0 0,0 0 0 0,0 0 0 16,0 0 0-16,0 0 0 0,0 0 0 0,5 4 0 15,3-1 0-15,0 0 0 0,0 1 0 0,-1-1 0 16,1-1 0-16,-1-1 0 0,1-1 0 0,2 1 0 0,2 1 0 16,6 0 0-16,-2-5 0 0,0 2 192 0,-3 0-16 15,-2 2-16-15,2 0-160 0,0 0-224 16,0-2 48-16,1 1 16 0,0 0 160 0,-1 3 0 0,2 0 0 0,0 0 0 16,0-2 0-16,1 3 0 0,-1 2 0 0,1 0 0 15,0-3 0-15,2 0 0 0,-1-1 0 0,1 4 0 16,1-2 0-16,-3 3 0 0,3-2 0 0,-2 2 0 15,0 1 0-15,-1-2 0 0,0 1 0 0,0-3 0 16,2 0 0-16,1 0 0 0,-3 2 0 0,1-2 0 16,0-2 0-16,1 0 0 0,-2 1 0 0,0-1 0 15,-1-1 0-15,1 1 0 0,-2-4 0 0,0 2 0 16,0 3 0-16,1-2 0 0,-1-2 0 0,0 1 0 16,-2 0 0-16,3 0 0 0,0 1 0 0,1-2 0 15,0-2 0-15,1 2 0 0,0-1 0 0,1 0 0 16,-2 4 0-16,2-2 0 0,-1-4 0 0,1 4 0 0,-1 2 0 0,-1 2 0 15,3-3 0-15,-3-1 0 0,1-1 0 0,-2 1 0 16,-1 0 0-16,0 0 0 0,-1-2 0 0,0-1 0 16,-1 2 0-16,0 1 0 0,-4 0 0 0,0 0 0 15,-2-1 0-15,-6 1 0 0,0 0 0 0,0 0 0 16,0 0 0-16,0 0 0 16,0 0-2496-16,-11 0-448 0,-10 0-112 0,-1 2-16 0</inkml:trace>
  <inkml:trace contextRef="#ctx0" brushRef="#br0" timeOffset="99291.16">17154 10090 12831 0,'0'0'576'0,"0"0"112"0,-8-1-560 0,8 1-128 16,-7 0 0-16,7 0 0 0,-9 1 864 0,9-1 144 15,-8 3 16-15,8-3 16 0,0 0-80 0,-8 1-32 16,8-1 0-16,0 0 0 0,0 0-160 0,0 0-16 16,0 0-16-16,0 0 0 0,12-2 80 0,3-2 16 0,1-1 0 15,2-1 0-15,3 3-144 0,3-1-32 0,2-1 0 16,5 0 0-16,3-3-144 0,0 2-48 16,3 2 0-16,0 0 0 0,-2-2 0 0,3-2 0 0,0-4 0 0,3 4 0 15,3 1-16-15,1 1 0 0,0 1 0 0,1 2 0 16,2 0-96-16,-3 2-32 0,-4-1 0 0,0-1 0 15,-2-3-96-15,-2 1-32 0,0 2 0 0,0 1 0 16,-3 2-192-16,-1-1 176 0,-1 0-176 0,-5 1 160 16,0 4-160-16,-4 0 0 0,-2-1 0 0,-4 1 0 15,-1 1 0-15,-3-2 128 0,-3 2-128 0,-1-3 0 16,-9-2 0-16,0 0 0 0,5 7-144 0,-5-7 144 16,0 0-768-1,0 0-32-15,0 0-16 0,-10 6 0 0,-4 3-2272 0,-3-5-464 16</inkml:trace>
  <inkml:trace contextRef="#ctx0" brushRef="#br0" timeOffset="100011.5">17185 10493 11055 0,'-16'-1'976'0,"6"1"-784"0,-1 0-192 0,2 1 0 16,0 2 544-16,1 0 64 0,0-6 16 0,2 3 0 16,6 0 400-16,-7 4 96 0,7-4 16 0,0 0 0 15,0 0-240-15,0 0-64 0,0 0 0 0,0 0 0 16,0 0 16-16,11-6 0 0,3 1 0 0,2-3 0 16,0 2-208-16,2 0-32 0,2-2-16 0,4 4 0 15,1-1-48-15,4 0-16 0,1-3 0 0,1 2 0 16,1 1 64-16,0 2 16 0,-2 0 0 0,0 1 0 15,-3 0-32-15,1 1-16 0,-4 0 0 0,0 2 0 0,0 2-272 16,-2-1-48-16,-1-1-16 0,-3 3 0 0,-3 5-224 16,-2 0 128-16,-3 2-128 0,-2-1 0 0,-1 1 0 15,-4 0 128-15,-3 2-128 0,-1-2 0 0,-1 2 0 0,-3-2 128 16,1-1-128-16,-3 1 0 0,-3 1 144 0,0-1-144 16,-1 0 128-16,-1-1-128 0,-2 1 128 0,1 0-128 15,1-1 0-15,2-1 128 0,-2-2-128 0,3 2 0 16,2 1 0-16,4-1 0 0,3-9 0 0,0 10 0 15,3 1 0-15,3-1 0 0,3-2 0 0,3 1 0 16,0-2 0-16,5 2 0 0,2 3 0 0,2 0 0 16,1-2 0-16,0 2 0 0,4 1 0 0,2 1 0 15,-2 2 0-15,0-1 0 0,-4-1 0 0,-2 3 0 16,-2 2 0-16,-4-1 0 0,-5-1 0 0,0 1 128 0,-2-2-128 16,-1 0 192-16,-5 1-192 0,-1-3 0 0,-1-3 0 0,-3 1 0 15,-1-2 272-15,0 1 80 0,-4-2 16 0,0-2 0 16,-3-3 176-16,-2 1 32 0,-3 2 16 0,-1-1 0 15,-5-2-80-15,-4 0-32 0,-1 0 0 0,-1-1 0 16,1 1-192-16,2 1-32 0,-3-3-16 0,3 0 0 16,-3-2-112-16,3 1 0 0,0 0-128 0,0-2 192 15,1-2-192-15,2-1 128 0,-1 1-128 0,3-2 0 16,-2-3-144-16,2-1-128 0,2-1-32 0,3 1 0 16,1 0-1488-1,5-2-288-15,5-2-64 0,5-1-8128 0,3 1-1632 0</inkml:trace>
  <inkml:trace contextRef="#ctx0" brushRef="#br0" timeOffset="100608.76">19717 8982 11055 0,'0'-16'480'0,"2"6"112"0,1 1-464 0,1 1-128 0,0-1 0 0,1 3 0 16,-5 6 704-16,0 0 112 0,7-2 16 0,-7 2 16 16,9-2-224-16,-9 2-48 0,0 0-16 0,9-2 0 15,-9 2-112-15,0 0-32 0,4-6 0 0,-4 6 0 16,0 0 192-16,0 0 32 0,0 0 16 0,0 0 0 16,-8 10-16-16,-2 1-16 0,1-2 0 0,-1 2 0 15,-1 3-64-15,-2 5-16 0,-3 5 0 0,-1 0 0 16,-3-1 144-16,-3 7 16 0,-4 6 16 0,-1 4 0 15,0 1-160-15,1 1-48 0,-2-1 0 0,4 1 0 16,0 1-176-16,4 0-32 0,3 1-16 0,0-1 0 0,5-1 48 16,1 1 16-16,3-2 0 0,3-3 0 15,2-4 96-15,0-2 0 0,2-2 16 0,2 0 0 0,2 2-80 16,4-2-32-16,-3-4 0 0,3 2 0 0,1 2-64 0,2-1-16 16,0 1 0-16,-1 0 0 0,0-1-80 0,0-1-32 15,-2-4 0-15,1 0 0 0,1-2-160 0,1-2 0 16,-1-2 0-16,3-2 0 0,-2 0 0 0,2-3 128 15,1-4-128-15,3-1 0 0,0 1 128 0,-3-2-128 16,0-4 0-16,1-2 128 0,2-1-128 0,1-1-176 16,2-1 48-16,-1-1 0 0,-1-2 128 0,-3 0 0 15,-2 0 0-15,0 1 0 16,-6-1-3008-16,-2-2-560 0,-6-4-112 0,-1 0-32 0</inkml:trace>
  <inkml:trace contextRef="#ctx0" brushRef="#br0" timeOffset="100850.58">18951 9683 24527 0,'4'-18'1088'0,"1"8"224"0,3 2-1056 0,2-3-256 0,5-1 0 0,6 2 0 16,1 1 432-16,7 3 16 0,4 4 16 0,3-2 0 15,4-1 240-15,1 0 32 0,-2 4 16 0,3-2 0 16,3-4-240-16,3 1-64 0,3-3 0 0,2 7 0 15,-2 4-128-15,0-1-48 0,-3-3 0 0,-3 2 0 16,-2 1-272-16,0 2 128 0,1 1-128 0,-4-1 0 0,-2-2 0 16,-4 2 0-16,-6 1-160 0,-4 0-9168 15,-2 0-1824-15</inkml:trace>
  <inkml:trace contextRef="#ctx0" brushRef="#br0" timeOffset="109314.62">3011 11339 11679 0,'-3'-11'512'0,"3"11"128"0,-1-7-512 0,1 7-128 16,0 0 0-16,1-8 0 0,1-1 752 0,1 1 128 0,2 1 16 0,-5 7 16 16,3-6-368-16,1-1-80 0,3 0-16 0,-7 7 0 15,0 0-240-15,6-6-48 0,-1-4-16 0,-1 5 0 16,-4 5 48-16,0 0 0 0,0 0 0 0,0 0 0 16,2-9 176-16,-1 2 32 0,-1 7 16 0,0 0 0 15,-1-9 16-15,1 9 0 0,0 0 0 0,0 0 0 16,0 0-96-16,0-7-16 0,-2-1 0 0,2 8 0 15,0 0 48-15,0 0 0 0,0-7 0 0,0 7 0 16,-1-6 80-16,1 6 0 0,0 0 16 0,0 0 0 16,0 0-64-16,0 0-16 0,0 0 0 0,0 0 0 15,0 0-224-15,0 0-160 0,0 0 192 0,0 0-192 16,7 5 0-16,2 3 0 0,-4 3 0 0,2 0 0 0,-1 1 144 0,1 0-144 16,0 4 0-16,-2 1 144 0,1 2-144 0,-1 3 0 15,0 3 144-15,-1 4-144 0,-2 3 128 16,1 2-128-16,-1-3 160 0,-1 2-160 0,1-1 224 0,0 2-48 15,-3-2-16-15,1-2 0 0,1-1 16 0,0 1 0 16,-1-2 0-16,0 2 0 0,-1 1-48 0,0 0-128 16,-2-2 192-16,2 1-64 0,-1-1 0 0,-1-4 0 15,0-2 0-15,0-2 0 0,-1-2 32 0,3-5 0 16,1-4 0-16,1 1 0 0,-1-11 352 0,0 0 64 16,0 0 0-16,0 0 16 0,0 0 48 0,0 0 16 15,10 1 0-15,-1-2 0 0,-1-6-192 0,-2-2-32 16,1-3-16-16,-1 0 0 0,1-2-224 0,0-2-32 15,-4-1-16-15,2-3 0 0,2-2-144 0,-4 1 128 16,1 0-128-16,-2-3 128 0,-2-1-128 0,-1-2 0 0,0 0 0 16,1 2 0-16,2-1 0 0,0 0 128 0,0-2-128 0,3 2 0 15,-3 0 0-15,2-1 0 0,3 0 128 0,-2-1-128 16,3 0 0-16,0-1 0 0,-3 0 0 0,2 2 0 16,-3 0 0-16,1 2 0 0,0 3 0 0,-3 3 0 15,2 3 0-15,-2 2 0 0,0-1 0 0,-2 5 0 16,0 10-128-16,0-6 128 0,-1 0 0 0,1 6 0 15,0 0-128-15,0 0 128 0,-7 9-160 0,1 1 160 16,-1 0-240-16,2 4 48 0,-5 4 16 0,4 6 0 16,-1 5 176-16,1 3-128 0,-1 3 128 0,1 3-128 15,-1 1 128-15,1 1 0 0,-1 0 0 0,-2 2 0 16,4 2 0-16,-2-1 0 0,4 0 0 0,0-3-128 0,0-2 128 16,0-5 0-16,1-5 0 0,0-1 0 0,-2-3 0 15,2-3 0-15,0-7 0 0,1 0 0 0,-2 0 0 0,0-2 0 16,3-12 0-16,0 0 0 0,0 9 0 0,0-9-128 15,0 0 128-15,0 0-192 16,0 0-1744-16,0 0-368 0,9-2-64 0,-9 2-10880 16</inkml:trace>
  <inkml:trace contextRef="#ctx0" brushRef="#br0" timeOffset="110291.21">3908 11207 5519 0,'0'0'496'0,"0"0"-496"0,0 0 0 0,0 0 0 16,0 0 1440-16,0 0 192 0,0 0 32 0,0 0 16 16,-8 7-1056-16,2-2-224 0,6-5-32 0,-7 9-16 15,2 2 192-15,-1 0 32 0,-1-1 16 0,1 0 0 16,-2 1 240-16,-1 1 32 0,1 3 16 0,-2 1 0 16,-1 0-112-16,0 1-32 0,-2-1 0 0,-1 3 0 15,-4 2-192-15,1 0-32 0,-5-4-16 0,0 2 0 16,-1 1-112-16,0-3 0 0,-1 0-16 0,2-2 0 0,0-1 80 0,2-1 0 15,-1-1 16-15,2-2 0 0,0-2 48 0,3-1 0 16,0 0 0-16,2 1 0 0,0 1-160 0,3-2-32 16,-2-3 0-16,0 2 0 0,1-1-128 0,2 1-16 15,1-2-16-15,0-1 0 0,1 1-32 0,0-1 0 16,1 0 0-16,7-3 0 0,0 0 0 0,-6 0-128 16,6 0 192-16,0 0-64 0,0 0 144 0,0 0 32 15,0 0 0-15,0 0 0 0,0 0 48 0,6 8 16 16,4-3 0-16,-2 0 0 0,3-1-192 0,3 2-48 15,1-1 0-15,3 1 0 0,-1-3-128 0,4 1 0 16,1 2 144-16,0 2-144 0,0 2 0 0,-4 1 0 16,0 0 0-16,3 3 0 0,1 2 0 0,2 3 0 0,1-2 0 0,-1 0 128 15,-1 3-128-15,0-1 0 0,0-2 0 0,-1 0 0 16,-1-2 0-16,-2 1 0 0,2-3 128 0,-3-1-128 16,1-1 128-16,-4-1-128 0,2-4 128 0,-1 3-128 15,-1 2 144-15,0 0-144 0,-1 0 192 0,-3-1-192 16,-1-1 176-16,-1 1-176 0,-4 2 160 0,0-2-160 15,2-4 176-15,-7-6-176 0,0 0 192 0,4 9-192 16,-4-9 128-16,0 0-128 0,0 0 0 0,0 0 0 16,0 0 224-16,0 0-16 0,0 0 0 0,0 0 0 15,-8-1 48-15,3 0 16 0,5 1 0 0,-8-4 0 16,-3-4-112-16,2 0-32 0,2-2 0 0,0 3 0 16,-1-1-128-16,2 0 128 0,-1-2-128 0,1 1 128 0,-5 2-128 15,2-1 0-15,0 1 0 0,-1 0 128 0,3-1-128 16,-2 0 0-16,-1 1 0 0,-1-2 0 0,0-1 0 0,0 1 0 15,-1-3 0-15,-1 1 128 0,1 1-128 0,-2 0 0 16,-2-4 0-16,-2 2 0 0,1 1 0 0,-3 1 0 16,-1-4 128-16,0 0-128 0,-5 1 0 0,6 1 0 15,3 1 0-15,-1 1 0 0,1 0 0 0,0 3 0 16,2 0 0-16,-2 3 0 0,1 1 0 0,-1 1 0 16,1-1 0-16,1 1 0 0,1 5 0 0,2-2 0 15,1-3 0-15,-1 1 0 0,2 1 0 0,1-1 0 16,0 0 0-16,0-4 0 0,0 1 0 0,2-1 0 15,2 2 0-15,-1 0 0 0,1-2 0 0,5 5 0 16,-6-6 0-16,1 1 0 0,5 5 0 0,0 0 0 16,-8-1 0-16,8 1 0 0,0 0 0 0,-8 1 0 0,8-1 0 15,0 0 0-15,-6-3 0 0,6 3 0 0,0 0-144 0,0 0 144 16,0 0 0-16,0 0 0 0,-5-5-128 0,5 5 128 16,0 0-192-16,0 0 32 0,0 0 0 0,0 0 0 31,0 0-240-31,0 0-48 0,0 0-16 0,0 0 0 15,0 0-688-15,0 0-144 0,11-1-32 0,-2-1-8160 0,0-2-1648 0</inkml:trace>
  <inkml:trace contextRef="#ctx0" brushRef="#br0" timeOffset="110701.96">3265 11721 6447 0,'0'0'576'0,"0"0"-576"16,0 0 0-16,0 0 0 0,0 0 1392 0,0 0 160 16,0 0 48-16,0 0 0 0,0 0-416 0,11 3-80 15,0 1-16-15,-1 0 0 0,0-2-384 0,1 1-64 0,1 2-32 0,2 1 0 16,2 3 32-16,0 1 16 0,2-7 0 16,2 6 0-16,2 4-16 0,-1-1 0 15,3 0 0-15,-1 0 0 0,3 1-224 0,1 1-48 0,-4 0-16 0,1-1 0 16,-3-1-160-16,0 2-16 0,1-3-16 0,-5-1 0 15,1-2-32-15,-3-1 0 0,-2-2 0 0,-4 1 0 16,-1-1-128-16,-8-5 0 0,6 6 0 0,-6-6 128 31,0 0-1696-31,0 0-352 0</inkml:trace>
  <inkml:trace contextRef="#ctx0" brushRef="#br0" timeOffset="111342.59">3033 11193 6447 0,'0'0'576'0,"0"0"-576"16,9 0 0-16,-9 0 0 0,0 0 896 0,0 0 64 16,7 7 0-16,-4 1 16 0,-3 3-64 0,0 1-16 15,0 2 0-15,0 5 0 0,-1 4 48 0,0 1 0 16,0 4 0-16,-1 3 0 0,-3 3-304 0,3 4-64 16,1 2-16-16,0 0 0 0,-2-1-176 0,2 3-48 15,1 2 0-15,2-1 0 0,1-1-160 0,0-2-48 16,-2 1 0-16,2-4 0 0,0 0-128 0,-1-4 160 15,0-6-160-15,-1-1 160 0,0-3-32 0,1-2-128 16,1-2 192-16,0-3-64 0,-2-4 0 0,1 0 0 16,-1-3 0-16,-1-9 0 0,0 0-128 0,0 0 0 15,0 0-192-15,0 0-6128 16,0 0-1216-16</inkml:trace>
  <inkml:trace contextRef="#ctx0" brushRef="#br0" timeOffset="111843.8">3713 11215 6447 0,'-4'-5'576'0,"4"5"-576"16,0 0 0-16,0 0 0 16,-9-2 1520-16,1 4 192 0,0 3 32 0,1 3 16 0,-2 3-880 0,-2 2-176 15,-2-2-48-15,-1 1 0 0,0 7-272 0,3 3-48 16,-1 3-16-16,1 3 0 0,-1-1 80 0,-1 2 16 16,-5 2 0-16,3-2 0 0,2-4-96 0,-2-2-32 15,1 0 0-15,-1-2 0 0,-1-2-64 0,1-2-16 16,-1-2 0-16,2 2 0 0,0 2 80 0,-1-1 16 15,1-4 0-15,0-2 0 0,0 1 48 0,1-2 16 16,2-2 0-16,2-1 0 0,1-5-16 0,8-3 0 16,0 0 0-16,-8 6 0 0,3 0 32 0,5-6 0 15,0 0 0-15,0 0 0 0,-5 10-144 0,5-10-32 16,2 9 0-16,2 0 0 0,1-1 16 0,4 2 0 16,1 2 0-16,2 1 0 0,3-1-96 0,2 0 0 0,1 0-128 15,-1 3 192-15,2 0-192 0,2-2 176 0,0-2-176 0,1 1 160 16,3 1 0-16,0-1 0 0,1-3 0 0,-3 1 0 15,0-1 32-15,1 1 16 0,0 2 0 0,-1-2 0 16,-1-2-16-16,-2 1 0 0,-2-2 0 0,-3 2 0 16,-1-1-64-16,0-1-128 0,-2-3 176 0,-2 3-176 15,-3-2-160-15,0 3-144 0,-7-8-16 0</inkml:trace>
  <inkml:trace contextRef="#ctx0" brushRef="#br0" timeOffset="115719.64">4958 15882 4607 0,'0'0'400'0,"-6"-3"-400"0,0-3 0 0,6 6 0 0,0 0 2224 0,0 0 352 15,-8-3 80-15,8 3 16 0,-4-3-1184 0,4 3-224 16,-10-4-48-16,2 3-16 0,8 1-128 0,-7 0-32 15,-1 2 0-15,8-2 0 0,-7 7-400 0,3 1-96 16,-3 0-16-16,4 2 0 0,0 2-80 0,1 1 0 16,-3 0-16-16,3 0 0 0,0 1-128 0,0 1-32 15,0-3 0-15,4 2 0 0,0-2-112 0,2-1-32 16,2-2 0-16,0-3 0 0,-6-6-128 0,10 7 192 16,2-5-192-16,-12-2 192 0,9 4-32 0,2-6 0 15,1-2 0-15,4-1 0 0,0-3 96 0,1 0 0 16,-3 0 16-16,0 2 0 0,2-3-128 0,-2 2-16 15,-4 2-128-15,0 2 192 0,-3-1-192 0,-7 4 128 16,7-3-128-16,-7 3 0 0,0 0 0 0,0 0 0 16,0 0 0-16,0 0 0 0,4 11 0 0,-1 0 0 15,-2 1 0-15,-1-2 0 0,0-10 0 0,0 11 0 0,1-2 0 0,-1-9 0 16,0 0 0-16,0 0 0 0,7 4 0 0,2 2 0 16,1-2 0-16,1-4 128 0,2-3-128 15,-1-2 0-15,4 0 144 0,1-3-144 0,1-2 128 0,-1-1-128 16,-1-1 176-16,1 0-48 0,-2-1-128 0,0 2 192 15,-1 0-64-15,-3 1-128 0,-3 0 176 0,-1 2-176 16,-7 8 128-16,7-3-128 0,-7 3 0 0,0 0 0 16,0 0 0-16,0 0-272 0,0 0 16 0,0 0 16 31,0 0-2320-31,0 0-448 0</inkml:trace>
  <inkml:trace contextRef="#ctx0" brushRef="#br0" timeOffset="116780.93">5792 15806 9215 0,'-2'-9'400'0,"1"4"96"0,1-3-496 0,0 8 0 15,-1-8 0-15,1 8 0 0,0 0 2400 0,0 0 384 16,0 0 80-16,0 0 16 0,0 0-1216 0,0 0-224 16,-8 8-48-16,0 4-16 0,-1 5-544 0,2 1-128 15,-1 2 0-15,0 2-16 0,1 2-240 0,-1-3-64 0,0 0 0 16,2 0 0-16,0-1-144 0,2-1-48 16,-1-3 0-16,3-1 0 0,1 0-192 0,1-3 144 0,0-3-144 0,0-9 128 31,0 0-496-31,0 0-96 0,9 3-32 0,2-4-12048 0</inkml:trace>
  <inkml:trace contextRef="#ctx0" brushRef="#br0" timeOffset="117033.54">6316 15579 21135 0,'0'0'928'0,"0"0"208"16,0 0-912-16,0 0-224 0,0 0 0 0,0 0 0 0,-11 7 752 16,-3 3 96-16,-2 2 32 0,-1 5 0 0,1 3 16 0,-1 4 0 15,0-1 0-15,0 2 0 0,2 2-384 0,2 0-64 16,2-3 0-16,2 1-16 0,1 0-224 0,3-2-32 16,1-4-16-16,1 1 0 0,2-1-160 0,4-1 128 15,-1-2-128-15,2-1 128 16,-1-1-640-16,0 0-144 0,3-4-32 0,-3-1-11920 0</inkml:trace>
  <inkml:trace contextRef="#ctx0" brushRef="#br0" timeOffset="117483.65">6033 15832 14735 0,'0'0'1312'0,"11"2"-1056"0,2-2-256 0,2 0 0 15,3-3 704-15,2 1 64 0,0-1 32 0,3-3 0 16,1-1-480-16,3-3-112 0,4-3-16 0,-4-1 0 16,-3 1-64-16,3 0 0 0,0-1-128 0,1-2 192 15,0-1-32-15,-2-2-16 0,-2 0 0 0,2-3 0 16,-3 0-144-16,-2 0 0 0,-4 0 0 0,0 0 0 16,-2-2 320-16,0 2 16 0,-3 1 16 0,-5 5 0 15,0 4 416-15,-4 3 64 0,-3 9 32 0,0 0 0 16,0 0 288-16,0 0 64 0,-11 6 16 0,-3 8 0 15,-3 3-720-15,0 7-128 0,-4 3-48 0,0 4 0 16,-2 4-112-16,0 1-32 0,-1 1 0 0,-2 2 0 16,2 3 80-16,-1 0 16 0,2-2 0 0,5-2 0 0,7-4 48 0,0-6 16 15,1-3 0-15,4-7 0 0,3-2-32 0,3-4-16 16,2-2 0-16,-2-10 0 0,0 0 112 0,9 0 32 16,1-5 0-16,6-2 0 0,5-3 160 0,2-5 32 15,1-2 16-15,0-2 0 0,0 0-400 0,-2 2-96 16,0 1-16-16,-1 1 0 0,-2 0-144 0,-3 4 0 15,0 2 0-15,-4 3 0 0,-2 2 0 0,1 4 0 16,-2 3 0-16,-2 4-176 0,-1 2 176 0,-4 2-128 16,0-2 128-16,0 5-128 0,-2 2-208 0,0 2-48 15,-1-1 0-15,0 1 0 16,1-4-2512-16,2 1-512 0</inkml:trace>
  <inkml:trace contextRef="#ctx0" brushRef="#br0" timeOffset="117929.39">7400 15792 3679 0,'-5'-9'160'0,"-1"3"32"16,1-1-192-16,0 1 0 0,-1 1 0 0,6 5 0 0,-9-2 3760 0,-2 2 704 16,0 2 144-16,1 3 16 0,-3 8-2880 15,0 2-576-15,-3 0-112 0,1 2-32 0,0 0-320 0,4 2-80 16,3 0-16-16,1-1 0 0,3 1-96 0,-1-4 0 15,1-1-16-15,-1-2 0 0,2-2-240 0,2-4-64 16,1-6 0-16,0 0 0 0,0 0 96 0,0 0 16 16,0 0 0-16,0 0 0 0,0 0 224 0,9-2 48 15,1-3 16-15,4-5 0 0,1-5-16 0,1 0 0 16,-2-2 0-16,3 1 0 0,0-1-272 0,0 1-64 16,-2-1-16-16,-1 3 0 0,0 2-224 0,-1 2 0 15,-1 1-144-15,0 2 144 0,0 2 0 0,0 3-144 16,0 2 144-16,-3 0 0 0,1 0 0 0,1 2-128 0,-2 2 128 15,1-1 0 1,0 0-2304-16,0-1-368 0</inkml:trace>
  <inkml:trace contextRef="#ctx0" brushRef="#br0" timeOffset="118249.91">7667 15883 16575 0,'0'0'736'0,"0"0"160"0,0 0-720 0,9 0-176 0,4-1 0 0,2 1 0 16,1-2 1536-16,1 0 256 0,3-2 64 0,0-1 16 0,2-4-1040 15,0 0-192-15,-1 0-64 0,-3-1 0 0,0-2-272 0,-2 1-64 16,-2 0-16-16,0 3 0 0,-6-1-96 0,1 0-128 16,-2 0 176-16,-1 1-176 0,-6 8 208 0,4-5-64 15,-4 5-16-15,0 0 0 0,-5-4 64 0,-4 5 16 16,1 3 0-16,-4 2 0 0,-4 1-64 0,1 3-16 15,-6 2 0-15,0 3 0 0,0 0 128 0,-1 1 32 16,2 3 0-16,3-3 0 0,0 2 0 0,6-1 0 16,6-3 0-16,4-1 0 0,3-2-144 0,3-1-16 15,4-1-128-15,2-1 192 0,4-3-192 0,6-2 176 16,0-3-176-16,5 0-9072 16,2 0-1904-16</inkml:trace>
  <inkml:trace contextRef="#ctx0" brushRef="#br0" timeOffset="118616.36">8343 15692 13823 0,'0'0'1216'0,"0"0"-960"0,0 0-256 0,0 0 0 15,0 0 1280-15,0 0 224 0,10 1 32 0,-10-1 16 16,0 0-1120-16,0 0-240 0,0 9-32 0,-5 0-16 15,-1 0 144-15,-3 1 32 0,-1 0 0 0,-4 2 0 16,-1 2 336-16,0 2 80 0,-1-1 16 0,0 0 0 16,1-2-16-16,0 1 0 0,4 0 0 0,5 1 0 15,-2-4-176-15,5 0-48 0,2-1 0 0,3-2 0 16,1 0-176-16,4 0-32 0,-7-8-16 0,12 6 0 0,1 0 0 16,0-2 0-16,1 0 0 0,0 0 0 0,0-1 32 0,-1 3 0 15,-3-1 0-15,-1 1 0 0,-9-6-128 0,8 10 0 16,-4 1-16-16,-3-1 0 0,-1-10 16 0,-5 11 16 15,-3-2 0-15,-1 1 0 0,-1-4 112 0,-2 0 32 16,-3 3 0-16,-1 0 0 0,-1-5 32 0,-1 1 0 16,2 0 0-16,1 0 0 0,3-6-192 0,2 0-48 15,1-2 0-15,0 0 0 0,9 3-144 0,-4-8-256 16,2 0 64-16,3-1-15664 0</inkml:trace>
  <inkml:trace contextRef="#ctx0" brushRef="#br0" timeOffset="119026.13">8789 15839 19343 0,'0'0'1728'0,"-6"4"-1392"0,-2 4-336 0,0 1 0 16,1 2 1456-16,-2 2 208 0,0 3 64 0,-2 1 0 15,0 2-672-15,0 0-128 0,-3-1-32 0,0 1 0 16,-3 1-288-16,-2 2-64 0,-2 1-16 0,4-1 0 16,4-1-192-16,-1-4-32 0,0 1-16 0,2-4 0 15,-1-1-16-15,2-4 0 0,1-1 0 0,2 0 0 16,2 0 48-16,6-8 16 0,0 0 0 0,0 0 0 0,0 0 16 0,0 0 0 16,0 0 0-16,10-9 0 0,2-6 48 0,3-1 16 15,2-5 0-15,-1 1 0 0,-1-3-160 0,4-2-16 16,4 0-16-16,3 0 0 0,-1 0-224 0,2 0 176 15,2-2-176-15,-3 4 160 0,0 2-160 0,-1 2 0 16,-3 3 0-16,-1 3 0 0,0 0 0 0,-5 6 0 16,0 3-128-16,-3 2 128 0,-4 5 0 0,-9-3 0 15,7 7 0-15,-6 3 0 0,-5 2 0 0,-1 2 0 16,-5-3 0-16,-1 3 0 0,-4 1-144 0,-1 1 144 16,-4-2-192-16,-1 0 192 15,0 1-528-15,3-3 0 0,-3-2 0 0,4-2 0 16,2-4-1776-16,4-1-368 0,3-2-64 0</inkml:trace>
  <inkml:trace contextRef="#ctx0" brushRef="#br0" timeOffset="119318.61">9056 15949 24351 0,'0'0'1088'0,"0"0"208"0,0 0-1040 0,2-5-256 0,2-4 0 0,-4 9 0 16,9-7 1264-16,1-2 192 0,-2-1 32 0,2 2 16 15,1 0-512-15,2 0-96 0,0 1-32 0,0-2 0 16,-2-2-304-16,0 1-64 0,0 2-16 0,-1-2 0 16,-3 0-96-16,-1 2 0 0,-2-1-16 0,-4 9 0 15,0 0 0-15,0 0 0 0,0 0 0 0,-10 2 0 16,-2 3-192-16,-5 5-48 0,-3 2 0 0,0 2 0 0,0 0-128 0,0 1 0 16,1 3 0-16,4-2 0 0,3-1 0 15,5-2 0-15,6 0 0 0,1-1 0 0,0-1 0 0,5-2-192 16,5-2 32-16,5-2 16 15,1-2-512-15,4 0-112 0,5-3 0 0,-1-1-16 16,2-2-2320-16,-1-1-464 0</inkml:trace>
  <inkml:trace contextRef="#ctx0" brushRef="#br0" timeOffset="119555.31">9552 15870 22511 0,'0'0'992'0,"0"0"224"0,0 0-976 0,0 0-240 0,-7-1 0 16,-2 1 0-16,3 0 1280 0,-4 2 224 0,1 1 32 16,-2 5 16-16,-1 1-560 0,-1 2-112 0,-2 0-32 0,1 0 0 15,1 3-288-15,3-2-64 0,2-1-16 0,3 0 0 16,2 0-128-16,-1-1-32 0,4-10 0 0,4 10 0 16,-4-10-320-16,6 10 0 0,3-1 0 0,0-5 0 15,3-1 0-15,3 1 0 0,3-2-160 0,-1-2 160 31,-1-2-1568-31,1-1-208 0,3 0-32 0,-1 0-16 16,2-3-928-16,0 2-176 0</inkml:trace>
  <inkml:trace contextRef="#ctx0" brushRef="#br0" timeOffset="119773.25">10079 15479 23039 0,'0'0'1024'0,"0"0"192"0,0 0-960 0,0 0-256 15,0 0 0-15,0 0 0 0,0 0 1088 0,-11 10 192 16,-1 5 16-16,-5-1 16 0,-2 1-112 0,0 3-32 16,-1 2 0-16,-1 5 0 0,0 1-592 0,1 2-128 15,1-1-32-15,1 5 0 0,0 5-192 0,2-1-32 16,-2 2-16-16,3-1 0 0,-1-2-176 0,3-1 0 16,0 0 0-16,2-5 0 15,0-8-1744-15,2-1-384 0,1 2-80 0,2-5-6560 16,0-5-1296-16</inkml:trace>
  <inkml:trace contextRef="#ctx0" brushRef="#br0" timeOffset="119919.1">9669 15891 17503 0,'5'-18'1552'0,"-1"6"-1232"0,2-3-320 0,-1 0 0 15,6 2 1888-15,-1 4 320 0,3-1 64 0,1 2 16 16,0 0-688-16,2 2-128 0,3 3-16 0,2 0-16 16,-1-3-544-16,2 2-128 0,2 0 0 0,0 4-16 15,0 2-384-15,4 1-80 0,3 0-16 0,-1 4 0 31,1 3-800-31,0 0-176 0,-5 0-16 0,-1-2-13936 0</inkml:trace>
  <inkml:trace contextRef="#ctx0" brushRef="#br0" timeOffset="120300.29">10913 15474 20271 0,'0'0'1792'0,"0"-7"-1424"0,-3 1-368 16,3 6 0-16,0 0 768 0,0 0 96 15,0 0 16-15,-11 8 0 0,-1 3 208 0,-2 5 32 0,-4 1 16 0,0 5 0 16,-2-2-304-16,2 2-48 0,2 1-16 0,0 4 0 16,1 2-384-16,1 0-96 0,-1-3-16 0,3 4 0 15,0 4-112-15,2-1-32 0,-2-2 0 0,3-3 0 16,2-8-368-16,1 2-80 0,5-1 0 0,1-5-16 31,0-16-1664-31,6 10-336 0,-6-10-64 0</inkml:trace>
  <inkml:trace contextRef="#ctx0" brushRef="#br0" timeOffset="120651.11">10583 15784 13823 0,'0'0'1216'15,"0"0"-960"-15,0 0-256 0,0 0 0 0,0 0 1504 0,0 0 256 16,8 0 48-16,4 0 16 0,2-2-608 0,2 2-128 15,3 0-32-15,4-1 0 0,-2-3-272 0,5 1-48 16,1-3-16-16,2 2 0 0,3 2-192 0,-3 0-32 16,-6-1-16-16,-1 1 0 0,0 4-160 0,-6 2-48 15,-5-1 0-15,-3 2 0 0,-8-5-80 0,3 8 0 16,-4 2-16-16,-3 5 0 0,-5-1 32 0,-2 1 16 16,-1 0 0-16,-2 0 0 0,-1 0 816 0,4 1 176 15,4-3 16-15,0-1 16 16,2-1-1600-16,2-1-320 0,5 0-64 15,2-2-16-15,-4-8 752 0,12 6 320 0,3 1-32 0,4-3 0 0,5-4 160 0,-1 0 48 16,3-3 0-16,-3 0 0 0,1-1-128 0,-2-2-32 16,-3-3 0-16,-3 0 0 0,-3 0-128 0,-2 1-16 0,-2-1-16 15,-5-2 0-15,-2-4 16 0,-2 1 0 0,-2-1 0 16,-4-1 0-16,-2 1-192 0,-2-2 128 0,-3 0-128 0,0 6 128 31,-2 3-1392-31,-1 2-272 0,2-3-64 0,1 4-8784 0,2 4-1760 0</inkml:trace>
  <inkml:trace contextRef="#ctx0" brushRef="#br0" timeOffset="120965.29">11771 15343 17503 0,'0'0'1552'0,"0"0"-1232"16,0 0-320-16,0 0 0 0,0 0 1760 0,0 0 288 15,0 0 64-15,-5 11 16 0,-3 7-1168 0,0-1-224 16,-2 5-48-16,0 3-16 0,0 4-80 0,1 0-16 16,-2 0 0-16,1 3 0 0,1 3-128 0,-2 0-16 15,2-2-16-15,0 0 0 0,0-2-96 0,1 1 0 16,1 0-16-16,-1-2 0 0,0-4-48 0,2-1-16 15,-2-7 0-15,0 1 0 0,0 0-64 0,2-3-16 16,-2-3 0-16,2-1 0 0,1 1-32 0,-1-4-128 16,0-1 192-16,6-8-64 15,0 0-1248-15,0 0-256 0,0 0-48 0,0 0-12288 0</inkml:trace>
  <inkml:trace contextRef="#ctx0" brushRef="#br0" timeOffset="121364.23">12286 15403 22111 0,'0'0'1968'16,"0"0"-1584"-16,0 0-384 0,-2 11 0 15,-3-1 688-15,-3 1 48 0,-1 3 16 0,0-3 0 16,-2 1 0-16,-3 1 0 0,-3 0 0 0,-3 2 0 0,-6 1-256 15,1-1-48-15,-2-2-16 0,-2 1 0 0,-2 3-48 0,2-1-16 16,-1-3 0-16,-1-2 0 0,-1 0 208 0,0 0 64 16,1 1 0-16,2-3 0 0,1-3 0 0,5 2 16 15,0 0 0-15,5-1 0 0,3 1-160 0,3-2-48 16,4-3 0-16,1 4 0 0,2 2-192 0,5 1-64 16,6-1 0-16,4 0 0 0,2 1 64 0,5 2 0 15,5 3 0-15,7 2 0 0,6 0 256 0,1 3 64 16,2 1 16-16,1 3 0 0,1-3 48 0,0-1 0 15,-2-3 0-15,2 0 0 0,1 0-96 0,-4-2-16 16,-4-1 0-16,0 0 0 0,0-2-208 0,-5-1-64 16,-2-1 0-16,-5-2 0 0,-5 0-256 0,-2-1 160 15,-2-2-160-15,-4 1 128 16,-8-6-1504-16,0 0-304 0,0 0-64 0</inkml:trace>
  <inkml:trace contextRef="#ctx0" brushRef="#br0" timeOffset="123550.06">22220 9188 11967 0,'11'0'1072'0,"-4"0"-864"0,-7 0-208 0,11-2 0 16,2-3 1360-16,-4 1 240 0,-9 4 32 0,11-1 16 16,1-3-448-16,-4-1-96 0,-4 0-16 0,-4 5 0 15,0 0-96-15,0 0-32 0,0 0 0 0,0 0 0 16,0 0 0-16,0 0 0 0,0 0 0 0,0 0 0 15,0 0-96-15,0 0-32 0,0 0 0 0,-9 3 0 0,-4 2-144 0,2-1-48 16,2 0 0-16,-4 4 0 16,-2 4-160-16,-3-1-32 0,-2-1-16 0,-2 3 0 0,-3 2-48 0,0 0-16 15,-1-1 0-15,3 2 0 0,-4-5-80 0,0 3-16 16,-3 4 0-16,-2-2 0 0,-4 3-32 0,2-3-16 16,0-2 0-16,1 1 0 0,-3 0-16 0,2 1 0 15,2-4 0-15,0 3 0 0,2 1-16 0,1 1 0 16,2 4 0-16,0-5 0 0,2-6-64 0,-2 1-128 15,3-2 176-15,2 1-176 0,2 0 208 0,0-1-64 16,1 0-16-16,3-1 0 0,3-2-128 0,3 1 192 16,-1-4-192-16,4 3 192 0,-1 0-192 0,8-6 128 15,-4 3-128-15,4-3 128 0,0 0-128 0,-5 7 128 16,5-7-128-16,0 0 128 0,0 0-128 0,5 9 0 16,-5-9 0-16,9 6 128 0,2 0-128 0,-1-2 0 15,-1 3 0-15,2 0 128 0,3-2-128 0,2 1 128 0,-1 0-128 0,2 3 128 16,0 1-128-16,2 1 0 0,2 2 0 0,-1-2-176 15,2-1 176-15,1 0 0 0,1 2 0 0,2-2 0 16,2 1 0-16,3 0 0 0,1-1 0 16,3-1 0-16,2-2 0 0,2 1 0 0,0 0 128 0,1 0-128 15,-2 1 0-15,-1-1 0 0,-4-1 0 0,0 2 0 16,-1 4 0-16,2-1 0 0,-2-4 0 0,-2 1 0 16,-3 1 0-16,-1 0 0 0,0-1 0 0,-1 2 0 15,0 3 0-15,-2 0 0 0,-2-3 128 0,0 0-128 16,-1-3 0-16,-1-1 0 0,-4-2 0 0,-3 1 0 15,0-2 0-15,1-2 176 0,-2 2-176 0,-1-2 192 16,-1 1-192-16,1 0 160 0,-10-3-160 0,9 0 160 16,-9 0-160-16,9 4 160 0,-9-4-160 0,0 0 160 0,0 0-160 15,0 0 160-15,0 0-160 0,0 0 160 0,0 0-32 0,0 0-128 16,0 0 192-16,0 0-64 0,0 0 0 16,0 0 0-16,0 0 0 0,0 0 0 0,0 0-128 0,0 0 0 15,0 0 0-15,0 0 0 16,0 0-624-16,-8-5-208 0,0 0-32 0,-1-1-16 15,1 3-2064-15,-3-1-432 0</inkml:trace>
  <inkml:trace contextRef="#ctx0" brushRef="#br0" timeOffset="124204.24">23641 8769 17503 0,'0'-11'1552'0,"3"5"-1232"16,4-1-320-16,-2-3 0 0,0-1 400 0,1-1 32 15,4-2 0-15,0 2 0 0,-1 0-32 0,0 1 0 16,-2 0 0-16,2 1 0 0,2-1 416 0,-3 2 80 16,-1 1 0-16,-1 3 16 0,-1-2-192 0,-5 7-32 15,0 0-16-15,0 0 0 0,6-4-80 0,-6 4-16 16,0 0 0-16,0 0 0 0,0 0 0 0,-6 11 0 16,0 4 0-16,-2 5 0 0,-1 2 0 0,-1 5 0 15,-2 4 0-15,0 4 0 0,-2 5-96 0,-1 2-32 16,1 3 0-16,-2 4 0 0,-2 3-48 0,-3 7-16 0,0 6 0 0,2 1 0 15,-4 1-16-15,2 1-16 0,1-2 0 0,1-2 0 16,3 0-160-16,2-2-16 0,3-5-16 16,2-2 0-16,3-2 32 0,-1-5 16 0,2-3 0 0,2 3 0 15,3 1 112-15,-1-1 32 0,-1-6 0 0,2-2 0 16,2-4-48-16,-1-3-16 0,1-4 0 0,0-2 0 16,0 0-32-16,0-3-16 0,1-1 0 0,-1-2 0 15,-2-6-80-15,2 2-16 0,-1-2 0 0,1 0 0 16,-1-3-144-16,2-2 160 0,-3-10-160 0,3 10 160 15,0-2-160-15,-3-8 0 0,0 0 0 0,0 0 0 16,0 0-304 0,0 0-144-16,0 0-16 0,0 0-16 0,0 0-2896 0,4-5-576 15</inkml:trace>
  <inkml:trace contextRef="#ctx0" brushRef="#br0" timeOffset="127622.52">16714 8369 10127 0,'-1'-16'448'0,"0"7"96"0,0-5-544 0,1 3 0 0,2 0 0 0,-2-2 0 16,-1-3 2144-16,0 2 320 0,1 5 64 0,1-1 16 16,-1-1-1472-16,1 0-304 0,-1 0-48 0,2 4-16 15,-2 7 64-15,0 0 16 0,4-9 0 0,2 5 0 16,-6 4 16-16,7-6 0 0,-7 6 0 0,0 0 0 16,0 0 0-16,0 0 0 0,0 0 0 0,0 0 0 15,6 8-144-15,-3 1-16 0,-3-9-16 0,3 15 0 0,-4 5-32 0,-2 2 0 16,2 1 0-16,-4 5 0 0,-2 2-96 15,1 5-32-15,0 3 0 0,-1 4 0 0,-4 1-144 0,2 4-16 16,0 5-16-16,0 2 0 0,0 3-96 0,0-1-32 16,4-1 0-16,-3 3 0 0,2 6-32 0,0 0-128 15,2-1 192-15,-1-3-64 0,2 1 80 0,-3-4 16 16,2-3 0-16,1 3 0 0,-2 4 64 0,2 0 16 16,0-2 0-16,-1-4 0 0,2-2-32 0,-3-1 0 15,-1-4 0-15,2 4 0 0,1 7-16 0,-1 0 0 16,0-1 0-16,1-3 0 0,-2-2-96 0,2-3-32 15,2 1 0-15,-1 0 0 0,-1-1 16 0,2 3 0 16,0 4 0-16,0-4 0 0,1-2-16 0,-1-4 0 16,0-1 0-16,1-1 0 0,0 0 0 0,0 0 0 15,-2 1 0-15,1-4 0 0,-1 0 0 0,4 0 0 0,-2-1 0 16,0-4 0-16,0-3 0 0,-2 0-128 0,0 2 192 16,0-5-64-16,0-1-128 0,0 3 192 0,-5 1-192 0,3-1 192 15,-1 0-48-15,0-1 0 0,-2-2 0 0,3-2 0 16,-3 1-144-16,3 0 0 0,-1-3 0 0,0-3 0 15,0-2 144-15,1 0-144 0,0-1 160 0,1-3-160 16,1-1 192-16,1-3-48 0,-1 2-16 0,1-4 0 16,1 0-128-16,-1-2 0 0,1-9 0 0,0 0 0 15,0 10-176-15,1-3 48 0,-1-7 0 0,0 0 0 16,0 0-896-16,0 0-192 16,0 0-16-16,0 0-16 0,13-8-1424 0,2-3-272 0,2-4-64 0</inkml:trace>
  <inkml:trace contextRef="#ctx0" brushRef="#br0" timeOffset="128475.65">20548 8551 2751 0,'-2'-13'256'0,"2"4"-256"0,0-2 0 0,0-1 0 0,0 0 1520 0,0-3 256 16,-2-2 48-16,-1 2 16 0,2 1-608 0,-1-1-112 15,-1 2-32-15,1-1 0 0,0 0-64 0,2 3 0 16,-1 0-16-16,0 1 0 0,-1-2-80 0,-1-1-16 16,0 2 0-16,0 4 0 0,3 7 16 0,-2-7 0 15,2 7 0-15,0-6 0 0,0 6 80 0,0 0 16 16,0 0 0-16,0 0 0 0,0 0-320 0,0 0-64 15,0 0-16-15,0 0 0 0,3 8-240 0,1 4-32 16,0 3-16-16,-1 2 0 0,-3 3 128 0,-1 7 32 16,-2 1 0-16,-2 8 0 0,0 7 80 0,-4 2 0 15,1 2 16-15,-3 3 0 0,0 4-112 0,3 2-32 16,1 1 0-16,-1 4 0 0,-3-1-160 0,0 2-32 16,1 2-16-16,-1 2 0 0,0 0-48 0,1-2-16 0,-3-4 0 15,2 3 0-15,3 4 0 0,0-1 0 16,-1-1 0-16,1-1 0 0,3-7-176 0,-1-2 192 0,3-1-192 0,-2 0 192 15,-1 1-192-15,0-1 160 0,3-3-160 0,1 0 160 16,-5-3-32-16,2-1 0 0,-1-3 0 0,1 2 0 16,-2-2 32-16,-2 2 0 0,2 1 0 0,-2-1 0 15,2 1-32-15,-3-3-128 0,1-1 192 0,2-5-64 16,-1-2-128-16,1 0 192 0,2-2-192 0,-3-1 192 16,3-3-48-16,-1 3 0 0,1 0 0 0,0-4 0 15,0-3-16-15,0-1 0 0,2-2 0 0,0-1 0 16,-2-5 16-16,2 1 0 0,0-2 0 0,1 1 0 15,-1-4-16-15,3-1 0 0,-1 0 0 0,1 2 0 16,0-2-128-16,1 0 0 0,-1-1 0 0,4-2 0 16,0 0 0-16,3 4 0 0,-3-6 0 0,4 1 0 15,0-3-656-15,0 2-16 0,1 0 0 16,1-2-11536-16,1-2-2304 0</inkml:trace>
  <inkml:trace contextRef="#ctx0" brushRef="#br0" timeOffset="136098.67">20579 13257 8287 0,'0'0'736'0,"0"0"-592"16,0 0-144-16,0-7 0 0,-2-2 1264 0,2 9 208 15,0 0 64-15,1-10 0 0,2 1-224 0,-3 9-32 16,3-8-16-16,-3 8 0 0,2-7-336 0,-2 7-64 16,6-6-16-16,-6 6 0 0,0 0-224 0,0 0-48 15,0 0-16-15,0 0 0 0,0 0-80 0,0 0-16 16,0 0 0-16,0 0 0 0,0 0 80 0,0 0 16 16,7 2 0-16,-7-2 0 0,4 8-128 0,-3 2-32 15,-2 0 0-15,-2 1 0 0,-2 0 80 0,0 5 16 16,-2 5 0-16,-1 2 0 0,-5 1-96 0,0 2-16 15,1 0 0-15,-2 5 0 0,1 0-48 0,1 2-16 0,0 1 0 0,2 2 0 16,1 3-16-16,0-1-16 0,3-1 0 0,-2-1 0 16,4 1-128-16,2 0-32 0,3-4 0 0,-1 1 0 15,-1 1 0-15,-3 0 0 0,2-4 0 0,1-1 0 16,0-1-128-16,1 0 192 0,2 0-192 0,-1-4 192 16,-2-3-48-16,3-1 0 0,4-3 0 0,3-1 0 15,0-3 48-15,2-2 0 0,0-1 0 0,4 0 0 16,3-2-48-16,0-1 0 0,1-3 0 0,2 1 0 15,1-4-144-15,0 0 0 0,-1-1 144 0,1 0-144 16,1-1 0-16,-1-1 0 0,-3 0 0 0,2 1 0 16,1 0 0-16,-1 0 0 0,-3-1-160 0,-3 0 160 15,-2 0-800-15,0 1-48 16,-2 3-16-16,-11-3-9504 0,0 0-1920 0</inkml:trace>
  <inkml:trace contextRef="#ctx0" brushRef="#br0" timeOffset="136410.59">20121 13720 23039 0,'-18'-11'2048'0,"8"6"-1648"16,-1 2-400-16,-1-3 0 0,3 1 512 0,2 0 0 15,-1 2 16-15,8 3 0 0,0 0-64 0,0 0-16 16,0 0 0-16,0 0 0 0,12 0 208 0,3 0 48 16,3 0 0-16,4 0 0 0,2-1-64 0,4-1-16 0,1-4 0 0,6 0 0 15,3-3-224-15,3 0-32 0,2 0-16 0,3 1 0 16,1 2-96-16,-1-1 0 0,-1 1-16 0,-3-1 0 16,-7 5-240-16,0 0 176 0,-2 1-176 0,-5-2 160 15,-4-1-160-15,-6 3 0 0,-3 1-160 0,0 2 160 31,-1 1-2352-31,-6 0-368 0</inkml:trace>
  <inkml:trace contextRef="#ctx0" brushRef="#br0" timeOffset="137192.26">22379 12982 11967 0,'0'0'1072'0,"0"0"-864"0,0-5-208 0,0 5 0 16,0 0 1824-16,0 0 320 0,-1-7 64 0,1 3 16 16,0 4-1040-16,0 0-208 0,0 0-32 0,0 0-16 0,0 0-416 0,0 0-64 15,0 0-32-15,0 0 0 0,0 0-48 0,-7 8-16 16,-1-3 0-16,0 5 0 0,-4-2 272 0,-1 3 48 15,-4 1 16-15,2 1 0 0,-1 5-80 0,-1-3-16 16,-5 0 0-16,0 6 0 0,-1 2-160 0,-1 3-48 16,0-4 0-16,2 2 0 0,1 0-128 0,-2-3-48 15,1 2 0-15,0-1 0 0,0 1-16 0,0 0-16 16,-1-1 0-16,2-1 0 0,-1 2-32 0,2-3 0 16,2-3 0-16,-1 1 0 0,3 3 32 0,1-3 0 15,4-6 0-15,4 1 0 0,1-1 16 0,3-3 0 16,3-1 0-16,0-8 0 0,0 0 32 0,0 0 16 15,0 0 0-15,0 0 0 0,3 7 32 0,3 0 16 16,-6-7 0-16,12 4 0 0,1-1-48 0,2-1-16 16,1 0 0-16,0 0 0 0,0-1-80 0,1 3-16 0,2-1 0 0,1-1 0 15,-3 1 0-15,3 1 0 0,1-2 0 16,1 0 0-16,1 0 0 0,3-1-128 0,2-1 192 0,3 3-64 16,1 0 32-16,-2 1 0 0,-1 3 0 0,1-2 0 15,3-1-160-15,-4 0 160 0,-4 0-160 0,-1 1 160 16,-4 4-160-16,-4-4 0 0,-2-2 0 0,-3 3 0 15,-3 2 0-15,-1 0 0 0,-7-8-160 0,2 9 160 32,-2-9-1792-32,-2 8-272 0,-6-3-48 0</inkml:trace>
  <inkml:trace contextRef="#ctx0" brushRef="#br0" timeOffset="138218.76">23074 12352 16927 0,'0'0'752'0,"0"0"144"0,-4-8-704 0,4 8-192 15,0-7 0-15,0 7 0 0,0 0 272 0,4-8 32 16,2 0 0-16,0 1 0 0,3 1 384 0,2-2 80 0,1 1 0 0,0-1 16 16,-2-2-80-16,3 3 0 0,5 3-16 0,3 0 0 15,0-3-80-15,3 2-16 0,-1 0 0 0,1 2 0 16,2 2-128-16,-1 1-16 0,0-1-16 0,-2 1 0 15,3 1-144-15,-4 2-32 0,1 3 0 0,-6-2 0 16,0-1-80-16,-4 4-32 0,-2 2 0 0,-5-1 0 16,-4 1 112-16,-3 1 32 0,-2 1 0 0,-5 3 0 15,-3 2-32-15,-3-3-16 0,-1-1 0 0,-4 0 0 16,1 0-64-16,0-1-16 0,-1 3 0 0,4-6 0 16,0-1 96-16,-1 0 0 0,2-2 16 0,3 1 0 15,3-2 0-15,2 1 0 0,6-5 0 0,0 0 0 16,-2 10-112-16,6 0-32 0,-4-10 0 0,9 10 0 0,2 0-128 0,1 0 0 15,1 0 144-15,0 1-144 16,1-2 0-16,2 2 144 0,-2 0-144 0,-1 0 0 0,-1 0 0 16,-3 1 0-16,-1 0 0 0,-3-1 0 0,-1 1 0 0,-4 0 0 15,-3 0 0-15,0 2 0 0,-1 3 144 0,-4-5-144 16,0-2 0-16,-3 0 144 0,0-1 160 0,-2-4 16 16,-1-2 16-16,-2 1 0 0,0-1 64 0,-3 1 16 15,-2-4 0-15,-1 0 0 0,-1 3-192 0,-1-1-32 16,-1-1-16-16,1 0 0 0,5-1-176 0,3 2 0 15,2 2 0-15,2-1-176 16,3 0-912-16,9-3-176 0,-5 6-32 0,5-6-16 16,0 0-1744-16,6 6-336 0</inkml:trace>
  <inkml:trace contextRef="#ctx0" brushRef="#br0" timeOffset="138481.95">23005 13289 26031 0,'0'0'1152'0,"-7"5"240"0,7-5-1120 0,0 0-272 0,0 0 0 0,0 0 0 16,0 0 672-16,0 0 80 0,0 0 16 0,11-8 0 15,4 0 368-15,4-1 80 0,6-3 0 0,1 0 16 16,4 3-720-16,5-2-128 0,0 2-48 0,4 0 0 15,-1 1-96-15,1 0-32 0,-2 4 0 0,0 0 0 0,2 0-80 0,-1-2 0 16,3 1-128-16,-1 3 192 16,-3 3-192-16,2 0 128 0,-2-2-128 0,-5 2 0 0,-3 1 0 0,-5 1 0 15,-4 2-128-15,-4-2 128 16,-3 0-2240-16,-3 1-352 0,-4 3-64 0</inkml:trace>
  <inkml:trace contextRef="#ctx0" brushRef="#br0" timeOffset="138928.47">23236 13749 31327 0,'-11'-4'1392'0,"11"4"272"0,-8-5-1328 0,8 5-336 0,0 0 0 0,0 0 0 15,6-6 0-15,4 0 0 0,4 2 0 0,4-1 0 16,1 2 208-16,2-1 128 0,5 0 32 0,-2 1 0 16,2 3-112-16,2 2-32 0,1 2 0 0,-1 1 0 15,-1 2 96-15,0 1 32 0,-4 0 0 0,-2 2 0 16,-5 1 32-16,-1 1 0 0,-8 0 0 0,1 1 0 16,-1 2 80-16,-5 1 32 0,-6 1 0 0,-3 3 0 15,-6 2-128-15,-4-2-32 0,-5 1 0 0,-2 0 0 16,-3-1-80-16,0 1 0 0,-1 0-16 0,2 0 0 15,0-3-48-15,1 0 0 0,2-1 0 0,4-2 0 16,3-1 48-16,2-1 0 0,3 0 0 0,5-2 0 0,2-2 16 16,8 0 0-16,3 0 0 0,6-1 0 0,5-3 112 0,3 0 16 15,2-1 16-15,5-1 0 0,4 1-80 0,7-3 0 16,4-1-16-16,6 0 0 0,6 0-144 0,2-1-32 16,-3 0 0-16,2-1 0 0,-2 2-128 0,1 0 0 15,-1 0 144-15,-1 2-144 0,-5-1 0 0,-1-1 0 16,-8 0 0-16,-3-1 0 15,-6-1-1104-15,-8 1-192 0,-4 0-48 0,-7 1-11264 16,-11 0-2272-16</inkml:trace>
  <inkml:trace contextRef="#ctx0" brushRef="#br0" timeOffset="139839.18">19342 13671 14447 0,'0'0'640'0,"0"0"128"0,9-3-608 0,-1 0-160 0,2 2 0 0,-1 0 0 16,-1-1 736-16,-8 2 112 0,10-1 32 0,-1 1 0 15,-9 0-64-15,9-1-16 0,-9 1 0 0,0 0 0 16,9 1 16-16,-9-1 0 0,0 0 0 0,0 0 0 16,0 0 0-16,0 0 0 0,-4 7 0 0,-1-1 0 0,-3 0 16 0,-2-2 16 15,-1 0 0-15,-4 3 0 0,1 2-128 0,-1 0-16 16,-2-2-16-16,-5 2 0 0,1 1-96 0,-3 1-16 16,-2 0 0-16,-5 3 0 0,0 2-112 0,-1 0-16 15,0 3-16-15,2 2 0 0,0 1-192 0,2-1-48 16,3-1 0-16,3-1 0 0,3-1-192 0,3 0 144 15,2-1-144-15,1 0 128 0,4-2-128 0,1 0 0 16,1 1 0-16,3-3 128 0,2-2-128 0,1 1 192 16,1 0-192-16,3-1 192 0,0-2-64 0,4-1 0 15,-1-3 0-15,4 2 0 0,1 2 64 0,2-3 16 16,3-1 0-16,1-1 0 0,4 0 16 0,1-1 0 16,1 1 0-16,2-2 0 0,3 0-32 0,4 1 0 15,1-1 0-15,0 0 0 0,2 0 16 0,-3 0 0 0,0 0 0 16,1 0 0-16,1 2-48 0,0-1-16 0,2 0 0 0,-5 0 0 15,-3 0-144-15,1 3 0 0,-2-2 144 0,-2 2-144 16,-2-2 0-16,-2 2-160 0,-5-1 16 0,-6 2 0 31,-2 1-1584-31,-5 2-320 0,-7 0-64 0,-8 1-13792 0</inkml:trace>
  <inkml:trace contextRef="#ctx0" brushRef="#br0" timeOffset="140688.57">15991 14132 15663 0,'-17'-7'688'0,"8"5"144"0,-2 1-656 0,2 1-176 16,0 0 0-16,-1 0 0 0,3 0 832 0,-2 0 144 16,9 0 32-16,0 0 0 0,-9 2-144 0,9-2-32 15,0 0 0-15,0 0 0 0,0 0-128 0,0 0-16 16,0 0-16-16,0 0 0 0,0 0 96 0,10 6 0 0,2-4 16 0,1 1 0 15,3-2-16-15,1-1 0 0,4 1 0 0,1-1 0 16,-1 0-160-16,3 0-32 0,-1-1-16 0,3 1 0 16,0 0 48-16,2-1 16 0,0-2 0 0,0 1 0 15,-1 1-128-15,0-1-32 0,1 1 0 0,0 1 0 16,-1 0-144-16,-3 0-48 0,-1 1 0 0,-5 1 0 16,-1-1-64-16,-3 0-16 0,-1 0 0 0,-4 1 0 15,0 0-48-15,-9-2-16 0,0 0 0 0,0 0 0 16,7 5-128-16,-7-5 160 0,0 0-160 0,0 0 160 15,0 0-304-15,0 0-64 0,-2 10-16 0,-1-3 0 16,3-7-1904-16,0 0-384 16,-5 8-80-16</inkml:trace>
  <inkml:trace contextRef="#ctx0" brushRef="#br0" timeOffset="141386.5">17211 13294 14623 0,'0'0'640'0,"-6"0"144"0,-2-4-624 0,1 3-160 0,7 1 0 0,0 0 0 16,-5-3 1280-16,5 3 208 0,-1-8 48 0,5 2 16 16,-4 6-256-16,10-8-48 0,2 0-16 0,1 1 0 15,2 1-288-15,3 4-64 0,6-1-16 0,1-1 0 0,1-2-240 0,2 2-48 16,-3 3-16-16,0 0 0 0,2 0-80 0,-5 1-16 16,-2 2 0-16,1 4 0 0,-2 1-112 0,-2 3-32 15,-5 1 0-15,-4 0 0 0,-2 1-96 0,-3 1-32 16,-3-1 0-16,-2 0 0 0,-3-1 96 0,-4 2 16 15,-2 2 0-15,-2 0 0 0,-3-3-96 0,-1 0-16 16,0-2 0-16,1 1 0 0,-1 1-48 0,1-2-16 16,0-1 0-16,4-3 0 0,3 2 48 0,2 1 0 15,2 3 0-15,4-5 0 0,1-7-176 0,0 0 0 16,2 7 0-16,4-1 0 0,-6-6 128 0,10 8-128 16,2 2 0-16,-2 1 128 0,2 0-128 0,0 1 0 15,1 0 0-15,-2 3 0 0,1 1 0 0,0 2 0 16,-1 1 128-16,-1-1-128 0,0 0 0 0,-3-2 0 15,-4 1 0-15,-2-2 0 0,-1-2 0 0,-3-3 128 16,-1-1-128-16,-1 0 0 0,-3 0 256 0,-2 1-16 0,-3-6-16 0,-2 4 0 16,-2-1 0-16,-1 2 0 0,-7-2 0 0,0-1 0 15,-1 0-224-15,-1 1 144 0,2-1-144 0,2 1 128 16,1-6-384-16,2 1-96 0,4 0-16 0,1 0 0 31,2 0-2320-31,3-2-448 0,5-2-112 0</inkml:trace>
  <inkml:trace contextRef="#ctx0" brushRef="#br0" timeOffset="141745.32">17018 14341 18431 0,'0'0'1632'0,"0"0"-1312"16,0 0-320-16,0 0 0 0,0 0 960 0,0 0 112 15,0 0 16-15,0 0 16 0,5-5-96 0,6 2-32 16,3 1 0-16,3-1 0 0,3-3 48 0,5 1 0 15,1-1 0-15,5 1 0 0,2-2-368 0,3 0-64 0,3-4-16 16,2 5 0-16,2 4-128 0,-5-3-48 0,-3-1 0 0,-2 1 0 16,-6 2-176-16,0 1-32 0,0 2-16 0,-4-1 0 15,-2 0-176-15,-4 2 0 0,1 1 0 0,-3 2 0 32,-2-3-1344-32,-6 4-240 0,-7-5-48 0,0 0-11696 0</inkml:trace>
  <inkml:trace contextRef="#ctx0" brushRef="#br0" timeOffset="143136.19">17211 14813 11055 0,'0'0'976'0,"0"0"-784"16,-8 3-192-16,-1-1 0 0,-1-3 752 0,1 2 96 16,9-1 32-16,-9 4 0 0,1-1 336 0,8-3 64 0,0 0 0 0,-7 3 16 15,7-3-272-15,0 0-64 0,0 0-16 0,0 0 0 16,0 0-160-16,0 0-16 0,0 0-16 0,0 0 0 16,11 2 224-16,3-1 48 0,2-1 16 0,5-1 0 15,2-2-304-15,4 0-64 0,1-2-16 0,1 3 0 16,0 1-192-16,-2 1-32 0,1 0-16 0,-4 3 0 15,0 4-48-15,-3 1-16 0,-3 0 0 0,-3 2 0 16,-3 2-32-16,-1 4-16 0,-2 1 0 0,-3 3 0 16,-4-2 112-16,-4 1 32 0,-2 0 0 0,-4 2 0 15,-2 1-80-15,-5-1-16 0,-5 0 0 0,0 0 0 16,-5 1-144-16,-1-1-16 0,-4 2-16 0,4-3 0 16,-3-2-176-16,2 0 128 0,0-3-128 0,4 1 128 15,4-1-128-15,4-4 128 0,0-1-128 0,1-2 128 0,10-2-128 16,4-6 0-16,-8 6 0 0,8-6 128 0,6 4 96 0,6 1 16 15,2-4 0-15,9-1 0 0,3-2 16 0,7-2 0 16,4 2 0-16,6-3 0 0,-1-3-128 0,3 4 0 16,1-2-128-16,5 3 192 0,2-1-192 0,6 2 176 15,2 1-176-15,0 2 160 0,-6 1-160 0,0 4 0 16,-6 1 0-16,1 0 128 0,-2 0-320 0,2-2-64 16,0 1 0-16,-1 0-16 15,-2 1-2816-15,-3 0-560 0</inkml:trace>
  <inkml:trace contextRef="#ctx0" brushRef="#br0" timeOffset="145866.97">24763 12028 15663 0,'0'0'688'0,"6"-10"144"0,3 0-656 0,-2 4-176 16,-7 6 0-16,0 0 0 0,5-9 384 0,-5 9 32 0,5-9 16 0,-5 9 0 16,0 0 16-16,6-9 0 0,-2 0 0 0,-4 9 0 15,7-9-208-15,-7 9-48 0,7-8 0 0,-7 8 0 16,9-11 128-16,-3 3 32 0,-6 8 0 0,6-8 0 15,-6 8 96-15,0 0 32 0,2-11 0 0,-2 11 0 16,-4-10-80-16,-2 2-16 0,-2-2 0 0,1 3 0 16,-7 0-64-16,1 1-32 0,-2-2 0 0,-3-1 0 15,0-3 48-15,-6 0 16 0,-1 0 0 0,-2-3 0 16,0-1-16-16,-2 1 0 0,-3 0 0 0,-1 3 0 16,-1-2-16-16,1 0 0 0,-3 1 0 0,2 1 0 15,-1 0 32-15,0 3 0 0,-4-2 0 0,-1 2 0 16,-4-4-96-16,-3 4 0 0,-2 0-16 0,-1 0 0 15,0-1-48-15,-1 1-16 0,3 2 0 0,-7 0 0 16,-3 0 32-16,-3 2 16 0,1-2 0 0,0 4 0 0,0 1-16 0,0 0 0 16,3-3 0-16,-2 2 0 0,-4 2-64 0,0-3-16 15,-1 3 0-15,3 2 0 0,1-1 64 0,1 0 0 16,0 2 0-16,-5 0 0 0,0 0-64 0,-3 1-128 16,-3-1 192-16,2 2-64 0,4 0 32 0,-4 1 0 15,-4-2 0-15,-1 0 0 0,2-1-16 0,-1 3 0 16,6-1 0-16,-2 1 0 0,0-1 48 0,-3-3 0 15,-1 0 0-15,-1 1 0 0,6 1-32 0,-1-1 0 16,1 0 0-16,-1 0 0 0,-3 0-16 0,3 1 0 16,1-3 0-16,2 0 0 0,3 1 80 0,-1 2 16 15,-3 0 0-15,-4 1 0 0,1-2-240 0,0 1 144 16,1 3-144-16,-3 1 128 0,-1 1-128 0,-2 0 0 16,-2-2 0-16,0 1 128 0,0 4-128 0,-3-2 0 0,-5-2 144 0,1 1-144 15,0 0 0-15,5-1 0 0,2 2 0 16,-3-2 128-16,-8-3-128 0,5 3 0 0,-1 3 0 0,4-1 0 15,2-2 128-15,-3 0-128 0,-4-4 128 0,-2 5-128 16,3 4 160-16,-2 0-32 0,0-4-128 0,-1-1 192 16,1 2-192-16,0 1 176 0,2 2-176 0,-2-1 160 15,-2-3-160-15,0 3 0 0,2 0 144 0,0 0-144 16,4 0 0-16,0 0 128 0,-7-3-128 0,6 2 0 16,3-2 0-16,2 1 0 0,0-1 0 0,-1 2 128 15,-4 0-128-15,4 2 0 0,4 1 0 0,1 0 0 16,1-5 0-16,0 4 0 0,-1 6 0 0,-2-3 128 15,1-2-128-15,4 0 0 0,2-1 0 0,-1 4 0 16,-7 0 0-16,2 2 0 0,6-2 0 0,1 2 0 16,3 3 0-16,-1-2 0 0,-1-2 0 0,-1 1 128 0,1-2-128 0,1 4 0 15,1 1 0-15,3-2 0 0,0-2 0 0,1 1 0 16,-3 4 0-16,3-1 128 0,-1 0-128 0,5 2 0 16,3 1 0-16,2 1 0 0,0-2 0 0,0 5 0 15,-3 1 0-15,3 1 0 0,-1 0 0 0,4 2 0 16,1 2 0-16,3-3 0 0,0-3 0 0,5 2 0 15,0 1 0-15,2 0 0 0,-2-2 0 0,1 2 0 16,-1 1 0-16,4 1 0 0,2 0 0 0,1 1 0 16,0 0 0-16,2 2 0 0,1-2 0 0,3 2 0 15,3-1 0-15,-3 0 0 0,5-1 0 0,-1 4 0 16,3 0 0-16,-1 3 0 0,2-1 0 0,-1 0 0 16,3 0 0-16,1 1 0 0,0-1 0 0,3 1 0 15,-1-2 0-15,1-1 0 0,-1 1 0 0,1 1 0 0,2 1 0 0,-1 1 0 16,2-2 0-16,1 1-128 0,3-1 128 0,0-2 0 15,2 3 0-15,2-3 0 0,-1-1 0 0,1 0 0 16,-1 2 0-16,4 1-128 0,1 0 128 0,1 2 0 16,2 0 0-16,-2 0 0 0,4 0 0 0,2-2-128 15,3 1 128-15,0-3 0 0,1-1 0 0,2 3-128 16,5-4 128-16,-1 2-128 0,2-1 128 0,-2 1-128 16,4-1 128-16,-1-2-128 0,1-1 128 0,0-1-128 15,2-4 128-15,2 1 0 0,3 0-144 0,0 1 144 16,-4-1 0-16,4-2 0 0,5 1 0 0,0 2 0 15,0-1 0-15,-1 0 0 0,-2-1 0 0,2-3 0 0,0 0-144 16,2-1 144-16,0 0 0 0,4-2 0 16,3 0 0-16,-1 1-128 0,4-1 128 0,2-1 0 0,-1-3 0 15,-2 1 0-15,1 0 0 0,0 2 0 0,5-2 0 0,0-1 0 16,-2-2 0-16,4 4 0 0,1-2 0 0,-2 1 0 16,-2-1 0-16,2-1 0 0,-1 0 0 0,2-2 0 15,0 1 0-15,3-1 0 0,2-2 0 0,-3 2 0 16,0-2 0-16,1 0 0 0,-3 0 0 0,4-1 0 15,3 1 0-15,1 0 0 0,2 1 0 0,-3 1-128 16,-4 3 128-16,-2-2 0 0,1 3 0 0,3 0 0 16,-1 0 0-16,0 3 0 0,-1-1 0 0,-1-1 0 15,-1-1 0-15,1 1 0 0,-1 1 0 0,4-2 0 16,2 0 0-16,0 1 0 0,0 0 0 0,0-3 0 16,-4-3 0-16,1-1 0 0,2 1 0 0,4-1 0 15,4-1 0-15,-4 0 0 0,-2 1 0 0,-1-1 0 0,-4 0 0 0,1-1 0 16,1 1 0-16,1 0 0 0,2-2 0 15,-2 3 0-15,-6 2 0 0,1 0 0 0,1-1 0 0,1-1 0 16,2-1 0-16,1 1 0 0,3-1 0 0,0-2 0 16,-3-3 0-16,2 1 0 0,-1 0 0 0,3 0 0 15,1 0 0-15,0 0 0 0,-1-3 0 0,-2 3 0 16,-1 0 0-16,2-4 0 0,-1-1 0 0,5 0 0 16,5-1 0-16,-3 3 0 0,-3-4 0 0,1-2 0 15,3-3 0-15,3-2 0 0,3 2 0 0,-2-2 0 16,-3-1 0-16,4-3 0 0,1-2 0 0,6 0 0 15,2-2 0-15,0-1 0 0,-3-3 0 0,2 1 0 16,1-1 0-16,1 0 0 0,0 1 0 0,-3 3 0 16,-2 0 0-16,1-1 0 0,-1-4 0 0,3 3 0 0,-2 0 0 15,1 1 0-15,-4-1 0 0,0-2 0 0,3 3 0 0,-3-1 0 16,-3-3 0-16,0-3 0 0,1-2 128 0,1 0-128 16,1 0 0-16,-1-5 0 0,-5-4 0 0,3 0 0 15,-1 4 0-15,1 0 0 0,2 1 0 0,-5 1 0 16,-3 3 0-16,-6 0 0 0,-2 0 0 0,-2 1 0 15,-3 0 0-15,3-1 0 0,0-1 0 0,-2 0 0 16,-8 3 0-16,-2-2 0 0,-2-4 0 0,0 2 0 16,-3-3 0-16,4 0 0 0,5-1 0 0,-3 2 0 15,1-2 0-15,-1 3 0 0,-1-1 0 0,-3 3 0 16,-1 1 0-16,-2-1 0 0,2 1 0 0,2 0-128 16,-1-2 128-16,0 1 0 0,-1-2 0 0,-1 0 0 15,-1 1-128-15,-2-3 128 0,-3-3 0 0,-2 0 0 0,0 0-128 16,0 0 128-16,3 1 0 0,-3 0-128 0,2 0 128 0,2 0 0 15,-7 1 0-15,0-1 0 0,1 0 0 0,-1 4 0 16,-2 2 0-16,-4 0 0 0,-1-4 0 0,-2 3 0 16,0 1 0-16,-4 0 0 0,-1 1 0 0,0 2 0 15,-1 2 0-15,1-1 0 0,-1-1 0 0,1 0 0 16,0 1 0-16,2 0 0 0,1-2 0 0,1 0 0 16,-3-2 0-16,2-1 0 0,0-3 0 0,2 3 0 15,-2-1 0-15,1-1 0 0,1-1 0 0,0 1 0 16,-1 2 0-16,1-2 0 0,-5 1 0 0,1 1 0 15,-2 0 0-15,1 0 0 0,-1 0 0 0,0 0 0 16,-2 0 0-16,1-3 0 0,2-2 0 0,-1-2 0 0,4-4 0 16,0 0 0-16,0-3 0 0,-1 3 0 15,1 0 0-15,0-1 0 0,0 1 0 0,0 0 0 0,0-3 0 0,-5 1 0 16,-3-2 0-16,-2-4 0 0,-2-2 144 0,-5-1-144 16,-1-1 128-16,-2 2-128 0,-2 0 144 0,0-2-144 15,-5-3 160-15,-2-1-160 0,-4 2 208 0,-1-1-48 16,-3-3-16-16,0 4 0 0,-3 2 32 0,-2 4 0 15,-3 3 0-15,-1-3 0 0,-2 0-176 0,0 1 0 16,-1 3 0-16,-2-4 0 0,-1-2 0 0,-4 3 0 16,-7 3-144-16,0 6 144 15,0 2-1440-15,0 4-176 0,-4 1-48 0,1 5-14512 0</inkml:trace>
  <inkml:trace contextRef="#ctx0" brushRef="#br0" timeOffset="166465.62">14517 15687 4607 0,'0'0'400'0,"0"0"-400"0,0 0 0 0,0 0 0 16,0 0 1920-16,0 0 288 0,-4-4 64 0,4 4 16 15,0 0-1008-15,0 0-208 0,0 0-48 0,10-8 0 16,0-2-64-16,5 3 0 0,4 0-16 0,4 1 0 16,-2-3-176-16,4 0-48 0,-2 1 0 0,1 0 0 15,-1 2-336-15,1 0-80 0,-1 0-16 0,-1 1 0 16,-4 2-160-16,1 0-128 0,-1-1 192 0,-2 2-192 16,-2 1 144-16,-1 2-144 0,-2 2 0 0,-5 3 144 15,-6-6-144-15,5 12 160 0,-5 1-160 0,-4 4 160 16,-3 4 256-16,-3 0 48 0,-2-3 16 0,-2 6 0 0,2 1-288 0,-2 1-48 15,1-1-16-15,0 2 0 0,-1-3 32 16,3-2 0-16,1 0 0 0,1-4 0 0,1-3-416 0,-2-2-96 16,4-1-16-16,0-1-7440 15,3-2-1504-15</inkml:trace>
  <inkml:trace contextRef="#ctx0" brushRef="#br0" timeOffset="166762.59">14730 15719 15087 0,'0'0'656'0,"0"0"160"0,-6-6-656 0,6 6-160 0,0 0 0 0,-8 1 0 16,0-2 960-16,-2 1 144 0,-1 3 48 0,-4 6 0 15,-1 3-192-15,-4 2-16 0,-2-1-16 0,-1 7 0 16,-1 5-144-16,1 4-16 0,1 2-16 0,-1 0 0 15,-1 0-64-15,1 0-16 0,1 0 0 0,1 0 0 16,3-1-256-16,0-3-48 0,3 3-16 0,2-2 0 16,0 0-160-16,6-2-48 0,-1-2 0 0,5 0 0 15,2-1-16-15,4 1 0 0,1-1 0 0,5-1 0 16,4-1 0-16,3-2-128 0,4 0 192 0,6-2-64 16,1-1-128-16,6 0 0 0,2-4 144 0,5 3-144 15,6 1-1376-15,1-2-352 16,-2-1-64-16</inkml:trace>
  <inkml:trace contextRef="#ctx0" brushRef="#br0" timeOffset="167268.35">15379 16356 11055 0,'0'0'480'0,"0"0"112"0,0 0-464 0,8-3-128 0,0-3 0 0,-8 6 0 15,0 0 976-15,0 0 176 0,0 0 48 0,0 0 0 16,0 0 64-16,0 0 16 0,0 0 0 0,0 0 0 15,-12 4-16-15,-2-1 0 0,-4 2 0 0,0 3 0 16,1 2-624-16,-3-2-128 0,1-1-32 0,2 3 0 16,0 1-96-16,2 1 0 0,2-1-16 0,2 0 0 15,1 0-368-15,4 1 144 0,3 2-144 0,2-4 0 16,1-10 176-16,3 12-176 0,3 1 160 0,-1-2-160 16,5 2 400-16,0-2-16 0,3-2 0 0,0 0 0 15,1 1 0-15,-1-1-16 0,0 1 0 0,-3 0 0 16,1 0-368-16,0 1 0 0,-6 0 0 0,0 1 0 0,-1-1 0 15,-3 2 0-15,-1 2 0 0,-3-1 0 0,-3-1 128 16,0-3 0-16,-5 1 0 0,1-1 0 0,-1 2 384 0,-3-1 64 16,-2-3 32-16,-2 1 0 0,-1-1-128 0,-2 0-32 15,-2 1 0-15,-1-5 0 0,-4 1-240 0,1-3-48 16,-2 1-16-16,3-2 0 0,-3 0-144 0,4-2 128 16,3-1-128-16,5 0 128 0,2 0-384 0,6-2-64 15,4 0-32-15,5 4-10016 16,1-8-2016-16</inkml:trace>
  <inkml:trace contextRef="#ctx0" brushRef="#br0" timeOffset="167611.69">15692 16539 22511 0,'0'0'992'0,"-10"-1"224"0,1-2-976 0,-3 1-240 0,0-1 0 0,-1 6 0 16,-1 3 480-16,-3 0 48 0,0 4 16 0,-2 2 0 16,1 4-80-16,1 1-16 0,1 0 0 0,1-1 0 15,4 0-272-15,5 0-176 0,1 2 192 0,5-2-192 16,4 0 256-16,3-1-64 0,4-2-16 0,5 0 0 16,4 0 128-16,1-2 16 0,0-4 16 0,1-1 0 15,1-2-32-15,-3-2-16 0,1-1 0 0,-1-3 0 16,-4-3 16-16,-1 1 0 0,-2 1 0 0,-1-3 0 15,-5-3 80-15,-1-2 0 0,-4-2 16 0,-2 3 0 16,-3-2 176-16,-2-1 48 0,-6 1 0 0,0 0 0 0,-2 1-304 0,2 0-64 16,-2 1-16-16,2 6 0 0,-1 4-368 15,2-3-80-15,1-4-16 0,1 5 0 16,8 2-672-16,0 0-128 0,0 0-16 0,0 0-13088 16</inkml:trace>
  <inkml:trace contextRef="#ctx0" brushRef="#br0" timeOffset="167898.83">16283 16172 8287 0,'0'0'736'0,"-1"-6"-592"0,1 6-144 0,0 0 0 16,-5-5 2368-16,5 5 448 0,-7 6 96 15,-2 4 16-15,-4 4-1328 0,-1 1-256 0,0 4-48 0,0 5-16 16,-1 5-512-16,0 0-96 0,0-1-32 0,-1 4 0 16,0 0-96-16,-1 1-32 0,0 0 0 0,-1 1 0 15,2 1-96-15,-1 0-32 0,2 0 0 0,-1-5 0 16,1-1-224-16,3-4-160 0,2-2 192 0,1-3-192 16,0-1 192-16,4-3-192 0,3-5 192 0,0-2-192 15,4-2 0-15,-2-7-304 0,3 7 48 0,5-7-8384 16,1-4-1680-16</inkml:trace>
  <inkml:trace contextRef="#ctx0" brushRef="#br0" timeOffset="168497.64">16416 16613 14735 0,'0'0'640'0,"0"0"160"0,0 0-640 0,0 0-160 0,0 0 0 0,0 0 0 16,-2 8 1280-16,2-8 240 0,0 0 32 0,-10 9 16 16,0 1-128-16,0 2-32 0,-2 1 0 0,0 3 0 15,-1-4-336-15,-1 4-80 0,2 4-16 0,-1-2 0 16,2-4-272-16,1-2-48 0,0 0-16 0,3 0 0 15,1 1-272-15,3-3-64 0,-3-3-16 0,6-7 0 16,-1 6-48-16,1-6-16 0,0 0 0 0,0 0 0 16,10-1 304-16,2-2 64 0,2-2 16 0,2-4 0 0,-1-2-128 0,2-2-32 15,4-2 0-15,0 1 0 0,-1 1-272 0,1-3-176 16,-1-2 192-16,0 2-192 0,-4 4 0 0,1 3 0 16,-2 3 0-16,0-1 0 0,-4-1 0 0,0 6 0 15,-1 2 0-15,-2 0 0 0,-8 0 0 0,9 5 0 16,-9-5 0-16,8 14 0 0,-3 2 0 0,-1-1-144 15,-2-4 144-15,-1 4 0 0,-1 3 0 0,-1-1 0 16,-1 1 0-16,-1-3 0 0,1 0 0 0,-1-1 0 16,1-1 0-16,1-1 0 0,-2-4 0 0,3-8 0 15,0 0 0-15,-2 9 0 0,2-9-144 0,-1 9 0 16,1-9 0-16,0 0 0 16,0 0-1712-16,0 0-352 0,0 0-64 0,7-6-11648 0</inkml:trace>
  <inkml:trace contextRef="#ctx0" brushRef="#br0" timeOffset="168708.74">16618 16203 28559 0,'0'0'2544'0,"0"0"-2032"0,-2-9-512 0,2 9 0 16,0 0 576-16,0 0 0 0,0 0 16 0,-10 7 0 15,5 4 240-15,-1 1 64 0,1 0 0 0,0 1 0 16,0 2-576-16,-1 0-96 0,2 0-32 0,-4 0 0 16,2-1-192-16,-1 1 128 0,0-1-128 0,3 0-10240 15,-3-1-2096-15</inkml:trace>
  <inkml:trace contextRef="#ctx0" brushRef="#br0" timeOffset="171739.45">17626 16954 8287 0,'0'0'736'0,"0"0"-592"16,0 0-144-16,0 0 0 0,0 0 1440 0,0 0 256 15,0 0 48-15,-8 2 16 0,0 0-768 0,1 2-160 16,0 2-16-16,3 2-16 0,-2 2-304 0,2 0-64 16,-1 0-16-16,2 3 0 0,-3 5 0 0,1-2 0 15,2-1 0-15,0-2 0 0,0 0-80 0,1 0-16 0,1-1 0 0,1-1 0 16,0 2-48-16,2-4-16 0,0-1 0 0,-2-8 0 16,0 0 224-16,7 6 32 0,-7-6 16 0,10 2 0 15,-1-2 256-15,2-2 48 0,-1-2 16 0,3-2 0 16,2-5-288-16,1 1-64 0,-3 1-16 0,3 0 0 15,3-2-64-15,2 0-16 0,-2 1 0 0,0 0 0 16,-1-1-192-16,-1 0-32 0,-3 0-16 0,-2 3 0 16,-1 2-160-16,-2 2 0 0,-3-1 144 0,-6 5-144 15,0 0 0-15,0 0 0 0,7-7 0 0,-7 7 0 32,0 0-1600-32,9 0-400 0,-9 0-80 0,9 1-9808 0</inkml:trace>
  <inkml:trace contextRef="#ctx0" brushRef="#br0" timeOffset="172101.08">18225 17091 15663 0,'0'0'1392'0,"0"0"-1120"16,0 0-272-16,-8-2 0 0,1-6 960 0,-1 2 144 15,2 1 32-15,-4 3 0 0,-5 1-48 0,3 0-16 16,2 1 0-16,-2 1 0 0,-2 1-304 0,-1 2-48 15,-2 0-16-15,2 1 0 0,0-1-256 0,3 1-48 16,2-1-16-16,-1 2 0 0,3 0-224 0,1 3-160 16,3-1 192-16,0 1-192 0,2 1 144 0,2-10-144 15,0 0 0-15,6 7 144 0,-6-7 192 0,10 5 48 16,-1-1 0-16,2-1 0 0,-2-3 96 0,3-3 32 0,3-1 0 16,-2-1 0-16,0 0-288 0,-2 0-48 0,1 0-16 0,-3 0 0 15,-9 5 16-15,0 0 0 0,0 0 0 0,0 0 0 16,0 0-176-16,0 0 0 0,2 10 0 0,0 2 128 15,-1 2-128-15,-1 0 0 0,-2 1 0 0,2 1 0 16,2 1 0-16,3-3 0 0,1-1 0 0,4-1 0 16,1-1 0-16,5-1 0 0,1-3 0 0,4 0 0 31,-2-3-1264-31,0-1-176 0,-1-4-32 0,1-4-11488 0</inkml:trace>
  <inkml:trace contextRef="#ctx0" brushRef="#br0" timeOffset="172342.53">18636 16861 21471 0,'0'0'960'0,"7"-7"192"0,-1 0-928 0,-6 7-224 16,0 0 0-16,0 0 0 0,0 0 1168 0,0 0 192 16,0 0 48-16,-8 7 0 0,-4 3-208 0,1 2-48 15,-2 0 0-15,0 4 0 0,1 1-272 0,-2 2-64 16,0 0-16-16,3 0 0 0,1-1-464 0,0 4-80 15,-1 0-32-15,5 0 0 0,0-4-224 0,3-3 0 16,0-3 0-16,0 2 0 0,2 1 0 0,0-3 0 16,2-2 0-16,0-1 0 15,3 0-448-15,1-2-144 0,-5-7-32 0,10 5-9184 16,1-4-1840-16</inkml:trace>
  <inkml:trace contextRef="#ctx0" brushRef="#br0" timeOffset="172543.67">18850 17049 15663 0,'0'0'1392'0,"0"0"-1120"0,-5 6-272 0,-1 1 0 16,0 2 1888-16,-2 1 320 0,-2 0 64 0,1 0 16 16,1 1-864-16,0 1-160 0,1 0-48 0,0 0 0 15,2 0-768-15,1 1-176 0,0-2-16 0,1-1-16 16,1 0-112-16,0-3-128 0,2-7 176 0,0 7-176 15,0-7-240-15,5 7-144 0,-5-7-48 0</inkml:trace>
  <inkml:trace contextRef="#ctx0" brushRef="#br0" timeOffset="173018.2">19326 17077 21183 0,'0'0'1888'0,"8"-8"-1504"16,-1-3-384-16,-1 1 0 0,0 2 400 0,-4 2 16 15,-2 6 0-15,0-10 0 0,0-1 640 0,0 2 128 16,-4 1 32-16,-1 2 0 0,1 0-480 0,-3 1-96 16,-3 2 0-16,-1 2-16 0,-2 2-192 0,-2 2-48 0,-3 1 0 0,-3 0 0 15,-2 3-128-15,-2 3-16 0,-4 1-16 0,3 2 0 16,1 3-224-16,1-2 128 0,6 1-128 0,2-2 0 15,3 3 0-15,4-4 128 0,4-2-128 0,3 1 0 16,3 1 0-16,1 0 0 0,1-3 128 0,5-3-128 16,2-1 240-16,4-2 0 0,3-1 0 0,4-1 0 15,2-4 32-15,1-1 16 0,0-3 0 0,0-3 0 16,-2-4-64-16,0 2-16 0,-1-2 0 0,-2 0 0 16,-3 0-208-16,1-2 0 0,-2-3 0 0,3-3 0 15,-3 1 144-15,3-3-144 0,1-4 128 0,1 2-128 16,2-3 192-16,0 2-64 0,-2-2 0 0,1 4 0 15,-3 4-128-15,-4 4 0 0,-5 5 0 0,-4 6 0 0,-5 6-192 16,0 0 192-16,0 0-160 0,-10 3 160 0,-2 9-128 0,-4 4 128 16,-4 1 0-16,0 3-144 0,-2 1 144 0,0 2 0 15,0 3 128-15,1 2-128 0,2-2 0 0,1 5 128 16,1 0-128-16,2 0 0 0,0-4 0 0,0-2 0 16,1-3 0-16,2-1 0 15,0-2-448-15,1-1-16 0,-1-3 0 0,2-3-9568 16,0-3-1904-16</inkml:trace>
  <inkml:trace contextRef="#ctx0" brushRef="#br0" timeOffset="173169.83">18915 16848 26719 0,'0'0'2368'0,"-7"-7"-1888"16,7 7-480-16,0 0 0 0,0 0 1472 0,0 0 192 0,0 0 32 0,0 0 16 15,0 0-1424-15,13 7-288 0,-5 2 0 0,2-4 0 16,0-1-128-16,1 2 128 0,0-3 0 0,0 2-14576 15</inkml:trace>
  <inkml:trace contextRef="#ctx0" brushRef="#br0" timeOffset="173676.56">20520 16972 13823 0,'0'0'608'0,"0"0"128"0,0 0-592 0,-9-3-144 16,0-1 0-16,0 2 0 0,-1 2 2112 0,-4 5 384 16,-1 0 64-16,-1 1 32 0,-4 0-912 0,-1 3-176 15,0 1-32-15,-2 2-16 0,1 1-528 0,1 0-96 0,1-2-32 0,4 2 0 16,1 1-448-16,4-1-96 0,3-1 0 0,4-2-16 15,3-1 16-15,3-1 0 0,2-1 0 0,6-2 0 16,-1-2 400-16,7-3 96 0,3-3 16 0,3-2 0 16,1-1-272-16,1-2-48 0,0 0-16 0,-2-1 0 15,-4 1-176-15,-1-3-48 0,2-5 0 0,-5 1 0 16,-5-3-32-16,-2 3-16 0,-2 4 0 0,-5 0 0 16,-4 0 64-16,-1 2 16 0,0 4 0 0,-5 0 0 15,-1 1-80-15,0 0-16 0,-2 1 0 0,1 1 0 16,0 2-336-16,3 0-64 0,-1-1 0 0,4 3-16 15,-2 4-2288-15,8-6-448 16,0 0-80-16,0 8-32 0</inkml:trace>
  <inkml:trace contextRef="#ctx0" brushRef="#br0" timeOffset="173985.38">20772 16918 20271 0,'0'0'1792'0,"0"0"-1424"16,0 0-368-16,0 0 0 0,-9 6 544 0,-1 2 32 15,0 5 16-15,0-2 0 0,1 0 576 0,0 0 112 16,-1 1 32-16,1 1 0 0,0 0-336 0,2-1-64 16,-1-2-16-16,2 1 0 0,1 1-160 0,0-2-32 15,5-10-16-15,0 0 0 0,0 0-16 0,4 8 0 16,-4-8 0-16,10 3 0 0,1-6 176 0,2-3 48 16,2-4 0-16,2 0 0 0,-1 1-432 0,3 0-80 15,-1-1 0-15,-1 3-16 0,4 2-240 0,-2 0-128 16,-4 2 128-16,1 3-128 0,-3 2 0 0,-2 4 0 0,-11-6 0 15,7 9 0-15,-1 2 0 0,-4 2 0 0,-3 2 0 0,-1-2 0 16,0-3 0-16,-4 1 0 0,1 2 0 0,-2 3 0 16,-1-1 0-16,0 1 0 0,-1-3 0 0,4-1-128 31,1-1-2240-31,6-3-448 0,-2-8-96 0</inkml:trace>
  <inkml:trace contextRef="#ctx0" brushRef="#br0" timeOffset="174453.78">22189 16387 21183 0,'0'0'1888'0,"0"0"-1504"0,-4-9-384 0,-1 4 0 31,5 5-592-31,-8-3-192 0,-1 3-48 0,0 4 0 0,-5 2 1728 0,0 6 352 0,-2 6 64 0,-1 3 16 16,1 1-304-16,-3 6-48 0,0 2-16 0,-1 4 0 15,2 7-368-15,-5 1-80 0,-1 4 0 0,-1-1-16 16,-1 2-272-16,0-3-48 0,2-2-16 0,2-2 0 15,4-3-160-15,0-4 192 0,7-3-192 0,0-3 192 16,2-1-192-16,5-3 128 0,2-5-128 0,0-3 128 16,2-5-1728-16,0-10-368 15</inkml:trace>
  <inkml:trace contextRef="#ctx0" brushRef="#br0" timeOffset="174936.79">21668 16872 21183 0,'0'0'944'0,"0"0"192"0,-1-9-912 0,1 9-224 16,7-6 0-16,0-2 0 0,2 0 768 0,2 2 128 16,5-2 0-16,4 0 16 0,-2-1-464 0,7-1-112 15,4-2-16-15,3-1 0 0,2 0 0 0,-1 0-16 16,-2-2 0-16,0-3 0 0,0-4 16 0,-1-1 16 16,1-3 0-16,2 1 0 0,1-4-16 0,0-1 0 15,-1 3 0-15,3 1 0 0,-3 2-128 0,0 3-16 16,-3-1-16-16,-2 2 0 0,-6 5-160 0,-1 1 192 15,-4 0-192-15,-3 3 192 0,-3 0-48 0,-3 3 0 0,-4 4 0 16,-4 4 0-16,0 0-144 0,0 0 0 0,0 0 0 16,-9 7 0-16,-1 4 144 0,-5 2-144 0,-6 2 160 0,-2 6-160 15,-4 3 224-15,1 5-48 0,1 3-16 0,-1 1 0 16,-1-1-160-16,3 1 160 0,4-3-160 0,0-2 160 16,3-1-160-16,5-2 0 0,2-2 0 0,4-3 0 15,0-3 128-15,4-4-128 0,2-1 192 0,3-3-64 16,1-1 256-16,-4-8 32 0,9 2 16 0,2-2 0 15,-2-2 256-15,6-2 48 0,1-2 16 0,1-2 0 16,-2 1-384-16,1-1-80 0,-2-1-16 0,-2 4 0 16,-1 0-272-16,-1 4 0 0,-1 1 128 0,-9 0-128 15,5 8 0-15,-4 3 0 0,-3 3-128 0,0 2 128 16,0 0-160-16,-4 1 160 0,-5 0-160 0,1 3 160 16,3-4 0-16,1 1 0 0,5-3 0 0,1-1 0 0,0 2 0 15,1-4 0-15,0-2 0 0,5-3 0 16,4-1-512-16,3-4-64 0,2-1-16 0,4-4 0 15,1-1-2384-15,-1-3-480 0</inkml:trace>
  <inkml:trace contextRef="#ctx0" brushRef="#br0" timeOffset="175100.84">22623 16786 20271 0,'0'0'896'0,"0"0"192"0,-7 6-880 0,-1-1-208 16,2 1 0-16,-1 1 0 0,0 2 1120 0,0 1 176 15,0 0 48-15,0 0 0 0,-1 0-192 0,3 0-48 16,-1 0 0-16,2-1 0 0,2 1-496 0,0 0-96 0,2-10-32 0,-3 10 0 16,3-10-336-16,4 10-144 0,-4-10 128 0,4 9-128 31,-4-9-1136-31,9 6-304 0,0-2-64 0</inkml:trace>
  <inkml:trace contextRef="#ctx0" brushRef="#br0" timeOffset="175267.83">22672 16539 18431 0,'-6'-12'1632'0,"6"12"-1312"0,-2-9-320 0,2 9 0 15,0 0 2800-15,0 0 480 0,0 0 112 0,0 0 0 16,0 0-2704-16,0 0-560 0,0 0-128 0,0 0 0 16,0 0 0-16,0 0 160 0,0 0-160 0,0 0 160 15,4 7-1664-15,4 0-336 0</inkml:trace>
  <inkml:trace contextRef="#ctx0" brushRef="#br0" timeOffset="175624.78">23345 16590 25791 0,'0'0'2304'16,"-10"-1"-1856"-16,-1-1-448 0,-1 1 0 0,-4 0 320 0,0-1-48 15,-3-3 0-15,-4 5 0 0,-3 7 528 0,6-3 96 16,5-3 32-16,-1 5 0 0,-1 4-400 0,1 0-80 16,3-2 0-16,2 0-16 0,4 2-176 0,1 3-48 0,2 3 0 0,6-3 0 15,2 0 144-15,4 1 32 0,2 2 0 0,2 1 0 16,3 3 0-16,-3-2 0 0,-2-2 0 0,0 1 0 16,1 0-240-16,-2 0-144 0,-7-3 192 0,-2-1-192 15,-2-1 448-15,-4 1 0 0,-1-2-16 0,-6-3 0 16,-1-1 288-16,-2-2 64 0,-3 0 16 0,-2-1 0 15,-1-2-320-15,2-2-64 0,-1-2-16 0,4 0 0 16,0-1-400-16,3-1 0 0,2 1 0 0,2-1 0 31,2-2-2064-31,8 6-496 0,0 0-112 0,0 0-16 0</inkml:trace>
  <inkml:trace contextRef="#ctx0" brushRef="#br0" timeOffset="176172.79">23972 16611 18591 0,'4'-15'832'0,"-4"15"160"0,0 0-800 0,0 0-192 16,5-8 0-16,-5 8 0 0,0 0 1120 0,0 0 176 16,0 0 48-16,-6 2 0 0,1 2-80 0,-2-1-16 15,-5 9 0-15,1 0 0 0,-2 4-336 0,1-1-64 16,0 0-16-16,-3 6 0 0,2 2-384 0,0-1-96 16,-1-3-16-16,3-1 0 0,1-3-192 0,0 0-144 15,2 2 192-15,1-4-192 0,2-2 144 0,3-1-144 16,-3-1 0-16,6 0 144 15,3-2-928-15,-4-7-192 0,10 0-48 0,3-1-12464 0</inkml:trace>
  <inkml:trace contextRef="#ctx0" brushRef="#br0" timeOffset="176577.59">24292 16624 26719 0,'0'0'1184'0,"0"0"240"0,0 0-1136 0,-9 4-288 0,3 1 0 0,-2 4 0 16,-2 2 256-16,-1-1-16 0,-1-1 0 0,-1 0 0 16,-2 0 288-16,2 1 64 0,-1 4 16 0,0-2 0 15,3 2-32-15,-3-1 0 0,0-2 0 0,5 1 0 16,2-2-176-16,0-3-32 0,-2 0-16 0,5-2 0 16,4-5-80-16,0 0-16 0,0 0 0 0,7 3 0 15,-7-3 144-15,14-1 32 0,0-1 0 0,2-4 0 16,2-1-80-16,2-3-16 0,-3-1 0 0,3-1 0 15,0 0-208-15,0-1-128 0,-4 1 160 0,0 0-160 0,-1 0 128 0,-4 4-128 16,0 5 0-16,-1 2 0 0,-4-7 0 0,-6 8 0 16,0 0 0-16,4 8 0 0,-1 2 0 0,-5 0-160 15,-1 0 160-15,-1 5-192 0,1 4 192 0,0 1 0 16,-6-1-144-16,2 2 144 0,-4-1 0 0,4-1 0 16,0-2 0-16,2-2 0 0,-3-3-128 0,4-2 128 15,1-1-160-15,3-2 160 16,0-7-1408-16,0 0-176 0,0 0-32 0,9 5-8160 15,2-3-1616-15</inkml:trace>
  <inkml:trace contextRef="#ctx0" brushRef="#br0" timeOffset="176787.78">24913 16187 26719 0,'-4'-11'2368'0,"4"11"-1888"0,-13 4-480 0,2 0 0 16,0 3 272-16,0 2-32 0,-5 4-16 0,1 2 0 16,0 4 128-16,-1 0 32 0,0 1 0 0,1 3 0 15,0 1 16-15,0 2 16 0,-2 0 0 0,2 1 0 16,0 3-240-16,1 4-48 0,0 2-128 0,2 2 192 16,4-3-192-16,-1 0 0 0,4 0 128 0,-2-1-128 15,3-2 0-15,3-2 0 0,3-1 0 0,0-3 0 16,-1-1-1904-16,5-3-272 0,-1-5-48 0</inkml:trace>
  <inkml:trace contextRef="#ctx0" brushRef="#br0" timeOffset="177290.54">24538 16652 25791 0,'-1'-12'2304'0,"1"12"-1856"15,0 0-448-15,0 0 0 0,9 3 672 0,1-1 32 16,-2 1 16-16,3-2 0 0,3-1-720 0,2 0-288 16,1 1 16-16,3 0 0 0,2-1 272 0,0 0 224 15,0-1-32-15,0 3-16 0,1 1-176 0,-2-1 192 0,0-2-192 16,-2 3 192-16,-2 0-192 0,-2-1 0 0,-3-2 144 0,-1 0-144 16,-2 1 0-16,-9-1 0 0,9 0 0 15,-9 0 0-15,0 0-144 0,0 0-112 0,0 0 0 0,0 0-16 16,0 0-112-16,0 0 0 0,0 0-16 0,0 0 0 15,0 0 160-15,0 0 48 0,0 0 0 0,0 0 0 16,0 0 192-16,0 0 0 0,0 0 0 0,0 0 0 16,0 0 544-16,0 0 0 0,0 0 0 0,0 0 0 15,0 0-64-15,0 0-16 0,0 0 0 0,0 0 0 16,-8-3 0-16,8 3 0 0,0 0 0 0,0 0 0 16,0 0-112-16,0 0-32 0,-7-2 0 0,7 2 0 15,0 0-64-15,0 0-32 0,0 0 0 0,0 0 0 16,-8 2-80-16,8-2-16 0,0 0 0 0,0 0 0 15,-8 8-128-15,3-2 0 0,0 1 0 0,5-7 128 16,0 0-128-16,-4 10 160 0,-2-1-160 0,2-1 160 0,2 0-160 0,0 0 0 16,2-8 0-16,-3 10 128 0,1-2-128 0,2 0 0 15,0-8 0-15,1 9 128 0,0 1-128 0,-1-10 0 16,6 9 0-16,-3-3 128 0,-3-6-128 0,8 6 160 16,0-1-160-16,0 0 160 0,2-4 16 0,1-1 0 15,1-1 0-15,-2-2 0 0,0 0-304 0,3-1-64 16,2 0-16-16,-4-1 0 15,-1-3-2000-15,-3 3-400 0,-7 5-80 0</inkml:trace>
  <inkml:trace contextRef="#ctx0" brushRef="#br0" timeOffset="177603.72">25130 16638 26079 0,'0'0'1152'0,"-6"2"256"0,-4 4-1136 0,1-1-272 0,-1-3 0 0,-2 2 0 16,0 3 0-16,0 2 0 0,1-1 0 0,-4-1 0 15,1-1 240-15,3 0 144 0,4 2 16 0,0 0 16 16,0 1 32-16,5-4 16 0,2-5 0 0,-2 7 0 16,2-7 0-16,0 0 0 0,0 0 0 0,0 0 0 15,7 5 192-15,4-4 48 0,5-4 0 0,-1 0 0 16,1-3-192-16,-1 2-16 0,2-4-16 0,-2 0 0 15,1 0-288-15,0 0-48 0,-2-1-16 0,0 0 0 0,-1-2-128 16,-1 1 0-16,0 0 0 0,-1 2 128 0,-2 0-128 16,-3 2 0-16,-6 6 0 0,0 0 0 15,0 0-448-15,0 0-64 0,0 0 0 16,0 0-16-16,0 0-2336 0,0 0-464 0</inkml:trace>
  <inkml:trace contextRef="#ctx0" brushRef="#br0" timeOffset="178324.69">25279 16690 18591 0,'0'0'832'0,"0"0"160"0,-10 5-800 0,2 0-192 16,1 5 0-16,2-2 0 0,-1-1 464 0,2-1 48 16,4-6 16-16,-4 11 0 0,1-1 480 0,-1-1 80 0,4-9 32 15,-2 11 0-15,1 0-320 0,1-1-64 0,1-3-16 0,-1-7 0 16,0 0-208-16,6 10-32 0,-2-4-16 0,-4-6 0 15,0 0 112-15,9 2 0 0,-9-2 16 0,11-1 0 16,-2 0-128-16,1-2-16 0,0-4-16 0,1 3 0 16,-1 0-48-16,1-1-16 0,0-3 0 0,1-1 0 15,-2 0-160-15,2 1-16 0,1 0-16 0,-2 0 0 16,-5 1-32-16,2 1 0 0,0-1 0 0,-1 4 0 16,-7 3-144-16,0 0 0 0,6-4 0 0,-6 4 128 15,0 0-128-15,0 0 0 0,0 0 0 0,0 0 0 16,0 0 0-16,-2 10 0 0,-3-3-144 0,5-7 144 15,0 0 0-15,-2 9 0 0,2-9 0 0,-1 9 0 16,1-1 0-16,0-8 0 0,0 0 0 0,0 0 0 16,7 7 0-16,0-1 0 0,3-3 128 0,-2-1-128 0,-1-2 0 15,2 3 0-15,0-3 128 0,0 0-128 0,-2-3 0 16,4 3 0-16,0-2 0 0,1 2 0 0,1 0 0 16,0-1 128-16,0-1-128 0,-3 1 0 0,0 1 0 0,-1 0 0 15,-1-1 0-15,2-2 0 0,-3 1 0 0,2 1 0 16,-2 1 0-16,2-2 0 0,0 0 0 0,0 0 0 15,-2-1 128-15,2 1-128 0,-1-1 0 0,1-3 0 16,2-1 0-16,-2-1 0 0,0 0 128 0,2-2-128 16,-1-2 0-16,1-1 0 0,1 1 128 0,-1-2-128 15,4-1 0-15,-1-1 144 0,-1-3-144 0,5-3 0 16,4-2 144-16,-3 0-144 0,-2-2 0 0,3-1 128 0,3-4-128 16,1 3 0-16,2 1 0 0,-2 0 128 0,-6-1-128 15,-2 1 0-15,-3 1 0 0,-5 5 0 0,1 6 0 0,-7 2 0 16,-2 0 0-16,-2 3 0 0,-3 5 0 15,-4 2 0-15,-3 2 128 0,-6 3 128 0,-10 5 0 0,-2 5 16 16,0 7-96-16,-2 7-32 0,-4 0 0 0,3 6 0 16,-3 6-144-16,5 0 0 0,5 2 0 15,1 2 0-15,4 3 0 0,0-1 0 0,2-3 0 0,6 2 0 16,3 0 0-16,1-4 0 0,4-2 0 0,0-4 0 16,3-3 0-16,0-3 0 0,1-2 0 0,0-6-176 15,1-3-1664 1,0-4-336-16,0-2-64 0</inkml:trace>
  <inkml:trace contextRef="#ctx0" brushRef="#br0" timeOffset="178459.74">24667 16257 48831 0,'-16'-18'4352'0,"1"5"-3488"15,4 8-688-15,1 3-176 16,2-1-960-16,1 2-208 0,7 1-48 0,0 0-16 16,0 0 160-16,0 0 48 0,0 0 0 0,0 0-11520 15,0 0-2304-15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17:21.37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3861 4140 1839 0,'-2'-13'160'0,"1"7"-160"0,-1 0 0 0,0 1 0 0,1-2 1664 16,1 7 288-16,-5-4 64 0,5 4 16 0,-7 0-1200 0,-2 3-256 15,-1 4-32-15,-1-1-16 0,-3 3-272 0,-3 4-64 16,-2 5-16-16,-3 0 0 0,-3 4 96 0,-1 5 32 15,-2 3 0-15,1 3 0 0,0 1 128 0,2 1 16 16,2-2 16-16,-2 1 0 0,-2 3-160 0,3 3-48 16,1 1 0-16,1 2 0 0,3 1-80 0,0 2-32 15,4-2 0-15,4-5 0 0,1-3 0 0,6-6 0 16,3-2 0-16,1-3 0 0,0-2-16 0,3-4-128 16,0-3 192-16,1 1-64 0,1-2 32 0,2-1 0 15,1-3 0-15,-1-2 0 0,1-3 48 0,-1 3 16 16,3-3 0-16,-1-1 0 0,2-7 160 0,1-1 16 15,3 2 16-15,0-2 0 0,0-3 32 0,2 0 16 0,2-2 0 0,-3 0 0 16,-2 1-64-16,4-1-16 0,3 0 0 0,1 1 0 16,1-3-144-16,1 2-48 0,3 0 0 0,-1 1 0 15,3-2-48-15,-1 0-16 0,0 1 0 0,0 2 0 16,2 0 0-16,-1 2 0 0,0-1 0 0,1 2 0 16,0 3 0-16,-1-1-128 0,1 0 192 0,2 1-64 15,2-1-128-15,1 2 0 0,-2 2 0 0,-1-1 0 16,1 0 0-16,0-2 0 0,1 0 0 0,3 1 0 15,-2-1 0-15,1 0 0 0,1-1 0 0,1 2 0 16,3 5 0-16,-3 0 0 0,1-1 0 0,-2-1 0 16,-1 1 0-16,1 4 0 0,0 1 0 0,1 1 0 15,1-5 0-15,-1 3 0 0,-2 0 0 0,2 1 0 16,4 0 0-16,-1-1 0 0,-3 2 0 0,1 0 0 0,-3 1 0 0,0 0 0 16,-1 0 0-16,0-1 0 0,-1-1 0 0,2 2 0 15,1 1 0-15,0-1 0 0,-1-2 0 16,-2 2 128-16,1 1-128 0,-1 1 0 0,-2-2 128 0,-1-1-128 15,0-1 0-15,-1-3 128 0,-2-1 48 0,2-2 0 16,2 1 0-16,-3 2 0 0,0 3-176 0,2 0 160 16,1-2-160-16,-1 2 160 0,-3-2-160 0,-1 1 0 15,-3 0 0-15,1-1 0 0,-2-3 0 0,0 2 0 16,-3-2 0-16,1 1 0 0,1-2 0 0,-2 1 0 16,1-3 144-16,1 2-144 0,-3 2 144 0,2-1-144 15,0 0 192-15,-3-1-192 0,-1 0 160 0,-1 1-160 16,-4 1 128-16,2-3-128 0,2-2 224 0,-2 1-32 15,-3 1-16-15,1 1 0 0,0-1-176 0,1-2 0 16,-2 1 0-16,0 0 128 0,-1 1-128 0,-1 0 0 16,-2 1 0-16,1 0 0 0,1-4 128 0,0 1-128 0,-1 2 0 0,-8-3 128 15,10 1-128-15,-3-1 192 0,-7 0-192 0,9 1 192 16,-9-1-192-16,0 0 160 0,9 2-160 0,-9-2 160 16,9-1 0-16,-9 1 0 0,9 0 0 0,-9 0 0 15,0 0-160-15,8-2 160 0,-8 2-160 0,10-2 160 16,-4-3 16-16,-6 5 0 0,6-2 0 0,1-3 0 15,0-1-48-15,1 2 0 0,-1-1 0 0,1 1 0 16,-3 0-128-16,5-2 128 0,-2-3-128 0,3 2 128 16,-1 1-128-16,0-2 160 0,2-3-160 0,2 0 160 15,1-1-160-15,2-1 0 0,-1-3 144 0,2-1-144 16,2-3 944-16,0-3 112 0,-1-3 32 0,2-3 0 16,0 2-1616-16,1-2-320 0,0-1-64 15,-1-1-16-15,2-5 768 0,0 0 160 0,0-2 0 0,2-1 0 0,2-3 0 0,2-6 0 16,1-10 128-16,2 0-128 0,-1 4 0 15,1 1 0-15,-1-1 0 0,1-1 0 0,-1 0 128 0,-1-3-128 16,-1-2 0-16,-4-1 0 0,1 3 0 0,-3 3 128 16,-2 6-128-16,-4-1 0 0,0 0 0 0,-1 1 128 15,-3 0-128-15,2 4 0 0,-2 2 176 0,-2 3-176 16,0 3 192-16,0 7-192 0,-3 6 128 0,-1 4-128 16,0 2 0-16,-1 3 0 0,-3 3 144 0,-1 3-16 15,-2 9-128-15,0 0 192 0,1-11-192 0,0 4 0 16,-1 7 0-16,0 0 0 0,0 0-144 0,0 0-128 15,0 0-32-15,0 0 0 16,0 0-1280-16,0 0-256 0,3 8-48 0</inkml:trace>
  <inkml:trace contextRef="#ctx0" brushRef="#br0" timeOffset="2235.01">11018 4131 2751 0,'0'0'128'0,"0"-7"16"0,0-2-144 0,2 3 0 16,1-3 0-16,-3 9 0 0,3-7 992 0,-3 7 160 15,0 0 48-15,0 0 0 0,8-6-944 0,-3 0-256 16,-1-2 0-16,-4 8 128 0,0 0-128 0,0 0 0 16,7-5 0-16,-7 5 128 0,6-5-128 0,-6 5 0 15,0 0 0-15,0 0 0 0,5-6 0 0,-5 6 0 16,0 0 0-16,0 0 0 0,1-10 0 0,1 1 0 15,-1 0 0-15</inkml:trace>
  <inkml:trace contextRef="#ctx0" brushRef="#br0" timeOffset="3635.19">11987 1185 8399 0,'0'0'368'0,"0"0"80"0,8-2-448 0,-8 2 0 0,8 0 0 0,-8 0 0 16,7-4 368-16,-7 4-32 0,0 0 0 0,0 0 0 15,0 0-48-15,0 0-16 0,0 0 0 0,7 4 0 16,-7-4-80-16,0 0 0 0,0 0-16 0,3 11 0 15,-5 1 96-15,1 0 32 0,-3 1 0 0,-3-1 0 16,-2 0-32-16,-1 2 0 0,-2 3 0 0,-3 1 0 16,-1 0-32-16,0 5-16 0,-6 0 0 0,-1 6 0 0,-3 2-16 0,0 6 0 15,0 4 0-15,-4 5 0 0,0 3 0 0,1-1 0 16,0-4 0-16,1-1 0 0,2-2-32 0,0 3-16 16,3 2 0-16,2 0 0 0,2-1-32 0,2-2-128 15,1-3 192-15,2-2-64 0,0 1-128 0,1-2 192 16,-1 0-192-16,0 0 192 0,-1-2-192 0,0 4 160 15,-3 4-160-15,3 4 160 0,1-1-160 0,-1 0 0 16,1 0 144-16,0-2-144 0,-2 0 0 0,4-2 128 16,0-2-128-16,1 4 0 0,-1 3 0 0,2-1 0 15,2 2 0-15,3 0 0 0,2-1 0 0,2-1 128 16,-1-1-128-16,2-1 0 0,0 1 0 0,0 1 144 16,0-1-144-16,-2 3 0 0,0 4 192 0,0-2-192 15,-1-2 192-15,0-1-192 0,2 1 128 0,-3 2-128 16,3 0 0-16,0 5 0 0,1 6 0 0,0-4 160 0,1-5-160 0,2-2 128 15,-1 0-128-15,5 1 0 0,2 1 0 0,-3 1 0 16,3 0 0-16,0 1 0 0,1-2 0 0,1-2 128 16,-2-1-128-16,2 0 0 0,1-2 0 0,-4 3 0 15,1-1 0-15,1 2 128 0,2 0-128 0,4-3 0 16,0-5 0-16,5-2 128 0,-1-3-128 0,3-4 0 16,2-1 144-16,2 0-144 0,-2 1 160 0,2-2-160 15,1-2 192-15,2-3-64 0,-1 0-128 0,2 1 192 16,1 3-192-16,1-1 128 0,0 1-128 0,1-3 0 15,1-1 0-15,-2-1 0 0,-2 3 0 0,1-3-160 16,0-2-1536 0,0-2-304-16</inkml:trace>
  <inkml:trace contextRef="#ctx0" brushRef="#br0" timeOffset="4303.72">15463 1510 7711 0,'-7'-24'336'0,"2"12"80"0,3 1-416 0,1 1 0 0,0 1 0 0,0 2 0 15,0-1 912-15,1 8 112 0,0 0 0 0,0 0 16 16,0 0-608-16,12 4-128 0,-2 4-32 0,3 2 0 0,1 2-272 0,1 3 0 16,2 3 0-16,1 6 0 0,0 6 0 0,0 3 160 15,-3 0-160-15,2 4 128 0,-3 0-128 0,1-1 0 16,-4 0 0-16,2 7 0 0,-1 6 0 0,1 3 0 15,1 3 0-15,3 0 128 0,-1 0 0 0,4-1-128 16,4-1 192-16,-1 2-64 0,0 1 96 0,-2 4 16 16,1 2 0-16,-1 1 0 0,0 0 48 0,-2-4 16 15,-3-3 0-15,-1 5 0 0,-3 6-48 0,-4 3-16 16,-1 3 0-16,-4-4 0 0,-3-4-112 0,-2 2 0 16,-1 2-128-16,-3 6 192 0,-6 4-64 0,-3-5 0 15,-4-7-128-15,-3 5 192 0,-1 6-192 0,-3 2 128 16,-2-1-128-16,0-5 0 0,0-6 176 0,-2 1-176 15,0 2 192-15,0-1-192 0,-1 0 192 0,-2-7-64 0,-2-3 0 16,-4-3-128-16,-4 0 320 0,-1 0-32 0,0 1-16 16,2-1 0-16,-4 0-64 0,4-4-16 0,2-5 0 0,1-3 0 15,1-3-64-15,-2 0 0 0,1-3-128 0,1 2 192 16,3-1-192-16,-2 5 128 0,0 1-128 0</inkml:trace>
  <inkml:trace contextRef="#ctx0" brushRef="#br0" timeOffset="9161.57">1670 9994 9615 0,'0'0'416'0,"0"0"96"0,0 0-512 0,2-9 0 0,-2 9 0 0,4-8 0 16,-4 8 960-16,0 0 64 0,3-9 32 0,-3 9 0 16,0 0-384-16,0 0-80 0,2-10-16 0,4 4 0 15,-6 6 16-15,0 0 0 0,0 0 0 0,9-5 0 16,0 2-112-16,2 2-32 0,-4-1 0 0,3-1 0 0,-1 1-32 0,0 0-16 15,-3-2 0-15,2 2 0 0,2 2 48 0,1-1 0 16,0-1 0-16,3 0 0 0,1 2-32 16,2 0 0-16,5 0 0 0,1-1 0 15,-1-2 0-15,3 0 0 0,4 0 0 0,-2 1 0 0,2 2-16 0,2-1 0 16,1-3 0-16,3 0 0 0,-1 2-80 0,0 0-32 16,-1-1 0-16,3 0 0 0,2 2-96 0,-1 0 0 15,-2-1-16-15,-2 2 0 0,0 2-176 0,0-1 192 16,2-2-192-16,2 1 192 0,0 2-192 0,3-2 192 15,-5-1-192-15,4 0 192 0,1 1 0 0,3-2 0 16,-3-3 0-16,1 1 0 0,-2 4-16 0,3 0 0 16,2 1 0-16,0-1 0 0,0-1 16 0,2-1 0 15,1 0 0-15,1 1 0 0,-2 0-64 0,-1-3-128 0,-2 0 192 16,2 3-64-16,1 1-128 0,0 0 0 0,0-3 0 0,0 1 128 16,1 2-128-16,-1 0 0 0,0 2 0 0,-2-1 128 15,-1-2-128-15,0 2 160 0,-3 2-160 0,3 0 160 16,3 1-160-16,0-3 128 0,0-4-128 0,2 2 128 15,-1 2-128-15,0-2 0 0,-1 0 144 0,2 2-144 16,-1 3 0-16,3-1 144 0,0 0-144 0,0-1 0 16,-2 0 160-16,2 0-160 0,-1 0 128 0,1 0-128 15,-4-1 0-15,1 0 0 0,0-1 128 0,0 4-128 16,-1-2 0-16,1-1 0 0,0-2 0 0,-2 2 0 16,-1 3 0-16,-3 0 128 0,1-2-128 0,1 0 0 15,3 1 0-15,-1-2 0 0,-1-2 0 0,2 0 0 16,3 0 0-16,-2 0 0 0,-3-1 128 0,2 2-128 15,-1 2 0-15,2-1 0 0,0-2 0 0,-1-2 128 0,0 2-128 16,0 1 0-16,1 4 0 0,-2-4 128 0,-2 0-128 0,0 2 0 16,1 3 0-16,1-2 0 0,1-2 0 0,-2-1 0 15,-2 0 0-15,2 1 128 0,1 2-128 0,0-5 0 16,-1-2 0-16,-2 2 128 0,1 4-128 0,2 1 0 16,0-3 0-16,1 0 0 0,-3 0 0 0,2-1 0 15,-1-1 128-15,0-1-128 0,0-3 0 0,-1 3 0 16,0 2 0-16,-1 0 0 0,3-1 0 0,-2 0 0 15,-2-2 0-15,4 2 0 0,2 2 0 0,-1-3 0 16,0 0 0-16,-1 1 128 0,-4 0-128 0,3 1 0 16,2 1 0-16,-1 1 0 0,-2 0 0 0,3-1 0 15,0-2 0-15,1 1 0 0,0 4 0 0,-5-1 0 16,-3 0 0-16,3-1 0 0,-2 3 0 0,0-2 0 16,3 0 0-16,-2-1 0 0,2-1 0 0,-1 1 0 0,-3 0 176 0,1-2-176 15,-3-3 0-15,1 2 0 0,-5-1 0 16,0 2 0-16,-1 0 0 0,0 0 0 0,-1-2 0 0,0 2 0 15,-1 2 0-15,-4-1 0 0,-1-1 0 0,-2 0 0 16,0 0 0-16,-1 1 176 0,-1 1-176 0,0-1 160 16,-2-3-160-16,-2 2 0 0,-1 0 0 0,-1 1 0 15,-2 0 0-15,-3 0 0 0,0 0 0 0,-3 2 0 16,-7-2 0-16,0 0 128 0,0 0-128 0,0 0 0 16,0 0 160-16,0 0-160 0,0 0 192 0,0 0-192 15,4 9 192-15,-4-9-64 0,0 0 0 0,-9 6-128 16,1-2 160-16,-3-2-160 0,-2-4 128 0,-2 2-128 15,-2 6 0-15,-3 0 128 0,-4-2-128 0,-2-1 0 16,-2-1 0-16,-6 0 0 0,-2 0 128 0,-2 0-128 16,-5-2 0-16,-1 0 0 0,-2 0 0 0,-2 3 128 0,-3 0-128 0,-4-2 0 15,-3-3 0-15,0 0 0 0,-4 1 0 0,-2-1 0 16,0-3 0-16,1 2 0 0,-2 1 0 0,-2-2 0 16,-6 1 0-16,5-1 0 0,0 0 0 0,-2 1 0 15,-4-1 0-15,-1-1 0 0,1 4 0 0,1-1 0 16,-2-1 0-16,-2 0 0 0,-5 1 0 0,2 2 0 15,0-2 0-15,1 1 0 0,2 0 128 0,-2 0-128 16,-1 1 0-16,-3-1 128 0,0-3-128 0,0 2 0 16,-1 1 0-16,-1 0 0 0,-3 0 0 0,1-1 0 15,2-2 0-15,1 4 0 0,-1 3 0 0,0-3 0 16,1-4 0-16,2 2 0 0,1 1 0 0,-2 1 0 16,-1 0 0-16,-2-1 0 0,2 0 0 0,-2 0 0 15,3 0 0-15,-1 1 0 0,2 1 0 0,-1 0 0 16,-3-1 0-16,5 3 0 0,3 4 0 0,-1-4 0 15,-3-3 128-15,4 1-128 0,1 2 0 0,2 2 0 0,-1 0 0 0,2-3 128 16,-2 1-128-16,2 0 0 0,4 2 0 0,-1 1 0 16,3-3 0-16,1-1 0 0,1 0 0 0,2 1 0 15,1 1 0-15,5-2 0 0,5-3 0 0,-1 2 0 16,3 2 0-16,-1 0 0 0,-3 0 0 0,6-1 0 16,5-4 0-16,0 1 0 0,1 2 0 0,2 1 0 15,-1-2 0-15,1 0 0 0,2-3 0 0,-2 2 0 16,0 7 0-16,0-3 0 0,1-2 0 0,0 1 0 15,2 3 0-15,1-1 0 0,1-1 0 0,2-1 0 16,2 0 0-16,2-2 0 0,1-2 0 0,3 1 0 16,-4 1 0-16,2 0 0 0,2-1 0 0,1 2 0 0,2 2 0 15,2-2 0-15,2-2 0 0,0-1 0 0,2 4 0 0,0 0 0 16,1 1 0-16,0-1 0 0,1 0 0 0,1 0 0 16,-2-2 0-16,4 1 0 0,2 1 0 0,1-1 0 15,2-2 0-15,7 1 0 0,-7 3 0 0,7-3 0 16,0 0 0-16,0 0 0 0,0 0 0 0,0 0 0 15,0 0-144-15,0 0 144 0,0 0 0 0,15 5-128 16,5-2 128-16,1-1 0 0,1-2 0 0,5 0-128 16,1 0 128-16,3 1 0 0,4 1 0 0,4-2 0 15,1-1-128-15,2 1 128 0,1-1 0 0,4-1 0 16,5-2-128-16,4 0 128 0,5-1 0 0,0 0 0 16,1 2 0-16,2 0 0 0,-1-2-128 0,6 0 128 15,-1-3 0-15,4 4 0 0,4 3-128 0,-1-4 128 0,-3-4 0 0,4 2 0 16,5 1 0-16,1 1 0 0,1 0 0 15,-3 0 0-15,-1-2 0 0,3 1 0 0,5 1 0 0,-3 1 0 16,-1-1 0-16,-1 0 0 0,3 1 0 16,1 2 0-16,2-1 0 0,-2 0 0 0,0-2 0 0,2 3 0 15,1 1 0-15,0 0 0 0,-1-1 0 0,1 0 0 16,0-1 0-16,1 1 0 0,-1-1 0 0,-1 1 0 16,-3-2 0-16,2-1 0 0,-1-1 0 0,2 2 0 15,2 3 0-15,-4-2 0 0,-1-2 0 0,0 2 0 16,4 0 0-16,-1 2 0 0,-4-3 0 0,2 2 0 15,-3 1 0-15,4 2 0 0,-1 2 0 0,-2-3 0 16,-6-1 0-16,2-1 0 0,5-1 0 0,-2 1 0 16,-2 0 0-16,-2 0 0 0,-1-1 0 0,-1 2 0 0,0 2 0 15,-1 0 0-15,0-1 0 0,-6-1 0 0,-3 0 128 0,0-1-128 16,0 2 0-16,0 0 144 0,-3 0-144 0,-3 0 128 16,-4-1-128-16,-3-1 128 0,-2 1 64 0,0-1 0 15,-3-2 0-15,0-1 0 0,-1 3 16 0,-6-1 16 16,-2-2 0-16,-5 3 0 0,-3-1-16 0,-2 0 0 15,-5 0 0-15,-2 1 0 0,-4-2-80 0,-1-1-128 16,-3 0 176-16,-3 3-176 0,-3 2 128 0,-9 0-128 16,6-6 0-16,-6 6 0 15,0 0-1456-15,-7 6-400 0,-4-3-64 0,-7 1-32 0</inkml:trace>
  <inkml:trace contextRef="#ctx0" brushRef="#br0" timeOffset="25531.26">5036 13727 8399 0,'0'0'368'0,"0"0"80"0,0 0-448 0,0 0 0 0,-7 4 0 0,7-4 0 16,0 0 608-16,0 0 32 0,0 0 0 0,0 0 0 15,-6 9 64-15,6-9 0 0,0 0 16 0,6 8 0 16,-6-8-112-16,9 7-32 0,2-2 0 0,4-2 0 15,2-2-48-15,4 1-16 0,2-1 0 0,4 1 0 16,-1-1-64-16,6-1-32 0,5-2 0 0,6 2 0 0,4 2-96 0,1-1-32 16,4-1 0-16,2-1 0 0,-4 0-288 0,1 0 160 15,-2 1-160-15,3-1 128 0,-1-2 16 0,-2 2 0 16,-2 2 0-16,0 1 0 0,-2-1-16 0,-5 0 0 16,-2 1 0-16,-4 1 0 0,-2 2 32 0,-4-3 0 15,-3 0 0-15,-3 0 0 0,-2 2 0 0,-3-1 0 16,-3 1 0-16,-4-2 0 0,-10-2-32 0,0 0 0 15,7 6 0-15,-7-6 0 0,0 0 96 0,-9 3 16 16,1-2 0-16,-5 4 0 0,-2-1-16 0,-2 1 0 16,-5-3 0-16,0 0 0 0,-1 0-96 0,-3 4 0 15,-5 1-128-15,-2-1 192 0,-3-3-192 0,-2 0 176 16,-4 2-176-16,2-2 160 0,-2-2 16 0,-2-1 0 0,1 0 0 16,-2 0 0-16,-2 0 80 0,-2-1 0 15,0-1 16-15,1-2 0 0,3 4-64 0,1-2-16 0,0 0 0 16,7-1 0-16,3-1-64 0,4-1-128 0,1 3 176 0,6-1-176 15,4-1 128-15,2 1-128 0,4 0 0 0,4 3 0 16,9 0 160-16,0 0-160 0,0 0 128 0,0 0-128 16,12-2 128-16,6 0-128 0,5 2 0 0,7 2 128 15,6-2-128-15,5 0 192 0,7 1-192 0,6 0 192 16,3 2-48-16,0 0 0 0,-1 1 0 0,2 0 0 16,0 0-144-16,0 2 192 0,-3-2-192 0,2 3 192 15,3 0 64-15,-6-3 32 0,-4 3 0 0,-1-2 0 16,-5-2 32-16,-3 3 0 0,-1 0 0 0,-5-2 0 15,-4 0-128-15,-3-1 0 0,-4 1-16 0,-2 0 0 16,-6 1-32-16,-1-1 0 0,-4 0 0 0,-11-4 0 16,0 0-1536-16,0 0-304 0,3 9-64 0,-6-1-16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20:18:02.49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19351 11129 9503 0,'0'0'416'0,"0"0"96"0,0 0-512 0,0 0 0 16,0 0 0-16,0 0 0 0,0 0 912 0,0 0 96 15,0 0 16-15,0 0 0 0,0 0-160 0,0 0-32 16,-6-6 0-16,6 6 0 0,0 0-160 0,-5-3-32 16,-1 0-16-16,6 3 0 0,-8 1-96 0,8-1-16 15,-9 2 0-15,1 0 0 0,-1 0-80 0,2 2-32 0,-2 0 0 16,1-1 0-16,-2 4 64 0,0 1 16 0,-1 1 0 0,-3 2 0 16,-2 3-224-16,1 2-32 0,0 3-16 0,-2 1 0 15,-3 3 16-15,2 2 0 0,-2 2 0 0,1 1 0 16,-2 3-48-16,1 1-16 0,1 1 0 0,1-1 0 15,-4 0-16-15,2 1 0 0,1-1 0 0,-1 3 0 16,-1 2 0-16,1 0 0 0,0-2 0 0,1 2 0 16,1 3 96-16,-1-3 16 0,0-2 0 0,1 2 0 15,0-1-16-15,1-1 0 0,0 0 0 0,3 2 0 16,1 0-48-16,2-1 0 0,-2 0 0 0,4 1 0 16,2 3-32-16,-1-2-16 0,-1-1 0 0,-1 1 0 15,5-1-144-15,-1 2 192 0,2 0-192 0,0 1 192 16,-4-2-64-16,1 4-128 0,1 3 192 0,0-2-64 0,1 0-128 15,0-1 0-15,4-1 144 0,0-3-144 0,0 0 128 16,1 1-128-16,3-1 128 0,1 1-128 0,-3 2 144 0,0 0-144 16,0-4 192-16,2 0-192 0,2 2 192 0,-1-5-192 15,-3-2 192-15,0 0-192 0,1 1 176 0,1-2-176 16,-2-3 160-16,-1 4-160 0,-1 4 176 0,2-5-176 16,1-6 192-16,3 4-192 0,0 5 192 0,1-1-64 15,2-1 0-15,2-1-128 0,1-1 192 0,1-2-64 16,2 0 0-16,1 0-128 0,-1 1 192 0,1-1-192 15,0 2 192-15,0 0-192 0,2 0 160 0,-1-1-160 16,-1 1 128-16,1 1-128 0,-1-3 144 0,1 0-144 16,-2-2 160-16,0 1-160 0,-1-4 144 0,2 1-144 15,-1 1 128-15,1-2-128 0,1 0 128 0,-2-2-128 16,0 2 128-16,2 2-128 0,1-2 160 0,-1 0-160 0,-1-4 192 16,3 0-192-16,3 2 192 0,-1-1-64 0,0 0 0 0,4 2-128 15,-1-1 192-15,1-1-192 0,-1-3 192 0,0 2-192 16,0-2 144-16,-1 0-144 0,0-1 0 0,1 0 144 31,1-2-1136-31,4 3-224 0,4-2-64 0,0 0-13200 0</inkml:trace>
  <inkml:trace contextRef="#ctx0" brushRef="#br0" timeOffset="1205.9">23304 11373 14111 0,'-12'-8'624'0,"7"2"128"0,-1-2-608 0,-1-1-144 15,-1 4 0-15,0-1 0 0,4 1 256 0,-1-1 0 16,0-1 16-16,2 2 0 0,3 5 304 0,0 0 48 16,0 0 16-16,0 0 0 0,0 0 16 0,0 0 16 15,11 2 0-15,-3 1 0 0,-8-3-320 0,13 6-64 0,1 3-16 0,-1 1 0 16,-2 1 144-16,1 0 32 0,0 2 0 15,0 4 0-15,1 1 32 0,-1 1 16 0,2-1 0 0,0 0 0 16,0 2-112-16,2 2-32 16,-1 1 0-16,1 1 0 0,2-1-32 0,2 4 0 0,-1 1 0 0,1 4 0 15,1 1-32-15,1 3-16 0,-1 1 0 0,1 5 0 16,-3 3-80-16,1-1 0 0,-3-1-16 0,1 2 0 16,1 1-176-16,-4 4 128 0,-1 1-128 0,-2 1 128 15,1-1 0-15,-1 0 0 0,0 1 0 0,-3-1 0 16,-1-4 112-16,1-1 16 0,1 1 0 0,1 2 0 15,-2-1 32-15,1-1 16 0,1-3 0 0,-4-2 0 16,2-2-64-16,-1-3-16 0,0 0 0 0,-3-2 0 0,1 0 32 16,-2-1 0-16,-3 0 0 0,-1 1 0 0,-1 1 0 0,0 1 0 15,-5-2 0-15,0 1 0 0,-2 4 48 0,-1-1 16 16,-1-2 0-16,-1 0 0 0,-1 5-48 16,-2 1 0-16,1 2 0 0,-1-2 0 0,-1-3-48 0,2-2-16 15,1 0 0-15,1-1 0 0,-3-3 0 0,2-1 0 16,2-2 0-16,0 1 0 0,-5 0 32 0,4-2 0 15,4-1 0-15,-3 1 0 0,-1 1 16 0,1 2 0 16,-2 0 0-16,0-2 0 0,0 0-64 0,-3-2-16 16,0-1 0-16,0 0 0 0,0-4-48 0,3 0 0 15,-3-2 0-15,0 1 0 0,2 2 64 0,1 0 0 16,1-2 0-16,1 1 0 0,-1 2 16 0,1-2 16 16,0-2 0-16,2 0 0 0,0 0-16 0,-2-1 0 15,1-3 0-15,2 0 0 0,-2-2-48 0,1 0-16 0,0-3 0 16,2-1 0-16,0 0 16 0,0-1 0 0,0-3 0 0,3 0 0 15,-2-2 16-15,1 0 0 0,4-6 0 16,-4 5 0-16,4-5-32 0,-5 7 0 0,5-7 0 0,-4 5 0 16,4-5-144-16,0 0 192 0,0 0-192 0,0 0 192 15,-3 7-192-15,3-7 0 0,0 0 144 0,0 0-144 16,0 0 0-16,0 0 0 0,0 0 0 0,0 0 0 16,0 0-256-16,0 0-80 0,4 10-16 0,-4-10 0 15,0 0-2848 1,0 0-576-16</inkml:trace>
  <inkml:trace contextRef="#ctx0" brushRef="#br0" timeOffset="6612.29">1471 6272 8639 0,'0'0'384'0,"0"0"64"0,0 0-448 0,3-9 0 16,1 1 0-16,-4 8 0 0,0 0 480 0,0 0 0 15,2-9 0-15,-2 9 0 0,0 0 0 0,0 0 0 16,-1-9 0-16,1 9 0 0,0 0-80 0,0 0-16 16,0 0 0-16,0 0 0 0,0 0-128 0,0 0-48 15,-3 4 0-15,3-4 0 0,0 0-208 0,-5 8 144 16,0 2-144-16,0 0 128 0,3 4 80 0,-1 2 16 0,-2-1 0 16,1 5 0-16,-2 5 96 0,3 3 32 15,-2 0 0-15,-2 3 0 0,-2 1-96 0,3 2 0 0,2 1-16 0,0 2 0 16,2-3-80-16,1 0-16 0,1 0 0 0,2 1 0 15,3 2-16-15,0 1-128 0,0-1 192 0,2 3-64 16,-3 1-128-16,1-2 160 0,-3 3-160 0,1-4 160 16,-2-5-160-16,0-1 128 0,-2 0-128 0,1 0 128 15,1-2-128-15,0-2 160 0,2 1-160 0,0-5 160 16,1-2-32-16,2-2 0 0,-2-2 0 0,1-1 0 16,-1 1 128-16,2-2 0 0,-1 0 16 0,2-3 0 15,-1-3 0-15,2-1 0 0,-1-3 0 0,1 0 0 16,-1 0 0-16,-7-6 0 0,11 3 0 0,1 0 0 15,-3-1 96-15,1-1 16 0,1-3 0 0,-1 1 0 0,3 0-112 16,0 0-16-16,1-2 0 0,2 2 0 0,0-5-96 0,1 1-32 16,3 2 0-16,2 0 0 0,-3 3-128 0,2-1 0 15,1 0 144-15,1 1-144 0,4 1 0 0,0 0 128 16,2-3-128-16,-2 4 0 0,2 4 0 0,1 1 0 16,-1-2 0-16,2-1 128 0,1-2-128 0,3 0 0 15,4 1 0-15,1 1 128 0,2 0-128 0,2 2 0 16,1-1 128-16,-2 0-128 0,-3-2 0 0,-1-1 144 15,0 0-144-15,2 2 0 0,-1-2 0 0,0 1 0 16,1-2 0-16,0 0 0 0,2 0 176 0,-1 0-176 16,1 1 160-16,-2-2-160 0,-1-2 256 0,2 0-64 15,-2-1 0-15,2 1 0 0,1 1-192 0,1 0 0 16,-3-4 0-16,2 4 0 0,-1 1 0 0,0 1 0 0,-3 0 0 16,0-1 144-16,-3 0-144 0,2 1 0 15,0 2 0-15,-2-1 0 0,1-2 0 0,1 0 0 0,5 0 0 0,-1 1 0 16,-2 1 0-16,-3 0 0 0,-1-1 0 0,1 2 0 15,0 1 0-15,0-2 0 0,2 1 0 0,-1 0 0 16,1-3 0-16,0 0 0 0,1 0 0 0,0 2 0 16,-1 1 160-16,-2 0-160 0,-2 1 192 0,-1-2-192 15,0-2 0-15,-1 0 0 0,0-1 0 0,3 0 0 16,3 3 0-16,-1-1 0 0,0 0 0 0,-3 0 0 16,2-2 0-16,0 1 0 0,-2-1 0 0,0 1 0 15,1 1 0-15,-2 0 0 0,2-1 0 0,0 0 0 16,0 0 0-16,0-1 0 0,-1-1 0 0,2 2 0 15,-2 2 0-15,1 0 0 0,1-3 0 0,-4 1 0 0,0 0 0 16,0 0 0-16,0-1 0 0,1 1 0 16,0-1 0-16,-2 1 0 0,1-1 0 0,0 0 0 0,1 1 0 0,0 0 0 15,0-1 0-15,-2 1 0 0,-4 1 0 0,-1-1 0 16,-1-1 0-16,1 1 0 0,-4 2 0 0,2 0 0 16,-2 0 0-16,0-1 0 0,-2-2 0 0,0 0 0 15,1 2 0-15,-1 2 0 0,1 0 0 0,-3-1 0 16,1 0 0-16,-2 0 0 0,2 2 0 0,-3 0 0 15,-3-2 0-15,1 3 0 0,1-1 0 0,-3-1 0 16,-1 3 0-16,0-4 0 0,-1-2 0 0,-3 0 0 16,1-1 0-16,-1 3 0 0,1 2 0 0,0-1 0 15,-1-1 0-15,-8-2 0 0,10 3 0 0,-10-3 0 16,0 0 0-16,8 1 0 0,1 2 0 0,-9-3 0 16,7 2 0-16,-7-2 0 0,9-1 176 0,-9 1-176 15,0 0 160-15,6-2-160 0,-6 2 128 0,8-4-128 16,-8 4 0-16,5-4 144 0,-5 4-16 0,7-6-128 0,-3-1 192 15,0-1-64-15,0 1 112 0,-1 1 16 0,2-2 0 16,-3-1 0-16,0-1-96 0,3 0-16 0,-3-1 0 0,2-3 0 16,0-3-144-16,1-3 192 0,2-2-192 0,0 0 192 15,1-2-192-15,-1-2 0 0,-1-5 0 0,1 5 0 16,4 4 0-16,-5-1 0 0,2-2 0 0,-2 2 128 16,0 1-128-16,2 2 0 0,0 4 0 0,-3 1 0 15,-2 1 0-15,2 2 0 0,0 2 0 0,-2 3 0 16,-3 7-128-16,0 0 128 0,2-5 0 0,-2 5 0 15,0 0-816-15,-4 7-80 0,-2 3-32 16</inkml:trace>
  <inkml:trace contextRef="#ctx0" brushRef="#br0" timeOffset="19700.91">11014 4179 15887 0,'-8'-26'704'0,"4"10"144"0,-3 1-672 0,0-1-176 16,2 1 0-16,-4 0 0 0,-1 2 688 0,0 2 96 16,0 2 32-16,1 1 0 0,-2 5-160 0,0 0-16 15,-2 1-16-15,4 2 0 0,-4 2-176 0,2 4-48 16,2-1 0-16,-2 4 0 0,-2 2-112 0,1 2-32 16,0 3 0-16,0 1 0 0,-2 1 0 0,1 4 0 15,-1 2 0-15,1 4 0 0,-1 2 64 0,0 3 16 16,-2 0 0-16,0 5 0 0,-3 1-80 0,-1 3 0 15,0 2-16-15,-2 6 0 0,2 4-32 0,-6 4 0 0,0 4 0 0,1-2 0 16,-3 1-80-16,4 1-128 0,1 3 176 0,0 4-176 16,-3 3 192-16,3 3-192 0,2-5 192 0,3 3-192 15,-4 0 224-15,2-1-64 0,2-2-16 0,3 0 0 16,3-3 48-16,1-2 0 0,1-4 0 0,0 1 0 16,3-1 32-16,0 0 16 0,1-3 0 0,4-4 0 15,1-5 16-15,1-2 0 0,0-1 0 0,2 1 0 16,-1 2-64-16,1-3-16 0,2-1 0 0,-1-1 0 15,0 0-48-15,-1-1-128 0,3-2 192 0,-2-2-64 16,0-1-128-16,2-3 128 0,-2 1-128 0,1-1 128 16,0 1-128-16,0-2 0 0,-3-5 144 0,0 0-144 15,-1-2 0-15,0-3 128 0,1-5-128 0,-1-2 0 0,-2-3 128 16,1-2-128-16,-3 0 128 0,2-5-128 16,2-7-272-16,0 0-128 0,0 0-32 0,0 0 0 15,0 0-1424-15,-3-10-272 0,2-4-64 0</inkml:trace>
  <inkml:trace contextRef="#ctx0" brushRef="#br0" timeOffset="21752.26">10960 3980 26719 0,'-1'-27'2368'0,"2"12"-1888"0,1 1-480 0,4 2 0 16,-2 3-960-16,4 1-272 0,0-1-64 0,5 4-16 15,2 0 1072-15,1 1 240 0,5-3 0 0,5 3 0 16,3-3 128-16,3 1-128 0,6-4 192 0,3 0-64 16,5 0 16-16,2 1 0 0,3 1 0 0,1 1 0 15,0 1 48-15,2-1 0 0,0-8 0 0,4 7 0 0,5 0 16 16,2 1 16-16,4 0 0 0,-1 1 0 0,0-3-32 0,3-1-16 15,4 1 0-15,2 0 0 0,2-1-48 0,0 2 0 16,-2-2 0-16,6 1 0 0,3 1 0 0,1-2-128 16,-2 1 192-16,0 2-64 0,-2 1-128 0,-1 0 0 15,1 1 144-15,-1-1-144 0,-7 1 160 0,-2 0-32 16,-1 0-128-16,3-1 192 0,0 2-192 0,-1 1 0 16,-1-1 0-16,-1 0 0 0,0 1 0 0,0-3 0 15,1 1 0-15,0-1 0 0,-1 1 160 0,0-1-16 16,-2 0 0-16,1-1 0 0,0 4-144 0,-1-1 0 15,1 2 0-15,-6 0 0 0,-1-2 0 0,2 1 0 16,0-1 128-16,0 1-128 0,-3 3 0 0,0-1 0 16,-2-1 0-16,-2 1 128 0,-4-1-128 0,2 2 128 0,3-2-128 0,-4 0 128 15,0 0-128-15,-2 0 0 0,-3 1 0 0,-1-1 0 16,-3-1 0-16,-2 1 0 0,-1-2 0 0,0 1 0 16,-2 1 0-16,-1-1 0 0,-1-1 0 0,-2 2 0 15,1 1 0-15,-3 0 0 0,-4-1 0 0,-2-1 0 16,0 1 0-16,-1 0 0 0,0 0 0 0,-2 0 128 15,1-2-128-15,2 2 0 0,1 0 144 0,0 1-144 16,-1 0 0-16,2 1 144 0,-1 0-144 0,0 1 0 16,-1 0 128-16,-1 1-128 0,0 0 0 0,1-2 0 15,-4-1 0-15,3 0 0 0,-1 1 128 0,1-2-128 16,-1-1 0-16,1-3 0 0,-4 2 0 0,3-1 0 16,-1 1 176-16,2 0-176 0,-2-2 160 0,0 2-160 0,-2 0 192 0,-1 1-64 15,-1-1-128-15,-1-1 192 0,-1 1-48 16,-3 1-16-16,0-3 0 0,0 2 0 0,2-1 0 0,0 1-128 15,-4-2 192-15,3 2-64 0,0 0 16 0,3-2 0 16,-2-1 0-16,0 4 0 0,2 1-144 0,-2-1 0 16,2 0 0-16,0 2 0 0,-4 1 0 0,-2 1 0 15,0 1 0-15,-2-2 0 0,-1-2 0 0,0 1 0 16,-4 1 0-16,0 1 0 0,-9-1 0 0,0 0 0 16,0 0 0-16,9 3 0 0,-9-3 0 0,9 4 0 15,-9-4 0-15,0 0 0 0,0 0 0 0,6 4 0 16,-6-4 0-16,7 6 0 0,-7-6 0 0,0 0 0 15,2 10 0-15,0 0 0 0,2-1 0 0,-3 0 0 16,-1 2-128-16,-1 0 128 0,-1 3 0 0,1 1 0 16,-1 2-144-16,-1 0 144 0,-2 2 0 0,-1-2 0 0,-1 4 0 0,-2 1 0 15,0 4 0-15,-2 2 0 0,-4 4 0 0,1 1 0 16,-1 1 0-16,-2 3 0 0,1 0 0 0,1 3 0 16,5 0 0-16,3-1 0 0,-4-3 0 0,3-1 0 15,1-1 128-15,3 2-128 0,0-1 0 0,2-1 0 16,0-2 0-16,1 2 128 0,-1 2-128 0,0 0 0 15,-2 1 0-15,0-2 0 0,1-1 0 0,-2 3 0 16,-1-1 0-16,-1 2 0 0,3 1 0 0,-4 1 0 16,0 9 0-16,2-3 0 0,-3 3 0 0,-3 2 0 15,0-3 0-15,1 0 0 0,1-2 0 0,-1 1 0 16,0 3 0-16,1 1 0 0,1 0 0 0,1-1 0 16,1-2 0-16,1-1 0 0,1-3 0 0,-1 0 0 15,0 0 0-15,0 4 0 0,1 1 128 0,0 1-128 16,0-2 0-16,-1 3 0 0,2-2 0 0,-3 1 0 0,0-3 0 0,-1 5 0 15,0 4 0-15,0 1 0 0,0 0 0 0,-2-1 0 16,-1 0 0-16,1 0 0 0,-2-2 0 0,1 2 0 16,-1 2 0-16,2 0 0 0,1 1 0 0,0 0 0 15,0-2 0-15,3-3 0 0,-3-4 0 0,2 1 128 16,1 2-128-16,0-3 0 0,0 0 0 0,3 0 128 16,3-2-128-16,-1-1 0 0,-1-1 128 0,1 1-128 15,3-1 0-15,-2 0 0 0,-3 0 0 0,1 2 128 16,2 2-128-16,-2-3 0 0,-4-1 0 0,5 1 0 15,3-1 128-15,-1-1-128 0,-3-1 0 0,2 0 0 16,1-1 0-16,-1 1 0 0,-1 2 0 0,0-4 128 16,1-4-128-16,0 1 0 0,1-3 0 0,0 0 128 15,-1-3-128-15,0-1 0 0,0-3 128 0,1-3-128 0,1 3 0 0,-2-4 144 16,-3-2-144-16,1-2 0 0,1-1 0 0,0-2 128 16,0-2-128-16,1-1 128 0,0 0-128 0,-3-4 128 15,-1-2-128-15,-3-2 128 0,1 1-128 0,-1-1 128 16,0 0-128-16,-1 0 192 0,-1-2-192 0,-1 1 192 15,-2-1-16-15,1 1 0 0,-3-2 0 0,-1 0 0 16,0-1 32-16,-1 0 16 0,-5-1 0 0,0-1 0 16,-1 1 16-16,-6 0 0 0,-3 0 0 0,-2-2 0 15,-4-3-64-15,-4-1-16 0,-5 2 0 0,-1 1 0 16,-4 0-32-16,1-2 0 0,-2-4 0 0,-2 2 0 16,-2 0-128-16,-6 1 160 0,-5-4-160 0,2 0 160 15,0 0-160-15,1 0 0 0,0-2 0 0,-6 1 128 16,0-4-128-16,-1 3 0 0,0-2 0 0,3 0 0 0,1-2 0 15,-5 0 0-15,0 1 0 0,-1-1 0 0,-3 1 0 0,1-3 0 16,4 1 128-16,-5-1-128 0,-1-1 0 0,-1 1 0 16,-1 3 0-16,1-2 0 0,1-1 0 0,-1 2 0 15,-4 0 0-15,2 0 0 0,3-2 0 0,0 1 0 16,0-1 0-16,-1 1 128 0,0 0-128 0,0 0 0 16,1 1 0-16,0 0 0 0,0-3 0 0,0 1 0 15,-2-3 144-15,0 1-144 0,0 2 0 0,2-2 128 16,2 2-128-16,-3-1 0 0,-4 0 0 0,5 0 128 15,4 0-128-15,0 1 0 0,1 1 0 0,0 0 144 16,-1 2-144-16,1 1 0 0,3 1 128 0,0 1-128 16,3-1 0-16,1 1 0 0,0 0 128 0,-3 3-128 0,-1-3 0 15,6 2 0-15,2 2 0 0,-1-1 0 0,2-1 0 16,1 2 0-16,-1-1 128 0,1 2-128 0,-1 0 0 16,4 0 0-16,2 1 0 0,4 0 0 0,0 0 0 0,1 0 0 15,1 0 0-15,-1-1 0 0,1 0 0 0,1 2 0 16,1 0 0-16,4 2 0 0,-1 0 0 0,4-1 0 15,-2 1 192-15,0-2-192 0,1-2 192 0,0 2-192 16,3 0 0-16,0-1 0 0,2 3 0 0,1 1-144 16,-1 0 144-16,3 0 0 0,3 1 128 0,3-1-128 15,2 0 176-15,2-1-48 0,0-1 0 0,2 1 0 16,1 2 16-16,3-1 0 0,0-2 0 0,3 0 0 16,2-1-144-16,0 2 0 0,1-1 0 0,1 0 0 15,1 2 0-15,0 0 0 0,0 0 0 0,-1-1 0 16,3-1 0-16,6 2 0 0,-5-4 0 0,5 4 0 15,-7-1 0-15,7 1 0 0,-5-2 0 0,5 2 0 0,-5-5 0 0,5 5 0 16,-6-3 0-16,6 3 0 0,0 0 0 0,0 0 0 16,-4-3 0-16,4 3 0 0,0 0 0 0,1-10 0 15,-1 2 128-15,3 1-128 0,1 0 0 0,0-2 0 16,2-4 0-16,1-1 128 0,2-3-128 0,3-4 160 16,-1-4-160-16,3-3 160 0,2-5-32 0,-2-2 0 15,-1 5 0-15,-2-3 0 0,-3-3-128 0,-1 0 0 16,-3 0 144-16,-3 3-144 0,-3 4 0 0,-1 3 0 15,-5 1 0-15,1 4-192 16,0 3-1488-16,-2 5-304 0,-1 4-64 0,1 5-16 0</inkml:trace>
  <inkml:trace contextRef="#ctx0" brushRef="#br0" timeOffset="27156.22">14194 8918 13823 0,'-5'-12'1216'0,"0"2"-960"0,-2 4-256 0,-1 1 0 16,-2-2 368-16,-2 1 16 0,-3 1 16 0,0 2 0 16,-2 2 160-16,0 1 16 0,-2 0 16 0,-2 0 0 15,1 1-144-15,-1 3-16 0,-1 4-16 0,2-3 0 16,0 0-128-16,0-2-32 0,-1-1 0 0,2 3 0 0,2 5-32 0,2-2-16 15,4-2 0-15,4 2 0 16,0 2 48-16,5-1 16 0,2 2 0 0,3-1 0 16,5-2 208-16,0 2 32 0,3 1 16 0,2 0 0 0,1-1-192 0,2 1-32 15,0 1-16-15,-1 2 0 0,0 3-288 0,-1-2 160 16,-3-1-160-16,0 3 128 0,-1 2 64 0,-6-1 16 16,2 1 0-16,-1-1 0 0,-1-5-32 0,-3 1-16 15,-3 3 0-15,-1-4 0 0,-2-3 96 0,-1 1 32 16,1-4 0-16,-6 2 0 0,-5 1-32 0,0-2-16 15,-2-4 0-15,-1 1 0 0,-2-1 64 0,-1-1 16 16,-5 0 0-16,4-6 0 0,1 0-80 0,2 1-16 16,4 1 0-16,0-3 0 15,5-1-1376-15,4-1-256 0,1 0-64 0,5-2-16 0</inkml:trace>
  <inkml:trace contextRef="#ctx0" brushRef="#br0" timeOffset="27411.36">14657 8922 20271 0,'0'0'1792'0,"0"0"-1424"0,0 0-368 0,0 0 0 16,0 0 1440-16,0 0 224 0,-6 14 32 0,-2 2 16 15,-3-1-1152-15,-1 3-240 0,-3 3-32 0,2 2-16 16,-1 4-96-16,-1 2-32 0,1-3 0 0,-1 5 0 15,-2 3-144-15,1 0 0 0,-1-5 144 0,2-3-144 0,1-4 0 0,0-1-192 16,0-2 32-16,3-1 0 16,2-4-656-16,3-3-128 0,0-5-16 0,6-6-16 15,0 0-528-15,0 0-96 0,0 0-32 0,16 3 0 0</inkml:trace>
  <inkml:trace contextRef="#ctx0" brushRef="#br0" timeOffset="27750.23">14914 9112 23039 0,'0'0'2048'0,"-11"4"-1648"0,0 5-400 16,3 0 0-16,-2 4 448 0,3 1 16 0,-2 2 0 0,3 1 0 16,-2-2-176-16,4 1-32 0,0-1-16 0,0-2 0 15,1-1-16-15,0-3 0 0,3-9 0 0,0 0 0 16,0 12-96-16,0-12 0 0,0 0-128 0,0 0 192 15,10 0 112-15,-1-3 16 0,2 0 0 0,2-7 0 16,3-5 48-16,1-1 16 0,3-1 0 0,0-1 0 16,-1-1-64-16,-1 1-16 0,3-2 0 0,2 2 0 15,-1 1-48-15,2 2 0 0,-2 1 0 0,3 3 0 16,-4 3-48-16,-2 5-16 0,-1 3 0 0,-3 0 0 16,-3 0-16-16,-2 7-16 0,-3 9 0 0,-2 4 0 15,-3 3-160-15,-2 2 0 0,0-2 0 0,-2 2 0 16,-2 2 128-16,1-2-128 0,-1-5 0 0,2 2 128 15,1 1-128-15,0-1 0 0,0 0 0 0,1-4 128 16,2-6-1440-16,0 1-288 0,4 1-64 0</inkml:trace>
  <inkml:trace contextRef="#ctx0" brushRef="#br0" timeOffset="28491.37">17098 8731 11055 0,'4'-8'976'15,"2"-1"-784"-15,-1 2-192 0,2-1 0 0,1-2 1408 0,-4 3 256 16,-4 7 32-16,0 0 16 0,0 0-368 0,0 0-80 16,0 0-16-16,-1 16 0 0,-2 2-544 0,-4 4-128 15,1 2 0-15,1 0-16 0,-4 0-128 0,3 2-32 16,-3 1 0-16,3-1 0 0,-1-4-48 0,2 2-16 16,2 2 0-16,0-1 0 0,-1-1-144 0,2-4-48 15,1-6 0-15,1 2 0 0,0 0-144 0,1-4 192 16,-1-1-192-16,0-11 192 0,0 0 176 0,0 0 32 15,1 8 16-15,-1-8 0 0,0 0 240 0,0 0 48 16,-2-6 16-16,0 1 0 0,0-3-192 0,0-1-32 16,-3-2-16-16,1 3 0 0,-2 0-192 0,1 2-32 15,-2 2-16-15,-1-3 0 0,-1-1-96 0,1 1-16 16,-1 6 0-16,0-1 0 0,0-4-128 0,-1 5 0 16,2 2-160-16,0 4 160 0,8-5 0 0,-9 3 0 0,1-4 0 15,8 1 160-15,-6 11-160 0,1 1 0 16,1 0 0-16,3-1 0 0,-1-2 0 0,-2 2-176 0,2 4 48 0,0 0 0 15,0-2 128-15,0 0 0 0,-1 0 0 0,-1 1 0 16,2 2 176-16,-2-4-48 0,0 0 0 0,-3 0 0 16,2 0-128-16,1 1 192 0,-2 0-192 0,2-1 192 15,-1-1 48-15,3 1 16 0,-1 1 0 0,2-2 0 16,1-1-96-16,2 0-16 0,1 0 0 0,2 1 0 16,1-1-16-16,3-2 0 0,3-1 0 0,2 3 0 15,3 2 0-15,-1 0 0 0,3-2 0 0,0-1 0 16,-2-4-128-16,2 2 0 0,-1 1 0 0,-3-4 0 15,2-2-1728-15,-2-2-368 0,-1-2-80 0,1-1-12160 16</inkml:trace>
  <inkml:trace contextRef="#ctx0" brushRef="#br0" timeOffset="28971.96">18382 8971 20271 0,'7'-17'1792'0,"0"7"-1424"0,2-1-368 0,-1 3 0 16,3 4 192-16,-2 3-16 0,0 1-16 0,-1-3 0 16,1-1 96-16,-1 3 0 0,-8 1 16 0,9 0 0 15,-9 0-272-15,0 0 128 0,0 0-128 0,0 0 0 16,0 0 176-16,0 0-176 0,0 0 160 0,-11 0-160 16,-3 4 416-16,-2 0-16 0,0-4 0 0,-3 2 0 15,-1 1 208-15,-5 5 32 0,-2 3 16 0,-4 0 0 16,-2-2 32-16,1 2 0 0,1 7 0 0,5-3 0 15,3-2-176-15,4 1-16 0,2 6-16 0,3-2 0 16,5 2-160-16,4 1-48 0,3 2 0 0,2-2 0 16,2-3-112-16,4 1-32 0,3 0 0 0,4-3 0 0,3-2 32 15,0 1 0-15,3-1 0 0,2-2 0 0,1-3 16 0,0-1 0 16,2-3 0-16,-3 1 0 0,0 1 0 0,0-2 0 16,-2-7 0-16,-1-1 0 0,0 6-176 0,-1-1 0 15,-1-1 0-15,-1-1 0 16,1-6-1600-16,1 4-336 0,0 0-80 0,-1-2-10880 15</inkml:trace>
  <inkml:trace contextRef="#ctx0" brushRef="#br0" timeOffset="29348.8">19307 8993 23263 0,'-5'-14'1024'0,"5"14"224"0,0 0-992 0,0 0-256 0,-9-3 0 0,-2 0 0 16,-1-1 576-16,-3 4 64 0,-3 4 0 0,-1 0 16 15,-5 2-176-15,0 1-32 0,-1 1-16 0,4 3 0 16,3 4-192-16,3 0-48 0,1-2 0 0,2 2 0 16,2 3-16-16,6-2-16 0,4 2 0 0,4-4 0 15,1-2-16-15,2 1 0 0,4-1 0 0,3-2 0 16,2-3 240-16,2 0 32 0,3-2 16 0,1 1 0 15,1-2 80-15,0-2 32 0,0-4 0 0,1 0 0 16,-4 1-96-16,1-1-32 0,-1-4 0 0,-2-3 0 16,-2-2 16-16,0 0 0 0,-3-2 0 0,-3-1 0 0,-3-5-96 15,-2-1-16-15,-3 0 0 0,-4 2 0 0,-5 3-128 0,-2-2-16 16,-2-3-16-16,-1 4 0 0,-2 3-160 0,-1 2 0 16,-1 2 0-16,1 1 128 0,1 3-128 0,-1 2 0 15,1 3 0-15,2 1 0 16,3-1-1216-16,0 4-192 0,9-4-16 0,0 0-8752 15,2 11-1760-15</inkml:trace>
  <inkml:trace contextRef="#ctx0" brushRef="#br0" timeOffset="33757.89">20643 8633 5519 0,'0'0'496'0,"11"-1"-496"0,-3 2 0 0,-8-1 0 16,10 1 1280-16,-1-1 144 0,-9 0 48 0,0 0 0 16,0 0-576-16,0 0-96 0,0 0-32 0,0 0 0 15,0 0 16-15,0 0 0 0,4-7 0 0,-4 7 0 16,0 0-144-16,-9-1-48 0,-1 1 0 0,0-2 0 15,-2-3-208-15,-1 1-64 0,-3 2 0 0,-4 0 0 16,-2 0 144-16,-3 1 32 0,-4 2 0 0,-1 2 0 0,-1-1 32 0,2 1 16 16,-2 2 0-16,3 0 0 0,3 3-224 0,4 1-64 15,3 1 0-15,1 0 0 0,6 1-112 0,2 2-16 16,4 0-128-16,3-1 192 0,2-3-192 0,4 0 0 16,-1 0 0-16,5 2 0 0,2 1 192 0,3-1-64 15,2-3-128-15,3 5 192 0,1 2-192 0,3 4 0 16,-1-1 0-16,1-1 0 0,-1-2 128 0,-1 4 16 15,1 3 16-15,0-2 0 0,-3 0 48 0,-2-1 16 16,0 2 0-16,-4 1 0 0,-3 5 32 0,-3 0 16 16,-5 1 0-16,-1 0 0 0,-1-4-64 0,-5-2-16 15,-3-2 0-15,-2-7 0 0,-3 0 160 0,-3-4 32 16,-3 0 0-16,-5-2 0 0,-8-4 256 0,-2-2 48 16,-3-2 16-16,-1-1 0 0,-1-1-48 0,-2-2 0 15,-1-4 0-15,-2 1 0 0,-1-3-240 0,2 1-48 0,3 1-16 0,5 0 0 16,3 0-224-16,5 1-128 0,3-1 160 0,8 1-160 15,3-4 0-15,9 2-336 0,4 1 48 0,7 4-10240 16,8 0-2048-16</inkml:trace>
  <inkml:trace contextRef="#ctx0" brushRef="#br0" timeOffset="47079.8">12895 11324 3679 0,'1'-6'320'0,"0"-1"-320"16,-1 1 0-16,1-1 0 0,-1 7 2064 0,1-7 352 15,-1-1 64-15,-1 2 16 0,1 6-1424 0,0 0-288 16,0 0-48-16,0 0-16 0,0 0-208 0,0 0-32 15,0 0-16-15,-9 3 0 0,2-1-16 0,7-2 0 0,-9 0 0 0,1 3 0 16,1 6 0-16,0 0-16 0,-2-2 0 0,0 5 0 16,0 4-48-16,-3 3-16 0,0 1 0 0,-1 5 0 15,-1-2-48-15,-1 3-16 0,1 2 0 0,0-1 0 16,2 2-64-16,-2-1-16 0,3 1 0 0,-1 3 0 16,2 3-16-16,-3 2 0 0,0 1 0 0,0 3 0 15,1 3 32-15,1-2 0 0,-2 0 0 0,3-1 0 16,-2-4-80-16,2 5-16 0,1 1 0 0,2 0 0 15,-2-1-144-15,3 1 192 0,-1 0-192 0,1 1 192 16,-2-2-64-16,1-1 0 0,2-3 0 0,-3 2 0 16,2 6 0-16,-2 3 0 0,0 0 0 0,-2 2 0 15,3 1-128-15,-3-2 192 0,1 0-192 0,1-3 192 16,0-4-64-16,1 1 0 0,-1 1 0 0,1 1 0 0,3 6 16 16,-1-7 0-16,0 1 0 0,2 0 0 0,1-2 48 0,-2-1 0 15,3-1 0-15,-1 0 0 0,-1 1-64 0,1-1-128 16,-1-2 192-16,1 2-64 0,-3-1-128 0,1 2 192 15,1-1-192-15,1-1 192 0,-3 1-192 0,1 1 192 16,0-1-192-16,0 0 192 0,2-2-192 0,4 1 0 16,1-1 144-16,1-3-144 0,5-2 0 0,-2-2 144 15,3-1-144-15,1-4 0 0,3-1 144 0,0-2-144 16,-1 0 0-16,0-1 144 0,-1 0-144 0,-1-4 0 16,-1-5 0-16,1 1 0 0,0 0-208 0,0 0-128 15,2-4-32-15,2-2-12784 0</inkml:trace>
  <inkml:trace contextRef="#ctx0" brushRef="#br0" timeOffset="48505.71">17198 11260 5519 0,'0'0'496'0,"-2"-8"-496"16,0-2 0-16,0 4 0 0,2 6 1600 0,0 0 240 15,3-8 32-15,-3 8 16 0,0 0-1120 0,0 0-208 16,10 5-48-16,-3 0-16 0,3-2-272 0,2 0-48 16,-2 4-16-16,3 3 0 0,3-2-160 0,0 0 0 15,1 2 0-15,0 1 0 0,3 5 368 0,-2 0-16 16,0 1 0-16,-1 1 0 0,-2 4-64 0,0 0-16 16,-3 1 0-16,-2-1 0 0,-2-2 48 0,-1 2 16 15,-3 4 0-15,0-1 0 0,-2-1-64 0,-1 4-16 16,0 1 0-16,0 6 0 0,-1 4-16 0,0 1-16 15,0-2 0-15,1 4 0 0,3 2-32 0,-2 1-16 16,0-2 0-16,2-1 0 0,3-2 32 0,-1 8 16 0,1 4 0 0,3 0 0 16,3-5-224-16,1 2 176 15,-1-3-176-15,-1 0 160 0,0 0 64 0,0 1 16 0,0-1 0 0,-4-1 0 16,0-1-96-16,-3 1-16 0,-2 2 0 0,-2-2 0 16,-3-2 112-16,-1-1 16 0,-1-1 0 0,-1 0 0 15,-1-1 64-15,0 2 32 0,-3 0 0 0,3 1 0 16,-4 2 32-16,0-2 16 0,0-3 0 0,1-1 0 15,1-3-112-15,-1 2-32 0,2-1 0 0,-2-2 0 16,4-3-48-16,-3 2-16 0,0-2 0 0,2 1 0 16,-1 1 16-16,-1-3 0 0,0-1 0 0,-1-1 0 15,1 0 48-15,-3 0 0 0,-2-4 0 0,-1 1 0 16,-3 0-64-16,-1 0-16 0,-1-1 0 0,-2 3 0 16,-2-1 112-16,1 0 32 0,2-3 0 0,-1 2 0 0,-4 1-32 15,2-1 0-15,1 2 0 0,1-2 0 0,2 0 0 0,-1-4 0 16,3-2 0-16,0-1 0 0,2-1 0 0,0-3 0 15,0-1 0-15,1-2 0 0,2 0 80 0,-3 2 16 16,3-3 0-16,0 0 0 0,-2 0-80 0,1 0-16 16,-2 0 0-16,4-1 0 0,-2-1-96 0,1 0-32 15,0-3 0-15,2 0 0 0,-2 1 32 0,2-2 0 16,1 0 0-16,-1-1 0 0,1 1 16 0,2 0 16 16,-1 3 0-16,1-4 0 0,2-3-32 0,5-1-16 15,0 0 0-15,-7 5 0 0,0-4 16 0,7-1 16 16,0 0 0-16,0 0 0 0,-7 1-16 0,7-1 0 15,-7 1 0-15,7-1 0 0,0 0 0 0,0 0 0 16,0 0 0-16,0 0 0 0,0 0-16 0,0 0-16 16,0 0 0-16,0 0 0 0,0 0-160 0,0 0 192 0,0 0-192 0,0 0 192 15,0 0-48-15,0 0 0 0,0 0 0 16,0 0 0-16,0 0-16 0,0 0-128 0,0 0 192 0,0 0-64 16,0 0 0-16,0 0-128 0,0 0 192 0,0 0-64 15,0 0-128-15,0 0 0 0,0 0 144 0,0 0-144 16,0 0 0-16,0 0 0 0,0 0 0 0,0 0 128 15,0 0-128-15,0 0 0 0,0 0 0 0,0 0 0 16,5-10 0-16,-1 4 0 0,-4 6 0 0,0 0 0 16,0 0 0-16,0 0 0 0,0 0 0 0,0 0 0 15,0 0 0-15,0 0 0 0,0 0 0 0,4-7 0 16,-4 7 0-16,0 0 0 0,0 0 0 0,0 0 0 16,2-9 0-16,-2 9 0 0,0 0 0 0,0 0 0 15,0 0 0-15,0 0 0 0,0 0 0 0,0 0 128 0,0 0-320 0,0 0-64 16,0 0-16-16,7-4 0 15,-7 4-1328-15,0 0-272 0,13 4-48 0,-1-1-9856 16,0 0-1984-16</inkml:trace>
  <inkml:trace contextRef="#ctx0" brushRef="#br0" timeOffset="61728.33">7138 4204 14735 0,'-5'-13'1312'16,"-2"4"-1056"-16,0-1-256 0,-1 2 0 0,0-1 0 0,0 0-176 16,1 2 32-16,-2-1 0 0,1-3 528 0,-2 3 128 15,0 2 0-15,1 0 16 0,-2-1-224 0,-2-2-48 16,0 1-16-16,0 1 0 0,-2 0 32 0,-3 1 16 15,2-2 0-15,-2 1 0 0,-2 0-80 0,0 1-16 16,1 1 0-16,-3 0 0 0,-3 1-192 0,0 0 128 16,-1-1-128-16,-1 1 0 0,0 0 128 0,-3 1-128 15,1-1 0-15,0 2 0 0,-3 0 160 0,-1 1-160 16,1-1 160-16,-2 1-160 0,0 1 0 0,-3 1 0 16,-3-1 0-16,0 5-160 0,3-3 160 0,-2 2 0 15,0 1 128-15,-1 1-128 0,2 0 192 0,-1 0-48 0,-3 2 0 0,0 1 0 16,1 1-16-16,-4 2 0 0,-2 1 0 0,2 2 0 15,1 2-128-15,1 2 0 0,3 1 0 0,-1 1 0 16,2 0 0-16,1 1 0 0,-2 2 144 0,1 2-144 16,-1 1 160-16,1 3-32 0,0 0-128 0,2 0 192 15,3 3-192-15,-1 3 128 0,5 0-128 0,1 4 0 16,-1 1 0-16,2 3 0 0,0 1 0 0,3-1 0 16,1-2 128-16,0 2-128 0,-1 0 0 0,3-1 0 15,4 2 0-15,1 1 0 0,2 0 0 0,4 2 0 16,3 4 0-16,1-1 128 0,1 0-128 0,3-2 0 15,3 3 0-15,1 2 0 0,2 2 128 0,2-3-128 16,5-5 0-16,4 3 0 0,3-4 128 0,4-6-128 16,4-6 0-16,3-3 128 0,2-3-128 0,0-3 0 0,2-1 128 0,2-2-128 15,4-2 0-15,2-1 144 0,6-2-144 0,1-6 128 16,3-6-128-16,2 1 128 0,0 0-128 0,2-4 160 16,0-1-160-16,4-4 160 0,-1-4-160 0,6-1 0 15,4-4 144-15,0-2-144 0,-1-3 0 0,2 1 144 16,-1-3-144-16,2-1 0 0,-1-1 192 0,0-4-64 15,0-3 0-15,-5-4-128 0,-2-4 384 0,2-4-16 16,2-3-16-16,-1-7 0 0,-1-7 32 0,-6 1 0 16,-3 1 0-16,-6 1 0 0,-5 1-112 0,-5-2-16 15,-6 0 0-15,-4 3 0 0,-9 5 256 0,-5 4 64 16,-10 3 0-16,-3 4 0 0,-5 2 96 0,-5 3 32 16,-5 2 0-16,-4 4 0 0,-3 3-464 0,-3 1-96 15,-1 2-16-15,-4 2 0 16,0 3-768-16,-3 5-144 0,-1 2-48 0,-3 3-12384 0</inkml:trace>
  <inkml:trace contextRef="#ctx0" brushRef="#br0" timeOffset="62485.65">6925 6210 13823 0,'10'-27'608'0,"-4"7"128"15,1-2-592-15,-1 0-144 0,-2-3 0 0,0 1 0 0,-4 0 1024 0,0-3 192 16,-3-1 16-16,1 0 16 0,-4 6-480 0,2-3-80 16,-4-3-32-16,1 6 0 0,-6 6-32 0,1-1-16 15,-2 3 0-15,-1 0 0 0,-2-2-160 0,0 2-16 16,-3 1-16-16,-1 3 0 0,-2 1-224 0,-4 0-64 16,-2 1 0-16,-3 1 0 0,-1 3-128 0,-1 0 0 15,-2 1 0-15,-3 1 128 0,-1 0-128 0,-2 0 0 16,-3 2 0-16,-1 2 0 0,-2 0 0 0,0 1 0 15,-1-1 0-15,2 2 0 0,-1 0 0 0,1 0 0 0,-1 2 0 16,-2 0 0-16,-2 2 208 0,0 2-32 0,0 1-16 0,2 1 0 16,0 2 96-16,3 2 0 0,-1-1 16 0,1 6 0 15,-3 4-96-15,2 2-32 0,0 0 0 0,0 2 0 16,0 2-144-16,3 2 0 0,2 1 144 0,4 0-144 16,2-1 0-16,2 0 0 0,0-1 0 0,3 5 0 15,4 5 0-15,1-1 0 0,3 2 128 0,2 5-128 16,0 4 0-16,2 3 0 0,1-2 0 0,4 0 0 15,3 2 0-15,3 4 0 0,2 1 0 0,5 1 0 16,2-3 0-16,4-3-160 0,5-3 160 0,4 1 0 16,5 0-192-16,2-1 64 0,3-6 128 0,3-1-208 0,7-3 208 15,2-2 0-15,4-2 0 0,3-4 0 0,2-4 0 16,4-5 0-16,3-3-144 0,5-2 144 0,3-3 0 0,0-4 0 16,0-4 0-16,4-3 128 0,3 1-128 0,1-5 0 15,3-5-128-15,4-4 128 0,3 0 0 0,-1-4 0 16,0 0 0-16,2-6 128 0,2-4-128 0,0-2 0 15,2-2 0-15,-5-3 128 0,-1-4-128 0,-4-4 0 16,-1-2 0-16,-4-1 128 0,-3 3 32 0,-7-3 16 16,-9-1 0-16,-4-3 0 0,-5 0 144 0,-5-5 16 15,-9-3 16-15,-5-6 0 0,-9-6 96 0,-6 2 0 16,-8 3 16-16,-4 3 0 0,-5-2-112 0,-4 1-32 16,-6 3 0-16,-2 1 0 0,-3 4-128 0,0 5-16 15,-5 8-16-15,1 4 0 16,0 5-544-16,3 5-96 0,3 2-32 0,7 8 0 15,3 4-1888-15,6 3-384 0,9 4-80 0,0 0-16 0</inkml:trace>
  <inkml:trace contextRef="#ctx0" brushRef="#br0" timeOffset="63461.64">10705 8648 15663 0,'-14'-17'688'0,"5"7"144"0,-1 1-656 0,-1-1-176 0,-3-1 0 0,2 3 0 16,-1 3 144-16,0 3 0 0,-1-3 0 0,0 1 0 0,-3-2 96 15,0 4 16-15,1 1 0 0,-2 0 0 0,1-3 48 0,-3-2 16 16,-2 3 0-16,0-1 0 0,1 0 16 0,-4 0 16 15,-2-2 0-15,-3 3 0 0,-3 2 80 0,-2 0 16 16,0-2 0-16,-6 2 0 0,-3 1-64 0,-3 4 0 16,-2 0 0-16,-3 2 0 0,-6-2 0 0,1 5 0 15,2 2 0-15,-1 2 0 0,4 0-16 0,-3 1-16 16,-2 3 0-16,0 5 0 0,-4 4-48 0,2 3-16 16,2 2 0-16,1 3 0 0,-3 1-144 0,-1 6-16 15,0 1-128-15,-1 6 192 0,1 1-192 0,4 4 176 16,1 4-176-16,3 1 160 0,1-6-160 0,4 3 128 15,5-7-128-15,4 2 128 0,6 3-128 0,4-2 0 16,4-6 0-16,7 0 0 0,1 1 0 0,6-1 0 0,6-2 0 16,5-1 0-16,4-2 0 0,5 0 0 0,2 2 0 0,5 3 0 15,4-2 0-15,6 1 0 0,5 0 0 0,5-1 0 16,2 0 0-16,5-6 0 0,-1-3 0 0,8-1 0 16,1 0 0-16,8-3 0 0,4-1 0 0,1-7 0 15,1-6 0-15,1-3 0 0,2-4 0 0,4-5 0 16,1-7 0-16,2-5 0 0,-4-7 0 0,-1-5 0 15,-1-3 128-15,0-5-128 0,1-5 0 0,-2-4 128 16,-3-4 0-16,-5-7-128 0,-5-4 192 0,-4-5-64 16,-5-4 0-16,-7-1 0 0,-8 1 0 0,-4 0 0 15,-2-2 16-15,-11 4 0 0,-9 2 0 0,-5 5 0 16,-2 3 176-16,-9 5 16 0,-4 3 16 0,-6 6 0 16,-3 3-352-16,-4 3 128 0,-5 3-128 0,-3 6 0 15,-2 1-2096-15,-5 6-480 0,-23 0-112 16,4 8-8000-16</inkml:trace>
  <inkml:trace contextRef="#ctx0" brushRef="#br0" timeOffset="64212.14">8365 10792 18431 0,'0'-21'816'0,"0"8"160"0,1-1-784 0,1 3-192 0,-1 2 0 0,0 0 0 15,3 0 1120-15,0 0 176 0,0-2 48 0,2 0 0 16,1 0-944-16,1-3-176 0,2-2-32 0,2 0-16 15,0 4-176-15,3-3 160 0,0-4-160 0,1-1 160 16,-1 0-160-16,3-6 0 0,2-2 0 0,0-4 0 16,-2-5 0-16,-2-1 128 0,0-1-128 0,-2 2 0 15,-1 1 0-15,-4-2 0 0,-2-2 0 0,-5-1 0 16,-1 0 128-16,-2-2-128 0,-1-2 128 0,-4-1-128 16,0-1 224-16,-2 2-32 0,-2 1-16 0,-1 2 0 0,0-1 128 15,0 1 16-15,-3 0 16 0,-3 1 0 0,-3-1 96 16,1 0 16-16,-1 0 0 0,-2 5 0 0,-2 6-96 15,-1 3-16-15,0 1 0 0,-4 5 0 0,0 3-16 0,-3 4-16 16,-2-1 0-16,-7 2 0 0,-3-1-112 0,-2 4-32 16,-4 4 0-16,1 3 0 0,0-1-160 0,-2 4 0 15,-3 6 0-15,-2-1 0 0,-4-1 0 0,-1 6 0 16,-3 3 0-16,2 4 0 0,4-1 0 0,1 4 0 16,0 3-144-16,-2 4 144 0,2 6 0 0,-1 5 0 15,2 6 0-15,3 5 0 0,1 1 0 0,4 2-128 16,2 0 128-16,-1 7 0 0,1 5 0 0,1 6-128 15,3 0 128-15,4 2 0 0,3 2 0 0,4 2 0 16,3 2-128-16,5 1 128 0,6 2-144 0,1-2 144 16,3-1-208-16,6-1 80 0,7-1-160 0,5-2-32 0,0-3 0 15,7-4 0-15,4-3 32 0,7-2 0 0,7-3 0 16,5-2 0-16,4-2 144 0,8-4 144 0,5-4-208 16,3-6 80-16,4-8 128 0,3-8 0 0,9-4 128 0,5-5-128 15,3-6 0-15,2-6 0 0,-1-7 0 16,0-5-128-16,5-4 128 0,0-1 0 0,1-2 0 0,0-4 128 15,1-8-128-15,-1-4 144 0,1-4-144 0,-3-4 160 16,-3-5 32-16,-6-5 16 0,-3-3 0 0,-5-7 0 16,-6-6 160-16,-5-5 16 0,-6-5 16 0,-7-2 0 15,-7 1-144-15,-9-1-48 0,-10-4 0 0,-7 8 0 16,-5 5 208-16,-7 10 32 0,-6 5 16 0,-6 5 0 16,-6 5-32-16,-3 4-16 0,-7 0 0 0,-2 7 0 15,-3 5-1488-15,-5 4-288 16,-5 4-64-16</inkml:trace>
  <inkml:trace contextRef="#ctx0" brushRef="#br1" timeOffset="76528.75">9441 8038 8287 0,'0'0'736'0,"8"-7"-592"15,0 4-144-15,-8 3 0 16,10-5 2176-16,-10 5 384 0,0 0 96 0,0 0 16 0,0 0-1968 0,0 0-384 15,3 7-64-15,-3 1-32 0,-2-3 128 0,-4 3 32 16,-2-3 0-16,-4 2 0 0,-1 0 96 0,-3-1 32 16,0 1 0-16,-1-1 0 0,1 1-192 0,-1-5-16 15,1-2-16-15,-1 0 0 0,1 2 112 0,-3-4 32 16,1 1 0-16,0-1 0 0,-2 2 16 0,-1 0 16 16,-1-1 0-16,-3-1 0 0,-3-2-112 0,-2-1-32 15,2 0 0-15,-4 0 0 0,-1-1-176 0,-2 2-144 16,0 1 192-16,-1-5-192 0,2 0 192 0,-2-2-192 15,0 1 192-15,-4 0-192 0,-3 0 224 0,-2 0-64 16,-2-1-16-16,-3 4 0 0,1 1 16 0,-3 1 0 0,1-2 0 16,-4 2 0-16,-2 0-32 0,0 0 0 0,-3 2 0 0,0 2 0 15,2-1-128-15,3 1 0 0,-2 1 144 0,2-1-144 16,0-1 0-16,5 0 0 0,2-2 0 0,-1 1 128 16,0 2-128-16,4 0 0 0,6-3 128 0,1 1-128 15,1 1 0-15,3-1 128 0,2-1-128 0,1 0 0 16,0 1 0-16,2-1 0 0,1 2 0 0,4-1 0 15,4 1 0-15,0 1 0 0,-2 0 0 0,3 3 0 16,3-1 128-16,2 0-128 0,2-4 128 0,1 4-128 16,1 2 0-16,3 1 0 0,-1-2 0 0,8-3 0 15,-7 3 0-15,7-3 0 0,-8 5 0 0,1-1 0 16,-2-1 0-16,9-3 0 0,-8 6 0 0,0-1 0 16,1-1 0-16,7-4 0 0,0 0 0 0,0 0 0 15,-10 6 0-15,6 1 0 0,4-7 0 0,-7 7 0 0,7-7 0 0,0 0 0 16,-5 7 0-16,2 1 0 0,3-8 0 0,0 0 0 15,-1 11 0-15,0 0 0 0,-2 0 128 16,1-1-128-16,2-10 128 0,-2 14-128 0,-1 3 0 0,1-1 144 16,-1 1-144-16,-3 2 0 0,1 1 128 0,-2 1-128 15,0 2 0-15,-1-1 0 0,-1 0 192 0,-2 1-64 16,0-1 0-16,0 1-128 0,-1 2 0 0,-1-1 0 16,-2 0 0-16,0 1 0 0,-1 1 0 0,-2 1-144 15,0 2 144-15,3-1 0 0,0 1 0 0,0 3 0 16,1 7 0-16,0 1 0 0,-2-6 736 0,1 1 224 15,2 2 64-15,3-2 0 16,-2-2-1568-16,2-1-304 0,0-1-64 0,0 2-16 0,4 1 928 0,0-1 0 16,-1-3 0-16,1 1 128 0,-2 1-128 0,0 0 0 15,2 1 0-15,1-4 0 0,-2-5 0 0,2 0 0 16,3-1 0-16,-2-1 128 0,0-1-128 0,2-2 0 0,-1-3 0 0,2 1 128 16,-2-2-128-16,1-3 0 0,2-12 128 15,-3 11-128-15,1 4 128 0,0-4-128 0,-2-2 128 0,4-9-128 16,0 0 128-16,0 0-128 0,-4 11 128 0,4-11-128 15,0 0 0-15,0 0 144 0,0 0-144 0,-2 9 0 16,2-9 208-16,0 0-64 0,0 0-16 0,0 0 0 16,0 0-128-16,6 11 0 0,0 0 0 0,1-2-176 15,-7-9 176-15,8 3 0 0,3 1 0 0,1-2 128 16,-2-1-128-16,3-1 0 0,4 0 0 0,0 0 0 16,5 4 0-16,2-1 128 0,2-5-128 0,6 4 0 15,4 1 128-15,3 0-128 0,1 1 128 0,3-2-128 16,2-3 128-16,4 1-128 0,2 3 160 0,2-2-160 15,3-1 128-15,-2 0-128 0,2 0 0 0,-2 5 144 0,0 5-144 16,-2 0 0-16,3-4 0 0,-3 0 0 0,-1 1 0 16,2 2 0-16,0 1 128 0,-1 1-128 0,-2-1 0 0,-1 0 0 15,-1-1 0-15,1-1 0 0,1-5 0 0,1 2 0 16,-4-3 0-16,0 1 128 0,-1 3 0 0,-2-2 0 16,-4-3 0-16,-2 2 0 0,-5 0 80 0,0 0 16 15,-1 2 0-15,-2-2 0 0,-1 0-32 0,-1 2-16 16,-1 0 0-16,-4 2 0 0,-6-2-48 0,1 1 0 15,1-1 0-15,-2 2 0 0,0 0-128 0,-2 2 0 16,-1 1 144-16,1-2-144 0,-2-2 0 0,-1 1 128 16,0-3-128-16,-2 1 0 0,0 0 128 0,1 2-128 15,-2 1 160-15,0-4-160 0,-9-4 192 0,11 3-48 16,-4 1-16-16,2 0 0 0,-9-4-128 0,8 4 192 0,-8-4-192 0,0 0 192 16,0 0-48-16,9 3 0 0,-9-3 0 15,0 0 0-15,8-3 96 0,-8 3 16 0,0 0 0 0,7-8 0 16,-2-2 16-16,0-3 16 0,-1-2 0 0,-3 0 0 15,2-2-96-15,-1-2-32 0,-1-5 0 0,1-4 0 16,1-5-160-16,2-5 192 0,-2-5-192 0,4-4 192 16,0-6-192-16,3-3 128 0,1 0-128 0,4-8 128 15,3-7-128-15,4-4 0 0,-1 1 144 0,3 2-144 16,-3 0 144-16,1 0-144 0,1-2 192 0,-1 6-192 16,-1 7 288-16,-1 6-48 0,-2 7-16 0,-2 5 0 15,-2 4-80-15,0 6-16 0,-2 4 0 0,-3 2 0 16,0 5-128-16,1 3 0 0,-3-1 0 0,2 4 0 15,-5 3-288-15,-1 3-96 0,0 1 0 0,-3 9-16 16,-6-3-2672-16,-5 4-544 0</inkml:trace>
  <inkml:trace contextRef="#ctx0" brushRef="#br1" timeOffset="83295.27">9875 8139 10367 0,'3'-15'448'0,"1"5"112"0,0 2-560 0,2-1 0 16,-1 0 0-16,1 1 0 0,-1-1 640 0,1 0 32 15,0 1 0-15,1 2 0 0,-1-1-96 0,-6 7-32 16,0 0 0-16,0 0 0 0,6-5-160 0,-6 5-16 16,0 0-16-16,0 0 0 0,0 0 144 0,0 0 16 15,-11 2 16-15,-1 3 0 0,-6 4-272 0,0 2-48 16,-3 1-16-16,-1 2 0 0,-1 2-192 0,-2 3 144 15,0 1-144-15,-1 4 128 0,-2-8 0 0,3 1-128 16,-2-1 192-16,3-1-64 0,2 1 64 0,2-2 0 16,4-2 0-16,2 0 0 0,0 0 64 0,6 1 0 15,2-5 16-15,4 0 0 0,2-8-80 0,0 10 0 16,0-1-16-16,2-2 0 0,-2-7-176 0,0 0 160 0,10 7-160 16,-2 0 160-16,2-2 32 0,3 0 0 0,-1-3 0 15,3 0 0-15,2 0-64 0,3-1 0 0,-1 0 0 0,2-1 0 16,1-1 0-16,-2 0 0 0,2 0 0 0,0-1 0 15,-1-1 0-15,2-1 0 0,1 2 0 0,4 0 0 16,-1-1-128-16,2-2 0 0,-4 2 0 0,4 0 0 16,2 1 0-16,-2 2 0 0,0 3 0 0,-2-1 0 31,-3 0-720-31,-2 2-176 0,-5 1-48 0</inkml:trace>
  <inkml:trace contextRef="#ctx0" brushRef="#br1" timeOffset="84091.77">9742 8322 16991 0,'-5'-13'752'0,"5"13"144"0,-5-9-704 0,3 0-192 16,0 0 0-16,2 9 0 0,3-9 352 0,-3 9 32 16,7-9 16-16,3 4 0 0,-2 0-80 0,4 0 0 15,2 1-16-15,2-1 0 0,3-1-96 0,3 0-16 16,0 2 0-16,3 0 0 0,2 0-192 0,2 1 0 16,6-1 0-16,2 3 0 0,1 1 256 0,1 2 0 15,-3 1 0-15,3 1 0 0,-2-2-96 0,3 0-16 0,-2 1 0 0,4-1 0 16,1 0 80-16,-1 1 16 0,2 5 0 0,-1-1 0 15,-2 1-96-15,-2 1-16 0,-1-1 0 0,1 1 0 16,-1 3 0-16,0-1 0 0,2 1 0 0,-2 1 0 16,0 1-128-16,-1 2 0 0,0 0 0 0,-1 1 0 15,-2-1 128-15,-2 3 0 0,-2 1 0 0,-2 1 0 16,-2 0-128-16,0 1 0 0,0 0 0 0,-3 2 0 16,0 2 0-16,0 1 0 0,-2 1 0 0,-5 3 0 15,-2 4 0-15,-2-2 0 0,-1 0 0 0,0-1 0 16,-4-3 0-16,2-1 160 0,-1 3-160 0,-2-2 160 15,-2-2-160-15,0-1 192 0,3-6-192 0,-3 7 192 16,3 4 0-16,-1-3 16 0,-3-1 0 0,0 0 0 16,-1 3 0-16,-1 1 0 0,-1-1 0 0,-2 0 0 0,-2-1-32 0,-3 0-16 15,-2 2 0-15,1-1 0 0,1-1 16 0,-2-2 0 16,-2 1 0-16,-1 1 0 0,2 2-32 0,1-2 0 16,-2-2 0-16,1 1 0 0,0 3-144 0,0-3 160 15,4-1-160-15,-3-1 160 0,4-3-160 0,-2 1 128 16,3 0-128-16,0 1 128 0,-2-1-128 0,1 2 0 15,1 3 144-15,-1-1-144 0,2 1 0 0,2-1 144 16,-1 0-144-16,1 0 0 0,1-2 176 0,2-1-176 16,1 1 160-16,3-3-160 0,-2-1 256 0,4 0-32 15,2 0-16-15,1-1 0 0,3-2 64 0,0 0 16 16,2-1 0-16,0 2 0 0,0 0-64 0,2-2-16 16,3-3 0-16,2-1 0 0,2 0-32 0,-1 1-16 15,2 1 0-15,-2-3 0 0,3-4 0 0,0 1 0 0,-3 1 0 0,3-4 0 16,1-3-16-16,1-1 0 0,-1 1 0 0,1 1 0 15,1-2-16-15,0-2-128 0,-1-2 192 0,2 3-64 16,-1 3 16-16,-2-2 0 0,0 0 0 0,-4 1 0 16,0-2-144-16,-2 0 0 0,1 0 0 0,-3-1 0 15,0-1 0-15,0 0 0 0,0 0 0 0,-3 1 0 16,2 2 176-16,-1-1-48 0,-1-2-128 0,0 3 192 16,-4 3-192-16,0-1-160 0,-1-2 32 0,0 2 0 31,-5-1-1312-31,-7-4-256 0,5 10-48 0</inkml:trace>
  <inkml:trace contextRef="#ctx0" brushRef="#br1" timeOffset="84997.13">12784 10066 4607 0,'-1'-18'192'0,"1"8"64"0,0-2-256 0,0-3 0 16,-2 1 0-16,2-1 0 0,0-2 2240 0,0 3 384 15,-1 4 96-15,1-1 16 0,-1 1-1520 0,1 1-288 16,1 1-64-16,-1 8-16 0,0 0-208 0,0 0-64 15,0-8 0-15,1 0 0 0,-1 8-144 0,0 0-48 16,0 0 0-16,0 0 0 0,-2 9-240 0,-2 1-144 16,-1 2 160-16,1 1-160 0,1 3 384 0,-5 3-32 15,-2 3 0-15,1 7 0 0,1 5-16 0,-1 0 0 16,-1 0 0-16,2 1 0 0,-4 2-16 0,2-3-16 16,1-1 0-16,-2-3 0 0,0 0-64 0,4 0-16 15,-2-2 0-15,2-1 0 0,3-5 0 0,1 0 0 16,-1-3 0-16,2-4 0 0,0 0 32 0,2-4 0 0,0-11 0 15,-1 10 0-15,1-1 64 0,1-1 32 0,-1-8 0 0,0 0 0 16,0 0 96-16,11-1 32 0,1-3 0 0,1-3 0 16,1-4-96-16,2-4-32 0,-1 0 0 0,1 0 0 15,0-1-224-15,3 0-128 0,0-1 160 0,0 3-160 16,-1 2 128-16,2 0-128 0,-2-2 0 0,3 2 0 16,-3 0 0-16,0 3 0 0,-1 3 0 0,-1 0 0 15,-2 1 0-15,-2 4 0 0,0 4 0 0,-3 4 0 16,0 3 0-16,-2-1 0 0,0 0 0 0,-4 6-160 15,-1 5 160-15,-2 1 0 0,-2 0 0 0,-1 0 0 16,-5 3 0-16,2-2 0 0,-3 3 0 0,1-6 0 16,-3-2 0-16,0-1 0 0,0-1 0 0,-2-1 0 15,-2-2 256-15,-1-2-32 0,-4-3 0 0,1 0 0 0,-1 2-32 16,0-1 0-16,-4-4 0 0,2 1 0 0,-2-5 0 0,2-2 0 16,-3 1 0-16,4-2 0 0,-1-5-192 0,4 0 0 15,1-1 128-15,3 1-128 0,3 0 0 0,2 0 144 16,4-3-144-16,0 1 128 15,4 1-592-15,4 0-128 0,4-1-32 0,1 1 0 16,3 1-2112-16,2-1-416 0,2-1-96 0</inkml:trace>
  <inkml:trace contextRef="#ctx0" brushRef="#br1" timeOffset="85477.57">13540 10184 2751 0,'0'0'256'0,"0"0"-256"0,-6 5 0 0,-1-1 0 0,7-4 2560 0,-6 2 480 0,6-2 96 0,-9 2 0 0,2 0-1792 0,7-2-352 15,0 0-80-15,0 0-16 0,0 0-128 0,0 0-48 16,0 0 0-16,0 0 0 0,0 0 80 0,11 5 16 15,2-2 0-15,4-2 0 0,1-3 16 0,2 1 16 16,0 0 0-16,4 1 0 0,1 0-304 0,1-2-64 16,2-3-16-16,-1 4 0 0,2 3-144 0,-1-1-16 15,1-2-16-15,-1 0 0 0,2 1-96 0,-3 0 0 16,-2 1-16-16,0-2 0 0,-4-1-176 0,-1 1 0 16,-3 1 144-16,-3 0-144 0,-14 0 0 0,10-2 0 15,-1-2 0-15,-9 4 0 16,0 0-864-16,0 0-96 0,0 0 0 0,0 0-16 15,-7 6-1808-15,-3-1-352 0</inkml:trace>
  <inkml:trace contextRef="#ctx0" brushRef="#br1" timeOffset="85846.38">13580 10431 9215 0,'0'0'400'0,"-4"6"96"0,4-6-496 0,0 0 0 0,0 0 0 0,-4 9 0 16,4-9 1600-16,-3 6 240 0,3-6 32 0,0 0 16 16,-1 11-912-16,1-11-176 0,0 0-32 0,0 0-16 15,8 8 80-15,-1-1 32 0,-7-7 0 0,8 3 0 16,2-5 0-16,0 1 0 0,0 2 0 0,1-2 0 16,2-3-144-16,1 1-16 0,3 1-16 0,-1-1 0 15,3 1 0-15,2 0 0 0,2-1 0 0,-1 1 0 0,2 2-112 0,1-1-32 16,3-2 0-16,2 0 0 0,4 0-32 0,0 0-16 15,1 0 0-15,-1 1 0 0,2-1-112 0,0 1 0 16,-4 1-16-16,-4 2 0 0,0 2-192 0,-4-1-48 16,-3 0 0-16,-3 1 0 0,-2-1-128 0,-4 0 0 15,-3 0 0-15,-9-2 128 0,0 0-128 0,0 0 0 16,0 0 0-16,0 0 0 0,0 0 0 0,0 0 128 16,0 0-128-16,-6 7 0 0,0-2 0 0,0-1 0 15,6-4-224-15,-10 4 80 16,3 0-1712-16,7-4-352 0,0 0-64 0,0 0-16 0</inkml:trace>
  <inkml:trace contextRef="#ctx0" brushRef="#br1" timeOffset="97783.5">14919 10100 11055 0,'0'0'480'0,"0"0"112"0,-1-8-464 0,1 8-128 0,0-10 0 0,0 10 0 15,0 0 1040-15,0 0 192 0,-3-8 48 0,3 8 0 16,0 0-384-16,0 0-80 0,0 0-16 0,0 0 0 16,-1-11-192-16,1 3-32 0,0 8-16 0,3-9 0 15,-3 9 144-15,6-9 16 0,2-1 16 0,-2 0 0 16,1 4-64-16,-1-4-16 0,1 0 0 0,2-1 0 0,2 2-128 0,-1 0-16 16,2 1-16-16,1-1 0 0,2-2-128 0,1 0-32 15,1 0 0-15,0 1 0 0,0 3-80 0,0-3 0 16,2-1-16-16,-1 1 0 0,0 1-48 0,2 2 0 15,2 0 0-15,-2 0 0 0,2 1-48 0,1 0-16 16,0-1 0-16,0 5 0 0,-1 1-128 0,0 0 160 16,0 0-160-16,-2 2 160 0,-1 2-160 0,-4-2 0 15,-4-1 0-15,1 4 0 0,-1 3 0 0,-1 0 128 16,0-1-128-16,0 1 0 0,-5 3 0 0,1 0 0 16,-1 0 0-16,1 1 0 0,-4 0 0 0,0 1 0 15,2 0 128-15,-3 2-128 0,-1 4 0 0,0-3 0 0,-1 1 0 16,-1 0 0-16,-1 6 0 0,-1-1 0 0,-2-2 0 15,-1 2 0-15,0-1 0 0,-1-1 0 0,-1 2 0 16,-3-2 0-16,0-2 0 0,-2-1 128 0,-1-1-128 0,-2 2 128 16,-4-1 64-16,-1 1 0 0,-2-2 0 0,-1 3 0 15,-1 3-32-15,-2 0 0 0,0-1 0 0,2-1 0 16,2 0-160-16,-2 1 160 0,4 0-160 0,-1-4 160 16,1-3-160-16,2 1 0 0,2-1 144 0,1-1-144 15,2-2 128-15,1-1-128 0,-1-3 160 0,2 4-160 16,2 0 176-16,-1-2-176 0,1-3 192 0,-1 1-192 15,-1 0 176-15,-1 1-176 0,5-1 160 0,1 0-160 16,-2-5 128-16,2 2-128 0,1 1 0 0,7-4 144 16,0 0-144-16,-6 0 0 0,6 0 144 0,0 0-144 15,0 0 0-15,0 0 128 0,0 0-128 0,0 0 0 0,0 0 128 16,0 0-128-16,10 0 160 0,2-1-160 0,1-1 144 16,3 1-144-16,0 1 128 0,1 0-128 0,-2 0 0 0,3 0 0 15,4 0 128-15,-1-1-128 0,2 3 0 0,0 0 0 16,0-2 0-16,2-2 0 0,2 2 0 0,-1 0 128 15,0 3-128-15,2-3 0 0,-1-1 0 0,2-1 0 16,-4 1 128-16,4 0-128 0,2 0 0 0,-2 0 0 16,0 0 0-16,1 2 0 0,-2 2 0 0,-1 0 0 15,-2-2 0-15,0 1 0 0,-2 3 0 0,2-1 0 16,-5 0 0-16,4 0 0 0,-1 0 0 0,0-2 0 16,0 2 0-16,-1 0 0 0,0-4 0 0,0 1 0 15,0 0 0-15,-3 2 0 0,-1409-2 0 0,2815 0 0 16,-1410-2 128-16,1 1-128 0,-1 1 0 0,-1 0 0 0,-2-1 0 15,2 0 0-15,-5-2 0 0,1 2 0 0,0 1 0 16,-10-1 0-16,8-2 0 0,-8 2 0 0,0 0 0 0,10 0 0 16,-10 0 0-16,0 0 0 0,0 0 0 0,0 0 0 15,0 0 192-15,0 0-64 0,0 0 0 0,0 0 0 16,0 0-128-16,0 0 0 0,0 0-192 0,0 0 192 16,-10-4 0-16,2 0 0 0,-2 1 0 0,0 2 0 15,1 0 0-15,-4 0 0 0,4 0 0 0,-1-1 0 16,-2 2 0-16,-2 0 0 0,0 0 0 0,-1 0 0 15,-3-2 0-15,-1 2 0 0,2 2 0 0,-4 0 0 16,1-2 0-16,0 0 0 0,-2 1 0 0,1 0 0 16,2-1 0-16,-5-1 0 0,2 0 0 0,-2 1 0 15,-1 1 0-15,0 0 0 0,-1 0 0 0,3 0 0 16,-3-1 0-16,1 2 0 0,-1 1 0 0,3-2 0 16,0-2 0-16,1 1 0 0,1 1 0 0,1 1 0 0,-1 1 0 15,3-3 0-15,0-2 0 0,2 4 0 0,-1 3-128 0,2-2 128 16,-1-3 0-16,1 0 0 0,1-1 0 0,-1 1 0 15,1 0 0-15,1 0 0 0,0-1 0 0,2-2 0 16,0 1 0-16,2 1 0 0,1 1 0 0,0-2 0 16,1-2 0-16,7 4 0 0,0 0 0 0,0 0 0 15,0 0 0-15,0 0 0 0,0 0 0 0,0 0 0 16,0 0 0-16,0 0 0 0,0-8 0 0,0 8 0 16,0 0 0-16,3-8 0 0,-3 8 0 0,4-8 0 15,1 1 0-15,0 1 0 0,-5 6 0 0,10-3 0 16,-4-1 0-16,4-1 0 0,-2 1 0 0,2 2 0 15,-1-3 0-15,0 1 0 0,1-2 0 0,0 0 0 0,0-1 0 16,2 0 0-16,-2 1 0 0,2-2 0 0,0-2 0 16,1 3 0-16,1 0 0 0,1-1 0 0,0-3 0 0,-1 0 0 15,0-2 0-15,1 2 0 0,0 1 0 0,2-2 0 16,0-2 0-16,0-2 0 0,1 1 0 0,0-2 0 16,0-3 0-16,-1 0 0 0,1 0 0 0,0 0 128 15,-3 1-128-15,0 1 0 0,-2 0 0 0,-1-1 0 16,0 0 0-16,-1 1 0 0,-4 2 0 0,1-3 0 15,-3 2 0-15,-2 2 0 0,-1 0 0 0,-1 0 0 16,0 1 0-16,-1 3 0 0,-2-1 0 0,-1 0 0 16,-1 1 0-16,1 2 0 0,-3-1 0 0,-1 1 0 15,-1 0-128-15,1 3 128 0,-2 0-160 0,0 1 160 16,-4-2-176-16,2 1 176 0,0 1-192 0,0 1 192 16,-4 1-208-16,2 0 64 0,0 2 16 0,1-1 0 0,2 0 0 15,-2-1 0-15,-1-1 0 0,0 3 0 0,-2 4 128 16,1-3-160-16,1 0 160 0,2 0-160 0,-4-3 160 0,3 1 0 15,1 1 0-15,1 1 0 0,-1 0 0 0,2 0 0 16,0-1 144-16,1 0-144 0,0-2 0 0,1 3 0 16,-1 0 0-16,-1 3 0 0,0 1 0 0,-2 0 0 15,1 0-240-15,2 0 80 0,-4-3 160 0,-1 3 0 16,-1-1 0-16,0 0 0 0,0 0 0 0,-1 0 0 16,0-1 0-16,-2 3 0 0,1 4 0 0,-1-4-128 15,2-2 128-15,0 1 0 0,0 3 0 0,1 1 0 16,0-1 0-16,0 1 0 0,0 0 0 0,-1 0 0 15,3 3 0-15,0-3 0 0,-1-3 0 0,4-1 0 16,-2-1 0-16,1 2-128 0,1 0 128 0,0 0 0 16,1-2 0-16,8-3 0 0,-6 5 0 0,6-5 0 15,-6 6 0-15,6-6 0 0,0 0 0 0,0 0 0 0,0 0 0 0,0 0 0 16,0 0 0-16,0 0 0 0,11-7 0 0,-1 3 0 16,1 1 0-16,2-1 0 0,3-5 0 0,0 3 0 15,0 0 0-15,1 1 128 0,1 0-128 0,2 2 128 16,-1-2-128-16,2 1 0 0,2 2 0 0,-2 0 0 15,2-1 0-15,-2 2 0 0,-2-2 0 0,-1 4 0 16,-1 2 0-16,0 1-128 0,-2-1 128 0,-1 4 0 16,-1 2 0-16,-1 0 0 0,0 4 0 0,-5-2-128 15,1 0 128-15,-3 2 0 0,-1 2 0 0,-1 1 0 16,1-4 0-16,-2 2 0 0,-2 2-128 0,0 0 128 16,-2 1 0-16,-4-1 0 0,1 3 0 0,-2-1-128 15,-1 2 128-15,-1 2 0 0,0 1 0 0,-6 0 0 0,1-1 0 0,-3 0 0 16,0 0 0-16,-3 0 0 0,-3-3 0 15,-1 2 0-15,-2-3 0 0,-1 0 0 0,1 2 0 0,0-2 0 16,-1-3 0-16,3 1 0 0,0 0 0 16,4-1 0-16,0 0 0 0,2-2 0 0,2-2 0 0,2-1 0 15,2-1 0-15,4-2 0 0,-3-3 0 0,4-1 0 16,7-3 0-16,0 0 128 0,-9 4-128 0,9-4 0 16,0 0 0-16,0 0 0 0,0 0 128 0,0 0-128 15,0 0 160-15,0 0-160 0,0 0 0 0,0 0 0 16,0 0 0-16,10 4-160 0,0-4 160 0,3-1 0 15,1 2 0-15,4-1 128 0,5 0-128 0,0-3 0 16,4-2 128-16,1 3-128 0,1 2 0 0,2 0 144 16,2-1-144-16,0-2 0 0,3 0 0 0,1 1 0 0,-4 0 0 15,3 0 0-15,-2-3 0 0,2 2 0 0,-1 1 0 0,1 1 0 16,0-2 0-16,-1 2 0 0,0-4 0 0,0 4 0 16,0 3 0-16,-2 0 0 0,-2-2 0 0,-1 0 0 15,-3 0 0-15,1 1 0 0,-3 4 0 0,1-4 0 16,-2-1 0-16,0 2 0 0,-4 0 0 0,0-1 0 15,-1 0 0-15,-2-1 0 0,-5 0 0 0,-1 2 0 16,0 4 0-16,-1-4 0 0,-10-2 0 0,10 1 0 16,0 3 0-16,-4-1 0 0,1 0 0 0,-7-3 0 15,9 0 0-15,1 0 0 0,-10 0 0 0,8 2 0 16,1-1 0-16,-9-1 0 0,9-1 0 0,-9 1 0 16,9 4 0-16,-9-4 0 0,0 0 0 0,0 0 0 15,0 0 0-15,0 0 0 0,7 1 128 0,-7-1-128 16,0 0 0-16,0 0 128 0,0 0-128 0,0 0 0 0,0 0 128 15,0 0-128-15,-4-8 0 0,4 8 0 0,0 0 0 0,-7-3 128 16,-2-2-128-16,1 2 0 0,-1 2 0 16,2-1 0-16,7 2 0 0,-12-1 0 0,1-3 0 0,0 2 0 15,0 2 0-15,-2-1 0 0,-1-1 0 0,0 0 0 16,-1-3 0-16,-1 3 0 0,-3 2 0 0,-2 0-176 16,0-1 32-16,0 0 0 0,-2 0-16 0,0 1 0 15,-4 2 0-15,0-2 0 0,2-1-32 0,-4 1 0 16,1 0 0-16,-3 1 0 0,-1 0 32 0,-1-1 0 15,1-1 0-15,-3 2 0 0,1 5-48 0,1-4-16 16,1-2 0-16,1 1 0 0,0 1-32 0,1 0 0 16,-1 2 0-16,0-3 0 0,-1-4 256 0,0 2-192 15,0 4 192-15,1-2-192 0,1-1 192 0,1-1 0 0,3-2 0 16,0 3 0-16,1 4 0 0,4-1 0 0,0-2 0 16,4 1-144-16,0 0 144 0,3 1 0 0,1-1 0 15,3-2 0-15,-1-2 0 0,2 1 0 0,1 1 0 0,8 0 128 16,-5-2-128-16,5 2 0 0,0 0 0 0,0 0 0 15,0 0 0-15,0 0 0 0,0-7 0 0,0 7 0 16,0 0 160-16,5-6-32 0,3 2-128 0,0-2 192 16,-1 0-192-16,2 0 0 0,2 2 0 0,-2-2 0 15,0 0 0-15,2-3 128 0,-1-1-128 0,1 1 0 16,0 2 0-16,0-3 128 0,4-4-128 0,0 2 0 16,0 1 0-16,-1 0 0 0,1-2 0 0,3-1 0 15,3-4 128-15,-1 3-128 0,3 1 0 0,2-2 144 16,3-3-144-16,0 1 160 0,-2-1-160 0,0 4 160 0,0 0-160 15,0-1 128-15,-1-3-128 0,-1 3 128 0,-3 1-128 0,-1 0 0 16,-3-2 0-16,0 0 0 0,-2-1 0 0,1 2 0 16,-2 0 144-16,-2-1-144 0,-2-2 0 0,-1 3 144 15,-4 0-144-15,0 2 0 0,-1-2 208 0,-1 0-64 16,0-3-16-16,-6 4 0 0,1 2 0 0,-1-1-128 16,-1 0 192-16,-3 1-64 0,-1 1 32 0,-3 2 0 15,-2 2 0-15,-1-3 0 0,-3 1-160 0,0 0 160 16,-3-1-160-16,1 5 160 0,-3 3 32 0,1 0 0 15,0 0 0-15,-2 2 0 0,1 4-192 0,-1 2 0 16,1-1 0-16,0-1 0 0,-1 1 0 0,1 4 0 16,1 0 0-16,4 2 0 15,1-2-1744-15,5 3-384 0,-1 6-80 0,12 2-16 0</inkml:trace>
  <inkml:trace contextRef="#ctx0" brushRef="#br2" timeOffset="106761.28">9099 8273 27647 0,'13'-1'608'0,"-9"-4"128"0,2-1 32 0,1-1 0 0,2 1-624 0,0-1-144 0,0 0 0 0,-2-2 0 16,0-1 0-16,-3-1 0 0,0 0 0 0,-1-2 0 16,-1-2 0-16,-1 0 0 0,-1-2 0 0,-1 0 0 15,-2-1 848-15,-1 2 144 0,-3-3 32 0,0 0 0 0,-1 0 0 0,-2 1 0 16,-1-3 0-16,-4 0 0 0,-1-1-832 0,-1 2-192 16,1 1 0-16,-4-3 0 0,-6 1 0 0,0 1 0 15,3 1 0-15,-1 2 0 0,-2 0 0 0,-2 2 0 16,0 1 0-16,-3 0 0 0,-3 1 864 0,-5 0 128 15,2 2 32-15,-4 1 0 0,-2 0-832 0,1 0-192 16,-1 1 0-16,2 3 0 0,1 0 0 0,-2 2 0 16,0 0 0-16,-2 2 0 0,-2 0 0 0,-2 1 0 15,-3-1 0-15,3 3 0 0,3 2 0 0,1 0 0 16,2 2 0-16,0 1 0 0,-3 4 0 0,-1 0 0 16,-3 2 0-16,-2 0 0 0,3 2 0 0,15-3 0 15,0 2 0-15,2 2 0 0,0 4 0 0,1 0 0 16,3 0 0-16,1 2 0 0,0 1 864 0,-6 10 128 0,3 0 32 0,3 2 0 15,1 3-832-15,0-1-192 0,5 3 0 0,0 2 0 16,1 1 0-16,4 1 0 0,3 1 0 0,-1 13 0 31,4-9-320-31,5-2-96 0,5-6-32 0,2 1 0 0,-1 0 448 0,2-4 0 0,3-3 0 0,2-1-128 16,-2 1 128-16,5-2 0 0,-1-2 0 0,5-2 0 16,2 1 0-16,3-3 0 0,6 1 0 0,-2-6 128 15,4 0-128-15,4-4 0 0,4 1 0 0,3-2 0 16,4 0 144-16,3-3-144 0,2-4 192 0,5 1-192 15,5 2 0-15,-3-1 0 0,2-2 0 0,4-3 0 16,4-1 128-16,1 0-128 0,-2 2 0 0,1-2 0 16,-1-2 0-16,-1 2 0 0,1-2 0 0,-2 0 0 0,0 1 0 0,-2-1 0 15,0-1 0-15,-4-2 0 0,-2-2 0 16,0 0 0-16,-1 0 0 0,-1-3 0 0,-2-1 144 0,1-1-144 16,0 0 0-16,-3 0 144 0,-5-6-144 0,0-2 0 15,0-1 144-15,-2-2-144 0,-2 2 0 0,-3-2 128 16,-3-3-128-16,-1 0 0 0,-2-1 128 0,-2 0-128 15,-3 0 128-15,-5 1-128 0,-6-2 0 0,-1 0 144 16,-2-1-144-16,-4 1 0 0,0-1 176 0,-3-3-176 16,-4-1 160-16,-4 1-160 0,-1 2 144 0,-4 0-144 15,0-1 128-15,-5 1-128 0,0 0 128 0,-4-4-128 16,-3 2 0-16,7 10 128 0,-2-3-128 0,-1-2-224 16,-6-2 48-16,-1-1 16 0,-3-2 160 0,-1-1 0 15,-1 0 0-15,-1 1 0 0,-2-2 0 0,-12-5 0 16,0 1 0-16,-3 2 0 0,-4 3 0 0,2 1 0 0,0 3 0 15,1 1 0-15,1 1 0 0,1 0 0 0,-1-2 0 0,-2 1 0 16,-3 2 0-16,-2 0 0 16,-2 3 0-16,0 1 0 0,1 4 0 0,0 0 0 0,3 1 0 0,-4 2 0 15,-3 3 0-15,-2-2 0 0,-4 2 0 0,3 1 0 16,4-1 0-16,1 2 0 0,5 2 0 0,-4 2 0 16,0 1 0-16,-3 4 0 0,3 1 0 0,4 0 0 15,1-1 0-15,5 3 0 0,3 2 0 0,3 4 0 16,-2 1 0-16,1 1 0 0,1 2 0 0,-1 1 0 15,1 2 0-15,9-3 0 0,0 0 0 0,2 4 0 16,0 0 0-16,3 0 0 0,0 0 0 0,4 2 0 16,3 1 0-16,-4 10 0 0,6 0 0 0,3 1 0 15,5 0 0-15,2 3 0 0,3 1 0 0,3-1 0 16,3 0 0-16,4-2 0 0,2 4 0 0,6 11 0 0,0-6 0 16,6-3-128-16,0-3 128 0,-1-3-128 0,-2-1 128 0,2-2 0 15,6 0 0-15,-2 1 0 0,-2-5 0 16,3-2 0-16,3-1 0 0,0-1 0 0,-1 0 0 0,2-4 0 15,2 0 0-15,4-4 0 0,1-2 0 0,2 1 0 16,3 3 0-16,6-6 0 0,8-4 0 0,0 0 128 16,2 0-128-16,2 1 0 0,-2-2 0 0,6 1 0 15,4 1 0-15,1 0 0 0,2 0 0 0,-2 0 0 16,-2-1 0-16,2-1 0 0,-4-1 0 0,2-3 0 16,-1 0 0-16,-1-1 128 0,-4-1-128 0,-1-4 0 15,-1-6 0-15,1 2 0 0,-4 0 0 0,2 0 0 16,1-1 0-16,-3-2 0 0,-1-3 0 0,-6-2 0 15,-3-3 128-15,2 1-128 0,-1-3 0 0,-1 0 0 0,-4 1 0 16,-1-3 128-16,-2-3-128 0,-2-1 0 0,-4 0 128 0,-2-2-128 16,-4-4 128-16,-4 0-128 0,-3 0 128 0,-5-4-128 15,-2-2 192-15,-4 1-16 0,-3 2-16 0,-5 1 0 16,-5 0 80-16,-3 1 16 0,-5 1 0 0,-4 0 0 16,-3-1-128-16,-7 0 0 0,-4-1-128 0,-2 1 192 15,-4 3-192-15,-4 2 0 0,-4 4 0 0,-4-1 0 16,-2 1-160-16,0 1 32 0,2 3 0 0,-4 3 0 15,-1 3-368 1,6 4-64-16,2 2-16 0,5 2 0 0,5 1-2800 16,7 1-560-16,-4-1-112 0,17 1-32 0</inkml:trace>
  <inkml:trace contextRef="#ctx0" brushRef="#br2" timeOffset="114784.58">14144 11973 5519 0,'0'0'496'0,"0"0"-496"0,0 0 0 0,0 0 0 16,0 0 1024-16,0 0 128 0,0 0 0 0,0 0 16 16,0 0-592-16,0 0-128 0,0 0-32 0,0 0 0 15,0 0 48-15,0 0 16 0,0 0 0 0,0 0 0 16,0 0 96-16,0 0 0 0,0 0 16 0,0 0 0 15,0 0 48-15,0 0 0 0,-7 0 0 0,7 0 0 16,0 0-64-16,-7-3-16 0,7 3 0 0,0 0 0 16,-10-2-16-16,1 0 0 0,2-2 0 0,7 4 0 15,0 0-32-15,0 0-16 0,-9-3 0 0,9 3 0 16,0 0 32-16,0 0 16 0,0 0 0 0,0 0 0 16,0 0-112-16,0-8-32 0,0 8 0 0,1-9 0 15,-1 9-80-15,7-9-32 0,0-1 0 0,0 2 0 0,2 3-32 0,-2-2-16 16,2 2 0-16,0-1 0 0,-1 1-80 0,-1-1-16 15,-7 6 0-15,10-4 0 0,-2-2-144 0,0 2 0 16,-8 4 0-16,10-3 128 0,-10 3-128 0,7-4 0 16,1-1 0-16,-8 5 0 0,0 0 128 0,9-2-128 15,-9 2 0-15,10 0 128 0,-2-1-128 0,1 1 160 16,-9 0-160-16,11 0 160 0,-3-2-32 0,-8 2-128 16,11 2 192-16,0 0-64 0,-3-1-128 0,-8-1 160 15,10 2-160-15,-2 4 160 0,-1 1-160 0,-2 1 0 16,-5-8 0-16,6 9 128 0,-2 0-128 0,0 2 160 15,-2-2-160-15,0 0 160 0,-2-9-32 0,0 10 0 16,0-10 0-16,-1 9 0 0,0 0 32 0,1-9 0 16,0 0 0-16,0 0 0 0,-5 10 32 0,5-10 0 15,0 0 0-15,0 0 0 0,-3 7-64 0,3-7-128 0,-4 8 192 0,4-8-64 16,0 0-128-16,0 0 160 0,0 0-160 0,0 0 160 16,0 0-160-16,0 0 0 0,0 0 144 0,0 0-144 15,0 0 0-15,0 0 0 0,0 0 0 0,0 0 128 16,0 0-128-16,0 0 0 0,0 0 0 0,0 0 128 15,0 0-128-15,0 0 0 0,0 0 0 0,0 0 0 16,0 0 0-16,0 0 0 0,0 0 0 0,0 0-128 16,0 0-160-16,0 0-32 0,0 0 0 0,0 0 0 31,0 0-1536-31,9-1-304 0,-9 1-64 0</inkml:trace>
  <inkml:trace contextRef="#ctx0" brushRef="#br2" timeOffset="116045.41">14329 12223 6447 0,'-14'-1'272'0,"4"-2"80"0,1-7-352 0,-3-1 0 15,3 1 0-15,2 1 0 0,-1 1 240 0,2-1-32 16,1-1 0-16</inkml:trace>
  <inkml:trace contextRef="#ctx0" brushRef="#br2" timeOffset="117651.25">14017 11943 7359 0,'0'0'320'0,"0"0"80"0,-7 2-400 0,7-2 0 0,-8 0 0 0,8 0 0 16,0 0 1568-16,-7 0 224 0,-1 1 64 0,8-1 0 16,-7 0-704-16,7 0-128 0,-5-3-16 0,5 3-16 15,0 0-80-15,0 0-16 0,-4-5 0 0,4 5 0 16,0 0-64-16,0 0-32 0,-6-6 0 0,3 0 0 16,3 6-112-16,0 0-32 0,0 0 0 0,0 0 0 15,2-12-32-15,0 0-16 0,4 2 0 0,0 3 0 16,-6 7-224-16,10-10-32 0,2-1-16 0,-5 6 0 15,2-1 144-15,-3 0 32 0,4 3 0 0,-1-4 0 16,2 1-512-16,1 0 0 0,-1 2 0 0,8-3 0 0,-4 1 0 16,-1 1 0-16,-1 3-208 0,0 1 64 0,-1 0 144 0,-1 1 128 15,-1-1-128-15,-4 2 176 0,2 4-176 0,0 4 0 16,-2-3 0-16,3 3 128 0,0 0-128 0,-1 2 0 16,-2 1 0-16,0-3 0 0,-3 0 0 0,1 2 0 15,1 2 0-15,-1 1 0 0,-3 1 0 0,2-1 0 16,-1-1 0-16,-2 8 0 0,-1 3 480 0,-2-2 64 15,1-4 16-15,-3 3 0 0,-2 1-320 0,-2 1-64 16,1 0-16-16,-5-3 0 0,0-1 32 0,-2-1 0 16,-2 3 0-16,0 0 0 0,-2-2-16 0,-1-2 0 15,0 0 0-15,2 0 0 0,1 1-16 0,0-1 0 16,-4-3 0-16,3-1 0 0,3 0 16 0,-2 2 0 16,0-3 0-16,1 0 0 0,3-2-32 0,1 1 0 15,0-1 0-15,0-2 0 0,1-1-144 0,2 0 160 0,-1 0-160 16,2 3 160-16,3 0-160 0,5-10 0 0,0 0 0 0,0 0 128 15,0 0-128-15,-1 10 0 0,4-2 144 0,-3-8-144 16,11-3 192-16,2 2-16 0,3-2-16 0,2 1 0 16,3-1 48-16,2-1 16 0,3 1 0 0,-5 1 0 15,4 1-224-15,2 0 0 0,3-1 0 0,2 2-160 16,1 2 160-16,0 2 0 0,1-1 0 0,-1-1 0 16,1-3 0-16,-1 1 0 0,-1 4 0 0,-2-1 0 15,-3-3 0-15,-3 0 0 0,-3 0 0 0,-2 0 0 16,-4 1 0-16,-1 0 0 0,-3 1 0 0,-5-2 0 15,-6 0 0-15,0 0 0 0,0 0 0 0,0 0 0 16,-1-6 784-16,1 6 192 0,-4-2 48 0,-4-1 0 16,0-1-832-16,-3-2-192 0,-1 3 0 0,-1 1 0 15,-2 0 0-15,-1 0 0 0,0-2 0 0,-2 3 0 0,-1 1 0 0,1 2 0 16,0 2 0-16,-3-1 0 0,0-3 0 0,2 1 0 16,-5 2 0-16,-7 0 0 15,0-2-336-15,3 0-112 0,3 1-32 16,5-2 0-16,-1 1 768 0,1 0 160 0,-2-1 16 0,2 0 16 0,0 2-480 0,-1 2 0 15,2-3 0-15,0-1 0 0,2-1 0 0,0 2 0 16,1 1 0-16,-1-1 0 0,2-1 0 0,0 1 0 16,0 1 0-16,1-2 0 0,3 0 0 0,1 3 0 15,1-1 0-15,3-1 0 0,1-1 0 0,5 0 0 16,0 0 0-16,0 0 0 0,0 0 0 0,0 0 0 16,0 0 0-16,0 0 0 0,0 0 0 0,0 0 0 15,0 0 0-15,0 0 0 0,9-1 0 0,-1 0 0 16,1-2 0-16,0 2 0 0,4 1 0 0,-1 3 0 15,0-1 0-15,2-1 0 0,0-2 0 0,0 0 0 16,0 0 0-16,1-2 0 0,1-3 0 0,-1 0 0 0,0 1 0 16,1-1 0-16,-1 0 0 0,0-2 0 0,-3 0 0 15,1-1 0-15,0 3 0 0,0-2 0 0,-4 0 0 0,1 0 0 16,0-2 0-16,-1 0 0 0,1 1 0 0,-3-3 0 16,2 0 0-16,-2-1 0 0,1-3 0 0,0 1 0 15,0-1 0-15,0-1 0 0,-1-3 0 0,1 0 0 16,0 4 0-16,-2 0 0 0,2 0 0 0,-3-2 0 15,2 0 0-15,0 1 0 0,-2 2 0 0,0-2 0 16,-1-2 0-16,0 2 0 0,0 1 0 0,-1 2 0 16,0 0 0-16,-2-2 0 0,0-1 0 0,-1 1 0 0,-1 3 0 15,1-1 0-15,-2-1 0 0,-1 1 0 0,0 0 0 16,-2 1 0-16,-1 1 0 0,-2 1 0 0,-1-1 0 16,-1 0 0-16,-2 2 0 0,-2 2 0 0,-3 1 0 0,0 3 0 15,-1 0 0-15,-2 2 0 0,3 5 0 0,-1 0 0 16,0 0 0-16,2 2 0 0,-1 0 0 0,3 2 0 15,0 2 0-15,-5 4 0 16,3-2-720-16,1 0-240 0,2 1-64 0,5-3 0 16,1-1 1648-16,-2 0 320 0,-1 1 64 0,-2 2 16 15,3 0-1648-15,1 0-320 0,3-1-64 0,-1-2-16 0,3-3 832 0,0 2 192 16,2 0 0-16,1-7 0 0,0 0 0 0,0 0 0 16,0 0 0-16,0 0 0 0,4 5 0 0,3-2 0 15,0-3 0-15,4 0 0 0,2 2 0 0,1-2 0 16,2-2 0-16,4 0 0 0,-1 0 0 0,2-1 0 0,2 2 0 15,0-3 0-15,2 1 0 0,3 2 0 0,-4 1 0 16,0 0 0-16,-2-2 0 0,0 1 0 0,-3 0 0 16,-2 2 0-16,0 4 0 0,-2-1 0 0,0 1 0 0,-2-2 0 15,0 2 0-15,-4 4 0 0,0 2 0 0,-3 0 0 16,1-2 0-16,-5 3 0 0,-2 2 0 0,-1 3 0 16,-5 2 0-16,0 0 0 0,-4 2 0 0,-1 3 0 15,-4 7 0-15,-3-3 0 0,0-3 0 0,0 0 0 16,-2 1 0-16,-1-2 0 0,-3-1 0 0,-10 3 0 15,4-5 192-15,5-2 96 0,3-1 16 0,2-4 0 16,0-3-304-16,2 1 0 0,2 1 128 0,3-3-128 16,3-2 0-16,1-3 0 0,0 1 0 0,4-1 0 15,3 4 0-15,2-9 0 0,-2 10 0 0,2-10 0 16,0 0 128-16,0 0-128 0,11 0 0 0,2-2 0 0,0-3 0 16,0 1 0-16,0-3 128 0,4 3-128 0,1 2 0 15,3-2 0-15,-1 0 0 0,2 2 0 0,1 1 0 16,-1 1 0-16,2 1 0 0,-3-2 0 0,-1-3 0 0,-2 2 0 15,-3 2 0-15,-1-1 0 16,0-3-1152-16,-2-1-192 0,0 2-48 16,-3-1 0-16,-2 0-1344 0,1 0-272 0,1-7-48 0,-2 3-16 15</inkml:trace>
  <inkml:trace contextRef="#ctx0" brushRef="#br2" timeOffset="118142.24">14371 11467 20271 0,'0'0'896'0,"-4"-4"192"0,4 4-880 0,0 0-208 0,-5-3 0 0,2-1 0 16,3 4 0-16,0 0 0 0,0 0 0 0,0 0 0 15,0 0 0-15,0 0 0 0,0 0 0 0,10-4 0 16,0 0 864-16,2-1 128 0,2 1 32 0,5-3 0 16,-3 2-144-16,0 1-32 0,-2-1 0 0,-2 3 0 0,-3 2-336 0,-9 0-80 15,9 2-16-15,-9-2 0 0,5 9-144 0,-2 2-16 16,-3 1-16-16,-2 2 0 0,-2 0 48 0,-3 0 16 15,-6 0 0-15,-1 3 0 0,-4-2 32 0,-1 0 16 16,1 0 0-16,-2-2 0 0,0-1 128 0,4-1 32 16,-3-1 0-16,4-1 0 0,2-2-64 0,2 1-16 15,6 1 0-15,5-9 0 0,0 0-80 0,0 0-16 16,0 0 0-16,8 5 0 0,4-1-64 0,4-3-16 16,6-4 0-16,4 1 0 0,2 4 112 0,2-2 16 15,2-3 0-15,1 0 0 0,0-1-176 0,0 3-16 16,-1 2-16-16,-3-1 0 0,0-4 16 0,-4 1 0 15,-4 0 0-15,-3 2 0 0,-5 2-192 0,-1-1 0 16,-3-4 144-16,-9 4-144 16,6 6-720-16,-6-6-224 0,0 0-32 0,-3 9-10320 0,-6 0-2064 0</inkml:trace>
  <inkml:trace contextRef="#ctx0" brushRef="#br2" timeOffset="119040.82">12125 12055 4607 0,'0'0'400'0,"5"-9"-400"16,0-3 0-16,0 1 0 0,1 2 2496 0,-1 1 432 16,1-1 80-16,-1 1 0 0,0-1-1616 0,0 0-336 15,1 2-64-15,0-1-16 0,1-1-144 0,-4 0-48 16,0 1 0-16,2 0 0 0,-5 8 112 0,4-7 32 15,-3 0 0-15,-1 7 0 0,0 0 96 0,0 0 0 0,0 0 16 16,0 0 0-16,0 0-288 0,0 0-64 16,0 0-16-16,2 6 0 0,-2-6-224 0,3 13-64 0,-2 3 0 0,-2 1 0 15,-2 3 128-15,2 1 0 0,0-1 16 0,0 6 0 16,-4 6-48-16,1 1-16 0,2 1 0 0,0 3 0 16,0 4-16-16,-2 0-16 0,2-1 0 0,1-4 0 15,0-6-144-15,1-3-32 0,0 0 0 0,1-4 0 16,1-2-64-16,-1-4-32 0,-1-5 0 0,0 3 0 15,-1 1-32-15,1 0-128 0,0-3 192 0,0-2-64 16,0-11-128-16,-1 10 160 0,0 1-160 0,1-11 160 16,0 0-160-16,0 0 0 0,0 0 144 0,0 0-144 15,0 0-816-15,0 0-224 0,0 0-48 16,0 0-10176-16,0 0-2016 0</inkml:trace>
  <inkml:trace contextRef="#ctx0" brushRef="#br2" timeOffset="119464.64">11344 13439 14335 0,'-9'-5'640'0,"9"5"128"0,0 0-624 0,0 0-144 0,0 0 0 0,0 0 0 16,0 0 784-16,0 0 128 0,0 0 32 0,0 0 0 16,0 0 512-16,14-1 96 0,3-3 32 0,3 0 0 15,0-1-160-15,7-1-16 0,-2-3-16 0,4 1 0 16,-1407 0-272-16,2817 1-48 0,-1406-3-16 0,5 0 0 15,0 0-96-15,7 1-32 0,3 3 0 0,0-1 0 16,-1-1-176-16,-3 4-48 0,-3-1 0 0,-5 2 0 16,-4 1-352-16,-4 0-80 0,-3-2-16 0,-4 3 0 15,-3 4-256-15,-2-2 160 0,-2-1-160 0,-3 1 128 16,-3 0-128-16,-8-1 0 0,0 0 0 0,0 0 0 16,0 0-128-16,0 0-128 0,0 0 0 0,0 0-16 15,-4 10-1600-15,-3-3-320 0,-4-1-64 0,0 1-12528 16</inkml:trace>
  <inkml:trace contextRef="#ctx0" brushRef="#br2" timeOffset="120023.97">11519 13821 19343 0,'-15'2'1728'0,"7"0"-1392"0,-6 0-336 0,3 1 0 16,3 1 400-16,-2-1 16 0,1 3 0 0,2-2 0 16,7-4-144-16,0 0-16 0,0 0-16 0,0 0 0 15,0 0 320-15,0 0 64 0,0 0 16 0,10 3 0 16,0-3 608-16,3-2 128 0,2-3 32 0,1-1 0 15,3-1-448-15,3 0-96 0,-4 1-16 0,3 0 0 16,1-1-272-16,0 3-48 0,4-1-16 0,-2 3 0 16,2 0 0-16,0 2-16 0,-7-1 0 0,2 4 0 15,1-1-240-15,-5 5-32 0,-2-2-16 0,-1 3 0 16,-4 2-48-16,-3 3-16 0,-3 3 0 0,-3 2 0 16,-2 3 176-16,-3 0 16 0,-3-2 16 0,-1 2 0 0,-7 5-64 15,1 2-16-15,-1-2 0 0,-4 1 0 0,-1 3-128 16,-1-5-16-16,-1 1-128 0,-1-3 192 0,1-3-192 0,1-2 144 15,1 0-144-15,3 0 128 0,-1-2-128 0,3 2 0 16,2-3 144-16,0-1-144 0,2 1 0 0,3-3 0 16,0-1 0-16,2 0 0 0,2 0 0 0,3-2 0 15,1-9 0-15,0 0 128 0,0 0-128 0,5 7 0 16,2-1 0-16,2-3 0 0,2-2 224 0,3-1-32 16,0-2 0-16,3-1 0 0,-1-2 32 0,4 0 0 15,2-6 0-15,2 3 0 0,2 3-96 0,-3 0-128 16,0 0 176-16,-3-2-176 0,0-1 128 0,-1 2-128 15,1 0 0-15,-4 1 0 16,-2 0-704-16,-3 1-192 0,-1-2-32 0,0 0-16 16,-5 0-1680-16,2 0-320 0,-3-3-80 0,-2 3-16 0</inkml:trace>
  <inkml:trace contextRef="#ctx0" brushRef="#br2" timeOffset="120437.4">11856 13588 21183 0,'0'0'1888'15,"-3"-8"-1504"-15,1-4-384 0,3 2 0 16,4 2 1552-16,5 1 240 0,0 2 64 0,5-2 0 0,1-2-992 15,5 2-192-15,0 0-32 0,3 3-16 0,0 2-144 16,3-5-32-16,-1-3 0 0,-2 3 0 0,0 6 0 0,-3 4 0 16,-1 1 0-16,-1-1 0 0,-6 3-32 0,-2 0-16 15,-3 2 0-15,-5 4 0 0,-1 5 80 0,-2-1 16 16,-3 0 0-16,-4 1 0 0,-1 4-16 0,-3 1 0 16,-5-1 0-16,0 0 0 0,-1 0-128 0,1-4-32 15,-1-1 0-15,3-3 0 0,1-2 16 0,3-1 0 16,1-1 0-16,2-2 0 0,7-7-80 0,-3 8 0 15,3-8-16-15,4 8 0 0,-4-8 16 0,16 3 0 16,3-3 0-16,3 0 0 0,6 0 192 0,3-2 64 16,3-5 0-16,6 3 0 0,5-1-256 0,2 3-32 15,0 1-16-15,0-2 0 0,-3-2-208 0,-4 1 0 0,1 1 128 16,-3 2-128-16,-1 1 0 0,-5 0 0 0,-4 1 0 0,-5 2-13408 16,-4 6-2608-16</inkml:trace>
  <inkml:trace contextRef="#ctx0" brushRef="#br2" timeOffset="133941.01">15916 4390 16575 0,'0'0'368'0,"0"0"80"0,-4-3 0 0,0-2 16 0,1 1-464 0,3 4 0 0,0 0 0 0,-4-7 0 16,0 1 912-16,1 0 96 0,3 6 16 0,-2-6 0 15,-1-1 0-15,0 2 0 0,-1-4 0 0,1 3 0 16,-1 1 0-16,-1 0 0 0,2 1 0 0,3 4 0 16,0 0-832-16,-3-8-192 0,-2 2 0 0,0 0 0 0,-2 2 864 0,2 1 128 15,-3-1 32-15,1 2 0 0,-3 0-832 0,1 0-192 16,1 1 0-16,0-1 0 0,-1 1 0 0,1 1 0 16,-1-1 0-16,-1 3 0 0,0 1 864 0,0-1 128 15,1 0 32-15,2 0 0 0,-3 0-832 0,2 2-192 16,-2 1 0-16,2 0 0 0,0-2 0 0,0 0 0 15,0 1 0-15,2 0 0 0,-1 0 0 0,1 1 0 16,-1 0 0-16,0-1 0 0,-1 0 0 0,2 1 0 16,-1 2 0-16,1 0 0 0,-2-1 0 0,0 3 0 15,2 0 0-15,-3 0 0 0,2 1 0 0,0-1 0 16,1 2 0-16,-1-2 0 0,2 1 864 0,1 2 128 16,-3-1 32-16,1-1 0 0,0 1-832 0,-1 2-192 15,2-1 0-15,-3 1 0 0,1 0 0 0,0 1 0 0,-1 1 0 16,1 2 0-16,-1-1 0 0,1 1 0 0,0-1 0 0,1 2 0 15,-1 0 0-15,2-1 0 0,-2 0 0 0,4-1 0 16,1 0 0-16,1-1 0 0,1-1 0 0,0 3 0 16,2-3 0-16,2 0 0 0,2 1 0 0,-2 0 0 15,4-2 0-15,-1 1 0 0,2-2 0 0,1 1 0 16,0-1 0-16,1 0 0 0,-1-1 0 0,0-1 0 16,0 2 0-16,0-1 0 0,1-1 0 0,-3-1 0 15,2 0 0-15,0 0 0 0,-2 1 0 0,2-1 0 16,0-1 0-16,0-3 0 0,1 2 0 0,-3 1 0 15,3-1 0-15,0 1 0 0,0 0 0 0,0-1 0 16,-1 1 0-16,0-1 0 0,0-2 0 0,0 0 0 0,-1410-1 0 16,2817-1 0-16,-1409 0 0 0,1-3 0 15,0 0 864-15,0 0 128 0,1-3 32 0,-3 0 0 0,2-1-832 0,0-2-192 16,2-3 0-16,0 3 0 0,0-3 0 0,-1 0 0 16,0 0 0-16,0-2 0 0,1-1 0 0,1-2 0 15,1 1 0-15,1-2 0 0,-1 2 0 0,3-2 0 16,-2-2 0-16,0 1 0 0,1-2 0 0,-2 0 0 15,-1-2 0-15,1 0 0 0,-3 1 0 0,1-2 0 16,-1 2 0-16,-1-2 0 0,-1-1 0 0,-1 0 0 16,0 0 0-16,-1 0 0 0,0-4 0 0,-1 3 0 15,0-1 0-15,-1 2 0 0,0 0 0 0,-3 1 0 16,-1 1 0-16,-1 1 0 0,-4 3 0 0,2 1 0 16,-2-1 0-16,-1 2 0 0,-2-1 864 0,-1-1 128 15,-1 3 32-15,-1 1 0 0,-1 0-832 0,-1 1-192 0,-1 1 0 16,1 1 0-16,-2 3 0 0,-1 0 0 15,-5 2 0-15,2 0 0 0,2 2 0 0,-2 2 0 0,-1 0 0 0,-1 5 0 16,0 0 0-16,-1 3 0 0,0 2 0 0,-1-3 0 16,0 2 0-16,0 0 0 0,-1-1 0 0,1 2 0 31,1 1-768-31,2-2-208 0,-1 1-48 0,3-1 0 16,2 1-816-16,4-2-160 0,4 1-48 0,6-2-9280 0,2-1-1856 0</inkml:trace>
  <inkml:trace contextRef="#ctx0" brushRef="#br2" timeOffset="139233.85">21403 14415 21423 0,'-13'-9'944'0,"4"4"208"0,-1 2-928 0,1 0-224 0,-1-1 0 0,1 1 0 16,1 0 0-16,2 0 0 0,6 3-144 0,0 0 144 15,0 0 0-15,0 0 160 0,0 0 0 0,11-3 0 16,0 1 96-16,4 0 0 0,5-2 16 0,6 1 0 0,6 1 176 16,0-1 48-16,3-4 0 0,4 2 0 0,-1 1 80 0,6 2 0 15,3 1 16-15,5-1 0 0,3-2-176 0,0-1-32 16,0 1-16-16,-1-1 0 0,-2-1 32 0,3 0 16 16,4 1 0-16,2 0 0 0,-1 2-80 0,0-1-16 15,-1-2 0-15,-5 0 0 0,-1 2-64 0,-5 2 0 16,-2-1-16-16,-5-1 0 0,-4 1 80 0,-6 2 0 15,-9 1 16-15,-5-1 0 0,-4-1 48 0,-13 2 0 16,0 0 0-16,0 0 0 0,0 0-112 0,-10 0-16 16,-7 0 0-16,-6 2 0 0,-5 1-80 0,-5 2-32 15,-2-3 0-15,-4 0 0 0,2-1-16 0,-6 2 0 16,-2 2 0-16,-4-1 0 0,0-4 48 0,-2-1 0 16,-1 1 0-16,3 0 0 0,1 0 112 0,1-1 32 0,1-2 0 15,-1 1 0-15,-2 0-48 0,-1 2 0 0,0 0 0 0,5 0 0 16,6-1-80-16,1 1-32 0,6 0 0 0,6 0 0 15,5 0-160-15,5 0 192 0,5-1-192 0,3 1 192 16,8 0-192-16,0 0 192 0,0 0-192 0,0 0 192 16,13 0-192-16,2-1 128 0,6-2-128 0,7 1 128 15,6-4-128-15,8 3 0 0,4-2 144 0,3 3-144 16,2-3 0-16,-1 1 0 0,-3 0 0 0,3 2 128 16,1-3-128-16,6 2 0 0,0-1 0 0,4 2 0 15,-1 2 0-15,-2 0 0 0,-6 0 0 0,0 0 0 16,-3 1 0-16,-3 2 0 0,-2 0 0 0,-8 4 0 15,-5-5 0-15,-6 2 0 0,-7-1 0 0,-7 3 0 16,-4-1 0-16,-7-5 0 0,0 0 0 0,-14 11 0 16,-6-1 0-16,-8 1 0 0,-7-3 0 0,-7 2 0 0,-4 0 0 15,-5 1 0-15,-6 0 0 0,-4-2 128 0,-5-4-128 0,-2 0 176 16,-2-1-176-16,6 0 192 0,2-3 0 0,1-1 0 16,-9-1 0-16,2 1 0 0,0 0 64 0,9 0 0 15,2-3 16-15,8 1 0 0,5-1-16 0,8 2-16 16,3 3 0-16,8 1 0 0,9-2-112 0,6 0-128 15,10-1 176-15,0 0-176 0,13 0 160 0,8-2-160 16,7-3 128-16,6 0-128 0,6 0 128 0,13-2-128 16,10 0 0-16,6-1 128 0,5-2-128 0,0 1 0 15,0 0 0-15,9 3 0 0,3-4 144 0,0 3-144 16,-5 2 160-16,-2-1-160 0,-2 2 0 0,2 1 0 16,5-1 0-16,-7 0 0 0,-11 4 0 0,-10 0 0 15,-8 0 0-15,-10 1 0 0,-6-1 0 0,-8 1 0 0,-9 1 0 16,-6-2 0-16,-9 0 0 0,0 0 0 0,-9 5 0 0,-7-1 0 15,-7-2 0-15,-9 0 0 0,-11 1-128 0,-11 1 128 16,-6 2 0-16,-4-1 0 0,-7-3 0 0,3-1 0 16,3 0 0-16,-6 3 0 0,-4-2 0 0,-3-3 0 15,-4-4 0-15,8 3 0 0,8 2 0 0,3-1 0 16,-2 0 0-16,8-1 0 0,6 2 0 0,8 2 0 16,10 0 0-16,7 0 128 0,8 1-128 0,7 0 0 15,11-3 0-15,0 0 128 0,9 7-128 0,7-2 0 16,6-2 128-16,9 0-128 0,9-5 176 0,3 2-176 15,8 0 0-15,-2-1 0 0,3-1 0 0,6 0 0 16,8 1 0-16,1 0 128 0,-3 0-128 0,-4 0 160 16,-3 2-160-16,-4 1 0 0,-4 2-160 0,-5-2 160 0,-7 1 0 15,-7-2 0-15,-6 6 0 0,-12-3 0 0,-12-4 0 0,0 0 0 16,-9 4-128-16,-8 2 128 0,-10 2 0 0,-6 1 0 16,-6-1 0-16,-10 2 0 0,-8-1 0 0,-7-1 0 15,-4 1 0-15,1-2 0 0,0-2 0 0,5-1 0 16,3 0 0-16,0-2 0 0,-6-3 0 0,4 1 0 15,5 2 128-15,9 3-128 0,8-2 128 0,11-1-128 16,7-3 192-16,7 1-192 0,6 2 192 0,8-2-192 16,0 0 192-16,14-1-192 0,5-2 192 0,13-1-64 15,11 0 0-15,5-1-128 0,7-2 128 0,1 2-128 16,-2 1 0-16,5 1 0 0,5 0 0 0,-1-1 0 16,-1 2 0-16,-3 0 0 0,-4 1 0 0,-8 1 0 0,-8 2 0 15,-8 0 0-15,-7 1-144 0,-6-1-144 0,-4 2-32 16,-4-2 0-1,-10-2-3072-15,0 0-640 0</inkml:trace>
  <inkml:trace contextRef="#ctx0" brushRef="#br2" timeOffset="140688.17">15335 7374 12895 0,'-8'-6'1152'0,"1"0"-928"15,7 6-224-15,-9-6 0 0,2-1 624 0,7 7 80 16,-5-6 0-16,5 6 16 0,0 0 208 0,0 0 32 15,0 0 16-15,0 0 0 0,0 0-464 0,3 7-112 0,-1-1-16 16,-2-6 0-16,11 3 64 0,1 0 0 0,5 1 0 0,4-4 0 16,2-1 32-16,5-2 16 0,3 1 0 0,5 0 0 15,3-1-48-15,3-2 0 0,1-1 0 0,6-2 0 16,0-3-96-16,5 2-32 0,2 4 0 0,3-4 0 16,1-1-32-16,-3 3-16 0,-2 4 0 0,-1-2 0 15,0-2 32-15,-3-1 0 0,-4-1 0 0,-2 5 0 16,-2 1-16-16,-6 1 0 0,-5-2 0 0,-6 3 0 15,-7 1-112-15,-5 2-32 0,-5 2 0 0,-9-4 0 16,0 0-144-16,0 0 0 0,-7 11 144 0,-5-3-144 16,-6-5 128-16,-4 1-128 0,-4 0 128 0,-4 4-128 15,-5 1 144-15,-2-2-144 0,-3-4 192 0,-1 3-192 16,-1 4 192-16,-4-1-64 0,0-2 0 0,-8-4-128 0,-4-1 224 16,-2 3-64-16,-1 3-16 0,0-1 0 0,7-1-16 15,5-3 0-15,5-1 0 0,6-1 0 0,6 2 48 0,7-4 0 16,5-3 0-16,8 4 0 0,6 2 0 0,6-2 0 15,0 0 0-15,0 0 0 0,16-1 64 0,6-1 16 16,7-1 0-16,6-2 0 0,6-5-256 0,6-2 0 16,7-2 128-16,3 2-128 0,2 1 0 0,3 1 144 15,0-1-144-15,0 2 128 0,0 2-128 0,1 2 0 16,0-2 144-16,1 0-144 0,-1-3 128 0,-7 4-128 16,-8 4 128-16,-6-2-128 0,-11-4 0 0,-7 2 144 15,-6 3-144-15,-8 2 0 0,-10 1 128 0,0 0-128 16,-12-1 0-16,-9 3 0 0,-8 4 0 0,-8-2 0 15,-16-1 0-15,-2 2 0 0,-4 1 128 0,-1 2-128 16,-1 1 0-16,-7-4 0 0,-3-1 0 0,-4 1 0 0,-4 4 0 16,0 1 0-16,-2-2 0 0,2-1 0 0,-3-5 0 15,5 4 0-15,5 5 0 0,10-1 0 0,8-2 128 16,10-1-128-16,7 1 0 0,10-1 0 0,6-1 0 0,8-1 0 16,13-5 0-16,0 0 0 0,0 0 128 0,14 3-128 15,8-3 144-15,12-3-16 0,8-4-128 0,11 0 192 16,7 3-192-16,5 0 144 0,4 0-144 0,6-1 128 15,2-4-128-15,4 2 0 0,1 3 0 0,-4 1 0 16,-6-5 0-16,-4 1 0 0,-5 1 0 0,-8 2 0 16,-8 2 0-16,-11-2 0 0,-9-2 0 0,-9 3 0 15,-9 2 0-15,-9 1 0 0,0 0 128 0,-12-1-128 16,-10 2 128-16,-9 2 0 0,-10 2 0 0,-4-2 0 16,-4-2-128-16,-7 0 192 0,-9-1-192 0,0 1 192 0,-2 1-64 15,1 1 0-15,-2-2 0 0,4 2 0 0,2 1-128 0,7 0 192 16,1-2-192-16,10-1 192 0,8 0-32 0,10 2 0 15,8 1 0-15,6-1 0 0,12-3-160 0,0 0 160 16,0 0-160-16,12 6 160 0,7-2-32 0,7 1 0 16,6-5 0-16,10 4 0 0,4 2-128 0,8-2 0 15,4-5 0-15,7 2 0 16,6 2-1968-16,0 4-272 0,5 2-48 0,-1-1-16 0</inkml:trace>
  <inkml:trace contextRef="#ctx0" brushRef="#br3" timeOffset="154261.93">15045 6901 8799 0,'16'-3'384'0,"-5"2"96"0,2 2-480 0,-2-1 0 0,0 0 0 0,0 1 0 16,1 1 832-16,-2 1 64 0,0 0 0 0,2-3 16 15,-3 2-208-15,2-2-32 0,1-2-16 0,-2 2 0 16,0 0 128-16,1 0 32 0,-4 0 0 0,1 0 0 0,-8 0 16 0,8 3 0 15,-8-3 0-15,7 5 0 0,-7-5-192 0,0 0-48 16,0 0 0-16,0 0 0 0,0 0-368 0,0 0-80 16,0 0-16-16,0 0 0 0,0 0 208 0,0 0 48 15,-1-10 0-15,-3 2 0 0,4 8 176 0,-7-9 32 16,0 0 16-16,-2 1 0 0,0-2-224 0,0 0-32 16,-3 1-16-16,-1-1 0 0,-3-1 32 0,-1 0 0 15,-3-1 0-15,-4 1 0 0,-4 2-64 0,1-2-16 16,-3-2 0-16,-2 1 0 0,-4 4-80 0,0 2-16 15,2-1 0-15,1 0 0 0,0-1-48 0,1 1-16 16,0 2 0-16,-1-2 0 0,-1-2-128 0,-2 1 128 16,-4 2-128-16,1 0 128 0,-1 2-128 0,-1 0 0 15,-3-2 0-15,1 4 128 0,-2-3-128 0,2 0 0 0,0-1 0 0,-1 2 0 16,-1-3 0-16,-2 1 0 0,-4 0 128 0,-1 2-128 16,1-2 0-16,-1 1 0 0,1 1 0 0,2-3 0 15,-3 3 0-15,-1 0 192 0,-2-1-192 0,1 3 192 16,1 3-64-16,1 2-128 0,2-1 192 0,2-1-64 15,2 1-128-15,-3 3 128 0,-1 0-128 0,1 1 128 16,1-1-128-16,2 2 0 0,0 1 0 0,2 0 128 16,3 1-128-16,-2 0 0 0,2-2 0 0,2 3 0 15,-4 2 0-15,1 0 0 0,0-2 0 0,3 1 0 16,4 2 0-16,2 0 0 0,4 0 0 0,1 2 0 16,3-1 0-16,3 1 0 0,1 2 0 0,1-2 0 15,0 4 0-15,3-4 0 0,0-3 0 0,2 4 0 16,-2 1 128-16,2 1-128 0,1 0 0 0,2-1 128 0,0 1-128 0,5 0 0 15,-1 1 0-15,5-2 0 0,1-2 128 0,4 2-128 16,2 1 128-16,4 0-128 0,2-2 0 0,3 1 0 16,4-2 0-16,1 5 0 0,1 0 128 0,2 0-128 15,3-2 0-15,0 2 128 0,3 1-128 0,4 1 0 16,2-1 144-16,5-1-144 0,-1-3 144 0,5 3-144 16,1 2 192-16,1-1-192 0,-2-2 0 0,0-2 0 15,0 0 0-15,0-1 0 0,4 0 0 0,-1-3 0 16,1 0 0-16,1 0 0 0,2 2 0 0,-2-2 0 15,-2-1 128-15,-1-1-128 0,-1-1 0 0,2 0 0 16,1-1 128-16,1 0-128 0,3 2 0 0,1-1 128 16,1-2-128-16,-2 1 0 0,0 1 128 0,0 0-128 15,1-4 0-15,-3 3 0 0,3 0 128 0,-3-1-128 0,-3-1 144 0,0-1-144 16,0-1 0-16,-1 0 128 0,-2 1-128 0,1-1 0 16,0-5 0-16,2 0 128 0,1 0-128 0,0 0 0 15,-1-3 144-15,1 2-144 0,-4 0 128 0,1-1-128 16,-2-1 160-16,-2-1-160 0,-2-1 192 0,-4-2-192 15,0 0 192-15,-1-1-64 0,-1-1 0 0,-4-1-128 16,-3 0 192-16,-1 0-192 0,1 3 192 0,-4-4-192 16,0-2 176-16,-2-2-176 0,-2 2 160 0,-1 2-160 15,-2 0 176-15,-1 1-176 0,1-2 192 0,-3 1-192 16,-1-2 176-16,0 1-176 0,-2 0 160 0,0-2-160 16,-2-1 128-16,1-1-128 0,-2-2 0 0,1 0 0 15,-3 1 144-15,1-2-144 0,-1-2 128 0,1 1-128 16,-3 1 128-16,-1-1-128 0,-2 1 0 0,0-1 128 0,0-2-128 0,-3 1 0 15,1 3 0-15,0-2 0 0,-2 0 0 0,0-2 0 16,-4 2 0-16,1 2 0 0,0-1 0 0,-2 0 0 16,-2-4 128-16,-2 2-128 0,0 1 0 0,-2 1 0 15,0-1 0-15,-5-2 0 0,-1 1 0 0,-2 1 0 16,0 4 0-16,-2-2 0 0,1-1 0 0,-2-1 0 16,2-2 0-16,-2 5 0 0,-2 1 0 0,0-1 0 15,-3-1 0-15,-1 2 0 0,-2 3 0 0,-2-2 0 16,-2 2 0-16,0 0 0 0,-3 1 0 0,-1 0 0 15,-2 0 0-15,1-3 0 0,0 2 0 0,-5-1 0 16,-3 1-144-16,2 2 144 0,-2 2 0 0,1 1 0 16,-3 0 0-16,4 1 0 0,-1 0 0 0,2-1 0 15,0 1 0-15,-2 0 0 0,0 2 0 0,4 1 0 0,-2 3 0 16,3-1 0-16,0 1 0 0,-3 1-128 0,-3 0 128 16,-2 4 0-16,-5 5 0 0,1 4 0 0,-2 3-128 0,3 2 128 15,3 3 0-15,0 0 0 0,-1 0 0 0,3 0 0 16,1 0 0-16,7 1-128 0,4 1 128 0,3 2 0 15,6 2 0-15,6 1 0 0,4 2 0 0,4 3 0 16,4 2-320-16,5 4 32 0,3-2 16 0,8 4-10592 16,7 1-2112-16</inkml:trace>
  <inkml:trace contextRef="#ctx0" brushRef="#br3" timeOffset="156769.32">21545 13977 5519 0,'0'0'240'0,"0"0"64"0,0 0-304 0,0 0 0 16,0 0 0-16,0 0 0 0,0 0 1904 0,0 0 320 15,7-5 64-15,-7 5 16 0,0 0-1280 0,3-6-240 16,0-3-48-16,1 3-16 0,-4 6 32 0,0 0 0 16,0 0 0-16,0 0 0 0,1-8-64 0,-1 8-16 0,0 0 0 0,-1-9 0 15,0 0-144-15,0-1-16 0,-3 1-16 16,1 1 0-16,1-2-96 0,-5 0-16 0,1-1 0 0,-2 1 0 15,-1 0 32-15,0-1 0 0,-2-2 0 0,0 1 0 16,-2-2-32-16,-2 1-16 0,-3 0 0 0,-4-2 0 16,-1-2-176-16,-2 2-48 0,-3-2 0 0,-4 1 0 15,-3-1-16-15,1 1-128 0,1-2 192 0,1 4-64 16,0 1-128-16,-2-2 0 0,0-2 0 0,-1 0 128 16,-2 1-128-16,-1 4 0 0,1 2 144 0,-4 0-144 15,-1-6 144-15,1 4-144 0,2 2 192 0,-1 1-192 16,-3-1 192-16,-2 0-192 0,-3-1 192 0,-1 2-192 15,-2 2 160-15,-1 3-160 0,-2-2 128 0,1 4-128 0,3 1 128 16,-3 3-128-16,-1 3 128 0,0-1-128 0,1 1 0 0,3-1 0 16,-1 5 128-16,5 0-128 0,3 0 0 0,4 0 0 15,5 1 144-15,2 1-144 0,2 2 0 0,-1-1 0 16,-1 1 0-16,0 0 128 0,0 0-128 0,0 2 0 16,-3 6 0-16,2-3 128 0,0-3-128 0,2 2 0 15,4 1 0-15,0 2 0 0,4-2 176 0,2-1-48 16,4-1 0-16,0 0 0 0,3 2-128 0,0 1 0 15,1-3 0-15,4 3 0 0,0 2 0 0,1-1 0 16,1 2 0-16,4 0 0 0,-2 0 0 0,1 0 0 16,1 2 0-16,1-2 0 0,1 0 0 0,2 0 0 15,1-1 0-15,1 0-176 0,3-1 176 0,2 0 0 16,1-2 0-16,1-1 128 0,2 0-128 0,3-1 0 16,1 1 0-16,2-1 0 0,-1-2 0 0,3 0 0 15,0 0 0-15,4 2 0 0,3-1 0 0,0-1 0 0,1 0 0 0,-2 1 128 16,2 6-128-16,0-5 0 0,1-2 0 0,0-1 0 15,1 8 144-15,-3-4-144 0,0 0 192 0,2-1-192 16,2-1 0-16,3-2 0 0,2 0 0 0,0-3 0 16,4-1 0-16,2-1 0 0,-1 1 192 0,3 0-192 15,2 1 176-15,-5-1-176 0,1-3 160 0,-1 2-160 16,-4 0 192-16,3 1-64 0,-3-3-128 0,2 0 192 16,-5-2-192-16,-1 0 176 0,-1 1-176 0,0-1 160 15,0-2-160-15,-3 1 128 0,-1-3-128 0,0 0 128 16,-2 1-128-16,0-2 160 0,0-3-160 0,2 2 160 15,-1-1-32-15,2 1-128 0,0-3 192 0,-1 0-64 16,2-3 32-16,-4-1 0 0,1 4 0 0,0-3 0 0,2-1 0 16,-3-2 0-16,-2 1 0 0,1 0 0 0,-4-1-32 0,-1-1 0 15,1-5 0-15,-4 1 0 0,-2 2-128 0,1 0 0 16,-1-2 0-16,0 2 0 0,0 0 0 0,-3-1 0 16,-1 1 0-16,0-1 0 0,-1-2 0 0,0 0 160 15,0-1-160-15,-3 3 160 0,1 0-160 0,-3-1 128 16,1-1-128-16,-2 2 128 0,-3 1-128 0,1-1 0 15,-2-1 0-15,-2-2 128 0,0 1-128 0,-3-1 0 16,-1 0 0-16,1-1 128 0,-5-3-128 0,-1 3 0 16,-2-2 0-16,1 0 0 0,-2-1 0 0,-1-2 0 15,0-4 0-15,-2 5 0 0,-2 2 0 0,1 1 0 16,-1-2 0-16,-1 1 0 0,1 0 0 0,-4 0 0 16,0 1 0-16,-3 0 0 0,-2-3 0 0,0 1 0 15,-3-1 0-15,-2 2 0 0,-1 0 0 0,0 4 0 0,-1-1 0 0,0 3 0 16,0 1 0-16,0 1 0 0,0 0 0 0,-3 1 0 15,-2 0-128-15,0 1 128 0,3-1 0 0,-1 3 0 16,2 2 0-16,-2 2 0 0,-1-2 0 0,1 4 0 16,0 3 0-16,1 0 0 0,-2-2 0 0,-1 4 0 15,-1 1-144-15,-1 1 144 0,3-2 0 0,0 1 0 16,-3 0 0-16,0 2 0 0,2 1 0 0,1 3 0 16,1 2 0-16,0-3 0 0,0 0 0 0,-2-1 0 15,-1 1 0-15,3 1 0 0,0 0 0 0,2 2 0 16,1 2 0-16,3 0 0 0,2-1 0 0,5 1 0 15,-1 2 0-15,4-1-128 0,2 2 128 0,3 0 0 16,2-1 0-16,2 1 0 0,3 0 0 0,0 2 0 16,2-1 0-16,1 1 0 0,1-1 0 0,-1 4 0 0,5 4 0 0,1-1 0 15,1-1 0-15,2 0 0 0,3-1 0 16,0 2 0-16,3 3 0 0,1 0 0 0,3-3 0 0,0 0 0 16,2 1 0-16,2-1 0 0,0-1 0 0,5-2 0 15,-1-4 0-15,5 3 0 0,0 0 0 0,4-1 0 16,2-3 0-16,0 1 0 0,-3 0 0 0,3 2 0 15,1 0 0-15,1-5 0 0,0-4 0 0,0 2 0 16,1 0 0-16,1 0 0 0,5-2 0 0,3-1 0 16,3 0 0-16,4-2 0 0,1 8 0 0,-2-2 0 15,-2-1 0-15,-1-1 0 0,-2-2 0 0,0-1 0 16,-4-3 0-16,0 1 0 0,3-3 0 0,-3 0 0 16,0 0 0-16,-4 1 0 0,1 0 0 0,0-1 0 15,-2-3 0-15,-1 0 0 0,-1 3 0 0,2-6 0 16,-1 0 0-16,2-1 0 0,1-1 0 0,-3 1 128 0,-1 1-128 15,1-2 0-15,1 0 0 0,0-2 0 0,-3 3 0 0,-1-1 0 16,-1 1 0-16,-5-3 0 0,-1-1 0 16,-1 1 0-16,-1 3 0 0,1-5 0 0,1 0 0 0,-4-1 0 15,0-1 0-15,0 1 0 0,-3 4 0 0,0-3 0 16,1-3 128-16,-6 0-128 0,-4-2 0 0,-2 2 144 16,2-1-144-16,0-1 0 0,-5-3 0 0,1 1 128 15,1 4-128-15,-2-4 0 0,-6-1 144 0,0-1-144 16,1 0 0-16,0 1 144 0,-2-2-144 0,-3-2 0 15,-2-1 0-15,-1 1 0 0,-2 3 0 0,0-2 0 16,-2-2 0-16,0 0 0 0,-2 1 0 0,3 3 0 16,0 2 0-16,0-1 0 0,-1-2 0 0,1 2 0 15,1 3 0-15,-2 2 0 0,1-3 0 0,-1 1 0 0,1 1 0 16,0 1 0-16,2 1 0 0,-2 1 0 0,0-1 0 16,-2 2 0-16,0-3 0 0,-4 0 0 0,-3 1 0 15,-3 0 0-15,-2-1 0 0,-3 2 160 0,-6 1-160 0,2-1 0 16,-3 2 0-16,3 0-176 0,1-2 176 0,2 0 0 15,1 0 0-15,2 1 0 0,-1 0-224 0,2 1 32 16,0-1 16-16,2 3 0 16,2 5-1232-16,2 3-256 0,6 2-64 0,2 3-12224 0</inkml:trace>
  <inkml:trace contextRef="#ctx0" brushRef="#br3" timeOffset="160065.29">12197 15387 5519 0,'0'0'240'0,"9"-3"64"0,-9 3-304 0,6-4 0 16,-6 4 0-16,7-4 0 0,-7 4 1792 0,7-4 288 15,-7 4 64-15,11-4 16 0,-4 0-928 0,-7 4-176 16,4-10-32-16,-4 10-16 0,0 0-80 0,0 0-16 16,0 0 0-16,0 0 0 0,0 0-112 0,0 0-32 15,0 0 0-15,0 0 0 0,-7-2-240 0,0 1-48 0,-3 2-16 16,-2 1 0-16,-4 1-48 0,0-2-16 0,-2 3 0 0,-1 0 0 16,-4 3 80-16,2-2 16 15,-3-2 0-15,1 3 0 0,-4 1-48 0,-1-2-16 0,-2-1 0 0,0 1 0 16,-3-2-96-16,-1 2-16 0,-1 0 0 0,4 1 0 15,1 0-64-15,1-1 0 0,3 0-16 0,3 2 0 16,0 0-64-16,4 0-16 0,4-4 0 0,1 3 0 16,3 0-160-16,3 2 128 0,0-1-128 0,3-1 128 15,5-6-128-15,0 0 0 0,0 9 144 0,3-1-144 16,-3-8 0-16,7 6 144 0,1 1-144 0,3-2 0 16,2 0 128-16,4-1-128 0,1 0 0 0,7 1 0 15,-2 2 192-15,5-1-192 0,2 1 192 0,4-2-192 16,2 0 128-16,1 0-128 0,-4 1 0 0,0-2 0 0,-2-1 0 15,-2 1 0-15,-1-2 128 0,-2 2-128 0,-1 1 0 0,0-1 160 16,-6-1-160-16,0 2 128 0,-2 1-128 0,-4-2 0 16,-2-1 144-16,-11-3-144 0,10 2 0 0,-10-2 144 15,3 8-144-15,-3-8 0 0,0 0 160 0,0 0-160 16,-9 5 128-16,0 2-128 0,-2 0 160 0,-4-2-160 16,0-2 192-16,-6 5-192 0,-1 2 192 0,-4-2-192 15,1 1 192-15,-6 0-192 0,-1 4 192 0,-6 1-192 16,-4 1 192-16,0 2-192 0,-1-2 160 0,1 4-160 15,0 2 128-15,3 0-128 0,4-2 128 0,4-2-128 16,0-3 0-16,4 1 128 0,2-1-128 0,2-2 0 16,1-1 0-16,4-3 128 0,3 0-128 0,5 1 0 15,1-1 144-15,3-1-144 0,6-7 128 0,0 0-128 16,0 0 128-16,6 9-128 0,4-1 128 0,0 0-128 0,2 1 128 0,4-3-128 16,3 2 128-16,3 0-128 15,2-1 128-15,5 1-128 0,3-1 0 0,5 1 128 0,0 2-128 0,6 0 0 16,4 0 0-16,-1-1 128 0,-1-2-128 0,-2-1 0 15,-5 2 128-15,2-3-128 0,-5-2 128 0,1 1-128 16,3 3 192-16,-4-3-16 0,-4-3-16 0,-4 1 0 16,-2 3-32-16,-3-4-128 0,-5-2 192 0,-3-2-64 15,-1 2-128-15,-13 1 0 0,0 0 0 0,0 0 128 32,0 0-1712-32,-9-1-336 0,-3 0-80 0</inkml:trace>
  <inkml:trace contextRef="#ctx0" brushRef="#br3" timeOffset="160728.73">11304 16676 5519 0,'6'-10'240'0,"-6"10"64"0,0 0-304 0,0 0 0 16,0 0 0-16,0 0 0 0,4-6 2880 0,-4 6 528 15,3-8 112-15,-3 8 0 0,5-6-1920 0,-5 6-400 16,0 0-80-16,0 0-16 0,0 0-224 0,0 0-48 15,0 0-16-15,0 0 0 0,3 9-48 0,-2 3-16 16,-2 3 0-16,0 2 0 0,-3 4-48 0,0 1-16 16,-1406 1 0-16,2814 1 0 0,-1412 2-240 0,2-2-64 15,1 0 0-15,-1-2 0 0,0-1-80 0,0-1-32 16,2-1 0-16,0-3 0 0,-1-3-96 0,2 0-32 0,1 1 0 16,-1-2 0-16,1-2-144 0,1 0 0 15,1-1 0-15,1-1 128 0,-1-8-128 0,0 0 0 0,0 0 0 16,0 0 0-1,0 0-1728-15,0 0-384 0,5-6-80 0</inkml:trace>
  <inkml:trace contextRef="#ctx0" brushRef="#br3" timeOffset="161200.2">11754 16651 17215 0,'-3'-9'768'0,"3"9"144"16,0 0-720-16,0 0-192 0,0 0 0 0,0 0 0 0,0 0 800 0,-8 7 128 16,-2-1 32-16,4 0 0 0,-3-2-160 0,1 4-32 15,-4 1 0-15,1 1 0 0,-1-2-192 0,1 4-64 16,-1-1 0-16,1 2 0 0,0 0 32 0,1-2 0 15,-2-2 0-15,-1406-1 0 0,2817 1-16 0,-1410 0 0 16,2-4 0-16,0 1 0 0,0-2-48 0,0 1-16 16,0-1 0-16,1-1 0 0,-3 1-224 0,4-1-48 15,0 0-16-15,7-3 0 0,-7 4 0 0,7-4 0 16,0 0 0-16,0 0 0 0,0 0-32 0,0 0 0 16,0 0 0-16,0 0 0 0,0 0-144 0,3 10 192 0,-2-3-192 15,3 2 192-15,0 1-192 0,2 0 0 16,-1 0 144-16,2 1-144 0,0 0 0 0,-1 0 144 0,1-1-144 15,-1 0 0-15,2-1 288 0,0 0-48 0,1 2-16 16,1-1 0-16,-1-1 192 0,2-1 32 0,0-2 16 0,2 1 0 16,-1 2-80-16,-1-1-32 0,-1 1 0 0,-1-1 0 15,2-3-208-15,-3 2-144 0,1 2 192 0,-2-4-192 16,-7-5 144-16,0 0-144 0,9 3 0 0,-9-3 144 31,0 0-912-31,0 0-176 0,0 0-32 0,9-4-9552 0,-9 4-1904 0</inkml:trace>
  <inkml:trace contextRef="#ctx0" brushRef="#br3" timeOffset="161518.91">11989 16837 15663 0,'0'0'1392'0,"0"0"-1120"16,0 0-272-16,0 0 0 0,0 0 1168 0,0 0 176 16,8 1 48-16,-8-1 0 0,10 0 128 0,0-1 16 15,0-1 16-15,0 0 0 0,0 1-416 0,1 0-96 16,0-1-16-16,3 0 0 0,0 1-432 0,2 1-80 0,-1-4-32 15,0 3 0-15,-2 0-288 0,-1 2-48 0,-1 2-16 0,-3-1 0 16,-8-2-128-16,0 0 0 0,8 5 0 0,-8-5-9488 16,-2 11-1936-16</inkml:trace>
  <inkml:trace contextRef="#ctx0" brushRef="#br3" timeOffset="161696.93">11975 17000 17503 0,'0'0'1552'0,"0"0"-1232"0,0 0-320 0,0 0 0 16,6-6 1344-16,-6 6 224 0,10-1 32 0,-1 0 16 16,1-2-192-16,2 1-32 0,3 1-16 0,-1 1 0 15,1 0-416-15,1 0-96 0,0 1-16 0,0 2 0 0,-2 0-416 16,-2 0-96-16,0 1-16 0,-2-1 0 0,-10-3-320 0,10 4 0 16,-2 2 0-16,-8-6-14448 15</inkml:trace>
  <inkml:trace contextRef="#ctx0" brushRef="#br3" timeOffset="162206.63">12583 16784 13695 0,'0'0'608'0,"0"0"128"0,0 0-592 0,7-4-144 0,0-1 0 0,-7 5 0 15,6-4 864-15,-6 4 144 0,0 0 16 0,0 0 16 16,0 0-32-16,0 0-16 0,0 0 0 0,0 0 0 16,0 0 128-16,0 0 32 0,0 0 0 0,0 0 0 15,0 6-16-15,0-6 0 0,-6 5 0 0,-2-1 0 16,-1 1-368-16,-1 1-64 0,1 3 0 0,-2 1-16 15,2 0-144-15,-1 1-32 0,-4 0 0 0,2 3 0 16,0 3-48-16,1-2-16 0,1 0 0 0,2 1 0 16,0 0-128-16,2 2-16 0,3-1-16 0,2 0 0 15,2-5-96-15,2 2-32 0,2 2 0 0,2-3 0 0,1-2 176 16,2-2 48-16,1-3 0 0,2 0 0 16,0-1 128-16,4-1 48 0,2-8 0 0,2 3 0 0,1 0-208 0,1-2-32 15,-1-2-16-15,2-1 0 0,2-2-16 0,0-1 0 16,-4-1 0-16,2 1 0 0,-3-5-64 0,-3 1-16 15,-1-1 0-15,-4 1 0 0,-3-3 96 0,-2 1 16 16,-2-1 0-16,-5 2 0 0,-1-1 192 0,-4-1 32 16,-3 1 16-16,-3 2 0 0,-2 0-240 0,-5 0-32 15,-2 2-16-15,-2 0 0 0,-2 0-80 0,-2 3-32 16,-1 1 0-16,2 4 0 0,0 1-416 0,3-1-64 16,-1 2-32-16,5 2 0 15,1 6-2528-15,5 0-496 0,1-1-96 0,10-6-32 0</inkml:trace>
  <inkml:trace contextRef="#ctx0" brushRef="#br3" timeOffset="164295.22">16916 15433 1839 0,'0'0'160'0,"0"0"-160"16,0 0 0-16,-5-3 0 0,-1-2 2432 0,6 5 464 16,0 0 96-16,0 0 16 0,-4-6-1472 0,4 6-272 15,0 0-64-15,0 0-16 0,0 0-288 0,0 0-48 16,0 0-16-16,0 0 0 0,0 0-112 0,0 0-16 15,0 0-16-15,3-8 0 0,-3 8 112 0,0 0 32 16,0 0 0-16,0 0 0 0,7-9-48 0,-3 3 0 0,-4 6 0 0,0 0 0 16,0 0-80-16,0 0 0 15,7-6-16-15,-7 6 0 0,0 0-240 0,0 0-32 0,8 7-16 0,-4 3 0 16,-4 1-96-16,0 2-32 0,-1 5 0 0,-1 0 0 16,-3 3 64-16,-2 2 16 0,-1 1 0 0,-1 4 0 15,-3 3-48-15,0 2-16 0,-1 2 0 0,-2 0 0 16,2-1-96-16,0 3-32 0,1-2 0 0,2 1 0 15,0-3-160-15,1-1 160 0,-1-2-160 0,2-3 160 16,-1-2-160-16,-2-1 128 0,1-5-128 0,2 1 128 16,2 0-128-16,2-4 0 0,1-5 0 0,3 2 0 15,0-1-624 1,3-4-96-16,-3-8-32 0,11 4-9600 0,1-2-1920 0</inkml:trace>
  <inkml:trace contextRef="#ctx0" brushRef="#br3" timeOffset="164684.71">17400 15466 23039 0,'0'0'1024'0,"0"0"192"0,0 0-960 0,0 0-256 15,0 0 0-15,0 0 0 0,0 0 208 0,0 0 0 16,0 0 0-16,5 9 0 0,-9 1 352 0,0 1 64 15,-3 0 16-15,-1 1 0 0,-6 0 0 0,-1 0 16 16,-3 2 0-16,-2 0 0 0,-4 1 48 0,1 0 16 16,1-1 0-16,-2 0 0 0,-2 0-64 0,-1-1-16 15,1 0 0-15,1 0 0 0,2-1-32 0,-1 0-16 0,2-1 0 0,3 0 0 16,1-1-176-16,4 1-32 0,3 0-16 0,0 0 0 16,5-1-128-16,2-1-32 0,4-9 0 15,1 12 0-15,2 0-32 0,1 0-16 0,2-2 0 0,3 0 0 16,1 1 0-16,1 2 0 0,0 1 0 0,1-1 0 15,-1-2-160-15,2 3 128 0,1-2-128 0,0-1 128 16,-3 0-128-16,3-1 0 0,-2-3 144 0,2 1-144 16,3 0 0-16,-2 0 144 0,1-1-144 0,-3-1 0 15,-2-1 0-15,0-1 0 0,-3 2 0 0,-8-6 0 16,8 1-1328 0,-8-1-368-16,0 0-80 0,0 0-13888 0</inkml:trace>
  <inkml:trace contextRef="#ctx0" brushRef="#br3" timeOffset="164894.57">17575 15752 30351 0,'10'-8'1344'0,"-1"5"272"0,2-1-1296 0,2 2-320 15,6-1 0-15,-3 2 0 0,1-1 368 0,2 1 0 16,3 0 0-16,2-1 0 0,2-1 16 0,-2 1 16 15,1 1 0-15,-3-1 0 0,-4-1-240 0,0 0-160 16,-5 1 192-16,-2 0-192 16,-11 2-272-16,0 0-176 0,0 0-16 0,0 0-9168 15,0 0-1824-15</inkml:trace>
  <inkml:trace contextRef="#ctx0" brushRef="#br3" timeOffset="165059.23">17529 15950 27695 0,'0'0'1216'0,"0"0"272"0,12 0-1184 0,0-1-304 0,3 1 0 0,0 0 0 16,1 1 1248-16,6-1 192 0,2 0 32 0,2 0 16 16,3 1-528-16,1 0-96 0,2-1-32 0,1-1 0 15,-2-1-544-15,-2 0-112 0,-8 0-32 0,-3 1 0 16,-1 1-304-16,-4 0-64 0,-3-4-16 0,-10 4-10448 16,0 0-2112-16</inkml:trace>
  <inkml:trace contextRef="#ctx0" brushRef="#br3" timeOffset="165331.49">18365 15597 9215 0,'0'0'400'0,"0"0"96"0,3-9-496 0,-3 9 0 15,0 0 0-15,0 0 0 0,0 0 4992 0,-2 10 912 16,-3 2 176-16,-4 6 48 0,-2 5-3856 0,-2 7-768 16,-3 0-160-16,-1 6-16 0,-2 2-368 0,-1 3-80 15,-1 3-16-15,1-1 0 0,1-5-336 0,2 0-64 16,4 0-16-16,1-2 0 0,1 0-272 0,3-6-176 0,6-1 192 16,0 0-192-16,-2-2 0 0,6 0 0 0,2-4-240 15,-1-1-11856-15,2-1-2384 0</inkml:trace>
  <inkml:trace contextRef="#ctx0" brushRef="#br3" timeOffset="165997.81">21450 15466 28095 0,'-8'-10'1248'0,"8"10"256"0,-8-6-1200 0,3 0-304 0,-4 2 0 0,9 4 0 16,-8 0 272-16,-1 4 0 0,-2 3 0 0,0 6 0 15,-1 2 288-15,2 3 48 0,2 5 16 0,-5 6 0 0,-3 4-16 0,-2 4 0 16,2 4 0-16,-3 7 0 0,-1 6-192 0,1 0-32 16,1-1-16-16,1-3 0 0,2-1-224 0,3-4-144 15,1-2 192-15,3-5-192 0,1-1 128 0,0-6-128 16,1-4 0-16,2-3 0 0,2-1 0 0,0-4-304 15,-1-7 48-15,2-2 0 16,2-1-2096-16,-1-9-400 0</inkml:trace>
  <inkml:trace contextRef="#ctx0" brushRef="#br3" timeOffset="166432.9">22069 15517 29247 0,'0'0'1296'0,"0"0"272"0,0 0-1248 0,-9 0-320 0,-3 1 0 0,-2 3 0 15,-3 4 224-15,-2 2-16 0,-4 1 0 0,-3 2 0 16,-6 2 336-16,-2 2 64 0,-2 2 16 0,-2 0 0 16,1-1-128-16,3 1-32 0,3-1 0 0,0-1 0 15,4-2-128-15,2-1-16 0,3-3-16 0,3-2 0 16,2 1 144-16,-2-1 16 0,3-2 16 0,1-1 0 15,4 1-160-15,-2-2-48 0,4-1 0 0,1 1 0 16,1 1-128-16,4 0-16 0,1 1-128 0,2 0 192 0,0-7-16 16,6 13-16-16,4-1 0 0,1 0 0 0,2 0 112 0,3 2 32 15,1 0 0-15,1 1 0 0,2 0 32 16,1 3 16-16,0-4 0 0,1 2 0 0,0-1-128 0,-1 0-32 16,-1 0 0-16,4-2 0 0,2-1-32 0,-5-1-16 15,-2-1 0-15,-3-1 0 0,1-3-144 0,-3 0-272 16,-1-1 64-16,-2 0 16 15,-1-2-1664-15,-10-3-320 0,9 0-64 0,-3 0-13984 0</inkml:trace>
  <inkml:trace contextRef="#ctx0" brushRef="#br3" timeOffset="166636.35">22250 15854 34271 0,'0'0'1520'0,"0"0"304"0,0 0-1456 0,6-5-368 0,-6 5 0 0,9-3 0 16,5-3 320-16,1 4 0 0,2 1 0 0,4 0 0 15,2 1 64-15,-1 1 0 0,3 1 0 0,-2 1 0 16,1 1-384-16,-3-2 144 0,-2-2-144 0,-1 3 0 15,-1-1 0-15,-5 2-304 0,-1 0 48 0,-2 2 0 16,-9-6-2704-16,0 0-544 0,-2 11-96 16,-7-2-32-16</inkml:trace>
  <inkml:trace contextRef="#ctx0" brushRef="#br3" timeOffset="166799.6">22210 16076 35247 0,'0'0'1552'0,"0"0"336"0,0 0-1504 0,7-7-384 15,4 0 0-15,-1 2 0 0,-1 2 0 0,3-1 0 16,9 4 0-16,3-2 0 0,3-1 0 0,0 1 176 16,2 0-176-16,-4 1 192 0,-1 0-192 0,-2 1 0 15,-1 0 0-15,-4 2 0 16,-1 0-1632-16,-2 0-256 0,0 0-48 0,-4 0-11856 0</inkml:trace>
  <inkml:trace contextRef="#ctx0" brushRef="#br3" timeOffset="167151.37">22794 15641 33167 0,'11'-3'2944'0,"1"-3"-2352"0,1 0-464 0,4 0-128 16,2 2 0-16,1 2 176 0,3 2-176 0,0 1 192 15,3-1 400-15,0 4 96 0,3 3 16 0,0 1 0 16,1 1 0-16,-2 4 16 0,-6 3 0 0,-4 1 0 16,-3 2-368-16,-8 1-80 0,-7 0-16 0,-7 4 0 15,-9 3 64-15,-6 6 16 0,-5 5 0 0,-7-2 0 0,-3-2 48 16,0-1 0-16,2 1 0 0,3-4 0 0,2-4-176 0,4 1-16 16,3-2-16-16,4-1 0 0,8-3 128 15,5-2 16-15,4-3 16 0,5 5 0 0,6 4-16 0,7-2-16 16,6-1 0-16,4-3 0 0,5 0 64 0,3-1 16 15,4-2 0-15,6-1 0 0,5-2-192 0,3 0-48 16,3-2 0-16,-5-2 0 0,-1-3-400 0,-5 2-96 16,-4 2-16-16,-6-5-13328 15,-4 0-2688-15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39:34.06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3754 5875 11919 0,'-4'-15'512'0,"3"7"128"0,0 0-512 0,-1 1-128 0,1-2 0 0,-1 2 0 16,2 7 256-16,0 0 32 0,0 0 0 0,-5-6 0 15,3-2 80-15,2 8 16 0,0 0 0 0,0 0 0 16,0-8-176-16,0 8-16 0,0 0-16 0,0 0 0 16,0 0 32-16,0 0 16 0,0 0 0 0,0 0 0 0,9-4 80 0,-9 4 16 15,10 0 0-15,0 0 0 0,0-6-64 0,-2 5-16 16,3 3 0-16,3 0 0 0,1-1 96 0,3-2 32 16,2-2 0-16,6 2 0 15,2 1 80-15,4 0 0 0,2-1 16 0,4-1 0 0,2-2 16 0,4 2 0 16,3 0 0-16,0 0 0 0,0-2-144 0,3-2-16 15,-1 1-16-15,5 1 0 0,4 2 16 0,-1 1 16 16,1-1 0-16,-1 1 0 0,-1 0-80 0,4-2-32 16,2 2 0-16,3-1 0 0,1-1 32 0,-3 0 16 15,1-1 0-15,-5 2 0 0,-5-1-80 0,3 1-32 16,5-1 0-16,0 1 0 0,1-1 48 0,-1 1 16 16,-4-1 0-16,-2 2 0 0,-2 1-224 0,0 0 176 0,2 1-176 15,0 1 160-15,-2-1-160 0,-2 3 0 16,-4-1 0-16,-3 1 128 0,0-1-128 0,0 1 0 0,-2 0 0 0,-1-1 0 15,-3 0 0-15,-3-1 0 0,-3-2 0 0,-2 4 0 16,1-1 0-16,-3-1 0 0,-4-3 0 0,-2 3 0 16,-2 2 0-16,-4 0 128 0,-1-3-128 0,-3 1 0 15,-2-2 0-15,-2 1 0 0,-2 2 128 0,-7-3-128 16,11-1 0-16,-11 1 192 0,0 0-192 0,0 0 192 16,0 0-64-16,0 0 0 0,0 0 0 0,0 0 0 15,-11-4 0-15,-1 2 0 0,-3 2 0 0,-4-2 0 16,-3-1-128-16,-3-1 0 0,-4 2 0 0,2 0 0 15,-1-4 0-15,-3 1 0 0,-4-4 0 0,-2 6 0 16,-2 1 0-16,0-1 0 0,-2 0 0 0,-3-1 0 16,-2 3 0-16,-5-2 0 0,-5 1 0 0,-2 1 0 0,-7-1 0 0,2 0 0 15,2-1 0-15,-7 1 0 0,-4 1 0 0,-2 0 0 16,-2-1 0-16,-1 2 0 0,2 1 0 0,-2-2 0 16,-3-2 0-16,-3 1 0 0,-2 2 0 0,1 2 0 15,2-2 0-15,-1 1 0 0,-3 1 0 0,4 1 0 16,2 3 0-16,-2-3 0 0,1-1 0 0,1 0 0 15,-1 2 0-15,5 0 0 0,5 3 0 0,3-3 0 16,4 0 0-16,2-1 0 0,2 0 0 0,4 1 0 16,4 0 0-16,4-1 0 0,-1 0 0 0,5-2 0 15,7 0 0-15,3 2 0 0,2 1 0 0,4-3 0 16,5 0 0-16,2 0 0 0,6 0 0 0,5-1 0 16,10 0 128-16,0 0-128 0,0 0 0 0,0 0 0 15,10-1 144-15,5 0-144 0,5 1 0 0,4 0 128 0,5 0-128 16,9-1 0-16,5-2 0 0,8 0 128 15,1-2-128-15,6 2 0 0,6 1 0 0,1-3 144 0,-2-1-144 0,8-1 0 16,6 3 208-16,6 0-64 0,8 2-16 0,2-3 0 16,1-1 0-16,3 1-128 0,4 0 192 0,3 4-64 15,-1-2 0-15,5 2 0 0,2 0 0 0,-3 1 0 16,-5-1-128-16,3 2 128 0,-1 2-128 0,-5 2 128 16,-6 1-128-16,-3 1 0 0,-4-2 144 0,-1 1-144 15,-1-1 0-15,-8 2 0 0,-8 0 0 0,-1-1 0 16,-5-4 0-16,-3 0 128 0,-6 0-128 0,-3 3 0 15,-3 0 0-15,-8 0 0 0,-7-3 0 0,-4 0 128 16,-9 1-128-16,-5 0 0 0,-4 0 0 0,-10-3 128 16,0 0-128-16,0 0 0 0,0 0 0 0,-11-3 0 0,-6 0 0 15,-9 1 0-15,-7-2 0 0,-5-2 128 0,-4 1-128 0,-9 0 0 16,-2 2 0-16,-2 0 0 0,-1-3 0 0,-3 1 0 16,-5-1 0-16,-5 3 0 0,-6 0 0 0,1 1 0 15,-2-1 0-15,-3 0 0 0,-9-1 0 0,1 1 0 16,0 3 0-16,-2-2 0 0,-2-2 0 0,-3 3 0 15,-3 2 0-15,3-1 0 0,-2-1 0 0,5 2 0 16,0 1 0-16,0 0 128 0,3-1-128 0,5 2 0 16,4-2 0-16,3 2 0 0,1-2 0 0,10 1 0 15,8 3 0-15,7-1 0 0,6-1 0 0,9 0 0 16,4-3 0-16,5 3 0 0,6 1 0 0,5 1 0 16,6-2 0-16,9-3 0 0,0 0 0 0,0 0 0 15,9 3 0-15,6-1 0 0,6 0-128 0,6-2 128 16,5 0-128-16,11-2 128 0,5 2 0 0,9 0 0 0,9-1 0 0,2-1 0 15,5-1 0-15,5-2 0 0,6 1 0 16,4 2-128-16,3 0 128 0,3 1 0 0,4 2 0 0,2-2 0 16,2-2 0-16,-4 0 0 0,-4 1 0 0,-1 1-128 15,4 3 128-15,-4-1 0 0,-5 3 0 0,-4-2 0 16,-2-4 0-16,-2 1 0 0,-5 1 0 0,-5 1 0 16,-6 1 0-16,-6 1 0 0,-6 1 0 0,-3-2 128 15,-2-3-128-15,-7-1 0 0,-4-1 128 0,-7 1-128 16,-5 3 0-16,-6 0 0 0,-5-2 0 0,-13 1 0 15,0 0 0-15,0 0 0 0,-7-1 0 0,-4-2 0 16,-9 1 0-16,-6 0 0 0,-10 2 0 0,-5 3 0 16,-5-2 0-16,-2-1 0 0,-7-1-160 0,-6-2 160 0,-5 2 0 15,0 0 0-15,-3 0 0 0,2 1 0 0,2 1 0 0,-6 1-128 16,-4 2 128-16,0-1 0 0,0-1 0 0,3-1 0 16,3 2 0-16,-2-2 0 0,-7 0 0 0,-1-1 0 15,-2 4 0-15,4-1 0 0,2 1 0 0,1 0 0 16,-3-1 0-16,5-1 0 0,4 4 0 0,4-2 0 15,4 1 0-15,2-2 0 0,7 0 0 0,1 2 0 16,6 1 0-16,4-1 0 0,4-4 0 0,6-1 0 16,3 0 0-16,7 2 0 0,4 2 0 0,3-3 0 15,4 0 0-15,9-1 0 0,0 0 0 0,0 0 0 16,0 0 0-16,14 2 0 0,6-2 0 0,7-3 0 16,6 2-160-16,8-2 160 0,8-1 0 0,4-2-160 15,2 1 160-15,8 0 0 0,8 1 0 0,3 0-128 16,3-3 128-16,3 3 0 0,2 2 0 0,5 0 0 15,2 0-128-15,2 0 128 0,1-1 0 0,1 1 0 0,1 0 0 16,0 1 0-16,3 0 0 0,-5 0 0 0,-5-3 0 0,0 3 0 16,-1-1 0-16,-5 1 0 0,-8 1 0 0,-6 0 0 15,-6 0 0-15,-6-1 0 0,-3-1 0 0,-8 1 0 16,-5 1 912-16,-8 0 96 0,-7 1 16 0,-5-1 0 31,-8-1-1616-31,-11 1-320 0,0 0-64 0,0 0-16 0,0 0 768 0,-15-7 224 0,-6 3 0 0,-9 0 0 16,-11 3-128-16,-4 0 128 0,-7 0 0 0,-6 0 0 15,-8-2 0-15,-3 3 0 0,-8 0-144 0,2 0 144 16,0 0 0-16,-2 0 0 0,-3 0 0 0,-2 3 0 16,-6 0 0-16,6 1 0 0,0-2 0 0,-1 0 0 15,-6 1 0-15,-2 3 0 0,-1 1 0 0,3 1 0 0,-2-5 0 16,0 1 0-16,1 0 0 0,6 3 0 0,0 0 0 0,4 1 0 16,0 0 0-16,7-2 0 0,5 1 0 0,6 0 0 15,7-1 0-15,8 1 0 0,5-1 0 0,6 1 0 16,4-1 0-16,6-1 0 0,7 1 0 0,5 0 0 15,7 2 0-15,7-8 0 0,0 0 0 0,11 5 0 16,8-4 0-16,8 3 0 0,8-1 0 0,8-3 0 16,9-3-128-16,9-1 128 0,7-1 0 0,7-1 0 15,7 1 0-15,6-1 0 0,5-5 0 0,5 5 0 16,5 1 0-16,3 1-160 0,1-3 160 0,1 2 0 16,-1 2 0-16,-3 2 0 0,-6-1 0 0,-2 4 0 15,5 0 0-15,-6 0 0 0,-7 1 0 0,0 2 0 16,0 0 0-16,-5-3 128 0,-6-3-128 0,-9 1 0 15,-10 2 0-15,-8 1 0 0,-8 1 0 0,-9-2 0 16,-8 0 0-16,-8 1 0 0,-6-3 0 0,-11 0 144 0,0 0-144 0,-14-1 0 16,-9 5 192-16,-9 1-192 0,-9-1 192 0,-14-1-192 15,-12-3 128-15,-6 1-128 0,-8-1 0 0,-2 3 0 16,-2 3 0-16,-6-1 0 0,-7-1 128 0,0 0-128 16,3 3 0-16,-5-4 0 0,-6-2 0 0,-2 4 0 15,0 2 144-15,3-1-144 0,5-4 0 0,0 5 144 16,3-1-144-16,5 0 0 0,2-2 144 0,6-1-144 15,3 2 0-15,8 0 0 0,9 3 0 0,6-3 0 16,9-1 0-16,6-3 128 0,8-2-128 0,5 0 0 16,5 3 0-16,8-1 128 0,6-1-128 0,11 0 0 15,0 0-128-15,0 0-112 0,13 4-16 0,5 1 0 16,4-4-240-16,2 0-48 16,5 1-16-16,4 0 0 0,4-2-864 0,4 1-176 0,2 1-48 0,3 1 0 0</inkml:trace>
  <inkml:trace contextRef="#ctx0" brushRef="#br0" timeOffset="2790.37">24585 2717 6959 0,'0'0'304'0,"0"0"80"15,-9 1-384-15,9-1 0 0,-4-6 0 0,4 6 0 0,-8-5 384 0,1 2 16 16,7 3 0-16,-8-7 0 0,1 0 224 0,-2-1 32 15,-1-1 16-15,1 0 0 0,1 0-16 0,0 1 0 16,0-2 0-16,-2-1 0 0,-1-1-144 0,0 0-48 16,-2-1 0-16,-1-1 0 0,0 1-80 0,1-2-32 15,-1-3 0-15,0 0 0 0,-2-1 16 0,1-2 0 16,0-1 0-16,1 0 0 0,-1 0 48 0,-2 0 16 16,1-3 0-16,-3 6 0 0,-2 0-64 0,-1 2-16 15,-2 0 0-15,-1 0 0 0,-3 1-96 0,-3 0 0 16,-4 2-16-16,-1 0 0 0,0 0-240 0,-1 0 144 15,2 2-144-15,-2 0 128 0,-1 0-128 0,-2-1 0 16,-7-3 0-16,0 2 0 0,-1 1 0 0,-2 1 0 16,1 0 0-16,2 0 0 0,1-2 0 0,0-1 0 0,-1-3 0 0,-4 1 0 15,-2-2 0-15,1 2 0 0,-6 1 0 16,3 4 0-16,1 2 0 0,4-2 0 16,-1-2 0-16,-4 1 0 0,-3 4 0 0,-3-1 0 0,0-2 0 0,0 2 0 15,2 1 0-15,2 2 0 0,-4 2 0 0,0-1 0 16,-8 0 0-16,-1 3 128 0,-4 1-128 0,7 0 0 15,7-4 0-15,-1 1 128 0,0 2-128 0,-4 2 0 16,-3 2 0-16,5 0 0 0,7 0 0 0,-1 1 0 16,0 2 0-16,0 1 0 0,-4 1 128 0,-3 0-128 15,0 0 0-15,2 1 0 0,2 2 0 0,1 0 128 16,-3-2-128-16,-4 1 0 0,-2 2 0 0,-2 2 0 16,2 4 0-16,2-1 0 0,4 0 0 0,-1-1 0 15,-1 1 0-15,2 5 0 0,2 3 0 0,3 0 0 16,5 1 0-16,0 1 0 0,4 0 128 0,1-3-128 0,-2-2 192 0,2 2-32 15,0 3-16-15,-1-1 0 0,2-2-144 0,2 1 0 16,3 0 0-16,4 4-176 0,3 3 176 0,2 0 0 16,0 2 0-16,-2 1 0 0,1-2 0 0,2 1 128 15,5 1-128-15,-3 0 0 0,1-1 0 0,2 1 0 16,3-3 0-16,0 3 0 0,2 4 0 0,2-1 0 16,1 1 0-16,3 3 0 0,2 5 0 0,1 0 0 15,2-3 0-15,4-3 0 0,2-4 0 0,1-1 0 16,3 1 0-16,3 2 0 0,-2-1 0 0,3-2 0 15,1-2 0-15,4 1 0 0,2 2 0 0,1 0 0 16,4-3 0-16,-1-1 128 0,3-2-128 0,1-2 0 16,2-1 0-16,2 1 128 0,-1-1-128 0,5 2 0 0,1 1 0 15,1-1 128-15,0-3-128 0,0 1 0 0,1 0 128 16,0-1-128-16,3 2 0 0,4-3 0 0,3 1 0 0,5-4 128 16,3-1-128-16,3 1 144 0,2 0-144 0,-1-3 160 15,1-1-160-15,-3-1 128 0,-1-1-128 0,3-1 128 16,2-1-128-16,0 3 0 0,-3-2 0 0,1 0 0 15,-1 2 144-15,0-1-144 0,-1-1 160 0,3 1-160 16,2-1 0-16,0-3 0 0,-2-2 0 0,0-1 0 16,1 2 0-16,0 0 0 0,-3-1 0 0,2-2 0 15,5-4 176-15,2 0-176 0,1 1 192 0,-2 1-192 16,6 3 208-16,-2-3-64 0,-1-3-16 0,5-2 0 16,6-1-128-16,-1 4 128 0,-3 1-128 0,-2-4 128 15,-3-6-128-15,4-1 128 0,5-3-128 0,3-2 128 16,2-1 32-16,-3-4 0 0,-5-4 0 0,6 0 0 15,3 1 160-15,1-2 16 0,-1-2 16 0,-6-2 0 0,-1-3 80 0,4-3 16 16,3-4 0-16,1-2 0 0,-1-3 0 16,-6-3 0-16,-5 0 0 0,-2-1 0 0,-2 0-176 0,-5 1-16 15,-3 0-16-15,-8-1 0 0,-9-2 192 0,-6 0 32 16,-7-2 16-16,-7-3 0 0,-3-3-96 0,-6 1-32 16,-5 1 0-16,-5 4 0 0,-6 1-352 0,-8-1 0 15,-5-5 0-15,-8 3 0 16,-4 5-800-16,-7 4-80 0,-8 3-16 0,-5 4 0 15,-1 6-1408-15,-3 4-272 0,-2 5-64 0,-5 4-16 0</inkml:trace>
  <inkml:trace contextRef="#ctx0" brushRef="#br0" timeOffset="4385.1">11067 1989 2751 0,'0'0'256'0,"0"0"-256"0,5-6 0 0,-5 6 0 16,0 0 1664-16,0 0 304 0,0 0 48 0,0 0 16 15,0 0-1632-15,0 0-400 0,0 0 0 0,0 0 0 16,0 0 128-16,0 0-128 0,0 0 128 0,0 0-128 16,0 0 368-16,0 0-16 0,-10 1 0 0,-1-1 0 15,-3-1 32-15,-3 1 0 0,-2-1 0 0,-3 3 0 16,-3 1 48-16,-1 0 16 0,-2 1 0 0,-3 3 0 15,-6 1-16-15,1 3 0 0,0-1 0 0,-2 2 0 16,-1 0-128-16,-5-1-32 0,-1 2 0 0,-6-1 0 16,-3 0 48-16,-4 2 0 0,-2 2 0 0,2-2 0 0,1-1-160 15,-3 1-32-15,-2-1 0 0,2-1 0 0,4 0-128 0,4-1 160 16,5-2-160-16,8 0 160 0,6-2-160 0,5-1 128 16,6-2-128-16,4 1 128 0,4-1 64 0,3 1 16 15,3 0 0-15,2 0 0 0,6-5-32 0,0 0-16 16,0 0 0-16,0 0 0 0,10 8-160 0,3-1 160 15,6-3-160-15,4-1 160 0,4-2-32 0,7-2-128 16,6 1 192-16,3-2-64 0,-2-3-128 0,4-2 0 16,1-1 0-16,0 3 128 0,0 0-128 0,0 3 0 15,1 2 0-15,-1-1 0 0,2-5 128 0,3 2-128 16,-2 4 0-16,1 1 128 0,-3-1-128 0,-1 0 0 16,0 0 0-16,-1 3 0 15,-1 1-496-15,-3 0 32 0,1 1 0 0,-1-1-5616 0,-5-1-1104 16</inkml:trace>
  <inkml:trace contextRef="#ctx0" brushRef="#br0" timeOffset="4877.3">9735 2297 15887 0,'0'0'704'0,"0"0"144"0,8-2-672 0,1-2-176 15,2 2 0-15,2 0 0 0,0 0 0 0,7 1 0 16,1-2-160-16,5 2 160 0,4-1 0 0,2 1-144 15,1 0 144-15,6 0 0 0,2-2 0 0,2 0 0 16,1 1 0-16,4 0 0 0,-2 0 0 0,4-2 0 16,3 0 0-16,6 2 0 0,3 1 176 0,5 1-48 15,-2 0 0-15,5-4 0 0,3 1-128 0,3-1 0 16,3-5 0-16,1 3 0 0,-3 3 0 0,3 1 128 16,3-2-128-16,3 0 0 0,0-2 0 0,-2-1 128 15,-3 0-128-15,3 1 0 0,4-3 128 0,-4 0-128 16,0 0 0-16,-2 3 128 0,0 0 0 0,1 0-128 15,2 1 192-15,-3-1-64 0,-4-1 16 0,0-1 0 0,-1 0 0 0,5 1 0 16,3 2-144-16,-3 2 128 0,-1 1-128 0,0-2 128 16,2-3-128-16,-2 3 0 0,0 2 144 0,-4-1-144 15,-5 1 128-15,-1 1-128 0,-1-2 160 0,-3 3-160 16,-2 2 0-16,-5 1 0 0,-1 1 0 0,-8-1 0 31,-5 0-448-31,-3 2-144 0,8 1-32 0,-14-1 0 0</inkml:trace>
  <inkml:trace contextRef="#ctx0" brushRef="#br0" timeOffset="5372.94">10313 2484 17503 0,'19'-5'1552'0,"2"2"-1232"0,0 1-320 0,3 0 0 32,2 1-304-32,5-2-112 0,4 3-32 0,1 3 0 0,4 0 320 0,0-1 128 0,3-1-128 0,6 0 128 15,5 0 0-15,3 2 0 0,5 0 0 0,4 1-128 16,-1 0 128-16,6 0 0 0,4-1 0 0,4 0 0 16,6-2 0-16,1-1 192 0,-1 0-64 0,6 0 0 15,4 1-128-15,3 0 0 0,1-1 0 0,-1-2 0 16,2-3 0-16,1 3 0 0,2 4 0 0,-5-4 128 15,-3-3 32-15,7 0 16 0,2 2 0 0,-2-3 0 16,1-1 32-16,-2-3 16 0,1-2 0 0,-2 1 0 16,-1 3 32-16,-4 0 16 0,-3-5 0 0,3 3 0 15,2 0-96-15,-6 4-32 0,-4-5 0 0,-7 5 0 16,-2 5-144-16,-3 1 0 0,-7 4 0 0,2-4 128 0,-6-4-128 0,0 3-272 16,-4 3 64-16,-5 0 16 0</inkml:trace>
  <inkml:trace contextRef="#ctx0" brushRef="#br0" timeOffset="5923.02">12726 1741 8287 0,'22'-21'368'0,"-6"12"80"0,1 0-448 0,1 2 0 0,0 1 0 0,1 1 0 15,2 1 2016-15,2 2 320 0,4 2 64 0,4 2 16 16,4 1-2032-16,7 0-384 0,5 2 0 0,6 1-192 16,3 2 192-16,1 1-160 0,0 0 160 0,4 1-160 15,1-1 160-15,7 1 0 0,2 0 0 0,2 0-128 16,-2 2 128-16,2 4 0 0,-1 0 0 0,3 1 0 0,2-3 0 0,0 1-128 16,-1 2 128-16,0 3 0 0,1-1 0 15,0 2-128-15,0 2 128 0,-3 2 0 0,-3 0 0 0,-4-1 0 16,-4-2 0-16,2 0 0 0,-2 1 0 0,-2-1 0 15,-2-1 0-15,-4 0 0 0,-5 0 0 0,-5 1 0 16,-4 1 0-16,-4-1 0 0,-3-1 0 0,-3 0 0 16,-2 2 128-16,-5 3-128 0,-4 4 160 0,-5 1-32 15,-3-4-128-15,-5 0 192 0,-6-3-64 0,-3 0 0 16,-4 0-128-16,-5 1 192 0,-5-2-192 0,-4-2 144 16,-6-4-144-16,-5 3 128 0,-5 3-128 0,-7 0 0 15,-7-1 0-15,-7 2 128 0,-9-1 32 0,-4 3 0 16,-5-2 0-16,-4 5 0 0,-6-1-32 0,-4 5 0 0,-7 2 0 15,3 1 0-15,2-2-128 0,0 0 0 16,-1 0 0-16</inkml:trace>
  <inkml:trace contextRef="#ctx0" brushRef="#br0" timeOffset="12565.05">10918 1920 4607 0,'12'-26'400'0,"-3"13"-400"15,0-1 0-15,1-2 0 0,0-2 1408 0,-2 2 208 16,1 5 48-16,0 1 0 0,-2 2-640 0,-1-2-112 16,2 1-16-16,-4 0-16 0,1 1-432 0,-5 8-96 15,0 0-16-15,0 0 0 0,0 0-64 0,0 0-16 16,2-10 0-16,-2 10 0 0,0 0-112 0,0 0-16 15,0 0-128-15,0 0 192 0,-9 2 32 0,-1 1 0 16,-2 2 0-16,-2 1 0 0,-3-2-224 0,0 1 176 16,-2-2-176-16,-1 5 160 0,-2 2-160 0,0-2 192 0,-1-2-192 0,-1 3 192 15,-3 1-64-15,-1 1 0 0,-2 1 0 0,-2 2 0 16,-3 2 128-16,-2 0 32 0,-5-2 0 0,-2 5 0 16,-5 5-16-16,-1 4 0 0,-6 1 0 0,3 0 0 15,-1 2-80-15,2-1 0 0,1-1-16 0,0 0 0 16,-1-1-48-16,4 3-128 0,1 2 192 0,1 0-64 15,5-1-128-15,3 0 0 0,2-1 0 0,4 2 128 16,2 0-128-16,4-3 0 0,0-5 144 0,2-1-144 16,4-2 0-16,1-2 144 0,3-5-144 0,2-1 0 15,1 1 160-15,4-4-160 0,4-1 128 0,1-3-128 16,4-7 192-16,0 0-64 0,3 8 0 0,3-1 0 16,3-3 48-16,3 0 0 0,1-3 0 0,4 2 0 0,3-1-48 15,4-1-128-15,-1-1 192 0,4-1-64 0,3 0-128 0,5 1 0 16,6 0 0-16,0 2 128 0,0 0-128 0,5 3 0 15,0 1 0-15,1 1 0 0,-1-3 0 0,3 3 128 16,-1 2-128-16,4 2 0 0,-2 3 0 0,3 2 0 16,0 1 128-16,-3 0-128 0,0 1 0 0,0 0 0 15,-4-1 0-15,-2 1 0 0,-1-3 0 0,-1 1 0 16,-5 0 0-16,0 0 128 0,0 0-128 0,-4 1 0 16,-3-2 0-16,0-1 0 0,-1-1 0 0,-5 0 0 15,-2 0 0-15,-1-2 0 0,-2-2 0 0,-3-2 0 16,-1-1 0-16,-2-1 0 0,-4 1 0 0,0-2 0 15,-9-4 0-15,0 0 0 0,0 0 0 0,0 0 0 16,0 0 0-16,0 0 0 0,0 0 0 0,0 0 0 0,-7-1 0 16,-3-2 0-16,-4 2 128 0,0-3 0 0,-3-1 0 0,-4-1 0 15,-2 1 48-15,-4-2 0 0,-4 0 0 0,1-1 0 16,0-1-176-16,-2 0 160 0,-3 0-160 0,0 1 160 16,-2-2-160-16,2-1 0 0,-3-1 0 0,-3-2 128 15,-1-1-128-15,-2-1 0 0,-1-2 0 0,-1 1 0 16,-2 3 0-16,1-5 0 0,-1 0 0 0,0-1 0 15,1 3 0-15,-4 1 0 0,0 4 0 0,-1-4 0 16,0-2 0-16,1 1 0 0,-1 2 0 0,0-2 0 16,4 2 0-16,1-1 0 0,1 1 0 0,2 0 0 15,3-1 0-15,2 1 0 0,4 1 0 0,4-2 0 16,3 2 0-16,2 1 0 0,3-1 0 0,4 2 0 16,3 1 0-16,1-2 0 0,2-1 0 0,6 1 0 0,3 3 0 15,4 0 128-15,3 0-128 0,2-1 0 16,4-3 0-16,4-1 0 0,5 3 0 0,4-1-176 0,-1-2 176 0,6-2-192 15,7 0 192-15,1-1-192 0,2 1 192 0,-2 2 0 16,3 0 0-16,4-2-128 0,2-3 128 0,4 1 0 16,2 1 0-16,4 0-128 0,-2 0 128 0,3-1 0 15,-1-1 0-15,1-2 0 0,0-1 0 0,0-2 0 16,1-2 0-16,-1 2 0 0,-1 0 0 0,-4 2-128 16,-1 5 128-16,-5-2 0 0,-5 2-160 0,-1 0 160 15,-5 3-192-15,-2 1 192 0,-3 2-144 0,-5 2 144 16,-1 3 0-16,-4-1-144 0,-2-1 144 0,-1 3-128 15,-7 0 128-15,-8 6-128 0,0 0 128 0,10-1 0 16,-10 1 0-16,0 0 0 0,0 0-240 0,0 0-16 16,-3 10 0-16,-5 0 0 15,-4 0-192-15,-3 0-32 0,-4-2-16 0,-3 2 0 0,-3 1 224 0,-2 2 32 0,1 1 16 0,-5 0 0 16,-1-1 224-16,-4 4 0 0,-4-1-160 0,1 5 160 16,0 5 0-16,1 5 0 0,-1 4 160 0,2 1-160 15,-1-1 128-15,4 2-128 0,1 2 0 0,4-1 0 16,0 1 128-16,3 4-128 0,3 3 0 0,-2 3 0 15,4 5 128-15,5-3-128 0,2-6 0 0,0 1 0 16,6 0 0-16,1-1-352 0,5 1 48 0,5-2 16 16</inkml:trace>
  <inkml:trace contextRef="#ctx0" brushRef="#br0" timeOffset="14794.27">6622 4104 14735 0,'4'-11'1312'0,"-1"-2"-1056"16,0 3-256-16,1 0 0 0,-4-1 1184 0,1 3 176 15,-1 8 48-15,0 0 0 0,0 0-704 16,0 0-144-16,0 0-32 0,0 0 0 0,0 13-288 0,0 0-64 16,0 2-16-16,0 4 0 0,0 4 0 0,0 0 0 15,-1 0 0-15,-2 2 0 0,2 2-160 0,0-3 0 16,1 2 144-16,1-1-144 0,4-4 128 0,-2-3-128 15,0-1 128-15,3-3-128 0,0-1 0 0,3-3 144 16,-1-3-144-16,4-4 0 0,0-1 384 0,7-6-16 16,3-3-16-16,6-6 0 0,7-5 224 0,4-6 64 15,5-5 0-15,2-9 0 0,2-7-320 0,0-3-48 16,3-3-16-16,-3 2 0 0,-2 0 144 0,-2 2 32 16,-1 1 0-16,-3-1 0 0,-1 2 32 0,-2 2 16 0,-3 2 0 15,-2 2 0-15,-2 5-272 0,-2 5-48 0,-3 5-16 0,-2 3 0 16,-1 3-144-16,-1 1 0 0,-2 4 0 0,1 3-9472 15,-3 2-1792-15</inkml:trace>
  <inkml:trace contextRef="#ctx0" brushRef="#br0" timeOffset="15813.47">22789 1399 5519 0,'0'0'496'0,"0"0"-496"0,0 0 0 0,0 0 0 16,0 0 1792-16,0 0 272 0,0 0 48 0,0 0 16 16,0 0-912-16,0 0-192 0,0 0-48 0,7 8 0 15,-7-8-336-15,3 8-64 0,-3-8 0 0,1 13-16 16,-1 0-48-16,-2 2-16 0,-2 2 0 0,-1 2 0 15,-2 3-80-15,0 2-16 0,-1 2 0 0,2 0 0 16,1-2-192-16,0-1-32 0,2-1-16 0,-1-1 0 16,2-1-160-16,1-2 160 0,2-3-160 0,1-4 160 15,4 2-160-15,1-4 0 0,-1-2 144 0,5-2-144 0,1-2 176 0,7-3-48 16,3-2 0-16,4-5 0 0,4-3 208 0,2-3 48 16,1-3 0-16,2-3 0 0,3-2-128 0,0-1-32 15,1-2 0-15,2 0 0 0,0-1-96 0,1 0 0 16,-5-2-128-16,3-2 192 0,-3-1-192 0,4 2 128 15,-2-1-128-15,6 2 0 0,6-2-208 0,5 1-144 16,6 2-32-16,-2 2-7152 16,0-1-1424-16</inkml:trace>
  <inkml:trace contextRef="#ctx0" brushRef="#br0" timeOffset="28281.14">18087 16203 17615 0,'0'0'768'0,"0"0"192"0,0 0-768 0,5-4-192 15,-1-1 0-15,-4 5 0 0,0 0 304 0,0 0 16 16,0 0 16-16,0 0 0 0,-2-7 48 0,2 7 16 16,0 0 0-16,-7-4 0 0,-3-6 64 0,-1 2 16 15,0 0 0-15,-5-1 0 0,1-2 32 0,-4 0 16 16,0 0 0-16,-3 0 0 0,-3-2-208 0,-4 1-64 0,-4-1 0 0,-5-3 0 15,-2-1 0-15,-3-1 0 0,-4 3 0 0,0-2 0 16,-1 0 112-16,-2-3 16 0,0-1 0 0,-4-1 0 16,-1-1-16-16,-6 0 0 0,-6 0 0 0,3 1 0 15,2 2 16-15,-1 2 0 0,0 1 0 0,-1-2 0 16,-2-1-80-16,-1 2-16 0,0 3 0 0,5 1 0 16,1 1-144-16,1 2-16 0,-1 1-128 0,1 2 192 15,-1 1-192-15,5 2 0 0,3-1 0 0,4 3 0 16,1 2 128-16,3 0-128 0,1-1 0 0,-2-1 0 15,-2 3 0-15,0 3 128 0,2 1-128 0,0-2 0 16,-1-2 0-16,0 0 0 0,1 1 0 0,-1 2 0 0,-1-1 0 16,-4-1 0-16,-4-2 128 0,3 2-128 0,0 2 0 15,4 0 0-15,0 1 0 0,3 0 0 0,2 1 0 0,0-1 0 16,1 0 0-16,0 0 0 0,-2-1 0 0,6 2 0 16,4 2 0-16,1 0 0 0,-2-1 0 0,2 1 0 15,0-2 0-15,0 3 0 0,0 1 0 0,-6-1 128 16,2-4-128-16,-6 3 0 0,-3 0 0 0,3 2 0 15,1 1 0-15,4 0 0 0,-3-1 0 0,4 2 0 16,0 2 128-16,3-3-128 0,-1 1 0 0,2-2 128 16,-2-2-128-16,3 1 0 0,0 2 128 0,3 0-128 15,0 0 0-15,-1 0 0 0,-2-1 128 0,-1 2-128 16,0 2 0-16,1-2 0 0,1-3 128 0,-2 1-128 16,-2-1 0-16,-2 1 144 0,-3 1-144 0,3 1 0 15,-2-2 0-15,2 2 0 0,-2 0 0 0,3 4 0 0,-1 0 0 16,4-1 0-16,1-1 0 0,0 1 128 0,1 1-128 0,-1 1 0 15,3-1 0-15,-2 2 128 0,-1-1-128 0,4 2 0 16,6-3 128-16,1 0-128 0,-2 2 128 0,0 2-128 16,-1 0 160-16,2 2-160 0,0-1 192 0,3 0-192 15,3 1 192-15,0-2-192 0,3-2 192 0,3 1-192 16,1-1 192-16,2-1-192 0,1-3 192 0,1 3-192 16,3 5 160-16,1-2-160 0,-3-4 128 0,4 6-128 15,0 1 128-15,2 0-128 0,-1-1 0 0,5 1 128 16,-3 0-128-16,2 0 0 0,3 2 0 0,1-2 0 15,1-1 128-15,1-1-128 0,4-1 0 0,0 2 128 16,1-3-128-16,2 1 0 0,3-1 144 0,0-1-144 16,1 5 0-16,0-4 0 0,-1 1 0 0,1-1 128 0,4 0-128 15,3 0 0-15,-2-3 0 0,3 1 128 0,-2 2-128 16,3 1 0-16,1-1 0 0,-2-3 128 0,2-4-128 0,2-1 176 16,4-2-176-16,-1 3 192 0,2-2-192 0,4 1 0 15,0 2 144-15,0-2-144 0,0 2 0 0,-3-1 144 16,0-1-144-16,0 0 0 0,2-2 144 0,1-2-144 15,-3 0 0-15,5-1 144 0,4 3-144 0,0-2 0 16,-1 0 0-16,1 1 0 0,-2-1 128 0,3-1-128 16,0-2 0-16,1 0 128 0,2 4-128 0,2 2 0 15,4-2 0-15,-4 3 0 0,-2-3 0 0,0 2 0 16,-1 0 0-16,4-1 0 0,-1 0 0 0,4 0 0 16,3-1 0-16,-2 2 0 0,-6-1 0 0,2-1 0 15,-4-2 0-15,2 1 0 0,2 1 0 0,1 1 0 16,1-3 0-16,-2 0 0 0,-3-1 0 0,-1-2 0 0,0 3 0 0,-3-2 0 15,3 0 128-15,-1-1-128 0,-1-4 0 0,1 0 128 16,0 2-128-16,-3-2 0 0,-3-2 0 0,0 0 128 16,-2-1-128-16,2-1 160 0,1 1-160 0,0 0 160 15,-2-1-32-15,1-1 0 0,-1 1 0 0,-2 0 0 16,-2 1 0-16,-2-2 0 0,-2-1 0 0,2 1 0 16,-3 0-128-16,4-1 192 0,-1 0-192 0,3-1 192 15,2 1-192-15,-1 0 192 0,0 1-192 0,-2 0 192 16,-4-1-192-16,-1 1 0 0,-1-2 0 0,2 2 0 15,-1 1 128-15,1-2-128 0,1-2 0 0,2 0 128 16,5 2-128-16,-2 0 0 0,2-3 0 0,-3 0 128 16,-3 1-128-16,-3 0 0 0,-2 0 144 0,-2-1-144 15,0-1 0-15,1-1 0 0,0 2 0 0,-1 0 128 0,-1 0-128 16,1-5 0-16,2-2 0 0,-2 2 128 0,0 2-128 0,-1 1 0 16,-1-1 128-16,-1 1-128 0,-1 1 0 0,-1 0 0 15,-4-1 0-15,2 2 128 0,-3-2-128 0,0-1 0 16,0 0 0-16,0 0 0 0,-3 0 0 0,0-2 0 15,-2 0 0-15,-2 0 0 0,1 0 0 0,-5-1 0 16,0-1 0-16,-3 2 0 0,-3 2 0 0,-2-2 0 16,-2-1 0-16,-1 0 0 0,-6 2 0 0,-1-4 0 15,1-1 0-15,-6 1 0 0,-2-2 0 0,-1 0 0 16,-1-1-144-16,-2 0 144 0,-2-1 0 0,0 0-144 16,-1 0 144-16,-5 1 0 0,-3 0-144 0,-3-2 144 15,-4-1 0-15,-2 0-144 0,1 0 144 0,-1-1 0 16,-1 1 0-16,1 1-128 0,0 1 128 0,-1 1 0 0,-2 0-144 0,-1-4 144 15,-6 3 0-15,-2 0 0 0,-2 0 0 0,-1 2 0 16,-1 5-144-16,1-1 144 0,-1 0 0 0,-1-2 0 16,-3-2-128-16,-3 0 128 0,-3 0 0 0,1 1 0 15,-1 2 0-15,-1-3-128 0,0-2 128 0,-3 1 0 16,-5 1 0-16,3 1 0 0,5 0 0 0,4 1 0 16,0 3 0-16,0-1 0 0,-1 2 0 0,5 0 0 15,2-4 0-15,3 7-128 0,2 2 128 0,1 0 0 16,3-1 0-16,-4 2 0 0,-1 0 0 0,2 5 0 15,-1-1 0-15,1-1 0 0,-2 3-128 0,2 2 128 16,1 2 0-16,1 1 0 0,0-1-128 0,-4 1 128 16,-1 2 0-16,2 1 0 0,2 2 0 0,5 0 0 15,2-3 0-15,4 1 0 0,1 2 0 0,1 0 0 16,-1 2 0-16,-2 0 0 0,-3 0 0 0,3 2 0 16,-1 2 0-16,2 0 0 0,-1-3 0 0,1 2 0 0,-1 3 0 0,3-1 0 15,-1 0 0-15,2 0 0 0,-3 0 0 0,1-2 0 16,-6 1 0-16,4 1 0 0,5 2 0 0,1-1 0 15,-3 0 0-15,1 2 0 0,2-1 0 0,2 1 0 16,1-3 0-16,0 2 0 0,-2 0 0 0,-2 1 0 16,-1-2 0-16,0 0 0 0,-1 4 0 0,3 0 0 15,1 0 0-15,2 1 0 0,-1 2 0 0,2 2 0 16,0 0 0-16,4 1 0 0,1 0 0 0,1 2 0 16,2-1 0-16,0-1 0 0,2-1 0 0,2 1 0 15,3 1 0-15,0 0 0 0,2-3 0 0,0 2 0 16,0 0 0-16,3 1 0 0,-1-6 0 0,4 5 0 15,-1-1 0-15,2-1 0 0,1 0 0 0,2-2 0 0,1 0 0 16,1 2 0-16,1 1 0 0,2-2 0 0,3-1 0 0,0 0 0 16,1 2 0-16,2 0 0 0,2-2 0 0,2-1 0 15,2-3 0-15,2 2 0 0,2 2 0 0,2-2 0 16,-1-3-144-16,3 2 144 0,3-2 0 0,0 2-144 16,2 1 144-16,2-1 0 0,2-1-144 0,2-1 144 15,2 2 0-15,1 0 0 0,3-3 0 0,1 1 0 16,1 0 0-16,-1-1 0 0,-1-2 0 0,0 1 0 15,2-2-128-15,1-1 128 0,1 0 0 0,5-1 0 16,3 0 0-16,-1 2 0 0,-2 0 0 0,0 0 0 16,-2-3 0-16,0 1 0 0,2-1 0 0,1 1 0 15,-2-1 0-15,4 0 0 0,0-1 0 0,0-1 0 16,-3 1 0-16,-1-1 0 0,1-3 0 0,3-1 0 0,-1 1 0 16,6-2 0-16,0 1 0 0,3-1 0 0,-1 1 0 15,-2-2 0-15,-1-1 0 0,3 2 0 0,0 0 0 0,2 0 0 16,2 0 0-16,-2 2 0 0,-2-2 0 0,0 1 0 15,-4-1 0-15,3 1 0 0,2-2 0 0,3 0 0 16,0 0 0-16,0-1 128 0,-5-1-128 0,2 0 128 16,-2 0-128-16,4 0 128 0,5-2-128 0,1 0 0 15,-1 0 144-15,-4-1-144 0,0 1 128 0,-4 0-128 16,1-3 128-16,3 1-128 0,2-1 0 0,-3 2 144 16,-3-3-144-16,-3 2 0 0,-6-3 128 0,4-1-128 15,2-2 0-15,3 1 0 0,-2-2 128 0,-1-2-128 16,-1-2 0-16,-1 0 0 0,-6 1 176 0,-1-4-176 15,1-3 160-15,1 1-160 0,0 5 128 0,3-3-128 0,2 2 0 0,-5-1 0 16,-3-5 128-16,-4 1-128 0,-4 0 0 0,-2 1 0 16,-4-1 128-16,1-1-128 0,-1-2 0 0,-1 1 144 15,-3 1-144-15,0-1 0 0,2-1 144 0,-2-1-144 16,-2 1 128-16,-5 1-128 0,-4 3 128 0,-1-1-128 16,-4-2 0-16,-2 5 128 0,-3 3-128 0,-4 0 0 15,-1 2 0-15,-3 1-128 0,-2-1 0 0,-4 1 0 31,-3 3-1728-31,-2-1-352 0,-5 0-64 0</inkml:trace>
  <inkml:trace contextRef="#ctx0" brushRef="#br0" timeOffset="35244.3">16847 15224 13823 0,'2'-11'1216'0,"-2"11"-960"15,1-9-256-15,-1 1 0 0,-1 0 736 0,1 8 96 16,0 0 32-16,0 0 0 0,0 0-48 0,0 0-16 16,-7-1 0-16,-2 4 0 0,-2 6-32 0,0 5 0 15,1 5 0-15,-2-2 0 0,-1 0-208 0,0 4-48 0,1 5-16 0,0 0 0 16,-2 2-192-16,2-3-48 0,1 1 0 0,2-4 0 16,-1 2-16-16,5-8-16 0,0 0 0 0,2-3 0 15,1-1 0-15,0-3 0 0,2-9 0 0,0 0 0 16,2 9 240-16,-2-9 48 0,0 0 16 0,12 1 0 15,2-3 224-15,2-4 32 0,-1-2 16 0,0 0 0 16,1-6-224-16,0 0-32 0,5-1-16 0,2-2 0 16,-2 2-336-16,0 1-192 0,-1-1 192 0,-3 1-192 15,1 3 128-15,-3 1-128 0,-1 2 0 0,-3 2 0 16,-3-1 0-16,2 2 0 0,-4 0-192 0,-6 5 48 16,6-4-2096-1,-6 4-432-15,0 0-80 0</inkml:trace>
  <inkml:trace contextRef="#ctx0" brushRef="#br0" timeOffset="35481.05">16587 15438 23551 0,'-1'-11'1040'0,"4"4"224"0,0-1-1008 15,5-2-256-15,-1-3 0 0,6-2 0 0,5-2 1280 0,5-1 192 16,1-2 64-16,5 0 0 0,1-2-384 0,5 2-64 15,6-2 0-15,1 0-16 0,-1 0-416 0,0 1-80 16,-4 0 0-16,1 3-16 0,-3 0-272 0,0 2-48 16,1-1-16-16,-5 3 0 0,-7 3-224 0,3 0 144 15,1-1-144-15,-1 2 128 16,-3 1-1424-16,-2 3-304 0,-2 3-48 0</inkml:trace>
  <inkml:trace contextRef="#ctx0" brushRef="#br0" timeOffset="36677.53">18760 14565 17503 0,'7'-11'1552'0,"-2"5"-1232"0,2-1-320 0,-1 0 0 16,1 3 144-16,-7 4-16 0,6-7-128 0,0 4 192 15,-2-3 368-15,-4 6 64 0,0 0 16 0,4-8 0 16,-4 8 304-16,-4-8 64 0,0-1 16 0,-2 4 0 15,-2 3-112-15,-3-1-16 0,-3 1 0 0,-4 2 0 16,-4 2-576-16,0 1-128 0,-6 0-32 0,4 1 0 0,2 1 32 0,0 0 0 16,-1 5 0-16,1-2 0 0,0 0 0 0,2-1 0 15,4 2 0-15,1 2 0 0,3 0-192 0,2-1 192 16,3-2-192-16,3 2 192 0,0-1-192 0,3 1 0 16,2 1 0-16,4-2 0 0,-5-9 0 0,11 11 0 15,3 1 0-15,3 0 0 0,5 0 160 0,1-1 0 16,0 0 0-16,7 3 0 0,1-1 0 0,2 1 0 15,-1 2 0-15,-1 2 0 0,-4 4-160 0,-2 0 0 16,-3-2 0-16,-5 0 128 0,-2-4-128 0,-1 3 0 16,-6-1 0-16,0 0 0 0,-2 1 320 0,-3 0 0 15,-2-5-16-15,-2 0 0 0,-2 0 272 0,-3-2 64 16,-2-1 16-16,1 0 0 0,-4 0-16 0,-4-1-16 16,0-2 0-16,-3 1 0 0,0 0-272 0,-4-1-48 0,-4 0-16 15,-2-2 0-15,0-2-160 0,2 1-128 0,1-2 192 0,0-2-192 16,1-1 0-16,0-1-272 0,3-2 16 0,1-2 16 31,4-1-1776-31,0-2-352 0,4-1-80 0,1-3-11520 0</inkml:trace>
  <inkml:trace contextRef="#ctx0" brushRef="#br0" timeOffset="37282.19">18988 14861 5519 0,'0'0'496'0,"-4"-5"-496"15,2 0 0-15,2 5 0 0,0 0 2384 0,0 0 384 16,-6-7 80-16,0 3 16 0,1 1-1344 0,5 3-272 16,-8-3-48-16,0-1-16 0,0 1-464 0,2 2-80 0,-4 0-32 0,0 1 0 15,0 1-128-15,-3 0-32 0,-1-1 0 0,-2 1 0 16,0 5 0-16,-3-2-16 0,-4 0 0 0,1 1 0 15,-4-1 80-15,0 3 32 0,1 3 0 0,-3-1 0 16,0-2-64-16,5 2-16 0,2 1 0 0,1 1 0 16,-1-1-192-16,-1 1-32 0,5 0-16 0,1 2 0 15,3 0-80-15,4 3-16 0,0-3 0 0,5 0 0 16,3 2-128-16,2 1 128 0,1-1-128 0,4 1 128 16,2-2 32-16,2 1 0 0,1 1 0 0,4-1 0 15,2 1 80-15,1 0 16 0,-2 2 0 0,0-3 0 16,-2 0-32-16,0 2 0 0,2-1 0 0,-2 0 0 15,-1-4 96-15,0 2 32 0,0-1 0 0,-4 1 0 16,0 0 96-16,0 1 0 0,0 1 16 0,-4-1 0 16,-1-1-96-16,-3-1-32 0,-1-2 0 0,-4 1 0 0,-1 0 16 0,-2-1 0 15,-4-1 0-15,-1 0 0 0,-4-2 16 0,-3 1 0 16,-2 1 0-16,0-1 0 0,4-3-176 0,-4 1-16 16,-2-3-16-16,1 3 0 0,-1-6-160 0,2-3 0 15,2-1-160-15,4-2 160 16,2-1-2448-16,5-3-400 0,2-2-80 0</inkml:trace>
  <inkml:trace contextRef="#ctx0" brushRef="#br0" timeOffset="38149.58">19813 14717 14975 0,'0'0'656'0,"-8"0"144"0,0-1-640 0,1 1-160 0,-2 1 0 0,1 0 0 16,8-1 864-16,-8 1 144 0,8-1 16 0,-7-1 16 16,7 1 16-16,0 0 0 0,-6-3 0 0,6 3 0 15,0 0 80-15,0 0 16 0,0 0 0 0,8-8 0 16,0 0-224-16,2 1-32 0,0-2-16 0,5 1 0 15,1 2-208-15,2-1-32 0,2 0-16 0,3 3 0 16,-2 1-368-16,2 1-64 0,0 0 0 0,2 2-16 16,-1 3 0-16,1 0 0 0,-2 1 0 0,-1 2 0 15,-6 3 16-15,-1 2 0 0,-8 1 0 0,0 3 0 0,-5 3 112 0,-3 3 16 16,-8 1 16-16,-4 4 0 0,-5 3-48 16,-4 1-16-16,-7 5 0 0,-2 1 0 0,-2 2-112 15,-2 1-32-15,-3-5 0 0,5-3 0 0,4-6-128 0,2 0 128 16,1-4-128-16,-1-2 128 0,1-5 48 0,1-2 0 15,1-1 0-15,5-1 0 0,-1-2 176 0,6-1 32 16,3-2 16-16,4-1 0 0,7-4-80 0,0 0-32 16,0 0 0-16,0 0 0 0,15-4-32 0,6 1 0 15,1-1 0-15,4 1 0 0,-4-3 0 0,2 0 0 16,0 1 0-16,0 0 0 0,-1 2-256 0,0 1 0 16,1-1 128-16,-2 3-128 0,-2 0 0 0,0 3 0 15,0-1-208-15,-4 0 80 16,-1-1-1840-16,0 1-352 0,2 3-80 0,-1-2-16 0</inkml:trace>
  <inkml:trace contextRef="#ctx0" brushRef="#br0" timeOffset="38390.01">20461 15255 29247 0,'0'0'640'0,"1"7"144"0,-6-3 32 0,1 0 0 0,-5-3-656 0,3 3-160 0,-3 0 0 0,2 1 0 15,2 0 1136-15,-1-2 192 0,2 1 32 0,0-1 16 16,4-3-112-16,0 0-32 0,0 0 0 0,0 0 0 16,0 0-384-16,0 0-80 0,9-2 0 0,2 2-16 15,0-2-256-15,1-4-48 0,2-4-16 0,-5 4 0 16,1 0-432-16,-1 1-144 0,1 0 0 0,-2 1 0 16,1-1 144-16,-4 2 0 0,1 2 0 0,-1 0 0 15,-1-1-1232-15,-4 2-224 0,0 0-32 0,0 0-10160 16,0 0-2048-16</inkml:trace>
  <inkml:trace contextRef="#ctx0" brushRef="#br0" timeOffset="45459.52">21971 14688 14687 0,'1'-16'640'0,"0"8"144"0,-1 8-624 0,0-9-160 16,-2 0 0-16,0-2 0 0,-4 0 416 0,1 2 48 15,-3 0 16-15,-2-1 0 0,-3-1 0 0,-4 1 0 16,-2 0 0-16,-6 3 0 0,0-1 0 0,-1 2 0 16,-2 1 0-16,0 0 0 0,-1411 4 208 0,2815 2 32 15,-1405 4 16-15,1 0 0 0,1 1-288 0,-1 4-48 16,1 1-16-16,4-1 0 0,0 2-128 0,3 0-48 15,2 1 0-15,4 2 0 0,5 2-208 0,5-2 0 0,6-3 0 0,7 4 0 16,3 3 144-16,7 1-144 0,2 1 128 0,5 0-128 16,-1 1 160-16,3 4-160 0,3 3 192 0,1 0-192 15,1-4 128-15,1 0-128 0,1 1 0 0,-4-1 0 16,-5 0 176-16,-1-2-176 0,-3 1 160 0,-4-2-160 16,-5 0 0-16,-3 1 0 0,-4 0 0 0,-3-1 0 15,-6 0 0-15,-4 0 0 0,-3 1 0 0,-2-2 144 16,-3-4 80-16,-3 0 16 0,1-1 0 0,-2 1 0 15,-2 0 144-15,0 0 16 0,-1-6 16 0,2 2 0 16,-3 1 144-16,1-1 16 0,0-4 16 0,-1 0 0 16,-1-1-192-16,-1-1-32 0,-1-4-16 0,-1-1 0 15,-4-1-96-15,0-2-32 0,0-1 0 0,6-1 0 16,1-1-48-16,3-2-16 0,1-3 0 0,4-1 0 16,5 1 32-16,0-2 0 0,4 0 0 0,4-2 0 0,3-2-192 15,5-2 192-15,4-1-192 0,2-1 192 0,2-1-64 16,7-2 0-16,5-2 0 0,6-1 0 0,3 6-128 0,2-3 0 15,0 0 0-15,-1 2 0 0,2 3 0 0,3 2 0 16,3-3 0-16,1 2 0 0,5 0 0 0,-1 3 0 16,-1 0 0-16,-1 1 0 0,-5-2 0 0,0-2 0 15,-2-1 0-15,0-2 0 0,3-3 0 0,-2 1 0 16,-1-1 0-16,-8 3 0 0,-8 3 0 0,-4-1 0 16,-4 0 0-16,-6 0 192 0,-3 1 64 0,-5 3 32 15,-5 3 0-15,-3 1 0 0,-2-2-96 0,-5 1-32 16,-6 1 0-16,-4 1 0 0,-4 2-160 0,-3-1 0 15,-1 2 0-15,0 0 0 0,0 2 0 0,-1 0 0 16,1-1 0-16,1 1 0 16,1 0-400-16,3 1-112 0,2 2-32 0,6 0 0 15,5 2-1888-15,14-2-368 0,0 0-80 0,0 0-9424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0:35.06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3925 5267 9215 0,'0'0'816'0,"-4"-6"-656"0,-2 1-160 0,1 0 0 16,5 5 896-16,-8-3 128 0,0 0 48 0,3 1 0 15,5 2-368-15,0 0-80 0,0 0-16 0,0 0 0 16,0 0-224-16,0 0-64 0,0 0 0 0,0 0 0 16,0 0-32-16,0 0-16 0,11-4 0 0,-3 1 0 15,0-1 16-15,2-1 0 0,1 2 0 0,3 0 0 16,1 3-80-16,1-1-16 0,1-2 0 0,-2 3 0 16,1 0 48-16,1 0 0 0,5 0 0 0,-1 1 0 15,1 1-16-15,1-1 0 0,0-1 0 0,3 0 0 16,1 0-32-16,2 0-16 0,-4 0 0 0,4 0 0 15,0 0 16-15,1-1 0 0,0-2 0 0,2 2 0 16,1 3 0-16,0 1 0 0,0-3 0 0,2 2 0 0,0-1-16 0,1 1 0 16,2 0 0-16,-4 1 0 0,0-5-176 0,3 2 0 15,1 0 0-15,3 0 128 0,-2 0-128 0,3 0 128 16,1 0-128-16,-2 0 128 0,0 2 0 0,1 0 0 16,-4-1 0-16,1-1 0 0,-3 0 0 0,4 0 0 15,-1 0 0-15,1 1 0 0,1-2 0 0,1 1-128 16,3 0 192-16,0 0-64 0,1-1 128 0,-1 0 0 15,1-2 16-15,1 1 0 0,1 0-112 0,3 1-32 16,-1-2 0-16,2 3 0 0,0 2 48 0,-2 0 0 16,1 2 0-16,-3-1 0 0,2-3-176 0,-1 1 192 15,1 1-192-15,1-1 192 0,2 3-192 0,2-1 0 16,-4-1 0-16,2 0 0 0,1 0 0 0,2 0 128 16,1-2-128-16,1 3 0 0,0-1 0 0,-1 0 0 0,-2-2 128 0,0 1-128 15,-2 1 0-15,5 1 0 16,-2-2 0-16,2 0 0 0,-1-1 0 0,-2 0 0 0,-2 0 0 0,-2 0 128 15,0 0-128-15,2-1 0 0,-2-2 0 0,3 2 0 16,2-1 0-16,0 1 128 0,-3 0-128 0,1-1 0 16,-5-2 192-16,4 2-32 0,2 2-16 0,-1-1 0 15,0-1 48-15,1 2 16 0,3 1 0 0,0 1 0 16,-3 0-48-16,0-2-16 0,0 0 0 0,2 4 0 16,2-2-144-16,-1 1 0 0,0 2 144 0,-3-1-144 15,0 0 0-15,-2 0 128 0,3-2-128 0,-1 0 0 16,1 1 0-16,0 0 0 0,1 0 0 0,-1 0 128 15,-5 1-128-15,2-1 0 0,-1-1 0 0,1 0 0 16,1 2 0-16,1-1 0 0,1 2 0 0,-1 0 0 16,-4-4 0-16,1 1 0 0,0 1 0 0,-1 1 128 0,0-4-128 15,4 1 0-15,-1 0 0 0,1 1 0 0,-3 0 0 0,-2-1 128 16,0-2-128-16,-1 0 128 0,-1 0 0 0,-2 1 16 16,-3 0 0-16,3 1 0 0,4 0 16 0,-3 0 0 15,-1 2 0-15,-3-2 0 0,0-1-32 0,0 1-128 16,1 0 192-16,2 1-64 0,1-2-128 0,0 0 0 15,0 0 0-15,-1 0 128 0,0 1-128 0,-1 0 0 16,-1-1 0-16,-3-1 128 0,0-2-128 0,1 3 0 16,0 0 0-16,1 0 0 0,-1-2 0 0,1-1 0 15,-2 1 0-15,-2 0 0 0,0 1 128 0,-2 0-128 16,-1 0 0-16,1 0 128 0,-1 1-128 0,2-4 0 16,2 1 0-16,0 1 128 0,-2 1-128 0,1 0 0 15,-1 0 0-15,1-1 0 0,-3 0 0 0,-2-2 0 0,-2 1 128 0,0 0-128 16,0 2 0-16,0 0 0 0,-3-2 0 15,1 1 128-15,-1-1-128 0,-1 2 0 0,0 1 0 0,0 0 0 16,0-1 0-16,-2 1 0 0,0 2 128 0,-2 0-128 16,0-2 0-16,-2 1 0 0,0 1 0 0,-1-2 128 15,0 1-128-15,2-1 0 0,-2-1 0 0,1 2 0 16,1 0 0-16,1 0 0 0,2 0 0 0,1 1 0 16,-1-2 0-16,0 0 0 0,-2 0 0 0,2-1 0 15,1 1 0-15,-1-1 0 0,0-2 0 0,-1 2 0 16,1 1 160-16,-2-2-160 0,0-3 192 0,-1 2-192 15,1 0 128-15,1 0-128 0,-1 0 0 0,1 0 0 16,0-2 0-16,-2 1 0 0,1 1 0 0,-1-2-144 16,0 1 144-16,0 1 0 0,1-1 0 0,1 1 128 0,-1 0-128 15,-2-1 0-15,-1 0 0 0,0 1 128 0,-4 1 0 0,0-2 0 16,-3 0 0-16,-1-1 0 0,0 1-128 0,-3 1 0 16,0 1 0-16,-1-2 0 0,-1 2 0 0,-8 2 0 15,6-5 0-15,1 0 0 0,-7 5 0 0,0 0 128 16,5-4 0-16,-5 4 0 0,0 0-128 0,0 0 0 15,0 0 0-15,0 0 128 0,0 0-128 0,0 0 0 16,0 0 0-16,0 0 0 0,-6-7 0 0,-3 3 0 16,-1-1 0-16,0 4 0 0,-1 1 0 0,-1 0 0 15,1-1 0-15,-4 0 0 0,-5 0 0 0,-1 1 0 16,0-1-176-16,-5 0 176 0,-3 0 0 0,-2 1 0 16,0 0 0-16,-5 1 0 0,-3 0 0 0,-1 1 0 15,-5 0 0-15,1 0-144 0,-1 3 144 0,-3-3 0 16,-2-2 128-16,-4 1-128 0,-1 1 0 0,-2 2 0 15,-2 0-192-15,4 0 64 0,-1 0 128 0,-3-1 0 0,-4-1 0 0,-2 2 0 16,0-1 0-16,-3 1 0 0,1 1 0 0,-3 0 0 16,-3-2 0-16,-4 2 0 0,-2-1 0 0,-1 1 0 15,2 0 0-15,-3 1-160 0,-3-4 160 0,-2 2 0 16,0 2-192-16,-2-1 64 0,3 0 128 0,-4-3-208 16,-8 0 208-16,3 0-144 0,0 2 144 0,0-2-128 15,-4-1 128-15,3 1 0 0,-3-1 0 0,1 1 0 16,-1-1 0-16,-1 2 0 0,0-1 0 0,3 0 0 15,2 0 0-15,0 0 0 0,-5 1 0 0,3-1 0 16,1 0 0-16,2 0 0 0,-1-2 0 0,1 0 0 16,-1 1 0-16,4 0 0 0,4-1 0 0,-1 2 0 15,-3 0 0-15,2-2 0 0,2-1 0 0,-1 1 0 0,4 0 0 0,-5 0 0 16,-2 0 0-16,6 0 0 0,5 0 0 16,-3 1 0-16,1 0 0 0,0-1 0 0,0 0 0 0,1 1 0 15,3 0 0-15,-1-1 0 0,0 0 0 0,-2 0 0 16,-2 0 0-16,5 0 0 0,5 0 0 0,0 0 0 15,-3 0 0-15,0-1 0 0,1-2 0 0,1 0 0 16,4 2 0-16,-3 0 0 0,1-2 0 0,0 0-128 16,2-2 128-16,1 3 0 0,2 0 0 0,1 0 0 15,0-1 0-15,-4 0 0 0,-1 0 0 0,1 1 0 16,3 1 0-16,3-1 0 0,2 0 0 0,-2 0 0 16,-2 1 0-16,0 1 0 0,4-1 0 0,2-1 0 15,0 1 0-15,3-2 0 0,2 1 0 0,-2 1 0 16,-1-1 0-16,3 0 0 0,0-1 0 0,3 2 0 0,3 0 0 15,1-1 0-15,0-1 0 0,2-1 0 0,2 2 0 0,2 0 0 16,-4-1 0-16,1-1 0 0,0 2 0 0,2 0 0 16,2 2 0-16,1 0 0 0,0 0 0 0,1 0 0 15,-2 2 0-15,-1 2 0 0,2-1 0 0,-2 0 0 16,-1-3 0-16,4 3 0 0,-1 1 0 0,4 0 0 16,2 1 0-16,2-2 0 0,3 2 0 0,1 1 0 15,4 0 0-15,1 0 0 0,2-3 0 0,4 2 0 16,1 0 0-16,4 1 0 0,3-2 0 0,0-1 0 15,8-3 0-15,0 0 0 0,-1 9 0 0,1-9-128 16,0 0 128-16,0 0-128 0,11 8 128 0,1-3-128 16,0-1 128-16,7 0-128 0,-1-4 128 0,6 2-128 15,2-1 128-15,5-1 0 0,4-2 0 0,5 1 0 0,4-2 0 0,2 1 0 16,3-1 0-16,4 1 0 0,2-1 0 0,4 1 0 16,3-4 0-16,3 3 0 0,4 0 0 0,3 0 0 15,0 2 0-15,5-3 0 0,4-2 0 0,1 3 0 16,3 2 0-16,-5 0 128 0,-1-1-128 0,5-1 0 15,3 0 0-15,2 2 128 0,2 1-128 0,-2 0 0 16,0-1 0-16,4 1 0 0,4 0 0 0,-1-1 0 16,-3-1 0-16,1 1 128 0,2 2-128 0,1 0 0 15,0 0 0-15,1-1 0 0,3-1 0 0,-1 1 0 16,0 0 0-16,0 0 0 0,1 0 0 0,2 0 0 16,1-1 0-16,-5 0 0 0,-1-1 0 0,1-1 144 15,2 1-144-15,-2 0 0 0,0-2 192 0,4 2-64 16,3 0 0-16,-2 0-128 0,-1 0 208 0,4-1-64 0,2 2-16 0,-2 1 0 15,-1 0-128-15,3 0 160 0,-1-1-160 0,2 2 160 16,0 2-160-16,1-2 0 0,0-1 0 0,-3 1 128 16,-3 0-128-16,1 2 0 0,0-2 0 0,0 0 0 15,-2 2 0-15,-2-2 0 0,-2-1 128 0,2 0-128 16,3-1 0-16,-3-2 0 0,-3 1 144 0,5 1-144 16,-1-1 0-16,0 2 0 0,0-2 0 0,0-1 0 15,3 1 0-15,-1 1 128 0,-1 0-128 0,1-2 0 16,3-3 0-16,1 2 0 0,-1 2 0 0,0-2 0 15,-3 0 128-15,0 2-128 0,-2 1 128 0,-3 0-128 16,-4-1 144-16,2 1-144 0,2 0 192 0,-7 1-192 16,-3 2 160-16,-6 1-160 0,1-1 128 0,-5 0-128 15,1 5 128-15,-9-1-128 0,-6 2 0 0,-9 1 128 16,-5 0-128-16,-8 0 0 0,-7 0 0 0,-7 2-10496 16,-7 0-2224-16</inkml:trace>
  <inkml:trace contextRef="#ctx0" brushRef="#br0" timeOffset="1385.9">7659 7593 2751 0,'-1'-17'256'0,"-3"0"-256"0,0 2 0 0,-2 1 0 16,1-2 3328-16,-1 2 608 0,1 1 128 0,-3 2 32 15,-1 2-2832-15,-2 0-560 0,-1-1-128 0,-1 0 0 16,-2 1-368-16,-2 1-64 0,0-1-16 0,-3-2 0 16,-2-3-128-16,-1 0 0 0,-2-1 0 0,0 1 128 15,-1-1-128-15,-2 1 0 0,1-1 144 0,0 1-144 16,1 2 256-16,-2 2 0 0,-1-3-16 0,-3 2 0 16,-4 5-16-16,-1-3 0 0,-2 2 0 0,1 2 0 15,-2 0-224-15,-2 2 128 0,-3 1-128 0,-3-1 0 0,-2-2 192 0,-1 2-64 16,1 0-128-16,0 1 192 0,1 6-32 0,-1-2-16 15,1-1 0-15,1 2 0 0,-1 4 48 0,3 0 16 16,2 0 0-16,0 0 0 0,1 3 0 0,3 0 0 16,3 0 0-16,1 1 0 0,1 1-64 0,1 1-16 15,-1 0 0-15,1 2 0 0,2 3-128 0,1 1 0 16,0-2 0-16,1 2 128 0,0 1-128 0,1-1 0 16,1 0 0-16,1-1 0 0,2 0 0 0,1 0 0 15,2 2 0-15,0-1 0 0,0-2 0 0,2 3 0 16,-1 0 0-16,1 2 0 0,0 3 0 0,3 1 0 15,-3-3 0-15,4 3 0 0,1 2 0 0,1 0 0 16,1-1 0-16,0 1 0 0,2 0 0 0,1-1 128 16,0 1-128-16,1-2 0 0,2-1 0 0,3 2 128 0,1-1-128 0,0 3 0 15,0 0 128-15,3 1-128 0,1 0 0 0,4 2 128 16,0 2-128-16,-2 1 128 0,1 1-128 0,1-2 128 16,5-1-128-16,1-1 128 0,-1-1-128 0,0-3 128 15,1-4-128-15,0-1 0 0,2 1 144 0,3 0-144 16,0 1 176-16,2-5-48 0,1-2 0 0,2 0 0 15,2 4 0-15,-1-5-128 0,4-2 192 0,-1-1-64 16,1-1 16-16,5 0 0 0,1 0 0 0,0-2 0 16,0-2-144-16,1 1 192 0,0 0-192 0,2 0 192 15,1 0-192-15,0-2 0 0,-3-1 144 0,1 1-144 16,-2-1 0-16,2-1 144 0,0 1-144 0,1-2 0 16,1-1 144-16,2-1-144 0,0 0 0 0,1-1 144 15,0-1-144-15,1 1 192 0,0-1-192 0,-2 0 192 0,-1-1-192 0,3-1 192 16,0-3-192-16,3 3 192 0,-3 1-192 0,3-1 160 15,0-2-160-15,2 1 160 0,0 1-160 0,-3 1 128 16,1 0-128-16,1-3 128 0,0-1-128 0,1-2 160 16,0 1-160-16,-1-2 160 0,2 1-160 0,-2-3 128 15,-2-1-128-15,0-1 128 0,-6-1 48 0,1-3 0 16,-2-5 0-16,0-1 0 0,0-2 128 0,-1-3 16 16,-1-1 16-16,-2-4 0 0,-5-3-32 0,3-1-16 15,1-1 0-15,-2-2 0 0,0 1-16 0,-6-3 0 16,-2-6 0-16,-5 1 0 0,-4 1 176 0,-3 0 48 15,-6 0 0-15,-4 1 0 0,-5 1 16 0,-2 3 0 16,-6 2 0-16,-5 1 0 0,-2-1-304 0,-4 1-48 16,-5 3-16-16,-3 3 0 0,-1 0-144 0,-6 1 0 0,-1 2-160 0,1 4 160 31,-1 3-512-31,1 2-16 0,1 2 0 0,2 3 0 16,0 3-1392-16,5 4-256 0,5 4-64 0</inkml:trace>
  <inkml:trace contextRef="#ctx0" brushRef="#br0" timeOffset="2664.63">6126 7460 6447 0,'0'0'272'0,"0"0"80"0,0 0-352 0,0 0 0 0,0 0 0 0,0 0 0 16,0 0 2240-16,0 0 368 0,0 0 80 0,0 0 0 15,0 0-1600-15,0 0-336 0,0 0-64 0,0 0-16 16,0 0 48-16,0 0 16 0,-3-10 0 0,1 2 0 16,2 8 0-16,0 0 0 0,-3-7 0 0,-2 0 0 15,0 2-80-15,5 5-16 0,-7-6 0 0,0 0 0 16,-1-3-192-16,1 0-64 0,-2-1 0 0,3 1 0 16,-3 2-112-16,2-4-16 0,-3 0-16 0,2-1 0 15,-2 1 0-15,0-3 0 0,-1-1 0 0,0 0 0 16,1-1 112-16,-2 1 32 0,1-1 0 0,-2 0 0 0,-1-2-80 15,-1 0-16-15,-4-1 0 0,3-2 0 0,3 5-32 16,-3-3-16-16,-5-3 0 0,1 3 0 0,2-1-80 0,-1 2-16 16,-1-2 0-16,-1-2 0 0,0-2 48 0,-2-1 16 15,2 2 0-15,-1-2 0 0,0-2 32 0,0-1 0 16,-2-1 0-16,2 3 0 0,-3 2-48 0,1-1 0 16,0-4 0-16,2 3 0 0,2 1-64 0,1-2 0 15,1-4-128-15,4 0 192 0,0-1-192 0,0 0 144 16,-2 2-144-16,2-1 128 0,0 0-128 0,0-1 192 15,3-2-192-15,-2 1 192 0,1 0-192 0,2 0 160 16,1 0-160-16,-1 1 160 0,-1 1-160 0,2-2 128 16,-1-2-128-16,2-2 128 0,-2 0-128 0,1 1 0 15,-1 0 0-15,2 1 128 0,0-1-128 0,-2 3 0 16,2 0 0-16,-2 0 0 0,2 2 0 0,-2-2 0 0,0-3 0 0,2 1 0 16,-2 0 0-16,5 1 0 0,-3 1 0 0,1 0 0 15,1-1 128-15,0 3-128 0,3 3 128 0,0 1-128 16,0 4 144-16,1 1-144 0,-1 0 160 0,0 1-160 15,0 0 144-15,0 1-144 0,0 0 128 0,1 4-128 16,-1 1 0-16,1 0 0 0,1 1 128 0,-1 2-128 16,-2 1 0-16,1 2 0 0,2 1 0 0,1 8 0 15,-3-8 0-15,1 0 0 0,2 8 0 0,0 0 0 16,0 0 0-16,0 0-144 0,0-8 144 0,0 8 0 16,0 0-224-16,0 0 64 0,0 0 16 0,0 0 0 15,0 0-288-15,0 0-48 0,0 0-16 16,0 0 0-16,0 0-416 0,0 0-96 0,0 0-16 0,0 0-8816 15,0 0-1760-15</inkml:trace>
  <inkml:trace contextRef="#ctx0" brushRef="#br0" timeOffset="3070.84">4264 5250 14735 0,'-4'-8'1312'0,"-1"0"-1056"15,5 8-256-15,-4-6 0 0,-1 1 1760 0,5 5 288 16,0 0 64-16,3-6 16 0,-3 6-1360 0,8-6-288 16,5-1-48-16,-2 1-16 0,3 0 80 0,2 1 16 0,1-2 0 0,3-1 0 15,3-1-512-15,1 1 0 0,1-1 0 0,2 0 0 16,-1 1 0-16,3-2 0 0,-3 3 0 0,5-2 0 15,1-2 192-15,2-2-48 0,-1-2-16 0,-1 1 0 16,2-1 80-16,1-1 16 0,1 1 0 0,1-2 0 16,3 0 48-16,-1 0 16 0,0 2 0 0,-1 2 0 15,1-2 0-15,-3 4 0 0,-1 2 0 0,-3 2 0 16,-5 1 0-16,0 3 0 0,-2 1 0 0,-2 5 0 16,-1 4-128-16,0 2-32 0,-5 4 0 0,0 6 0 15,0 4 0-15,-2 4 0 0,0 4 0 0,2 6 0 16,1 5-128-16,4 1 128 0,0 0-128 0,4 0 128 15,-1-1-128-15,3-3 0 0,1 0 0 0,2-1 128 16,2 2-128-16,2-2 0 0,3-2-192 0,6-6-9088 16,2-1-1792-16</inkml:trace>
  <inkml:trace contextRef="#ctx0" brushRef="#br0" timeOffset="3718.23">7664 7393 3679 0,'-11'8'320'0,"5"-4"-320"16,-2 1 0-16,0-2 0 0,8-3 1040 0,0 0 144 16,-9 3 32-16,9-3 0 0,-7-1-704 0,7 1-144 15,0 0-32-15,0 0 0 0,-8-3-64 0,8 3-16 16,-6-7 0-16,6 7 0 0,0 0-256 0,0 0 128 0,-4-6-128 0,4 6 0 15,-8-8 128-15,3 2-128 0,5 6 0 0,0 0 0 16,-8-4 0-16,8 4 0 0,-8-2 0 0,8 2 0 16,-8-1-240-16,8 1-48 0,-9 1-16 0,1 1-4000 15</inkml:trace>
  <inkml:trace contextRef="#ctx0" brushRef="#br0" timeOffset="4587.85">7319 7410 9215 0,'0'0'400'0,"0"0"96"0,0 0-496 0,0 0 0 16,0 0 0-16,0 0 0 0,0 0 1216 0,0 0 128 15,-1-8 48-15,1 8 0 0,0 0-768 0,0 0-160 16,4-6-16-16,4 3-16 0,3 1 16 0,-1 0 0 15,-2-3 0-15,3 0 0 0,2-3 0 0,2-1 0 16,4-1 0-16,2-2 0 0,1 1-80 0,2-5-16 16,2-4 0-16,1-1 0 0,1 0-64 0,-1 0-16 15,1-1 0-15,3-1 0 0,3 2 64 0,1-1 16 16,-3 1 0-16,1-1 0 0,-1-1 0 0,0 0 0 16,-1-1 0-16,1-1 0 0,-2-1-48 0,3-3-16 15,3-6 0-15,-1 3 0 0,-3 2-32 0,1-1 0 0,0-3 0 0,2 1 0 16,3 0-16-16,0 4-16 0,0 0 0 0,-4-1 0 15,1-1-32-15,-1-1-16 0,2-1 0 0,-1-4 0 16,3 0-176-16,-2-1 128 0,-4 0-128 0,1 0 128 16,1 2-128-16,-1 2 0 0,-2 1 144 0,-2 0-144 15,2 0 0-15,-3 1 128 0,-2-2-128 0,-1 2 0 16,1 1 144-16,1-1-144 0,0-1 192 0,0 2-192 16,1 1 192-16,-2 1-64 0,-5 2 0 0,4-1-128 15,0 2 128-15,1 0-128 0,-3 2 0 0,-1 1 0 16,0-1 0-16,-1 2 0 0,-4 1 0 0,-1 0 0 15,-1 0 240-15,-1 1-64 0,-1 1-16 0,0 0 0 16,-1 0 16-16,1 2 0 0,-1-2 0 0,1 1 0 16,-3 0-176-16,2 1 128 0,0 2-128 0,2 0 128 15,-4 5-128-15,1-1 0 0,0 0 0 0,-3 3 128 0,1 0-128 0,-2-1 0 16,-1 3 0-16,0 0 0 0,-2 1 0 0,-4 5 0 16,7-7 0-16,-4 1 0 0,0 2 128 0,-3 4-128 15,0 0 0-15,5-7 128 0,-5 7-128 0,5-4 0 16,-5 4 0-16,6-7 0 0,0 1 0 0,-6 6 0 15,7-3 0-15,-7 3 0 0,3-8 0 0,-3 8 0 16,0 0 0-16,8-5 0 0,-6 0 0 0,-2 5 0 16,1-8 0-16,-1 8 0 0,10-1 0 0,-10 1 0 15,0 0 0-15,0 0 0 0,0 0 0 0,6-3 0 16,0 1 0-16,-6 2 128 0,0 0-128 0,7-5 0 16,-2 2 0-16,-5 3 128 0,9-3-128 0,-4-2 0 15,0-1 0-15,2 1 0 0,0 2 0 0,2 0 0 0,-2-1 0 16,-1 0 0-16,3-2 0 0,0 1 0 0,-1-2 0 0,2 0 0 15,-3-1 0-15,1 0 0 0,0-1 0 0,1 2 128 16,-1-1-128-16,2-1 0 0,0-2 144 0,2-1-144 16,-2 1 128-16,1-1-128 0,1 0 128 0,1 0-128 15,-2 1 192-15,3 1-48 0,-1 0 0 0,3-1 0 16,0-2-144-16,0 0 160 0,2-2-160 0,-1 0 160 16,1 2-160-16,-1-3 192 0,-2 1-192 0,1 2 192 15,1 2-192-15,1 0 0 0,-2 0 144 0,2 0-144 16,-2 1 128-16,0 1-128 0,-3 1 128 0,0 2-128 15,-1-2 0-15,-1 3 0 0,0-1 0 0,-1 1 0 16,-2-1-240-16,-2 2-112 0,-2-3-32 0,-4 7 0 16,0 0-1472-16,0 0-288 0,0 0-64 0,-9-5-5728 15,-1 1-1136-15</inkml:trace>
  <inkml:trace contextRef="#ctx0" brushRef="#br0" timeOffset="4887.97">9392 4808 16127 0,'0'0'704'0,"0"0"160"0,0 0-688 0,7-3-176 16,1 0 0-16,3 0 0 0,4 2 496 0,4 0 64 16,-2-1 16-16,6 1 0 0,5 0-320 0,3 1-48 15,4-2-16-15,1 2 0 0,-4 1-192 0,1-1 0 16,0-3 128-16,0 1-128 0,-1 0 0 0,-1 1 144 0,-2 1-144 0,0 0 128 15,-1 0 160-15,-8 3 32 0,-2 2 0 16,-4 2 0-16,-4 4 256 0,-3 3 48 0,-4 1 16 0,-5 6 0 16,-6 2 96-16,-1 7 32 0,1 3 0 0,-6 5 0 15,-5 6-224-15,-3 3-32 0,-4 5-16 0,0 1 0 16,0-1-288-16,-1 2-48 0,2-1-16 0,-2 4 0 31,4 0-1536-31,-2 1-304 0,-1-3-64 0</inkml:trace>
  <inkml:trace contextRef="#ctx0" brushRef="#br0" timeOffset="5630.11">6595 7304 21183 0,'3'-7'1888'0,"-3"7"-1504"0,0 0-384 0,0 0 0 16,0 0-144-16,0 0-112 0,0 0 0 0,0 0-16 16,11-1 96-16,1 0 32 0,-3 1 0 0,1 1 0 15,-1 2 144-15,1-2 0 0,1-1 128 0,2 0-128 16,0 0 144-16,3-3-144 0,-1-2 192 0,-2 2-192 15,-2 0 320-15,1 0-32 0,4-2-16 0,-1-2 0 16,0 0 64-16,2-2 16 0,-1-4 0 0,2-2 0 16,0-4-16-16,0-2 0 0,2-2 0 0,2-3 0 15,2-4 0-15,-1-2 0 0,2-2 0 0,1-4 0 0,3-6 16 16,1-5 0-16,2-1 0 0,5-2 0 0,-2-1-48 16,2 0-16-16,3 0 0 0,-3-2 0 0,0-3-32 0,-2 2-16 15,0 0 0-15,-2 0 0 0,-1 1 32 0,3 0 16 16,0 1 0-16,-1 1 0 0,-3 1-64 0,-1 0-16 15,-2 0 0-15,2 0 0 0,1 4-208 0,-2 1 144 16,-1 1-144-16,-3 2 128 0,2 0-128 0,0 1 0 16,-2 1 0-16,0 0 0 0,-1-3 224 0,1 3-32 15,1 3-16-15,0 1 0 0,-1 4 832 0,1 2 160 16,-3 1 48-16,1 4 0 16,0-1-1712-16,-1 3-336 0,-1-1-64 0,0 0 0 0,0 1 896 0,1 1 0 15,-2 1 160-15,1 2-16 0,-1 2-144 0,0 0 0 16,0 1 0-16,-1 0 0 0,-2 4 0 0,0 2 0 15,0-1 0-15,-3 3 0 0,-4 2 0 0,0 2 0 0,-3 2 0 0,-1 0 0 16,-7 4 0-16,5-5 0 0,-5 5 0 0,0 0 0 16,0 0 0-16,0 0 0 0,0 0 0 0,0 0 0 15,0 0-288-15,0 0 16 0,0 0 0 0,0 0 0 32,0 0-432-32,0 0-64 0,-7 8-32 0,0 0 0 15,-3-3-1440-15,0 3-272 0,-2-3-64 0</inkml:trace>
  <inkml:trace contextRef="#ctx0" brushRef="#br0" timeOffset="6020.61">7791 5279 2751 0,'0'0'256'0,"0"0"-256"15,0 0 0-15,0 0 0 0,0 0 2624 0,1 9 464 16,3 0 112-16,-4-9 0 0,0 0-1488 0,8 4-304 16,2-3-64-16,0 0-16 0,3 0-336 0,1-2-64 15,-2-2-16-15,6-4 0 0,2 1-528 0,3-3-96 16,-1-2-32-16,4-2 0 0,6-3-32 0,2-1-16 16,-1-1 0-16,3-3 0 0,4-1 272 0,1-1 48 15,-2 1 16-15,1 1 0 0,0 1 16 0,-4-1 0 16,0-2 0-16,2 4 0 0,0 1-208 0,2 3-32 15,-4-1-16-15,-2 3 0 0,-2 1-128 0,0 2-32 0,-1 1 0 0,-4 4 0 16,-2 0-16-16,-3 4 0 0,-3 2 0 0,-1 4 0 16,-6-3-128-16,-1 7 0 0,-1 3 144 0,-6 5-144 15,-1 5 160-15,-1 7-32 0,-4 6-128 0,-1 4 192 16,-1 2-64-16,-2 5-128 0,2 1 176 0,-1-3-176 31,2-2-256-31,0 3-144 0,2 4-48 0,2 2-8480 0,2-1-1696 0</inkml:trace>
  <inkml:trace contextRef="#ctx0" brushRef="#br0" timeOffset="11557.95">1441 9241 5519 0,'0'0'496'0,"7"-5"-496"0,0-2 0 0,-7 7 0 16,0 0 1296-16,7-4 176 0,-7 4 16 0,8-7 16 0,-8 7-480 0,6-4-80 16,-6 4-32-16,0 0 0 15,4-10-144-15,-4 10-48 0,4-8 0 0,-4 8 0 0,0 0-16 0,0 0-16 16,0 0 0-16,0 0 0 0,0 0-160 0,0 0-16 15,0 0-16-15,0 0 0 0,0 0 16 0,-11 2 16 16,1 0 0-16,2 3 0 0,-4-3-320 0,-2 2-64 16,-2 3-16-16,0 1 0 0,1-1-128 0,-1 4 0 15,-3-1 0-15,1 1 0 0,0 0 0 0,-1 3 0 16,-1-1 0-16,0 0 0 0,-4-2 0 0,2 3 160 16,-3 3-160-16,1-1 160 0,-1 0-160 0,1 0 160 15,0 2-160-15,1-1 160 0,1 3-160 0,1-2 128 16,1 1-128-16,3 0 128 0,1 1-128 0,2 3 160 15,1-1-160-15,4 0 160 0,1 0-160 0,1-1 160 0,0 0-160 16,2 1 160-16,3-1-160 0,0 0 160 0,2-2-160 0,-1 1 160 16,2 2-160-16,1 0 0 0,-1-3 144 0,1 3-144 15,2 3 0-15,1 0 128 0,-1-6-128 0,0-1 0 16,0 2 224-16,3 1-32 0,1 1 0 0,-1 1 0 16,0 1 64-16,1 0 0 0,2-1 0 0,-2 2 0 15,0 0-96-15,0-1-16 0,-2-2 0 0,0 4 0 16,-2 6-144-16,0 1 128 0,-2 0-128 0,1 3 128 15,-2-2-128-15,-1 1 160 0,-1 0-160 0,-1-1 160 16,0-4-160-16,-2-2 0 0,-1-1 0 0,-1 0 0 16,1-4 0-16,-2 1 128 0,-5-7-128 0,1 4 128 15,1 1 64-15,-1 2 0 0,-2 2 0 0,-1-4 0 16,-3-5 0-16,4 4 0 0,3 0 0 0,0-1 0 0,-1-5-192 16,1-1 192-16,2 2-192 0,0-1 192 0,0 3-192 0,4-4 192 15,-2-2-192-15,1-1 192 0,-2 1-192 0,1 2 128 16,-1-3-128-16,-2-3 128 15,0-2-576-15,-1-2-128 0,-1-2-32 0,4-4-12384 16</inkml:trace>
  <inkml:trace contextRef="#ctx0" brushRef="#br0" timeOffset="12722.94">5216 9139 11679 0,'0'0'512'0,"0"0"128"0,1-11-512 0,-1 1-128 0,-3 1 0 0,2 3 0 16,1 6 752-16,-5-7 128 0,-1-1 16 0,2 5 16 16,4 3-336-16,-11-2-80 0,1 0-16 0,0-1 0 15,-3 0-64-15,0 1-16 0,-2 5 0 0,0-3 0 16,-1-3-32-16,-1 3-16 0,-2-1 0 0,1 1 0 16,-2 3 32-16,0 0 16 0,-1 1 0 0,-2 0 0 15,1 4-96-15,-2 1-32 0,-1 2 0 0,-1 1 0 0,0-1-64 16,-1 1-16-16,2 3 0 0,1 2 0 0,1-2 0 0,1 3-16 15,0-3 0-15,2 5 0 0,-1 2 16 0,1 1 16 16,1-2 0-16,-1 4 0 0,-1 4-208 0,2 2 0 16,3-1 0-16,-1 1 0 0,0-2 0 0,2 2 176 15,2 1-176-15,3 3 160 0,1-4 112 0,1-2 32 16,3-1 0-16,0 0 0 0,0 0 208 0,3-2 64 16,2 0 0-16,2 0 0 0,3 1-112 0,0 2-16 15,0 0 0-15,1-1 0 0,1 0-208 0,2 3-48 16,-1 2-16-16,2 0 0 0,-2 0-176 0,1-3 128 15,-5-1-128-15,2 0 128 0,1-1-128 0,0 0 0 16,0-4 144-16,-3 3-144 0,0 1 0 0,2-2 144 16,-4 0-144-16,1-2 0 0,1-2 192 0,0 2-192 15,2 2 192-15,-2 2-192 0,-1-4 192 0,-1-1-192 0,-2 2 192 0,0 0-192 16,0-1 176-16,-1-2-176 0,-1-2 160 0,-1 1-160 16,-2 1 224-16,1-2-48 0,-3 0-16 0,2-2 0 15,-4-1 112-15,1 0 32 0,-3 1 0 0,2-5 0 16,0-4 80-16,1-2 0 0,0 1 16 0,0 2 0 15,1 1-64-15,-3-2-16 0,0-3 0 0,1 0 0 16,2 4-64-16,-1-5-32 0,1 1 0 0,1-2 0 16,-1-3 32-16,7-1 16 0,-9 5 0 0,3-3 0 15,-3-3-64-15,3 1-16 0,6 0 0 0,-7 2 0 16,0 1-48-16,7-3-16 0,-6-3 0 0,6 3 0 16,-7 4-128-16,7-4 0 0,0 0 0 0,0 0 128 15,0 0-128-15,0 0 0 0,0 0 0 0,0 0 0 0,0 0 0 16,0 0 0-16,0 0 144 0,0 0-144 0,0 0 0 0,4-6 144 15,1-1-144-15,0 0 0 0,-5 7 144 0,8-5-144 16,0-1 0-16,-2 1 144 0,1-2-320 0,-7 7-64 16,9-1-16-16,-1-2 0 15,-8 3-1632-15,10-3-336 0,-10 3-64 0,10-3-12320 16</inkml:trace>
  <inkml:trace contextRef="#ctx0" brushRef="#br0" timeOffset="25259.77">2048 12371 9215 0,'0'0'400'0,"0"0"96"0,0 0-496 0,0 0 0 16,0 0 0-16,0 0 0 0,0 0 912 0,0 0 96 16,0 0 16-16,0 0 0 0,0 0 0 0,0 0 0 15,0 0 0-15,0 0 0 0,0 0-832 0,0 0-192 16,0 0 0-16,0 0 0 0,5-4 864 0,-5 4 128 0,0 0 32 0,0 0 0 16,0 0 0-16,6-3 0 0,-4-1 0 0,-2 4 0 15,0 0-832-15,0 0-192 0,0 0 0 0,0 0 0 16,0 0 864-16,0 0 128 0,0 0 32 0,0 0 0 15,0 0-832-15,0 0-192 0,-4-4 0 0,4 4 0 16,0 0 0-16,-6-2 0 0,1-2 0 0,2 2 0 16,3 2 0-16,-8 1 0 0,2-1 0 0,0 0 0 15,1 1 0-15,5-1 0 0,-6 1 0 0,0 2 0 16,6-3 864-16,-7 2 128 0,1 4 32 0,-1-2 0 16,1-1-832-16,0 0-192 0,-1-2 0 0,1 1 0 15,-1 3 0-15,2-1 0 0,-3 3 0 0,1-2 0 16,0-2 0-16,0 4 0 0,0 0 0 0,1-2 0 15,-1-1 0-15,1 3 0 0,0 1 0 0,-1 1 0 0,1-1 0 16,-1 1 0-16,1 0 0 0,1 3 0 0,-1 2 0 0,0 0 0 16,1-3 0-16,-2 1 0 0,3 0 0 15,0 2 0-15,-2 1 0 0,1-1 0 0,2-4 864 0,1 1 128 16,-3 1 32-16,3 0 0 0,1-2-832 0,1 2-192 16,2 2 0-16,2 0 0 0,0 0 0 0,-1-5 0 15,2 2 0-15,0 0 0 0,1 0 0 0,-1 0 0 16,2 0 0-16,-2-2 0 0,3 0 0 0,-1-1 0 15,1-2 0-15,-1 2 0 0,0-5 0 0,-1 2 0 16,1-2 0-16,-1 1 0 0,0 1 0 0,1-2 0 16,-1-2 0-16,-6-1 0 0,8 2 0 0,-2 0 0 15,-6-2 0-15,8 1 0 0,1-2 0 0,-1-1 0 16,-2 1 0-16,1 0 0 0,1-1 0 0,-4 0 0 0,1-1 0 0,2 1 0 16,1-1 0-16,-1 0 0 0,1-2 0 0,1 1 0 15,0-3 0-15,0 2 0 0,-1-1 0 0,0 0 0 16,2-4 0-16,-2 2 0 0,0 2 0 0,1-2 0 15,-1-3 0-15,0-1 0 0,0 3 0 0,0-2 0 16,-2 0 0-16,-1-1 0 0,1-2 0 0,-1 2 0 16,2 1 864-16,0 1 128 0,0 1 32 0,1-1 0 15,-3-2-832-15,1 0-192 0,-3 3 0 0,-1-2 0 16,2-3 0-16,-2 0 0 0,-1 2 0 0,-1 1 0 16,0 1 0-16,-1 1 0 0,0-1 0 0,-3 0 0 15,-2 0 0-15,0 0 0 0,3 2 0 0,1 1 0 16,-4-2 0-16,3 1 0 0,1 1 0 0,-2 0 0 15,-2 1 0-15,-1 1 0 0,1-2 0 0,0 3 0 0,2-1 0 0,-1 1 0 16,-1-3 0-16,0 3 0 0,0 2 0 0,-2 0 0 16,0-1 0-16,1 1 0 0,-1-1 0 0,1 1 0 15,2-1 0-15,-3 1 0 0,1 0 0 0,-1 0 0 16,1 1 0-16,-2 1 0 0,2 0 0 0,-3 0 0 16,1 0 0-16,0 1 0 0,-1 1 0 0,1 1 0 15,-2 0 0-15,1-1 0 0,2 0 0 0,-1 1 0 16,1 1 0-16,-2 0 0 0,0-3 0 0,0 1 0 15,-1 2 0-15,2 0 0 0,-1 0 0 0,0 1 0 16,0-1 0-16,-1 3 0 0,0 0 0 0,1 2 0 16,0 1 0-16,2 0 0 0,0-1 0 0,-1 1 0 15,2 2 0-15,-1 0 0 0,2 1 0 0,1 0 0 16,3 1 0-16,1 0 0 0,-1 1 0 0,1 0 0 16,0-4 0-16,-1 2 0 0,0 1 0 0,1 0 0 0,2 1 0 0,1-2 0 15,-4 1 0-15,4 0 0 0,0 3 0 0,1-1 0 16,-1-2 0-16,3-2 0 0,-3-1 0 0,2 1 0 15,1-1 0-15,1 0 0 0,-1-2 0 0,1-1 0 16,1 2 0-16,1-1 0 0,1-1 0 0,0-2 0 16,-2 1 0-16,2-1 0 0,-3-1 0 0,5 1 0 15,0-3-128-15,-1-2-80 0,-10-1-16 0,10 0 0 16,1 0 352-16,0-1 80 0,0-1 16 0,-1-1 0 16,0 2-224-16,2-1 0 0,0-1 0 0,-2-2 0 15,-1-1 0-15,3 1 0 0,-1 2 0 0,0 0 0 16,-1-4 0-16,-1 0 0 0,-1-1 0 0,3 1 0 15,-3 1 0-15,2-2 0 0,0 0 0 0,-2 1 0 0,0-1 0 0,0 1 0 16,-1 1 0-16,0-3 0 0,2-3 0 0,-2 1 0 16,-1 1 0-16,1-1 0 0,-3-3 0 0,1-1 0 15,-2 3 0-15,1 1 0 0,1 1 0 0,-1-3 0 16,1 0 0-16,-4-1 0 0,0 0 0 0,0 2 0 16,0 0 0-16,-1 1 0 0,-1-3 0 0,1 1 0 15,0 3 0-15,-1-2 0 0,-4-3 0 0,2 2 0 16,1 2 0-16,-1 0 0 0,-2 0 0 0,-1-1 0 15,0-1 0-15,1 2 0 0,-2 1 0 0,2 2 0 16,-3-2 0-16,1 3 0 0,0 0 0 0,-1 2 0 16,0-1 0-16,0 2 0 0,0-1 0 0,0 1 0 15,-3-1 0-15,1 2 0 0,0 1 0 0,-1 1 0 16,0 0 0-16,1 1 0 0,-2 2 0 0,0 0 0 16,0-1 0-16,1 1 0 0,-3 2 0 0,2 0 0 15,-1 2 0-15,1-2 0 0,-1-1 0 0,1 2 0 0,-1 0 0 0,1 1 0 16,-1 0 0-16,-1 1 0 0,3-3 0 0,-1 3 0 15,3 5 0-15,1-1 0 0,-1-1 0 0,2 1 0 16,3 1 0-16,-2 2 0 0,1 3 0 0,-2 0 0 16,3-3 0-16,-1 1 0 0,-3-1 0 0,2 2 0 15,4-2 0-15,1 1 0 0,-2 1 0 0,1-2 0 16,1 4 0-16,0-3 0 0,1 1 0 0,2-2 0 16,3 3 0-16,-2-1 0 0,3-1 0 0,-2 0 0 15,0-2 0-15,0 0 0 0,0 1 0 0,7 3 0 16,0-3 0-16,-1-4 0 0,1-1 0 0,0-2 0 15,-1 0 0-15,0 0 0 0,1-2 0 0,-1 0 0 16,2-2 0-16,1-1 0 0,0 0 0 0,0 0 144 0,2-3-144 16,-4 0 0-16,0 0 144 0,0 0-144 0,0 0 0 0,0-1 0 15,-1-2 0-15,-2 1 128 0,1-1-128 0,1-1 0 16,-3 1 128-16,3 0-128 0,0-1 0 0,1 1 0 16,2 0 0-16,0-2 128 0,-3-2-128 0,1 0 0 15,0 2 0-15,1-2 0 0,-1 0 0 0,1-1 0 16,1-4 0-16,-4 5 128 0,1 0-256 0,-1-1-64 15,-3-2 0-15,3 0 0 0,-2-2 192 0,2 1 0 16,-3 0 0-16,3 0 0 0,-4 1 0 0,0-3 0 16,-3 2 0-16,1-1 0 0,-2-1 0 0,-1 1 0 15,-1-1 0-15,0 2 0 0,-1 1 0 0,0 0 0 16,-1-1 0-16,-2 2 0 0,2 2 0 0,-3 1 0 16,1-1 0-16,0 2 0 0,-2-2 0 0,0 0 0 0,2 2 0 15,-2 0 0-15,-2-2 0 0,0 0 0 0,1 0 0 0,0 0 0 16,-3 2 0-16,1-1 0 0,-1-1 0 0,-1 3 0 15,1 2 0-15,2 0 0 0,-3 2 0 0,1-2 0 16,-1 2 0-16,1 0 0 0,-2 3 0 0,1 1 0 16,-2-2 0-16,1 3 0 0,0 0 0 0,1 2 0 15,-2-1 0-15,-2 2 0 0,2-1 0 0,1 2 0 16,2-1 0-16,3 0 0 0,0 2 0 0,3 1 0 31,5-10-2496-31,0 0-448 0,17 22-112 0,3-14-16 0</inkml:trace>
  <inkml:trace contextRef="#ctx0" brushRef="#br0" timeOffset="27001.73">6539 14375 10367 0,'0'0'448'0,"0"0"112"0,0 0-560 0,0 0 0 0,0 0 0 0,0 0 0 16,0 0 768-16,9-1 32 0,-9 1 16 0,8-2 0 16,-8 2-112-16,9-3 0 0,-9 3-16 0,11-2 0 15,-2-1-16-15,1 0 0 0,1 0 0 0,-2 2 0 0,-9 1-48 0,12 0-16 16,0-3 0-16,2 1 0 0,1 5-64 0,1-3-16 16,1-1 0-16,1 0 0 0,2 0-80 0,1 2-32 15,-1 2 0-15,2-2 0 0,2-4-80 16,2 0-16-16,-3-1 0 0,2 3 0 0,-3 1 0 0,0-1 0 15,0-3 0-15,0 3 0 0,-1 1 0 0,-2 1 0 16,-1-1 0-16,-3 0 0 0,-1-1-112 0,-2 0-16 16,-2 1-16-16,-1 0 0 0,-9 0-48 0,11 0-128 15,-3 0 192-15,-8 0-64 0,0 0-128 0,0 0 192 16,0 0-192-16,0 0 192 0,0 0-192 0,0 0-224 16,0 0 48-16,0 0-8208 15,0 0-1664-15</inkml:trace>
  <inkml:trace contextRef="#ctx0" brushRef="#br0" timeOffset="27570.71">8110 14232 9215 0,'0'0'816'0,"0"0"-656"15,0 0-160-15,0 0 0 0,0 0 1264 0,-1-9 208 16,-5 0 64-16,2 6 0 0,4 3-832 0,-7-2-144 15,-2 0-48-15,2 1 0 0,-3 1-112 0,-1 2-16 16,1 1-16-16,-5 0 0 0,1 0 0 0,0 0 0 16,-2 1 0-16,1 2 0 0,0 0 48 0,-1 1 16 15,0-2 0-15,-2 4 0 0,-2 2-48 0,1 4-16 16,-3 1 0-16,0 3 0 0,0 2-176 0,-2 2-16 16,2 0-16-16,3-1 0 0,3-5-160 0,2 2 0 15,3 0 144-15,5-2-144 0,2 0 0 0,3-3 0 16,1-4 0-16,0 1 0 0,1 0 144 0,2-1-144 0,-3-10 192 15,7 9-192-15,5-3 384 0,2-1-16 0,2-1-16 16,1-2 0-16,2 1 112 0,0-3 32 0,1-1 0 0,-2-1 0 16,1 0-144-16,0-1-32 0,-1-3 0 0,1 1 0 15,-2-1-112-15,-1-1-16 0,2-2-16 0,-2 0 0 16,0-1-48-16,-2 0-128 0,-1 0 192 0,-2-1-64 16,0-2 128-16,-2 0 0 0,-4-1 16 0,1-2 0 15,-2 0 80-15,-3-2 16 0,-2-3 0 0,-4 5 0 16,0-3-144-16,-1 2-32 0,-7-4 0 0,2 3 0 15,1 3-192-15,-1 0 0 0,-3 3 0 0,2 2 0 16,0 0-544 0,1 3-208-16,-3 0-32 0,1 2-12416 0</inkml:trace>
  <inkml:trace contextRef="#ctx0" brushRef="#br0" timeOffset="27924.97">8013 13899 11967 0,'0'0'528'0,"0"0"112"0,0 0-512 0,0 0-128 15,0-8 0-15,0 8 0 0,0 0 1216 0,0 0 224 16,-3 9 32-16,0 2 16 0,0 3-656 0,-1 4-144 15,-1 4-32-15,0 2 0 0,-1 2 48 0,-1 4 0 16,0 3 0-16,-1 1 0 0,-2 1 32 0,0 3 16 0,-2-2 0 0,0 5 0 16,0 5-288-16,-2-1-48 0,1-1-16 0,-1-1 0 15,1 0-64-15,1-1-16 0,1-4 0 0,-3-2 0 16,1-4-64-16,-1-1 0 0,2-2-16 0,4-3 0 16,-3-3-48-16,1-1 0 0,0-3 0 0,2-3 0 15,1-1-32-15,4-5-16 0,3-10 0 0,-3 11 0 16,2 0-144-16,1-2 160 0,0-9-160 0,0 0 160 31,0 0-1504-31,0 0-288 0,10 3-64 0</inkml:trace>
  <inkml:trace contextRef="#ctx0" brushRef="#br0" timeOffset="28391.19">8668 13833 9215 0,'4'-12'400'0,"-4"12"96"15,0 0-496-15,0 0 0 0,0 0 0 0,0 0 0 0,-5-6 1168 0,5 6 144 0,-7-2 32 0,7 2 0 16,-9 2-784-16,-1 2-160 0,-1 3-16 0,2 3-16 16,1 1 368-16,0 2 80 0,-2 1 16 0,1 5 0 15,-3 3 0-15,0 5 0 0,-3 1 0 0,1 5 0 16,0 2-176-16,0 4-16 0,-2-1-16 0,0 1 0 15,-1 0-208-15,2 1-32 0,2 0-16 0,3-1 0 16,2-2-192-16,4-2-48 0,2-2 0 0,4-1 0 16,0 0-128-16,2-4 192 0,4-3-192 0,1 1 192 15,1-2-64-15,2 0 0 0,3-3 0 0,2-3 0 16,1-3 0-16,1-1 0 0,1-2 0 0,-4 1 0 16,0-2-608-16,-2-5-128 0,-4-3-32 15,1 2-6864-15,0-1-1392 0</inkml:trace>
  <inkml:trace contextRef="#ctx0" brushRef="#br0" timeOffset="28847.58">9019 14055 4607 0,'0'0'400'0,"-10"-2"-400"0,4-2 0 0,-5 2 0 15,0-1 2016-15,0 1 320 0,-1 1 64 0,-3 3 16 16,1 0-1248-16,0 1-240 0,-3 1-48 0,1 2-16 16,2 5 64-16,-1 2 16 0,0 2 0 0,1 1 0 15,0 3-176-15,3 2-48 0,1 1 0 0,1 2 0 16,1-2-320-16,0 2-64 0,5 4-16 0,1-2 0 15,2 0-144-15,2 0-48 0,2-1 0 0,4 1 0 16,-1 1 0-16,1-4 0 0,2-4 0 0,1-1 0 16,0 1 192-16,4-2 16 0,-1-2 16 0,-1-5 0 15,2-4 160-15,1 0 48 0,-1 1 0 0,3-3 0 16,-2-3 48-16,1-2 16 0,-2-1 0 0,2-4 0 16,-1 2-176-16,0-4-48 0,-3-2 0 0,1-3 0 0,-3-3-16 0,1-1 0 15,0-1 0-15,0 0 0 0,-4-3 48 0,0-2 0 16,-2-3 0-16,-2-1 0 0,-4-1-176 0,-1 0-16 15,-3-2-16-15,-1 4 0 0,-3 0-224 0,0 1 144 16,-3 4-144-16,2-1 128 0,0 2-128 0,0 4 0 16,1 2 0-16,2 2 0 0,1 1-160 0,2 2-112 15,1 1-32-15,2 8-10016 16,0 0-2016-16</inkml:trace>
  <inkml:trace contextRef="#ctx0" brushRef="#br0" timeOffset="29221.44">9196 13636 19343 0,'0'0'848'0,"0"-8"192"0,0 8-832 0,0 0-208 0,0 0 0 0,10 0 0 15,-2 2 448-15,1 4 32 0,0 5 16 0,2 3 0 16,1 4-208-16,1 0-32 0,0 2-16 0,0 3 0 16,3 6 96-16,2 4 32 0,0 3 0 0,2 7 0 15,0 5 64-15,1 7 16 0,1 8 0 0,-5 0 0 16,-4-2-256-16,-3 4-32 0,-2 1-16 0,-3 1 0 0,-5-1-144 0,-4-3 192 15,-3-6-192-15,-1-3 192 0,-3-3 0 0,-3-5 16 16,-1-3 0-16,-1-2 0 0,-8-5 64 0,0-3 16 16,-5 1 0-16,-2-3 0 0,-1-6-96 0,-4-1 0 15,-3-1-16-15</inkml:trace>
  <inkml:trace contextRef="#ctx0" brushRef="#br0" timeOffset="31616.73">2165 11143 2751 0,'0'0'256'0,"0"0"-256"15,0 0 0-15,7-6 0 0,-4-2 2144 0,3 1 384 16,-2 2 80-16,-4 5 16 0,0 0-1456 0,0 0-272 16,7-8-64-16,-7 8-16 0,5-7-240 0,-5 7-64 0,5-6 0 0,-5 6 0 15,0 0 192-15,0 0 48 16,0 0 0-16,0 0 0 0,0 0-64 0,0 0-16 0,0 0 0 0,0 0 0 15,6-6-288-15,-6 6-48 0,0 0-16 0,0 0 0 16,0 0-80-16,0 0-32 0,0 0 0 0,0 0 0 16,-5 5 144-16,5-5 32 0,-4 7 0 0,2 1 0 15,2-8 64-15,-5 10 0 0,1 2 16 0,-1 0 0 16,-3-1-16-16,2 1-16 0,-1 2 0 0,1 2 0 16,1 2-96-16,-1-1-16 0,0-1 0 0,3 1 0 15,-3 1-112-15,3-1-16 0,-1 1-16 0,2 1 0 16,1-1-32-16,0 3 0 0,0-1 0 0,-1 0 0 15,1-1-144-15,0-1 192 0,-2-1-192 0,2-1 192 16,-1 4-64-16,1-3 0 0,-1-4 0 0,1 1 0 16,-3 2 16-16,3-1 0 0,1 0 0 0,0-3 0 0,1-1 48 15,3 0 0-15,-3 2 0 0,2-4 0 0,0 2 16 0,4-2 16 16,0 2 0-16,1-1 0 0,1 0-48 0,1-2-16 16,0-6 0-16,0 1 0 0,1 2 16 0,0 0 0 15,1 0 0-15,1-3 0 0,1-1 16 0,1-1 16 16,-2 2 0-16,3-2 0 0,4-2-208 0,-1 1 144 15,-4 0-144-15,2 0 128 0,2-3-128 0,-3 1 192 16,-1-3-192-16,1 5 192 0,-2 0-192 0,-2-1 128 16,1-1-128-16,-2 1 128 0,0 0-128 0,-11 2 0 15,9-4 144-15,-9 4-144 0,10-3 0 0,-10 3 0 16,8-4 0-16,-8 4 0 16,0 0-2256-16,0 0-368 0</inkml:trace>
  <inkml:trace contextRef="#ctx0" brushRef="#br0" timeOffset="32045.98">2007 11507 6447 0,'0'0'576'16,"0"0"-576"-16,-7-5 0 0,7 5 0 16,-9-4 1408-16,3 0 192 0,6 4 16 0,0 0 16 0,-9-8-368 0,4 4-80 15,0-2-16-15,5 6 0 0,0 0-96 0,-8-5-32 16,2-1 0-16,6 6 0 0,0 0-80 0,0 0-32 16,0 0 0-16,0 0 0 0,-8-3-160 0,8 3-48 15,0 0 0-15,0 0 0 0,0 0-112 0,0 0-32 16,0 0 0-16,0 0 0 0,0 0-64 0,0 0-32 15,0 0 0-15,0 0 0 0,0 0-160 0,0 0-16 16,10-3-16-16,1 0 0 0,-3-1 16 0,3 2 0 16,2-1 0-16,2-1 0 0,3 1 208 0,3 0 32 15,2-2 16-15,2 2 0 0,2 2-48 0,1-2 0 16,4-2 0-16,2 3 0 0,4 1 0 0,-3 0-16 16,1-1 0-16,-3 0 0 0,-3-2-128 0,-4 3-32 15,-3 1 0-15,-3 1 0 0,-4-2-160 0,-1 1-48 16,-2 0 0-16,-3 2 0 0,0 4-128 0,-2-2 0 0,-8-4 0 0,6 8-11600 15,-1 3-2432-15</inkml:trace>
  <inkml:trace contextRef="#ctx0" brushRef="#br0" timeOffset="33832.35">4927 14262 9215 0,'0'0'192'0,"0"0"64"0,0 0 0 0,0 0 0 0,5-4-256 0,-5 4 0 0,0 0 0 0,0 0 0 16,0 0 864-16,0 0 128 0,4-6 32 0,-2 0 0 0,-2 6 0 0,0 0 0 15,4-4 0-15,-2-1 0 0,0 0 0 0,-2 5 0 16,0 0 0-16,0 0 0 0,4-8-832 0,-2 2-192 15,-1 0 0-15,-1 6 0 0,0-6 864 0,0-1 128 16,-1 0 32-16,-1 2 0 0,-1-1-832 0,3 6-192 16,-2-6 0-16,-1-1 0 0,-1 1 864 0,1 1 128 15,-4 0 32-15,2 0 0 0,1 1-832 0,-3-1-192 16,0 1 0-16,-1 1 0 0,0 1 0 0,-3-1 0 16,1 1 0-16,0 1 0 0,-2 2 0 0,1 0 0 15,-1 0 0-15,0 2 0 0,-3 0 0 0,0 1 0 16,0 1 0-16,-1 0 0 0,1-2 864 0,-1 3 128 15,1 1 32-15,0 1 0 0,-1 2-832 0,-1-2-192 16,-2 0 0-16,2 3 0 0,1 1 0 0,1 0 0 16,-1 0 0-16,2 2 0 0,3-1 0 0,-2 3 0 0,2 0 0 15,1 0 0-15,3-2 0 0,2-1 0 0,-4-1 0 0,3 2 0 16,4-1 0-16,0 1 0 16,1 0 0-16,1 2 0 0,3 0 0 0,-1 1 0 0,4-1 0 0,3 0 0 15,-1 0 0-15,3 0 0 0,2-2 0 0,-2-3 0 16,2 0 0-16,1-1 0 0,1-1 0 0,1-2 0 15,-1-1 0-15,1-3 0 0,0-1 0 0,2-1 0 16,-2-1 864-16,3-1 128 0,-3-2 32 0,3-1 0 16,-1-2-832-16,0-1-192 0,3 0 0 0,-1-2 0 15,-2-4 0-15,0-2 0 0,1 1 0 0,-1-1 0 16,-6-1 0-16,0 1 0 0,1-4 0 0,-1 2 0 16,0 0 0-16,-4 1 0 0,1-3 0 0,-4 0 0 15,1-1 0-15,-1 2 0 0,-1 0 0 0,-1 1 0 0,0-1 0 16,1 4 0-16,-4-1 0 0,0 2 0 0,-3 1 0 0,2 2 0 15,-1 0 0-15,0 1 0 0,0 2 0 0,-2-1 0 16,2-2 0-16,-2-1 0 16,2 1-1600-16,2 10-352 0,-6-6-80 0,4 1-16 0</inkml:trace>
  <inkml:trace contextRef="#ctx0" brushRef="#br0" timeOffset="34208.42">4965 13780 20271 0,'0'0'448'0,"0"0"80"0,0-10 32 0,0 10 16 0,0 0-576 0,0 0 0 0,0 0 0 0,0 0 0 15,0 0 0-15,0 0 0 0,-5 5 0 0,1 0 0 16,4-5 0-16,-3 5 0 0,0 1 0 0,-3 3 0 15,-2 1 928-15,-2 1 80 0,3 1 16 0,-3 3 0 16,0 4-832-16,1 2-192 0,-2 2 0 0,0 4 0 16,1 6 864-16,-3 1 128 0,2 2 32 0,-1 0 0 15,1 1-832-15,-2 1-192 0,0-1 0 0,0 2 0 16,0 1 0-16,0 1 0 0,1-4 0 0,-1 0 0 16,0-2 0-16,1-1 0 0,0-1 0 0,1-2 0 15,0-5 0-15,1 1 0 0,0-2 0 0,2-1 0 16,1-2 864-16,2 0 128 0,-1-1 32 0,2-1 0 0,-1 0-832 0,2-2-192 15,1-1 0-15,0-2 0 0,2-2 0 0,1-2 0 16,-1 1 0-16,2 1 0 16,1-5-1600-16,-3-8-352 0,0 0-80 0,8 4-16 0</inkml:trace>
  <inkml:trace contextRef="#ctx0" brushRef="#br0" timeOffset="34690.61">5590 13784 12895 0,'0'0'576'0,"0"0"112"0,0 0-560 0,0 0-128 0,0 0 0 0,0 0 0 16,0 0 848-16,0 0 144 0,0 0 32 0,0 0 0 15,0 0-832-15,0 0-192 0,0 0 0 0,0 0 0 16,-5 1 864-16,-4 0 128 0,3 1 32 0,-3 1 0 0,1 2-832 0,-4 3-192 15,0 1 0-15,-1 1 0 0,-3 4 864 0,0 3 128 16,-2 5 32-16,2 1 0 0,0 0-832 0,1 3-192 16,0 2 0-16,-1 2 0 0,1 5 864 0,-2-2 128 15,1 1 32-15,0 1 0 0,1 0-832 0,2 0-192 16,2-1 0-16,2 0 0 0,1 2 0 0,3-2 0 16,3-3 0-16,-2-3 0 0,3-1 0 0,2-1 0 15,5-2 0-15,0-1 0 0,2-3 0 0,2-1 0 16,1-4 0-16,0 1 0 0,1 0 0 0,-1-1 0 15,3-2 0-15,0-1 0 0,-2-1 0 0,1-1 0 16,1-2 0-16,1-1-8144 16,1-4-1680-16</inkml:trace>
  <inkml:trace contextRef="#ctx0" brushRef="#br0" timeOffset="35159.35">6000 13717 16575 0,'0'0'736'0,"0"0"160"0,0 0-720 0,0 0-176 16,0 0 0-16,0 0 0 0,0 0 0 0,0 0 0 16,0 9 0-16,0 0 0 0,0 1 848 0,2 0 144 15,-1 3 32-15,1 3 0 0,2 4-832 0,-1 2-192 16,0 1 0-16,2 4 0 0,0 2 0 0,1 4 0 15,-1 2 0-15,1 2 0 0,-2-4 864 0,0 2 128 16,-1 2 32-16,-1-3 0 0,-2-1-832 0,-1-1-192 16,-3 0 0-16,0-2 0 0,-1 3 0 0,-2-2 0 15,-2-3 0-15,-1 1 0 0,-1 2 864 0,-2-5 128 0,-2 1 32 16,-1-3 0-16,1-1-832 0,-1-1-192 0,1-1 0 16,0-1 0-16,-2-2 0 0,1 0 0 15,-1-1 0-15,-8 7 0 16,3-5-768-16,5-2-208 0,3-4-48 0,5-4-6544 0,2-1-1328 0</inkml:trace>
  <inkml:trace contextRef="#ctx0" brushRef="#br0" timeOffset="35531.11">5716 13903 20271 0,'0'0'448'0,"-2"-5"80"0,2 5 32 0,-2-5 16 0,2 5-576 0,0 0 0 15,-4-1 0-15,-2 3 0 0,0 4 0 0,0 1 0 16,-3 3 0-16,-1 4 0 0,1 1 0 0,-3 4 0 15,-1 4 0-15,0 1 0 0,-1 1 928 0,1 2 80 16,1 1 16-16,-2 0 0 0,2-1-832 0,1 2-192 16,2-1 0-16,2 2 0 0,2 1 0 0,2-1 0 15,1-4 0-15,2 2 0 0,2 0 0 0,2 0 0 16,4-2 0-16,2-1 0 0,1-3 0 0,2 0 0 16,3-1 0-16,1-1 0 0,1-2 0 0,2-2 0 0,1-2 0 0,7 4 0 31,-2-3-768-31,-1-4-208 0,0-4-48 0,-9-5 0 0</inkml:trace>
  <inkml:trace contextRef="#ctx0" brushRef="#br0" timeOffset="35711.33">5508 14264 27647 0,'3'-12'608'0,"4"6"128"0,4 2 32 0,0 1 0 16,3-2-624-16,3 2-144 0,3 0 0 0,2 1 0 0,3 2 0 0,5 2 0 16,2-1 0-16,2 1-8160 15,2 0-1664-15</inkml:trace>
  <inkml:trace contextRef="#ctx0" brushRef="#br0" timeOffset="38658.89">2023 12296 2751 0,'0'0'256'0,"0"0"-256"16,0 0 0-16,8 5 0 0,-8-5 880 0,8 4 128 0,-1-1 16 0,1-2 16 15,-8-1-704-15,11 2-144 0,-1 2-16 0,-1-2-16 16,-9-2-160-16,9 0 128 0,-9 0-128 0,0 0 128 16,10 6 192-16,-10-6 48 0,0 0 0 0,5 5 0 15,-5-5 432-15,0 0 96 0,6 4 0 0,-6-4 16 16,0 0-144-16,0 0-16 0,0 0-16 0,0 0 0 16,0 0-320-16,0 0-64 0,0 0-16 0,0 0 0 15,0 0 96-15,0 0 16 0,0 0 0 0,0 0 0 16,0 0 256-16,0 0 64 0,-8 7 16 0,8-7 0 15,-8-3-48-15,8 3-16 0,0 0 0 0,-8-3 0 16,8 3-288-16,-6-2-64 0,6 2-16 0,-8-2 0 16,8 2-176-16,-8-4-48 0,2-4 0 0,1 3 0 15,5 5 0-15,-9-2 0 0,0 0 0 0,1-1 0 0,0 1 80 0,1 2 16 16,-2 1 0-16,0 1 0 0,0-3-16 16,2 1 0-16,-4 3 0 0,0 3 0 0,-3 0-208 0,2 1 128 15,-2-1-128-15,0 3 0 0,-3 1 176 0,1 1-176 16,0 0 192-16,-1 1-192 0,-4-2 0 0,5 3 0 15,3 3 0-15,-1-2 0 0,-4-1 0 0,2 1 0 16,1 2 0-16,6 1-144 0,1 2 144 0,3 1 0 16,3-1 160-16,2 0-160 0,2 3 128 0,0-4-128 15,-4 0 0-15,6-2 0 0,5 5 128 0,-3-1-128 16,2-3 0-16,0-1 144 0,1-6-144 0,5 1 0 16,-2 1 0-16,2-3 0 0,0-3 192 0,3 0-32 15,0-3-16-15,3 0 0 0,-2 1 224 0,2-3 32 16,-2 1 16-16,2-3 0 0,-3-1-96 0,-1-4 0 15,1 0-16-15,-1-2 0 0,1-3-80 0,-1 0-16 0,0 0 0 0,-2-2 0 16,-2-3 64-16,1-2 16 0,-2-4 0 0,0 2 0 16,0 1-48-16,-4-1-16 15,-1-1 0-15,-1-1 0 0,-1 3-32 0,-2 0-16 0,-3 2 0 0,0-1 0 16,-1 0-48-16,0 4 0 0,-2 1 0 0,-1 3 0 16,-1-1-128-16,1 0 0 0,-4 0 144 0,3 3-144 31,-3 4-320-31,2 1-128 0,7 3-16 0,-11-4-9440 0,2 2-1872 0</inkml:trace>
  <inkml:trace contextRef="#ctx0" brushRef="#br0" timeOffset="39260">2233 11057 5519 0,'0'0'496'0,"0"0"-496"0,2-6 0 0,-2 6 0 15,0 0 1344-15,0 0 192 0,5-7 16 0,-1 3 16 16,-4 4-784-16,0 0-144 0,0 0-48 0,0 0 0 16,7-4 48-16,-7 4 0 0,0 0 0 0,0 0 0 15,0 0-96-15,-4 7-16 0,-1 5 0 0,-2-2 0 16,0 1 0-16,-2 1 0 0,3 1 0 0,-4 5 0 16,-1 3 16-16,1 3 0 0,-2 1 0 0,1 4 0 0,0 2-112 0,2 2-32 15,1 3 0-15,0-4 0 0,0 0-208 0,1-5-32 16,4 1-16-16,-3-3 0 0,3-2-16 0,2-2-128 15,0-5 192-15,0-1-64 0,3-2-128 0,1-1 160 16,2-2-160-16,-1-1 160 0,4-1 32 0,0-1 0 16,2-2 0-16,1-1 0 0,4-3 48 0,-1 0 16 15,-1-1 0-15,4 0 0 0,0 0-112 0,1-1-16 16,-2-2 0-16,0 2 0 0,-3 1-128 0,0 0 0 16,-1-1 0-16,0 0-7728 15,-12 1-1536-15</inkml:trace>
  <inkml:trace contextRef="#ctx0" brushRef="#br0" timeOffset="39417.58">1977 11409 22111 0,'0'0'1968'0,"0"0"-1584"0,7-7-384 0,2 1 0 16,0 2 1088-16,2 3 144 0,4 2 32 0,0 0 0 15,3-2-1024-15,5 1-240 0,4 1 0 0,3 1 0 16,1-1 0-16,3-1 0 0,4-1 128 0,0 3-8032 15,1 5-1600-15</inkml:trace>
  <inkml:trace contextRef="#ctx0" brushRef="#br0" timeOffset="41587.46">1402 15127 13823 0,'0'0'1216'0,"0"0"-960"16,-8-1-256-16,8 1 0 0,-5-2 752 0,5 2 96 15,-9 0 32-15,9 0 0 0,-7-3-80 0,7 3-16 0,0 0 0 0,0 0 0 16,0 0-80-16,6-8-32 0,3 1 0 0,3 2 0 16,3 1-144-16,3-2-16 0,4-2-16 0,0 4 0 15,3 1-80-15,0 0-16 0,4-1 0 0,4 1 0 16,3 1-144-16,2-2-16 0,1 2-16 0,3-1 0 15,7-1 0-15,0 1 0 0,-3 0 0 0,-1 2 0 16,-1 0-64-16,1-2-16 0,0 0 0 0,0-1 0 16,2-1-144-16,-2 3 192 0,-1 1-192 0,-1 0 192 15,-6 0-192-15,-3 0 0 0,-5 2 0 0,-6-1 128 16,-4 0-128-16,-4 0 128 0,-3-1-128 0,-12 1 128 16,0 0-128-16,0 0 0 0,0 0 144 0,0 0-144 15,0 0 0-15,0 0 0 0,0 0 0 0,-10-2 0 16,-2-2 0-16,-4 2 128 0,-4 1-128 0,-2 0 0 15,-4-5 0-15,-4 2 0 0,-6 0 0 0,-3 1 0 0,-1 1 0 0,-3 1 0 16,-2 0 0-16,0 0 0 0,-1 1 0 16,-1 0 0-16,-2 1 0 0,3-1 0 0,0-1 0 0,1 2 0 15,2 2 0-15,3 1 128 0,4-4-128 0,4 2 176 16,2 1-176-16,7-1 192 0,2-2-192 0,6 0 160 16,4-1-160-16,1 3 160 0,10-2-160 0,0 0 192 15,0 0-192-15,0 0 192 0,13 0-192 0,6 0 0 16,6 1 0-16,5-1 0 0,5-1 0 0,4 1 0 15,0 0 0-15,6 0 0 0,5 1 128 0,-2 1-128 16,0-2 128-16,-3 2-128 0,2 0 0 0,2-1 0 16,3-1 0-16,-5 3 0 0,-5 1 0 0,-1 0 192 15,-1 0-192-15,-7 1 192 0,-5-1-192 0,-6 2 160 0,-3 0-160 16,-5 0 160-16,-4-2-160 0,-10-4 0 0,0 0 0 0,0 0 128 16,0 11-128-16,-5-3 0 0,-8-3 0 0,-2 2 128 15,-7 0-128-15,-7-1 0 0,-6 0 144 0,-2 0-144 16,-3 0 0-16,-3 0 0 0,-1-1 0 0,-1-1 0 15,0 3 0-15,-1-3 0 0,-2 0 0 0,-2 0 0 16,2 1 0-16,0 0 0 0,2-1 0 0,5 1 0 16,3-2 0-16,7-1 0 0,7 0 0 0,2 2 0 15,4-4 0-15,6 0 0 0,5 1 0 0,7-1 0 16,0 0 0-16,0 0 0 0,15-4 0 0,6 1 0 16,5 1 0-16,7 0-160 0,6-3 160 0,3 2 0 15,0 0 0-15,4 1 0 0,0-1 0 0,0 1 0 16,-1 1 0-16,1-1 0 0,-1 0 0 0,2-1 0 0,-3 2 0 15,-3 0 128-15,-1 0 0 0,-8 1 16 0,-2 1 16 16,-8 3 0-16,-4 0 0 0,-3-1 0 0,-6-1-160 0,-9-2 0 16,7 9 0-16,-7-9 128 0,-5 7-128 0,-6 2 160 15,-5 2-160-15,-7 0 160 0,-8-1-32 0,-5 1 0 16,-1 1 0-16,-4 0 0 0,0-1-128 0,-1-2 0 16,3-5 0-16,0 3 128 0,3-2-128 0,-1-2 0 15,1 1 0-15,6-3 128 0,4-1-128 0,5 0 0 16,4-1 0-16,5 1 128 0,12 0-128 0,-7 0 0 15,-2 0 0-15,9 0 0 0,0 0 0 0,0 0 0 16,0 0 0-16,13-4 0 0,2 3 0 0,2 1 0 16,3 1 0-16,3-2 0 15,-1-4-992-15,2 0-128 0,1 5-32 0</inkml:trace>
  <inkml:trace contextRef="#ctx0" brushRef="#br0" timeOffset="46474.45">4244 11954 1839 0,'0'0'0'0,"0"0"160"0,0 0-160 0,0 0 0 0,0 0 0 0,0 0 0 16,0 0 1488-16,0 0 272 0,7-7 48 0,-7 7 16 15,0 0-736-15,0 0-128 0,10-2-48 0,-10 2 0 16,0 0 112-16,9-3 32 0,-9 3 0 0,0 0 0 0,0 0-160 0,0 0-16 15,0 0-16-15,0 0 0 0,6-4-16 0,-6 4 0 16,0 0 0-16,0 0 0 0,0 0-80 0,0 0 0 16,0 0-16-16,0 0 0 0,0 0-256 0,0 0-48 15,-6-3-16-15,6 3 0 0,-9-4-80 0,1 0-16 16,-3 1 0-16,1 2 0 0,-2 0-128 0,1-2-16 16,-3-3-16-16,-1 3 0 0,0 3 16 0,-1-1 0 15,-3-1 0-15,0 2 0 0,4 2-48 0,-1 1 0 16,1 1 0-16,0 2 0 0,-2-2-144 0,1 1 0 15,-1-1 144-15,3 3-144 0,3-3 0 0,-1 1 0 16,2-2 0-16,2 1 0 0,0 4 0 0,3 1 128 16,5-9-128-16,-7 6 0 0,2 4 0 0,3-1 144 15,2 1-144-15,0-2 0 0,0-8 128 0,0 0-128 0,-2 12 0 0,4-2 0 16,-2-10 128-16,4 8-128 0,-4-8 144 0,8 10-144 16,-3 2 224-16,5-1-48 0,-1-1-16 0,1 1 0 15,-1 3-16-15,0-1 0 0,2-1 0 0,2-1 0 16,-4-1-144-16,0 0 160 0,-3 0-160 0,1-1 160 15,2-2-160-15,0 2 0 0,-9-9 0 0,8 12 128 16,-2 1-128-16,-1-1 0 0,-3-2 0 0,1-1 0 16,3 3 0-16,-3-1 128 0,0 0-128 0,1 0 0 15,-4-11 128-15,4 9-128 0,-3 0 128 0,0-2-128 16,-1-7 128-16,0 0-128 0,0 0 128 0,-6 9-128 16,-2 1 192-16,-2-3-32 0,-4-3-16 0,3 0 0 15,-1 1 32-15,1 0 0 0,-4 1 0 0,0-3 0 16,-3-1 0-16,2-1 0 0,0 1 0 0,2-1 0 0,0-2-48 0,1-1 0 15,1 1 0-15,1 0 0 0,0 0-128 0,1-1 128 16,-1 1-128-16,1 0 128 0,1-1-128 0,1 2 0 16,1-2 0-16,7 2 0 15,-8-5-1360-15,3 1-304 0,5 4-64 0,0 0-11824 16</inkml:trace>
  <inkml:trace contextRef="#ctx0" brushRef="#br0" timeOffset="47373.89">5605 11997 10367 0,'0'0'448'0,"0"0"112"0,0 0-560 0,0 0 0 0,0 0 0 0,7-9 0 15,-3-1 928-15,-2 2 80 0,-2 8 16 0,0 0 0 16,0 0-272-16,0 0-48 0,2-10-16 0,-2 10 0 15,0 0-64-15,0 0-16 0,0 0 0 0,0 0 0 16,-3-9-48-16,3 9-16 0,0 0 0 0,-11-2 0 16,1 0-112-16,0 1-32 0,0 2 0 0,-1 1 0 15,0 0-16-15,-1 1-16 0,0-1 0 0,-3 1 0 16,-3 3 48-16,-1-1 16 0,2 0 0 0,0 0 0 16,2 0-32-16,0 0 0 0,-4 2 0 0,3-2 0 15,2-3-32-15,2 2-16 0,-2 2 0 0,3 0 0 16,1 0-128-16,2 0-32 0,8-6 0 0,0 0 0 15,-2 14-32-15,4-2-16 0,3-2 0 0,2 0 0 0,1-1 48 16,3 1 0-16,4 1 0 0,1-1 0 0,-2-1 16 0,3-1 16 16,0 4 0-16,1-3 0 0,-1-3-32 0,1-1 0 15,1 1 0-15,-4 4 0 0,-4 3 0 0,1 0-16 16,0-1 0-16,-1 0 0 0,-5 1-32 0,-1 0 0 16,1 1 0-16,-5-2 0 0,-1-1-144 0,-1 1 192 15,1-1-192-15,-1-1 192 0,-5 0-64 0,-2-4 0 16,-1 1 0-16,-4 1 0 0,-1 1 224 0,0-1 32 15,0-1 16-15,-5-2 0 0,-1 0-160 0,2 0-48 16,2 1 0-16,-2-3 0 0,-4-2-16 0,1 0-16 16,1 0 0-16,-1-2 0 0,3-3-32 0,2 1 0 15,-1-1 0-15,3 1 0 0,2-1-128 0,3-1 0 16,0 0 144-16,4 0-144 16,5 5-1856-16,0 0-432 0,0 0-80 0,-1407 0-11408 0</inkml:trace>
  <inkml:trace contextRef="#ctx0" brushRef="#br0" timeOffset="54820.24">2631 13747 12895 0,'0'0'272'0,"0"0"64"0,0 0 16 0,0 0 32 0,0 0-384 0,8 2 0 0,-8-2 0 0,7-2 0 15,-5-4 896-15,-2 6 96 0,0 0 32 0,0 0 0 16,3-5 0-16,-3 5 0 0,0 0 0 0,0 0 0 16,4-5-832-16,-4 5-192 0,0 0 0 0,0 0 0 15,0 0 864-15,0 0 128 0,0-6 32 0,0 6 0 0,0 0-832 0,0 0-192 16,0 0 0-16,0 0 0 0,0 0 864 0,-5 8 128 16,2-1 32-16,1 2 0 0,-4 1-832 0,1 1-192 15,0 0 0-15,-1 2 0 0,0 0 0 0,2 3 0 16,-2-1 0-16,-1 9 0 0,-4 5 0 0,2-5 0 15,1-3 0-15,1 1 0 0,-3 4 0 0,1 1 128 16,1 3-128-16,-2-4 192 0,4 1-64 0,-3 0-128 16,3-3 176-16,-1 0-176 0,-1-1 176 0,2-1-176 15,2-3 160-15,-1 2-160 0,-2 2 144 0,0 0-144 16,1-5 128-16,1 3-128 0,1 1 160 0,1 0-160 16,-4 0 192-16,3-1-192 0,-1-3 192 0,1 1-192 15,-1 0 192-15,1 0-192 0,-1 0 192 0,0-1-192 16,0-2 192-16,1 1-192 0,-1-2 144 0,0 1-144 0,1-3 0 15,1-1 144-15,-1 2-144 0,2-2 0 16,0 0 144-16,1-1-144 0,1-2 208 0,0-9-16 0,2 10-16 0,1-1 0 16,-3-9-176-16,8 9 128 0,0-1-128 0,1-1 128 15,-1-3-128-15,1 1 160 0,-9-5-160 0,13 2 160 16,1-2-160-16,0 0 192 0,-3 1-192 0,1-2 192 16,0-1-192-16,0-1 0 0,-1 0 144 0,1-1-144 15,2-2 0-15,0 0 144 0,1 0-144 0,0 3 0 16,-1-1 0-16,0 0 0 0,0 1 0 0,-4 1 0 15,-1 1 0-15,-9 1-192 0,10-1 0 0,0 1 0 16,-10 0-1344-16,10 0-256 0,-10 0-48 0,0 0-10224 16</inkml:trace>
  <inkml:trace contextRef="#ctx0" brushRef="#br0" timeOffset="55305.67">2320 14259 12895 0,'0'0'272'0,"0"0"64"0,-12 4 16 0,8-2 32 0,-3 1-384 0,1-2 0 0,-1-1 0 0,-2 0 0 16,3 4 896-16,-1-2 96 0,3-1 32 0,4-1 0 15,0 0 0-15,0 0 0 0,0 0 0 0,0 0 0 16,0 0 0-16,2-6 0 0,2 0 0 0,5 1 0 16,1 3 0-16,2-3 0 0,1-1 0 0,2 2 0 15,0-2-832-15,1 2-192 0,1 1 0 0,2 0 0 16,-1-1 0-16,3 1 0 0,-1 1 0 0,1-1 0 16,1 0 864-16,1 0 128 0,1-1 32 0,-1 1 0 0,0 1-832 15,-1 1-192-15,0-4 0 0,6 3 0 0,-4 1 320 16,-3 1 32-16,-1 2 0 0,-5-1 0 0,-3 2-352 0,-2-1 0 15,-3 1 0-15,-7-3-9648 16,0 0-1920-16</inkml:trace>
  <inkml:trace contextRef="#ctx0" brushRef="#br0" timeOffset="57539.2">2222 11073 5519 0,'0'0'240'0,"0"0"64"0,0 0-304 16,0 0 0-16,0 0 0 0,0 0 0 0,0 0 1504 0,0 0 240 16,0-8 48-16,0 8 16 0,0 0-768 0,-3-8-144 15,1-2-48-15,0 4 0 0,2 6-80 0,0 0 0 16,0 0-16-16,-2-9 0 0,0 1-128 0,2 8-32 16,0 0 0-16,0 0 0 0,0-10-144 0,-2 3-16 15,2 7-16-15,0 0 0 0,0 0-48 0,2-9-16 16,-4 1 0-16,2 8 0 0,0 0 32 0,0 0 0 15,0 0 0-15,0 0 0 0,0 0-112 0,0 0-16 16,-3 7 0-16,-1-1 0 0,-2-2 64 0,-1 3 0 16,3 1 0-16,0 5 0 0,-5 3-48 0,3-1 0 15,2-1 0-15,-2 5 0 0,0 3-48 0,-3 2-16 16,1 2 0-16,-2 1 0 0,2 1 0 0,-1 2 0 16,0 3 0-16,1-2 0 0,-2-2-64 0,5-4-16 0,-3 2 0 0,4-1 0 15,1 0-128-15,1-3 0 0,1-4 144 0,1 1-144 16,3 0 128-16,-1 0-128 0,3-2 128 0,3 0-128 15,0-3 128-15,2 3-128 0,1 1 160 0,-3-5-160 16,2-5 176-16,2-3-176 0,0 1 192 0,2 1-192 16,-1 0 176-16,0-3-176 0,1-4 160 0,3 1-160 15,-1 2 192-15,3-1-48 0,0-4-16 0,2-2 0 16,-2 0 0-16,0 0-128 0,-1 1 192 0,-2-1-64 16,1-1-128-16,0-3 0 0,-1 2 0 0,-4 2 0 15,0-1 0-15,-1 2 0 0,-2 0 0 0,-9 2 0 16,9 0-1600-16,-9 0-256 0,0 0-64 0,0 0-10000 15</inkml:trace>
  <inkml:trace contextRef="#ctx0" brushRef="#br0" timeOffset="57809.92">1936 11640 9215 0,'0'0'400'0,"-5"-5"96"0,-1-2-496 0,2 1 0 16,1-2 0-16,-2 2 0 0,5 6 1600 0,0 0 240 15,-4-5 32-15,4 5 16 0,0 0-800 0,0 0-144 16,0 0-48-16,0 0 0 0,0 0-176 0,0 0-32 0,7-7-16 0,2 2 0 16,5-1-144-16,2 2-16 15,3-3-16-15,4 2 0 0,3-1-48 0,5 0-16 0,4-1 0 0,-5 1 0 16,3-1-176-16,7 0-48 15,4 1 0-15,2-1 0 0,1-1 256 0,2 1 48 0,1 2 16 0,18-2-8464 16,-7 1-1712-16</inkml:trace>
  <inkml:trace contextRef="#ctx0" brushRef="#br0" timeOffset="64763.82">5860 16869 13823 0,'-26'-3'608'0,"10"3"128"0,1 0-592 0,1 0-144 16,-1 2 0-16,5 0 0 0,2 0 832 0,8-2 128 15,0 0 16-15,0 0 16 0,0 0-544 0,0 0-96 16,8 0-32-16,6 2 0 0,2-2-128 0,4 1-16 15,2-1-16-15,4 0 0 0,2 0 16 0,3 0 0 16,3 0 0-16,-1 1 0 0,4 0-48 0,3-1 0 16,-1 0 0-16,4-1 0 0,3 0 112 0,2-1 16 15,1 1 0-15,5-1 0 0,1 2-96 0,0-1-16 16,-1-2 0-16,3 1 0 0,5-1 48 0,1 1 16 16,1-4 0-16,1 3 0 0,1 1 64 0,-1 0 16 0,1-3 0 15,4 0 0-15,-3-1-32 0,2 2 0 0,1-3 0 0,-1 4 0 16,-3 1 64-16,-2-2 16 0,5-1 0 0,-1 0 0 15,-2 3-128-15,-2 2-16 0,-4 2-16 0,1-2 0 16,-1-3-176-16,2 1 128 0,0 0-128 0,2 2 128 16,1 2 48-16,-2-2 0 0,-4-2 0 0,3 2 0 15,1-1-176-15,-2 0 0 0,0-1 144 0,-1 2-144 16,1 2 224-16,-1-2-32 0,-3-3 0 0,4 1 0 16,2-3 64-16,3 1 16 0,-2 2 0 0,1 1 0 15,-4 1-48-15,0-2-16 0,1-4 0 0,-1 2 0 16,-3 3-80-16,-2 0-128 0,2 0 176 0,-2 2-176 15,-6 1 128-15,-1 0-128 0,0-4 0 0,0 2 0 16,0 0 144-16,0 3-144 0,2-1 0 0,-3 2 144 0,-1 0-144 16,0 1 160-16,-4-4-160 0,1 2 160 0,-5 0-16 0,4-2 0 15,0-2 0-15,1 2 0 0,3 3 0 0,-2-1 0 16,-2 0 0-16,-1 2 0 0,-2-1-144 0,-3-1 160 16,-1 1-160-16,2-2 160 0,-4-2-160 0,1 1 128 15,1 1-128-15,-3 0 128 0,0-2 16 0,0 1 0 16,0 3 0-16,-1-2 0 0,0 1-144 0,-2 2 0 15,-1-2 0-15,-2-1 0 0,1 0 176 0,-2 2-48 16,1 0-128-16,3-1 192 0,0 0-64 0,0-2-128 16,-1 0 176-16,2 2-176 0,-1 1 240 0,1 0-64 15,-1-2-16-15,0-1 0 0,0 1-32 0,-4 2 0 16,2-2 0-16,-3 0 0 0,-2-1-128 0,0 0 0 16,0-1 0-16,1 2 0 0,-2-1 0 0,3-1 160 15,1-1-32-15,0 2-128 0,0 2 160 0,0-2-160 0,1 0 128 0,-2 0-128 16,-1-1 128-16,0 2-128 0,-1 1 128 0,-1 1-128 15,-2-4 128-15,-2 0-128 0,-1 0 128 0,-1 0-128 16,-2 0 240-16,0 0-48 0,0-2 0 0,-2 0 0 16,0 2 80-16,0-1 16 0,0 0 0 0,-2 1 0 15,-1 1-64-15,-1 0-16 0,-1-1 0 0,-7 0 0 16,0 0-208-16,0 0 0 0,7 4 128 0,-7-4-128 16,0 0-128-16,0 0-80 0,0 0-16 0,0 9-10944 15,0-9-2192-15</inkml:trace>
  <inkml:trace contextRef="#ctx0" brushRef="#br0" timeOffset="67664.85">24062 16978 7359 0,'0'0'320'0,"0"0"80"0,0 0-400 0,0 0 0 0,0 0 0 0,0 0 0 16,0 0 2176-16,0 0 368 0,0 0 64 0,0 0 16 15,0 0-1664-15,0 0-336 0,7-6-64 0,-7 6-16 16,0 0-208-16,0 0-32 0,7-7-16 0,-7 7 0 0,8-5 304 0,-8 5 64 16,0 0 16-16,6-10 0 0,-6 10-32 0,3-8-16 15,-3 8 0-15,0-10 0 0,3 1-32 0,-4-2 0 16,-4-5 0-16,0 1 0 0,2-1 96 0,-2-2 16 15,0-7 0-15,-3 0 0 0,2 0-144 0,-2-2-32 16,0 0 0-16,-3-3 0 0,0-3-224 0,2 0-48 16,0 2-16-16,0 1 0 0,-2-1-32 0,1 0 0 15,2 2 0-15,-3 2 0 0,0-1-80 0,1 1 0 16,-1-4-128-16,0 0 192 0,-1-3-48 0,2 2-16 16,-1 3 0-16,1-3 0 0,0 1-128 0,1 2 128 15,-1 4-128-15,1 3 128 0,1 1 0 0,3-1 0 16,-2 1 0-16,-1 3 0 0,2 2-128 0,0 2 128 15,1 0-128-15,0 0 128 0,-2 2-128 0,1 0 0 0,1 0 0 16,-1 1 128-16,0-1-128 0,-1 1 0 0,3-1 0 16,-1 2 0-16,-5 1 0 0,5 1 0 0,-1 2 0 0,-1-1 0 15,-3 3 0-15,1 1 0 0,-3-2-144 0,1 5 144 16,-2-1 0-16,-2 2 0 0,0 1 0 0,-3 1 0 16,-3-2 0-16,-1 2 0 0,-1 4 0 0,2 0 0 15,-4 3-128-15,1-2 128 0,-3 1 0 0,1 2 0 16,-1 2 0-16,-3 0-128 0,-2-4 128 0,-2 2 0 15,-2 2 0-15,-3 2 0 0,-1-1 0 0,-2-1 0 16,-1 0 0-16,1 1 0 0,2-2 0 0,0 4 0 16,-3-3 0-16,-5 1 0 0,-1 2 0 0,-3-1 0 15,-2-2 0-15,0 2 0 0,2-1 0 0,0 2 0 16,1 1 0-16,1-1 176 0,-5-1-176 0,2-2 160 0,-2-1-160 16,3 0 0-16,-2 4-192 0,4-3 192 0,0-2 0 0,1-5 0 15,-5-1 0-15,0 1 0 0,-7 5 0 0,2-3 0 16,0-4 0-16,2 2 0 0,2 1 0 0,-2-3 0 15,-3-3 128-15,-2 2-128 0,2 0 0 0,-2 0 0 16,-2 0 144-16,4 0-144 0,0 2 0 0,0-5 0 16,-6-3 0-16,1 1 0 0,-1 2 0 0,2 0 0 15,3 0 0-15,-1-1 0 0,-1-1 0 0,1 0 128 16,-4-1-128-16,1-2 0 0,1 1 0 0,1-2 0 16,0 2 0-16,0-2 128 0,-2 0-128 0,-2 0 0 15,-2 0 128-15,4 2-128 0,2 1 0 0,-2 0 0 16,0-3 0-16,-1 1 128 0,-1 0-128 0,-3 2 0 15,2 1 0-15,2 0 128 0,1-2-128 0,-2 1 0 0,-5-3 0 16,1 6 0-16,0 3 0 0,4-3 0 0,1-3 0 16,-3 1 0-16,-2 1 0 0,1 1 0 0,0 3 0 0,3 1 0 15,2 3 0-15,3-3 0 0,1-1 0 16,-1-1 0-16,-1 0 0 0,0 0 0 0,0 1 0 0,3 0 0 16,0 5 0-16,2-4 0 0,-2 0 0 0,-2 1 0 15,-1-1 0-15,2 0 144 0,0 1-144 0,5 2 0 16,0 1 128-16,0-3-128 0,-1 0 0 0,-5 1 0 15,-1 3 176-15,2 0-176 0,4 0 160 0,2-1-160 16,1 0 144-16,2 0-144 0,-2 2 128 0,-1-1-128 16,-4-2 128-16,1 2-128 0,7 1 0 0,0 0 128 15,1-1 0-15,-1-1-128 0,1 2 192 0,-3-1-64 16,-2-2-128-16,2 3 128 0,3 3-128 0,4-2 128 16,3-3-128-16,4-1 0 0,-1 1 0 0,1 0 128 15,3 2-128-15,-1-3 0 0,-3-2 0 0,4-1 0 0,1 0 0 0,-1 1 0 16,-1-2 128-16,2-1-128 0,2-1 0 0,-1 1 0 15,2-1 0-15,-1-1 0 0,-2-1 0 0,-1 1 0 16,1 2 0-16,-2-2 0 0,-1-2 0 0,-3 2 0 16,-2 3 0-16,2-3 0 0,0-3 0 0,4 1 0 15,2 1 0-15,0 1 0 0,2-1 0 0,-3 1 0 16,2 1 0-16,-1 2 0 0,-2-2 0 0,-3-1 128 16,5-1-128-16,-1 1 0 0,-1 0 0 0,2 0 0 15,3 1 0-15,-1 0 0 0,0-2 0 0,1 3 0 16,-1 2 128-16,-2 1-128 0,0-2 0 0,-4 0 0 15,1 1 0-15,0 0 0 0,1 0 0 0,4 2 0 16,0-3 0-16,-1 0 0 0,2 2 0 0,2-3 0 16,2-4 128-16,-1 2-128 0,2 2 0 0,0 0 0 0,0 0 144 0,1-2-144 15,0-2 0-15,0 3 144 0,-1 5-144 0,3-3 0 16,2-3 128-16,-2 0-128 0,2 0 0 0,-1 2 0 16,1 4 144-16,0-3-144 0,1-2 0 0,2 1 144 15,2 0-144-15,1-1 160 0,-1-1-160 0,-1 2 160 16,1 0-16-16,0 0 0 0,-1-1 0 0,1-1 0 15,1-1 64-15,1 0 16 0,-1 0 0 0,-1 1 0 16,-2 2-48-16,-1-1-16 0,2-3 0 0,0 1 0 16,-1 3-160-16,3 2 128 0,4-2-128 0,1 0 128 15,-1-2-128-15,1 2 160 0,0 0-160 0,2 2 160 16,1-4-160-16,3 0 0 0,5 0 144 0,0 0-144 16,0 0 128-16,-7 2-128 0,7-2 160 0,0 0-160 15,0 0 128-15,0 0-128 0,-5 3 0 0,1 2 0 16,-1-1 128-16,5-4-128 0,-4 5 0 0,0 3 0 0,2-1 160 0,-3-1-160 15,2 1 160-15,0 2-160 0,0 3 128 0,-2 1-128 16,3 0 0-16,1 3 144 0,0 0-144 0,0 5 0 16,1 3 0-16,-1 4 0 0,2-3 0 0,1 5 0 15,1 1 0-15,2 4 0 0,-3 4 0 0,3 0 0 16,2-1 0-16,-1-1 0 0,4-3 0 0,0 1 0 16,1-3 0-16,0 0 0 0,-2-3 0 0,1 2 0 15,1-2-144-15,-2-3 144 0,1 0-336 0,3-3-16 16,1-1 0-16,2 0-11776 15,0-5-2352-15</inkml:trace>
  <inkml:trace contextRef="#ctx0" brushRef="#br0" timeOffset="70286.2">20830 17587 11055 0,'0'0'480'0,"0"0"112"0,0 0-464 0,0 0-128 15,0 0 0-15,0 0 0 0,6-6 576 0,-6 6 112 16,4-6 16-16,-4 6 0 0,0 0-64 0,0-7 0 16,0 0 0-16,0 7 0 0,0 0-96 0,-5-7-32 15,-1-1 0-15,2 3 0 0,-3 1 48 0,1-1 0 16,-2-1 0-16,-1 2 0 0,-1-1-160 0,1 0-16 16,-2 1-16-16,1 0 0 0,-2 2 16 0,1 0 16 0,-1-1 0 0,0 2 0 15,0 1-208-15,1 0-64 0,-2-1 0 0,1 1 0 16,-1 1 112-16,0 2 16 0,1 1 0 0,-1 0 0 15,1-4 0-15,-2 2 0 0,-4 2 0 0,3 2 0 16,0-1-256-16,1 3 0 0,0 1 0 0,2 3 0 16,2-1 0-16,-2 2 0 0,0 0 0 0,3 0 0 15,-2 2 0-15,4-3 0 0,4 0 128 0,1 0-128 16,0 1 0-16,4 0 144 0,5 0-144 0,-2 0 128 16,-2 0 96-16,6 0 16 0,2-1 0 0,3 0 0 15,1 2 32-15,1-5 16 0,2 1 0 0,0-1 0 16,-1-1-112-16,-1-2-32 0,0 0 0 0,-1-2 0 15,1-1-144-15,-1-2 0 0,0-1 0 0,1 0 128 16,-1-3 0-16,1 1-128 0,-1 0 192 0,0-1-64 16,1-2 96-16,-1-2 16 0,1-2 0 0,-3 0 0 0,-3 0 16 0,2 2 16 15,0-3 0-15,-2-1 0 0,-4-1-80 0,1-1 0 16,0 2-16-16,-2 0 0 0,-2-1-176 0,0 1 192 16,0-1-192-16,-3 2 192 0,-3 3-192 0,1-1 128 15,2-1-128-15,0 9 128 0,-4-8-128 0,0 3-272 16,4 5 64-16,-8-4-8912 15,-1 0-1776-15</inkml:trace>
  <inkml:trace contextRef="#ctx0" brushRef="#br0" timeOffset="70631.75">20737 17246 15775 0,'0'0'704'0,"0"0"128"0,0 0-656 0,0 0-176 0,0 0 0 0,0 0 0 15,2 10 688-15,-2 2 96 0,-1 1 32 0,-1 3 0 16,-2-1-192-16,0 1-48 0,-2 3 0 0,1 3 0 15,-5 3 320-15,0 3 48 0,-2-1 16 0,-1 6 0 16,-1 5 48-16,-2 0 16 0,-1 0 0 0,0-2 0 16,2 0-416-16,-1-4-80 0,4-3-16 0,0-3 0 0,-1-3-256 0,3-1-64 15,0 0-16-15,3-2 0 0,-2 1-32 16,1-3 0-16,0-4 0 0,3 6 0 0,-3 5-144 0,4-1 0 16,1-4 0-16</inkml:trace>
  <inkml:trace contextRef="#ctx0" brushRef="#br0" timeOffset="71674.72">14536 17599 7359 0,'0'0'656'15,"0"0"-528"-15,0 0-128 0,-2-5 0 0,2 5 1856 0,-4-6 352 16,2 2 64-16,2 4 16 0,0 0-1008 0,-5-4-208 16,5 4-48-16,-8-3 0 0,1 1-224 0,2 0-48 15,5 2-16-15,-7-1 0 0,-3-1 16 0,2 1 0 16,-2 0 0-16,-2 1 0 0,-3 0-64 0,1 1-16 15,-1-1 0-15,-1 3 0 0,1 1-96 0,-1 1 0 16,0 2-16-16,-1 1 0 0,1-2-160 0,-1 2-16 16,2 1-16-16,0 2 0 0,-1-2-224 0,2 1-144 15,2-1 192-15,0 2-192 0,0 2 176 0,2-1-176 16,1-1 160-16,2 0-160 0,3 1 0 0,3 0 0 16,0 0 0-16,2-1-160 0,4-2 160 0,2 1 0 15,1 0 128-15,3-1-128 0,-1 0 0 0,4-2 144 16,1-4-144-16,3 2 0 0,3 1 256 0,-1-4-48 0,2-1-16 15,2-1 0-15,1-1 32 0,-1 0 0 0,2 0 0 16,-3-3 0-16,-1-1-32 0,-3 0-16 0,2-1 0 0,-1 0 0 16,-3-1-32-16,-2-1 0 0,-4 0 0 0,-1-1 0 15,0 1 48-15,-5-2 0 0,0-1 0 0,-2-1 0 16,-3-1 16-16,-3-1 16 0,-2-1 0 0,-1-1 0 16,-4-4-32-16,0 1 0 0,-1 1 0 0,-3 1 0 15,-1 1-64-15,1 1 0 0,0 1-128 0,-1 3 192 16,-1 2-192-16,-1 0-240 0,1 2 48 0,-2-1 16 15,3 4-1872 1,2 0-368-16,2 1-80 0</inkml:trace>
  <inkml:trace contextRef="#ctx0" brushRef="#br0" timeOffset="71967.74">14473 17257 21647 0,'0'0'960'0,"0"0"192"0,0 0-912 0,0 0-240 15,0 0 0-15,0 0 0 0,-6 2 576 0,-3 5 64 16,3 4 0-16,-2 3 16 0,-2 4 240 0,-2 4 32 16,-1 4 16-16,0 3 0 0,-2 3-224 0,-1 2-32 15,1 2-16-15,0 5 0 0,0 2-112 0,0-1-32 16,-2-2 0-16,1-4 0 0,1-3-144 0,-2-1-48 15,1 0 0-15,-1-3 0 0,1-6-64 0,-1 0-16 0,-1-2 0 0,2 2 0 16,-3 0-128-16,4-1-128 0,2-2 192 0,-1 2-192 16,0 2 0-16,4-2 0 0,4 0-240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2:00.0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3982 7302 13823 0,'6'-14'1216'0,"-2"8"-960"16,-4 6-256-16,6-5 0 0,-2-1 384 0,3 1 48 16,2-2 0-16,4 4 0 0,4 3 16 0,4-1 0 15,-1-3 0-15,5 2 0 0,2 4-160 0,3 2-32 16,0-1 0-16,3-2 0 0,4-4 16 0,-1 0 0 15,4 3 0-15,-1-1 0 0,4-2 112 0,1 1 32 16,1 0 0-16,1 2 0 0,1 2-224 0,-5-2-64 16,1-5 0-16,-1 5 0 0,1 4-128 0,-3 1 128 15,-2 3-128-15,-2-3 128 0,3-2-288 0,-6 1-64 0,-2 5-16 16</inkml:trace>
  <inkml:trace contextRef="#ctx0" brushRef="#br0" timeOffset="584.65">4011 9396 23951 0,'15'-20'1056'0,"2"11"224"0,6 2-1024 0,11-2-256 0,6 1 0 0,7 1 0 15,7 1-384-15,6 1-128 0,4-2-16 0,4 1-16 16,4-2 544-16,2 3 256 0,-4 3-32 0,4-1 0 15,1-3-224-15,-1 5 144 0,-3 4-144 0,-5 1 128 0,-6 0-128 16,-5 1-256-16,-4 0 64 0</inkml:trace>
  <inkml:trace contextRef="#ctx0" brushRef="#br0" timeOffset="1182.32">4037 11545 21183 0,'0'0'1888'0,"0"0"-1504"16,0 0-384-16,7-5 0 16,2 0-656-16,1 0-208 0,5 2-32 0,2 2-16 0,2-1 912 0,2 0 400 15,7-3-16-15,3 4-16 0,1 1-16 0,5-1 0 16,4-2 0-16,4 0 0 0,4 1-224 0,7 1-128 16,4 1 160-16,1 2-160 0,0 1 128 0,-3 2-128 0,-1 3 0 0,3 1 144 15,-3 0-144-15,2 4-192 0,2 0 32 0</inkml:trace>
  <inkml:trace contextRef="#ctx0" brushRef="#br0" timeOffset="7143.42">7913 6872 4607 0,'0'0'192'0,"0"0"64"0,0 0-256 0,0 0 0 15,-4-7 0-15,4 7 0 0,0 0 992 0,0 0 160 16,0 0 16-16,0 0 16 0,0 0-560 0,0 0-112 0,0 0-32 0,0 0 0 16,0 0-48-16,0 0-16 0,0 0 0 0,0 0 0 15,0 0-112-15,0 0-32 0,0 0 0 0,0 0 0 16,0 0-16-16,0 0-16 0,0 0 0 0,0 0 0 15,7-5 80-15,-7 5 0 0,0 0 16 0,9-4 0 16,-9 4-48-16,8-2-16 0,-8 2 0 0,0 0 0 16,0 0 0-16,8-3 0 0,-1-3 0 0,-7 6 0 15,0 0-96-15,0 0-32 0,0 0 0 0,9 3 0 16,-9-3-144-16,0 0 160 0,11 4-160 0,-11-4 160 16,7-1-32-16,-7 1-128 0,9 0 192 0,-9 0-64 15,10-2 80-15,-2-2 16 0,-3-1 0 0,-5 5 0 16,0 0-32-16,9 2 0 0,-9-2 0 0,10 2 0 15,0-1-16-15,0-1-16 0,-1 3 0 0,1-2 0 16,1-1-32-16,-4-1-128 0,2-2 192 0,1 6-64 0,0 0-128 0,2-1 192 16,2-2-192-16,2 1 192 0,0 1-192 0,2-1 160 15,-1-1-160-15,1 4 160 0,-2 1-160 0,2 1 128 16,1 0-128-16,-1-1 128 0,1-2-128 0,1 0 0 16,1 3 144-16,-1-4-144 0,2-3 0 0,2 2 144 15,2 2-144-15,0 0 0 0,0-2 224 0,3 0-64 16,0-1-16-16,2 2 0 0,-5 2-16 0,4 3 0 15,2 1 0-15,-1-2 0 0,-3-1-128 0,1-1 0 16,0 2 0-16,-1-2 0 0,2-2 0 0,2 1 192 16,1-1-192-16,1 1 192 0,-1 1-32 0,1 2 0 15,1-3 0-15,-1 3 0 0,0 1-160 0,-1 1 0 16,-1 0 0-16,0-3 0 0,0-2 0 0,1 1 0 0,-1-1 0 16,0 0 0-16,1 0 0 0,0 0 0 0,0 0 144 0,-1 0-144 15,-2 1 128-15,1-1-128 0,1-1 160 0,0 4-160 16,-1-1 128-16,-2 1-128 0,-1-1 0 0,1-1 0 15,1-2 128-15,-1 0-128 0,2 1 0 0,0 1 144 16,1-4-144-16,-1 0 0 0,-4 1 0 0,3 2 0 16,-2 0 0-16,2-1 128 0,0-2-128 0,-1 3 0 15,0-1 0-15,0 2 0 0,-4 0 0 0,1-3 0 16,1-2 0-16,-1 1 128 0,1 0-128 0,2 0 0 16,3-2 128-16,-3 2-128 0,-2 3 128 0,2-2-128 15,2-1 176-15,0-1-48 0,-3-2-128 0,1 3 192 16,-2 5-192-16,1-1 0 0,-3 4 0 0,-1-5 0 15,3-3 128-15,-3 2-128 0,2 1 0 0,1-1 0 16,-1-2 0-16,2 2 0 0,-1 1 0 0,-1 1 0 0,0-1 0 16,-1-2 128-16,3 2-128 0,-3 1 0 0,1 0 0 0,0-1 176 15,-4-2-176-15,2 2 160 0,-3 0-160 0,0 4 0 16,-1 2 0-16,0-1 128 0,0-8 0 0,2 1 0 16,-2 4 0-16,1-2 0 0,-1 1-128 0,-3-1 0 15,2-6 0-15,-2 9 0 0,-1 5 0 0,-1 1 0 16,2-1 0-16,0-2 0 0,4-6 0 0,-2 0 0 15,2 3 0-15,1 2 0 0,-2-1 0 0,1 2 0 16,1 1 0-16,-2 0 0 0,1 0 176 0,0 0-48 16,0-2-128-16,2 2 192 0,-2 2-192 0,2 3 0 15,5-3 0-15,-2 1 0 0,-1 0 0 0,0 2 224 16,0 0-64-16,0 1-16 0,2-1-144 0,-1 0 0 16,-3-2 0-16,-1 1 128 0,-1-2-128 0,0 0 0 15,-1-1 0-15,-2-1 0 0,0 4 160 0,1 1-160 0,-1-1 192 0,1 0-192 16,0 0 208-16,2 2-64 0,1 1-16 0,-4 0 0 15,0-2-128-15,0 0 192 0,0 0-192 0,-1 0 192 16,-3 4-192-16,-2 0 128 0,-1-4-128 0,-1 3 128 16,0-1 16-16,0 0 0 0,-1-3 0 0,1-1 0 15,1 3 32-15,-3-2 0 0,2 1 0 0,1-3 0 16,-5-2 0-16,0 0 0 0,1-1 0 0,-1 1 0 16,0 0-32-16,-3-1 0 0,-3-9 0 0,6 11 0 15,1-2-144-15,-4 0 160 0,-3-9-160 0,4 8 160 16,-4-8-160-16,8 9 0 0,-6 0 144 0,-2-9-144 15,0 0 0-15,0 0 144 0,0 0-144 0,0 0 0 16,0 0 0-16,0 0 0 0,0 0 0 0,0 0 0 16,0 0-256-16,0 0-128 0,0 0 0 0,0 0-16 15,0 0-544-15,0 0-96 0,0 0-32 0,0 0 0 16,-10 0-464-16,10 0-80 0,-10-2-32 0</inkml:trace>
  <inkml:trace contextRef="#ctx0" brushRef="#br0" timeOffset="7648.19">12427 7536 12095 0,'-3'-11'528'0,"3"11"112"0,0 0-512 0,-8-6-128 0,3-3 0 0,1 2 0 16,4 7 1024-16,0 0 160 0,0 0 32 0,0 0 16 15,-4-6-384-15,4 6-80 0,0 0 0 0,0 0-16 16,0 0-304-16,0 0-64 0,0 0-16 0,0 0 0 16,0 0-176-16,6 4-16 0,-6-4-16 0,4 9 0 15,3 1 112-15,-1 0 32 0,1-1 0 0,0 2 0 16,1 2-48-16,2 2 0 0,1 3 0 0,-1-1 0 15,0-1 0-15,1-1 0 0,-2 0 0 0,1 3 0 16,-1 4 48-16,1-1 0 0,0-1 0 0,0-1 0 16,-1 1-48-16,-1 0 0 0,-2-1 0 0,0 2 0 0,0-3-256 15,-2 2 0-15,-2-1 128 0,0 1-128 0,-2-2 128 0,-1 0-128 16,-2-3 192-16,-1 2-192 0,-3 2 256 0,0 0-48 16,-1-3-16-16,1 0 0 0,-2 0-48 0,0 0-16 15,-2 2 0-15,1-3 0 0,0-5 16 0,-2 2 0 16,1-1 0-16,-1-3 0 0,-2-4 272 0,-2-2 48 15,0-2 16-15,-2-2 0 0,-3 0 96 0,-1-2 32 16,-3-3 0-16,0 0 0 0,2 1-112 0,-2-1-32 16,3 2 0-16,2-3 0 0,-1-1-144 0,1 2-16 15,0 1-16-15,4 3 0 0,1 1-288 0,4 2 128 16,1 0-128-16,10 0 0 0,-6 3 0 0,6-3 0 16,0 0-240-16,1 15-15200 0</inkml:trace>
  <inkml:trace contextRef="#ctx0" brushRef="#br0" timeOffset="18217.96">5804 9281 12031 0,'0'0'528'0,"0"0"112"0,0 0-512 0,0 0-128 15,2 9 0-15,0-1 0 0,2 1 320 0,2-1 16 16,2-3 16-16,3 2 0 0,1 5 96 0,1 0 0 16,1 0 16-16,5-1 0 0,2-1 192 0,5 1 48 15,-2 1 0-15,1-3 0 0,1-3-112 0,0 2-16 16,1 1 0-16,2 0 0 0,1-1-240 0,3-2-48 16,1 0-16-16,0 0 0 0,1 2-96 0,-1 0-32 0,1-2 0 15,2 0 0-15,-1-2-16 0,0 5 0 0,-2 2 0 0,1-4 0 16,-2-5 32-16,3-1 0 0,-1-2 0 0,2 2 0 15,2 0-32-15,1-1 0 0,4-2 0 0,-2 0 0 16,0 2 0-16,0-3 0 0,0 1 0 0,1-4 0 16,2-1 32-16,3 0 0 0,5 1 0 0,-4 0 0 15,1 1-32-15,-1-2 0 0,2 0 0 0,-3-2 0 16,1 3-128-16,1 1 0 0,5-3 144 0,-2 3-144 16,1 0 128-16,-1 2-128 0,1-2 128 0,-1-1-128 15,-3-3 144-15,1 0-144 0,-1 3 192 0,1 0-192 16,1-2 0-16,3 2 0 0,3-1 0 0,-1 3 0 15,-2 1 0-15,3-2 0 0,0-3 0 0,0 4 0 16,-1 3 0-16,4 1 0 0,0-3 0 0,-4-1-144 16,-4 2 144-16,-1 0 0 0,1-1 0 0,1-3 0 0,3-3 0 0,-2 5 0 15,0 1 160-15,-1-1-160 0,-3 0 0 0,0 2 0 16,1-4 0-16,1 2 0 0,0 1 0 0,2-1 0 16,-4 1 0-16,0 0 0 0,0-3 0 0,-3 3 0 15,-3 0 0-15,-2-2 0 0,0-3 0 0,2 2 0 16,1 1 0-16,-2 0 0 0,-2 2 0 0,-1-1 0 15,2-1 0-15,-1 4 0 0,-2 4 0 0,-2-2 0 16,-1-1 0-16,2-1 0 0,0-1 128 0,0 1-128 16,1 2 0-16,-2 1 144 0,2-2-144 0,-1 2 0 15,-1 3 0-15,-1-1 128 0,0 0-128 0,-3 0 0 16,1 0 0-16,-2 3 0 0,-1 2 0 0,0-1 0 16,-2 1 0-16,-1 1 0 0,-3 3 0 0,0 3 128 15,0 1-128-15,0 1 0 0,-1-1 128 0,1 4-128 0,1 2 0 0,0 4 128 16,-1 0-128-16,-1 1 160 0,0-2-160 0,0-1 160 15,0 4-160-15,-1 2 192 0,-2-2-192 0,0-2 192 16,-1-3-48-16,0-1 0 0,-2-1 0 0,-3-1 0 16,-1-2 96-16,0 0 16 0,-6-3 0 0,4 2 0 15,0 1-48-15,0-3 0 0,-3-2 0 0,2 1 0 16,-1 1 48-16,1-4 0 0,-3-3 0 0,0-2 0 16,-9-7-112-16,7 6-16 0,0 1 0 0,-3-1 0 15,-4-6 0-15,0 0 0 0,0 0 0 0,0 0 0 16,-3 8 32-16,3-8 0 0,-9 3 0 0,2 2 0 15,-2 3-320-15,0-1-64 0,-2-2-16 0,0-1 0 16,-1 2-2000-16,2-2-416 0</inkml:trace>
  <inkml:trace contextRef="#ctx0" brushRef="#br0" timeOffset="18548.66">11465 9573 13823 0,'4'-24'1216'0,"1"12"-960"16,0 5-256-16,-2-1 0 0,3 3 1168 0,0 1 192 15,-1-1 48-15,1 3 0 0,3 6-512 0,0 1-80 16,0 2-32-16,1 3 0 0,-3 1-240 0,2 4-48 16,0 4-16-16,0 2 0 0,0 1-160 0,-1 1-16 15,1 0-16-15,-3 4 0 0,-2 0 128 0,-1-1 32 0,1 3 0 0,-4 4 0 16,-4 5 48-16,1 3 16 0,-1-3 0 0,0 2 0 15,-1-1-144-15,1-3-32 0,-1-1 0 0,2-4 0 16,-5-4-96-16,2-1-32 0,-1-4 0 0,-1-3 0 16,-1-1-16-16,-2-3-16 0,-1 0 0 0,-3-3 0 15,0 0 192-15,-5-2 32 0,-3-4 16 0,-2 0 0 16,0-1-128-16,2 2-32 0,1 1 0 0,-1-3 0 16,-2-4-64-16,-4 2 0 0,0 0-16 0,1 2 0 31,-2 3-1824-31,-2-1-352 0,-15-1-80 0,10-2-16 0</inkml:trace>
  <inkml:trace contextRef="#ctx0" brushRef="#br0" timeOffset="20262.52">5164 11593 7199 0,'-7'11'320'0,"7"-11"64"0,-6 9-384 0,-2 0 0 0,1-1 0 0,1 2 0 16,1-1 528-16,2-1 48 0,-1 1 0 0,1-3 0 15,3-6 144-15,0 12 48 0,2-1 0 0,1 1 0 0,-2-1-64 0,1 5 0 16,3-3 0-16,0 7 0 0,2 1-192 0,0 2-64 16,3-1 0-16,1 2 0 0,-1 0-128 0,3 2-16 15,2-1-16-15,1-2 0 0,3-2-32 0,2 0 0 16,1 2 0-16,4-3 0 0,4-5 64 0,4-1 0 15,3-2 0-15,4-1 0 0,2 2-144 0,1-6-32 16,-3-3 0-16,4 3 0 0,2 5-16 0,4-4-128 16,-1-4 192-16,2 0-64 0,1-5-128 0,-4 3 0 15,4 7 0-15,-2-6 0 0,-1-5 0 0,1 0 128 16,5 2-128-16,-2-2 0 0,1-1 0 0,-2-3 128 16,2-4-128-16,-4 2 0 0,0 2 128 0,3 1-128 15,1-2 0-15,0-1 128 0,0-3-128 0,2 1 0 16,0 0 0-16,3 1 0 0,-4 0 0 0,2-1 0 15,1-1 0-15,3 1 128 0,1 2-128 0,-1-1 160 16,0-2-160-16,-1 3 160 0,-2 0-160 0,1 0 0 0,0-2 0 0,1 0-176 16,2-1 176-16,-1-1 0 0,-2 0 0 0,2-4 0 15,-2-1 0-15,2-3 144 0,2-1-144 0,3 1 0 16,-1 5 128-16,-1-2-128 0,-1-2 0 0,-2 3 0 16,0 5 0-16,-2 2 0 0,1 0 0 0,-3-1 0 15,0 3 0-15,-3-1 0 0,-2 3 0 0,-1-2 0 16,2-1 0-16,0 2 0 0,0-1 0 0,1-1 0 15,2 3 0-15,-4-1 0 0,-2 0 0 0,2 4 0 16,1-1 0-16,0 1 0 0,1-1 0 0,-2 1 0 16,0 1 0-16,-3 1 0 0,-1 1 0 0,-3-1 0 15,-2 0 128-15,4 2-128 0,2 0 0 0,-1 4 0 16,-3-1 144-16,1 1-144 0,0-3 0 0,-2 6 144 16,-2 3-144-16,-4 0 0 0,-1-2 0 0,-3 1 0 0,4 0 0 0,-4 3 0 15,-3 1 0-15,-3 1 0 0,-1-1 0 16,-2 1 0-16,1 3 0 0,-4 2 0 0,0 0 144 0,-2 0 0 15,-2-1 0-15,-1 0 0 0,-1 1 0 0,-3-3 0 16,-1 0 0-16,-1 1 0 0,0-5 48 0,-1 1 16 16,-1 1 0-16,1-3 0 0,-1-2-64 0,-3 0-16 15,2 0 0-15,-4-1 0 0,3 0-128 0,-3 0 128 16,1-2-128-16,0 0-10560 0</inkml:trace>
  <inkml:trace contextRef="#ctx0" brushRef="#br0" timeOffset="20485.21">10652 11816 27647 0,'-3'-11'1216'0,"3"11"256"0,0 0-1168 0,0 0-304 0,0 0 0 0,0 0 0 15,5 14 0-15,2 1 0 0,-3 3 0 0,5 8 0 16,-3-1-128-16,1 1-96 0,-1-2-16 0,-1-2 0 16,-1-2-208-1,1 0-64-15,-2 1 0 0,-1 0-7104 0,-1 0-1440 0</inkml:trace>
  <inkml:trace contextRef="#ctx0" brushRef="#br0" timeOffset="20825.02">8534 12501 23039 0,'-14'-13'2048'0,"6"6"-1648"0,1-1-400 0,0 4 0 16,7 4 0-16,0 0 0 0,0 0 0 0,0 0 0 16,-4-5 0-16,4 5 0 0,0 0 0 0,0 0 0 15,0 0-144-15,0 0 144 0,0 0 0 0,0 0 0 16,7 6-128-16,2-2 128 0,0-3 0 0,1 4 0 31,1 2-624-31,-1 2-16 0</inkml:trace>
  <inkml:trace contextRef="#ctx0" brushRef="#br0" timeOffset="20973.64">8744 12827 8287 0,'0'0'368'0,"0"0"80"0,0 0-448 0,0 0 0 16,0 0 0-16,0 0 0 0,0 0 1360 0,-1 10 192 16,1-1 48-16</inkml:trace>
  <inkml:trace contextRef="#ctx0" brushRef="#br0" timeOffset="21131.11">8820 13002 24879 0,'-1'-15'2208'0,"1"7"-1760"0,0 8-448 15,0 0 0-15,0 0 272 0,0 0-16 0,0 0-16 0,0 0-7760 16,0 0-1552-16</inkml:trace>
  <inkml:trace contextRef="#ctx0" brushRef="#br0" timeOffset="24554.67">4594 16006 8287 0,'-10'-2'736'0,"0"2"-592"16,-1-2-144-16,-1 0 0 0,1-1 688 0,2 2 96 15,-1 1 32-15,3-1 0 0,0-1 288 0,2 0 64 16,-4 0 16-16,9 2 0 0,0 0-416 0,0 0-64 16,-6-3-32-16,6 3 0 0,0 0-128 0,0 0-32 15,0 0 0-15,0 0 0 0,0 0-192 0,0 0-64 16,0 0 0-16,0 0 0 0,0 0-48 0,0 0-16 16,0 0 0-16,0 0 0 0,0 0 80 0,0 0 16 15,8 3 0-15,2 0 0 0,1-3 96 0,-1 0 32 0,2 0 0 0,1 0 0 16,3 0 0-16,1-1 0 0,1-1 0 0,2 1 0 15,0-2-32-15,2 2-16 0,2 0 0 0,-2-1 0 16,3-1 16-16,1-2 0 0,0 1 0 0,3 1 0 16,4-1-80-16,-1 1-16 0,-3-4 0 0,2 4 0 15,2 1-96-15,1 0 0 0,1 1-16 0,-3-3 0 16,-3 2-176-16,-1 1 0 0,1 2 144 0,-2-2-144 16,1-2 0-16,0 0 0 0,0 1 0 0,1 1 0 15,2 1 0-15,1-3 0 0,2 0 0 0,-1 0 0 16,2 4 0-16,-2 1 0 0,-4-1 0 0,0 1 0 15,-1-1 0-15,-3 1 0 0,0 1 0 0,1 0 128 16,-3-3-128-16,1 1 0 0,-3-1 0 0,2 2 0 0,2 0 0 0,-3-1 0 16,-2-3 0-16,0 1 0 0,-1 1 0 15,-1 0 0-15,-1-1 0 0,-1 0 128 0,-3 0-128 0,0 1 0 16,-1 0 0-16,-1 0 0 0,-11 0 0 0,9-1 144 16,-9 1-144-16,0 0 0 0,0 0 144 0,0 0-144 15,0 0 0-15,0 0 144 0,0 0-144 0,0 0 128 16,0 0-128-16,0 0 128 0,0 0-128 0,0 0 160 15,0 0-160-15,0 0 160 0,0 0-160 0,0 0 0 16,0 0 0-16,0 0 128 0,0 0-128 0,0 0 0 16,0 0 0-16,0 0 128 0,0 0-128 0,-1408 0 0 15,2816 0 0-15,-1408 0 0 0,0 0 0 0,-7-5 128 16,2 2-128-16,-4 0 0 0,0-2 128 0,-1 2-128 16,-1 2 0-16,-3-1 128 0,-4 2-128 0,0 0 128 15,0 0-128-15,-5 0 128 0,-1 2-128 0,-4 0 0 0,1 0 144 0,-2 0-144 16,-2 1 0-16,-1 0 0 0,-1 2 0 0,-2-2 128 15,-3-5-128-15,-5 2 0 0,-1 0 0 0,-1 2 0 16,-1 0 128-16,2-2-128 0,1-4 128 0,1 4-128 16,0 2 0-16,-3-2 0 0,-2-3 0 0,-5 2-128 15,1 0 128-15,3 1-128 0,3 0 128 0,2 0-128 16,2 0 128-16,-1 0 0 0,3 0 160 0,0-2-160 16,1 0 0-16,2 1 0 0,-2 0-208 0,3 1 64 15,0 0 144-15,5 1 0 0,7 0 0 0,0 1 0 16,1 1 0-16,5 1 0 0,2-2 0 0,3 0 0 15,3-1 0-15,1 1-160 0,8-2 160 0,0 0 0 16,0 0-192-16,0 0 64 0,0 0 128 0,0 0-208 16,17 7 80-16,2-3 128 0,4-3-208 0,0 0 80 15,5 1 128-15,6 0-160 0,5 0 160 0,3-2-160 0,3 0 160 16,1-2 0-16,0 2 0 0,3-1-128 0,0-3 128 16,0 1 0-16,4-1 0 0,1 0 0 0,-1 1 0 0,-1 0 0 15,-3-2 0-15,0 0-128 0,0-2 128 0,-1 2 0 16,-2-2 0-16,1 3 128 0,1 0-128 0,-2 3 0 15,-5-1 128-15,-2 1-128 0,-6 1 0 0,-3-1 0 16,-5-1 0-16,0 1 128 0,-4 1-128 0,-1-1 0 16,-4-2 0-16,-1409 2 128 0,2813 0-128 0,-1410 1 0 15,-10 0 128-15,0 0-128 0,0 0 192 0,0 0-16 16,0 0-16-16,0 0 0 0,-9 2 144 0,1-1 16 16,-4-1 16-16,0 2 0 0,-1 0-160 0,-2-1-48 15,0-1 0-15,1-1 0 0,-1-1-128 0,2-1-144 0,-1 1 144 16,0 0-9856-16,-2-2-1840 0</inkml:trace>
  <inkml:trace contextRef="#ctx0" brushRef="#br0" timeOffset="26309.95">12284 15913 12895 0,'-16'1'1152'0,"1"-1"-928"0,1-1-224 0,1 1 0 16,-1 0 160-16,0 0-16 0,3 0 0 0,2 0 0 16,2 0 1024-16,1 0 208 0,6 0 32 0,0 0 16 15,0 0-368-15,0 0-80 0,0 0-16 0,15 1 0 16,1 1-512-16,1-1-96 0,-2-1-32 0,4 0 0 15,7 1 16-15,4 1 0 0,2 2 0 0,0-2 0 16,2 0 48-16,0-1 16 0,1 0 0 0,-1 0 0 16,4 1-32-16,2-1-16 0,3 0 0 0,3 1 0 15,2 0 32-15,0 0 0 0,-3 1 0 0,-1 0 0 16,-3 1-64-16,1 0 0 0,0-2 0 0,-2 0 0 16,0 0-64-16,-5 1-32 0,-4 1 0 0,-3-1 0 0,0-1-64 15,-4 0-16-15,-3 0 0 0,-3 0 0 0,-3 0 0 0,-2-2 0 16,-5-1 0-16,-8 1 0 0,0 0 96 0,0 0 16 15,0 0 0-15,0 0 0 0,0 0 160 0,0 0 32 16,0 0 16-16,-11 1 0 0,-1-1-160 0,-5 0-48 16,-4 1 0-16,1-1 0 0,-5-1-64 0,0 1 0 15,-6 0-16-15,-1 0 0 0,-4 0-48 0,0 0-128 16,-1-1 192-16,-3-1-64 0,-1-1-128 0,-2 1 0 16,-5-1 144-16,-1 1-144 0,1 0 0 0,3 0 0 15,1 1 0-15,4 0 128 0,5 0-128 0,1 0 0 16,2 0 0-16,2 1 128 0,3 0-128 0,-1 1 0 15,4 0 0-15,3 0 0 0,3-1 0 0,2 2 0 16,3 1 0-16,3-1 0 0,2-4 0 0,8 2 0 0,0 0 0 0,0 0-128 16,0 0 128-16,11 0-192 0,4-1 192 15,4-2-192-15,3 1 192 0,4 0 0 0,2 0 0 0,0 0 0 16,2-1 0-16,4 0-240 0,2-1 64 0,5-1 16 16,3 2 160-16,3 2 0 0,0 1 0 0,3 0 0 15,-3 0 0-15,-2 0 0 0,-3-1 0 0,1 1-128 16,-1 1 128-16,-4 0 0 0,0-1 0 0,-9 1-128 15,-8 1 128-15,-3 2 0 0,-5-3 0 0,-13-1 0 16,0 0 0-16,0 0 0 0,0 0 0 0,0 0 0 16,-10 2 304-16,-6 0 80 0,-8 1 32 0,-4 2 0 15,-5-1 16-15,-5 1 0 0,2-1 0 0,-3-1 0 16,-2-3-240-16,-3 0-32 0,-5 0-16 0,1 2 0 16,2-2-144-16,0-2 0 0,3 1 144 0,6-1-144 0,2 0 0 0,6 0 144 15,2-2-144-15,3 2 0 0,5 1-176 0,5-3-144 16,4-1-16-16,10 5-11008 15,0 0-2208-15</inkml:trace>
  <inkml:trace contextRef="#ctx0" brushRef="#br0" timeOffset="28051.92">17683 8705 16575 0,'-3'-11'736'0,"6"5"160"0,0-6-720 0,2 2-176 15,-1 1 0-15,2-1 0 0,-1 1 0 0,2 2 0 16,-3-2 0-16,2 3 0 0,-6 6 0 0,0 0 0 16,6-2 0-16,-6 2 0 0,5-3 848 0,-5 3 144 15,0 0 32-15,0 0 0 0,0 0-832 0,0 0-192 16,0 0 0-16,5 6 0 0,1 4 0 0,-5 2 0 15,0 2 0-15,-1 3 0 0,-1 6 0 0,-4 4 0 16,0 2 0-16,-1 1 0 0,-1 5 864 0,-1 5 128 16,-1 2 32-16,1 0 0 0,-3-2-832 0,0 5-192 15,2 4 0-15,-4-4 0 0,4-6 864 0,1-2 128 16,0-5 32-16,3-4 0 0,1-2-832 0,1-4-192 0,2-4 0 16,1-3 0-16,4-3 0 0,0-2 0 0,1-3 0 15,4-1 0 1,2-6-768-16,0-5-208 0,0-1-48 0,-3-1-10240 0</inkml:trace>
  <inkml:trace contextRef="#ctx0" brushRef="#br0" timeOffset="28517.87">18245 8804 20271 0,'0'0'896'0,"0"0"192"0,-2-4-880 0,2 4-208 0,0 0 0 0,0 0 0 0,0 0 864 15,-3 4 128-15,-4 4 32 0,0 3 0 0,1 5-832 0,-1 0-192 16,0-1 0-16,-1 6 0 0,-2 5 0 16,1 1 0-16,0 2 0 0,1-1 0 0,-5 1 0 0,4-2 0 15,1 4 0-15,-1-2 0 0,1-6 0 0,1-3 0 16,3-5 0-16,2-3 0 0,0 0 864 0,0-2 128 15,2-10 32-15,0 0 0 0,0 0 0 0,6-1 0 16,3-3 0-16,1-5 0 0,1-5-832 0,3-4-192 16,2-2 0-16,-1-2 0 0,1-1 0 0,0 0 0 15,-1 0 0-15,1-2 0 0,0 2 0 0,1-3 0 16,-1 0 0-16,2 2 0 0,1 1 0 0,0 2 0 16,-1 1 0-16,1 3 0 0,-2 2 0 0,1 2 0 15,0 3 0-15,-3 3 0 0,-1 3 0 0,1 3 0 0,-2 2 0 0,-2 5 0 16,-4 5 0-16,0 4 0 0,0 0 0 0,-3 6 0 15,0 7 0-15,-4 3 0 0,0 5 0 0,-1 1 0 16,-2 2 0-16,2 1 0 0,0 2 0 0,1-3 0 16,2-4 0-16,1-3 0 0,0-4 0 0,0-2 0 15,1-3 0-15,0 0 0 0,1-1 0 0,4 4 0 32,1-8-768-32,1-6-208 0,-1-4-48 0,-4-7 0 0</inkml:trace>
  <inkml:trace contextRef="#ctx0" brushRef="#br0" timeOffset="29073.56">19313 8935 20271 0,'0'0'448'0,"9"-4"80"0,-9 4 32 0,0 0 16 0,0 0-576 0,2-7 0 16,-1-1 0-16,-1-1 0 0,-1 4 928 0,0 0 80 15,-3-1 16-15,-1 1 0 0,0-1 0 0,-3 3 0 16,-1 3 0-16,-4 1 0 0,-1-1-832 0,-5 2-192 16,-2 2 0-16,-3 2 0 0,-2 5 0 0,-2 2 0 15,2 2 0-15,-3 3 0 0,-1 7 864 0,2 2 128 16,-1 5 32-16,3 2 0 0,2 4-832 0,5-2-192 16,0-2 0-16,7-3 0 0,1-4 0 0,6-1 0 15,0-4 0-15,5-4 0 0,2-3 0 0,4-4 0 0,2-4 0 0,3-1 0 16,4-3 0-16,4-4 0 0,4-6 0 0,2-4 0 15,4-1 864-15,3-3 128 0,2-2 32 0,1-4 0 16,-1-4-832-16,-1-3-192 0,-2-4 0 0,0-4 0 16,-1-3 0-16,2-3 0 0,0-2 0 0,2-3 0 15,3-3 0-15,-2-6 0 0,2-5 0 0,2-4 0 16,0-2 0-16,1 2 0 0,-3 3 0 0,13-20 0 31,-10 9-768-31,-5 9-208 0,-4 6-48 0,-12 24 0 0,0 2 832 0,-3 1 192 0,-1 4 0 0,-3 5 0 16,-5 3 0-16,-3 6 0 0,-1 3 0 0,-4 2 0 15,-3 3 0-15,-3 3 0 0,-3 7 0 0,-2 1 0 16,-3 8 0-16,-2 3 0 0,0 6 0 0,-3 8 0 16,-3 7 0-16,-4 4 0 0,-4 6 0 0,-2 6 0 15,-5 6 0-15,2 6 0 0,2 5 0 0,3 1 0 0,3 1 0 0,7-2 0 16,8 1 0-16,2-10 0 0,7-7 0 0,0-1 0 16,3-2 0-16,4-1 0 0,1-5 0 0,1-5 0 15,4-6 0-15,-2-3 0 0,2-2 0 0,-3-2 0 16,2-4 0-16,1 4 0 15,1-7-864-15,-3-6-128 0,-1-3-32 0,-6-12-7632 16,0 0-1536-16</inkml:trace>
  <inkml:trace contextRef="#ctx0" brushRef="#br0" timeOffset="29419.79">19961 8962 23951 0,'-11'1'1056'0,"6"0"224"0,-3 1-1024 0,-1 1-256 0,-1 6 0 0,-1 1 0 16,0 0 880-16,0 3 112 0,0 6 32 0,3 2 0 16,-2 1-832-16,3 2-192 0,-1-2 0 0,3 2 0 15,1 0 0-15,1-3 0 0,3 0 0 0,1-4 0 16,1-3 0-16,1-1 0 0,1-2 0 0,3-3 0 15,1-6 0-15,5 1 0 0,2-3 0 0,4-3 0 16,3-2 864-16,3-5 128 0,3-2 32 0,1-2 0 16,0 0-832-16,-3-1-192 0,1-3 0 0,-1-3 0 0,-4-2 864 0,-1 0 128 15,-2 0 32-15,2-9 0 16,-4 1-1648-16,-3 5-320 0,-4 6-64 0,-4 8-16 0,-1 1 832 0,0 1 192 16,-3 0 0-16,0 2 0 0,-1 3 0 0,-1 5 0 15,1-6 0-15,-1 6-13968 16</inkml:trace>
  <inkml:trace contextRef="#ctx0" brushRef="#br0" timeOffset="29736.98">20731 8905 23951 0,'-10'-7'1056'0,"6"5"224"0,-3-2-1024 0,-1 2-256 0,-3 1 0 0,-3 1 0 16,0 1 880-16,-4 4 112 0,-2-1 32 0,-2 4 0 16,-3 2-832-16,1 2-192 0,1 2 0 0,0 1 0 15,3 1 0-15,4 1 0 0,1 3 0 0,4 3 0 16,3-3 0-16,0-1 0 0,6 1 0 0,3-2 0 16,2 1 864-16,3-2 128 0,0-3 32 0,4 0 0 15,4 0-832-15,3-1-192 0,-1-1 0 0,3-7 0 16,1 1 0-16,1-2 0 0,-3-2 0 0,2-1 0 15,-1-4 0-15,-1 0 0 0,-3-1 0 0,6-3 0 16,-5-3-768-16,-2 0-208 0,-5 0-48 0,1 1 0 16,0 0-1632-16,-3 0-336 0,3-10-64 15,-1 5-16-15</inkml:trace>
  <inkml:trace contextRef="#ctx0" brushRef="#br0" timeOffset="29992.46">21534 8361 27647 0,'0'0'608'0,"-9"7"128"0,1-2 32 0,-3 4 0 0,-1 3-624 0,-2 5-144 16,-1 4 0-16,3-3 0 0,-2 5 0 0,-2 6 0 0,0 5 0 0,-2 5 0 15,-1 3 0-15,1 4 0 0,-1 0 0 0,-9 19 0 16,3-2 0-16,3-2 0 0,2-4 0 0,3-4 0 16,1-4 0-16,5-2 0 0,0-6 0 0,3-3-8160 15,1-10-1664-15</inkml:trace>
  <inkml:trace contextRef="#ctx0" brushRef="#br0" timeOffset="30186.55">21093 8895 31327 0,'3'-6'688'0,"4"1"144"0,-7 5 16 0,6-1 48 0,2-2-720 0,0 2-176 0,3 1 0 0,2 4 0 0,3 0 0 0,2 0 0 16,4 0 0-16,4 0 0 0,1 3 0 0,-6-2 0 15,2 2 0-15,-1-2 0 16,1-1-2432-16,-1 0-512 0,29 9-96 0,-20-3-32 0</inkml:trace>
  <inkml:trace contextRef="#ctx0" brushRef="#br0" timeOffset="30394.92">21788 8848 23951 0,'0'0'512'0,"-4"7"128"0,-5 1 0 0,0 1 64 0,-3 5-576 0,1 2-128 0,1 2 0 0,0 2 0 16,-1 1 0-16,2 3 0 0,-1 2 0 0,0 4 0 15,-1-3 0-15,1 0 0 0,0-1 0 0,1 0 0 32,-2-1-1600-32,2-5-368 0,3-5-64 0,1-2-16 0</inkml:trace>
  <inkml:trace contextRef="#ctx0" brushRef="#br0" timeOffset="30768.61">22009 8927 23951 0,'0'0'1056'0,"-4"3"224"0,0-2-1024 0,-3 3-256 16,2 0 0-16,-3 2 0 0,-3 6 880 0,1 2 112 15,2 0 32-15,-1 2 0 0,3 6 0 0,-3 0 0 16,2 0 0-16,-1 1 0 0,2 1-832 0,0 0-192 16,0 1 0-16,3-4 0 0,-2-2 0 0,5-3 0 15,4-3 0-15,-3-1 0 0,1-2 0 0,2-2 0 16,5-4 0-16,-1 1 0 0,2-2 0 0,2 2 0 16,-1-7 0-16,2-1 0 0,0-3 0 0,0-1 0 15,1 0 0-15,0-1 0 0,0-6 0 0,-1-1 0 16,2-4 0-16,1-1 0 0,3 1 0 0,-1-2 0 15,1-3 0-15,2 3 0 0,2 1 864 0,-1 1 128 0,0 2 32 16,-3 1 0-16,0 2-832 0,-2 4-192 16,1 2 0-16,-2 2 0 0,0 0 0 0,-3 4 0 0,-1 2 0 0,-1 1 0 31,-2 1-768-31,-2 2-208 0,-7-4-48 0,0 0 0 16,4 7-1632-16,-1 1-336 0,-2-1-64 0,-1-7-16 0</inkml:trace>
  <inkml:trace contextRef="#ctx0" brushRef="#br0" timeOffset="31090.31">22552 9097 16575 0,'0'0'368'0,"0"0"80"0,0 0 0 0,7 3 16 0,3 3-464 0,2 0 0 0,2 3 0 0,2-2 0 16,4-1 912-16,4 1 96 0,5 2 16 0,2 0 0 15,0-1-832-15,1-2-192 0,-1-1 0 0,-1 0 0 0,-2-2 864 0,1-2 128 16,-3-1 32-16,-1-1 0 0,-2-2-832 0,-2-2-192 15,-4-1 0-15,-1-3 0 0,-3-2 0 0,-2 0 0 16,-2-1 0-16,-5-1 0 0,-3-7 864 0,-3 1 128 16,-4 2 32-16,-2-1 0 0,-6-1-832 0,-1 1-192 15,-4-1 0-15,-2 4 0 0,-2 4 864 0,-2 2 128 16,-5 1 32-16,-2 5 0 0,-8 3-832 0,2 4-192 16,1 5 0-16,5 1 0 0,5 1 864 0,3 2 128 15,6 6 32-15,5 2 0 0,4 4-832 0,7 1-192 16,5 3 0-16,5 1 0 0,4 0 0 0,4-1 0 15,4 0 0-15,2-2 0 16,-1-2-1600-16,0 0-352 0,1-2-80 0,-5-5-16 0</inkml:trace>
  <inkml:trace contextRef="#ctx0" brushRef="#br0" timeOffset="31253.09">22277 8468 38703 0,'0'0'848'0,"0"0"176"0,5 0 48 0,0-3 16 0,-5 3-880 0,7 1-208 0,1 2 0 0,0 2 0 15,-3 3-1600-15,-1 1-352 16,-4 0-80-16,-5 0-16 0</inkml:trace>
  <inkml:trace contextRef="#ctx0" brushRef="#br0" timeOffset="32029.82">18968 10246 19343 0,'-1'-14'848'0,"-3"6"192"0,1-2-832 0,1 0-208 16,0 0 0-16,0 1 0 0,-3 0 1152 0,1 2 192 16,-1 0 48-16,0 3 0 0,-6-2-416 0,0 4-80 15,-2 2 0-15,-3 1-16 0,0 2-544 0,-5 3-96 16,-3 3-32-16,-5 3 0 0,-3 2 176 0,-3 5 16 16,-2 0 16-16,-1 6 0 0,6 3-240 0,3 2-48 15,2 0-128-15,3 2 192 0,4 3-192 0,7 0 0 16,4-2 128-16,6-2-128 0,3-4 0 0,4-3 0 15,4-5 128-15,4-3-128 0,0-7 0 0,6-2 128 16,0-5-128-16,7-4 0 0,2-3 240 0,6-5-48 0,5-5-16 0,0-1 0 16,1-3-176-16,-4-4 160 0,0-7-160 0,-2 3 160 15,-2-4-160-15,0-2 128 0,-2-2-128 0,1-1 128 16,-1-6-128-16,0-1 0 0,2 0 144 0,1-3-144 16,0-7 128-16,-4-1-128 0,0-2 128 0,-5 5-128 15,-3 11 0-15,-5 7 128 0,-5 6-128 0,-1 10 0 16,-6 3 0-16,-2 9 144 0,-1 5-144 0,-7 1 0 15,-4 6 320-15,-5 8-64 0,-1 8 0 0,-5 7 0 16,-1 5-256-16,-3 5 0 0,4 5 0 0,-1 3 0 16,2 2 0-16,5 0 0 0,3 0 0 0,4-1 0 15,2 0 0-15,3 0 0 0,-2 2 0 0,5-4 0 16,3-2-128-16,1-3-96 0,0-2-16 0,0-9 0 16,5-1-1776-16,3-7-352 0,3-4-80 15,3-3-16-15</inkml:trace>
  <inkml:trace contextRef="#ctx0" brushRef="#br0" timeOffset="32437.43">19510 10491 30399 0,'0'0'1344'0,"0"0"288"0,0 0-1312 0,0 0-320 16,0 0 0-16,0 0 0 0,7 9 240 0,9-2-32 16,7-2 0-16,8 2 0 0,7 0-32 0,1-3-16 15,3-1 0-15,1-6 0 0,3-4-32 0,1-2 0 16,2-2 0-16,1 0 0 0,0-1-128 0,-3-2 0 0,-2-2 0 0,-4 5 0 16,-6 0 0-16,-4-2 192 0,-3-4-64 0,-5 1 0 15,-2-2-128-15,-4 2 0 0,-4-2 0 0,-3-3 0 16,-2-2 176-16,-4 3-48 0,-5 5-128 0,-4 1 192 15,-4-1-192-15,-3 4 176 0,-5 2-176 0,-2 1 160 16,-8 5 208-16,-3 3 32 0,-4 3 16 0,-4 5 0 16,-4 3-160-16,-2 4-16 0,1 4-16 0,2 2 0 15,2 1-224-15,5 4 0 0,1 5 0 0,7 0 0 16,6-3 128-16,4 2-128 0,5 2 0 0,4 0 144 16,4-2-144-16,3 0 0 0,2-6 0 0,6 1 0 15,1-1-384-15,5-1-96 0,3-1-32 0,5-3 0 16,2-5-1840-16,6-1-368 0,17 2-80 15,-6-6-9504-15</inkml:trace>
  <inkml:trace contextRef="#ctx0" brushRef="#br0" timeOffset="32743.71">21397 9734 35935 0,'-9'-15'3200'0,"-1"0"-2560"0,-2 2-512 0,1 3-128 32,5 1-1216-32,-5 5-272 0,-3 2-48 0,-3 4-16 0,-3 6 1552 0,-3 6 192 0,-3 6 112 0,2 3 16 15,0 3-320-15,1 6 160 0,0 7-160 0,1 4 128 16,1 3-128-16,-2 6 0 0,2 5 0 0,-3 1 0 15,-3 0 0-15,4 2 0 0,3-3 0 0,1 0 0 16,-1-1 0-16,2-3 0 0,2 1 0 0,1-6 0 31,3-4-384-31,2-5-96 0,-1-5-32 0,1-4 0 16,2-4-2112-16,-2-6-416 0</inkml:trace>
  <inkml:trace contextRef="#ctx0" brushRef="#br0" timeOffset="32910.04">20636 10422 6447 0,'3'-9'576'0,"3"2"-576"16,4 4 0-16,5-2 0 0,2-1 4672 0,5 4 832 15,5-2 176-15,5 5 16 0,4 4-4576 0,2-1-928 16,2-2-192-16,3 5 0 0,3 2 0 0,-2 1 0 16,-2-5 0-16,-6 0 0 15,-2-3-880-15,-1 2-160 0,-1 1-48 0</inkml:trace>
  <inkml:trace contextRef="#ctx0" brushRef="#br0" timeOffset="33291.16">21616 10429 28559 0,'-23'11'2544'0,"6"2"-2032"0,-3 6-512 0,-2 4 0 31,-4 3-304-31,-1 0-144 0,-1 0-48 0,1 3 0 0,0 1 1296 0,4-1 256 0,3 0 48 0,0 0 16 16,2-4-720-16,-2-1-144 0,3 0-16 0,4-4-16 15,4-6-224-15,4-2 144 0,1-4-144 0,4-8 128 16,6 10 32-16,1-7 0 0,4-5 0 0,4-3 0 16,4-4-32-16,2-2 0 0,1-3 0 0,2-5 0 15,3-5-128-15,3 1 0 0,1-1 0 0,0-2 0 16,-2-5 0-16,2-1 0 0,0 0 0 0,-1 3 0 15,-1 2 176-15,2 5 0 0,-1 3 0 0,-4 5 0 0,-3 6 528 0,-1 5 128 16,1 7 0-16,-4 7 16 0,-1 6-192 0,-4 7-32 16,-2 8-16-16,-2 1 0 0,-2 1-224 0,-1 4-32 15,0 3-16-15,1-1 0 0,-1 9-192 0,2-3-144 16,1 1 192-16,1-1-192 0,-3 2 0 0,2-5 0 16,-2-2 0-16,1-3 0 15,0-6-1664-15,-2-2-320 0,-1-1-80 0,-1-4-16 0</inkml:trace>
  <inkml:trace contextRef="#ctx0" brushRef="#br0" timeOffset="34088.3">16554 12755 27647 0,'-9'-12'608'0,"5"4"128"0,2-1 32 0,1 5 0 0,1 4-624 0,0 0-144 16,0 0 0-16,7-4 0 0,2 0 0 0,6 1 0 16,1 0 0-16,3 1 0 0,4-2 848 0,5-2 144 15,3 1 32-15,6 0 0 0,-1 2-832 0,3 0-192 16,-1-2 0-16,-1 3 0 0,1 1 0 0,-4 2 0 15,-1 3 0-15,8 1 0 16,-8-1-2416-16,-9 3-528 0,-1 6-96 0,-12 0-32 0</inkml:trace>
  <inkml:trace contextRef="#ctx0" brushRef="#br0" timeOffset="34230.01">16679 12958 28671 0,'0'0'640'0,"9"-2"128"0,5-4 16 0,3 3 16 0,3 1-640 0,3 0-160 0,6-3 0 0,5 1 0 15,6-3 624-15,-1 5 80 0,2 2 32 0,2-3 0 16,-4-4-480-16,4 2-80 0,0 3-32 0,-4 0 0 31,-4 2-1392-31,-2 0-288 0</inkml:trace>
  <inkml:trace contextRef="#ctx0" brushRef="#br0" timeOffset="34829.69">18164 12574 21183 0,'0'0'1888'0,"0"0"-1504"0,-7 7-384 0,-2-2 0 16,1 0 336-16,-1 4 0 0,-2 2 0 0,0 5 0 16,0 4-80-16,0 2 0 0,-4 1-16 0,0 4 0 15,1 5 48-15,-2-2 16 0,1-1 0 0,1-3 0 16,-2 0 176-16,2-1 32 0,2-3 16 0,2-4 0 15,-2-2-96-15,4-3-32 0,0-1 0 0,4-2 0 16,-3-5 48-16,7-5 0 0,-5 6 0 0,5-6 0 0,0 0 384 16,0 0 64-16,0-14 32 0,3-2 0 15,4-2 48-15,3-1 16 0,3-2 0 0,2-1 0 0,3-4-512 16,1-3-96-16,2-2-32 0,1 0 0 0,3 1-352 0,1 0 0 16,2 0 0-16,1 4 128 0,1 5-128 0,0-1 0 15,0-1 0-15,-2 5 0 0,-1 6 0 0,-4 4 0 16,-5 2 0-16,0 0-128 15,-3 1-384-15,-1 1-64 0,-2 3 0 0,-1 0-16 16,-4-2-2544-16,-7 3-512 0</inkml:trace>
  <inkml:trace contextRef="#ctx0" brushRef="#br0" timeOffset="35177.58">18584 12801 17503 0,'0'0'768'0,"0"0"176"0,0 0-752 0,0 0-192 0,0 0 0 0,0 0 0 16,11 4 1456-16,-3 0 256 0,2-2 48 0,1-2 16 15,2-1-1040-15,3 0-208 0,3 1-32 0,0-2-16 16,3-2-288-16,1-4-64 0,2 1-128 0,0-4 192 16,1 1-64-16,-3-5-128 0,-2-3 176 0,-2 2-176 15,-3 4 160-15,-1-1-160 0,-4 1 128 0,-2-7-128 16,-2-2 320-16,-3 2 0 0,-2 5-16 0,-3-1 0 15,-2-5 96-15,-5 4 32 0,-2 5 0 0,-1 3 0 16,-5 4 64-16,-5 0 16 0,-2 1 0 0,-5 7 0 16,-3 7-240-16,0 7-32 0,-4 4-16 0,5-1 0 15,2-1 0-15,3 4 0 0,0 6 0 0,5-1 0 0,4-1-224 0,6-3 144 16,7-1-144-16,3-1 128 0,2-1-128 0,7-2 0 16,5-4 0-16,3 1 128 0,1 1-128 0,5-3 0 15,4-2-192-15,4-2 192 16,0-2-2384-16,0-2-368 0</inkml:trace>
  <inkml:trace contextRef="#ctx0" brushRef="#br0" timeOffset="35526.12">19958 12369 26079 0,'-25'-15'1152'0,"6"8"256"0,-5 3-1136 0,0 3-272 0,-4 0 0 0,2 4 0 15,-2 5 272-15,-3 3 0 0,-3 4 0 0,-2 3 0 16,-3 0 240-16,3 5 32 0,0 3 16 0,3 3 0 15,2-1-336-15,3 1-64 0,5-2-16 0,6 4 0 16,5 6-144-16,4-4 192 0,6-3-192 0,4-2 192 16,3-4-192-16,6-1 0 0,5-1 144 0,4-3-144 15,2-6 0-15,4-3 144 0,3 1-144 0,1-2 0 16,2-2-192-16,1-3-128 0,1-8-48 0,-3 4 0 16,-3 3-2512-16,-1-3-512 0</inkml:trace>
  <inkml:trace contextRef="#ctx0" brushRef="#br0" timeOffset="35956.69">20377 12418 9215 0,'0'0'816'16,"-8"-1"-656"-16,1-1-160 0,-1 1 0 0,-1 1 3024 0,-1 5 576 0,3 2 112 0,-6 2 32 15,2-2-2656-15,-1 4-512 0,-1 6-128 0,2 0 0 16,-2 1-192-16,2 2-48 0,2-2 0 0,0 6 0 15,4 2-32-15,-1-1-16 0,4-2 0 0,3-2 0 16,3 2-160-16,2-2 192 0,3-4-192 0,2-4 192 16,1-2-64-16,3-1 0 0,3-6 0 0,2-4 0 15,2-3 160-15,5-4 32 0,2-3 0 0,0-2 0 16,-4-2 80-16,2-2 32 0,0-3 0 0,-1 0 0 0,-1 2-64 16,-5 0-16-16,-2 2 0 0,-2-2 0 0,-1-5-96 15,-3 2-32-15,-1 4 0 0,-5-2 0 0,0 0-96 0,-2 2-128 16,0 5 176-16,-2 1-176 0,0 1 0 0,-1 2-304 15,-1-1 48-15,0 8 0 16,0 0-2096-16,0 0-400 0</inkml:trace>
  <inkml:trace contextRef="#ctx0" brushRef="#br0" timeOffset="36290.08">20990 12399 23039 0,'-17'10'1024'0,"6"-4"192"0,-4 4-960 0,1 1-256 0,0 1 0 0,-1 3 0 15,-3 3 400-15,2 2 48 0,0-2 0 0,2 5 0 16,-1 6 64-16,3-4 32 0,3-2 0 0,1-1 0 16,0-2-416-16,3-1-128 0,1-3 0 0,-1-4 0 15,3-1 224-15,2-11-64 0,0 8-16 0,0-8 0 16,0 0 304-16,0 0 64 0,10 0 16 0,1-3 0 15,0-4 96-15,1-2 16 0,0-3 0 0,2-1 0 16,1-2-352-16,-1 0-64 0,-3 2-16 0,2-2 0 16,3-8-64-16,0 0-16 0,2 2 0 0,1-2 0 15,-2-2-128-15,3 1 128 0,1-1-128 0,-2 7 128 16,-1 5-128-16,-1 4 0 0,-3-1 0 0,-1 3 0 16,-2 0 0-16,-1 4 0 0,0 2 0 0,-2 0-176 15,-8 1-1248-15,8 2-256 0,-8-2-48 0</inkml:trace>
  <inkml:trace contextRef="#ctx0" brushRef="#br0" timeOffset="36714.26">21868 12328 23951 0,'-7'-8'2128'0,"-1"0"-1696"0,1-3-432 0,-6 4 0 16,-1 1 384-16,-2 3-16 0,-4 3 0 0,-3 3 0 16,0-1-48-16,-4 4-16 0,1 3 0 0,1 1 0 15,-3 0-304-15,3 1 160 0,2 0-160 0,2 3 128 16,1 1 48-16,5 0 0 0,1-1 0 0,7 0 0 15,0 4 16-15,6 0 16 0,6 3 0 0,2 0 0 16,4-3-64-16,3 2-16 0,2 1 0 0,0-6 0 16,0 0 64-16,-1-1 0 0,0 0 0 0,1 2 0 15,-5 5 32-15,0-2 16 0,-1-5 0 0,-4 1 0 16,-1-1 80-16,-2 0 32 0,-3-3 0 0,-3-1 0 16,-2-1 16-16,-2-1 0 0,-4 0 0 0,-3-1 0 0,-2-4 128 0,-4-1 16 15,-2-2 16-15,-2-2 0 0,-4-2-208 0,0-3-64 16,-4-2 0-16,3 3 0 0,4-1-256 0,2 2 0 15,5-2 128-15,3 2-128 16,3-1-1056-16,4 1-272 0,2 0-48 0,1-1-16 0</inkml:trace>
  <inkml:trace contextRef="#ctx0" brushRef="#br0" timeOffset="36971.76">22266 12323 27647 0,'-2'-17'1216'0,"-4"11"256"0,-3 4-1168 0,-1 1-304 0,2 1 0 0,-5 3 0 16,1 2 352-16,-2 6 16 0,-1 4 0 0,-2 4 0 16,2 0 64-16,-1 3 16 0,1 1 0 0,1 2 0 15,0 0-256-15,1 5-64 0,2-1 0 0,-2 6 0 16,1 2-128-16,2-1 0 0,1 2 0 0,0-4 128 15,3-2-128-15,3-4-176 0,-1 0 48 0,4-6 0 16,2-4-528-16,1-3-112 16,2-3 0-16,4-2-7872 0,-1-5-1552 0</inkml:trace>
  <inkml:trace contextRef="#ctx0" brushRef="#br0" timeOffset="37330.08">22512 12330 21071 0,'0'0'928'0,"-8"0"208"0,0 2-912 0,-2 5-224 16,-2 5 0-16,1-1 0 0,-3 0 1008 0,1 3 144 16,0 4 48-16,1 1 0 0,0-3-400 0,1 3-80 15,0 1-16-15,1 3 0 0,1 5-176 0,-1405-1-32 16,2816-4-16-16,-1404-1 0 0,2-5-224 0,3 1-64 15,3-2 0-15,1-1 0 0,3-5 112 0,0 0 16 16,2-5 0-16,1-2 0 0,3 0 400 0,0-5 96 0,1-6 16 16,0 0 0-16,1 0-336 0,0-3-64 0,0-4-16 15,0-2 0-15,2-1-160 0,0-2-16 0,-1-1-16 0,-2-1 0 16,0-1-48-16,0 1-16 0,-3 1 0 0,-1 2 0 16,-3 1-160-16,-1 2 128 0,-2 4-128 0,-1 1 128 15,-1 1-128-15,-2 2 0 0,-3 8 0 0,0 0 128 16,6-7-128-16,-6 7-176 0,0 0 48 0,0 0 0 31,0 0-1808-31,0 0-368 0,7 2-64 0,-7-2-7232 0,8 8-1472 0</inkml:trace>
  <inkml:trace contextRef="#ctx0" brushRef="#br0" timeOffset="37660.24">23020 12526 15663 0,'0'0'1392'0,"0"0"-1120"16,3 6-272-16,-3-6 0 0,0 0 1200 0,11 3 176 15,1 2 32-15,1-3 16 0,3-4-272 0,3 0-48 16,2 0-16-16,-1 2 0 0,-2 1-528 0,6-1-112 16,0-2-32-16,3-1 0 0,1 1-32 0,-1 2 0 15,-4-1 0-15,0-3 0 0,-5-5 48 0,-3 2 0 16,-4 1 0-16,-2-2 0 0,-2-2 16 0,-3-1 0 16,-4 0 0-16,0 1 0 0,-5 3-32 0,-3-1 0 15,-3-2 0-15,-4 2 0 0,-6 2-64 0,-5 1-16 16,-4 2 0-16,-2 2 0 0,-2-1 112 0,1 4 32 15,1 4 0-15,0 2 0 0,0 1-80 0,6 1-16 16,7 1 0-16,3 4 0 0,4 4-160 0,8 0-32 16,4-3-16-16,3 4 0 0,5 4-176 0,4 0 160 0,5 1-160 0,2-2 160 15,7-2-160-15,0-1 128 0,2 4-128 0,2-5 128 16,3-3-128-16,-2-3 0 0,-1-1 0 0,-6-2 0 31,-2-3-1392-31,-5-4-208 0,-3-3-32 0,-5 0-13440 0</inkml:trace>
  <inkml:trace contextRef="#ctx0" brushRef="#br0" timeOffset="37826.69">22651 12125 34095 0,'-8'-34'1504'0,"7"16"320"16,3 2-1456-16,5 2-368 0,0 1 0 0,4 3 0 15,2 5 384-15,0 5 16 0,-3 3 0 0,2 0 0 16,0 0-144-16,1 3-16 0,-2 3-16 0,-2-2 0 15,-9-7-1728-15,2 10-352 0,-5 1-64 0,-6 3 0 0</inkml:trace>
  <inkml:trace contextRef="#ctx0" brushRef="#br0" timeOffset="38592.23">19698 14234 9215 0,'-1'-11'400'0,"1"11"96"15,0 0-496-15,0 0 0 0,9-5 0 0,-9 5 0 0,0 0 1968 0,12-4 288 16,-12 4 64-16,12-3 16 0,-12 3-848 0,12-3-160 16,-12 3-48-16,10-5 0 0,-10 5 64 0,10-5 0 15,-10 5 0-15,6-9 0 0,-2 1-192 0,-3 1-16 16,-1-2-16-16,-2 1 0 0,-4 3-128 0,0-3-32 16,-3-1 0-16,-1 0 0 0,-4 2-256 0,-3 1-64 15,-3 1-16-15,-4 1 0 0,-5 4-336 0,0 4-64 16,3 3-16-16,-4 4 0 0,-4 3-208 0,1 2 0 15,1 3 0-15,2-1 0 0,5 4 0 0,3 2 0 16,5-1 0-16,5 1 0 0,6 1 0 0,3-1 0 16,6 1 0-16,1-6 0 0,5-1 0 0,4-3 0 15,7-4 0-15,6-2 0 0,6-6 0 0,3-5 0 16,3-5 0-16,2-3 0 0,6 0 0 0,-1-8 0 0,-5-6 160 0,0-2-32 16,-3-2-128-16,2-2 128 0,-3 1-128 0,0-4 128 15,0-7-128-15,1-2 0 0,2-3 128 0,-5-3-128 16,1-4 0-16,-1-3 144 0,-2-3-144 0,-3 2 0 15,-5 2 0-15,-3 2 0 0,-4-1 0 0,-4 8 0 16,-2 6 0-16,-3 10 0 0,-1 9-240 0,-5 5 80 16,-2 0 160-16,-1 10 0 0,1 5 0 0,-7 7 0 15,-3 1 0-15,-1 7 0 0,-2 6 0 0,0 6 0 16,-1 6 0-16,2 3-160 0,-3 2 160 0,3 1 0 16,1 4 0-16,3 0-128 0,-1 4 128 0,3-3 0 15,5-2 0-15,0 0 0 0,1 0 0 0,2-4 0 16,-1 0 0-16,1-5 0 0,1-5 0 0,0 0 0 0,1 0-256 15,0-3 16-15,0-6 0 0,4 1 0 16,-2 0-2240-16,4-3-448 0,-3-4-80 0,4-6-32 0</inkml:trace>
  <inkml:trace contextRef="#ctx0" brushRef="#br0" timeOffset="38996.03">20452 14089 21535 0,'-12'-1'960'0,"12"1"192"0,0 0-928 0,0 0-224 0,-1 9 0 0,2-1 0 16,3 0 192-16,5 1 0 0,3-1 0 0,3-2 0 15,5-1 432-15,3-2 80 0,6-1 0 0,1-1 16 16,-1-1 192-16,3-3 48 0,2-5 0 0,4 1 0 15,-3-3-352-15,3-2-64 0,1-2-16 0,1 0 0 16,-2 0-128-16,-1 1-16 0,1 2-16 0,-7-3 0 16,-5 3-176-16,-4-2-48 0,-4-3 0 0,-4 0 0 15,-3 2 32-15,-7 0 0 0,1-2 0 0,-4 4 0 16,-3 2 384-16,-4 3 80 0,-4 0 0 0,-3 4 16 16,-5 3-192-16,-4 4-32 0,-8 6-16 0,-1 3 0 15,0 5-416-15,-1 0 0 0,-4 0 128 0,2 5-128 16,3 5 0-16,2 1 0 0,5-2 0 0,4 0 0 15,4 1 0-15,4-2 0 0,1-3 0 0,6-1 0 16,1-2 0-16,4 0 0 0,4-4 0 0,1 1 0 0,4-1-304 0,2-2 64 16,2-5 16-16,4-1 0 15,5-2-1712-15,4-3-352 0,3-3-64 0,3-2-11088 16</inkml:trace>
  <inkml:trace contextRef="#ctx0" brushRef="#br0" timeOffset="39349.35">22418 13389 11967 0,'-13'-23'528'0,"6"11"112"0,-3 1-512 0,-3 1-128 0,-3 0 0 0,-1 2 0 15,-3-1 1776-15,0 4 320 0,-2 3 64 0,-3 2 16 16,-4 1-1008-16,-1 4-192 0,0 3-32 0,-2 3-16 16,0 5-160-16,1 3-16 0,1-1-16 0,1 9 0 15,-2 5 32-15,-1 5 16 0,-2 3 0 0,1 6 0 16,1 5 608-16,2 3 112 0,2 1 32 0,5-2 0 16,3-2-1920-1,4-3-384-15,5-4-80 0,3 1-16 0,0 1 720 0,0-3 144 0,4-6 0 0,2-4 0 16,-4-5 0-16,3-1 0 0,1-2 0 0,-1-2 0 15,1-3 0-15,1-4 0 0,-3 1 128 0,0-2-128 16,1-5 0-16,3-10-256 0,-3 8 48 0,3-8 16 16,0 0-1840-16,0 0-352 0,-5-6-80 0</inkml:trace>
  <inkml:trace contextRef="#ctx0" brushRef="#br0" timeOffset="39530.76">21576 14012 26431 0,'0'0'1168'0,"9"-1"240"0,1-2-1120 0,2-1-288 16,2 0 0-16,3 1 0 0,-1 3 512 0,6 0 64 16,0-2 0-16,5 2 0 0,1 2-112 0,3-1-16 15,0-1 0-15,0 2 0 0,-1 0-272 0,-2 1-176 16,-2 2 192-16,-2-4-192 0,-3 0 0 0,-2 0 0 16,-2 0 0-16,-2 1-192 15,-1-1-2432-15,-1-1-464 0</inkml:trace>
  <inkml:trace contextRef="#ctx0" brushRef="#br0" timeOffset="40050.1">22454 14014 22111 0,'-9'-4'976'0,"9"4"208"0,-10 5-944 0,0 5-240 16,1-2 0-16,-3 3 0 0,1 4 704 0,-1 2 112 15,1 1 16-15,0 1 0 0,1-1-128 0,2-2 0 16,-2 0-16-16,0 1 0 0,-1-5-400 0,1 3-80 16,0-2-16-16,0 0 0 0,-1 1 80 0,6-2 16 15,0-1 0-15,5-11 0 0,-3 13 16 0,1-1 0 16,-1-5 0-16,3-7 0 0,0 0-96 0,3 11-16 15,-3-11 0-15,0 0 0 0,0 0-16 0,0 0-16 16,0 0 0-16,7-2 0 0,2-2 96 0,0-5 0 16,-1-5 16-16,3 0 0 0,2 1-16 0,1-2 0 15,2-3 0-15,-1 1 0 0,1-4-16 0,3 0-16 16,-1 0 0-16,0 0 0 0,3-1-224 0,0-1 0 16,1 0 0-16,1 1 0 0,4 0 0 0,-1 3 0 0,3 3 0 0,0 6 0 15,2 3 0-15,-1 3 0 0,0-1 0 0,-3 4 0 16,0 2 0-16,-3 3 0 0,-3 0 0 0,-4 4 0 15,-1 1 0-15,-5 7 0 0,-3 5 0 0,-2 4 0 16,-3 3 0-16,-1 0 128 0,-2 2-128 0,0 0 144 16,-1-2-16-16,0 2 0 0,0-4 0 0,1 2 0 15,1-1-128-15,4-1 128 0,-3 1-128 0,3-3 128 16,1-5-128-16,0-1 0 0,1-2 144 0,0 0-144 16,-1-2 0-16,2-2 0 0,-4-1 0 0,2-2 0 15,-6-9-1696-15,6 5-352 16,-6-5-80-16</inkml:trace>
  <inkml:trace contextRef="#ctx0" brushRef="#br0" timeOffset="40454.74">22963 13232 15663 0,'0'0'1392'0,"0"0"-1120"0,-8 8-272 0,0 2 0 16,-1 4 1456-16,0 2 224 0,-4-2 48 0,-1 2 16 15,-1 2-656-15,1 5-128 0,-3-1-16 0,2-1-16 16,0-3-528-16,-1 4-96 0,1 4-32 0,3-8 0 15,3-5-272-15,-1-2 128 0,-2 2-128 0,3-2-7744 16,0 3-1632-16</inkml:trace>
  <inkml:trace contextRef="#ctx0" brushRef="#br0" timeOffset="50602.98">17581 15655 6447 0,'0'0'272'0,"0"0"80"0,6-4-352 0,-1-2 0 15,-2-2 0-15,-3 8 0 0,7-3 1872 0,1-1 304 0,2 0 64 0,-4-1 16 16,-6 5-1056-16,5-4-224 16,-5 4-32-16,0 0-16 0,7-7 80 0,-7 7 16 0,0 0 0 0,0 0 0 15,0 0 64-15,-1-9 32 0,-5 2 0 0,2 2 0 16,4 5-304-16,-10-1-64 0,0 3-16 0,-3 1 0 15,-2 0-176-15,-2 2-48 0,-1 3 0 0,-1 2 0 16,-3-1-256-16,-3 3-64 0,-1 3-16 0,-4 3 0 16,0 1-32-16,-2 2 0 0,-5 2 0 0,4 3 0 15,1 2-144-15,3 0 0 0,2 5 0 0,1-1 0 16,3 3-128-16,3 0 128 0,2 0 0 0,4-1 0 16,2-1 0-16,4 1 0 0,3 1-144 0,2-1 144 15,1-1 0-15,6-1 0 0,2 0 0 0,5-5 0 16,4 1 0-16,3-5 0 0,2 0 0 0,4-4 0 15,3-4 0-15,4-2 0 0,4-2 0 0,2-2 0 0,3-8 0 16,-3-1 0-16,-1-1 128 0,2-7-128 0,-3-3 128 16,4-4-128-16,0-4 176 0,1-3-176 0,-2-2 192 0,0-3-192 15,-1-3 192-15,-2-1-192 0,-1-2 144 0,-2-4-144 16,-2-6 0-16,-1-2 144 0,-4-3-144 0,-1-1 160 16,-2-3-160-16,-3 2 160 0,-3-1-32 0,-5 3-128 15,-5 4 192-15,-3 7-64 0,-3 8 224 0,-3 4 32 16,-3 5 16-16,-4 2 0 0,-1 3-128 0,-3 2-16 15,-2 4-16-15,-5 0 0 0,-1 1-496 0,-7 3-80 16,-4 1-32-16,-1 0 0 16,2 3-2368-16,6-1-464 0</inkml:trace>
  <inkml:trace contextRef="#ctx0" brushRef="#br0" timeOffset="50918.41">18088 15288 17903 0,'0'0'784'0,"0"0"176"0,-1-8-768 0,1 8-192 0,0 0 0 0,0 0 0 16,-7-3 1104-16,-1 1 176 0,0 2 48 0,-2 6 0 15,-5 8-240-15,0 5-64 0,-1 6 0 0,-3 5 0 16,-2 4-368-16,0 2-80 0,-1 0 0 0,-1 5-16 15,-1 0-144-15,-4 8-32 0,0 7 0 0,-2 4 0 16,-1 3-80-16,1 3-32 0,0 1 0 0,-2 3 0 0,0-1-144 16,1 1-128-16,0 0 192 0,3-3-192 15,1-6 128-15,3-7-128 0,0-5 0 0,3-4 0 0,-1-5 128 0,3-3-128 16,2-7 192-16,2-1-192 0,2-8 128 0,3-3-128 16,4-5 0-16,1-2 0 15,5-11-1872-15,0 0-496 0,0 0-80 0,0 0-32 0</inkml:trace>
  <inkml:trace contextRef="#ctx0" brushRef="#br0" timeOffset="51518.74">17872 16505 15663 0,'0'0'688'0,"0"0"144"0,0 0-656 0,-7 4-176 0,7-4 0 0,-7 4 0 16,7-4 1040-16,0 0 176 0,-4 7 48 0,4-7 0 15,0 0-256-15,0 0-48 0,0 0-16 0,0 0 0 16,0 0-32-16,7-8 0 0,3-3 0 0,2 0 0 16,-1 0-336-16,4 0-80 0,-1-4-16 0,1 2 0 0,2-3-160 0,-1 0-48 15,2 0 0-15,1 1 0 0,-3 0-96 0,1-1-32 16,-1 5 0-16,-2 2 0 0,1 3-16 0,-5 1-128 16,-1 2 192-16,-9 3-64 0,0 0-128 0,8 7 128 15,-1 1-128-15,-5 5 128 0,-4 3 96 0,0 5 16 16,-6 0 0-16,1 0 0 0,1-1 80 0,-1-1 0 15,-1 6 16-15,1-2 0 0,-2-2-208 0,1-3-128 16,0 2 128-16,3-2-128 0,-1-2 0 0,3-2 0 16,1-3 0-16,2-2 128 0,0-9-128 0,0 0 0 15,0 0 128-15,10-1-128 0,1-2 272 0,0-6-16 16,4-5 0-16,1-2 0 0,-2 0 0 0,1-3-16 16,2-1 0-16,2 2 0 0,-2 0-240 0,3 3 144 15,0-2-144-15,-2 3 128 0,0 0-128 0,-3 4 0 16,-2 4 0-16,-2 2 0 0,-2-1 0 0,-9 5 0 0,7 4 0 0,0 2-176 15,-4 3 176-15,0 2-192 0,-3 0 192 0,0 6-192 16,-2 5 192-16,0-2 0 0,1 0-144 0,-3 3 144 16,1 4 0-16,0-2 0 0,1-4 0 0,-1-1 0 15,1-4 0-15,0 1 0 0,1-3 0 0,1-2 0 32,0-1-1552-32,4-2-240 0,-4-9-64 0,8 4 0 0</inkml:trace>
  <inkml:trace contextRef="#ctx0" brushRef="#br0" timeOffset="52192.69">18907 15945 8863 0,'0'0'384'0,"0"0"96"0,0 0-480 0,0 0 0 16,0 0 0-16,0 0 0 0,0 0 1248 0,0 0 160 15,0 0 16-15,14-5 16 0,2 1-160 0,5-2-16 16,5-2-16-16,5-1 0 0,3-4-464 0,8 3-80 16,4 2-32-16,2-1 0 0,0 0 48 0,4-1 16 15,3-1 0-15,1 2 0 0,2-1-160 0,1 2-16 16,1 0-16-16,-6 3 0 0,-7 1-208 0,-2 1-32 16,-2 1-16-16,-1-1 0 0,-4-3-144 0,-1 3-16 15,-5 2-128-15,-7 1 192 0,-3 1-192 0,-7 1 0 16,0 1 0-16,-5 1-160 15,-2-2-1824-15,-8-2-352 0,0 0-80 0,0 0-16 0</inkml:trace>
  <inkml:trace contextRef="#ctx0" brushRef="#br0" timeOffset="52458.27">19341 16004 2751 0,'-12'6'256'0,"5"-3"-256"0,-2 0 0 0,9-3 0 16,-5 3 2912-16,5-3 544 0,-6 8 96 0,6-8 32 16,0 0-2368-16,0 0-480 0,10 6-96 0,2-4 0 15,4-2 448-15,1 0 80 0,3-2 32 0,4-3 0 16,0-1-464-16,4 0-96 0,2 1 0 0,4-2-16 16,4-2-320-16,-1 2-64 0,-1 1-16 0,0 1 0 0,-2-2-96 0,0 1-128 15,0 1 176-15,4 2-176 0,-2-1 128 0,3 2-128 16,-6 1 0-16,1 2 0 0,-2 2 0 0,-4 3-224 15,-2-4 16-15,-6 0-11040 16</inkml:trace>
  <inkml:trace contextRef="#ctx0" brushRef="#br0" timeOffset="52803.12">19840 15438 18191 0,'19'-14'800'0,"-2"8"176"0,8-1-784 0,3 1-192 0,5-1 0 0,6 5 0 15,4 4 320-15,0 2 0 0,0-1 16 0,1 5 0 16,-4 4 400-16,2 2 80 0,1-1 16 0,-3 3 0 15,-1 3-128-15,-1 3-32 0,-4 4 0 0,-5 1 0 16,-3-1-160-16,-5 5-16 0,-3 6-16 0,-8 3 0 16,-3 0-160-16,-6 3-48 0,-7 3 0 0,-2 1 0 15,-6-1-80-15,-3-2-32 0,-4-4 0 0,1-4 0 16,1-4-160-16,0-2 160 0,-2-1-160 0,0-2 160 16,1-4-160-16,-2-4 192 0,1-1-192 0,1-1 192 0,-2-2-192 0,2-3 0 15,2-2 0-15,0-2-8528 16,1-1-1664-16</inkml:trace>
  <inkml:trace contextRef="#ctx0" brushRef="#br0" timeOffset="53471.09">21684 15287 6447 0,'0'0'272'0,"-6"-8"80"0,-1 0-352 0,-2 4 0 16,-1 2 0-16,-1 2 0 0,-1 1 1984 0,-4 1 336 16,1-1 64-16,-1 4 16 0,-6 3-1360 0,-2 1-272 15,-4 1-48-15,-4 3-16 0,-1 3 16 0,-4 5 0 16,0 4 0-16,2 6 0 0,-1 2 48 0,4 1 0 16,2 1 0-16,6 5 0 0,6-1-416 0,4 2-80 15,3 0-16-15,7 0 0 0,4 2-256 0,4-2 0 16,7-6 0-16,4-3 0 0,6-4 208 0,6-5 96 15,4-3 16-15,4-4 0 0,7-3 144 0,0-2 48 16,5-2 0-16,-2-3 0 0,-3-5-160 0,-2-1-32 16,-2-5 0-16,1-1 0 0,0-2-64 0,1-2-32 0,0-3 0 0,0-1 0 15,-2-1-96-15,-2 0 0 16,-4 1-128-16,-2-5 192 0,-4-4 16 0,-4 0 0 0,-2 1 0 0,-3-5 0 16,-3-2 48-16,-2-4 0 0,-2 1 0 0,-4 3 0 15,-3 5 0-15,-3 1 0 0,-5 0 0 0,-1 2 0 16,-4 0 0-16,-3 2 16 0,-3 0 0 0,-2 0 0 15,-4 0-272-15,-1-1 0 0,-3 4 0 0,2 1-144 16,-2 2-672 0,4 2-128-16,2 2-16 0,3 3-8080 0,3 4-1616 0</inkml:trace>
  <inkml:trace contextRef="#ctx0" brushRef="#br0" timeOffset="53755.63">22264 14988 19583 0,'0'0'864'0,"0"0"176"0,-9-3-832 0,0 5-208 16,-4 1 0-16,-2 7 0 0,-1 4 672 0,-6 8 96 15,-2 1 0-15,-4 5 16 0,2 4 80 0,1 5 16 16,-3 8 0-16,1 1 0 0,-1-1-192 0,-2 9-48 15,0 3 0-15,-5 0 0 0,-1-2-224 0,2 1-48 16,-1 2-16-16,1 2 0 0,1 3-208 0,4-3-144 0,6-5 192 0,1-7-192 16,3-6 128-16,3-5-128 0,0-5 0 0,2-3 0 15,1-5 0-15,0-1 0 0,-2-2-192 0,3-4-8512 16,0-2-1712-16</inkml:trace>
  <inkml:trace contextRef="#ctx0" brushRef="#br0" timeOffset="54326.79">22078 16373 18431 0,'0'0'1632'0,"-5"-9"-1312"16,1-1-320-16,1-1 0 0,0-1 464 0,2 0 32 15,2 1 0-15,2-4 0 0,1 0 416 0,4-3 96 16,-2-4 16-16,4 4 0 0,1 2-272 0,3-1-48 16,3-5-16-16,3 2 0 0,-2 1-256 0,3 4-48 15,1-1-16-15,-4 2 0 0,-3 4-224 0,2 0-144 16,-1 3 192-16,0 1-192 0,-3 2 0 0,0 1 0 15,-4 3 0-15,-9 0 0 0,0 0 0 0,7 8 0 16,-3 1 0-16,-4 4 0 0,-4 1 192 0,-3 4-64 16,-2 2 0-16,-2 0-128 0,-2-2 256 0,-2 2-64 15,-2 0-16-15,-2 0 0 0,1 2-16 0,-2-2 0 0,2-4 0 0,4-1 0 16,4-4-160-16,0-4 128 0,10-7-128 0,0 0 128 16,0 0 80-16,0 0 16 0,0 0 0 0,6-7 0 15,2-1 128-15,6-3 32 0,2-3 0 0,2 0 0 16,-1-1-192-16,2-1-48 0,2 2 0 0,0-4 0 15,3-1-144-15,-3-2 128 0,1 3-128 0,-1 2 128 16,-2 1-128-16,-2 3 0 0,0 1 0 0,-3 2 0 16,-2 4 0-16,-1 2 0 0,-3 0 0 0,-8 3 0 15,0 0-176-15,7 9 176 0,-4 3-128 0,-3 4 128 16,-3 1 0-16,-1 3-128 0,-1 1 128 0,-3 2 0 16,-1 2 0-16,0 0 0 0,0 0 0 0,0 1 0 15,2 2 0-15,-1-4 128 0,2-2-128 0,0-1 0 16,2-3 0-16,0-2 0 0,2-2 0 0,2-4 0 15,0-10-1376-15,0 0-192 0,0 0-32 0,0 0-16 0</inkml:trace>
  <inkml:trace contextRef="#ctx0" brushRef="#br0" timeOffset="54603.87">22975 15977 20271 0,'0'0'896'0,"0"0"192"0,0-8-880 0,0 8-208 0,0 0 0 0,0 0 0 15,0 0 1440-15,0 0 240 0,-10 9 48 0,4 2 16 16,-3 1-832-16,2 3-160 0,-3 1-48 0,2 4 0 16,-1 5-224-16,0 1-48 0,0 2-16 0,2 1 0 15,0-3-224-15,0 1-64 0,1 2 0 0,1-1 0 16,-1 0-128-16,0-1 0 0,0 0 0 0,0-2 128 15,1-4-128-15,0-4 0 0,1-1 0 0,1-3 0 32,-2-1-624-32,1-2-48 0,-2-2-16 0,6-8-12432 0</inkml:trace>
  <inkml:trace contextRef="#ctx0" brushRef="#br0" timeOffset="54815.91">22628 16236 13823 0,'0'0'1216'0,"0"0"-960"16,-1-5-256-16,1 5 0 0,6-10 640 0,2 6 96 16,4 4 16-16,3 0 0 0,4-1 592 0,4 1 128 15,-1 3 32-15,5-1 0 0,0 0-352 0,2-1-80 16,-2 0-16-16,1 1 0 0,0 2-336 0,1-3-64 16,-4-3-16-16,3-2 0 0,0-1-320 0,3 4-64 15,1 0 0-15,-2-1-16 0,-3-1-240 0,-4 0 144 16,3 0-144-16,-7-1 128 15,-1 2-1616-15,-2 0-336 0</inkml:trace>
  <inkml:trace contextRef="#ctx0" brushRef="#br0" timeOffset="55039.29">23689 16066 25679 0,'-13'6'1136'0,"3"3"240"0,-4 9-1104 0,-4 3-272 0,-3 4 0 0,0 6 0 16,-3-1 1504-16,2 8 240 0,-1 5 48 0,2 1 16 16,4-5-560-16,-2 2-112 0,2-1-32 0,3-3 0 15,2 0-624-15,0-1-128 0,2 1-32 0,2-3 0 16,-1-1-192-16,3-2-128 0,1-5 128 0,2-1-128 16,0-3 0-16,1-4 0 0,1-2 0 0,1-4 128 15,0-6-2432-15,0-6-464 0</inkml:trace>
  <inkml:trace contextRef="#ctx0" brushRef="#br0" timeOffset="56579.68">7876 14996 11567 0,'0'0'512'0,"-9"2"112"0,1-2-496 0,-1 2-128 16,4 3 0-16,-4-3 0 0,2-3 1024 0,7 1 192 0,-8-2 48 16,8 2 0-16,0 0-176 0,0 0-16 0,-5-3-16 0,5 3 0 15,0 0-128-15,0 0-32 0,0 0 0 0,13-5 0 16,3 1-256-16,1 1-64 0,4-1-16 0,3 1 0 15,5-2 0-15,3-1 0 0,1 1 0 0,5 1 0 16,4 2-64-16,3 0-16 0,2 0 0 0,1 1 0 16,-2 3 16-16,-1 0 0 0,-1-2 0 0,0-1 0 15,-3-1-80-15,-1 0-16 0,-1-1 0 0,-3 1 0 16,-3-1-112-16,-3 1-32 0,-1 2 0 0,-7 0 0 16,-5 1-80-16,-1-2-32 0,-3-3 0 0,-2 3 0 15,-11 1-144-15,0 0 0 0,0 0 0 0,0 0 0 16,0 0 0-16,0 0 0 0,0 0 0 0,-2 8 0 15,2-8-480-15,-13 7-128 0,1-3-32 16,0 0-8912-16,-1-1-1792 0</inkml:trace>
  <inkml:trace contextRef="#ctx0" brushRef="#br0" timeOffset="57164.02">7906 15377 5519 0,'0'0'496'0,"0"0"-496"16,1-5 0-16,-1 5 0 0,0 0 2400 0,0 0 384 15,4-8 80-15,-4 8 16 0,3-7-1248 0,-3 7-240 16,6-5-48-16,-2-1-16 0,0-1-176 0,-4 7-16 0,0 0-16 0,9-7 0 15,0 0-256-15,1 2-48 0,1-1-16 0,0 3 0 16,2 0-128-16,3 2-32 0,2-3 0 0,5 2 0 16,6 1-112-16,0 1-16 0,3 0-16 0,2 0 0 15,5 0 16-15,2 0 16 0,1 2 0 0,4-1 0 16,-4-1-112-16,5 0-32 0,-1 0 0 0,-1 0 0 16,-3 1 0-16,-2-1-16 0,-1-2 0 0,-6 1 0 15,-6 2-160-15,-2 1-16 0,-8 1-16 0,-2 0 0 16,-6-1-176-16,-9-2 160 0,0 0-160 0,0 0 160 15,0 0-160-15,0 0 0 0,0 0 0 0,-9 6 128 16,-7-2-128-16,-5-1 0 0,-2-2 144 0,-1 2-144 16,-1-1 128-16,-6 1-128 0,-4-1 128 0,-1 1-128 0,-1 0 0 0,-3 0 0 15,-1 0 0-15,-2 0 128 0,-3-2-128 0,-6-1 0 16,-4 0 0-16,1 2 0 0,2 6 0 0,5-2 144 16,-2 0-144-16,4-1 160 0,3 1-160 0,2-2 0 15,3-1 0-15,1 1-176 0,9-2 176 0,6 0 0 16,5 0 0-16,7-2 0 0,10 0 0 0,0 0 128 15,11-4-128-15,9 1 128 0,9 0-128 0,4 1 0 16,5-3 0-16,3-2 0 0,3 1 0 0,3 0 0 16,6 1 0-16,0-2 0 0,3 3 0 0,0 1 0 15,-1 2 0-15,0-1 0 0,-1-3 0 0,-4 1 0 16,-4 2 0-16,-6 2 0 0,-9 0 0 0,-2 2 0 16,-6 0 0-16,-3 3 0 15,-6 0-2432-15,-4 2-496 0</inkml:trace>
  <inkml:trace contextRef="#ctx0" brushRef="#br0" timeOffset="93420.63">8840 9287 4607 0,'0'0'192'0,"0"0"64"0,0 0-256 0,0 0 0 16,0 0 0-16,0 0 0 0,0 0 1344 0,0 0 240 15,0 0 32-15,0 0 16 0,0 0-1088 0,0 0-224 16,0 0-32-16,0 0-16 0,0 0 192 0,12 3 48 15,1-5 0-15,-1 1 0 0,3 0-16 0,1 2 0 16,4 2 0-16,4-5 0 0,6-2 16 0,2 1 0 16,0 1 0-16,4 0 0 0,4 1-96 0,-1-1-16 0,0-1 0 0,0 2 0 15,3 2-272-15,0 1-128 0,3-1 128 0,-3-2-128 16,-4-1 128-16,0 1-128 0,-3 2 128 16,-3 0-128-16,-4-3 192 0,-1 2-64 0,-6 2 0 0,-4-1 0 15,-5 0 64-15,-1-1 0 0,-11 0 0 0,0 0 0 16,0 0 64-16,0 0 0 0,0 0 16 0,-15 5 0 15,-5-2 240-15,-2 0 32 0,-2 2 16 0,-2-2 0 16,-5-6-368-16,-2 3-192 0,-6 0 192 0,3 2-192 16,-2-4 192-16,1 0-64 0,2-2 0 0,-3 2-128 15,-1 1 224-15,-4 0-64 0,-2-2-16 0,1 0 0 16,0 3-16-16,3 0 0 0,1 0 0 0,4 0 0 16,5-1 0-16,3 0-128 0,5 1 192 0,3 2-64 15,4 0-128-15,4-2 0 0,4-2 144 0,8 2-144 0,0 0 0 0,0 0 128 16,0 0-128-16,13 5 0 0,4-1 0 0,2 0 144 15,8 2-144-15,5-5 0 0,6-5 144 0,3 2-144 16,2 4 0-16,0-2 144 0,3-2-144 0,-2 0 192 16,-2 0-192-16,1 1 192 0,-3 0-192 0,3-1 0 15,2-2 0-15,-3 2 0 0,-9 0 0 0,-4 1 0 16,-6 1 0-16,-6 1 0 0,-5-3 160 0,-12 2-160 16,0 0 192-16,0 0-192 0,0 0 160 0,-12 2-160 15,-5 0 128-15,-9 3-128 0,-9 2 256 0,-3-3-16 16,-4-4-16-16,0 3 0 0,0 0-224 0,1 0 144 15,-1 0-144-15,1-2 128 0,-2-6-128 0,2 5 160 16,2 4-160-16,-1-4 160 0,4-4-160 0,5 2 128 16,4 1-128-16,6 2 128 0,2 2-128 0,7 0 0 0,1-3 0 15,11 0 128-15,0 0-128 0,0 0 0 0,4 8 0 0,7-2 0 16,5-4 0-16,5 0 0 0,5 2 0 0,4-2 0 16,3-2 0-16,5-1 128 0,1-1-128 0,1 2 0 15,0 3 0-15,-1-3 0 0,-3-6 128 0,-1 5-128 16,0 1 0-16,-3 1 0 0,-4-1 0 0,-5 0 0 15,-6-1 0-15,-5 1 0 0,-12 0 0 0,0 0 0 16,0 0 0-16,0 0 0 0,-14 0 0 0,-6 0 128 16,-4 0-128-16,-3 0 192 0,-5-2-192 0,-2 2 192 15,-2 0-192-15,0 0 0 0,-2 0 144 0,1-1-144 16,-2-2 0-16,2 3 144 0,2 2-144 0,3 0 0 16,2-4 208-16,3 0-64 0,3-2-16 0,3 7 0 15,5 3-464-15,0 0-112 0,3-3 0 0,3 2-12384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3:12.3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5487 8102 6447 0,'0'0'272'0,"0"0"80"0,0 0-352 0,0 0 0 0,0 0 0 0,0 0 0 16,0 0 1184-16,0 0 160 0,0 0 48 0,0 0 0 15,0 0-672-15,0 0-128 0,0 0-16 0,0 0-16 16,0 0-96-16,0 0-16 0,0 0 0 0,0 0 0 15,0 0-32-15,0 0-16 0,0 0 0 0,7 7 0 16,-3 3-128-16,0 0-16 0,-1-2-16 0,-3-8 0 16,0 0 96-16,0 0 32 0,0 0 0 0,8 5 0 15,-8-5-16-15,0 0 0 0,0 0 0 0,0 0 0 16,6 10-96-16,-6-10 0 0,0 0-16 0,0 0 0 16,7 8-48-16,0-2 0 0,-7-6 0 0,10 5 0 15,0-3 176-15,-1 2 16 0,3-1 16 0,0-1 0 0,1-2-112 0,0 0-32 16,-1 0 0-16,3 0 0 15,3 0-64-15,1 1-32 0,1-1 0 0,7 2 0 0,0 3-160 0,3 0 128 16,1 2-128-16,3-1 128 0,4-1-128 0,4 1 128 16,-1 3-128-16,1-1 128 0,-1-1 0 0,0-1 0 15,2-3 0-15,2 2 0 0,3 1-128 0,2 2 192 16,2 0-192-16,-3 0 192 0,2 2-192 0,0-1 192 16,-1-2-192-16,2-3 192 0,3-2-192 0,-3 2 160 15,2 1-160-15,-1 0 160 0,-2-4-160 0,-3 0 0 16,-2-1 144-16,1 1-144 0,-2 0 192 0,1-1-48 15,0-1 0-15,0 2 0 0,-1 2-144 0,-1 2 0 16,0-1 0-16,-4 0 0 0,-3 0 0 0,-1-1 240 16,-2 0-64-16,-1 1-16 0,-3-2-160 0,3 0 0 0,-2-1 0 0,-2 1 0 15,-4 1 0-15,0-3 0 0,-1 0 0 0,1 2 128 16,-1 0-128-16,-1 0 0 0,-5 0 0 0,-1-1 0 16,0-2 128-16,-4 1-128 0,-3 3 0 0,-3-2 128 15,-7-1-128-15,9-3 192 0,-9 3-192 0,0 0 192 16,8 0-64-16,-8 0 0 0,8-4 0 0,-8 4 0 15,0 0 16-15,0 0 0 0,0 0 0 0,0 0 0 16,0 0 16-16,0 0 0 0,0 0 0 0,0 0 0 16,-13-3-16-16,-3-1 0 0,-1 1 0 0,-5 0 0 15,-1 0-144-15,-2-2 128 0,-1 0-128 0,-2 0 128 16,0 3-128-16,-3-1 192 0,-2 2-192 0,0-2 192 16,-3 1-192-16,-1-1 128 0,-1-1-128 0,-4-2 128 15,-4-3-128-15,-2 2 160 0,-5-1-160 0,-1 2 160 16,-4 4-160-16,-2-2 0 0,0-3 144 0,-3-2-144 0,-4-2 0 0,-1 1 128 15,-3 3-128-15,3-1 0 0,1-5 0 0,-1 3 144 16,-4 0-144-16,5-1 0 0,-1-1 192 0,2 3-64 16,-1 3 0-16,1 0-128 0,1 1 176 0,0-1-176 15,1-2 160-15,0 4-160 0,2 4 0 0,2 0 0 16,6-1 0-16,4 1 0 0,3 1 0 0,3 1 0 16,3 0 0-16,2-2 0 0,7-2 0 0,9 1 128 15,5-1-128-15,6 3 0 0,1 1 0 0,4 0 0 16,7-2 0-16,0 0 0 0,0 0 0 0,11 1 0 15,8-1 0-15,7 3-160 0,7-2 160 0,7 1 0 16,5 1 0-16,3-1 0 0,6-3 0 0,8-1 0 16,6-1 0-16,3 4 0 0,7 4 0 0,5 0 0 15,-1-5 0-15,4 0-128 0,-1 0 128 0,1 3 0 16,-3 2 0-16,4-1 0 0,1-1 0 0,-2 3 0 0,-2 0 0 0,-2 0 0 16,-4-4 0-16,-1 0 0 0,1 0 0 0,-5 2 0 15,-3 1 0-15,-5 2 0 0,-6-2 0 0,-4 1 0 16,-4-2 0-16,-1 1 0 0,-3-1 0 0,-5-2 0 15,-9 3 0-15,-5 3 0 0,-2 0 0 0,-5 1 0 16,-4-5 0-16,-4 0 0 0,-13-4 0 0,0 0 0 16,0 0 0-16,-7 5 0 0,-8-2 0 0,-2 1 128 15,-3-2-128-15,-9 0 0 0,-6 0 128 0,-7-1-128 16,1 1 0-16,-6-2 0 0,-2 2 0 0,-6-2 128 16,-7-4-128-16,-5 2 0 0,-3 2 0 0,-3 0 128 15,0 0-128-15,-7-2 0 0,-3-3 0 0,-4 2 0 16,0 6 0-16,-1-3 0 0,-3-3 0 0,-2 1 0 0,0 1 0 0,5 1 0 15,4 1 0-15,6-1 0 0,4-1 0 0,12 1 0 16,10 1 0-16,9 1 0 0,10-1 0 0,7 1 0 16,8-2 0-16,9 3 0 0,9-3 0 0,8 6 0 15,8-1 0-15,13-1-128 0,7-2 128 0,11 2 0 16,5 0-144-16,7-1 144 0,3-1 0 0,8 0 0 16,0 1 0-16,5-1 0 0,1-1 0 0,0-1-144 15,-2 0 144-15,7 3 0 0,0 0 0 0,1 1-128 16,-2 1 128-16,-3-1 0 0,-2-1 0 0,-1 1 0 15,0-1-128-15,-2 1 128 0,-4 1 0 0,-7 0 0 16,-4-1 0-16,-5 0 0 0,-1-4 0 0,-6 0 0 16,-6 0 0-16,-8 2 0 0,-3 1 0 0,-12 0 0 15,-7-3 0-15,-9 0 0 0,0 0 160 0,-7-3-160 16,-10 1 160-16,-10 0-160 0,-12 0 128 0,-7 1-128 0,-7 1 0 16,-12-2 0-16,-10-3 0 0,-6 2 0 0,-6 1 0 0,-3-2 0 15,-4 0 0-15,-5 0 0 0,-5-1 0 0,4 1 0 16,2 2 0-16,2-2 0 0,3-1 0 0,6 0 0 15,6 2 0-15,12-1 0 0,10-4 0 0,9 4 0 16,6-1 0-16,11 3 0 0,7 0 0 0,9 0 0 16,11 2 0-16,6 0 0 0,0 0 0 0,16 0 0 15,6 3-208-15,11-1 64 0,9-2 16 0,9-1 0 16,8-3 128-16,7 2 0 0,6 1 0 0,2 2-128 16,2 1 128-16,3 0 0 0,5-4-144 0,-1 4 144 15,-2 1 0-15,-4 0 0 0,-1 0 0 0,-5 1 0 16,0 1 0-16,-6 2 0 0,-5 2 0 0,-7 1 0 15,-7 0-960-15,-6 3-80 0,-5 2-16 0,-4 0 0 0</inkml:trace>
  <inkml:trace contextRef="#ctx0" brushRef="#br0" timeOffset="13293.29">5801 8179 4607 0,'0'0'192'0,"-7"-5"64"0,7 5-256 0,-8-5 0 16,-1-4 0-16,2 4 0 0,0 0 1152 0,1-1 192 16,-1 1 48-16,-1 1 0 0,1-3-368 0,-1 1-80 15,0 2-16-15,0 0 0 0,-1 4-256 0,1 0-48 0,-1-1-16 16,3 1 0-16,6 0-320 0,-8 0-64 0,8 0-16 0,0 0 0 15,0 0-208-15,0 0 0 0,0 0 128 0,0 0-128 16,0 0 352-16,7 7 32 0,1 0 0 0,6-2 0 16,2 0 96-16,5-3 32 0,2-1 0 0,6 2 0 15,4 2-224-15,1-1-32 0,0-1-16 0,3 4 0 16,4 3-48-16,1 0 0 0,0-1 0 0,3-4 0 16,1-2-192-16,2 0 128 0,4-1-128 0,3 2 0 15,0 0 128-15,0-1-128 0,-2-2 0 0,2 3 0 16,0 5 0-16,3-3 128 0,0-4-128 0,4 2 0 15,1 3 0-15,-2-1 0 0,-2 2 128 0,-1-3-128 16,-2-2 0-16,0-2 0 0,-3 3 0 0,-3 1 0 16,-2-1 0-16,-4-1 0 0,-6 0 128 0,-4 2-128 0,-4 3 0 0,-6-2 0 15,-3-2 0-15,-4 0 0 0,-4 1 144 16,-2 1-16-16,-3-1 0 0,-8-5 0 0,0 0 160 0,0 0 32 16,0 0 0-16,0 0 0 0,0 0 48 0,-6 6 16 15,-5-1 0-15,-2-3 0 0,-4 2-48 0,-1-2 0 16,-1-2 0-16,-6 0 0 0,-4 0-144 0,-2 1-48 15,-2 1 0-15,-3-1 0 0,-7-1-16 0,-1 2 0 16,-2 1 0-16,-4-1 0 0,-2-2-128 0,-6-2 0 16,-3 1 0-16,-1 1 0 0,-4 1 0 0,2 2 0 15,1-4 0-15,-2-1 0 0,-2 1 0 0,-3-1 0 16,1 0 0-16,0 1 128 0,0-2-128 0,3 1 0 16,2-2 0-16,2 0 0 0,1-3 0 0,3-3 0 15,0-2 0-15,6 4 0 0,2 3 128 0,7-3-128 0,2-3 128 0,6 2-128 16,1 2 0-16,6 1 0 0,2-3 128 0,5 2-128 15,0 3 0-15,7 4 0 0,5 0 0 0,9 0 0 16,0 0 0-16,0 0 0 0,11-4-224 0,4 4 80 16,5 4 144-16,4-3 0 0,5-1 0 0,5-1 0 15,6-1 0-15,6 0 0 0,4-2 0 0,5 0 0 16,1-3 0-16,3 4 0 0,0 3 0 0,4-2 0 16,3-4 0-16,1 0 0 0,-2 0 0 0,2 4 0 15,3 2 0-15,-3-1 0 0,-2 0 0 0,2-1 0 16,-2 1 0-16,0 1 0 0,-1 1-128 0,-5 2 128 15,-2 1 0-15,-8 3 0 0,-2 1 0 0,-4-4 0 16,-6-2 0-16,-4 0 0 0,-5 1 0 0,-6 0 128 16,-6 0-128-16,-5 1 0 0,-11-4 0 0,0 0 0 15,0 0 0-15,-10 6 0 0,-4-1 0 0,-8-3 0 0,-5-2 0 0,-6 1 192 16,-6 0-32-16,-6-2-16 0,-4-1-16 16,-9-2-128-16,-6 1 192 0,-4 0-64 0,-1 2-128 0,-2-4 0 15,-5-5 0-15,2 5 0 0,-3 4 0 0,0 0 0 16,0-3 0-16,0-1 0 0,1-3 0 0,3 5 0 15,0 1 0-15,6-3 0 0,5-2 0 0,10-1 0 16,5 0 0-16,6 4 0 0,4 2 0 0,3 0 0 16,7 1 0-16,4 0 0 0,5 0 0 0,6 2 0 15,3 1 0-15,9-2 0 0,0 0-192 0,0 0 192 16,17 5-160-16,7-1 160 0,5-3-176 0,11 0 176 16,5-1-192-16,8-1 192 0,7-2-128 0,5-1 128 15,4-2 0-15,0 5 0 0,2 2 0 0,6 1 0 16,1 1 0-16,2 0 0 0,-1 1 0 0,-1 3 128 0,-3 1-128 0,0-4 192 15,-4-4-192-15,-3 2 0 0,-6 4 0 0,-10 1 0 16,-10 1 0-16,-9 0 0 0,-8-3 0 0,-7 1 144 16,-8-1-144-16,-10-5 0 0,0 0-160 0,0 0 160 31,-10 10-832-31,-11 0-64 0,-5 0 0 0</inkml:trace>
  <inkml:trace contextRef="#ctx0" brushRef="#br0" timeOffset="31659.76">15822 6918 27647 0,'-3'-11'608'0,"3"11"128"0,-4-9 32 0,4 9 0 0,0 0-624 0,0 0-144 0,-1-8 0 0,1 8 0 16,0 0 0-16,0 0 0 0,3 6 0 0,1 1 0 16,-4-7 0-16,2 13 0 0,1 0 0 0,-2 3 0 15,0 3 0-15,2 1 0 0,0 1 0 0,-1 2 0 0,-1 1 0 0,1 3 0 16,1-3 0-16,-1 0 0 0,2 1 848 0,1-2 144 15,-4-2 32-15,2-1 0 0,-1-2-832 16,-1-3-192-16,-3-4 0 0,2-11 0 0,1 10 0 0,-1-10 0 16,13 5 0-16,-2-3 0 0,4-6 864 0,0-5 128 15,3-4 32-15,3-4 0 0,-2-9 0 0,3 0 0 16,3-3 0-16,-3-3 0 0,-1 1-832 0,1-6-192 16,1-1 0-16,-1-5 0 0,3-7 0 0,0 0 0 15,4-5 0-15,1 0 0 0,0-1 864 0,4 6 128 16,4 4 32-16,-1 5 0 15,-2 4-1648-15,1 5-320 0,-6 4-64 0,-3 5-16 0,-3 5 832 0,-2 1 192 16,-1 0 0-16,-3 7 0 0,-3 2 0 0,0 0 0 16,0-2 0-16,-1 5 0 15,-5 3-3328-15,2 1-608 0,6-1-128 0,-2-1-32 0</inkml:trace>
  <inkml:trace contextRef="#ctx0" brushRef="#br0" timeOffset="33131.12">17854 6868 12895 0,'0'0'576'0,"-2"-7"112"16,0 0-560-16,2-2-128 0,0 3 0 0,-1-1 0 0,-2 2 848 0,1 0 144 15,1 0 32-15,1 5 0 0,0 0 0 0,-4 3 0 16,-3 0 0-16,-1 5 0 0,-1 0-832 0,0 4-192 16,-2 3 0-16,-1 3 0 0,1 3 0 0,0 1 0 15,0 2 0-15,1 0 0 0,1-1 0 0,2-1 0 16,0-1 0-16,4-1 0 0,0-1 0 0,0-2 0 15,1-2 0-15,3-3 0 0,5 1 0 0,-1-2 0 16,6-2 0-16,-1-4-5952 16,2-3-1248-16</inkml:trace>
  <inkml:trace contextRef="#ctx0" brushRef="#br0" timeOffset="33548.83">18223 6703 16575 0,'0'0'368'0,"0"0"80"0,0 0 0 0,0 0 16 0,-3 7-464 0,0 1 0 0,-2 1 0 0,2 3 0 16,-3 3 0-16,1 0 0 0,-3 4 0 0,0 1 0 16,1 3 0-16,-1-1 0 0,-1 3 0 0,2 2 0 15,2-2 912-15,-1-2 96 0,1-2 16 0,3-1 0 16,2-3-832-16,0-1-192 0,1-4 0 0,1-2 0 15,2-2 0-15,0-2 0 0,-4-6 0 0,5 2 0 16,2-4 0-16,1-2 0 0,1-3 0 0,2-3 0 16,1-3 864-16,2-2 128 0,0-3 32 0,2-1 0 0,-1 0-832 15,0-2-192-15,-1-4 0 0,0 1 0 0,0 3 0 0,2 2 0 16,-2 0 0-16,0 1 0 0,1 1 0 0,-2 2 0 16,-1 5 0-16,1 1 0 0,-4 0 0 0,0 3 0 15,-2 5 0-15,1 3 0 0,-8-2 0 0,4 8 0 16,1 1 0-16,-1 4 0 0,-3 5 0 0,-1 1 0 15,-3 3 0-15,1 0 0 0,-1 2 0 0,-1 1 0 16,1 0 0-16,-1-3 0 0,1 0 0 0,2-2 0 16,1-2 0-16,0-1 0 0,0 1 0 0,1-5 0 15,2-2 0-15,1 4 0 16,-1-1-768-16,3-3-208 0,-6-11-48 0,7 5-8592 0</inkml:trace>
  <inkml:trace contextRef="#ctx0" brushRef="#br0" timeOffset="33817.97">19303 6296 16575 0,'0'0'736'0,"-7"2"160"15,-2 3-720-15,-2 4-176 0,-2 3 0 0,-4 3 0 16,-2 4 0-16,2 4 0 0,-1 5 0 0,2 2 0 0,-1 3 848 0,1 2 144 16,-1 0 32-16,5 0 0 0,4 0-832 0,0 0-192 15,1-1 0-15,0-2 0 0,4-2 0 0,0-1 0 16,1-1 0-16,-2 9 0 16,4-8-768-16,0-3-208 0,-4 7-48 0,3-14 0 0</inkml:trace>
  <inkml:trace contextRef="#ctx0" brushRef="#br0" timeOffset="34016.3">18842 6720 23951 0,'0'0'512'0,"-5"-7"128"0,2 2 0 0,3 5 64 0,0 0-576 0,0 0-128 16,6 1 0-16,7 3 0 15,5 2-784-15,3 0-192 0,3 2-48 0,-3-2 0 0,5-1 832 0,4 1 192 0,6 1 0 0,0 1 0 16,1 0 0-16,0-1 0 0,0 0 0 0,-2 1-6048 16,-1 1-1168-16</inkml:trace>
  <inkml:trace contextRef="#ctx0" brushRef="#br0" timeOffset="34344.62">19572 6804 12895 0,'0'0'576'0,"0"0"112"15,0 0-560-15,0 0-128 0,4 3 0 0,6-2 0 0,0-2 0 16,3 0 0-16,1 1 0 0,2 0 0 0,1 1 0 0,2-1 0 16,1-2 0-16,1-2 0 0,1 1 0 0,0-1 0 15,0-2 0-15,0 1 0 0,-1-2 0 0,-1 0 0 16,-2 1 0-16,-5-1 0 0,-1-3 848 0,-4 3 144 15,-4-1 32-15,-4 1 0 0,-4 2 0 0,-6-1 0 16,-3 1 0-16,-4 2 0 0,-4 1 0 0,-6 2 0 16,0 2 0-16,-2-1 0 0,-2 3-832 0,-1 0-192 15,-1 2 0-15,4 2 0 0,3 0 0 0,2 3 0 16,3 0 0-16,5 2 0 0,3-2 0 0,5 1 0 16,5 2 0-16,5 0 0 0,6 3 0 0,6-1 0 15,5 1 0-15,7-1 0 0,3 1 0 0,5-1 0 0,0 1 0 16,1-4 0-16</inkml:trace>
  <inkml:trace contextRef="#ctx0" brushRef="#br0" timeOffset="34780.29">20685 6705 16575 0,'-11'-3'368'0,"-1"-1"80"0,-3-2 0 0,-4 1 16 0,-2 4-464 0,-4 0 0 0,-2 1 0 0,-2 1 0 0,-4 0 912 0,-2 2 96 15,1 2 16-15,1 0 0 0,3 1-832 0,2 4-192 16,4-1 0-16,4 2 0 0,4-1 0 0,3 0 0 16,6-1 0-16,1 1 0 0,5 0 0 0,7-1 0 15,0-3 0-15,6 0 0 0,4-2 0 0,4 2 0 16,4-3 0-16,0 0 0 0,2-2 864 0,2 0 128 15,0 1 32-15,-1-2 0 0,-1-2-832 0,1 0-192 16,-3-1 0-16,-1 0 0 0,-2-1 0 0,-2 2 0 16,-4 0 0-16,-2-1 0 0,-3-1 0 0,-2 3 0 15,-8 1 0-15,0 0 0 0,0 0 0 0,0 0 0 16,-5 4 0-16,0 2 0 0,-6 3 0 0,-2 3 0 16,-4 2 0-16,-2 7 0 0,-3 5 864 0,-1 2 128 15,-1 3 32-15,-1 1 0 0,-3 0-832 0,2 1-192 16,2-5 0-16,1 2 0 0,2-2 0 0,2-3 0 0,-2 0 0 15,2-5 0-15,2-4 0 0,0-2 0 0,1-3 0 0,0-1 0 16,2 2 0-16,1-4 0 0,2-3 0 0,1-2 0 31,2-1-768-31,3-2-208 0,5 0-48 0,-2-5-10240 0</inkml:trace>
  <inkml:trace contextRef="#ctx0" brushRef="#br0" timeOffset="35142.16">21051 6656 20271 0,'0'0'448'0,"-4"-1"80"0,-2 0 32 0,1 0 16 0,-2 1-576 0,2 2 0 16,-4 2 0-16,2 3 0 0,-2 1 928 0,-2 3 80 15,1 0 16-15,-2 2 0 0,2 2-832 0,2 1-192 16,1-2 0-16,4-4 0 0,0-1 0 0,1 0 0 16,2-2 0-16,0-1 0 0,0-6 864 0,0 0 128 15,0 0 32-15,0 0 0 0,7 0-832 0,2-2-192 16,0-2 0-16,0 0 0 0,2-2 864 0,-3-1 128 16,1-4 32-16,1-1 0 0,0 2-832 0,0-1-192 15,-2 2 0-15,0 0 0 0,1-3 0 0,-1 0 0 16,0 3 0-16,-1 0 0 0,1 0 0 0,0 1 0 15,-2 0 0-15,2 2 0 0,0 2 0 0,-1 0 0 0,1-2 0 16,0 3 0 0,0 1-768-16,-1 1-208 0,0 1-48 0,2 0-7632 0,-3-2-1536 0</inkml:trace>
  <inkml:trace contextRef="#ctx0" brushRef="#br0" timeOffset="35499.89">21665 6584 12895 0,'0'0'272'0,"0"0"64"0,0 0 16 0,0 0 32 0,-5 0-384 0,-4 1 0 0,-2 2 0 0,0 0 0 15,-5 2 896-15,1 0 96 0,-6 1 32 0,-1 0 0 16,-2 3-832-16,-1 0-192 0,-2 1 0 0,3 2 0 0,1 2 0 0,3 3 0 16,5-1 0-16,0-2 0 0,3 0 0 15,5-2 0-15,1 0 0 0,3-2 0 0,2-1 0 0,4-3 0 16,3 0 0-16,3-3 0 0,5-1 864 0,2-3 128 15,2-3 32-15,2-1 0 0,0 2-832 0,1-1-192 16,-1-2 0-16,1-1 0 0,-3-2 864 0,-1 0 128 16,0 0 32-16,-3 1 0 0,-1-2-832 0,0 3-192 15,-3 0 0-15,0 2 0 0,-2 1 0 0,-3 1 0 16,-5 3 0-16,0 0 0 0,0 0 0 0,0 0 0 16,-2 5 0-16,-2 2 0 0,-1 2 0 0,1 1 0 15,2 2 0-15,-3 3 0 0,3 1 0 0,2-1 0 16,2-2 0-16,3 2 0 0,1 0 0 0,3 0 0 0,2-1 0 15,1-1 0-15,3-1 0 0,1-2 0 16,2-3 0-16,-4-2-10608 0</inkml:trace>
  <inkml:trace contextRef="#ctx0" brushRef="#br0" timeOffset="35758.93">22468 6134 20271 0,'0'0'448'0,"0"0"80"0,-5 2 32 0,-4 1 16 0,-1 2-576 0,0 2 0 0,-1 4 0 0,0 5 0 0,2 1 0 0,-2 7 0 15,-1-2 0-15,0 9 0 0,-1 4 0 0,-3 4 0 16,-1-2 0-16,4 5 0 0,-1 2 0 0,5 0 0 15,0-3 0-15,-2 0 0 0,1-2 0 0,2 1 0 16,-3-2 0-16,1 0-5888 16,0-2-1296-16</inkml:trace>
  <inkml:trace contextRef="#ctx0" brushRef="#br0" timeOffset="35936.49">21985 6604 23951 0,'-11'-20'512'0,"8"13"128"0,2-2 0 0,0 1 64 0,1 1-576 0,0 7-128 0,0 0 0 0,5-2 0 16,5 2 0-16,0 2 0 0,3 2 0 15,4 3 0-15,4 0 0 0,0 2 0 16,5 1 0-16,0 0 0 16,4 0-1600-16,1 0-368 0,-1-1-64 0,0 1-16 0</inkml:trace>
  <inkml:trace contextRef="#ctx0" brushRef="#br0" timeOffset="36176.89">22660 6470 16575 0,'-9'9'368'0,"-4"1"80"0,-2 2 0 0,1 5 16 0,0 2-464 0,-1 1 0 15,0 3 0-15,1 0 0 0,-1 0 0 0,3 3 0 16,-1 0 0-16,0-1 0 0,2 0 0 0,2-1 0 16,-1-4 0-16,2 1 0 0,2-1 912 0,1-2 96 15,0-6 16-15,2 0 0 16,2-1-1648-16,1-3-320 0,2-3-64 0,-2-5-16 0</inkml:trace>
  <inkml:trace contextRef="#ctx0" brushRef="#br0" timeOffset="36581.33">22955 6489 20271 0,'0'0'448'0,"0"0"80"0,0 0 32 0,-4 4 16 0,-1 2-576 0,-2 2 0 0,-3 0 0 0,1 3 0 16,0-2 0-16,-3 1 0 0,2 1 0 0,3 1 0 16,-3-2 0-16,3 0 0 0,-2-1 0 0,4-2 0 15,1 1 0-15,1-1 0 0,3-7 0 0,0 0 0 16,6 6 928-16,0 0 80 0,4-1 16 0,1-1 0 16,3-5-832-16,1-2-192 0,0 0 0 0,1-1 0 0,-2 0 0 0,1-1 0 15,1-2 0-15,-1 1 0 16,0 0 0-16,-1 2 0 0,0-2 0 0,-1 2 0 0,-2 1 0 0,-2-1 0 15,-2 3 0-15,-7 1 0 0,5-2 0 0,-5 2 0 16,0 0 0-16,0 0 0 0,-2 8 0 0,-1-1 0 16,-2 1 0-16,1 2 0 0,1 1 0 0,3 0 0 15,0-1 0-15,4-1 0 0,3-1 0 0,4 1 0 16,3 0 0-16,1-2 0 16,3-2-768-16,4-2-208 0,0 2-48 0,2-2 0 15,-2-1-816-15,2-2-160 0,-3-2-48 0,-1-1-4912 0</inkml:trace>
  <inkml:trace contextRef="#ctx0" brushRef="#br0" timeOffset="37061.94">23848 6431 20271 0,'0'0'448'0,"-10"4"80"0,-10-8 32 0,-3 0 16 0,-3 4-576 0,-1 4 0 0,-2-2 0 0,1 3 0 16,-2 4 0-16,3 2 0 0,3 2 0 0,6 3 0 16,2 0 928-16,9 0 80 0,2-2 16 0,10 1 0 0,1 1-832 0,7-1-192 15,5-2 0-15,5-1 0 0,2-1 0 0,5 0 0 16,2-1 0-16,1-2 0 15,2-2 0-15,-2-3 0 0,0-3 0 0,0-1 0 0,0-3 0 0,0-1 0 16,-2-2 0-16,0 0 0 0,-1-1 0 0,-4 0 0 16,-2-1 0-16,-3 1 0 0,-2-1 0 0,-3 1 0 15,-3 2 0-15,-2 1 0 0,-5 0 0 0,-6 5 0 16,0 0 0-16,0 0 0 0,0 0 0 0,-7 7 0 16,-4 3 0-16,-1 6 0 0,-4 3 864 0,-4 6 128 15,-6 1 32-15,-4 7 0 0,-3 8-832 0,-1 5-192 16,1 5 0-16,1 0 0 0,3-3 0 0,3-3 0 15,4-1 0-15,-1-3 0 0,3-2 0 0,1-3 0 16,-3-3 0-16,2-2 0 0,2-1 0 0,-2-5 0 16,-3-4 0-16,0-2 0 0,-3 2 0 0,1-5 0 15,-1-3 0-15,2-2 0 0,-1-1 0 0,1-1 0 0,0-2 0 16,1-3 0-16,-1-4 0 0,1-4 0 0,-4-2 0 0,2-5-12240 16</inkml:trace>
  <inkml:trace contextRef="#ctx0" brushRef="#br0" timeOffset="37214.58">23188 6285 27647 0,'0'-24'1216'0,"-3"17"256"16,-1 1-1168-16,0-1-304 0,-1 1 0 0,5 6 0 15,-5 2 0-15,-1 2 0 0,-5 7 0 16,-1-2 0-16</inkml:trace>
  <inkml:trace contextRef="#ctx0" brushRef="#br0" timeOffset="37813.83">17405 7737 16575 0,'3'-12'368'0,"-3"12"80"0,2-10 0 0,-2 5 16 0,0 5-464 0,-1-6 0 16,1 6 0-16,-3-3 0 0,-2 0 912 0,0 3 96 15,-1-2 16-15,-2 1 0 0,-1-1-832 0,-3 4-192 16,-3 1 0-16,0 0 0 0,-3 3 864 0,-1 1 128 16,-3 2 32-16,-4 3 0 0,0 4-832 0,-4 1-192 15,1 5 0-15,1-1 0 0,2 3 0 0,3-1 0 16,4-1 0-16,3-1 0 0,3-1 864 0,6-1 128 15,2-4 32-15,5 0 0 0,3-1-832 0,4-2-192 16,3-3 0-16,4-3 0 0,5 0 0 0,3-1 0 16,2 0 0-16,3-4 0 0,0-2 0 0,1-1 0 15,0-1 0-15,-1 1 0 0,0-1 0 0,-2 0 0 16,0-2 0-16,4 0 0 16,-5 0-1600-16,-5 2-352 0,-2 0-80 0,-7 2-16 0</inkml:trace>
  <inkml:trace contextRef="#ctx0" brushRef="#br0" timeOffset="38878.3">18171 7751 16575 0,'0'0'368'0,"0"0"80"0,0 0 0 0,-4-1 16 0,0-2-464 0,-4 2 0 0,1 1 0 0,-4 2 0 16,-1 2 912-16,-1 1 96 0,-3 3 16 0,-2 2 0 15,-1 2-832-15,2 2-192 0,-1 1 0 0,3 0 0 16,-1 1 0-16,4 1 0 0,2-3 0 0,4 2 0 15,2-1 0-15,3 0 0 0,3 0 0 0,3-3 0 0,5-2 864 0,0-1 128 16,3-2 32-16,3 0 0 0,3-4-832 0,2-2-192 16,1-2 0-16,2 0 0 15,-1 0 0-15,0-2 0 0,-1-3 0 0,0-2 0 0,-4 1 0 0,-2-3 0 16,-1 0 0-16,-5-1 0 0,0-3 864 0,-4 0 128 16,-3 0 32-16,-1 1 0 0,-7-2-832 0,1-1-192 15,-3 1 0-15,-2 3 0 0,-1 2 0 0,-1 2 0 16,-1 1 0-16,-1 3 0 0,0 1 0 0,2 2 0 15,-2 2 0-15,-2 2 0 16,4 0-1600-16,5 2-352 0,6-5-80 0,0 0-16 0</inkml:trace>
  <inkml:trace contextRef="#ctx0" brushRef="#br0" timeOffset="39240.87">18539 7670 20271 0,'0'0'448'0,"0"0"80"0,-8 7 32 0,2-4 16 0,-3 3-576 0,0 0 0 0,0 3 0 0,1 3 0 16,2 4 0-16,-1-1 0 0,2 0 0 0,-2 4 0 16,2 3 0-16,0 0 0 0,-2 0 0 0,1 0 0 15,-1 6 0-15,2-5 0 0,1-2 0 0,-2-3 0 16,3-1 0-16,1-3 0 0,-1-2 0 0,3-3 0 16,1-2 0-16,-1-7 0 0,0 0 0 0,0 0 0 15,7-4 1744-15,2 0 240 0,2-3 64 0,-1-1 0 16,2-6-1648-16,2-1-400 0,2-3 0 0,0 0 0 15,2-2 0-15,-1 0 0 0,2-1 0 0,0 1 0 16,-3 1 0-16,0-1 0 0,-1 0 0 0,0 3 0 16,1 3 0-16,-1 2 0 0,1 1 0 0,-1 3 0 15,0 5 0-15,-3 3 0 0,-1 0 0 0,-2 3 0 0,-1 4 0 0,-1 2 0 16,-4 3 0-16,0 3 0 0,-2 4 0 0,-1 2 0 16,-2 0 0-16,-1 1 0 0,1 2 0 0,-4 0 0 15,1 0 0-15,0-1 0 0,1-1 0 0,0-1 0 16,2-2 0-16,0 4 0 15,0-5-1552-15,2-5-400 0,2-4-80 0,-2-9-16 0</inkml:trace>
  <inkml:trace contextRef="#ctx0" brushRef="#br0" timeOffset="39497.01">19350 7454 23951 0,'0'0'512'0,"-7"1"128"0,-2 4 0 0,3 1 64 0,-2 0-576 0,-1 4-128 0,-1 2 0 0,2 4 0 16,-1 2 848-16,1 2 144 0,-2 1 32 0,1 4 0 15,-1 6-832-15,0 2-192 0,3 2 0 0,-3 1 0 16,2-2 0-16,3 0 0 0,0-4 0 0,-1 8 0 15,-2-6-768-15,2-3-208 0,-1-7-48 0,2-9 0 16</inkml:trace>
  <inkml:trace contextRef="#ctx0" brushRef="#br0" timeOffset="39662.12">19035 7757 20271 0,'-6'-11'448'0,"6"11"80"0,0-7 32 0,0 7 16 0,0 0-576 0,0 0 0 15,0 0 0-15,8-3 0 0,2 1 0 0,4 2 0 16,2 2 0-16,2 3 0 0,4 0 0 0,4 1 0 16,0-2 0-16,2 1 0 0,1 1 0 0,0 0 0 15,0 0 0-15,-2-1-5888 16,1-2-1296-16</inkml:trace>
  <inkml:trace contextRef="#ctx0" brushRef="#br0" timeOffset="39914.91">19772 7766 16575 0,'-10'15'368'0,"6"-6"80"0,-5-2 0 0,1 4 16 0,-1 1-464 0,2 3 0 0,-4 0 0 0,1 0 0 16,1 0 912-16,1 2 96 0,1-2 16 0,-1 4 0 15,1-5-832-15,1-2-192 0,0 1 0 0,2-2 0 16,-2 0 0-16,3-4 0 0,3-7 0 0,0 0 0 16,0 0 0-16,0 0 0 0,0 0 0 0,0 0 0 15,9-2-1600-15,-2-1-352 0,2 1-80 0,0-6-16 0</inkml:trace>
  <inkml:trace contextRef="#ctx0" brushRef="#br0" timeOffset="40394.47">20050 7730 23951 0,'0'0'512'0,"0"0"128"0,0 0 0 0,0 0 64 0,0 0-576 0,0 0-128 0,-1 4 0 0,-4 4 0 16,0 4 0-16,2 2 0 0,-3 3 0 0,1 1 0 15,1 1 0-15,-2 0 0 0,2 0 0 0,-2 0 0 16,-4-1 0-16,4-3 0 0,-1-1 0 0,1-2 0 16,0-2 848-16,2-2 144 0,0-1 32 0,4-7 0 15,0 0-832-15,0 0-192 0,0 0 0 0,0 0 0 16,8-2 0-16,1-6 0 0,2 1 0 0,0-2 0 15,1-1 0-15,0-2 0 0,-1-2 0 0,2 1 0 16,-1-1 864-16,1 0 128 0,1-1 32 0,0 2 0 16,1 0-832-16,1 2-192 0,-2 1 0 0,2 2 0 15,-1-1 0-15,0 4 0 0,0 2 0 0,-1 0 0 0,0 3 0 16,-4 2 0-16,0 1 0 0,-2 2 0 0,-3 5 0 0,-1 1 0 16,-3 2 0-16,-2 3 0 0,-3 0 0 0,-1 3 0 15,-3 2 0-15,-1 1 0 0,-1 0 0 0,0-2 0 16,-1 0 0-16,0-1 0 0,2-1 0 0,0-3 0 15,1-3 0-15,3 2 0 16,-2-2-768-16,3-1-208 0,0-4-48 0,1 0 0 16,3-7-816-16,0 0-160 0,4 4-48 0,4-1 0 0</inkml:trace>
  <inkml:trace contextRef="#ctx0" brushRef="#br0" timeOffset="40717.78">20587 7744 23951 0,'0'0'512'0,"0"0"128"0,0 0 0 0,-2 3 64 0,-2 5-576 0,0 2-128 0,-1 2 0 0,3 2 0 16,-1 4 0-16,2 1 0 0,1 2 0 0,0-4 0 15,1 3 0-15,2-4 0 0,0 1 0 0,1-4 0 16,2-3 848-16,3-2 144 0,-3-3 32 0,4 1 0 15,-1-4-832-15,3-1-192 0,1-2 0 0,3-1 0 16,-1-3 0-16,1 0 0 0,2-3 0 0,0-2 0 16,-1-3 864-16,2 0 128 0,-3-1 32 0,0 0 0 15,-4-1-832-15,0 0-192 0,-1-4 0 0,1 2 0 0,-1 1 0 0,-1 2 0 16,0 0 0-16,-5 2 0 0,1 1 0 0,-2 2 0 16,1 3 0-16,-2 1 0 15,-3 5-1600-15,0 0-352 0,0 0-80 0,7 3-16 0</inkml:trace>
  <inkml:trace contextRef="#ctx0" brushRef="#br0" timeOffset="41046.46">21325 7691 27647 0,'0'0'608'0,"-3"4"128"0,-7-7 32 0,0 3 0 0,-3 3-624 0,0 0-144 0,-3 2 0 0,1 5 0 16,0 0 0-16,-1 3 0 0,1 5 0 0,0 1 0 16,2 0 0-16,1 1 0 0,2-1 0 0,4 0 0 15,2-1 0-15,4-1 0 0,1-3 0 0,4-2 0 16,3 0 0-16,3-1 0 0,0-4 0 0,4-2 0 16,3 1 0-16,1-3 0 0,2 1 0 0,2-4 0 15,-2-3 0-15,1 0 0 0,0-1 0 0,-2-2 0 16,-1 0 0-16,-3-3 0 0,-1-2 0 0,-3 0 0 15,-2 0 848-15,-6-2 144 0,-2 0 32 0,-2-1 0 16,-3-1-832-16,-2-1-192 0,-4 2 0 0,-2 1 0 16,-2 0 0-16,0 4 0 0,-4-1 0 0,0 4 0 15,0 3 0-15,0 0 0 0,2-2 0 0,0 3-9232 16,4 4-1904-16</inkml:trace>
  <inkml:trace contextRef="#ctx0" brushRef="#br0" timeOffset="41400.99">21676 7607 20271 0,'0'0'448'0,"0"0"80"0,0 0 32 0,-2 9 16 0,-4-2-576 0,2 1 0 16,0-1 0-16,-2 4 0 0,0 5 0 0,-1 1 0 15,0 1 0-15,2 0 0 0,-3 4 0 0,3-1 0 0,1 1 0 0,0-3 0 16,2-1 0-16,2 0 0 0,1-5 0 16,1 2 0-16,2-3 928 0,2-3 80 0,3-2 16 0,-2-1 0 15,3 0 0-15,4-2 0 0,-1-4 0 0,1 0 0 16,0-1-832-16,2 0-192 0,1-2 0 0,4-5 0 16,2 0 864-16,0-2 128 0,-3-1 32 0,-2-1 0 15,-3-1-832-15,-2 0-192 0,0-3 0 0,-1 2 0 16,-5 0 0-16,3 0 0 0,-2-1 0 0,0 2 0 15,-3-1 0-15,0 2 0 0,0 0 0 0,-3 2 0 16,0 2 0-16,1 0 0 0,-2 4 0 0,-1 4 0 16,0 0-2416-16,0 0-528 0,0-11-96 15,0 11-32-15</inkml:trace>
  <inkml:trace contextRef="#ctx0" brushRef="#br0" timeOffset="41716.3">22518 7686 20271 0,'-6'-10'448'0,"4"5"80"0,-4-1 32 0,1 1 16 0,-1 2-576 0,-1-1 0 15,-1-2 0-15,-3 3 0 0,-2 2 928 0,-1 0 80 16,-3-1 16-16,-2 2 0 0,-2 0-832 0,2 3-192 16,0 1 0-16,4 3 0 0,1-1 0 0,7 3 0 15,0 1 0-15,5 1 0 0,2 0 0 0,4 2 0 16,4 4 0-16,4 0 0 0,-1 2 0 0,2 2 0 15,0-1 0-15,1 1 0 0,-1-1 0 0,0-1 0 16,-3 0 0-16,-1 0 0 0,-2-4 0 0,0-1 0 0,-1-1 0 16,-3 0 0-16,-1-3 864 0,-2-2 128 0,-2-1 32 0,-4-1 0 15,-2-2-832-15,-3-2-192 0,-6-2 0 0,-5-1 0 16,-1-1 864-16,-5-1 128 0,0-2 32 0,-2 0 0 16,-1-1-832-16,3-2-192 0,2 1 0 0,2 0 0 15,4 2 0-15,4-1 0 0,3 0 0 0,5 0-9232 16,8 6-1904-16</inkml:trace>
  <inkml:trace contextRef="#ctx0" brushRef="#br0" timeOffset="42136.37">23998 7645 20271 0,'2'-19'448'0,"1"8"80"0,-1 1 32 0,-1 4 16 0,-1-2-576 0,-1 2 0 15,0 0 0-15,-1 2 0 0,-3-1 0 0,0 1 0 16,-3-2 0-16,-1 1 0 0,-1 0 0 0,-1 2 0 15,-1 1 0-15,0 0 0 0,1-3 928 0,-2 3 80 16,1 0 16-16,0 1 0 0,1 0-832 0,-4 1-192 16,0 0 0-16,-4 3 0 0,1 1 0 0,-3 3 0 0,-4 2 0 0,-1 3 0 15,-5 3 0-15,-3 4 0 0,0 2 0 0,0 3 0 16,-2 0 864-16,2 4 128 0,1 0 32 0,3 2 0 16,1 0-832-16,1-2-192 0,1 0 0 0,2-1 0 15,0 0 0-15,0-3 0 0,3-1 0 0,3-1 0 16,2 1 0-16,4-2 0 0,1-1 0 0,4-1 0 15,3-1 0-15,1-1 0 0,-1-2 0 0,3 5 0 16,4-3-768-16,2-5-208 16,-4-12-48-16,5 5 0 0</inkml:trace>
  <inkml:trace contextRef="#ctx0" brushRef="#br0" timeOffset="42632.01">23190 7917 20271 0,'2'-11'448'0,"-2"11"80"0,0 0 32 0,0 0 16 0,4-4-576 0,3 3 0 16,2 1 0-16,3 4 0 0,3 0 0 0,3 2 0 16,2-2 0-16,2 3 0 0,0-1 0 0,4 2 0 15,-2-2 0-15,4 0 0 0,1-3 0 0,3-1 0 16,2 2 0-16,4-4 0 0,-3 1 0 0,1-1 0 16,2-1 0-16,-3 1 0 0,-2-4 928 0,-1 1 80 15,-2 1 16-15,-4-1 0 0,-2-1 0 0,-3 0 0 16,-2 2 0-16,-3 1 0 0,-1 0-832 0,-3 1-192 15,-6 1 0-15,-6-1 0 0,0 0 0 0,0 0 0 16,-1 7 0-16,-3 2 0 0,-4 3 0 0,-2 0 0 16,-4 2 0-16,-2-1 0 0,0 4 0 0,-3-1 0 0,2-2 0 0,0 1 0 15,2 1 0-15,0-3 0 0,3-2 0 0,0-1 0 16,2-2 0-16,4-2 0 0,6-6 0 0,0 0 0 16,-8 7 640-16,8-7 64 0,0 0 32 0,8 2 0 15,1 0-352-15,2-2-80 0,2-1-16 0,10-4 0 16,1-4 80-16,0 0 16 0,0 0 0 0,-4 3 0 15,3-2 192-15,5 0 64 0,-2-1 0 0,5 1 0 16,2 1-512-16,1 0-128 0,-3 1 0 0,0 1 0 16,0 2 0-16,-4 3 0 0,-3 2 0 0,-1 2 0 15,-3-1 0-15,-3 2 0 0,-3 2 0 0,-2 2 0 16,-2 2 0-16,-1 2 0 0,-4 4 0 0,0 9 0 16,-4-2-192-16,-1 0-64 0,-1 1-16 0,-2 0 0 0,0 1 272 15,2 1 0-15,1-2-128 0,0-2 128 0,-1-1 0 16,1-1 0-16,2 0 0 0,-1-4 0 0,0-2 0 15,2-2 0-15,-1 0 176 0,1-1-176 0,-2-1 0 16,-1-2-192-16,0-9 0 0,0 10-14848 16</inkml:trace>
  <inkml:trace contextRef="#ctx0" brushRef="#br0" timeOffset="43189.25">25062 7965 16575 0,'0'0'368'0,"0"0"80"0,0 0 0 0,0 0 16 0,0 0-464 0,0 0 0 0,-7 5 0 0,2-3 0 0,-2-1 0 0,-3 0 0 16,-4 1 0-16,-1-2 0 0,-3 2 912 0,-5 1 96 15,-2-2 16-15,-4 0 0 0,0 1-832 0,1 0-192 16,-1 3 0-16,1-3 0 0,-1 2 0 0,2 2 0 16,1 0 0-16,5 1 0 0,-1-2 864 0,4 2 128 15,2 2 32-15,-2 2 0 0,3 1-896 0,5-1-128 16,6-1-128-16,2 2 128 0,1 3 0 0,3-3 144 16,4-2 16-16,3 0 0 0,2 0 336 0,1 3 64 15,4 4 16-15,-1-2 0 0,3-3 176 0,-3 4 32 16,-2-3 16-16,-1 1 0 0,-1 0-224 0,-2 1-32 15,-3-2-16-15,-3 1 0 0,-1 3-272 0,-2-4-64 16,-2-2-16-16,-2 1 0 0,-3 1-48 0,-2-1-128 16,-1-2 192-16,-3-2-64 0,-3-4 48 0,-2-1 0 0,-3-2 0 0,0-1 0 15,-2-1 16-15,-1-3 16 0,0 0 0 16,0-1 0-16,0 2-80 0,1-1-128 0,5-4 176 0,2 3-10144 16,2 0-2016-16</inkml:trace>
  <inkml:trace contextRef="#ctx0" brushRef="#br0" timeOffset="47350.62">16870 9129 11055 0,'-5'-2'976'0,"5"2"-784"16,-9-1-192-16,1-4 0 0,0-4 960 0,3 4 128 15,5 5 48-15,0 0 0 0,0 0-496 0,-7-3-112 16,2-6-16-16,0 4 0 0,5 5 0 0,0 0 0 15,0 0 0-15,0 0 0 0,-6-4 64 0,6 4 0 0,0 0 0 0,0 0 0 16,-2-11-48-16,1 3 0 0,1 8 0 0,0 0 0 16,0 0-112-16,3-7-32 0,2-1 0 0,-1 2 0 15,-4 6 0-15,5-5 0 0,-5 5 0 0,8-8 0 16,-2-2 112-16,2 2 16 0,1 0 0 0,1 0 0 16,1 0-128-16,-1 1 0 0,2-2-16 0,1 0 0 15,0 0 16-15,3 1 0 0,0 0 0 0,1 3 0 16,0 2-64-16,0 0-16 0,1-2 0 0,4 2 0 15,-2 2-304-15,6 0 0 0,0 1 0 0,3 0 0 16,0-2 160-16,0 4-160 0,-2 3 128 0,1-2-128 16,-2-4 128-16,1-1-128 0,-3 0 128 0,-1 6-128 15,-2 4 144-15,-1-1-144 0,-4-2 160 0,-2 4-160 16,-1 3 0-16,-1 4 0 0,-2 1 0 0,-3-2 0 0,0-8 0 16,-4 3 0-16,-1 2 0 0,-1 0 0 0,-2 4 0 0,-1-1 128 15,-1 1-128-15,-5 2 0 0,0 2 160 0,-1-2-16 16,-4-3 0-16,-1 2 0 0,-2 0 112 0,-2 0 0 15,-2-2 16-15,0 1 0 0,-4-1-144 0,2 1-128 16,-1 1 192-16,2-3-192 0,0-3 208 0,2 0-64 16,-1-1-16-16,2 3 0 0,2 3-128 0,1-1 0 15,5-2 144-15,3 4-144 0,-2 0 0 0,5 0 0 16,2-3 0-16,4 1 128 0,0-1-128 0,5 1 176 16,3 1-176-16,5 1 192 0,2 0-192 0,3-3 0 15,1-3 0-15,1 2-176 16,1 3-1856-16,-1-4-368 0,2-2-80 0,-5-3-10448 0</inkml:trace>
  <inkml:trace contextRef="#ctx0" brushRef="#br0" timeOffset="47751.06">17321 10221 26719 0,'0'0'2368'0,"0"0"-1888"0,-5-7-480 0,0 0 0 16,-2 2 1056-16,1 0 112 0,6 5 32 0,0 0 0 16,-5-6-448-16,5 6-96 0,0 0-16 0,0 0 0 15,-4-7-272-15,4 7-64 0,-1-9-16 0,1 1 0 0,0 8 80 0,0 0 16 16,6-6 0-16,-6 6 0 0,6-9-16 0,0 4 0 15,-6 5 0-15,0 0 0 0,0 0-160 0,0 0-16 16,0 0-16-16,0 0 0 0,0 0-48 0,0 0 0 16,0 0 0-16,-9 1 0 0,-1 4 80 0,0 0 16 15,1-2 0-15,2 0 0 0,7-3 0 0,0 0 0 16,-6 6 0-16,6-6 0 0,0 0 16 0,0 0 0 16,0 0 0-16,0 0 0 0,11 0-48 0,3-1 0 15,0-3 0-15,4 0 0 0,0 1-64 0,3-1 0 16,-1 1-128-16,-1-1 192 0,-2-1-192 0,-2 1 0 15,-3 0 0-15,-12 4 0 16,7-4-1168-16,-7 4-288 0,0 0-48 0,-7 2-15536 0</inkml:trace>
  <inkml:trace contextRef="#ctx0" brushRef="#br0" timeOffset="50048.44">9968 10287 16991 0,'0'0'752'0,"0"0"144"0,-6-7-704 0,2 1-192 16,4 1 0-16,0 5 0 0,0 0 592 0,0 0 96 16,0 0 16-16,0 0 0 0,0 0-272 0,0 0-48 15,0 0-16-15,0 0 0 0,0 0-16 0,6 5 0 16,1 0 0-16,2-1 0 0,1-1 288 0,3-3 48 15,3-3 16-15,4 2 0 0,0 1 64 0,3-2 32 16,2-1 0-16,4 2 0 0,2 1-144 0,2 0-16 16,2 1-16-16,3-3 0 0,5-1-224 0,1 0-32 0,1 0-16 15,3 0 0-15,5-3 32 0,-2 0 16 0,4 1 0 0,2 1 0 16,4 2-64-16,2 0-16 0,2-3 0 0,1 4 0 16,-3-1-64-16,3 0 0 0,1-2-16 0,2 0 0 15,0 1-112-15,2 0-128 0,2 2 176 0,-4-2-176 16,1 1 320-16,-3 0-32 0,1 0-16 0,3 2 0 15,3 3 32-15,-2 1 0 0,-3 0 0 0,-1-1 0 16,1 3-144-16,3-2-32 0,-1 1 0 0,-2 0 0 16,-3-1-128-16,-4 2 0 0,1 0 144 0,3-1-144 15,2-4 0-15,-2 1 0 0,-1 0 0 0,-3 2 128 16,-3-2-128-16,3 0 0 0,-2-2 128 0,0 1-128 16,-3 1 0-16,-1 0 144 0,-2 1-144 0,-2-3 0 15,-5 0 128-15,-1 2-128 0,0-1 0 0,-3 0 0 16,-1 0 0-16,3 0 0 0,2-1 0 0,0 1 0 0,-3 2 0 0,0-3 0 15,-6-3 0-15,1 3 0 0,-1 3 0 0,1-1 0 16,-5-2 0-16,0 0 0 0,-1-1 128 0,-2 1-128 16,-1-1 0-16,-1-2 0 0,-2 0 208 0,1 1-64 15,-5 0-16-15,1-1 0 0,-3 2-128 0,0-1 0 16,0-1 0-16,-1 1-176 0,0 4 176 0,-1 0 0 16,-1 0 0-16,1-2 0 0,0-2 0 0,3 2 0 15,-2 1 0-15,4 0 0 0,1-2 0 0,-1 1 0 16,-4 0 0-16,2 2 0 0,0 1 0 0,1-2 0 15,0-1 0-15,0 3 0 0,-3 0 0 0,-2-1 0 16,1 0 0-16,-1-2 0 0,-2 0 0 0,0 1 0 16,0 0 0-16,2-2 0 0,-2-3 0 0,4 2 0 15,-2 2 0-15,0 2 0 0,1 2 0 0,4-2 0 16,1-3 0-16,-2 2 0 0,-3 1 0 0,-1 0 0 0,-2-1 0 16,1-1 0-16,-2 0 0 0,0 3 0 0,-1 0 0 0,-1-3 0 15,-1-2 0-15,-3-1 0 0,0 1 0 0,-9 2 0 16,8-2 0-16,-8 2 0 0,7-5 0 0,-7 5 0 15,0 0 0-15,0 0 0 0,0 0 0 0,0 0 0 16,-8-6 0-16,-1 4 0 0,-4 3 0 0,1-1 0 16,-1-3 0-16,1 3 0 0,1 0 0 0,-3 0-128 15,-2 0 128-15,2 0 0 0,1-3 0 0,-4 3 0 16,-4 3 0-16,-3 0 0 0,-1-3 0 0,-2 0 0 16,-3-3 0-16,-1 3 0 0,-7 3 0 0,0-2 0 15,-7-1 0-15,-5-1 0 0,-7-2 0 0,-3 3 0 16,-4 2 0-16,-2-4 0 0,-4-1 0 0,0 2 0 0,-6 1 0 15,-2 1 0-15,-4 1 0 0,-4-1 0 16,-3-2 0-16,-4-1 0 0,0 1 0 0,0 0 0 0,2-1 0 0,-2 1 0 16,-3 1 0-16,0 0 0 0,2-1 0 0,-4 0 0 15,1-1 0-15,3 0 0 0,5 2 0 0,3 0 0 16,2-2 0-16,-1-2 0 0,-3-3 0 0,1 2 0 16,1-1 0-16,-1 1 128 0,1-2-128 0,-6 2 0 15,0 0 0-15,3 2 0 0,4 1 0 0,-2-2 0 16,0 0 0-16,3 2 0 0,0 2 0 0,6-1 0 15,6-1 0-15,2-1 0 0,1 0 0 0,0 2 0 16,1 2 0-16,6 0 0 0,2-3 0 0,4 2 0 16,-1 2 0-16,4-2 0 0,1 0 0 0,3 0 0 15,1 0 0-15,3 1 0 0,4 1 0 0,2 2 0 16,2-3 0-16,4 2 0 0,2 2 0 0,3-1 0 0,3 0 128 0,1 2-128 16,3-4 0-16,4 2 0 0,2 2 0 0,1-1 0 15,3 0 0-15,1 0-192 0,1 0 192 0,1 0-192 16,4 2 192-16,4-7 0 0,-6 8 0 0,2-1 0 15,0 0-144-15,4-7 144 0,-1 10-160 0,1-10 160 16,0 0 0-16,3 10-144 0,-3-10 144 0,6 8 0 16,-6-8 0-16,16 5-128 0,-1-5 128 0,6 0 0 15,3-1 0-15,2-1 0 0,0-2 0 0,5 1 0 16,2 0 0-16,5-1 0 0,3 2 0 0,5-2-128 16,2-4 128-16,7 1 0 0,5 1 0 0,3-1 0 15,1 0 0-15,6-2 0 0,5-1 0 0,3 2 0 16,6 0 0-16,-2 3 0 0,2-2 0 0,4 0 0 15,4-2 0-15,3 0-128 0,-1 2 128 0,7-1 0 0,5-4 0 16,2 2 0-16,1 1 0 0,2 1 0 0,3-3 0 16,1 1 0-16,-2 0 0 0,1 2 0 0,1-2 0 0,-2 1 0 15,-2 1 0-15,2 2 0 0,-1-1 0 0,-2 3-128 16,-5 0 128-16,-1 0 0 0,-3-2 0 0,2 5 0 16,-1 3 0-16,-1 0-128 0,-4-4 128 0,-3 1 0 15,-6 0 0-15,-4 2 0 0,-3 2 0 0,0-3 0 16,-3-2 0-16,-1 4 0 0,-2 3 0 0,-8 3 0 15,-4 1 0-15,-5-3 128 0,-4-1-128 0,0-1 0 16,-2 0 0-16,-5 3 0 0,-4 0 0 0,-3-2 0 16,-3 2 0-16,-4-1 0 0,-4 1 0 0,-5-2 0 15,-4 1 128-15,-5-1-128 0,-5 1 0 0,-2-1-128 16,-8-5 0-16,0 0-10928 0,0 0-2176 16</inkml:trace>
  <inkml:trace contextRef="#ctx0" brushRef="#br0" timeOffset="58659.09">10230 10332 5519 0,'0'0'496'0,"0"-4"-496"15,-1-1 0-15,1 5 0 0,0 0 1248 0,0 0 160 16,-2-6 16-16,2 6 16 0,0 0-464 0,0 0-80 15,-9-1-32-15,9 1 0 0,-5-2-144 0,5 2-16 16,-8 3-16-16,8-3 0 0,0 0-192 0,-8 3-48 0,8-3 0 0,0 0 0 16,-6 5-240-16,6-5-48 0,0 0-16 0,0 0 0 15,0 0 64-15,0 0 16 0,0 0 0 0,0 0 0 16,9 1 272-16,3 1 48 0,2-2 16 0,3-2 0 16,-2 0-96-16,5-1-16 0,2 2 0 0,2-1 0 15,3-2-192-15,5-1-32 0,1 0-16 0,6 0 0 16,3 1 0-16,2 3 0 0,1-1 0 0,2-2 0 15,5-1 64-15,2 1 16 0,3 0 0 0,2 1 0 16,3-1 32-16,0-2 0 0,-3 1 0 0,3 1 0 16,2 0-192-16,2 2-128 0,-2-3 192 0,3 3-192 15,2 1 224-15,0 0-64 0,0-1-16 0,3-2 0 16,0 0-144-16,4 3 160 0,-2 2-160 0,-2 0 160 16,0-3-160-16,-2 0 0 0,2 2 144 0,-1 1-144 0,1 0 128 0,-6 0-128 15,-6 0 128-15,2 2-128 0,1 2 144 0,3-3-144 16,-1 0 192-16,-2 0-192 0,0 1 256 0,0 0-64 15,-2 1-16-15,0-3 0 0,-1-4 128 0,1 0 16 16,0 1 16-16,-3 0 0 0,-4 1 48 0,-3-1 16 16,-1-2 0-16,0 0 0 0,-1 7-192 0,-1-3-32 15,1 0-16-15,-2-3 0 0,0 2-160 0,-3 0 192 16,-1 1-192-16,0 0 192 0,-5-4-192 0,2 2 128 16,-5-1-128-16,0 1 128 0,0-1-128 0,0 1 0 15,-4-2 144-15,-4 2-144 0,1 1 0 0,-2 0 0 16,1 0 0-16,0 0 128 0,-2 0-128 0,2 1 0 15,-1 1 128-15,1-2-128 0,0-3 160 0,1 2-32 0,3 1-128 0,-1 0 192 16,-4-1 0-16,2 0 0 0,-2-2 0 16,2 1 0-16,-4 4-192 0,2 1 0 0,0-4 0 0,-4 1 0 15,0 0 208-15,-1 1-48 0,-3 2-16 0,0-2 0 16,-1-2-144-16,0 1 160 0,1 0-160 0,-3 1 160 16,-1 0-160-16,2-1 160 0,0-2-160 0,0 3 160 15,-3 3-32-15,1-2-128 0,-1-2 192 0,-1 0-64 16,-2-1-128-16,-1 2 160 0,0 2-160 0,-9-2 160 15,8-2-32-15,-8 2 0 0,0 0 0 0,0 0 0 16,0 0 32-16,0 0 0 0,0 0 0 0,0 0 0 16,0 0-160-16,-13-1 0 0,-2-1 0 0,0 2 0 15,-4 3-2048 1,0 3-448-16</inkml:trace>
  <inkml:trace contextRef="#ctx0" brushRef="#br0" timeOffset="68102.55">19266 9106 12895 0,'0'0'576'0,"5"-5"112"0,2 1-560 0,-1 0-128 16,-2-2 0-16,1 1 0 0,0-1 848 0,-1 3 144 16,-4 3 32-16,0 0 0 0,7-5 0 0,-4 2 0 15,-3 3 0-15,0 0 0 0,0 0 0 0,0 0 0 16,0 0 0-16,0 0 0 0,1 10 0 0,-2 2 0 15,-2 1 0-15,-2 6 0 0,-1 4-832 0,-3 5-192 16,-1 2 0-16,-1 1 0 0,-2-1 864 0,-1 2 128 16,-3 3 32-16,-7 18 0 0,-1 0-816 0,2-5-208 15,-3-2 0-15,8-6 0 0,2 3 128 0,1-7-128 16,-3-5 128-16,3-6-128 0,3-1 0 0,2-4 0 16,2-3 0-16,1-2 0 15,2-5-256-15,2 0-128 0,3-10-16 0,0 0-16 16,8 7-1856-16,5-4-368 0,4-4-80 0,0-7-16 0</inkml:trace>
  <inkml:trace contextRef="#ctx0" brushRef="#br0" timeOffset="68349.98">19112 9518 16575 0,'0'0'368'0,"0"0"80"0,0 0 0 0,0 0 16 0,4 10-464 0,2-4 0 0,-6-6 0 0,4 6 0 16,4-2 912-16,2 0 96 0,1 1 16 0,4 0 0 16,2-2 0-16,1 0 0 0,1-2 0 0,3-2 0 15,0 1-832-15,5-2-192 0,2-1 0 0,2 0 0 16,0 0 0-16,3 0 0 0,0-1 0 0,1 0 0 0,0-1 0 0,-3 5 0 16,-1 0 0-16,-2 0 0 0,-7-2 0 0,-1 1 0 15,-5 1 0-15,-2 0 0 16,-3 1 0-16,-1-1 0 0,-4-1 0 0,-6 1 0 0</inkml:trace>
  <inkml:trace contextRef="#ctx0" brushRef="#br0" timeOffset="68696.56">19912 9027 31327 0,'-8'-12'1392'0,"6"6"272"0,1 1-1328 0,1 5-336 0,0 0 0 0,0 0 0 16,-3-6 0-16,3 6 0 0,0 0 0 0,-4 9 0 15,-2 5 0-15,-1 5 0 0,-1 1 0 0,1 6 0 16,0 6 0-16,-2 4 0 0,-3 3 0 0,1 0 0 15,1 1 896-15,-3 2 96 0,1 1 32 0,1 1 0 16,2 1-832-16,-1-2-192 0,4-3 0 0,-2-2 0 16,2-3 0-16,1-3 0 0,-2-3 0 0,3-4 0 15,-3 0 0-15,2-2 0 0,0-2 0 0,-4 3 0 16,4-6-768-16,1-4-208 0,-1-3-48 0,2-1 0 16,3-10-1632-16,0 0-336 0,0 0-64 0,0 0-16 0</inkml:trace>
  <inkml:trace contextRef="#ctx0" brushRef="#br0" timeOffset="69086.39">20210 9297 20271 0,'2'-15'448'0,"0"7"80"0,0 3 32 0,0 1 16 0,-2 4-576 0,0 0 0 16,0 0 0-16,0 0 0 0,0 0 928 0,0 0 80 15,-4 7 16-15,0 1 0 0,-1 0 0 0,-2 7 0 16,-1 2 0-16,-2 4 0 0,0-3-832 0,-1 5-192 0,-1 6 0 0,0 0 0 16,0 4 864-16,2-1 128 0,-1-1 32 0,4-1 0 15,1-1-832-15,4-2-192 0,2-2 0 0,3-6 0 16,4-4 0-16,0-2 0 0,3-2 0 0,3-3 0 16,2-3 0-16,2-3 0 0,2-4 0 0,3-2 0 15,1-1 864-15,2-4 128 0,2-4 32 0,-1-4 0 16,1 1-832-16,-3-3-192 0,0 0 0 0,-1-4 0 15,0-3 864-15,-2 1 128 0,0-1 32 0,0 0 0 16,-6-2-832-16,1 0-192 0,-2 1 0 0,-4 4 0 16,-1 0 0-16,-2 2 0 0,1 1 0 0,-2 5 0 15,-1 0 0-15,-3 1 0 0,-1 2 0 0,0 3 0 16,-1 1 0-16,-1 1 0 0,0 2 0 0,1-1 0 0,-2-1 0 0,0 1 0 16,1 0 0-16,0 0 0 15,1 6-1600-15,0 0-352 0,-1-9-80 0,1 3-8208 16,1 1-1632-16</inkml:trace>
  <inkml:trace contextRef="#ctx0" brushRef="#br0" timeOffset="69882.3">20594 9324 12671 0,'-2'-11'560'0,"2"11"112"0,0 0-544 0,0 0-128 15,1-12 0-15,1 3 0 0,-2 9 720 0,0 0 112 16,0 0 32-16,6-7 0 0,1-2-416 0,-7 9-96 15,0 0-16-15,0 0 0 0,6-10 176 0,-6 10 48 16,0 0 0-16,0 0 0 0,0 0 96 0,0 0 32 0,0 0 0 0,0 0 0 16,0 0-208-16,0 0-32 0,0 0-16 0,1 7 0 15,-5 3 208-15,1 3 64 0,-5 3 0 0,1 1 0 16,-3 2-48-16,-1 2 0 0,1 1 0 0,-2 4 0 16,0 4-224-16,1 0-48 0,1-3-16 0,3 1 0 15,4-1-208-15,2 0-32 0,2-2-128 0,1-4 192 16,2-5-64-16,2-4-128 0,5-3 176 0,-1 0-176 15,2-4 496-15,1 1-16 0,1-2 0 0,3-1 0 16,1-5 16-16,-1 1 0 0,1-4 0 0,2-2 0 16,-3-2-208-16,4 0-32 0,0-5-16 0,1 0 0 15,0-1-48-15,1-2-16 0,0 0 0 0,-1-2 0 16,-1-1 16-16,-2-1 0 0,-3-6 0 0,1 2 0 0,-1 2 128 16,-1-1 16-16,-6-2 16 0,2-1 0 15,0 3 48-15,-1 1 16 0,-1 1 0 0,-3-4 0 0,-1-5-224 0,1 3-32 16,-1 6-16-16,0-2 0 0,-1-2-144 0,-2 3 0 15,0 2 0-15,-1 5 0 16,-2 4-896-16,1 4-144 0,0 8-48 0,0 0-9792 16,0 0-1952-16</inkml:trace>
  <inkml:trace contextRef="#ctx0" brushRef="#br0" timeOffset="70331.78">22378 9052 21183 0,'1'-18'944'0,"2"10"192"0,3 0-912 0,-2 0-224 0,1-1 0 0,0 3 0 16,-5 6 544-16,0 0 64 0,0 0 16 0,7-2 0 15,0-5-304-15,-2 0-48 0,-2 0-16 0,-3 7 0 16,0 0-32-16,-1-6-16 0,-2-3 0 0,3 9 0 16,-8-2 304-16,-1 2 64 0,-1-1 16 0,-1 0 0 0,0-1-256 0,-5 2-48 15,-5 2-16-15,1 2 0 16,0 1-272-16,-3 5 160 0,-4 4-160 0,0 4 128 0,-1 1 64 0,0 6 0 15,2 3 0-15,1 4 0 0,-1 1 64 0,4 2 0 16,2-1 16-16,2 3 0 0,0-3-128 0,5-1-16 16,4-1-128-16,-1-2 192 0,1 1-192 0,2-1 144 15,2-1-144-15,-1-2 128 0,-1-2-128 0,2-1 0 16,-1-4 0-16,2-1 0 0,0 1-224 0,-1-4-80 16,-1-1-16-16,3-5 0 15,-2 0-1680-15,-2-4-352 0,0-1-64 0,-1-4-8304 0</inkml:trace>
  <inkml:trace contextRef="#ctx0" brushRef="#br0" timeOffset="70733.97">21676 9525 10127 0,'-9'-11'896'0,"5"3"-704"0,1 1-192 0,-1-2 0 16,4-1 2496-16,4 1 480 0,-4 9 96 0,10-7 0 15,1 2-1264-15,4 1-256 0,3 0-48 0,5 5-16 16,1 5-928-16,3-1-192 0,1-1-48 0,2 0 0 16,0-1-144-16,2 2-48 0,-1-1 0 0,0-1 0 15,-1 0-128-15,-1-1 0 0,0 3 144 0,2-2-144 16,-2-4 0-16,-1-2 0 0,-3 1 0 0,-4 0 128 15,-3 2-352-15,-3-2-64 0,-3-5-16 0,-2 2 0 32,-6-1-480-32,-4 6-112 0,4-8 0 0,-3 1-16 0,-1-2 560 0,0 0 112 0,-1-1 32 0,1 2 0 15,0 8 656-15,0 0 144 0,-1-8 32 0,1 8 0 16,0 0 80-16,-7 5 32 0,-3 2 0 0,0 2 0 16,0-1-224-16,-3 5-64 0,-1 2 0 0,1 1 0 15,2 0-224-15,1 1-48 0,0 2-16 0,3 1 0 0,4-6-160 0,1-2 0 16,1 3 144-16,3-3-144 0,2-1 128 0,1-2-128 15,2-3 160-15,4 0-160 0,3-1 688 0,2 1 32 16,1-1 16-16,0-3 0 0,-1-4-208 0,1-1-32 16,4-2-16-16,0 0 0 0,-2-4-224 0,0-2-64 15,-2-3 0-15,-1 0 0 0,0 3 0 0,-7-3-16 16,-3-2 0-16,-1-1 0 0,-2 0 16 0,-1 1 0 16,-3 0 0-16,-1 3 0 0,0-2-192 0,-3 4 192 15,-2 2-192-15,-1 1 192 0,-3-2-192 0,-1 4-192 16,-3 3 32-16,4 3 16 15,0 3-1920-15,4 1-384 0,7-4-80 0</inkml:trace>
  <inkml:trace contextRef="#ctx0" brushRef="#br0" timeOffset="71075.27">23042 9400 23951 0,'-10'-10'2128'0,"10"10"-1696"0,-8 1-432 0,-2 2 0 16,0 3 1760-16,-3 0 272 0,1 3 48 0,-2 6 16 15,-1 6-1248-15,-2 0-240 0,0-2-48 0,-1 4-16 16,-2 0-208-16,3 2-32 0,-2-4-16 0,3 0 0 16,0-3-160-16,3-2-128 0,1-4 192 0,4-2-192 15,6-2 256-15,2-8-48 0,0 0-16 0,0 0 0 16,10 6 320-16,2-2 48 0,3-3 16 0,3-1 0 0,3-3 64 0,1-2 0 15,2-2 16-15,0-4 0 0,-1-3-320 0,2 0-64 16,-1 0-16-16,0-3 0 0,-1-1-112 0,5-1-16 16,-1 2-128-16,-2-1 192 0,-1 2-192 0,2 0 176 15,7-3-176-15,2 4 160 0,-2 6-160 0,0 4 0 16,-1 2 0-16,-2 1 0 0,-3 0-192 0,-1 1-32 16,-4 4 0-16,0 2 0 15,0 2-2480-15,-6 3-496 0</inkml:trace>
  <inkml:trace contextRef="#ctx0" brushRef="#br0" timeOffset="72767.97">18747 10340 6447 0,'0'0'272'0,"5"-5"80"0,-5 5-352 0,0 0 0 16,6-7 0-16,-6 7 0 0,3-7 2992 0,-3 7 528 15,0 0 96-15,0 0 32 0,-4-4-2032 0,4 4-400 16,-9-4-64-16,-1 0-32 0,-2 3-352 0,-2 2-64 16,-3 3 0-16,-1-1-16 0,0 0-112 0,-3 4-32 15,2 2 0-15,-2-3 0 0,-2-2-192 0,2 2-32 16,1 3-16-16,2 0 0 0,0-4-112 0,4 1 0 15,3 0-16-15,1 1 0 0,4 3-176 0,4-1 0 16,2-9 144-16,2 11-144 0,3 0 176 0,3-1-48 16,1-1 0-16,5 0 0 0,2 0 96 0,2 1 16 15,-1 3 0-15,3-1 0 0,-1 0-240 0,-4-1 0 16,-5 0 128-16,0 3-128 0,0 2 0 0,-2-2 0 16,-5-2 128-16,0 2-128 0,-4-1 176 0,-3 1-16 0,-3-3 0 0,-2 1 0 15,-1-4 400-15,-4 0 80 0,-3 0 0 0,-5-1 16 16,-3-3-16-16,-1 1-16 0,0-1 0 0,0 0 0 15,-1-3-384-15,1-2-80 0,3-4-16 0,0 0 0 32,3 2-480-32,5-3-112 0,2-3 0 0,6-1-10304 0,4-1-2048 0</inkml:trace>
  <inkml:trace contextRef="#ctx0" brushRef="#br0" timeOffset="73216.02">19113 10591 33807 0,'-18'10'1488'0,"7"1"320"0,2 3-1440 0,-2 3-368 16,2 0 0-16,0 3 0 0,-4 1 0 0,2 2 0 15,3 5 0-15,-1-5-192 0,2-5 192 0,-1-1 0 16,3-2 0-16,2 1 128 0,-2-3-128 0,2-3 0 15,3-10 128-15,0 0-128 0,-1 11 384 0,1-11 16 16,1 10 0-16,-1-10 0 0,0 0 112 0,0 0 32 16,10-4 0-16,0-3 0 0,1-8-32 0,-1 0-16 15,3 0 0-15,-3-3 0 0,-1-3-208 0,3-3-32 16,0-4-16-16,4 2 0 0,0 1-240 0,3-1 144 16,-2-1-144-16,2-1 128 0,0-2-128 0,3 2 0 15,-1 3 0-15,2 1 0 0,-1-1 0 0,0 6 0 0,0 2 0 16,-2 4 0-16,-1 1 0 0,1 4 128 0,-3 0-128 0,-2 6 128 15,-4 5-128-15,0 1-144 0,-1-1 144 0,-10-3-208 16,3 10 208-16,-3 2-144 0,-3 3 144 0,-7 1-128 16,-2-1 128-16,-3 1 0 0,-4 0 0 0,-2 0 0 15,-1-1-160-15,-1-2 160 0,-2-4-192 0,3 2 192 16,-3 0 0-16,3-2-128 0,2-4 128 0,2 0 0 16,3-1-160-16,4-1 32 0,1 0 0 0,2-2 0 31,8-1-1664-31,0 0-320 0,0 0-64 0,9-4-8000 0,5-1-1616 0</inkml:trace>
  <inkml:trace contextRef="#ctx0" brushRef="#br0" timeOffset="73567.58">19687 10532 24879 0,'0'0'2208'0,"0"0"-1760"15,-4-7-448-15,4 7 0 0,0 0 608 0,0 0 32 16,0 0 16-16,11-3 0 0,-2-2-224 0,2 3-48 16,1 2-16-16,-1-1 0 0,2-1-144 0,0-3-32 15,-1 0 0-15,1-1 0 0,1 3 128 0,-3-1 32 16,1-1 0-16,0 0 0 0,0-2-16 0,-3 3 0 16,-9 4 0-16,8-7 0 0,-3-2 112 0,-2 3 32 15,-3 6 0-15,0 0 0 0,-5-8 96 0,-4 4 0 16,-2 1 16-16,-6 3 0 0,-3 2-96 0,-2 1-32 0,-3 1 0 0,0 3 0 15,-4 1-64-15,2 0-16 16,1 2 0-16,2 1 0 0,4 0-160 0,3 2-32 0,3 3-16 0,4-1 0 16,4-2-176-16,6 2 0 0,6-1 0 0,4 0 0 15,2 1 0-15,5-3 0 0,7-3-128 0,2-1 128 32,-2 2-512-32,3-1-16 0,1-3-16 0,-3-2 0 15,2-4-2528-15,-1 0-512 0</inkml:trace>
  <inkml:trace contextRef="#ctx0" brushRef="#br0" timeOffset="73889.53">20406 10493 23039 0,'3'-14'1024'0,"-3"8"192"0,0 6-960 15,-2-7-256-15,2 7 0 0,-5-8 0 0,3-3 1024 0,-1 3 144 16,-3 2 48-16,0 2 0 0,-3 0-336 0,-1 2-64 16,-3-1-16-16,-3 3 0 0,-2 4 32 0,-2-1 0 15,-1 0 0-15,0 3 0 0,1 4-224 0,1 3-32 16,1 0-16-16,3 0 0 0,0 1-384 0,5 1-176 16,3 3 160-16,2-2-160 0,3-4 0 0,3 0 0 15,4 0 0-15,2-1 0 0,4 0 0 0,2-4 0 0,3-3 0 0,1 2 0 16,3-1 0-16,0-1 0 15,3-4-128-15,1-1 128 16,2-1-1392-16,-4 0-160 0,1-1-48 0,-6-3 0 16,0-1-1152-16,-2-1-224 0,2-2-48 0,-4 0-16 0</inkml:trace>
  <inkml:trace contextRef="#ctx0" brushRef="#br0" timeOffset="74107.72">20642 10356 15663 0,'0'0'1392'0,"0"0"-1120"0,0 0-272 0,0 0 0 16,0 0 1552-16,-6 7 256 0,-1 4 48 0,1-1 16 16,-2 1-352-16,1 1-80 0,-1 1-16 0,1 3 0 15,-1 0-640-15,0 2-128 0,1 0-16 0,0 0-16 16,0 0-304-16,1-1-48 0,0 2-16 0,0-2 0 0,1-3-256 0,3-3 160 16,0-1-160-16,0 1 128 0,-1-2-128 0,3-9 0 15,0 0 0-15,3 8 128 16,1 1-688-16,-4-9-144 0,9 5-16 0,1-3-16 15,0-3-2096-15,-3 0-432 0</inkml:trace>
  <inkml:trace contextRef="#ctx0" brushRef="#br0" timeOffset="74505.42">21386 10098 27647 0,'-6'-24'1216'0,"3"11"256"15,3 0-1168-15,0 2-304 0,0 0 0 0,-1 1 0 0,-1 1 784 0,2 9 112 0,-3-9 0 0,2 2 16 16,1 7-512-16,-4-6-96 0,-2 1-32 0,6 5 0 15,0 0-272-15,0 0 160 0,-9 5-160 0,-5 0 128 16,2-1 144-16,-3 3 32 0,-5 7 0 0,1 1 0 16,-3 1-32-16,3 3 0 0,0 2 0 0,-3 1 0 15,0 2-272-15,1 2 128 0,0 0-128 0,-1 3 0 16,-2-1 128-16,2 1-128 0,-2 2 0 0,3-2 0 0,3-3 0 0,3-1 0 16,0 0 0-16,3-2 0 0,1-2 192 0,3 1-192 15,0-3 192-15,3-2-192 0,2 0 128 0,3-2-128 16,-1 0 0-16,2-3 0 15,0-2-272-15,1-2-176 0,2 1-16 0,-4-9-16 16,0 0-1584-16,0 0-320 0,0 0-64 0,0 0-5920 16,0 0-1168-16</inkml:trace>
  <inkml:trace contextRef="#ctx0" brushRef="#br0" timeOffset="74649.56">20856 10490 12895 0,'-6'-13'1152'0,"6"6"-928"16,0 7-224-16,3-10 0 0,-2 0 2000 0,3 4 368 15,2-2 64-15,1 3 0 0,-7 5-1056 0,10-2-224 16,2-1-32-16,-2 3-16 0,1 3-592 0,3 2-112 15,5-2-16-15,0-1-16 0,0-1-224 0,2 3-144 0,1-1 192 0,0 0-192 16,0 3 128-16,-1-4-128 0,-3-2 0 0,-1 2 0 31,0 2-1184-31,-4 0-288 0</inkml:trace>
  <inkml:trace contextRef="#ctx0" brushRef="#br0" timeOffset="74865.41">21495 10362 28559 0,'-6'-3'2544'16,"-2"3"-2032"-16,8 0-512 0,-11 9 0 16,0-1 768-16,-2 6 64 0,-2-2 16 0,1 3 0 0,0 4-576 0,1-3-112 15,-1 1-32-15,4-1 0 0,0 1-128 0,3-1-144 16,-2 0 144-16,2-2-208 15,-2-2-704-15,5-1-144 0,-3-2-32 0,7-9-11904 16</inkml:trace>
  <inkml:trace contextRef="#ctx0" brushRef="#br0" timeOffset="75224.63">22024 10393 29487 0,'-9'-10'1296'0,"1"2"288"0,2 0-1264 0,-5 1-320 0,0 3 0 0,-3 2 0 15,-1 5 1056-15,-3 0 160 0,-2 0 16 0,0 3 16 16,1 3-640-16,3 3-128 0,-1-1-32 0,2 3 0 16,3 1-208-16,1 3-48 0,3 3-16 0,2-1 0 15,2-2-48-15,4 1 0 0,4 0 0 0,5-1 0 16,-1 0-128-16,3-1 192 0,3-4-192 0,2 0 192 16,-1 0-192-16,1-1 192 0,2-1-192 0,1-1 192 0,-1-3-336 0,0-1-64 15,-3-1-16-15,-1-2 0 16,-3-3-2112-16,-11 0-416 0,0 0-96 0</inkml:trace>
  <inkml:trace contextRef="#ctx0" brushRef="#br0" timeOffset="75376">21729 10258 34559 0,'0'0'1536'0,"0"0"304"0,-4-9-1472 0,4 9-368 16,-3-6 0-16,3 6 0 0,0 0 224 0,0 0-32 15,0 0 0-15,10 4 0 16,1 1-1088-16,-1 0-208 0,-10-5-48 0,0 0-13360 0</inkml:trace>
  <inkml:trace contextRef="#ctx0" brushRef="#br0" timeOffset="75540.71">20982 10027 41631 0,'-26'-12'1856'0,"15"7"368"0,5 2-1776 0,6 3-448 0,0 0 0 0,0 0 0 16,0 0 0-16,-3 10 0 0,2 4-192 0,1 0 192 15,2 0-2816-15,-2-1-432 0,-3 4-80 16,-4-2-32-16</inkml:trace>
  <inkml:trace contextRef="#ctx0" brushRef="#br0" timeOffset="76195.02">23063 10450 6447 0,'0'0'576'0,"8"-3"-576"16,-1-3 0-16,0 1 0 0,1-2 2704 0,2 2 432 16,2-1 96-16,-2 1 16 0,1-1-1936 0,-1 1-384 15,-4-2-80-15,3 2-16 0,-3 0-144 0,-6 5-48 16,7-7 0-16,-2 1 0 0,-5 6 288 0,0 0 48 16,0 0 16-16,0 0 0 0,0 0 32 0,-8-7 0 15,-3 3 0-15,-4 3 0 0,-5 1-336 0,-2 2-64 16,-3 0-16-16,-1 3 0 0,-2 0-240 0,0 3-48 15,2 0-16-15,0 3 0 0,3 2-112 0,1 2-32 16,5 0 0-16,1 0 0 0,2 0-160 0,5 3 0 16,5 4 144-16,3-4-144 0,3-3 0 0,5 0 128 0,1 0-128 0,4-1 0 15,4 1 160-15,-1-1-32 16,4-5-128-16,0 2 192 0,3 4-192 0,-3-4-128 0,2-2 128 0,2-3-208 31,-2 0-1904-31,0-2-368 0,-2-1-80 0</inkml:trace>
  <inkml:trace contextRef="#ctx0" brushRef="#br0" timeOffset="76608.92">23722 10402 27583 0,'-12'-11'1216'0,"4"7"256"0,0 3-1168 0,-3 0-304 15,-3 1 0-15,-1 0 0 0,-3 1 768 0,0 4 112 16,-3 2 16-16,-1 2 0 0,-2 1-448 0,4 1-64 16,1 1-32-16,4 4 0 0,3 3-160 0,1-1-48 15,3-3 0-15,5 2 0 0,1 1 0 0,5-3 0 16,2-1 0-16,1-2 0 0,4-3 240 0,-1-2 64 16,5-1 0-16,3-2 0 0,5-4-64 0,-1-3 0 15,0 0 0-15,0-3 0 0,1-3-128 0,-3 0-16 16,-3-3-16-16,-2-2 0 0,0 0-32 0,-2 0 0 15,-1-2 0-15,-5 0 0 0,1 2-192 0,-4 2 128 16,3 1-128-16,-3 1 0 0,0-1 160 0,-2 4-160 16,-1 7 160-16,0 0-160 0,0 0 128 0,0 0-128 0,-8 2 0 0,1 5 0 15,-2 4 0-15,4 2 0 0,-2 2 0 0,4 0 0 16,3-1 0-16,2 3 0 0,0 0 0 0,4-1 0 16,1-3 0-16,2 0 0 0,1 0 0 0,0-1 0 15,1-2 0-15,0-2 0 0,1-4 0 0,0 2 0 31,1-1-1552-31,1 0-368 0,-4-2-64 0,-1-3-8112 0,2-2-1616 0</inkml:trace>
  <inkml:trace contextRef="#ctx0" brushRef="#br0" timeOffset="77027.31">24399 10304 27583 0,'0'0'1216'0,"-3"-11"256"0,-1 1-1168 0,1 1-304 16,-2 1 0-16,5 8 0 0,-5-5 720 0,-3 1 96 15,-1 0 16-15,-1 4 0 0,-3 4-192 0,-1 0-48 16,-3 1 0-16,1 3 0 0,-2 3-176 0,2 2-32 15,-4 3-16-15,4-2 0 0,1-1-128 0,5 3-32 16,4 1 0-16,2 0 0 0,2-1-80 0,4 2 0 16,4 1-128-16,2 1 192 0,-2 2-192 0,4 0 176 15,2-4-176-15,1-1 160 0,-3 1-160 0,0-1 192 16,-1 0-192-16,-1-2 192 0,-1-3-192 0,0-1 0 0,-3 2 0 16,-1-1 128-16,-3-2-128 0,0-10 0 0,0 0 0 0,-3 12 0 15,-1 0 0-15,-3-3 192 0,-1-4-192 0,-2 0 192 16,0-4 192-16,-3-1 32 0,-3-1 16 0,0-1 0 15,-1-3-112-15,1 2 0 0,0-1-16 0,-1-1 0 16,-2 1-304-16,7-1 128 0,4-2-128 0,3 2 0 31,5 5-1232-31,-8-3-368 0,4-5-64 0,4 8 0 0</inkml:trace>
  <inkml:trace contextRef="#ctx0" brushRef="#br0" timeOffset="77537.99">24636 10488 20271 0,'-5'-8'1792'0,"5"8"-1424"16,-2-7-368-16,2 7 0 0,0 0 0 0,0 0 0 16,0 0 0-16,0 0-192 0,0 0 960 0,0 0 176 15,0 0 32-15,0 0 16 0,0 0-208 0,0 0-32 16,0 0-16-16,6 5 0 0,-6-5 128 0,11 2 32 0,-11-2 0 0,10 1 0 16,2 1-320-16,-1-2-48 0,-2-2-16 0,1 2 0 15,1 0-208-15,-1 0-48 0,0-1-16 0,0 0 0 16,-3 0-240-16,2 0 0 0,0-2 128 0,-1 0-128 15,-1-4 128-15,0 0 0 0,-2-2-128 0,1-2 192 16,-2 1-192-16,0 0 0 0,-1 0 0 0,-2 1 0 16,-2 1 224-16,-2-1 0 0,-1 2 0 0,-2 4 0 15,-2 2 288-15,-2 0 48 0,-3 0 16 0,-3 2 0 16,-1 0-304-16,-4 3-48 0,-3 1-16 0,1 2 0 16,1 0-208-16,0 3 0 0,-1 1 128 0,5 2-128 15,5 2 0-15,3 0 0 0,1-2 0 0,2 1 0 16,2 2 0-16,2-2 128 0,0-1-128 0,5-1 0 15,2-3 0-15,-1 1 128 0,-1 1-128 0,2-1 0 0,1 0 0 16,3-3 0-16,1-2 0 0,1 1 0 16,1 2-272-16,2-1-160 15,-3-2-16-15,1 0-16 0,0-2-2176 0,2 1-432 0</inkml:trace>
  <inkml:trace contextRef="#ctx0" brushRef="#br0" timeOffset="78095.89">25118 10383 15663 0,'0'0'1392'0,"0"0"-1120"0,6 4-272 0,-6-4 0 15,8-3 560-15,1 2 48 0,-9 1 16 0,9 2 0 16,-9-2-384-16,9 1-80 0,-9-1-16 0,0 0 0 16,0 0-144-16,0 0 0 0,0 0 0 0,0 0 128 15,0 0 464-15,0 0 96 0,0 0 16 0,0 0 0 16,0 0 192-16,0 0 32 0,0 0 16 0,0 0 0 15,0 0-368-15,0 0-80 0,-9-4-16 0,-1 2 0 16,-4 3-80-16,-3-1-16 0,-4 0 0 0,3-1 0 0,-1-3 128 0,0 4 0 16,-3 4 16-16,4-3 0 0,1-1 16 0,2 1 0 15,0 3 0-15,5 0 0 0,3-3 32 0,7-1 16 16,0 0 0-16,0 0 0 0,-4 9-336 0,4-2-80 16,0-7-16-16,7 11 0 0,5 4 192 0,1 0 32 15,2-1 16-15,-3 1 0 0,0-1-192 0,3 1-32 16,3 2-16-16,-2-2 0 0,-1 1-160 0,-4-2 0 15,-3-1 0-15,-3 0 0 0,-2-1 0 0,-2 0 0 16,-3-3 0-16,-1 2 0 0,-4 1 0 0,-3 0 0 16,-3-3 0-16,-1 0 0 0,-1-2 320 0,0-2 0 15,-1 1-16-15,-3-4 0 0,-2-4 256 0,-1-2 48 16,0 1 16-16,0 0 0 0,2-1-320 0,3 0-64 16,-1-1-16-16,3 0 0 0,0 3-80 0,4-1-16 0,2-1 0 0,3 0 0 15,1 0-128-15,5 4 0 0,0 0 0 0,0 0-12144 16,7-8-2336-16</inkml:trace>
  <inkml:trace contextRef="#ctx0" brushRef="#br0" timeOffset="84941.87">23735 11176 2751 0,'0'0'256'0,"0"0"-256"0,0 0 0 0,-7 5 0 16,-1-1 2624-16,8-4 464 0,-8 5 112 0,8-5 0 15,0 0-1728-15,-5 8-368 0,0 1-64 0,5-9-16 16,0 0-32-16,0 0-16 0,-4 10 0 0,4-10 0 16,0 0-16-16,0 0-16 0,0 0 0 0,0 0 0 15,0 0-32-15,5 6 0 0,-5-6 0 0,10 5 0 0,1-7-224 0,1-1-48 16,2 0-16-16,0-5 0 16,1-5-272-16,0 1-48 0,-2 2-16 0,1-1 0 0,-1 0-144 15,1 0-16-15,-2-1-128 0,-1 2 192 0,-5 3-192 0,1 1 0 16,-1 2 128-16,-6 4-128 0,0 0 0 0,0 0 176 15,0 0-176-15,3 12 160 0,-4-1 32 0,-2 6 16 16,1 4 0-16,-3 2 0 0,-1 2-48 0,3 0-16 16,-3 2 0-16,3 3 0 0,1 3-144 0,0-1 0 15,-1-3 0-15,3-1 0 0,2 2-128 0,0-3-64 16,-1-4-16-16,1-1 0 16,0-3-1376-16,0-2-272 0,2-2-48 0,-3-3-6672 15,0-2-1328-15</inkml:trace>
  <inkml:trace contextRef="#ctx0" brushRef="#br0" timeOffset="85144.1">23802 11440 28559 0,'0'0'2544'0,"-7"7"-2032"0,0 2-512 0,-1 3 0 15,1 3 384-15,-1 3 0 0,-1 3-16 0,2 2 0 16,-1 5-144-16,0 4-32 0,0 1 0 0,3 1 0 15,2-1-192-15,-2 2 176 0,1 2-176 0,1 0 160 16,0-1-160-16,-1 2-144 0,0-1 144 0,0 0-208 16,2-2-1840-1,-1 0-384-15</inkml:trace>
  <inkml:trace contextRef="#ctx0" brushRef="#br0" timeOffset="85980.73">22691 13091 12895 0,'0'0'272'0,"0"0"64"0,0 0 16 0,0 0 32 0,-6 1-384 0,6-1 0 0,-8 3 0 0,2 0 0 16,-3-2 896-16,2 2 96 0,7-3 32 0,-9 9 0 16,-1 5 0-16,3-2 0 0,2-3 0 0,1 2 0 15,0 8-832-15,0-1-192 0,2-1 0 0,0 2 0 16,2-4 0-16,1 1 0 0,0 0 0 0,2-3 0 15,3-4 0-15,-2-1 0 0,2-2 0 0,1 1 0 16,3-1 864-16,4-4 128 0,0-2 32 0,2 0 0 16,1-1-832-16,2-2-192 0,-2-2 0 0,1-1 0 15,0-3 0-15,0 0 0 0,0-2 0 0,-2-1 0 16,0-3 864-16,-2-2 128 0,-2-2 32 0,-1-2 0 16,-1 2-832-16,-1-1-192 0,1-6 0 0,-4 4 0 0,2 5 0 0,-6 5 0 15,0-2 0-15,0 1 0 0,0-1 0 0,-1 3 0 16,-1 3 0-16,0 0-8144 15,0 0-1680-15</inkml:trace>
  <inkml:trace contextRef="#ctx0" brushRef="#br0" timeOffset="86339.64">23403 12930 20271 0,'-1'-10'448'0,"-1"0"80"0,-1 2 32 0,0 5 16 0,3 3-576 0,-5-2 0 0,-2-1 0 16,2 2 0-16,-5 2 928 0,0 3 80 0,0-1 16 15,-3 1 0-15,-1-1-832 0,-1 1-192 16,1 3 0-16,1-1 0 0,0 3 0 0,2-2 0 0,2 1 0 0,2 2 0 16,5 7 864-16,0-3 128 0,5 0 32 0,3 4 0 15,5 2-832-15,0 1-192 0,2 0 0 0,1-3 0 16,0 0 0-16,0-2 0 0,-2 1 0 0,-1-1 0 15,-1 1 0-15,-1-3 0 0,-3-5 0 0,-1 3 0 16,0 0 0-16,-2-1 0 0,-2-2 0 0,-1-9 0 16,-2 9 0-16,0-3 0 0,-5 1 0 0,0-2 0 15,-3-2 864-15,-1-2 128 0,-3-2 32 0,-4 1 0 16,-3 0-832-16,0 0-192 0,-1-4 0 0,1 2 0 16,1 1 0-16,-1 0 0 0,3-2 0 0,2-1 0 0,5-1 0 0,4 2 0 15,7 3 0-15,0 0-13888 16</inkml:trace>
  <inkml:trace contextRef="#ctx0" brushRef="#br0" timeOffset="86647.66">23656 13188 23951 0,'9'-4'512'0,"3"-2"128"0,3-2 0 0,3 1 64 0,3 1-576 0,-2 0-128 16,0-3 0-16,1 0 0 0,0 2 0 0,-2 2 0 16,-3-5 0-16,-1 1 0 0,-4-4 848 0,-1 1 144 15,-2 1 32-15,-2 0 0 0,-4-2 0 0,-1 1 0 0,-4 2 0 0,-2 1 0 16,0 3-832-16,-7 2-192 0,-3 0 0 0,-1 4 0 16,-8 5 864-16,0 4 128 0,-2 1 32 0,1 0 0 15,5 1-832-15,-4 7-192 16,6 3 0-16,9-1 0 0,8-1 0 0,4-5 0 0,6 2 0 0,3 1 0 15,8 4 0-15,1-2 0 0,5-3 0 0,10 6 0 32,0-2-768-32,-1-2-208 0,-1-6-48 0,0-3-13504 0</inkml:trace>
  <inkml:trace contextRef="#ctx0" brushRef="#br0" timeOffset="87131.54">22359 14086 22975 0,'0'0'1024'0,"-7"-1"192"0,-2-1-960 0,0 4-256 0,0-1 0 0,0 5 0 16,-1 3 384-16,1 2 16 0,-1 2 16 0,1 3 0 16,-1 0 368-16,1 2 80 0,-1 3 16 0,0-4 0 15,3 2-624-15,-4 0-128 0,-3-1-128 0,2 4 176 16,1 0 80-16,-1-2 0 0,0-4 16 0,2-1 0 15,3 3-64-15,0-3-16 0,1-3 0 0,2-3 0 16,4-9-16-16,0 0-16 0,-2 8 0 0,2-8 0 16,0 0 32-16,10-7 0 0,2-2 0 0,4-6 0 15,4-3 112-15,0-4 16 0,-1-4 16 0,0-2 0 16,5-3 0-16,-2 3 0 0,2-3 0 0,-3 2 0 16,0 1-64-16,-1 3-16 0,-2 1 0 0,-3 5 0 0,0 1-80 15,-1 3-32-15,-4 3 0 0,1 4 0 0,0 0-144 16,1 2 128-16,-3 1-128 0,2 4 128 0,1 3-128 0,-1 3 0 15,2 0 0-15,0 1 0 16,-1 1-2432-16,3 3-512 0,6 6-96 16,-4-3-9440-16</inkml:trace>
  <inkml:trace contextRef="#ctx0" brushRef="#br0" timeOffset="87474.41">22854 14167 13823 0,'-18'-7'608'0,"5"6"128"0,-2 2-592 0,-3 2-144 16,-2 3 0-16,-4 2 0 0,0 0 1520 0,-1 3 272 16,0 0 48-16,3 3 16 0,-3 0-832 0,6-2-176 0,3-1-16 0,4 0-16 15,2 4-352-15,6-1-64 0,3-3-16 0,4-2 0 16,-3-9-192-16,11 11-64 0,1-5 0 0,4-3 0 16,2-8 144-16,2 3 32 0,3-2 0 0,-1-3 0 15,1-2 64-15,-2-2 16 0,-1-4 0 0,2 3 0 16,-2 2 0-16,-3-1 0 0,-1-2 0 0,-2 0 0 15,-1 0-48-15,-1 3 0 0,-5 3 0 0,-3-1 0 16,-4 8-64-16,1-7-16 0,-1 7 0 0,0 0 0 16,0 0-64-16,-7 3-32 0,-2 2 0 0,-1 3 0 15,0 4-160-15,0 3 0 0,0 0 0 0,2 3 128 16,0 2-128-16,2 3 0 0,2 0 0 0,3-1-176 16,3-1 176-16,2-1 0 0,1 0 0 0,3-2 0 15,1 1-128-15,4-3 0 0,1-4 0 0,1-2 0 16,2-1-1872-16,-1-3-368 15</inkml:trace>
  <inkml:trace contextRef="#ctx0" brushRef="#br0" timeOffset="87719.3">23613 13827 14735 0,'0'0'1312'0,"0"0"-1056"16,-9 9-256-16,0 0 0 0,-4 0 1888 0,0 4 320 16,-1 3 64-16,0 4 16 0,-2 3-1104 0,2 2-224 15,2 3-32-15,-1-1-16 0,-1 4-272 0,2 1-64 0,1 0-16 0,1-1 0 16,1-1-224-16,1-2-32 0,-2 2-16 0,2-2 0 16,2-1-112-16,0-2-32 0,-2-3 0 0,3 0 0 15,-1 0-336-15,1-2-80 0,-1-4-16 0,2 1-8384 16,-1-3-1680-16</inkml:trace>
  <inkml:trace contextRef="#ctx0" brushRef="#br0" timeOffset="87890.36">23229 14166 22111 0,'10'-10'976'0,"2"6"208"15,3 1-944-15,2 1-240 0,0 0 0 0,4 2 0 16,1 2 720-16,2 5 112 0,2-3 0 0,3 1 16 0,-2-2-224 0,4 0-48 15,5 2-16-15,-5-1 0 0,-4-1-336 0,0 1-64 16,2-1-16-16,-3 0 0 16,-3-1-1424-16,-1-2-272 0</inkml:trace>
  <inkml:trace contextRef="#ctx0" brushRef="#br0" timeOffset="88047.83">23859 14250 23951 0,'-9'3'2128'0,"0"2"-1696"16,-3 3-432-16,-1 3 0 0,-3 3 592 0,1 2 48 16,-2 0 0-16,2 4 0 0,0 0-384 0,0 0-64 15,2-3 0-15,3 2-16 0,-1-1-176 0,2-1-272 16,2 1 64-16,0-5 16 0</inkml:trace>
  <inkml:trace contextRef="#ctx0" brushRef="#br0" timeOffset="88408.22">24248 14339 15663 0,'-11'8'1392'0,"-3"3"-1120"0,-2 0-272 0,2-1 0 0,2-3 1984 0,1 4 352 15,3 4 64-15,2 1 16 0,-1-1-1712 0,3 1-320 16,4-3-80-16,2 1-16 0,2-1-288 0,2-1 160 16,4-2-160-16,-2-2 128 0,3-3 128 0,3 0 0 15,1-2 16-15,-1-1 0 0,1-1 112 0,-1-1 32 16,-1-3 0-16,0-1 0 0,-1-2 80 0,-2-3 16 16,-1-2 0-16,-1 0 0 0,-2 2-16 0,0-4 0 15,-4-3 0-15,-2 2 0 0,-1 0-112 0,0 2 0 16,-2 1-16-16,-1 0 0 0,-1-1-192 0,-1 1-48 15,1 1 0-15,-2 2 0 0,-1-1 16 0,1 0 0 16,0 3 0-16,1 3 0 0,-1 1-352 0,7 2-80 16,-8-4-16-16,4 0 0 15,-3-1-1424-15,7 5-272 0,0 0-64 0,0 0-10496 0</inkml:trace>
  <inkml:trace contextRef="#ctx0" brushRef="#br0" timeOffset="88656.38">24249 13976 28559 0,'-3'-26'1264'0,"2"14"272"15,0 3-1232-15,-1 1-304 0,2-1 0 0,0 9 0 16,0 0 912-16,0 0 128 0,2-7 32 0,-2 7 0 0,0 0-816 0,0 0-256 16,6 7 160-16,-6-7-160 15,6 8-1376-15,-6-8-352 0</inkml:trace>
  <inkml:trace contextRef="#ctx0" brushRef="#br0" timeOffset="89199.02">22334 15216 23039 0,'0'0'2048'0,"0"0"-1648"16,-4-6-400-16,-1-1 0 0,-1 2 384 0,-2 3-16 15,-1 3 0-15,1 3 0 0,-4 2 416 0,2 3 96 16,0 4 16-16,-4 5 0 0,-7 0-112 0,0 4-16 15,2 4 0-15,-3 4 0 0,1 4-112 0,1-1-16 16,4 0-16-16,1-1 0 0,1-1-240 0,3 0-64 16,3-3 0-16,0 2 0 0,3 0-160 0,0-1-32 15,4-1-128-15,2-2 192 0,4-2-192 0,-3-2 128 16,4-1-128-16,1-2 0 0,3 0 0 0,1-5 0 16,2-4 0-16,2-2 0 15,0-2-1696-15,3-3-288 0,1-3-48 0</inkml:trace>
  <inkml:trace contextRef="#ctx0" brushRef="#br0" timeOffset="89416.32">21931 15529 23951 0,'0'0'1056'0,"0"0"224"0,0 0-1024 0,1-7-256 0,-1 7 0 0,9-5 0 15,4 1 528-15,1 0 48 0,2 1 16 0,1 1 0 16,1 0-192-16,3 0-32 0,1-1-16 0,2 0 0 0,3 3-128 0,0-1-32 16,2-1 0-16,-4 1 0 0,1-1-192 0,-2 1 0 15,-1 0 0-15,0 1-8240 16,-1 1-1728-16</inkml:trace>
  <inkml:trace contextRef="#ctx0" brushRef="#br0" timeOffset="89764.96">22752 15540 18191 0,'15'-9'800'0,"-4"1"176"0,1 0-784 0,4-1-192 0,1 0 0 0,0 0 0 16,-3 0 752-16,-1 2 96 0,1-1 32 0,-6 2 0 15,0 3 32-15,-8 3 16 0,3-6 0 0,-3 6 0 16,0 0 128-16,0 0 32 0,-9 0 0 0,-5 0 0 16,-2 3-368-16,-5 2-64 0,-4 3-16 0,-1 1 0 15,-3 2-176-15,-1 0-32 0,0 0-16 0,3 1 0 16,3 0-160-16,2 0-16 0,4 0-16 0,3-1 0 16,1-1-224-16,7 0 144 0,1-1-144 0,6-9 128 15,0 0-128-15,6 11 0 0,4-3 0 0,4-2 0 16,3 0 0-16,5-4 0 0,6-2 0 0,-1-1 0 15,3 2 0-15,0 0-224 0,-2 0 48 0,1-1 16 16,-1 0-1424-16,-4 2-272 0,-2 0-64 0,-5 1-10768 16</inkml:trace>
  <inkml:trace contextRef="#ctx0" brushRef="#br0" timeOffset="90119.13">23466 15453 20495 0,'-20'-8'896'0,"7"4"208"0,-3-1-880 0,1 2-224 16,0 1 0-16,0 1 0 0,1 1 960 0,2 3 160 15,-1 0 32-15,3 1 0 0,2-2-320 0,8-2-48 16,-5 7-16-16,5-7 0 0,2 11-384 0,3 0-96 0,3-2-16 0,2 2 0 15,2 2-64-15,-1 0-16 16,2 0 0-16,-1 0 0 0,-2-1 16 0,-2 4 0 0,-1 1 0 0,-4 0 0 16,-1-2 32-16,-3 1 0 0,-2 1 0 0,-3 2 0 15,0 0 224-15,-3-3 48 0,-1-2 16 0,-4 0 0 16,-2-1 64-16,-1-4 16 0,-4-1 0 0,-2-3 0 16,-3-3-128-16,-2 2-32 0,0 0 0 0,0-2 0 15,1-2-192-15,2-1-64 0,2 0 0 0,3-3 0 16,0-2-448-16,6-3-80 0,3-4-32 0,4 3-10400 15,4 2-2096-15</inkml:trace>
  <inkml:trace contextRef="#ctx0" brushRef="#br0" timeOffset="90452.42">24201 15062 17503 0,'-6'-13'1552'0,"1"8"-1232"15,-3 0-320-15,-1 4 0 0,-2 1 1904 0,-2 5 320 16,-6 1 64-16,2 5 16 0,-1 8-1024 0,-2 3-208 15,-2 3-48-15,0 5 0 0,2 3-272 0,0 3-64 0,0 1-16 0,4 4 0 16,4 2-48-16,3 0-16 0,3-2 0 0,3-3 0 16,0-2-352-16,3-5-64 0,3-2 0 0,-1 0-16 15,1 0-176-15,1 0 160 0,-2-3-160 0,1-3 160 16,-1-5-160-16,1 1 0 0,3-2 144 0,-3-2-144 31,-1-7-896-31,-2-8-240 0,8 8-48 0,-8-8-13264 0</inkml:trace>
  <inkml:trace contextRef="#ctx0" brushRef="#br0" timeOffset="90607.62">23625 15296 28559 0,'11'-9'2544'0,"8"-1"-2032"16,5-1-512-16,5 2 0 0,1 1 0 0,3 2 0 15,3 1 0-15,5 3 0 0,3 1 0 0,3 2 0 16,2 1 0-16,4 2 0 0,-1 2-192 0,-2 2 0 15,-1 2 16-15</inkml:trace>
  <inkml:trace contextRef="#ctx0" brushRef="#br0" timeOffset="97900.83">3910 12540 23039 0,'-6'-12'1024'0,"6"12"192"0,-2-8-960 0,2 8-256 0,-1-7 0 0,1 7 0 16,0 0 128-16,0 0 0 0,0 0-128 0,0 0 192 15,8-4-64-15,-8 4-128 0,9 3 176 0,-1-1-176 0,1-3 320 0,1 3-64 16,-1 2 0-16,2 0 0 0,1-2 240 0,1-1 32 16,-3-2 16-16,5 1 0 15,4 2 0-15,4-2 0 0,5-2 0 0,4 0 0 0,2 4 80 0,2 1 16 16,1 0 0-16,5-3 0 0,4-2-176 0,5 0-16 15,1 0-16-15,5-2 0 0,3 0-48 0,2-1 0 16,1-3 0-16,-1 0 0 0,1 6-96 0,2-4-32 16,1 1 0-16,-1-2 0 0,-3 4-48 0,-4 0-16 15,-3 1 0-15,0-3 0 0,-2-1 0 0,-3 2 0 16,-2 4 0-16,-3-1 0 0,-1 0 0 0,-5 0-16 16,-2 1 0-16,-8 1 0 0,-5 1-176 0,0 0 160 15,-8 0-160-15,-1 0 160 0,-1 0 32 0,-6 1 16 16,0-1 0-16,-8-2 0 0,0 0 112 0,0 0 0 15,0 0 16-15,0 0 0 0,0 0-16 0,0 0 0 16,0 0 0-16,0 0 0 0,-10 0-64 0,-2-1 0 0,-2-3-16 0,-4 4 0 16,-4 0-96-16,-4 0-16 0,-6-1 0 0,-3 1 0 15,-7-2-128-15,0 2 128 0,1 1-128 0,-4-2 128 16,0-3-128-16,-2 1 160 0,0 0-160 0,-8-1 160 16,-7 2-160-16,2-1 0 0,-1-1 0 0,1-1 128 15,0 4-128-15,1 0 0 0,0 1 144 0,2-1-144 16,1-1 192-16,4 2-48 0,4 2 0 0,4 0 0 15,4-1-16-15,7 4 0 0,3-2 0 0,3 2 0 16,7 2-128-16,4 0 0 0,2-1 0 0,3 0 0 16,4 0 0-16,7-6 0 0,-3 10 0 0,8-1 0 15,-5-9 0-15,16 4 0 0,3 2-128 0,9-3 128 16,6-3 0-16,5-2 0 0,3-2-144 0,8 0 144 16,5 2 0-16,2-2 0 0,-2-4 0 0,6-1 0 0,4 3 0 0,2-1 0 15,1-1 0-15,1-1 0 0,-2 1 0 0,-1 0 0 16,-2 0 0-16,2-2 0 0,-2-2 0 0,-1 1 0 15,-2 1 0-15,-7 4 0 0,-8 1 0 0,-7 1 0 16,-10 0 0-16,-7 2 0 0,-5 5 0 0,-6-1 0 16,-3 0 0-16,-8-2 0 0,0 0 0 0,-8 3 0 15,-3 4 0-15,-4-3 0 0,-5-1 0 0,-7 0 144 16,-7 1-144-16,-5 1 128 0,-4-1-128 0,-2-1 0 16,-8-3 0-16,2 3 128 0,2 1-128 0,-5-2 128 15,-2-3-128-15,-6 1 128 0,-5 2 48 0,0 0 0 16,-1 1 0-16,1-2 0 0,3-1-176 0,3 0 128 15,2 2-128-15,6-1 128 0,6-1-128 0,5 1 0 0,4 1 0 16,7 2 0-16,8 0 0 0,5-1 0 0,5 1 128 16,4-1-128-16,9-3 0 0,0 0 0 0,0 0 0 0,11 2 0 15,8-2 0-15,4-3-144 0,7 0 144 0,7 0 0 16,6 1-160-16,5-1 160 0,4-3-128 0,2 2 128 16,3 2 0-16,4-2-128 0,2-1 128 0,6-2 0 15,3 4 0-15,1 0 0 0,-6-1 0 0,5-1 0 16,2 1 0-16,1 0-128 0,0 4 128 0,-5 0 0 15,-8 0 0-15,-9 1 0 0,-7 0 0 0,-8 1 0 16,-9 2 0-16,-7-1 0 0,-8-2 0 0,-4 2 0 16,-10-3 0-16,0 0 0 0,-5 5 0 0,-6-2 128 15,-7 0-128-15,-4-1 128 0,-4 1-128 0,-7-1 128 16,-6-1-128-16,-5-2 0 0,-10-2 128 0,-1 1-128 16,-5 2 128-16,-2 0-128 0,-3-1 160 0,-4 0-160 0,-7-2 160 0,-2 3-160 15,-2 3 160-15,3-3-160 0,2-3 0 0,5 3 128 16,1-2-128-16,8 0 0 0,3-1 128 0,8 0-128 15,4 1 176-15,9-1-176 0,10 2 0 0,7-2 0 16,6-2 0-16,5 1 0 0,9 4 0 0,0 0 0 16,0 0 0-16,19-5 0 0,6-3 0 0,7-1-176 15,6 1 176-15,5 0-160 0,8 1 160 0,3-1-192 16,2 0 192-16,5 1-192 0,4-2 64 0,3 0 0 16,2 1 0-16,-2 1 0 0,0 1 128 0,-4-1 0 15,-1 0 0-15,-2 0 0 0,0 1 0 0,-8 3 0 16,-6 4 0-16,-5 1-128 0,-8 1 128 0,-8 0 0 15,-8 0 0-15,-7 0 0 0,-11-3 0 0,0 0 0 16,0 0 0-16,-16 7 0 0,-9 2 0 0,-8 0 0 0,-9-1 0 0,-4 0-128 16,-5 1 128-16,1 0 0 0,-4 0 0 0,-7-3 0 15,-7-4 0-15,-3-1 0 0,-2 1 0 0,-2 2 0 16,-2 3 144-16,3-3-144 0,-2-2 192 0,4 3-192 16,4 1 144-16,7 2-144 0,9 0 0 0,4 0 144 15,5-2-144-15,7 1 0 0,6-2 0 0,5 1 0 16,6-1 0-16,6 1 0 0,7-2 0 0,6-4 0 15,0 0 0-15,11 5 0 0,5-2-128 0,8 0 128 16,6-1 0-16,7-1-176 0,6 2 176 0,6-4-128 16,2-4 0-16,7 2 0 0,3 0 0 0,1-1 0 15,-1-1-48-15,2 3 0 0,0-1 0 0,-7 3 0 16,-7 3 176-16,-6-1 0 0,-5-2-144 0,-9 4 144 16,-7 1 0-16,-4-2 0 0,-9-1 0 0,-9-2 0 0,0 0 0 0,-12 6 0 15,-10-1 0-15,-6-2 0 0,-4-4 0 0,-6 1 160 16,-8 1-32-16,-5 0-128 0,0-2 176 0,-1 1-176 15,-2 0 160-15,1 3-160 0,0 0 128 0,6 0-128 16,6-1 0-16,2-1 0 16,3-1-704-16,7 3-256 0,6 0-32 0,5-3-11360 15,7-1-2288-15</inkml:trace>
  <inkml:trace contextRef="#ctx0" brushRef="#br0" timeOffset="99418.11">15286 12248 5519 0,'0'0'240'0,"0"0"64"0,-9 2-304 0,3-3 0 0,-3-2 0 0,0 1 0 0,-3 2 1984 0,0 2 352 15,-2 2 64-15,-2-3 16 0,-1-2-1088 0,-1 1-224 16,0 2-32-16,-1-1-16 0,1-2-128 0,0 0-32 16,0 0 0-16,1 1 0 0,2 2 48 0,1-1 0 15,-1-2 0-15,3 2 0 0,3 3-112 0,1 1 0 16,2-2-16-16,6-3 0 0,-8 1-128 0,8-1-32 16,-6 4 0-16,6-4 0 0,0 0-144 0,0 0-16 15,0 0-16-15,0 0 0 0,0 0 96 0,0 0 0 16,0 0 16-16,15-4 0 0,5 2 16 0,5 0 0 15,5 2 0-15,3-5 0 0,5 1-256 0,4 0-48 16,2 1-16-16,8-3 0 0,7-3-160 0,7 4-128 16,6 1 144-16,3 1-144 0,-2 1 0 0,8-2 128 15,0 2-128-15,8 2 0 0,0 2 0 0,3 2 0 0,-3-4 0 16,4 1 0-16,3-1 0 0,-4 2 144 0,-4 0-144 0,0-2 128 16,0-1-128-16,0 1 0 0,-1 2 0 0,-5 2 0 15,-5-2 0-15,0-2 0 0,0 0 0 0,-3 5 0 16,-2 4 0-16,-8 1 0 0,-9-1 0 0,0-4 0 15,-5-1 0-15,2 0 0 0,1 2 0 0,-3-3 0 16,2-1 0-16,-4 1 0 0,-4 1 0 0,-4-1 0 16,-6-1 0-16,-2-1 0 0,-3-2 0 0,-4-1 128 15,-2 4-128-15,-1-2 160 0,-3-1-160 0,-4 0 160 16,-4 0 80-16,-1 1 16 0,-10 0 0 0,0 0 0 16,0 0-64-16,0 0 0 0,0 0 0 0,0 0 0 15,0 0-64-15,0 0 0 0,-12-2-128 0,-5-1 192 16,-2 3-192-16,-4 0 0 0,-3 0 128 0,-2-2-128 0,-4 0 0 15,-7-2 0-15,-7 1 0 0,-6 1 0 0,-4-4 144 0,-2 2-144 16,-6 4 128-16,-1-1-128 0,-5-3 0 0,-7-3 0 16,-7-2 128-16,0 3-128 0,-2 5 0 0,-1-1 0 15,-6-4 144-15,0 2-144 0,-4 1 0 0,1 1 144 16,1-2-144-16,-2-2 0 0,-1-1 128 0,5 0-128 16,5 4 0-16,0-1 0 0,-3 0 192 0,1-1-64 15,2-1 0-15,3 4-128 0,4 3 192 0,2 0-192 16,1-2 192-16,5 1-192 0,6 1 144 0,7 1-144 15,6 2 0-15,3-1 144 0,2-1-144 0,3 1 160 16,5 2-160-16,3-2 160 0,5 1-160 0,5 0 0 16,2-2 0-16,3 3 128 0,2 3-128 0,5-1 0 15,3-3 0-15,2 2 0 0,1-2 0 0,3 3 0 0,3-2 0 16,4-5 0-16,0 0 0 0,0 0 0 0,0 0 0 0,0 0 0 16,12 2 0-16,4-2 0 0,6-3 128 0,3 0-128 15,4 4 0-15,9-1 0 0,2 0 0 0,5-1 0 16,3-1 0-16,5 0 128 0,-1-2-128 0,9 1 0 15,6-5 0-15,4 4 128 0,5 3-128 0,2-2 0 16,4-2 0-16,5 0 0 0,5 5 128 0,1-1-128 16,-7 0 0-16,10-1 0 0,6-3 0 0,1 2 0 15,-4 6 0-15,2-1 0 0,0-1 128 0,0 1-128 16,-1-1 0-16,-1-2 0 0,-3-1 0 0,0 2 0 16,0 1 0-16,-8-3 0 0,-8-3 0 0,-2 4 128 15,-2 3-128-15,-2 1 128 0,-7-2-128 0,-7 2 128 16,-6 4 32-16,-10-1 0 0,-7 1 0 0,-10-4 0 15,-6-4 16-15,-6 1 0 0,-3 2 0 0,-12-2 0 0,0 0-48 0,0 0-128 16,0 0 192-16,0 0-64 0,0 0-128 0,0 0 0 16,0 0 0-16,-10 8 128 15,-1 1-1536-15,-1 3-304 0,0-1-64 0,-1 4-16400 16</inkml:trace>
  <inkml:trace contextRef="#ctx0" brushRef="#br0" timeOffset="106874.06">7873 5843 10079 0,'-14'4'448'0,"1"0"80"0,-4 4-528 0,-3 0 0 0,-2-1 0 0,0 2 0 16,-2 3 656-16,3 0 32 0,5 0 0 0,1 1 0 16,3 2-368-16,4-3-64 0,-1-3 0 0,5 0-16 15,1 1-240-15,3-10 144 0,0 0-144 0,0 0 128 16,12 7 0-16,1-3 0 0,1-5 0 0,7-2 0 16,7 1 352-16,5-2 64 0,6 0 16 0,-1-3 0 15,3-1-144-15,3-3-32 0,0-3 0 0,6 2 0 16,2 6-128-16,4-4-16 0,-1-4-16 0,4 4 0 15,-1 2 32-15,3-1 16 0,2-1 0 0,1 4 0 16,0 3 80-16,1-2 16 0,2-1 0 0,-5 2 0 16,-1-3-128-16,-2 3-32 0,4 1 0 0,2 2 0 0,-1-3-32 0,-5 2-16 15,-8-1 0-15,-3 2 0 0,-4 1 0 0,-1 2 0 16,-4 1 0-16,-3-1 0 0,-2 1-32 0,-3-2 0 16,-4 3 0-16,0-1 0 0,-3 0-128 0,-4-2 192 15,-2-1-192-15,-3 1 192 0,-4 1-192 0,-3-1 0 16,-8-1 0-16,0 0 128 0,0 0 0 0,0 0 0 15,-14 3 0-15,-6 0 0 0,-3-2-128 0,-8 2 0 16,-6 3 0-16,-4-2 0 0,-5-2 0 0,-4 1 0 16,-4 2 0-16,-4-2 128 0,-3-1-128 0,-5-2 128 15,-2-2-128-15,-2 3 128 0,3 1-128 0,-1 1 160 16,-3-3-160-16,-4 1 160 0,1 2 32 0,1-3 16 16,2-3 0-16,2 1 0 0,0-1 48 0,7 1 16 0,2 1 0 15,5 1 0-15,4 2 0 0,6-2 0 0,6-3 0 16,6 2 0-16,3 1-112 0,9 0-32 0,6-2 0 0,5 2 0 15,10 0-128-15,0 0 128 0,0 0-128 0,17 0 128 16,5-3-128-16,11 1 0 0,11-1 144 0,11 0-144 16,6-3 0-16,7 2 128 0,4-1-128 0,5 2 0 15,1 1 0-15,3 0 0 0,1-2 0 0,-3 2 0 16,-3 1 0-16,3 0 0 0,4 1 0 0,-1-1 0 16,3-1 0-16,-5 2 0 0,-3 0 0 0,0 0 0 15,-3 0 0-15,-6 0 0 0,-6 0 0 0,-5 0 0 16,-9 2 0-16,-6 1 0 0,-7 2 0 0,-9-2 0 15,-7-1 0-15,-9 1 0 0,-10-3 0 0,0 0 0 16,-7 6 0-16,-11 2 0 0,-8 0 0 0,-9 1 0 16,-11-1 0-16,-9-2 0 0,-5 0 0 0,-5 1 128 0,-2 2-128 0,-7-1 144 15,-4-1-144-15,-2-1 160 0,-8 5-160 0,2-4 128 16,1-3-128-16,-3 2 128 0,-3-1-128 16,3 3 0-16,3 2 144 0,8-3-144 0,7-3 0 0,10-2 128 15,11-4-128-15,11 2 0 0,15 0 0 0,12 0 0 16,11 0 0-16,10 0 128 0,10-1-128 0,13 1 0 15,10 1 128-15,11-3-128 0,10-6 192 0,8 0-16 16,9-2-16-16,1 4 0 0,-4-1-160 0,4 0 0 16,2-3 0-16,3 4 0 0,0 2 0 0,-1-1 0 15,-1 0 0-15,-5 2 0 0,-1 3 0 0,-4 0 0 16,-6-2 0-16,-8 1 0 0,-9 1-128 0,-9 0 128 16,-6-1-160-16,-8 0 160 0,-9 0 0 0,-7 1 0 15,-4 0 176-15,-9 0-48 0,-8 4-128 0,-7 2 0 16,-6-1 0-16,-10 2 0 0,-7 1 0 0,-7-1 176 0,-6 0-176 15,1 2 192 1,-4 3-1488-16,3 3-304 0,2 4-48 0</inkml:trace>
  <inkml:trace contextRef="#ctx0" brushRef="#br0" timeOffset="116739.52">21751 11157 12895 0,'0'0'272'0,"0"0"64"0,-9-2 16 0,9 2 32 0,-5-3-384 0,-3 1 0 0,1 0 0 0,2 2 0 0,0-5 896 0,5 5 96 15,0 0 32-15,0 0 0 0,0 0 0 0,-3-5 0 16,1-1 0-16,2 6 0 0,0 0-832 0,0 0-192 16,0 0 0-16,0 0 0 0,0 0 864 0,0 0 128 15,0 0 32-15,0 0 0 0,-1-6-832 0,-2-1-192 16,3 7 0-16,0 0 0 0,-2-6 864 0,1 0 128 15,1-2 32-15,1 3 0 0,-1 5-832 0,0 0-192 16,4-8 0-16,-2 0 0 0,2 2 0 0,3 0 0 16,0 1 0-16,0 0 0 0,2 0 864 0,2-1 128 15,-2 1 32-15,2-1 0 0,1 1-832 0,3-2-192 16,1 2 0-16,-1 0 0 0,2 3 0 0,-1-1 0 16,1 2 0-16,-1 0 0 0,2 1 0 0,-1 1 0 15,0 0 0-15,0 3 0 0,1-2 0 0,0 2 0 0,-1 0 0 0,3 2 0 16,2-1 0-16,-2-1 0 0,2 0 0 0,0 1 0 15,0 5 0-15,-1-2 0 0,0 0 0 0,-4 0 0 16,-2 2 0-16,-2 2 0 0,-4-1 0 0,-2 0 0 16,0-1 0-16,-2 2 0 0,-5 2 0 0,0 0 0 15,0-1 0-15,-2 1 0 0,-2 1 0 0,-2 0 0 16,0 3 0-16,0-1 0 0,0-1 0 0,-3 1 0 16,0 3 864-16,-1-2 128 0,-1 1 32 0,-1 0 0 15,-1 0-832-15,0-3-192 0,-5 2 0 0,1-2 0 16,1 0 0-16,-1-2 0 0,0-2 0 0,0 0 0 15,1 0 0-15,-1 1 0 0,1-4 0 0,0 1 0 16,1 0 0-16,0 1 0 0,-2 0 0 0,2 0 0 16,0-4 0-16,3 2 0 0,1-1 0 0,1 1 0 0,2 1 0 0,2-2 0 15,1 0 0-15,2 0 0 0,5 2 0 0,2-1 0 16,1-1 0-16,5-1 0 0,1 1 0 0,4 1 0 16,1 1 0-16,3 0 0 0,-2-3 864 0,0 1 128 15,1 0 32-15,-1 1 0 0,1-1-832 0,-1 1-192 16,2-2 0-16,4 3 0 15,-2 2-2416-15,-1-2-528 0,-5-4-96 0,-8 0-32 0</inkml:trace>
  <inkml:trace contextRef="#ctx0" brushRef="#br0" timeOffset="117219.01">21844 12278 20271 0,'0'0'448'0,"-8"10"80"0,-1-3 32 0,3-3 16 0,1 1-576 0,-1-1 0 0,0 0 0 0,1 2 0 15,-1-1 928-15,1 1 80 0,5-6 16 0,-4 5 0 16,0 1 0-16,4-6 0 0,0 0 0 0,0 0 0 16,0 0 0-16,0 0 0 0,0 0 0 0,7 1 0 15,3-3 0-15,-1-1 0 0,3-2 0 0,1 1 0 16,2 0-832-16,0 0-192 0,0-1 0 0,0 1 0 15,-3 2 864-15,0 2 128 0,-2-3 32 0,-1 1 0 16,-3 0-832-16,-6 2-192 0,0 0 0 0,0 0 0 16,0 0 0-16,0 0 0 0,-5 5 0 0,-4-1 0 15,-3 1 0-15,-4-2 0 0,-3 0 0 0,-3-1 0 0,-2 4 864 0,4-2 128 16,-2-1 32-16,1-2 0 0,2-1-832 0,0 0-192 16,3 0 0-16,1 0 0 0,4-5 0 0,2 2 0 15,4 0 0-15,5 3 0 0,-2-6 864 0,5 0 128 16,7-3 32-16,6 1 0 0,4 1-832 0,8 1-192 15,3-1 0-15,2 2 0 0,0-1 0 0,0 3 0 16,-4 2 0-16,0-2 0 0,-4-1 0 0,-2 3 0 16,-2 1 0-16,-3 1 0 0,-4 1 0 0,-3 3 0 15,-2-3 0-15,-6 5 0 0,-2 1 0 0,-3 2 0 16,-4 0 0-16,-3 0 0 0,-5-1 0 0,-3 1 0 16,-1 1 0-16,-5-3 0 0,-2-1 0 0,1 2 0 0,1 1 0 15,-7 3 0 1,6-2-1600-16,7-1-352 0,6-2-80 0,5 2-16400 0</inkml:trace>
  <inkml:trace contextRef="#ctx0" brushRef="#br0" timeOffset="118404.18">12977 13104 12831 0,'0'0'576'0,"-3"-6"112"0,-5 0-560 0,3 2-128 0,-1 0 0 0,1-1 0 15,-2 0 944-15,-1405-1 144 0,2814-2 48 0,-1407 3 0 16,5 5-112-16,-4-8-32 0,2-1 0 0,1 2 0 16,1 7-176-16,0 0-48 0,3-9 0 0,3 0 0 15,1-2-192-15,1 1-64 0,3 3 0 16,-2 1 0-16,2-5 160 0,2-1 32 0,4 2 0 0,3-1 0 16,-3 1-576-16,3-2-128 0,1-3 0 0,2 3 0 15,3 2 0-15,1-2 0 0,3 3 0 0,0-2 0 16,2 1 0-16,-1-1 0 0,0 2 0 0,0 0 0 15,-1-2 0-15,1 2 0 0,1 3 0 0,-2-1 0 16,-2 1 0-16,1 0 0 0,0 1 0 0,-1 4 0 16,-1 4 848-16,-1 0 144 0,-2 3 32 0,-4 0 0 15,-1 2-832-15,-4 2-192 0,-2 3 0 0,-2-2 0 16,-4 1 0-16,-2 1 0 0,-1 2 0 0,-6 7 0 0,-4 0 0 0,-2 0 0 16,-5-4 0-16,-1 7 0 0,-4 3 160 0,-2 1 32 15,-2-7 16-15,-2 3 0 0,-2 3 112 0,-2 2 32 16,-1 4 0-16,-2-3 0 0,-1-5-48 0,-1-3-16 15,0-1 0-15,-3 0 0 0,-1-4-64 0,-2 0-16 16,-4-3 0-16,3 2 0 0,6 3-16 0,2-2 0 16,0 2 0-16,5 1 0 0,5 2-32 0,3-1-16 15,7 2 0-15,5-7 0 0,4 2-400 0,4 1-64 16,5 2-32-16,3 2 0 0,3-4 352 0,2 4 0 16,2-5 0-16,9 9 0 0,-1-3 448 0,4-4 176 15,3-2 16-15,0-4 16 0,0-1-416 0,-4 0-96 0,1-1-16 16,-4-1 0-16,-2-2-128 0,-1 0 0 0,-3-1 144 15,-2 0-144-15,-2 4 0 0,1-2 0 0,-5-3 0 0,-2 3 128 16,-1 1-256-16,-2 3-64 0,-2-4 0 0,-1 1 0 31,-3-1-2688-31,0 1-560 0</inkml:trace>
  <inkml:trace contextRef="#ctx0" brushRef="#br0" timeOffset="118991.11">13331 14459 18367 0,'0'0'816'0,"-9"-3"160"0,-2 2-784 0,-2-1-192 15,1 0 0-15,-1 1 0 0,-2 3 880 0,-3-1 128 16,1-1 16-16,-1 0 16 0,-1 1 48 0,4 0 16 16,2 0 0-16,-1-1 0 0,0-2-16 0,4 1 0 15,3 1 0-15,7 0 0 0,-6-3-240 0,6 3-48 16,2-7-16-16,3-1 0 0,1 3-176 0,3-2-32 16,2-1-16-16,4-1 0 0,4 2-160 0,1 2-16 15,0-3-16-15,0 0 0 0,-3 1-48 0,0 0-16 16,-3 5 0-16,-2-2 0 0,0 2 0 0,-12 2 0 0,8 1 0 15,-8-1 0-15,5 11-144 0,-4-1-32 0,-1-10 0 0,-5 15 0 16,-3 1 64-16,-3 1 16 0,-2-3 0 0,-2 0 0 16,-3-1 32-16,-1-1 0 0,0-1 0 0,-1-1 0 15,3-3 16-15,3-2 0 0,-1 0 0 0,-1-2 0 16,1 0 0-16,4-1 16 0,0-4 0 0,5 0 0 16,6 2-64-16,0 0-16 0,5-11 0 0,7-1 0 15,2-2-32-15,4 1-16 0,1 1 0 0,8-3 0 16,3 1-144-16,-2 1 0 0,2 0 0 0,-3 2 0 15,-1 2 0-15,-2 0 0 0,-1 0 0 0,-2 5 0 16,-2 3 0-16,-4 2 0 0,-3 1 0 0,-2 2 0 16,-10-4 0-16,5 10 0 0,-5 0 0 0,-3 2 0 15,-5 0 0-15,-3 2 0 0,-2-1 0 0,-3 0 0 0,-3-1 0 16,-3-2 0-16,0-2 0 0,0-1 0 0,0-1 0 16,2-2 0-16,-2-2 0 0,5 0 0 0,1-2 0 15,4 0 0-15,2-2 128 0,10 2-128 0,-5-4-272 0,5 4-96 16,2-8-16-16,5 0 0 15,5 1-2992-15,-1-3-592 0,4-5-128 0,4 0-32 0</inkml:trace>
  <inkml:trace contextRef="#ctx0" brushRef="#br0" timeOffset="119967.76">12928 12977 12895 0,'-6'-11'576'0,"4"9"112"0,2 2-560 0,0 0-128 16,0 0 0-16,0 0 0 0,-5-5 848 0,0 2 144 0,5 3 32 0,0 0 0 16,-2-4 0-16,1-1 0 15,2-1 0-15,3 2 0 0,3 1 0 0,2-1 0 0,1-4 0 0,2 0 0 16,3 2-832-16,1 0-192 0,2-2 0 0,3 2 0 16,2-3 0-16,3 0 0 0,-1 3 0 0,3-1 0 15,4-3 0-15,1 1 0 0,1 0 0 0,-1 3 0 16,2 1 864-16,-4-2 128 0,-1-1 32 0,-1 1 0 15,-1 4-832-15,0 1-192 0,-2 1 0 0,-2 0 0 16,-2 0 0-16,-2 2 0 0,-2 3 0 0,-2 1 0 16,-1 0 0-16,-2-2 0 0,-2 2 0 0,-2 0 0 15,-3 4 0-15,-2 0 0 0,-3-1 0 0,-2 1 0 16,-3 4 0-16,2 1 0 0,-5-1 0 0,2 1 0 16,-1 1 0-16,1 0 0 0,-2 3 0 0,-1-1 0 15,0 0 0-15,-2-2 0 0,1-1 0 0,0 2 0 0,1 3 864 0,0-4 128 16,-2-3 32-16,0 3 0 0,0 3-832 0,0 2-192 15,1-4 0-15,-3 1 0 0,-1-1 0 0,0 0 0 16,0-1 0-16,0 1 0 0,-1-4 0 0,-1-2 0 16,-3-2 0-16,1 2 0 0,-2 1 0 0,0-2 0 15,1-2 0-15,-3 0 0 0,1 2 0 0,1 0 0 16,2 0 0-16,1 0 0 0,3-3 0 0,1 4 0 16,0-1 0-16,3 0 0 0,-1-1 0 0,5 0 0 15,-2-1 0-15,4 0 0 0,2 6 0 0,1-1 0 16,0-2 0-16,2 3 0 0,1 0 0 0,2 0 0 15,-3-1 0-15,2 1 0 0,1 0 0 0,0 0 0 16,3 1 0-16,-1 1 0 0,-1 2 0 0,2 2 0 16,-2-1 0-16,2 2 0 0,0-2 0 0,-1-2 0 0,1 0 0 0,0-1 0 15,1 0 0-15,0 1 0 0,0-3 0 0,1 0 0 16,1-1 0-16,-2 3 0 0,2-4 0 0,0-1 0 16,-3-2 0-16,2 0 0 0,-3 0 0 0,4 2 0 31,0-2-1600-31,-5 0-352 0,-6-8-80 0,0 0-16 0</inkml:trace>
  <inkml:trace contextRef="#ctx0" brushRef="#br0" timeOffset="120491.94">13058 14430 16575 0,'-6'7'368'0,"6"-7"80"0,-8 3 0 0,2 0 16 0,-2-2-464 0,8-1 0 16,0 0 0-16,0 0 0 0,0 0 912 0,0 0 96 0,0 0 16 0,0 0 0 16,0 0 816-16,9-9 160 0,1-2 48 0,3 3 0 15,0 1-832-15,4-1-144 0,-2-2-48 0,-1 3 0 16,0-1-816-16,-3 4-208 0,0 0 0 0,-3 0 0 15,-8 4 864-15,0 0 128 0,0 0 32 0,0 0 0 16,0 0-832-16,-5 7-192 0,-2-1 0 0,1 3 0 16,-1 2 0-16,-2 0 0 0,-3-2 0 0,-2 2 0 15,-3-1 0-15,2 1 0 0,1-1 0 0,-1-3 0 16,3-1 0-16,2-2 0 0,2-1 0 0,8-3 0 16,0 0 864-16,0 0 128 0,0 0 32 0,0 0 0 15,0 0-832-15,0 0-192 0,8-8 0 0,3 1 0 16,3 2 0-16,-1-1 0 0,1 1 0 0,1 0 0 15,-1-4-1600-15,-3 6-352 0,2 3-80 0,-13 0-16 16</inkml:trace>
  <inkml:trace contextRef="#ctx0" brushRef="#br0" timeOffset="129214.43">9782 14489 7359 0,'0'0'320'0,"0"0"80"0,0 0-400 0,0 0 0 15,0 0 0-15,-6-3 0 0,6 3 1440 0,-6-2 208 16,6 2 32-16,0 0 16 0,0 0-704 0,0 0-144 15,0 0-16-15,0 0-16 0,0 0-240 0,0 0-32 16,0 0-16-16,8-6 0 0,-1 2-80 0,2-2-32 16,-2 3 0-16,2 0 0 0,0 0 32 0,1-3 0 15,1 1 0-15,-2 0 0 0,1 5 80 0,2-2 32 16,-1-4 0-16,2 2 0 0,1 2-112 0,2 1-32 0,0 1 0 0,3-4 0 16,2-1 16-16,2 1 0 0,2-1 0 15,3 1 0-15,-2-3-112 0,2-1-32 0,-1 0 0 16,2 2 0-16,1 2-32 0,2-1-16 0,1-2 0 0,1 2 0 15,1 2 16-15,2-1 0 0,6 0 0 0,-1 0 0 16,2-2 16-16,1 3 16 0,-1 2 0 0,0 0 0 16,2-1-288-16,0-2 160 0,2 0-160 0,2 2 128 15,2 1 0-15,0-2 0 0,-6 0 0 0,0 1 0 16,-4 1-128-16,0 0 160 0,-1 0-160 0,0 0 160 16,-2-2-32-16,2 3-128 0,-1 5 192 0,3-5-64 15,1-1 64-15,-1 0 0 0,-4 1 0 0,1 1 0 16,-4 2-192-16,2-1 0 0,0-3 0 0,0 2 0 15,-2 1 0-15,-2 1 128 0,3-2-128 0,0 0 0 16,-4-1 0-16,-1 0 128 0,-3 2-128 0,0 0 0 0,-5 0 128 0,-1 1-128 16,-2-3 128-16,-2 2-128 0,-3 1 128 0,-1-2-128 15,-3-1 0-15,-1 2 128 0,-1 4-128 0,-2-2 128 16,-8-4-128-16,0 0 128 0,8-2-128 0,-8 2 160 16,0 0-160-16,0 0 160 0,0 0-160 0,0 0 160 15,0 0-160-15,0 0 160 0,0 0-160 0,0 0 160 16,0 0-160-16,0 0 160 0,0 0-160 0,0 0 160 15,0 0-160-15,0 0 160 0,0 0-32 0,-8 6 0 16,3 2 0-16,5-8 0 0,-11 3-128 0,2-3 0 16,-1-3 0-16,-1 4 0 0,0 3 0 0,-2-4 160 15,-1-5-160-15,-3 4 160 0,-3 3-160 0,-2 1 128 16,-5-2-128-16,-3 0 128 0,-5-1-128 0,2 0 0 0,-1-1 0 16,-1-1 0-16,-3-4 128 0,2 1-128 15,-1 2 0-15,-2 0 128 0,-1 0-128 0,-4-1 0 16,-4 1 0-16,0-1 0 0,0 2 128 0,0 0-128 0,-6 2 128 0,1-2-128 15,0-1 128-15,0 1-128 0,-2 5 128 0,-2-1-128 16,-3-2 144-16,3 1-144 0,2 0 160 0,3 2-160 16,3 0 144-16,3-2-144 0,1-2 128 0,2 3-128 15,3 4 128-15,-1-2-128 0,5-1 0 0,-1 0 128 16,2-3-128-16,0 3 0 0,1 0 0 0,1-1 0 16,3-2 0-16,2 0 128 0,-2 0-128 0,2 0 0 15,0 0 0-15,-1 1 128 0,1-1-128 0,0 3 0 16,-1-1 0-16,3-1 128 0,4-1-128 0,0 0 0 15,4 0 128-15,2 0-128 0,-1 2 0 0,3-1 128 16,2-2-128-16,2-1 0 0,-2 2 0 0,2-1 128 0,1 1-128 0,2-2 0 16,0-1 0-16,7 3 128 0,-7-1-128 0,7 1 0 15,0 0 0-15,0 0 128 0,-6 1-128 0,6-1 0 16,0 0 0-16,0 0 0 0,0 0 0 0,0 0 0 16,0 0 0-16,12-2 0 0,2-1 0 0,3-1 128 15,5-4-128-15,1 3 0 0,-2 2 0 0,6 0 0 16,7-2 0-16,4 0 0 0,1-2 0 0,3 2 0 15,-2-2 128-15,3 1-128 0,2-3 0 0,1 2 0 16,-1 2 0-16,8 0 0 0,6 1 0 0,2 1 0 16,-3-2 0-16,0 2 0 0,3 2 0 0,1 1 0 15,1-2 0-15,3 1 0 0,-2 3 0 0,0 0 0 16,-4 1 0-16,2-1 0 0,1-3 0 0,2 4 0 16,1 0 0-16,-1-1 0 0,-6 0 0 0,-1 0 0 0,-3 1 0 15,-2 0 0-15,3 4 0 0,-4-1 0 0,-3-1 0 0,-1-1 0 16,-2 3 0-16,-3 0 0 0,-4 2 0 0,-6-1 0 15,-2-4 0-15,-2 4 0 0,-5 0 0 0,-1-3 0 16,-4-2 0-16,-2 2 0 0,-2-3 0 0,-3 2 0 16,-3 0 0-16,-9-4 0 0,0 0 0 0,0 0 0 15,0 0 0-15,0 0 0 0,0 0 0 0,0 0 0 16,-10-8 0-16,-5 2 0 0,1 3 0 0,-1 0 0 16,-3-2 0-16,0 1 0 0,-2-1 0 0,-2 0 0 15,-4 3 0-15,-2 0 0 0,-4-3 0 0,-6 3 0 16,-3 1 0-16,-2 0 0 0,0 1 0 0,-3-2 0 15,-1-2 0-15,-3 1 0 0,-1-1 0 0,-5-1 0 16,-7 3 0-16,1-2 0 0,-1-2 0 0,0 1 0 16,1 5 0-16,0-1 0 0,0 0 0 0,2-1 0 0,-1 1 0 0,4 1 0 15,0 1 0-15,6 1 0 0,4-4 0 0,2 2 0 16,1 2 0-16,0 0 0 0,2 1 0 0,0-2 0 16,2-2 0-16,3 1 0 0,4 2 0 0,0 0 0 15,0 0 0-15,1-1 0 0,0-1 0 0,2 1 0 16,1 0 0-16,3-1 0 0,-2-2 0 0,3-1 0 15,1 1 0-15,2 0 0 0,2 0 0 0,2-1 0 16,3-2 0-16,2 3 0 0,2 3 0 0,2-1 0 16,1-1 0-16,8 1 0 0,0 0 0 0,0 0 0 15,0 0 0-15,0 0 0 0,0 0 0 0,11-3 0 16,5 0 0-16,3 0 0 0,6-1 0 0,4 0 0 16,3 2 0-16,3-2 0 0,7 1 0 0,3 0 0 15,3-2 0-15,2 0 0 0,7 2 0 0,0 2 0 0,0-1 0 16,1 0 0-16,4 1 0 0,-1 1 0 0,1 1 0 0,4 1 0 15,2 0-128-15,-1 0 128 0,-5 0 0 0,-1 3 0 16,2-2 0-16,-1-1 0 0,-2-3 0 0,0 5 0 16,-2 1 0-16,-3-1 0 0,-6 0 0 0,-2-2 0 15,-2-1 0-15,-1 2 0 0,-5 3 0 0,-1-2 0 16,-5-3 0-16,-3 2 0 0,-1 0 0 0,-7 2 0 16,-4 1 0-16,-5-3 0 0,-13-3 0 0,0 0 0 15,0 0 0-15,0 0 0 0,-1 9 0 0,-5-4 0 16,-6-1 0-16,-3-1 0 0,-5-1 0 0,-4 0 0 15,-3-4 0-15,-2 0 128 0,-4-1-128 0,-3 3 0 16,0 2 0-16,-5-2 0 0,-1-2 128 0,-6 1-128 16,-5 1 0-16,0 0 0 0,-2 0 144 0,-2 0-144 0,-1-1 0 0,-2 3 0 15,-2 1 0-15,-5-2 128 0,-3-5-128 0,-3 4 0 16,1 3 0-16,2-1 0 0,1-2 0 0,-2 1 0 16,-2 0 0-16,6 1 128 0,2-1-128 0,7 0 0 15,3 1 0-15,8-1 0 0,5-1 0 0,4 1 0 16,3 4 0-16,2-4 128 0,5-2-128 0,7 1 0 15,6 0 0-15,5-2 0 0,2 1 0 0,8 1 0 16,0 0 0-16,8-4 0 0,6 1 0 0,5-1 0 16,6 0 0-16,6 0 0 0,4-2 0 0,6 1 0 15,5-1 0-15,6 1-128 0,1-1 128 0,6 2 0 16,6 1 0-16,0 2 0 0,-2 0 0 0,4 0 0 16,-1 0 0-16,3 1-128 0,2 1 128 0,-1 1 0 15,-5 2 0-15,0 1 0 0,-3 0 0 0,-1 0 0 16,-4 1 0-16,-3 0 0 0,2 1 0 0,-8 2 0 0,-5-1 0 15,-9 0 0-15,-5-2 0 0,-6 0 0 0,-4 0 0 0,-6 0 0 16,-5 3 0-16,-8-9 0 0,0 0 0 0,0 0 0 16,-5 9 0-16,-4-3 0 0,-3-2 0 0,-6-2 0 15,-7-4 0-15,-4 2 144 0,-5 0-144 0,-3-2 0 16,-2-2 128-16,-2-1-128 0,-5-1 0 0,3 0 0 16,1 0 0-16,4 1 0 0,0-1-128 0,3 3 128 31,2 2-1552-31,6 2-224 0,3 2-32 0,5 0-16 0</inkml:trace>
  <inkml:trace contextRef="#ctx0" brushRef="#br0" timeOffset="143981.82">10234 14222 9215 0,'-24'-4'400'0,"5"1"96"0,0 0-496 0,-1 2 0 0,-2 2 0 0,0 1 0 16,0-1 1232-16,-1 1 160 0,3-1 16 0,3 2 16 15,-3 2-400-15,5 0-96 0,3-1-16 0,2 1 0 16,10-5-144-16,0 0-16 0,0 0-16 0,0 0 0 16,0 0 192-16,0 0 32 0,0 0 16 0,10 4 0 15,1-2-112-15,4-2-32 0,6-1 0 0,0 1 0 16,6 2-384-16,4-2-64 0,3-1-32 0,8 0 0 16,2 0 80-16,5 0 16 0,8 0 0 0,5-2 0 15,10 0-16-15,2 2 0 0,0 2 0 0,7-2 0 0,2-2-176 16,2 0-16-16,0 0-16 0,-1 1 0 0,-2 2 0 0,-2 0 0 15,-1-1 0-15,-2 1 0 0,-3 3-64 0,-4 1-16 16,-5-2 0-16,0 1 0 0,-1 1 32 0,-2 0 0 16,-2 0 0-16,-4 1 0 0,-5-2 16 0,-4-1 16 15,-4-1 0-15,-5 3 0 0,-2 3-208 0,-2-1 144 16,-2-4-144-16,-4 0 128 0,-6 0-128 0,0 2 0 16,-1 2 0-16,-2-2 0 0,-3-4 0 0,-1 1 0 15,-3 2 0-15,-3 0 0 0,-9-3 128 0,0 0-128 16,0 0 0-16,0 0 128 0,0 0 48 0,0 0 0 15,-7-5 0-15,-5 0 0 0,-6 1 48 0,-2 0 16 16,-2-1 0-16,-4 1 0 0,-8-3 0 0,-2 2 0 16,-1 0 0-16,-6 1 0 0,-1-3-240 0,-6 0 176 15,-8-3-176-15,-3 3 160 0,-2 3-160 0,0-2 128 0,-1 0-128 0,-8 0 128 16,-6 1-128-16,-2 1 0 0,-2 2 0 16,0-1 128-16,1-2-128 0,-3 3 128 0,-3 2-128 0,5-2 128 15,-3 0-128-15,7 0 0 0,6-1 0 0,0 2 128 16,1 0-128-16,6 0 128 0,6 0-128 0,5 1 128 15,4 1-128-15,5 0 160 0,4 0-160 0,5-1 160 16,3-1-160-16,5 2 192 0,5 0-192 0,4-1 192 16,5-1-64-16,7 0-128 0,7 1 192 0,0 0-64 15,8 0 48-15,7-1 0 0,4-4 0 0,7 4 0 16,6 2-176-16,8 1 128 0,6-5-128 0,6-1 128 16,6 1-128-16,8 1 0 0,7 2 0 0,3 0 0 15,2 0 0-15,4 2 0 0,5 0 0 0,1 4 0 16,-2 1 0-16,3 0 0 0,-2-3 0 0,2 2 0 0,1 0 0 0,-4 2 0 15,-5-1 0-15,-3-3 0 0,1-1 0 0,-5 2 0 16,-5 1 0-16,-7-1 0 0,-6-3 0 0,-7 0 0 16,-6 0 128-16,-8 1-128 0,-4 0 0 0,-5-1 0 15,-8-1 0-15,-4 0 0 0,-6 2 0 0,-8-3 0 16,0 0 0-16,0 0 0 0,-15 5 0 0,-6-1 128 16,-5 1-128-16,-9-3 0 0,-8-2 128 0,-9 0-128 15,-9 1 128-15,-8 1-128 0,-4-1 0 0,-3-1 128 16,-1-1-128-16,-8 1 0 0,-7 4 0 0,-2-2 0 15,0-1 128-15,-3-1-128 0,-3 0 0 0,2 1 0 16,2 1 144-16,7-1-144 0,7-2 0 0,2 1 128 16,3 0-128-16,10 0 0 0,9 1 0 0,6-2 0 15,11-1 0-15,7 1 128 0,9 3-128 0,9-2 0 16,6-1 0-16,10 1 128 0,0 0-128 0,13-3 144 0,9-2-144 0,11-1 160 16,9-2-160-16,13 0 0 0,7 1 0 15,9 1 128-15,3-2-128 0,10 2 0 0,5-2 0 0,5 4 0 16,3 2 0-16,-3-1 0 0,2 1 0 0,0 0 0 15,-2 1 0-15,-5 1 0 0,-6 2 0 0,-4-2 0 16,-3 0 0-16,-5 2 0 0,-6 2 0 0,-10 1 0 16,-8-3 0-16,-12 0 0 0,-8-2 0 0,-6 4 0 15,-7 0 0-15,-4-1 0 0,-10-3 0 0,0 0 0 16,-12 5 0-16,-6 1 0 0,-11 2 0 0,-13-2 0 16,-11-5 0-16,-10 2 128 0,-10 1-128 0,-5 1 0 15,-7-2 0-15,-5 0 0 0,-10 1 128 0,1 1-128 16,0 2 0-16,-3 1 0 0,-5-2 0 0,7 1 128 15,5-1-128-15,8 1 0 0,0 0 0 0,17-3 0 0,13-2 0 0,13 0 0 16,11-1 0-16,7-1 0 0,10-1 0 0,7-1 0 16,9 2 128-16,4-5-128 0,7 0 0 0,8-1 0 15,2-4 0-15,11 0 128 0,10 1-128 0,5 0 0 16,4 3 0-16,5-2 0 0,1 0 0 0,5 2 0 16,4 6 0-16,0-1 0 0,-1-1 0 0,-4 2 0 15,-5 2 0-15,-2 0 0 0,-2 3-128 0,-6 2 128 16,-5-1 0-16,-4 3 0 15,-6 4-1312-15,-8 0-192 0,-4-1-32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5:45.9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5195 3189 17503 0,'0'0'1552'0,"-1"-7"-1232"0,-2-1-320 0,3 8 0 15,-3-7 544-15,3 7 48 0,0 0 16 0,0 0 0 16,0 0-288-16,0 0-64 0,0 0-16 0,0 0 0 16,0 0-64-16,11-1-16 0,2-2 0 0,-2 3 0 15,1 0 64-15,4 2 16 0,0-1 0 0,2-1 0 16,-1 0 128-16,3 0 16 0,2 1 16 0,4-1 0 16,2-1-32-16,3 0-16 0,2-3 0 0,2 2 0 0,6 0 16 15,1 0 0-15,3-3 0 0,6 1 0 0,2 0-128 0,4-1-32 16,5 0 0-16,0-1 0 0,-1 0 48 0,1 0 16 15,-1 0 0-15,2 1 0 0,1-1 80 0,2 0 16 16,1 1 0-16,-1 3 0 0,-3 0-48 0,2 0-16 16,4 0 0-16,2 2 0 0,4 1-96 0,0 0-16 15,-5 0 0-15,3 0 0 0,1 1-192 0,2 0 144 16,2-2-144-16,0 0 128 0,-4 3-128 0,1-1 0 16,1-1 144-16,2 1-144 0,1-3 0 0,-4 1 0 15,-1 0 0-15,2 0 0 0,2 2 144 0,0-2-144 16,0 0 192-16,2 0-192 0,-5 0 224 0,2 0-64 0,2 0-16 15,-2 0 0-15,-3-1-16 0,0 1 0 0,-5 1 0 0,2-1 0 16,0-1-128-16,3 0 160 0,1-1-160 0,-2 1 160 16,-1 1-32-16,-1 0 0 0,2-1 0 0,-5 1 0 15,0 1-128-15,1 1 192 0,-2-1-192 0,-5 0 192 16,-2-1-192-16,0 1 0 0,2 2 0 0,-3-2 0 16,0 0 0-16,-7-1 192 0,-2-1-192 0,-3 1 192 15,-3 0-192-15,-3 0 0 0,-3 0 0 0,1 0 0 16,-1-1 0-16,1 1 0 0,-4 1 128 0,-2 0-128 15,-2-1 224-15,-1-1-32 0,-2 0-16 0,0 1 0 16,-5 2-48-16,1-2-128 0,-4-1 192 0,-1-1-64 16,-2 0 0-16,1 1 0 0,1 1 0 0,-4-1 0 15,-3 0-128-15,1 0 160 0,0 1-160 0,-2 0 160 16,2-1-160-16,-4 0 0 0,1-2 144 0,1 1-144 0,-2-1 128 16,0 0-128-16,1 0 128 0,-1-2-128 0,1 1 0 0,-3-1 128 15,2-1-128-15,-2 0 0 0,0-1 128 0,0-3-128 16,3-1 128-16,-2-1-128 0,0-3 128 0,1 1-128 15,3-3 128-15,-1 0-128 0,1-2 0 0,-2-1 128 16,2-1-128-16,2-1 0 0,0-1 0 0,1-3 0 16,1-3 0-16,-1 3 0 0,-1 1 0 0,2-3 128 15,-1 0-128-15,1 0 0 0,-4 3 0 0,1-4 0 16,-1-3 0-16,0-1 128 0,1 0-128 0,-2-2 0 16,-1-1 0-16,0 1 0 0,-1-3 0 0,0 4 0 15,-1 1 0-15,1 1 128 0,1 0-128 0,-2 1 0 16,1 3 0-16,1-2 128 0,-1-1-128 0,1 1 0 15,-3-3 0-15,2 1 0 0,-4-1 0 0,3 2 0 16,1 2 0-16,1 2 0 0,-7-2 0 0,2 1 0 0,2 1 0 0,-1 2 128 16,-1 2-128-16,2 0 0 0,0 0 0 0,0-4 0 15,1-1 0-15,-2-2 0 0,-1 0-144 0,1 0 144 16,1 0 0-16,-1 1 0 0,0 0-144 0,-2 3 144 16,3 0 0-16,0 1 0 0,-3 2 0 0,1 1 0 15,1 1 0-15,-3 2 0 0,1 0 0 0,0 1 0 16,0-1 0-16,0 1 0 0,-1 1 0 0,-1 3 0 15,0-2-128-15,2 0 128 0,-3 1 0 0,0 2 0 16,-1 2 0-16,-1 0 0 0,1 0 0 0,-2 1 0 16,-2 1 0-16,4 9 0 0,-3-7 0 0,-1 0 0 15,0-2 0-15,-1 2 0 0,5 7 0 0,0 0 0 16,-8-7 0-16,3-2-128 0,-2-1 128 0,3 3 0 16,4 7 0-16,-9-5 0 0,1-3 0 0,-4 0 0 15,0 1 0-15,-1 1 0 0,-1 3 0 0,-2-2 0 0,-3 2-144 0,-2 0 144 16,0 1 0-16,-3-1-144 0,-3 1 144 0,-2 1 0 15,-2 0 0-15,-2 3 0 0,-1 2 0 0,-3-2 0 16,-4 0 0-16,-3 1-128 0,-4 2 128 0,-1-1 0 16,-2 2 0-16,0-3 0 0,-1-1 0 0,1 2 0 15,-4 3 0-15,-1 1-128 0,-2-2 128 0,-2 2 0 16,-5-5 0-16,2 3 0 0,0 2 0 0,-1-5 0 16,-5-3 0-16,-2 2 0 0,-3 1 0 0,3 3 0 15,0-4 0-15,2-1 0 0,-3-4 0 0,-1 1 0 16,-3 1 0-16,1-1 128 0,-2 1-128 0,1-1 0 15,-1-2 0-15,0 0 0 0,-1 4 0 0,4 0 0 16,4-3 0-16,-2 0 0 0,-2-3 144 0,-1 4-144 0,-1 2 192 0,0-1-192 16,-1-7 0-16,-1 5 0 0,-2 3 0 0,-1 0 0 15,1-2 0-15,3 0 0 0,2-1 0 0,0 3 0 16,-2 3 0-16,3-6 0 0,0-1 0 0,4-1 0 16,0-1 0-16,1 3 0 0,-1-1 0 0,-3 0 0 15,-3-1 0-15,1 0 0 0,2 4 0 0,1-1 0 16,-3-1 0-16,0-3 0 0,-3-1 0 0,1 3 0 15,4 2 0-15,0-1 0 0,0-4 128 0,3 0-128 16,0 1 0-16,0 0 0 0,3 3 0 0,5 0 0 16,2-3 128-16,3 1-128 0,1 2 0 0,-1 0 0 15,2-2 0-15,3-1 0 0,2 1 0 0,3 1 0 16,2 1 0-16,2 0 0 0,1-2 0 0,2 1 0 16,-1 1 0-16,2 0 0 0,1-1 0 0,1 0 0 0,-1-1 128 0,4 1-128 15,2 1 0-15,5-2 0 0,2 0 128 0,3-2-128 16,2 0 0-16,1 3 0 0,2 0 128 0,2-1-128 15,1 0 0-15,0-1 0 0,1 2 128 0,1 1-128 16,2 0 0-16,-1 2 0 0,4-3 0 0,7 4 0 16,-7-1 0-16,7 1 0 0,-8-4 0 0,8 4 0 15,-6-2 0-15,6 2 0 0,0 0 0 0,0 0 0 16,0 0 0-16,0 0 0 0,0 0 0 0,0 0 0 16,0 0 0-16,-4 7 0 0,4-7-176 0,-2 10 176 15,2 0-192-15,0-2 192 0,0-8-144 0,2 11 144 16,3-1 0-16,-2 1-144 0,-1 0 144 0,3 1 0 15,-3 2 0-15,1-1-128 0,0 0 128 0,0 2 0 16,0 4 0-16,-1 2 0 0,4 1 0 0,0 6-160 16,-1 2 160-16,-1 1 0 0,0-4 0 0,1 1 0 0,-3 1 0 0,2-1 0 15,3 2 0-15,-3-1 0 0,1-1 0 0,-2 2 0 16,2-5 0-16,-4 5 0 0,1 2 0 0,0 2 0 16,-1 3 0-16,1 2-128 0,1-2 128 0,-3 2 0 15,1-4 0-15,1 2 0 0,0 0 0 0,-1-1 0 16,1-1 0-16,2 3 0 0,-1 1 0 0,1 4 0 15,-3 3 0-15,2-4 0 0,-1 0 0 0,0 0 0 16,0-1 0-16,3-1 0 0,-3-4 0 0,-1 3 0 16,1 2 0-16,0 3 0 0,-1 3 0 0,-1 1 0 15,0 1 0-15,0-6 0 0,0-2 0 0,2-3 0 16,0-1 0-16,-1-4 0 0,1-2 128 0,-2 2-128 16,0 1 0-16,0 1 128 0,-2 2-128 0,1-3 0 15,-1-2 208-15,-1-1-48 0,2 1-16 0,-1-2 0 0,0-4-16 16,2-2 0-16,-1-1 0 0,-3-2 0 0,2-2-128 0,0 0 192 15,0 0-192-15,1-2 192 0,0-1-192 0,0-2 160 16,1 1-160-16,0-1 160 0,0-14-160 0,0 13 192 16,-2-1-192-16,4-2 192 0,-2-10-192 0,3 12 0 15,0 0 0-15,3 1-11648 16,-3 0-2192-16</inkml:trace>
  <inkml:trace contextRef="#ctx0" brushRef="#br0" timeOffset="3028.87">19557 2834 3679 0,'-7'-4'320'0,"-2"1"-320"16,-3-2 0-16,0 3 0 0,-3 5 1120 0,1-1 160 16,-1-1 16-16,-1 2 16 0,0 3-512 0,-1-3-96 15,2-1-32-15,1-1 0 0,-1 0 96 0,4 2 32 16,-1-1 0-16,3-1 0 0,3-1-16 0,6 0 0 15,0 0 0-15,-8-1 0 0,8 1-80 0,-5-3 0 16,0-1-16-16,5 4 0 0,0 0-16 0,0 0 0 16,0 0 0-16,0 0 0 0,0 0-176 0,0 0-48 15,0 0 0-15,0 0 0 0,0 0-80 0,0 0-32 16,7-5 0-16,4 0 0 0,4 1 0 0,7-4 0 16,7-1 0-16,6 3 0 0,6 4 112 0,6-2 32 15,5-3 0-15,1 0 0 0,-1 0-256 0,4 3-48 0,4-3-16 0,4 2 0 16,4-2-160-16,3 2 160 0,2-1-160 0,1 2 160 15,2 0-160-15,2-1 128 0,4-1-128 0,-1 2 128 16,3 4-128-16,3 0 160 0,3-2-160 0,-2-1 160 16,-3-2-160-16,-5 4 128 0,-4 3-128 0,-1 1 128 15,1-3-128-15,-5 3 0 0,-3-1 0 0,-7 1 128 16,-6 1-128-16,-5-2 0 0,-6 2 0 0,-4 1 0 16,-3 2 128-16,-3-1-128 0,-1-2 0 0,-5 0 128 15,0-1-128-15,-5-1 160 0,-7 0-160 0,-1 1 160 16,-1-1 32-16,-5 1 0 0,-9-3 0 0,0 0 0 15,0 0 0-15,0 0 16 0,0 0 0 0,0 0 0 16,-14 3 32-16,-6-2 0 0,-7-1 0 0,-3-1 0 0,-8 0-48 16,-4 0 0-16,-3-1 0 0,-5 1 0 0,-10 1-64 0,-4 2 0 15,-3 1-128-15,-5-2 192 0,0-3-48 0,-1-1-16 16,-4-3 0-16,-7 3 0 0,-3 6 32 0,-4-1 0 16,-1-4 0-16,0 2 0 0,-3 0-32 0,2 0-128 15,-2-1 192-15,-1 4-64 0,-1 3 32 0,1 0 0 16,3-4 0-16,6 2 0 0,6 1-160 0,7-3 0 15,0 1 0-15,3 2 0 0,3 1 0 0,10 0 0 16,5-2 0-16,11-1 0 0,5-2 0 0,6 2 0 16,5 1 0-16,5-2 128 0,3-1-128 0,5-1 0 15,5-1 0-15,8 1 0 0,0 0 128 0,0 0-128 16,-3-7 128-16,8 1-128 0,9 3 128 0,3-4-128 16,7-3 0-16,9 0 128 0,6 0-128 0,10-2 0 0,11-1 0 15,5-2 0-15,4-2 0 0,0 1 0 0,2-2-128 0,6 6 128 16,4 2 0-16,7 1 0 0,0-2-144 0,4 3 144 15,1 1 0-15,6 0 0 0,0 4 0 0,3-1 0 16,-2-2 0-16,3 1 0 0,0 0 0 0,-4 3 0 16,-5 1 0-16,-2 1 0 0,-1 1 0 0,-4 2 0 15,-4 1 0-15,-12-1 0 0,-4-1 0 0,-7 3 0 16,-4 0 0-16,-4 1 0 0,-3-2 0 0,-8-1 144 16,-5 3-144-16,-8 0 0 0,-6 0 0 0,-5-1-176 15,-1 2 176-15,-5-3 0 0,-11-4 0 0,0 0 0 16,4 7 0-16,-4-7 0 0,0 0 0 0,0 0 128 15,-11 5-128-15,-4-1 0 0,-5-3 128 0,-4 2-128 16,-3-1 0-16,-6 1 128 0,-6-3-128 0,-4 0 0 16,-4-2 128-16,-1 4-128 0,-5 0 160 0,-6-2-160 0,-7-2 0 0,-6-1 0 15,-1 2 0-15,-1 1 0 0,1 4 0 0,-5-2 0 16,-5 0 0-16,-2 0 0 0,-1 3 128 0,1-4-128 16,2-1 0-16,-3 0 0 0,-2 1 0 0,3 1 0 15,2 1 0-15,-1-1 0 0,-1 0 0 0,3 0 128 16,1 0-128-16,5 0 0 0,6 3 0 0,2-2 0 15,0-3 0-15,-4 3 0 0,2 2 0 0,5 1 0 16,5 3 0-16,6-4 0 0,5-1 0 0,4 0 0 16,1-1 0-16,5 3 0 0,3-1 0 0,8 2 0 15,4-4 0-15,4 1 0 0,2-2 0 0,7-2 0 16,1-2 0-16,5-1 0 0,5 3 0 0,0 0 0 16,0 0 0-16,9 0 0 0,5 0 0 0,7-4 0 0,6-7 0 15,10 1 0-15,3-2-160 0,6 3 160 0,5 0-128 0,7-2 128 16,9-1 0-16,5 0-160 0,5 0 160 0,2 0 0 15,0 2-160-15,12 1 160 0,9 4-128 0,1-1 128 16,3 0 0-16,5-1-128 0,6-2 128 0,-1 5 0 16,-2 0 0-16,6-3 0 0,2 3 0 0,-5-1 0 15,-7 4 0-15,3-1 0 0,3-1 0 0,-7 3 0 16,-4 5 0-16,0-1 0 0,1-1 0 0,-5 0 0 16,-10 4 0-16,-2-1 0 0,-3 2 0 0,-1 0-128 15,0-2 128-15,-5-1 0 0,-6-2 0 0,-6 2 0 16,-6 3 0-16,-3 0 0 0,-5-2 0 0,-4 0 0 15,-7-1 0-15,-3 1 0 0,-8-1 0 0,-4 0 128 16,-5-3-128-16,-5 1 0 0,-4 1 0 0,-2 0 128 0,-10-4-128 16,9 2 0-16,-9-2 128 0,0 0-128 0,0 0 0 0,0 0 0 15,0 0 0-15,0 0 0 0,0 0 0 0,0 0-160 16,-11 3 16-16,-2-1 0 16,-1-4-688-16,-2 1-144 0,-1 2-32 0,-2-1-8736 15,-5 0-1760-15</inkml:trace>
  <inkml:trace contextRef="#ctx0" brushRef="#br0" timeOffset="4061.55">16230 2892 5519 0,'-11'-3'496'0,"5"0"-496"0,-1 1 0 0,0 1 0 16,7 1 368-16,-8-1-32 0,8 1 0 0,-5-2 0 15,5 2-144-15,-4-2-16 0,4 2-16 0,0 0 0 0,0 0-160 0,0 0 160 16,0 0-160-16,0 0 160 0,0 0 160 0,0 0 16 16,0 0 16-16,0 0 0 0,0 0 464 0,5-9 80 15,2 1 32-15,1-1 0 0,5 3-176 0,-2 0-48 16,3 0 0-16,1 0 0 0,1 0-160 0,0 0-32 15,3 2-16-15,1-4 0 0,1-4-160 0,2-1-16 16,1-2-16-16,-1 3 0 0,-1 5-48 0,-1-2 0 16,-4-1 0-16,-1 1 0 0,-6 2 0 0,-1 3-16 15,-9 4 0-15,0 0 0 0,0 0 144 0,0 0 48 16,0 0 0-16,0 0 0 0,-8-1-48 0,-3 3-16 16,-5 1 0-16,-3 3 0 0,-6-4-176 0,0 4-16 15,0-1-16-15,-3 4 0 0,2 1-32 0,1 0-128 16,0 0 192-16,5-2-64 0,-2-1-128 0,3-1 160 0,2-3-160 0,4 0 160 15,2 0-16-15,3 1 0 0,8-4 0 0,0 0 0 16,0 0 32-16,0 0 0 0,0 0 0 0,13-6 0 16,0 0 16-16,7-1 0 0,2 0 0 0,4 1 0 15,3 0-192-15,2 0 0 0,2-2 144 0,2 3-144 16,-2 2 0-16,-4 1 0 0,-3-1 0 0,-3 1 128 16,-2 2-128-16,-5 0 0 0,-4 0 0 0,-1 1 0 15,-11-1 0-15,9 4 0 0,-9-4 0 0,7 7 128 16,-7-7-128-16,0 0 0 0,3 10 0 0,-3-10-7616 15,0 0-1536-15</inkml:trace>
  <inkml:trace contextRef="#ctx0" brushRef="#br0" timeOffset="4939.3">17395 2797 5519 0,'0'0'496'0,"0"0"-496"16,0 0 0-16,0 0 0 0,0 0 1056 0,-6 4 112 16,6-4 32-16,0 0 0 0,0 0-384 0,0 0-80 15,0 0-16-15,0 0 0 0,0 0-32 0,0 0-16 16,0 0 0-16,0 0 0 0,0 0-64 0,0 0-16 16,0 0 0-16,0 0 0 0,9 4 32 0,2-4 0 15,1-3 0-15,4 1 0 0,0-1-48 0,3 1-16 16,2-2 0-16,1-3 0 0,1-1-176 0,4 4-16 15,3 1-16-15,0-3 0 0,-2-3-96 0,2 2 0 16,-2-1-16-16,-1 3 0 0,-3 3-80 0,-3 2-16 0,-3 2 0 0,-5-2 0 16,-3 0-144-16,-10 0 0 0,0 0 144 0,0 0-144 15,0 0 128-15,0 0-128 0,-10 8 160 0,-4 0-160 16,-5-2 320-16,-4 0-16 0,-4 1-16 0,-2 0 0 16,-4 2-96-16,1 0 0 0,-3-2-16 0,2-1 0 15,2 1-176-15,1 1 128 0,4-1-128 0,-1-2 128 16,4-5 0-16,2 0-128 0,3 0 192 0,2 0-64 15,4 2-128-15,4-3 0 0,8 1 0 0,0 0 0 16,0 0 128-16,0 0-128 0,5-7 192 0,6 2-64 16,1 2-128-16,3-1 0 0,4-3 0 0,0 2 0 15,2 1 0-15,2 0 0 0,-2 0 0 0,1 1 0 16,0-4 0-16,1 0 0 0,0-1 0 0,-1 4 0 0,-1 4 0 16,-5 1 0-16,-4 0 0 0,-1-1 0 0,0 0 0 15,-2 3 0-15,-9-3 0 0,6 6 0 0,-6-6 0 0,0 0 0 16,0 0 0-16,-3 11 0 15,-2-1-1424-15,1-1-272 0</inkml:trace>
  <inkml:trace contextRef="#ctx0" brushRef="#br0" timeOffset="10175.69">2909 4814 2751 0,'0'0'256'0,"0"0"-256"16,0 0 0-16,0 0 0 0,0 0 1136 0,0 0 176 0,0 0 32 0,8-1 16 15,0-2-544-15,1 1-112 16,1 0-32-16,1-1 0 0,-1-2-256 0,2 1-48 0,1-3-16 0,4 3 0 16,0-3 16-16,5 1 0 0,0-5 0 0,5 4 0 15,4 3 16-15,0-1 16 0,6 0 0 0,1-1 0 16,-1 2-80-16,1-2-32 0,2 1 0 0,3-3 0 16,3-2-32-16,0 0-16 0,-1 3 0 0,-11 2 0 15,9 0-64-15,1-1-16 0,1 1 0 0,2 0 0 16,3 3-160-16,-1 0 0 0,4 0 0 0,23-4 0 15,-4 2 464-15,-4 3 64 0,-4 2 16 0,-19 0 0 16,3-3-48-16,3-2-16 0,-2 3 0 0,4-1 0 16,3 4-480-16,1 1 0 0,-2-1 0 0,3 0 0 15,0-1 0-15,-2 0 0 0,1 0 0 0,1 0 0 16,0 0 0-16,-2 3 0 0,-2-3 0 0,0 0 0 0,-1-1 0 0,0-1 0 16,0 0 0-16,0-1 0 0,0 2 0 0,-2 2 0 15,0-2 0-15,-3 0 0 0,1 0 0 0,-1-5 0 16,1 1 0-16,-11 1 0 0,2 0 0 0,3 2 0 15,-1-1 0-15,4 1 0 0,-5 1 0 0,1 0 0 16,0 0 0-16,10 0 0 0,-3 0 0 0,-2-1 0 16,2 0 0-16,-5 2 0 0,-2 0 0 0,-3 2 0 15,-4 0 0-15,0 0 0 0,-4 0 0 0,-1 0 0 16,-2 1 0-16,-2-4 0 0,-4 0 0 0,0-4 0 16,-1 1 0-16,2 1 0 0,-1 1 0 0,-2 1 0 15,1 0 0-15,0 0 0 0,-5 1 0 0,5 0 0 16,5 0 0-16,0 1 0 0,-3 1 0 0,-3-1 0 15,-3 0 0-15,2 0 0 0,-3 0 0 0,1 1 0 16,-3-1 0-16,-2 0 0 0,-1 0 0 0,0-2 0 0,-2 0 0 0,0 0 0 16,-1-2 0-16,-1 1 0 0,0 0 0 0,-2 0 0 15,-5 1 0-15,6-1 0 0,-6 1 0 0,8-2 0 16,-5 0 0-16,-3 2 0 0,5-3 0 0,-5 3 0 16,7-2 0-16,-7 2 0 0,0 0 0 0,0 0 0 15,4-2 0-15,-4 2 0 0,0 0 0 0,0 0 0 16,0 0 0-16,0 0 0 0,0 0 0 0,0 0 0 15,0 0 0-15,0 0 0 0,-3-5 0 0,-3 2 0 16,0-2 912-16,-3 2 96 0,-1-1 16 0,-4 2 0 16,0 0-832-16,-4 0-192 0,-2 0 0 0,-5-1 0 15,-5-1 0-15,-2 2 0 0,1 1 0 0,-5 0 0 16,1 0 0-16,-1 1 0 0,1 0 0 0,-7-1 0 0,-4-2 0 0,-4 0 0 16,-5 1 0-16,-3 0 0 0,-3 0 0 0,-1 0 0 15,-2-2 0-15,-7 3 0 0,-7-2 0 16,1 2 0-16,1-1 0 0,-26-3 0 0,13 1 0 0,42-1-128 15,-9 1 128-15,-6 1-208 0,-2 0 208 0,-4 0 0 16,-1 3 0-16,-5-1 160 0,-5 1-160 0,-72-1 0 16,30-1 0-16,18 2 128 0,7 1-128 0,4 2 0 15,0 2 144-15,5-2-144 0,8-2 0 0,1 2 144 16,0 4-144-16,-3-1 0 0,-2 2 0 0,6-1 0 16,7 2 0-16,-4-5 0 0,-1-2 128 0,0 1-128 15,0 4 0-15,4 1 0 0,5 3 0 0,5 0 0 16,-1-5 0-16,-2 1 0 0,-2 0 208 0,31-3-64 0,-4 3-16 15,0-3 0-15,-2 1-128 0,2 0 0 0,-3-1-192 16,0 0 192-16,0-1 0 0,-29 1 0 0,18-2 0 0,9 2 0 16,2 0 0-16,8 2 0 0,3-1 0 0,4 2 128 15,2-4-128-15,7-1 0 0,2-1 0 0,4-1-176 16,2 0 176-16,3 0 0 0,7 0 0 0,0 0 0 16,0 0 0-16,0 0 0 0,0 0 0 0,7-4 128 15,3 1-128-15,6-2 0 0,3-1 0 0,3 1 128 16,5-1-128-16,3 0 0 0,4 2 0 0,4-1 128 15,4 0-128-15,2-1 0 0,2 2 0 0,3 0 0 16,0-5 0-16,5 0 0 0,5-1 0 0,-15 5 0 16,7 1-192-16,2 1-64 0,3 0-16 0,1 0 0 15,4 2 272-15,0-1 0 0,2 0 0 0,3 1 0 16,1 0 0-16,2-1 0 0,1-1 0 0,2 1 0 0,1 0 0 16,4 0 0-16,0 2 0 0,1 0 0 0,0-1 0 0,0-2 0 15,-2 0 0-15,2 1 0 0,2 1 0 0,0 0 0 16,1 0 0-16,0 0 0 0,0-2 0 0,-3 1 0 15,-2-2 0-15,-3 0 0 0,-1 1 0 0,-4 0 0 16,-1-2 0-16,-1 2 0 0,1 0 0 0,-3 0 0 16,-2-4 0-16,-1 3 0 0,0-1 0 0,-15 3 0 15,2-1 0-15,1 0 0 0,-2-1 0 0,-1 0 0 16,0 0 0-16,1 2 0 0,-1 0 0 0,11 0 0 16,-4-3 0-16,-3 4 0 0,-1 0 0 0,-3 1 0 15,-2-2 0-15,-5 1 0 0,-2-1 0 0,-4 2 0 16,-1 1 0-16,-1-1 0 0,-1-1 0 0,1-2 0 15,0 1 0-15,3 1 0 0,5 1 0 0,-1 0 0 16,-2 0 0-16,1 0 0 0,-4 0 0 0,-4 0 0 0,-2-2 0 16,-2 1 0-16,-1 2 0 0,-4 1 0 0,-1-1 0 0,-2 0 0 15,-1-2 0-15,-3 0 0 16,-2-1 0-16,-2 1 0 0,-3 1 0 0,-6 0 0 0,0 0 0 0,0 0 0 16,0 0 0-16,0 0 0 0,-6 1 0 0,-4 4 0 31,-5 2-880-31,-1 2-112 0,-27 12-32 0,7-5 0 0</inkml:trace>
  <inkml:trace contextRef="#ctx0" brushRef="#br0" timeOffset="19045.29">11166 3636 12895 0,'0'0'272'0,"0"0"64"0,0 0 16 0,0 0 32 0,-15-2-384 0,11 0 0 0,-2 0 0 0,0 1 0 0,-2-1 896 0,-2 1 96 15,-2 0 32-15,-1 2 0 0,-3 2 0 0,-2-1 0 16,-1 4 0-16,-2 1 0 0,-1 1-832 0,-2 3-192 16,-1 1 0-16,0 4 0 0,-1-1 864 0,2 5 128 15,0 2 32-15,1 3 0 0,-1 5-832 0,4-2-192 16,0 0 0-16,2 0 0 0,2 2 0 0,4-1 0 16,4-2 0-16,1-1 0 0,6-3 0 0,3-2 0 15,4-2 0-15,0-1 0 0,4-4 0 0,6-2 0 16,2-3 0-16,4-2 0 0,3-2 0 0,2-3 0 0,4-3 0 0,1-1 0 15,1 0 864-15,0-4 128 0,-1-3 32 0,-1-1 0 16,-3 0-832-16,-1-3-192 0,-2-1 0 0,-1-1 0 16,-2 3 0-16,-1-2 0 15,-6-2 0-15,-3 2 0 0,-1 1 0 0,-2 1 0 0,-4-1 0 0,-3 2 0 16,-2 2 0-16,-2 1 0 0,-3 1 0 0,-1 3 0 16,-3-2 0-16,-1 2 0 0,-2 2 0 0,-2-2 0 15,-2 1 0-15,0 0 0 0,-2-2 0 0,0 2-8144 16,1-1-1680-16</inkml:trace>
  <inkml:trace contextRef="#ctx0" brushRef="#br0" timeOffset="19347.39">11315 3409 20271 0,'-10'-12'896'0,"5"5"192"0,-1 2-880 0,-3-1-208 16,2 2 0-16,-3 2 0 0,1 2 0 0,-1 3 0 16,-1 2 0-16,-1 5 0 0,-1 4 864 0,-3 3 128 15,0 4 32-15,-2 3 0 0,0 6-832 0,-2 4-192 16,-2 5 0-16,0 5 0 0,-2 2 864 0,-1 5 128 16,1 4 32-16,1 0 0 0,-1 0-832 0,2-1-192 15,1-1 0-15,3-4 0 0,3-5 0 0,2-4 0 16,2-3 0-16,0-4 0 0,3-4 0 0,2-2 0 0,0-8 0 15,-1-1 0-15,3-5 0 0,2-2 0 0,1-2 0 0,1-9 0 32,0 0-1600-32,0 0-352 0,0 0-80 0,6-21-16 0</inkml:trace>
  <inkml:trace contextRef="#ctx0" brushRef="#br0" timeOffset="19644.41">11900 3301 20271 0,'-4'6'448'0,"-6"1"80"0,-3 3 32 0,-8 10 16 0,-3 4-576 0,0 5 0 15,-4 2 0-15,1 1 0 0,-2 3 0 0,1 4 0 16,2 5 0-16,1 4 0 0,2 2 928 0,0 2 80 16,2 1 16-16,4-2 0 0,1-1-832 0,1-4-192 15,5-3 0-15,5-2 0 0,-1-3 0 0,5-3 0 16,5-4 0-16,1-5 0 16,4-8-1600-16,2-1-352 0,1-3-80 0,2-4-16 0</inkml:trace>
  <inkml:trace contextRef="#ctx0" brushRef="#br0" timeOffset="19977.02">12268 3651 23951 0,'-22'-4'512'0,"14"6"128"0,-1 3 0 0,-3 3 64 0,-4 3-576 0,-3 4-128 0,-1 4 0 0,-1 2 0 15,0 2 0-15,0 3 0 0,-1 1 0 0,-3 10 0 16,3-5 0-16,8-3 0 0,4-4 0 0,6-8 0 16,1-2 0-16,6-1 0 0,1-1 0 0,4 0 0 15,3-2 0-15,2-4 0 0,2-1 0 0,3-3 0 0,2-3 848 0,3-1 144 16,-1-3 32-16,10-6 0 0,-7-2 0 0,-1-2 0 16,1 0 0-16,-9 4 0 0,-2-2 0 0,-1-1 0 15,-3-3 0-15,0-6 0 0,-7 3-832 0,-5-1-192 16,-3-1 0-16,-3 7 0 0,-1-2 864 0,-2 1 128 15,-1 1 32-15,-1 1 0 0,-1 4-832 0,-2 0-192 16,-1 1 0-16,-1 1 0 16,0 3-1600-16,2-1-352 0,1-1-80 0,0 3-8208 15,2 1-1632-15</inkml:trace>
  <inkml:trace contextRef="#ctx0" brushRef="#br0" timeOffset="20276.06">12582 3282 27647 0,'0'-5'608'0,"0"-1"128"0,0 1 32 0,0 5 0 0,0 0-624 0,5 4-144 0,-2 3 0 0,1 3 0 16,2 3 0-16,-1 5 0 0,2 5 0 0,-1 4 0 15,0 2 0-15,-1 4 0 0,-1 3 0 0,3 4 0 16,-3 3 848-16,0 3 144 0,0 3 32 0,-2 1 0 16,-4 5-832-16,-2-3-192 0,-1-4 0 0,-3-1 0 15,-2-2 0-15,-2-3 0 0,0-2 0 0,0-5 0 16,0-3 0-16,-1-2 0 0,-2-2 0 0,3-4 0 16,-1-4-768-16,1-3-208 0,1-4-48 0,0-4 0 0</inkml:trace>
  <inkml:trace contextRef="#ctx0" brushRef="#br0" timeOffset="20982.15">11222 4387 16575 0,'0'0'368'0,"0"0"80"0,0 0 0 0,0 0 16 0,0 0-464 0,0 0 0 15,1-8 0-15,-1 8 0 0,0 0 912 0,0 0 96 16,0 0 16-16,0 0 0 0,-7-1 0 0,-3 3 0 15,1 2 0-15,0 2 0 0,-4 3 0 0,-1 1 0 16,-1 1 0-16,-2 2 0 0,0 0-832 0,-1 3-192 16,2 0 0-16,-1 2 0 0,-1-1 864 0,6 0 128 0,0-3 32 0,5-1 0 15,3 1-832-15,4-3-192 0,0-11 0 0,10 7 0 16,3-1 0-16,5-6 0 0,2-2 0 0,3-5 0 16,0-2 864-16,4-4 128 15,3-2 32-15,0-2 0 0,-2 1-832 0,-3 0-192 0,-2 2 0 0,-6 1 0 16,0-1 0-16,-4 1 0 0,-3 0 0 0,-3 1 0 15,-6 2 864-15,-1 1 128 0,-1 2 32 0,-2 1 0 16,-5 2-832-16,1-1-192 0,-2 1 0 0,0 2 0 16,-2 2-1600-1,0 0-352-15,1 0-80 0,2 0-8208 0,0 0-1632 0</inkml:trace>
  <inkml:trace contextRef="#ctx0" brushRef="#br0" timeOffset="21558.73">13289 3704 16575 0,'-10'2'368'0,"1"-2"80"0,0 3 0 0,1-1 16 0,1 2-464 0,7-4 0 16,0 0 0-16,0 0 0 0,0 0 912 0,5 9 96 15,5-2 16-15,4-2 0 0,4 0-832 0,3-2-192 16,2 0 0-16,-2 0 0 0,3 1 864 0,-1 0 128 16,1-2 32-16,3 0 0 0,0-1-832 0,0 0-192 15,-3 0 0-15,-2 4 0 0,-3 1 0 0,-3 0 0 16,-2 0 0-16,-6 0-7056 15,-4 1-1456-15</inkml:trace>
  <inkml:trace contextRef="#ctx0" brushRef="#br0" timeOffset="21735.65">13137 4034 20271 0,'0'0'448'0,"5"-7"80"0,6 2 32 0,8 1 16 0,6 3-576 0,6-2 0 15,1 0 0-15,2 3 0 0,0 2 0 0,0-1 0 0,3-3 0 0,-12 1 0 16,5 0 0-16,0 1 0 0,1 0 0 0,1 0 0 16,3-2 0-16,-3 1 0 0,23 5 0 15,-14-2 0-15</inkml:trace>
  <inkml:trace contextRef="#ctx0" brushRef="#br0" timeOffset="22226.73">14776 3517 20271 0,'0'0'448'0,"0"0"80"0,-6-4 32 0,1 2 16 0,-2 1-576 0,-4 2 0 0,-2 3 0 0,-1-1 0 16,-4 0 928-16,-2 4 80 0,-4 2 16 0,-3 3 0 15,-4 3 0-15,1 5 0 16,3 2 0-16,-3 3 0 0,1 5-832 0,2 2-192 0,0 2 0 0,4 2 0 15,5 2 864-15,2 0 128 0,4-3 32 0,8-2 0 16,3-5-832-16,4-2-192 0,6-1 0 0,4-3 0 16,6-2 0-16,5-3 0 0,3-3 0 0,8-2 0 15,7-2 864-15,2-3 128 0,0-4 32 0,1-3 0 16,-1-3-832-16,3-3-192 0,0-2 0 0,0-3 0 16,0-3 864-16,0-1 128 0,-1-3 32 0,-5-2 0 15,-6-2 0-15,-4-1 0 0,-6-3 0 0,-5-2 0 16,-5 0-832-16,-6 0-192 0,-5 0 0 0,-5 1 0 0,-5 1 0 15,-7 2 0-15,-5 2 0 0,-5 2 0 0,-5 1 0 0,0 0 0 16,-2 5 0-16,1 1 0 16,-2-1-1600-16,2 2-352 0,1 1-80 0,-5-3-14752 15</inkml:trace>
  <inkml:trace contextRef="#ctx0" brushRef="#br0" timeOffset="28148.75">6464 4600 15663 0,'-10'-12'1392'15,"0"-2"-1120"-15,0-2-272 0,-2 2 0 16,1 2 0-16,1 1 0 0,3 1 0 0,1 2 0 0,-2 2 480 16,3 1 96-16,5 5 0 0,0 0 16 0,-6-4-288 0,6 4-64 15,0 0-16-15,0 0 0 0,0 0-224 0,0 0 176 16,14 3-176-16,1 2 160 0,3 0-32 0,1 0 0 15,1-4 0-15,3 1 0 0,4 3-128 0,1-1 0 16,2-3 0-16,4-1 0 0,0-2 0 0,4-2 0 16,-3 0 0-16,7 1 0 0,-1-3 128 0,1 2-128 15,-2-2 192-15,-5 2-64 0,-1 1 144 0,-3-2 32 16,-4 3 0-16,-2 0 0 0,-6 0-48 0,-2 0-16 16,-4 1 0-16,-13 1 0 0,0 0-240 0,0 0 176 15,0 0-176-15,0 0 160 0,-9 1 320 0,-3 2 64 16,-4-2 16-1,-6 2 0-15,-5 1-1264 0,-5 1-256 0,-4 0-64 0,-6 1 0 0,-1-1 832 0,-1 2 192 16,-1-2 0-16,1 0 0 0,-1-2 768 0,-1 2 208 16,-1-1 48-16,-3-1 0 0,1-1-832 0,5 0-192 15,5-1 0-15,6-1 0 0,5 0 0 0,7-1 0 0,5-2 0 0,5 1 0 16,4 0 0-16,7 2 0 0,5-4 0 0,12-2 0 16,5 1 256-16,7 0 16 0,9 0 0 0,0-2 0 15,4-2-272-15,2 2 0 0,-2-1 0 0,5 1 0 16,4 1 0-16,-2-2 0 0,3 0 0 0,-1 2 0 15,-3 1 128-15,-6 0-128 0,-3-2 0 0,-2 2 0 16,-7 0 128-16,-2 0-128 0,-5-1 0 0,-3-1 0 16,-6 1 0-16,-5 2 0 0,-9 4 128 0,0 0-128 15,0 0 0-15,0 0 0 0,0 0 0 0,-9 2 0 16,-5 0 0-16,-4 2 0 0,-4 1 0 0,-1 0 0 16,-4 1 0-16,-2 3-144 0,-2-3 144 0,-3 3 0 15,-3-1 0-15,-1-2 0 0,-1 2 0 0,0 0 0 0,3-2 0 16,0 0 0-16,4-3 0 0,3 3 0 0,3 1 0 0,4-2 0 15,5-3 0-15,6 0 0 0,11-2 0 0,0 0 128 16,0 0-128-16,0 0 0 0,13-3 144 0,8-2-144 16,4 0 192-16,8-2-192 0,4 1 240 0,6-2-64 15,2-1-16-15,3-1 0 0,-1 3-160 0,-3-2 0 16,0-2 0-16,0 2 0 0,-2 0 0 0,1 2 0 16,-4 0 0-16,-2 1 0 0,-4 2 208 0,-4 3 16 15,-6 1 0-15,-4 2 0 0,-6 0-64 0,-4 4-16 16,-9-6 0-16,1 8 0 0,-6 3-144 0,-1 1 0 15,-1 1 0-15,-7 0 0 0,-8 0 0 0,-3 2 0 16,-6-1 0-16,-4 1 0 0,-2 1 192 0,0-1-64 0,-4-1 0 0,-2 0 0 16,-3-5-128-16,-1 1 0 15,-2-1 0-15,2 0 0 0,0 2 128 0,3-2-128 0,3-3 0 0,5-1 128 16,1-2-128-16,5 0 0 0,5-5 0 0,6 1 128 16,5-1-128-16,6 0 0 0,8 2 0 0,0 0 0 15,2-8 192-15,7-1-32 0,4-1-16 0,5 1 0 16,3 3-144-16,3-3 160 0,2-3-160 0,6 0 160 15,3 0-160-15,3 1 0 0,1 0 0 0,4-1 0 16,1-2 0-16,0 3 0 0,-2 3 0 0,0 0 0 16,-2-1 0-16,-1 0 0 0,-2 4 0 0,-5 2 0 15,-1 1 0-15,-7 2 0 0,-3 2 0 0,-7 1 0 16,-5 2 0-16,-9-5 0 0,-1 10 0 0,-7 1 0 16,-7 1-192-16,-7 2 192 0,-2 3-160 0,-6 0 160 15,-5-1 0-15,-1 2 0 0,-4 0-128 0,-3 1 128 0,-2 3 0 0,-1 0 0 16,1-2 0-16,0 1 0 0,-2 1 0 0,5-3 0 15,3-3 0-15,4-3 0 0,6-2 0 0,5-2 0 16,5-3 0-16,5-3 0 0,4-1 0 0,10-2 0 16,0 0 0-16,0 0 0 0,12-4 0 0,6-3 0 15,5-1 0-15,3-3 160 0,8-1-160 0,2-1 0 16,5-5 144-16,2 0-144 0,4-2 0 0,-1 2 128 16,-2 2-128-16,-2-1 0 0,-1 0 0 0,-3 0 0 15,-2 2 0-15,-1 1 0 0,-4 1 0 0,-5 2 0 16,-2 4 0-16,-7 2 128 0,-5 3-128 0,-4 2 0 15,-8 0 0-15,0 0 0 0,0 0 0 0,-8 13 0 16,-7 3-144-16,-7 0 144 0,-3 3 0 0,-5 1 0 16,-2 0 0-16,-3-1 0 0,-2 1 0 0,0 1 0 0,-5-3 0 0,2-1 0 15,0 2 0-15,1-3 0 0,2 2 0 0,4-5 0 16,1-3 0-16,4-1 0 0,4-2 128 0,7-2-128 16,4-2 0-16,5 0 0 0,8-3 0 0,0 0 128 15,0 0-128-15,7-6 128 0,5-2-128 0,4 1 128 16,4-1-128-16,4-2 0 0,4-3 144 0,2 0-144 15,1-2 0-15,1 0 128 0,-1 0-128 0,1-1 0 16,0 1 0-16,-3-1 0 0,0 1 0 0,-5 3 0 16,-1 2 0-16,-4-1 0 0,-1-3 0 0,-4 5 0 15,-2 4 0-15,-5 3 0 0,-7 2 0 0,0 0 128 16,0 0-128-16,0 0 0 0,-8 7-128 0,-5 2 128 16,-5-1 0-16,-5 3-160 0,-6 2 160 0,-4 2 0 15,-5 1 0-15,-3 2 0 0,-3 0 0 0,-1 0 0 0,0 1 0 0,2 0 0 16,0-4 0-16,1-3 0 0,4-2 0 0,1-1 0 15,1-1 0-15,6-2 0 0,2-2 0 0,6-2 0 16,6-2 0-16,5-1 0 0,11 1 0 0,0 0 0 16,6-10 128-16,7 0-128 0,7 0 224 0,3 0-48 15,6-3-16-15,3-3 0 0,2 1-160 0,3 0 0 16,2-2 0-16,1-3 0 0,0-4 0 0,2-1 128 16,1 2-128-16,2 4 0 0,-2 3 0 0,-1-1 0 15,-3-1 0-15,-3 4 0 0,-3 1 0 0,-4 4 0 16,-4 3 0-16,-7 1 0 0,-5 1 0 0,-5 2 0 15,-8 2 0-15,0 0 0 0,0 0 0 0,-12 12-144 16,-6-1 144-16,-4 3-160 0,-5 4 160 0,-5-1 0 0,-3-1 0 16,-6 0 0-16,-2 3 0 0,1 1 0 15,-2 2 0-15,3-3 0 0,4 0 0 0,2-1 0 0,4-2 0 0,5 0 0 16,0-4 0-16,7 0 0 0,1-2 0 0,5 1 0 31,3 0-1248-31,2-3-272 0</inkml:trace>
  <inkml:trace contextRef="#ctx0" brushRef="#br0" timeOffset="34222.62">7094 4613 9215 0,'-5'-7'192'0,"0"2"64"0,5 5 0 0,0 0 0 0,-5-2-256 0,2 0 0 16,3 2 0-16,0 0 0 0,0 0 864 0,0 0 128 15,-5-2 32-15,5 2 0 0,0 0-832 0,0 0-192 16,0 0 0-16,-2-4 0 0,-1 1 864 0,3 3 128 15,0 0 32-15,0 0 0 0,3-5 0 0,-3 5 0 16,0 0 0-16,4-5 0 0,3 1-832 0,1-1-192 16,-1 1 0-16,2 1 0 0,0-1 0 0,0 1 0 15,0 1 0-15,-1 0 0 0,3 0 864 0,2 0 128 16,-4 1 32-16,4 0 0 0,-4-1-832 0,4-1-192 16,0 2 0-16,2 1 0 0,2 1 0 0,1-1 0 0,0 0 0 0,2 0 0 15,0 0 0-15,2 0 0 0,-2-1 0 0,5 1 0 16,-3 0 0-16,3 0 0 0,-2-1 0 0,3 1 0 15,2 2 0-15,-1-2 0 0,2 0 0 0,0 2 0 16,-2-1 0-16,2 0 0 0,0-1 0 0,1 2 0 16,-2 3 0-16,0-1 0 0,-1 4 0 0,0-2 0 15,-3 1 0-15,1 2 0 0,-2 1 0 0,0 0 0 16,-1-2 0-16,0 2 0 0,-2 1 0 0,0 0 0 16,2 6 0-16,-1-1 0 0,-1 1 0 0,1 2 0 15,-3-1 0-15,0 1 0 0,0 0 0 0,0-2 0 16,-2 4 864-16,-1 0 128 0,0 1 32 0,-1-1 0 15,-1-3-832-15,0 1-192 0,0 3 0 0,-2 0 0 0,-2 0 0 0,1 1 0 16,-1 1 0-16,-1 0 0 0,0 1 0 0,-2-1 0 16,-3 0 0-16,1 2 0 0,0-4 0 0,-1 1 0 15,-1 1 0-15,-2-3 0 0,0-2 864 0,0-3 128 16,0-2 32-16,0 2 0 0,0-4-832 0,0 2-192 16,0 2 0-16,0-3 0 0,0-3 0 0,0-3 0 15,0-7 0-15,-3 8 0 0,3 0 0 0,0-2 0 16,0-6 0-16,0 0 0 0,0 0 0 0,0 0 0 15,0 0 0-15,0 0 0 16,0 0-768-16,0 0-208 0,8-8-48 0,1-1 0 16,-3-1-1632-16,0-1-336 0,-1-9-64 0,0 6-16 0</inkml:trace>
  <inkml:trace contextRef="#ctx0" brushRef="#br0" timeOffset="34613.68">8054 5328 16575 0,'0'0'368'0,"0"0"80"0,0 0 0 0,0 0 16 0,-4-2-464 0,4 2 0 0,0 0 0 0,0 0 0 15,0 0 912-15,0 0 96 0,-5 1 16 0,-2 0 0 16,7-1-832-16,-5 3-192 0,0-1 0 0,5-2 0 15,-5 3 864-15,0 3 128 0,2-1 32 0,1 2 0 0,-3 0 0 0,3-1 0 16,1 2 0-16,1-2 0 16,0-6-832-16,3 7-192 0,2 1 0 0,-2-2 0 0,-3-6 0 0,7 7 0 15,0 2 0-15,0-5 0 0,2-2 864 0,0-2 128 16,2-2 32-16,1 0 0 0,3-3 0 0,3-1 0 16,2-3 0-16,10-5 0 15,0-1-1648-15,-2 1-320 0,-1 1-64 0,-10 2-16 0,-1-2 1648 0,2-2 320 16,-1-1 64-16,1 0 16 0,-1 0-832 0,2-1-192 15,-2 0 0-15,-1-1 0 0,0 1 864 0,-1-1 128 16,-1-1 32-16,4-6 0 16,-2 3-1648-16,-1 4-320 0,-1 3-64 0,-6 7-16 15,0 2-1632-15,3 1-336 0,13-3-64 0,-8 2-16 0</inkml:trace>
  <inkml:trace contextRef="#ctx0" brushRef="#br0" timeOffset="39417.58">2624 6642 20271 0,'0'0'448'0,"0"0"80"0,1-13 32 0,-1 13 16 0,0 0-576 0,0 0 0 15,0 0 0-15,0 0 0 0,0 0 0 0,0 0 0 16,6 4 0-16,0 0 0 0,3 2 0 0,-2 3 0 16,-4 2 0-16,2 10 0 15,0 3-704-15,-1 1-256 0,2-2-64 0,-3-2 0 0,2 8 1648 0,3 4 320 16,1 0 64-16,2 2 16 0,1 1-832 0,3 3-192 16,4-2 0-16,3-1 0 0,3-3 0 0,3 0 0 15,2 5 0-15,2-3 0 0,2 0 0 0,4 0 0 16,3-3 0-16,3 4 0 0,4-2 0 0,3-2 0 15,2-2 0-15,-2 0 0 0,3 0 0 0,1-2 0 16,2 2 0-16,4-4 0 0,3 1 0 0,0-4 0 16,-1-1 0-16,28 9 0 0,-10-4 0 0,-3-3 144 15,-3-3-144-15,1-1 128 0,0-2-128 0,1-3 160 0,-1-4-160 0,1-2 160 16,1 1-32-16,1 0 0 0,0-3 0 0,0 0 0 16,-1-1 0-16,2-1-128 0,2 1 192 0,-3-2-64 15,-2 0-128-15,1-1 192 0,3-3-192 0,-1 2 192 16,1 1-64-16,0-1 0 0,-7-1 0 0,2 0 0 15,2-1-128-15,3 3 0 0,-3-1 0 0,-4-1 0 16,-4-1 0-16,-1 0 0 0,1-1 0 0,0 0 0 16,1 1 160-16,0 0-160 0,-6 0 192 0,0 0-192 15,0 0 0-15,3-2 0 0,-2-4 0 0,2 3 0 16,1-1 0-16,-1 0 128 0,-3-1-128 0,0 0 0 16,-2 1 208-16,-3 0-64 0,-2 2-16 0,-3 2 0 15,-4 1 80-15,-1 2 16 0,-3-1 0 0,-2 0 0 0,-2 0-32 0,-1-2 0 16,-1 0 0-16,3 2 0 0,3 3-64 0,-2 0-128 15,-2-1 176-15,-1 1-176 0,0-2 176 0,-2 1-176 16,1-2 160-16,-1-1-160 0,0 2 0 0,-1-1 128 16,-3 2-128-16,3 0 0 0,2 4 0 0,-1 0 0 15,-3-2 128-15,-1 1-128 0,-2-1 0 0,0 0 0 16,-2-1 0-16,-2 1 0 0,-1 2 0 0,1-1 0 16,-1 1 0-16,-2 0 0 0,-5-3 0 0,0 0 0 15,-1-1 0-15,1 0 0 0,-4 4 144 0,2 1-144 16,-1-1 128-16,1-1-128 0,-3 2 0 0,-1-1 0 15,0-3 128-15,0 2-128 0,-1-1 128 0,0 1 0 16,1 3 0-16,-1-1 0 0,0 1-128 0,0-2 0 16,0 1 0-16,1 1 0 0,0-1 0 0,1 0 0 0,-2-3 0 0,1 1 0 15,0 0 0-15,-1-1 0 0,0 2 0 0,-1-2 0 16,-1 3 0-16,3-1 0 0,-1 0 0 0,0 0 0 16,1-1 128-16,0-1-128 0,1 1 192 0,0 3-64 15,1 2-128-15,-1-2 0 0,-2 0 144 0,0-1-144 16,1 0 176-16,-2-1-48 0,-2 0 0 0,1 0 0 15,-3 1-128-15,1-1 0 0,1 2 0 0,-2-1 0 16,2-2 0-16,-2-1 0 0,-1 1 0 0,1 2 0 16,1 0 0-16,-1 0 0 0,1-1 0 0,-1 1 128 15,-1 1-128-15,0 0 0 0,4-1 144 0,-6 0-144 16,1 0 0-16,-1 2 0 0,1 1 0 0,-2 0 128 16,-1 1-128-16,1 1 0 0,-1 1 128 0,1 0-128 15,-1-3 0-15,1-2 128 0,2-2-128 0,-4 3 0 16,0 5 0-16,2 0 144 0,-3 1-144 0,3-2 0 0,-2-2 144 0,2 4-144 15,0-2 0-15,0 1 144 0,-4-3-144 0,0 2 192 16,0 2-192-16,-1-1 192 0,-1-1-64 0,0-1-128 16,-1 0 192-16,1 3-64 0,0 0-128 0,2 1 192 15,3-1-192-15,-1 0 192 0,-4-2-192 0,1 1 160 16,3 1-160-16,-2-1 160 0,0-4-160 0,0 1 0 16,0 1 144-16,0 1-144 0,-1-2 160 0,0-3-32 15,-1-10-128-15,3 11 192 0,-1 4 16 0,2-4 0 16,-4-11 0-16,4 10 0 0,-4 0-16 0,1-1 0 15,2-3 0-15,-3-6 0 0,0 0 0 0,0 0 0 16,0 0 0-16,6 8 0 0,-6-8-192 0,0 0 144 16,0 0-144-16,6 8 128 0,0-1-128 0,-6-7 0 15,0 0 0-15,0 0 0 0,0 0 0 0,5 7 128 0,0 0-128 16,-5-7 128-16,0 0-128 0,0 0 0 0,5 5 0 0,-5-5 0 16,0 0 0-16,0 0 128 0,0 0-128 0,0 0 128 15,0 0-128-15,7 6 128 0,1-3-128 0,-8-3 128 16,0 0-128-16,0 0 0 0,5 5 144 0,-5-5-144 15,0 0 0-15,0 0 128 0,0 0-128 0,0 0 0 16,0 0 0-16,0 0 0 0,0 0 0 0,0 0 0 16,0 0 0-16,8 5 0 0,-8-5 0 0,0 0 128 15,0 0-128-15,0 0 0 0,0 0 128 0,0 0-128 16,0 0 0-16,0 0 0 0,0 0-160 0,0 0 160 16,0 0-896-16,0 0-64 0,0 0 0 15,10 4-16-15,-3 2-1648 0,-7-6-336 0,0 0-64 16,0 0-7376-16</inkml:trace>
  <inkml:trace contextRef="#ctx0" brushRef="#br0" timeOffset="39776.5">9266 9093 8287 0,'-15'-22'736'0,"6"11"-592"16,0 2-144-16,0 3 0 0,1 2 3264 0,8 4 608 15,-7-2 128-15,7 2 32 0,-9 1-2608 0,1 4-512 16,1 4-96-16,2 2-32 0,-1 0-384 0,3 3-80 0,0 3 0 16,2 3-16-16,0 2-112 0,1 1 0 0,0 0-16 0,3 3 0 15,2 2-176-15,2-3 192 0,3 2-192 0,1-3 192 16,4-1-192-16,5 0 0 0,0 0 144 0,2-2-144 15,1-8 192-15,5-1-48 0,-2-1 0 0,8-3 0 16,3-6 240-16,4-2 64 0,-2-4 0 0,2-3 0 16,3 1 80-16,-1-2 32 0,-1-2 0 0,-2-1 0 15,-6-4-112-15,1-3-32 0,-1-3 0 0,-3-1 0 16,-5-1-128-16,-1-1-32 0,-7-3 0 0,-3 2 0 16,-7 1-944-16,-2-3-192 15,-5-1-32-15,-2 4-16 0</inkml:trace>
  <inkml:trace contextRef="#ctx0" brushRef="#br0" timeOffset="41909.74">2585 10924 19583 0,'-11'-4'864'0,"11"4"176"0,-6-1-832 0,-4 0-208 0,0 0 0 0,1 2 0 15,9-1 0-15,-9 2 144 0,2-3-144 0,7 1 128 16,0 0 32-16,-8 3 0 0,8-3 0 0,-8 3 0 16,8-3 32-16,-8 4 0 0,0 1 0 0,0 2 0 15,4 0 96-15,0 2 32 0,0 1 0 0,0 2 0 16,-1 4-32-16,2-1 0 0,-1 0 0 0,0 3 0 16,1 2-64-16,1 3-16 0,0 3 0 0,-2 4 0 15,3 0-16-15,0 3-16 0,0 3 0 0,4 0 0 16,2 0-48-16,-1-2 0 0,2 0 0 0,2 0 0 15,3-1-128-15,-1-1 0 0,5-1 144 0,-1-3-144 16,1-1 0-16,4-1 128 0,3 0-128 0,-2 0 0 16,0-3 0-16,4-2 0 0,4 2 0 0,0-1 128 0,-1 0-128 0,3-1 0 15,0 1 0-15,1-1 128 0,-2 1-128 0,2-2 0 16,0 0 0-16,1-1 0 0,0-1 0 0,3-1 0 16,1 2 0-16,5-2 0 0,3 0 0 0,1-3 128 15,-1 1-128-15,-1-1 0 0,1 0 0 0,-2-1 0 16,1-1 0-16,1 3 128 0,0 1-128 0,3-3 0 15,7-3 0-15,0-1 128 0,0 1-128 0,-1-2 0 16,-3-3 0-16,4-1 128 0,-1-4-128 0,1-2 0 16,-2 1 0-16,2-2 0 0,5-4 0 0,-1 1 0 15,-5-1 0-15,1 2 0 0,-4 1 0 0,3 1 128 16,1-3-128-16,1 1 0 0,0 3 0 0,-1 0 0 16,-1 2 0-16,0 0 0 0,1 0 0 0,0 0 0 15,0 3 0-15,3-2 0 0,3-2 0 0,-2-1 0 0,-2-1 0 0,0-1 128 16,-1 2-128-16,1-2 0 0,0-3 0 0,3-1 0 15,2-2 0-15,-1 3 0 0,-3-1 0 0,-3-1 0 16,-1-4 0-16,-1 2 0 0,2 1 0 0,1 0 128 16,-1 0-128-16,0 3 0 0,-2-2 0 0,-3 1 0 15,-1 0 0-15,-1 1 0 0,0-2 0 0,1 0 0 16,-2 4 0-16,2 0 0 0,1 0 0 0,-2 3 0 16,-2-4 0-16,0 2 0 0,-4-2 0 0,5 1 0 15,2-3 0-15,2 2 0 0,-3 2 0 0,-1 1 0 16,-2 2 0-16,-1-2 0 0,-2 1 0 0,0 1 0 15,-2 1 0-15,3 1 0 0,-1-1 0 0,-2 0 0 16,-2 0 0-16,0 1 0 0,2 0 0 0,0 2 0 16,1-1 0-16,-3-1 0 0,-2 0 0 0,-2 1 0 0,-1 0 0 15,0 0 0-15,2-1 0 0,1 0 0 0,1-1 0 0,0 1 0 16,0 0 0-16,2 2 128 0,0-2-128 0,-3 3 0 16,-1 0-128-16,-1 2 128 0,-1-3 0 0,-1 0 0 15,-2 0 0-15,-1 1 0 0,1 0 0 0,0 2 0 16,-5-2 0-16,2 2 0 0,2-1 0 0,0 3 0 15,-1-1 0-15,-3 1 0 0,-2-1 0 0,1-1 0 16,0 4 0-16,0-1 0 0,-1-1 0 0,0-1 0 16,-2 1 0-16,0 2-128 0,0 2 128 0,0-2 0 15,2-1 0-15,2 3 0 0,-5 1 0 0,2 1 0 16,1-1 0-16,-2-1 0 0,1-1 0 0,-1 1 0 16,-4 0 0-16,1-1 0 0,3-2 0 0,0 2 0 0,0 3 0 15,0-2 0-15,-1-3 0 0,1 1 0 16,-1-1 0-16,0 0 128 0,0 6-128 0,-2-1 0 0,1 0 0 0,1 0 0 15,-4-2 0-15,-1 1 0 0,0 2 128 0,0-4-128 16,-1 0 0-16,0 0 144 0,2 1-144 0,-3 0 0 16,1 1 192-16,-2-1-192 0,0-2 192 0,0 3-192 15,-2 0 192-15,1 0-192 0,-1-1 192 0,-3 1-192 16,-2 2 224-16,3 1-64 0,-3 3-16 0,3-4 0 16,0-3-144-16,-1 3 192 0,0-1-192 0,-1 5 192 15,1-4-192-15,0 4 192 0,-1 0-192 0,0-1 192 16,2 0-192-16,-2 2 160 0,0-2-160 0,0 1 160 15,-2-1-160-15,1-1 128 0,-2 2-128 0,-2 0 128 16,0-2 0-16,0 2 0 0,0 1 0 0,0 0 0 16,0 0 16-16,0 1 0 0,-1-1 0 0,0 2 0 0,0 0-16 15,0-1 0-15,-2-2 0 0,1 1 0 0,0 3 32 0,-2 1 0 16,-2 0 0-16,2 1 0 0,-2 1-16 0,2-1 0 16,-2 1 0-16,1 0 0 0,-3 0-144 0,1-3 192 15,0-3-192-15,3 1 192 0,-1 2-192 0,3-2 0 16,1-5 0-16,0 1 128 0,-1 0-128 0,2 1 160 15,0 1-160-15,0-3 160 0,-1-1-160 0,0-2 0 16,-1 2 0-16,1 1 0 0,-2 0 0 0,-1-1 128 16,-1-1-128-16,0 0 0 0,-1 1 128 0,1 0-128 15,3-3 128-15,0-1-128 0,-1-1 0 0,3 0 0 16,1-1 128-16,2 0-128 16,-3-9-320-16,0 0-112 0,5 9-16 0,0-2 0 15,-5-7-1760-15,0 0-352 0,0 0-80 0</inkml:trace>
  <inkml:trace contextRef="#ctx0" brushRef="#br0" timeOffset="42225.98">8875 13513 25791 0,'-9'-9'2304'0,"3"4"-1856"0,-2 2-448 0,8 3 0 16,-8 3 448-16,8-3-16 0,-7 5 0 0,2 4 0 16,0 3-432-16,2 0 128 0,-1-1-128 0,3 2 0 15,1 3 0-15,0 1 0 0,1 1 0 0,3-2 0 16,0 2 0-16,3-3 0 0,-3 0 0 0,3 0 0 0,1-2 0 0,3-1 0 16,0-4 0-16,6-1 0 0,3 1 0 0,3-5 0 15,3-4 0-15,6-3 0 0,8-2 192 0,0-3 0 16,5-4 0-16,2-2 0 0,0-4 144 0,1-2 48 15,1-1 0-15,0 0 0 0,-6-1-192 0,7 1-16 16,1 3-16-16,0-2 0 16,-4 3-1568-16,-1-1-304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6:42.47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17282 3252 9215 0,'0'0'400'0,"0"0"96"0,0 0-496 0,0 0 0 0,5-4 0 0,-5 4 0 15,0 0 912-15,0 0 96 0,4-5 16 0,2 0 0 0,-2 1 0 0,-4 4 0 16,1-4 0-16,-1 4 0 0,0 0 0 0,0 0 0 16,0 0 0-16,3-6 0 0,-1 1 0 0,-2 5 0 15,0 0 0-15,0 0 0 0,0-6 0 0,0 6 0 16,0-5 0-16,0 5 0 0,0 0-832 0,0 0-192 16,-6 3 0-16,2-1 0 0,-4 4 0 0,1 1 0 15,-2-1 0-15,-4 6 0 0,-1 2 0 0,2 5 0 16,-2 4 0-16,1 3 0 0,-2 4 864 0,2 2 128 15,1 0 32-15,1 0 0 0,0-1-832 0,2-2-192 16,1-1 0-16,2 0 0 0,3 2 0 0,2-11 0 16,1-2 0-16,3 9 0 0,4-9 0 0,2 0 0 15,6-3 0-15,0-1 0 0,1-6 0 0,-3-5 0 16,3-2 0-16,14 0 0 0,1 2 0 0,-8-3 0 0,-1-4 0 0,13-4 0 16,-3-1 0-16,-11 2 0 0,-2-3 0 0,10-6 0 15,-1-1 0-15,-7-1 0 16,-4 1 0-16,1 0 0 0,-1 1 0 0,-4 6 0 0,-1 1 0 0,4-7 0 15,-2 0 0-15,-1 0 0 0,-4 2 0 0,-2 6 0 16,-1-1 0-16,1-2 0 0,-2 1 0 0,-1 3 0 16,-4 8 0-16,0 0 0 0,0 0 0 0,0 0 0 15,0 0 0-15,0 0 0 0,0 0 0 0,0 11 0 16,-1 1 0-16,-2 0 0 0,-3 0 0 0,-2 4 0 16,3 3 0-16,-2 1 0 0,2 2 0 0,2-2 0 15,-5 6 0-15,-4 14 0 0,0 6 0 0,-2 0 0 16,2-2 0-16,-1 0 0 0,-1 0 0 0,1-2 0 15,1 0 0-15,1-12 0 0,0 0 0 0,-7 19 0 16,1-2 0-16,0 0 0 0,-1-6 0 0,1-1 0 0,-3-4 0 0,-1 0 0 16,-2-6 0-16,1-2 0 0,1-4 864 0,1-1 128 15,1-1 32-15,-1-4 0 0,-5-3-832 0,3 1-192 16,3-1 0-16,-3-3 0 0,1-3 0 0,2-4 0 16,0-2 0-16,2-2 0 0,0-1 0 0,1-5 0 15,0 1 0-15,1-5 0 0,-1-3 0 0,3-3 0 16,0-3 0-16,4-2 0 0,5 0 0 0,-1-1 0 15,2 1 0-15,4 0 0 0,4 1 0 0,2 4 0 16,5-1 0-16,2 1 0 0,-1 2 0 0,6 2 0 16,-2 0 0-16,5 1 0 0,1 1 0 0,7 1 0 15,3-1 0-15,-1 4 0 0,-1 2 0 0,1 2 0 16,1 1 0-16,-2 4 0 0,-1 3 0 0,-3 0 0 16,-7 1 0-16,-2 1 0 0,-4-2 0 0,-3 2 0 15,-2 0 0-15,-2 0 0 0,-7-9 0 0,0 0 0 16,0 0 0-16,0 0 0 15,0 0-2416-15,0 0-528 0,0 0-96 0,0-13-32 0</inkml:trace>
  <inkml:trace contextRef="#ctx0" brushRef="#br0" timeOffset="346.53">18424 2721 20271 0,'0'-11'896'0,"0"11"192"0,0 0-880 0,0 0-208 16,0 0 0-16,0 0 0 0,0 0 864 0,0 0 128 15,-7 6 32-15,1 2 0 0,-1 3 0 0,-1 3 0 16,-3 6 0-16,0 2 0 0,0 3 0 0,-2 3 0 16,1 0 0-16,-2 4 0 0,1-1 0 0,1 0 0 15,0-2 0-15,1 0 0 0,1-2-832 0,2-3-192 16,3-5 0-16,0 0 0 0,1 0 0 0,1-4 0 16,3-4 0-16,0 0 0 15,0 0-1600-15,0-2-352 0,1 0-80 0,-1-9-11472 0</inkml:trace>
  <inkml:trace contextRef="#ctx0" brushRef="#br0" timeOffset="709.43">18839 3412 20271 0,'0'0'448'0,"-6"5"80"0,-2-4 32 0,0 2 16 0,5 0-576 0,3-3 0 15,0 0 0-15,0 0 0 0,3 6 928 0,5-1 80 16,2-1 16-16,2-2 0 0,2-3 0 0,5-1 0 16,3-2 0-16,1 1 0 0,1-3-832 0,4 0-192 15,2-1 0-15,1 0 0 0,-2 1 0 0,-2 1 0 16,1-1 0-16,-6 3 0 0,-1 1 0 0,-4 2 0 16,-7 1 0-16,-2 0 0 0</inkml:trace>
  <inkml:trace contextRef="#ctx0" brushRef="#br0" timeOffset="846.99">18835 3620 27647 0,'0'0'1216'0,"0"0"256"0,5 6-1168 0,3-1-304 0,4 0 0 0,1 0 0 15,3 1 0-15,1-2 0 16,4-1 0-16,4 3 0 0,2-2 880 0,3-1 112 0,1 0 32 0,4-3 0 16,-2-1-832-16,-2-1-192 0,-1 1 0 0,-5 0-9232 15,-3 0-1904-15</inkml:trace>
  <inkml:trace contextRef="#ctx0" brushRef="#br0" timeOffset="1587.24">20907 3124 12895 0,'0'0'576'0,"0"0"112"0,7-1-560 0,-1-2-128 15,-1-3 0-15,1 2 0 0,0 0 848 0,1-1 144 16,-1 2 32-16,0-2 0 0,-2 0 0 0,0-1 0 15,0 0 0-15,-1-2 0 0,0 0-832 0,2-1-192 16,-4 2 0-16,0-3 0 0,-1 0 864 0,-1-1 128 16,0-1 32-16,-5 0 0 0,1 2 0 0,-4 0 0 15,-1 0 0-15,-1 2 0 0,0 2 0 0,-2 0 0 16,-3 2 0-16,-7 2 0 0,2 3-832 0,-2 3-192 16,1 2 0-16,0 4 0 0,1 4 0 0,3 2 0 15,-3 3 0-15,1 2 0 0,0 4 0 0,-1 4 0 16,0 3 0-16,-1 5 0 0,-1 4 0 0,0 5 0 0,-1 5 0 0,2 3 0 15,-2 2 0-15,3 0 0 0,4-3 0 0,0-1 0 16,-1-1 0-16,6-3 0 16,1 0 0-16,2-4 0 0,1-1 0 0,0-8 0 0,2-7 0 0,3-9 0 15,1 1 0-15,-3-3 0 0,2-1 0 0,-3 1 0 32,-1-6-768-32,0-4-208 0,1-3-48 0,-2-2-7632 0,-3-6-1536 0</inkml:trace>
  <inkml:trace contextRef="#ctx0" brushRef="#br0" timeOffset="1760.66">20092 3709 20271 0,'0'0'448'0,"5"-7"80"0,-1-1 32 0,6 2 16 0,-2 4-576 0,4-2 0 0,2-3 0 0,2 2 0 15,3 0 0-15,3 3 0 0,2 2 0 0,4-2 0 0,2-4 928 0,1 2 80 16,5 0 16-16,-8 1 0 0,5-2 0 0,5-1 0 16,1 2 0-16,2-2 0 0,-3 3-832 0,2 0-192 15,-4 0 0-15,1-1 0 0,-2 1 0 0,-3-1 0 16,-4-1 0-16,-2 2 0 0,-3 0 0 0,-3-1 0 15,-4 1 0-15,2-1-12240 16</inkml:trace>
  <inkml:trace contextRef="#ctx0" brushRef="#br0" timeOffset="2121.19">21995 2853 12895 0,'5'-18'576'0,"-5"18"112"0,0 0-560 0,0 0-128 0,0 0 0 0,0 0 0 16,0 0 848-16,0 0 144 0,-8 2 32 0,1 2 0 15,-4 4 0-15,-1 3 0 0,-3 4 0 0,-6 4 0 16,-4 4 0-16,-6 3 0 0,-6 1 0 0,3 3 0 16,2 3 0-16,-2 6 0 0,2 3 0 0,2 4 0 15,-1 7 0-15,-1 8 0 0,-1-2 0 0,3 0 0 16,2-5-832-16,3-1-192 0,6-2 0 0,3-2 0 0,5 0 0 0,5-3 0 16,1-4 0-16,5-5 0 0,5-3 0 0,1-4 0 15,3-4 0-15,2-3 0 0,1-2 0 0,2-5 0 16,0-6 0-16,1-3-9232 15,-1 0-1904-15</inkml:trace>
  <inkml:trace contextRef="#ctx0" brushRef="#br0" timeOffset="2447.11">22630 3015 23951 0,'0'0'512'0,"0"0"128"0,0 0 0 0,-3-1 64 0,-2 1-576 0,1 2-128 0,-4 2 0 0,0 2 0 16,-4 4 0-16,1 2 0 0,-1 1 0 0,-5 8 0 15,-1 2 848-15,-1 6 144 0,2 3 32 0,-3 3 0 16,0 4-832-16,-1 3-192 0,-2 7 0 0,1-1 0 15,2 1 864-15,-2-2 128 0,2-3 32 0,5 0 0 16,4 0-832-16,3-3-192 0,3-5 0 0,2-2 0 16,1-3 0-16,7-6 0 0,4-7 0 0,-4-2 0 15,-4 2 0-15,1-4 0 0,3-2 0 0,-1-2 0 16,0-3-768-16,-1-4-208 0,-3-3-48 0,0 0 0 0</inkml:trace>
  <inkml:trace contextRef="#ctx0" brushRef="#br0" timeOffset="2602.3">22055 3611 20271 0,'0'0'896'0,"0"0"192"0,0 0-880 0,6-1-208 16,-1-1 0-16,3 1 0 0,6 0 0 0,2 1 0 15,3 1 0-15,1 0 0 0,3-1 0 0,12-1 0 16,0 0 0-16,2 0 0 0,1 0 0 0,-1-2 0 16,-2 0 0-16,0 1 0 0,-5 0 0 0,-2 0 0 15,25-3 0-15,-19 3 0 0</inkml:trace>
  <inkml:trace contextRef="#ctx0" brushRef="#br0" timeOffset="2826.55">22925 3996 31327 0,'4'11'688'0,"-9"-1"144"0,0 2 16 0,0 3 48 0,-2 0-720 0,-2 2-176 0,-3 2 0 0,0 0 0 16,-2-1 0-16,-1-1 0 0,0 0 0 0,1-2 0 15,-1-4 0-15,2-1 0 0,-1-1 0 0,1-1 0 16,3-3-784-16,2-1-192 0,3-2-48 0,5-2-11872 16</inkml:trace>
  <inkml:trace contextRef="#ctx0" brushRef="#br0" timeOffset="3489.12">23744 3315 20271 0,'5'-4'448'0,"-5"4"80"0,2-5 32 0,-2 5 16 0,0 0-576 0,0 0 0 15,0 0 0-15,0 0 0 0,0 0 928 0,-9 4 80 0,-1 3 16 0,-4 2 0 16,-4 4 0-16,-3 2 0 0,1 5 0 0,2 3 0 15,-4 0-832-15,3 3-192 0,1-1 0 0,3 1 0 16,2 3 0-16,1 1 0 0,2 2 0 0,1 0 0 16,5 0 864-16,1-4 128 0,3-4 32 0,3-2 0 15,4-1-832-15,3-3-192 0,2-2 0 0,5-3 0 16,4-2 0-16,3-3 0 0,1-2 0 0,2-2 0 16,0-2 864-16,1-4 128 0,-4-3 32 0,-1 0 0 0,-2-3-832 0,-1-2-192 15,-1-3 0-15,-2 1 0 0,-2-3 0 0,1 0 0 16,-1-4 0-16,1 2 0 0,-2-2 0 0,-3 3 0 15,0 1 0-15,0 3 0 0,-1 2 0 0,-3 4 0 16,-1 2 0-16,1 2 0 0,-3-1 0 0,-4 3 0 16,0 0 0-16,1 12 0 0,-1 1 0 0,-2 6 0 15,-3 2 0-15,-2 4 0 0,1 4 0 0,-4 7 0 16,-1 1 0-16,1 3 0 0,-3 3 0 0,0 0 0 16,-2 4 0-16,-2 0 0 0,0 0 0 0,-1 1 0 15,-4-1 0-15,5-12 0 0,0 0 0 0,-2-2 0 16,2-3 0-16,-7 2 0 0,1-2 864 0,-3 0 128 15,1-3 32-15,-1 0 0 0,-4 3-832 0,2-4-192 16,3-4 0-16,3-6 0 0,2-2 0 0,0-4 0 16,3-3 0-16,1-3 0 0,1-3 864 0,0-2 128 15,2-2 32-15,2 0 0 0,-1-6-832 0,0 0-192 16,0 0 0-16,2-1 0 16,-2-2-768-16,2 1-208 0,3-1-48 0,3-2 0 0,0 0 832 0,4 0 192 15,4 2 0-15,2 2 0 16,1 1-864-16,4-1-128 0,2 0-32 0,3 2-9824 0,0 1-1968 0</inkml:trace>
  <inkml:trace contextRef="#ctx0" brushRef="#br0" timeOffset="4056.88">24487 2742 12895 0,'0'0'272'0,"0"0"64"0,1-3 16 0,-1 0 32 0,0 3-384 0,-4-4 0 15,1 0 0-15,1 1 0 0,2 3 896 0,0 0 96 0,-7-2 32 0,2 0 0 16,5 2-832-16,0 0-192 0,-7 0 0 0,7 0 0 16,0 0 864-16,0 6 128 0,0 2 32 0,1 0 0 15,4 3 0-15,4 2 0 0,-1-1 0 0,6 3 0 16,3 5-832-16,8 12-192 0,0 4 0 0,0 5 0 16,1 2 864-16,-1 2 128 0,-2 1 32 0,-2 7 0 15,-4 8-832-15,-4 4-192 0,-4 1 0 0,-7 0 0 0,-4 2 864 0,-6 3 128 16,-6 1 32-16,-6 2 0 0,-4-1-832 0,-3-3-192 15,-7-5 0-15,-1-2 0 0,-1-5 0 0,2-4 0 16,-2-2 0-16,1-4 0 0,0-6 864 0,1-5 128 16,-2-2 32-16,1-5 0 0,-1-5-832 0,-1-4-192 15,-1-4 0-15,-1-2-15520 16</inkml:trace>
  <inkml:trace contextRef="#ctx0" brushRef="#br0" timeOffset="5528.51">20501 2589 9215 0,'0'0'192'0,"-7"10"64"0,-1-10 0 0,-2 3 0 0,-2 0-256 0,1 2 0 16,-3 0 0-16,-3 0 0 0,-3 4 864 0,-1 2 128 0,-1 1 32 0,-3 4 0 15,0 1-832-15,0 4-192 16,-5 4 0-16,-1 4 0 0,-13 13 0 0,-2 2 0 0,-4 2 0 0,3 1 0 15,2 2 864-15,15-14 128 0,4 1 32 0,3 3 0 16,1 1-832-16,4 4-192 0,3 4 0 0,2-1 0 16,3 1 0-16,0-1 0 0,5-1 0 15,3 2 0-15,3 3 864 0,3 2 128 0,2 0 32 0,4 20 0 16,0-7-832-16,-4-5-192 0,1-10 0 0,-4 2 0 16,-7 1 0-16,-3 0 0 0,-2 0 0 0,-5-4 0 15,-2-1 0-15,-4-3 0 0,-2-1 0 0,-6-3 0 16,-1-3 0-16,-4 0 0 0,-2-2 0 0,-4-1 0 15,2-2 0-15,-3-2 0 0,3-1 0 0,-1-1 0 0,4 0 0 0,1-3 0 16,0-1 0-16,0-4-5952 16,-4-1-1248-16</inkml:trace>
  <inkml:trace contextRef="#ctx0" brushRef="#br0" timeOffset="6442.21">16904 2676 9215 0,'0'0'192'0,"-9"-1"64"0,-4 0 0 0,-2 1 0 0,-2 2-256 0,0 2 0 15,-5-2 0-15,0 3 0 0,-1 4 0 0,-2 2 0 16,-1 2 0-16,0 4 0 0,0 3 864 0,0 5 128 16,1 6 32-16,0 2 0 0,1 3 0 0,0 3 0 15,1 3 0-15,2-2 0 0,2 1-832 0,0-1-192 16,1 0 0-16,5 4 0 0,4 3 0 0,2 3 0 0,3 2 0 0,1-2 0 15,0-1 0-15,3-2 0 16,-1-1 0-16,-2 1 0 0,0 1 864 0,-3-1 128 0,0 0 32 0,1 1 0 16,2-1-832-16,-1-2-192 0,-3-3 0 0,0-4 0 15,0 0 0-15,0-3 0 0,-1-1 0 0,1 1 0 16,-5 4 864-16,-1-1 128 0,1 1 32 0,-2-1 0 16,-5 1-832-16,2-2-192 0,0-2 0 0,2-4 0 15,-1-5 0-15,0-2 0 0,2-5 0 0,-1 2 0 16,2 1 864-16,2-1 128 0,0-3 32 0,1-2 0 15,1 0-832-15,1-4-192 0,-1 0 0 0,1-2 0 16,3-4 0-16,0 3 0 0,-1-2 0 0,6-7 0 16,0 0 0-16,-7 2 0 0,7-2 0 0,0 0 0 0,-8 4 0 0,8-4 0 15,-6-1 0-15,6 1 0 0,0 0 864 0,0 0 128 16,-6-4 32-16,6 4 0 0,-6-1-832 0,6 1-192 16,-7-2 0-16,7 2 0 0,0 0 0 0,0 0 0 15,-8-3 0-15,8 3 0 0,0 0 0 0,-5-1 0 16,-3 1 0-16,8 0 0 0,0 0 0 0,0 0 0 15,0 0 0-15,0 0 0 0,-5 1 0 0,5-1 0 16,0 0 0-16,0 0 0 0,0 0 0 0,0 0 0 16,0 0 0-16,0 0 0 0,0 0 0 0,0 0 0 15,-3-5 0-15,3 5 0 16,0 0-1600-16,0 0-352 0,-1-11-80 0,1 11-16 0</inkml:trace>
  <inkml:trace contextRef="#ctx0" brushRef="#br0" timeOffset="10870.38">6723 5795 12895 0,'0'0'272'0,"0"0"64"0,0 0 16 0,0 0 32 0,0 0-384 0,0 0 0 0,0 0 0 0,7-2 0 16,-7 2 0-16,5-4 0 0,0 1 0 0,-5 3 0 15,0 0 896-15,0 0 96 0,0 0 32 0,0 0 0 16,0 0 0-16,0 0 0 0,0 0 0 0,-4 1 0 0,-2 2-832 0,0 2-192 16,-3-1 0-16,0 1 0 0,1 1 864 0,-2-2 128 15,2 1 32-15,-2 2 0 0,-1 3-832 0,0-3-192 16,1-1 0-16,0 1 0 0,-1 7 0 0,1-4 0 16,0-4 0-16,-1 4 0 0,0 3 864 15,-1 3 128-15,0-1 32 0,0 0 0 0,1 2-832 0,-2 1-192 16,1 1 0-16,-1 0 0 0,0 1 0 0,2 1 0 15,-2 0 0-15,3 1 0 0,2 0 0 0,-1 2 0 16,0-2 0-16,1 3 0 0,4-1 0 0,-2 3 0 16,3-1 0-16,1 2 0 0,-1-1 0 0,3 2 0 15,2 5 0-15,-1-1 0 0,-1-1 864 0,0 0 128 16,0 1 32-16,0 0 0 0,0-1-832 0,1-1-192 16,0 1 0-16,0 0 0 0,-1-1 0 0,0 2 0 0,0-4 0 0,0 1 0 15,0 2 0-15,0 1 0 0,0 0 0 0,0-3 0 16,0-2 0-16,0-2 0 15,-1-1 0-15,-2 3 0 0,-1-2 864 0,-2 3 128 0,-1-1 32 0,-1 4 0 16,1-1-832-16,-2 2-192 0,0 2 0 0,-2 3 0 16,0 2 0-16,1 2 0 0,-3-3 0 0,0-1 0 15,-3-3 864-15,2 1 128 0,0-1 32 0,-1-2 0 16,1-1-832-16,1-2-192 0,1 0 0 0,-1-2 0 16,1-4 0-16,2-2 0 0,1-6 0 0,1-2 0 15,3-5 0-15,1-1 0 0,0-2 0 0,4-6 0 16,-2-9-1600-16,1-7-352 0,-2-14-80 15,0-1-16-15</inkml:trace>
  <inkml:trace contextRef="#ctx0" brushRef="#br0" timeOffset="13483.81">7210 7850 16575 0,'0'0'368'0,"0"0"80"0,0 0 0 0,0 0 16 0,0 0-464 0,0 0 0 16,0 0 0-16,0 0 0 0,0 0 912 0,0 0 96 0,0 0 16 0,0 0 0 15,0 0 0-15,0 0 0 0,5-5 0 0,-5 5 0 16,0 0 0-16,0 0 0 0,0 0 0 0,0 0 0 15,0 0-832-15,0 0-192 0,0 0 0 0,0 0 0 16,0 0 864-16,0 0 128 0,-5-4 32 0,-2 1 0 16,1-1-832-16,0 2-192 0,1 1 0 0,-1 0 0 15,-2 1 0-15,1 0 0 0,-1 1 0 0,0 1 0 0,0-1 0 0,0 0 0 16,-2-1 0-16,2 4 0 0,-4 0 0 0,1 0 0 16,0 2 0-16,1 1 0 0,-3-1 864 0,0 2 128 15,0 0 32-15,-1 0 0 0,1 1-832 0,0 2-192 16,-5 3 0-16,5 1 0 0,-2-1 0 0,1 1 0 15,-1 2 0-15,3 2 0 0,0 2 0 0,3 1 0 16,0 1 0-16,5-1 0 0,3-4 0 0,1 1 0 16,3-1 0-16,5 0 0 0,2 1 0 0,2-1 0 15,2-2 0-15,2 1 0 0,0-3 0 0,2-2 0 16,0-1 0-16,1-2 0 0,2-1 0 0,-2-2 0 16,1 1 0-16,0-3 0 0,-1-1 0 0,1-1 0 15,0-4 0-15,1 0 0 0,-4-1 0 0,3-1 0 16,1-3 0-16,-2-2 0 0,-2-1 864 0,1-2 128 15,-1-2 32-15,0-3 0 0,-3 1-832 0,-2-2-192 16,0-2 0-16,-3 0 0 0,-1-4 864 0,-4 1 128 0,0 0 32 0,-2-2 0 16,-3 1-832-16,-3 2-192 0,-1 1 0 0,-3 2 0 15,-2 0 0-15,-3 4 0 16,-1 0 0-16,-2 3 0 0,0 1 0 0,1 2 0 0,-5 1 0 0,2 1 0 16,-1 3 0-16,2 1 0 0,-1 1 0 0,-5-1 0 31,4 1-768-31,5 2-208 0,2 0-48 0,8-1-10912 0,4 1-2192 0</inkml:trace>
  <inkml:trace contextRef="#ctx0" brushRef="#br0" timeOffset="14565.6">7551 5429 9215 0,'0'-10'400'0,"0"10"96"0,0 0-496 0,0 0 0 15,0 0 0-15,0 0 0 0,0 0 912 0,5-3 96 0,4 3 16 0,-9 0 0 16,3-4 0-16,2-1 0 0,-1-2 0 0,1 3 0 15,-5 4 0-15,0 0 0 0,5-3 0 0,-5 3 0 16,8-1-832-16,-8 1-192 0,0 0 0 0,3-5 0 16,-3 5 864-16,0 0 128 0,5-5 32 0,-2 1 0 15,-3 4-832-15,0 0-192 0,0 0 0 0,0 0 0 16,0 0 864-16,0 0 128 0,0 0 32 0,0 0 0 16,0 0-832-16,0 0-192 0,0 0 0 0,-3 4 0 15,-2 1 0-15,2 0 0 0,-3 1 0 0,2 0 0 16,1 3 864-16,-3 2 128 0,1 1 32 0,0 3 0 0,-1-1-832 0,0 2-192 15,2 4 0-15,-3 3 0 0,3 4 0 0,0 0 0 16,0-2 0-16,1 2 0 0,-1 1 0 0,1-1 0 16,1-1 0-16,-2 0 0 0,0-1 0 0,2 0 0 15,1 0 0-15,-1 1 0 0,0-2 0 0,-2-1 0 16,2-1 0-16,1-1 0 0,2-1 864 0,0 1 128 16,2-2 32-16,0-1 0 0,-1-3-832 0,2 0-192 15,3-2 0-15,-2-1 0 0,5-2 0 0,0-2 0 16,2-3 0-16,0 2 0 0,3-3 0 0,-1-1 0 15,2 0 0-15,1-2 0 0,1-1 0 0,0 0 0 16,3-1 0-16,0 1 0 0,-1-3 0 0,-1 2 0 16,-3-1 0-16,-1 0 0 0,0 0 0 0,-4 0 0 0,-5-3 0 15,1 1 0 1,-7 4-2416-16,0 0-528 0,-2-7-96 0,-5 2-32 0</inkml:trace>
  <inkml:trace contextRef="#ctx0" brushRef="#br0" timeOffset="14772.97">7301 5886 27647 0,'0'0'608'0,"7"-6"128"0,4-2 32 0,-4 3 0 0,4 3-624 0,4 1-144 0,1-1 0 0,4-2 0 16,2-2 848-16,1 1 144 0,5 0 32 0,1 0 0 15,3-3-832-15,2 1-192 0,2 2 0 0,2-1 0 16,5-2 864-16,-2 0 128 0,-1 0 32 0,-3 3 0 0,-7 0-832 0,-3 2-192 15,-5 1 0-15,2 0 0 16,-7 2-768-16,-6 2-208 16,-5 2-48-16,-6-4-13504 0</inkml:trace>
  <inkml:trace contextRef="#ctx0" brushRef="#br0" timeOffset="16186.26">10073 6012 12895 0,'0'0'272'0,"0"0"64"0,0 0 16 0,0 0 32 0,0 0-384 0,3 7 0 0,-3-7 0 0,0 0 0 15,0 0 1712-15,7-2 272 0,-3-1 48 0,-4 3 16 0,0 0-832 0,4-7-144 16,-3 1-48-16,-1-1 0 0,0 7-816 0,-3-8-208 16,-3-1 0-16,-1 1 0 0,-1-2 864 0,-2 1 128 15,-2 0 32-15,-3 3 0 0,-1-2-832 0,-1 2-192 16,1 2 0-16,-2-3 0 0,1-1 0 0,-4-2 0 16,-1-1 0-16,6 5 0 0,-1 3 864 0,-11-2 128 15,5 2 32-15,0 2 0 0,-1 0-832 0,1 4-192 16,1 4 0-16,-1-2 0 0,-3-1 0 0,2 1 0 15,-1 6 0-15,2 2 0 0,-4 2 0 0,4 0 0 16,2 0 0-16,3 4 0 0,0 6 0 0,2 3 0 16,0-2 0-16,6-6 0 0,1 3 0 0,-2 15 0 15,-1 0 0-15,5-2 0 0,0 1 0 0,2 1 0 16,-1 4 0-16,2 4 0 0,-2 5 0 0,2-2 0 16,-2-1 0-16,3-3 0 0,2-3 0 0,2-2 0 0,1-1 0 15,-1-1 0-15,-2 3 0 0,1 0 0 0,0-1 0 0,0-1 0 16,0-6 0-16,0-1 0 0,0-4 0 0,0-1 0 15,0-5 0-15,0-4 0 16,-1-2 0-16,1-1 0 0,0 2 0 0,1-3 0 0,0-2 0 0,0-3 0 16,-1-9 0-16,0 0 0 0,0 0 0 0,0 0 0 31,1-7-2416-31,1-1-528 0,-2-9-96 0,-3 1-32 0</inkml:trace>
  <inkml:trace contextRef="#ctx0" brushRef="#br0" timeOffset="16504.72">8892 6710 20271 0,'0'0'448'0,"-7"0"80"0,7 0 32 0,0 0 16 0,0 0-576 0,0 0 0 15,0 0 0-15,0 0 0 0,6-8 928 0,1 2 80 16,3 0 16-16,5 1 0 0,3-1 0 0,-2 2 0 15,1-1 0-15,17-1 0 0,5-2 0 0,2 0 0 16,0 2 0-16,3 0 0 0,-2 4 0 0,1 0 0 16,0-1 0-16,1 2 0 0,-2-4-832 0,0 3-192 15,-2 1 0-15,-1 1 0 0,-2 1 864 0,-4 1 128 16,-3 0 32-16,-5 2 0 0,-4 0-832 0,-4-1-192 16,-3-2 0-16,-4 2 0 0,-3 1 0 0,-7-4 0 15,5 6 0-15,-5-6 0 0,0 0 0 0,0 0 0 0,0 0 0 0,0 0 0 31,0 0-1600-31,-6-7-352 0,-2 1-80 0,1 2-8208 0,-3 0-1632 16</inkml:trace>
  <inkml:trace contextRef="#ctx0" brushRef="#br0" timeOffset="17208.62">11113 5444 12895 0,'0'0'272'0,"0"0"64"0,0 0 16 0,7-7 32 0,-1-1-384 0,-6 8 0 0,0 0 0 0,0 0 0 16,0 0 896-16,0 0 96 0,0 0 32 0,0 0 0 15,0 0 0-15,-8 3 0 0,-1 1 0 0,0 3 0 16,-4 2-832-16,0-1-192 0,1 0 0 0,-7 4 0 16,-3 5 864-16,-1 3 128 0,-4 2 32 0,-2 4 0 15,-3 6 0-15,-1 3 0 0,-2 2 0 0,1 3 0 0,0-3-832 16,2 9-192-16,1 1 0 0,2 7 0 0,0 5 0 16,4 3 0-16,-2-2 0 0,3 3 0 0,1 0 0 0,3 3 0 15,0 4 0-15,6-1 0 0,4 0 864 0,0-3 128 16,4-7 32-16,0-3 0 0,6 0-832 0,1-5-192 15,3-5 0-15,0-2 0 0,5-2 864 0,2-3 128 16,2-3 32-16,1-3 0 16,2-6-1648-16,0 1-320 0,2-2-64 0,-1-4-16 0,1-4 1648 0,2-3 320 15,-2-1 64-15,3 1 16 16,0-1-1648-16,0-2-320 0,2-2-64 0,1-1-16 16,2 1-816-16,-3-2-160 0,8-2-48 0,2-7 0 0</inkml:trace>
  <inkml:trace contextRef="#ctx0" brushRef="#br0" timeOffset="18619.5">12275 6175 16575 0,'-16'17'368'0,"16"-17"80"0,0 0 0 16,0 0 16-16,3-6-464 0,-3 6 0 0,0 0 0 0,0 0 0 0,0 0 912 0,-2-6 96 16,2 6 16-16,-7-5 0 0,0 3 0 0,0-1 0 15,2-3 0-15,-3 6 0 0,-3 3-832 0,-1-2-192 16,-1-2 0-16,-5 1 0 0,-1 2 864 0,0 1 128 15,0 3 32-15,-5-1 0 0,1 0-832 0,-5 0-192 16,-1 1 0-16,-1 1 0 0,-4 3 864 0,-1 0 128 16,-1-1 32-16,13-3 0 0,-1 8-832 0,-10 5-192 15,4-3 0-15,7-1 0 0,2-2 0 0,6 3 0 16,1 1 0-16,5-2 0 0,-1 0 0 0,4-1 0 16,3 3 0-16,1-2 0 0,4 3 0 0,0-3 0 15,2-3 0-15,2-2 0 0,3 2 0 0,7 4 0 16,3-3 0-16,4 1 0 0,-2-3 0 0,6 3 0 15,6 0 0-15,0-1 0 0,2-2 864 0,-2-1 128 0,0 0 32 16,-5 1 0-16,-1 1-832 0,-3 0-192 0,-3-1 0 0,-3 0 0 16,0 2 0-16,-2 2 0 15,-1 0 0-15,-2 0 0 0,-1 1 0 0,-1 0 0 0,-2 3 0 0,-1-4 0 16,-2 0 0-16,1-4 0 0,-5 3 0 0,0 1 0 16,-2 1 0-16,-2 1 0 0,0 0 0 0,-4-1 0 15,2-1 0-15,-2 0 0 0,-2 0 0 0,0 1 0 16,-3-2 0-16,0 2 0 0,-3-2 0 0,-1-1 0 15,0-1 864-15,-2 0 128 0,0-2 32 0,-2 1 0 16,-1-1-832-16,-4-1-192 0,-3-3 0 0,-4 1 0 16,-4-1 864-16,-1-1 128 0,1-2 32 0,2-3 0 15,2-2-832-15,3 0-192 0,0-1 0 0,4-1 0 16,3-4 0-16,5-1 0 0,0-1 0 0,2 4 0 0,3 2 0 0,3 0 0 16,1-1 0-16,7 5 0 0,0 0 0 0,0 0 0 15,0 0 0-15,0 0 0 16,4-8-2416-16,3 3-528 0,2 1-96 0,4 0-7664 15,1 2-1536-15</inkml:trace>
  <inkml:trace contextRef="#ctx0" brushRef="#br0" timeOffset="19689.91">12933 6929 12895 0,'0'0'272'0,"0"0"64"0,6-4 16 0,-6 4 32 0,0 0-384 0,7-4 0 16,-7 4 0-16,9-4 0 0,-9 4 896 0,10-2 96 16,-10 2 32-16,0 0 0 0,0 0 0 0,8 4 0 0,0 3 0 0,-4-1 0 15,1 0-832-15,1 4-192 16,-1 0 0-16,1 3 0 0,1 3 0 0,0 1 0 0,3-1 0 0,0 3 0 16,-4 0 864-16,-1 2 128 0,1 2 32 0,-4 2 0 15,-2 2-832-15,-1 2-192 0,-5 2 0 0,0-4 0 16,-3-2 864-16,-1-1 128 15,-2 0 32-15,-1 0 0 0,-2 1-832 0,0-3-192 0,-3-5 0 0,-2 2 0 16,0-2 864-16,-2 0 128 0,0-3 32 0,-3-2 0 16,3 0-832-16,-4-1-192 0,-2-1 0 0,3-1 0 15,3-5 0-15,3-1 0 0,4-3 0 0,4 0-9232 16,4-3-1904-16</inkml:trace>
  <inkml:trace contextRef="#ctx0" brushRef="#br0" timeOffset="20703.61">14798 6156 12895 0,'0'0'272'0,"0"0"64"0,0 0 16 0,0 0 32 0,0 0-384 0,0 0 0 15,0 0 0-15,0 0 0 0,0 0 896 0,0 0 96 16,0 0 32-16,-6-1 0 0,6 1 0 0,-5-2 0 16,-1 1 0-16,1 1 0 0,-2 0 0 0,1 0 0 15,-1 0 0-15,0 1 0 0,3 3-832 0,-5-1-192 16,3-2 0-16,-3 0 0 0,1 0 864 0,-3 0 128 0,0 3 32 0,-5 0 0 16,-1-1-832-16,1 2-192 15,-2 0 0-15,0 0 0 0,0-2 0 0,-4-1 0 0,0 3 0 0,6 0 0 16,1 4 0-16,-8 5 0 0,1-3 0 0,1 1 0 15,0 4 864-15,2 1 128 0,1 2 32 0,1 2 0 16,-2 1-832-16,4 5-192 0,0 6 0 0,2 0 0 16,0-1 0-16,2 0 0 0,0 0 0 0,2-1 0 15,3 0 0-15,1-2 0 0,3-1 0 0,3-3 0 16,4-3 0-16,1-2 0 0,3-2 0 0,2-1 0 16,1 0 0-16,4-2 0 0,1-1 0 0,2 1 0 15,1-1 0-15,3-3 0 0,1-1 0 0,0-1 0 16,-2 1 0-16,2-3 0 0,3 0 0 0,1 0 0 0,-1-2 864 0,-6-1 128 15,-1 0 32-15,2-2 0 0,0-3-832 0,0-2-192 16,1-2 0-16,-2-1 0 0,3-4 0 0,-2-2 0 16,2-2 0-16,-1 1 0 0,2 1 0 0,1-2 0 15,-2-2 0-15,3 1 0 0,1 1 0 0,0 0 0 16,0 1 0-16,-3-1 0 0,-2-3 0 0,-1 2 0 16,-3 1 0-16,-2-2 0 0,-4-1 0 0,-2-2 0 15,-1-2 0-15,-2-1 0 0,-1 0 0 0,-1-3 0 16,-2-4 0-16,-2-3 0 0,-1 0 0 0,0 1 0 15,-1 0 0-15,-1 2 0 0,-1 2 0 0,0 4 0 16,-4 4 0-16,1 0 0 0,-1 3 0 0,-4 1 0 16,1 1 0-16,-2 4 0 0,-4 0 0 0,0-1 0 0,-2 4 0 15,1-1 0-15,0 5 0 0,1-1 0 16,-3 1 0-16,3 1 0 16,3 1-2416-16,-1 1-528 0,3 1-96 0,2 1-32 0</inkml:trace>
  <inkml:trace contextRef="#ctx0" brushRef="#br0" timeOffset="21272.82">15164 5715 9215 0,'0'0'192'0,"3"-6"64"0,1-1 0 0,-1 2 0 0,0-1-256 0,-3 6 0 16,0 0 0-16,0 0 0 0,0-6 864 0,0 0 128 15,0 1 32-15,0 5 0 0,0 0 0 0,0 0 0 16,0 0 0-16,-5 1 0 0,5-1 0 0,-7 1 0 15,-1 1 0-15,1 2 0 0,0-1-832 0,-4 6-192 16,-1-3 0-16,4 1 0 0,0-1 0 0,-1 1 0 16,-1 1 0-16,0 2 0 0,0 2 864 0,-1 2 128 15,-2 1 32-15,-5 7 0 0,1 3-832 0,-1-1-192 16,3 3 0-16,4-4 0 0,-1 7 864 0,-2 3 128 16,0 6 32-16,-1-1 0 0,-1 2-832 0,1-1-192 0,-1-5 0 0,1 4 0 15,0 3 0-15,0-1 0 0,1-1 0 0,0 1 0 16,-2 2 864-16,1 1 128 15,-3-1 32-15,-6 13 0 0,-1-11-832 0,2-8-192 0,-3-1 0 0,1 1 0 16,0-1 864-16,2-3 128 0,1-3 32 0,5 0 0 16,2 0-832-16,1-1-192 0,-2 0 0 0,3-1 0 15,1 0 0-15,3 0 0 0,-1 0 0 0,2-5 0 16,1-3 0-16,1-1 0 0,1 0 0 0,0-1 0 16,2 0 0-16,2-1 0 0,0 1 0 0,-1-5 0 15,2 0 0-15,2-2 0 0,-2-10 0 0,0 0 0 0,3 12 864 0,2-3 128 16,0-2 32-16,-5-7 0 15,9-3-1648-15,1-5-320 0,1 0-64 0,2-2-9840 16,1-2-1968-16</inkml:trace>
  <inkml:trace contextRef="#ctx0" brushRef="#br0" timeOffset="21919.99">16514 5795 12895 0,'0'0'272'0,"0"0"64"0,0 0 16 0,0 0 32 0,-6-6-384 0,1 3 0 15,-2 1 0-15,-4 3 0 0,-1 3 896 0,0 2 96 16,-2-1 32-16,-3 3 0 0,-2 1 0 0,0 0 0 16,-3 1 0-16,1 4 0 0,1 3 0 0,-1 7 0 15,-1 4 0-15,-1 4 0 0,0 2-832 0,1 4-192 16,1 2 0-16,0 1 0 0,1 0 864 0,3 0 128 16,-1-2 32-16,2 6 0 0,-3 6-832 0,2 1-192 15,3 0 0-15,3-5 0 0,-1-4 0 0,4-2 0 0,2-5 0 0,2-4 0 16,3-2 864-16,2-3 128 0,2-2 32 0,1-1 0 15,4 1-832-15,-2-4-192 0,3-3 0 0,1-3 0 16,1-1 0-16,1 1 0 16,1-2 0-16,-1-3 0 0,2-1 0 0,-1-4 0 0,-1 1 0 0,1-6-9232 15,1-5-1904-15</inkml:trace>
  <inkml:trace contextRef="#ctx0" brushRef="#br0" timeOffset="22384.76">17065 6207 23951 0,'0'0'1056'0,"-6"-2"224"0,0 0-1024 0,-1 2-256 16,1-1 0-16,-3 1 0 16,-1 0-768-16,-1 1-192 0,-2 0-64 0,-2 1 0 0,-1 2 1648 0,-3 1 320 15,-2 3 64-15,-3-1 16 0,0 0-832 0,1 0-192 16,3-4 0-16,2 6 0 0,-1 4 864 0,2 1 128 16,5-1 32-16,-1 3 0 0,2 0-832 0,4 1-192 15,2-3 0-15,4 0 0 0,1 1 0 0,3 1 0 0,3 2 0 0,3 1 0 16,2-2 0-16,4 4 0 0,1-2 0 15,2 1 0-15,-2 0 864 0,1 1 128 16,-1 0 32-16,-2 0 0 0,-1-1-832 0,-2 0-192 0,-2-2 0 0,-1 3 0 16,-2-2 0-16,-1 0 0 0,-3-1 0 0,-2 1 0 15,-3-2 864-15,-4-3 128 0,2 0 32 0,-4-2 0 16,-1 2-832-16,-3-3-192 0,-3-3 0 0,-1 1 0 16,-2 0 864-16,0-1 128 0,-3-3 32 0,-4-3 0 15,1-2-832-15,1-2-192 0,0-1 0 0,2-2 0 16,2 0 0-16,-1-2 0 0,3-1 0 0,4 0 0 15,2 0-2416-15,3-1-528 16,-5-13-96-16,10 4-32 0</inkml:trace>
  <inkml:trace contextRef="#ctx0" brushRef="#br0" timeOffset="22885.17">17416 5801 16575 0,'0'0'368'0,"0"0"80"0,-4-4 0 0,4 4 16 0,0 0-464 0,0 0 0 0,0 0 0 0,0 0 0 15,8-1 912-15,-1 1 96 0,3 1 16 0,-2 2 0 16,2 2-832-16,2 1-192 0,-2 2 0 0,2 3 0 15,3 3 864-15,0 4 128 0,1 2 32 0,0 4 0 16,2 5-832-16,0 4-192 0,2 5 0 0,-1 3 0 16,-2 2 864-16,-1 1 128 0,-4 2 32 0,-4 7 0 0,-5 4-832 0,-5 4-192 15,-2 0 0-15,-2 1 0 0,-6-1 0 0,-1-3 0 16,-2-1 0-16,0-4 0 0,-3-2 864 0,2-5 128 16,-1-2 32-16,2-5 0 0,1-5-832 0,-1-4-192 15,0-4 0-15,1-2 0 0,-1-4 0 0,2-4 0 16,0-3 0-16,0-1 0 0,-2 0 0 0,4-3 0 15,0-5 0-15,3-2-13888 16</inkml:trace>
  <inkml:trace contextRef="#ctx0" brushRef="#br0" timeOffset="23601.57">18272 5449 16575 0,'2'-8'368'0,"1"-1"80"0,0-1 0 0,3 3 16 0,-6 7-464 0,6-3 0 0,0-2 0 0,-6 5 0 16,8-4 912-16,-8 4 96 0,0 0 16 0,8 1 0 15,-8-1-832-15,10 3-192 0,0 3 0 0,-2 0 0 16,1-1 0-16,1 4 0 16,1 3 0-16,1 2 0 0,1 3 864 0,2 4 128 0,3 4 32 0,2 5 0 15,2 4-832-15,1 4-192 0,4 2 0 0,1 1 0 16,-4-1 0-16,1 5 0 0,3 6 0 0,-4 1 0 16,-1 1 864-16,-3 0 128 0,-5 2 32 0,-1 0 0 15,-5-2-832-15,0-2-192 0,-2-2 0 0,-3 2 0 16,-2 4 0-16,-2-3 0 0,0-4 0 0,-3-1 0 15,-3-4 864-15,-3-2 128 0,-2-3 32 0,-2 0 0 16,-4-2-832-16,-2-3-192 0,-3-1 0 0,1 1 0 16,1 0 0-16,-5 0 0 0,-1-1 0 0,0 1 0 0,-2 0 864 15,1-1 128-15,-1 0 32 0,2-5 0 0,1-4-832 16,2-2-192-16,-3 1 0 0,3 0 0 0,2-2 0 0,1 0 0 16,3-1 0-16,2-4 0 0,4-7 0 0,6-4 0 15,5-4 0-15,0 0-10336 16,4-7-2112-16</inkml:trace>
  <inkml:trace contextRef="#ctx0" brushRef="#br0" timeOffset="24626.89">20241 6172 12895 0,'0'0'272'0,"0"0"64"0,0 0 16 0,0-4 32 0,0-3-384 0,0-1 0 15,-1 0 0-15,-1-1 0 0,1 1 896 0,0 3 96 16,-2-2 32-16,0 0 0 0,-2-1 0 0,1 0 0 15,-2 4 0-15,0-3 0 0,-2 3 0 0,-2-1 0 0,-1 1 0 0,-1 2 0 16,-3 0-832-16,4 1-192 0,-3 0 0 0,-1 2 0 16,-5 4 864-16,0 0 128 0,-1 2 32 0,-3 1 0 15,0 0-832-15,-3 2-192 16,0 3 0-16,-8 5 0 0,2 0 0 0,1 0 0 0,1 1 0 0,0 1 0 16,1 2 0-16,-1 2 0 0,1-1 0 0,2 6 0 15,-1 4 0-15,9-6 0 0,3 2 0 0,-1 2 0 16,3-1 0-16,1 2 0 0,6-2 0 0,2-2 0 15,3-4 0-15,-2 14 0 0,6-10 0 0,5-6 0 16,4-4 0-16,6-2 0 0,5-5 0 0,3-3 0 16,2-4 864-16,0-3 128 0,-4-2 32 0,-4-1 0 15,3-3-832-15,-2 0-192 0,2-1 0 0,2-2 0 0,-1-6 0 16,4-1 0-16,1 0 0 0,1-6 0 0,1 0 0 16,2-3 0-16,1-7 0 0,1-2 0 0,2-2 0 15,-2-4 0-15,3-3 0 0,-1-4 0 0,0-2 0 0,-2-3 0 16,0-4 0-16,1-1 0 0,1-3 0 0,1 1 0 15,-1 2 0-15,-2 3 0 0,-2 3 0 0,-3 1 0 16,0 0 0-16,-4 4 0 0,-2 3 0 0,-6 4 0 16,-1-1 0-16,-1 4 0 0,-3 3 0 0,-1 3 0 15,-2 6 0-15,-2 2 0 0,0 0 0 0,0 2 0 16,-2 3 0-16,-1 4 0 0,-1 2 0 0,-1 3 0 16,0 0 0-16,-1 1 0 0,0 6 0 0,0 0 0 15,0 0 0-15,-6 8 0 0,-4 2 0 0,0 4 0 16,-3 3 0-16,-2 6 0 0,-2 4 0 0,4 0 0 15,-1 5 0-15,0 4 0 0,-4 4 0 0,0 3 0 16,-3 3 0-16,-1 8 0 0,0 7 0 0,-2 4 0 0,2 0 0 0,-8 25 0 16,4-3 0-16,5-4 0 15,0-4 0-15,4-9 0 0,3-7 0 0,3-9 0 0,0-6 0 0,3-5 0 16,3-5 0-16,1-12 0 0,3 0 0 0,1-3 0 16,0-3 0-16,3-2 0 0,0-5 0 0,2-1 0 15,2-1 0-15,5 0 0 0,0-6 0 16,1-7 0-1,1-4-1600-15,1-4-352 0,17-14-80 0,-8 3-16 0</inkml:trace>
  <inkml:trace contextRef="#ctx0" brushRef="#br0" timeOffset="25327.28">22103 5973 12895 0,'0'0'272'0,"0"0"64"0,0 0 16 0,0 0 32 0,0 0-384 0,0 0 0 0,0-7 0 0,-1 3 0 16,1 4 1712-16,-5-3 272 15,1-1 48-15,-4 1 16 0,1-1-1648 0,-1-1-400 0,0 0 0 0,-1-1 0 16,1 3 0-16,-3-1 0 0,0 0 0 0,-1 0 0 15,-1 4 896-15,0-2 112 0,0-3 16 0,-3 1 0 16,-2 0 0-16,-6 2 0 0,-3 2 0 0,0 0 0 16,-3-1-832-16,0 1-192 0,3 1 0 0,-8 4 0 15,4-2 864-15,0 5 128 0,0 3 32 0,1 1 0 16,5-4-832-16,1 0-192 0,-3 2 0 0,-1 2 0 16,3 3 0-16,2 0 0 0,3 1 0 0,1 0 0 0,6 1 0 15,2 0 0-15,7-1 0 0,0 4 0 0,9 2 0 0,4-1 0 16,5 0 0-16,6 0 0 0,4-1 864 0,2 0 128 15,-2-3 32-15,2 4 0 0,0 5-832 0,-7-7-192 16,1 1 0-16,3 1 0 0,-2 2 0 0,1 1 0 16,0 1 0-16,1-2 0 0,2 1 0 0,0-1 0 15,-3 0 0-15,-3 0 0 0,-2 0 0 0,-3 0 0 16,-2-2 0-16,-4 1 0 0,-3 2 0 0,-3 0 0 16,-2-6 0-16,-7 2 0 0,-10 2 0 0,0-2 0 15,0 0 0-15,-3-3 0 0,-3-4 864 0,0 2 128 16,0-2 32-16,4-3 0 0,-3 0 0 0,-3-1 0 15,-6-1 0-15,-3 0 0 0,-3-2-832 0,-5-2-192 16,-1-1 0-16,-13 3 0 0,4-2 0 0,5 2 0 16,3-3 0-16,4-2 0 0,2-1 0 0,3-1 0 0,0 0 0 0,5 0 0 15,3-1 0-15,2-1 0 0,2-1 0 0,5 0 0 32,4-2-3232-32,4-1-688 0,-8-10-144 0,18 5-32 0</inkml:trace>
  <inkml:trace contextRef="#ctx0" brushRef="#br1" timeOffset="32866.05">15322 7046 12895 0,'0'0'272'0,"-4"2"64"0,-1 1 16 0,-1-2 32 0,6-1-384 0,-5 1 0 15,-1 0 0-15,6-1 0 0,-5 4 896 0,5-4 96 16,0 0 32-16,0 0 0 0,0 0 0 0,0 0 0 16,0 0 0-16,-5 2 0 0,5-2 0 0,0 0 0 15,-4 3 0-15,4-3 0 0,0 0 0 0,0 0 0 16,0 0 0-16,0 0 0 0,0 0 0 0,0 0 0 15,0 0 0-15,0 0 0 0,0 0-832 0,0 0-192 16,4-5 0-16,3 0 0 0,2 1 864 0,-1-1 128 16,3 1 32-16,3-1 0 0,0-3-832 0,1 1-192 15,1 2 0-15,1-1 0 0,3 1 0 0,0-1 0 0,1 0 0 0,0 1 0 16,-2 2 0-16,1 1 0 0,-2 0 0 0,-2 3 0 16,0 1 0-16,-2 1 0 0,-1 2 0 0,-3-1 0 15,-1 0 0-15,-2 2 0 0,-2 2 0 0,-2-2 0 16,0 2 0-16,-2 0 0 0,-4-2 0 0,0 2 0 15,-2 2 0-15,-3-1 0 0,-1-2 0 0,-1 2 0 16,-2 0 864-16,-1-1 128 0,-2 1 32 0,-2-1 0 16,-1-2-832-16,1 1-192 0,-4 1 0 0,3 1 0 15,3-4 0-15,0 0 0 0,0-3 0 0,2 2 0 16,1 2 0-16,1-3 0 0,2-1 0 0,1 1 0 16,2 0 0-16,0-1 0 0,6-2 0 0,0 0 0 0,0 0 0 15,0 0 0-15,0 0 0 0,0 0 0 0,0 0 0 0,8 2 0 16,0 2 0-16,2-1 0 0,1 0 0 0,2 0 0 15,3 0 0-15,4 3 0 0,-1 2 0 0,1 1 0 16,-2-2 0-16,2 1 0 0,-3 2 0 0,-2-1 0 16,0 1 0-16,-1 0 0 0,-4 0 0 0,-1 1 0 15,-1 1 0-15,0 1 0 0,-2 1 0 0,0-1 0 16,-3-1 0-16,-1 3 0 0,0-2 0 0,-2 0 0 16,0 0 0-16,-2 1 0 0,0-3 0 0,0-2 0 15,1 1 0-15,-2 0 0 0,-1 0 0 0,1-1 0 16,-1 0 0-16,-1-3 0 0,0 3 864 0,-1-2 128 15,-1-1 32-15,0 0 0 0,-1 2-832 0,1-2-192 16,-3 0 0-16,1 0 0 0,-3 1 0 0,-1-1 0 16,-2-1 0-16,0 0 0 0,-3 1 0 0,1-1 0 15,-3 1 0-15,1-2 0 0,0 1 0 0,1-3 0 0,0-1 0 16,-1 1 0-16,3 1 0 0,1 0 0 0,1 0 0 0,1-2 0 16,-1-2 0-16,2 0 0 15,2 1 0-15,1 0 0 0,0 0 0 0,3 0 0 0,0 0 0 0,6 0 0 16,0 0 0-16,0 0 0 0,-4-2 0 0,4 2 0 15,0 0 0-15,0 0 0 0,0 0 0 0,0 0 0 16,0 0 0-16,7 0 0 0,0 0 0 0,2 2 0 16,-1 0 0-16,0-1 0 0,1 1 0 0,1 1 0 15,1-3 0-15,-2 1 0 0,2 0 0 0,1 0 0 16,-2 1 0-16,1 0 0 0,0-4 0 0,0 2 0 16,0 0 0-16,0 0 0 0,1 0 0 0,0-2 0 15,-1-1 0-15,1-2 0 0,0 0 0 0,1 0 0 0,-3 1 0 0,1-1 0 16,1 1 0-16,-1-1 0 0,-1 0 0 15,0 0 0-15,-3-2 0 0,2 0 0 0,-4 3 0 0,1-3 0 16,-1 1 0-16,0-1 0 0,-1 2 0 0,0-2 0 16,-3 1 0-16,-1-1 0 0,0-1 0 0,-1 1 0 15,0-2 0-15,-2 1 0 0,1 0 0 0,0 1 0 16,-3-2 0-16,2-1 0 0,-3 0 0 0,1 0 0 16,0 1 0-16,-2 2 0 0,0-3 0 0,1 1 0 15,-1 3 0-15,0 0 0 0,0-1 0 0,-1 0 0 16,0-2 0-16,-1 2 0 0,1 2 0 0,-4-1 0 15,-2 1 0-15,-1-1 0 0,2 1 0 0,1 2 0 16,0 2 0-16,1 0 0 0,0-2 0 0,1 3 0 16,-2 0 0-16,2 0 0 0,2 2 0 0,0-1 0 15,2 0 0-15,0 0 0 0,1 1 0 0,-1-1 0 0,2-1 0 0,0 0 0 16,4 0 0-16,0 0 0 16,-4 3 0-16,4-3 0 0,0 0 0 0,0 0 0 0,0 0 0 0,0 0 0 15,0 0 0-15,0 0 0 0,0 0 0 0,0 0 0 16,0 0 0-16,0 0 0 0,6-2 0 0,0-2 0 15,0 1 0-15,-1 0 0 16,1-2 0-16,0 1 0 0,2 0 0 0,1-2 0 0,0 2 0 0,0-2 0 16,1-1 0-16,0-1 0 0,0-3 0 0,0 1 0 15,2 2 0-15,1 1 0 0,-2-2 0 0,1-1 0 16,1-1 0-16,0 1 0 0,1 0 0 0,-3-1 0 16,-1-2 0-16,0 5 0 0,-5 0 0 0,1 3 0 15,-2-5 0-15,-3 5 0 0,2-3 0 0,-2 2 0 16,-1 6 0-16,0-5 0 0,-1-2 0 0,-2 2 0 0,1-1 0 0,-3 2 0 15,-1 1 0-15,1-1 0 0,-3-2 0 0,1 0 0 16,-3 3 0-16,1 0 0 0,-1-1 0 0,0 1 0 16,0 0 0-16,0 0 0 0,-1 2 0 0,-1 0 0 15,-1-1 0-15,1 2 0 0,-2 3 0 0,2 1 0 16,-1-1 0-16,0-1 0 0,2-2 0 0,-2 2 0 16,1 2 0-16,-1-2 0 0,1-1 0 0,1-1 0 15,0-1 0-15,1 1 0 0,1 3 0 0,-2-1 0 16,1 1 0-16,1-2 0 0,0 0 0 0,1 1 0 15,0 1 0-15,0-1 0 0,1 0 0 0,-2 1 0 16,1 1 0-16,1 0 0 0,7-4 0 0,0 0 0 16,-9 1 0-16,9-1 0 0,0 0 0 0,0 0 0 15,-6 2 0-15,6-2 0 0,0 0 0 0,0 0 0 16,0 0 0-16,0 0 0 0,0 0 0 0,0 0 0 0,0 0 0 0,0 0 0 16,0 0 0-16,5-1 0 0,4-3 0 0,-2 1 0 15,2 0 0-15,-1-2 0 0,1 1 0 0,1 0 0 16,0 3 0-16,1-2 0 15,2 2 0-15,-2-2 0 0,0-1 0 0,1 0 0 0,2 3 0 0,1-2 0 16,-3 1 0-16,2-1 0 0,1 1 0 0,2 0 0 16,-1 0 0-16,2 1 0 0,-3-1 0 0,2 2 0 15,-2 2 0-15,2-1 0 0,-2 2 0 0,2 0 0 16,-2 0 0-16,-1-1 0 0,1 2 0 0,-4 1 0 16,1-1 0-16,-2 2 0 0,-1-3 0 0,-2 1 0 15,-1 2 0-15,-6-6 0 0,0 0 0 0,6 5 0 16,-2 4 0-16,-1 1 0 0,-1 0 0 0,-1-2 0 0,-1-8 0 0,0 7 0 15,-1 3 0-15,0-2 0 0,1-8 0 0,-2 8 0 16,0-1 0-16,-1 1 0 0,-2-1 0 0,-1 0 0 16,1-2 0-16,-3 2 0 0,2 1 0 0,-4-1 0 15,0-1 0-15,-1 1 0 0,-3-1 0 0,-1 1 0 16,0 1 0-16,-1-1 0 0,2 0 0 0,0 0 0 16,-2-1 0-16,2 2 0 0,0 0 0 0,2-2 0 15,1-1 0-15,1-1 0 0,0 0 0 0,1 2 0 16,1-1 0-16,2 1 0 0,1-4 0 0,5-2 0 15,-5 5 0-15,5-5 0 0,0 0 0 0,0 0 0 16,0 0 0-16,0 0 0 0,0 0 0 0,0 0 0 16,4-6 0-16,-1 2 0 0,-3 4 0 0,6-3 0 15,2 1 0-15,-2 1 0 0,4 1 0 0,-1 1 0 16,2 1 0-16,0 1 0 0,0-2 0 0,1 1 0 0,1 1 0 16,3 2 0-16,0 0 0 0,1 1 0 0,-2-1 0 0,1 2 0 15,-3 2 0-15,0 0 0 16,0 1 0-16,-3-1 0 0,-1-1 0 0,1 1 0 0,-2 2 0 0,1 0 0 15,-2-1 0-15,1-1 0 0,-4 0 0 0,1 1 0 16,-1 0 0-16,0-1 0 0,-4-9 0 0,3 10 0 16,-1 1 0-16,-1 0 0 0,0 0 0 0,-1-4 0 15,-2 1 0-15,0 1 0 0,-1 0 0 0,1 0 0 16,-3-2 0-16,-2 0 0 0,-1-1 0 0,0 0 0 16,-1 1 0-16,0-1 0 0,-4 1 0 0,1-1 0 15,-4 2 0-15,0 0 0 0,-2-2 0 0,2 0 0 16,-4-3 864-16,1 0 128 0,-1 1 32 0,1-1 0 0,-2-1-832 15,1-2-192-15,1 0 0 0,2 0 0 0,-1 0 0 16,3 0 0-16,0-1 0 0,1 0 0 0,2 1 0 0,1 0 0 16,1-1 0-16,-4 0 0 0,2 0 0 0,5 1 0 15,0 0 0-15,1-1 0 0,6 1 0 0,-8-3 0 16,8 3 0-16,0 0 0 0,-3-6 0 0,4 3 0 16,1-4 0-16,2 1 0 15,2 5-1600-15,2-1-352 0,2-1-80 0,2 0-16 16,-1 0-816-16,2 0-160 0,14-2-48 0,-6-3 0 0</inkml:trace>
  <inkml:trace contextRef="#ctx0" brushRef="#br1" timeOffset="34921.15">2182 6888 12895 0,'0'0'272'0,"0"0"64"0,0 0 16 0,0 0 32 0,0 0-384 0,0 0 0 15,0 0 0-15,0 0 0 0,3-2 1712 0,3-6 272 16,-6 8 48-16,0 0 16 0,0 0-1648 0,0 0-400 0,0 0 0 0,0 0 0 15,0 0 896-15,0 0 112 0,0 0 16 0,0 0 0 16,0 0 0-16,-6 7 0 16,-1-2 0-16,2 2 0 0,1 0-832 0,0 0-192 0,-1 2 0 0,-3 1 0 15,-2 1 864-15,2 0 128 0,-1-1 32 0,0 2 0 16,0 2-832-16,-1 1-192 0,-2-1 0 0,0 1 0 16,-2 2 0-16,-2 0 0 0,1 1 0 0,-2 0 0 15,1-5 864-15,-2 3 128 0,-1 3 32 0,3-1 0 16,1-3-832-16,-1-1-192 0,1-3 0 0,2-1 0 15,2-1 0-15,-2 0 0 0,4 0 0 0,1-2 0 16,1 0 0-16,3 0 0 0,1-1 0 0,3-6 0 16,0 0 864-16,0 0 128 0,0 0 32 0,0 0 0 0,0 0-832 15,0 0-192-15,-2 10 0 0,2-10 0 0,0 0 0 0,0 0 0 16,0 0 0-16,0 0 0 0,0 0 0 0,0 0 0 16,9 4 0-16,1-1 0 0,1-6 0 0,-1 2 0 15,0 2 0-15,2-1 0 0,3-1 0 0,1 0 0 16,-1-2 0-16,1 4 0 0,-1 2 0 0,0 0 0 15,0-3 0-15,-2 3 0 0,2 2 0 0,0 2 0 16,-3 1 0-16,1-4 0 0,0-2 0 0,3 2 0 16,-1-1 0-16,-1 0 0 0,1 0 0 0,0 0 0 15,0-1 0-15,1 0 0 0,-6 1 0 0,1 0 0 16,-1-2 0-16,1 1 0 0,0 1 0 0,-2 0 0 16,-9-3 0-16,8 4 0 0,-8-4 0 0,0 0 0 15,8 4 0-15,-8-4 0 0,0 0 0 0,0 0 0 16,0 0 0-16,0 0 0 0,0 0 0 0,0 0 0 0,0 0 0 15,0 0 0-15,0 0 864 0,0 0 128 0,0 0 32 0,0 0 0 16,-9-2-832-16,9 2-192 16,0 0 0-16,0 0 0 0,-8-2 0 0,2-2 0 0,6 4 0 0,0 0 0 15,0 0 0-15,-6-4 0 0,2-4 0 0,4 8 0 16,0 0 0-16,-3-7 0 0,3 7 0 0,-3-10 0 16,3-2 0-16,0 2 0 0,-1 0 0 0,1 0 0 15,1-2 0-15,3 1 0 0,0 2 0 0,-1-3 0 16,0-2 0-16,-1-2 0 0,0-1 0 0,-1 2 0 15,2 4 0-15,0 0 0 0,-3-3 0 0,0 2 0 16,0-3 0-16,0-1 0 0,0 3 0 0,-2 0 0 16,1-2 0-16,-2 1 0 0,0-1 0 0,-1 0 0 0,1 1 0 15,0 1 0-15,-3-4 0 0,2 3 0 0,1 3 0 0,2-1 0 16,-1 0 0-16,0 0 0 0,0 0 0 0,1 2 0 16,2 2 0-16,-1 0 0 0,-1 1 0 0,1 7 0 15,0 0 0-15,0 0 0 0,0 0 0 0,0 0 0 16,0 0 0-16,0 0 0 0,0 0 0 0,-1 12 0 15,0-1 0-15,-1 2 0 0,-2 2 0 0,3 3 0 16,2 3 0-16,-1 0 0 0,-2 1 0 0,0 1 0 16,5 1 0-16,-2 5 0 0,-1 3 0 0,0 4 0 15,0 4 0-15,-1 2 0 0,-5 6 0 0,0 2 0 16,-1 3 0-16,2-2 0 0,2-6 0 0,-1 0 0 16,-2 1 0-16,-1-5 0 0,1-3 0 0,-2 1 0 15,0-4 0-15,2 0 0 0,1 0 0 0,1-3 0 16,-1-5 0-16,2-2 0 0,0-4 0 0,3-3 0 15,-2-3 0-15,-1-3 0 0,3-12 0 0,4 8 0 16,-2-2 0-16,-2-6 0 0,0 0 864 0,8-5 128 0,1-2 32 0,4 2 0 31,-5-1-3280-31,4-1-656 0,1-8-128 0,1 1-32 0</inkml:trace>
  <inkml:trace contextRef="#ctx0" brushRef="#br2" timeOffset="49939.11">3661 10412 16575 0,'-21'16'368'0,"21"-16"80"0,-8 6 0 0,2-2 16 0,2 0-464 0,-2 1 0 15,-2 0 0-15,2 0 0 0,-1-2 912 0,2 0 96 16,5-3 16-16,0 0 0 0,0 0-832 0,0 0-192 16,0 0 0-16,0 0 0 0,9 3 864 0,4-1 128 15,3-7 32-15,4 3 0 0,2 1 0 0,4 1 0 16,1 1 0-16,3-1 0 0,-2-4-832 0,2-3-192 16,-3-1 0-16,4 2 0 0,1 0 0 0,0 2 0 15,-1-2 0-15,2 2 0 0,2 1 864 0,2 1 128 0,0-1 32 0,-2 1 0 16,-2 1-832-16,-3-2-192 0,-4 4 0 15,-2-1 0-15,-5-1 0 0,-3 0 0 0,-4 0 0 0,-2 1 0 16,-10 0 0-16,9 1 0 0,-9-1 0 0,0 0 0 16,0 0 0-16,0 0 0 0,0 0 0 0,0 0 0 31,-2 8-2416-31,-2 0-528 0,-3-2-96 0,0-1-32 0</inkml:trace>
  <inkml:trace contextRef="#ctx0" brushRef="#br2" timeOffset="50279.63">3558 10890 20271 0,'0'0'448'0,"0"0"80"0,-6 8 32 0,2-4 16 0,4-4-576 0,0 0 0 15,0 0 0-15,0 0 0 0,0 0 928 0,0 0 80 16,0 0 16-16,11 1 0 0,-11-1 0 0,15-2 0 16,3-4 0-16,6 1 0 0,6 4 0 0,2 0 0 15,2-1 0-15,-1 1 0 0,-2-3-832 0,2 2-192 16,0 0 0-16,2 0 0 0,2-2 864 0,-3 0 128 16,-1-3 32-16,7 4 0 0,2 2-832 0,1 0-192 15,-2 0 0-15,-3 1 0 0,-1 1 0 0,-4-1 0 0,-3-1 0 16,-4-1 0-16,0-2 864 0,-5 2 128 0,-5 1 32 0,-3 0 0 15,-1 0-832-15,-1 0-192 16,-11 1 0-16,0 0 0 16,0 0-1600-16,0 0-352 0,0 0-80 0,0 0-16 0</inkml:trace>
  <inkml:trace contextRef="#ctx0" brushRef="#br2" timeOffset="51271.75">5979 9815 12895 0,'-6'-8'576'0,"6"8"112"0,0 0-560 0,-5-8-128 16,-1 2 0-16,0 0 0 0,-5-2 848 0,1 3 144 15,0 0 32-15,-2 1 0 0,1-1 0 0,-1 1 0 16,0 1 0-16,-1 2 0 0,0 2-832 0,0 0-192 16,-1 1 0-16,-1 0 0 0,-2 2 864 0,-1 0 128 15,0-1 32-15,1 4 0 0,0-2 0 0,-1 4 0 16,2 1 0-16,-2 2 0 0,-1 1-832 0,1 1-192 15,0-2 0-15,-2 5 0 0,0 6 0 0,1-1 0 0,1-3 0 0,-2 3 0 16,3 3 0-16,2 2 0 0,4-1 0 0,0 3 0 16,4-3 0-16,2 1 0 0,4-2 0 0,3-1 0 15,2 1 0-15,2-3 0 0,3 1 0 0,1 3 0 16,1 5 864-16,3-2 128 0,2 0 32 0,-1 4 0 16,-1 4-832-16,-2 2-192 0,2-2 0 0,-2-1 0 15,-1 0 0-15,-1-2 0 0,-2 0 0 0,0 0 0 16,0-5 0-16,-2 0 0 0,0-1 0 0,-2 1 0 15,0 3 0-15,-2-1 0 0,-2-2 0 0,0 0 0 16,-1 1 0-16,-2-1 0 0,-1-4 0 0,1-1 0 16,-3 0 864-16,0 0 128 0,-3-2 32 0,0-2 0 0,-6 0-832 0,-1 0-192 15,0-1 0-15,-6 2 0 0,-2 2 864 16,-4-2 128-16,1-4 32 0,2 1 0 0,0 2-832 16,1-2-192-16,-1 1 0 0,3-4 0 0,2 1 0 0,2-3 0 15,2-2 0-15,1 0 0 0,3-4 0 0,5-3 0 16,7-4 0-16,-8 0 0 0,8 0 0 0,0 0 0 15,-2-10 0-15,5-2 0 16,4 0-4048-16,2-2-864 0,9-9-160 0,6 3-48 0</inkml:trace>
  <inkml:trace contextRef="#ctx0" brushRef="#br2" timeOffset="51656.38">6119 11093 20271 0,'0'0'448'0,"0"0"80"0,-5 9 32 0,-2 0 16 0,-2 3-576 0,0-1 0 0,1-1 0 0,-2 2 0 16,3 2 928-16,-3 1 80 0,1 0 16 0,0 1 0 16,-1-1 0-16,3 3 0 0,-3 3 0 0,3 0 0 15,-1-4-832-15,5 2-192 0,1 1 0 0,3-1 0 16,4 0 0-16,2-2 0 0,-3-4 0 0,3-1 0 15,2 0 864-15,3-1 128 0,0-1 32 0,3-6 0 16,3-1-832-16,-1-3-192 0,-1-2 0 0,1 0 0 16,-1-3 864-16,1-3 128 0,0-3 32 0,1-3 0 0,-1 1-832 15,1-4-192-15,1-3 0 0,-4-1 0 0,-3-2 864 0,-2 0 128 16,-1 0 32-16,-6-2 0 0,0-3 0 0,-3 1 0 16,-3-2 0-16,-1 1 0 0,-6-1-832 15,-1 3-192-15,-1 1 0 0,0 3 0 0,-2 3 0 0,1-1 0 16,0 3 0-16,0 1 0 15,3 5-768-15,-1 0-208 0,1-2-48 0,1 2 0 16,4 0-2448-16,1 0-496 0,4-8-112 0,7-1-16 0</inkml:trace>
  <inkml:trace contextRef="#ctx0" brushRef="#br2" timeOffset="52144.27">6853 9376 16575 0,'0'0'368'0,"0"0"80"0,-5-2 0 0,5 2 16 0,0 0-464 0,0 0 0 0,-8-3 0 0,8 3 0 0,-6-2 912 0,6 2 96 15,-8 0 16-15,0 2 0 0,-1 5-832 0,-2 1-192 16,-1 3 0-16,2 4 0 0,1 3 864 0,-1 2 128 15,-1 2 32-15,-1 2 0 0,1 2 0 0,2 2 0 16,-2 5 0-16,2 1 0 0,0-2-832 0,3-2-192 16,1-4 0-16,1 2 0 0,2 1 864 0,-2-2 128 15,1-3 32-15,3 2 0 0,2-1-832 0,1-2-192 16,0 0 0-16,1-4 0 0,0-3 0 0,3 0 0 16,2-2 0-16,1 0 0 0,1-3 0 0,-1-1 0 15,1-3 0-15,1 2 0 0,2-3 0 0,3-1 0 16,-3-2 0-16,-2-1 0 0,0 0 0 0,-2-1 0 15,-10-1 0-15,0 0 0 16,5-2-2416-16,-5 2-528 0,3-15-96 0,-9 3-32 0</inkml:trace>
  <inkml:trace contextRef="#ctx0" brushRef="#br2" timeOffset="52352.49">6373 9834 27647 0,'0'0'608'0,"0"0"128"0,7-8 32 0,7 3 0 0,2-2-624 0,5 3-144 0,3 1 0 0,3 0 0 16,-3-1 848-16,3 0 144 0,3-2 32 0,4 1 0 16,0 1 0-16,4-2 0 0,1-3 0 0,4 2 0 15,2 1-832-15,-13 4-192 0,0-2 0 0,0 1 0 16,-3-3 0-16,-3 4 0 0,-4-1 0 0,-3 1 0 0,-5 0 0 0,-2 0 0 16,-2 1 0-16,-5 1 0 15,-5 0-2416-15,0 0-528 0,0 0-96 0,-6-4-32 0</inkml:trace>
  <inkml:trace contextRef="#ctx0" brushRef="#br2" timeOffset="62955.23">9936 5962 12895 0,'0'0'576'0,"0"0"112"0,0 0-560 0,6-1-128 0,1-1 0 0,-1 0 0 16,1-1 848-16,-1 2 144 15,1 0 32-15,0 0 0 0,-7 1-832 0,8-3-192 0,-1 2 0 0,0-2 0 16,-7 3 864-16,6-3 128 0,-2 0 32 0,-4 3 0 16,3-7 0-16,-3 7 0 0,0 0 0 0,0 0 0 15,0-5 0-15,-1 0 0 0,1 5 0 0,-3-4 0 16,0-2-832-16,-3 1-192 0,-1-3 0 0,1 3 0 15,-2 0 864-15,0 0 128 0,-1-4 32 0,0 1 0 16,-1 1-832-16,-4 0-192 0,-1 0 0 0,-1 0 0 16,-1-2 864-16,-1 1 128 0,1 2 32 0,-7-3 0 0,2-1-832 15,3 3-192-15,2 3 0 0,1 0 0 16,-1 0 0-16,2 1 0 0,1 0 0 0,-1 2 0 0,1 2 0 0,0 2 0 16,0 0 0-16,-2 2 0 0,0 0 0 0,6 3 0 15,-3 0 0-15,-5 7 0 0,-1-1 0 0,8-3 0 16,1 2 0-16,-4 11 0 0,0 0 0 0,6-6 0 15,-1 3 0-15,0 15 0 0,1 0 0 0,3 1 0 16,1 1 0-16,3 0 0 0,-1-2 0 0,2 2 0 16,2 1 0-16,-1 4 0 0,-3 4 0 0,1 0 0 15,2 1 0-15,-2 0 0 0,-2 0 864 0,1-5 128 16,1-2 32-16,0-3 0 0,0 2-832 0,0-3-192 16,-3-1 0-16,1-2 0 0,-1-2 0 0,0 1 0 15,-1-1 0-15,-1-2 0 0,1-3 0 0,-3 0 0 16,3-4 0-16,3-1 0 0,-3-2 0 0,2-3 0 15,0-1 0-15,0-3 0 0,2-3 0 0,1 1 0 0,0-3 0 16,0-8 0-16,0 0 0 0,0 0 0 16,7 6 0-16,-7-6 0 0,0 0 0 0,0 0 0 0,11-8 0 0,-2 1 0 31,-1-1-1600-31,2-1-352 0,-2-2-80 0,-1 4-16 16,-4-2-816-16,1-6-160 0,-3-5-48 0,-3 2 0 0</inkml:trace>
  <inkml:trace contextRef="#ctx0" brushRef="#br2" timeOffset="63267.08">8916 6752 23951 0,'0'0'512'0,"-14"-2"128"0,14 2 0 0,0 0 64 0,0 0-576 0,0 0-128 16,0 0 0-16,0 0 0 0,6-4 848 0,5 1 144 15,4-1 32-15,3-1 0 0,5-1 0 0,6-1 0 16,3 3 0-16,3-1 0 0,7 1 0 0,0-1 0 16,2 1 0-16,2 1 0 0,1 1 0 0,3-2 0 15,0 0 0-15,0 1 0 0,-4 0-832 0,-1 2-192 16,-1 0 0-16,-14 0 0 0,-2-2 864 0,1 1 128 16,-2 0 32-16,0 0 0 0,-4-1-832 0,-2 0-192 15,-5-1 0-15,0 2 0 0,-6 0 0 0,-2 0 0 16,-2 0 0-16,-6 2 0 0,0 0 0 0,0 0 0 15,0 0 0-15,-8 5 0 16,-1 2-3232-16,2-1-688 0,-5 3-144 0,3 0-32 0</inkml:trace>
  <inkml:trace contextRef="#ctx0" brushRef="#br2" timeOffset="66554.28">11443 7735 12895 0,'0'0'576'0,"0"0"112"0,0 0-560 0,0 0-128 16,0 0 0-16,0 0 0 0,0 0 0 0,0 0 0 15,0 0 0-15,0 0 0 0,0 0 848 0,-4 6 144 16,4-6 32-16,0 0 0 0,-4 1 0 0,4-1 0 16,0 0 0-16,0 0 0 0,0 0-832 0,0 0-192 15,0 0 0-15,0 0 0 0,8 2 864 0,3-2 128 16,3-2 32-16,4 1 0 0,3 2-832 0,3-1-192 15,3-1 0-15,4 0 0 0,1 0 864 0,4-1 128 16,3 1 32-16,0 1 0 0,3 1-832 0,0 1-192 16,-4-4 0-16,1 2 0 0,-4 2 0 0,-1-2 0 15,-3-4 0-15,-3 3 0 0,-5 1 0 0,-2 0 0 16,-6-1 0-16,-5 1 0 0,-4 1 0 0,-6-1 0 16,0 0 0-16,-5 5 0 0,-5 0 0 0,-5-2 0 0,-6 2 0 15,-5-1 0-15,-3 1 864 0,-4-1 128 0,-8-4 32 0,0 2 0 16,1 1-832-16,-2 2-192 0,-1-2 0 0,2 2 0 15,2-1 0-15,1-1 0 0,1-1 0 0,4 0 0 16,3-2 0-16,6-2 0 0,1 1 0 0,5 1 0 16,6 1 0-16,4 1 0 0,8-2 0 0,0 0 0 15,6 2 0-15,6 0 0 0,6-1 0 0,4-1 0 16,4-1 0-16,5 0 0 0,4-1 0 0,1-1 0 16,2 1 0-16,0-1 0 0,3 1 0 0,-3 2 0 15,0 0 0-15,-1 0 0 0,-4-1 0 0,-1 0 0 16,-3-1 0-16,-4 1 0 0,-4-2 0 0,-3 1 0 15,-4 0 864-15,-4-1 128 0,-4 1 32 0,-6 2 0 0,0 0-832 16,0 0-192-16,-8-2 0 0,-5 2 0 0,1 2 0 0,-6 0 0 16,-1-2 0-16,0 3 0 15,1 1-2416-15,0 2-528 0,-17 2-96 0,11 3-32 0</inkml:trace>
  <inkml:trace contextRef="#ctx0" brushRef="#br2" timeOffset="67472.66">9030 10078 16575 0,'0'0'368'0,"0"0"80"0,0 0 0 0,0 0 16 0,0 0-464 0,0 0 0 0,-10-1 0 0,10 1 0 16,-4-1 912-16,-4-1 96 0,-2 0 16 0,-1 2 0 16,-3 1 0-16,-11 3 0 15,1 3 0-15,-1-2 0 0,0 0 0 0,-1 0 0 0,-3 3 0 0,-4 2 0 16,-5 0 0-16,1 0 0 0,-2 1 0 0,-1 2 0 16,-4 2-832-16,5 1-192 0,2-3 0 0,5-1 0 15,5-1 0-15,6 1 0 0,6 0 0 0,2-2 0 16,9-2 0-16,4-8 0 0,1 10 0 0,6 1 0 15,3-3 864-15,6 0 128 0,5-1 32 0,5 0 0 16,6 7-832-16,1-4-192 0,-2-4 0 0,3 2 0 16,4 2 0-16,-1 2 0 0,-1 3 0 0,-2 1 0 0,-4-2 0 15,-3 2 0-15,-2 2 0 0,-3 0 0 0,-1 0 0 0,-10-2 0 16,0-1 0-16,-1 4 0 0,-3 1 0 0,0 1 0 16,-6 1 0-16,-1 9 0 0,-2-1 0 0,-6-2 0 15,0-1 0-15,-5-3 0 0,-2-1 864 0,-2-1 128 16,-4-1 32-16,-1 0 0 0,-2-3 0 0,-2-2 0 15,-5 0 0-15,-1-2 0 0,-1 1-832 0,0-2-192 16,-1-1 0-16,0-1 0 0,0-1 0 0,2-2 0 16,-2-1 0-16,3-3 0 0,0-3 0 0,4-2 0 15,-3-1 0-15,4-2 0 0,0-3 0 0,4-1 0 16,3 0 0-16,3-1 0 16,1 0-768-16,5-2-208 0,4-2-48 0,5 0 0 15,5 2-1632-15,4 0-336 0,3-1-64 0,7-2-16 0</inkml:trace>
  <inkml:trace contextRef="#ctx0" brushRef="#br2" timeOffset="67883.11">10384 10046 23951 0,'-1'-9'512'0,"0"-1"128"0,1 2 0 0,0 8 64 0,0-7-576 0,0 7-128 16,-4-4 0-16,4 4 0 0,0 0 848 0,-8 7 144 15,-2 2 32-15,-1 8 0 0,-3 8-832 0,0 2-192 16,-3 1 0-16,2 3 0 0,-1 1 864 0,1 2 128 16,0 5 32-16,-1 1 0 0,3 3 0 0,1 4 0 15,0 5 0-15,1 1 0 0,-2-2-832 0,0-5-192 16,2-4 0-16,2-1 0 0,-4 0 0 0,4-4 0 16,1-5 0-16,-1-2 0 0,2-2 0 0,1-3 0 15,1-2 0-15,2-2 0 0,2-5 0 0,-2-2 0 0,-1-2 0 16,2-5 0-1,2-7-768-15,0 0-208 0,-2-10-48 0,-1-1-8736 0,-1-1-1760 16</inkml:trace>
  <inkml:trace contextRef="#ctx0" brushRef="#br2" timeOffset="68071.96">9756 10511 23951 0,'-10'-12'512'0,"2"4"128"0,1-2 0 0,2 2 64 0,0-1-576 0,4 4-128 0,1 5 0 0,0 0 0 16,0 0 848-16,7-4 144 0,3-1 32 0,4 5 0 15,5 5 0-15,5-5 0 0,7-5 0 0,5 5 0 16,6 2 0-16,4 1 0 0,8-1 0 0,0-1 0 16,-3-1-832-16,0 0-192 0,-3-1 0 0,-15 0 0 15,0-2 0-15,-2 2 0 0,0 1 0 0,-4 1 0 0,2 2 0 0,-2-3 0 16,-3-3 0-16,-3 3-10336 16,0 3-2112-16</inkml:trace>
  <inkml:trace contextRef="#ctx0" brushRef="#br2" timeOffset="68851.78">11997 9908 12895 0,'-6'-2'272'0,"-4"-3"64"0,0 0 16 0,0 1 32 0,0 1-384 0,1 0 0 16,-1-2 0-16,0 3 0 0,2-3 896 0,-2 0 96 15,3 1 32-15,0 0 0 0,7 4 0 0,-4-7 0 16,2-1 0-16,1 1 0 0,1 7 0 0,7-9 0 15,3 0 0-15,4 1 0 0,0 1 0 0,2-1 0 16,4 0 0-16,2 0 0 0,2 1-832 0,4-1-192 16,2 1 0-16,-8 3 0 0,4-1 864 0,4-1 128 15,2-1 32-15,2 3 0 0,2 3-832 0,0 0-192 16,1 0 0-16,-4 1 0 0,-4 2 0 0,-2 3 0 16,-5 3 0-16,-4 0 0 0,-2 2 0 0,-4 1 0 15,-3 2 0-15,-5 5 0 0,-4 2 0 0,-3 5 0 16,-5 3 0-16,-3 5 0 0,-8 8 864 0,-5 2 128 15,-7 2 32-15,-2-1 0 0,-4 0-832 0,-19 19-192 16,2-6 0-16,3-4 0 0,4-7 0 0,2-1 0 0,2-2 0 0,0-5 0 16,1-4 0-16,1-2 0 15,-2-3 0-15,4-3 0 0,3 1 864 0,2-4 128 0,0-3 32 0,2-2 0 16,2 1-832-16,5-1-192 0,3-1 0 0,3-2 0 16,3-6 0-16,1 0 0 0,5 1 0 0,4 0 0 15,-1-3 0-15,7-7 0 0,0 0 0 0,0 0 0 16,6 11 0-16,1-3 0 0,5-1 0 0,7-3 0 15,5 2 864-15,8-1 128 0,9-3 32 0,5-2 0 16,3-2-832-16,2 2-192 0,3 3 0 0,-1-3 0 16,-5-3 0-16,2 0 0 0,-1-1 0 0,-15 4 0 15,2 2 0-15,-3-1 0 0,0-2 0 0,-4 2 0 0,0 3 0 16,-5 2 0-16,-3-2 0 0,-6 2 0 0,-2-6 0 0,-5 1 0 16,-2 4 0-16,-6-5 0 15,0 0-2416-15,0 0-528 0,0 0-96 0,-6-2-32 0</inkml:trace>
  <inkml:trace contextRef="#ctx0" brushRef="#br2" timeOffset="70541.47">14123 9820 20271 0,'-2'-5'448'0,"1"3"80"0,0-2 32 0,-1-1 16 0,2 5-576 0,0 0 0 15,-5-5 0-15,2 1 0 0,-3 2 0 0,-1-1 0 0,-3 0 0 0,1 1 0 16,-3 1 928-16,1-1 80 0,-1 0 16 0,-2 2 0 15,-3 2 0-15,-1 1 0 0,-2 0 0 0,-2 2 0 16,0 2 0-16,-2 3 0 16,-2 0 0-16,-1 3 0 0,-3 4-832 0,-1 2-192 0,-2 3 0 0,-16 16 0 15,1 2 0-15,10 4 0 0,6 4 0 0,5 0 0 16,2-3 0-16,9-3 0 0,0-2 0 0,8-2 0 16,4 1 0-16,5-4 0 0,4-4 0 0,4-2 0 15,4-1 0-15,2-1 0 0,5 2 0 0,-2-11 0 0,6-2 0 16,2 1 0-16,8 0 0 0,-1-1 0 0,3-3 864 0,0-2 128 15,1-2 32-15,2-2 0 0,-1 0-832 0,1-4-192 16,-2-4 0-16,4-2 0 0,3-2 0 0,0-1 0 16,-1-3 0-16,-1-2 0 0,-2-7 0 0,1 0 0 15,-4-4 0-15,2-4 0 0,-2-4 0 0,-3-3 0 16,-4-4 0-16,-2-1 0 0,-1-2 0 0,-3 1 0 16,-3-4 0-16,-7 3 0 0,-5 3 864 0,-4 1 128 15,-5 3 32-15,-5 2 0 0,-4 0-832 0,-4 3-192 16,-2 7 0-16,-3 2 0 0,-5-2 0 0,-2 2 0 15,-2 2 0-15,-1 3 0 16,-2 0-768-16,2 2-208 0,1 0-48 0,1 2 0 16,2 3-1632-16,2 1-336 0,2 1-64 0,1 1-16 0</inkml:trace>
  <inkml:trace contextRef="#ctx0" brushRef="#br2" timeOffset="70886.02">14550 9324 23951 0,'0'0'512'0,"-5"-5"128"0,-2-1 0 0,1 1 64 0,0 2-576 0,-2 3-128 0,3 2 0 0,-5 4 0 16,-1-1 848-16,-1 5 144 0,-6 5 32 0,1 5 0 0,-3 4 0 0,-1 6 0 15,0 3 0-15,-3 7 0 0,0 10-832 0,-2 4-192 16,-2 2 0-16,-3 4 0 0,-2 4 864 0,-2 5 128 16,2 7 32-16,0 1 0 0,1-3-832 0,2-2-192 15,2 0 0-15,2-4 0 0,0-4 0 0,2-5 0 16,1-5 0-16,1-5 0 0,1-2 864 0,0-4 128 16,-1-7 32-16,1-2 0 0,0-1-832 0,-1-2-192 15,0-4 0-15,1 1 0 0,0-6 0 0,-6 7 0 16,4-5 0-16,9-10 0 15,3-1-1600-15,3-2-352 0,-2-2-80 0,5 0-13120 0</inkml:trace>
  <inkml:trace contextRef="#ctx0" brushRef="#br2" timeOffset="71539.89">14704 10563 20271 0,'-15'-5'448'0,"7"2"80"0,-4-2 32 0,2 1 16 0,2 1-576 0,2-2 0 15,3 0 0-15,3 5 0 0,5-8 928 0,4 2 80 16,3 1 16-16,3-1 0 0,3 0 0 0,1-1 0 16,4 2 0-16,-2 0 0 0,1 3-832 0,1-1-192 15,-1-5 0-15,1 6 0 0,0 2 0 0,-1 2 0 16,-4-1 0-16,-5 4 0 0,-4 6 864 0,-2 2 128 0,-3 3 32 0,-2 0 0 16,-4-1-832-16,-3 3-192 0,-6 0 0 0,-2 0 0 15,-5 1 864-15,1-4 128 0,-1 1 32 16,1 0 0-16,-4-1-832 0,3-1-192 0,2-2 0 0,1-3 0 15,3-1 0-15,3 0 0 0,3-2 0 0,6-6 0 16,0 0 0-16,1 9 0 0,4 0 0 0,3 1 0 16,3-4 0-16,2 0 0 0,3 2 0 0,1 0 0 15,2 4 0-15,0-1 0 0,-2-2 0 0,1 2 0 16,-5 3 0-16,-2-1 0 0,-3 1 0 0,-5 2 0 16,-4 2 0-16,-1 0 0 0,-2 1 0 0,-3-1 0 15,-6-1 864-15,-2-3 128 0,0-2 32 0,-2 0 0 16,-1 1-832-16,-1-2-192 0,-3-3 0 0,0 0 0 15,-1 1 0-15,-2-3 0 0,-3 0 0 0,-1-4 0 16,-1 0 0-16,1-2 0 0,3 0 0 0,1-3 0 16,6-4-768-16,3 0-208 0,6-2-48 0,6 0-9824 15,3-5-1968-15</inkml:trace>
  <inkml:trace contextRef="#ctx0" brushRef="#br2" timeOffset="71989.41">16089 9271 16575 0,'0'0'736'0,"0"0"160"0,0 0-720 0,0 0-176 0,-3-7 0 0,3 7 0 16,-5 1 848-16,-1 2 144 0,-5 0 32 0,-1 2 0 15,-5 3 0-15,-3 4 0 0,-4 5 0 0,-2 2 0 16,-4 5 0-16,-2 4 0 0,-4 8 0 0,0 8 0 0,-3 7 0 0,1 2 0 16,-1 0 0-16,3 4 0 0,1 2-832 0,4 3-192 15,3 0 0-15,7-1 0 0,2-3 0 0,7-1 0 16,2-4 0-16,5-4 0 0,5-6 0 0,0-3 0 16,6 0 0-16,4-4 0 0,0-3 0 0,3-4 0 15,2-4 0-15,3-1 0 0,-1-2 0 0,3-4 0 16,2-5 0-16,10-1-13888 15</inkml:trace>
  <inkml:trace contextRef="#ctx0" brushRef="#br2" timeOffset="72429.96">16584 9769 23951 0,'-5'-15'512'0,"2"8"128"0,0-2 0 0,0 2 64 0,-4 0-576 0,1 1-128 0,-3 0 0 0,-2 3 0 16,-5 3 848-16,-3 0 144 0,-4 2 32 0,-5 2 0 15,-3 3-832-15,0 3-192 0,1 3 0 0,1 1 0 16,3 2 864-16,3 0 128 0,3 2 32 0,4 2 0 16,4 3-832-16,5 2-192 0,2 0 0 0,5 1 0 0,5-1 0 0,2 0 0 15,4-2 0-15,0 2 0 0,4-3 0 0,0 0 0 16,0-3 0-16,0 0 0 0,-2-2 0 0,-1 0 0 16,-2-1 0-16,-2-1 0 0,-4-2 0 0,-2 1 0 15,-2-1 0-15,-3-2 0 0,-3-2 864 0,0 0 128 16,-2 0 32-16,-3-1 0 0,-3-3-832 0,-4 1-192 15,-2 0 0-15,1-2 0 0,-6-4 864 0,1 0 128 16,-1-1 32-16,-2-1 0 0,2 1-832 0,1 0-192 16,1-1 0-16,2 0 0 15,2 1-768-15,4-1-208 0,3-2-48 0,6 2-9824 16,6 2-1968-16</inkml:trace>
  <inkml:trace contextRef="#ctx0" brushRef="#br2" timeOffset="72922.06">16997 9351 16575 0,'-5'-9'368'0,"5"9"80"0,0-6 0 0,-1-1 16 0,0-2-464 0,0 5 0 15,1 4 0-15,0 0 0 0,0 0 912 0,0 0 96 16,0 0 16-16,0 0 0 0,0 0-832 0,7 8-192 16,0 2 0-16,2 4 0 0,0 3 864 0,1 4 128 15,1 5 32-15,0 3 0 0,1 4 0 0,-2 6 0 16,0 3 0-16,0 2 0 0,-6 4-832 0,0 4-192 16,-1 0 0-16,-6 6 0 0,-2 7 864 0,-3 2 128 15,-1-4 32-15,-1-5 0 0,1-4-832 0,-2-3-192 16,-2-2 0-16,1-5 0 0,-1-3 864 0,-1-3 128 0,1-5 32 15,-5-3 0-15,0-4-832 0,0-4-192 0,-1-1 0 16,0-2 0-16,-3-3 0 0,3-1 0 0,1-6 0 0,3-1 0 16,2 0 0-16,5-6 0 15,1-3 0-15,3-3-10336 0,1-3-2112 0</inkml:trace>
  <inkml:trace contextRef="#ctx0" brushRef="#br2" timeOffset="73614.5">17901 8890 20271 0,'-9'-18'448'0,"6"12"80"0,-1 2 32 0,-1-2 16 0,2 1-576 0,0 0 0 0,3 5 0 0,0 0 0 16,0 0 0-16,0 0 0 0,0 0 0 0,0 0 0 16,0 0 0-16,10 4 0 0,-2 1 0 0,3 2 0 15,2-1 928-15,0 4 80 0,3 2 16 0,0 4 0 0,1 1-832 0,0 3-192 16,3 4 0-16,0 6 0 16,0 0 0-16,-3 7 0 0,1 3 0 0,-1 3 0 0,-3 3 864 15,0 3 128-15,-1 6 32 0,-2-1 0 0,-2 4-832 0,-2 5-192 16,-3 4 0-16,-2 2 0 0,-2 1 864 0,-2-3 128 15,-3 0 32-15,-3 1 0 0,-2 3-832 0,-3-3-192 16,-4-5 0-16,-1-3 0 0,-1 0 864 0,0-3 128 16,-2 0 32-16,0-4 0 0,2-5 0 0,-3-3 0 15,0-2 0-15,-1-5 0 0,-3-5-832 0,0-3-192 16,-3-3 0-16,0-2 0 0,-1-2 864 0,1-1 128 16,3-2 32-16,1-2 0 0,1-2-832 0,1 1-192 15,4-1 0-15,1-3 0 16,4-1-768-16,2-2-208 0,1-2-48 0,2-1-16784 0</inkml:trace>
  <inkml:trace contextRef="#ctx0" brushRef="#br2" timeOffset="74783">8565 9315 20271 0,'0'0'448'0,"-18"2"80"0,3-2 32 0,-1 3 16 0,-3 4-576 0,-1 1 0 15,-3 0 0-15,-2 6 0 0,-3 3 0 0,-3 6 0 16,-4 10 0-16,-6 0 0 0,-5 5 928 0,-2 8 80 16,-6 6 16-16,1 8 0 0,0 3 0 0,-1 7 0 15,-2 8 0-15,-1 5 0 0,-3 3 0 0,5 3 0 16,8 1 0-16,7 1 0 0,5 0 0 0,6-3 0 16,6-7 0-16,9-2 0 0,6-1-832 0,6-4-192 15,4-4 0-15,6-4 0 0,5-4 0 0,3-5 0 16,3-4 0-16,1-4 0 0,0-2 0 0,4-3 0 15,8-3 0-15,4-3 0 0,1-4 0 0,3 0 0 16,-5-4 0-16,3-2 0 16,1-3-2416-16,1-5-528 0,16 6-96 0,-1-11-32 0</inkml:trace>
  <inkml:trace contextRef="#ctx0" brushRef="#br2" timeOffset="76164.48">19985 9730 16575 0,'0'0'368'0,"0"0"80"0,7 0 0 0,-7 0 16 0,6-3-464 0,-6 3 0 0,7 0 0 0,-7 0 0 16,0 0 0-16,5-2 0 0,-5 2 0 0,0 0 0 16,0 0 912-16,0 0 96 0,2-4 16 0,-2-1 0 15,0 5 0-15,-5-5 0 0,-2-2 0 0,-3 0 0 16,-1-1 0-16,-2 1 0 0,-3 1 0 0,-2-1 0 0,-2 1 0 0,-4 0 0 15,0 1 0-15,-3 0 0 0,-2 3-832 0,-3 0-192 16,-3 1 0-16,-3 3 0 0,-6 3 0 0,2 4 0 16,-1 0 0-16,2 2 0 0,2 4 0 0,0 1 0 15,3 4 0-15,2 4 0 0,-1 4 864 0,2 2 128 16,1 2 32-16,2 4 0 16,5 1-1648-16,3-1-320 0,6-2-64 0,3 11-16 0,6-8 1648 0,10-13 320 15,4 0 64-15,2-3 16 0,4-3-832 0,4-3-192 16,2-4 0-16,3-3 0 0,-2-2 0 0,7-4 0 15,-1-3 0-15,7-3 0 0,2-3 0 0,4-3 0 16,1-6 0-16,1-1 0 0,1-3 0 0,-1-1 0 16,-3-4 0-16,-1-3 0 0,-3-1 0 0,-1-5 0 0,-1-2 0 15,1-3 0-15,0-3 0 0,1-3 0 16,-2-4 0-16,4-5 0 0,4-3 0 0,-2-4 0 16,2 2 0-16,-3 0 0 0,2 6 0 0,-5 3 0 0,-1 1 0 0,-1 2 0 15,-3 0 0-15,0 5 0 0,-5 5 0 0,-2 1 0 16,-6 1 0-16,-1 7 0 0,-3 0 0 0,-2 6 0 15,-2 3 0-15,-4 4 0 16,2 2 0-16,-3 2 0 0,-1 5 0 0,-2 6 0 0,0 0 0 0,0 0 0 16,-9 7 0-16,-2 4 0 0,-3 4 0 0,-3 5 0 15,0 4 0-15,-4 8 0 0,-2 7 0 0,-2 4 0 16,-2-2 0-16,2 7 0 0,0 3 0 0,1 7 0 16,2 2 0-16,5 2 0 0,3-1 0 0,4 0 0 15,3-6 0-15,0 0 0 0,3-1 0 0,2-4 0 16,1-3 0-16,2-3 0 0,1-3 0 0,1 0 0 0,0-3 0 0,0-4 0 15,-2-5 0-15,0 0 0 0,0-5 0 0,1-2 0 16,1-5 0-16,0-3 0 16,-1-2-768-16,2-2-208 0,-1-1-48 0,3-5-13504 15</inkml:trace>
  <inkml:trace contextRef="#ctx0" brushRef="#br2" timeOffset="76677.55">21503 9464 27647 0,'-6'-23'1216'0,"4"16"256"0,-1 0-1168 0,1 0-304 0,-5 2 0 0,0-3 0 16,-2 2 0-16,-3 1 0 0,-4 2 0 0,-3 1 0 15,-1 1 880-15,-4 2 112 0,-7 1 32 0,0 1 0 16,-1 2-832-16,0 0-192 0,-1 4 0 0,0 1 0 16,2 3 864-16,-1 1 128 0,1 1 32 0,1 0 0 15,2 2-832-15,2 4-192 0,3 3 0 0,4 0 0 16,4 0 0-16,3 0 0 0,3-1 0 0,5 1 0 15,4 0 0-15,4 0 0 0,3-3 0 0,3 0 0 0,3 3 0 16,4-1 0-16,5-1 0 0,2 1 0 0,0 1 864 0,-1 2 128 16,0-1 32-16,-1 0 0 0,-1 1-832 0,-5 0-192 15,0-1 0-15,-2-1 0 0,1 0 864 0,-6-1 128 16,-2-2 32-16,-4-1 0 0,-2 0-832 0,-1 0-192 16,-3-5 0-16,-4 0 0 0,-1-3 864 0,-5 0 128 15,-1 1 32-15,-5-3 0 0,-4-3 0 0,-4-1 0 16,-9 0 0-16,-3-2 0 0,-3-2-832 0,-1 2-192 15,-1-4 0-15,1 0 0 0,-2 0 0 0,4 0 0 16,0 0 0-16,0 0 0 0,2-3 0 0,2 1 0 16,4 0 0-16,2 0 0 15,5-3-768-15,6 1-208 0,6-1-48 0,4 0-13104 16,3 2-2624-16</inkml:trace>
  <inkml:trace contextRef="#ctx0" brushRef="#br0" timeOffset="80385.2">3626 13361 12895 0,'-15'7'576'0,"8"-2"112"0,-4-4-560 0,3 2-128 0,8-3 0 0,-5 4 0 16,-1 0 1664-16,1-1 320 0,5-3 48 0,0 0 16 15,0 0-832-15,0 0-144 0,0 0-48 0,6-1 0 16,8-1 0-16,2 2 0 0,4 0 0 0,6-2 0 16,5-3-816-16,1 1-208 0,0 2 0 0,1-2 0 15,0 0 0-15,0-1 0 0,0-2 0 0,0 3 0 0,0 2 0 0,-4-1 0 16,-1 0 0-16,10 1 0 15,-11 2-768-15,-7 4-208 0,-7 0-48 0,-13-4 0 0</inkml:trace>
  <inkml:trace contextRef="#ctx0" brushRef="#br0" timeOffset="80548.14">3640 13706 31327 0,'-11'-3'688'0,"11"3"144"0,-7 0 16 0,7 0 48 0,0 0-720 0,0 0-176 16,0 0 0-16,10 5 0 0,3 1 0 0,3-2 0 15,6 0 0-15,-1-2 0 0,3-2 848 0,2-2 144 16,1 0 32-16,2 1 0 0,0-5-832 0,2-1-192 16,1-1 0-16,10-3 0 15,-9 3-2416-15,-2 0-528 0,9-3-96 0,-7 1-32 0</inkml:trace>
  <inkml:trace contextRef="#ctx0" brushRef="#br0" timeOffset="81248.77">5693 12818 20271 0,'0'0'448'0,"-8"-11"80"0,2-1 32 0,-4 2 16 0,2 4-576 0,-3 1 0 15,-1 1 0-15,-2 2 0 0,-3 1 0 0,-3 2 0 0,-3 1 0 0,-3 5 0 16,-5-1 928-16,0 4 80 0,-1 3 16 0,-1 3 0 16,0 1 0-16,3 2 0 0,3 1 0 0,1 3 0 15,0 1-832-15,4 6-192 0,4 2 0 0,-3 2 0 16,3 0 864-16,3 2 128 0,2 2 32 0,4-1 0 16,0 0-832-16,4-1-192 0,1-4 0 0,4-1 0 15,4 2 0-15,4-2 0 0,3-2 0 0,3 2 0 16,1 2 0-16,1 1 0 0,1 0 0 0,2 0 0 0,-1-4 0 0,2 0 0 15,-1 3 0-15,-4-4 0 0,-3-1 0 16,-2-2 0-16,-2-3 0 0,-3 0 0 0,-1 1 0 0,-2 3 0 16,-4-2 0-16,-2-2 0 0,-2-1 0 0,-3 1 0 15,-3 1 0-15,0 4 0 0,-1-5 0 0,-1 2 0 16,-1 1 0-16,0-3 0 0,-1-1 864 0,1-4 128 16,1-2 32-16,-2-1 0 0,1 1-832 0,-2-2-192 15,0-3 0-15,-1-1 0 16,3 0-768-16,-1-5-208 0,4-1-48 0,1-3-8736 15,2-5-1760-15</inkml:trace>
  <inkml:trace contextRef="#ctx0" brushRef="#br0" timeOffset="81600.23">5833 13858 23951 0,'-7'5'512'0,"-1"1"128"0,1 2 0 0,-2 2 64 0,-1 1-576 0,-2 2-128 0,-2 2 0 0,0 1 0 15,2 0 848-15,0 2 144 0,1 3 32 0,3-2 0 16,-1 0-832-16,2 0-192 0,0-4 0 0,4 1 0 16,1-2 864-16,1-1 128 0,1 0 32 0,3-2 0 15,1-2-832-15,5 0-192 0,2-1 0 0,0-2 0 0,2-3 0 0,3 1 0 16,1-1 0-16,4-1 0 0,0-4 864 0,2-1 128 15,2-2 32-15,1 0 0 0,-2-4-832 16,0-2-192-16,-1-2 0 0,-1-3 0 0,-3-2 0 0,-3-3 0 16,-5-3 0-16,-5-1 0 0,-4 1 864 0,-3 0 128 15,-4 0 32-15,-4-1 0 0,-3-2-832 0,-1 2-192 16,-4 2 0-16,-3 3 0 0,-1 2 0 0,2 0 0 16,-3-2 0-16,5 0 0 15,3 4-1600-15,1-2-352 0,-2-1-80 0,5-2-13120 16</inkml:trace>
  <inkml:trace contextRef="#ctx0" brushRef="#br0" timeOffset="82202.64">6432 12295 16575 0,'0'0'736'0,"0"0"160"0,6-6-720 0,-6 6-176 15,0 0 0-15,0 0 0 0,0 0 848 0,0 0 144 16,0 0 32-16,0 0 0 0,0 0 0 0,0 0 0 16,-7 6 0-16,-3 4 0 0,-2 4 0 0,-1 4 0 0,-1 3 0 0,0 2 0 15,1 1 0-15,2 3 0 0,-1 2 0 0,3 5 0 16,3 0-832-16,1 0-192 0,0 0 0 0,3-1 0 15,-1 4 0-15,4-3 0 16,3-2 0-16,0-3 0 0,-2-1 864 0,1-2 128 0,2-3 32 0,4-4 0 31,4-4-1648-31,1-1-320 0,0-2-64 0,1-2-16 0,0-6 832 0,-1-1 192 0,-3-2 0 0,0-1 0 16,2 2 0-16,-4-6 0 0,-4-5 0 0,-2 4-9328 16,-3 5-1808-16</inkml:trace>
  <inkml:trace contextRef="#ctx0" brushRef="#br0" timeOffset="82384.89">6081 12749 27647 0,'0'0'608'0,"8"-2"128"0,7-4 32 0,6 0 0 0,1 3-624 16,6-5-144-16,4-1 0 0,3 0 0 0,3 3 848 0,6-2 144 16,8-2 32-16,-2 0 0 0,-4-1-832 0,-3 2-192 15,-4 1 0-15,0 0 0 0,-6-3 864 16,-6 2 128-16,-6 0 32 0,-4 5 0 15,-5 3-2464-15,-1-3-480 0,-4 0-112 0,-7 4-16 0</inkml:trace>
  <inkml:trace contextRef="#ctx0" brushRef="#br0" timeOffset="84903.08">8191 12397 16575 0,'0'0'368'0,"0"0"80"0,0 0 0 0,-5 12 16 0,5-12-464 0,-10 5 0 16,-1 1 0-16,0 1 0 0,-1-4 912 0,1 3 96 15,2-1 16-15,-4 4 0 0,-2 2 0 0,-2 1 0 16,-3-1 0-16,-1 6 0 0,0 3 0 0,-1 5 0 0,0 4 0 0,-2 5 0 16,-3 4 0-16,-2 5 0 15,-3 5 0-15,-6-1 0 0,0 0-832 0,2 0-192 16,5 5 0-16,4 0 0 0,1 1 0 0,4-1 0 0,1-3 0 0,5 1 0 16,1-3 0-16,5-4 0 0,2-3 0 0,4-3 0 15,5-2 0-15,4-1 0 0,1 1 0 0,3-5 0 16,4-2 0-16,4-3 0 0,1-1 0 0,0-2 0 15,2 0 0-15,0-2 0 0,3-3 0 0,1-1 0 16,3 0 0-16,-5-2 0 0,1-1 0 0,-4-2-9232 16,1-4-1904-16</inkml:trace>
  <inkml:trace contextRef="#ctx0" brushRef="#br0" timeOffset="85487.84">9107 12844 16575 0,'0'0'368'0,"0"0"80"0,9-4 0 0,-9 4 16 0,1-6-464 0,-1 6 0 0,0 0 0 0,0 0 0 15,-4-11 912-15,-4 3 96 0,-1 4 16 0,-4 0 0 16,0 1 0-16,-1 2 0 0,-3 1 0 0,-2 2 0 15,-3 6 0-15,-1 1 0 0,-3 0 0 0,1 3 0 16,-1 3 0-16,2 0 0 0,0 0 0 0,0 0 0 16,1-1-832-16,0 4-192 0,3 3 0 0,3 0 0 15,2-1 0-15,5-1 0 0,3 0 0 0,5 0 0 16,0 0 0-16,6-1 0 0,2 2 0 0,4 1 0 16,4 0 864-16,1-1 128 0,3-1 32 0,0 0 0 15,-2-2-832-15,2 0-192 0,-1 1 0 0,0-1 0 0,-2 1 0 0,-2-5 0 16,-2-1 0-16,0 3 0 0,-3 2 0 0,-2 0 0 15,-2-3 0-15,-2 3 0 0,-2 0 0 0,-2 4 0 16,-5-1 0-16,0-4 0 0,-3-4 864 0,-2 4 128 16,-3 1 32-16,-3 0 0 0,-3-3 0 0,-3 1 0 15,-3-2 0-15,-5-3 0 0,-5 0-832 0,2-3-192 16,1-1 0-16,2-3 0 0,2-3 0 0,4 0 0 16,0-2 0-16,4-4 0 0,4-4 0 0,1-1 0 15,2 0 0-15,3 0 0 16,3 0-2416-16,3-1-528 0,4-1-96 0,2 0-12720 0</inkml:trace>
  <inkml:trace contextRef="#ctx0" brushRef="#br0" timeOffset="86042.36">10375 12661 16575 0,'0'0'736'0,"0"0"160"0,1-5-720 0,-1 5-176 16,0 0 0-16,0 0 0 0,2-10 848 0,1 3 144 0,-3 7 32 16,0 0 0-16,0 0 816 0,0-8 160 15,-3 2 48-15,3 6 0 0,0 0-832 0,-7 13-144 0,-2 4-48 0,2 2 0 16,-1 4-816-16,0 6-208 16,0 4 0-16,0 0 0 0,1-1 864 0,1 1 128 0,0 1 32 0,0 5 0 15,0 1-832-15,3 1-192 0,-3-1 0 0,2-1 0 16,1 4 0-16,0-4 0 0,1-8 0 0,0 0 0 15,2-5 0-15,0-2 0 0,-1-2 0 0,0-5 0 16,0-5 0-16,0-2 0 0,1-10 0 0,-3 9 0 16,3-9-1600-1,0 0-352-15,-6 1-80 0,-5-1-16 0</inkml:trace>
  <inkml:trace contextRef="#ctx0" brushRef="#br0" timeOffset="86225.08">9949 13087 23951 0,'0'0'512'0,"0"-6"128"0,0 6 0 16,3-11 64-16,2 1-576 0,2 5-128 0,3 3 0 0,1 0 0 0,2-1 848 0,3 0 144 16,1-2 32-16,4 2 0 0,2 6 0 0,2-2 0 15,-1-4 0-15,2 2 0 0,-1 0-832 0,3 0-192 16,1-4 0-16,0 0 0 0,1 0 0 0,-1 1 0 16,-3 2 0-16,-7 1 0 15,-2 0-768-15,2-1-208 0,0 0-48 0,-1-1 0 0</inkml:trace>
  <inkml:trace contextRef="#ctx0" brushRef="#br0" timeOffset="86815.29">11708 12600 20271 0,'-16'-16'448'0,"0"4"80"0,1 4 32 0,0 1 16 0,3-1-576 0,2 0 0 16,6-1 0-16,4 9 0 0,0 0 928 0,0 0 80 15,10-2 16-15,6-2 0 0,5-3 0 0,4 4 0 16,4 2 0-16,8-1 0 0,4-6-832 0,4 4-192 16,0 1 0-16,0 7 0 0,-1 1 0 0,-1 4 0 15,-1-2 0-15,-1 4 0 0,-2 3 0 0,-6 5 0 16,-6 1 0-16,-5 2 0 0,-6-1 864 0,-4 6 128 15,-7 4 32-15,-7 2 0 0,-8 0-832 0,-6 1-192 16,-2-4 0-16,-9 6 0 0,-9 3 864 0,-4 1 128 16,0-2 32-16,-8 4 0 0,-6 3-832 0,1 0-192 15,-5-2 0-15,7-5 0 0,4-5 0 0,7-4 0 0,6-3 0 16,7-5 0-16,5-4 864 0,7 0 128 0,2-1 32 0,8-3 0 16,1-2-832-16,6 0-192 0,5-1 0 0,6-2 0 15,7-1 0-15,7-3 0 16,7 0 0-16,12 0 0 0,12-2 864 0,0-1 128 0,4 0 32 0,0-1 0 15,3-1-832-15,0-1-192 0,1-3 0 0,-18 3 0 16,6-2 0-16,-2 2 0 0,-6-3 0 0,-2 2 0 16,-2 1 0-16,-6-2 0 0,-3 4 0 15,-2-1 0-15,-3 1-768 16,-2-1-208-16,-4 0-48 0,-3-1-16784 0</inkml:trace>
  <inkml:trace contextRef="#ctx0" brushRef="#br0" timeOffset="88793.3">16717 9798 9215 0,'0'0'400'0,"7"-2"96"0,-7 2-496 0,6-3 0 16,3 0 0-16,-4 0 0 0,-5 3 912 0,0 0 96 16,0 0 16-16,0 0 0 0,0 0 0 0,2-6 0 15,-2 0 0-15,0 6 0 0,-6-2-832 0,0-2-192 16,-2-1 0-16,-1 1 0 0,-1 4 0 0,-3 0 0 15,0-1 0-15,-2 0 0 0,-3 0 864 0,1 2 128 16,-2 0 32-16,-1 0 0 0,-2-1-832 0,0-1-192 16,-1 0 0-16,-1 1 0 0,-2 2 864 0,0 0 128 15,1-1 32-15,1 1 0 0,2 2-832 0,4 1-192 16,2-1 0-16,4 2 0 0,3 0 0 0,3 2 0 16,1 2 0-16,4 0 0 0,5-3 0 0,2 2 0 15,1 0 0-15,5 3 0 0,2 2 0 0,3 0 0 0,0-2 0 0,2-1 0 16,0 4 0-16,1-1 0 15,-4-2 0-15,-1 1 0 0,2 0 0 0,-3 2 0 0,1 3 0 0,-4-3 0 16,0-2 864-16,-2 1 128 0,-2 0 32 0,-1-1 0 16,-3 0-832-16,-2 0-192 0,-2-2 0 0,-2 2 0 15,-4 0 0-15,-2-1 0 0,-2-2 0 16,-2 1 0-16,-2-1 0 0,-4 0 0 0,-3-1 0 0,-2-2 0 16,-6-4 864-16,1 2 128 0,1 1 32 0,-2-1 0 15,-1-2-832-15,0-1-192 0,2-2 0 0,-1 2 0 16,0 2 0-16,3-2 0 0,-2-1 0 0,2 0 0 15,-1-1 0-15,4 1 0 0,0 1 0 0,3 0 0 0,4-5 0 16,6 2 0-16,6 1 0 0,5 0 0 16,0 0-2416-16,7 0-528 0,12-4-96 15,2 5-32-15</inkml:trace>
  <inkml:trace contextRef="#ctx0" brushRef="#br0" timeOffset="90570.49">5387 3466 4607 0,'0'0'192'0,"0"0"64"0,0 0-256 0,0 0 0 0,2-6 0 0,-2 6 0 15,10-5 960-15,-1 2 160 0,0-2 32 0,1 2 0 16,0 3-896-16,0 0-256 0,-1 0 0 0,1 0 128 16,0-1-128-16,-2 2 0 0,1 1 0 0,-9-2 0 15,0 0 0-15,0 0 0 0,0 0 0 0,0 0 0 16,0 0 208-16,0 0 32 0,-10-3 0 0,-2 1 0 0,-5 2 496 0,0 0 96 16,-3-1 32-16,-4 1 0 0,-5 3-304 0,-2-1-64 15,-1 3-16-15,2-2 0 0,-1-3 0 0,3 2 0 16,0 3 0-16,1-1 0 0,0 0-64 0,1 2-16 15,-2-2 0-15,1 4 0 0,2 3-80 0,3 0 0 16,3-1-16-16,3 1 0 0,2 0-304 0,4 1 0 16,3 0 0-16,5-1 0 0,2-11 160 0,5 13-32 15,3-1 0-15,3-1 0 0,3 0-128 0,4 0 0 16,3 0 0-16,0 0 0 0,1 4 0 0,2-1 0 16,0 0 0-16,-2 1 128 0,-2-4-128 0,0 3 0 15,0 3 0-15,-4 0 0 0,0-3 0 0,-2 2 0 0,-4-2 0 16,0 1 0-16,0 1 0 0,-6-1 0 0,-1-1 0 15,-2 2 0-15,-3-3 0 0,-2 1 0 0,-3-2 0 0,-2-1 0 16,-3 0 0-16,-3 0 0 0,-4 0 128 0,-2-1-128 16,-2-2 320-16,-2 1 0 0,-2-1-16 0,-2 0 0 15,-2 2-144-15,2-2-32 0,4-4 0 0,4 3 0 32,4 1-512-32,1-4-128 0</inkml:trace>
  <inkml:trace contextRef="#ctx0" brushRef="#br0" timeOffset="91243.44">7508 3493 6447 0,'0'0'272'0,"0"0"80"0,0 0-352 0,-11 0 0 0,1 1 0 0,-5 1 0 16,-6 0 1312-16,-1 0 192 0,-1-1 32 0,-5 2 16 15,-6 2-784-15,1-1-144 0,2 1-48 0,0 0 0 16,0 3-112-16,0 2-16 0,2 1-16 0,4-1 0 16,1-2-208-16,4 1-32 0,4 2-16 0,5-1 0 0,5-3-176 0,6-7 128 15,0 0-128-15,1 13 128 0,6 0-128 0,5-1 160 16,5-2-160-16,6 0 160 0,0 0-160 0,5 0 0 15,1-2 144-15,0-1-144 0,1-1 0 0,-1 2 128 16,0 0-128-16,-2 2 0 0,-3 1 0 0,-3 1 0 16,0-1 0-16,-4 5 0 0,-1 1 0 0,-4-3 0 15,-2-2 0-15,-4 3 0 0,-1 3 0 0,-4 0 0 16,-1-2 0-16,-6-1 0 0,-3 1 272 0,-2-1-16 16,-3-2 0-16,-3 0 0 0,-4-2 48 0,-6-1 0 15,0 0 0-15,0 0 0 0,2-1-112 0,-2 1 0 16,-2-5-16-16,3 3 0 0,4-2-176 0,4-2-256 0,6-3 64 15</inkml:trace>
  <inkml:trace contextRef="#ctx0" brushRef="#br0" timeOffset="92037">9348 3636 6447 0,'4'-6'576'0,"-4"6"-576"0,0 0 0 0,0 0 0 16,9-3 912-16,1 1 80 0,1-1 16 0,0 3 0 15,1 3-752-15,-1-1-256 0,2-2 144 0,-1 0-144 16,0 0 0-16,-1-1 0 0,1 1 128 0,-2 0-128 15,-10 0 0-15,0 0 0 0,0 0 0 0,0 0 0 16,0 0 0-16,0 0 0 0,0 0 128 0,-12-1-128 16,-4 1 0-16,-2 0 192 0,-3-2-192 0,-2 4 192 15,-3 2 384-15,1 0 96 0,-3 1 16 0,1-1 0 16,-2 1 112-16,-1 1 32 0,-3 3 0 0,1 0 0 0,0 0-256 16,1 2-32-16,0 0-16 0,4 1 0 0,2 0-240 0,3 0-48 15,5 0-16-15,4 3 0 16,4 4-224-16,3-1 176 0,6-1-176 0,5-2 160 0,-1-3-160 0,6-1 160 15,0-1-160-15,3-1 160 0,3 2-160 0,2-2 0 16,4-2 0-16,1-2 0 0,5 1 0 0,2-1-224 16,0 0 48-16,2-1 16 0,-2 1 160 0,0-2-160 15,-1 0 160-15,-2 0-160 0,-3 1 160 0,-1 0 0 16,-2 2-144-16,-3-1 144 0,-2-3 0 0,-3 3 0 16,-2 2 0-16,-5 1 0 0,-3 4 0 0,-1-3 128 15,-2-9 0-15,-3 10 0 0,-4 1 176 0,-6 0 16 16,-3-2 16-16,-6 1 0 0,-5-2 112 0,-4 1 32 15,-5 2 0-15,-3-3 0 0,-5-5-160 0,-2 1-16 16,0 2-16-16,-3 0 0 0,-3-2-128 0,3-2-32 0,1-2 0 16,3 4-7008-1,1 2-1408-15</inkml:trace>
  <inkml:trace contextRef="#ctx0" brushRef="#br0" timeOffset="94407.95">13659 12179 16575 0,'-5'-15'736'0,"5"15"160"0,0 0-720 0,0 0-176 16,0 0 0-16,0 0 0 0,-10-6 848 0,-2 6 144 16,0 7 32-16,1 0 0 0,1-6-832 0,-1 3-192 15,1 2 0-15,-1 7 0 0,-5 4 864 0,1 4 128 16,1 4 32-16,-3 1 0 0,-1 5-832 0,0 2-192 15,0 2 0-15,1 6 0 0,-1 0 864 0,1 6 128 16,1 4 32-16,-1 4 0 0,-3 4-832 0,0 0-192 16,-1-1 0-16,-2 2 0 0,1-1 0 0,1 2 0 15,1-1 0-15,4 1 0 0,0 0 864 0,3-5 128 16,1-4 32-16,5-1 0 0,5-3 0 0,1 0 0 16,0 1 0-16,0-3 0 15,-2-5-1648-15,3-3-320 0,3 0-64 0,1-3-16 0,6-3 832 0,-1-3 192 0,1-2 0 16,1-3 0-16,2-1 768 0,1 0 208 15,1-2 48-15,-1-1 0 16,-1-5-1648-16,2 0-320 0,-2-1-64 0,2-5-16 16,1-5-1632-16,-1-5-336 0,6-7-64 0,-4-2-16 0</inkml:trace>
  <inkml:trace contextRef="#ctx0" brushRef="#br0" timeOffset="95127.53">14722 12367 12895 0,'0'0'272'0,"5"-5"64"0,0-2 16 0,0 3 32 0,-5 4-384 0,8-3 0 0,-3-2 0 0,1 1 0 16,-1 1 896-16,-5 3 96 0,6-5 32 0,-6 5 0 15,3-6 816-15,1 0 160 0,-4 6 48 0,0 0 0 16,-4-5-832-16,1 0-144 0,-3 2-48 0,0 2 0 16,-2 2-816-16,-2 1-208 0,0 0 0 0,-4 3 0 15,-5 1 0-15,-2 3 0 0,-4 1 0 0,-1 1 0 0,-1 1 0 0,1 2 0 16,1 2 0-16,0 0 0 0,3-1 864 0,2-2 128 16,1 1 32-16,3 1 0 0,3 1-832 0,3-2-192 15,4-1 0-15,2 1 0 0,3 1 0 0,5 0 0 16,3 1 0-16,1-2 0 0,2-1 0 0,3 2 0 15,3 1 0-15,-1 1 0 0,-1-3 0 0,-1 0 0 16,3 0 0-16,-1 3 0 0,0 1 0 0,-2-1 0 16,-2-4 0-16,-1 3 0 0,-5-1 0 0,0 2 0 15,-2-2 0-15,-3-1 0 0,-5-3 0 0,0 1 0 16,-3 1 0-16,-1-2 0 0,-5-3 0 0,-2 3 0 16,0 0 0-16,0 0 0 0,-6 1 0 0,1-3 0 15,-1-3 0-15,0 0 0 0,0 3 864 0,-2-2 128 16,3-5 32-16,0-2 0 15,3-1-1648-15,2-1-320 0,0-1-64 0,4-4-8752 0,2-6-1760 16</inkml:trace>
  <inkml:trace contextRef="#ctx0" brushRef="#br0" timeOffset="96116.31">15223 12025 12895 0,'0'0'576'0,"0"0"112"0,0 0-560 0,-8-3-128 16,0-5 0-16,1 4 0 0,7 4 848 0,0 0 144 15,-7-1 32-15,7 1 0 0,0 0 0 0,0 0 0 16,0 0 0-16,0 0 0 0,2-10 0 0,2 1 0 15,4 3 0-15,1 0 0 0,2 2 0 0,2-1 0 0,1-1 0 0,3 0 0 16,-1 0-832-16,3 3-192 0,2 1 0 0,0 0 0 16,0-2 0-16,-6 2 0 0,3 2 0 0,0 2 0 15,1-1 0-15,-2 1 0 0,-3 1 0 0,-3 2 0 16,-1 3 0-16,-4-1 0 0,-1 2 0 0,-5 1 0 16,-5 2 864-16,-6 10 128 0,-5-1 32 0,-6 1 0 15,-2-1-832-15,-4 3-192 0,2 2 0 0,0-4 0 16,1-8 0-16,5 0 0 0,2-1 0 0,3-1 0 15,4-1 0-15,5-3 0 0,6-8 0 0,0 0 0 16,1 10 0-16,4-4 0 0,5-3 0 0,6-3 0 16,5-3 864-16,1 0 128 0,3 1 32 0,-4 1 0 15,5-5-832-15,4 2-192 0,3-1 0 0,0 2 0 0,0 1 0 16,0-2 0-16,-1-1 0 0,-3 2 0 16,0 2 0-16,-1 1 0 0,-2 0 0 0,-5 1 0 0,-4 0 0 15,-2 2 0-15,-4 1 0 0,-4 4 0 16,-7-8-1600-16,-1 10-352 0,-4 1-80 0,-5 2-16 0</inkml:trace>
  <inkml:trace contextRef="#ctx0" brushRef="#br0" timeOffset="96841.07">14104 13431 16575 0,'0'0'368'0,"-5"-4"80"0,5 4 0 0,0 0 16 0,-4-9-464 0,4 9 0 15,0 0 0-15,0 0 0 0,0 0 912 0,10-7 96 0,0 0 16 0,4 2 0 16,4 3 0-16,1-1 0 0,3-2 0 0,5 0 0 15,1 2 0-15,3 0 0 0,1-2 0 0,4 0 0 16,4 2 0-16,1 1 0 0,2 1 0 0,-1 0 0 16,5-5-832-16,-1 4-192 0,-3 1 0 0,-4-1 0 15,-5 1 0-15,-1 0 0 0,-3-1 0 0,-5 2 0 16,-6 0 0-16,-3 3 0 0,-3 0 0 0,-6 1 0 16,-7-4-1600-16,0 0-352 0,0 0-80 0,-6 10-9840 15</inkml:trace>
  <inkml:trace contextRef="#ctx0" brushRef="#br0" timeOffset="97205.1">14172 13724 23951 0,'0'0'512'0,"0"0"128"0,0 0 0 0,0 0 64 0,10 0-576 0,3 0-128 16,0-2 0-16,4 0 0 0,1 2 0 0,4-1 0 15,-1-2 0-15,3 0 0 0,0-3 848 0,0 3 144 16,1 2 32-16,-1 1 0 0,-1 0 0 0,-3 2 0 0,-4 0 0 0,-2 4 0 16,-2 1-832-16,-2 2-192 0,-10-9 0 0,4 15 0 15,-6 0 0-15,-1 1 0 0,-2 2 0 0,-6-4 0 16,-4 2 864-16,-3 2 128 16,1 2 32-16,-4-2 0 0,-1-3-832 0,3 0-192 0,2-3 0 0,2 1 0 15,1 1 0-15,4-1 0 0,2-3 0 0,3 0 0 16,4 0 0-16,3-2 0 0,-2-8 0 0,11 6 0 15,3 0 864-15,5-4 128 0,4-2 32 0,2 1 0 16,4-1-832-16,2 0-192 0,2-2 0 0,0 2 0 16,2 1 0-16,-3 0 0 0,-1-2 0 0,-2 1 0 15,-2 0 0-15,-4 1 0 0,-1 0 0 0,-1 0 0 16,-5-2-768-16,-1 2-208 16,-3 3-48-16,0-5-15152 0</inkml:trace>
  <inkml:trace contextRef="#ctx0" brushRef="#br0" timeOffset="97575.38">16372 12851 16575 0,'0'-6'368'0,"2"-1"80"0,1 3 0 0,1-3 16 0,0 1-464 0,-1 0 0 0,1 3 0 0,-4 3 0 15,0 0 912-15,0 0 96 0,0 0 16 0,0 0 0 16,-5 10 0-16,1 0 0 0,-4 2 0 0,-5 8 0 15,0 0 0-15,1 6 0 0,-2 5 0 0,2 2 0 16,0-3-832-16,0 3-192 0,1 1 0 0,1 4 0 16,3 4 0-16,-3-5 0 0,0 0 0 0,1-2 0 15,-1-4 0-15,2 1 0 0,0-3 0 16,1-5 0-16,-2-8-768 0,3 0-208 16,-3 1-48-16,0-6 0 0</inkml:trace>
  <inkml:trace contextRef="#ctx0" brushRef="#br0" timeOffset="97739.84">16008 13156 23951 0,'11'-11'1056'0,"0"8"224"0,3 2-1024 0,4 2-256 15,0 1 0-15,4-2 0 0,1-3 880 0,5 4 112 16,4 4 32-16,0-1 0 0,0-4-832 0,4 3-192 16,4 4 0-16,-2 0 0 0,-1 2 864 0,-6-1 128 15,-2-2 32-15,-6 1 0 16,-3 2-1648-16,-2 0-320 0,-2-2-64 0,-5-2-16 0</inkml:trace>
  <inkml:trace contextRef="#ctx0" brushRef="#br0" timeOffset="98296.01">18020 12240 16575 0,'0'0'368'0,"0"0"80"0,7 0 0 0,-6-9 16 0,-1 0-464 0,2 0 0 16,-1409 4 0-16,2814-2 0 0,-1409 0 912 0,0 0 96 16,0 2 16-16,-1 1 0 0,-3 3 0 0,0 0 0 15,-2-1 0-15,0 2 0 0,-3 3 0 0,0 3 0 16,1 5 0-16,-4-1 0 0,-1-2-832 0,-1 2-192 15,1 2 0-15,-1 0 0 0,1-2 0 0,2 1 0 16,2 1 0-16,3 2 0 0,0-2 864 0,5 1 128 16,3-1 32-16,2 1 0 0,3 2-832 0,1 0-192 15,2 3 0-15,1-1 0 0,2-3 0 0,-2 4 0 0,1 1 0 16,-2-2 0-16,0 2 0 0,-2-1 0 0,-3-1 0 0,-1 0 0 16,-2-2 0-16,-3 1 0 15,-2-1 0-15,0-1 0 0,-5-2 0 0,0 0 0 0,-1 2 0 0,-4-3 0 16,-2-3 864-16,-4 1 128 0,-1 0 32 0,-1-1 0 15,1-5-832-15,2 0-192 0,-2 2 0 0,1-2 0 16,2-1 0-16,-1-1 0 0,4-2 0 16,2 0 0-16,2-2 0 0,1 1 0 0,3-2 0 0,1-6-10336 15,3-4-2112-15</inkml:trace>
  <inkml:trace contextRef="#ctx0" brushRef="#br0" timeOffset="98834.44">18639 11681 20271 0,'0'0'448'0,"7"-2"80"0,-4-5 32 0,1 3 16 0,3 1-576 0,-1-1 0 16,2-2 0-16,1 0 0 0,0 2 928 0,4 2 80 0,1-2 16 0,-1 1 0 15,2-3-832-15,1 3-192 0,4 0 0 0,-2 1 0 16,0-2 0-16,3 2 0 0,-1 0 0 0,-1 1 0 15,-3 2 864-15,0 1 128 16,-2 0 32-16,-2 3 0 0,-4 1-832 0,-4 2-192 0,-4 0 0 0,-4-1 0 16,-4 2 0-16,-4 1 0 0,-2 1 0 0,-3 0 0 15,0-1 0-15,0-1 0 0,-3 1 0 0,4-3 0 16,-1 0 0-16,6-1 0 0,0-3 0 0,4 3 0 16,1 3 864-16,4 2 128 0,2-2 32 0,2 2 0 15,2 2-832-15,3 2-192 0,0 0 0 0,1 1 0 16,0-1 0-16,1 0 0 0,0 2 0 0,-2-1 0 0,-1 0 0 15,-3-3 0-15,-1-2 0 0,-4 2 0 0,-1 1 864 0,-4-1 128 16,-3-2 32-16,2-1 0 0,-4-1-832 16,-2 1-192-16,-2 0 0 0,-1-1 0 0,2-6 0 0,0 3 0 15,-1-2 0-15,3 0 0 0,2 0 0 0,2-1 0 16,0-3 0-16,3 0 0 16,6 0-1600-16,0 0-352 0,-11 0-80 0,11 0-16 0</inkml:trace>
  <inkml:trace contextRef="#ctx0" brushRef="#br0" timeOffset="99276.65">17175 13202 20271 0,'0'0'448'0,"0"0"80"0,0 0 32 0,9-1 16 0,1-1-576 0,1 0 0 0,-4-1 0 0,4-1 0 0,5 0 928 0,5-1 80 15,4-1 16-15,17 1 0 0,-5 4 0 0,4 1 0 16,-4-3 0-16,5 0 0 0,2-1 0 0,3 2 0 16,4 1 0-16,-8 1 0 0,5 0 0 0,4 1 0 15,1-1 0-15,-4 0 0 0,0 0-832 0,-2 0-192 16,-1 0 0-16,-3 0 0 0,-5 2 0 0,0 1 0 15,-6-1 0-15,-1 0 0 16,-3 0-768-16,-6 2-208 0,-3 0-48 0,-5 0-8736 16,-3 0-1760-16</inkml:trace>
  <inkml:trace contextRef="#ctx0" brushRef="#br0" timeOffset="99760.12">17476 13614 20271 0,'0'0'896'0,"0"0"192"0,0 0-880 0,0 0-208 0,0 0 0 0,8-6 0 15,1 1 864-15,3 1 128 0,2 3 32 0,3 0 0 16,0 0-832-16,4 1-192 0,0 1 0 0,1 3 0 16,1 0 864-16,-1 1 128 0,-4 2 32 0,0 2 0 0,-1 1-832 0,-4 0-192 15,-4-2 0-15,-1 2 0 0,-6 0 864 16,-2 1 128-16,-2 0 32 0,-5 0 0 0,-1-1-832 0,0 1-192 16,-3 0 0-16,2-1 0 0,1-2 0 0,1-1 0 15,0 0 0-15,1 0 0 0,2-1 864 0,4-6 128 16,0 0 32-16,0 0 0 0,0 15-832 0,2-3-192 15,1-2 0-15,4-1 0 0,-2 1 0 0,2 1 0 16,1 3 0-16,1 0 0 0,-1 1 0 0,-2-2 0 16,-2 0 0-16,-4 1 0 0,-3 1 0 0,-1 0 0 15,-3-4 0-15,-3 2 0 0,-2 1 864 0,-3 0 128 16,-5 2 32-16,0-1 0 0,-4-1-832 0,1 1-192 16,-4-5 0-16,3 0 0 0,0-3 0 0,1-1 0 15,1-2 0-15,3-1 0 0,-1-3 0 0,4-3 0 0,1-2 0 16,6-4 0-1,2-2-1600-15,4-5-352 0,2-3-80 0,4-4-16 0</inkml:trace>
  <inkml:trace contextRef="#ctx0" brushRef="#br0" timeOffset="100280.45">19416 12779 16575 0,'0'0'736'0,"0"0"160"0,-4-7-720 0,4 7-176 0,-2-10 0 0,2 10 0 15,0 0 1664-15,0 0 320 0,0 0 48 0,0 0 16 16,-5 7-832-16,0 5-144 0,0 5-48 0,-2 3 0 16,0 0-816-16,2 2-208 0,-1 2 0 0,1 4 0 15,-2 5 864-15,3-3 128 0,-3-7 32 0,2 6 0 16,-2 8-832-16,1 0-192 0,-1-1 0 0,-2-1 0 15,3-7 0-15,-2-3 0 0,2-1 0 0,-1-5 0 16,0-2-768 0,2-4-208-16,-2-4-48 0,2 0-11872 0</inkml:trace>
  <inkml:trace contextRef="#ctx0" brushRef="#br0" timeOffset="100431.96">19123 13026 23951 0,'0'0'512'0,"10"1"128"0,6-5 0 0,4 1 64 0,3-1-576 0,3 3-128 15,1 1 0-15,2 0 0 0,4 0 848 0,1 0 144 16,4 0 32-16,1 3 0 0,-1-1-832 0,-10 0-192 16,1 0 0-16,1-1 0 0,-1 3 0 0,-5 0 0 15,-1 0 0-15,5 2 0 0</inkml:trace>
  <inkml:trace contextRef="#ctx0" brushRef="#br0" timeOffset="101060.15">21187 12211 16575 0,'0'-16'368'0,"0"11"80"0,0 5 0 0,-3-5 16 0,0-2-464 0,-1 1 0 16,-2-1 0-16,0 3 0 0,-3 5 912 0,-2 0 96 15,0-2 16-15,-5 3 0 0,1 1 0 0,-5 4 0 16,0-1 0-16,1 2 0 0,-1 0-832 0,0 2-192 15,2 2 0-15,3 2 0 0,2-2 864 0,3 3 128 0,0 0 32 16,5 1 0-16,3 2-832 0,2 0-192 16,3-3 0-16,3 2 0 0,3 1 0 0,2 2 0 15,2 2 0-15,2-2 0 0,-2-1 0 0,0-2 0 0,-1 3 0 0,-3 1 0 16,0 0 0-16,-3 0 0 0,0-2 0 0,-4 2 0 16,-2 1 864-16,-1-1 128 0,-4-3 32 0,0-2 0 15,-2 2-832-15,-7 4-192 0,0-3 0 0,-3-5 0 16,1-4 864-16,-5-1 128 0,0 1 32 0,3-5 0 15,3-2-832-15,-3 1-192 0,-4-3 0 0,1 0 0 16,3 0 0-16,0-2 0 0,1-1 0 0,3-3 0 16,1 3 0-16,1-2 0 0,2-1 0 0,2-5 0 15,3-3-1600-15,2 1-352 16,0-1-80-16,3-3-11472 0</inkml:trace>
  <inkml:trace contextRef="#ctx0" brushRef="#br0" timeOffset="101600.05">21892 11726 20271 0,'0'0'896'0,"0"0"192"0,0 0-880 0,0 0-208 0,0 0 0 0,0 0 0 16,-6 6 0-16,-1 1 0 0,-3 3 0 0,-1 5 0 15,-1 0 0-15,-1 4 0 0,0 0 0 0,3 3 0 16,2-1 864-16,1 0 128 0,1 0 32 0,4 0 0 15,2-4-832-15,2-3-192 0,3-2 0 0,1 0 0 16,2 0 0-16,3-3 0 0,2-2 0 0,2-2 0 16,0 1 864-16,0-2 128 0,2-1 32 0,-2-3 0 15,1-4-832-15,-2-2-192 0,-1 1 0 0,-2-2 0 16,-1 0 0-16,1-3 0 0,-3-4 0 0,1 1 0 16,-2 1-768-16,1-2-208 0,0-2-48 15,-1-2 0-15,1-1 832 0,0 1 192 0,1 1 0 0,-1 1 0 0,0-1 0 16,0 5 0-16,-2 2 0 0,1 3 0 0,-3 1 0 0,1 2 0 15,-5 4 0-15,0 0 0 0,0 0 768 0,0 10 208 16,-2 6 48-16,-2-1 0 0,0 4-832 0,-5 3-192 16,0 3 0-16,1 3 0 0,-3-2 864 0,1 4 128 15,-4 2 32-15,1-2 0 0,0 1-832 0,0-1-192 16,2-3 0-16,0 1 0 0,0 0 0 0,1-1 0 16,1-3 0-16,1-1 0 0,1-1 0 0,0-1 0 15,1-2 0-15,-2-3-9232 16,0-3-1904-16</inkml:trace>
  <inkml:trace contextRef="#ctx0" brushRef="#br0" timeOffset="102064.49">20189 13330 16575 0,'0'0'368'0,"0"0"80"0,0 0 0 0,0 0 16 0,0 0-464 0,0 0 0 16,0 0 0-16,9-2 0 0,4 2 1728 0,6-1 256 16,4-2 64-16,8 2 0 0,3 0-832 0,6 0-144 15,3 2-48-15,-6-1 0 0,9-1 0 0,2 0 0 16,4 1 0-16,3 0 0 0,0 1-816 0,2-2-208 15,1-1 0-15,-3 1 0 0,1 1 864 0,-4 0 128 0,-5 0 32 16,-1 0 0-16,-4 0-832 0,0 1-192 0,-4 1 0 16,-4 0 0-16,-5-2 0 0,-2 2 0 0,-5 2 0 15,-3-1 0 1,-6 0-2416-16,-4 1-528 0,-9-4-96 0,0 0-32 0</inkml:trace>
  <inkml:trace contextRef="#ctx0" brushRef="#br0" timeOffset="102879.8">21180 13789 12895 0,'0'0'576'0,"0"0"112"16,0 0-560-16,0 0-128 0,0 0 0 0,0 0 0 15,0 0 848-15,0 0 144 0,0-7 32 0,0 3 0 0,0 4 0 0,0 0 0 16,-1-7 0-16,-3 3 0 0,4 4 0 0,-6-3 0 15,-2 2 0-15,0 2 0 0,-2 1-832 0,-2 1-192 16,-2 2 0-16,-5 2 0 0,-2 0 864 0,-1 1 128 16,-5 2 32-16,1 5 0 0,-1 2-832 0,1 5-192 15,0-1 0-15,0 2 0 0,2 1 864 0,4 3 128 16,1 1 32-16,3 1 0 0,5-3-832 0,2 0-192 16,6-2 0-16,3 0 0 0,3-2 0 0,4-2 0 15,4-4 0-15,4 1 0 0,5-1 0 0,1-1 0 16,1-4 0-16,2 0 0 0,5-1 864 0,-3-2 128 15,2 0 32-15,-1-1 0 0,1-7-832 0,-4 1-192 16,-1 1 0-16,0-2 0 0,0-3 0 0,-3-3 0 16,0 0 0-16,-4-1 0 0,-2 1 864 0,-5 0 128 15,-1-2 32-15,-3 0 0 0,-5 1 0 0,-6 0 0 0,-2 1 0 0,-4-1 0 16,-3 0-832-16,-4 1-192 0,-3 0 0 0,-2 1 0 16,-2-1 0-16,-2 2 0 15,-2-1 0-15,3 2 0 0,-2 2 0 0,4 0 0 0,4 0 0 0,1 0 0 31,4 1-1600-31,0 1-352 0,2 0-80 0,3 0-9296 0,4-3-1856 0</inkml:trace>
  <inkml:trace contextRef="#ctx0" brushRef="#br0" timeOffset="103818.91">22579 11462 12895 0,'0'0'272'0,"0"0"64"0,0 0 16 0,-2-9 32 0,2 1-384 0,0 1 0 16,0 7 0-16,0 0 0 0,4-7 896 0,3 3 96 0,-1 2 32 0,2 5 0 16,1 0 0-16,2 4 0 0,2 2 0 0,2 5 0 15,1 3-832-15,1 2-192 0,1 3 0 0,4 5 0 16,1 1 864-16,3 5 128 0,-2 6 32 0,1 3 0 15,1 3-832-15,-2 4-192 0,-2 0 0 0,0 3 0 16,-4 5 0-16,0 0 0 0,-4 3 0 0,-2 6 0 16,-1 9 864-16,-5 4 128 0,-3 0 32 0,-3 5 0 15,-2 4-832-15,-2-1-192 0,-5-2 0 0,-7 31 0 16,-1-11 0-16,-3-10 0 0,-2-5 0 0,-2-8 0 16,-3-5 0-16,-1-3 0 0,-4-3 0 0,3 0 0 15,4-2 864-15,-1-5 128 0,-1-4 32 0,2-3 0 16,-4-5-832-16,2 0-192 0,0 0 0 0,2 0 0 0,-3 0 0 15,0-2 0-15,-1-2 0 0,-1-5 0 0,-3-1 864 16,-1-3 128-16,-1-1 32 0,2-1 0 0,6-1-832 0,-4-6-192 16,0-6 0-16,4 0 0 0,2-2 0 0,4-2 0 15,2-3 0-15,2-2 0 16,2-4-768-16,3-3-208 0,0-4-48 0,5-2-13504 16</inkml:trace>
  <inkml:trace contextRef="#ctx0" brushRef="#br0" timeOffset="104742.77">23466 11119 12895 0,'0'0'272'0,"0"0"64"0,0 0 16 0,0 0 32 0,0 0-384 0,0 0 0 0,0 0 0 0,0 0 0 16,0 0 896-16,8-1 96 0,-1 1 32 0,1 3 0 15,-1 5-832-15,-1 1-192 0,2-2 0 0,0 7 0 16,0 4 864-16,2 5 128 0,1 4 32 0,-1 2 0 0,1 4-832 0,-1 5-192 16,-1 6 0-16,1 3 0 0,2-1 0 0,0 21 0 15,-3-2 0-15,2 2 0 0,-1 6 0 0,-2-5 0 16,-1-3 0-16,2 4 0 0,2 5 864 0,-2 5 128 16,-1-3 32-16,0 3 0 0,0-2-832 0,-4-1-192 15,0 1 0-15,-7 4 0 0,-3-2 0 0,-4-3 0 16,-1-4 0-16,-6-1 0 0,-4-1 0 0,2-1 0 15,-2-3 0-15,-3 0 0 0,-6 2 864 0,1-4 128 16,2-4 32-16,1-4 0 0,2-2-832 0,3-2-192 16,-2-2 0-16,2-5 0 0,3 4 864 0,-4-8 128 15,-1-2 32-15,1-2 0 0,0 1-832 0,-2-2-192 16,-1-1 0-16,1-1 0 0,2-1 0 0,-2-2 0 16,1-4 0-16,-5-1 0 0,0-2 0 0,1-1 0 0,2-1 0 15,2-4 0-15,1-5 0 0,5-1 0 0,2-4 0 0,3-4-9232 16,2-3-1904-16</inkml:trace>
  <inkml:trace contextRef="#ctx0" brushRef="#br0" timeOffset="105472.81">24608 12520 12895 0,'0'0'272'0,"0"0"64"0,0 0 16 0,-1-6 32 0,-1-4-384 0,2 3 0 0,0 7 0 15,-1-6 0-15,-1-3 896 0,1 1 96 0,1 3 32 0,-2-1 0 16,-6 3 0-16,0 0 0 15,-4 0 0-15,0 3 0 0,-1 3-832 0,-5 1-192 0,-4 3 0 0,-1 1 0 16,-1-1 864-16,-2 5 128 0,-1 6 32 0,2-1 0 16,-2 1-832-16,1 1-192 0,3 0 0 0,-1 2 0 15,2 3 0-15,0 4 0 0,3-3 0 16,-2 8 0-16,7-5 0 0,6-4 0 0,5-5 0 0,3-6 0 16,2-3 864-16,6-1 128 0,1-1 32 0,1-4 0 15,2-2 0-15,2-2 0 0,1-3 0 0,2-1 0 16,-2 0-832-16,4-4-192 0,1-3 0 0,0-2 0 15,-1-2 0-15,3-3 0 0,3-3 0 0,-1-2 0 16,2-3 0-16,1-3 0 0,-2-1 0 0,2-3 0 16,3-3 0-16,1-4 0 0,0-1 0 0,0-3 0 0,-1-3 864 15,0-2 128-15,-1-9 32 0,0 4 0 0,-2 4-832 16,0 5-192-16,-1 4 0 0,-3 2 0 0,-1 2 0 0,-6 7 0 16,0 2 0-16,-4 6 0 0,-7 3 0 0,0 4 0 15,-4 3 0-15,-4 8 0 16,-2 2-768-16,-4 6-208 0,-4 2-48 0,-2 8 0 0,-2 3 832 0,-2 5 192 15,0 3 0-15,0 4 0 0,-2 2 0 0,1 5 0 16,-3 6 0-16,-1 3 0 0,-3 1 0 0,0 0 0 16,-1 2 0-16,0-2 0 0,4 0 0 0,3-2 0 15,4-1 0-15,4-2 0 0,2-3 0 0,2-1 0 16,2-3 0-16,2-2 0 0,4-5 0 0,2-2 0 16,0-2 0-16,0-2 0 15,-1-5-1680-15,4-4-304 0,3-3-48 0,1-7-16 0</inkml:trace>
  <inkml:trace contextRef="#ctx0" brushRef="#br0" timeOffset="105928.51">25170 12520 16575 0,'0'0'368'0,"0"0"80"0,0 0 0 0,0 0 16 0,-4-7-464 0,1 1 0 0,3 6 0 0,-5-3 0 0,-2 1 912 0,-2-1 96 15,-3 0 16-15,-3 3 0 0,-4 3 0 0,-3 2 0 16,-2-2 0-16,0 2 0 0,1 1-832 0,-1 2-192 15,2 3 0-15,4-1 0 0,-1-1 864 0,6-1 128 16,0 4 32-16,3 1 0 0,5 0-832 0,4-2-192 16,3 1 0-16,3 2 0 0,3 3 0 0,-2 0 0 15,4 0 0-15,-3 0 0 0,0 2 0 0,1 0 0 16,2-1 0-16,-2 0 0 0,-2-4 0 0,0 1 0 16,-2 0 0-16,-2-1 0 0,-4-2 864 0,-1-1 128 15,-2-1 32-15,0 0 0 0,-3-1-832 0,-2-1-192 0,-1-2 0 16,-3-1 0-16,1 0 864 0,-1-1 128 15,-3-2 32-15,1-1 0 0,-1-2 0 0,2 0 0 0,-3 0 0 0,-1-2 0 16,2 1-832-16,-1 0-192 0,1-2 0 0,0 0 0 31,1 2-2416-31,-1-1-528 0,-17-12-96 0,12 7-32 0</inkml:trace>
  <inkml:trace contextRef="#ctx0" brushRef="#br0" timeOffset="124614.38">1964 16579 12895 0,'0'0'1152'0,"0"0"-928"0,0 0-224 0,0 0 0 0,0 0 432 0,0 0 32 15,-6-1 16-15,6 1 0 0,0 0 496 0,0 0 112 16,0 0 0-16,0 0 16 0,0 0-208 0,0 0-32 15,0 0-16-15,0 0 0 0,0 0-16 0,0 0 0 16,14-2 0-16,-1 0 0 0,0-3-96 0,4 2-32 16,1 0 0-16,5 1 0 0,0-1-176 0,7 1-32 15,4 0-16-15,1-1 0 0,1-3-64 0,1 3-16 16,3 0 0-16,-3-2 0 0,3 0-208 0,-6 1-32 16,-2 3-16-16,-3 1 0 0,0 1-144 0,-5 2 160 15,-2-1-160-15,-3 1 160 0,-4 3-160 0,-3 0-256 16,-6 2 64-16,-3 3-8928 15,-2 4-1792-15</inkml:trace>
  <inkml:trace contextRef="#ctx0" brushRef="#br0" timeOffset="124815.27">2030 16923 31903 0,'0'0'1408'0,"0"0"304"0,0 0-1376 0,0 0-336 0,9 0 0 0,3 0 0 15,3 0 0-15,7-2 0 0,4 1 0 0,4-1-192 16,7-4 192-16,3-1 256 0,8 0-64 0,3 2-16 16,-3-1 80-16,-2 0 32 0,-1-1 0 0,1 2 0 15,-2 2-128-15,-2 2-32 0,-2 0 0 0,-4 1 0 16,0 0-1792-16,-2 0-384 0</inkml:trace>
  <inkml:trace contextRef="#ctx0" brushRef="#br0" timeOffset="130346.53">4563 16173 9215 0,'0'0'816'0,"0"0"-656"0,-4-6-160 0,-2 0 0 16,-1 2 1024-16,0 1 192 0,7 3 16 0,-8-4 16 16,-3-1-32-16,0 0-16 0,-2 2 0 0,2 0 0 15,-2-2-272-15,-1 3-48 0,-3 1-16 0,1 0 0 16,-4-2-144-16,1 2-16 0,-1 3-16 0,1 0 0 16,-3 0-176-16,0 4-48 0,-2 1 0 0,1 3 0 15,0 1-128-15,0-1-16 0,-2-2-16 0,3 2 0 16,0 1-96-16,3 0-16 0,2 1 0 0,2 0 0 15,4-1-64-15,4 0-128 0,3-1 176 0,1 0-176 16,2-1 0-16,2 2 0 0,3 1 0 0,6 1 0 16,5 0 0-16,3 0 0 0,3 2 0 0,2 0 0 15,3 0 128-15,1 2-128 0,2 1 0 0,-2-2 0 16,2 1 160-16,-3 2-160 0,-4 3 128 0,0-1-128 0,-1-5 128 0,-4 3-128 16,-5 5 0-16,0-1 128 0,-3 0 32 0,-3 0 0 15,-4 1 0-15,-2 1 0 0,-1 3 80 0,-1-2 16 16,-5-3 0-16,0 4 0 0,-4-3 256 0,-2-2 48 15,-2-2 16-15,-2 0 0 0,-3-1 64 0,-1 0 0 16,-1 0 16-16,-1 1 0 0,-5-1-144 0,0 2-16 16,-4 0-16-16,0-1 0 0,-1-2-160 0,2-4-16 15,0-2-16-15,4 0 0 0,0-3-160 0,4-1-128 16,2-4 144-16,3-2-144 0,-1-3 176 0,3-3-176 16,1-4 192-16,5-2-192 15,6-5-1216-15,3-5-336 0,2-5-80 0,4-2-13280 0</inkml:trace>
  <inkml:trace contextRef="#ctx0" brushRef="#br0" timeOffset="130932.87">4936 15487 9215 0,'0'0'816'0,"0"0"-656"15,-6 1-160-15,6-1 0 0,-7-1 1232 0,7 1 224 16,0 0 32-16,0 0 16 0,0 0-320 0,0 0-64 16,0 0-16-16,0 0 0 0,0 0-336 0,11-5-64 15,-3-3 0-15,4 3-16 0,1 2-32 0,5 1 0 16,2-1 0-16,4 0 0 0,-4 2-144 0,1 1-48 15,-1 1 0-15,-3 5 0 0,-4-3-144 0,-4 4-48 16,-2 1 0-16,-4 3 0 0,-2 1-112 0,-4 2-32 0,-2 1 0 0,-5 4 0 16,-6 4 112-16,-6 2 16 15,-3 6 0-15,-2-2 0 0,-3-3-32 0,3 0 0 0,2-4 0 0,1-2 0 16,2 0 80-16,-1-1 16 0,3-3 0 0,5 1 0 16,3-3-16-16,4-1 0 0,2 0 0 0,1-4 0 15,3 2-160-15,2-1-16 0,1-2-128 0,-1-8 192 16,9 8-32-16,4-4-16 0,4 2 0 0,2-3 0 15,1-3 64-15,3 0 16 0,3-1 0 0,2 1 0 16,3 1-48-16,1-2-16 0,0-1 0 0,-4 1 0 16,-2 2-160-16,-4 1 128 0,-4 1-128 0,-2 0 128 15,-3 1-128-15,-2 1-256 0,-6 2 64 0,-1 2-14336 16</inkml:trace>
  <inkml:trace contextRef="#ctx0" brushRef="#br0" timeOffset="131665.09">5881 15931 13695 0,'0'0'608'0,"-7"-2"128"0,-1 1-592 0,-1 1-144 16,1 0 0-16,-5 6 0 0,-2 0 704 0,-3 3 96 15,-2 2 32-15,-1 2 0 0,-2 5 16 0,-3 3 16 16,-1 2 0-16,-5 7 0 0,-2 4 48 0,-4 5 16 16,-5 6 0-16,-2 5 0 0,0 2-96 0,-4 1-32 15,-1 5 0-15,1 1 0 0,4 3-368 0,1 1-80 0,-2 3-16 0,-3 2 0 16,-3-2-96-16,2-5-32 0,2-7 0 0,2 1 0 16,0 3 48-16,2-5 0 0,2-6 0 15,1-1 0-15,-2-7 112 0,1-1 16 0,-1-3 16 0,3-1 0 16,-3-4-80-16,3-2 0 0,2-1-16 0,4-1 0 15,2-1-160-15,2-3-16 0,5-2-128 0,4 0 192 16,2 0-192-16,5-4 0 0,1-3 0 0,2-3 0 31,6-3-1920-31,5-7-464 0</inkml:trace>
  <inkml:trace contextRef="#ctx0" brushRef="#br0" timeOffset="132194.96">5301 17005 14735 0,'0'0'640'0,"0"0"160"0,0 0-640 0,0 0-160 16,0 0 0-16,12-1 0 0,-1 0 1136 0,2 1 192 15,-4 1 32-15,2 2 16 0,2 3-336 0,-2 0-64 16,-3 0-16-16,2 4 0 0,-2 1-384 0,1 1-96 0,-2 0-16 0,-1 1 0 16,-4 0 16-16,-2 3 0 0,-1 0 0 0,-3 2 0 15,-1 2 144-15,0 1 16 0,-5 1 16 0,-1 1 0 16,-3 0-48-16,-2 1-16 0,-3-2 0 0,1 0 0 15,-2-1-128-15,2-1-16 0,-1-2-16 0,1 0 0 16,3-2-160-16,-1 0-16 0,2-2-16 0,1 0 0 16,1 0-80-16,-1-3-16 0,5-3 0 0,0 0 0 15,2-1-16-15,6-7 0 0,0 0 0 0,0 0 0 16,0 0 64-16,0 0 16 0,0 0 0 0,0 0 0 16,0 0 96-16,10 3 16 0,1-2 0 0,4-2 0 15,-1-2-96-15,2-1-16 0,3 0 0 0,4 1 0 16,5-1 176-16,1 0 48 0,2-3 0 0,3 1 0 15,4-1-176-15,-3 1-16 0,1 0-16 0,-3 2 0 0,-3-1-32 0,-3 3-16 16,-2 1 0-16,-6-1 0 0,-1 1-48 16,-3 1-128-16,-2 1 192 0,-4 2-64 15,-9-3-1248-15,0 0-256 0,0 0-48 0,6 9-15136 16</inkml:trace>
  <inkml:trace contextRef="#ctx0" brushRef="#br0" timeOffset="132817.98">7113 16333 3679 0,'0'0'320'0,"4"-8"-320"16,-4 8 0-16,6-10 0 0,-1 0 2688 0,0 2 480 16,-1 0 96-16,-4 8 0 0,4-8-1232 0,-1-1-256 15,0 0-48-15,-3 9-16 0,0 0-352 0,0 0-64 16,0 0-16-16,0 0 0 0,0 0-464 0,0 0-112 16,0 0 0-16,-3 9-16 0,-2 1-240 0,1 9-32 15,1 2-16-15,-3 3 0 0,0 1 96 0,1 4 16 0,-2-1 0 0,1 5 0 16,-3 5-192-16,3 2-16 0,-1-1-16 0,0 1 0 15,0 2-288-15,0-3 128 0,3-2-128 0,-3-3 0 16,3-5 128-16,0 0-128 0,-1-3 0 0,2-3 0 16,-1-2 176-16,1-3-176 0,1-3 160 0,-1 0-160 31,0-1-240-31,1-2-144 0,2-12-16 0,-4 10-16 16,0-1-2432-16,4-9-480 0</inkml:trace>
  <inkml:trace contextRef="#ctx0" brushRef="#br0" timeOffset="133035.34">6715 16789 22111 0,'0'0'1968'0,"0"0"-1584"0,8-7-384 0,1 1 0 0,5 3 864 16,3 0 96-16,5-1 0 0,4 0 16 0,1-2 432 0,1 2 64 16,2-1 32-16,4-1 0 0,-1-1-448 0,5 0-96 15,3-4 0-15,1 2-16 0,0-2-176 0,-1 1-16 16,-3 1-16-16,-1 4 0 0,-4 4-368 0,-5-3-80 15,-5 4-16-15,-2-1 0 0,-5-1-272 0,-5 2 0 16,-1 7 0-16,-10-7 0 16,7 4-2208-16,-7-4-544 0</inkml:trace>
  <inkml:trace contextRef="#ctx0" brushRef="#br0" timeOffset="135006.45">12148 12367 9215 0,'0'0'192'0,"0"0"64"0,0 0 0 0,0-6 0 0,1-3-256 0,1 0 0 16,1-1 0-16,3 0 0 0,-3-1 0 0,4-1 0 15,1-2 0-15,0 1 0 0,2 0 864 0,0-1 128 16,-2-3 32-16,2 1 0 0,3 1-832 0,-1 3-192 0,1 0 0 0,3-2 0 16,0-4 0-16,2 0 0 0,2 2 0 0,-3-1 0 15,3-4 0-15,0 1 0 0,0-4 0 16,-1 2 0-16,1 3 0 0,2-2 0 0,-1-1 0 0,3 0 0 16,-1-2 0-16,3 3 0 0,0-1 0 0,0 1 0 15,1 0 0-15,1 1 0 0,1 1 0 0,-4 4 0 16,2 2 864-16,0 0 128 0,-1-3 32 0,-1 3 0 15,1 2-832-15,-2 0-192 0,2-1 0 0,0 1 0 16,-1 0 0-16,3 2 0 0,2 0 0 0,-2 0 0 16,1-2 0-16,-1 2 0 0,3-1 0 0,2 2 0 15,0-1 0-15,-2-1 0 0,0-1 0 0,0 2 0 16,-2 4 0-16,3-1 0 0,0-1 0 0,2-1 0 0,0 1 0 16,2 2 0-16,0-1 0 0,1 1 0 0,3 1 0 15,-4 0 0-15,2 2 0 0,-3 1 0 0,-1-1 0 16,-1 1 0-16,-1-2 0 0,-1 2 0 0,-2 1 0 15,-1 1 0-15,-3 2 0 0,-2 0 0 0,-1 0 0 0,-1 3 0 16,-6 0 0-16,2 1 0 0,-3 1 0 0,-1 0 0 16,-4 3 0-16,0 2 0 0,-2 0 0 0,-1 0 0 15,-1-1 0-15,-1 2 0 0,-1 3 0 0,2-1 0 16,-2-1 0-16,3-2 0 0,1 1 0 0,-3-1 0 16,-1 1 0-16,0-3 0 0,3-3 864 0,-3 0 128 15,1 0 32-15,2-3 0 0,-6-5-832 0,5 5-192 16,2-2 0-16,0 0 0 0,-1-1 0 0,3 0 0 15,-1-4 0-15,-1 0-5952 16,1 1-1248-16</inkml:trace>
  <inkml:trace contextRef="#ctx0" brushRef="#br0" timeOffset="135334.6">14206 11432 12895 0,'0'0'272'0,"12"10"64"0,-12-10 16 0,4 6 32 0,-4-6-384 0,6 6 0 0,1 4 0 0,0-1 0 15,2 0 0-15,1 0 0 0,1 2 0 0,2 1 0 0,1 0 0 0,2 0 0 16,-2 0 0-16,0 4 0 0,1 0 896 0,-2 4 96 15,-2 1 32-15,0 0 0 0,-1-2-832 0,-4 1-192 16,0-1 0-16,-2-3 0 0,-4 2 0 0,0-5 0 16,-4 3 0-16,-2-2 0 0,1 0 0 0,-4-2 0 15,1-2 0-15,-4 1 0 0,0 2 0 0,-1-2 0 16,0 0 0-16,1-2 0 0,-1-2 0 0,-2 1 0 16,3-1 0-16,0-1-7328 0</inkml:trace>
  <inkml:trace contextRef="#ctx0" brushRef="#br0" timeOffset="135935.51">13784 11581 9215 0,'7'-7'192'0,"3"4"64"0,3 2 0 0,-3-1 0 0,3 0-256 0,4-4 0 0,2 2 0 0,4 0 0 0,4 2 864 15,2-4 128-15,4-2 32 0,0 2 0 0,4 2-832 0,3 1-192 16,-1-4 0-16,3 0 0 0,2 0 0 0,2-1 0 15,3 0 0-15,1-2 0 0,4-1 864 0,0 0 128 16,2 2 32-16,0-1 0 0,-1 0-832 0,3 0-192 16,2-3 0-16,-2 2 0 0,3 2 0 0,1 0 0 15,-2 1 0-15,-1 1 0 0,-1-1 0 0,-1 1 0 16,0 1 0-16,0-1 0 0,-1 1 0 0,-1 0 0 16,-1 2 0-16,-2-2 0 0,-1 1 0 0,-1-4 0 15,2-2 0-15,0 4 0 0,-2 4 0 0,3 0 0 16,-1-3 0-16,-1 1 0 0,1 2 0 0,-4 1 0 15,1 1 0-15,-1-1 0 0,1-4 0 0,-1 4 0 16,-1 2 0-16,1-1 0 0,-2-2 0 0,0 2 0 16,-1 0 0-16,0 2 0 0,-1 0 0 0,1 2 0 15,0-2 0-15,1 3 0 0,-2 0 0 0,-3-1 0 0,1 2 0 16,0-2 0-16,-2-1 0 0,-2 3 0 0,-1 0 0 16,0 1 0-16,-4-2 0 0,1 0 0 0,-1 2 0 0,-1 3 0 15,-3 4 0-15,-1 1 0 0,-4 0 0 0,0 3 0 16,-3 2 0-16,0-1 0 0,-3 3 0 0,-2 0 0 15,0-3 0-15,-1-1 0 0,-2 1 0 0,0-2 0 16,-2-1 0-16,-1-3 0 0,0-1 0 0,-3 0 0 16,-2 0 0-16,1-1 0 0,-1-1 0 0,-1-1 0 15,-2-2 0-15,1-1 0 0,-3-5 0 16,0 0 0-16</inkml:trace>
  <inkml:trace contextRef="#ctx0" brushRef="#br0" timeOffset="136219.31">17381 11153 12895 0,'23'7'272'0,"-11"-3"64"0,9 2 16 0,-2 1 32 0,6 5-384 0,-1 3 0 16,3 1 0-16,1 0 0 0,-2-3 0 0,0 3 0 15,-2 4 0-15,-7 0 0 0,-1 0 0 0,-2-1 0 16,-5 1 0-16,-3 0 0 0,-7 0 0 0,-4-4 0 16,-3-1 0-16,-3 0 0 0,-3 0 0 0,-4 0 0 15,-2-2 0-15,-3-1 0 0,-1-4 896 0,-3-1 96 0,-2 0 32 16,0-1 0-16,0-3-832 0,-2 0-192 0,0-1 0 16,6 2 0-16,2 1 0 0,4-2 0 0,4 2 0 15,3 0 0-15</inkml:trace>
  <inkml:trace contextRef="#ctx0" brushRef="#br0" timeOffset="136789.6">16963 11061 9215 0,'9'-3'192'0,"5"0"64"0,-2-5 0 0,4 4 0 0,5 1-256 15,3-1 0-15,5 1 0 0,3 0 0 0,4 0 0 0,4 0 0 16,4 1 0-16,2 1 0 0,0-2 864 0,0-1 128 15,1 0 32-15,2-1 0 0,3-3 0 0,1 0 0 16,0 0 0-16,4 1 0 0,0 2-832 0,-1 1-192 16,1-3 0-16,0 0 0 0,0-1 0 0,2 2 0 15,0 3 0-15,1-1 0 0,-1-1 0 0,-2 1 0 16,0 0 0-16,3-1 0 0,2 0 0 0,1-1 0 0,-1 5 0 16,-2 1 0-16,1 1 0 0,-1 0 0 0,1-2 0 15,1 1 0-15,-1 3 0 0,-3 4 0 0,2 2 0 0,-4 0 0 16,-3-4 0-16,-1 1 0 0,-3-1 0 0,0 1 0 15,0-1 0-15,-2 2 0 0,-1-3 0 0,-2 5 0 16,-2 2 0-16,-4 0 0 0,1-6 0 0,-6 3 0 16,-1 1 0-16,-1 0 0 0,-2 0 0 0,1 0 0 15,-1 0 0-15,-2 1 0 0,2 1 0 0,-1 1 0 16,1 0 864-16,-2 2 128 0,-5-1 32 0,5 9 0 16,-7 0-1648-16,-5-1-320 15,-4-2-64-15,-3-4-16 0,-2 1 832 0,1 1 192 0,0-1 0 0,-4 1 0 16,-1-2 768-16,0 1 208 0,-1 0 48 0,0-1 0 0,1 0-832 15,-2-2-192-15,-2-4 0 0,1 1 0 0,1 1 0 0,-1-3 0 16,-1-1 0-16,1 0 0 0,1-2 0 0,0-5 0 16,0 7 0-16,0-7 0 0</inkml:trace>
  <inkml:trace contextRef="#ctx0" brushRef="#br0" timeOffset="137032.25">20014 11073 12895 0,'22'21'576'0,"-12"-9"112"0,3 5-560 0,1 4-128 0,0 2 0 15,-2 2 0-15,0 0 848 0,-3 2 144 16,-1 4 32-16,-1 2 0 0,0-1-832 0,-4 0-192 0,0-2 0 0,-2-1 0 15,-2 1 0-15,0-5 0 0,-1-2 0 0,0-1 0 16,-5 2 0-16,1-4 0 0,-4-1 0 0,-1-1 0 16</inkml:trace>
  <inkml:trace contextRef="#ctx0" brushRef="#br0" timeOffset="140336.76">9327 15451 10127 0,'0'0'448'0,"-3"-6"96"0,3 6-544 0,-3-6 0 0,-2-3 0 0,2 3 0 16,3 6 1440-16,-9-3 176 0,3 0 48 0,-3-1 0 15,1-1-704-15,-2 1-128 0,-1 1-16 0,1 0-16 16,-2 2-112-16,0 0-32 0,-2 0 0 0,0 3 0 15,-2 2-64-15,0 2-16 0,-3-1 0 0,0 3 0 16,-2 1-256-16,2 2-48 0,-1 1-16 0,3 1 0 16,2 0 0-16,-1 2-16 0,2 0 0 0,4 0 0 15,4-1-240-15,5-3 0 0,1 1 0 0,3 1 0 16,3 2 0-16,4 2 0 0,4-1 0 0,1 2 0 0,0-2 0 0,3 2 0 16,2 0 0-16,3-1 0 0,-1 1 160 0,1 2-160 15,-4 4 160-15,-2-1-160 0,0-1 208 0,-3 0-48 16,-2 0-16-16,-5 1 0 0,-1 0 112 0,-3-1 0 15,-3-6 16-15,0 0 0 0,-5 2 288 0,-1-2 48 16,-3-2 16-16,-2 1 0 0,-2-3 80 0,-3 0 0 16,-3 0 16-16,-1 0 0 0,-2-2-272 0,0 2-64 15,0-1-16-15,1-1 0 0,-1-6-64 0,0-1-16 16,-1-6 0-16,2-1 0 16,4-4-1184-16,3-2-256 0,3-1-32 0,3-3-12848 0</inkml:trace>
  <inkml:trace contextRef="#ctx0" brushRef="#br0" timeOffset="140823.22">9808 14928 11055 0,'0'0'976'16,"0"0"-784"-16,0 0-192 0,0 0 0 0,1-9 1024 0,-1 9 176 16,0 0 16-16,5-7 16 15,1 0-240-15,2 1-48 0,1-1-16 0,2 3 0 0,1 0-256 0,3 0-48 16,5-3-16-16,2 3 0 0,-3 1-32 0,2 1-16 15,2 1 0-15,-1 4 0 0,2 0-128 0,-3 1-32 16,-4 3 0-16,-1 2 0 0,-5 1-272 0,-2 1-128 16,-3 2 0-16,-3 0 128 0,-4 0-128 0,-3-1 0 15,-3 0 144-15,-1 2-144 0,-3-1 192 0,1-1-16 16,-1-1-16-16,0 0 0 0,0 0 48 0,2-2 16 16,-2-1 0-16,4 1 0 0,1-2-64 0,6-7-16 15,-6 6 0-15,4 1 0 0,2-7-144 0,1 12 0 16,-1-12 0-16,8 13 0 0,1 1 0 0,0 0 0 0,4 0 0 15,-1 0 0-15,0 0 0 0,-2 1 0 0,-3 0 0 16,-1 1 0-16,-3-3 0 0,-1 0 0 0,-5 0 0 16,-1 2 0-16,-4-2 0 0,-3 0 0 0,0 0 144 15,-2 1-144-15,-3 0 224 0,-1 0-32 0,-2 0 0 0,3 0 0 32,1-3-1200-32,1 1-240 0,-3-3-48 0</inkml:trace>
  <inkml:trace contextRef="#ctx0" brushRef="#br0" timeOffset="141254.66">8403 16600 21183 0,'0'0'1888'0,"0"0"-1504"15,0 0-384-15,0 0 0 0,0 0 192 0,7-5-48 16,2 0 0-16,4 0 0 0,2-4 640 0,4 0 128 0,9-2 32 0,1 2 0 16,3 2-128-16,4-1-32 0,8 0 0 0,4 2 0 15,0 1-96-15,3 1-32 0,2-3 0 0,5 0 0 16,6-4-128-16,-1 5-16 0,-1 5-16 0,1 1 0 16,-7-3-256-16,-2 2-48 0,-4 1-16 0,-1 2 0 15,-2 1-48-15,-7 0-128 0,-8 0 192 0,-5 1-64 31,-2 0-448-31,-3 3-112 0,-4 2-16 0,-5-3-9088 0,-4 0-1840 0</inkml:trace>
  <inkml:trace contextRef="#ctx0" brushRef="#br0" timeOffset="141754.75">8869 16920 5519 0,'0'0'496'0,"0"0"-496"16,-7 1 0-16,7-1 0 0,0 0 2304 0,0 0 384 16,0 0 64-16,0 0 0 0,0 0-1472 0,0 0-288 15,10-3-64-15,1 1-16 0,2 1-80 0,4-2 0 16,1-4-16-16,3 3 0 0,3 2 128 0,1 0 16 15,-1 0 16-15,2 2 0 0,-3 0-480 0,2 2-112 16,-2 2 0-16,-2 0-16 0,-6-1-160 0,-3 2-16 16,0 1-16-16,-2 1 0 0,-3-1 16 0,-2 3 0 0,-3 1 0 0,-1-1 0 15,-1-9 80-15,-1 11 32 0,-1 0 0 0,-2 0 0 16,0-1 16-16,0 0 0 0,-3-1 0 0,2 0 0 16,1 5-192-16,-1-3-128 0,1-1 192 0,0-2-192 15,4-8 128-15,0 11-128 0,0 0 0 16,3-2 0-16,-3-9 128 0,8 11-128 0,2 0 0 0,0 1 0 15,2 0 160-15,-2 3-160 0,2-4 128 0,-1 1-128 16,-2 2 256-16,-3-1-16 0,-2-1-16 0,-2 0 0 16,-2 1 352-16,-1 0 64 0,-3 0 0 0,-4 0 16 15,-2 1 112-15,-3 1 32 0,-4-4 0 0,-1 3 0 16,-6 0-160-16,-3 0-48 0,-3-3 0 0,0 0 0 16,-1 0-240-16,-1-2-48 0,-1-2-16 0,0-3 0 15,4 3-80-15,4-5-16 0,-1-3 0 0,3-2 0 16,2-3-192-16,2-1 0 0,1-3-144 0,3-1 144 15,2-4-2832-15,4 0-480 0</inkml:trace>
  <inkml:trace contextRef="#ctx0" brushRef="#br0" timeOffset="142256.65">10806 16169 13823 0,'0'-14'608'0,"1"7"128"16,1 2-592-16,3-1-144 0,-3 0 0 0,-2 6 0 0,2-6 1344 0,0 2 256 15,-2 4 32-15,0 0 16 0,0 0-304 0,0 0-64 16,0 0-16-16,0 0 0 0,0 0-336 0,0 0-64 16,-4 6-16-16,-1 5 0 0,0 2-272 0,-2 2-64 15,0 1-16-15,0 4 0 0,0 3-32 0,2 6 0 16,0 3 0-16,0 2 0 0,-1 3-176 0,2-1-32 16,0-1-16-16,-1 1 0 0,1-1-112 0,2 1 0 15,-3-3-128-15,2-1 192 0,0-2-32 0,-1-4-16 16,3 0 0-16,-1-8 0 0,-2 0-144 0,0-3 0 15,1-3 0-15,0-1-9584 16,-3-1-2016-16</inkml:trace>
  <inkml:trace contextRef="#ctx0" brushRef="#br0" timeOffset="142450.44">10482 16479 26655 0,'0'0'1184'0,"0"0"240"0,0 0-1136 0,8-6-288 0,1 1 0 0,3 5 0 15,2 0 1184-15,4 0 176 0,2-2 48 0,3 1 0 16,1 0-320-16,2-1-48 0,3-2-16 0,1 1 0 16,1-1-240-16,0 0-48 0,2 3-16 0,-3 0 0 15,-2 0-432-15,-4 0-96 0,-2-1 0 0,-2 2-16 16,-2 0-1456 0,0 0-304-16,-3-2-48 0,0-1-16 0</inkml:trace>
  <inkml:trace contextRef="#ctx0" brushRef="#br0" timeOffset="144358.65">12598 15211 11455 0,'0'0'512'0,"-9"2"96"16,1-2-480-16,8 0-128 0,-6-1 0 0,6 1 0 0,-9 2 864 0,9-2 160 16,0 0 16-16,0 0 16 0,0 0-160 0,0 0-48 15,0 0 0-15,0 0 0 0,0 0-128 0,0 0-16 16,0 0-16-16,0 0 0 0,6-9-96 0,2 2-16 16,-1 1 0-16,3 1 0 0,3 0-80 0,2 1-32 15,2-3 0-15,1 2 0 0,1-2-16 0,3 3-16 16,-3-3 0-16,2 3 0 0,1 1-208 0,-1-1-32 15,-3 3-16-15,0 0 0 0,-2 1 16 0,-2 2 0 16,-3 2 0-16,-1 1 0 0,-5 4-192 0,-2 2 0 16,-2 0 144-16,-2 4-144 0,-2 4 0 0,-1 2 144 15,-5 1-144-15,-2 1 0 0,-3 2 208 0,-2 3-64 16,-1-2-16-16,-2-1 0 0,-2-1-128 0,-1-2 192 16,-1 0-192-16,3-3 192 0,-3 0-192 0,2-2 128 15,5-3-128-15,-3 0 128 0,1 0-128 0,3 0 0 16,1-3 144-16,4 0-144 0,3-5 0 0,3 1 144 0,4-7-144 0,0 0 0 15,0 0 0-15,6 6 0 0,3 3 0 0,2-4 0 16,4-4 192-16,2-1-192 0,3-2 192 0,5-2-192 16,1 4 208-16,3-2-64 0,1-1-16 0,-1-1 0 15,-1 0-128-15,-1 2 128 0,-2 1-128 0,-1-1 128 16,-1-2-128-16,0 2 0 0,-1 0 0 0,-2 2 128 16,-3 1-128-16,0-1 0 0,-2 0 0 0,-3 1 128 15,-1 6-256-15,-1-2-64 0,-10-5-16 0,6 8-8688 16,-6-8-1728-16</inkml:trace>
  <inkml:trace contextRef="#ctx0" brushRef="#br0" timeOffset="144777.69">12286 16093 5519 0,'0'0'496'0,"0"0"-496"0,0 0 0 16,0 0 0-16,0 0 1984 0,0 0 320 0,0 0 48 0,0 0 16 15,8 3-1072-15,2 0-208 0,1-7-32 0,0 2-16 16,2 2-64-16,3-2-16 0,1-4 0 0,3 1 0 16,0 1 192-16,2-1 48 0,2 0 0 0,4 1 0 15,-1-1-256-15,8-2-48 0,3 2-16 0,3-1 0 16,3 1-240-16,3-1-32 0,-1 1-16 0,1-1 0 16,-1 1-240-16,-1 1-48 0,-3 3-16 0,2-2 0 15,-1 0-80-15,-1 1-16 0,-6 2 0 0,-2 1 0 16,-1 0-192-16,-4 1 0 0,-5 2 128 0,-4 1-128 15,-5-2 0-15,-3 1-240 0,-3 1 48 0,-9-5 16 16,6 9-2560-16,-7-1-512 0</inkml:trace>
  <inkml:trace contextRef="#ctx0" brushRef="#br0" timeOffset="145462.75">12310 16664 21183 0,'-10'-5'1888'0,"1"2"-1504"0,-1 3-384 0,3-1 0 0,7 1-576 0,0 0-176 0,-4-3-32 0,4 3-16 15,0 0 1520-15,0 0 304 0,9-9 64 0,3 6 16 16,4 1-384-16,3 1-80 0,2-5 0 0,2 3-16 16,3 2-16-16,2 0 0 0,-2-1 0 0,2 5 0 15,-1-1 80-15,4 1 16 0,2 0 0 0,-2 3 0 0,-2 2-144 0,-2 0-32 16,-4 1 0-16,-1 3 0 0,-5 2-272 0,-3 2-48 16,-5-1-16-16,-3 2 0 0,-5-2 16 0,-1 3 0 15,-5-2 0-15,-3 0 0 0,-2-2 112 0,-3-1 0 16,-1-1 16-16,1 2 0 0,-1 0-32 0,2-3-16 15,-2-2 0-15,3 0 0 0,3 0-96 0,3 1-32 16,-1-3 0-16,3-2 0 0,3-5-160 0,-1 10 0 16,1-10 0-16,3 11 0 0,2-1 0 0,1 1 0 15,3-2 0-15,2 0 0 0,0 1 0 0,2 2 0 16,-1 1 0-16,2-1 0 0,-3-1 0 0,1 0 0 16,0 1 128-16,-3 0-128 0,-3 0 256 0,0 2-16 15,-2-2-16-15,-2 0 0 0,-3-2 64 0,-2 1 16 16,-2 0 0-16,-3 0 0 0,-2 0 112 0,-3 0 32 0,-4 0 0 15,-4 0 0-15,1 0 16 0,-3 1 16 0,-2 0 0 16,-1-2 0-16,-1-1-208 0,1 1-32 0,-3-1-16 0,1 1 0 16,-1-3-96-16,-1 0-128 0,1-1 176 0,0-1-176 15,0-2 160-15,1 0-160 0,2-3 128 0,9 0-128 32,5 0-288-32,1-3-144 0,0 0-16 0,3-3-16 15,5-1-2432-15,2 0-496 0</inkml:trace>
  <inkml:trace contextRef="#ctx0" brushRef="#br0" timeOffset="147546.6">14668 15405 13071 0,'0'0'576'0,"0"0"128"0,0 0-576 0,4-7-128 16,1-1 0-16,-5 8 0 0,0 0 1040 0,0 0 176 0,-4-9 48 0,0 4 0 16,4 5-368-16,-9-3-64 0,0 2 0 0,-2-2-16 15,-1 0-144-15,-2 2-32 0,-1 1 0 0,-2 2 0 16,0-1-48-16,0 3-16 0,2-1 0 0,-1 2 0 16,1 3-80-16,-2 1-32 0,0 2 0 0,0 1 0 15,2 1-192-15,1 3-32 0,-1-1-16 0,5-2 0 16,3-2-224-16,4 0 0 0,1-1 128 0,6 3-128 15,1-2 0-15,5-1 128 0,4-1-128 0,3 0 0 16,-1 1 256-16,3 3-64 0,1-2 0 0,3 0 0 16,0 0-64-16,1 1 0 0,-1 1-128 0,-1 1 192 15,-1 2-48-15,-4-1-16 0,-5 1 0 0,-1-2 0 16,-5-1 96-16,0 0 16 0,-3-1 0 0,-2 1 0 16,-2 1 144-16,-3-2 48 0,-4-3 0 0,-2 3 0 0,-1-1 272 0,-2-1 64 15,-6-1 16-15,-3-2 0 0,-3-1-208 0,1-2-32 16,1 1-16-16,-2-2 0 0,-3-3-224 15,3-1-48-15,1-1-16 0,4-4 0 0,-1-1-96 0,3 0-16 16,3-3 0-16,1 0 0 16,3-1-1136-16,3 0-224 0,2 0-48 0,4-1-9120 15,3-2-1824-15</inkml:trace>
  <inkml:trace contextRef="#ctx0" brushRef="#br0" timeOffset="148262.01">15292 14737 16575 0,'0'0'368'0,"0"0"80"0,4-6 0 0,2 1 16 0,-3 0-464 0,-3 5 0 0,0 0 0 0,0 0 0 15,4-5 912-15,-4 5 96 16,4-7 16-16,-4 7 0 0,0 0 0 0,0 0 0 0,0 0 0 0,0 0 0 15,0 0 0-15,-5 6 0 0,0-2 0 0,-1 4 0 16,1 2 0-16,-1 2 0 0,1 3 0 0,-1 2 0 16,2-1-832-16,2 2-192 0,-2 0 0 0,3 0 0 15,1 1 0-15,1-1 0 0,0-1 0 0,4-1 0 16,-3-1 0-16,2-1 0 0,4-2 0 0,2 5 0 16,1-3 640-16,-1-7 64 0,1-1 32 0,4 1 0 15,3 0-448-15,1-3-96 0,0-1 0 0,1-1-16 16,1 1-176-16,12-2 0 0,-9-2 0 0,-2-2 0 15,-6 3-1920-15,-5-2-304 0,-1-2-64 0,-3-2-16 16</inkml:trace>
  <inkml:trace contextRef="#ctx0" brushRef="#br0" timeOffset="148473.31">15640 14752 17503 0,'0'0'1552'0,"0"0"-1232"16,-2-7-320-16,2 7 0 0,0 0 1312 0,0 0 208 15,-6 8 32-15,0 4 16 0,-2 5-352 0,1 6-64 16,-3 2 0-16,1 6-16 0,0 2-176 0,0 2-16 16,1 2-16-16,-1 0 0 0,1-1-496 0,0 1-112 15,0-2 0-15,-2 2-16 0,1 2-304 0,0-1 160 16,1-1-160-16,1-1 128 0,0 0-128 0,-1-1 0 0,-2-2 0 0,2-4 128 31,-4-6-1792-31,1-1-384 0,-5 7-64 0,1-7 0 0</inkml:trace>
  <inkml:trace contextRef="#ctx0" brushRef="#br0" timeOffset="149008.98">13856 16377 18191 0,'0'0'800'0,"0"0"176"0,0 0-784 0,0 0-192 0,0 0 0 0,0 0 0 16,0 0 528-16,0 0 64 0,0 0 16 0,0 0 0 15,11 3 48-15,1 1 16 0,4-1 0 0,1-1 0 16,4-3 304-16,3 1 64 0,4-1 16 0,5-1 0 16,6-3-144-16,7 2-16 0,1-4-16 0,2 4 0 15,2 2-112-15,1 0-32 0,3-2 0 0,1 0 0 16,4 2-80-16,2 2-16 0,-1 3 0 0,-3-1 0 16,-8-1-256-16,-1 0-64 0,-4 1-16 0,-3 1 0 15,-4-1-144-15,-1 2-32 0,0-1 0 0,-5 2 0 16,-6 1-128-16,-5 1 0 0,-6-3 0 0,-4 1 128 15,-4 1-2032-15,-7-7-400 16,0 11-96-16</inkml:trace>
  <inkml:trace contextRef="#ctx0" brushRef="#br0" timeOffset="149428.89">14243 16804 23727 0,'0'0'1040'0,"7"-6"240"0,-2-1-1024 0,1 2-256 0,-6 5 0 0,0 0 0 16,7-3 1024-16,-7 3 144 0,0 0 48 0,0 0 0 16,0 0-480-16,4 6-96 0,-4-6 0 0,2 13-16 15,-2 0 16-15,-1 0 0 0,-1 0 0 0,0-1 0 16,-1 3-208-16,2-1-48 0,0 0 0 0,1 2 0 16,1-2-128-16,0 0-16 0,4-2-16 0,0 1 0 15,2 1 16-15,2-2 0 0,1-2 0 0,1 1 0 16,2 0 0-16,-1-1 0 0,3-3 0 0,3 3 0 15,-2 0-48-15,1-2-16 0,1-2 0 0,0-1 0 16,1-2-48-16,-3-2-128 0,-3-1 192 0,-1 1-64 0,0 1-128 0,-3-2 0 16,-1-2 0-16,1 1 0 15,0 3-1888-15,-9-2-416 0,0 0-64 0</inkml:trace>
  <inkml:trace contextRef="#ctx0" brushRef="#br0" timeOffset="149718.81">14717 16832 24351 0,'0'0'1088'0,"0"0"208"0,0 0-1040 0,0 0-256 15,0 0 0-15,0 0 0 0,-5 9 928 0,-2 0 128 16,2 2 32-16,-3 1 0 0,-2 2-16 0,0 2 0 0,0 5 0 16,-1 2 0-16,-4 0 48 0,0 3 16 0,1 5 0 15,0 0 0-15,-1-5-272 0,2 3-48 0,2 1-16 0,0 1 0 16,-4 0-272-16,4 0-48 0,1-2-16 0,0-1 0 15,-1 0-144-15,0-4-16 0,2-1-16 0,-2 0 0 16,3-2-96-16,1 0-32 0,2-2 0 0,0-3 0 16,2-3-32-16,1-1-128 0,0-2 192 0,2-10-64 15,0 0 16-15,0 0 0 0,2 10 0 0,-2-10 0 16,0 0-144-16,0 0 192 0,9-9-192 0,-4 3 192 16,-5 6-1504-1,6-9-288-15,-1-3-64 0,-5 1-10272 0,0 1-2048 0</inkml:trace>
  <inkml:trace contextRef="#ctx0" brushRef="#br0" timeOffset="151114.66">16531 15882 13823 0,'6'-10'1216'0,"-3"-2"-960"16,3-2-256-16,1 0 0 0,-1 6 1104 0,-1-1 176 16,1 1 48-16,-3 0 0 0,2 2 80 0,-5 6 32 15,0 0 0-15,0 0 0 0,0 0-512 0,0 0-96 16,0 0-32-16,2 10 0 0,-2 5-240 0,-2 7-48 15,-2-1-16-15,0 3 0 0,-1 4 16 0,-1-2 16 16,-2 1 0-16,-1 1 0 0,1 2-80 0,-2 5 0 16,0 6-16-16,-2-2 0 0,-2-2-128 0,3-1-32 15,-2 0 0-15,2-2 0 0,-2-3-112 0,4-1-32 16,0-4 0-16,3-3 0 0,-1-2-128 0,3-1 0 16,-1-1 0-16,4-4 0 0,0-4 0 0,-1 1 0 15,0 3 0-15,0-7 0 16,2-8-1344-16,0 0-288 0,0 0-64 0,-8 0-11424 0</inkml:trace>
  <inkml:trace contextRef="#ctx0" brushRef="#br0" timeOffset="151302.34">16116 16260 21183 0,'0'0'1888'0,"0"-8"-1504"0,2-1-384 0,2 0 0 16,2 1 1872-16,2 3 304 0,2 0 64 0,4 1 16 15,3 0-848-15,5-1-192 0,5 1-16 0,2 3-16 16,3 3-496-16,7-2-112 0,5-3 0 0,2 1-16 15,-1 5-64-15,-3-2-16 0,-3-2 0 0,-2 0 0 16,-5 1-224-16,-4 2-64 0,-4 1 0 0,-5 1 0 16,-5-2-192-16,0 1 0 0,-6 1 0 0,-8-4 0 15,6 9-2368-15,-6-9-400 16</inkml:trace>
  <inkml:trace contextRef="#ctx0" brushRef="#br0" timeOffset="155227.64">19015 15088 3679 0,'0'0'160'0,"0"0"32"0,0 0-192 0,6-9 0 16,-4-1 0-16,0 1 0 0,-2 9 2576 0,0 0 480 15,-2-7 80-15,-1-1 32 0,-1 1-1760 0,-1 1-336 16,-2-1-80-16,1 0-16 0,-5-1-80 0,1 0-32 0,0 1 0 0,-5 2 0 16,1 2-224-16,-2 0-64 0,-1-2 0 0,-4 3 0 15,-1 5-144-15,-2 1-48 0,-5-1 0 0,3 1 0 16,-4 0-112-16,1 3-16 0,-2 2-16 15,4 2 0-15,5-4-112 0,4 4 0 0,-1-1-128 0,4 2 192 16,4 2-192-16,2 0 0 0,6-2 128 0,4 1-128 16,4 0 0-16,4 3 128 0,3 0-128 0,5 1 0 15,2-2 368-15,8 4-32 0,1 2 0 0,0 1 0 16,0 0-80-16,1 2-32 0,-1 1 0 0,-1 2 0 16,-6-1-96-16,0 1-128 0,-4-4 176 0,-1 0-176 15,-4 0 160-15,-2-1-160 0,-2-2 128 0,-3-2-128 16,-5 0 272-16,0 1-16 0,-1 4-16 0,-3-5 0 15,-1-4 176-15,0 2 32 0,-5 3 16 0,0-2 0 0,-1-2 0 16,-5-1 0-16,1-1 0 0,-1 0 0 0,-5 3-48 16,0-3-16-16,1-3 0 0,-3-1 0 0,0-3-80 0,-1 2 0 15,2-5-16-15,-2 1 0 0,4-3-96 0,0 1-16 16,-3-1 0-16,2-1 0 0,-1-3-32 0,2-3-16 16,1-5 0-16,4 0 0 15,3 1-1088-15,3-3-208 0,2-4-64 0,4-3-14128 16</inkml:trace>
  <inkml:trace contextRef="#ctx0" brushRef="#br0" timeOffset="156545.29">19640 14487 10127 0,'0'0'896'0,"0"0"-704"16,-7 2-192-16,7-2 0 0,0 0 1280 0,0 0 240 15,-8-2 32-15,8 2 16 0,0 0-160 0,0 0-48 16,0 0 0-16,9-2 0 0,5 1-336 0,-2 0-80 16,2-1-16-16,3-1 0 0,1 0-352 0,0 2-80 15,2-1-16-15,-1 0 0 0,2-5-80 0,0 0-16 16,3 0 0-16,2 1 0 0,1 4-192 0,0-1-64 0,-3-4 0 15,-2 4 0-15,-3-1-128 0,-2 3 0 0,0 0 0 16,-5 0 0-16,-3-1 0 0,-9 2 0 0,0 0 0 0,0 0 0 31,0 0-2064-31,0 0-400 0,0 0-80 0,0 0-16 0</inkml:trace>
  <inkml:trace contextRef="#ctx0" brushRef="#br0" timeOffset="157207.5">19669 14446 11679 0,'0'0'512'0,"0"0"128"0,0 0-512 0,0 0-128 0,-5-5 0 0,5 5 0 16,-9 0 1024-16,9 0 176 0,-7-3 32 0,7 3 16 15,-10 5-352-15,1 0-64 0,0 0 0 0,0 2-16 16,2-1-112-16,-1 2 0 0,-1 0-16 0,3-1 0 16,0 2-240-16,3 0-64 0,-3-1 0 0,4 0 0 15,1 1 0-15,0-1 0 0,1-8 0 0,-3 10 0 16,0 0 0-16,1 1-16 0,0-1 0 0,2 0 0 15,2-1-80-15,-1 0-16 0,0-1 0 0,2-1 0 16,3-2-16-16,4 1 0 0,3 0 0 0,4 0 0 16,0-2-80-16,4 0-32 0,2-1 0 0,2 1 0 15,-2 3 80-15,0-3 16 0,0-4 0 0,-2 3 0 0,-2 4-112 16,0 2-128-16,-2 0 176 0,0-1-176 0,-1 1 256 16,-1 1-64-16,-1 1-16 0,0 2 0 0,-6-1 48 0,0 3 16 15,-2-1 0-15,-4 1 0 0,-3 3 800 0,-2-2 176 16,-3 0 16-16,-3-2 16 15,3 0-1536-15,-5 1-304 0,-3-1-64 0,1-3-16 0,-1-3 944 16,0-1 192-16,-3 3 48 0,1-2 0 0,-1-2-112 0,2-2-16 16,-2-1 0-16,1 1 0 0,-1-2-144 0,2-1-48 15,0-1 0-15,3 0 0 0,4 0-192 0,-1 0 0 16,2 0 0-16,7 0 0 16,-8-2-1792-16,8 2-384 0,0 0-96 0,0 0-16 0</inkml:trace>
  <inkml:trace contextRef="#ctx0" brushRef="#br0" timeOffset="157880.54">17627 16209 8287 0,'-10'-5'368'0,"6"4"80"0,-2 1-448 0,1 0 0 0,5 0 0 0,-5 1 0 15,5-1 1888-15,0 0 288 0,-2 7 64 0,2-7 16 16,0 0-1232-16,0 0-240 0,0 0-48 0,0 0-16 16,12 2 144-16,-1-4 32 0,1-6 0 0,3 4 0 15,3 3 160-15,3-2 32 0,1-1 16 0,9 0 0 16,9-1-192-16,2 2-32 0,4 3-16 0,5-3 0 15,6-6-160-15,11 3-16 0,10 5-16 0,2-1 0 16,1-1-32-16,7 1 0 0,7 0 0 0,4 1 0 16,3 1-192-16,-3 3-32 0,-1-1-16 0,-3-3 0 15,-3-5-48-15,-7 3-16 0,-9 0 0 0,-4 0 0 16,0 0-112-16,-8 1-32 0,-6 0 0 0,-4-1 0 16,-5 1-48-16,-6 0-16 0,-6-2 0 0,-6 3 0 0,-3 4-128 0,-4 0 0 15,-6 0 144-15,-4 0-144 0,-3 1-208 0,-4 2-112 16,-4 1-32-16,-3-7 0 15,-2 11-2656-15,-6-2-512 0</inkml:trace>
  <inkml:trace contextRef="#ctx0" brushRef="#br0" timeOffset="158371.06">17549 16799 12895 0,'0'0'1152'0,"0"0"-928"15,0 0-224-15,0 0 0 0,10-3 1216 0,1 0 192 16,3 1 32-16,5-2 16 0,3 0-128 0,4 1-32 16,1 0 0-16,4 0 0 0,6-4-64 0,2 2-16 15,2 2 0-15,2-1 0 0,-3-1-128 0,0-1-48 16,0 0 0-16,-1 1 0 0,0 3-496 0,-2 0-96 16,-1-2-32-16,-3 2 0 0,-4 4-224 0,-2-2-64 15,-5 0 0-15,-5 0 0 0,-1-2-128 0,-5 2-144 16,-11 0 144-16,0 0-208 15,0 0-2288-15,0 0-464 0</inkml:trace>
  <inkml:trace contextRef="#ctx0" brushRef="#br0" timeOffset="158656">17845 16798 19983 0,'-32'0'880'0,"11"4"192"0,-2 4-864 0,0 0-208 0,0 2 0 0,2 1 0 15,3 2 1152-15,2-1 192 0,0 0 48 0,4 2 0 16,8-1-656-16,0-1-128 0,4-1-32 0,6 2 0 15,2 4 32-15,4-1 0 0,3-1 0 0,5 3 0 16,3 2 160-16,5 1 48 0,-3 1 0 0,2-1 0 16,1 0-80-16,-4 2-16 0,-2 2 0 0,-5 1 0 15,-3-3-176-15,-3 1-32 0,-2-2-16 0,-4-3 0 16,-2 3-48-16,-3-2-16 0,-3-6 0 0,-2 2 0 16,-2-1 0-16,-5 0 0 0,-1-3 0 0,-5 0 0 15,-3-3 0-15,-2-1 0 0,-1 1 0 0,-2-2 0 0,-3-5-176 16,-1-1-16-16,-2-1-16 0,0-1 0 0,1-2-96 0,0-3-128 15,-1-2 176-15,2 1-176 16,0-2-832-16,1-1-288 0,-1-3-48 0,0-3-10672 16,0-3-2144-16</inkml:trace>
  <inkml:trace contextRef="#ctx0" brushRef="#br0" timeOffset="161051.06">18587 17268 18543 0,'0'0'816'0,"0"0"176"0,-3-9-800 0,3 9-192 0,0 0 0 0,0 0 0 16,-1-9 1136-16,1 9 176 0,4-8 32 0,4 1 16 15,-1 0-400-15,1 0-64 0,-1-3-32 0,3 4 0 16,-2 3 0-16,1 0 0 0,1-4 0 0,-2 2 0 0,-8 5-160 0,0 0-16 16,8-5-16-16,-8 5 0 0,0 0-128 0,0 0-32 15,0 0 0-15,0 0 0 0,-8 6-144 0,-2 0-48 16,-3 1 0-16,1 2 0 0,-1-1-64 0,1 2 0 16,-2-3-16-16,2-2 0 0,2 2 96 0,0-3 32 15,4 1 0-15,6-5 0 0,0 0 0 0,0 0 0 16,0 0 0-16,0 0 0 0,0 0-80 0,0 0-16 15,4-7 0-15,3 2 0 0,-1-1-80 0,3 1-32 16,-1-2 0-16,-1 2 0 0,-7 5-160 0,6-6 0 16,-6 6 0-16,7-5 0 15,-7 5-1088-15,6-6-256 0,-6 6-64 0,7-5-15024 0</inkml:trace>
  <inkml:trace contextRef="#ctx0" brushRef="#br0" timeOffset="161686.46">19142 16815 13823 0,'0'0'608'0,"0"0"128"0,-4-7-592 0,3-1-144 0,1 1 0 0,0 7 0 0,0 0 1968 0,0-8 352 16,2 0 80-16,2 1 16 0,-4 7-1104 0,6-8-224 16,3 2-32-16,3 1-16 0,3-2-144 0,0 2-48 15,0-1 0-15,4 2 0 0,0-3-192 0,2 1-32 16,2 1-16-16,4 1 0 0,2 0-96 0,3 0-32 15,3 0 0-15,2 4 0 0,1 3-112 0,-1 3-32 16,2 1 0-16,-7 2 0 0,-3 1-128 0,-5 2-16 16,0 2-16-16,-9 1 0 0,-3-1-176 0,-4-1 128 15,-3 0-128-15,-3 2 128 0,-4-4-128 0,-3 1 160 16,-4-1-160-16,-3 2 160 0,-4 1 0 0,-4 2 0 16,-4-4 0-16,1 2 0 0,-1-1-160 0,1-2 128 0,0-2-128 15,1 0 128-15,2-2-128 0,5-2 0 0,3-1 0 16,3 0 0-16,3 1 0 0,6-5 0 0,0 0 0 0,6 9 0 15,2 3 0-15,4-4 0 0,2-3 0 0,4 3 0 16,1 2-128-16,3 0 128 0,1-2 0 0,2 1 0 16,-1 5 0-16,-1 1-144 0,-2 0 144 0,-1 3 0 15,-2 4 0-15,-2-1-128 0,-2-1 128 0,-4 2 0 16,-1 0 0-16,-4 0 0 0,-3-2 0 0,-3-1 0 16,-2 0 0-16,-2 0 0 0,-6-2 0 0,0 0 0 15,-2-2 256-15,-2 0 0 0,-5-4 0 0,-1 1 0 16,-2 0 256-16,-2-2 64 0,-6-4 16 0,-1 3 0 15,0-2-80-15,-1 0 0 0,0-2-16 0,3-2 0 16,2-3-240-16,-1 0-32 0,3-1-16 0,1-2 0 16,-1-4-208-16,2 3 144 0,1 1-144 0,-2 0 128 15,0-2-304-15,1-2-64 0,5-1-16 0,-2 2-11984 16,3 1-2416-16</inkml:trace>
  <inkml:trace contextRef="#ctx0" brushRef="#br0" timeOffset="163705.54">21575 14802 7359 0,'0'-10'656'0,"0"10"-528"15,0-8-128-15,0-1 0 0,-1-2 912 0,0 0 160 16,-1 1 16-16,0 2 16 0,4 0 128 0,-1 0 32 16,0-2 0-16,-1 10 0 0,0 0-48 0,0 0 0 15,3-10 0-15,-1 3 0 0,-2 7-32 0,0 0-16 16,0 0 0-16,0 0 0 0,5-7-128 0,-5 7-16 15,0 0-16-15,0 0 0 0,0 0-160 0,0 0-16 16,0 0-16-16,0 0 0 0,0 0-240 0,0 0-32 0,0 0-16 0,2 10 0 16,-1 2 0-16,-1 2 0 15,0 3 0-15,0 3 0 0,0 3-96 0,0 4-32 0,-1 4 0 0,0 3 0 16,0 4-96-16,1 0-32 0,-3 2 0 0,0 3 0 16,0 1 16-16,-2 6 0 0,1 2 0 0,-4 6 0 15,2 8 16-15,-3 0 0 0,-1-1 0 0,0 4 0 16,-2 2-80-16,1-1-16 0,1 0 0 0,-2-3 0 15,0-2 48-15,2-3 0 0,3 0 0 0,2-2 0 16,-3-2 64-16,4 0 32 0,1 3 0 0,-4-1 0 16,0-3-80-16,1 0-16 0,0 2 0 0,1-3 0 15,-3-1-64-15,0 0-32 0,1 2 0 0,0 0 0 16,2-6 32-16,-3-3 16 0,-3-4 0 0,1 2 0 16,-1-1-208-16,0 0 176 0,0 2-176 0,0-3 160 0,-1-4-160 15,1-1 160-15,-1-3-160 0,3-3 160 0,2-2-160 0,2 0 128 16,-1-2-128-16,1 0 128 0,-1-4-128 0,3 1 160 15,2-2-160-15,-3 1 160 0,-1-1-160 0,2-1 128 16,0-2-128-16,1 0 128 0,-1 1-128 0,1-4 0 16,1-3 0-16,1 0 128 0,0-3-128 0,-1-2-144 15,1-10 144-15,0 0-208 16,0 0-464-16,0 0-96 0,0 0 0 0,0-8-16 16,0-4-2448-16,0-4-480 0</inkml:trace>
  <inkml:trace contextRef="#ctx0" brushRef="#br0" timeOffset="164421.19">22259 17325 5519 0,'0'0'496'0,"0"0"-496"16,6-6 0-16,-2-1 0 0,-4 7 3184 0,4-7 528 16,-4 7 128-16,6-8 0 0,1 2-1824 0,-7 6-368 0,0 0-80 15,0 0-16-15,2-8-320 0,-2 8-64 0,-9-11-16 0,1 7 0 16,8 4 64-16,-9-3 0 0,-6 0 0 0,-1 2 0 16,-3 1-256-16,-1 3-32 0,-1 0-16 0,-1 2 0 15,-1 4-96-15,0 1-32 0,-1 2 0 0,0 2 0 16,0 0-208-16,-1 1-32 0,2 3-16 0,-3 1 0 15,-1 1-224-15,4 3-48 0,2 0-16 0,4 2 0 16,0-2-240-16,6 0 0 0,3 2 0 0,5-1 0 16,4-1 0-16,7-1 0 0,4-2-160 0,5-2 160 15,3-3 0-15,4-4 0 0,1-3 0 0,0-4-128 16,2 2 256-16,0-5 48 0,-2-4 16 0,2-3 0 16,0-3 48-16,2-3 16 0,-4-2 0 0,2-3 0 15,-1-2 64-15,-5-3 32 0,-4-3 0 0,-2 2 0 0,-4 0 16 16,-2 1 0-16,-2-2 0 0,-3 0 0 0,-7 1-112 0,-1 1 0 15,-6 1-16-15,0 1 0 0,-1 1-240 0,-3 2 0 16,-3 0 0-16,-2 3 0 16,-1 3-848-16,-1-1-224 0,0 2-32 15,1 3-12192-15,1 3-2432 0</inkml:trace>
  <inkml:trace contextRef="#ctx0" brushRef="#br0" timeOffset="165293">22751 14589 22687 0,'0'0'1008'0,"3"-8"208"0,2-1-976 0,-1 0-240 0,-1-1 0 0,3 5 0 15,-6 5 1168-15,0 0 192 0,0 0 48 0,0 0 0 16,0 0-512-16,7 0-112 0,-7 0-16 0,0 0 0 16,0 0-32-16,0 0-16 0,3 11 0 0,-4 2 0 15,-5 1-16-15,-1 2-16 0,0 0 0 0,-4 4 0 16,-5 3 64-16,1 1 16 0,1 1 0 0,-2 5 0 15,0 4-256-15,0 1-64 0,1 0 0 0,4 1 0 0,3-1-240 0,4-1-48 16,-2-1-16-16,4-1 0 0,3-3 48 16,1-2 0-16,2 0 0 0,-1-2 0 0,4-1 64 0,0 0 0 15,2-4 16-15,0 1 0 0,2-2-16 0,-1-2-16 16,4 0 0-16,0-4 0 0,1-1-32 0,2-1 0 16,5-1 0-16,-1-1 0 0,1-3 32 0,1 0 0 15,0-1 0-15,1-2 0 0,-2 2-240 0,1-2 0 16,-2-4 0-16,-3 0 0 0,2 0 144 0,-3-1-144 15,-3-1 128-15,-2-1-128 0,0-5 0 0,-2 2 0 16,-2-1 0-16,-2 0 0 16,1 1-1024-16,-4-2-224 0,-3-2-48 0,-2 1-16 15,-1 0-2048-15,-3-1-416 0</inkml:trace>
  <inkml:trace contextRef="#ctx0" brushRef="#br0" timeOffset="165621.23">22261 14929 23951 0,'0'-10'1056'0,"-2"5"224"0,-1-2-1024 0,3 7-256 0,-7-4 0 0,7 4 0 15,-3-8 1136-15,-1 3 160 0,4 5 48 0,0 0 0 16,0 0-32-16,0 0 0 0,0 0 0 0,11-2 0 0,2 0-352 0,8 2-64 16,6 2 0-16,7-1-16 0,6-1 16 0,2 3 16 15,4-1 0-15,4-2 0 0,1-2-208 0,5-2-64 16,2 1 0-16,1 1 0 0,-2 0-160 0,-3-1-32 16,-2-2-16-16,-6 2 0 0,-1 1-192 0,-2 1-48 15,0 2 0-15,-4-1 0 0,-7 0-192 0,-3 2-128 16,-4 2 128-16,-2 2-13232 15,-4-1-2512-15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49:45.0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13632 14495 10127 0,'0'0'896'0,"0"0"-704"15,-11 0-192-15,4 1 0 0,7-1 1024 0,0 0 192 16,-11-1 16-16,6 3 16 0,5-2-224 0,0 0-32 16,0 0-16-16,0 0 0 0,0 0-304 0,16 4-64 15,4 0-16-15,7-4 0 0,3-4 144 0,3 1 32 16,6 0 0-16,0-2 0 0,2 0-352 0,2-3-64 0,2-1-16 16,-3 2 0-16,-4 1-160 0,0 2-48 0,-5 2 0 15,-3 1 0-15,-1-1-128 0,-7 2 0 0,-3 4 0 0,-4-4-10912 16</inkml:trace>
  <inkml:trace contextRef="#ctx0" brushRef="#br0" timeOffset="535.4">15302 14001 17503 0,'0'0'1552'0,"0"0"-1232"15,0 0-320-15,-5-7 0 0,0 0 480 0,-1 3 32 16,0 3 16-16,-3 0 0 0,-2 0-32 0,-2 1-16 15,-4 0 0-15,-1 1 0 0,-1 0-160 0,-6 1-48 16,0 0 0-16,-2 0 0 0,-4-1 112 0,2 1 32 16,3 1 0-16,4-3 0 0,-1 0-32 0,3 0-16 15,1 3 0-15,3-1 0 0,3-2-48 0,2 0 0 16,3-1 0-16,0 0 0 0,8 1-64 0,0 0-32 16,0 0 0-16,0 0 0 0,0 0-80 0,0 0-16 0,9 11 0 0,1-2 0 15,0 2-128-15,0 3 128 0,-5 1-128 0,2 3 128 16,-1 1-128-16,-2 3 192 0,-5 2-192 0,-3 2 192 15,-5 1-16-15,1 2 0 0,-7 0 0 0,0 4 0 16,-4 5 48-16,1 0 16 0,-1 0 0 0,0-1 0 16,2 2-80-16,1-5-16 0,2-2 0 0,2-3 0 15,2-5-16-15,3-3-128 0,3-3 192 0,-2 1-64 16,5 0-128-16,2-4 0 0,5-3 0 0,-2 3 0 16,3 1 0-16,2 1 192 0,3 0-192 0,-1 0 192 15,2-6-192-15,3-1 128 0,5 1-128 0,1-3 128 16,3-2-128-16,0-3 128 0,0 2-128 0,3-2 128 15,-3 3-128-15,0-2-176 0,-1-4 48 0,-3 4 0 16,-2 4-1408-16,-2-2-288 0,-2-3-48 0,-3-4-16 0</inkml:trace>
  <inkml:trace contextRef="#ctx0" brushRef="#br0" timeOffset="864.77">15751 14267 18191 0,'-8'-9'800'0,"0"6"176"0,-4 2-784 0,-1 0-192 16,-3 0 0-16,-1 3 0 0,-4 3 624 0,-6 4 80 16,-1 2 0-16,-3 5 16 0,-1-2-176 0,2 6-32 15,2 3-16-15,6 0 0 0,5-4-176 0,5 2-48 0,3-1 0 0,6 4 0 16,5-4-272-16,6-1 160 0,5-3-160 0,4-2 128 15,5 0 32-15,4-1 0 0,3-3 0 0,0-4 0 16,0-4 384-16,1-2 80 0,-1-1 16 0,0-6 0 16,-3 0-64-16,2-4 0 0,-3-3 0 0,-2 1 0 15,-4-2 0-15,-4-3-16 0,-3-2 0 0,-4 2 0 16,-5 1-48-16,-4 1 0 0,-3-1 0 0,-3 0 0 16,-6-2-320-16,0 3-192 0,-1 2 192 0,-2 4-192 31,0-1-288-31,-1 1-160 0,1 5-48 0,0 0-13648 0</inkml:trace>
  <inkml:trace contextRef="#ctx0" brushRef="#br0" timeOffset="1047.34">16081 14615 22511 0,'-15'14'992'0,"6"-3"224"0,-4 1-976 0,-1 4-240 16,-3-2 0-16,-4 6 0 0,0 2 864 0,1 0 128 15,-5 1 32-15,4 0 0 0,-1 0-560 0,3 2-96 16,0 1-32-16,4-4 0 0,1-3-208 0,4-1-128 16,1 1 160-16,3-3-8320 15,3-3-1664-15</inkml:trace>
  <inkml:trace contextRef="#ctx0" brushRef="#br0" timeOffset="1795.49">16296 14236 10127 0,'8'-7'896'15,"-1"-1"-704"-15,0 1-192 0,2 0 0 16,1-1 1760-16,-10 8 320 0,5-6 64 0,-5 6 16 16,0 0-752-16,0 0-160 0,0 0-32 0,0 0 0 15,-8 9-320-15,-1 3-80 0,-2 3-16 0,-3 2 0 16,-2 3 0-16,-3 4 0 0,-1 4 0 0,-1 3 0 0,1-2-144 0,-1 5-16 16,-4 0-16-16,3 4 0 0,-4 3-192 0,0-3-48 15,-1-5 0-15,-1 1 0 0,1-1-224 0,2-2-160 16,1-4 192-16,5 0-192 0,1-3 128 0,7-2-128 15,2-3 0-15,2 1 0 0,-2-7 0 0,6-2-192 16,3-1 16-16,0-3 16 16,0 3-1920-16,0-10-384 0,0 0-80 0,12-4-16 0</inkml:trace>
  <inkml:trace contextRef="#ctx0" brushRef="#br0" timeOffset="1963.98">15930 14668 21247 0,'0'0'944'0,"-1"-10"192"0,1 0-912 0,2 2-224 0,-2 8 0 0,9-7 0 15,0 0 944-15,2 1 144 0,3 2 16 0,1-1 16 16,2 3-576-16,0-1-112 0,3 0-32 0,-2 2 0 16,-1 1-240-16,1 0-160 0,-1 0 192 0,0 0-192 15,-1 0 0-15,1 2 0 0,-1 1 0 0,2-1 0 32,-2-2-2032-32,1-1-464 0,5-1-80 0,2 2-32 0</inkml:trace>
  <inkml:trace contextRef="#ctx0" brushRef="#br0" timeOffset="2322.26">17065 14196 11967 0,'0'0'1072'0,"-1"-11"-864"16,1 11-208-16,-7-8 0 0,-1 0 1520 0,0 4 256 15,-3 4 48-15,-3 2 16 0,-4 4-720 0,-2 1-144 16,-2 0-16-16,-3 4-16 0,-1 3-336 0,1 3-64 16,1-1-16-16,3 4 0 0,4 3-192 0,4 3-32 15,4 3-16-15,5 0 0 0,2-6-288 0,3 0 128 16,3-1-128-16,4-2 0 0,2-3 176 0,4-1-176 16,6-3 160-16,0-2-160 0,2-2 288 0,1-4-32 15,0-2-16-15,1-3 0 0,-1-1 240 0,0-1 48 16,-1-6 16-16,0 0 0 0,-1-2-96 0,-2-6 0 0,0 1-16 15,-2-3 0-15,-5-1 64 0,-1-2 16 0,-2-1 0 0,-5-1 0 16,-4-1-176-16,-2 2-16 0,0-1-16 0,-5 2 0 16,-1 4-304-16,-3 3 128 0,1 0-128 0,0 4 0 15,-2-1 0-15,1 4 0 0,-1 2 0 0,1 3-9760 16,1 1-1872-16</inkml:trace>
  <inkml:trace contextRef="#ctx0" brushRef="#br0" timeOffset="2570.73">17671 14182 18831 0,'0'0'832'0,"0"0"176"0,0 0-816 0,0 0-192 16,-3 10 0-16,-6-1 0 0,-2 1 896 0,1 1 144 15,-4 2 32-15,0 4 0 0,1 1-320 0,0 3-64 16,0-1-16-16,2 1 0 0,-1 3-352 0,2-1-80 16,1 4-16-16,-1-2 0 0,4 0-224 0,-3 0 128 15,3-1-128-15,-1-4 0 16,0-3-1792-16,1-3-448 0</inkml:trace>
  <inkml:trace contextRef="#ctx0" brushRef="#br0" timeOffset="2723.32">17384 14372 22799 0,'0'0'1008'0,"8"-8"208"0,1-1-960 0,4 5-256 0,2 2 0 0,3 2 0 15,1 0 496-15,1-3 48 0,3 1 16 0,4 2 0 16,2 5-432-16,1-2-128 0,-1-3 0 0,-1 2 0 16,-4 4 0-16,1-2 0 0,-3-1 0 0</inkml:trace>
  <inkml:trace contextRef="#ctx0" brushRef="#br0" timeOffset="3062.6">18378 14146 22111 0,'0'0'976'0,"0"0"208"0,-11 3-944 0,-1 2-240 15,-2-2 0-15,-3 5 0 0,-2 2 672 0,-2 1 96 16,-1 1 0-16,1 1 16 0,-1-2-400 0,5 3-96 16,3 1-16-16,5-1 0 0,4-3-96 0,1 1-32 15,4 1 0-15,3-1 0 0,1-1 32 0,3-2 0 16,4 0 0-16,4 0 0 0,1 1 192 0,3-4 32 16,1-4 16-16,1 0 0 0,-2-2 32 0,-1-2 0 15,1 0 0-15,-3-3 0 0,0-5-160 0,-3-1-32 16,-2 2 0-16,0-1 0 0,-3 0 64 0,-1-2 0 15,-4-3 0-15,-1 0 0 0,-3 2-48 0,0-1 0 16,-5 1 0-16,1 1 0 0,-2 1-272 0,-3 1 160 0,0 3-160 16,0-1 128-1,-2 2-448-15,0 0-112 0,0 1-16 0,2 2-9200 16,-1-1-1840-16</inkml:trace>
  <inkml:trace contextRef="#ctx0" brushRef="#br0" timeOffset="3310.42">19161 14070 23951 0,'0'0'512'0,"0"0"128"0,6 8 0 0,-12 0 64 0,1-1-576 0,-2 3-128 0,-1 1 0 0,-5 2 0 0,-3 2 848 0,-1 0 144 15,-2 5 32-15,-2 0 0 0,2 1-832 0,1 3-192 16,2 0 0-16,-7 12 0 0,4-5-192 0,11-13-96 16,-1 0-16-16,2 2 0 15,-1-1-1296-15,3-1-272 0</inkml:trace>
  <inkml:trace contextRef="#ctx0" brushRef="#br0" timeOffset="3473.73">18796 14264 24063 0,'2'-10'1072'0,"3"3"208"0,1 2-1024 0,3-1-256 16,2 3 0-16,2 0 0 0,0-1 768 0,3 2 80 15,2 1 32-15,1 2 0 0,5 3-480 0,3-1-80 0,3-1-32 0,-1 1 0 16,1 3-128-16,0-2-32 0,0 3 0 0,-4-1 0 31,1 0-1072-31,0 2-208 0,-3 0-64 0</inkml:trace>
  <inkml:trace contextRef="#ctx0" brushRef="#br0" timeOffset="3794.51">19839 14132 24639 0,'0'0'1088'0,"-11"-2"240"0,-2 2-1072 0,-4 2-256 0,-2 1 0 0,-4 4 0 0,-7 3 672 16,-2 0 80-16,-2 1 16 0,2 2 0 0,2 2-128 0,4 3 0 15,2 2-16-15,7 0 0 0,6 1-240 0,4 1-64 16,5 5 0-16,4-7 0 0,5-3-128 0,4-1-48 16,4-3 0-16,5 1 0 0,4-2 320 0,4-2 64 15,2-4 16-15,-2 0 0 0,1 1 96 0,0-4 32 16,-3-6 0-16,1-3 0 0,-2 0-256 0,-1-3-48 16,-2-3-16-16,-4-3 0 0,-2-1-80 0,-3-6-16 15,-2 1 0-15,-5-2 0 0,-5-1-80 0,-2-3-32 16,-2 0 0-16,-2 2 0 0,-5 4-144 0,-2-2-224 15,0 1 48-15,-4 2 16 16,0 3-1488-16,-2 4-288 0,3 3-64 0</inkml:trace>
  <inkml:trace contextRef="#ctx0" brushRef="#br0" timeOffset="4405.56">20264 13744 28559 0,'-4'-19'1264'0,"6"8"272"0,2 0-1232 0,3 1-304 15,5 0 0-15,4 3 0 16,4 4-1088-16,6 1-256 0,6-1-64 0,3 3-16 0,1 5 1424 0,4 2 320 15,5 3 64-15,1-2 0 0,-2-1-384 0,2 1 0 16,3-1 0-16,3 1 0 0,1 1 176 0,-5 1 64 16,-4-2 16-16,-4 0 0 0,-4 3 112 0,-10-2 16 15,-4-2 16-15,-6 0 0 0,-6 2-160 0,-4 0-48 16,-6-9 0-16,-1 12 0 0,-4-1-192 0,-4 5 0 0,-3-1 0 16,-5 5 0-16,-4 0 0 0,-3 2 0 0,-1 4 128 0,-5 6-128 15,-3 4 0-15,1 6 0 0,0 0 128 0,3 1-128 16,0 1 0-16,3 2 0 0,2 3 0 0,0 3 0 15,4 2 0-15,0 1 0 0,1 1 0 0,1-3 0 16,3-5 0-16,0-2 0 0,-1 0 0 0,1 0 0 16,1 2 0-16,0-5 0 0,1-4 0 0,1-3 0 15,-1-1 0-15,0-2 0 0,-3-5 0 0,2-8 0 16,2-1 224-16,-1-3 48 0,-4-4 16 0,1-1 0 16,-3-7 480-16,-1 0 80 0,-1-4 32 0,0 0 0 15,-4-1-176-15,-1-2-16 0,-4-4-16 0,-1 3 0 16,-1 2-416-16,0 0-96 0,-1-2-16 0,2 3 0 15,4 1-1776-15,4 2-352 16,5 3-80-16,6-1-11440 0</inkml:trace>
  <inkml:trace contextRef="#ctx0" brushRef="#br0" timeOffset="12641.3">5232 15256 10127 0,'0'0'896'0,"-3"-9"-704"0,-2-2-192 0,1 4 0 16,4 7 640-16,-4-8 80 0,2 0 32 0,2 8 0 16,-5-8 144-16,5 8 16 0,0 0 16 0,-4-7 0 15,1 0-112-15,3 7-32 0,0 0 0 0,0 0 0 16,0 0-192-16,0 0-32 0,-3-5-16 0,3 5 0 15,0 0-112-15,-2 8-32 0,-1 1 0 0,0 4 0 16,1 4-16-16,0 4-16 0,0 4 0 0,0 4 0 0,-4 2 16 0,2 3 0 16,-1 1 0-16,1 1 0 0,-1-1-96 0,2-5-16 15,0-2 0-15,2-2 0 0,0 1-112 0,-2-2-32 16,3-4 0-16,0-3 0 0,0 1 16 0,3 0 0 16,-1 0 0-16,0-3 0 0,4-6 80 0,0 1 16 15,-1-2 0-15,1 0 0 0,1-3 0 0,2-1 0 16,-1-2 0-16,4-2 0 0,3-1 64 0,1-2 16 15,2-3 0-15,4 0 0 0,4-2-48 0,2 2 0 16,3 1 0-16,-1 0 0 0,2-4-144 0,2 3-128 16,0 1 192-16,4 2-192 0,-3-1 128 0,1-5-128 15,3-2 0-15,-1 6 0 0,4 3 0 0,1-1 0 16,3-3 0-16,3 2 0 0,5 0 0 0,-1 0 0 16,1 2 0-16,5-2 0 0,3-3 0 0,2 3 128 15,0 1-128-15,3 1 0 0,-1 0 128 0,1 0-128 0,0 0 0 0,3 3 0 16,2 2 0-16,3-2 0 0,-5-4 0 0,0 4 0 15,-2 6 0-15,2 1 0 0,1 0 0 0,-1-3 0 16,-4-1 0-16,-1 0 0 0,-2 3 0 0,-1-5 0 16,3-1 0-16,0 1 0 0,-3-2 0 0,2 3 0 15,3 3 128-15,-4-4-128 0,-4-4 0 0,0 1 0 16,3 1 0-16,-1 1 0 0,0 3 0 0,0-2 0 16,-2-1 0-16,0-1 0 0,-1-1 0 0,1-1 0 15,1-1 0-15,-3-1 0 0,0 3 0 0,-1 0 0 16,-2 4 128-16,-2-4-128 0,-3-4 0 0,2 2 0 15,4 2 0-15,-2 0 0 0,3 0 0 0,-3 0 0 16,0 0 0-16,-1 0 0 0,-2-1 0 0,4-1 0 0,-1-1 0 0,3 0 0 16,-5-2 0-16,1 5 0 0,2 0 128 15,-1 0-128-15,-2-4 0 0,-1 3 0 0,1 4 0 0,0-1 0 16,1 1 0-16,2 0 0 0,1-2 0 0,-1 1 0 16,-1 2 0-16,-4-1 0 0,2-3 0 0,-1 0 0 15,1-3 0-15,0 1 0 0,3 2 0 0,1 1 0 16,1 0 128-16,-2 0-128 0,-2 1 0 0,0-2 0 15,3 0 0-15,-2 2 0 0,-2-1 128 0,0 1-128 16,1 2 0-16,-3 1 0 0,-2-2 0 0,-1-1 0 16,0-2 0-16,0 0 0 0,2 0 0 0,-1 0 0 15,-1-1 0-15,3 3 0 0,2 4 128 0,0-2-128 16,-4 1 0-16,1-3 0 0,0-2 0 0,3 2 0 16,1 1 0-16,1 1 0 0,4-1 128 0,-3 0-128 0,-2 1 0 15,-4-1 0-15,-1-1 0 0,-1-2 0 0,-3-1 0 0,0 0 0 16,-3 2 160-16,4 0-160 0,2-1 128 0,1 0-128 15,-7 0 0-15,-1-1 0 0,-3 1 0 0,-3-2 0 16,-2-3 0-16,1 1 0 0,1 1 0 0,1 2 128 16,-3 2-128-16,1-1 0 0,3-2 144 0,-1 2-144 15,0 2 0-15,0 2 144 0,-6-1-144 0,-1 0 0 16,1-2 144-16,-1 0-144 0,-2 1 0 0,0-1 144 16,-2-1-144-16,0-1 192 0,-1-1-192 0,1 2 192 15,-2 2-192-15,-2-1 0 0,-1-2 0 0,-1 1 0 16,-3 3 0-16,-4 0 192 0,0-1-192 0,-1-1 192 15,-2-1-64-15,5 2 0 0,-2 1 0 0,-1 0 0 16,-9-3 0-16,9 0-128 0,-1 2 192 0,-8-2-64 16,7 4 48-16,-7-4 0 0,0 0 0 0,0 0 0 15,0 0-176-15,0 0 0 0,0 0 144 0,6 6-144 0,-6-6 144 16,0 0-144-16,4 5 192 0,-4-5-192 0,0 0 176 0,0 0-176 16,0 0 160-16,0 0-160 0,0 0 224 0,0 0-48 15,0 0-16-15,0 0 0 0,0 0 32 0,0 0 0 16,0 0 0-16,0 0 0 0,0 0 0 0,0 0 0 15,0 0 0-15,4-11 0 0,1-3 16 0,-3-2 16 16,2 0 0-16,1-1 0 0,-1 0 0 0,1-5 0 16,0-5 0-16,1 0 0 0,-4 3-32 0,4-2 0 15,-3-2 0-15,1 0 0 0,-3 0-192 0,-1 1 144 16,0 1-144-16,-2 0 128 0,-3-1-128 0,0 4 0 16,2 1 0-16,-3 4 0 0,1 4 0 0,-1 3 0 15,-2 0 0-15,1 5 0 0,-2 6 0 0,3 4 0 0,-3 4 0 16,2 4-176-1,-2 3-1184-15,2 5-240 0,-4 4-64 0,3 3-9328 0,1 0-1872 0</inkml:trace>
  <inkml:trace contextRef="#ctx0" brushRef="#br0" timeOffset="24351.7">19810 8259 13823 0,'0'-18'608'0,"2"8"128"0,-1 3-592 0,1-7-144 16,1-1 0-16,-1 1 0 0,2 1 720 0,-1 0 112 16,0 2 32-16,2-1 0 0,-2-2-80 0,-1 4-16 15,-2 2 0-15,0 8 0 0,-2-8-304 0,-1-1-64 16,-3 4-16-16,-3 3 0 0,-2 2-96 0,-3 2-32 16,-2 0 0-16,-5 1 0 0,-3 2-80 0,-5 4-32 15,-3 4 0-15,-4 2 0 0,-5-2 176 0,-1 7 16 16,-3 6 16-16,-1 5 0 0,2 4-112 0,2 4-32 0,0-2 0 0,2 3 0 15,-1 1-208-15,2 1 176 0,3-3-176 0,6 2 160 16,6 3-32-16,7-2 0 0,4-4 0 0,8-3 0 16,3-4-128-16,6-3 0 0,4 0 0 0,6-4 0 15,6-3 0-15,3-4 0 0,3-1 0 0,2-3 0 16,3-2 0-16,4-2 240 0,0-4-64 0,7-1-16 16,1-4 80-16,4-1 16 0,3-1 0 0,0-1 0 15,1-3-64-15,-3-1 0 0,-2 0 0 0,-1-6 0 16,-3-6-32-16,1-1-16 0,1-2 0 0,-4-2 0 15,-2-4 32-15,-6-3 0 0,-2-4 0 0,-8 1 0 16,-7-1 48-16,-4-2 16 0,-10-2 0 0,-4 2 0 16,-8 0-112-16,-5-2 0 0,-5 0-128 0,-3 0 192 15,-5 1-192-15,-1 3 0 0,1 2 0 0,-1 6 0 0,0 6 0 16,3 3 0-16,-2-1 0 0,3 6 0 16,-1 3-416-16,4 2-176 0,2 2-48 0,5 2-12000 15</inkml:trace>
  <inkml:trace contextRef="#ctx0" brushRef="#br0" timeOffset="24693.18">20372 7695 21183 0,'-10'-8'1888'0,"-1"1"-1504"0,1 3-384 0,-1 1 0 16,-4-1 0-16,0 6 0 0,-1 7 0 0,-2 4 0 15,-2 3 0-15,-2 5 0 0,-3 5 0 0,-4 8 0 16,-3 6 208-16,-5 3 32 0,-7 3 0 0,-3 8 0 16,-3 7 272-16,2 12 64 0,-3 8 16 0,4 1 0 15,2-4-240-15,2 1-48 0,2 3-16 0,5-1 0 16,-2 1-128-16,8-9-32 0,5-8 0 0,0-1 0 15,2-3 32-15,1-5 0 0,3-2 0 0,2-4 0 16,-1-4-160-16,3-4 192 0,0-4-192 0,3-5 192 16,1-5-192-16,2-2 0 0,1 1 0 0,1-5 0 15,3-5-832-15,0-4-240 0,2-4-48 16,2-9-16-16</inkml:trace>
  <inkml:trace contextRef="#ctx0" brushRef="#br0" timeOffset="25288.19">20003 9425 23439 0,'-15'-8'1024'0,"6"7"240"0,9 1-1008 0,-9 1-256 0,0 0 0 0,9-1 0 16,-9-2 0-16,9 2 128 16,0 0-128-16,0 0 0 0,0 0 256 0,0 0-32 15,3-8-16-15,2 0 0 0,2-2 176 0,2-1 48 0,0-3 0 0,5 2 0 16,1 1 16-16,3 0 16 0,1-2 0 0,0-1 0 16,1-2-144-16,2 0-16 0,-1 1-16 0,1-3 0 15,-1-2 48-15,1-1 16 0,1 0 0 0,0 3 0 16,0 1-224-16,-2 0-128 0,0-2 128 0,-2 8-128 15,-6 6 128-15,-1 3-128 0,-2 2 128 0,-1 4-128 16,-4 2 0-16,-1 7 0 0,-1 6 0 0,-2 4 128 16,-3-2-128-16,-4 4 0 0,-3 5 0 0,0 0 0 15,-4 1 0-15,0-1 0 0,-1 4 0 0,-1 2 0 16,1 1 0-16,1-1 0 0,3-4 128 0,0-2-128 0,5-6 144 16,-1-2-144-16,2-4 192 0,2-4-192 0,0-5 352 15,2-9-32-15,0 0-16 0,13 0 0 0,0-3 160 0,8-11 48 16,6-10 0-16,4 1 0 0,2 2-176 0,2-5-16 15,0-5-16-15,3 0 0 0,-3 1-176 0,0 1-128 16,-1-2 144-16,-1 1-144 0,-4 1 144 0,-1 3-144 16,-1 6 128-16,-1 1-128 0,-5 3 0 0,-2 5 0 15,-4 2 128-15,-2 8-128 0,-2 7 0 0,-4 7 160 16,-4 5-160-16,0 6 160 0,-7 1-160 0,-1 5 0 16,-5 2 144-16,0 5-144 0,-4-1 128 0,-2 6-128 15,0 5 160-15,-1-2-160 0,2-1 128 0,3-8-128 16,4-9 0-16,3 1 144 0,1-3-144 0,3-4 0 15,1-4 0-15,2-4 0 0,1-1 0 0,0-3 0 16,-3-9-144-16,9 4 144 16,1-4-2320-16,1-1-368 0</inkml:trace>
  <inkml:trace contextRef="#ctx0" brushRef="#br0" timeOffset="25687.86">21214 8357 20271 0,'-10'-5'896'0,"6"2"192"0,1-1-880 0,-3-2-208 15,2 1 0-15,1 0 0 0,3 5 864 0,4-4 128 16,3-2 32-16,3 0 0 0,6-2 0 0,6 0 0 15,2 1 0-15,5-1 0 0,4-1-832 0,4 3-192 16,5 0 0-16,0 2 0 0,-1 1 0 0,-1 0 0 16,-2-1 0-16,-1 2 0 0,-3 2 0 0,-3 1 0 15,-5 0 0-15,-2 2-8144 16,-6 1-1680-16</inkml:trace>
  <inkml:trace contextRef="#ctx0" brushRef="#br0" timeOffset="25871.84">21275 8502 27647 0,'0'0'1216'0,"0"0"256"0,0 0-1168 0,7 2-304 0,2 0 0 0,4 3 0 15,3 1 0-15,7 1 0 0,4 0 0 0,5-2 0 16,3-1 0-16,3 2 0 0,-3 1 0 0,1-2 0 16,2-1 0-16,-1 2 0 0,2-4 0 0,10 4 0 15,-7 0-768-15,-9-1-192 0,-3-4-64 16,-14 1 0-16</inkml:trace>
  <inkml:trace contextRef="#ctx0" brushRef="#br0" timeOffset="26780.63">22526 7412 12895 0,'0'0'272'0,"-13"2"64"0,10-6 16 0,-1-1 32 0,-1 0-384 0,1-2 0 16,0 1 0-16,0 0 0 0,2-2 896 0,1 0 96 16,1-3 32-16,1 1 0 0,1 2 0 0,4-3 0 0,0-3 0 0,4-2 0 15,3 4-832-15,4 0-192 0,3 2 0 0,3-2 0 16,2-1 0-16,1 2 0 0,1 4 0 0,4-2 0 15,4 0 864-15,-1-1 128 16,0 0 32-16,0 4 0 0,-2 2-832 0,0 3-192 0,2-3 0 0,-2 2 0 16,0 3 0-16,2 3 0 0,0 0 0 0,-2 0 0 15,-2 1 0-15,-1 3 0 0,1 3 0 0,-1 2 0 16,-2 1 0-16,-4 1 0 0,0 3 0 0,-4 4 0 16,-1 7 0-16,-3-3 0 0,-3 2 0 0,-3 0 0 15,-3 4 864-15,-4 0 128 0,-4-1 32 0,-3 0 0 16,-5-1-832-16,-6 2-192 0,-9 3 0 0,-1-2 0 0,-2 2 0 15,-3-4 0-15,-5 0 0 0,1 1 0 0,0 1 0 16,2-2 0-16,-1-5 0 0,2 1 0 0,1-1 0 0,1-2 0 16,2-1 0-16,-2 1 0 0,2-2 864 0,2 2 128 15,3 1 32-15,3-1 0 0,5-2-832 0,4 0-192 16,2 2 0-16,7 1 0 0,5 0 0 0,6-1 0 16,5-1 0-16,5 0 0 0,4-2 0 0,2-2 0 15,2 1 0-15,4-4 0 0,-1 0 0 0,1-2 0 16,-1-1 0-16,11 4 0 15,-4-5-1600-15,-5-2-352 0,-10-3-80 0,-8-1-16 0</inkml:trace>
  <inkml:trace contextRef="#ctx0" brushRef="#br0" timeOffset="27126.65">22994 9290 12895 0,'0'0'272'0,"-3"13"64"0,2 0 16 0,-3-5 32 0,1-2-384 0,3-6 0 0,0 0 0 0,-2 6 0 16,-2 0 1712-16,4-6 272 0,0 0 48 0,0 0 16 16,0 0-16-16,0 0 0 0,0 0 0 0,0 0 0 15,-2-7-464-15,2 0-96 0,0 7 0 0,5-11-16 16,5-4-560-16,-1 1-96 0,4 2-32 0,1-1 0 15,1-1-352-15,1 1-80 0,-3 1-16 0,0 3 0 16,-4 3-128-16,-1 3-16 0,-8 3-16 0,0 0 0 16,0 0-32-16,0 0 0 0,-5 5 0 0,-4 2 0 0,-4 0-128 0,-1 0 128 15,-3 2-128-15,0 1 128 0,-1 1-128 0,3-5 160 16,0-5-160-16,4 2 160 0,4 1-160 0,7-4 0 16,0 0 0-16,0 0 128 0,0 0-128 0,0 0 0 15,0 0 0-15,9 0 0 0,6-3 0 0,4 0 0 16,3-1-192-16,2 0-16816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6T19:50:28.33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9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16T19:52:38.070"/>
    </inkml:context>
  </inkml:definitions>
  <inkml:trace contextRef="#ctx0" brushRef="#br0">9816 5346 2751 0,'-12'-7'256'0,"0"5"-256"15,-3 2 0-15,-1-1 0 0,-4-2 416 0,0 1 32 16,0 2 16-16,-2 0 0 0,-1 0-336 0,0 1-128 16,-1 0 0-16,-1-1 0 0,-3-1 400 0,2 3-16 15,-4 1 0-15,1 1 0 0,1-2 272 0,-2 3 48 16,-2 3 16-16,-1 1 0 0,-1 0-112 0,-3 0-32 15,-2 2 0-15,-1 7 0 0,-3 5-128 0,1 1-16 16,-2-1-16-16,1 6 0 0,1 7-256 0,3 2-160 16,1 2 192-16,2 0-192 0,1 0 128 0,2 1-128 0,-1 8 0 15,1 0 0-15,0 3 0 0,1 3 0 16,2 3 0-16,1 3 0 0,2-2 0 0,-1 1 0 0,3-1 0 0,2 3 0 16,-1 3 0-16,3-1 0 0,1 0 0 15,4 1 0-15,3-5 0 0,1 2 0 0,2 6 0 0,4-2 0 16,1-4 0-16,4-1 0 0,5-3 208 0,0 0-64 15,3-2-16-15,3 3-128 0,3-2 192 0,3 1-64 16,4 0 0-16,4 0-128 0,6-7 192 0,2-2-64 16,1-4 16-16,10-2 0 0,4-4 0 0,6-5 0 15,2-5 48-15,5-7 16 0,6-9 0 0,8-3 0 16,1-2 112-16,2-4 0 0,-2-4 16 0,2-4 0 16,0-4-160-16,0-1-48 0,-1 0 0 0,-4 1 0 15,-4-2 32-15,1 0 0 0,-5-4 0 0,1-2 0 16,-3-4 48-16,2-2 16 0,2-2 0 0,-5-1 0 0,-5-3 96 15,-3-6 0-15,-1-6 16 0,-6-7 0 0,-1-5-80 16,-5-5 0-16,-2-3-16 0,-5-1 0 0,-4-1 64 0,-9-2 16 16,-6-3 0-16,-7 0 0 0,-8 0 192 0,-6 3 32 15,-4 2 16-15,-5 6 0 0,-5 4-160 0,-3 4-16 16,2 0-16-16,-2 7 0 0,-3 8-368 0,-3 5 0 16,-2 4 0-16,-2 6-7232 15,-2 8-1456-15</inkml:trace>
  <inkml:trace contextRef="#ctx0" brushRef="#br0" timeOffset="484.86">8324 7284 4607 0,'18'-3'192'0,"-5"-1"64"0,2-4-256 0,3-1 0 0,1 0 0 0,-2-1 0 15,0 3 1280-15,-2-1 224 0,-1 0 32 0,-1 3 16 16,-2 0-336-16,-5 2-80 0,-6 3-16 0,0 0 0 16,8-4-80-16,-8 4-16 0,0 0 0 0,0 0 0 0,0 0-448 0,-10 3-80 15,-3 0-32-15,-5 6 0 0,-3 6-256 0,-7 3-48 16,-4-1-16-16,-7 5 0 0,-4 4 112 0,-3 3 32 16,-3-1 0-16,-5 5 0 0,-3 1 80 0,-1 1 16 15,2 1 0-15,-5 2 0 0,-3 5 64 0,-4 0 32 16,-1 1 0-16,1 8 0 0,0 4-192 0,2-2-32 15,0-5-16-15,1-2 0 0,0-1-80 0,1-1-16 16,3-1 0-16,5 0 0 0,5-3-144 0,6-1 0 16,5-5 0-16,2-5 128 0,4-6-128 0,6-3 0 15,7-1 0-15,5-6 0 0,2-4 144 0,5-2-144 16,4-2 160-16,5-6-160 0,0 0 0 0,0 0-208 16,0 0 16-16,13 0 0 15,-5-4-1792-15,2-3-336 0,1-1-80 0</inkml:trace>
  <inkml:trace contextRef="#ctx0" brushRef="#br0" timeOffset="745">6967 7976 6447 0,'-9'-11'576'0,"3"7"-576"0,0-2 0 0,-5 3 0 16,-1 1 2240-16,-1 2 352 0,-2 2 64 0,-3 3 16 16,-2 5-1440-16,-2 5-272 0,-2 2-64 0,-1 6-16 15,0 3-352-15,-2 2-64 0,-3 4-16 0,1 4 0 16,3 5-192-16,1-1-64 0,0-2 0 0,3 2 0 15,1-1-192-15,6-1 0 0,3-3 128 0,0 1-128 0,3 1 0 0,5-2 0 16,1-2 0-16,6-1 0 0,1-3 0 16,6 0 0-16,3-3 0 0,4-2 0 0,2-4 0 0,6-4 0 15,0-6 0-15,5-3 0 0,3-1 0 16,4-2 128-16,4-3-128 0,4-1 0 0,2-1 160 0,4 1-160 16,-2 0 160-16,4-2-160 0,1-1 0 15,1 0-336-15</inkml:trace>
  <inkml:trace contextRef="#ctx0" brushRef="#br0" timeOffset="1499.51">11051 8356 8287 0,'-13'-18'736'0,"-4"-1"-592"16,-1-2-144-16,0 1 0 0,-3 0 704 0,-1 2 128 16,-2 4 0-16,0 1 16 0,-3-1-320 0,-1 5-64 15,-4 2-16-15,-3 3 0 0,-5 2-320 0,-1-1-128 16,-3 0 0-16,-1 1 0 0,-3-1 0 0,0 3 0 15,-3 4 0-15,1-1 0 0,2 1 0 0,2 2 0 16,0 2 0-16,-2 2 0 0,0 1 288 0,-3 3-32 16,-2 2-16-16,-2 7 0 0,-1 6 32 0,-1 3 16 15,0 3 0-15,-4 3 0 0,0 0-144 0,0 4-16 16,1 6-128-16,-1 1 192 0,-1-1-192 0,3 3 0 16,4-1 128-16,1-2-128 0,4-4 0 0,0-2 0 15,-1 4 0-15,4-5 0 0,6 1 0 0,3 2 0 16,3 1 0-16,5 4 0 0,3 1 0 0,4 0 0 0,4-3 128 15,1 0-128-15,6 2 0 0,2 0 0 0,5 6 0 0,5-1 0 16,1-6 0-16,6-4 0 0,1-4 0 0,7 1 0 16,0 2 0-16,6-2 128 0,5-4-128 15,5 0 0-15,1 1 176 0,7 0-176 0,5 1 192 0,3 0-192 16,4-3 144-16,-1-1-144 0,2-3 0 0,4-3 144 16,4-3-144-16,2-4 160 0,2-4-160 0,2 0 160 15,-1-2-160-15,3-3 192 0,-1-6-192 0,3 2 192 16,5-3-192-16,1-5 0 0,0-1 0 0,2-4 0 15,2-3 0-15,3-4 128 0,1-1-128 0,-4-4 0 16,-4-3 256-16,-2-1-16 0,1-6-16 0,-4-2 0 16,-4-3 240-16,-5-2 48 0,-9-3 16 0,-4-4 0 0,-6-3 96 15,-5-3 16-15,-5-5 0 0,-4 0 0 0,-8-1-128 16,-4-3 0-16,-5-5-16 0,-5 2 0 0,-1-1-240 0,-10 6-32 16,-3 3-16-16,-3 9 0 0,-1 4-208 0,-4 4-240 15,-4 4 48-15,-3 4-7008 16,-4 6-1408-16</inkml:trace>
  <inkml:trace contextRef="#ctx0" brushRef="#br0" timeOffset="1928.38">8815 10395 22223 0,'-4'-38'976'0,"1"15"224"0,-1-1-960 0,-3 4-240 0,-1 3 0 0,0 3 0 15,-1 2 544-15,-2 4 64 0,1 2 16 0,-4 6 0 16,-4 0-352-16,-4 8-64 0,-4 2-16 0,-4 5 0 16,-2 6-192-16,-4 6 0 0,-6 6 128 0,0 3-128 0,0 3 0 0,-2 2 0 15,1 2 0-15,-2-2 0 0,0-3 0 16,-2 2 0-16,-3 1 0 0,0 1 0 0,-2 2 0 0,3 1 0 16,0-2 128-16,0 2-128 0,-4-2 0 15,0-1 0-15,1 1 0 0,-1-3 0 0,-1-4 128 0,6-2-128 16,5-1 0-16,6-3 144 0,3 0-144 0,5-5 0 15,4-3 0-15,4-2 0 0,4-3 0 0,3-2 0 16,6-5 0-16,3-2 128 0,2 1-336 0,3-9-80 16,0 0-16-16,10 2-10832 0</inkml:trace>
  <inkml:trace contextRef="#ctx0" brushRef="#br0" timeOffset="2209.14">7442 10771 16575 0,'-14'-1'1472'0,"-2"1"-1168"0,0 5-304 0,-4 2 0 15,-2 1 576-15,-3 6 48 0,-2 5 16 0,-1 3 0 16,1 4-192-16,-4 5-16 0,-5 3-16 0,2 3 0 16,0 1-176-16,3 0-48 0,4-1 0 0,-1-1 0 15,4 3-64-15,3-2-128 0,2 1 176 0,6-4-176 16,4-1 128-16,5-5-128 0,3 0 0 0,3-2 0 15,5-3 144-15,4-3-144 0,3-3 0 0,6-1 144 16,3-1-144-16,8 0 0 0,4-6 0 0,7-1 128 16,4 0-128-16,3-1 160 0,3-2-160 0,3-2 160 0,1 1-288 15,1-2-64-15,4 2-16 0,2-1 0 16,1-3-496-16,5 1-80 0</inkml:trace>
  <inkml:trace contextRef="#ctx0" brushRef="#br0" timeOffset="3553.28">11532 11267 19343 0,'-18'-41'848'0,"6"14"192"0,-3 3-832 0,-3 2-208 16,-2 2 0-16,-5 0 0 0,-1 1-272 0,0 2-112 15,-1 3 0-15,-4 2-16 0,-4-1 656 0,-1 5 128 16,-1 0 16-16,1 3 16 0,-3 4-176 0,1-2-48 15,-2 0 0-15,-1 2 0 0,-3 3-64 0,-3 4 0 0,1 1-128 16,1 2 192-16,-1 0-48 0,0 2-16 16,1 2 0-16,-3 4 0 0,1 2 32 0,-4 5 0 0,-3 3 0 15,1 7 0-15,-1 5 80 0,0 2 16 0,-1 5 0 0,1 0 0 16,0 1-256-16,-2 3 0 0,-1-1 0 0,2 2 0 16,5 0 0-16,3 4 0 0,1 1 0 0,3 3 0 15,4-4 128-15,1-1-128 0,4 0 0 0,1 1 144 16,1 3-144-16,3-1 160 0,4-1-160 0,3 1 160 15,5 2-160-15,3-1 192 0,1-2-192 0,4-1 192 16,3-2-48-16,5 0 0 0,5-1 0 0,4 0 0 16,8-5-144-16,4-1 0 0,4-5 0 0,4 0 0 15,8-2 144-15,-2-4-144 0,4 2 160 0,5-1-160 16,4 1 128-16,8-5-128 0,7-3 0 0,3-2 144 0,2-2-144 16,2-5 0-16,3-5 144 0,3-4-144 0,1-2 0 15,3 0-256-15,1 0 32 0,-2-3 16 0,-2 0 208 16,2-2-144-16,3-2 144 0,-2 1-128 0,-2 1 128 0,-1-3 128 15,-3-3-128-15,3-3 176 0,0 1-176 0,0-6 0 16,-2-2 0-16,-1-6 0 0,-3-6 0 0,0-2 0 16,-4-4 128-16,-3-4-128 0,-4-4 256 0,-6-5-48 15,-6-5 0-15,-6-1 0 0,-6-4 48 0,-4-6 0 16,-3-10 0-16,-6 1 0 0,-4-3-96 0,-8-1-16 16,-7 1 0-16,-6-1 0 0,-9-5-16 0,-4 6 0 15,-5 1 0-15,-7 11 0 0,-6 4 0 0,-7 3-128 16,-8 2 192-16,-5 5-64 15,-7 6-1296-15,-1 8-272 0,-2 4-48 0,-4 5-16 0</inkml:trace>
  <inkml:trace contextRef="#ctx0" brushRef="#br0" timeOffset="3985.26">9242 12925 11967 0,'-6'-21'1072'15,"2"7"-864"-15,-1 0-208 0,1 2 0 0,-2 2 3392 0,0 1 640 16,-1 3 128-16,7 6 32 0,-12-3-3056 0,0 3-624 16,0 4-112-16,-2 1-16 0,-3 0-384 0,-4 5 144 15,-3 5-144-15,-2 3 0 0,-4 4 144 0,-2 4-144 16,-5-1 0-16,1 5 144 0,1 3-144 0,0 1 192 16,-2-1-192-16,-4-3 192 0,-2 0-64 0,-2 1-128 15,1 1 192-15,-3 1-64 0,-3 1 0 0,-3-2 0 16,0 0 0-16,0 0 0 0,-2 0-128 0,-2-2 128 15,-1 2-128-15,4-2 128 0,6-3-128 0,3-1 0 16,6-2 144-16,5-2-144 0,4-2 0 0,4-3 144 16,3 0-144-16,4-1 0 0,4 0 0 0,1 0 0 15,-1-1 0-15,4 0 0 16,4-1-512-16,-2-1-128 0,3-2 0 0,3 0-7984 0,0-1-1584 16</inkml:trace>
  <inkml:trace contextRef="#ctx0" brushRef="#br0" timeOffset="4308.83">7951 13252 4607 0,'-7'-12'400'0,"0"1"-400"0,-1 3 0 0,1 1 0 15,-2 3 3584-15,1 0 640 0,-5 0 128 0,2 4 32 0,-1 5-3232 16,-3 0-640-16,-1 2-128 0,-1 2-16 0,1-1 128 0,-4 8 16 15,-4 0 16-15,-1 5 0 0,-1 1 48 0,-1 5 0 16,-2 3 0-16,1 9 0 0,-5 5-160 0,1 0-32 16,-1-2 0-16,2 0 0 0,1-2-176 0,2 1-32 15,0 0-16-15,4-5 0 0,2-2-160 0,5-1 160 16,4 0-160-16,4-3 160 0,2-5-160 0,7-2 0 16,3-1 0-16,7-2 128 0,0-4-128 0,7-2 0 15,7-4 0-15,5-5-176 0,5-3 176 0,11-6-128 16,10-7 128-16,11-5-128 0,5-2-96 0,3-1-16 15,0 0 0-15,6 1 0 0,2 1-32 0,3 1-16 16,1 0 0-16,-2 4 0 16,-1 3-352-16,-2 3-80 0</inkml:trace>
  <inkml:trace contextRef="#ctx0" brushRef="#br0" timeOffset="34131.19">16886 13817 11055 0,'0'0'976'0,"0"0"-784"0,2-11-192 0,0 2 0 16,1 2 896-16,-3 7 128 0,0 0 16 0,5-11 16 15,-1 1-16-15,-4 10 0 0,0 0 0 0,0 0 0 16,9-7-272-16,-9 7-64 0,0 0-16 0,0 0 0 16,0 0-160-16,0 0-16 0,0 0-16 0,0 0 0 15,-2 10-64-15,-5 4-16 0,0 3 0 0,-4 2 0 16,-1 3 112-16,-1 3 32 0,-1 4 0 0,-3 2 0 15,-1 4-80-15,0 1-16 0,2 5 0 0,-1-3 0 0,2 3-96 0,1-5-32 16,2-4 0-16,2-1 0 0,-1-2-144 0,4 2-16 16,1 0-16-16,3-3 0 0,1-5-16 0,1 0 0 15,1 0 0-15,2-1 0 0,2-1-144 0,2-4 192 16,1-2-192-16,3 0 192 0,-2 0-192 0,2 0 0 16,1-8 0-16,1 3 0 0,0 0 0 0,0-2 128 15,-2-1-128-15,2-4 0 16,0-2-528-16,0-2-192 0,-2-1-48 0,-10 2 0 0</inkml:trace>
  <inkml:trace contextRef="#ctx0" brushRef="#br0" timeOffset="34352.56">16408 14166 25567 0,'8'-12'1136'0,"1"5"224"0,5 2-1088 0,4-1-272 0,4-1 0 0,2 1 0 16,2 2 512-16,4 0 32 0,3 2 16 0,5-2 0 16,3-4-176-16,4 4-48 0,4-2 0 0,0 3 0 15,2 1-128-15,-5 2-16 0,-4-3-16 0,-5 2 0 16,-4 2-48-16,-2-1 0 0,-3-1 0 0,0 2 0 31,-6 2-656-31,-1 0-144 0,-1-1-32 0</inkml:trace>
  <inkml:trace contextRef="#ctx0" brushRef="#br0" timeOffset="34841.32">18000 13395 11967 0,'0'0'1072'16,"0"0"-864"-16,0 0-208 0,0 0 0 0,0 0 1360 0,0 0 240 0,0 0 32 0,10-6 16 15,0 0-320-15,2 1-64 0,2 1-16 0,4 0 0 16,0-2-288-16,5-1-64 0,4 0-16 0,0 0 0 15,3 4-256-15,1 1-48 0,0-2-16 0,-3 2 0 16,0-2-384-16,-3 4-176 0,-5 0 160 0,-1 0-160 16,-3-2 0-16,-1-1 128 0,-2 2-128 0,-2 2 0 15,-11-1-544-15,0 0-160 0,0 0-16 0,0 0-16 16,0 0-2176-16,0 0-432 16,0 0-96-16,-13 4-1968 0,0-1-400 0</inkml:trace>
  <inkml:trace contextRef="#ctx0" brushRef="#br0" timeOffset="35099.39">18253 13318 5519 0,'-17'0'496'0,"1"-2"-496"16,2-1 0-16,3 0 0 0,-2 2 2640 0,5-1 432 15,8 2 96-15,0 0 16 0,0 0-1520 0,-9 0-288 16,1 3-64-16,3 0-16 0,5-3-720 0,0 0-160 16,-5 9-32-16,0 0 0 0,1 1-192 0,2-1-32 15,2-9-16-15,-3 13 0 0,3 2-144 0,0-1 0 16,1-3 144-16,2 1-144 0,1 1 0 0,-1 0 144 16,-1-1-144-16,-2 1 0 0,-2 1 272 0,2 1-48 15,2 1-16-15,-5 3 0 0,-4-1 240 0,0 3 32 16,-1 0 16-16,-2-1 0 0,-1 2-48 0,-1-3 0 0,0-2 0 15,0-2 0-15,-2-1-64 0,3 0-32 0,-2-3 0 16,1-2 0-16,-1-4 128 0,0-1 32 0,-2 0 0 16,2-1 0-16,-2 0-128 0,-1-2-32 0,-1-2 0 0,-1 0 0 15,-2 3-192-15,1-3-32 0,-6-2-128 0,2-2 192 32,1 2-576-32,1 0-128 0,3 0-32 0,2-1-13504 0</inkml:trace>
  <inkml:trace contextRef="#ctx0" brushRef="#br0" timeOffset="35554.26">15876 14897 3679 0,'0'0'320'0,"0"0"-320"16,-2-7 0-16,2 7 0 0,0 0 2496 0,0 0 416 0,0 0 96 15,0 0 0-15,0 0-1328 0,0 0-272 0,0 0-48 0,0 0-16 16,0 0-528-16,0 0-112 0,6-2-32 0,7 0 0 16,7 2 160-16,4-2 48 0,5-2 0 0,3 2 0 15,3 1-128-15,7-2-32 0,3-1 0 0,8-3 0 16,9-3-160-16,13 3-48 0,10 0 0 0,1-2 0 16,2-2-160-16,5 0-32 0,7-1-16 0,0 3 0 15,-5 3-64-15,6-1-16 0,6 1 0 0,-5 1 0 16,-5 5-32-16,-5 1 0 0,-4-1 0 0,2 1 0 15,1-1-64-15,-13 3 0 0,-15 1-128 0,-9 0 192 16,-9 0-192-16,-7 0 0 0,-5-1-144 0,-5 2 144 16,-6-1-1696-1,-8 1-240-15,-6-1-48 0</inkml:trace>
  <inkml:trace contextRef="#ctx0" brushRef="#br0" timeOffset="35996.39">16023 15485 13823 0,'0'0'608'0,"-5"-3"128"0,5 3-592 0,0 0-144 0,0 0 0 0,0 0 0 15,4-8 1360-15,5 2 240 0,4 2 64 0,2 1 0 16,3-5-352-16,4 0-64 0,2-1-16 0,6 0 0 16,1 0-80-16,3-3-32 0,3-3 0 0,8 3 0 15,8-1-432-15,-3 1-96 0,-3 4-16 0,-3-2 0 0,-4 0-288 0,-3 3-64 16,-3 1-16-16,-4 1 0 0,-4 0-208 16,-3 2 128-16,3 0-128 0,-8 2 0 15,-3 1-1152-15,-3 2-336 0,-12-2-64 16,0 0-10784-16</inkml:trace>
  <inkml:trace contextRef="#ctx0" brushRef="#br0" timeOffset="36347.66">16143 15373 24879 0,'-25'-4'2208'0,"6"4"-1760"15,-3 3-448-15,-2 0 0 0,-1 2 128 0,-1 4-128 16,5 2 128-16,0 1-128 0,5 3 288 0,6 0-32 15,1-2 0-15,7 0 0 0,4-1-64 0,7-1 0 0,2 0-16 0,7 2 0 16,5-1 208-16,3 1 32 0,1-1 16 0,1 1 0 16,2 1 16-16,2 2 0 0,0 3 0 0,1-1 0 15,1 0-256-15,-1 2-32 0,-2 3-16 0,-1 0 0 16,0-1-144-16,-4 2 0 0,0 1 144 0,-6 2-144 16,-5-3 240-16,-5-1-32 0,-4-2 0 0,-3-2 0 15,-6-2 192-15,-2 0 48 0,-6-3 0 0,-6-2 0 16,-5-1 224-16,-3 0 48 0,-3 0 16 0,-3-2 0 15,-1-2-160-15,0-2-16 0,0-1-16 0,1 0 0 16,2-3-288-16,-1-2-48 0,-1-3-16 0,0-1 0 16,-1 1-192-16,0-3 128 0,2-3-128 0,3-2 0 15,5-2-2032-15,4-3-496 16,2-3-96-16</inkml:trace>
  <inkml:trace contextRef="#ctx0" brushRef="#br0" timeOffset="36628.8">17592 15098 31039 0,'0'0'1376'0,"0"0"288"0,0 0-1344 0,0 0-320 16,-11-3 0-16,2 7 0 0,0 3 672 0,0 8 64 0,-1 3 16 16,-2 3 0-16,0 6-288 0,1 4-48 0,1 5-16 0,0 2 0 15,-1 5-128-15,3 1-16 0,-1 1-16 0,1 0 0 16,0 1-240-16,2-2 144 0,-1-3-144 0,3 2 128 16,1 0-128-16,-1-2 0 0,0-7-192 0,-1-1 192 31,2-2-1840-31,0-4-240 0,-3 0-48 0</inkml:trace>
  <inkml:trace contextRef="#ctx0" brushRef="#br0" timeOffset="37025.29">17322 16170 28559 0,'-4'7'2544'0,"-2"-2"-2032"16,-4-1-512-16,2 1 0 16,1 1-672-16,-2-1-224 0,-1-1-64 0,0 2 0 0,2 1 1632 0,-2-1 320 15,3 1 64-15,-3-1 16 0,-1 0-304 0,4-1-48 16,7-5-16-16,0 0 0 0,0 0 64 0,0 0 0 16,0 0 0-16,0 0 0 0,0 0 128 0,3-6 16 15,7 1 16-15,-5-1 0 0,1-2-416 0,1 0-64 16,3 3-32-16,0 0 0 0,0 2-208 0,-3 0-32 15,-2-2-16-15,-5 5 0 0,0 0-160 0,0 0 160 16,0 0-160-16,-5 8 160 0,-3 1-160 0,-4 0 192 0,0 3-192 16,-5 0 192-16,-2 0-32 0,-3 0 0 0,3 0 0 0,1-3 0 15,2-2 80-15,1-2 16 0,2 0 0 0,3-4 0 16,2-4 176-16,8 3 32 0,-5-4 16 0,2-4 0 16,3-3-32-16,4 0 0 0,5-4 0 0,3 1 0 15,4-2-256-15,1 3-64 0,3 1-128 0,1 2 192 16,1 1-192-16,-3 3-160 0,-5 0 32 0,2 3-13312 15,3 3-2640-15</inkml:trace>
  <inkml:trace contextRef="#ctx0" brushRef="#br0" timeOffset="42840.11">17008 17436 16175 0,'0'0'704'0,"0"0"176"0,0 0-704 0,0 0-176 16,0 0 0-16,5-5 0 0,-5 5 448 0,0 0 48 0,6-8 16 15,-6 8 0-15,0 0 320 0,0 0 80 0,0 0 16 0,0 0 0 16,0 0-160-16,0 0-16 0,0 0-16 0,-6-8 0 15,3 1-48-15,3 7-16 0,-3-9 0 0,3 9 0 16,-4-8-144-16,4 8-16 0,-4-8-16 0,1 2 0 16,3 6-48-16,0 0 0 0,-4-8 0 0,4 8 0 15,-2-10-32-15,2 10-16 0,0 0 0 0,0 0 0 16,-3-11-48-16,-1 1-16 0,4 10 0 0,-1-8 0 16,1 8-32-16,-4-9-16 0,0 2 0 0,4 7 0 15,0 0 0-15,-6-8 0 0,1 1 0 0,5 7 0 16,-6-6-32-16,6 6-16 0,-8-3 0 0,8 3 0 15,-7-8-80-15,-3 3-16 0,2-1 0 0,-1 3 0 16,0 0-144-16,1-2 160 0,-2 0-160 0,1 0 160 16,-2 1-160-16,1 0 192 0,0 1-192 0,-1-1 192 0,-3-2-64 0,-2 2-128 15,1 0 192-15,-1-2-64 0,-3-2-128 16,2 1 128-16,1-2-128 0,-4 1 128 0,-1 1-128 0,1-2 0 16,1-1 0-16,-2-1 128 0,-1 1-128 0,-4 0 0 15,1-2 0-15,-1 0 0 0,-5 0 128 0,-2 0-128 16,-7-2 0-16,1 2 128 0,-2-2-128 0,0 1 0 15,2 3 144-15,-2-1-144 0,1-1 0 0,2-1 144 16,-1 2-144-16,0 0 0 0,-2 1 144 0,-3 0-144 16,-2-1 0-16,0 1 144 0,-2 0-144 0,1 1 0 15,-1-1 0-15,0 2 0 0,0 1 0 0,-3-5 0 16,-4-1 128-16,0 2-128 0,-2 2 0 0,1-2 0 16,1-2 0-16,-1 1 128 0,1-2-128 0,-6 2 0 15,-1-3 0-15,-4 1 0 0,-2 1 0 0,3 0 128 16,2-1-128-16,-4 0 0 0,-5-2 0 0,1 5 0 0,-3-1 128 0,3 0-128 15,-3-3 0-15,1 0 0 0,-1 3 144 16,0 1-144-16,1 1 0 0,1-1 0 0,-1-3 0 0,-3 3 128 16,-6 4-128-16,2 0 176 0,2-2-176 0,-1 1 192 15,-1 2-192-15,0-1 0 0,-6-1 0 0,1 3 0 16,-4 0 0-16,2 1 0 0,0-3 0 0,-3 3 0 16,-5 2 0-16,6 1 0 0,3 0 0 0,0-3 0 15,-6-1 0-15,2 3 0 0,1 3 0 0,2-1 0 16,-1-2 0-16,-1-1 0 0,-2 6 0 0,2-3 0 15,-2 0 0-15,0 0 0 0,-1 0 0 0,0-3 0 16,2 2 0-16,1-1 0 0,1 0 0 0,-2 0 0 16,-3 1 0-16,3-1 0 0,1 0 0 0,-2 1 0 0,-3-1 0 15,5 1 0-15,-1-1 0 0,2 2 0 0,2 0 0 16,-2 0 0-16,1 1 0 0,0 1 128 0,-4 0-128 16,3-2 0-16,0-2 0 0,1 2 0 0,-1-1 0 0,3-1 0 15,1-4 128-15,-1 2-128 0,-2 2 0 0,1 0 0 16,2 2 0-16,1-3 0 0,2-2 0 0,-3-1 0 15,-3 2 128-15,0 0-128 0,0 3 0 0,-2-2 0 16,-1-2 0-16,-4 2 128 0,-3 3-128 0,5 0 0 16,6-1 0-16,-5 0 0 0,0 0 0 0,1 4 0 15,1 2 0-15,2-2 0 0,-4-3 0 0,1 2 0 16,1 2 0-16,2 1 0 0,2 1 0 0,-3 1 0 16,-1-1 0-16,-1 1 0 0,5 3 0 0,0 1 0 15,5 1 0-15,2 1 0 0,-1-2 0 0,2 3 0 16,-1 2 128-16,6 0-128 0,5-4 0 0,-4 1 0 15,-1 0 0-15,5 4 0 0,4 0 0 0,3 2 0 0,2-2 0 16,3 0 0-16,2 1 0 0,1 2 0 0,-2-2 0 0,1 3 0 16,2 2 0-16,4-1 0 0,1-1 0 0,2 1 0 15,4-1 0-15,3 1 0 0,0-1 0 0,0 1 0 16,0-1 0-16,1 1 0 0,2 0 0 0,4 0 0 16,3 0 0-16,1-1 0 0,2-5 0 0,0 5 0 15,6 1 0-15,-1 1-144 0,3 1 144 0,1-2 0 16,4 0 0-16,-1-1-128 0,3 0 128 0,4 1 0 15,3-1 0-15,2-1 0 0,1-2-128 0,3 0 128 16,4 3 0-16,3-3-192 0,3 0 192 0,2 2-160 16,1 0 16-16,3 0 0 0,2 0 0 0,3-1 0 15,6-1 144-15,1 3-160 0,2 0 160 0,0 1-160 0,2 2 160 16,0-2 0-16,0-2 0 0,2-1-128 0,2-1 128 16,5 0 0-16,5-2-144 0,2-1 144 0,2-2 0 0,1 0-176 15,0 0 176-15,3 0-128 0,0 0 128 0,5-1 0 16,0-2 0-16,3 1-128 0,3-2 128 15,-5 2 0-15,0 3-144 0,1-3 144 0,4-4 0 0,1 4 0 16,2 1 0-16,1-1 0 0,-5-1-128 0,5-2 128 16,4 2 0-16,1-1 0 0,1 1 0 0,1 0 0 15,-3 1-144-15,5-4 144 0,2-5 0 0,3 1 0 16,-1 1 0-16,-1 2 0 0,-3-1-128 0,3 1 128 16,2-2 0-16,0 1 0 0,-1 4 0 0,1-2 0 15,-4-4 0-15,6 4 0 0,5 2 0 0,-2-2 0 16,-5 0 0-16,2-2 0 0,4 0 0 0,-4 1 0 15,0 4 0-15,-1-2 0 0,2-3 0 0,1 3 0 16,1 1 0-16,-1 0 0 0,-2 0-128 0,1-2 128 0,4 1 0 16,-2 0 0-16,-2-1 0 0,-1 1 0 0,-1-1 0 15,5-1 0-15,4 2 0 0,-4-1 0 0,-4-1 0 0,4 1 0 16,0-1 0-16,1 2 0 0,-3 1 0 0,1-1 0 16,4-3 0-16,-1-2 0 0,-1 0 0 0,0 0 0 15,-5 2 0-15,3 1 0 0,2-2 0 0,-2 2 0 16,-3-3 128-16,0 1-128 0,5 2 0 0,-2 1 144 15,2-4-144-15,-5 2 0 0,-1 1 0 0,2-2 128 16,2 2-128-16,-4-2 0 0,-5-1 0 0,3 2 0 16,3-1 0-16,0 0 128 0,2-3-128 0,-3 2 0 15,-3 1 0-15,4 1 0 0,0-1 0 0,-1-1 0 16,-2 1 0-16,-43-2 128 0,10-1-128 0,6 2 0 16,4 1 0-16,3-2 0 0,2 1 0 0,2 0 0 0,4 0 0 15,66 0 128-15,-27-1-128 0,-12-2 0 16,-12-2 0-16,-41 0 0 0,6 0 128 0,5-2-128 0,3 0 0 0,-1 1 0 15,0-1 0-15,0 1 0 0,0-1 0 0,53-4 0 16,-20 0 128-16,-14 2-128 0,-9-3 0 0,-5 1 0 16,-5-1 144-16,-3 0-144 0,-2 1 0 0,2 0 0 15,0 0 0-15,-1-2 128 0,-2 0-128 0,0 1 0 16,-3-2 0-16,-1 1 0 0,3 0 128 0,-3-1-128 16,2 2 128-16,-2 0-128 0,0 1 128 0,-3 3-128 15,0-3 128-15,-4 1-128 0,-2-1 0 0,2 0 128 16,-4 0-128-16,4 2 0 0,1-5 0 0,2 2 0 15,-2 2 0-15,0 0 128 0,1-4-128 0,-2 0 0 16,-3-2 0-16,0-2 128 0,3-1-128 0,2-1 0 16,-1 1 0-16,0 0 0 0,1 1 0 0,-3-2 0 0,-1 0 0 15,-3 0 128-15,-5 2-128 0,-1 0-128 0,-2-1 128 16,-2 1-192-16,-1-1 384 0,-1 1 80 0,-3 0 16 0,0-1 0 16,-2-1-48-16,0-3-16 0,0 2 0 15,-3 1 0-15,1-1-16 0,-4 0 0 0,-2-1 0 0,-1 1 0 16,-1-1-208-16,-4-1 176 0,-2-2-176 0,-3 3 160 15,-2 0-160-15,-1-1 0 0,-4-1 0 0,-4 0 128 16,-1-2-128-16,-5 5-256 0,0-2 64 0,-3 1 16 16,0 3-1520-1,-4 0-304-15,-1 3-64 0,-1 2-14112 0</inkml:trace>
  <inkml:trace contextRef="#ctx0" brushRef="#br0" timeOffset="45167.4">17058 3110 8287 0,'-1'-10'736'0,"2"0"-592"15,3-1-144-15,-1 1 0 0,0-1 640 0,0 0 112 16,0 0 16-16,2 1 0 0,-2 0-64 0,3 1 0 15,-2 0 0-15,2 0 0 0,-1 2 272 0,2 2 48 16,-3-2 16-16,-4 7 0 0,0 0-144 0,7-3-48 16,-7 3 0-16,0 0 0 0,0 0-208 0,8 4-32 15,-2 4-16-15,1 1 0 0,-4 4-128 0,-1 3-16 16,-2 3-16-16,-1 4 0 0,-2 2-144 0,-1 5-32 16,-3 2 0-16,0 5 0 0,-3 6 48 0,1 2 0 0,-1 5 0 0,-1-2 0 15,-5 0-64-15,1-2-16 0,-1-3 0 0,2-1 0 16,0-2-32-16,0-1 0 0,-1-2 0 15,4 1 0-15,-2-2 32 0,3-2 0 0,2-3 0 0,0-3 0 16,2-3-16-16,1-2 0 0,1-2 0 0,3-4 0 16,0-1-64-16,1-2-16 0,1-1 0 0,1-1 0 15,2-1-128-15,0-2 192 0,-4-9-192 0,7 11 192 16,3-2-192-16,0-2 192 0,3 0-192 0,3-1 192 16,4-1 64-16,1-2 32 0,5 0 0 0,2-1 0 15,4-2 16-15,3 0 0 0,2 0 0 0,4 0 0 16,1-5-160-16,0 3-16 0,-1 1-128 0,-2 0 192 15,-3 2-192-15,-5-1 0 0,-1 1 0 0,-6-1 0 16,-1 0-1392-16,-4 0-208 0,-2 0-64 16</inkml:trace>
  <inkml:trace contextRef="#ctx0" brushRef="#br0" timeOffset="45574.46">18077 3488 28559 0,'-6'-4'2544'0,"-2"-1"-2032"16,0 1-512-16,1 1 0 15,2-2-1024-15,-3 3-288 0,-1 2-64 0,0 2-16 0,1 0 1056 0,-1 3 208 16,-1 3 128-16,0 3-160 0,-1 3 160 0,0 3 0 0,0 1 160 0,1 3-160 15,2 2 272-15,2 5-32 0,4 2-16 0,2-2 0 16,2-3-48-16,6-1-16 0,0 1 0 0,6-5 0 16,1 0-16-16,4-4 0 0,3-5 0 0,2-4 0 15,3 0 208-15,2-4 32 0,0-2 16 0,2-2 0 16,2-1 176-16,2-5 48 0,-2-1 0 0,-3-2 0 16,0 0-192-16,-2-3-48 0,-3-4 0 0,-4 0 0 15,-3-2-128-15,-2-1-48 0,-5-1 0 0,-5 2 0 16,-3 3 48-16,-4-1 16 0,-5 1 0 0,-1 2 0 15,-5 0 32-15,-1 5 0 0,-2-1 0 0,-2 1 0 16,0 1-304-16,-1 3 0 0,-3 1 0 0,4 1-144 16,2 0-624-16,3 1-112 15,2-1-16-15,10 3-16 0,0 0-2016 0,0 0-400 0</inkml:trace>
  <inkml:trace contextRef="#ctx0" brushRef="#br0" timeOffset="45920.75">19033 3367 19343 0,'0'0'1728'0,"-1"-6"-1392"16,1 6-336-16,-4-6 0 0,4 6 1280 0,0 0 176 16,0 0 32-16,-10 2 16 0,-1 4-1296 0,2 0-208 15,-6 2-128-15,0 4 128 0,-1 4 144 0,-1 0 160 16,-2 1 16-16,2 1 16 0,-1 3 48 0,1 0 16 0,2-1 0 0,2-1 0 15,4-2-128-15,0 0-16 0,6-1-16 0,3 0 0 16,4-5-112-16,5 1 0 0,0-1-128 0,3-4 192 16,3-3 32-16,4-4 0 0,2-3 0 0,1 0 0 15,4 0 112-15,2-4 32 0,1-2 0 0,-1 0 0 16,1-6-64-16,-3 1-16 0,-1 0 0 0,-4-2 0 16,-4 1-96-16,-3-1 0 0,-4 2-16 0,-4-1 0 15,-6 0 48-15,-3 0 16 0,-3 0 0 0,-2 0 0 16,-5 2 48-16,0 3 16 0,-2-1 0 0,1 5 0 15,-1 2-304-15,-2 3 0 0,-2 1 0 0,3 2 0 16,1 3-1152-16,-1-2-304 16,2 2-48-16,4-2-7664 0,10-3-1536 0</inkml:trace>
  <inkml:trace contextRef="#ctx0" brushRef="#br0" timeOffset="46244.98">20037 2685 26719 0,'-14'-17'2368'0,"5"9"-1888"16,0 2-480-16,0 2 0 0,-2 1 0 0,2 0 0 15,-1 2-128-15,-1 5 128 0,0 3-288 0,0-1 48 16,0 0 16-16,1 5 0 0,1 6 224 0,0 5-176 0,-4 0 176 0,2 5-160 15,2 4 160-15,-1 7 0 0,-1 7 160 0,1 2-160 16,0 0 192-16,0 4-48 0,0-5-16 0,-2 8 0 16,-1 3 0-16,1 0-128 0,1 0 192 0,1-7-64 15,2-6 0-15,0-5 0 0,0-7 0 0,1-4 0 16,1-6 64-16,0-2 0 0,2-2 0 0,1-5 0 16,-2-2-192-16,5-11 0 0,0 0 0 0,0 0 0 31,0 0-752-31,0 0-128 0,8-11-16 0</inkml:trace>
  <inkml:trace contextRef="#ctx0" brushRef="#br0" timeOffset="46572.77">20603 2665 24991 0,'0'0'1104'0,"0"0"240"0,-6 11-1088 0,-1 1-256 15,-5 2 0-15,0 3 0 0,-2 4 0 0,-4 1-176 16,-1-3 32-16,-3 5 0 0,1 1 272 0,-2 3 48 16,-4 0 16-16,-3 3 0 0,-1-3 48 0,-2 0 16 15,-3-2 0-15,2-5 0 0,-1-5 0 0,2 1 16 16,-3-4 0-16,-1-1 0 0,1-2 0 0,2-3 0 16,8-1 0-16,-1-2 0 0,3 3 96 0,4-3 16 15,4 0 0-15,5-1 0 0,4 1-80 0,7-4-16 16,0 0 0-16,-1 8 0 0,1-8-288 0,9 12 0 15,3 2 128-15,4 3-128 0,4 1 896 0,2-1 128 0,4 0 32 0,1 0 0 32,6 2-1584-32,0 1-320 0,-1 2-64 0,2-2-16 0,-1-2 736 0,0 0 192 0,-1-3 0 0,-3 1 0 31,-3-3-1920-31,1-2-336 0,-2-1-80 0</inkml:trace>
  <inkml:trace contextRef="#ctx0" brushRef="#br0" timeOffset="47023.22">22784 2335 24191 0,'1'-25'1072'0,"-2"11"208"0,-1-1-1024 0,-2 1-256 16,0 1 0-16,-5 2 0 0,3 1 192 0,-7 2 0 0,-2 2-16 15,-3 0 0-15,0 0 272 0,-5 5 48 0,-3 2 16 0,-1 3 0 16,-3 3-304-16,-2 5-48 0,-1 3-16 16,-3 7 0-16,0 6-144 0,-5 5 128 0,-4 5-128 0,0 7 128 15,1 5-128-15,0 1 0 0,0 2 0 0,5 2 0 16,5-2 0-16,6 3 0 0,2 1 0 0,6-1 0 16,4-2 0-16,5-2 0 0,0-9 0 0,5-2 0 15,0-3 0-15,3 0 0 0,0-3-192 0,3-6 192 31,3-4-784-31,0-2-48 0,0-1 0 0,3-2 0 0,-2-5-400 16,2-5-96-16,-6-10-16 0</inkml:trace>
  <inkml:trace contextRef="#ctx0" brushRef="#br0" timeOffset="47415.25">21784 3097 16575 0,'0'0'1472'0,"0"0"-1168"15,0 0-304-15,0 0 0 0,0 0 736 0,4-7 96 16,5 1 0-16,4 1 16 0,8-2-448 0,6 1-80 15,3-2-32-15,5-1 0 0,-1-1-96 0,3 0-32 16,3-2 0-16,4 0 0 0,2-1 192 0,2 0 32 16,2-3 16-16,-1 1 0 0,0 1 192 0,-4 1 48 15,-3 0 0-15,-6 1 0 0,-4 2-128 0,-6 2-32 16,-3 2 0-16,-6 2 0 0,-7 3-192 0,-10 1-32 16,5 7-16-16,-7 5 0 0,-4 4 112 0,-5 3 32 15,-4 0 0-15,-4 4 0 0,-2-1-112 0,2 2-16 16,-4-1 0-16,2-2 0 0,3-4-256 0,0 2 160 15,3-3-160-15,5-1 128 0,7-3-128 0,3-1 0 0,0-11 0 16,5 11 0-16,6 0 0 0,4-5 0 0,0-3 0 16,3-5 0-16,4-1 240 0,2-1 16 0,-1-3 0 0,2-1 0 15,3-3-64-15,-3-1 0 0,0-1 0 0,-2 0 0 16,-2 2 160-16,-5-3 32 0,-2-3 0 0,-7 2 0 16,-5 0 16-16,-3 0 16 0,-4-1 0 0,-3 0 0 15,-2 3-176-15,-6 2-48 0,-2 1 0 0,-2 0 0 16,-1 2-192-16,2 4-288 0,-2 2 64 0,4 1 16 15,0 0-2432 1,3 0-496-16</inkml:trace>
  <inkml:trace contextRef="#ctx0" brushRef="#br0" timeOffset="47728.64">23317 2771 25455 0,'0'0'1120'0,"-5"12"240"0,-1 6-1088 0,0 3-272 16,-3 2 0-16,-1 1 0 0,-2 4 0 0,-2 1 0 16,0-1-176-16,-1 0 176 0,-1-1 0 0,1-3 176 15,3-3 0-15,0-2 0 0,0 0 208 0,-1-3 64 16,0-5 0-16,4-3 0 0,1 0 192 0,8-8 32 16,0 0 16-16,0 0 0 0,0 0 336 0,0 0 80 15,2-12 16-15,4-3 0 0,3-5-304 0,2-2-64 16,-3-1-16-16,6-2 0 0,2 1-352 0,3-3-64 15,3-2 0-15,1 3-16 0,3 0-176 0,2 6-128 0,-1 1 144 16,3 2-144-16,1 2 0 0,4 3 0 16,1 1 0-16,6 5 0 0,4 1 0 0,0 0 0 0,1 5 0 0,-6 0 0 15,-2 7 0-15,-5-1-192 0,-5-1 192 0,-5 4-208 32,-3 3-1232-32,-5 2-240 0,-1-1-48 0,-6 3-8304 0,-2 0-1648 15</inkml:trace>
  <inkml:trace contextRef="#ctx0" brushRef="#br0" timeOffset="48534.05">18215 4897 25791 0,'-5'-26'1152'0,"1"12"224"0,1 3-1104 0,2 1-272 0,1 1 0 0,0 9 0 16,0 0 784-16,0 0 112 0,0 0 0 0,0 0 16 16,0 0-912-16,4 9 0 0,-4 3-272 0,2 6 64 15,-1 3 64-15,-4 7 16 0,-5 5 0 0,2 8 0 0,-1 5 128 0,-1 4 0 16,-5 4 160-16,0 1-160 0,-1-1 208 0,1 1-48 15,-1 3-16-15,0-7 0 0,-1-5 48 0,3-3 0 16,-1-2 0-16,2-5 0 0,2-3 128 0,1-4 16 16,4-8 16-16,-1-4 0 0,1-1 32 0,2-8 16 15,2-8 0-15,0 0 0 0,0 0 32 0,0 0 0 16,6-11 0-16,1-7 0 0,3-9 224 0,2-5 48 16,3-4 16-16,1-3 0 0,2-4-416 0,0-2-96 15,0-4-16-15,1 0 0 0,6-4-192 0,-1-2 144 16,1-3-144-16,2 3 128 0,0 3-128 0,1 5 0 15,-1 1 0-15,1 7 0 0,-4 5 0 0,2 5 0 16,2 5 0-16,-3 3 0 0,2 2 0 0,-1 5 0 16,-3 4-144-16,-1 5 144 0,-4 0 0 0,-3 9-192 0,2 1 192 15,-3 5-160-15,-4 2-144 0,-4 2-16 0,-3 2-16 0,-6 2 0 16,-3 1 64-16,-4 4 16 0,-3 1 0 0,-2 1 0 16,2-1 256-16,-4-2 0 0,-4-1 0 0,-3 1 0 15,-2 0-128-15,2-2 128 0,0-4 0 0,3-2 0 31,2-3-448-31,3-5 0 0,1-4 16 0,4-3 0 16,5-2-592-16,6 3-128 0,-2-10-32 0,6-2-7840 0,3-3-1552 0</inkml:trace>
  <inkml:trace contextRef="#ctx0" brushRef="#br0" timeOffset="48899.84">19354 4784 27519 0,'-11'-4'1216'0,"5"6"256"0,-2 3-1168 0,-2 5-304 15,0 1 0-15,-3 3 0 0,1 2 0 0,-2 1-176 16,0 2 32-16,1 4 0 0,2-1 144 0,1 4 0 16,3-1 0-16,2-2-128 0,5-1 128 0,4-3 0 15,2-3 0-15,5 2-128 0,4-3 128 0,2-4 0 16,-1-4 0-16,4-4 0 0,3-3 144 0,2-4-144 15,4-6 192-15,1-5-192 0,0-4 528 0,1 0 0 16,0 0 0-16,-3-1 0 0,-5 0-96 0,-2-1-32 16,-5-2 0-16,-5 3 0 0,-2 3 32 0,-5-4 0 0,-5 0 0 15,-5 2 0-15,-5 0 48 0,-5 4 16 0,-4-1 0 0,-2 5 0 16,-2 2-336-16,-4 3-160 0,-3 2 160 16,0 3-160-1,0 1-304-15,3 1-144 0,0 4-48 0,4-1-9344 0,1 1-1872 0</inkml:trace>
  <inkml:trace contextRef="#ctx0" brushRef="#br0" timeOffset="49450.71">20182 4671 12895 0,'0'0'576'0,"0"0"112"0,0 0-560 16,1-8-128-16,-2 1 0 0,1 7 0 0,-2-8 288 0,0-1 32 16,0 0 0-16,0 2 0 0,-5 3 320 0,1 0 80 15,1-4 16-15,1 2 0 0,-2 2 336 0,2 1 64 16,-3 0 16-16,7 3 0 0,0 0-64 0,-9 3-16 16,-1 1 0-16,3 5 0 0,0 3-400 0,-2 3-80 15,-2 3-16-15,0 4 0 0,1 3-176 0,1 2-32 16,2-1-16-16,0 3 0 0,3-2-112 0,-1 1-32 15,4-2 0-15,2-2 0 0,2-6-48 0,1-2-16 16,2 1 0-16,2-2 0 0,0-3 32 0,3-3 0 16,2-2 0-16,3-4 0 0,0-2 144 0,2-3 48 15,0-5 0-15,1-1 0 0,2-5 112 0,-3-1 32 0,0 0 0 16,0-3 0-16,-2 0-304 0,0-2-48 0,-1-1-16 0,0 0 0 16,-2 2 0-16,-1-3 0 0,0-1 0 0,-1 0 0 15,0 3-144-15,-1 3 0 0,-5 1 144 0,0 4-144 16,-3 4 0-16,-2 7 0 0,0 0 0 0,0 0 0 15,-2 7-144-15,-2 5 144 0,1 5-160 0,-1 3 160 16,-6 2 0-16,2 2-144 0,2-1 144 0,1 0 0 16,3 1 0-16,0-2 0 0,4-3 0 0,0-1-128 15,1-5 128-15,3 1 0 0,1-1 0 0,2-4 0 16,5-4 0-16,-1-3 0 0,0-1 0 0,5-3 0 16,4-5 0-16,1-2 0 0,2-4 128 0,-2-1-128 15,2-1 176-15,-3 0-48 0,0-1 0 0,-5-2 0 16,-2-2-128-16,-4-1 0 0,1 0 0 0,-1-1 0 0,-2-2 192 0,-2 1-32 15,-3 1-16-15,0 2 0 0,-2 3-144 16,1-1 128-16,-3-1-128 0,0 5 128 0,-1 4-128 16,-1 1 0-16,2 2 0 0,-1-1 0 15,0 0-1344-15,1 3-208 16,0 5-48-16,2-8-7824 0,-2 8-1584 0</inkml:trace>
  <inkml:trace contextRef="#ctx0" brushRef="#br0" timeOffset="49893.37">21200 4584 18431 0,'-12'0'816'0,"12"0"160"0,-8 1-784 0,-1 2-192 0,4 0 0 0,5-3 0 15,0 0 1056-15,0 0 160 0,0 0 48 0,0 0 0 16,14 3-880-16,4-6-192 0,4-3-16 0,5-3-16 16,4-1 112-16,0-1 32 0,-2 3 0 0,3-5 0 15,1-4 64-15,-2 0 16 0,-2 3 0 0,-2 0 0 16,-3-1 128-16,0 2 48 0,-4-1 0 0,-2 2 0 16,-3 1-64-16,-2-1-16 0,-4-2 0 0,-1 1 0 15,-3 1-128-15,-2 0-32 0,-4 1 0 0,-4 0 0 16,0-1 48-16,-3 2 0 0,-3 2 0 0,-4 6 0 15,-3 2-64-15,-6 2-16 0,-4 5 0 0,-2 2 0 0,-4 5-112 16,-1 2-32-16,1 4 0 0,-3 3 0 0,0 2-144 0,4 2 0 16,1 2-160-16,3 0 160 0,5 1 0 0,5-1 0 15,6-1-128-15,5 0 128 0,4-3 0 0,4-3 0 16,4-4-160-16,2-1 160 0,4 0-256 0,1-3 0 16,4-3 16-16,5-2 0 15,0-4-256-15,5 0-48 0,1-2-16 0,3-2 0 16,1-2-1296-16,-1 0-272 0,1-1-48 0,-1-2-16 0</inkml:trace>
  <inkml:trace contextRef="#ctx0" brushRef="#br0" timeOffset="50455.39">22357 4204 23039 0,'0'0'2048'0,"0"0"-1648"16,-7-2-400-16,0 5 0 0,-2 4 752 0,0 4 64 16,-4 4 16-16,0 4 0 0,-2 5-832 0,2 3 0 15,0 0 0-15,1 2-144 0,-3 0 144 0,-3 3 0 16,0 1 0-16,0 3 0 0,-1 0 0 0,1-1 128 15,2-3 0-15,0-1 0 0,4-3-128 0,2-3 144 16,3-11-144-16,1 0 160 0,2-5 208 0,4-9 32 16,0 0 16-16,0 0 0 0,0 0 496 0,0 0 112 15,2-11 0-15,4-3 16 0,-2-3-416 0,4-4-96 16,-1-3-16-16,2 1 0 0,-1 0-304 0,3-1-64 16,-3-4-16-16,3 2 0 0,2-1-128 0,2 3 0 0,1 1 144 15,0 1-144-15,2 0 0 0,1 2 0 0,2 3 0 0,1 1 0 16,5 3 0-16,-2 3 0 0,1 0 0 0,1 3-192 15,-4 1 192-15,1 2 0 0,-1-1 0 0,0 3-128 16,0 0 128-16,2 2 0 0,-2-2 0 0,1-2 0 31,-1 0-320-31,-2 1-128 0,-3 0-16 0,-2 3-16 16,-2-2-1632-16,0-1-336 0,-1-1-64 0,-2 0-9216 0</inkml:trace>
  <inkml:trace contextRef="#ctx0" brushRef="#br0" timeOffset="50865.72">23227 4045 20271 0,'10'-7'896'0,"-10"7"192"0,7-2-880 0,-7 2-208 16,0 0 0-16,0 0 0 0,0 0 0 0,0 0-256 16,0 0 48-16,-12-1 16 0,-3 0 640 0,0 2 144 15,-2 1 32-15,-4 1 0 0,-3 2-48 0,0 0 0 16,0 1 0-16,1 3 0 0,0 2-176 0,1 2-32 15,3-2-16-15,2 1 0 0,2 1 32 0,2 2 0 16,3 3 0-16,3-1 0 0,1-4-96 0,4 2-16 16,2 2 0-16,3 0 0 0,3 3-96 0,3-2-32 15,0-2 0-15,4 1 0 0,2-2 96 0,1 0 16 16,1 0 0-16,2 0 0 0,2 1 128 0,1 2 16 0,0-1 16 16,-3 0 0-16,-4 2 16 0,0 1 0 0,-3 1 0 15,-3-1 0-15,-9-2-64 0,0-1-16 0,0-2 0 16,-3 1 0-16,-4-1 192 0,-5 0 32 0,-6 0 16 0,-5 1 0 15,-6 3 48-15,-2 0 0 0,0-5 0 0,-1-2 0 16,-1-2-320-16,-5-1-48 0,-4 1-16 0,4-5 0 16,2-3-128-16,-3-1-128 0,2 0 144 0,2 2-144 31,6 1-432-31,3-2-176 0,4-2-32 0,4 1-10496 0,3-2-2112 0</inkml:trace>
  <inkml:trace contextRef="#ctx0" brushRef="#br0" timeOffset="51813.41">16113 7547 15487 0,'0'0'688'0,"0"0"144"0,-7 2-672 0,7-2-160 0,-7 5 0 0,2 0 0 16,5-5 784-16,-7 6 128 0,7-6 32 0,-4 7 0 16,0 3-304-16,4-10-48 0,0 0-16 0,2 10 0 15,-2-10-112-15,9 8-16 0,1-5-16 0,4-1 0 16,4-4 208-16,3 1 32 0,1-3 16 0,5-3 0 16,6-2-64-16,4-2-16 0,0-2 0 0,3 0 0 15,0-1-288-15,1-2-64 0,-5-1-16 0,0 0 0 16,-6-2-240-16,-2 2 144 0,-3 0-144 0,-2 1 128 15,-4-3-128-15,-5 2 0 0,-5-1 144 0,-3 3-144 16,-3 0 176-16,-4 2-48 0,-6 0 0 0,-2 1 0 16,-3 2 128-16,-5-1 32 0,-4 0 0 0,-4 6 0 15,-3 7-288-15,-3 2 160 0,-5 3-160 0,-3 1 128 0,-1 3-128 16,0 5 192-16,-1 5-192 0,5 4 192 0,-1 5-192 16,4 0 192-16,5 1-192 0,3 1 192 0,3-1-192 0,4-1 0 15,4-2 0-15,5 1 0 0,2 2 0 0,5-3 0 16,5 0 0-16,3-3 0 0,3-3 0 0,4-2 0 15,4-1 0-15,5-2 0 0,2-4 0 0,5-3 0 16,2-2 0-16,5-3 0 0,2 1-320 0,1-3 64 16,-1-2 16-16,1 0 0 15,-1-1-560-15,-2-1-112 0,-1-1-32 0</inkml:trace>
  <inkml:trace contextRef="#ctx0" brushRef="#br0" timeOffset="52114.2">17242 7190 23615 0,'-2'-11'1040'0,"2"11"224"0,0 0-1008 0,0 0-256 0,0 0 0 0,0 0 0 16,6 10 0-16,1 2 0 0,-2 5-192 0,4 1 192 15,2-1 0-15,2 5 176 0,3 5 0 0,0 4 0 16,3-1 16-16,-1 2 16 0,0 1 0 0,1 1 0 16,1 2 48-16,0-1 0 0,1-1 0 0,-1 2 0 15,1 2-96-15,2-3-16 0,1-1 0 0,-2-5 0 16,1-4-144-16,-4-3 0 0,1-3 0 0,-1-2 0 16,0-5-688-16,-3-3-112 0,0-5-32 0,-2-2-9904 15</inkml:trace>
  <inkml:trace contextRef="#ctx0" brushRef="#br0" timeOffset="52334.72">17838 7237 20847 0,'-14'-12'912'0,"5"5"208"0,0 0-896 0,-3 1-224 16,0 1 0-16,-1 2 0 0,-3 7 864 0,-1 1 128 15,-4 2 32-15,1 5 0 0,1 4-160 0,-1 7-32 16,-6 6 0-16,-1 6 0 0,-1 4-128 0,1 0-16 15,1 1-16-15,2 1 0 0,-1 0-96 0,2 1-32 0,-1 1 0 0,3 1 0 16,1 5-160-16,2-3-48 0,3-3 0 16,3-4 0-16,2-4-144 0,3-2-16 0,3-3-16 0,2-3 0 15,0-5-160-15,4-5 0 0,2 0-192 0,3-6-9760 16,2-6-1952-16</inkml:trace>
  <inkml:trace contextRef="#ctx0" brushRef="#br0" timeOffset="53225.09">19221 6540 12831 0,'-10'-10'576'0,"10"10"112"0,-6-8-560 0,3 2-128 0,3 6 0 0,0 0 0 0,-1-8 384 0,3-1 64 16,2 1 0-16,3 2 0 0,3 0 192 0,3-2 64 15,3-3 0-15,2 0 0 0,4-1 80 0,0 0 32 16,5-1 0-16,1 1 0 0,3-2-208 0,1 1-32 16,2 5-16-16,-1 0 0 0,0 0-48 0,-1 3 0 15,0 0 0-15,-2 6 0 0,-4 7-272 0,-3 0-64 16,-4-2-16-16,-3 8 0 0,-1 5-160 0,-6 6 160 16,-3 2-160-16,-3 2 160 0,-3 2 48 0,-3 0 16 15,-4 6 0-15,-5 1 0 0,-3 4 176 0,-5 2 48 16,-3 3 0-16,-4 4 0 0,0 2-224 0,-4 0-32 15,-3-1-16-15,1-1 0 0,1-4-176 0,2-4 192 0,0-4-192 16,2-1 192-16,5 0-192 0,0-2 0 0,3-3 144 16,3-5-144-16,3-2 192 0,4-4-48 0,3-2 0 0,2-3 0 15,2-1 48-15,4-3 0 0,4-2 0 0,1-1 0 16,5-2 64-16,3 1 0 0,2-3 16 0,4-2 0 16,5-2 16-16,3-2 0 0,3 0 0 0,2 0 0 15,1-1-128-15,1-1-32 0,-1-1 0 0,0-3 0 16,0 1-128-16,-2-2 128 0,-4-1-128 0,-1 1 128 15,-1 1-128-15,-1 1 0 0,-4-2 0 0,-2 1 128 32,-1-1-560-32,-1 1-112 0,-2 1-32 0,-3-1-8640 0,-2 0-1728 0</inkml:trace>
  <inkml:trace contextRef="#ctx0" brushRef="#br0" timeOffset="53686.17">20376 5971 20271 0,'-11'5'1792'0,"11"-5"-1424"16,-6 5-368-16,-1 1 0 0,0 3 0 0,1 3 0 0,0 4 0 16,-2 2 0-16,0 2-176 0,1 1 176 0,3-2-208 15,-1 1 80-15,2 0 128 0,-2-3 0 0,3-5 0 0,0 1 0 16,0 0 176-16,1-2 64 0,1-11 16 0,0 9 0 16,0-9 288-16,0 0 64 0,0 0 16 0,0 0 0 15,0 0 208-15,0 0 64 0,11-6 0 0,-2-1 0 16,-1-2-192-16,0-2-16 0,0-2-16 0,-3-1 0 15,4-3-224-15,-1-1-64 0,1-3 0 0,0-1 0 16,1-1-144-16,1-2-48 0,0 0 0 0,4 2 0 16,0-1-64-16,-1 2-128 0,-2 2 176 0,3 3-176 15,1 3 128-15,1 2-128 0,-2-2 0 0,-1 4 0 16,-3 4 0-16,-1 4 0 0,-1 3 0 0,-1 4 0 16,-8-5 0-16,6 12 0 0,-1 5 0 0,-2 4 0 0,-2 1 0 15,1 4 0-15,-2 0 0 0,2 1 0 0,-1 2 0 0,-1-3 0 16,1-1 0-16,2-2 0 0,1-2 0 0,2-2 0 15,-2-1 0-15,2-1 0 0,-1-2 0 0,-1 0 0 16,0-1 0-16,0 0 0 0,1-1 0 0,-3-2-192 16,2-2 0-16,2-1-8896 15,2-3-1792-15</inkml:trace>
  <inkml:trace contextRef="#ctx0" brushRef="#br0" timeOffset="54328.18">21511 7435 24879 0,'9'-9'2208'0,"-9"9"-1760"0,0 0-448 0,8-1 0 16,0 3 192-16,1 4-32 0,-9-6-16 0,9 17 0 15,-1 5-144-15,-3 3-176 0,-1 0 48 0,-2 1 0 16,-2 3 288-16,-4 5 64 0,-2 4 16 0,-3 0 0 15,-3-2 80-15,-3 0 32 0,-4 1 0 0,-3-2 0 16,-3-2-32-16,-2-3 0 0,0-4 0 0,1-3 0 16,1-2-128-16,2-4-16 0,-1-5-16 0,3-1 0 15,0-3-160-15,3-3-224 0,2-6 48 0,4-6-8272 16,3-5-1648-16</inkml:trace>
  <inkml:trace contextRef="#ctx0" brushRef="#br0" timeOffset="54882.61">22401 6155 28559 0,'-5'-16'1264'0,"5"7"272"0,1 1-1232 0,3 1-304 16,-4 7 0-16,4-8 0 16,3 3-1088-16,2 0-256 0,2 2-64 0,0 0-16 0,4 1 1168 0,2-3 256 0,1 0 0 0,1 0 0 15,2 4 0-15,3-2 176 0,-1 0-176 0,4 0 192 16,-1 2 32-16,-1 3 16 0,1 3 0 0,-2 1 0 15,-2 3-112-15,-3 2 0 0,-3 2-128 0,-4 3 192 16,-4 3-16-16,-5 0-16 0,-7 1 0 0,-4 7 0 16,-4 4 80-16,-3 2 16 0,-5-4 0 0,-1 0 0 15,-2-3-32-15,2 2 0 0,-1 1 0 0,5-1 0 16,2-4-224-16,3-2 0 0,2-2 128 0,3 0-128 16,4 0 0-16,2-1 0 0,3-6 0 0,4 2 0 15,3 0 0-15,3-1 0 0,3 1 0 0,3 0 0 16,1 3 144-16,3 1-16 0,-2 1 0 0,1 4 0 15,-3 4-128-15,0 2 0 0,-1 2-160 0,-2 3 160 0,-6 3 0 16,-2 1 0-16,-4 0 0 0,-4 3 0 0,-5 2 0 0,-2-3 0 16,-6 1 0-16,-3-4 0 0,-2-2 272 0,-4 1 0 15,0-2 0-15,-1-3 0 0,-3-5 0 0,1 0 0 16,0-3 0-16,0-3 0 0,1-4-32 0,1-2-16 16,1-4 0-16,1-5 0 0,2 0-224 0,2-5 144 15,1-5-144-15,1-4 128 16,1-5-2224-16,4-5-448 0,-2-16-80 0,5-3-32 0</inkml:trace>
  <inkml:trace contextRef="#ctx0" brushRef="#br0" timeOffset="55464.19">23427 5852 15775 0,'0'0'704'0,"0"0"128"0,-10 1-656 0,2 0-176 0,1 3 0 0,-1-2 0 0,8-2 416 15,-8-2 48-15,0-4 16 0,2 1 0 16,6 5 480-16,0 0 80 0,-2-9 32 0,2 0 0 0,2-2-240 0,4 0-32 16,-2 0-16-16,6-3 0 0,-1-6-336 0,3-1-80 15,0 0-16-15,4-1 0 0,1-3-80 0,3-2-16 16,3-2 0-16,1 2 0 0,4 3-48 0,0 1-16 16,1 3 0-16,2 4 0 0,-2 2-48 0,-2 5-16 15,-4 0 0-15,-2 2 0 0,-4 4-128 0,-3 4 128 16,-6 3-128-16,-1 5 128 0,1 2-128 0,-7 5 0 15,-2 3 0-15,-3 6 0 0,-2 3 0 0,-4 0 0 16,-5-2 0-16,-2 0 0 0,-3 0 0 0,2-4 0 16,1-2 144-16,3-4-144 0,2-4 0 0,2-1 128 15,2-2-128-15,8-9 0 0,0 0 224 0,0 0-32 16,0 0 0-16,0 0 0 0,10-3 416 0,0-4 80 0,3-6 16 16,5 0 0-16,4-1-320 0,-3-1-48 0,1-1-16 0,2-1 0 15,-2 2-192-15,0 0-128 0,0 3 128 0,-1 0-128 16,-2-1 128-16,1 3-128 0,-2 5 128 0,-2 2-128 15,-2 6 128-15,3 3-128 0,-4 5 128 0,-1 7-128 16,-2 4 128-16,-2 2-128 0,-1 0 128 0,-1 3-128 16,-4 0 0-16,-1 4 0 0,0 2 0 0,1-3 0 15,2-5 0-15,1-1 0 0,-1-3 0 0,0 3-192 16,1-2-1744 0,-1-1-368-16</inkml:trace>
  <inkml:trace contextRef="#ctx0" brushRef="#br0" timeOffset="57716.67">15673 9602 5519 0,'-5'-10'240'0,"2"5"64"0,-3-3-304 0,1-3 0 16,-3-1 0-16,0 2 0 0,0 4 2272 0,1 1 400 15,-1-1 80-15,0-1 0 0,0 0-1408 0,-2 3-304 16,-1 3-48-16,-3 1-16 0,-1 1-128 0,0 3-16 15,-7 3-16-15,1 3 0 0,0 2-240 0,-2 3-64 16,2 2 0-16,-2 4 0 0,2 4-144 0,2 0-48 16,0 0 0-16,3 0 0 0,3-2-192 0,1 0-128 15,4-1 128-15,4-3-128 0,1-3 0 0,6-3 0 16,2-2 0-16,4-1 0 0,1-1 160 0,3-4 16 16,6-8 0-16,2 1 0 0,4 0 176 0,2-3 32 15,4-3 16-15,3-5 0 0,0 1-192 0,2-2-32 0,-1-1-16 16,-2 0 0-16,-2-1-160 0,-4-2 160 0,-2 0-160 15,-2 0 160-15,-2 0-160 0,-3 1 0 0,-6-1 144 0,-4 2-144 16,-2 2 192-16,-3 2-48 0,-5 1 0 16,-3 0 0-16,-2 0 48 0,-1 3 0 0,-2 3 0 0,-2 2 0 15,1 1-192-15,2 1 0 0,-2-1 0 0,3 2 0 32,8 0-2480-32,0 0-528 0</inkml:trace>
  <inkml:trace contextRef="#ctx0" brushRef="#br0" timeOffset="58056.65">16253 9394 11967 0,'-4'-8'528'0,"4"8"112"0,-4-4-512 15,4 4-128-15,-8 0 0 0,8 0 0 0,-8 3 2304 0,-1 3 448 16,4 3 64-16,-2 3 32 0,1 3-1872 0,2 2-368 15,-3 0-80-15,2 5-16 0,1 1-320 0,-3 5-64 16,0-2 0-16,2-3-128 0,-1-3 256 0,2-1-64 16,0 0-16-16,0-5 0 0,2-2 96 0,2-12 32 15,0 0 0-15,0 0 0 0,0 0 80 0,0 0 32 16,0 0 0-16,9-4 0 0,-1-5 208 0,1-6 32 16,4-4 16-16,-2-2 0 0,2-1-352 0,0-2-80 15,-1 0-16-15,3-1 0 0,2 0-224 0,-3 2 128 16,-2 2-128-16,-1 2 0 0,5 3 0 0,-1 0 0 15,1 4 0-15,-1 2 0 0,0 2 0 0,1 4 0 0,-3 1-128 16,0 4 128 0,1 2-1792-16,2 5-240 0,-2 0-48 0,3-1-16 0</inkml:trace>
  <inkml:trace contextRef="#ctx0" brushRef="#br0" timeOffset="58636.82">18368 9202 23039 0,'-3'-16'1024'0,"1"8"192"0,-1 3-960 0,3 5-256 0,0 0 0 0,0 0 0 16,0 0 128-16,0 0 0 0,0 0-128 0,-8 10 192 15,1 5 368-15,1 1 64 0,1 1 16 0,0 5 0 16,0 2-208-16,2 2-48 0,1-2 0 0,2 2 0 16,0 1-192-16,0 1-64 0,0 3 0 0,0-2 0 0,2-4-128 0,0-2 0 15,-1 0 0-15,2-3 0 16,0-3-512-16,1-5-144 0,-4-12-32 0,0 0-10896 15</inkml:trace>
  <inkml:trace contextRef="#ctx0" brushRef="#br0" timeOffset="58824.05">18321 8994 21183 0,'-10'-33'944'0,"5"17"192"0,0 6-912 0,1-1-224 15,1 3 0-15,3 8 0 0,0 0 2512 0,0 0 464 16,0 0 96-16,4-7 0 0,-4 7-2512 0,10-3-560 0,1 4 0 16,2-1 0-16,-2-1-400 0,1 1 0 0,1 0 0 0,1 1 0 31,0 2-2288-31,1-2-448 0</inkml:trace>
  <inkml:trace contextRef="#ctx0" brushRef="#br0" timeOffset="59179.53">20006 8784 30399 0,'-2'-29'1344'0,"-4"14"288"0,-3 1-1312 0,-1 1-320 15,1 1 0-15,-1 0 0 0,-2 0 0 0,-2 3-288 16,-4 5 48-16,0-3 16 0,2-3 224 0,0 2 0 16,-5 4 0-16,0 3-144 0,1 2 144 0,-3 1 0 15,0-1 0-15,-1 3 0 0,-1 1 0 0,-3 5 144 16,-1 0-16-16,-1 6-128 0,-2 4 0 0,3 3 0 16,1 5 0-16,4 2 0 0,-2-1 128 0,3 5-128 15,1 4 192-15,3 1-192 0,3 3 128 0,5 2-128 16,5 6 0-16,0-1 0 0,4 0 0 0,2-5 0 15,1-6 0-15,5-4 0 16,-1-1-272-16,4-1-176 0,-2-1-16 0,1-4-16 16,-2-4-1200-16,1-4-240 0,-1-3-64 0</inkml:trace>
  <inkml:trace contextRef="#ctx0" brushRef="#br0" timeOffset="59337.45">19215 9288 3679 0,'-5'-4'320'0,"-1"-1"-320"0,6 5 0 0,0 0 0 15,-3-10 5424-15,3 10 1008 0,0 0 208 0,10-8 32 16,2 0-5216-16,6 4-1056 0,4-1-208 0,3 2-32 16,4 0-160-16,5 0 0 0,5-2 144 0,4 2-144 15,2 2 0-15,3 0 0 0,0 1 0 0,0 0 0 16,-1-1-1168-16,-5 2-304 0,-3 1-64 0</inkml:trace>
  <inkml:trace contextRef="#ctx0" brushRef="#br0" timeOffset="59969.3">21544 8846 12895 0,'6'-10'1152'0,"-6"10"-928"0,0 0-224 0,2-7 0 16,1-4 304-16,-1 1 16 0,-2 0 0 0,-1 1 0 15,1 9 416-15,-2-10 96 0,-1 2 0 0,-4 2 16 16,-1 1 160-16,-1 1 16 0,-6 0 16 0,-2-1 0 0,-4 0-256 0,-6 3-48 15,-2 2-16-15,-2 5 0 0,-1 4-432 0,-2 2-96 16,-2 0 0-16,3 4-16 0,2 3 48 0,4-2 16 16,0-2 0-16,6 1 0 0,6 1-240 0,4 3 144 15,3 0-144-15,5-4 128 0,3-3-128 0,4 0 160 16,4 4-160-16,4-1 160 0,1 0 112 0,5 1 32 16,-2 2 0-16,3-3 0 0,2 3-16 0,1-5 0 15,-4 0 0-15,3 0 0 0,2 3-288 0,-7 0 128 16,-7 0-128-16,0-4 0 0,0-2 128 0,-3-1-128 15,-4 1 0-15,-3 0 0 0,1-10 192 0,-7 7-192 16,1-1 192-16,-5 1-192 0,-5 1 384 0,-1-3-16 16,-2-1-16-16,-1-2 0 0,0 0-128 0,1-1-32 15,-1-1 0-15,2-1 0 16,3 0-576-16,0 1-128 0,1 3-32 0,3-5 0 16,3-7-1968-16,0-1-400 0</inkml:trace>
  <inkml:trace contextRef="#ctx0" brushRef="#br0" timeOffset="60307.78">21740 8989 22111 0,'0'0'976'0,"0"0"208"0,0 0-944 0,0 0-240 0,13-1 0 0,-3-3 0 16,1-5 464-16,0 2 48 0,3 2 16 0,2-2 0 0,0 0-384 15,4-2-144-15,2 0 0 0,0-1 144 0,-2-2-16 0,0-1 0 16,-1-3 0-16,-3 2 0 0,-2 1 112 0,-4 1 16 16,0 1 0-16,-5-4 0 0,0 0 160 0,-4 1 32 15,-4 2 16-15,-2 3 0 0,-1-4 240 0,-5 4 32 16,-3 2 16-16,-3 5 0 0,-4 0-432 0,-7 4-64 16,-5 2-32-16,0 5 0 0,-2 4-224 0,0 4 0 15,-1 3 0-15,3 1 0 0,0 0-144 0,5 3 144 16,1 2 0-16,5-2-144 0,2-6 144 0,5 0 0 15,5-1 0-15,3 4 128 0,5 2-128 0,4-4 0 16,5-6 0-16,1-1 0 16,6 4-448-16,1-5-64 0,3-4-16 0,6-2-8208 15,1-5-1632-15</inkml:trace>
  <inkml:trace contextRef="#ctx0" brushRef="#br0" timeOffset="61140.51">22514 8856 27647 0,'0'-5'2448'0,"-1"-2"-1952"0,1 7-496 0,-2-8 0 16,1 1-832-16,1 7-272 16,-7-9-48-16,3 1-16 0,1 2 1296 0,3 6 272 0,-10-5 48 0,2 3 16 15,-4 1-128-15,0 2-16 0,-2 1-16 0,-2 1 0 16,0-4-144-16,-2 2-32 0,0 3 0 0,2 0 0 0,1 2 0 15,-2-1 0-15,-1 0 0 0,5 0 0 0,1 3-128 16,0 3 128-16,-2-4-128 0,1 3 128 0,2-1-128 0,-3 2 0 16,3 1 0-16,3-2 0 0,0 0 0 0,3 1 0 15,-1 0 0-15,3-2 0 0,3-9 0 0,0 0 0 16,0 0 0-16,0 12 0 0,0-1 224 0,2-2-32 16,-2-9-16-16,4 11 0 0,1-2 16 0,0 0 0 15,3 2 0-15,-8-11 0 0,0 0 0 0,9 5 0 16,-1 3 0-16,0-4 0 0,-8-4-192 0,0 0 128 15,0 0-128-15,0 0 128 0,0 0-128 0,0 0 192 16,0 0-192-16,10 0 192 0,-10 0-192 0,9 3 192 16,-9-3-192-16,0 0 192 0,10-2-64 0,-10 2 0 15,0 0 0-15,0 0 0 0,0 0-128 0,0 0 192 16,0 0-192-16,0 0 192 0,0 0-192 0,0 0 0 16,0 0 0-16,0 0 0 0,0 0 0 0,0 0 0 0,0 0 0 15,0 0 0-15,0 0 0 0,0 0 0 0,0 0 0 0,0 0 0 16,0 0 0-16,0 0 0 0,11-4 0 0,-4 0 0 15,-7 4 0-15,0 0 192 0,10-4-192 0,0-2 192 16,-3-2-192-16,0-2 128 0,0-2-128 0,1 1 128 16,-1 0-128-16,0 2 0 0,-7 9 0 0,8-10 128 15,-1-3-128-15,0 3 0 0,-1 2 0 0,-6 8 128 16,0 0-128-16,0 0 0 0,0 0 0 0,0 0 0 16,0 0 0-16,0 0 0 0,0 0-144 0,0 0 144 15,0 0 0-15,0 0 0 0,0 0 0 0,0 0 0 16,0 9 0-16,-2 0 0 0,0 0-128 0,-1 2 128 0,-1 2 0 15,-2 0 0-15,1-2-128 0,-3 5 128 0,1 6 0 16,1 5 0-16,-2 3 0 0,1-3 0 0,0-1 0 0,-1 2 0 16,-1 2 0-16,5-3 0 0,-1-2 0 0,1 2 0 15,-2-2 0-15,-1 2 0 0,0-1 0 0,-3 3 0 16,3 0 0-16,-4 1 0 0,-2 0 0 0,4-4 0 16,0-2 0-16,1-2 0 0,1 3 0 0,4-6 0 15,1-2 0-15,0-3 0 0,2-2 0 0,3-2 0 16,-3-10 0-16,3 8 0 0,-3-8 0 0,6 5 144 15,-6-5-144-15,10-1 128 0,-1-1-128 0,-1-1 160 16,3-2-160-16,-4 1 160 0,-7 4-160 0,9-4 0 16,-9 4 0-16,6-6 128 0,1-1-128 0,-7 7 0 15,0 0 0-15,0 0 0 0,0 0 0 0,0 0 0 16,5-4 0-16,-5 4 0 0,0 0-128 0,0 0 128 16,0 0 0-16,0 0 0 0,0 0 0 0,0 0 0 15,0 0 0-15,0 0 0 0,-1-8 0 0,1 8 0 0,0-8 0 16,-2 1 0-1,0-1-1632-15,0-2-304 0,4-2-64 0</inkml:trace>
  <inkml:trace contextRef="#ctx0" brushRef="#br0" timeOffset="61507.7">22786 8788 23039 0,'-3'-15'2048'15,"-1"7"-1648"-15,-1 0-400 0,-3 4 0 0,1 4 1088 0,-1 1 128 16,0 1 16-16,-2 2 16 0,4 3-1248 0,-5 4 0 16,0 4-288-16,-3 2 48 0,0 1 240 0,2-1 0 15,0 1 0-15,2 3 0 0,1 1 0 0,3-3 0 16,3-2 192-16,5-4-192 0,1-1 0 0,2-4 0 15,-5-8 0-15,14 7-192 0,-3 0 384 0,4-1 64 16,3-2 32-16,0-6 0 0,-1-8 256 0,4-1 48 16,2 2 16-16,-1-1 0 0,1-3-240 0,-2-1-48 15,-4-2-16-15,0 2 0 0,-3 3-96 0,-2-2-16 16,-1 1 0-16,-1 1 0 0,-1 1-64 0,-4 0-128 16,1 1 176-16,-1 2-176 0,-5 7 0 0,0 0 0 0,0 0 0 15,0 0 0 1,0 0-1808-16,0 0-480 0,0 0-80 0,0 0-32 0</inkml:trace>
  <inkml:trace contextRef="#ctx0" brushRef="#br0" timeOffset="61829.8">23200 8754 23039 0,'-4'6'2048'0,"4"-6"-1648"0,0 0-400 0,0 0 0 15,0 0 128-15,0 0-128 0,0 0 128 0,0 0-128 0,0 0 192 16,10-1-32-16,-10 1-16 0,10-4 0 16,0-2 80-16,0-3 16 0,-3-1 0 0,1 1 0 0,-2 1-96 0,-1-1-16 15,-1-2 0-15,-1 1 0 0,-1 2 240 0,-2 0 32 16,-2 0 16-16,2 8 0 0,-7-4-16 0,-1 3 0 16,-5 4 0-16,-3 0 0 0,-7 4-208 0,2 4-32 15,1 1-16-15,-1 5 0 0,-2 3-144 0,-1 2 192 16,0-3-192-16,4 2 192 0,3 0-192 0,5 1 192 15,0-1-192-15,6-2 192 0,2-1-16 0,4 0 0 16,3 1 0-16,2-6 0 0,5-7-176 0,1 1 0 16,0 1 0-16,4-3 0 0,4 2-224 0,1-3 32 15,1-3 0-15,-1 0 0 16,2 2-1872-16,1-6-368 0,1-1-80 0</inkml:trace>
  <inkml:trace contextRef="#ctx0" brushRef="#br0" timeOffset="62223.84">23490 8689 24991 0,'0'0'1104'0,"0"0"240"0,0 0-1088 15,-3 9-256-15,3-9 0 0,-7 13 0 0,-1 5 0 0,1-1 0 0,-1 2 0 0,0-3 0 16,0 2 256-16,-2 0 0 0,-1-1 0 0,0 1 0 15,1-3-128-15,0 1-128 0,0-1 144 0,0-3-144 16,2-2 256-16,0-3-64 0,2-1 0 0,6-6 0 16,0 0 144-16,0 0 32 0,0 0 0 0,0 0 0 0,0 0 144 15,0 0 16-15,13-5 16 0,-2-1 0 0,0 1-48 0,1 0-16 16,2 0 0-16,-3-4 0 0,0-2-224 0,3 0-32 16,1 2-16-16,1 1 0 0,-3 2-208 0,0 1 0 15,1 0 0-15,-2 3 0 0,3 1 0 0,-3 2 0 16,-3 1 0-16,-3 5 0 0,0 2 0 0,-3 2 0 15,-1 3-192-15,-1-2 192 0,-2 0 0 0,-1 3-128 16,-6 1 128-16,2 1 0 0,-1 0 0 0,-1-1 0 16,-1 1 0-16,1 1 0 15,-1 3-480-15,2-1 16 0,1-1 0 0,0-4 0 16,2-3-1840-16,1-4-384 0,3-8-64 0</inkml:trace>
  <inkml:trace contextRef="#ctx0" brushRef="#br0" timeOffset="62507.33">23983 8806 26079 0,'0'0'1152'0,"0"0"256"0,-10-3-1136 0,1 2-272 0,-3 0 0 0,0 4 0 16,-3 3 0-16,-2 5 0 0,-1 2 0 0,0-2 0 15,-4-2 192-15,1 2 0 0,-1 3-16 0,1 2 0 16,1-1-176-16,4 2 0 0,1 1 0 0,4 0 0 0,5-5 0 0,5 0 128 16,3 2-128-16,6-3 0 15,3-4 160-15,3 3-160 0,2 4 192 0,3-3-192 0,3-8 320 0,-2 1-32 16,2-1-16-16,0-1 0 0,-3 1-48 0,0-3-16 16,2-3 0-16,-3 0 0 0,-3 4-208 0,-2-4 0 15,0-2 0-15,-2 1 0 16,-2 1-1280-16,-9 2-320 0,7-6-48 0,-7 6-9552 15</inkml:trace>
  <inkml:trace contextRef="#ctx0" brushRef="#br0" timeOffset="62967.14">23959 9029 24879 0,'0'0'1088'0,"0"0"256"0,0 0-1088 0,0 0-256 0,11-8 0 0,1 6 0 16,1 5 176-16,2-2-32 0,3-3 0 0,3-2 0 15,0-3-144-15,1 1 192 0,0-1-192 0,1 0 192 16,-1 2 48-16,0-1 16 0,-5 1 0 0,0-3 0 15,-3-4-256-15,-1 1 0 0,-4 3 0 0,-1-2 0 16,0 6 416-16,-8 4 96 0,0 0 0 0,0 0 16 16,-6-8 176-16,-3 6 16 0,-3 3 16 0,-4 1 0 15,-5 1-368-15,-1 2-80 0,-6 5-16 0,3 1 0 0,1 1-96 0,-1 2-32 16,0 2 0-16,1 1 0 0,0 3-16 0,5-1 0 16,5-3 0-16,4 3 0 0,-1 3-128 0,7-1 128 15,1 1-128-15,7-4 128 0,0-3 32 0,6 0 0 16,0 1 0-16,3-4 0 0,3-4-160 0,1-1 0 15,5 1 0-15,-1 0 0 16,2-1-1584-16,1 1-336 0,2 0-80 0</inkml:trace>
  <inkml:trace contextRef="#ctx0" brushRef="#br0" timeOffset="64043.6">17119 10787 12895 0,'0'0'576'0,"-4"-9"112"0,0-1-560 0,0 1-128 16,4 9 0-16,0-9 0 0,0-3 1344 0,3 0 256 15,-1-1 32-15,0 3 16 0,2 1-752 0,0-2-160 16,2-2-32-16,-3 3 0 0,-3 10-240 0,0 0-48 16,1-7-16-16,-1-3 0 0,-1 1 128 0,1 9 32 15,-6-6 0-15,-2 3 0 0,-2 1-16 0,-1 2 0 16,-3 3 0-16,-1 4 0 0,-3 2-224 0,0 2-32 15,-2 2-16-15,-2 4 0 0,-3 1-32 0,2 4-16 16,-3 1 0-16,4 1 0 0,-1 0-48 0,3 1-16 0,5 0 0 16,3 0 0-16,3-4-160 0,5 0 0 0,1-2 144 0,6-4-144 15,3 1 0-15,3-4 0 0,3-4 0 0,4-1 0 16,-1-1 208-16,4-4-16 0,3-3-16 0,-1-3 0 16,1-2-16-16,0-3 0 0,1-1 0 0,0-5 0 15,0-6-16-15,-1 2 0 0,0-1 0 0,1 0 0 16,-2 0-144-16,-2-1 128 0,-6 0-128 0,-2 5 128 15,0 5 0-15,-5 3-128 0,-2 0 192 0,-4 8-64 16,0 0 176-16,0 0 16 0,0 0 16 0,0 0 0 16,1 12-176-16,-1 0-32 0,0-1-128 0,0 4 192 15,1 4-192-15,5 0 0 0,2-4 0 0,2 3 0 16,0-1 0-16,3 1 0 0,4-1 0 0,4-2 0 0,3-2 0 16,3 0 0-16,1 1 0 0,1-5 0 15,0-1-1744-15,0-3-240 0,-2-3-64 0</inkml:trace>
  <inkml:trace contextRef="#ctx0" brushRef="#br0" timeOffset="64300.4">18036 10132 28559 0,'-6'-7'2544'0,"0"0"-2032"0,2 1-512 0,4 6 0 15,0 0 0-15,-6 8-192 0,2 3 16 0,-2 5 0 16,0 2 32-16,0 6 0 0,-3 4 0 0,3 6 0 16,-3 7 144-16,2 4-128 0,-3 2 128 0,1 5-128 15,-1 3 128-15,-4-1 0 0,2-4 128 0,2 3-128 16,2 0 144-16,1-2-144 0,2-5 192 0,2-3-192 15,3-5 192-15,4-2-192 0,2-4 192 0,1-6-192 16,2-8-192-16,-1-2-128 0,5-5-48 0,0-4-7744 16,1-3-1552-16</inkml:trace>
  <inkml:trace contextRef="#ctx0" brushRef="#br0" timeOffset="64643.81">18724 10204 35007 0,'-12'-16'1552'0,"4"10"320"0,-5 4-1488 0,3 2-384 16,-2 1 0-16,1 3 0 15,-4 3-1088-15,2 5-304 0,1 5-48 0,-1 3-16 0,-5 2 1136 0,1 5 320 16,-2 3 0-16,1 3-128 0,-3 0 128 0,5 4-128 16,1 2 128-16,1 2-128 0,4 1 128 0,1-2 0 0,3-1 128 0,2-1-128 15,4 1 0-15,3-2 0 0,0-3 0 0,8-3 0 16,2-2 0-16,4-3 0 0,2-2 0 0,4-5 0 16,4-3 0-16,2-3 192 0,-1-2-64 0,0-4 0 15,1-2-128-15,0-3-240 0,0-3 64 0,-2 0 16 31,1 0-1968-31,-6-3-400 0</inkml:trace>
  <inkml:trace contextRef="#ctx0" brushRef="#br0" timeOffset="64839.64">18365 10611 33855 0,'0'0'1504'0,"0"0"304"0,-1-8-1440 16,2 0-368-16,5 4 0 0,5-2 0 0,4 4-160 0,5-1-96 16,5-1-32-16,6-1 0 0,4 3 288 0,2 1 0 15,2 0-128-15,1 0 128 16,1 1-640-16,-1 1-64 0,-5 2 0 0,-2-1-8560 16,-2-2-1696-16</inkml:trace>
  <inkml:trace contextRef="#ctx0" brushRef="#br0" timeOffset="65177.06">19158 10640 29487 0,'0'0'2624'0,"0"0"-2112"0,0 0-512 0,0 0 0 16,11-1 0-16,3-1-352 0,2 0 48 0,0-4 16 15,5-1 288-15,0-3-128 0,0 0 128 0,0-1 0 16,-1 0 0-16,0 0 0 0,-4-1 0 0,-1 1 0 16,-1 1 0-16,-6 1 0 0,0-2 0 0,-6 1 0 15,-1 0 0-15,-3 4 0 0,2 6 0 0,-10-5 0 16,-2 3 0-16,-2 3 176 0,-4 4-48 0,-1 2-128 16,-1 4 256-16,-4 3-64 0,-2-2-16 0,2 3 0 15,0 4-48-15,2 2-128 0,1-2 192 0,2 2-64 16,5 0-128-16,4 0 0 0,3 0 0 0,5-2 128 0,4-3-128 15,5 0 0-15,5-2 0 0,4 0 0 0,1 1 0 0,3-6 0 16,3-3 144-16,2-1-144 16,2 2-416-16,1-3-160 0,0-4-16 0</inkml:trace>
  <inkml:trace contextRef="#ctx0" brushRef="#br0" timeOffset="65527.09">19726 10426 24879 0,'0'0'2208'0,"-8"10"-1760"16,0 1-448-16,-2 3 0 0,4 2 144 0,-3 0-144 0,0 1 160 0,0 2-160 16,2 3 0-16,-1 0 0 0,0-2 0 0,1 2 0 15,-1 1 0-15,1 0 128 0,2-1-128 0,-1-4 0 16,3-3 256-16,1 0-32 0,0-2-16 0,2-3 0 15,0-10 64-15,0 0 16 0,0 0 0 0,0 0 0 16,10 0 256-16,1-4 48 0,1-4 16 0,0-3 0 16,2-3 16-16,-2 1 0 0,0-1 0 0,0-3 0 15,0 0-352-15,2-2-64 0,-4 0-16 0,2 1 0 16,0-1-192-16,2-1 0 0,-3-2 128 0,3 5-128 16,3 2 0-16,2 2 0 0,-3 0 0 0,1 3 0 15,-1 2 0-15,1 4 0 0,-1 1 0 0,-3 3 0 16,-1 1-1216-16,-2 3-256 0,-1 3-32 15,1-1-11312-15</inkml:trace>
  <inkml:trace contextRef="#ctx0" brushRef="#br0" timeOffset="65791.72">20412 10414 24815 0,'0'0'1088'0,"0"0"256"0,0 0-1088 0,0 0-256 16,-4-3 0-16,4 3 0 0,-8 3 304 0,0 3 0 0,-1 0 0 16,-2 5 0-16,-2 5 80 0,-1 5 0 0,-1 4 16 0,-1 0 0 15,3-2-144-15,1 1-48 0,1 1 0 0,1-3 0 16,1-3-80-16,4 1 0 0,3 1-128 0,1-1 192 15,1 3-192-15,2-5 0 0,0-4 0 0,3 0 0 32,3 0-816-32,0-2-144 0,1-1-48 0</inkml:trace>
  <inkml:trace contextRef="#ctx0" brushRef="#br0" timeOffset="67105.32">20520 10526 14735 0,'0'0'1312'16,"6"-7"-1056"-16,-1 2-256 0,1 1 0 0,-6 4 544 0,9-5 48 15,2 0 16-15,2 1 0 0,0 1-400 0,1 0-80 16,1-3 0-16,1 2-128 0,0-1 256 0,1 2-48 16,-1 1-16-16,1-2 0 0,-2-1 128 0,2 1 0 15,-1-3 16-15,0 4 0 0,-5 1 112 0,2-2 32 16,2 0 0-16,-2 1 0 0,-3 3-64 0,-1 0-16 15,1 0 0-15,-10 0 0 0,0 0-48 0,0 0-16 16,0 0 0-16,0 0 0 0,0 0 240 0,0 0 64 16,0 0 0-16,0 0 0 0,0 0-64 0,-7-6-16 15,1-2 0-15,-3 4 0 0,-1 3-224 0,-3 0-32 16,-1-2-16-16,-2 0 0 0,0 3-16 0,-1 1 0 16,-4 2 0-16,0 1 0 0,1-2-32 0,-5 4-16 0,2 0 0 15,-4 3 0-15,-2 0-96 0,2 1 0 0,2-2-128 0,-1 7 192 16,1 5-192-16,1 2 128 0,2-2-128 0,3 0 0 15,3-1 128-15,5 0-128 0,5-2 0 0,3 0 0 16,3-5 0-16,4-2 0 0,5 1 0 0,2-3 0 16,5-1 144-16,2-1-144 0,1-4 128 0,-2-1-128 15,6-1 256-15,1-1-48 0,3-2 0 0,-3-2 0 16,1 0-80-16,1-1 0 0,-2 0-128 0,-1-1 192 16,-2-5-192-16,0 2 176 0,-1-1-176 0,-2 1 160 15,-2 0-160-15,-2-1 0 0,-2-1 144 0,-1 1-144 16,-1 2 144-16,-1 1-144 0,-3-1 192 0,-6 9-192 15,0 0 160-15,0 0-160 0,0 0 128 0,0 0-128 16,0 0 128-16,0 0-128 0,0 9 128 0,-1 1-128 16,0 2 0-16,-1 2 0 0,2-2 0 0,3 3 0 0,-1 4 0 15,3-3 0-15,0 0 0 0,5 1 0 0,3 0 0 0,2 1 0 16,-2-1 0-16,3-2 0 16,2-4-1344-16,3 0-192 0,2 0-32 0,-1-7-11936 15</inkml:trace>
  <inkml:trace contextRef="#ctx0" brushRef="#br0" timeOffset="67442.85">21574 9800 23039 0,'0'0'2048'0,"0"0"-1648"0,-3-11-400 0,-1 3 0 15,4 8 256-15,0 0-48 0,0 0 0 0,-6 0 0 16,-3 4 144-16,0 7 32 0,-2 4 0 0,-1 5 0 16,-3 4 48-16,-1 4 16 0,1 2 0 0,-2 7 0 15,0 4-144-15,1 5-32 0,3-5 0 0,0 6 0 16,3-2 0-16,2 1 0 0,-1 2 0 0,4-3 0 15,4-3-96-15,2 0-32 0,2 1 0 0,4-6 0 16,1-3-144-16,0-3 0 0,1-7 144 0,2-2-144 16,-1-3-384-16,0-4-160 0,0-4-32 15,-2-3 0-15,1-1-1696 0,0-5-352 0</inkml:trace>
  <inkml:trace contextRef="#ctx0" brushRef="#br0" timeOffset="67660.42">21149 10357 28559 0,'4'-9'2544'0,"0"4"-2032"16,-4 5-512-16,11-7 0 0,3-1 576 0,5 1 0 16,3 1 16-16,4 1 0 0,4 1-592 0,6 1 0 15,6-1 0-15,1 2 0 0,1 0 0 0,0 1 0 16,-2 1 0-16,0-1 128 0,-1-2-128 0,-1 1-160 0,0 5 160 15,-4-2-208 1,-3-1-1392-16,-2 0-288 0,-3-1-48 0,-1 2-16 0</inkml:trace>
  <inkml:trace contextRef="#ctx0" brushRef="#br0" timeOffset="68639.09">22397 10345 12895 0,'0'0'1152'0,"-14"1"-928"15,1 3-224-15,0-1 0 0,2 1 784 0,-1 1 112 0,0 2 32 0,4-2 0 16,4 2-224-16,4-7-32 0,0 0-16 15,0 0 0-15,-1 9-160 0,1-9-48 0,0 0 0 0,7 5 0 16,4 0 160-16,4 0 32 0,1-5 0 0,5 0 0 16,2-4 64-16,-1 0 0 0,3 3 16 0,-1-5 0 15,0-6-336-15,1-2-64 0,1 1 0 0,1 2-16 16,-2 0-64-16,0 0-16 0,1-2 0 0,-3 2 0 16,-1 2-16-16,-5 0 0 0,0-1 0 0,-2 1 0 15,-1-1 48-15,-9-4 16 0,-2 3 0 0,-3-1 0 16,-2 1 192-16,-4 3 48 0,-8-1 0 0,-2 4 0 15,-5 4-288-15,-5 3-48 0,-5 2-16 0,-1 3 0 16,-4 4-160-16,-1 5 0 0,1 1 144 0,-4 5-144 16,2 0 0-16,-4 5 128 0,0 3-128 0,5-3 0 0,5-2 0 15,3 0 0-15,6-2 0 0,6-1 128 0,3 0-128 0,8-4 0 16,5-3 0-16,4-1 128 0,6-1 736 0,2-1 160 16,5-2 16-16,5-3 16 15,2-4-1664-15,5-1-336 0,2 2-64 0,3-4-16 16,3-5 240-16,-1 1 32 0,-3-5 16 0,0 2-8224 15,0 2-1664-15</inkml:trace>
  <inkml:trace contextRef="#ctx0" brushRef="#br0" timeOffset="69023.42">23130 10159 28559 0,'-14'-17'2544'0,"4"7"-2032"0,-3 5-512 0,-1-1 0 15,-2 3 0-15,1 1-256 0,-1 1 16 0,1 3 16 16,2 2 224-16,0 2-144 0,3 0 144 0,3 3-128 16,-1-1 128-16,5 2 0 0,2 0 0 0,3 0 0 15,2-1 0-15,2 2 0 0,1 2 0 0,3 0-128 16,3 0 128-16,0 1 0 0,1 2 0 0,2 3 0 15,0 9 0-15,1-3 256 0,-2-1-48 0,-2 1 0 16,-2-3 16-16,0 3 0 0,-3 1 0 0,0-1 0 16,-5-3 32-16,0-2 0 0,-3-1 0 0,-1-1 0 15,-2-3 144-15,-1-2 48 0,-5-2 0 0,-1 0 0 16,-2 0 64-16,-6 0 0 0,-3-2 16 0,-1-1 0 0,-4-3-192 16,-1 2-32-16,-1 1-16 0,-3-4 0 15,-1-4-128-15,-5-1-32 0,-3 0 0 0,2-2 0 16,1-2-1408-16,0 0-272 0,1-2-64 15,4-1-16-15</inkml:trace>
  <inkml:trace contextRef="#ctx0" brushRef="#br0" timeOffset="69798.03">18642 11459 5519 0,'-3'-11'496'16,"1"1"-496"-16,-2 1 0 0,2 4 0 16,2 5 4992-16,0 0 912 0,-1-6 176 0,1 6 48 15,0 0-4288-15,0 0-864 0,-4 12-160 0,-2 4-48 16,3 1-320-16,-6 5-80 0,-4 2-16 0,-2 5 0 16,-1 3-16-16,1 1 0 0,-4 3 0 0,5 3 0 0,2-1-160 15,1 1-48-15,2 0 0 0,3 0 0 0,2-2-128 0,3-4 0 16,1-4 144-16,3-5-144 0,2-2 0 0,2-1 0 15,1-2 0-15,2-5-128 16,0-4-816-16,3-4-144 0,3-2-48 0,0-4-8016 16,-4-4-1616-16</inkml:trace>
  <inkml:trace contextRef="#ctx0" brushRef="#br0" timeOffset="69986.33">18374 11838 15663 0,'-5'-8'1392'0,"2"-1"-1120"16,2 1-272-16,1 0 0 0,0 8 2016 0,4-7 352 16,6-2 64-16,0 2 0 0,5 4-1552 0,2-1-320 0,4-3-64 0,4 1-16 15,7-1-96-15,3 1 0 0,-2 4-16 0,6-2 0 16,4-2-48-16,1 3-16 0,0 1 0 0,-2-1 0 16,-3 0-176-16,1 0-128 0,-5 1 192 0,-4-1-8720 15,-3 3-1744-15</inkml:trace>
  <inkml:trace contextRef="#ctx0" brushRef="#br0" timeOffset="70481.84">19774 11709 27647 0,'0'0'2448'0,"0"0"-1952"0,0 0-496 0,5-7 0 16,-5 7 0-16,9-8 0 0,-1 2 0 0,3-2 0 15,2-1 0-15,3 4 0 0,1 2 144 0,4 0-144 16,2-2 0-16,-1 0 0 0,0 1 0 0,0 1 0 16,6-1 0-16,-1 1-256 0,-3-5 48 0,-1 5-7904 15,-1 2-1568-15</inkml:trace>
  <inkml:trace contextRef="#ctx0" brushRef="#br0" timeOffset="70932.17">21457 11179 21183 0,'6'-14'1888'0,"-4"9"-1504"0,-2 5-384 0,0 0 0 16,0 0 768-16,0 0 96 0,0 0 16 0,0 0 0 16,0 0-256-16,-4 15-48 0,0 2-16 0,-1 3 0 15,-2 4-144-15,1 2-32 0,-1 5 0 0,3 1 0 16,-3 1-224-16,3 0-160 0,0 0 192 0,3-1-192 0,0-2 192 0,-1 0-64 15,0-4 0-15,-1 2-128 0,1 2 0 0,-1-2 0 16,1 0-240-16,-3-4 80 16,2-3-2112-16,-1 0-416 0,-3 0-96 0,-1-6-16 0</inkml:trace>
  <inkml:trace contextRef="#ctx0" brushRef="#br0" timeOffset="71129.25">21111 11596 30751 0,'6'-13'1360'0,"-1"7"288"0,1-1-1328 0,5 3-320 16,3-3 0-16,4 1 0 0,3-2 144 0,6-1-144 15,6 2 192-15,4 1-192 0,0-1 384 0,7 2-48 16,4-1 0-16,-1 3 0 0,1 3-128 0,2 0-16 0,2 0-16 16,1 2 0-16,4 1-176 0,1 2 0 0,-4 0 0 15,-4 1 128 1,-3-1-2432-16,-6 0-512 0,13-1-80 0,-12-1-32 0</inkml:trace>
  <inkml:trace contextRef="#ctx0" brushRef="#br0" timeOffset="73425.14">15505 2503 18543 0,'7'-21'816'0,"-2"11"176"15,-3 1-800-15,2 0-192 0,-1 0 0 0,0 3 0 16,-3 6 0-16,0 0 0 0,4-7 0 0,-4 7 0 15,0 0 672-15,0 0 96 0,0 0 0 0,0 0 16 0,0 0-160 0,3 11-48 16,-2 0 0-16,-2 3 0 0,-1 4 128 0,-3 3 32 16,-4 1 0-16,-2 8 0 0,-2 2-32 0,-3 6 0 15,-5 3 0-15,-3 5 0 0,-2 7-48 0,-2 6-16 16,-3 6 0-16,1 1 0 0,2-1-304 0,-1 6-64 16,0 6-16-16,0 2 0 0,-2-2-64 0,-1 1 0 15,-2 1-16-15,-2 7 0 0,-4 6 128 0,0 0 16 16,1 0 16-16,-1 3 0 0,-2 7-16 0,2-2 0 15,0-1 0-15,2 0 0 0,-2 0 16 0,-1 0 0 16,2 2 0-16,1-1 0 0,3 0 16 0,2-1 0 16,-2 1 0-16,3-1 0 0,2 0-64 0,5 0-16 15,2-1 0-15,2-1 0 0,3-5-112 0,2 6-32 16,1 6 0-16,-1-3 0 0,1-3-128 0,-1 2 160 16,1 3-160-16,1 0 160 0,-1-4-160 0,1 0 0 0,-1-4 144 15,0 2-144-15,2 4 0 0,0-3 0 0,1-1 0 16,-2-1 128-16,0 3-128 0,3-3 0 0,0-2 0 0,1 4 0 15,2 3 0-15,1-1 0 0,2-3 0 0,0 0 0 16,2 0 0-16,1-6 0 0,2 3 0 0,0-6 128 16,0-3-128-16,2 2 0 0,0 1 0 0,0 0 0 15,0-1 0-15,1 0 128 0,-1 0-128 0,-2 1 0 16,0-2 0-16,0-3 128 0,1 0-128 0,0-2 0 16,-1 0 0-16,0 2 0 0,-1-3 0 0,-2 1 128 15,-1-2-128-15,2 0 0 0,1 0 0 0,0 0 0 16,-1-3 0-16,1-1 0 0,0-1 0 0,-1-2 0 15,0 1 0-15,6-4 128 0,-2-2-128 0,4-3 0 16,1-3 0-16,-2 0 128 0,1 2-128 0,1-2 0 0,1-3 0 0,2-1 0 16,0-1 0-16,0-3 0 0,0 1 0 0,2 0 0 15,-2-1 0-15,2-1 0 0,-2 2 0 0,3-2 0 16,-1-1 0-16,3-4 0 0,-1-2 0 16,0-2 0-16,2-1 0 0,-2-2 0 0,0 2 0 0,2 1 0 15,-1 1 0-15,0-2 0 0,2-4 0 0,3 0 0 16,2-2 0-16,2-4 128 0,2 0-128 0,2-2 0 15,-3-2 0-15,5 0 0 0,2-2 0 0,2-1 0 16,-1 1 0-16,0 0 0 0,-2 2 0 0,0-1 0 16,1-1 0-16,2-4 0 0,4-3 0 0,-2 0 0 15,5 0 0-15,0-1 0 0,3-2 0 0,2-4 0 16,0 0 0-16,-1-2 0 0,-1-3 0 0,2 1 0 16,2 1 0-16,1-1 0 0,4-3 0 0,0 0 0 15,-1-2 0-15,1 0 0 0,-4 0 0 0,1 0 0 0,1-1 0 16,1-1 0-16,-3 2 0 0,4-2 0 0,2-1 0 15,-3 0 0-15,-3 0 0 0,1 0 0 0,-3 0 0 0,1-2 0 16,1-2 0-16,0-1 0 16,2 1 0-16,-1 0 0 0,1 1 0 0,-4 0 0 0,1 1 0 0,-3 0 128 15,-2-1-128-15,1 1 0 0,-3 0 0 0,3 0 0 16,-1 0 0-16,0 1 0 0,2 1 0 0,-5 2 0 16,-1-1 0-16,0-1 0 0,-1 0 0 0,1 1 0 15,-2 2 0-15,1-2 0 0,4 2 0 0,2-2 0 16,-4 0 0-16,1 1 0 0,2 0 0 0,-4-1 0 15,1-2 0-15,-1 0 0 0,-1 0 0 0,-1 0 0 16,3 0 0-16,0-1 0 0,-2-1 0 0,3 2 0 16,0 1 0-16,0 1 0 0,0 0 0 0,-2 2 0 0,-4-1 0 15,-1 1 0-15,-1 2 0 0,1-1 0 0,-2-1 0 0,3 2 0 16,2 0 0-16,1 0 0 0,-2-2 0 0,2-1 0 16,-2-1 0-16,1 1 0 0,1 2 0 15,-2-2 0-15,-3 0 0 0,1 0 0 0,1 2 0 0,2-2 0 16,-1 2 0-16,1-1 128 0,1 2-128 0,-1-2 0 15,-4 3 0-15,1-1 0 0,-2 0 0 0,-2 2 0 16,-3 0 0-16,0 1 0 0,-2 0 0 0,0 1 0 16,-3 0 0-16,1-1 0 0,-3 2 0 0,1-1 0 15,1 1 0-15,-1 1 128 0,0 3-128 0,-1-1 0 16,-2 2 0-16,1-1 0 0,0-3 0 0,1 2 0 16,-3 2 0-16,1 0 0 0,0 2 0 0,0 0 0 15,-1 1 0-15,-1 2 128 0,-1 3-128 0,1-1 0 0,-2 0 0 16,0 1 0-16,0 0 0 0,-2 0 0 0,0 0 0 0,-1 0 128 15,1 2-128-15,-1 2 0 0,-2 4 0 0,1 0 0 16,1 0 0-16,2 2 0 0,-4 0 0 0,-1 1 0 16,0 0 0-16,1 0 0 0,0-1 0 0,0 1 128 15,-2 2-128-15,1 3 0 0,-1 1 0 0,-1 1 0 16,-4 1 128-16,3 1-128 0,-1 2 128 0,1 1-128 16,-2-1 0-16,1 1 0 0,-3 1 0 0,2 0 128 15,1 2-128-15,0 1 0 0,2-1 0 0,2 1 0 16,3-2 0-16,-6 0 0 0,-3-1 0 0,3 1 128 15,2 3-128-15,1 1 0 0,-4-3 0 0,2 2 0 16,3 4 0-16,-4-2 0 0,0-2 0 0,-3 1 0 16,-2 0 0-16,0 3 0 0,1 2 0 0,-1 1 0 0,-2-1 0 15,0 1 0-15,-1-3 0 0,2 1 128 0,0 0-128 0,-1 1 0 16,1 0 0-16,1 3 0 0,0-1 144 0,0 0-144 16,-1-3 192-16,1 2-192 0,0-3 0 0,1 3 0 15,-2 0 0-15,3 1 0 0,5-3 0 0,0-1 0 16,0-1 0-16,3-1 0 0,-1 2 0 0,2 0 0 15,0-2 0-15,-3 2 0 0,4 1 0 0,-1-2 0 16,-1-4 0-16,-1 1 0 0,0 3 0 0,-1 2 0 16,2 2 0-16,-3-3 0 0,2 0 0 0,1-3 0 15,0-2 0-15,0-3 0 0,-1-4 0 0,-1 2 0 16,2 0 0-16,1 2 0 0,3 1 0 0,-2 0 0 16,1 0 0-16,-3-1 0 0,1-4-144 0,1 0 144 15,0 1-128-15,-3 0 128 0,0 2-128 0,-2 1 128 16,0-1-128-16,-3 3 128 15,0-3-416-15,-2-3 0 0,-4-2 0 0,2-3 0 16,0 0-1632-16,-4-3-336 0,-1-2-64 0,-4-4-12672 0</inkml:trace>
  <inkml:trace contextRef="#ctx0" brushRef="#br0" timeOffset="74563.23">20845 13077 10127 0,'-4'-11'896'0,"4"2"-704"0,2 3-192 0,-2 0 0 15,0 6 1312-15,0-8 224 0,3-2 64 0,-2 4 0 0,-1 6-640 16,0 0-112-16,-4-7-16 0,4 7-16 0,-3-5 96 0,3 5 32 16,0 0 0-16,0 0 0 0,-8-2-48 0,2-1-16 15,-3 3 0-15,1 1 0 0,1 3-304 0,-1 0-48 16,-3 1-16-16,0 2 0 0,1 4-64 0,-4 5-32 15,-3 1 0-15,-3 4 0 0,0 6 32 0,-1 1 0 16,-1 3 0-16,-3 1 0 0,-1 0-64 0,0 3 0 16,0 3 0-16,-2 3 0 0,0 4-96 0,6 0-32 15,4-2 0-15,0 6 0 0,-2 1-112 0,5 1-16 16,4-5-128-16,3 2 192 0,3-6-192 0,3 1 144 16,6-1-144-16,0-1 128 0,4-2-128 0,1 0 0 15,-1-2 0-15,6 1 0 0,3-1 192 0,4-4-64 16,2-3 0-16,1-2 0 0,0-4 0 0,-1 1-128 0,0-2 192 15,-1-1-64-15,-1 0-128 0,-2 0 128 0,0 1-128 0,-2-6 128 32,-1-6-576-32,-2-1-128 0,-3-1-32 0,2-3 0 15,-1-5-1952-15,0-2-400 0,3-7-80 0,-2-5-16 0</inkml:trace>
  <inkml:trace contextRef="#ctx0" brushRef="#br0" timeOffset="74844.32">20881 13731 26895 0,'-14'-7'1184'0,"9"5"256"0,5 2-1152 0,0 0-288 0,0 0 0 0,0 0 0 0,12-5-160 0,1 2-96 15,3 0 0-15,3-3-16 0,4-1 272 0,3 1 0 16,3-1 128-16,-1 0-128 0,1-3 192 0,2 1-64 16,-2-2-128-16,0 0 192 0,-2 1-192 0,1 1 176 15,-1 1-176-15,-2 4 160 0,-3 2-160 0,-6 1 0 16,-5 0 0-16,-11 1 0 16,10-3-1712-16,0 3-272 0,-1 3-48 0</inkml:trace>
  <inkml:trace contextRef="#ctx0" brushRef="#br0" timeOffset="75247.08">21777 13109 15663 0,'11'-6'688'0,"-11"6"144"0,10-7-656 0,-1 4-176 0,1 2 0 0,0 0 0 16,-1 0 144-16,-9 1 0 0,0 0 0 0,10 3 0 0,-5 4 384 15,-1 2 80-15,-4-9 16 0,5 12 0 0,-4 2 480 16,-1 2 112-16,0-1 0 0,-4 3 16 0,-1 1-160 0,1 7-48 15,-2 0 0-15,0 4 0 0,-1 1-128 0,-3 3-48 16,1 3 0-16,-1 8 0 0,-2 7-256 0,1 0-48 16,3 3-16-16,-5 0 0 0,1 0-240 0,0-1-48 15,2-3-16-15,0-1 0 0,4-3-96 0,-2-4 0 16,3-2-128-16,1-3 192 0,0-6-192 0,2-3 128 16,1-4-128-16,0-4 0 15,2-6-512-15,-1-5-192 0,0-10-32 0,0 0-8544 16,0 0-1728-16</inkml:trace>
  <inkml:trace contextRef="#ctx0" brushRef="#br0" timeOffset="75689.96">22157 12822 18431 0,'0'0'1632'0,"-2"-7"-1312"0,2 7-320 0,0 0 0 0,-9-5 416 0,9 5 16 15,0 0 0-15,0 0 0 0,0 0-432 0,4 6 0 16,-4-6-192-16,12 11 192 0,2 1 0 0,1 3 320 16,0 0-48-16,1 4 0 0,-2 2 224 0,3 6 32 15,0 6 16-15,3 3 0 0,2 4-96 0,1 5 0 16,-1 6-16-16,-2 3 0 0,-1 1-48 0,-5 4-16 16,-5 3 0-16,-4 1 0 0,-3 2 112 0,-5-1 32 15,-2-1 0-15,-8-4 0 0,1-4 128 0,-5-1 16 16,-4-2 16-16,-6-3 0 0,0 0-176 0,1-5-48 15,2-2 0-15,-1-5 0 0,-1-3-256 0,-1-3-48 0,4-8-16 0,2-4 0 16,4-4-128-16,4-6 160 16,0-7-160-16,5-4 160 15,1-5-1808-15,4-4-352 0</inkml:trace>
  <inkml:trace contextRef="#ctx0" brushRef="#br0" timeOffset="76293.97">22867 12428 11967 0,'-8'-7'528'0,"8"7"112"0,-11 5-512 0,1-1-128 16,2 2 0-16,0-3 0 0,8-3 880 0,-7 3 144 15,-1 1 16-15,8-4 16 0,0 0-304 0,-7-2-64 16,0 2-16-16,-1-1 0 0,8 1 352 0,-8-3 80 16,-1-1 16-16,3-2 0 0,6 6-160 0,-3-8-16 15,-2 1-16-15,5-4 0 0,3-4-208 0,1 1-32 16,3-1-16-16,3-4 0 0,1-5-320 0,5 0-64 15,2 1-16-15,2-1 0 0,2-3-112 0,0 1-32 16,5-2 0-16,-2 4 0 0,0 3-128 0,1 2 0 16,-4 4 144-16,-2 5-144 0,-1 0 0 0,-9 7 0 15,-10 3 0-15,9 5 128 0,-9-5-128 0,5 17 0 0,-2 6-176 16,-6 2 176-16,-3 3-144 0,-4 2 144 0,-4 5-128 0,-2 3 128 16,-1 3 0-16,1-4 0 0,0-2 0 0,1-6 0 15,2-8 0-15,4-2 0 0,1-4 0 0,4-1 128 16,0-3-128-16,4-11 0 0,0 0 0 0,0 0 0 15,0 0 192-15,10-4-48 0,3-8 0 0,3-3 0 16,3 0 160-16,2-3 16 0,2-5 16 0,0 0 0 16,3-3-160-16,-3-1-48 0,-4 1 0 0,2 2 0 15,1 3-128-15,-2 1 0 0,-3 5 0 0,-1 4 0 16,1 5 144-16,-3 2-144 0,-2-1 160 0,-2 10-160 16,0 6 128-16,-1 5-128 0,-1 5 0 0,1 3 144 15,0 4-144-15,-2 2 0 0,-2 3 0 0,2-3 0 16,-1-1 0-16,2-1 0 0,0 0 0 0,-1 0 0 0,1-1 144 0,1-3 0 15,3-2 0-15,-2-1 0 16,1-2-880-16,3-3-176 0,3 0-48 16,1-6-12592-16</inkml:trace>
  <inkml:trace contextRef="#ctx0" brushRef="#br0" timeOffset="92676.6">21686 15201 14623 0,'-8'-14'640'0,"4"6"144"0,-6 0-624 0,0 1-160 0,0-2 0 0,-2 4 0 15,0 2 0-15,-2 1 192 0,-2 2-192 0,1 2 192 16,0 1-48-16,-2 2 0 0,1-2 0 0,-2 3 0 16,-1 1 112-16,-1 3 32 0,-2 1 0 0,2 2 0 15,-2 3 144-15,2-2 16 0,3-2 16 0,3 3 0 16,3 3-208-16,1-1-64 0,-2-2 0 0,4-2 0 0,5-1-64 0,2-1-128 16,1 0 176-16,2-4-176 0,-2-7 256 15,9 6-64-15,-9-6-16 0,14 1 0 0,4-2 448 0,0-3 80 16,1-3 32-16,3-1 0 0,0-1-112 0,-1-1-32 15,-1-1 0-15,-5-1 0 0,1-1-144 0,-5 0-48 16,-1-3 0-16,-2 0 0 0,-4-2-32 0,-2 1-16 16,-2 0 0-16,-1 2 0 0,-3 4-112 0,0 1-32 15,-3 0 0-15,-1 0 0 0,-2 4-208 0,-1 2 176 16,-1 0-176-16,2 0 160 0,-1 1-160 0,3 1 0 16,8 2 0-16,0 0 0 0,0 0 0 0,0 0 0 15,0 0 0-15,15-2 0 0,4-2 0 0,2 2-144 16,4-3 144-16,0 2 0 0,0 2 0 0,0-1 0 15,2 0 0-15,-3-1 0 0,-1-2 0 0,0 2 0 16,0 1 0-16,0 2 0 0,-1-2 0 0,-3 0 0 0,-6 2 0 0,-2 3 0 16,-11-3 0-16,4 8 0 0,-4-8 128 15,-4 15-128-15,-1 0 0 0,-5 1 0 0,0-2 128 16,1-3-128-16,1-1 0 0,4 3 0 0,2 3 0 0,2 0 0 16,1-7 0-16,5 3 0 0,5 3 0 15,3-3 0-15,-1-4 0 0,5 1 144 0,7 0-144 0,2-2 192 16,2 2-16-16,-1-1 0 0,0-2 0 0,0 0 0 15,-2-1-48-15,0 1-128 0,2-1 192 0,-4-1-64 16,0-2 16-16,-2-1 0 0,-3 3 0 0,-4 0-9072 16,-4-1-1824-16</inkml:trace>
  <inkml:trace contextRef="#ctx0" brushRef="#br0" timeOffset="93377.43">20707 16194 6447 0,'0'0'576'0,"-5"-7"-576"15,-1-1 0-15,1 2 0 0,5 6 2480 0,-6-5 384 16,-1-1 80-16,7 6 0 0,-8-6-1616 0,0 1-336 16,1 1-64-16,0 3-16 0,-2 4-144 0,-1 1-48 15,0-1 0-15,-1 1 0 0,-3 0 0 0,-2 4 0 16,0 8 0-16,-4 0 0 0,-1 1-80 0,1 5-32 15,3 6 0-15,-3 3 0 0,2 1-224 0,2 2-32 16,0 2-16-16,3 0 0 0,2-2-160 0,0 3-48 16,4 3 0-16,0-2 0 0,3 0-128 0,-1-1 128 0,3 4-128 15,2-5 128-15,1-3-128 0,0-1 160 0,1-2-160 16,1-3 160-16,-2 0-160 0,0-2 128 0,1-1-128 16,0 0 128-16,-1-1 0 0,1 0-128 0,2 2 192 15,-2-3-64 1,1-4-1168-16,3 0-240 0,1-2-64 0,3-2 0 0</inkml:trace>
  <inkml:trace contextRef="#ctx0" brushRef="#br0" timeOffset="93956.4">20779 16731 5519 0,'-3'-11'240'0,"3"11"64"0,0 0-304 0,0 0 0 0,-6-4 0 0,6 4 0 15,0 0 2624-15,0 0 480 0,0 0 96 0,0 0 0 16,0 0-1664-16,0 0-352 0,9-5-64 0,0 2-16 16,2 2 16-16,4 0 0 0,1-1 0 0,2-2 0 15,-1 2-160-15,4 0-48 0,4 1 0 0,2 0 0 16,2 0-192-16,-1-2-32 0,-4 1-16 0,3 1 0 0,-1 1-256 15,-2-1-48-15,-2-1-16 0,0-1 0 16,-1 0-48-16,-2 2-16 0,-1 1 0 0,-2 0 0 0,0 0-160 0,-3-1-128 16,-6 0 192-16,-7 1-192 0,0 0 160 0,0 0-160 15,0 0 128-15,0 0-128 16,0 0-1664-16,0 0-432 0,-7 3-80 0</inkml:trace>
  <inkml:trace contextRef="#ctx0" brushRef="#br0" timeOffset="94355.8">21723 16313 14735 0,'2'-6'1312'0,"0"-3"-1056"0,1-1-256 0,3 1 0 15,-3 1 576-15,-3 8 64 0,0 0 16 0,0 0 0 16,6-4 304-16,-6 4 48 0,0 0 16 0,8 5 0 16,-8-5-448-16,3 15-64 0,-1 1-32 0,-2 3 0 15,-2 3 288-15,0 2 64 0,-1 3 16 0,-3 1 0 16,1 4-144-16,2 3-48 0,-3 4 0 0,1-1 0 15,-1 0-176-15,0 0-32 0,0 5-16 0,3-3 0 0,-2-2-112 16,2-3-32-16,0-4 0 0,1-3 0 0,-1-4-64 16,0-3-16-16,1-3 0 0,-1 0 0 0,-1 0-32 0,3-3-16 15,-1-3 0-15,-1-2 0 0,-1-2 16 0,4-8 0 16,0 0 0-16,0 0 0 0,0 0-176 0,0 0-224 16,0 0 48-16,0 0-9360 15,-1-11-1856-15</inkml:trace>
  <inkml:trace contextRef="#ctx0" brushRef="#br0" timeOffset="94767.38">21994 16080 11055 0,'-2'-12'480'0,"2"12"112"0,0 0-464 0,0 0-128 0,0 0 0 0,0 0 0 16,0 0 1232-16,0 0 240 0,11 5 32 0,0 3 16 15,-2 4-672-15,2 0-128 0,1 0-16 0,2 5-16 16,0 3-16-16,5-1 0 0,-1-1 0 0,1 5 0 15,2 6 176-15,2 4 48 0,4 2 0 0,-7 2 0 16,-4 3-176-16,-2 1-16 0,-1 0-16 0,-6 1 0 0,-3 0-192 0,-4-1-48 16,-5-3 0-16,-1 2 0 0,-4-1-64 0,-2-2-32 15,-3-4 0-15,-1-4 0 0,-3 1-80 0,-1-6-16 16,-1-2 0-16,0-2 0 0,2-3-48 0,1-1-16 16,-1 0 0-16,5-2 0 0,1-3-32 0,0-2-16 15,2-5 0-15,3 0 0 16,8-4-1616-16,-7-4-320 0,4-6-64 0</inkml:trace>
  <inkml:trace contextRef="#ctx0" brushRef="#br0" timeOffset="95384.4">22510 15983 15663 0,'0'0'1392'0,"-10"5"-1120"0,1-5-272 0,9 0 0 16,-9 1 512-16,9-1 64 0,-6 2 0 0,6-2 0 0,0 0 336 16,0 0 80-16,0 0 16 0,-5-7 0 0,3-2-208 0,3 0-32 15,3-1-16-15,2-1 0 0,3-1-176 0,3-4-16 16,1-1-16-16,4-1 0 0,0-1-240 0,3 1-48 16,0-2-16-16,3 0 0 0,2 0 0 0,1 1 0 15,-2 2 0-15,2 3 0 0,-1 3-16 0,-2-2 0 16,-2 2 0-16,-4 4 0 0,-1 3-48 0,-4 1-16 15,-6-1 0-15,-6 4 0 0,0 0-160 0,0 0 0 16,0 12 0-16,-3-1 128 0,-4-1-128 0,-3 3 0 16,-3 2 0-16,-2 3 0 0,-2 2 160 0,3-2-160 15,4 0 192-15,-1-1-192 0,2 1 0 0,4-2 0 16,0-2 0-16,4-4 0 0,-1-2 0 0,2-8 0 16,0 6 0-16,0-6 0 0,0 0 144 0,0 0-16 0,0 0-128 15,9-1 192-15,3-2 112 0,1-2 16 0,2-5 0 0,0-1 0 16,0-1-128-16,2-1-32 0,-1 0 0 0,2-1 0 15,-2-1-160-15,1 1 0 0,-2 0 144 0,2 2-144 16,-3 0 0-16,-2 4 144 0,0 3-144 0,-4 2 0 16,-8 3 160-16,9 0-160 0,-9 0 128 0,0 0-128 15,5 12 0-15,-2 1 0 0,-3 2 0 0,-2-1 0 16,1-1 0-16,0 4 0 0,0 1 0 0,0-1 0 16,-1-4 0-16,2 0 0 0,-1 1 0 0,1-1 0 15,0-2 0-15,0-2 0 0,0-9 144 0,0 0-144 16,0 12-1200-16,2-5-304 15,-2-7-64-15</inkml:trace>
  <inkml:trace contextRef="#ctx0" brushRef="#br0" timeOffset="95647.45">23413 15598 21183 0,'0'0'1888'0,"0"0"-1504"16,0 0-384-16,0 0 0 0,2 11 480 0,-2 0 32 15,-1 0 0-15,-1 5 0 0,0 4 384 0,0 1 96 16,-4-2 16-16,1 2 0 0,-1 1-704 0,-1 0-144 16,3 2-32-16,1-2 0 0,-4-1 0 0,2-2-128 15,0-2 192-15,-1 1-64 0,1 0 0 0,1-3-128 0,-3-3 192 0,2 1-64 16,1 2-272-16,-1-3-64 0,1-2-16 15,4-10-11968-15</inkml:trace>
  <inkml:trace contextRef="#ctx0" brushRef="#br0" timeOffset="95863.99">23170 15766 17503 0,'0'0'768'0,"8"-1"176"0,0-4-752 0,5 0-192 0,3 3 0 0,5 2 0 16,0 0 1088-16,1 0 176 0,-1-1 32 0,0 0 16 15,1 1-400-15,-1 0-80 0,-3-1 0 0,1 0-16 0,-1-1-368 0,-3-1-80 16,-2 2-16-16,0-1 0 0,1-1-144 0,-3 2-16 16,-11 1-16-16,7 0 0 0,2-1-336 0,-9 1-64 15,0 0-16-15</inkml:trace>
  <inkml:trace contextRef="#ctx0" brushRef="#br0" timeOffset="96110.85">24098 15496 20271 0,'0'0'1792'0,"0"0"-1424"0,0 0-368 0,0 0 0 16,-11 11 1296-16,0 2 192 0,4 1 48 0,-2 4 0 16,-2 4-576-16,0 2-96 0,1 3-32 0,1 0 0 15,1 2-448-15,-1 1-80 0,0 0-32 0,1-1 0 16,1-3-128-16,0 1-16 0,1-1-128 0,1-2 192 16,0 0-192-16,1-4 0 0,1-2-144 0,-3-2 144 15</inkml:trace>
  <inkml:trace contextRef="#ctx0" brushRef="#br0" timeOffset="98076.04">23345 16931 21135 0,'0'0'928'0,"0"0"208"0,0 0-912 0,0-8-224 16,0 8 0-16,0 0 0 0,-5-11 1072 0,2 2 160 15,0-2 48-15,3 11 0 0,-10-5 32 0,1 2 16 16,0 0 0-16,-2 1 0 0,-3 2-496 0,-2 3-80 15,-3 2-32-15,0 1 0 0,-1 0 48 0,1 2 16 16,0 3 0-16,2 0 0 0,3 5-256 0,2 0-48 0,2-1-16 0,3 3 0 16,4 3-304-16,3-1-160 0,1-2 160 0,5-1-160 15,-2-3 128-15,7 1-128 16,0-4 0-16,2-2 144 0,1 1-144 0,1-1 160 0,4-1-160 0,3-3 160 16,-1-1-32-16,4-1 0 0,-2 0 0 0,1-3 0 15,-1-2 0-15,1-2-128 0,-2-4 192 0,0-1-64 16,-4 0-128-16,-3-3 192 0,1-4-192 0,-6-1 192 15,-5 2-48-15,-1-1 0 0,-6 2 0 0,-1-1 0 16,-5-3-16-16,0 2 0 0,-6 0 0 0,1 3 0 16,0 0-128-16,0 1 0 0,-1-1-192 0,-1 2 192 15,1 5-1648 1,0-1-208-16,2 0-32 0,-2 2-14080 0</inkml:trace>
  <inkml:trace contextRef="#ctx0" brushRef="#br0" timeOffset="98468.88">23801 16828 28271 0,'0'0'1248'0,"0"0"272"0,-3 9-1216 0,0 2-304 16,-2 1 0-16,-1 2 0 0,-3 2 464 0,-2 1 48 15,-1 3 0-15,-1 4 0 0,-1 4 96 0,0 0 32 16,0-2 0-16,4-1 0 0,0-2-272 0,5-4-48 16,-4-5-16-16,4-2 0 0,3-1 272 0,2-2 48 0,0-9 16 0,0 0 0 15,0 0 64-15,8 6 32 0,1-2 0 0,3-4 0 16,0-8-128-16,2-1-32 0,0-2 0 0,2-2 0 16,-1-2-288-16,3-1-64 0,3 1-16 0,-4-3 0 15,2-2-48-15,2-2-16 0,2 4 0 0,5-2 0 16,-1 0-144-16,8 1 192 0,5 6-192 0,1 0 192 15,0 0-192-15,-2 3 0 0,-1 2 0 0,-2 3 0 16,-3 0 0-16,-3 2 0 0,-1 2 0 0,-2 2 0 16,-5 3 0-16,0 2-224 0,-2-3 48 0,-3 6 16 15,-1 5-2912 1,-3 0-592-16</inkml:trace>
  <inkml:trace contextRef="#ctx0" brushRef="#br0" timeOffset="101677.27">20323 5950 14735 0,'-10'-8'1312'0,"1"3"-1056"0,3-2-256 0,-3 2 0 16,2 0 464-16,-1 1 48 0,1-1 0 0,-2 2 0 15,2 0-512-15,-3 0 0 0,1-2 0 0,0 2-160 16,0 1 160-16,0-1 0 0,2 0 0 0,-1 2 0 0,-3 1 0 0,2-1 0 16,0-3 160-16,4 0-160 15,5 4 352-15,0 0-32 0,-8-2 0 0,8 2 0 0,0 0 272 0,0 0 48 16,0-8 16-16,6 0 0 0,3-2-160 0,3 1-48 16,3 1 0-16,3-3 0 0,3-5-96 0,3-1-32 15,0 3 0-15,3 0 0 0,1-2-128 0,2 1-16 16,0 0-16-16,0 0 0 0,-5-1-32 0,0 2 0 15,-2 3 0-15,-3 1 0 0,-8 1-128 0,-2 3 160 16,-10 6-160-16,0 0 160 0,0 0 96 0,0 0 0 16,-6 8 16-16,-7 3 0 0,-6 5 112 0,-6 4 32 15,-4 2 0-15,-3 0 0 0,-2 0-240 0,0 4-48 16,-2 5-128-16,3-3 192 0,0-2-192 0,0 4 0 16,-1 2 128-16,4-3-128 0,1-1 0 0,5-5 0 15,3-5 0-15,7-3 0 0,6-2 0 0,3-2 176 0,5-11-176 16,2 10 160-16,5-5-160 0,5-4 0 0,4-6 0 0,4 1 0 15,5-1 0-15,2-1 208 0,4-5-48 0,0-1-16 16,1-1-144-16,1 2 0 0,-1 0 144 0,-4 3-144 16,-3 1 0-16,-3 5 0 0,-3 2 0 0,-7 3 0 15,-1 3 0-15,-3 4 0 0,-6 3 0 0,-2 1 0 16,-1 1 0-16,-2 0 0 0,-5 0 0 0,2 2-128 16,0 0 128-16,-3 1 0 0,-3 0 0 0,1-2 0 15,1 0 0-15,0 1 0 0,4 0 0 0,-1-2 0 16,1-2 0-16,4-3 0 0,2-10-144 0,2 10 144 15,-2-10-144-15,10 4 144 0,3-1-192 0,3-4 192 16,0-3-128-16,5-1 128 0,1-3 0 0,4 0 0 16,3 1 0-16,-3-1-128 0,0-1 128 0,-3 4 0 0,-3 2 0 15,-5 3 0-15,-2 3 0 0,-5 0 0 0,-8-3 0 16,0 0 0-16,3 11-128 0,-2-2 128 0,-1-9 0 0,-3 10 0 16,-2 0 0-16,-2 1 0 0,1 0 0 0,2-3 0 15,4-8 0-15,-2 9 0 0,2-9 0 0,-2 10 0 16,4-1 0-16,1-3 0 0,-3-6 0 0,10 4 0 15,0-5 0-15,3-2 0 0,3 1 0 0,1 0 0 16,2-2 0-16,3 0 0 16,-2 3-1856-16,1 1-304 0</inkml:trace>
  <inkml:trace contextRef="#ctx1" brushRef="#br0">3976 14545 0,'0'0'16,"0"0"-1,11-68 1,-6 43 0,1 1-1,-2 0 1,-4 8-1,6-6 1,5-8 0,2 1-1,-5 8 1,6-7 0,-2 7-1,2-5 1,-6 11-1,-6 9 1,-6 6-16,-9 0 16,-12 55-1,5-26 1,-5-2 0</inkml:trace>
  <inkml:trace contextRef="#ctx0" brushRef="#br0" timeOffset="130069.53">777 16135 20271 0,'-2'15'448'0,"2"-5"80"0,1 0 32 0,-1 1 16 0,0 0-576 0,0-1 0 0,3 0 0 0,-1 1 0 0,-3 1 928 0,1 0 80 16,5 0 16-16,-1-2 0 0,-3-3-832 0,0-1-192 15,-1 3 0-15,0-9 0 0,0 0 0 0,0 0 0 16,0 0 0-16,0 0 0 0,0 0 864 0,0 0 128 15,-5-4 32-15,0-3 0 0,1-1-832 0,1 0-192 16,-3 1 0-16,1-1 0 0,-1-2 0 0,1 3 0 16,0 1 0-16,1 1 0 15,-3-2-2416-15,3 2-528 0,-4-6-96 0,8 11-32 0</inkml:trace>
  <inkml:trace contextRef="#ctx0" brushRef="#br0" timeOffset="131440.45">705 16470 12895 0,'0'0'576'0,"0"0"112"0,0 0-560 0,3 7-128 0,-2 0 0 0,-1-7 0 16,3 6 848-16,-3-6 144 0,0 0 32 0,0 0 0 16,0 0 0-16,0 0 0 0,0 0 0 0,0 0 0 15,0 0-832-15,2-6-192 0,-3-4 0 0,0-3 0 16,1-4 864-16,-3-3 128 0,-2-2 32 0,1-3 0 0,0-9 0 0,-4-1 0 15,1-3 0-15,0 0 0 0,1-3-832 0,-1 0-192 16,1 2 0-16,1 1 0 0,1 4 0 0,3 1 0 16,-1 5 0-16,1 0 0 0,0 3 0 0,-1 2 0 15,1 1 0-15,0 2 0 0,1 2 0 0,0 2 0 16,-1-2 0-16,1 5 0 0,2 2 864 0,-1 1 128 16,1 0 32-16,-1 1 0 0,1 2-832 0,0 0-192 15,0 1 0-15,0 0 0 0,1 2 0 0,0-1 0 16,1 1 0-16,2 1 0 0,2-1 0 0,-1 3 0 15,1 1 0-15,2 1 0 0,3 1 0 0,2 1 0 16,3 1 0-16,1 2 0 0,1 0 0 0,4 2 0 16,4 1 0-16,5 1 0 0,4 2 864 0,1-1 128 15,-3 1 32-15,2 1 0 0,0 0-832 0,1 3-192 0,0-2 0 0,-3-1 0 16,3-1 0-16,0 0 0 0,1 0 0 16,-1 0 0-16,-2-1 864 0,-1 0 128 15,-4 2 32-15,-2-2 0 0,-3-2-832 0,-2 0-192 0,-5 0 0 0,1-2 0 16,0 0 0-16,-2 0 0 0,-1-2 0 0,-4 0 0 15,-1-1 0-15,-1-2 0 0,2 2 0 0,-7-3 0 16,-6-1 0-16,0 0 0 0,0 0 0 0,0 0 0 16,0 0-1600-1,0 0-352-15,0 0-80 0,-2-6-8208 0,-2 1-1632 0</inkml:trace>
  <inkml:trace contextRef="#ctx0" brushRef="#br0" timeOffset="131858.38">1161 16114 20271 0,'0'0'896'0,"0"0"192"0,0 0-880 0,-6-5-208 0,1-3 0 0,1-1 0 15,-4 0 1680-15,2-1 304 0,2-1 48 0,-2-1 16 16,2-1-832-16,1-2-144 0,-3-3-48 0,2-1 0 16,-1-2 0-16,3 1 0 0,-2-7 0 0,2 2 0 15,-1 0-816-15,1-2-208 0,1 3 0 0,-1 2 0 16,1 0 0-16,-2 4 0 0,0 3 0 0,0-4 0 31,0 5-1600-31,1 4-352 0,-4 3-80 0,6 7-16 0</inkml:trace>
  <inkml:trace contextRef="#ctx0" brushRef="#br0" timeOffset="132262.68">1099 15211 20271 0,'0'0'896'0,"0"0"192"0,4 5-880 0,2 1-208 16,1-3 0-16,-1 4 0 0,1-2 864 0,-4 2 128 15,2 1 32-15,-2-1 0 0,1 0 816 0,-2 0 160 16,-2-7 48-16,0 4 0 0,0-4-832 0,-7 5-144 16,-1-3-48-16,-2-4 0 0,2 0-816 0,-5-2-208 15,2-1 0-15,2 0 0 0,-1-3 864 0,1 1 128 16,1-1 32-16,-1 0 0 0,3 0-832 0,-1 3-192 0,4 1 0 0,3 4 0 15,0 0 0-15,0 0 0 0,0 0 0 0,8 3 0 16,-2 2 0-16,4 4 0 0,-2 3 0 0,2 0 0 16,0 4 0-16,-1-1 0 0,1-1 0 0,-1 0 0 15,-1-2 0-15,-3-1 0 0,0-1 0 0,-1-3 0 16,-3-1 864-16,-1-6 128 0,0 0 32 0,0 0 0 16,-6 1-832-16,-2-3-192 0,-1-3 0 0,-5-2 0 15,2 0-3232-15,-1-1-688 16,-9-5-144-16,2 1-32 0</inkml:trace>
  <inkml:trace contextRef="#ctx1" brushRef="#br0" timeOffset="3505.26">4195 11584 0,'0'0'16,"0"0"-1,0 0 1,0 0 0,0 0-1,-59 147 1,24-44 0,10-29-1,25-74 1,27-82-1,17-44 1,3-8 0,-11 20-1,-21 55 1,-20 59 0,-24 75-16,-6 32 15,-9 19 1,2 4-1,-2 10 1,9-13 0,8-28-1,13-30 1,10-32 0,9-31-1,17-53 1,15-66-1,7-22 1,7-19 0,2 15-1,-13 42 1,-26 64 0,-13 26-1,-10 7 1,12 0-1,-4 0 1,-6-1 0,12-65-1,13-11 1,16-11 0,10 1-1,-9 25 1,-13 29-16,-19 26 15,-13 34 1,-17 33 0,-12 28-1,-12 39 1,-31 40 0</inkml:trace>
  <inkml:trace contextRef="#ctx0" brushRef="#br0" timeOffset="133745.51">533 14193 16575 0,'0'0'368'0,"0"0"80"0,0 0 0 0,4 6 16 0,-1 2-464 0,0-1 0 16,-2 0 0-16,0 0 0 0,0-1 912 0,-1-6 96 15,2 8 16-15,0-3 0 0,-2-5 0 0,4 6 0 16,-4-6 0-16,4 4 0 0,-4-4 0 0,0 0 0 16,0 0 0-16,0 0 0 0,7-4 0 0,-3-3 0 15,0-4 0-15,-2-2 0 0,0-2-832 0,-2-4-192 16,-2-2 0-16,0-3 0 0,1-3 864 0,-2-1 128 16,1-3 32-16,-1-1 0 0,-2-1-832 0,2 1-192 15,-3 1 0-15,2 2 0 0,0 2 0 0,-2 2 0 0,2 0 0 0,0 4 0 16,1 1 0-16,-1 2 0 15,-1 4 0-15,3 2 0 16,1 1-768-16,0 3-208 0,0 2-48 0,1 6 0 16,0 0-1632-16,0 0-336 0,0 0-64 0,0 0-16 0</inkml:trace>
  <inkml:trace contextRef="#ctx0" brushRef="#br0" timeOffset="134176.32">592 14222 12895 0,'0'0'272'0,"3"4"64"15,-1 3 16-15,-2 2 32 0,0-3-384 0,1 3 0 0,1 0 0 0,1 1 0 0,-2 2 896 0,1-1 96 16,1 0 32-16,1 0 0 0,-2-1 0 0,2 1 0 15,-3 0 0-15,0-1 0 0,3-1 816 0,-1-2 160 16,0 2 48-16,1-2 0 0,-2 2-1648 0,3-3-400 16,-5-6 0-16,7 7 0 0,-1-1 896 0,3 0 112 15,-2-3 16-15,3 0 0 0,0 0-832 0,-1-3-192 16,-1-4 0-16,2-2 0 0,1-4 864 0,-2-2 128 16,-1-3 32-16,3-1 0 0,1-4-832 0,1-2-192 15,1 0 0-15,0-1 0 0,0 0 0 0,3 0 0 16,1-1 0-16,1 2 0 0,1-3 0 0,-4 6 0 15,3-1 0-15,-1 0 0 0,1-1 0 0,0 2 0 16,-1 2 0-16,0 4 0 0,0-2 864 0,1 2 128 0,-1 1 32 0,1 4 0 16,2 3-832-16,-1 3-192 0,-1 2 0 15,-2 3 0-15,-1 2 0 0,1 3 0 0,3 4 0 0,-1 3 0 16,-2 1 864-16,2 4 128 0,0 0 32 0,-2 5 0 16,0 1-832-16,-3 3-192 0,-1 2 0 0,0 2 0 15,-7 2 0-15,0 2 0 0,-2 3 0 0,-3-4 0 16,-2-2 0-16,-4-5 0 0,-2-2 0 0,-7 5 0 15,-3-9-768-15,-2-5-208 16,-1-6-48-16,-1-5 0 0,1-5-2448 16,-2-5-496-16,-13-9-112 0,4-6-16 0</inkml:trace>
  <inkml:trace contextRef="#ctx0" brushRef="#br0" timeOffset="134746.43">1161 13416 23951 0,'-7'16'512'0,"6"-6"128"0,0 1 0 0,0-4 64 0,0 2-576 0,0-3-128 0,0 1 0 0,1 0 0 16,0 3 848-16,-1-4 144 0,1-6 32 0,0 0 0 15,-6 3 0-15,1-2 0 0,5-1 0 0,-7-4 0 16,-3-5 0-16,1-1 0 0,1-2 0 0,0-1 0 15,-1-1-832-15,1-2-192 0,1 1 0 0,0 2 0 16,2-1 864-16,0 6 128 0,4-1 32 0,0 3 0 16,1 6-832-16,0 0-192 0,0 0 0 0,5 4 0 15,2 0 864-15,1 6 128 0,-1 1 32 0,2 1 0 0,2 1-832 0,-2 1-192 16,0 2 0-16,0-1 0 0,-3 1 0 0,0-3 0 16,-3-3 0-16,1-1 0 0,-2-3 0 15,-2-6 0-15,0 0 0 0,0 0 0 0,-3-3 864 0,-2-3 128 16,-1 0 32-16,0-3 0 0,-1-4-832 0,3 0-192 15,-2 0 0-15,2 1 0 0,-1 0 0 0,3 0 0 16,-2 3 0-16,2-1 0 16,2 10-1600-16,2-7-352 0,2-1-80 0,-4 8-16400 15</inkml:trace>
  <inkml:trace contextRef="#ctx1" brushRef="#br0" timeOffset="6727.53">4342 9362 0,'0'0'0,"0"0"16,0 0-1,36-54 1,-29 45 0,-7 9-1,0 0 1,0 0-1,0 0 1,0 0 0,-22 24-1,14-12 1,4 1 0,1-4-1,3-7 1,2 0-1,1-2 1,-1 0 0,1 0-1,2 0 1,-5 0 0,0 0-1,-3 0 1,6 0-1,1-20 1,-4 24 0,0 0-16,5-7 15,1-5 1,-3 5 0,-1 2-1,-3 7 1,0-7-1,0 7 1,-4-1 0,1 6-1,2-10 1,-2 7 0,-1 3-1,-4 8 1,0-2-1,-4 10 1,4-9 0,-4 10-1,-4-4 1,0 7 0,3-8-1,-2 12 1,3-4-1,0 11 1,6-21 0,9-21-16,3 0 15,2 0 1,-2 0 0,-2-28-1,-3 27 1,0 3-1,1-7 1,6-11 0,-7 14-1,-5 10 1,-2 13 0,1 0-1,-5 4 1,4-4-1,-3 1 1,15-22 0,6-29-1,7-4 1,-1-6 0,4-4-1,-1 0 1,-1-9-1,-8 32 1,-15 20 0,-14 62-16,-3-8 15,-2 9 1,6-10 0,13-22-1,6-15 1,7-12-1,-4-4 1,-1 2 0,-11 16-1,-16 24 1,-18 36 0,-9 25-1,-20 50 1,-10 24-1,10-12 1,9-1 0,14-23-1</inkml:trace>
  <inkml:trace contextRef="#ctx0" brushRef="#br0" timeOffset="137278.89">545 12572 12895 0,'0'0'272'0,"0"0"64"0,4 6 16 0,-2 0 32 0,1 1-384 0,-3 0 0 16,3 0 0-16,-2 1 0 0,0-1 1712 0,1 1 272 0,-1-1 48 0,1-1 16 16,-2-6-832-16,1 8-144 0,0-1-48 0,-1-7 0 15,0 0-816-15,0 0-208 0,0 0 0 0,0 0 0 16,0 0 864-16,0 0 128 0,0 0 32 0,0 0 0 15,0 0 0-15,-2-6 0 0,-2-2 0 0,2-3 0 16,-3-2-832-16,1-2-192 0,1-2 0 0,0-2 0 16,-2 0 0-16,2-1 0 0,1-1 0 0,-2 0 0 15,1 0 0-15,0-1 0 0,1-1 0 0,1 1 0 16,-1 0 864-16,2 0 128 0,2-1 32 0,1 1 0 16,2 1-832-16,2 1-192 0,1 0 0 0,-2 1 0 15,3 1 0-15,1 3 0 0,0 2 0 0,1 1 0 16,-2 1 0-16,1 2 0 0,-1 3 0 0,1 2 0 0,2-1 0 0,-1 5 0 15,0 0 0-15,0 6 0 0,2 1 0 0,-1 1 0 16,0 2 0-16,0 3 0 0,-2 0 0 16,2 2 0-16,-2 3 0 0,1 2 0 0,-1 0 0 0,-3 2 0 15,4 0 0-15,0 1 0 0,-3-1 0 0,1-1 0 16,-4-3 0-16,2-2 0 0,-2 1 0 0,0-3 0 16,-2-2 0-16,-1-2 0 0,-3-2 864 0,1-8 128 15,-3 4 32-15,3-4 0 0,0 0-832 0,0 0-192 16,-4-4 0-16,1-3 0 0,1 0 0 0,-1-4 0 15,2 0 0-15,1-4 0 0,1-1 0 0,3-4 0 16,0 2 0-16,1-3 0 0,1-3 0 0,-1-1 0 16,6 0 0-16,1 0 0 0,1 1 0 0,2 0 0 15,-1 4 0-15,0 2 0 0,3 0 0 0,-2 3 0 0,1 1 0 16,-1 4 0-16,2 3 0 0,0 0 0 0,0 1 0 0,-1 2 0 16,2 3 0-16,-3 2 0 0,-2 1 0 15,5 2 0-15,-2 2 0 0,1 1 0 16,-1 2 0-16,-1 1 0 0,-5 2 864 0,1 2 128 0,1 3 32 0,0 1 0 15,-1 2-832-15,1 3-192 0,0 2 0 0,0 1 0 16,-5 2 0-16,2 2 0 0,-4 0 0 0,-1 1 0 16,-1 2 864-16,-3 0 128 0,0-3 32 0,-1 2 0 15,-2-1-832-15,0-3-192 0,-1-4 0 0,-1-2 0 16,2-2 0-16,-1-4 0 0,-1-3 0 0,-1-2 0 16,-1-3 0-16,1-3 0 0,1-1 0 0,1-3 0 15,4-1-1600 1,0 0-352-16,-4-2-80 0,0-3-16 0,2-2-1632 0,-1-3-336 15,-3-18-64-15,-6-4-16 0</inkml:trace>
  <inkml:trace contextRef="#ctx0" brushRef="#br0" timeOffset="137835.26">1181 11515 23951 0,'0'0'512'0,"-4"8"128"0,4-8 0 0,-2 10 64 0,-2-2-576 0,4-8-128 0,-1 9 0 0,1-9 0 16,-4 9 848-16,4-9 144 0,-3 8 32 0,3-8 0 15,0 0 0-15,0 0 0 0,0 0 0 0,-9 2 0 0,1-3 0 0,-2-1 0 16,3-5 0-16,-2 1 0 16,4 1 0-16,-2-2 0 0,1-1 0 0,-1 0 0 0,0 0-832 0,2 4-192 15,-2-2 0-15,4 1 0 0,0 1 864 0,3 4 128 16,0 0 32-16,0 0 0 0,0 0-832 0,0 0-192 16,0 0 0-16,0 0 0 0,4 8 0 0,4 1 0 15,-3 0 0-15,6 4 0 0,-3 0 0 0,1-2 0 16,-4 0 0-16,1-1 0 0,-6-10 0 0,4 8 0 15,-4-8 0-15,0 0 0 0,0 0 0 0,0 0 0 16,0 0 0-16,0 0 0 0,0 0 0 0,-1-7 0 16,-3-2 0-16,-1 2 0 0,0-1 0 0,-1 0 0 15,1 1 0-15,1 1 0 16,3-2-3232-16,-3 0-688 0,1-2-144 0,-1 0-32 0</inkml:trace>
  <inkml:trace contextRef="#ctx0" brushRef="#br0" timeOffset="138263.07">626 10481 23951 0,'0'0'512'0,"0"0"128"0,0 0 0 0,0 0 64 0,-1-4-576 16,1-2-128-16,1 1 0 0,0-1 0 0,-1 6 848 0,6-3 144 15,-6 3 32-15,8-1 0 0,3 2 0 0,4 2 0 16,3 3 0-16,0-1 0 0,1 1 0 0,5 0 0 15,6 3 0-15,4 0 0 0,2 0 0 0,3-2 0 16,3 1 0-16,-3-1 0 0,2-1-832 0,1 1-192 16,-3-1 0-16,1 1 0 0,-5 1 0 0,-1-1 0 15,-4 0 0-15,-1 0 0 0,0-1 864 0,-5 1 128 16,-2-1 32-16,-3 0 0 0,-1-1-832 0,-5 1-192 16,-1-3 0-16,-5 0 0 15,1 0-1600-15,-8-3-352 0,0 0-80 0,0 0-16 16,0 0-816-16,-7-4-160 0,-11-4-48 0,5-1 0 0</inkml:trace>
  <inkml:trace contextRef="#ctx1" brushRef="#br0" timeOffset="9493.48">4761 6578 0,'0'0'16,"0"0"0,0 0-1,4-55 1,-3 42-1,-2 5 1,2-3 0,1-3-1,1 6 1,-4 8 0,-1 0-1,-3 0 1,2 0-1,3 0 1,3 0 0,0 0-1,0 0 1,-3 31 0,-11 2-1,-11 20 1,-18 39-16,-4 5 15,21-40 1,29-57 0,20-52-1,7-9 1,10-27 0,-8 10-1,-11 17 1,-14 35-1,-12 26 1,-25 79 0,-31 40-1,-35 66 1,-12 35 0,5 0-1,34-71 1,43-85-1,63-122 1,47-108 0,14-43-1,-19 39 1,-30 62 0</inkml:trace>
  <inkml:trace contextRef="#ctx0" brushRef="#br0" timeOffset="140815.99">1450 9254 23951 0,'-3'11'1056'0,"3"-11"224"0,0 0-1024 0,0 0-256 16,-4 7 0-16,0-2 0 0,0-1 880 0,4-4 112 15,0 0 32-15,-5 0 0 0,0 0 0 0,5 0 0 16,-4-5 0-16,-1 1 0 0,1 0 0 0,0-3 0 16,3-3 0-16,-2-1 0 0,0 0 0 0,1-2 0 15,-1-4 0-15,1 1 0 0,1-3 0 0,-1 2 0 16,0-1 0-16,1-3 0 0,-1-2-832 0,0-2-192 15,-1-1 0-15,0 1 0 0,0 0 864 0,-1-1 128 0,1 3 32 16,1-4 0-16,-1-2-832 0,2 1-192 16,-3 0 0-16,1 0 0 0,0-1 0 0,2 0 0 0,-1 1 0 0,1 2 0 15,0 2 0-15,0 2 0 0,0 2 0 0,-2 3 0 16,1 1 0-16,1 3 0 0,1 1 0 16,0 0 0-16,-3 1 0 0,2 1 0 0,0 2 0 15,-2 3 0-15,3-2 0 0,0 7 0 0,0 0 0 0,0 0 0 31,0 0-768-31,0 0-208 0,0 0-48 0,0 6 0 16,0 0 0-16,0 4 0 0,0 2 0 0,0 1 0 0,-2-4-816 0,0 4-160 16,0-4-48-16,2 0-8192 0,-1 3-1632 0</inkml:trace>
  <inkml:trace contextRef="#ctx0" brushRef="#br0" timeOffset="141703.65">1021 9147 9215 0,'0'0'400'0,"0"0"96"16,0 0-496-16,0 0 0 0,0 0 0 0,0 0 0 16,0 0-720-16,0 0-240 0,0 0-64 0,0 0 0 15,0 0 1648-15,0 0 320 0,0 0 64 0,0 0 16 0,0 0 0 0,0 0 0 16,0 0 0-16,0 0 0 0,0 0 0 0,0 0 0 15,4 3 0-15,-4-3 0 0,0 0 0 0,0 0 0 16,4 3 0-16,-4-3 0 0,0 0 0 0,0 0 0 16,0 0 0-16,0 0 0 0,3-10 0 0,-2-1 0 15,-1-4 0-15,-1-3 0 0,0-2 0 0,-1-2 0 16,0-1 0-16,0-3 0 0,-1 0 0 0,-1-5 0 16,1-3 0-16,-2 1 0 0,1-1-832 0,-3-1-192 15,1-2 0-15,0 1 0 0,2-1 0 0,-2 2 0 16,1 0 0-16,0 3 0 0,2 5 0 0,1 4 0 15,0 5 0-15,-2 4 0 0,3 0 0 0,0 6 0 0,1 1 0 16,0 7 0-16,0 0 0 0,0 0 0 16,0 0 0-16,0 0 0 0,0 0 0 0,1 8 0 15,0-1 0-15,-1 6 0 16,-2-1-1600-16,1 0-352 0,0-1-80 0,0-1-11472 0</inkml:trace>
  <inkml:trace contextRef="#ctx1" brushRef="#br0" timeOffset="12710.8">5169 4137 0,'0'0'15,"0"0"1,-39 40 0,23-22-1,3-3 1,5-5 0,2 0-1,8-3 1,-6 2-1,8-6 1,-7 9 0,-7 9-16,-7 15 15,-6 6 1,5-7 0,5-24-1,11-11 1,-15 2-1,1 12 1,5-3 0</inkml:trace>
  <inkml:trace contextRef="#ctx0" brushRef="#br0" timeOffset="149333.24">1044 7055 6447 0,'0'0'576'16,"0"0"-576"-16,-4 6 0 0,4-6 0 15,-9 4 704-15,9-4 48 0,0 0 0 0,-8 6 0 0,1-1 32 0,7-5 16 16,0 0 0-16,-6 8 0 0,6-8-48 0,0 0-16 15,0 0 0-15,-4 7 0 0,4-7-80 0,0 0-16 16,0 0 0-16,0 0 0 0,0 0 144 0,0 0 32 16,0 0 0-16,0 0 0 0,0 0-16 0,0 0 0 15,0 0 0-15,0 0 0 0,0 0-96 0,0 0 0 16,-8-8-16-16,4 0 0 0,2-2-128 0,0 0-32 16,-1-1 0-16,1-3 0 0,0-6-32 0,0-2-16 15,-1-2 0-15,1-2 0 0,1-5-64 0,0-2-16 16,1-2 0-16,0-2 0 0,-2 0-80 0,1-1 0 15,1-3-16-15,0-1 0 0,-1 1-112 0,1-2 0 16,-2-1-16-16,2 0 0 0,0 2-48 0,0 2-128 16,0 5 192-16,2 2-64 0,0 1-128 0,0 4 0 15,-1 5 144-15,0 1-144 0,4 0 0 0,-2 4 144 0,-2-1-144 16,1 2 0-16,1 3 272 0,-3 2-48 0,0-1-16 0,2 1 0 16,-1 1-208-16,0 0 128 0,0-1-128 0,0-1 0 15,-1 0 176-15,0 3-176 0,0 3 192 0,0-2-192 16,0-2 160-16,1 1-160 0,0 0 128 0,1 3-128 15,-2 7 0-15,3-6 128 0,0-3-128 0,-3 9 0 16,0 0 144-16,0 0-144 0,0 0 160 0,0 0-160 16,4-8 160-16,-4 8-160 0,2-6 160 0,-2 6-160 15,0 0 144-15,0 0-144 0,5-8 128 0,-5 8-128 16,0 0 144-16,0 0-144 0,0 0 160 0,0 0-160 16,0 0 160-16,0 0-160 0,0 0 160 0,0 0-160 15,0 0 144-15,9 9-144 0,-2-1 128 0,2-1-128 0,1 1 128 16,-1 0-128-16,3 0 128 0,2 3-128 0,3 4 0 15,0 0 128-15,5 1-128 0,3-1 0 0,4-1 0 16,3 4 0-16,0 1 0 0,7 0 0 0,1 1 0 0,2-1 0 16,0-2 0-16,-4 1 0 0,2-3 0 0,-3 1 128 15,3 0-128-15,-3 3 0 0,1-1 144 0,-2 0-144 16,3-1 160-16,-2 0-160 0,-2 2 192 0,0 1-48 16,-1 0-16-16,-4 0 0 0,-1-2 64 0,-2-1 16 15,0-2 0-15,-2 5 0 0,-1 1 16 0,1-2 0 16,-1-4 0-16,0 1 0 0,-4 3-32 0,0-3-16 15,1-1 0-15,0-1 0 0,0 2-176 0,0-1 160 16,-6 0-160-16,3-1 160 0,-3-3-160 0,-1-3 0 16,-3 0 144-16,-3-2-144 0,1-2 0 0,-9-4 0 15,0 0 0-15,0 0-192 16,0 0-1728-16,0 0-336 0,-13-1-80 0,0-2-12928 0</inkml:trace>
  <inkml:trace contextRef="#ctx0" brushRef="#br0" timeOffset="149717.59">1655 6711 17503 0,'-14'12'768'0,"8"-5"176"0,1-1-752 0,5-6-192 15,-5 6 0-15,5-6 0 0,0 0 1872 0,0 0 352 16,0 0 64-16,0 0 16 0,0 0-1632 0,-1-9-320 16,0-3-64-16,1-3-16 0,-2-4 384 0,4-4 80 15,0-7 16-15,0-3 0 0,-1-4-16 0,2-7 0 16,1-5 0-16,2 0 0 0,-4-2-208 0,2 2-32 15,3 1-16-15,-1-2 0 0,5-3-224 0,-4 4-64 16,-3 1 0-16,3 4 0 0,1 2-64 0,-3 6 0 16,-5 4-128-16,2 4 192 0,2 2-192 0,-2 7 176 15,-2 2-176-15,1 4 160 0,-1 2-432 0,1 2-96 16,-1 9-16-16,0 0 0 16,0 0-2464-16,0 0-496 0</inkml:trace>
  <inkml:trace contextRef="#ctx0" brushRef="#br0" timeOffset="150408.17">863 4454 7359 0,'0'0'656'0,"-7"2"-528"0,-2 0-128 0,2 1 0 16,1-1 1552-16,0 1 288 0,6-3 48 0,-7 4 16 15,7-4-832-15,-10 7-176 0,-1 0-16 0,3-2-16 16,8-5-208-16,0 0-32 0,-7 3-16 0,7-3 0 16,0 0 192-16,0 0 32 0,-5 7 16 0,5-7 0 15,0 0-48-15,0 0-16 0,0 0 0 0,0 0 0 16,0 0-288-16,0 0-64 0,0 0-16 0,0 0 0 16,1 9-32-16,-1-9-16 0,9 6 0 0,-1 0 0 15,1-4-32-15,3 0 0 0,0 1 0 0,7 0 0 16,3 1-16-16,3 2 0 0,-1 0 0 0,4 2 0 15,0-1 0-15,2 0-16 0,0 1 0 0,2 2 0 16,-1 3-64-16,4-1-16 0,0-2 0 0,-1 1 0 16,0 2 16-16,-1 1 0 0,0 0 0 0,0-1 0 0,-1 0 16 15,-4 0 16-15,-1 1 0 0,-3-1 0 0,-2-2-48 0,-3 2-16 16,-1-1 0-16,-1-1 0 0,-4-1-64 0,0 0-16 16,1-1 0-16,-3-2 0 0,-2-1-128 0,1-3 128 15,-10-3-128-15,8 5 128 0,-8-5-128 0,0 0 0 16,0 0 144-16,0 0-144 0,9-4-176 0,-9 4-96 15,0 0-32-15,-1-8 0 16,1 8-2608-16,-2-10-528 0</inkml:trace>
  <inkml:trace contextRef="#ctx0" brushRef="#br0" timeOffset="150885.5">2185 4970 15663 0,'-1'13'1392'0,"4"-3"-1120"0,3 1-272 0,-1 1 0 15,-3 1 992-15,2 0 144 0,-1 1 16 0,3-2 16 16,-2-2-464-16,-2 0-112 0,-2-2-16 0,-1 1 0 15,1-9 480-15,-4 9 96 0,-3-2 0 0,-1-2 16 16,-2-2 112-16,2-2 0 0,-3-2 16 0,0-3 0 16,-3-2-464-16,-1 1-112 0,-3-4-16 0,4-1 0 0,4-5-272 15,0-2-64-15,4 0-16 0,-2 0 0 0,3 2-96 0,0 1-32 16,5 0 0-16,3 1 0 0,-1 2-48 0,0 1-16 16,4 0 0-16,2 6 0 0,1 1-160 0,1 2 128 15,1 2-128-15,-1 2 128 0,3 1 32 0,-1 2 0 16,0 2 0-16,-1 1 0 0,-2 4 160 0,0 2 16 15,-5 0 16-15,2 1 0 0,0-2 144 0,-4-2 16 16,-3-1 16-16,0 0 0 0,-3 1-16 0,-2-1-16 16,-4-2 0-16,-1-3 0 0,-1-4-112 0,1-2-32 15,2-4 0-15,-4 2 0 0,-1 1-160 0,0-1-16 16,2-1-16-16,3-2 0 0,-2-1-160 0,3 0-224 16,5 1 48-16,3 5 16 15,-8-6-1440-15,0 2-304 0,2-1-48 0,1 0-9616 16,1-3-1920-16</inkml:trace>
  <inkml:trace contextRef="#ctx0" brushRef="#br0" timeOffset="151382.1">758 3491 6447 0,'0'0'272'0,"0"0"80"0,-7-5-352 0,7 5 0 15,0 0 0-15,-4-8 0 0,0 2 3264 0,4 6 576 16,3-8 112-16,-3 8 16 0,0 0-2304 0,0 0-480 16,0 0-96-16,0 0 0 0,9-6-144 0,0 3-32 15,0 2 0-15,-1 2 0 0,4 2-144 0,4 1-16 0,4 1-16 16,3 4 0-16,6 0-144 0,2 2-16 0,1 0-16 15,3 4 0-15,4 4-240 0,3 3-64 0,2 2 0 16,2-1 0-16,2-1-112 0,-1 0-16 0,-3-1-128 0,-2-1 192 16,0 0-192-16,-3 0 176 0,-3-1-176 0,-4 1 160 15,-3-1 64-15,-2-4 16 0,-1-3 0 0,-1 0 0 16,-1 2-112-16,-1-2 0 0,-1-3-128 0,-3-2 192 16,-2-2-192-16,-2-2 0 0,-2-1 0 0,0 0 0 15,-3 1-272 1,-1-3-160-16,-9 0-16 0,7-3-16 0,-7 3-2784 15,0 0-544-15</inkml:trace>
  <inkml:trace contextRef="#ctx0" brushRef="#br0" timeOffset="151965.48">2327 4022 20271 0,'4'12'1792'0,"-3"-2"-1424"16,2 2-368-16,-1 0 0 0,-1-1 256 0,1 1-32 0,-1 0 0 0,1 1 0 15,1 2 368-15,-2-2 80 0,-2-2 16 0,0-2 0 16,-2-1 384-16,1 1 80 0,0 0 0 0,0-1 16 16,-5-3-144-16,-1 0-48 0,0-1 0 0,-1-1 0 15,-3 3-176-15,1-3-32 0,1-1-16 0,-1-2 0 16,-5-3-192-16,4 0-48 0,0-3 0 0,3 1 0 16,2-1-160-16,-1 1-32 0,-1-3-16 0,3-2 0 15,-1-2-112-15,3-1 0 0,1-2-16 0,5 0 0 16,1 0-176-16,1-1 0 0,3 2 144 0,1 0-144 15,-1-1 0-15,3 3 0 0,2 2 0 0,1 3 0 16,1 2 144-16,0 2-144 0,0 3 192 0,1 0-192 16,-4 3 0-16,3 2 0 0,-1 1 0 0,-1 4 0 15,-2 3 336-15,-2 4-32 0,2 0-16 0,-6 2 0 0,0 1-16 16,0 0 0-16,-1 2 0 0,-2-1 0 0,-2-4 48 16,1 0 0-16,-4-2 0 0,-1-2 0 0,0-2-16 15,-3-3 0-15,-2-4 0 0,-2-2 0 0,0-5-48 0,-1-3 0 16,-3-5 0-16,3-1 0 0,2-3-80 0,-1 0-32 15,1 0 0-15,3-2 0 0,1 1-144 0,2-2 0 16,1-1 0-16,1 2 128 0,1 0-128 0,5 3 0 16,1 1 0-16,-1 2 0 0,-2 0 0 0,4 3 0 15,1 1 0-15,-6 7 0 16,0 0-1072-16,0 0-144 0,9 0-16 0,1-1-10992 16,1-2-2176-16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homepage.divms.uiowa.edu/~idarcy/COURSES/100/FALL20/360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4B14E8-1B00-4454-8226-38471C62DA68}"/>
              </a:ext>
            </a:extLst>
          </p:cNvPr>
          <p:cNvSpPr/>
          <p:nvPr/>
        </p:nvSpPr>
        <p:spPr>
          <a:xfrm>
            <a:off x="364117" y="1899981"/>
            <a:ext cx="8415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Quiz 2 covers section 2.3 as well as videos from week 3.</a:t>
            </a:r>
          </a:p>
          <a:p>
            <a:r>
              <a:rPr lang="en-US" sz="2800" dirty="0"/>
              <a:t>Open tomorrow (?) and due Monday BEFORE class.  </a:t>
            </a:r>
          </a:p>
          <a:p>
            <a:endParaRPr lang="en-US" sz="2800" dirty="0"/>
          </a:p>
          <a:p>
            <a:r>
              <a:rPr lang="en-US" sz="2800" dirty="0"/>
              <a:t>The  quiz is worth 20 points.  </a:t>
            </a:r>
          </a:p>
          <a:p>
            <a:endParaRPr lang="en-US" sz="2800" dirty="0"/>
          </a:p>
          <a:p>
            <a:r>
              <a:rPr lang="en-US" sz="2800" dirty="0"/>
              <a:t>You will need to upload the answer to one of the questions to ICON.  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If you use any resources for any of the questions, you must cite that source in the file you upload to ICON.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5B7C16-C554-4FCA-A95E-E7E08654D785}"/>
              </a:ext>
            </a:extLst>
          </p:cNvPr>
          <p:cNvSpPr/>
          <p:nvPr/>
        </p:nvSpPr>
        <p:spPr>
          <a:xfrm>
            <a:off x="506478" y="433816"/>
            <a:ext cx="7640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http://homepage.divms.uiowa.edu/~idarcy/COURSES/100/FALL20/3600.html</a:t>
            </a:r>
            <a:r>
              <a:rPr lang="en-US" sz="32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EC7FFF-DB46-4BCA-AAE5-8D5E316DC2A7}"/>
                  </a:ext>
                </a:extLst>
              </p14:cNvPr>
              <p14:cNvContentPartPr/>
              <p14:nvPr/>
            </p14:nvContentPartPr>
            <p14:xfrm>
              <a:off x="251280" y="416520"/>
              <a:ext cx="8423280" cy="602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EC7FFF-DB46-4BCA-AAE5-8D5E316DC2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20" y="407160"/>
                <a:ext cx="8442000" cy="60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0" y="166347"/>
            <a:ext cx="9144000" cy="4405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21000" y="5667076"/>
            <a:ext cx="9144000" cy="8048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06AA4E-4F4D-4D2D-B7CD-13B90D607560}"/>
                  </a:ext>
                </a:extLst>
              </p14:cNvPr>
              <p14:cNvContentPartPr/>
              <p14:nvPr/>
            </p14:nvContentPartPr>
            <p14:xfrm>
              <a:off x="417240" y="190440"/>
              <a:ext cx="8630640" cy="624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06AA4E-4F4D-4D2D-B7CD-13B90D6075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880" y="181080"/>
                <a:ext cx="8649360" cy="62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81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46"/>
            <a:ext cx="9144000" cy="63913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EED659-B5DF-48C6-989C-2CD5BBA8EDC9}"/>
                  </a:ext>
                </a:extLst>
              </p14:cNvPr>
              <p14:cNvContentPartPr/>
              <p14:nvPr/>
            </p14:nvContentPartPr>
            <p14:xfrm>
              <a:off x="3648600" y="2226960"/>
              <a:ext cx="4656600" cy="355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EED659-B5DF-48C6-989C-2CD5BBA8ED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9240" y="2217600"/>
                <a:ext cx="4675320" cy="35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67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120462" y="859642"/>
            <a:ext cx="8875701" cy="54535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120462" y="6380123"/>
            <a:ext cx="6715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https://tutorial.math.lamar.edu/Classes/CalcII/RatioTest.aspx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2704873" y="158787"/>
            <a:ext cx="398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Proving Convergence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5C45F2-68E9-442A-A909-B64074780A9A}"/>
                  </a:ext>
                </a:extLst>
              </p14:cNvPr>
              <p14:cNvContentPartPr/>
              <p14:nvPr/>
            </p14:nvContentPartPr>
            <p14:xfrm>
              <a:off x="755280" y="679680"/>
              <a:ext cx="8180280" cy="5146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5C45F2-68E9-442A-A909-B64074780A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920" y="670320"/>
                <a:ext cx="8199000" cy="51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9B738-20E0-4E97-B48C-E6E80C43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78"/>
          <a:stretch/>
        </p:blipFill>
        <p:spPr>
          <a:xfrm>
            <a:off x="1532901" y="19109"/>
            <a:ext cx="2800250" cy="1305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D5CC3-419C-49B5-B858-72678FC720D8}"/>
              </a:ext>
            </a:extLst>
          </p:cNvPr>
          <p:cNvSpPr txBox="1"/>
          <p:nvPr/>
        </p:nvSpPr>
        <p:spPr>
          <a:xfrm>
            <a:off x="339478" y="476364"/>
            <a:ext cx="832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Prove                                           converges.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0DB007-6611-439B-8C87-329A88110826}"/>
                  </a:ext>
                </a:extLst>
              </p14:cNvPr>
              <p14:cNvContentPartPr/>
              <p14:nvPr/>
            </p14:nvContentPartPr>
            <p14:xfrm>
              <a:off x="587880" y="63720"/>
              <a:ext cx="8577720" cy="615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0DB007-6611-439B-8C87-329A881108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520" y="54360"/>
                <a:ext cx="8596440" cy="61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24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A0C0A-482E-43B7-93F9-928C42A1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8" y="204319"/>
            <a:ext cx="7610875" cy="13484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906D64-CC2D-4C44-9FB1-22E8AF34B573}"/>
                  </a:ext>
                </a:extLst>
              </p14:cNvPr>
              <p14:cNvContentPartPr/>
              <p14:nvPr/>
            </p14:nvContentPartPr>
            <p14:xfrm>
              <a:off x="692280" y="209520"/>
              <a:ext cx="8694000" cy="602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906D64-CC2D-4C44-9FB1-22E8AF34B5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920" y="200160"/>
                <a:ext cx="8712720" cy="604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14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750"/>
            <a:ext cx="9144000" cy="6098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FC0841-E962-450C-98AA-AF1F6D348448}"/>
                  </a:ext>
                </a:extLst>
              </p14:cNvPr>
              <p14:cNvContentPartPr/>
              <p14:nvPr/>
            </p14:nvContentPartPr>
            <p14:xfrm>
              <a:off x="588600" y="424440"/>
              <a:ext cx="5168880" cy="459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FC0841-E962-450C-98AA-AF1F6D3484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240" y="415080"/>
                <a:ext cx="5187600" cy="46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01"/>
            <a:ext cx="9144000" cy="61805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F0F46-147D-4541-AC74-A036039270C2}"/>
                  </a:ext>
                </a:extLst>
              </p14:cNvPr>
              <p14:cNvContentPartPr/>
              <p14:nvPr/>
            </p14:nvContentPartPr>
            <p14:xfrm>
              <a:off x="504000" y="1193040"/>
              <a:ext cx="8107560" cy="495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F0F46-147D-4541-AC74-A036039270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640" y="1183680"/>
                <a:ext cx="8126280" cy="49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70"/>
            <a:ext cx="9144000" cy="64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000"/>
            <a:ext cx="9144000" cy="627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0D2CF5-AD71-40A9-9A06-4C358824B416}"/>
                  </a:ext>
                </a:extLst>
              </p14:cNvPr>
              <p14:cNvContentPartPr/>
              <p14:nvPr/>
            </p14:nvContentPartPr>
            <p14:xfrm>
              <a:off x="1170360" y="457560"/>
              <a:ext cx="7680600" cy="582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0D2CF5-AD71-40A9-9A06-4C358824B4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1000" y="448200"/>
                <a:ext cx="7699320" cy="58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8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1" y="0"/>
            <a:ext cx="888939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648A51-A31D-4329-AC6E-8A2FD05F206E}"/>
                  </a:ext>
                </a:extLst>
              </p14:cNvPr>
              <p14:cNvContentPartPr/>
              <p14:nvPr/>
            </p14:nvContentPartPr>
            <p14:xfrm>
              <a:off x="267120" y="1722240"/>
              <a:ext cx="8407800" cy="478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648A51-A31D-4329-AC6E-8A2FD05F20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60" y="1712880"/>
                <a:ext cx="8426520" cy="479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16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7" y="0"/>
            <a:ext cx="847608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1E5106-CB9A-45FF-99BA-1B5AEEE4CAF9}"/>
                  </a:ext>
                </a:extLst>
              </p14:cNvPr>
              <p14:cNvContentPartPr/>
              <p14:nvPr/>
            </p14:nvContentPartPr>
            <p14:xfrm>
              <a:off x="1433520" y="2462400"/>
              <a:ext cx="7094880" cy="359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1E5106-CB9A-45FF-99BA-1B5AEEE4CA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160" y="2453040"/>
                <a:ext cx="7113600" cy="36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112"/>
            <a:ext cx="9144000" cy="46402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278201-CEF2-4E60-8664-E8C658B6DB1F}"/>
                  </a:ext>
                </a:extLst>
              </p14:cNvPr>
              <p14:cNvContentPartPr/>
              <p14:nvPr/>
            </p14:nvContentPartPr>
            <p14:xfrm>
              <a:off x="1404360" y="2093760"/>
              <a:ext cx="7653240" cy="361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278201-CEF2-4E60-8664-E8C658B6DB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5000" y="2084400"/>
                <a:ext cx="7671960" cy="36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902"/>
            <a:ext cx="9144000" cy="63421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AFEEBD-DF49-4282-AD78-1BE561E00454}"/>
                  </a:ext>
                </a:extLst>
              </p14:cNvPr>
              <p14:cNvContentPartPr/>
              <p14:nvPr/>
            </p14:nvContentPartPr>
            <p14:xfrm>
              <a:off x="877320" y="281880"/>
              <a:ext cx="7342200" cy="467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AFEEBD-DF49-4282-AD78-1BE561E004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960" y="272520"/>
                <a:ext cx="7360920" cy="46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2"/>
            <a:ext cx="9144000" cy="56231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67CF3F-C198-4C92-B675-B4C747CBC45C}"/>
                  </a:ext>
                </a:extLst>
              </p14:cNvPr>
              <p14:cNvContentPartPr/>
              <p14:nvPr/>
            </p14:nvContentPartPr>
            <p14:xfrm>
              <a:off x="657360" y="932040"/>
              <a:ext cx="8404200" cy="543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67CF3F-C198-4C92-B675-B4C747CBC4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00" y="922680"/>
                <a:ext cx="8422920" cy="54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299"/>
            <a:ext cx="9144000" cy="56374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193263-2A93-485F-8BAF-778BE8E81739}"/>
                  </a:ext>
                </a:extLst>
              </p14:cNvPr>
              <p14:cNvContentPartPr/>
              <p14:nvPr/>
            </p14:nvContentPartPr>
            <p14:xfrm>
              <a:off x="1853280" y="2578680"/>
              <a:ext cx="6558120" cy="312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193263-2A93-485F-8BAF-778BE8E817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3920" y="2569320"/>
                <a:ext cx="6576840" cy="31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61912"/>
            <a:ext cx="7791450" cy="6734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ABD96D-93AB-4B6F-8E59-6FD687D66921}"/>
                  </a:ext>
                </a:extLst>
              </p14:cNvPr>
              <p14:cNvContentPartPr/>
              <p14:nvPr/>
            </p14:nvContentPartPr>
            <p14:xfrm>
              <a:off x="183960" y="794160"/>
              <a:ext cx="8610840" cy="582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ABD96D-93AB-4B6F-8E59-6FD687D669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00" y="784800"/>
                <a:ext cx="8629560" cy="58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2114</TotalTime>
  <Words>109</Words>
  <Application>Microsoft Office PowerPoint</Application>
  <PresentationFormat>On-screen Show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16</cp:revision>
  <dcterms:created xsi:type="dcterms:W3CDTF">2020-09-07T00:11:40Z</dcterms:created>
  <dcterms:modified xsi:type="dcterms:W3CDTF">2020-09-16T20:25:31Z</dcterms:modified>
</cp:coreProperties>
</file>