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sldIdLst>
    <p:sldId id="1111" r:id="rId2"/>
    <p:sldId id="1112" r:id="rId3"/>
    <p:sldId id="1113" r:id="rId4"/>
    <p:sldId id="1118" r:id="rId5"/>
    <p:sldId id="1114" r:id="rId6"/>
    <p:sldId id="1121" r:id="rId7"/>
    <p:sldId id="1110" r:id="rId8"/>
    <p:sldId id="1068" r:id="rId9"/>
    <p:sldId id="1071" r:id="rId10"/>
    <p:sldId id="1092" r:id="rId11"/>
    <p:sldId id="1074" r:id="rId12"/>
    <p:sldId id="1119" r:id="rId13"/>
    <p:sldId id="1050" r:id="rId14"/>
    <p:sldId id="1109" r:id="rId15"/>
    <p:sldId id="1102" r:id="rId16"/>
    <p:sldId id="1107" r:id="rId17"/>
    <p:sldId id="1120" r:id="rId18"/>
    <p:sldId id="1115" r:id="rId19"/>
    <p:sldId id="1116" r:id="rId20"/>
    <p:sldId id="1117" r:id="rId21"/>
  </p:sldIdLst>
  <p:sldSz cx="11887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initials="p" lastIdx="1" clrIdx="0">
    <p:extLst>
      <p:ext uri="{19B8F6BF-5375-455C-9EA6-DF929625EA0E}">
        <p15:presenceInfo xmlns:p15="http://schemas.microsoft.com/office/powerpoint/2012/main" userI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7" autoAdjust="0"/>
    <p:restoredTop sz="90353" autoAdjust="0"/>
  </p:normalViewPr>
  <p:slideViewPr>
    <p:cSldViewPr snapToGrid="0">
      <p:cViewPr varScale="1">
        <p:scale>
          <a:sx n="39" d="100"/>
          <a:sy n="39" d="100"/>
        </p:scale>
        <p:origin x="622" y="22"/>
      </p:cViewPr>
      <p:guideLst/>
    </p:cSldViewPr>
  </p:slideViewPr>
  <p:notesTextViewPr>
    <p:cViewPr>
      <p:scale>
        <a:sx n="1" d="1"/>
        <a:sy n="1" d="1"/>
      </p:scale>
      <p:origin x="0" y="0"/>
    </p:cViewPr>
  </p:notesTextViewPr>
  <p:sorterViewPr>
    <p:cViewPr>
      <p:scale>
        <a:sx n="66" d="100"/>
        <a:sy n="66" d="100"/>
      </p:scale>
      <p:origin x="0" y="-26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09T20:40:41.898"/>
    </inkml:context>
    <inkml:brush xml:id="br0">
      <inkml:brushProperty name="width" value="0.05292" units="cm"/>
      <inkml:brushProperty name="height" value="0.05292" units="cm"/>
      <inkml:brushProperty name="color" value="#FFFF00"/>
    </inkml:brush>
  </inkml:definitions>
  <inkml:trace contextRef="#ctx0" brushRef="#br0">15034 18290 2751 0,'0'0'256'0,"0"0"-256"15,0 0 0-15,0 0 0 0,0 0 3200 0,0 0 608 16,0 0 112-16,-9 0 32 0,-3 1-2240 0,1 3-448 0,-2 1-96 0,-1 7-16 15,-2 2-272-15,-1 3-64 0,1 1-16 0,-4 4 0 16,-4-1-176-16,3 5-48 16,-2 3 0-16,1 2 0 0,3-3-128 0,0 1-48 0,1 1 0 0,3-4 0 15,4-2-144-15,2-2-48 0,2-5 0 0,5-3 0 16,2 2 96-16,5-5 16 0,3-3 0 0,4-1 0 16,1-4 64-16,5-2 32 0,5 0 0 0,2-3 0 15,2-2-32-15,3-2-16 0,-2 1 0 0,1 1 0 16,2-4-160-16,-1 2-16 0,2-1-16 0,-4 0 0 15,0 0-176-15,-1 1 128 0,-2-4-128 0,-1 2 128 16,-2-3-128-16,-2 2 0 0,-1 3-160 0,-2-1 160 31,-3-3-2384-31,-4 4-384 0,-4-3-80 0</inkml:trace>
  <inkml:trace contextRef="#ctx0" brushRef="#br0" timeOffset="412.63">14851 18636 14735 0,'-13'-3'1312'0,"13"3"-1056"16,0 0-256-16,0 0 0 0,0 0 1856 0,0 0 304 16,0 0 64-16,9-14 16 0,6 2-1280 0,4-1-256 15,3-2-64-15,7-3 0 0,5 0 128 0,6-4 0 16,3-4 16-16,4 2 0 0,0-4 96 0,1 2 16 16,1-2 0-16,0 3 0 0,2-4-240 0,-3 6-32 15,-1 1-16-15,-1 4 0 0,-1 2-208 0,0 1-32 16,-3 3-16-16,-5 7 0 0,-6 4-224 0,-5 1-128 15,-3 1 128-15,-4 4-128 0,-5 5 0 0,-4 3 0 16,-3 2 0-16,-6 4 0 0,-4 3 0 0,-4 2 0 0,-6 3 0 0,2 2 0 16,-6 1 0-16,1-2 0 0,-1 2 0 0,2-5 0 15,0-2 0-15,1-1 128 0,1-3-128 0,3-2 0 16,2 0 0-16,4-4 128 0,4-3-128 0,5-1 0 16,7-4 160-16,1-1-32 0,4-4-128 0,5-3 192 15,6-1 128-15,4-6 32 0,2 0 0 0,2-3 0 16,-1 2-32-16,2-1 0 0,1-3 0 0,3 1 0 15,2 1 64-15,2 3 16 0,2-4 0 0,0 3 0 16,-3 1 32-16,3-3 0 0,0 5 0 0,-1-3 0 16,-3 1-208-16,-1 1-32 0,-4 2-16 0,-1 0 0 15,-4 3-176-15,-1 0 192 0,-2 2-192 0,1-1 192 16,-1 3-1568-16,-2 3-304 16,-2-3-64-16,1 0-15104 0</inkml:trace>
  <inkml:trace contextRef="#ctx0" brushRef="#br0" timeOffset="942.26">17988 18075 16415 0,'0'0'720'0,"5"-10"160"0,-5 10-704 0,2-8-176 0,-2 8 0 0,0 0 0 16,-6-10 1552-16,-4 5 288 0,-3-1 48 0,-3 3 16 15,-4 3-688-15,-4 4-128 0,-5 2-16 0,-4 3-16 16,-3 4-400-16,-2 4-80 0,-4-1 0 0,2 3-16 16,-1 0-64-16,2 3-16 0,3-2 0 0,6 2 0 15,3-2-32-15,6-1 0 0,8-2 0 0,4-3 0 0,2 0-96 0,6 1-32 16,5 2 0-16,2-1 0 0,7 1-320 0,1-2 144 15,4 0-144-15,2-1 0 16,0 1 256-16,1 2-64 0,0-2-16 0,-3 2 0 0,-1-3-176 16,-2 1 0-16,-4-2 0 0,-2 2 128 0,-2-1-128 0,-4 0 192 15,-3-5-192-15,-3 3 192 0,-5-1-64 0,-4 0 0 16,-3 2 0-16,-3-3 0 0,-2 0 64 0,-2-2 0 16,-3 1 0-16,0-4 0 0,-1-2-192 0,3-4 0 15,4-3 0-15,3-2 0 16,3-7-1728-16,3 1-448 0,3-4-64 0,6-3-32 0</inkml:trace>
  <inkml:trace contextRef="#ctx0" brushRef="#br0" timeOffset="1230.81">18243 18176 21183 0,'-13'7'1888'0,"3"-3"-1504"0,-2-1-384 0,-2 4 0 16,-2 3 896-16,-1 4 128 0,-1 2 0 0,-1-1 16 15,0 1 304-15,0 4 48 0,-1 0 16 0,4-2 0 16,3-3-656-16,7-1-128 0,3-1-32 0,6-4 0 16,-3-9-160-16,11 8-48 0,3-4 0 0,4-1 0 15,2-5 0-15,6-1-16 0,-1-5 0 0,3-2 0 16,-4 0 144-16,3 0 16 0,1-4 16 0,-4-2 0 16,-3 1-48-16,-4-1-16 0,-3-2 0 0,-3 0 0 15,-6 1 144-15,-3 0 16 0,-4-4 16 0,-3 1 0 0,-3 0-256 16,-2 1-48-16,-2 1-16 0,-2 3 0 0,-2-2-336 0,-2 6 0 15,4 0 0-15,0 6 0 16,0-1-1632-16,1 2-352 0,2 0-64 0,2 2-14576 16</inkml:trace>
  <inkml:trace contextRef="#ctx0" brushRef="#br0" timeOffset="1482.35">19043 17473 21183 0,'0'0'1888'0,"-13"1"-1504"0,4 4-384 0,-2 7 0 15,-2 0 1056-15,-2 7 144 0,-2 4 16 0,-2 9 16 16,-1 4 160-16,-2 3 16 0,1 2 16 16,-4 4 0-16,0 1-512 0,1 4-96 0,-2 1-32 0,4-1 0 15,-1-3-448-15,2 2-80 0,2-2-32 0,4-5 0 16,2-4-224-16,3-3 0 0,1-1 0 0,4-4 0 31,1-6-480-31,3-3-144 0,2-5-16 0,2-2-16 16,-1-5-2128-16,-2-9-416 0,0 0-96 0,17-3-16 0</inkml:trace>
  <inkml:trace contextRef="#ctx0" brushRef="#br0" timeOffset="1801.01">19058 18010 22111 0,'0'0'976'0,"-10"6"208"0,1 2-944 0,-1 0-240 16,0 2 0-16,-1 0 0 0,0 3 1792 0,1 4 320 15,1 0 64-15,-1 1 16 0,0 0-896 0,1 0-176 16,2-2-32-16,2 2-16 0,0 0-560 0,3-3-128 16,-1-2 0-16,2 0-16 0,1 1-112 0,2-6-32 15,-2-8 0-15,0 0 0 0,10 7 352 0,2-5 64 16,1-2 0-16,2-5 16 0,0-7 96 0,3-1 16 15,1-1 0-15,-1 0 0 0,2-3-304 0,-1-2-48 16,-1-4-16-16,1 1 0 0,0 0-128 0,-1-1-16 16,-3-1-16-16,2 2 0 0,-2 3-64 0,0 0-16 0,-1 0 0 0,0 3 0 15,-1 0-160-15,-2 4 0 0,1 1 0 16,-1 0 128-16,1 3-128 0,-2 1 0 0,-3 3-160 0,-7 4 160 31,0 0-1536-31,0 0-224 0,11 5-32 0,-11-5-10112 0,6 10-2032 0</inkml:trace>
  <inkml:trace contextRef="#ctx0" brushRef="#br0" timeOffset="2118.23">19592 18099 24879 0,'0'0'2208'0,"0"0"-1760"0,0 0-448 0,0 0 0 16,10 0 1376-16,3 0 192 0,1 0 32 0,1-1 16 0,0-1-112 0,-1-3-32 15,4 1 0-15,-1-1 0 0,-1 2-832 0,-1-3-192 16,-1-1-16-16,0 2-16 0,-1-2-112 0,-2-1-32 16,-2-183 0-16,-4 364 0 0,-1-182 48 0,-4 9 16 15,0-10 0-15,-4 3 0 0,-1 1-80 0,-6 3 0 16,-3 1-16-16,-3 2 0 0,-2 3-112 0,-1 2 0 16,-4 5-128-16,-2-1 192 0,0 4-48 0,0 3-16 15,2 1 0-15,5 1 0 0,3 1 96 0,4 1 16 16,4-1 0-16,7 0 0 0,5-1-112 0,6-2 0 15,5 0-128-15,6 0 192 0,4 2-192 0,6 0 0 16,4-2 128-16,5 2-128 0,3-1 0 0,4 0-192 16,1 1 48-16,6-2-12464 15,2-5-2480-15</inkml:trace>
  <inkml:trace contextRef="#ctx0" brushRef="#br0" timeOffset="3104.77">21772 17663 7359 0,'4'-14'656'0,"-2"2"-528"0,2-3-128 0,0-1 0 15,0 2 2224-15,-1-1 400 0,1 0 96 0,0-2 16 16,-1 1-832-16,-2-1-176 0,-1 1-16 0,-1-1-16 15,-2 1-432-15,-1 0-96 0,-1 4-16 0,-4-2 0 16,2 1-256-16,-2 5-64 0,0-1-16 0,-3 6 0 16,-2 0-160-16,-1 4-16 0,-1 4-16 0,-3 6 0 15,-3 6-176-15,-5 4-48 0,2 7 0 0,-2 2 0 16,2 5-128-16,-1 6-16 0,1 1-16 0,1 5 0 16,-3-1-112-16,5 4-128 0,2-1 176 0,4-2-176 15,2 0 0-15,2-6 0 0,3-3 0 0,2-2 0 16,3-3 0-16,0-1 0 0,1-3 0 0,2-5 0 15,0-2 0-15,0-1-304 0,1-3 48 0,0-4 0 16,0-1-2096-16,0-13-400 0,-4 10-96 0,4-10-9568 16</inkml:trace>
  <inkml:trace contextRef="#ctx0" brushRef="#br0" timeOffset="3449.91">21240 18010 13823 0,'0'0'1216'0,"17"-3"-960"16,2-4-256-16,4 1 0 0,4 0 1920 0,3-3 320 15,3 2 80-15,3-3 16 0,2 3-800 0,-1-5-144 16,3 3-48-16,0-4 0 0,-2 1-256 0,-1 3-48 16,-3-4-16-16,-5 4 0 0,-4-1-240 0,-5 2-48 15,-4-2-16-15,-3 6 0 0,-13 4-144 0,0 0-48 16,0 0 0-16,0 0 0 0,0 9-160 0,-5 4-48 16,-4 4 0-16,-2 0 0 0,-6 2-96 0,1-1-32 0,-2 0 0 0,0-1 0 15,0 0-192-15,3-1 176 0,4-4-176 0,3 0 160 16,2-1-160-16,6-2 0 0,0-9 0 0,9 10 128 15,2-5 0-15,3-1-128 0,5-3 192 0,3-2-64 16,2-3 96-16,0 1 16 0,1-5 0 0,2 0 0 16,0-2-16-16,-2 0 0 0,-2-4 0 0,1-1 0 15,-3-1-32-15,-5 1-16 0,-3-1 0 0,-4-2 0 16,-6-1 16-16,-1-3 16 0,-4 3 0 0,-1-1 0 16,-6-2-32-16,-5 2-16 0,0 1 0 0,-1 2 0 15,-3 2-160-15,0 0 0 0,0 3-192 0,2 2 192 31,2 3-1600-31,1 1-208 0,1 1-48 0,5 4-9216 0,7 1-1856 0</inkml:trace>
  <inkml:trace contextRef="#ctx0" brushRef="#br0" timeOffset="3736.84">22297 17675 13823 0,'-4'15'1216'0,"1"-3"-960"16,1-2-256-16,-1 6 0 0,-4 2 2144 0,-1 2 384 15,-1 6 80-15,0-2 16 0,-1-2-704 0,1 0-128 16,0 0-16-16,0-3-16 0,-1-1-480 0,1-4-112 16,3-4-16-16,2 0 0 0,4-10-208 0,0 0-48 15,0 0-16-15,0 0 0 0,0 0-64 0,14-6-16 16,0-4 0-16,4-7 0 0,2 1-176 0,3-3-48 16,0-4 0-16,1-1 0 0,2-1-224 0,2 1-48 0,2-2-16 0,3 4 0 15,4 2-144-15,-1 1-16 0,-2 1-128 0,-1 3 192 16,-1 1-192-16,-3 5 0 0,-2 1 0 0,-4 4 0 15,-4 4 0-15,-2 0 0 0,-1 4 0 0,-4 5-160 32,-3-3-1952-32,-1 4-400 0,0-2-80 0,-1 7-16 0</inkml:trace>
  <inkml:trace contextRef="#ctx0" brushRef="#br0" timeOffset="4581.76">24266 17086 19295 0,'0'0'848'0,"-2"-9"176"0,0-3-816 0,-1 3-208 15,0-3 0-15,-1 6 0 0,4 6 1152 0,0 0 176 16,0 0 32-16,-8 3 16 0,-1 2-512 0,0 10-96 16,-1 4-32-16,-4 6 0 0,-1 5-96 0,-2 5-32 15,0 6 0-15,-1 5 0 0,-2 1 0 0,-3 5 0 16,-4 3 0-16,0-1 0 0,-1 2-160 0,3-8-48 16,-1-3 0-16,6-7 0 0,2-1-176 0,4-4-32 15,4-8-16-15,3-4 0 0,3-6 144 0,2-2 16 0,2-6 16 16,0-7 0-16,0 0 160 0,12-4 16 0,1-4 16 15,4-5 0-15,5-5-32 0,1-1 0 0,2-1 0 0,2-3 0 16,-2 1-336-16,1 1-176 0,-3-1 160 0,-2 0-160 16,0 1 128-16,-2 5-128 0,-1 2 0 0,-2 3 0 15,-2 6 0-15,-1 2 0 0,-2 2 0 0,1 6 0 16,-1 8 0-16,-1 3 0 0,0 5-192 0,-2 2 192 16,-4 2-176-16,-3 3 176 0,3 4-160 0,-5-3 160 15,-2 2 0-15,1 2-144 0,-2-2 144 0,1 0 0 31,-1-4-1408-31,3-2-208 0,1-1-48 0,1-3-8592 0,2-5-1728 0</inkml:trace>
  <inkml:trace contextRef="#ctx0" brushRef="#br0" timeOffset="4780.05">24636 17685 30687 0,'0'0'1360'0,"-11"6"288"0,4 6-1328 0,-3-1-320 16,-2 6 0-16,1 1 0 0,-2-1 592 0,3 2 48 16,-2 1 16-16,2 1 0 0,1-1-336 0,2 1-64 15,0-3 0-15,2-1-16 0,2 1-240 0,0-1 0 16,2-3 0-16,3-3 0 16,2 1-2160-16,1-4-464 0</inkml:trace>
  <inkml:trace contextRef="#ctx0" brushRef="#br0" timeOffset="5156.55">25264 17630 22111 0,'-11'-14'1968'0,"5"6"-1584"0,0 0-384 0,-2 2 0 15,-1-2 1072-15,0 3 128 0,0 0 16 0,-1 0 16 16,-1 3-176-16,-3 2-32 0,-4 3-16 0,-2 3 0 15,-3 1-640-15,-4 4-128 0,0-2-32 0,2 4 0 16,1 2 16-16,2-1 0 0,2-3 0 0,7 1 0 16,4 1-96-16,3-3-128 0,1 0 176 0,5-10-176 15,4 10 240-15,5-2-64 0,3-5-16 0,6 1 0 16,4-1 176-16,4-3 48 0,7-1 0 0,-3-2 0 16,3-1-224-16,-3 2-32 0,-3-3-128 0,-3-1 192 0,-2 1-32 0,-3 2-16 15,-4 3 0-15,-2 2 0 0,-13-2 48 0,9 6 16 16,-9-6 0-16,3 18 0 0,-4 4 112 0,-5 3 32 15,-6-1 0-15,-3 6 0 0,-3-1 96 0,-2 3 0 16,-4-1 16-16,-4 3 0 0,-4-3-192 0,-1-1-32 16,-1-1-16-16,1-3 0 0,2 0-224 0,2-5 176 15,5-1-176-15,1-4 160 0,4 1-160 0,4-5 0 16,2-4 0-16,0 1 0 16,5-4-1888-16,8-5-256 0,0 0-48 0</inkml:trace>
  <inkml:trace contextRef="#ctx0" brushRef="#br0" timeOffset="5626.37">26090 16944 23039 0,'0'0'2048'0,"0"0"-1648"0,0 0-400 0,0 0 0 16,-9 6 960-16,-1 1 128 0,-3 5 0 0,-1 5 16 16,-2 5-192-16,-4 6-32 0,-1 7-16 0,-2 5 0 0,-1-2-352 0,-2 2-80 15,0 7-16-15,-1-1 0 0,-2 4-96 0,2-1 0 16,0-2-16-16,5-2 0 0,0-8-48 0,7-2-16 15,-1-2 0-15,4-7 0 0,2-2-112 0,2-6-128 16,3-7 176-16,2 1-176 0,3-12 416 0,0 0-32 16,0 0 0-16,0 0 0 0,12-3 256 0,2-3 32 15,0-5 16-15,3-4 0 0,3-3-320 0,-1 1-64 16,0-2-16-16,-2 1 0 0,0 1-288 0,1 2 160 16,0 4-160-16,-2 2 128 0,-2 2-128 0,-1 2 0 15,-2 5 0-15,-11 0 0 0,7 9 0 0,-2 1-144 16,0 4 144-16,-1 2 0 0,-2 1-128 0,-2 4 128 15,-1 0 0-15,-2 3 0 0,0-2 0 0,-1 0 0 0,2 0 0 0,-1 3 0 16,0-6-224-16,3-1 64 0,0-3 16 16,3-3 0-1,0 0-2000-15,-3-12-400 0,9 6-80 0,3-1 0 0</inkml:trace>
  <inkml:trace contextRef="#ctx0" brushRef="#br0" timeOffset="5920.19">26221 17530 21183 0,'0'0'944'0,"0"0"192"0,0 0-912 0,0 0-224 0,0 0 0 0,11-5 0 16,-1-3 1776-16,1 3 304 0,3 0 64 0,0-3 16 0,2 2-1248 0,-1 1-240 16,-1-4-48-16,-1 2-16 15,-2-5-240-15,-2 3-48 0,-1-2-16 0,-2-1 0 0,-2 1 176 0,-1-1 32 16,-3 4 16-16,0 8 0 0,-7-9 0 0,0 5 0 15,-4 1 0-15,-2 5 0 0,-1 0-160 0,-6 6-48 16,-1 1 0-16,-1 5 0 0,2-2-128 0,-2 5-48 16,-1 1 0-16,2-1 0 0,3 1-144 0,4 1 0 15,3-3 0-15,6 0 128 0,3-1-128 0,6 2 0 16,4 1 0-16,4-4 0 0,4-3-336 0,1 0 0 16,3 1 0-16,1-7 0 15,5-1-2736-15,0-4-528 0</inkml:trace>
  <inkml:trace contextRef="#ctx0" brushRef="#br0" timeOffset="6417.74">27005 17301 3679 0,'0'0'320'0,"0"0"-320"0,0 0 0 0,0 0 0 0,1-6 3072 0,-1 6 560 15,0 0 96-15,-1-9 32 0,1 3-1712 0,-4 0-352 16,0 0-64-16,-1 2-16 0,0 2-272 0,-5 2-64 16,0-1-16-16,-2 1 0 0,0 1-384 0,-1 3-80 15,0 2-16-15,2-1 0 0,-1 0-208 0,2 1-32 16,3 1-16-16,0 0 0 0,2 4-288 0,0-4-64 16,5 3-16-16,3 3 0 0,0 1 96 0,1-5 0 15,1-1 16-15,0 2 0 0,2 3 128 0,0-2 32 16,2 2 0-16,0 2 0 0,0-1-80 0,8 10-16 15,-3-6 0-15,-7 0 0 0,-2-4-112 0,-2-3-32 16,-4 1 0-16,-3 0 0 0,-3-3 224 0,-3 1 32 16,-4-5 16-16,-1 4 0 0,-5-1 48 0,1-2 0 0,-2 2 0 0,1-6 0 15,-2 1-256-15,2-3-64 16,0 0 0-16,1-3 0 0,1 0-192 0,1-6 0 16,3 0 0-16,4-4 0 15,4 2-1840-15,5-1-464 0,4-3-80 0</inkml:trace>
  <inkml:trace contextRef="#ctx0" brushRef="#br0" timeOffset="6699.2">27942 16658 26719 0,'-6'-10'1184'0,"6"10"240"15,-8-9-1136-15,0 4-288 0,-1 2 0 0,-1 2 0 0,-3 4 848 0,-1 0 112 16,1 6 32-16,-3 0 0 0,0 5-144 0,-2 4-16 16,-1 5-16-16,1 6 0 0,-4 0-368 0,1 7-64 15,-1 3 0-15,-1 2-16 0,0-2-176 0,2 6-48 16,-2-3 0-16,1 5 0 0,2-1-144 0,-2 2 128 16,3-2-128-16,3 1 128 0,2 0-128 0,0-7-224 15,2-3 48-15,4-4 16 16,0-6-1008-16,2-2-208 0,-2-5-32 0,3-5-12608 0</inkml:trace>
  <inkml:trace contextRef="#ctx0" brushRef="#br0" timeOffset="6844.96">27431 17206 19343 0,'14'-13'1728'0,"-1"7"-1392"0,2-6-336 0,5 6 0 16,4 3 1600-16,4-3 240 0,4 2 48 0,1 2 16 15,4-1-384-15,5 3-80 0,4 0-16 0,3-1 0 16,5-2-784-16,-1 0-176 0,0 1-16 0,2 2-16 31,2 2-896-31,3 3-176 0,1 1-48 0,4 5 0 0</inkml:trace>
  <inkml:trace contextRef="#ctx0" brushRef="#br0" timeOffset="7722.52">17807 19224 20271 0,'0'0'1792'0,"0"0"-1424"16,0 0-368-16,0 0 0 0,-9-11 688 0,-2 6 64 16,-1 2 16-16,1 1 0 0,-3-3 656 0,-1 3 144 0,-2 0 32 0,-1 1 0 15,-1 1-720-15,-1 0-144 0,-2 0-32 0,-2 2 0 16,-1 2-224-16,-4 2-48 0,-2 2-16 0,1 2 0 16,-1-1-176-16,4 1-48 0,3-1 0 0,5 1 0 15,4-1-64-15,3 0 0 0,6-1-128 0,2 2 192 16,4-10-32-16,4 7-16 0,5 1 0 0,1-4 0 15,5 1 64-15,3 3 16 0,3-3 0 0,4 5 0 16,0-3-224-16,1 5 128 0,-2-1-128 0,-2 3 0 16,-2 2 0-16,-2 1 0 0,-3 0 0 0,-2-1 0 15,-4-3 0-15,-2 4 0 0,-3-2 0 0,-4 0 144 16,-3 0 64-16,-3 1 16 0,-4-2 0 0,-3-4 0 16,-3 1 160-16,-3-1 16 0,-4 1 16 0,-3-3 0 15,0 0-144-15,-1-5-16 0,0-2-16 0,1-1 0 16,-4-1-240-16,2-4 128 0,4-7-128 0,1-1 0 15,4 1-1568-15,7-5-416 0,3-2-64 0,6 0-13120 16</inkml:trace>
  <inkml:trace contextRef="#ctx0" brushRef="#br0" timeOffset="8017.52">18194 19242 25279 0,'-12'8'1120'0,"6"1"224"0,-2 0-1072 0,-1 3-272 16,-1 5 0-16,-1 2 0 0,-1 6 672 0,1 1 80 15,1-2 16-15,2-1 0 0,3 3-112 0,2-5-16 16,2-3 0-16,4-1 0 0,2-1 48 0,2-1 0 0,5-5 0 0,1-1 0 16,0-5-48-16,5-2-16 0,1-4 0 0,4-3 0 15,1-8 176-15,4-1 32 0,2-3 16 0,-2-3 0 16,-2-3-112-16,3-3-32 0,1-2 0 0,-2-2 0 15,-5 2-192-15,-2-1-64 0,-2 0 0 0,-4 1 0 16,-3-5-176-16,-2 2-32 0,-1 3-16 0,-1 2 0 16,-2 4-224-16,-1 4-240 0,-1 3 48 0,0 4 16 31,-2 0-2448-31,-2 11-480 0,3-12-96 0,-3 12-32 0</inkml:trace>
  <inkml:trace contextRef="#ctx0" brushRef="#br0" timeOffset="8435.7">18968 18704 17503 0,'0'0'1552'0,"-5"9"-1232"16,0 3-320-16,-2 2 0 0,0 4 512 0,-1 2 64 15,0 0 0-15,-1 7 0 0,-1 3 368 0,1 5 80 16,0 3 0-16,1 4 16 0,-3-1-416 0,0-3-96 16,1 1-16-16,1-3 0 0,0-3 176 0,4-5 16 15,0-7 16-15,1-4 0 0,0-5 304 0,4-3 64 0,0-9 16 0,0 0 0 16,0 0 32-16,15 0 0 0,-1-1 0 16,3-4 0-16,3-4-432 0,2-2-64 0,2-7-32 0,0 3 0 15,0-2-400-15,1 2-80 0,0 0 0 0,-2 2-128 16,1 5 0-16,-2 2 0 0,-3 3 0 0,-3 3 0 15,-1 5 0-15,-2 2 0 0,-1 6 0 0,-5-1-144 16,-2 6 144-16,-2 1 0 0,-3-1 0 0,-4 0 0 16,-1 2 0-16,-7-2 0 0,-2 0 0 0,-3-3 128 15,-6 1 64-15,-3 1 0 0,2-2 16 0,-1-1 0 16,-2 0-32-16,0-5-16 0,-1 0 0 0,2-5 0 16,2-2-160-16,3-3 0 0,1-2 0 0,3-4 0 15,5-2-1520-15,3-4-272 16,1 3-64-16</inkml:trace>
  <inkml:trace contextRef="#ctx0" brushRef="#br0" timeOffset="8840.12">19905 18954 19119 0,'0'0'832'0,"0"0"192"0,0 0-816 0,0 0-208 15,0 0 0-15,0 0 0 0,0 0 1184 0,0 0 192 16,0 0 32-16,0 0 16 0,0 0-208 0,-8-3-32 0,-4 3-16 0,-3 3 0 16,0 0-336-16,-4 2-80 0,-3 7-16 0,-1-2 0 15,-1 5-240-15,1-1-48 0,-1 2-16 0,3-2 0 16,0 2-192-16,5 1-48 0,3-3 0 0,4 1 0 15,3-2-192-15,3 3 144 0,5-2-144 0,3-3 128 16,4 2 240-16,2 0 32 0,0-7 16 0,3 4 0 16,2-3-112-16,-1-2-32 0,0 1 0 0,0 1 0 15,-2-1-80-15,-1 3 0 0,-2-5-16 0,-10-4 0 16,0 0-32-16,6 10 0 0,-6-10 0 0,0 0 0 16,-2 9 0-16,-4 1 0 0,-2-4 0 0,-4 2 0 15,-2 1 16-15,-4-4 0 0,-3 1 0 0,-2-2 0 16,-3-1-32-16,4 0-128 0,1 0 192 0,3-3-64 31,2-3-1280-31,4 1-272 0,4-1-48 0</inkml:trace>
  <inkml:trace contextRef="#ctx0" brushRef="#br0" timeOffset="9186.04">20743 18872 17503 0,'0'0'1552'0,"0"0"-1232"15,-10-1-320-15,-1 0 0 0,-4 2 1280 0,-2 3 192 0,1 2 32 0,-3 0 16 16,-2 6-176-16,0-2-16 0,-4 3-16 0,1 2 0 15,-2 0-480-15,1 3-80 0,4 2-32 0,2 1 0 16,1-2-336-16,5-1-80 0,4-2-16 0,4-1 0 16,1-3 272-16,7 1 48 0,2 1 16 0,5-2 0 15,3-4-48-15,6 0-16 0,3-2 0 0,6-2 0 16,0-1-272-16,0-3-48 0,-1-5-16 0,4 2 0 16,2-4-416-16,-1 0-96 0,-3-2-16 0,-1 1 0 31,-1 2-2080-31,-2-3-432 0,7-1-64 0,-3-3-32 0</inkml:trace>
  <inkml:trace contextRef="#ctx0" brushRef="#br0" timeOffset="9505.76">21239 18839 18431 0,'0'0'1632'0,"-10"9"-1312"15,0-3-320-15,0 7 0 0,-3 1 1312 0,0 0 192 16,-1 3 32-16,2 0 16 0,-2 0-256 0,1 1-48 16,0 0-16-16,2-1 0 0,-1 1-528 0,2-3-96 15,0-1-32-15,1 2 0 0,3-6 16 0,2-1 0 16,4-9 0-16,0 0 0 0,0 0 288 0,0 0 48 16,0 0 16-16,0 0 0 0,0 0-48 0,13-3-16 0,3-2 0 0,1-4 0 15,0-5-384-15,3 0-80 16,-1 0-16-16,1-1 0 0,-2 0-224 0,1-2-48 0,0 1-128 0,1 2 192 15,-1 2-192-15,0 1 0 0,0-1 0 0,-1 3 0 16,-1-3 0-16,-1 5 0 0,0 1 0 0,-1 1 0 31,-5 1-1376-31,1 0-368 0,0 4-80 0,0 0-14624 0</inkml:trace>
  <inkml:trace contextRef="#ctx0" brushRef="#br0" timeOffset="9846.1">22060 18755 16575 0,'0'0'1472'0,"0"0"-1168"16,0 0-304-16,0 0 0 0,-10 3 1072 0,1-1 144 15,0 3 48-15,1 4 0 0,-3 2 224 0,0 1 48 16,-2 1 16-16,0-2 0 0,1 6-432 0,-1 1-96 16,-2 0 0-16,0 1-16 0,1 0-304 0,0 0-48 15,0-3-16-15,1 2 0 0,0-1-304 0,2-3-64 16,1 0-16-16,2-4 0 0,2 0-256 0,0-3 160 0,6-7-160 0,0 0 128 15,0 0-368-15,0 0-80 0,0 0 0 0,0 0-14384 16</inkml:trace>
  <inkml:trace contextRef="#ctx0" brushRef="#br0" timeOffset="10221.56">22372 18792 12895 0,'-12'7'1152'0,"-2"5"-928"0,-3 5-224 0,-1 1 0 0,-3-1 2320 15,0 4 432-15,-2-1 64 0,0-1 32 16,-1 1-944-16,0 2-192 0,-2 2-48 0,2-3 0 0,0-2-688 0,2-2-144 16,2 0-16-16,2-4-16 0,3-4-80 0,4 1-16 15,3-5 0-15,8-5 0 0,0 0 112 0,0 0 16 16,0 0 0-16,8-4 0 0,3-5-80 0,4 0-16 15,3-5 0-15,2-4 0 0,3 1-432 0,1-2-96 16,2-1-16-16,-2 0 0 0,1-3-192 0,1 0 144 16,1 3-144-16,-1 1 128 0,1-3-128 0,1 3 0 15,0 1 0-15,-1 6 0 0,-2 2 0 0,-2 2 0 16,-3 3 0-16,-2 0 0 0,-4 6 0 0,-3 5 0 16,-3 1-176-16,-3 4 176 0,-5-11 0 0,-2 15 0 0,-5-2 0 0,-2 2-128 15,-2 1 128-15,-4 0 0 0,-4 2 0 0,-6-1 0 16,3 0 0-16,-3 0-128 15,0-3 128-15,2-3-192 16,4 2-1200-16,3-5-240 0,2-1-48 0,3-4-9296 0,11-3-1856 0</inkml:trace>
  <inkml:trace contextRef="#ctx0" brushRef="#br0" timeOffset="10570.16">22743 18819 22975 0,'0'0'1024'0,"0"0"192"0,10-3-960 0,0 1-256 0,2 0 0 0,0 0 0 15,1-4 1216-15,0 2 208 0,0 0 48 0,1-2 0 0,-3-2-672 0,0 2-128 16,0-5-32-16,-1 4 0 0,0-3-128 0,-2 3-16 15,-3 0-16-15,-2-2 0 0,1 0 96 0,-4 9 0 16,0 0 16-16,0 0 0 0,-6-8-80 0,-3 6 0 16,-2 0-16-16,-1 5 0 0,-6 1-176 0,1 5-16 15,-1-2-16-15,-3 9 0 0,1 0-96 0,1 3-32 16,1-1 0-16,3 1 0 0,4 0-160 0,3 0 192 16,4 2-192-16,4-2 192 0,4-2-192 0,4 0 0 15,4-2 0-15,4-1 0 0,0-5 0 0,4 1-176 16,3-5 48-16,3 2-11120 15,0-6-2208-15</inkml:trace>
  <inkml:trace contextRef="#ctx0" brushRef="#br0" timeOffset="11373.84">23185 18434 21183 0,'0'0'944'0,"0"0"192"0,-9-5-912 0,1 1-224 16,1 0 0-16,7 4 0 0,-13 1 768 0,2 2 128 16,0 1 0-16,-1 5 16 0,-1-1 176 0,-1 6 48 15,-1 4 0-15,-3 4 0 0,-2 2-256 0,0 0-48 16,-1 5-16-16,2 2 0 0,-1 2-96 0,2 0-16 16,2 0 0-16,3-2 0 0,3-2-224 0,2 1-48 15,1 1-16-15,3-6 0 0,2-2-48 0,2 0-16 16,2-1 0-16,2-3 0 0,2-3-96 0,3-2-32 15,1-4 0-15,3 0 0 0,1-4-48 0,2-3-16 0,3 0 0 0,2-3 0 16,0-4-160-16,1-1 0 0,-1-4-160 16,0 0 160-1,-2-1-2048-15,0-1-320 0,-1-5-64 0</inkml:trace>
  <inkml:trace contextRef="#ctx0" brushRef="#br0" timeOffset="11544.74">22898 18690 29887 0,'0'0'1328'0,"0"0"272"0,0 0-1280 0,11-5-320 0,2-1 0 0,2 5 0 15,3-1 384-15,4 1 0 0,5-1 16 0,1 0 0 16,-1 1-80-16,4-1 0 0,2-3-16 0,-2-1 0 16,-5 1-304-16,1-4-176 0,-3 2 32 0,1 0-9392 15,-3 1-1856-15</inkml:trace>
  <inkml:trace contextRef="#ctx0" brushRef="#br0" timeOffset="11828.8">23466 18764 19983 0,'0'0'880'0,"0"0"192"0,0 0-864 0,10 0-208 15,1-1 0-15,0-2 0 0,2 2 1536 0,-1-1 256 16,2-4 48-16,0 0 16 0,2-3-672 0,-4-1-128 15,0 2-32-15,-5-3 0 0,1 1-176 0,-3 0-32 0,-2-6-16 0,-2 5 0 16,-2 2-64-16,-3-1-16 0,-1 2 0 0,-3 2 0 16,-2 3-192-16,-7 3-32 0,0 3-16 0,-2 3 0 15,-6-1-160-15,0 7-48 0,-2-1 0 0,3 3 0 16,0 0-144-16,5 4-128 0,5 0 144 0,1 0-144 16,4 2 0-16,4 2 0 0,4 3 0 0,4-2 0 15,2-2-144-15,4 1-80 0,5-3-16 0,3-1 0 31,5-2-1792-31,3-2-352 0,6-2-80 0,3-7-16 0</inkml:trace>
  <inkml:trace contextRef="#ctx0" brushRef="#br0" timeOffset="12247.73">24089 18765 16991 0,'-22'3'752'0,"8"2"144"0,-3-1-704 0,-1-2-192 16,-2 2 0-16,-3 4 0 0,-1 1 1360 0,-2 3 240 16,-1 0 64-16,-1 2 0 0,0-3-576 0,3 5-128 15,2-1 0-15,4-1-16 0,1 0-304 0,4 0-64 16,3-3-16-16,5-2 0 0,0 0 160 0,6-9 48 16,0 0 0-16,4 8 0 0,-4-8 32 0,13 6 16 15,0 0 0-15,3-6 0 0,2-2-176 0,1-5-48 16,5 1 0-16,0-4 0 0,2 1-80 0,0-5 0 15,2-1-16-15,3-2 0 0,1-2-176 0,2 0-48 16,3-1 0-16,-1-2 0 0,-3-6-48 0,0 2-16 0,-2-5 0 0,1-3 0 16,0-4-16-16,0-2-16 0,0-6 0 15,-2-1 0-15,-2-5-48 0,-1-1-128 0,-3-2 192 0,-3 10-64 16,-3 9-128-16,-4 10 0 0,-4 5 144 0,-3 8-144 16,-7 13 0-16,0 0 144 0,0 0-144 0,-13 5 0 15,-3 7 0-15,-4 8 0 0,-1 5 0 0,-1 9 0 16,-1 5 0-16,-1 7 0 0,-3-1 0 0,3 5 0 15,0 1 0-15,3 2 0 0,-4-1 0 0,8-1 0 32,3-3-800-32,3 1-112 0,3-2-32 0,3-7 0 15,3-3-1568-15,5-4-320 0,4-2-64 0,5-8-16 0</inkml:trace>
  <inkml:trace contextRef="#ctx0" brushRef="#br0" timeOffset="12926.8">26265 18530 13823 0,'0'0'608'0,"0"0"128"0,5-12-592 0,-1 1-144 0,-1-3 0 0,-2 4 0 15,-2 1 1936-15,-2-1 368 0,-1 3 64 0,3-2 0 16,-3 0-864-16,0 2-176 0,-2 0-48 0,-2 3 0 16,0-1-400-16,-4 0-96 0,-3 2-16 0,-2 1 0 15,-2-1-176-15,0 3-32 0,-2 0-16 0,-2 3 0 16,-1-1-160-16,-1 5-48 0,-1-1 0 0,0 7 0 0,1-1-80 0,-1 6 0 15,0 0-16-15,2 4 0 0,-1 1 64 0,6-2 16 16,3 3 0-16,4 3 0 0,2-5-144 16,6-1-32-16,4 0 0 0,4-4 0 0,3-1 240 0,3-4 32 15,5-2 16-15,3-3 0 0,2-1-128 0,3 1-32 16,1-5 0-16,3-2 0 0,1-4 16 0,2-2 0 16,1 1 0-16,1-2 0 0,-3-4-96 0,0-2 0 15,-1 3-16-15,-1-4 0 0,-3-2 0 0,-2-1 0 16,-1-1 0-16,-1 2 0 0,1 1-32 0,-3 1 0 15,-6 2 0-15,-2 1 0 0,-1 4-144 0,-9 7 0 16,0 0 0-16,0 0 128 0,0 0-128 0,0 0 0 16,-1 17 0-16,-4 3 0 0,-3 4 0 0,0 4 0 0,-3-2 0 15,2 2 0-15,-1-3 0 0,1 4 0 0,2-2 0 16,2 1 0-16,2-8 0 0,3 2-192 0,0 2 64 0,5-4 128 31,-1-2-3104-31,2-5-496 0,7 0-112 0,-13-13 0 0</inkml:trace>
  <inkml:trace contextRef="#ctx0" brushRef="#br0" timeOffset="14743.84">26908 18903 15663 0,'4'-13'688'15,"-4"13"144"-15,4-8-656 0,-3-2-176 0,2 1 0 0,-3 9 0 0,2-10 2672 16,-2 10 496-16,0 0 96 0,0 0 32 0,0 0-1504 0,0 0-288 16,-10-1-64-16,1 2-16 0,-1 2-608 0,-1 6-128 15,-3 2-32-15,-3 4 0 0,-1 3-144 0,1 1-48 16,-1 1 0-16,1 3 0 0,1-1-16 16,1-3 0-16,-1 0 0 0,5-1 0 0,2-3-96 0,4 0-32 15,2-2 0-15,3 0 0 0,4-2-96 0,2-3-32 16,5 2 0-16,1-4 0 0,4 3-16 0,1-5-16 15,2-3 0-15,6 1 0 0,1-4-160 0,1-1 0 16,0-6-160-16,2 0 160 16,-2-5-2336-16,-1 1-368 0,-2 2-80 0</inkml:trace>
  <inkml:trace contextRef="#ctx0" brushRef="#br0" timeOffset="14894.08">27065 18402 40655 0,'-14'-18'1792'0,"9"4"384"0,1-2-1728 0,0 0-448 0,0 5 0 0,3-2 0 16,1 2 192-16,1 3-32 0,-1 8-16 0,0 0 0 15,0 0-144-15,0 0 0 0,0 0-192 0,0 0-11968 16,0 0-2400-16</inkml:trace>
  <inkml:trace contextRef="#ctx0" brushRef="#br0" timeOffset="17023.08">4375 19279 3679 0,'0'0'160'0,"0"0"32"0,0 0-192 0,0 0 0 0,0 0 0 0,0 0 0 15,0 0 2624-15,0 0 464 0,0 0 112 0,0 0 0 16,0 0-1712-16,0 0-336 0,-7-5-80 0,-1-1-16 16,-1 2-128-16,1 1-32 0,0-2 0 0,-1-3 0 15,-2 3-144-15,1-1-48 0,0-2 0 0,-1 2 0 16,-2-4-144-16,-1 1-48 0,-3-5 0 0,0 1 0 16,-4 3-192-16,1-3-64 0,0-3 0 0,-4 2 0 15,-1 2-64-15,-1-2 0 0,-1 1-16 0,-2 1 0 16,0 2-32-16,-2-3 0 0,-1 4 0 0,-2-1 0 15,-3 4-144-15,-2-4 192 0,-3 3-192 0,-2 0 192 16,0 0-192-16,-3 3 128 0,-4-3-128 0,0 0 128 16,-1 4-128-16,0-1 0 0,0-1 0 0,0 2 128 15,0 3-128-15,1 0 0 0,0 0 0 0,1 1 0 16,-2 1 0-16,3 3 0 0,2 0 0 0,3 0 0 0,5 0 0 16,2 4 0-16,-1-1 0 0,1 2 0 0,2 1 0 0,-1-2 0 15,2 3 0-15,2-4 0 0,3 4 0 16,2-4 0-16,-4 3 0 0,2-2 0 0,0 0 0 0,-1 1 0 15,0 0 0-15,2 3 0 0,3 0 0 0,-1 0 0 16,4 0 0-16,-3 2 0 0,3 2 0 0,0 2 0 16,2-1 0-16,-3 1 0 0,1 0 0 0,1 1 0 15,-1 1 0-15,0-1 0 0,-2 0 0 0,0 2 0 16,1-2 0-16,4-1 0 0,0-1 0 0,0 1 0 16,0 2 0-16,1 0 0 0,0 2 128 0,3-3 0 15,-2-1 0-15,6-1 0 0,-3 0-128 0,4 1 0 16,2 0 0-16,3 0 0 0,0-2 0 0,5-1 128 0,0-2-128 0,5-1 192 15,2 1-32-15,3 0 0 16,4-1 0-16,3-1 0 0,8 4 160 0,0-1 48 16,3 0 0-16,4-2 0 0,2-4-64 0,4 2-16 0,3-3 0 0,1 2 0 15,1-2-80-15,2 3-16 0,-1-2 0 0,2 2 0 16,2 0-48-16,0 0-16 0,-1 0 0 0,-1 0 0 16,-1-1-128-16,-1 0 0 0,1 0 0 0,-1 0 0 15,1-2 192-15,-1 2-64 0,1-4 0 0,-1 1 0 16,1 0 128-16,-1-3 32 0,-2 0 0 0,4-1 0 15,-3-2 32-15,3-2 16 0,-4-1 0 0,0-2 0 16,0 1-96-16,-2-5-32 0,0 0 0 0,-2-1 0 16,0 1-80-16,0-5-128 0,0-1 176 0,0 1-176 15,-1-1 192-15,0 0-64 0,0-2 0 0,-3-1-128 0,-4-1 304 16,1-1-48-16,-1-2-16 0,-4 0 0 0,0 0 32 16,-5-3 16-16,-3-2 0 0,-1-6 0 15,-2-3 96-15,-4-2 0 0,-1 0 16 0,-3 0 0 16,-3 0-112-16,-4 2-32 0,-5 2 0 0,-3 2 0 0,-4 3 96 0,-4-2 16 15,-4 3 0-15,-5 3 0 0,-3 6-368 0,-1 2 0 16,-3-1 0-16,-3 4 128 0,-3-1-128 0,1 5 0 16,0 3 0-16,-4 2 0 0,-2-3 0 0,0 4-240 15,0 4 64-15,1 6 16 16,1-2-1712-16,4 6-352 0,3 1-64 0,3 2-14784 0</inkml:trace>
  <inkml:trace contextRef="#ctx0" brushRef="#br0" timeOffset="19743.04">2278 17069 1839 0,'0'0'160'0,"-10"0"-160"16,-2-2 0-16,2 2 0 0,10 0 1664 0,-10-1 288 16,1-3 64-16,-1 3 16 0,0-2-528 0,10 3-96 15,-9-5-32-15,0 2 0 0,0 0-352 0,9 3-80 16,-9-1-16-16,0-1 0 0,0 2-224 0,9 0-32 15,0 0-16-15,0 0 0 0,0 0-16 0,0 0 0 16,0 0 0-16,0 0 0 0,0 0 96 0,13-1 16 16,2 0 0-16,8-2 0 0,6-2-112 0,7 1 0 15,6 2-16-15,10 1 0 0,10-1-240 0,6 1-32 0,3 1-16 16,1 0 0-16,5 3-112 0,-1-2-32 0,0 0 0 0,2 2 0 16,-1 4 32-16,-1-3 0 0,2-3 0 0,-4 2 0 15,-2 0 128-15,1-1 32 0,-1 2 0 0,-3-3 0 16,-4-1-64-16,-3 0-16 0,-5-1 0 0,-5 1 0 15,-6 0-96-15,-5 0-16 0,-6 0 0 0,-2 1 0 16,-6 0-64-16,-4 1 0 0,-5-2-128 0,-6 1 192 16,-12-1-192-16,0 0 128 0,0 0-128 0,0 0 0 15,0 0 288-15,-9 1-32 0,-8 1-16 0,-6 0 0 16,-6-1-16-16,-6 2 0 0,-5 1 0 0,-5-2 0 16,-6 3-224-16,-2 0 0 0,-4 0 0 0,-3-2 0 15,-2-3 0-15,-2 3 128 0,-2-1-128 0,-3 2 0 16,-2-2 0-16,-1 0 0 0,-3-2 128 0,1-2-128 15,1 1 0-15,1 1 0 0,-2 0 0 0,1 0 0 16,1 0 0-16,1-1 0 0,0-2 0 0,5 1 0 0,6-1 0 0,5 2 0 16,7 2 0-16,2-1 0 0,6-2 0 0,4-2 0 15,4 0 0-15,6 0 0 0,4 3 0 0,6-2 0 16,4 0 0-16,12 3 0 0,0 0 0 0,0 0 0 16,14-10 0-16,8 3 0 0,6-3 0 0,9 2 0 15,6-3 0-15,9 3 0 0,5-1 0 0,8 6 0 16,6-1 0-16,4-4 0 0,1 2 0 0,1-3 0 15,-4 1 0-15,4 3 0 0,-2 4 0 0,-2-2 0 16,-3 2 0-16,-2 1 0 16,-10 1-1216-16,-5 6-176 0,-7-1-32 0,-6 3-12832 0</inkml:trace>
  <inkml:trace contextRef="#ctx0" brushRef="#br0" timeOffset="20469.4">2761 17456 12895 0,'0'0'576'0,"0"0"112"0,0 0-560 0,0 0-128 0,2-6 0 0,1-4 0 16,0 0 1344-16,3-2 256 0,4-4 32 0,1-1 16 15,1 1-688-15,2-4-128 0,1 1-16 0,3-1-16 16,1-2-352-16,1 0-64 0,1-1 0 0,0 4-16 15,0 1-176-15,-2 0-16 0,1 4-16 0,-1 0 0 16,-2 1-160-16,-3 2 0 0,-2 6 144 0,-2-3-144 16,-1 3 0-16,-9 5 0 0,0 0 0 0,11 5 0 0,-4 5 160 0,-2 4-32 15,-2 3-128-15,-1 3 192 0,1 3 128 0,-3 5 0 16,-1-1 16-16,-2 2 0 0,-2-1-112 0,0 4-32 16,0 1 0-16,1-1 0 0,-2-3-48 0,2-1-16 15,0-8 0-15,1 0 0 0,2 0-128 0,1-1 0 16,1-4 144-16,2 0-144 0,0 2 0 0,0-5 0 15,1-4 0-15,1 1 0 16,-5-9-1776-16,0 0-416 0</inkml:trace>
  <inkml:trace contextRef="#ctx0" brushRef="#br0" timeOffset="20690.14">2954 17464 20207 0,'0'0'896'0,"0"0"192"0,0 0-880 0,0 11-208 0,0 1 0 0,3-3 0 16,0 3 1168-16,4-1 192 0,2 1 48 0,6 2 0 16,1 4 48-16,2 0 16 0,-1 0 0 0,1 1 0 15,1-2-688-15,2 1-128 0,1-1-16 0,1 1-16 16,1-4-368-16,1 2-64 0,1-1 0 0,2 3-16 16,0-4-176-16,1 0 192 0,1 1-192 0,1-2 192 15,2-3-192-15,3 3-176 0,-1-4 48 0,2 1-9824 16,1-4-1952-16</inkml:trace>
  <inkml:trace contextRef="#ctx0" brushRef="#br0" timeOffset="21158.23">4621 17231 12431 0,'0'0'544'0,"0"0"128"0,0 0-544 0,2-9-128 0,-1-1 0 0,-1 10 0 15,0 0 1424-15,0 0 256 0,0 0 48 0,-10 8 16 16,-1 1-512-16,-2 6-96 0,0 3-32 0,1 3 0 15,-2 6-16-15,0 0-16 0,0 3 0 0,0 5 0 16,0 0-288-16,0 1-48 0,0-2-16 0,0 3 0 16,1 0-432-16,2-2-96 0,-1-2 0 0,3-6-16 15,2 1-176-15,2-5 0 0,1 0 144 0,0-4-144 16,4-4-1088 0,2-2-304-16,5 1-48 0,-1-9-10416 0</inkml:trace>
  <inkml:trace contextRef="#ctx0" brushRef="#br0" timeOffset="21548.37">4971 17581 19343 0,'0'0'1728'0,"7"-12"-1392"16,-2 3-336-16,-3-1 0 0,-2 10 256 0,-1-10 0 15,-5-1-16-15,2 4 0 0,-2-2 624 0,-2 4 128 16,-1 0 32-16,-1 0 0 0,-4 5-560 0,-4 3-96 0,-2 4-32 0,-3 1 0 15,-3 3-64-15,0 3-16 0,-1 3 0 0,-1 3 0 16,0 3-64-16,3-1-32 0,3-3 0 0,6 2 0 16,3 0 32-16,5-3 16 0,6-4 0 0,3-2 0 15,4 1 112-15,6-5 0 0,6-1 16 0,3-3 0 16,6-5 176-16,0-3 16 0,2-2 16 0,0-2 0 16,2 0-256-16,-4-1-48 0,0-5-16 0,0 2 0 15,-1 2-96-15,-5-4 0 0,3 0-128 0,-4 1 192 16,-1 0-192-16,-3 1 128 0,-2 3-128 0,-3-2 0 15,-4 5 128-15,-6 6-128 0,0 0 0 0,0 0 0 16,0 0 0-16,0 0 0 0,-1 14 0 0,-3 0 0 16,0 1 0-16,2 3 0 0,0 0 0 0,2 1 144 15,2-1-144-15,3 1 0 0,1 1 0 0,4 0 0 16,3-2-160-16,5-2-112 0,0-1-32 0,-2-3 0 16,4 0-2432-16,2-7-480 0</inkml:trace>
  <inkml:trace contextRef="#ctx0" brushRef="#br0" timeOffset="21827.21">5562 17510 15663 0,'0'0'1392'0,"-6"14"-1120"15,-3-2-272-15,-1 4 0 0,-1 0 1920 0,-1 3 320 16,-2 4 64-16,1-4 0 0,1-2-768 0,2-3-176 0,1 0-16 0,1 0-16 15,2-2-800-15,1-4-144 0,5-8-48 0,0 0 0 16,0 0 160-16,0 0 16 0,0 0 16 0,0 0 0 16,0 0 128-16,11-5 32 0,2-5 0 0,2 1 0 15,0-4-416-15,3 0-80 0,0-2 0 0,1 2-16 16,0-4-176-16,0 0 0 0,3 1 144 0,-3 2-144 16,2 2 0-16,1 3 0 0,-3-1 0 0,1 2 0 15,1 3 0-15,0-1 0 0,0 2 0 0,-1 2 0 31,-2-1-1280-31,-2 2-208 0,1 0-48 0,-2 1-12512 0</inkml:trace>
  <inkml:trace contextRef="#ctx0" brushRef="#br0" timeOffset="22192.73">6268 17507 19807 0,'0'0'880'0,"0"0"176"0,-12-2-848 0,0 0-208 16,-1 2 0-16,-5 3 0 0,-3 1 1136 0,-1-2 176 16,-1 3 32-16,0 3 16 0,-3 0-464 0,3 3-80 15,1 2-32-15,2 1 0 0,1 1-320 0,5-1-64 16,4 0-16-16,3-3 0 0,2-1-192 0,3 1-32 16,2-11-16-16,0 0 0 0,11 6 272 0,4 0 48 15,3-1 16-15,2-5 0 0,3-3-176 0,0-1-48 16,3 0 0-16,-1 0 0 0,3-2-256 0,-4-1 160 0,-2 1-160 15,-2 0 128-15,-3 3-128 0,-1 2 0 16,-1 1 0-16,-2 4 0 0,-1 3 0 0,-5 1 0 0,-3 6 0 0,-5-1 0 16,-4-1 208-16,-4 4 16 0,-3 1 0 0,1 3 0 15,-1-3 160-15,0 2 16 0,-5-1 16 0,-2 1 0 16,-3 3-192-16,-2-2-32 0,1-2-16 0,1 1 0 16,0-1-176-16,3-2 160 0,0 0-160 0,2-5 160 31,1 1-1392-31,4-5-288 0,3 1-48 0,9-8-12640 0</inkml:trace>
  <inkml:trace contextRef="#ctx0" brushRef="#br0" timeOffset="22547.71">6709 17472 18143 0,'0'0'800'0,"0"0"160"0,0 0-768 0,0 0-192 15,0 0 0-15,0 0 0 0,0 0 1280 0,0 0 224 16,10-7 32-16,0 2 16 0,1 0-464 0,0 0-80 16,2-5-32-16,1 3 0 0,1-3-528 0,0 3-96 15,0-1-32-15,-1 2 0 0,-1-3-128 0,-3 1-48 16,-2 3 0-16,-3-3 0 0,1 2-144 0,-6 6 0 15,0 0 144-15,0 0-144 0,-7-5 160 0,-6 4-32 0,-5 2-128 0,-3 4 192 16,-1 1 64-16,-3 6 0 0,-2-1 0 0,-1 1 0 16,0 3-64-16,1 1 0 0,3 2 0 0,5 0 0 15,4 0-64-15,6-4-128 0,3-4 176 0,3 3-176 16,3-1 128-16,6-3-128 0,4 1 0 0,6-3 0 31,3 2-512-31,5-4-176 0,5-1-16 0,3-4-12592 0</inkml:trace>
  <inkml:trace contextRef="#ctx0" brushRef="#br0" timeOffset="22851.23">7298 17405 15663 0,'0'0'688'0,"0"0"144"0,-12-1-656 0,-2 1-176 0,-2 1 0 0,-1 2 0 0,-1 0 1760 0,0 2 320 16,1 0 64-16,-1 1 16 0,1 2-1264 0,3-1-240 15,3 2-48-15,2-2-16 0,3-1-16 0,6-6-16 16,-2 10 0-16,5-1 0 0,-3-9 80 0,8 11 32 16,0 1 0-16,3-5 0 0,1 4-256 0,1-4-48 15,-2 2-16-15,0 0 0 0,-4 2-224 0,0-2-128 16,-2 3 128-16,-3-3-128 0,-2 0 128 0,-1 0-128 16,-3-1 128-16,-3 0-128 0,-5 1 384 0,-2-3 0 15,-4 3 0-15,1-1 0 0,-3-1-32 0,0 0 0 16,0-3 0-16,-1 1 0 0,4 2-352 0,-1-2 144 15,0-1-144-15,5-1 0 0,3-3 0 0,10 0-144 16,-9 0-16-16,9 0-9984 16,2-10-2000-16</inkml:trace>
  <inkml:trace contextRef="#ctx0" brushRef="#br0" timeOffset="23076.74">7825 17057 22111 0,'0'0'1968'0,"0"0"-1584"0,-9 3-384 0,-2 3 0 15,-3 7 1264-15,-4-1 160 0,-2 2 48 0,1 3 0 16,-2 1-368-16,6 2-64 0,-2 3-16 0,2 0 0 16,2 4-624-16,2 1-128 0,1 2-16 0,0-1-16 0,-1 3-240 0,3 0 144 15,-1 0-144-15,1-3 128 16,2 0-1280-16,2-4-256 0,0 2-48 0,2-5-7184 15,-2-1-1456-15</inkml:trace>
  <inkml:trace contextRef="#ctx0" brushRef="#br0" timeOffset="23238.85">7516 17372 18431 0,'18'-2'1632'0,"2"-2"-1312"16,3 1-320-16,3 0 0 0,0-2 1312 0,5 1 192 15,2 0 32-15,1 0 16 0,0-1-704 0,1 4-144 16,0 1-16-16,0 0-16 16,-4 0-1568-16,0 5-304 0,10-3-64 0,-7 1-16 0</inkml:trace>
  <inkml:trace contextRef="#ctx0" brushRef="#br0" timeOffset="23652.16">8655 17276 19295 0,'0'0'848'0,"-2"-9"176"0,-1 1-816 0,3 8-208 16,-4-12 0-16,4 12 0 0,-7 0 1344 0,7 0 208 15,-9 7 48-15,0 0 16 0,-1 3-592 0,1 1-128 16,0 3-32-16,1 3 0 0,3-2-224 0,3 1-64 16,2 1 0-16,1 1 0 0,0-2-224 0,4-2-48 15,3 0-16-15,1 0 0 0,0-4 64 0,2-1 16 16,2-2 0-16,2 0 0 0,0-4 16 0,3-3 0 15,0-1 0-15,2-6 0 0,1 0-112 0,0-1-16 16,2-5 0-16,-1 2 0 0,-3 1-128 0,-2-4-128 0,-1-2 192 0,-2 0-192 16,-3 2 160-16,1 1-160 0,-2 0 128 0,-1-1-128 15,-2 2 0-15,1 2-272 0,-8 10 32 0,5-9 16 32,0 2-2224-32,-5 7-448 0</inkml:trace>
  <inkml:trace contextRef="#ctx0" brushRef="#br0" timeOffset="24424.33">8701 17314 10127 0,'0'0'448'0,"10"-4"96"15,1 0-544-15,1-1 0 0,-2 1 0 0,5 2 0 0,3-2 1920 0,0-2 256 0,1 1 64 0,0 1 16 16,0-5-960-16,3 3-192 0,2 0-32 0,0-1-16 15,-1 0-160-15,-1-1-48 0,-1 1 0 0,-1 5 0 16,1-1-80-16,-2 2-32 0,-1-2 0 0,-4 1 0 16,-4 2-240-16,3 4-48 0,-2-1-16 0,-3 0 0 15,-8-3-192-15,0 0-48 0,3 10 0 0,-3-10 0 16,0 0 0-16,0 0 0 0,0 9 0 0,0-9 0 16,0 0 176-16,-1 10 16 0,1-10 16 0,-9 5 0 15,0-1 80-15,-1-1 16 0,0-2 0 0,-1 0 0 16,-3-1-176-16,-3 3-48 0,-2-1 0 0,-4 2 0 15,-2-3-144-15,-1 2-128 0,0-3 144 0,-2 2-144 0,-2 3 144 0,1 2-144 16,0-5 128-16,2 5-128 0,3 0 0 0,2 1 128 16,2 2-128-16,4-1 0 0,3 0 160 0,7-1-160 15,0 0 192-15,6-8-192 0,2 11 288 0,3 0-48 16,5 1-16-16,4-5 0 0,5 0 64 0,3 0 16 16,3-1 0-16,0 5 0 0,0-2-112 0,1 2-32 15,0-1 0-15,-1 2 0 0,1 0-160 0,-2-2 160 16,-5 1-160-16,-1 3 160 0,-6-4-32 0,-2 1-128 15,-3 2 192-15,-5-2-64 0,-4 3 0 0,-3 2-128 16,-3-4 192-16,-5 0-64 0,-2 0 112 0,-3 1 16 16,-6-5 0-16,-1 2 0 0,-2-4 16 0,-2 1 16 0,-2 0 0 15,1-3 0-15,-1 0-128 0,2 0-32 0,0 0 0 0,3-3 0 16,2-1-128-16,3 1 0 0,0-5 0 16,5 0 0-1,4 2-832-15,12 2-192 0,-6-6-32 0,6 6-10704 0,6-9-2128 0</inkml:trace>
  <inkml:trace contextRef="#ctx0" brushRef="#br0" timeOffset="24816.86">9489 17356 2751 0,'0'0'256'0,"0"0"-256"15,0 0 0-15,0 0 0 0,0 0 4000 0,-9 4 752 16,-1-2 160-16,0 2 16 0,0 4-2640 0,-2 2-544 16,2 3-96-16,1-1-32 0,0 3-464 0,3 3-80 15,1 1-32-15,2-1 0 0,3 0-400 0,3 0-64 16,2-2-32-16,1 0 0 0,0-3-112 0,3-2-32 15,4-2 0-15,2-6 0 0,3 1 0 0,1-4 0 16,0-2 0-16,0-2 0 0,0-6 128 0,0 1 32 16,1-5 0-16,-3-1 0 0,0-2-144 0,-2 0-32 15,-2-2 0-15,1 0 0 0,0-1-208 0,-1 0-48 16,-5 1-128-16,4-2 192 0,-3 2-192 0,0 0 128 0,0 0-128 0,-3 1 0 16,2 3 0-16,-1 1-288 0,1 4 32 0,-1 2 16 31,1 4-2288-31,-8 4-464 0</inkml:trace>
  <inkml:trace contextRef="#ctx0" brushRef="#br0" timeOffset="25282.71">10272 16886 12895 0,'0'0'1152'0,"0"0"-928"15,0 0-224-15,0 0 0 0,0 0 1008 0,-8 10 144 16,1 0 48-16,-2 4 0 0,-3 1-96 0,1 3-16 16,-1 2 0-16,1 2 0 0,-3 3-192 0,0 3-32 15,0 5-16-15,-2 2 0 0,-2-2-32 0,0 0-16 16,0 0 0-16,3 0 0 0,-2-3-336 0,5-2-64 15,2-4-16-15,2-5 0 0,3-2-64 0,4-4-32 16,-2-4 0-16,3-9 0 0,0 0 288 0,6 9 64 16,-6-9 16-16,14 2 0 0,0-3 80 0,4-4 16 15,1-2 0-15,2 1 0 0,-4-4-496 0,2 2-80 16,-3-2-32-16,4 4 0 0,0-3-144 0,-1 4 0 0,-1 2 0 16,0 1 128-16,-3-1-128 0,-1 3 0 0,-2 3 0 0,-2 2 128 15,-3 5-128-15,-1-1-176 0,-5 3 48 0,-2 0 0 16,-3 2 128-16,-3 0 0 0,-3 1 0 0,-1-3-128 15,-5-1 128-15,-1 0 0 0,-6-3 0 0,2 2 0 16,-1-3 0-16,0-1 128 0,2 3-128 0,1-5 128 16,0-1-128-16,-2 1 128 0,3-4-128 0,4-2 128 15,2-1-128-15,2-1 0 0,2 1-176 0,8 3 176 32,-4-9-2624-32,7 0-416 0</inkml:trace>
  <inkml:trace contextRef="#ctx0" brushRef="#br0" timeOffset="25669.01">10821 17235 2751 0,'0'0'256'0,"0"0"-256"0,0 0 0 0,0 0 0 0,0 0 3280 0,-10-4 624 16,-2 3 112-16,0 1 16 0,-5 1-2032 0,-1 3-400 15,1 0-96-15,-2 0-16 0,0 2-96 0,1 3-32 16,1-3 0-16,4 4 0 0,2-4-576 0,2 2-112 0,0 1-32 0,5 0 0 16,4-9-256-16,2 9-48 0,2 3-16 0,3-5 0 15,0 2-16-15,4-3-16 0,-3 2 0 0,2 1 0 16,0-3 0-16,0 3 0 0,0-2 0 0,-2 2 0 15,-8-9-288-15,6 8 0 0,-2 4 0 0,-4-5 0 16,0-7 160-16,-6 12-32 0,-2-6 0 0,-2 3 0 16,-4-4-128-16,-3 2 192 0,-2 0-192 0,-1-3 192 15,-2 1 0-15,1-1 0 0,0 2 0 0,2-3 0 16,2-3-192-16,3-1 0 0,2-1 144 0,2 0-144 31,1-2-1152-31,9 4-320 0,-4-8-48 0</inkml:trace>
  <inkml:trace contextRef="#ctx0" brushRef="#br0" timeOffset="26435.29">11331 17224 11967 0,'0'0'1072'0,"0"0"-864"0,-9 3-208 0,0 0 0 16,-1-2 1296-16,-2 3 224 0,1-1 32 0,-3 0 16 15,-1 0-448-15,-2 2-96 0,2 4 0 0,-3-3-16 16,2 3-96-16,0-1-16 0,1 3 0 0,2-1 0 16,5 3-128-16,1 1-48 0,3-4 0 0,4 3 0 15,0-13-32-15,8 13-16 0,2-4 0 0,3 0 0 16,1-4-96-16,4 2 0 0,1-2-16 0,2-2 0 16,5-1-320-16,0 1-64 0,1-2-16 0,0-1 0 31,-1-2-1504-31,2 0-288 0,0 0-64 0,-1-1-10848 0</inkml:trace>
  <inkml:trace contextRef="#ctx0" brushRef="#br0" timeOffset="26737.99">11764 17222 12895 0,'0'0'1152'0,"0"0"-928"16,0 0-224-16,0 0 0 0,0 0 1376 0,0 0 224 16,0 0 64-16,0 0 0 0,0 0-816 0,-1 11-144 15,-2-1-48-15,0 1 0 0,-2-2-304 0,-1 1-64 16,1-2-16-16,2 3 0 0,-4-2-144 0,2 3-128 16,0-3 192-16,0 1-192 0,-1 1 160 0,-2-2-160 15,0 2 128-15,1-2-128 0,-1 3 0 0,0-1 0 16,1-3 128-16,0 3-128 0,1-3 0 0,1 2 0 0,0-2 0 0,5-8 128 15,-5 11-128-15,5-11 0 0,-3 9 0 0,3-9 0 16,-5 10-368-16,5-10 48 0,0 0 16 0,0 0-6272 16,0 0-1248-16</inkml:trace>
  <inkml:trace contextRef="#ctx0" brushRef="#br0" timeOffset="27363.23">11702 17366 16575 0,'0'0'736'0,"0"0"160"0,0 0-720 0,0 0-176 0,5-6 0 0,1-5 0 15,1 4 1344-15,3-5 256 0,1 1 32 0,3 2 16 0,-2-4-432 0,3 2-64 16,2 1-32-16,0-2 0 0,1 5-352 0,1-2-80 16,0 2-16-16,2 2 0 0,-1-4-192 15,2 6-32-15,-3-1-16 0,0 1 0 0,-1-1-80 0,-2 3-16 16,-2 0 0-16,-1 1 0 0,-3 0-192 0,-10 0-144 15,11-1 192-15,0 2-192 0,-11-1 0 0,8 8 0 16,-8-8 0-16,7 6 0 16,-7-6-1792-16,5 10-320 0,1-2-64 0</inkml:trace>
  <inkml:trace contextRef="#ctx0" brushRef="#br0" timeOffset="27589.68">12293 17219 18191 0,'0'0'800'0,"0"0"176"0,0 0-784 16,0 0-192-16,0 0 0 0,0 0 0 0,0 0 1088 0,0 0 160 0,-10 5 32 0,-2 1 16 16,-2 5-528-16,2 2-96 0,-1 1-32 0,2 0 0 15,-5-1-336-15,4 3-80 0,0 1-16 0,2 1 0 16,1-2-208-16,3 1 128 0,2-1-128 0,1-3 0 31,3 0-960-31,3-1-272 0,1-1-64 0</inkml:trace>
  <inkml:trace contextRef="#ctx0" brushRef="#br0" timeOffset="28054.3">12639 17200 11967 0,'-9'10'1072'0,"-1"4"-864"16,-2 0-208-16,0 1 0 0,-1-2 1760 0,-1 3 304 15,-3 2 64-15,1 2 16 0,-2 4-640 0,-1-1-128 16,-3 1-32-16,-1 2 0 0,-1-3-256 0,1 0-48 15,3-3-16-15,1 0 0 0,1-2-288 0,3-4-64 0,2-1-16 0,3-2 0 16,1-6 32-16,3 0 0 0,6-5 0 0,0 0 0 16,0 0 16-16,0 0 0 0,0 0 0 0,4-6 0 15,2-5-16-15,5 0 0 0,3-3 0 0,3 2 0 16,0-4-432-16,2 2-64 0,2-3-32 0,1-1 0 16,-1 0-32-16,1 0 0 0,1 1 0 0,0-3 0 15,0-2-128-15,0 3 0 0,1 1 0 0,2 2 0 16,-1 2 0-16,-1 2-176 0,-3-1 48 0,0 5 0 15,-4 2 128-15,-1 4-160 0,-4 0 160 0,-12 2-160 16,0 0 160-16,11 8 0 0,-6 1-144 0,-4 3 144 16,-5-3 0-16,-4 3 0 0,1 1-144 0,-7-2 144 15,-4 2 0-15,-4 1 0 0,-3-4 0 0,0 1 0 16,-1 1 0-16,5-3-192 0,-1 1 192 0,3-5-208 16,1 1-256-1,5 1-48-15,1-4-16 0,3-1 0 0,9-2-1760 0,0 0-336 0,0 0-80 16</inkml:trace>
  <inkml:trace contextRef="#ctx0" brushRef="#br0" timeOffset="28308.03">13255 16837 20959 0,'0'0'928'0,"0"0"192"0,0 0-896 0,-11 12-224 15,-4 0 0-15,-3 1 0 0,-3 1 1552 0,1 6 272 16,1 7 48-16,0 0 16 0,1 2-784 0,-2 7-144 0,-3 1-48 0,-1 1 0 16,0 0-480-16,1 0-112 0,1 3 0 0,4-3-16 15,2 0-128-15,3-1-32 0,3-3 0 0,2 0 0 16,3-2-144-16,3-5 0 0,0-1 0 0,2-1 0 16,2-5-320-16,0-1-32 0,1-2-16 0,-1-2 0 31,0-6-2032-31,-2-9-416 0</inkml:trace>
  <inkml:trace contextRef="#ctx0" brushRef="#br0" timeOffset="28487.54">12813 17212 23439 0,'0'0'1024'0,"15"-4"240"0,4 1-1008 0,2-2-256 0,0-2 0 0,2 3 0 16,-1 3 896-16,4 0 128 0,1 0 16 0,2-1 16 0,1 1-608 0,0 0-128 15,2-2-32-15,-2 3 0 0,0 0-288 0,-2 3 0 16,-4-2 128-16,-3 3-128 16,-2 0-1984-16,0-2-448 0</inkml:trace>
  <inkml:trace contextRef="#ctx0" brushRef="#br0" timeOffset="29093.38">13727 17191 10127 0,'0'0'896'16,"0"0"-704"-16,-4-5-192 0,4 5 0 0,-6-8 2288 0,6 8 416 16,-12-5 96-16,1 1 16 0,-3 3-960 0,2-1-192 15,-2 1-48-15,2 0 0 0,-1-2-608 0,-1 3-128 16,0 0-32-16,1 0 0 0,2 0-400 0,1 3-96 16,0-1-16-16,10-2 0 0,-9 3-192 0,9-3-144 15,0 0 192-15,-7 10-192 0,5 0 128 0,0 2-128 16,2-3 0-16,3 1 0 0,-3-10 0 0,6 13 0 15,1 2 0-15,-1-1 0 0,2 0 128 0,-2-4-128 16,-2 1 144-16,2 1-144 0,-4-3 0 0,-2-9 0 0,0 0 0 0,-3 12 0 16,-2-5 144-16,5-7-144 0,-10 9 128 0,0-4-128 15,-1 0 0-15,0 0 0 0,-2-1 0 0,-3-3 0 16,0 2 256-16,-1-1-16 0,-2 1-16 0,-2 0 0 16,-2-1-32-16,2 0-16 0,-2 1 0 15,0-3 0-15,-1 0-176 0,1 0 192 0,0 0-192 0,5-1 192 16,-1-1-48-16,1 1 0 0,2-2 0 0,6 1 0 15,1 1-144-15,9 1-176 0,0 0 48 0,0 0-14672 16</inkml:trace>
  <inkml:trace contextRef="#ctx0" brushRef="#br0" timeOffset="30283.45">29252 13344 4607 0,'0'0'400'0,"-7"0"-400"16,-2 0 0-16,0 0 0 0,1-1 1488 0,1 1 224 15,-1 0 32-15,-1 0 16 0,2-1-288 0,-1 2-48 16,0 0-16-16,2-1 0 0,0 3 16 0,-1-1 0 16,7-2 0-16,0 0 0 0,-5 4-272 0,5-4-48 15,0 0-16-15,8 9 0 0,2-8-320 0,6 5-80 16,7-1-16-16,7-2 0 0,5 0-16 0,2-3 0 15,4 0 0-15,3 0 0 0,3-3-224 0,0 1-48 16,0-3-16-16,3 1 0 0,1 0-16 0,0 3 0 16,5-2 0-16,-8 1 0 0,-4-2-128 0,-2 0-32 15,-4 2 0-15,-3 0 0 0,-7 0-192 0,-4 1 0 16,-6-1 0-16,-6 2-160 16,-4 0-2032-16,-8 0-416 0,0 0-80 0</inkml:trace>
  <inkml:trace contextRef="#ctx0" brushRef="#br0" timeOffset="30514.26">29198 13593 23151 0,'-9'2'512'0,"-4"2"96"0,-2-1 32 0,1 5 0 0,2-3-512 0,7 0-128 0,5-5 0 0,0 0 0 0,0 0 912 0,7 8 160 16,3-3 16-16,5-1 16 0,4-2-176 0,5 2-32 15,6-1-16-15,3-2 0 0,4-1-240 0,3-3-32 16,6 1-16-16,1-2 0 0,1 0-368 0,1 0-80 15,-2 2-16-15,0-2 0 0,-2-1-128 0,0 2 128 16,-2 1-128-16,-3-1 128 0,-5-1-128 0,-2-1 0 16,-1 3 0-16,-4-1-14768 0</inkml:trace>
  <inkml:trace contextRef="#ctx0" brushRef="#br0" timeOffset="31069.6">30888 13058 13759 0,'0'0'608'0,"0"0"128"0,0 0-592 0,0 0-144 15,0 0 0-15,0 0 0 0,0 0 896 0,0 0 128 16,0 0 48-16,-3-5 0 0,-4 1 16 0,0 1 0 15,-2 0 0-15,0 2 0 0,-1 0-64 0,-2 1-16 16,-4 0 0-16,-2 3 0 0,-4 5-32 0,-2 0 0 16,-1 4 0-16,-5 5 0 0,-3 3-144 0,-1 3-48 15,-4 6 0-15,0 1 0 0,0 1-416 0,1 5-96 16,0 3-16-16,4 3 0 0,4-1-256 0,6 2 0 16,5 0 0-16,6-3 0 0,7-2 0 0,7 1 0 15,5-1 0-15,7-3 0 0,4-3 0 0,6-2 192 16,4-6-48-16,5 0 0 0,4-5 416 0,4-1 80 15,2-5 0-15,5-2 16 0,-1-3-48 0,5-2-16 16,2-4 0-16,2-4 0 0,0-7 80 0,1 2 16 16,-1-7 0-16,-2 0 0 0,-1-4-320 0,-4-4-64 0,-3 0-16 0,-4-6 0 15,-5 0 224-15,-5-4 64 0,-5-5 0 0,-5-5 0 16,-5-2-320-16,-7 0-48 0,-6-3-16 0,-8 7 0 16,-8-1-192-16,-7 3 0 15,-6 1 0-15,-6 4 0 16,-3 2-832-16,-5 3-224 0,-5 6-32 0,0 1-11168 0,-4 6-2224 15</inkml:trace>
  <inkml:trace contextRef="#ctx0" brushRef="#br0" timeOffset="34137.61">4284 12922 11967 0,'-9'-1'1072'0,"-1"1"-864"15,-1 1-208-15,4-2 0 0,-2 0 1776 0,9 1 304 16,-9-1 64-16,9 1 16 0,0 0-1328 0,0 0-272 15,-8-4-48-15,8 4-16 0,0 0-48 0,3-10 0 16,2 2 0-16,0-4 0 0,3 1-192 0,3-3-32 16,2-2-16-16,3-2 0 0,2 1-208 0,1 1 176 15,4-3-176-15,3 1 160 0,2-1-160 0,2 0 0 16,-1 0 0-16,7-2 0 0,3 4 320 0,3-1-32 16,1 0 0-16,3 0 0 0,0-1-16 0,4 0 0 15,-2 1 0-15,4-2 0 0,1 1-96 0,3 1-32 16,5 1 0-16,2 4 0 0,0-4-16 0,-1 2-128 0,-3-1 192 0,2 4-64 15,2 0 0-15,4 0-128 0,0 4 192 16,7 0-64-16,-3 5-128 0,-1-1 0 0,1 1 0 0,-5 4 0 16,-2 3 0-16,2 3 0 0,2 3 0 0,1-1 128 15,-2 3-128-15,1 2 0 0,-1-3 144 0,-1 3-144 16,-2 6 0-16,3 0 0 0,2 2 0 0,2-2 0 16,1-1 0-16,0 2 0 0,-4-2 0 0,1 2 0 15,-2 3 0-15,3 1 0 0,3-4 0 0,2 2 0 16,0 0 0-16,0-1 0 0,0-1 128 0,3-2-128 15,5-1 0-15,5-3 128 0,1-1-128 0,-2-5 0 16,1 0 144-16,4-5-144 0,2 0 192 0,0-3-192 16,-3-1 176-16,1-1-176 0,1-1 160 0,-2 1-160 15,2 0 128-15,-3 0-128 0,-3-2 0 0,-2 0 144 16,-1 0-144-16,0 1 0 0,1 1 0 0,-1 0 0 16,-2 0 144-16,1-2-144 0,-2 0 160 0,1 2-160 0,1 1 144 15,3 0-144-15,-1-1 128 0,0-2-128 0,-1 0 176 0,2 0-48 16,3 1-128-16,3-1 192 0,1 2-192 0,-2-2 0 15,-1-2 0-15,2 1 0 0,4-1 0 0,-1 0 0 16,-3 0 0-16,-3 1 144 0,-2-5-144 0,-2 0 0 16,0 4 0-16,-1 1 128 0,-3-1-128 0,-2 2 0 15,-3-2 144-15,2 2-144 0,-2-2 0 0,0 1 0 16,5 2 0-16,-5-2 128 0,-6-1-128 0,-2-2 0 16,0 2 128-16,3 1-128 0,3-3 0 0,-1-1 0 15,-1 2 0-15,-4-3 128 0,-2-3-128 0,-2 2 0 16,-1-2 128-16,-3 4-128 0,1-1 0 0,-2 1 144 15,-2-3-144-15,-4 2 0 0,-6-2 128 0,-1 0-128 0,-3 3 0 0,-2-4 0 16,-3 1 128-16,-1-2-128 0,-3-2 0 16,-1-2 0-16,-1-1 0 0,2-1 128 0,-2 0-128 0,-1-1 0 15,-2 1 160-15,-1-3-160 0,0-2 128 0,-1 2-128 16,-1 2 128-16,-3 2-128 0,0 1 0 0,-1-1 128 16,-2 3-128-16,3 2 0 0,-3 3 0 0,-1-2 0 15,-1 3 192-15,-1 2-64 0,-5 2 0 0,1 3 0 16,0 1-128-16,-2 1 0 0,-1 1-192 0,0 3 192 15,-1 5-160-15,1-3 160 0,3 7 0 0,-4-1-144 16,1 4 144-16,3 3 0 0,1 1 0 0,2 3 0 16,4-1 0-16,-1 1-128 0,1-3 128 0,3 4 0 15,2-1 0-15,4 0 0 0,-1-3 0 0,2 3 0 16,-2 0 0-16,3-1 0 0,4-2 0 0,2-1 0 16,2-1 0-16,2 1 128 0,1 1 0 0,3-2 0 0,2-4 32 0,4 0 16 15,1-1 0-15,1 0 0 0,-4-2-32 16,3 3 0-16,0 3 0 0,6-2 0 0,-3-8-144 0,5 5 0 15,2-3 144-15,1 2-144 0,-1-3 0 0,2 1 144 16,-2-4-144-16,1 5 0 0,0-5 128 0,3 1-128 16,2-1 0-16,2-1 0 0,-2-1 128 0,-1-1-128 15,0 0 0-15,2 0 0 0,2 2 0 0,2-3 0 16,3-1 0-16,-6-1 0 0,-1-2 128 0,-1 1-128 16,0-1 0-16,2 2 0 0,1-1 0 0,2 0 0 15,2 0 0-15,0-3 0 0,-2 1 0 0,-2 1 0 16,0 2 0-16,3 0 0 0,5 1 0 0,0 0 0 15,-4 0 0-15,0 1 0 0,-2-2 0 0,1 2 0 16,0 2 0-16,2-3 0 0,3-2 0 0,-2 1 0 0,1 0 0 16,-3 1 0-16,-3-2 128 0,7 1-128 0,4-1 144 15,-1 0-144-15,-2 0 0 0,-1 2 0 0,0 0 0 0,4 0-160 16,-1 2 160-16,1-2 0 0,-2 2 0 0,1-2 0 16,-5 0 0-16,2 1 0 0,1 3 0 0,0-3 0 15,0-1 0-15,0 0 0 0,-2 0 0 0,-3 1 0 16,0 1 0-16,2 0 0 0,2 1 0 0,-2 0 0 15,-5-1 0-15,2 2 0 0,-2 1 0 0,3 1 128 16,1-1-128-16,-1-1 0 0,-1 2 0 0,-1 2 0 16,-2-4 0-16,0 1 0 0,-4 0 0 0,3 0 128 15,1 0-128-15,1-1 0 0,-4-2 0 0,0 0-128 16,-4-1 128-16,0 3 0 0,-3-2 0 0,0 2 0 16,-1-1 0-16,-1 2 0 0,1-1 0 0,0-2 0 15,-5 3 0-15,1 2 0 0,-2-4 0 0,2 4 0 0,0 2 0 0,0-3 0 16,-1-1 0-16,1 0 0 0,-4-2 0 0,-1-2 0 15,-3 1 0-15,1 0 0 0,1-5 0 0,0 2 0 16,0 1 0-16,3 0 0 0,0 1 0 0,0-2 0 16,-1-2 0-16,-2-2 128 0,-4 4-128 0,1 2 0 15,2-2 0-15,-3 1 0 0,1-1 0 0,1 2 0 16,5 3 0-16,-3-4 0 0,0-3 0 0,-2 2 0 16,-1-2 0-16,-3 2 0 0,-2 1 0 0,-2 0 0 15,1 0 0-15,0 4 0 0,-2 4 0 0,2-5 0 16,1 3 0-16,-3 1 0 0,-2-2 0 0,-2 2 0 15,-2 2 0-15,-2-4 0 0,-3 0 0 0,0 2 0 0,1 0 0 0,-2 4 0 16,-2-5 0-16,2 3 0 0,0-4 0 16,1 6 128-16,0-3-128 0,0 4 0 0,1-3 0 15,-4 4 0-15,2-1 0 0,1 0 0 0,-3-1 0 0,1-2 0 16,-2 1 0-16,0 0 0 0,-5-2 0 0,3 2 0 16,-2-2 0-16,-1-1 0 0,-4 1 0 0,-1-3 0 15,-2 4 0-15,-1-3 0 0,-2 1 0 0,1 0 0 16,-2-2 0-16,1 2 0 0,-9-7 0 0,7 9 0 15,0-4 0-15,0 2 0 0,1-2 0 0,1 2 128 16,-3-1-128-16,6 1 0 0,-1-2 0 0,-1 2 0 16,-2-2-256-16,2-1 16 0,0 0 16 0,0 2 0 15,1-2-400 1,-1 0-80-16,0 0 0 0,-1 0-13408 0</inkml:trace>
  <inkml:trace contextRef="#ctx0" brushRef="#br0" timeOffset="34958.42">14501 11647 2751 0,'0'-12'256'0,"0"12"-256"0,0-10 0 0,0 1 0 16,0 9 4032-16,0 0 752 0,0 0 144 0,0 0 48 16,0 0-3104-16,0 0-608 0,0 0-128 0,-10 9-32 15,-3 1-576-15,0 5-112 0,3 4-32 0,-5 3 0 16,0 1-48-16,1-2-16 0,0 2 0 0,-1 1 0 16,-3-2-176-16,5-2-144 0,0-1 192 0,2-1-192 15,-1-1 144-15,2-2-144 0,1 0 0 0,4-5 144 16,1 2-352-16,4-12-80 0,2 9-16 0,2-1 0 15,-4-8-1632-15,12 4-336 0</inkml:trace>
  <inkml:trace contextRef="#ctx0" brushRef="#br0" timeOffset="35415.81">14465 12128 8287 0,'0'0'368'0,"-3"-6"80"0,-1-3-448 0,4 9 0 0,0 0 0 0,0 0 0 0,0-9 2768 16,0 9 480-16,4-12 80 0,2 3 32 15,4 1-1984-15,3-3-400 0,2 0-80 0,5-3 0 0,5 0-128 0,1-3-32 16,1-3 0-16,1-1 0 0,4-5-96 0,-2 2-32 16,-1 2 0-16,1-3 0 15,-4 1-160-15,1 2-48 0,-3 1 0 0,0 3 0 0,-1 1-208 0,-1 2-64 16,-3 2 0-16,-1 4 0 0,-2-1-128 0,-1 5-272 16,-2 0 64-16,-1 1-8656 15,-12 4-1728-15</inkml:trace>
  <inkml:trace contextRef="#ctx0" brushRef="#br0" timeOffset="35846.53">15955 11715 14735 0,'18'-13'640'0,"-5"8"160"0,-2-1-640 0,-1 1-160 0,-2 0 0 0,-8 5 0 15,0 0 1136-15,0 0 192 0,1-11 32 0,-1 11 16 16,-9-3-560-16,-3 1-112 0,-8 2-32 0,-2 4 0 16,-4 4 48-16,-3-1 16 0,-5 5 0 0,-3 3 0 15,-3 4 224-15,2 4 64 0,1 2 0 0,2 3 0 16,0 2-512-16,5-1-80 0,3 3-32 0,8 1 0 15,6-4-208-15,7 0-64 0,5-5 0 0,7 0 0 0,6-3 80 16,5-3 16-16,8-1 0 0,6 0 0 0,8-7 16 0,5-2 0 16,6-7 0-16,2-1 0 0,1-3 32 0,0-4 16 15,1-1 0-15,3-5 0 0,2 6 192 16,-4-8 32-16,-4-5 16 0,-1 0 0 0,-3-3 144 0,-6 2 32 16,-6-2 0-16,-4 2 0 0,-6-3-304 0,-1 3-48 15,-6 2-16-15,-7 0 0 0,-3-1-336 0,-4 3 128 16,-5 0-128-16,-3 2 0 15,-4 3-1632-15,1 2-400 0,-2 4-80 0,2 0-13008 0</inkml:trace>
  <inkml:trace contextRef="#ctx0" brushRef="#br0" timeOffset="36992.28">23592 13027 6447 0,'-27'-5'272'0,"8"1"80"0,-4-6-352 0,-1 2 0 0,1-2 0 0,2 5 0 15,0-2 2464-15,4 3 416 0,0-1 96 0,4 4 16 16,3-1-1424-16,10 2-288 0,0 0-48 0,0 0-16 15,0 0-256-15,0 0-48 0,0 0-16 0,0 0 0 16,3-9-304-16,-3 9-64 0,0 0-16 0,11-7 0 16,3 2 0-16,3-1 0 0,2 0 0 0,4 3 0 15,6 0 0-15,3 2 0 0,2-3 0 0,7 1 0 16,1-3-96-16,3-2-32 0,4 0 0 0,0-1 0 16,5 0 0-16,2 3-16 0,3-4 0 0,2 2 0 15,0-2-16-15,2 2 0 0,0-3 0 0,1 2 0 16,-2 0-32-16,3 3 0 0,2-2 0 0,3 3 0 15,-1-4-64-15,1 1 0 0,0 2-16 0,-2-3 0 16,0 3-112-16,2-2-128 0,-1 2 176 0,-1 1-176 16,-3-3 128-16,-4 3-128 0,-3 4 0 0,-3-2 0 0,-3-2 0 0,0 3 0 15,0-2 0-15,0 1 0 0,0 2 192 0,-2 1-192 16,-3 0 192-16,-1-1-192 16,-3-2 128-16,-1 3-128 0,0 3 0 0,0-2 0 0,-3-1 0 15,1 0 0-15,-2 1 0 0,0 3 0 0,0-1 0 0,-1 2 0 16,-3-2 0-16,-2 1 0 0,-5 1 0 0,-1 3 0 15,0-3 0-15,-1 1 0 0,1 1 0 0,-3-3 0 16,-1 2 0-16,0 3 0 0,-2-3 0 0,1 4 0 16,-1-2 0-16,-1 2 0 0,1-1 0 0,-3 4 0 15,1-1 0-15,3-1 0 0,-3 1 0 0,1 1 0 16,0-2 0-16,2 1 0 0,-2 1 0 0,0-2 0 0,-1 6 0 0,-2-3 0 16,-2-2 0-16,0-2 0 0,-5 2 0 0,0 1-144 15,-3-2 144-15,1 4 0 0,-2-1 160 0,-2 0-160 16,0-1 0-16,0 2 0 0,-5 2-128 0,1-3 128 15,0 0 0-15,-1-4 0 0,0 1 128 0,1 2-128 16,-4-3 0-16,2 2 0 0,-1-3 0 0,4-9 0 16,-4 11 0-16,2 0 0 0,2-11 0 0,0 0 144 15,-7 8-144-15,7-8 0 0,-5 10 144 0,5-10-144 16,0 0 128-16,0 0-128 0,0 0 160 0,0 0-160 16,0 0 160-16,0 0-160 0,0 0 160 0,0 0-160 15,0 0 160-15,0 0-160 0,0 0 160 0,0 0-160 16,8-5 128-16,-8 5-128 0,0 0 0 0,9-5 0 15,0 1 0-15,-3-1 128 0,1-2-128 0,-2 1 0 16,-2-1 0-16,1 0 128 0,0 0-128 0,0-2 0 16,-4 9 0-16,5-10 128 0,-1-3-128 0,1 0 0 0,-3 4 0 0,1-3 0 15,-1 0 0-15,-2 2 0 0,-1-4 128 0,0 0-128 16,-2 4 0-16,0-1 0 0,-3-3 0 0,0 0 0 16,-3 1 0-16,-2-1 0 0,-4 1 0 0,-7-1 0 15,-5-1 0-15,-8 0 0 0,-5-1 0 0,-3 0 0 16,-5-2 0-16,-4-1 0 0,-4-1 0 0,-4-3-192 15,-5 1 192-15,-5 2-160 0,-5 0-16 0,-2-2 0 16,-3-1 0-16,-2 4 0 16,0 4-1312-16,-4 1-272 0,0 0-48 0,6 9-8304 15,10 3-1664-15</inkml:trace>
  <inkml:trace contextRef="#ctx0" brushRef="#br0" timeOffset="44513.77">829 1084 24239 0,'-14'-12'1072'0,"7"8"224"0,7 4-1040 0,0 0-256 0,0 0 0 0,-5 9 0 0,0 3 0 0,1 4 0 16,3 5-176-16,-1 5 176 0,-1 5 0 0,1 1 272 15,-1-1-16-15,2 2-16 0,-1 0-80 0,2-10-16 16,-1 8 0-16,-1 6 0 0,0 0 32 0,1 4 0 15,-1 5 0-15,-1 4 0 0,2-1-48 0,-6 51 0 16,0-13 0-16,-1-5 0 0,-1-4 0 0,-1-4-128 16,-1 1 192-16,4-34-64 0,1 3 64 0,-3 8 16 15,-1 3 0-15,0 5 0 0,0 3 160 0,-1-2 16 16,1 4 16-16,-6 44 0 0,2-23 80 0,4-15 16 16,1-8 0-16,2-3 0 0,5-5-96 0,0-7-16 15,4-2 0-15,2-6 0 0,1-3-80 0,1-4-32 0,2-1 0 16,2-1 0-16,-3-8-128 0,4-3-16 0,-3-2-128 0,-1-7 192 15,-1-2-192-15,3 4 144 0,0-1-144 0,1 0 128 16,2 1-128-16,0-1 128 0,2 0-128 0,16 8 128 16,-6-5-128-16,4-1 0 0,-3 2 144 0,6-4-144 15,0 0 128-15,1-1-128 0,1 1 128 0,1-4-128 16,2 3 0-16,3-4 144 0,1 1-144 0,2 0 0 16,1-3 192-16,5 0-64 0,3 1 0 0,5-2-128 15,6 1 176-15,1 1-176 0,-2-1 160 0,2-1-160 16,1 0 144-16,3 0-144 0,4-2 128 0,4 2-128 15,7 0 0-15,-1-1 0 0,-2-2 128 0,2 0-128 16,2 2 0-16,5-2 0 0,6 0 0 0,-2 0 0 16,-5 1 0-16,3-1 128 0,3-1-128 0,5 0 0 15,5 1 0-15,0-1 0 0,-3-1 0 0,4 1 0 0,6 1 0 0,-2-1 0 16,-3-1 0-16,2 1 0 0,1 1 0 0,3-1 0 16,-1 2 0-16,2-2 0 0,-1 1 0 0,3 1 0 15,4 1 0-15,-1 1 0 0,-4-3 0 0,4 2 0 16,8-1 0-16,-7 3 0 0,-4 1 0 0,6 0 0 15,3 1 0-15,-1 2 0 0,-1-4 0 0,1 3 0 16,1-2 0-16,2-1 0 0,0-1 0 0,3 4 0 16,-1-6 0-16,1 3 0 0,2 0 0 0,0 0 0 15,1-1 0-15,2 0 0 0,4 1 0 0,2 0 0 16,-1-1 0-16,1 1 0 0,-4 2 0 0,3-4 0 16,3 4 0-16,1-2 0 0,-4-5 0 0,6 2 0 15,2 2 0-15,-2-1 0 0,-7-1 0 0,5 3 128 16,4 3-128-16,-2-2 0 0,-4 2 128 0,3-3-128 0,4 1 0 0,-1 3 128 15,-1-1-128-15,3 2 0 0,2-4 0 0,6 5 0 16,0-5 0-16,3 0 0 0,-4-1 0 0,4-1 0 16,3 1 0-16,2 3 128 0,-2-3-128 0,-1-1 0 15,1-3 0-15,2 2 0 0,5 2 128 0,-7-1-128 16,-3-3 0-16,1-1 0 0,6 0 0 0,-2 0 0 16,0 2 0-16,-4 1 0 0,-4-1 0 0,4 2 0 15,4-1 128-15,0-1-128 0,-1 0 128 0,0-1-128 16,4 0 128-16,4-1-128 0,-2 0 128 0,-1-1-128 15,-3 0 128-15,3-2-128 0,2 0 0 0,0 0 128 16,5-1-128-16,-6-1 0 0,-5-4 0 0,0 3 0 16,-1 0 0-16,0 0 0 0,-5 2 128 0,-2-1-128 15,3-4 0-15,-4 3 0 0,-2 1 0 0,-5-5 0 0,-1 1 0 16,1-1 0-16,4 5 0 0,-4-4 0 0,-4 0 0 0,1-1 0 16,1 3 0-16,0 1 0 0,-6-7 0 0,2 4 128 15,2 2-128-15,1 2 0 0,-4-3 128 0,4 2-128 16,-7-5 0-16,4 4 128 0,0 2-128 0,-2-5 192 15,-2 2-192-15,0-1 192 0,-1 4-192 0,-2-4 0 16,-2 0 0-16,1-1 0 0,-4 4 0 0,0-1 0 16,-3 0 0-16,2 3 0 0,-1 0 0 0,-3 1 0 15,-5 0 0-15,1 0 128 0,1-1-128 0,-1 3 160 16,0-2-160-16,-6 2 160 0,-2-1-160 0,4-2 0 16,3 0 144-16,-1 0-144 0,-6-2 0 0,3-3 0 15,2 4 0-15,-2-3 0 0,-5 2 0 0,-1 2 0 16,1-2 0-16,-2-1 128 0,-3 4-128 0,-3-1 0 15,-2 0 0-15,1 1 0 0,3 1 0 0,-3 1 0 0,-5-1 0 0,-1 0 128 16,2-1-128-16,1 1 0 0,1-1 0 0,-5 2 0 16,-5 1 0-16,2-1 0 0,2-2 128 0,-1-2-128 15,-3 2 0-15,-5 1 0 0,-1 1 0 0,-2-3 0 16,2 0 0-16,3 1 0 0,-2 2 0 0,-4 0 0 16,-3 0 0-16,-2-1 0 0,2 1 0 0,0 1 0 15,3 0 0-15,-5 0 0 0,-5 0 0 0,-4 3 0 16,-1-1 0-16,-1-1 0 0,-1 3 0 0,1 0 0 15,1 0 0-15,-1 0 0 0,-4-2 0 0,-2 2 0 16,-3 1 0-16,-1 1 0 0,-2-3 0 0,1 2 128 16,-1 3-128-16,2-2 0 0,-2 2 0 0,-2 1 0 15,-1-3 0-15,-2 3 0 0,-5-3 0 0,2 3 0 16,-1-3 0-16,1 2 0 0,-2 0 0 0,1-2 0 0,2 3 0 0,-2-3 0 16,0 1 0-16,-2 0 0 0,-3-2 0 15,-2 4 0-15,-1-4 0 0,-3 2 0 0,-2 0 0 0,1-2 0 16,0 1 0-16,1 2 128 0,1-1-128 0,-1 2 0 15,-1-2 0-15,0 0 0 0,1-1 0 0,0-2 0 16,0 1 0-16,-1 0 128 0,-2-1-128 0,-2-2 0 16,-2 1 0-16,-3-1 0 0,-2 0 0 0,0 0 0 15,-2-2 0-15,-2 0 0 0,4 0 0 0,-3 0 0 16,-3 0 0-16,1 0 128 0,0 0-128 0,-2 0 0 16,0 3 128-16,-1-2-128 0,0-1 0 0,1 0 128 15,-1 0-128-15,1 0 0 0,-1 0 0 0,1 0 0 16,1-4 0-16,1 3 128 0,3 0-128 0,-1-1 0 15,0 0 0-15,0-1 0 0,-2-7 0 0,1 3 0 0,-1 0 0 0,2-3 0 16,-1-1 128-16,0 0-128 0,-3-3 128 0,2 0-128 16,2-1 0-16,-2 1 0 0,1-2 0 0,0-2 128 15,2-5-128-15,4-2 0 0,4-2 128 0,1-1-128 16,5-4 0-16,3-2 0 0,0-2 0 0,6-3 0 16,4-4 0-16,2-7 0 0,0-7 0 0,0-8 0 15,0-5 0-15,4-4 0 0,4-7 0 0,3-2 0 16,-1-2 0-16,3-1 0 0,3-3 0 0,-7 1 0 15,-4 4 0-15,-2 3 0 0,-6 7 0 0,-5 8 0 16,-3 4 0-16,-4 2 128 0,-4 4-128 0,-3 8 0 16,-3 3 0-16,-4 6 0 0,-3 2 0 0,-2 3 0 15,-4 3-512-15,-3 3-112 0,-2-2-16 16,-4-3-16480-16</inkml:trace>
  <inkml:trace contextRef="#ctx0" brushRef="#br0" timeOffset="45382.64">31079 2737 25791 0,'0'0'2304'0,"-6"-9"-1856"0,-3 2-448 0,-1 2 0 31,-3 3-400-31,-2 5-176 0,-3 2-48 0,-3 1 0 0,-4 5 624 0,-5-1 0 0,-9 1 0 0,-1 7 0 16,-6 1 176-16,0 3 96 0,-2 6 32 0,0 5 0 16,-1 5 144-16,0 5 16 0,-5 7 16 0,1 3 0 15,-2-1-160-15,3 1-48 0,4 1 0 0,6 0 0 16,4 1-144-16,7-3-128 0,10-5 144 0,7-2-144 15,7-11 192-15,5-3-64 0,6-7-128 0,7 0 192 16,8-3 144-16,8-3 32 0,6-5 0 0,8-2 0 16,6-5 16-16,2-3 16 0,2-4 0 0,-1-4 0 15,-2-4-80-15,0-2-32 0,0-6 0 0,1-1 0 16,0-1 32-16,1-1 16 0,-2-4 0 0,-1 1 0 16,-2 1 144-16,-5-3 32 0,-1-1 0 0,-6 1 0 0,-4-5-128 15,-2-4 0-15,-6 3-16 0,-1-2 0 0,-2 0-64 16,-6 0-16-16,-6 0 0 0,-3-1 0 0,-6 3 16 0,-3 3 0 15,-8-3 0-15,-4 3 0 0,-2 2-176 0,-7-2-128 16,-4 2 144-16,1 6-144 0,-4 2-224 0,-2 3-144 16,-1 0-16-16,4 3-16 15,4 3-1712-15,3 4-352 0,5 4-64 0,4-2-11488 0</inkml:trace>
  <inkml:trace contextRef="#ctx0" brushRef="#br0" timeOffset="45685.41">30476 3328 24191 0,'0'0'1072'0,"0"0"208"0,0 0-1024 0,-2 9-256 0,2-9 0 0,1 13 0 15,3 1 304-15,4-3 0 0,3 2 0 0,4 0 0 16,2-2 416-16,2 4 96 0,3 1 16 0,2 2 0 16,2 2-192-16,1 0-48 0,-3-1 0 0,0 2 0 15,1-2-304-15,-4 0-64 0,-3 0-16 0,-3-1 0 16,3-2-208-16,-4 1 128 0,-4-5-128 0,0 2 0 16,0 2 0-16,2-1 0 0,-3-1 0 0,1-1 0 15,-2 1-288 1,1-1-160-16,-1 0-16 0,3-4-8528 0,-1 0-1696 0</inkml:trace>
  <inkml:trace contextRef="#ctx0" brushRef="#br0" timeOffset="46145.35">31478 3202 26783 0,'4'-13'1184'0,"0"2"240"0,2 2-1136 0,2-3-288 0,1-1 0 0,5 0 0 16,1-4 0-16,1-5 0 0,2-2 0 0,0-5 0 15,1-5 448-15,3-2 48 0,1-5 0 0,1 3 0 16,0 0 80-16,1 3 32 0,2 6 0 0,-2 4 0 16,0 4-64-16,-4 4-16 0,-2 4 0 0,-1 4 0 15,-3 0-272-15,-2 4-64 0,-3 2-16 0,-10 3 0 16,10 8 0-16,-6 7 0 0,-5 6 0 0,-4 7 0 16,-5 1-48-16,-4 10 0 0,-2 3 0 0,-1 9 0 15,-4 4 32-15,0 2 0 0,-2 4 0 0,1 2 0 16,1 4-160-16,0-6 0 0,1 1 0 0,2-4 0 0,3-3 0 0,2-2 0 15,0-8 0-15,3-1 0 0,1-6 0 0,0-1 0 16,3-1 0-16,-2-3 0 0,0-1 0 0,-1-6-176 16,1 1 16-16,0-5 0 15,-1-3-528-15,3-1-96 0,0-6-32 16,-1-5 0-16,7-7-2320 0,-8-2-448 0</inkml:trace>
  <inkml:trace contextRef="#ctx0" brushRef="#br0" timeOffset="46374.46">31108 3938 33983 0,'0'0'1504'0,"0"0"304"0,0 0-1440 0,12 2-368 0,0-1 0 0,4-1 0 16,-1 0 0-16,5 0 0 0,6 0 0 0,3 0-192 15,3 0 496-15,6 0 80 0,5 0 32 0,4 1 0 16,3 2 80-16,-1-2 16 0,1-1 0 0,-1-1 0 15,1 0-288-15,-1-1-48 0,0 1-16 0,-1 1 0 16,-1 0-160-16,-2 0 0 16,-5 0 0-16,-2 0 0 15,-3 3-1600-15,-3 0-256 0,-7 5-64 0,-6-2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45.582"/>
    </inkml:context>
    <inkml:brush xml:id="br0">
      <inkml:brushProperty name="width" value="0.1" units="cm"/>
      <inkml:brushProperty name="height" value="0.1" units="cm"/>
      <inkml:brushProperty name="color" value="#FDF955"/>
    </inkml:brush>
  </inkml:definitions>
  <inkml:trace contextRef="#ctx0" brushRef="#br0">117 308 6911 0 0,'-3'0'528'0'0,"-28"0"-234"0"0,-36 0 2604 0 0,66 0-2864 0 0,0 0 0 0 0,1 0 0 0 0,-1 0 0 0 0,0 1 0 0 0,0-1 0 0 0,0 0-1 0 0,0 0 1 0 0,0 1 0 0 0,0-1 0 0 0,0 1-34 0 0,-2 0 69 0 0,1 0 147 0 0,2-1 0 0 0,0 0-2 0 0,0 0-12 0 0,0 0-2 0 0,0 0 0 0 0,0 0-8 0 0,0 0-34 0 0,3 0-20 0 0,11-1-11 0 0,0 0-1 0 0,1-1 0 0 0,-1-1 1 0 0,1 0-127 0 0,60-18 504 0 0,-48 13-355 0 0,142-51 856 0 0,-58 18-553 0 0,-15 8-173 0 0,115-37-51 0 0,-146 51-281 0 0,2 3 1 0 0,17 1 52 0 0,-4 1-1319 0 0,-46 7 492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46.166"/>
    </inkml:context>
    <inkml:brush xml:id="br0">
      <inkml:brushProperty name="width" value="0.1" units="cm"/>
      <inkml:brushProperty name="height" value="0.1" units="cm"/>
      <inkml:brushProperty name="color" value="#FDF955"/>
    </inkml:brush>
  </inkml:definitions>
  <inkml:trace contextRef="#ctx0" brushRef="#br0">638 34 10135 0 0,'-22'-15'1050'0'0,"-1"-2"-454"0"0,21 16 24 0 0,2 1 20 0 0,0 0-56 0 0,0 0-263 0 0,0 0-117 0 0,0 0-20 0 0,0 13-152 0 0,-1 0-1 0 0,-1 0 1 0 0,0 0-1 0 0,-1-1 1 0 0,0 1-1 0 0,-1 0-31 0 0,-11 26 3 0 0,-4 9-3 0 0,2-7 119 0 0,9-21-89 0 0,1 0 1 0 0,0 5-31 0 0,5-16 9 0 0,0 1 0 0 0,0-1 0 0 0,1 1 0 0 0,1 0 0 0 0,0 9-9 0 0,3-3 0 0 0,-2-11 0 0 0,0-1 0 0 0,1 1 0 0 0,0-1 0 0 0,0 0 0 0 0,0 1 0 0 0,0-1 0 0 0,1 0 0 0 0,-1 0 0 0 0,4 3 0 0 0,-4-5 0 0 0,1 1 0 0 0,0-1 0 0 0,-1 0 0 0 0,1 0 0 0 0,0 0 0 0 0,0 0 0 0 0,0 0 0 0 0,0-1 0 0 0,1 1 0 0 0,-1-1 0 0 0,0 0 0 0 0,1 0 0 0 0,-1 0 0 0 0,1 0 0 0 0,14 2 25 0 0,13-1-25 0 0,11 2 35 0 0,3 2 89 0 0,39-1-124 0 0,-1 1 356 0 0,54 11-356 0 0,-96-11 78 0 0,0 1-1 0 0,-1 3 1 0 0,0 1 0 0 0,0 2-1 0 0,26 14-77 0 0,-52-20 49 0 0,0 0 0 0 0,0 2 0 0 0,-1-1 0 0 0,0 2 0 0 0,0 0 0 0 0,-1 0 0 0 0,3 5-49 0 0,-7-6 39 0 0,0 0 1 0 0,0 0-1 0 0,-1 1 0 0 0,-1 0 0 0 0,1 1 1 0 0,-2-1-1 0 0,1 1 0 0 0,-1 0 0 0 0,3 11-39 0 0,-5-8 47 0 0,0 0 1 0 0,0 0-1 0 0,-1 0 0 0 0,-1 0 0 0 0,0 1 0 0 0,-1-1 1 0 0,-1 0-1 0 0,0 0 0 0 0,-1 0 0 0 0,-1 5-47 0 0,0-7 65 0 0,-1 0 1 0 0,0-1-1 0 0,-1 0 0 0 0,-1 0 0 0 0,1 0 0 0 0,-2 0 0 0 0,1-1 0 0 0,-1 0 0 0 0,-1 0 1 0 0,0-1-1 0 0,-4 3-65 0 0,-3 3 109 0 0,0-1 1 0 0,-2-1 0 0 0,1 0 0 0 0,-2-1-1 0 0,1-1 1 0 0,-6 2-110 0 0,-19 6 249 0 0,-1-1 1 0 0,-1-2-1 0 0,0-2 0 0 0,-20 2-249 0 0,30-8 210 0 0,-1-2 0 0 0,-1-2 1 0 0,1-1-1 0 0,-10-1-210 0 0,-24-3 587 0 0,-50-8-587 0 0,61 1 179 0 0,0-3-1 0 0,1-2 1 0 0,-20-8-179 0 0,-28-15-52 0 0,-30-17 52 0 0,-6-1-2352 0 0,121 45 1364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48.211"/>
    </inkml:context>
    <inkml:brush xml:id="br0">
      <inkml:brushProperty name="width" value="0.1" units="cm"/>
      <inkml:brushProperty name="height" value="0.1" units="cm"/>
      <inkml:brushProperty name="color" value="#FDF955"/>
    </inkml:brush>
  </inkml:definitions>
  <inkml:trace contextRef="#ctx0" brushRef="#br0">612 2447 8663 0 0,'0'0'398'0'0,"-3"1"-9"0"0,-25 3 448 0 0,26-6-685 0 0,-13-15 148 0 0,14 16-169 0 0,0-1-10 0 0,-1-6 95 0 0,0-1-1 0 0,1 1 0 0 0,0-1 1 0 0,0 1-1 0 0,1 0 0 0 0,0-1 1 0 0,1-4-216 0 0,-1-8 508 0 0,1-23 278 0 0,-2-47 460 0 0,-4 5-413 0 0,-10-123 284 0 0,-12-34-425 0 0,-11-114 57 0 0,12-265 18 0 0,26 621-767 0 0,3-142 88 0 0,-1 115-76 0 0,2 1 1 0 0,0 0 0 0 0,2 0-1 0 0,2-3-12 0 0,-6 23-9 0 0,0 0-1 0 0,1 0 1 0 0,0 1-1 0 0,0-1 1 0 0,1 1-1 0 0,-1 0 1 0 0,2 0 0 0 0,-1 0-1 0 0,0 0 1 0 0,1 1-1 0 0,4-4 10 0 0,-7 7-12 0 0,0 1 0 0 0,1-1 0 0 0,-1 1 0 0 0,1-1 0 0 0,-1 1 0 0 0,1 0-1 0 0,0 0 1 0 0,0 0 0 0 0,-1 0 0 0 0,1 1 0 0 0,0-1 0 0 0,0 1 0 0 0,0 0 0 0 0,0 0 0 0 0,0 0-1 0 0,0 0 1 0 0,-1 0 0 0 0,1 0 0 0 0,0 1 0 0 0,0-1 0 0 0,0 1 0 0 0,0 0 0 0 0,1 1 12 0 0,5 2-30 0 0,1 0-1 0 0,0 2 1 0 0,-1-1 0 0 0,0 1 0 0 0,5 4 30 0 0,345 268-480 0 0,-300-230 430 0 0,89 82-41 0 0,-132-115 82 0 0,32 32-36 0 0,4 10 45 0 0,-39-43 0 0 0,44 56 0 0 0,-46-55 0 0 0,-2 0 0 0 0,0 0 0 0 0,0 1 0 0 0,-1 1 0 0 0,-1-3 50 0 0,-2 0 0 0 0,0 0 0 0 0,0 1 0 0 0,0 7-50 0 0,-4-17 18 0 0,0 1 0 0 0,-1-1-1 0 0,1 0 1 0 0,-1 1 0 0 0,-1-1 0 0 0,1 0 0 0 0,-1 0 0 0 0,0 0-1 0 0,0 1 1 0 0,0-1 0 0 0,-1 0 0 0 0,1 0 0 0 0,-1 0 0 0 0,-3 4-18 0 0,-2 2 28 0 0,0-1 1 0 0,0 0 0 0 0,-1 0 0 0 0,-1 0-1 0 0,0-1 1 0 0,0 0 0 0 0,0-1 0 0 0,-1 0 0 0 0,-1-1-1 0 0,-2 2-28 0 0,-10 5 14 0 0,0-2 0 0 0,-1 0 0 0 0,0-2-1 0 0,-13 4-13 0 0,-66 16 0 0 0,-76 12 0 0 0,146-35 0 0 0,-55 11 0 0 0,-1-4 0 0 0,-1-3 0 0 0,0-5 0 0 0,0-4 0 0 0,0-3 0 0 0,-59-11 0 0 0,112 7 36 0 0,-22-6-36 0 0,42 7 7 0 0,1-1 0 0 0,-1-1 0 0 0,1 0 0 0 0,-9-6-7 0 0,22 10 0 0 0,-1 0 0 0 0,0 0 0 0 0,1 0 0 0 0,0-1 0 0 0,-1 1 0 0 0,1-1 0 0 0,-2-3 0 0 0,3 5 0 0 0,1-1 0 0 0,0 0 0 0 0,-1 0 0 0 0,1 0 0 0 0,0 0 0 0 0,0 0 0 0 0,1 0 0 0 0,-1 0 0 0 0,0 0 0 0 0,1 0 0 0 0,-1-1 0 0 0,1 1 0 0 0,0 0 0 0 0,-1 0 0 0 0,1-2 0 0 0,1-3 0 0 0,0 0 0 0 0,0 0 0 0 0,0-1 0 0 0,1 1 0 0 0,0 0 0 0 0,0 1 0 0 0,1-1 0 0 0,0 0 0 0 0,0 1 0 0 0,1-1 0 0 0,-1 1 0 0 0,1 0 0 0 0,4-4 0 0 0,10-11 0 0 0,0 1 0 0 0,1 0 0 0 0,2 2 0 0 0,-21 17 0 0 0,134-118-1 0 0,-11 9-58 0 0,47-44 12 0 0,7 12 18 0 0,151-79 29 0 0,-188 130 0 0 0,216-127 457 0 0,-269 172-285 0 0,2 4 1 0 0,1 4 0 0 0,22-3-173 0 0,-108 40 8 0 0,11-5 48 0 0,0 2 0 0 0,0 0 0 0 0,0 1 0 0 0,8-1-56 0 0,-21 4 5 0 0,-1 0 0 0 0,1-1 0 0 0,-1 1 0 0 0,1 0 1 0 0,-1 0-1 0 0,1 1 0 0 0,-1-1 0 0 0,0 0 0 0 0,1 0 0 0 0,-1 1 1 0 0,1-1-1 0 0,-1 1 0 0 0,0-1 0 0 0,1 1 0 0 0,0 0-5 0 0,-1 0 4 0 0,-1 0-1 0 0,1 0 0 0 0,0 0 1 0 0,-1 0-1 0 0,1 0 0 0 0,-1 0 1 0 0,1 0-1 0 0,-1 0 1 0 0,0 0-1 0 0,1 0 0 0 0,-1 0 1 0 0,0 0-1 0 0,0 0 0 0 0,0 0 1 0 0,1 1-1 0 0,-1-1 1 0 0,0 0-1 0 0,-1 0 0 0 0,1 0 1 0 0,0 0-1 0 0,0 0 0 0 0,-1 1-3 0 0,0 4 6 0 0,0 0 0 0 0,-1 0 0 0 0,0-1 0 0 0,-1 2-6 0 0,-4 8 17 0 0,0-1 1 0 0,-1 1 0 0 0,-1-1-1 0 0,-6 7-17 0 0,-46 53 39 0 0,51-63-28 0 0,-81 93 53 0 0,-117 137 242 0 0,74-71-186 0 0,31-36-54 0 0,-133 129 26 0 0,75-88-104 0 0,147-159-46 0 0,-71 81-3478 0 0,-13 27 3536 0 0,66-76-6384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50.671"/>
    </inkml:context>
    <inkml:brush xml:id="br0">
      <inkml:brushProperty name="width" value="0.1" units="cm"/>
      <inkml:brushProperty name="height" value="0.1" units="cm"/>
      <inkml:brushProperty name="color" value="#FDF955"/>
    </inkml:brush>
  </inkml:definitions>
  <inkml:trace contextRef="#ctx0" brushRef="#br0">500 1635 7023 0 0,'0'0'323'0'0,"0"0"-8"0"0,0 0-105 0 0,0 0 320 0 0,0 0 159 0 0,0 0 30 0 0,0 0-23 0 0,0 0-128 0 0,0 0-59 0 0,0 0-12 0 0,0 0-19 0 0,0 0-81 0 0,0 0-40 0 0,0 0-5 0 0,0 0-21 0 0,0 0-90 0 0,0 0-38 0 0,0 0-10 0 0,0 0 1 0 0,0 0 4 0 0,0 0 2 0 0,0 0 0 0 0,0 0 14 0 0,0 0 54 0 0,0 0 20 0 0,0 0 6 0 0,0 0 9 0 0,0 0 28 0 0,0-3 11 0 0,7-39 503 0 0,4-25-146 0 0,-4 6-313 0 0,4-37-92 0 0,-9-28-164 0 0,-7-41-130 0 0,-18-126 142 0 0,4 63-94 0 0,17 200-48 0 0,-2-12 0 0 0,3-1 0 0 0,1 0 0 0 0,3-6 0 0 0,-1 20 0 0 0,-1 12 0 0 0,3-14 0 0 0,-3 26 0 0 0,1-1 0 0 0,-1 0 0 0 0,1 1 0 0 0,0 0 0 0 0,1-1 0 0 0,-1 1 0 0 0,2-2 0 0 0,-2 3-8 0 0,-2 4 5 0 0,1-1-1 0 0,-1 0 1 0 0,0 0 0 0 0,1 0-1 0 0,-1 1 1 0 0,1-1-1 0 0,-1 0 1 0 0,1 1-1 0 0,-1-1 1 0 0,1 0-1 0 0,0 1 1 0 0,-1-1-1 0 0,1 1 1 0 0,0-1-1 0 0,0 0 4 0 0,8-5-25 0 0,-9 6 23 0 0,0 0 0 0 0,1 0 0 0 0,-1 0 0 0 0,0 0 0 0 0,0 0 0 0 0,0-1 0 0 0,1 1-1 0 0,-1 0 1 0 0,0 0 0 0 0,0 0 0 0 0,1 0 0 0 0,-1 0 0 0 0,0 0 0 0 0,0 0 0 0 0,1 0 0 0 0,-1 0 0 0 0,0 0 0 0 0,0 0 0 0 0,0 0 0 0 0,1 0 0 0 0,-1 0 0 0 0,0 0 0 0 0,0 0 0 0 0,1 0 0 0 0,-1 0 0 0 0,0 1 2 0 0,9 1-22 0 0,-1 1 1 0 0,1 0 0 0 0,-1 0-1 0 0,0 1 1 0 0,0 0 0 0 0,0 0-1 0 0,-1 1 1 0 0,5 4 21 0 0,9 7-113 0 0,-2 1 1 0 0,10 10 112 0 0,-8-3-55 0 0,-1 0 0 0 0,-1 2 1 0 0,-1 0-1 0 0,-1 1 0 0 0,5 14 55 0 0,-9-16-51 0 0,-2-1 0 0 0,4 17 51 0 0,14 53-77 0 0,-25-83 70 0 0,11 44-93 0 0,5 35 100 0 0,-15-59-6 0 0,-1 1 0 0 0,-2-1 0 0 0,-1 24 6 0 0,-2-31 14 0 0,-1-1-1 0 0,-1 0 0 0 0,-4 19-13 0 0,4-32 24 0 0,0 0 0 0 0,0 0 0 0 0,-1-1 0 0 0,0 1 0 0 0,-1-1 0 0 0,0 0 0 0 0,-1 0 0 0 0,1 0 0 0 0,-7 6-24 0 0,-2 0 35 0 0,0-1-1 0 0,-1-1 0 0 0,-1 0 1 0 0,0-1-1 0 0,-1-1 1 0 0,0 0-1 0 0,-4 1-34 0 0,-33 15 47 0 0,-42 14-47 0 0,51-22 18 0 0,-1-3 0 0 0,-41 9-18 0 0,71-21 4 0 0,1-1-1 0 0,-1-1 1 0 0,0-1 0 0 0,0 0-1 0 0,0-1 1 0 0,0-1-1 0 0,0 0 1 0 0,1-1 0 0 0,-1-1-1 0 0,-11-3-3 0 0,8 0 32 0 0,0-1 0 0 0,1 0 0 0 0,-15-10-32 0 0,21 11 16 0 0,1-2 0 0 0,-1 1 0 0 0,2-2 0 0 0,-1 1 0 0 0,1-1 0 0 0,0-2-16 0 0,3 4 1 0 0,1 0 0 0 0,1 0-1 0 0,-1 0 1 0 0,1-1 0 0 0,-2-4-1 0 0,5 9-5 0 0,0-1 0 0 0,1 0 0 0 0,-1 0 0 0 0,1 0 0 0 0,0-1 0 0 0,0 1 1 0 0,1 0-1 0 0,-1 0 0 0 0,1-1 0 0 0,0 1 0 0 0,0 0 0 0 0,0 0 0 0 0,1-1 5 0 0,0-4-12 0 0,1-1 0 0 0,1 0 0 0 0,0 1 0 0 0,0 0 0 0 0,4-7 12 0 0,7-13-84 0 0,3-2 84 0 0,-10 18-29 0 0,29-49-42 0 0,4 2 1 0 0,2 1-1 0 0,6-2 71 0 0,30-28-91 0 0,61-51 91 0 0,-18 32-144 0 0,54-32 144 0 0,-95 78 0 0 0,24-26-2 0 0,-47 38 138 0 0,2 3 0 0 0,19-8-136 0 0,-63 46 42 0 0,0 1 1 0 0,16-6-43 0 0,-28 13 56 0 0,-2 4 8 0 0,0 3-56 0 0,0 0 0 0 0,0-1 1 0 0,-1 1-1 0 0,1 0 0 0 0,-2-1 0 0 0,1 1 0 0 0,0 0 1 0 0,-1 0-1 0 0,0-1 0 0 0,0 1 0 0 0,-2 4-8 0 0,-5 13 3 0 0,-1 1-1 0 0,-3 3-2 0 0,2-5 9 0 0,-71 156 348 0 0,-32 40-357 0 0,40-93 134 0 0,13-22-30 0 0,-140 239 136 0 0,154-266-187 0 0,-13 35-53 0 0,27-52-430 0 0,10-22-4976 0 0,9-14-897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51.653"/>
    </inkml:context>
    <inkml:brush xml:id="br0">
      <inkml:brushProperty name="width" value="0.1" units="cm"/>
      <inkml:brushProperty name="height" value="0.1" units="cm"/>
      <inkml:brushProperty name="color" value="#FDF955"/>
    </inkml:brush>
  </inkml:definitions>
  <inkml:trace contextRef="#ctx0" brushRef="#br0">549 567 2759 0 0,'0'0'126'0'0,"1"-3"-5"0"0,31-64 291 0 0,-12 19 2851 0 0,-17 40-2265 0 0,-1-1 1 0 0,1-6-999 0 0,1-5 1288 0 0,6-32 163 0 0,-9 43-1189 0 0,0-1 0 0 0,-1 1-1 0 0,0 0 1 0 0,0 0 0 0 0,-1-1-262 0 0,0 5 121 0 0,0-1-1 0 0,-1 1 1 0 0,1 0 0 0 0,-1-1-1 0 0,0 1 1 0 0,-1 0 0 0 0,1 1-1 0 0,-1-1 1 0 0,0 0 0 0 0,0 1-1 0 0,0-1 1 0 0,-1 1 0 0 0,1 0-1 0 0,-1 0 1 0 0,0 0 0 0 0,0 1-1 0 0,-1-1 1 0 0,1 1 0 0 0,-1 0-1 0 0,0 1 1 0 0,1-1 0 0 0,-1 1-1 0 0,0 0 1 0 0,-1 0 0 0 0,1 0-1 0 0,-4 0-120 0 0,-2 0 95 0 0,1 1 0 0 0,0 0 0 0 0,0 0 0 0 0,0 1 0 0 0,-1 1 0 0 0,1 0 0 0 0,0 0 0 0 0,0 1-1 0 0,-8 2-94 0 0,-8 4 94 0 0,1 1 0 0 0,0 1 0 0 0,-3 3-94 0 0,9-4 9 0 0,1 1 1 0 0,0 0-1 0 0,1 2 0 0 0,0 0 0 0 0,1 0 0 0 0,0 2 0 0 0,1 0 0 0 0,0 1 1 0 0,2 0-1 0 0,0 1 0 0 0,0 0 0 0 0,1 1 0 0 0,2 1 0 0 0,-3 5-9 0 0,-2 4 16 0 0,2 0 0 0 0,1 1 0 0 0,2 1 0 0 0,-3 10-16 0 0,5-4 0 0 0,2 0 0 0 0,1 1 0 0 0,1-1 0 0 0,2 1 0 0 0,2 0 0 0 0,1 0 0 0 0,6 30 0 0 0,-2-35 0 0 0,1 1 0 0 0,2-1 0 0 0,2 0 0 0 0,0-1 0 0 0,2 0 0 0 0,1 0 0 0 0,2-2 0 0 0,15 24 0 0 0,-16-30-11 0 0,2 0 0 0 0,0-2-1 0 0,2 0 1 0 0,0 0 0 0 0,1-2-1 0 0,7 5 12 0 0,-12-12-7 0 0,1 0 0 0 0,0-1 0 0 0,1-1 0 0 0,-1 0 0 0 0,2-1 0 0 0,-1-1 0 0 0,1-1-1 0 0,0 0 1 0 0,12 2 7 0 0,-3-3-17 0 0,-1-1 0 0 0,1-1 0 0 0,22 0 17 0 0,-33-3-4 0 0,0-1-1 0 0,0 0 0 0 0,0-1 0 0 0,0-1 1 0 0,0 0-1 0 0,-1-1 0 0 0,5-2 5 0 0,5-4 19 0 0,1-1-1 0 0,-1-1 1 0 0,-1-2-1 0 0,0 0 0 0 0,-1-1 1 0 0,7-6-19 0 0,-1-3 32 0 0,-1-2-1 0 0,-1 0 1 0 0,-1-1 0 0 0,7-12-32 0 0,-1-2 66 0 0,-2-1 1 0 0,-1-2 0 0 0,-3-1-1 0 0,-1-3-66 0 0,10-24 298 0 0,10-36-298 0 0,-32 72 101 0 0,-1 0 1 0 0,-2-1 0 0 0,-1-1-1 0 0,-2-5-101 0 0,-1-1 156 0 0,-2 0-1 0 0,-3 0 1 0 0,-1 0-1 0 0,-3-11-155 0 0,1 30 77 0 0,-1 0-1 0 0,-1 0 0 0 0,-1 0 0 0 0,-2 1 1 0 0,0 0-1 0 0,-2 1 0 0 0,0-1 0 0 0,-3-1-76 0 0,7 15 19 0 0,-1-1 0 0 0,0 1 0 0 0,-1 0 0 0 0,0 1 0 0 0,0-1 0 0 0,-1 2 1 0 0,-1-1-1 0 0,1 1 0 0 0,-1 1 0 0 0,-1 0 0 0 0,1 0 0 0 0,-1 1 0 0 0,0 0 0 0 0,-1 1 0 0 0,1 0 0 0 0,-1 1 0 0 0,0 0 0 0 0,0 1 0 0 0,0 1 0 0 0,-1 0 0 0 0,-3 0-19 0 0,-1 1-20 0 0,0 0 0 0 0,-1 2 0 0 0,1 0 1 0 0,0 1-1 0 0,0 1 0 0 0,0 0 0 0 0,-15 6 20 0 0,-22 9-381 0 0,-37 19 381 0 0,79-32-33 0 0,-17 8-319 0 0,2 1-1 0 0,0 1 1 0 0,-13 10 352 0 0,6-1-5387 0 0,-7 9 5387 0 0,0 1-5523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52.055"/>
    </inkml:context>
    <inkml:brush xml:id="br0">
      <inkml:brushProperty name="width" value="0.1" units="cm"/>
      <inkml:brushProperty name="height" value="0.1" units="cm"/>
      <inkml:brushProperty name="color" value="#FDF955"/>
    </inkml:brush>
  </inkml:definitions>
  <inkml:trace contextRef="#ctx0" brushRef="#br0">1 72 1839 0 0,'1'-3'134'0'0,"1"-3"110"0"0,1 1 0 0 0,-1-1 0 0 0,3-2-244 0 0,-2 3 1688 0 0,1 0-1 0 0,0 0 0 0 0,0 0 0 0 0,1-1-1687 0 0,-4 6 71 0 0,-1-1 1 0 0,0 1-1 0 0,1-1 1 0 0,-1 1-1 0 0,1 0 0 0 0,-1-1 1 0 0,1 1-1 0 0,-1-1 1 0 0,1 1-1 0 0,-1 0 1 0 0,1 0-1 0 0,-1-1 0 0 0,1 1 1 0 0,-1 0-1 0 0,1 0 1 0 0,0-1-1 0 0,-1 1 0 0 0,1 0-71 0 0,9-4 706 0 0,-7 3-554 0 0,-2 1-76 0 0,0-1 0 0 0,0 1 0 0 0,0-1 0 0 0,0 1 0 0 0,0-1 1 0 0,0 1-1 0 0,0-1 0 0 0,0 0 0 0 0,0 1 0 0 0,-1-1-76 0 0,4 2 441 0 0,5 0-257 0 0,-1 2 0 0 0,1-1 0 0 0,-1 1 0 0 0,1 1 0 0 0,-1-1 0 0 0,0 1 0 0 0,0 1 0 0 0,-1-1 0 0 0,1 1 0 0 0,-1 1 0 0 0,1 0-184 0 0,27 30 1030 0 0,16 23-1030 0 0,-37-42 122 0 0,21 29 564 0 0,17 29-686 0 0,10 15 444 0 0,-22-36-263 0 0,-6-8-19 0 0,2-1 0 0 0,8 6-162 0 0,43 36 73 0 0,-56-58-315 0 0,31 22 242 0 0,-52-45-361 0 0,0 1 0 0 0,6 1 361 0 0,-13-6-416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53.561"/>
    </inkml:context>
    <inkml:brush xml:id="br0">
      <inkml:brushProperty name="width" value="0.1" units="cm"/>
      <inkml:brushProperty name="height" value="0.1" units="cm"/>
      <inkml:brushProperty name="color" value="#FDF955"/>
    </inkml:brush>
  </inkml:definitions>
  <inkml:trace contextRef="#ctx0" brushRef="#br0">1178 22 2759 0 0,'1'-2'383'0'0,"5"-7"566"0"0,-4 7 253 0 0,-2 2 50 0 0,0 0-110 0 0,0 0-503 0 0,2-1-226 0 0,7-5-42 0 0,-7 4 6 0 0,-2 2 67 0 0,0 0 32 0 0,0 0 4 0 0,0 0-1 0 0,0 0-6 0 0,0 0-1 0 0,0 0 0 0 0,0 0-10 0 0,0 0-46 0 0,0 0-22 0 0,0 0-2 0 0,0 0-6 0 0,0 0-30 0 0,0 0-18 0 0,0 0-2 0 0,0 0-10 0 0,0 0-46 0 0,-3 1-22 0 0,-31 5 263 0 0,16-3-237 0 0,0 0-1 0 0,-5-1-283 0 0,8-1 124 0 0,-70 5 312 0 0,18 0-186 0 0,28-3 131 0 0,-35 7-381 0 0,29-1 149 0 0,-53 10 28 0 0,75-16-137 0 0,1-1 0 0 0,-1 0 1 0 0,-8-2-41 0 0,12-1 29 0 0,0 0 0 0 0,0-2 1 0 0,-3-1-30 0 0,-3-1 44 0 0,9 2 41 0 0,0-1 1 0 0,0 0 0 0 0,0-1-1 0 0,-11-6-85 0 0,24 10 78 0 0,3 1-12 0 0,0-2-12 0 0,-3-6-32 0 0,3 5 26 0 0,3-5-25 0 0,-3 8-22 0 0,0 0 1 0 0,0 0 0 0 0,0 0-1 0 0,0-1 1 0 0,0 1-1 0 0,0 0 1 0 0,0 0-1 0 0,0 0 1 0 0,0 0 0 0 0,1 0-1 0 0,-1-1 1 0 0,0 1-1 0 0,0 0 1 0 0,0 0 0 0 0,0 0-1 0 0,0 0 1 0 0,1 0-1 0 0,-1 0 1 0 0,0 0-1 0 0,0 0 1 0 0,0-1 0 0 0,0 1-1 0 0,1 0 1 0 0,-1 0-1 0 0,0 0 1 0 0,0 0 0 0 0,0 0-2 0 0,15-3 10 0 0,-13 3-10 0 0,0 0 0 0 0,0 0 0 0 0,0 0 0 0 0,0 0 0 0 0,0 1 0 0 0,0-1 0 0 0,2 1 0 0 0,-2 0 0 0 0,-1 0 0 0 0,1 0 0 0 0,0-1 0 0 0,0 1 0 0 0,0 0 0 0 0,-1 0 0 0 0,2 1 0 0 0,-2 0 0 0 0,1-1 0 0 0,-1 0 0 0 0,0 1 0 0 0,0-1 0 0 0,0 1 0 0 0,0 0 0 0 0,0-1 0 0 0,1 3 0 0 0,1 3 3 0 0,-1 0 0 0 0,0 0 0 0 0,0 0 0 0 0,1 5-3 0 0,-1 7 48 0 0,-3 7-22 0 0,0 0 0 0 0,-1 0 0 0 0,-2-1 0 0 0,-6 23-26 0 0,-5 39 36 0 0,13-69-36 0 0,3 1 0 0 0,0 44 0 0 0,1-44 0 0 0,7 24 0 0 0,-5-22 0 0 0,1 1 0 0 0,-1-2 0 0 0,2 0 0 0 0,4-3 0 0 0,2-2 0 0 0,3-3 0 0 0,-13-10 0 0 0,0-1 0 0 0,1 1 0 0 0,-1-1 0 0 0,1 0 0 0 0,1 1 0 0 0,8 2 0 0 0,-1-1 0 0 0,1-1 0 0 0,0 0 0 0 0,0 0 0 0 0,7-1 0 0 0,21 0 0 0 0,2-3 0 0 0,9 1 0 0 0,-18 1 0 0 0,96 1 0 0 0,-85 2 0 0 0,40 7 0 0 0,-66-8 0 0 0,-1 2 0 0 0,1 0 0 0 0,-1 1 0 0 0,0 1 0 0 0,0 0 0 0 0,0 1 0 0 0,7 6 0 0 0,-12-6 2 0 0,2 0 20 0 0,-1 1 1 0 0,-1 1-1 0 0,1 0 0 0 0,10 10-22 0 0,-10-4 91 0 0,0 0 0 0 0,0 1 1 0 0,-1 0-1 0 0,-1 1 0 0 0,-1 0 0 0 0,-1 1 1 0 0,0 0-1 0 0,-1 1 0 0 0,4 15-91 0 0,-10-28 52 0 0,0 0 0 0 0,-1 0 0 0 0,1 0 0 0 0,-2 0 1 0 0,1 1-1 0 0,-1-1 0 0 0,0 0 0 0 0,0 0 0 0 0,0 0 0 0 0,-1 1 0 0 0,0-1 0 0 0,0 0 0 0 0,-1 0 0 0 0,0 0 0 0 0,0 0 0 0 0,0 0 0 0 0,-1-1 0 0 0,0 1 0 0 0,0-1 0 0 0,0 1-52 0 0,-2 1 67 0 0,-1 1 0 0 0,0-1-1 0 0,-1 0 1 0 0,0 0-1 0 0,0 0 1 0 0,0-1-1 0 0,-1-1 1 0 0,0 1-1 0 0,0-1 1 0 0,0 0 0 0 0,-1-1-1 0 0,-1 1-66 0 0,-126 43 772 0 0,-2-7 0 0 0,-34 2-772 0 0,-56 14 307 0 0,76-18-230 0 0,-37 10-71 0 0,101-22-603 0 0,-9 8 597 0 0,59-22-713 0 0,35-12 176 0 0,3-1-713 0 0,1-4-313 0 0,7-12-63 0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09T20:41:44.554"/>
    </inkml:context>
    <inkml:brush xml:id="br0">
      <inkml:brushProperty name="width" value="0.05292" units="cm"/>
      <inkml:brushProperty name="height" value="0.05292" units="cm"/>
      <inkml:brushProperty name="color" value="#FFFF00"/>
    </inkml:brush>
    <inkml:context xml:id="ctx1">
      <inkml:inkSource xml:id="inkSrc30">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0-12-09T20:42:09.980"/>
    </inkml:context>
  </inkml:definitions>
  <inkml:trace contextRef="#ctx0" brushRef="#br0">30013 10267 13823 0,'6'-11'608'0,"-1"6"128"0,0-3-592 0,1 0-144 16,3 1 0-16,-2-5 0 15,0 1 992-15,1 1 160 0,-2-3 48 0,2 4 0 16,-4-2 160-16,0-1 48 0,-2 3 0 0,1-1 0 0,-3 2-240 0,0-2-32 16,-2 3-16-16,1-4 0 0,-1 4-48 0,-2-3-16 15,0 2 0-15,-4-2 0 0,1 4-240 0,-2-2-48 16,-1 0-16-16,-2 3 0 0,-2-1-176 0,-2 1-16 15,-3 1-16-15,-2 0 0 0,0-1-160 0,-2 3-48 16,-4 0 0-16,-2 2 0 0,-3 0-80 0,-1 3 0 16,-1 3-16-16,-1-1 0 0,0 4-32 0,0 3 0 15,1 3 0-15,0 1 0 0,-1 3-64 0,1 3-16 16,1 5 0-16,-3 1 0 0,2 3-128 0,0 5 128 16,1 2-128-16,-10 19 128 0,6-5-128 0,7-3 0 15,6-1 0-15,7-3 0 0,4 2 0 0,5-3 0 16,4 3 0-16,6-5 0 0,3-4 0 0,5-1 128 15,5-3-128-15,6-1 0 0,6-1 128 0,3-3-128 16,3-3 128-16,2-3-128 0,3-7 160 0,6-3-160 16,-2-4 192-16,5-4-192 0,-2-4 288 0,6-5-48 0,4-4-16 0,2-1 0 15,0-3-48-15,-2-3-16 0,-2-3 0 0,0-2 0 16,-6-2-160-16,-2-5 192 0,0 2-192 0,-2-3 192 16,0 4-192-16,0-5 0 0,-1-4 0 0,-1 0 128 15,-2 1-128-15,-2-1 0 0,-4-3 144 0,-17 18-144 16,-2-1 0-16,0-1 144 0,-2-3-144 0,0 2 0 15,-2-2 176-15,-2 2-176 0,-5 0 160 0,-1-1-160 0,-4 3 224 16,-4-5-48-16,-3 4-16 0,-4-1 0 16,1 3-160-16,-6 2 0 0,-2-1 0 0,-3 2 0 15,-1 4-480-15,-1 2-80 0,1 0-16 0,1 3 0 16,3 3-1584-16,1 2-320 0,2 1-64 16,2 1-8032-16,2 2-1616 0</inkml:trace>
  <inkml:trace contextRef="#ctx0" brushRef="#br0" timeOffset="288.21">29973 10445 32255 0,'-18'-10'2864'0,"7"7"-2288"15,-2 3-576-15,6 3 0 0,0 1-160 0,2 2-144 16,0-1-16-16,0 8-16 0,2-2 336 0,3 5 288 15,4 1-48-15,4 2-16 0,5 0 240 0,4 6 48 16,4-1 16-16,4 6 0 0,3 2 192 0,4 1 48 16,3 1 0-16,4 2 0 0,-1-2-128 0,1 1 0 15,1-2-16-15,0 1 0 0,1 0-288 0,-4-3-48 0,-5-4-16 0,-2-1 0 16,-2-3-128-16,-4-4-16 16,-2 1-128-16,-2 0 192 0,-2-4-192 0,0-2 144 0,-3-5-144 0,-1-1 128 31,-3-3-448-31,0-3-112 0,-11-2-16 0,11-5-11248 0,-2-5-2256 0</inkml:trace>
  <inkml:trace contextRef="#ctx0" brushRef="#br0" timeOffset="1555.26">31153 10266 13183 0,'0'0'576'0,"0"0"128"0,0 0-560 0,0 0-144 0,0 0 0 0,0 0 0 16,0 0 720-16,-8 4 112 0,8-4 32 0,0 0 0 15,-9 2 224-15,9-2 32 0,-9 3 16 0,9-3 0 16,0 0 16-16,-7-3 0 0,7 3 0 0,-5-4 0 15,1-5 0-15,1 1 16 0,2-1 0 0,2 0 0 16,1-4-176-16,1 3-32 0,2-4-16 0,3-1 0 0,1-1-304 0,-1 1-64 16,2 0-16-16,1 2 0 0,6-2-144 0,-1-2-32 15,2 2 0-15,1 1 0 0,1 5-48 0,2-3-16 16,2-1 0-16,2 3 0 0,0 0-48 0,2 4-16 16,0 3 0-16,0-4 0 0,-1 1-64 0,-2 3-32 15,-1 2 0-15,-1 2 0 0,-2-1-32 0,-4 4 0 16,-1 5 0-16,-2 1 0 0,-3 4-128 0,-1 3 0 15,-1-1 0-15,-2 5 0 0,-4 5 0 0,-1 7 0 16,-4 4 128-16,-3 0-128 0,-1 0 0 0,-4 2 128 16,-2 1-128-16,0-2 128 0,-2 0-128 0,0-1 192 15,-2-3-192-15,1 1 192 0,-1 0 64 0,-1-1 32 16,-1 1 0-16,-2-2 0 0,-2 1-16 0,-1-2 0 0,-2-2 0 0,0 1 0 16,-1-3-48-16,2 0-16 0,0-4 0 15,4-1 0-15,-1-4-208 0,1-1 144 0,0 0-144 0,-1-1 128 16,1-3 0-16,1-1-128 0,1-2 192 0,1-3-64 15,1 2-128-15,2-3 160 0,3-2-160 0,0 1 160 16,1-3-160-16,10-3 192 0,0 0-192 0,0 0 192 16,-6-7-192-16,6 7 192 0,0 0-192 0,0 0 192 15,1-10-192-15,-1 10 0 0,8-10 144 0,2 2-144 16,0 7 0-16,5 0 0 0,-1-3 0 0,4 4 0 16,1 2 0-16,4 1 0 0,4 0 0 0,3-1 0 15,5-1 128-15,1 2-128 0,4 2 160 0,2-1-160 16,0 0 192-16,-2-2-64 0,1-1-128 0,-3 1 192 15,-2 0 48-15,-1 1 0 0,1-2 0 0,-2 0 0 16,-1 1 32-16,-1 0 16 0,-1 3 0 0,-3 2 0 0,-2-2-80 0,0 1-16 16,-3 3 0-16,-2-4 0 0,-3 1-192 0,-1 1 128 15,-3-6-128-15,-2 3 0 0,-3 2 176 0,-9-6-176 16,0 0 192-16,10 5-192 0,-10-5 256 0,0 0-64 16,8 4-16-16,-8-4 0 0,0 0-176 0,0 0 0 15,0 0 0-15,0 0 0 0,-8-5-176 0,1-3-16 16,-5 1 0-16,3 0 0 15,-1 4-1648-15,3-3-336 0,0 0-64 16</inkml:trace>
  <inkml:trace contextRef="#ctx0" brushRef="#br0" timeOffset="3110.27">10287 2165 10943 0,'0'0'480'0,"0"0"96"0,0 0-448 0,0 0-128 16,12 3 0-16,-12-3 0 0,10-3 1088 0,-10 3 208 15,11-4 48-15,-1 2 0 0,-10 2-160 0,11-4-32 16,-3 2 0-16,-8 2 0 0,0 0-128 0,0 0-48 0,12-3 0 0,-12 3 0 16,0 0-192-16,0 0-32 15,0 0-16-15,0 0 0 0,0 0-64 0,0 0-16 16,-8 9 0-16,-2 1 0 0,-3-4-144 0,-1 5-48 16,-2-2 0-16,-2 3 0 0,-2 3-144 0,-3 3-48 0,-1 1 0 0,0 4 0 15,-2 5 32-15,1 3 0 16,-1 7 0-16,5 4 0 0,-2 1-176 0,4 1-128 15,2-2 144-15,6 2-144 0,2-5 128 0,4-3-128 0,4-7 0 0,3-1 0 16,4-4 128-16,6-4-128 0,2-3 0 0,4-3 0 16,3-1 320-16,3-6-16 0,3 0-16 0,4-6 0 15,0-2 224-15,4-5 32 0,2 0 16 0,-1 0 0 16,0-4-288-16,1 1-48 0,-1-4-16 0,-1-2 0 16,-1 1-208-16,-1-5 176 0,-1-4-176 0,-9 6 160 0,0-2-32 15,1-1-128-15,0-6 192 0,-1 2-64 0,-2 0 80 0,-5-5 16 16,-1-4 0-16,-5 1 0 0,-2 0-32 0,-5 2-16 15,-1-1 0-15,-4 7 0 0,-1 1-176 0,-3 2 192 16,-3 3-192-16,-1 5 192 0,-6 2-192 0,-8 1-176 16,0 4 48-16,0 8 0 15,-1 5-1392-15,-2 2-272 0,-4 5-48 0,2 0-13424 16</inkml:trace>
  <inkml:trace contextRef="#ctx0" brushRef="#br0" timeOffset="3369.63">10304 2543 25791 0,'0'0'1152'0,"0"0"224"0,0 0-1104 0,0 0-272 15,10 10 0-15,1 1 0 0,0-2 256 0,4 1 0 16,4 2 0-16,2-4 0 0,1 2 384 0,6-1 64 15,3 2 0-15,-1 0 16 0,-1 3-128 0,-8-2-16 16,0-3-16-16,1 4 0 0,1 2-336 0,-3 0-64 16,0-2-16-16,-3 2 0 0,-3 0-144 0,-1 0 160 15,-2 2-160-15,-1-2 160 0,-2 2-352 0,-4-2-64 0,1-2 0 0,-1-1-16 32,-1 0-2304-32,0-6-464 0</inkml:trace>
  <inkml:trace contextRef="#ctx0" brushRef="#br0" timeOffset="3739.54">11136 2270 24991 0,'0'0'1104'0,"3"-7"240"0,1 3-1088 0,-4 4-256 16,0 0 0-16,0 0 0 0,0 0 1008 0,0 0 144 16,5 7 16-16,-5 3 16 0,-3-1-96 0,-1 5-32 15,-2 4 0-15,1 2 0 0,-4 5-96 0,1 1 0 16,0 4-16-16,-1-2 0 0,1 0-256 0,2-1-48 16,-2-2-16-16,4-2 0 0,0-4-256 0,3-1-48 15,1-3-16-15,4 1 0 0,1-4 0 0,4-4 0 16,2-3 0-16,5 0 0 0,1-5 80 0,4-3 32 15,2-2 0-15,3 0 0 0,4-4-160 0,0 2-16 0,2-2-16 16,0 0 0-16,-1 0-224 0,0 0 0 0,-4-2 128 0,-1 2-128 16,-3-3 0-16,0 2 0 0,0-1 0 15,-3 1 0 1,1 1-1312-16,-4-1-256 0,0 3-48 0,-4 1-10224 0,-1-3-2032 0</inkml:trace>
  <inkml:trace contextRef="#ctx0" brushRef="#br0" timeOffset="3961.85">11656 2258 32255 0,'0'0'2864'0,"1"6"-2288"16,1 5-576-16,-2 0 0 0,-2 11 288 0,0 2-48 16,-2 9-16-16,-1 5 0 0,3 4 928 0,-1 6 192 15,-1 3 48-15,0 2 0 0,-1 0-352 0,0 2-64 16,-1 1-16-16,-2 2 0 0,-2 0-576 0,0 1-112 15,1-7-16-15,-1-4-16 0,0-1-240 0,1-4 176 16,2-2-176-16,2-4 160 16,0-3-816-16,1-3-176 0,2-1-16 0,1-2-17264 0</inkml:trace>
  <inkml:trace contextRef="#ctx0" brushRef="#br0" timeOffset="7951.53">721 9567 17503 0,'0'0'1552'0,"0"0"-1232"15,0 0-320-15,0 0 0 0,0 0 896 0,0 0 112 0,0 0 16 16,0 0 16-16,0 0-48 0,0 0-16 0,-7 7 0 16,4 5 0-16,0-3-16 0,0 5 0 0,3 2 0 0,0 3 0 15,0 2-336-15,0 0-80 0,3 5-16 0,-3 0 0 16,0 5 608-16,0 2 112 0,0 2 32 0,0 4 0 31,-3-1-1616-31,3 4-320 0,0 3-64 0,-1 4-16 0,0 3 736 0,0-23 320 0,-2 8-32 0,1 5 0 16,-2 1-96-16,0 4-32 0,-2 0 0 0,-1 1 0 15,0 1 64-15,-9 41 16 0,2-12 0 0,4-6 0 16,1-5 32-16,3-6 16 0,0-6 0 0,1-3 0 16,2-2 64-16,-3-6 16 0,1-6 0 0,1 0 0 15,1-1-160-15,-1 0-16 0,2 1-16 0,1 2 0 16,-1-2-176-16,2-1 160 0,2-4-160 0,-1-3 160 16,0-4-160-16,2-2 0 0,0-4 144 0,1-3-144 15,0-3 0-15,2-4 128 0,-6-10-128 0,7 11 0 0,-1-6 128 16,2 3-128-16,1-4 160 0,2-2-160 0,2-2 160 0,-4 0-160 15,2 0 160-15,1 0-160 0,3 0 160 0,3-1-160 16,1-1 160-16,4 0-160 0,2 2 160 0,27-1-160 16,-1-3 160-16,-4 2-160 0,0-2 160 0,0 1-160 15,0-4 160-15,0 0-160 0,1 1 0 0,6-3 128 16,0 4-128-16,9-1 0 0,2-5 0 0,-1 4 0 16,1-3 0-16,0 2 0 0,1-1 0 0,2 3 0 15,0-1 0-15,5 2 0 0,3 2 0 0,-1-1 0 16,-3 0 0-16,2 1 0 0,4 1 0 0,0-2 0 15,3 4 0-15,0 0 0 0,0 0 0 0,-1 0 0 16,-1 0 0-16,4 1 0 0,2 1 0 0,3-2 0 16,1 0 0-16,1 0 0 0,0-2 0 0,4 4 0 15,1 0 0-15,2-2 0 0,-2 0 0 0,3 0 0 0,3 0 0 0,3 1 0 16,3 1 0-16,-2-2 0 0,-2 0 0 0,3 1 0 16,3 1 0-16,0 0 128 0,-1-2-128 0,4 1 0 15,1 2 0-15,2-2 144 0,-1-1-144 0,1 0 128 16,-2 1 64-16,4 0 16 0,5 1 0 0,-7-1 0 15,-2 0-64-15,4 0-16 0,4 3 0 0,-1-2 0 16,-5-1-128-16,6 1 0 0,0 0 144 0,2 0-144 16,2 1 128-16,2-1-128 0,-1 2 128 0,1-1-128 15,4-2 0-15,0 1 0 0,0 0 0 0,-1 0 128 16,4-1-128-16,-2 1 0 0,-1 0 0 0,0 2 0 16,0-1 0-16,-3-1 0 0,1 1 0 0,-1 1 0 15,0 2 0-15,-2-1 0 0,0 1 0 0,0 3 128 16,-3-2-128-16,2 1 0 0,-2-1 0 0,4-1 0 15,-1 1 0-15,0-4 0 0,-1 2 0 0,0 2 0 0,4-2 176 0,-2 0-48 16,-3 0 0-16,4 4 0 0,0-5-128 0,-1 1 0 16,-4 1 144-16,3-1-144 0,3 2 0 0,-4 2 128 15,-3-2-128-15,3 2 0 0,1-4 0 0,-4 4 0 16,-5-4 0-16,1 3 0 0,2 2 0 0,0-4 0 16,-2 3 0-16,2-2 128 0,2 1-128 0,-4-1 0 15,0-1 0-15,2 1 0 0,1-2 0 0,-1-3 0 16,1 2 0-16,-1 1 0 0,-1-4 0 0,4 3 0 15,3-1 0-15,0 0 0 0,-3 1 0 0,1 0 0 16,2-1 0-16,-3-1 128 0,-2-2-128 0,1 0 0 16,6 0 0-16,-5 0 128 0,-3 0-128 0,2 0 0 15,2 0 0-15,0-1 0 0,-2-2 0 0,1 2 0 16,0 0 0-16,2-2 0 0,-6 2 0 0,1 0 0 0,-2-1 0 0,-2 1 128 16,1 1-128-16,0 0 0 0,-2-2 0 0,5 0 0 15,1 2 0-15,-2-1 0 0,-6 0 0 0,4 1 128 16,3 0-128-16,-3 0 128 0,-3 0-128 0,0 0 128 15,2 0-128-15,0 1 144 0,1 0-144 0,0-1 160 16,2 0-160-16,-1 0 0 0,1 2 144 0,-1-1-144 16,-3 1 128-16,4 1-128 0,3 2 128 0,-2-2-128 15,0-2 0-15,2 0 0 0,2 6 0 0,0-1 128 16,-3-2-128-16,3 1 0 0,2 2 0 0,-3 0 0 16,-3-2 0-16,-1 2 0 0,3-3 0 0,-2-1 0 15,-1 2 0-15,-2 1 0 0,0-1 0 0,-1-1 0 16,-2 0 0-16,2 1 0 0,-2-1 0 0,3-2 128 15,-1 1-128-15,-2 0 0 0,-1-1 0 0,3 2 0 16,4-2 0-16,-2 0 0 0,-8-1 0 0,5-1 0 0,3 0 0 0,-1-1 0 16,-4-2 0-16,1 1 0 0,1-1 0 0,-2 2 0 15,-1 0 0-15,0-1 128 0,-4 1-128 16,1 0 0-16,2 1 128 0,-5 0-128 0,-3-2 128 0,0 2-128 16,3 2 128-16,-2-2-128 0,-1 0 0 0,-1-2 0 15,-1 1 0-15,2 1 128 0,3-1-128 0,-4 0 0 16,-6-2 0-16,2-2 0 0,1 1 0 0,3 0 176 15,0 1-176-15,-5-3 192 0,-1 3-192 0,0-2 0 16,4-1 0-16,1-1 0 0,0 0 0 0,-2 0 0 16,0 1 0-16,3 0-176 0,-1-1 176 0,-2 3 0 15,-2 3 0-15,-3-2 0 0,-2 1 176 0,2-2-48 0,2-1 0 16,-3 2 0-16,-5 3-128 0,0 0 0 0,3-1 0 0,1 0 128 16,-1-1-128-16,-2 4 0 0,-5 0 0 0,1-1-176 15,7 1 176-15,-2-1 0 0,0 3 0 0,-2 0 0 16,-6-2 0-16,2 2 0 0,2 0 0 0,1 1 0 15,1 0 0-15,-4 0 0 0,-4 4 0 0,-1-4 0 16,-2 0 0-16,2 1 0 0,1 0 0 0,0-3 0 16,-6 1 0-16,-2 3 0 0,1-4 0 0,-2 1 0 15,0 1 0-15,3 2 0 0,0-4 0 0,-3 1 0 16,-5 0 0-16,0 2 0 0,0-3 0 0,0-1 0 16,-1 2 0-16,0 1 0 0,-1-1 0 0,-3-1 128 15,-3-1-128-15,-1 1 0 0,2-1 0 0,-3 3 0 16,0-1 0-16,-1-1 0 0,0-1 0 0,0 2 0 15,-3 1 0-15,-1 0 0 0,-3-2 0 0,0 2 0 16,-3 0 0-16,-1 0 0 0,1-1 0 0,-2 2 0 0,-2 2 0 0,-1-3 0 16,1 3 0-16,0-2 0 0,-6-1 0 15,0 1 0-15,-1 1 0 0,-1-2 0 0,-4 2 0 0,-2-1 0 16,-2-1 0-16,0 4 0 0,0-2 0 0,-1 2 0 16,0-3 0-16,2 1 0 0,-1 0 0 0,-1-1 0 15,2 0 0-15,-2 3 0 0,1 0 0 0,3 0 0 16,-1-6 0-16,0 6 0 0,-2-1 0 0,-1 2 0 15,0-5 0-15,-3-1 0 0,2 1 0 0,-4 1 0 16,-2-3 0-16,0 1 0 0,-2-2 0 0,-1 0 0 16,-1-1 0-16,-2-1 0 0,1 2 0 0,-3-4 0 15,-9 2 0-15,12-1 0 0,-3-2 0 0,0 0 0 0,-9 3 0 0,6-1 0 16,2 0 0-16,0-2 0 0,-2 1 0 0,2-2 128 16,-2 1-128-16,2 1 0 0,-2-3 0 0,7-9 0 15,-2 1 0-15,-3-1 0 0,1-4 0 0,-2-3 128 16,1-3-128-16,0-2 0 0,-2-3 0 15,2-3 0-15,-2-5 0 0,2-1 0 0,-2-1 0 0,-1-1 0 16,3 1 0-16,-3 2 0 0,0 2 0 0,0-4 0 16,-1-3 0-16,0-6 0 0,-2-3 0 0,1-5 0 15,2-2 0-15,-1-1 0 0,-2 2 0 0,1 6-128 16,-1 2 128-16,2-6 0 0,1-7 0 0,1-4 0 16,1-5 0-16,0 1-128 0,0 2 128 0,0 6-128 15,2 5 128-15,3-2-192 0,-1 1 192 0,1-6-192 16,-4 1 192-16,1-1-128 0,-1 6 128 0,0 4-128 15,-3 5 128-15,1 6 0 0,0-1 128 0,0 2-128 0,-1-5 0 16,0 3 0-16,0-4-160 0,0 1 160 0,1 0-128 0,1 0 128 16,-2 3 0-16,2 2 0 0,1 6 0 0,0 1 0 15,-3 5 0-15,1-2 0 0,2-2 0 0,-2 1 0 16,-1 0 0-16,-1 1 0 0,0 0 0 0,-2-1 0 16,1 0 0-16,-1 2 0 0,-2 3 0 0,0 0 0 15,0 4 0-15,0 0 0 0,-1 4-192 0,0 1 64 16,-1 1 128-16,1 1-208 0,-1 5 208 0,-1-1 0 15,-2 2 0-15,1 2 0 0,-2-1-144 0,-2 4 144 16,-2 1-128-16,-1-1 128 0,-3 1-144 0,-2 2 144 16,-4 1-160-16,-4-1 160 0,-2 1-144 0,-3 0 144 15,-4 2-128-15,-4 0 128 0,-3-1-128 0,13 1 128 0,-7 0-128 16,-4 0 128-16,-6 3 0 0,-4-1-160 0,-3 1 160 0,-6-1 0 16,-3-2 0-16,-63 2-128 0,7-1 128 0,11 3 0 15,0 0 0-15,0 1 0 0,-2-4 0 0,-5 1 0 16,-5 2-128-16,-5-1 128 0,-3-3 0 0,52 0 0 15,-13 2 0-15,-12 2-128 0,-13-3 128 0,-10-1 0 16,-7 2 0-16,-8-2 0 0,-4 0 0 0,-146-2 0 16,46-3 0-16,26 2-128 0,15-3 128 0,9 4 0 15,7-2 0-15,-3-4-128 0,-1 1 128 0,-7-3 0 16,3 3 0-16,-4-2 0 0,-1 3 0 0,2 1 0 16,2-5 0-16,-4 2 0 0,-6-3 0 0,0 1 0 15,2 1 0-15,1-3 128 0,0 2-128 0,0 0 192 16,-3 4-192-16,-3-5-128 0,-3 2 128 0,2-1-208 15,-5 3 208-15,0-2 0 0,-4 2 0 0,1 4 0 16,1-4 0-16,1 2 0 0,-2 3 144 0,2-3-144 16,-1-2 0-16,-3 3 0 0,-4 1 0 0,2 0 0 0,-1 2 0 15,1 1 0-15,-1 0 0 0,0 0 0 0,2 0 0 0,0 0 0 16,-1 0 0-16,0 1 0 0,-1 0 0 0,-2 2 0 16,0-2 0-16,1 2 0 0,1-1 0 0,2 2 0 15,1 1 0-15,3-2 0 0,2 0 0 0,5 1 0 16,6 1 0-16,-1-1 0 0,1-1 0 0,1 2 128 15,-1 4-128-15,6-3 0 0,2 0 0 0,1 3 0 16,3-4 0-16,-2 4 0 0,1-2 0 0,-3 4 0 16,0-1 0-16,3 3 0 0,2 1 0 0,-3-4 0 15,-1 0 0-15,-1 3 0 0,2-3 0 0,1 4 0 16,3 3 0-16,4-3 0 0,1-2 0 0,1 2 0 16,1-1 0-16,1 2 0 0,5 1 0 0,3-2 0 15,1 1 0-15,0 1 0 0,0 2 192 0,4 0-48 0,4-3-16 0,4 2 0 16,-2-2-128-16,1 0-144 0,2 3 144 0,2-4-208 15,0 0 208-15,2-1 0 0,-1 4 0 0,5-1 0 16,4-2 0-16,-3-2 0 0,-1 2 0 0,6 2 0 16,4-1 0-16,0 0 0 0,-5-2 0 0,7 2 0 15,6 0 0-15,-3 1 0 0,0-6 0 0,-1 4 0 16,11 0 0-16,-4 0 0 0,-4-3 0 0,4 3 0 16,4 0 0-16,-2 0 0 0,-3-4 0 0,3 2 0 15,4-1 0-15,-1-2 0 0,-2 1 0 0,2-2 0 16,1 3 128-16,0-3-128 0,1 1 144 0,1-2-144 15,4 2 0-15,-1-1 0 0,-1 0 0 0,3 2 0 16,-2 1 0-16,3-2 0 0,2 1 0 0,-1-1 0 16,-2 4 0-16,3-2 0 0,5-1 0 0,1 2 0 15,1-4 0-15,0 2 0 0,1-4 0 0,4 3 0 0,3-3 0 0,0 1 0 16,-6-1 0-16,4-2 0 0,2-3 0 0,3 2 128 16,4-1-128-16,-3 1 0 0,-4-1 0 0,0 0 0 15,6-1 0-15,1 1 0 0,1 1 0 0,0-1 0 16,-4 1 0-16,3-2 0 0,1 3 0 0,6-1 0 15,2 0 0-15,-4 0 0 0,0-3 0 0,0-3 0 16,5 2 0-16,3 0 0 0,1 1 0 0,-1-1 0 16,-1-5 0-16,4 4 0 0,-2-1 0 0,1 1 0 15,3 1 0-15,1-2 0 0,2 1 0 0,-2-2 0 16,-3 1 0-16,0 1 0 0,1-2 0 0,2 3 0 16,3-3 0-16,2 0 0 0,1 1 0 0,-2 1 0 0,0-2 0 0,1 1 0 15,3-3 0-15,1 1 0 16,0 1 0-16,2-1 0 0,6-1 0 0,-2 1 128 0,-3 0-128 0,2-3 0 15,-4 2 0-15,3-1 176 0,0 0-176 0,1 2 160 16,2-3-160-16,2 4 0 0,-1 0 0 0,0 2-176 16,-3-3 176-16,-2 0 0 0,-1 2 0 0,2-1 0 15,1 3 128-15,25-2 16 0,-5-2 0 0,-3 2 0 16,1-1-144-16,-4 1 160 16,0-1-160-16,-1-2 160 0,-3 1-16 0,-38-1 0 0,13-2 0 0,34 5 0 15,-4 2-144-15,-2 0 0 0,3 0 0 0,-1 1 0 16,1-2 0-16,2 1 128 0,3 0-128 0,-11 0 0 15,46 1 0-15,0 0 0 0,0 0 0 0,0 0 0 32,0 0-1520-32,0 0-176 0,0 0-32 0</inkml:trace>
  <inkml:trace contextRef="#ctx0" brushRef="#br0" timeOffset="8973.09">10641 9620 17503 0,'0'0'1552'0,"-3"-10"-1232"0,2 2-320 0,1 8 0 15,0 0 592-15,0 0 64 0,0 0 16 0,0 0 0 16,0 0 176-16,0 0 48 0,0 0 0 0,0 0 0 16,-3 9-144-16,1 5-32 0,-1 3 0 0,1-2 0 15,-2-1-96-15,0 2-32 0,-1 1 0 0,-1 0 0 16,-1-2-80-16,2 0 0 0,3 0-16 0,-4-3 0 15,3-1 64-15,0 1 16 0,3-12 0 0,-2 9 0 0,2-9-48 0,0 0 0 16,0 0 0-16,0 0 0 0,0 0-176 0,10 0-32 16,1-4-16-16,3-4 0 0,4-6 128 0,0-2 16 15,-2-5 16-15,5-5 0 0,4-6-144 0,3 3-48 16,1-6 0-16,2 5 0 0,-1 3-64 0,3-2-16 16,0 3 0-16,-2 0 0 0,1 3-64 0,1 0-128 15,0 0 176-15,-3 4-176 0,2 2 128 0,-3 2-128 16,-1 4 0-16,-4-3 0 0,-5 2 0 0,-1 2 0 15,0-1 0-15,-1 3 0 16,-2-1-464-16,-1 3-48 0,-1 2-16 0,-3 1 0 16,-10 3-1952-16,0 0-384 0,0 0-80 0,0 0-10304 0</inkml:trace>
  <inkml:trace contextRef="#ctx0" brushRef="#br0" timeOffset="9255.14">10844 9591 23727 0,'0'0'1040'0,"0"0"240"0,0 0-1024 0,0-10-256 0,0-2 0 0,6-3 0 16,6-4 704-16,6-4 112 0,4-4 16 0,6-3 0 15,7-7-176-15,2-4-16 0,3-1-16 0,3-5 0 16,3 0-48-16,4-2 0 0,2-8 0 0,4 2 0 0,2 0 0 0,2 1-16 15,0-2 0-15,1 1 0 16,1 4-240-16,-2 3-32 0,-3 1-16 0,0 1 0 0,0 3-80 16,-1 7-32-16,-3 6 0 0,-18 11 0 0,6 0-160 0,-4 0 128 15,-1 0-128-15,13-2 128 16,-10 5-1008-16,-6 4-208 0,-6 6-32 0,-4 1-13232 16</inkml:trace>
  <inkml:trace contextRef="#ctx0" brushRef="#br0" timeOffset="9682.48">13260 8270 3679 0,'-6'-1'320'0,"-4"1"-320"0,-3 0 0 0,-2 0 0 16,-3 0 2848-16,-2 1 496 0,-2 3 112 0,-1 2 0 15,2-1-1568-15,-1 4-320 0,2 2-64 0,1 4-16 16,1 3-384-16,3-1-80 0,2 0 0 0,3-1-16 15,2 2-384-15,7-1-80 0,5-3-16 0,3-3 0 0,3-1-80 0,6-3 0 16,1-3-16-16,6-4 0 0,3-4 160 0,2-3 48 16,1-4 0-16,0-2 0 0,-2 0-32 0,2-3 0 15,-5-3 0-15,-2-3 0 0,-3 3-112 0,-3 1-32 16,-3-1 0-16,-3 0 0 0,-3-1-192 0,-5 2-32 16,-3 2-16-16,-4 0 0 0,-4 4-224 0,-5-1 144 15,-2 0-144-15,-2 4 128 0,-1 0-320 0,1 6-64 16,3 1 0-16,-4 2-16 15,5 2-2368-15,5 0-480 0,9-2-80 0,0 0-32 0</inkml:trace>
  <inkml:trace contextRef="#ctx0" brushRef="#br0" timeOffset="9968.04">13712 7994 19343 0,'0'0'1728'0,"0"0"-1392"16,0 0-336-16,-4 8 0 0,0 5 688 0,-2 2 64 15,-1 3 16-15,-2 3 0 0,-1-2 80 0,-1 3 32 16,1 1 0-16,-4 2 0 0,1-3 336 0,0-2 64 16,0-2 0-16,2-3 16 0,0 1-256 0,2-7-48 0,1-1-16 0,3-2 0 15,5-6-144-15,0 0-16 0,0 0-16 0,0 0 0 16,5-4-240-16,5-1-48 0,2-7-16 0,2-1 0 16,2-3-176-16,3-2-48 0,2 0 0 0,0 1 0 15,0-3-112-15,-1 4-32 0,3 3 0 0,1 1 0 16,0 1 0-16,-1 8 0 0,-3 4 0 0,2 6 0 15,-3 4-128-15,-3 4 0 0,-2 4 144 0,-2 3-144 16,-3 4 0-16,-2-2 0 0,-1 4 0 0,-4 0 0 16,-2 0-624-16,0 2-192 0,-1-6-32 0,-2 10-16160 15</inkml:trace>
  <inkml:trace contextRef="#ctx0" brushRef="#br0" timeOffset="10630.18">15016 8186 15663 0,'-14'0'1392'0,"5"0"-1120"15,-1 3-272-15,1-2 0 0,9-1 496 0,0 0 32 16,0 0 16-16,0 0 0 0,0 0 304 0,0 0 64 15,0 0 16-15,0 0 0 0,11 3-160 0,5-5-16 16,1-4-16-16,4 0 0 0,3-2-16 0,-1-3 0 16,1-1 0-16,1 1 0 0,1-4-240 0,-1-1-48 15,-1 5-16-15,-2-1 0 0,-4 0-128 0,-4 0-32 16,-3 5 0-16,-5-4 0 0,-6 11 0 0,3-7-16 16,-3 7 0-16,-6-8 0 0,-6 6 144 0,-4 4 48 15,-7 6 0-15,-3 2 0 0,-2 4-304 0,-3 5-128 16,-4 5 128-16,0-1-128 0,-1 2 192 0,3 2-64 15,1-1 0-15,9-1 0 0,6-3 144 0,4-2 32 16,4-1 0-16,5 0 0 0,3 1-112 0,6-4 0 16,4-4-16-16,6-1 0 0,6-1-176 0,5-3 128 0,3 0-128 15,7-3 128-15,2-3-128 0,4-4 0 0,1-1 0 0,-11-3 0 32,2-3-2528-32,1-4-432 0</inkml:trace>
  <inkml:trace contextRef="#ctx0" brushRef="#br0" timeOffset="10843.49">15801 8025 19343 0,'0'0'848'0,"0"0"192"0,0 0-832 0,0 0-208 16,0 0 0-16,5 19 0 0,-1 4 1904 0,1-2 336 15,0 4 64-15,1 1 0 0,0-2-1408 0,-1 3-272 16,3-1-64-16,-1-2-16 0,1-3-336 0,-1-8-64 15,-1 2-16-15,1 2 0 0,2-1-128 0,0 1 0 16,1-4 0-16,3-3 0 16,-3 2-256-16,1-3-144 0,-2-2-32 0,2-5 0 15,-1 0-1584-15,0-4-320 0</inkml:trace>
  <inkml:trace contextRef="#ctx0" brushRef="#br0" timeOffset="11041.95">16185 7930 19343 0,'0'0'1728'16,"-7"5"-1392"-16,-4 1-336 0,0 2 0 0,-3 4 1728 0,-4 4 256 15,-2 5 64-15,-4 5 16 0,0 3-1088 0,-6 3-208 16,1-2-64-16,-17 16 0 0,2-4-128 0,2-1-16 16,1-3-16-16,4-3 0 0,3 0-304 0,4-4-64 0,3-3-16 0,5-4 0 15,3-1-304-15,6-4-64 0,7-2-16 0,5-6 0 31,3 1-2368-31,-2-12-480 0</inkml:trace>
  <inkml:trace contextRef="#ctx0" brushRef="#br0" timeOffset="11434.14">16581 8012 24479 0,'0'0'1088'0,"-6"-1"208"0,0 1-1040 0,-2 2-256 16,0 2 0-16,-4 4 0 0,1 1 496 0,-3 1 32 16,-2 4 16-16,-3 0 0 0,-1 2 128 0,1 1 32 15,0 1 0-15,1 0 0 0,2-2-48 0,3 1 0 16,3-2 0-16,2-2 0 0,3-1-352 0,2 1-80 16,5-5-16-16,2 1 0 0,2-4-80 0,4 0 0 15,2-1-128-15,0-4 192 0,2-3-64 0,1 0-128 16,2 0 176-16,1-1-176 0,0-4 192 0,-1 2-64 15,0 1 0-15,-2-3-128 0,0 2 160 0,-1-2-160 16,-1 3 128-16,-1 1-128 0,-2-2 0 0,-3 0 0 16,2 0 128-16,-9 6-128 0,0 0 0 0,0 0 0 15,0 0 144-15,0 0-144 0,0 0 0 0,0 0 0 0,0 0-160 0,0 0 160 32,0 0-640-32,0 0-32 0,0 0 0 0,0 0 0 15,0 0-128-15,0 0-32 0,0 0 0 0,0 0 0 16,0 0 128-16,4-3 0 0,-4 3 16 0,0 0 0 15,0 0-336-15,5-5-80 0,-5 5-16 0,0 0 0 16,5-6-304-16,0 3-64 0</inkml:trace>
  <inkml:trace contextRef="#ctx0" brushRef="#br0" timeOffset="11790.97">16662 8071 11967 0,'0'0'1072'0,"0"0"-864"16,0 0-208-16,0 0 0 0,0 0 1664 0,0 0 304 15,0 0 48-15,0 11 16 0,0-2-368 0,-1 5-64 16,-2 0 0-16,1-1-16 0,0 2-384 0,-2 0-80 16,2 3-16-16,1-1 0 0,-1-1-336 0,4-2-64 15,0-3 0-15,3 2-16 0,-1 1-416 0,4-4-80 0,1 0 0 0,0-1-16 16,-1 0-48-16,3-1-128 0,-1 0 192 16,0-5-64-16,1 2 0 0,1 1 0 0,-1-3 0 0,2-1 0 15,0-4-128-15,-1 1 0 0,5-1 144 0,-2-4-144 31,-1 1-2272-31,-1 0-528 0</inkml:trace>
  <inkml:trace contextRef="#ctx0" brushRef="#br0" timeOffset="12296.11">17310 8043 21183 0,'0'0'1888'0,"0"0"-1504"16,-1 10-384-16,-3-2 0 0,-1 2 768 0,-1 4 96 16,-3 1 16-16,-1 0 0 0,-3 3-64 0,-1 0-16 15,-1 0 0-15,-1-2 0 0,0 1-48 0,1-3-16 16,-1 1 0-16,5-4 0 0,1-2-96 0,1-1-32 16,2-1 0-16,4-1 0 0,3-6-128 0,0 0-32 15,0 0 0-15,7-2 0 0,5-2 64 0,2-1 0 16,4-4 0-16,1 1 0 0,1-5-208 0,2-2-48 15,0-1 0-15,3 0 0 0,1-2-96 0,1 0-32 16,-2 0 0-16,0 2 0 0,-1 2 0 0,-3 1 0 16,-2 2 0-16,-1 4 0 0,-1 2 16 0,-5 2 0 15,-1 3 0-15,-4 3 0 0,0 5-144 0,-2 6 0 16,-3 1 0-16,-2 2 0 0,-4 1 0 0,-1-1 0 16,-1-1 0-16,0 0 0 0,-1-2 0 0,1 0 0 0,-1 0 0 0,4-4 0 15,1-2 0-15,2-8 0 0,0 0 144 0,0 0-144 16,11 1 208-16,3-3-16 0,2-6-16 0,2 0 0 15,1-3-16-15,5 1 0 0,4-6 0 0,-1 0 0 16,1-3-160-16,0 1 0 0,-3 2 0 0,1 0 128 16,-1 0-128-16,-1 3 192 0,0 4-192 0,-2 2 192 15,-3 3 112-15,-1 2 16 0,0 4 16 0,-3 7 0 0,-3 2-144 16,-3 6-16-16,0 3-16 0,-4 4 0 0,-1-1-160 16,-4 2 128-16,-1 1-128 0,-2-2 128 0,1 1-128 0,1-1 0 15,-1-1 0-15,2-1 128 16,3-2-1088-16,1-2-240 0,2-4-32 0,7 3-16128 15</inkml:trace>
  <inkml:trace contextRef="#ctx0" brushRef="#br0" timeOffset="13309.8">19663 8064 3679 0,'1'-6'320'0,"2"0"-320"16,-1-7 0-16,1 4 0 0,-2-2 2128 0,2 0 368 15,-2 1 64-15,0 1 0 0,1 0-944 0,-1 4-192 16,-1 5-32-16,0 0-16 0,0 0-272 0,0 0-48 16,0 0-16-16,0 0 0 0,-8 5-16 0,-1 3-16 15,-2 5 0-15,-2 2 0 0,-1 4-80 0,-6 13-16 0,-2-4 0 0,2 1 0 16,-2 2-128-16,1-5-16 0,0 2-16 15,7-13 0-15,0-2-288 0,3 0-48 0,-2 0-16 0,4-6 0 16,3 0 128-16,6-7 32 0,0 0 0 0,0 0 0 16,8-3-48-16,4-3 0 0,6-3 0 0,4-3 0 15,3-5-144-15,3-4-48 0,1-3 0 0,1 1 0 16,-1 0-320-16,0-2 0 0,-1-1 0 0,2 2 0 16,-2-2 0-16,2 4 0 0,-4-1 0 0,1 5 0 0,-4 3 0 0,-3 2 0 15,-3 6 0-15,-3-1 0 0,-3 3 0 0,-2 5 0 16,-1 3 0-16,-3 3-128 0,-5-6 128 15,1 13-160-15,-2 2 160 0,-3 1-160 0,-1 2 160 0,-3 3 0 16,-1-1-144-16,-1 2 144 0,0-3 0 0,0-2 0 16,0 0 0-16,1-3 0 0,1-1 0 0,3-6 0 15,1 1 0-15,4-8 0 0,0 0 0 0,0 0 0 16,8 0 176-16,1 0-176 0,2-3 192 0,2-2-48 16,0 0-16-16,2 0 0 0,2-4-128 0,0 3 0 15,1-2 0-15,-1 3 0 0,-3 1 128 0,-2 3-128 16,-2 1 0-16,-1 1 128 0,-9-1-128 0,0 0 0 15,7 8-192-15,-3 1 192 0,-2-3-160 0,-2 3 160 16,0-1 0-16,-1 3-144 0,-2-3 144 0,1 1 0 16,-1-3-144-16,2 0 144 0,1-6-160 0,-4 9 160 15,4-191-208-15,0 364 80 0,0-182-32 0,0 0 0 16,0 0 0-16,0 0 0 0,0 0 0 0,6 2 0 16,-6-2 0-16,8 1 0 0,-8-1-64 0,8 0-16 15,-8 0 0-15,0 0 0 16,7-1-256-16,-7 1-48 0,0 0-16 0,0 0 0 15,0 0-400-15,11-2-96 0,-5 2-16 0,1 0-8048 0,-7 0-1616 0</inkml:trace>
  <inkml:trace contextRef="#ctx0" brushRef="#br0" timeOffset="13744.13">20764 7987 19007 0,'0'0'832'0,"0"0"192"0,0 0-832 0,0 0-192 15,0 0 0-15,0 0 0 0,0 0 512 0,0 0 64 16,-5-1 16-16,-3 1 0 0,-2 0 208 0,-4 2 32 15,-3 4 16-15,-2 0 0 0,-2 2 160 0,-2 3 16 16,-1 1 16-16,-2 0 0 0,1 2-144 0,2 1-16 16,3-1-16-16,2-3 0 0,3 2-352 0,3 0-64 15,5-6 0-15,3 2-16 0,4-9 0 0,0 0 0 16,7 4 0-16,5-1 0 0,3-5-32 0,3 0 0 16,1-2 0-16,1-5 0 0,3 2-144 0,-1-4-16 15,-1 1-16-15,0-3 0 0,-4 1-96 0,0 3-128 16,-2-1 176-16,-1 2-176 0,-4-2 144 0,1 5-144 0,-4 4 0 15,-7 1 144-15,8 1-144 0,-2 5 0 0,-2 6 0 0,0-2 0 16,-2 4 0-16,0 1 0 16,-2 2 0-16,1 0 0 0,0 0 0 0,2 1 0 0,1-3 0 0,1-1 0 31,1-3-1488-31,0 1-176 0,2-5-48 0,1 1 0 0,1-4-1152 16,1-4-224-16</inkml:trace>
  <inkml:trace contextRef="#ctx0" brushRef="#br0" timeOffset="13934.61">21195 7980 23551 0,'0'0'1040'0,"0"0"224"0,2 7-1008 0,1 4-256 15,-2 2 0-15,0 0 0 0,-1 3 1008 0,-1 3 144 16,-1 0 48-16,-1 3 0 0,2-2-432 0,-2 1-64 16,1-2-32-16,0-2 0 0,2 1-432 0,2-1-96 15,0-2-16-15,1-4 0 0,1 1-256 0,1-1-64 16,1-4-16-16,0-2 0 15,-6-5-704-15,11 1-144 0,-1-2-32 0,5-6-11152 0</inkml:trace>
  <inkml:trace contextRef="#ctx0" brushRef="#br0" timeOffset="14106.44">21465 7977 13823 0,'0'0'1216'0,"-6"5"-960"15,0 6-256-15,-2-1 0 0,-3 4 2816 0,-2 5 512 16,-4 6 96-16,0 1 32 0,-4 2-1696 0,-2 3-336 15,-2 0-64-15,-2 4-16 0,-1-1-208 0,-1 0-48 16,-1 2-16-16,-1 1 0 0,1 0-592 0,0-2-112 0,2 0-32 0,7-1 0 16,3-5-336-16,3 0-192 0,2-4 32 0,3-4 0 31,2 0-1760-31,4-9-368 0,4-2-64 0</inkml:trace>
  <inkml:trace contextRef="#ctx0" brushRef="#br0" timeOffset="14542.96">22156 7711 21183 0,'0'0'944'0,"0"0"192"0,0 0-912 0,-7 4-224 16,-2 6 0-16,1-1 0 0,-5 5 1488 0,-4 4 256 15,-2 1 48-15,-2 6 16 0,-4 3-656 0,-1-1-128 16,-2 2-16-16,-1 4-16 0,-1 4-448 0,1 0-96 16,1 0 0-16,3-1-16 0,2-1-240 0,3-3-32 15,2-8-16-15,5 0 0 0,3-6 32 0,5-4 0 16,3-3 0-16,5-1 0 0,2-3 304 0,4-6 64 15,4-2 16-15,2-1 0 0,3-1-112 0,2-4 0 16,0 1-16-16,5-3 0 0,-3 0-304 0,1 3-128 0,-1-3 128 0,-2 5-128 16,-1 0 0-16,-2 4 0 0,-4 4 0 0,-2 1 0 15,-2 5 0-15,-3-1 0 0,-3 4 0 0,-4-2 0 16,-2 1 0-16,-2 0 0 0,-6 4 0 0,-3-5 0 16,-4 2 144-16,-3 1-144 0,0-1 160 0,-1-6-160 15,1 0 0-15,0 0 0 0,2-3 0 0,4-2 0 16,0-2-1744-16,6-2-400 0,0-3-80 0</inkml:trace>
  <inkml:trace contextRef="#ctx0" brushRef="#br0" timeOffset="14843.47">22323 8185 16575 0,'0'0'1472'0,"8"4"-1168"16,1-4-304-16,2 2 0 0,2 1 2448 0,2-2 432 15,2 1 96-15,1-2 16 0,2-2-1840 0,2 1-384 16,-1-3-64-16,-2-1 0 0,-2 0 624 0,-1 0 128 16,-2-5 16-16,-1 2 16 15,-1-5-1488-15,-1 2-464 0,-1 1-16 0,-2-3 0 0,-2 4 896 0,-2-2 176 16,-3 3 48-16,-2-1 0 0,-4 4-128 0,-3-1 0 16,-2 8-16-16,-3 1 0 0,-7 1-32 0,-3 2 0 15,-1 5 0-15,-1 2 0 0,-2 4-80 0,1 1-32 16,6 1 0-16,4 0 0 0,4-2-144 0,6 1-16 15,5 0-16-15,3 1 0 0,8 1-176 0,4-1 0 16,4 3 0-16,5-3 0 0,1-2-256 0,5-3-96 0,1 0-16 0,0-5 0 31,2-1-2144-31,0-4-432 0</inkml:trace>
  <inkml:trace contextRef="#ctx0" brushRef="#br0" timeOffset="23553.64">23305 8038 19343 0,'0'0'1728'0,"0"0"-1392"16,0 0-336-16,0 0 0 16,0 0 320-16,0 0 0 0,0 0 0 0,2 15 0 15,0-2-48-15,-1-1-16 0,-1 5 0 0,0 1 0 0,-1 1 128 0,-1 2 0 16,0 1 16-16,-1-2 0 0,3 1 16 0,0-1 0 15,3-1 0-15,1-2 0 0,-1-5 112 0,3 1 32 16,0-5 0-16,1-1 0 0,5 0 352 0,1-5 80 16,1-2 16-16,2-2 0 0,2-2-80 0,1-4-16 15,1 2 0-15,1-6 0 0,-1 0-240 0,0-1-48 16,-2-5-16-16,0-1 0 0,-2-1-240 0,-2-3-48 16,-2 0-16-16,-1 4 0 0,-2 0-176 0,0 1-128 15,-1 1 192-15,-1 3-192 0,-3 4-144 0,1 1-144 16,0 3-32-16,-5 6 0 15,5-6-2304-15,-5 6-480 0,0 0-96 0</inkml:trace>
  <inkml:trace contextRef="#ctx0" brushRef="#br0" timeOffset="23932.68">24085 8071 12895 0,'0'0'1152'0,"0"0"-928"0,-9 6-224 0,0 5 0 16,-1 2 1280-16,-1 4 192 0,-3 2 64 0,0 2 0 16,-1 0-448-16,-2 2-64 0,1 1-32 0,-2 0 0 15,-1 3 0-15,0-1 0 0,0 1 0 0,1 0 0 16,-3-4-96-16,6-2 0 0,0-1-16 0,2-6 0 16,3-2-48-16,2-2-16 0,2-4 0 0,6-6 0 15,0 0 16-15,0 0 16 0,0 0 0 0,5-8 0 0,3 0-144 0,3-2-48 16,5-2 0-16,3-5 0 0,2-5-384 0,2-2-80 15,2 2 0-15,3-1-16 0,2-3-176 0,0 0 0 16,1-3 144-16,0 4-144 0,-3-1 0 0,0 4 128 16,-1 3-128-16,-3 2 0 0,0 1 0 0,-5 7 0 15,-2 3 0-15,-3 5 0 0,-3 1 0 0,-3 6 0 16,-4 1 0-16,-4 4-128 0,-4 2 128 0,-4 2-128 16,-3 0 128-16,-3 2-128 0,-6 2 128 0,-2-1 0 15,-1-3 0-15,-1-2 0 0,-5-3 0 0,2 1-160 16,2-3 160-16,3-1-160 15,4-3-416-15,3-1-96 0,2-2-16 0,4-2-9936 16,6-2-2000-16</inkml:trace>
  <inkml:trace contextRef="#ctx0" brushRef="#br0" timeOffset="24221.41">25274 7678 17503 0,'0'0'1552'0,"0"0"-1232"0,0 0-320 0,0 0 0 16,0 0 1680-16,-3 8 288 0,-2 2 48 0,-2 5 16 0,-4 3-784 0,-1 3-160 15,-4 9-16-15,-1-1-16 16,-4 1-336-16,0 5-64 0,-1 0-16 0,0 1 0 0,1 3-336 0,0 2-80 15,2 2-16-15,2-5 0 0,0 2-208 0,2-3 128 16,1-3-128-16,1-2 0 16,0-1-1200-16,3-5-336 0,3-2-64 0,-1-4-10944 15</inkml:trace>
  <inkml:trace contextRef="#ctx0" brushRef="#br0" timeOffset="24551.74">24834 8086 16575 0,'0'0'1472'0,"9"-4"-1168"16,2 0-304-16,5 3 0 0,1 1 624 0,4 0 64 16,0 1 16-16,6-1 0 0,3-2-96 0,5 0-16 15,2 2 0-15,1 0 0 0,0-1 80 0,0 0 16 16,-1 0 0-16,-3-2 0 0,-1 1 176 0,-2-3 32 16,-6-1 16-16,-2 4 0 0,-5-2-208 0,-4 3-64 15,-1 0 0-15,-6 2 0 0,-7-1-224 0,3 7-48 16,-4 4-16-16,-5-1 0 0,-2 2 128 0,-4 5 32 15,-4 0 0-15,-1 0 0 0,-1 2-176 0,3-1-16 16,0-3-16-16,2 1 0 0,3-4-160 0,2 1-16 0,4-1-128 0,3-5 192 16,4 3 192-16,2-5 16 0,4 1 16 0,3-3 0 15,4-1 112-15,1-4 32 0,2 0 0 16,1-3 0-16,-1 0-352 0,-2-4-64 0,0 1-16 0,-2-2 0 16,-2 2-128-16,-2-3 160 0,-2-2-160 0,-2 2 160 15,-4-5-160-15,-3 1 160 0,-2 1-160 0,-2 2 160 16,-2-4-160-16,1 2-256 0,-4 0 64 0,0 4 16 15,-1 0-2320-15,1 2-448 0</inkml:trace>
  <inkml:trace contextRef="#ctx0" brushRef="#br0" timeOffset="25069.58">26673 7717 13823 0,'0'-15'1216'0,"2"9"-960"0,-2-1-256 0,3-2 0 15,2 3 2096-15,-1-3 368 0,1 3 80 0,0-3 16 16,1 3-448-16,-1 2-64 0,-2 0-32 0,-3 4 0 0,0 0-864 0,0 0-192 15,0 0-16-15,0 0-16 0,0 10-432 0,-2 5-96 16,-2 3-16-16,-2 4 0 0,-2 2 16 0,0 1 0 16,-2 6 0-16,3-2 0 0,-4 0-80 0,4 1-32 15,1-5 0-15,2 4 0 0,1-2-160 0,3 1-128 16,4-4 192-16,2-1-192 0,2 0 304 0,1-3-48 16,2-3-16-16,3-2 0 0,3-4 128 0,2 1 16 15,1-5 16-15,3 1 0 0,0-3-224 0,4-2-48 16,-1-3-128-16,-2-2 192 0,1 0-192 0,-2-3-208 15,-2-3 32-15,-1 2 16 16,-2-3-2080-16,-1 1-432 0,-2-1-80 0</inkml:trace>
  <inkml:trace contextRef="#ctx0" brushRef="#br0" timeOffset="25305.49">27166 7683 29599 0,'0'0'1312'0,"0"10"272"0,2 0-1264 0,-4 7-320 0,-1 6 0 0,-4 2 0 15,-3 9 1168-15,-1 3 176 0,-5 5 48 0,-1 5 0 16,-4 5-224-16,-3 4-32 0,1 3-16 0,-3 2 0 16,-4-1-496-16,0 1-112 0,-1 0 0 0,3-3-16 15,2-1-496-15,3 0 0 0,2-6 0 0,-1 17 0 16,6-12-736-16,7-8-144 0,2-10-16 0,6-13-16 15,3-2-2096-15,6-4-400 0</inkml:trace>
  <inkml:trace contextRef="#ctx1" brushRef="#br0">26474 20785 0,'61'-33'0,"-61"33"16,0 0-1,0 0 1</inkml:trace>
  <inkml:trace contextRef="#ctx0" brushRef="#br0" timeOffset="33906.98">1145 9806 20271 0,'0'0'1792'0,"-9"2"-1424"0,9-2-368 0,-10 4 0 0,3 2 448 0,7-6 0 0,0 0 16 0,-9 4 0 0,9-4-144 0,0 0-16 16,0 0-16-16,0 0 0 0,0 0 480 0,0 0 112 15,0 0 16-15,0 0 0 0,-3-10-112 0,3-1-16 16,0-6 0-16,1-2 0 0,1-4-80 0,0-2-32 16,1-5 0-16,1 3 0 0,2-5-160 0,-1 0-48 15,1-5 0-15,-3-1 0 0,1 0-192 0,0 1-64 16,-2-1 0-16,3 1 0 0,-4 3-192 0,3 2 144 15,0 3-144-15,-1 3 128 0,-1 5 0 0,-1 3 0 16,2 4 0-16,-3 0 0 0,0 1 0 0,1 4 0 16,-1 9 0-16,0 0 0 0,0 0-128 0,0 0 0 15,0 0 0-15,7 13 0 0,-1-2 0 0,-1 2 0 0,0 0 0 0,1 0 0 16,2 3-128-16,1 3 128 0,0 1 0 16,1 0 0-16,0-3 0 0,2 2 0 0,0 2 0 0,1-2 0 15,0 7 0-15,0 1 0 0,-1-4 0 0,0 2 0 16,-2-2 0-16,-1-1 0 0,-2 1 0 0,-2 2 0 15,1-2 0-15,-4 0 0 0,1-1 128 0,-3-3-128 16,-3-1 208-16,-1-5-32 0,-1 1-16 0,0 0 0 16,-1 0 96-16,-2-3 32 0,-2 0 0 0,-1-3 0 15,-2 1-48-15,-1-4-16 0,-3 0 0 0,1 0 0 16,-3-3-224-16,-2 0 176 0,-5-2-176 0,2-2 160 16,1-3-160-16,0-1 0 0,-1 0 0 0,-2-3 0 15,-2 1 0-15,-1-2 0 0,-3 2 0 0,0-4 0 16,1-2 0-16,0 1 0 0,3-1 0 0,0 1 0 15,3 2 0-15,2-2 128 0,3-1-128 0,3 4 0 16,2-3 0-16,5 0 128 0,3-1-128 0,3-2 0 0,3-2 192 0,5 0-64 16,4 1 0-16,3-4 0 0,7 2-128 0,2-1 0 15,4-2 0-15,3-3 0 0,6-2-128 0,1 2 128 16,2-3 0-16,2 2 0 0,0-3 0 0,2 1 0 16,-3 3 0-16,1-2 0 0,0 0 0 0,1-1 0 15,1 2 0-15,-1 4 0 0,2 2 0 0,-2 3 0 16,2 4 0-16,-4 5 0 0,-4 2 0 0,-4 6 0 15,-4 6 0-15,-4 4 128 0,-4 5-128 0,0 4 128 16,-6 5-128-16,-3 5 128 0,-3 7 16 0,-5 1 0 16,-5 5 0-16,-4 4 0 0,-5-1 32 0,-7 4 0 15,-7 1 0-15,-8 4 0 0,-5-1-48 0,-2-1-128 0,-1-1 192 0,0-1-64 16,1-1-128-16,0 0 0 0,1-1 0 0,3-5 128 16,2-1-320-16,2-6-64 0,6-6 0 0,8-2-16 31,5-6-2368-31,14-7-480 0</inkml:trace>
  <inkml:trace contextRef="#ctx0" brushRef="#br0" timeOffset="35144.08">31112 9152 14735 0,'0'0'1312'0,"-11"9"-1056"15,0-1-256-15,0 2 0 0,0-1 144 0,0 0-16 16,1-4-128-16,0 1 192 0,-1-1 736 0,2-2 144 0,0 1 16 0,9-4 16 16,-10 2 208-16,1-2 32 0,9 0 16 0,0 0 0 15,-8-4 48-15,3-1 0 0,1-5 0 0,7 0 0 16,2-5-144-16,1-3-32 0,3-1 0 0,1-1 0 15,2-6-528-15,2 1-128 0,1-7 0 0,0-1-16 16,2-3-240-16,1-1-32 0,-1-2-16 0,5 1 0 16,-2-4-32-16,3 1-16 0,0-1 0 0,-1 3 0 15,3 3-80-15,-3 6-16 0,-3 7 0 0,-1 4 0 16,-2 4 112-16,1-1 16 0,-2 4 0 0,0 5 0 16,0 5-128-16,-1 3 0 0,-1 2-128 0,-2 4 192 15,0 3-192-15,-2 6 0 0,-1 1 128 0,0 8-128 16,-3 5 0-16,0 4 0 0,0 2 0 0,-1 1 0 15,-3-2 0-15,-1 4 0 0,-1 3 0 0,-1 0 0 16,0-7 0-16,-4-2 0 0,-2 0 0 0,2-2 0 0,0-7 0 0,-1-1 0 16,-2-4 128-16,0-3-128 0,1-2 0 15,-4 0 0-15,-2 0 128 0,-2-2-128 0,-1-5 0 0,-2 3 144 16,-4-3-144-16,-1-3 128 0,-4-4-128 0,-1-4 160 16,-3-6-160-16,2 0 160 0,-2-4-160 0,-3 0 0 15,0-2 0-15,-5-1 128 0,-2-5-128 0,1-1 0 16,-1-5 0-16,2 3 0 0,3-3 0 0,6 2 0 15,4-2 128-15,5 3-128 0,7 1 0 0,5-2 0 16,5 3 0-16,7 2 0 0,5-5 0 0,7 2 0 16,6 1 144-16,8-3-144 0,8 0 0 0,7 2 0 15,6 2-160-15,5 1 160 0,2-6 0 0,5 0 0 16,5 1 0-16,4 3 0 0,7 5 0 0,1 3-128 0,-2 1 128 16,-1-1 0-16,-6-2 0 0,-3 2 0 0,-3 5 0 0,-3 3 0 15,-5 6 0-15,-6 1 0 0,-3 4 0 0,-8 1 144 16,-12 3 48-16,-9-1 16 0,-6 3 0 0,-14 8 0 15,-7 5 0-15,-12 6 0 0,-12 1 0 0,-11 4 0 16,-7 3 0-16,-7 5 0 0,-8 0 0 0,-5 3 0 16,-6-3-64-16,-7 0-16 0,-6 0 0 0,2-2 0 15,2-4-128-15,2 1 0 0,1-1 144 0,2-3-144 16,3-6 0-16,6 1 0 0,10-3 0 0,12 3 0 31,10-3-1552-31,11 2-336 0,8-5-64 0,11-4-15200 0</inkml:trace>
  <inkml:trace contextRef="#ctx0" brushRef="#br0" timeOffset="42965.82">1230 13370 14735 0,'0'0'1312'0,"0"0"-1056"0,0 0-256 0,0 0 0 15,9-1 560-15,2-2 48 0,-1-1 16 0,2 4 0 16,2-1 192-16,5 1 32 0,6-1 16 0,5-1 0 16,6 1 48-16,4 0 16 0,5-2 0 0,7-1 0 15,5-1-128-15,5 3-32 0,6-5 0 0,4 2 0 16,6 0-112-16,4 0-16 0,4-1-16 0,3 2 0 0,2 1 0 16,3 0 0-16,3-1 0 0,2 0 0 0,0 0-16 15,-4 2 0-15,-4 2 0 0,-2-2 0 0,0 2-112 16,-2 0-32-16,1 0 0 0,-5 2 0 0,-6 0-176 0,-2 2-32 15,-1-3-16-15,-4 2 0 0,-4-1-240 0,-4 1 176 16,-5-1-176-16,-4 2 160 0,-8 1-160 0,-4 2 0 16,-5-3 0-16,-5 4-10608 15,-4 3-2064-15</inkml:trace>
  <inkml:trace contextRef="#ctx0" brushRef="#br0" timeOffset="43903.11">1331 16914 6447 0,'0'0'576'0,"0"0"-576"16,0 0 0-16,0 0 0 0,0 0 1488 0,5 8 192 16,3 1 48-16,2-2 0 0,0-4-384 0,4 3-64 15,2-1 0-15,6-3-16 0,5-1 48 0,6-1 16 16,6 0 0-16,6-5 0 0,3-5 16 0,5-1 16 15,7-2 0-15,4-2 0 0,3-2-368 0,2 1-80 16,4-2-16-16,-1 1 0 0,-3 1-288 0,3 1-64 0,1 1-16 16,2 1 0-16,3 2-80 0,2 2-32 0,0-4 0 15,-1 1 0-15,-4 4-16 0,0-1 0 0,0 5 0 0,1 0 0 16,0 0-272-16,-3-1-128 0,-3 1 128 16,-3 3-128-16,-3 1 0 0,-2 4 0 0,-1 2 0 0,-1 3-10352 15,-3 5-2144-15</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09T20:47:52.577"/>
    </inkml:context>
    <inkml:brush xml:id="br0">
      <inkml:brushProperty name="width" value="0.05292" units="cm"/>
      <inkml:brushProperty name="height" value="0.05292" units="cm"/>
      <inkml:brushProperty name="color" value="#FFFF00"/>
    </inkml:brush>
  </inkml:definitions>
  <inkml:trace contextRef="#ctx0" brushRef="#br0">812 9429 13823 0,'-6'-12'608'0,"5"5"128"0,-2 0-592 0,-1-1-144 15,0 2 0-15,1-3 0 0,0 3 944 0,1-1 144 16,-2 1 48-16,4 6 0 0,-5-7-48 0,3 0 0 16,2 7 0-16,-3-7 0 0,0 4-16 0,3 3-16 15,-5-7 0-15,5 7 0 0,0 0-192 0,0 0-32 16,-5-4-16-16,5 4 0 0,0 0-272 0,-10 2-48 15,10-2-16-15,-10 10 0 0,1 0-208 0,0 4-32 16,2 4-16-16,-2 7 0 0,3-1 128 0,2-6 32 16,-1 1 0-16,-1 7 0 0,0 6-16 0,-1 7 0 15,-2 8 0-15,3 5 0 0,0 1-16 0,-6 48 0 16,2-19 0-16,2-9 0 0,1-6 32 0,0 4 0 0,2 4 0 0,0 0 0 16,0 0-80-16,0-10-16 0,1-2 0 0,0-5 0 15,-1 2-80-15,1 5-16 0,1 6 0 0,1-3 0 16,-1-3 64-16,1-2 0 0,-2-8 0 0,2-2 0 15,-1-3-32-15,0 4 0 0,-1 3 0 0,1 0 0 16,-1 5-48-16,2-4-16 0,-2-4 0 0,0-4 0 16,3-6-160-16,-2 0 192 0,0-6-192 0,-1 1 192 0,0-2-192 0,0 2 192 15,0 1-192-15,1 0 192 0,-1-3-192 0,-1-1 128 16,2-2-128-16,-1-5 128 0,2-1-128 0,-1-5 160 16,1-2-160-16,-2-2 160 0,3-1-160 0,1-2 192 15,-2-3-192-15,1-4 192 0,0 0-192 0,1-1 0 16,0-8 144-16,0 9-144 0,0-9 0 0,4 8 144 15,-3 1-144-15,4-3 0 0,-5-6 144 0,8 10-144 16,-1-5 0-16,3 2 144 0,2 2-144 0,2-4 128 16,1 0-128-16,5 1 128 0,1-3 48 0,-6-1 0 15,5 2 0-15,4 1 0 0,6-1 16 0,1-1 16 16,5-1 0-16,5-1 0 0,3 1-80 0,40-4-128 0,-9 1 176 0,-5-1-176 16,-4-1 128-16,0-1-128 0,3-1 0 15,2 3 0-15,2-1 0 0,-1 1 0 0,0-1 0 0,1-2 0 16,1 1 0-16,2 0 0 0,4 2 0 0,0-1 0 15,0 2 128-15,0 1-128 0,-1-1 0 0,4-1 0 16,4 0 0-16,1 2 0 0,1 0 0 0,0 0 0 16,-3-1 128-16,5 1-128 0,3 1 0 0,0-1 0 15,1 0 0-15,2 0 0 0,2-1 128 0,3-1-128 16,1 1 0-16,0 0 0 0,-1-2 0 0,3 2 0 16,1 1 128-16,3-1-128 0,0-4 0 0,1 1 0 15,0 2 0-15,5 1 0 0,4-1 0 0,-4-1 0 16,2 1 128-16,0-2-128 0,5-1 0 0,-2 0 0 15,-2 0 128-15,4-2-128 0,3 3 0 0,-1 1 0 16,-2-3 0-16,3 1 0 0,2 4 0 0,1-1 0 16,-1-2 0-16,-1 4 0 0,-3 0 0 0,2-2 0 0,2 0 0 0,0 2 0 15,-1 2 0-15,1 0 0 0,0-4 128 0,0 2-128 16,4 0 0-16,-1 0 0 0,-2 0 128 0,2 2-128 16,1-1 0-16,1-1 0 0,-1-1 0 0,5 1 0 15,0 0 0-15,-2 1 0 0,-6-1 0 0,2 0 0 16,1 1 0-16,-2-1 0 0,-3-2 0 0,6 0 0 15,-3 1 0-15,-1 0 0 0,-1-2 128 0,3 0-128 16,-4-1 0-16,2 0 0 0,0-2 0 0,-1-2 0 16,1 4 0-16,-1-2 0 0,2-4 0 0,-3 3 0 15,0 0 0-15,0 2 0 0,1-2 128 0,-2 1-128 16,-2 2 0-16,1 3 0 0,4 0 0 0,-3-1 0 16,-1 0 0-16,-1 0 0 0,3 0 0 0,-2 1 0 0,-2-2 0 0,3 2 0 15,3 0 0-15,-4-1 0 0,3 0 0 0,-4-1 0 16,4 2 0-16,-4-3 0 0,1 0 0 0,-1 2 0 15,2-1 0-15,-1 1 0 0,0-2 0 0,0 0 0 16,-1 3 0-16,-2-2 0 0,-3 1 0 0,2-1 0 16,-1-1 160-16,2-1-160 0,2 0 128 0,-3 1-128 15,-2 1 0-15,2-4 0 0,2 1 0 0,-3 2 0 16,-1-2 0-16,4 2 0 0,3 0 0 0,-2 1 0 16,-3-2 0-16,3 2 0 0,0 0 0 0,2-1 0 15,-2-1 0-15,2 3 0 0,-1-2 128 0,1 1-128 16,-1 1 0-16,-3-1 0 0,-1 2 0 0,-2-2 0 15,0 1 0-15,-2-2 0 0,-1 1 0 0,4 1 0 16,0 1 0-16,-1-1 0 0,-3 2 128 0,0-1-128 16,2 0 0-16,-1 1 160 0,-2 0-160 0,0-1 160 0,3-1-160 0,-2 1 0 15,2 1 0-15,0-3 0 0,-1 1 0 16,1 1 0-16,-3 1 0 0,1-2 128 0,-1 1-128 0,3 1 160 16,2 0-160-16,-3 3 160 0,1-1-160 15,-1 3 0-15,2 0 144 0,0-1-144 0,-2 1 128 0,-1 4-128 16,2-1 128-16,0 2-128 0,-1-2 0 0,2 2 128 15,3-3-128-15,-4 4 0 0,-4-4 0 0,1 3 128 16,1-2-128-16,2 2 0 0,-2-2 0 0,-4 3 0 16,-5-2 0-16,5 1 0 0,0 2 0 0,-3-5 0 15,-5 2 0-15,0-1 128 0,4 5-128 0,-1-5 0 16,3 0 0-16,-3-2 0 0,-3 2 0 0,4 1 0 16,1 5 0-16,-4-6 0 0,-2-3 0 0,-2 2 0 15,5 1 0-15,0 1 0 0,3-4 0 0,-2 0 128 0,-5 0-128 0,1 0 0 16,6 1 0-16,-4 1 0 0,-3-7 0 0,-2 2 128 15,0 1-128-15,2-1 0 0,3 2 0 0,-6 1 0 16,-4-2 0-16,-2-1 0 0,3 1 0 0,0 2 0 16,0 1 0-16,-3-2 0 0,-3-2 0 0,0 1 0 15,0 2 0-15,1 2 0 0,0-5 0 0,-2 2 0 16,-4 1 0-16,-3 2 0 0,2-4 0 0,-1 1 0 16,2 0 0-16,-4 1 0 0,-1-1 0 0,-1 0 0 15,-1-2 0-15,-1 2 0 0,-1 1 0 0,-2-2 0 16,1-2 0-16,-6 3 0 0,0-2 0 0,-2 1 0 15,-3-3 0-15,5 0 0 0,-2 2 0 0,-3 0 0 16,2-1 0-16,-5 3 0 0,-2-2 0 0,0 2 0 16,0-1 0-16,1 0 0 0,0-1 0 0,0 0 0 0,-2 1 0 15,-2 1 0-15,-2-1 0 0,-1 3 0 0,-2-4 0 16,1-1 0-16,-2 2 0 0,-1-1-128 0,-1 1 128 0,0 3 0 16,-1-2 0-16,-1 1 0 0,-3 2 0 0,-3-2-128 15,-2-2 128-15,-3 1 0 0,-1 1 0 0,-2-1-160 16,-1-1 160-16,1 1 0 0,1 1 0 0,-2 1 0 15,-3-3 0-15,0 2 0 0,-5 1 0 0,3-2-128 16,-1-2 128-16,-1 2 0 0,-3 0 0 0,-1 1 0 16,-1-2 0-16,-3-2 0 0,-2-1 0 0,1 0-128 15,-2 0 128-15,0 0 0 0,-2 0 0 0,0 0 0 16,0-1 0-16,2-1 0 0,-12 2 0 0,10-1 0 16,-2-4 0-16,1 0 0 0,-3-1 0 0,3-5 0 15,1 1 0-15,0-3 0 0,0-2 0 0,2 1 0 16,2 0 0-16,-4-4 0 0,1-2 128 0,1-1-128 0,-1-1 0 0,2-4 0 15,0 0 0-15,2 0 0 0,0-3 0 0,3-1 0 16,-2-6 0-16,2-3 0 0,1-1 0 0,0-7 0 16,-1-1 0-16,2 0 0 0,3-5 0 0,2 1 0 15,-4 2-128-15,1-1 128 0,-1 0 0 0,2 0 0 16,0-5-128-16,-1 0 128 0,-1-1 0 0,-3 0 0 16,1 1-128-16,-1-4 128 0,-1 2 0 0,0-1 0 15,2-3-160-15,0 2 160 0,-1 4-128 0,0-6 128 16,-1 1-128-16,-2 2 128 0,3 0-128 0,-3 3 128 15,0-1 0-15,0 3-160 0,2 1 160 0,-2-2 0 16,-1-1-144-16,1 0 144 0,1 4 0 0,0 1-144 16,2 2 144-16,0 2 0 0,-3-2 0 0,2 5 0 15,-2 1 0-15,-1 2-128 0,-2-2 128 0,1 5 0 0,0 0 0 16,-2 3 0-16,1 2 0 0,-2 4-128 0,-1-2 128 0,-3 6 0 16,2-3 0-16,-2 5 0 0,1-2 0 0,-2 2-128 15,-2 4 128-15,0-3 0 0,0-1-160 0,0 2 160 16,0-1-192-16,-1 2 192 0,0 1-176 0,-1 0 176 15,2 1-160-15,-2 0 160 0,-1-1 0 0,1 0 0 16,0 0-128-16,-1 2 128 0,0 2 0 0,0 0 0 16,0-2 0-16,0 3 0 0,2-1 0 0,-2 4 0 15,-2-2-128-15,0 3 128 0,-1 0 0 0,-1 1 0 16,1 0 0-16,-2 2 0 0,-3 0 0 0,-4 3 0 16,-3 0 0-16,0-1 0 0,-3 1-128 0,-2 2 128 15,-3-1 0-15,-4 1-144 0,-3-2 144 0,-2-2 0 16,-1 0 0-16,-3 3-128 0,-1 0 128 0,-2-1 0 0,-3 2 0 0,-1-1 0 15,-2 1 0-15,-2 2 0 0,-3 0 0 0,-4 0-128 16,-2 0 128-16,-1 0 0 0,0 0 0 0,-4 0 0 16,1 0 0-16,-5 2 0 0,-2-1 0 0,-3 1 0 15,-3 0 0-15,0 0 0 0,-2 0 0 0,-2-1-192 16,0 2 192-16,-4-1 0 0,-6-2 0 0,-2 3 0 16,1-2 0-16,-1 3 0 0,-3 2 0 0,-2-2 0 15,-3-4 0-15,-1 1 0 0,-1 2 0 0,-3 1 0 16,-2 3 0-16,0-4 0 0,-4 0 0 0,1-1 0 15,2 1 0-15,-4 0 0 0,-1 0 0 0,-1 0 0 16,1-2 0-16,-5 3 0 0,-4-1 0 0,1 3 0 16,3-3 0-16,-3 0 0 0,-4-1 0 0,0 0 0 15,2 2 0-15,0-3 0 0,-4 1 0 0,0 0 0 16,-1-1 0-16,2 1 0 0,2-2 0 0,-3 3 0 0,-7-1 0 0,4 2 0 16,1 1 0-16,-4-1 0 0,-5 3 0 0,2-1 0 15,-1-2 0-15,1 0 128 0,-3 3-128 0,2 1 0 16,2-4 0-16,-1 1 0 0,-6 1 0 0,3-2 0 15,0-3 0-15,-1 0 0 0,-4 1 0 0,0-1 0 16,-4 0 0-16,5-1 0 0,1-2 0 0,-2 0 0 16,-2 1 0-16,0 0 0 0,1 1 0 0,0-1 144 15,-5-1-144-15,1 0 0 0,-1-3 0 0,3 3 0 16,2 2 0-16,-2 0 0 0,-1-2 0 0,2 1 0 16,0 1 0-16,0-2 0 0,-2 0 0 0,-1-1 0 15,-1 2 0-15,-3 0 0 0,-1-2 0 0,1 1 0 16,3-1 0-16,-2 2 0 0,-2 1 0 0,-3 0 0 0,4-1 0 0,-3 2 0 15,2 3 0-15,-5-2 0 16,2 2 128-16,0-1-128 0,5-1 0 0,-1 1 0 0,-1 3 0 0,2 2 0 16,5-3 0-16,-4-3 0 0,-2 1 0 0,0 1 0 15,-1-3 0-15,1 1 0 0,2 0 0 0,-4-2 0 16,-1 0 0-16,1 1 0 0,-1-1 0 0,-1 0 0 16,-4 1 0-16,0 0 0 0,4 1 0 0,-2-1 0 15,-2-1 0-15,2 0 0 0,1 0 0 0,2 0 0 16,1 0 0-16,-1 0 0 0,-1-1 0 0,6-1 0 15,5 1 0-15,-2-1 0 0,-3 0 128 0,3 0-128 16,2-1 0-16,1 1 0 0,-3 2 0 0,1-4 0 16,3-1 0-16,0 0 0 0,-1 0 0 0,2 0 0 15,3-3 0-15,-2 0 0 0,-1 6 0 0,2-2 0 16,1-5 0-16,-1 3 0 0,0 3 0 0,0 1 0 16,0-1 176-16,1-1-176 0,1 0 160 0,1 1-160 15,1 0 0-15,2 1 0 0,0-3 0 0,2 2 0 0,2 0 0 0,1 1 0 16,1-1 0-16,1 0 0 0,0-3 0 0,0 1 0 15,0 0 0-15,2 3 0 0,-1 0 0 0,-1-1 0 16,0-4 0-16,0 2 0 0,0-1 0 0,0 1 0 16,1-2 0-16,1 1 0 0,1 4 0 0,-3-1 0 15,-2-1 0-15,0 0 0 0,3 3 0 0,0-3 0 16,-3 0 0-16,5 2 0 0,4 1 0 0,-1-1 0 16,-5 0 0-16,8-3 0 0,4-2 0 0,3 5 0 15,2-1 0-15,0 1 0 0,-2-5 128 0,4 5-128 16,3-1 0-16,0 2 0 0,-3 0 0 0,-1-3 128 0,4-2-128 15,2 3 0-15,2 2 0 0,-1-2 0 0,-3 2 0 0,2-2 0 16,2 1 0-16,3-1 0 0,-1 2 0 0,2 0 0 16,0-3 0-16,4 3 128 0,1 1-128 0,3 0 0 15,0-2 0-15,0 2 176 0,1-1-176 0,2 1 160 16,2 0-160-16,2 1 128 0,-1-1-128 0,2 0 128 16,-3-1-128-16,4 1 0 0,0 0 144 0,4 1-144 15,0 3 0-15,-1 0 0 0,-1-3 0 0,2-1 128 16,3 0-128-16,1 0 0 0,-1 3 0 0,7-1 0 15,-1 1 0-15,3-2 0 0,0 1 0 0,-1-2 0 16,-2-2 0-16,3 2 0 0,1-1 0 0,3 2 0 16,0 2 0-16,1 2 0 0,-2 1 0 0,2-3 128 15,-2-2-128-15,4-1 0 0,2 0 0 0,1 1 0 16,1 3 0-16,2 0 0 0,0 1 0 0,2-1 0 16,0 1 0-16,2-1 0 0,-3 0 0 0,1-3 0 0,-1 3 0 0,1-2 0 15,2 2 0-15,0 1 0 0,0-1 0 0,3 0 0 16,2 1 0-16,1 1 128 0,0-1-128 0,-2 2 0 15,1 1 0-15,-2-2 0 0,2-3 0 0,-1 0 0 16,1 2 0-16,3-1 128 0,3-2-128 0,15 1 0 16,-3-1 0-16,-1 1 128 0,1 0-128 0,0-1 0 15,1-2 0-15,1 3 0 0,2-2 0 0,-8 3 0 16,7-2 0-16,7 1 0 0,3 1-256 0,8-4-80 16,0 0-16-16,0 0 0 15,20 0-2800-15,-3-2-560 0,40-7-128 0,2 2 0 0</inkml:trace>
  <inkml:trace contextRef="#ctx0" brushRef="#br0" timeOffset="1373.67">2968 9438 6447 0,'0'0'576'0,"0"0"-576"0,0 0 0 0,6-3 0 15,0-3 1888-15,-1 1 272 0,-5 5 48 0,5-6 16 16,-5 6-592-16,0 0-112 0,3-5-32 0,-3 5 0 15,0 0-384-15,0 0-80 0,3-4 0 0,-3 4-16 16,0 0-240-16,-3-8-32 0,3 8-16 0,-3-5 0 16,-4 2-144-16,0 1-48 0,-2 0 0 0,-1 1 0 0,-2 2-112 0,-1 1-32 15,0 0 0-15,0 1 0 0,-5 2 80 0,0 3 16 16,-5-3 0-16,-1 5 0 0,-3-1 16 0,2 5 0 16,-3 2 0-16,3 0 0 0,-5 1-96 0,2 0-16 15,2 4 0-15,-2 0 0 0,-1 5-80 0,2 2-32 16,1 2 0-16,5-3 0 0,2 1-96 0,4-1-32 15,2 2 0-15,3-4 0 0,3 2-144 0,7-2 192 16,3 3-192-16,3-4 192 0,3-3 48 0,8-1 16 16,2-1 0-16,6-1 0 0,3-3 160 0,1-2 32 15,3-2 16-15,2-3 0 0,3 2-128 0,0-5-16 16,0-3-16-16,0-1 0 0,0-1-96 0,-2-1-16 16,1-1 0-16,1-3 0 0,-2-4 32 0,1 2 0 15,0-6 0-15,-2 0 0 0,-1 2-16 0,0-4 0 16,-3-2 0-16,-2-1 0 0,-3 0-80 0,-5 1-128 15,0-2 176-15,-4-1-176 0,-3 0 160 0,-4-1-160 16,-2 0 128-16,-3 1-128 0,-2-2 144 0,-3 1-144 16,-4-2 160-16,0 4-160 0,-2 1 0 0,-2 4 128 15,-3 0-128-15,-2 1 0 0,1 4 0 0,-2 0 0 0,-1 4 0 0,-6-4-160 32,0 4-224-32,4 3-64 0,3 1 0 0,4-1 0 15,2 1-1728-15,-2 1-368 0,4 0-64 0,7 0-7984 0,-9-3-1600 0</inkml:trace>
  <inkml:trace contextRef="#ctx0" brushRef="#br0" timeOffset="1793.51">3027 9686 13823 0,'0'0'1216'0,"-6"-2"-960"15,1-1-256-15,5 3 0 0,-5 0 1696 0,5 0 288 16,0 0 64-16,0 0 16 0,0 0-432 0,0 0-96 16,-1 8 0-16,2 1-16 0,6 2-128 0,0-1-32 15,3 3 0-15,2 0 0 0,1-1-144 0,2 5-48 16,3 1 0-16,1 1 0 0,1 1-240 0,2 3-48 16,-1-1-16-16,0-1 0 0,-1-3-240 0,-1 0-48 0,-1-2-16 0,-2 1 0 15,-2-1-176-15,-1-2-48 0,1-3 0 0,1 4 0 16,-5-3-176-16,1-3-32 0,-3 0-128 0,1-4 192 15,0 2-192-15,-1-1 0 0,-8-6-144 0,9 3-12432 16,-9-3-2480-16</inkml:trace>
  <inkml:trace contextRef="#ctx0" brushRef="#br0" timeOffset="3757.22">4146 9468 9215 0,'0'0'400'0,"0"0"96"0,0 0-496 0,0 0 0 0,0 0 0 0,-8 2 0 16,8-2 1696-16,-9 0 240 0,9 0 48 0,0 0 16 0,0 0-960 0,0 0-192 16,-9 1-32-16,9-1-16 0,0 0-32 0,0 0-16 15,0 0 0-15,0 0 0 16,0 0-48-16,0 0 0 0,0 0 0 0,0 0 0 0,0 0 16 0,0 0 0 15,0 0 0-15,0 0 0 0,0 0-208 0,0 0-64 16,0 0 0-16,0 0 0 0,0 0 0 0,0 0 0 16,0 0 0-16,0 0 0 0,-7-5-112 0,7 5-16 15,0 0-16-15,0 0 0 0,0 0-96 0,0 0-16 16,-3-3 0-16,3 3 0 0,0 0 0 0,0 0 0 16,0 0 0-16,0 0 0 0,0 0 0 0,0 0-16 15,0 0 0-15,0 0 0 0,0 0 16 0,0 0 0 16,-2-11 0-16,2 11 0 0,0 0 0 0,4-7 0 15,-4 7 0-15,4-9 0 0,-4 9-64 0,0 0 0 16,6-7 0-16,-6 7 0 0,9-6 0 0,0-2 0 16,0 3 0-16,0-2 0 0,0-2-128 0,1 3 128 15,4-3-128-15,0 2 128 0,0-2-128 0,1 3 160 16,3-3-160-16,1 0 160 0,0 3-160 0,1-3 160 16,2 4-160-16,-2-1 160 0,3 0-160 0,-8 4 192 15,3 1-192-15,0 1 192 0,0 0-192 0,0 0 0 0,-1 0 0 0,-1 2 128 16,-2 1-128-16,0 1 0 0,-2 1 0 15,0-2 0-15,-1 2 0 0,1 3 0 0,-1-2 0 0,-1 2 0 16,-1 1 0-16,0-1 0 0,-1 2 0 0,-2 3 0 16,-1-5 0-16,-1 4 0 0,0-3 0 0,-2 2 0 15,-2-3 128-15,0 3-128 0,-1-2 128 0,-3 1-128 16,-1 0 256-16,-2-1-48 0,-2 2 0 0,-3-3 0 0,-3 4 96 0,1-3 16 16,-4 2 0-16,-1 2 0 0,0-2-96 15,-11 7-16-15,2-4 0 0,2 0 0 0,5-5-80 0,-1 1-128 16,3-2 176-16,1 1-176 0,2-4 144 0,4 0-144 15,-1 0 0-15,4-1 144 0,9-4-144 0,0 0 0 16,0 0 0-16,0 0 0 0,0 0 176 0,0 0-48 16,13 5-128-16,1-1 192 0,3 0-192 0,3-1 0 15,3 0 0-15,-5 1 0 0,2 1 0 0,2 1 0 16,2-1 0-16,1 2 144 0,-2 1-144 0,1-1 0 16,0 4 0-16,-1-3 0 0,-2 2 0 0,-2 3 0 15,-3-3 0-15,-1 3 0 0,-1-4 0 0,-2 1 0 16,-2 2 0-16,-1 0 0 0,1-1 0 0,-2 2 0 15,-3-3 0-15,-1 3 128 0,-3 1-128 0,0-3 192 16,-1 2-192-16,-1 0 192 0,0-4-16 0,-1 1 0 16,0 0 0-16,-2 0 0 0,-1 0 48 0,-1-2 16 15,-1 2 0-15,1-2 0 0,-2 2 32 0,1-4 16 16,-2 2 0-16,-1 2 0 0,-2-2-16 0,-1 2 0 16,-2-3 0-16,-1 4 0 0,-2-5-80 0,-1 3 0 0,-3-3-16 15,-11 7 0-15,1-3-32 0,3-1 0 16,-3-3 0-16,2 2 0 0,-1-4 0 0,0 1 0 0,1-1 0 0,0 0 0 15,2-4 16-15,0 0 0 0,2 0 0 0,1 0 0 16,1-2-32-16,0 0 0 0,2 0 0 16,8 2 0-16,0-3-128 0,1 0 160 0,1 2-160 0,2-2 160 15,1-1-160-15,1 1 128 0,2-1-128 0,2 0 128 16,1 0-128-16,3 4 160 0,0 0-160 0,5-7 160 16,2 0-160-16,2 3 0 0,2-2 0 0,9 0-176 15,2 3-1296-15,0 3-256 0,-1 1-48 0,5 4-17904 16</inkml:trace>
  <inkml:trace contextRef="#ctx0" brushRef="#br0" timeOffset="7611.46">29049 10559 15663 0,'6'-3'1392'0,"2"-1"-1120"16,-8 4-272-16,10-5 0 0,-2-2 512 0,-1 4 64 15,0-3 0-15,-7 6 0 0,0 0 80 0,6-10 32 16,-2 3 0-16,-4 7 0 0,4-13 48 0,-2 2 16 16,0 2 0-16,-2-3 0 0,0 2-192 0,-2-1-48 15,1-3 0-15,0 3 0 0,-2 0-208 0,1 0-48 16,-3 0-16-16,0 0 0 0,-2 0-96 0,-3 2-16 15,1-4 0-15,-2 3 0 0,-2-3 48 0,-2 0 0 16,-2 2 0-16,-3-4 0 0,-1-4 144 0,-3-1 48 16,0 0 0-16,-4-1 0 0,-2-4-16 0,-6 3 0 0,-2-4 0 0,-1 2 0 15,-3-4 0-15,-3 4 0 0,-2 0 0 16,-4 0 0-16,-3 3-112 0,-2 0-32 0,-2-1 0 0,-5-5 0 16,-6 2-80-16,1-2 0 0,-2 4-128 0,-1 4 192 15,-3 0-64-15,0 0-128 0,0-1 176 0,-1-2-176 16,-1 2 128-16,1 2-128 0,0 0 0 0,1 3 0 15,2 2 128-15,-2 1-128 0,-3 4 192 0,0-1-192 16,1 1 160-16,-3 2-160 0,1 5 128 0,-4 2-128 16,-2 3 0-16,0 0 128 0,-2-1-128 0,5 3 0 15,-1-1 0-15,5 0 0 0,-1 2 0 0,4 4 0 16,-1-4 0-16,4 3 0 0,1-2 128 0,3 3-128 16,1-2 0-16,-3 1 128 0,-1 2-128 0,2-2 128 15,-1 3-128-15,5-1 128 0,3 1-128 0,2 2 128 16,3 2-128-16,0 1 160 0,-1-2-160 0,1 2 160 15,0 1-160-15,4 3 0 0,1-2 0 0,3 3 0 16,1-1 128-16,-1 0-128 0,3 6 0 0,1-1 128 0,4 4-128 0,-2-1 0 16,-3-1 0-16,3 3 0 0,2 1 128 0,2-2-128 15,-1-3 0-15,6 2 128 0,4-3-128 0,3 2 0 16,-1 2 0-16,4-6 128 0,1 0-128 0,5 0 128 16,1 1-128-16,2 1 128 0,3-3-128 0,2 3 192 15,3-3-192-15,2 4 192 0,0-1-192 0,4 3 160 16,4 2-160-16,-2-2 160 0,2 3-16 0,2-1 0 15,1 1 0-15,2-1 0 0,1 0 16 0,4 1 0 16,2-1 0-16,3 2 0 0,2 2 0 0,2 0 0 16,3 3 0-16,4-1 0 0,1-1-16 0,2 3 0 15,3-2 0-15,2-2 0 0,0-4-144 0,0 1 192 0,2 2-192 16,-1-4 192-16,2-2-192 0,2-2 160 0,2 1-160 0,4-4 160 16,2 0-16-16,6 0 0 0,3-2 0 0,2-1 0 15,1 0 32-15,0 2 0 0,2-2 0 16,1 0 0-16,5-2-176 0,4 0 192 0,5 0-192 0,-1 0 192 15,-1 0-16-15,0-1 0 0,5-3 0 0,2 0 0 16,4 2-176-16,0-7 0 0,-2-2 0 0,3 0-176 16,1 1 176-16,4-1 0 0,-1 0 128 0,0-6-128 15,-7 1 176-15,6-1-48 0,-1 1 0 0,-1-5 0 16,-1-1 64-16,1-4 16 0,-2-5 0 0,0-2 0 16,0-4-16-16,-2-5-16 0,-2-5 0 0,1-3 0 15,-2-5 16-15,-3-6 16 0,-1 0 0 0,-2-3 0 16,-6 3 64-16,-2 2 16 0,-7-4 0 0,-5 2 0 15,-6 3 64-15,-5 1 16 0,-7 1 0 0,-1 0 0 0,-5-2-208 0,-5-1-32 16,-6 1-128-16,-5 3 192 0,-2 0-192 0,-7-1 0 16,-2-3 0-16,-6 1 0 0,-6 1 0 0,0 0 0 15,-5-1-208-15,-4 3 64 16,-4 0-336-16,-3-2-64 0,-3 1-16 16,0 1 0-16,-1 2-1536 0,-3 2-304 0,-2 6-64 0,1 0-14160 15</inkml:trace>
  <inkml:trace contextRef="#ctx0" brushRef="#br0" timeOffset="10196.67">25158 9935 1839 0,'0'0'160'0,"8"-6"-160"0,-2 1 0 0,0-1 0 16,-6 6 2576-16,11-7 496 0,-4 2 80 0,1-1 32 16,-8 6-2064-16,10-5-416 0,-2 1-64 0,-8 4-32 15,0 0-128-15,10-7-32 0,-10 7 0 0,7-5 0 0,-7 5 240 0,7-5 32 16,-3-2 16-16,-4 7 0 0,0 0-128 0,0 0-32 16,0 0 0-16,0 0 0 0,0 0-96 15,0 0-32-15,-5-8 0 0,5 8 0 0,-8-4-208 0,-1-2-48 16,-1 2-16-16,-2 0 0 0,1 2 128 0,-4-1 16 15,-3-2 16-15,0 1 0 0,-3 2 32 0,-2-1 0 16,-2 1 0-16,1-2 0 0,0-1-80 0,-3 1-16 16,0 1 0-16,-4 0 0 0,-1-2 0 0,0 2 0 15,-1 2 0-15,-3 1 0 0,-6 0-16 0,-2 0-16 16,-1-2 0-16,-2 2 0 0,-2-1-32 0,1 1 0 16,-2 0 0-16,1 1 0 0,-1 3 0 0,-1 1 0 0,-2-1 0 0,0 0 0 15,-3 0-48-15,-1 1-16 0,-2-3 0 0,1 1 0 16,-1-2 16-16,2 3 0 0,0 1 0 0,-2 1 0 15,-2-2 64-15,-2 1 16 0,-5 2 0 0,2-5 0 16,1 2-64-16,3 1-16 0,1 2 0 0,-1-2 0 16,-3-4-160-16,-1 1 192 0,-3-2-192 0,3 0 192 15,0-2-192-15,2 1 128 0,3-1-128 0,-1 1 128 16,-4 0 0-16,-3-2 0 0,-2-2 0 0,0 4 0 16,0-2 32-16,3 1 0 0,4 1 0 0,-1-2 0 15,-4-2-160-15,1 1 128 0,-2-1-128 0,0 0 128 16,0-3-128-16,-1 3 0 0,-1-1 144 0,-1-2-144 15,-7 1 0-15,5-4 128 0,0 1-128 0,-3-1 0 16,-1 1 0-16,-3 2 128 0,-5-2-128 0,1 1 0 16,-1-2 0-16,2 0 128 0,0-3-128 0,0-2 0 0,-3-1 0 0,2 0 128 15,-1-1-128-15,2 0 0 16,3 1 0-16,-4 1 128 0,0-2-128 0,-2-1 0 0,-1-3 128 0,3 3-128 16,-3 2 128-16,-4 0-128 0,-5-1 128 0,2-1-128 15,1 0 160-15,1 0-160 0,-1 0 144 0,-3 1-144 16,-3 0 128-16,-1 1-128 0,1-1 0 0,1-1 128 15,-3 0-128-15,3-2 0 0,-1 1 0 0,2 0 0 16,1-1 0-16,-2 2 0 0,-7-1 0 0,5 0 0 16,4 1 128-16,3-1-128 0,-5-1 0 0,0 1 0 15,0-2 0-15,1 3 0 0,1 2 192 0,0 1-64 16,-1-1 0-16,1-1 0 0,2-2-128 0,1 1 192 16,3 0-192-16,-2 1 192 0,-6-2-192 0,4 1 0 15,1 0 144-15,0 0-144 0,3-3 0 0,-5 3 0 16,-3 0 0-16,2-1 128 0,5-1-128 0,-1 2 0 0,2-2 0 0,-2-1 0 15,0 3 0-15,3 0 144 0,2 0-144 0,1 1 0 16,0 0 128-16,-1 2-128 0,2-2 0 0,0 0 0 16,2-2 128-16,2 2-128 0,2 3 0 0,-2-2 0 15,0-2 144-15,0 0-144 0,4 0 0 0,2 2 144 16,-1 5-144-16,1-1 128 0,-4-2-128 0,3 1 128 16,0-3-128-16,3 1 0 0,1 2 144 0,2-1-144 15,-1-3 128-15,0 0-128 0,2-1 128 0,2 2-128 16,4 2 144-16,3-3-144 0,1-1 192 0,1 3-192 15,0 3 192-15,-1-2-64 0,2 1 0 0,0-2-128 16,2-1 176-16,2 1-176 0,2 0 160 0,1 3-160 16,1 4 128-16,0-1-128 0,0 3 0 0,2-4 0 15,0 4 128-15,2-5-128 0,0 0 0 0,4 1 144 0,4 0-144 16,3 2 0-16,2-4 0 0,2 3 128 0,0 1 32 0,5 3 0 16,3-3 0-16,4 4 0 0,0-3-16 15,2 2 0-15,3 1 0 0,2-1 0 0,1 2-144 0,-2 1 160 16,6 1-160-16,-1-1 160 0,9 3-160 0,-8-5 0 15,0 2 0-15,8 3 0 0,-6-2 0 0,6 2 0 16,0 0 0-16,0 0 128 0,0 0-128 0,-5-5 0 16,5 5 0-16,0 0 0 0,0 0 0 0,0 0 128 15,0 0-128-15,0 0 0 0,0 0 0 0,0 0 0 16,0 0 0-16,0 0 0 0,0 0 0 0,0 0 0 16,0 0 0-16,0 0 0 0,0 0 0 0,0 0 0 15,0 0 0-15,0 0 0 0,0 0 0 0,0 0 0 0,0 0 0 0,0 0 0 16,0 0 0-16,0 0 0 0,0 0 0 0,0 0 0 15,0 0 0-15,-5 2 0 0,-3 1 0 0,8-3 0 16,-7 2 0-16,0 4 0 0,1-3 0 0,-2 0 0 16,1-2 0-16,-1 0 0 0,0-1 0 0,1 2 0 15,-3 0 0-15,1 1 0 0,-1 1 0 0,-2-2 0 16,-1-1 0-16,1 1 128 0,-4-2-128 0,4 0 0 16,-2 0 0-16,0 0 0 0,-3 0 128 0,1 0-128 15,-1 0 0-15,-1 0 0 0,-3 0 0 0,0 0 0 16,1 1 0-16,-2 0 0 0,0-1 0 0,-1 0 0 15,1-1 0-15,-1 0 0 0,-1 1 0 0,-1-2 0 16,-1 0 0-16,1-3 0 0,-1-2 128 0,0 1-128 16,-1-4 0-16,0 2 0 0,2-3 0 0,-1-1 0 15,1 1 0-15,0-4 128 0,0 1-128 0,1-3 0 0,0-2 0 0,0-2 0 16,-1 0 128-16,2-2-128 0,1-1 0 0,1 1 0 16,-1-1 0-16,-1-1 0 0,-1 1 0 0,1-3 0 15,-1 1 128-15,1-3-128 0,1 1 0 0,1-4 0 16,-2 2 0-16,3 1 128 0,-2-3-128 0,2-1 0 15,-1 0 0-15,3 1 0 0,2 3 0 0,-1 0 0 16,3 3 0-16,3-2 0 0,1-1 0 0,0 2 0 16,3-2 0-16,1 4 0 0,1 3 0 0,1-3 0 15,1-1 0-15,2-2 0 0,1 3 0 0,3-3 0 16,1 2 0-16,2-2 0 0,0 3 0 0,3-5 0 16,0-2 0-16,2 4 0 0,2-3 0 0,1 5 0 15,3-5 0-15,1 4 0 0,1 2 0 0,0 2 0 16,4-1 0-16,-2 1 0 0,3 0 0 0,3-3 0 0,2-1 0 15,2-2 0-15,1 2 0 0,1-1 0 16,-3 1-144-16,4 1 144 0,2 3 0 0,1-3 0 0,-2 2 0 0,5 2 0 16,2 1-128-16,1 1 128 0,-1-1 0 0,5 2 0 15,3 1 0-15,-1 1-128 0,2-1 128 0,-1 4 0 16,2 0 0-16,2 1 0 0,2 4-128 0,4-1 128 16,0 0 0-16,-1 1 0 0,1 0 0 0,-1 1 0 15,-3 5-128-15,0-1 128 0,-1 1 0 0,3 3 0 16,-1 4 0-16,0-1-128 0,2-1 128 0,-5-1 0 15,-2 2 0-15,2 2 0 0,-1 4 0 0,0-3 0 16,0 3 0-16,-1 0 0 0,-1 3 0 0,1 0 0 16,1 0 0-16,-1 2-128 0,-4 0 128 0,2 0 0 15,-3 0 0-15,1 3 0 0,-2 1 0 0,1 3 0 0,1-2 0 16,-2 2 0-16,-4 0 0 0,0 1 0 16,0 0 0-16,-4 1 0 0,-2-4 0 0,-2 1 0 0,-1-2 0 0,-1 0 0 15,-4 2 0-15,-3 2 0 0,0 2 0 0,-4-1 0 16,-2 0 0-16,-1 3 0 0,-4 0 0 0,-3 3 0 15,0 0 0-15,-4 2 0 0,0 1 0 0,-5 1 0 16,-2 1 0-16,-1-1 0 0,-2 0 0 0,-1 0 0 16,-2-1 0-16,0 2 0 0,-3-1 0 0,-1-2 0 15,-4 1 0-15,-3 1 0 0,-1 0 0 0,-2 1 0 16,-3 0 0-16,0 2 0 0,2-1 0 0,-3-1 0 16,-2-5 0-16,1 3 0 0,-2 1 128 0,0-5-128 15,1 0 0-15,-1-3 144 0,-1 3-144 0,-1-3 0 16,-3-1 0-16,-1-2 0 0,-3-4 128 0,3 1-128 15,0 1 0-15,-2-3 128 0,-4-2 0 0,3 2 0 0,-6-1 0 16,-2-1 0-16,-3-2 0 0,0 0-128 16,2-2 192-16,1-1-64 0,0 2-128 0,2-2 160 0,1 0-160 0,2 0 160 15,-1-5-160-15,4-1 0 0,1 1 0 0,1-1 128 16,-2-6-128-16,0 0 0 0,-1 0 144 0,-1-2-144 16,-3 1 0-16,0-2 144 0,2-2-144 0,1 2 0 15,2-3 128-15,2 2-128 16,1 1 0-16,2-2 0 0,3 3 128 0,3 2-128 0,1-1 0 0,2 2 0 15,4 0 0-15,4 1 0 0,3 0 0 0,11 0 0 16,0 0-160-16,0 0-32 0,0 0-16 0,0 0 0 31,15 4-2192-31,10 2-432 0,6 2-96 0,6-6-16 0</inkml:trace>
  <inkml:trace contextRef="#ctx0" brushRef="#br0" timeOffset="12646.02">21354 9770 16991 0,'0'0'752'0,"-12"4"144"0,1-2-704 0,-2 4-192 0,2-4 0 0,-2 1 0 0,0 0 336 16,2 1 48-16,1 0 0 0,-1-3 0 0,1-1 96 0,0 0 32 16,-1-1 0-16,-1-1 0 0,1-1 240 0,-2 0 48 15,-1 1 16-15,-1 1 0 0,-3-4-112 0,-1-2 0 16,-4 2-16-16,-2 0 0 0,0-3-112 0,-1 2-32 16,-1 0 0-16,-2-3 0 0,-2 1-96 0,2-2 0 15,1 1-16-15,1-2 0 0,2-2-80 0,0 2-16 16,-2-3 0-16,-1-3 0 0,-3 2 16 0,5-1 0 15,0 0 0-15,-4-1 0 0,-1-2-48 0,0 0-16 16,-5 0 0-16,-1-1 0 0,-2 1 0 0,-1-3 0 16,1-1 0-16,-2 0 0 0,-1-1-48 0,-2 0-16 15,-2 1 0-15,0 2 0 0,2-1-64 0,-5-3-16 0,-3-1 0 16,0-3 0-16,-1 1 16 0,-1-1 0 0,4 0 0 16,-4 1 0-16,1-5 48 0,-1 3 16 0,2 4 0 0,-4-4 0 15,-2 4-48-15,-2-5-16 0,-1-1 0 16,1 3 0-16,1-3-32 0,0 3-128 0,1 1 192 0,-1-2-64 15,-2-2-128-15,0 4 128 0,0 0-128 0,3 1 128 16,2-2-128-16,5 0 0 0,-1 2 144 0,2-1-144 16,3 4 128-16,0 0-128 0,-2 0 160 15,0 0-160-15,2-6 144 0,2 4-144 0,-1-4 128 0,5 5-128 16,0 0 128-16,2 2-128 0,-2 0 0 0,3-4 128 16,1 4-128-16,2-1 0 0,-1-1 144 0,2 3-144 15,0 0 176-15,2 2-48 0,3 0 0 0,3-1 0 16,-1 1 80-16,5 1 16 0,-3 0 0 0,8 2 0 15,-1 1-48-15,5 1-16 0,0 1 0 0,2 2 0 0,1 0-160 16,1 4 192-16,2 0-192 0,1 1 192 0,0-5-192 16,2 6 160-16,4 6-160 0,0 0 160 0,-4-13-160 0,2 7 0 15,2 6 0-15,0 0 128 0,0 0-128 0,0 0 0 16,-2-10 0-16,2 10 0 0,0 0 0 0,0 0 0 16,0 0 0-16,0 0 0 0,0 0 0 0,0 0 0 15,0 0 0-15,0 0 0 0,0 0 0 0,0 0 0 16,0 0 0-16,0 0 0 0,0 0-144 0,0 0 144 15,0 0 0-15,0 0 0 0,-3 10 0 0,0-4 0 16,-1 3 0-16,4-9 0 0,0 0 0 0,-5 6 0 16,5-6 0-16,-6 9 0 0,-2-2 0 0,2-4 0 15,6-3 0-15,-9 4 0 0,0 1 0 0,0-2 0 0,-1-1 0 16,-3 1 0-16,3 1 0 0,0 2 0 0,-2-2 0 0,0-1 0 16,-1-1 0-16,0 2 0 0,1 1 0 0,-2-2 0 15,1-3 0-15,-1 0 128 0,0 0-128 0,-3 0 0 16,0 1 0-16,-1-1 0 0,0-3 0 0,0 2 0 15,0-3 0-15,-2 2 128 0,-4-2-128 0,0 1 0 16,-2 1 0-16,2-1 0 0,0-3 0 0,0 1 0 16,-3-2 0-16,4 0 0 0,-2 2 0 0,1-4 0 15,-2 0 128-15,2-1-128 0,1 1 0 0,2-3 0 16,-2 3 128-16,0-2-128 0,-1 0 0 0,1-1 0 16,1-3 128-16,-1 0-128 0,3-3 0 0,-2-1 144 15,-2-2-144-15,0 0 0 0,-1-3 144 0,-1 1-144 16,2-1 0-16,0-2 128 0,-1 2-128 0,0-3 0 15,1 2 0-15,3 2 0 0,-2-2 0 0,1 2 0 0,1 2 0 16,1 1 0-16,3-4 0 0,-1 0 128 16,1 1-128-16,1-2 0 0,-2 2 0 0,0 1 0 0,0-3 0 0,2 0 0 15,1 3 0-15,-1-5 128 0,0 1-128 0,1 2 0 16,-3-2 0-16,3 3 0 0,-1-4 0 16,2 3 0-16,2 1 0 0,0-2 0 0,1 0 0 0,2 3 0 15,0-3 0-15,1 3 0 0,2-3 0 0,1-1 0 16,-1 3 0-16,2-3 128 0,2 2-128 0,1 0 192 15,0-3-64-15,1 3 0 0,0-2-128 0,2 1 0 16,0 1 0-16,3-1 0 0,0 2 0 0,0 3 0 16,1 1 0-16,3-2 0 0,1-3 0 0,3 4 0 15,1 1 0-15,4 1 0 0,2 0 0 0,2-1 0 16,-2-1 0-16,4-2 0 0,4-2 0 0,3 2 0 0,-1 3 0 16,3-1 128-16,2 1-128 0,0-2 0 0,3 1 0 0,1 0 0 15,0 2 0-15,4-1 0 0,3-3 0 0,2 5 0 16,1 1 0-16,-1 1 0 0,1 1 0 15,2 0 0-15,0 0 0 0,-1 4 0 0,-1-1 0 0,3 2 0 16,2 2 0-16,-1 2 0 0,1-1 0 0,0-1 0 16,2 1 0-16,-1-2 0 0,1 6 0 0,-2-1 0 15,1 2 0-15,1 1 0 0,1 1 0 0,2 2 0 16,0-1 0-16,0 1 0 0,-2 0 0 0,0-1 0 16,2 2 0-16,-2 1 0 0,-2 4 128 0,0-3-128 15,3 3 0-15,0-1 0 0,3-1 0 0,-2 2-128 16,-2 3 128-16,-2-3 0 0,-3 3 0 0,0-1 0 15,1 0 0-15,1 3 0 0,-1-1 0 0,2 1 0 16,-3 0 0-16,-1 2 0 0,-1 2 0 0,-4-2 0 0,-3 1 0 16,-2-1 0-16,-3 1 0 0,0 1 0 0,2 2 0 15,-6 0 0-15,0 3 0 0,-2 3 0 0,0-5 0 0,-2 1 0 16,1 0 0-16,-2 3-128 0,-3-2 128 0,-2 2 0 16,-1 2 0-16,-2-2 0 0,0 5 0 0,-2-4 0 15,-2 1 0-15,-1-2 0 0,-2 3 0 0,-3-3 0 16,-2 0 0-16,0-2-128 0,0-1 128 0,-3 3 0 15,-3-1 0-15,-1 2 0 0,-1-1 0 0,-1-2 0 16,-1 1 0-16,-1 1 0 0,-1-2 0 0,-1 1 0 16,-1 3 0-16,-2-3 0 0,-1 3 0 0,-2-2 0 15,-2 3 0-15,1-5 0 0,1-1 0 0,-2-1 0 16,-2 1 0-16,2-2 0 0,-1 1 0 0,-1-3 0 16,0 1 0-16,-3-2 0 0,5 1 0 0,-5 1 0 15,1-1 0-15,-2 1 128 0,-2 0-128 0,-1-1 0 0,2-2 0 0,-2 1 0 16,0 1 0-16,-2-2 0 0,-3 1 0 0,1 1 0 15,0-4 0-15,0 0 0 0,0 2 0 0,-1-1 0 16,-1 1 144-16,0-1-144 0,1 1 192 0,-1 0-192 16,0-4 0-16,1 1 0 0,-2-1 0 0,-2-4 0 15,0 3 0-15,-3-4 0 0,0 2 0 0,-3-3 0 16,-4 0 176-16,-1 0-176 0,-2-4 160 0,-3 2-160 16,-2-1 192-16,-1-1-64 0,1 2-128 0,-3 0 192 15,-5-3-64-15,0 1 0 0,0-2-128 0,2-2 192 16,2 1-64-16,-1 0-128 0,0-1 176 0,-2 2-176 15,1 2 144-15,-2-1-144 0,-1 0 0 0,1-1 144 16,-3 0-144-16,5 0 0 0,1 0 0 0,3-1 0 0,-1 1 0 0,2 0 0 16,1-1 128-16,1-2-128 15,-1 3 0-15,2-2 0 0,3 0 0 0,3 2 0 0,2 0 0 0,5 2-192 16,3 1 32-16,2 1 16 16,2 0-1968-16,3 5-384 0,2 0-64 15,-1 1-14592-15</inkml:trace>
  <inkml:trace contextRef="#ctx0" brushRef="#br0" timeOffset="194505.96">2421 15451 12431 0,'0'0'544'0,"-5"5"128"0,-1 1-544 0,-2 2-128 0,0-3 0 0,-3 4 0 15,1-3 864-15,-1 3 144 0,1 0 16 0,-3 0 16 16,0 1-80-16,0 4 0 0,1 2-16 0,-1 0 0 15,-1-4-64-15,3 1-16 0,0 2 0 0,1 0 0 16,0 1-176-16,1-1-48 0,2 5 0 0,-2 1 0 0,2 0-240 0,1 7-48 16,1 0-16-16,5 0 0 15,0-4-192-15,2 2-144 0,5-1 192 0,-1-3-192 0,-1-2 240 16,3-1-64-16,3 0-16 0,1-1 0 0,-1-1-160 0,2-3 0 16,1-1 0-16,0-1-176 15,1-1-240-15,0 2-48 0,1-4-16 0,-1 0-10992 16</inkml:trace>
  <inkml:trace contextRef="#ctx0" brushRef="#br0" timeOffset="194871.67">2549 15506 4607 0,'0'0'400'0,"0"0"-400"0,0 0 0 0,0 0 0 15,0 0 2176-15,0 0 368 0,0 0 64 0,0 0 16 16,0 0-1456-16,3 16-272 0,-1-4-64 0,0 2-16 15,2-1-96-15,2 1-16 0,-1-1 0 0,6 3 0 16,1 1 48-16,2-1 0 0,-1 0 0 0,2 1 0 16,-2 1-208-16,0 1-32 0,-1-1-16 0,-1-4 0 0,-1-1-256 0,0-1-48 15,0 4-16-15,-1-2 0 0,-1 1-176 0,1-4 0 16,2 2 0-16,0 0 0 0,1-4 0 0,-2 1 128 16,-1-4-128-16,0 3 0 0,0-4-224 0,0 0-128 15,0 3-32-15</inkml:trace>
  <inkml:trace contextRef="#ctx0" brushRef="#br0" timeOffset="195172.34">2926 15381 14975 0,'0'0'656'0,"0"0"144"0,0 6-640 0,-4 4-160 0,-2-1 0 0,-2 2 0 16,-2 3 1104-16,0-1 192 0,-5 4 48 0,-2 3 0 16,-1 5-320-16,-1 2-48 0,-1 1-16 0,-9 10 0 15,0-1-320-15,2 0-64 0,3-3 0 0,2-2-16 16,4 1-336-16,3-6-64 0,1-1-16 0,4-4 0 15,4 0-144-15,0-2 0 0,4-2 0 0,1-2 0 32,3 0-960-32,3-2-208 0,4-6-48 0</inkml:trace>
  <inkml:trace contextRef="#ctx0" brushRef="#br0" timeOffset="195591.8">2878 14918 10127 0,'0'0'896'0,"4"4"-704"0,-1-2-192 0,4 5 0 16,2-4 688-16,1 5 96 0,1 4 32 0,5 2 0 15,3 2 208-15,2 3 32 0,2 4 16 0,1 5 0 16,3-4-176-16,-2 5-48 0,1 2 0 0,-2 3 0 15,-1 4-304-15,-3 4-64 0,-2 0-16 0,-3 0 0 16,-2 1-160-16,-4-1-48 0,-3 3 0 0,-1-5 0 16,-5-3-48-16,-1 0-16 0,-3 1 0 0,-1-2 0 0,-3-3-48 15,-2 1-16-15,1-1 0 0,-2-3-10592 16</inkml:trace>
  <inkml:trace contextRef="#ctx0" brushRef="#br0" timeOffset="196391.27">2377 18856 3679 0,'0'0'320'0,"-1"-8"-320"0,1 8 0 0,-2-10 0 16,-1 2 2208-16,3 8 368 0,0-10 80 0,0 10 16 15,-3-8-1472-15,3 8-304 0,-1-8-48 0,1 8-16 16,0 0 0-16,0 0-16 0,0 0 0 0,-9-2 0 15,9 2-176-15,-10 8-16 0,-2 0-16 0,2 6 0 16,-3 3-144-16,1 2-16 0,-1 6-16 0,-4 3 0 16,-2-1-16-16,0 5 0 0,0 3 0 0,2 1 0 0,-1 8-192 0,2-5-32 15,2-5-16-15,4-3 0 0,0-2-176 0,4 2 0 16,1-6 144-16,3 0-144 0,2-4 0 0,2-2 0 16,3-3 0-16,2 0 0 0,2-5 0 0,3 1 0 15,0-2-160-15,2-1 160 16,2-3-832-16,3 0-64 0,2-3-16 0,0-4 0 0</inkml:trace>
  <inkml:trace contextRef="#ctx0" brushRef="#br0" timeOffset="196647.57">2533 18993 13823 0,'3'6'1216'0,"-1"2"-960"0,2-2-256 0,0 3 0 15,0-1 512-15,1 2 48 0,1 0 16 0,2 3 0 16,2-3 32-16,2 3 16 0,0 2 0 0,1 0 0 16,1 1-368-16,0-2-80 0,-4 3-16 0,4 0 0 15,-1 1-160-15,1-2 0 0,-2-2 0 0,0 1 128 16,-2-1 0-16,0-2-128 0,2 2 192 0,-3-1-8656 15</inkml:trace>
  <inkml:trace contextRef="#ctx0" brushRef="#br0" timeOffset="196887.64">2805 18901 3679 0,'-5'7'320'0,"-1"6"-320"16,-2 2 0-16,-1 1 0 0,-1 2 3008 0,0 4 544 15,-4 3 96-15,1 4 32 0,-2 1-2048 0,-3 1-416 16,-1 5-64-16,0 0-32 0,0-6-512 0,-1-1-96 16,-1-5-32-16,4 1 0 0,1-1-304 0,2-4-176 0,3-5 192 0,2-1-192 15,1 0 0-15,5 0 0 0,3-14-192 16,-2 13-9936-16</inkml:trace>
  <inkml:trace contextRef="#ctx0" brushRef="#br0" timeOffset="197241.48">2958 18399 15663 0,'4'4'1392'0,"3"5"-1120"16,6 1-272-16,1 6 0 0,1-1 832 0,2 4 96 15,-1 1 32-15,2 3 0 0,0 0 160 0,-2 5 32 16,1 4 16-16,-2 3 0 0,-1 5-240 0,-2 7-48 16,-5 1-16-16,-2 4 0 0,0 0-352 0,-2-1-80 15,-6-3-16-15,0-4 0 0,-2 4-224 0,-7-7-32 16,-6-1-16-16,-2 2 0 0,0-4 48 0,-6-2 0 16,-3-3 0-16,-2-4-8752 15,0 2-1744-15</inkml:trace>
  <inkml:trace contextRef="#ctx0" brushRef="#br0" timeOffset="210460.34">2761 9951 14735 0,'0'-8'1312'0,"0"8"-1056"0,0 0-256 0,0 0-4304 16,0 0-928-16</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09T20:51:37.908"/>
    </inkml:context>
    <inkml:brush xml:id="br0">
      <inkml:brushProperty name="width" value="0.05292" units="cm"/>
      <inkml:brushProperty name="height" value="0.05292" units="cm"/>
      <inkml:brushProperty name="color" value="#FFFF00"/>
    </inkml:brush>
    <inkml:brush xml:id="br1">
      <inkml:brushProperty name="width" value="0.05292" units="cm"/>
      <inkml:brushProperty name="height" value="0.05292" units="cm"/>
      <inkml:brushProperty name="color" value="#00B0F0"/>
    </inkml:brush>
  </inkml:definitions>
  <inkml:trace contextRef="#ctx0" brushRef="#br0">30020 1085 15887 0,'0'0'704'0,"0"0"144"0,0 0-672 0,7-5-176 0,-1 1 0 16,0-4 0-16,1 2 192 0,0 2 0 16,2-5 0-16,-3 3 0 0,0-3 704 0,0 1 160 15,-2 0 32-15,1 0 0 0,-1 0-128 0,-2-1 0 0,-2 3-16 0,-1-2 0 16,1 8-144-16,-4-6-32 16,-1 1 0-16,0-3 0 0,-5 3-256 0,0 4-64 15,-2-3-16-15,-2-1 0 0,-2 1 16 0,-3 2 0 16,-2 2 0-16,0 1 0 0,-4 0 0 0,-1 2 16 0,-3 2 0 0,-3 1 0 15,0 3-48-15,-1 4-16 0,0 2 0 0,-1 3 0 16,-5 2-80-16,1 3 0 0,1 4-16 0,-2 6 0 16,0 0-128-16,-2 0-32 0,-1 3 0 0,-16 16 0 15,4-2-144-15,8 0 160 0,6 1-160 0,7-2 160 16,5-3-160-16,4-1 192 0,2-5-192 0,7-3 192 16,4-2-192-16,6-4 160 0,4-3-160 0,5 0 160 15,2-2-160-15,7-5 192 0,4 0-192 0,4-6 192 0,5-1 48 0,5-1 16 16,7-3 0-16,4-3 0 0,3-4 192 0,1-4 32 15,1-2 16-15,-3-5 0 0,2 0-272 0,2-5-48 16,3 1-16-16,2-2 0 0,3-1-160 0,-1-1 192 16,-3-1-192-16,-2-1 192 0,-3-1-192 0,-1-1 192 15,-3-3-192-15,-3-4 192 0,-1 2-192 0,-4-4 128 16,-1-2-128-16,-3 2 128 0,-3-3-128 0,-4-3 160 16,-4-7-160-16,-2 4 160 0,-5 6-160 0,-2-1 192 15,-2-2-192-15,-4 5 192 0,-2 7-64 0,-4 4 0 16,-4 0 0-16,-4 0 0 0,-1 0-128 0,-3 4 0 0,-2 1 0 0,-2 2 128 15,0 2-128-15,0-2-192 0,-4 4 32 0,2-3 16 32,-1 8-368-32,3-1-80 0,3-1-16 0,2 2 0 15,0 2-1312-15,3 2-272 0,2 2-48 0,7-3-16 16,0 0-816-16,0 0-176 0</inkml:trace>
  <inkml:trace contextRef="#ctx0" brushRef="#br0" timeOffset="372.72">29818 1399 16575 0,'0'0'1472'15,"-5"-5"-1168"-15,-1 2-304 0,2 1 0 0,4 2 1088 0,0 0 176 16,0 0 16-16,0 0 16 0,0 0-48 0,0 0-16 16,0 0 0-16,0 0 0 0,9 5-64 0,0 2-16 15,1 0 0-15,2 5 0 0,2 4-224 0,2 0-48 16,0 2-16-16,6 7 0 0,-3 2-240 0,-3-4-48 16,-2-1-16-16,-1-2 0 0,0 0-176 0,-2 2-16 15,-2-2-16-15,0 1 0 0,-1-2-96 0,-1 0 0 16,0-1-16-16,0-2 0 0,-3 2-112 0,1-3 0 15,-1 0-128-15,1-1 192 0,-4 2-192 0,2-2 144 16,-1 0-144-16,0-4 128 0,-1 1-128 0,0 1-256 16,-1-4 64-16,3 4 16 15,-3-12-1488-15,0 0-288 0,6 9-64 0,3 0-7760 16,1-5-1552-16</inkml:trace>
  <inkml:trace contextRef="#ctx0" brushRef="#br0" timeOffset="815.15">30827 1521 13823 0,'9'-5'1216'0,"0"-2"-960"16,0 2-256-16,0-2 0 0,1 0 1440 0,-1-2 240 16,-1 3 48-16,-8 6 16 0,0 0 16 0,8-4 0 15,-8 4 0-15,0 0 0 0,0 0-288 0,0 0-48 16,0 0-16-16,0 0 0 0,-3 10-320 0,-4 3-80 16,-2 2-16-16,-2 3 0 0,-2 0-304 0,1 4-64 15,0-1-16-15,-1 3 0 0,2-2-96 0,1 1-32 16,0 0 0-16,2 0 0 0,4-2-128 0,2 0-32 0,-1-1 0 0,3-1 0 15,1-1-16-15,3-4-16 0,0-2 0 16,2-1 0-16,2-1 80 0,2-3 16 0,2 1 0 0,2-4 0 16,2 0-112-16,6-3-16 0,-1-1 0 0,2-1 0 15,-1-3-128-15,-1 0-128 0,2-6 192 0,-1 4-192 16,1 0 144-16,-2 0-144 0,-3 1 0 0,3-1 144 16,-4-3-352-16,1 2-80 0,-3-3-16 0,1 4 0 31,-2-3-688-31,0 3-144 0,0 2-16 0,-2-3-16 15,-3 1-1552-15,0 2-304 0,-1-3-64 0</inkml:trace>
  <inkml:trace contextRef="#ctx0" brushRef="#br0" timeOffset="1081.99">31345 1531 23039 0,'0'0'2048'0,"0"0"-1648"0,0 0-400 0,0 0 0 0,0 0 720 0,0 0 64 15,0 0 16-15,0 0 0 0,0 0 112 0,0 0 32 16,-2 14 0-16,-1 3 0 0,-4 2 368 0,-2 2 80 16,-1 7 16-16,0 3 0 0,-1 2-384 0,-1 4-80 15,1 3-16-15,-1 2 0 0,1 7-128 0,-2-2-32 16,-1 0 0-16,0-4 0 0,1 1-304 0,1-4-64 16,-2-3-16-16,2-3 0 0,2-2-64 0,1-6-32 15,2 0 0-15,0-3 0 0,2-3-160 0,3 2-128 16,0 2 192-16,2-6-192 0,2-7 0 0,0 0 0 15,-2-11-192-15,0 0 48 16,9 5-2144-16,-9-5-416 0,13-6-96 0</inkml:trace>
  <inkml:trace contextRef="#ctx0" brushRef="#br0" timeOffset="7020.58">31556 448 23951 0,'2'-8'2128'0,"1"3"-1696"0,1-2-432 0,-2 0 0 16,-1 5 0-16,-1 2 0 0,0 0 0 0,0 0 0 15,0 0 0-15,0 0 0 0,0 0 0 0,0 0 128 16,0 0-128-16,0 0 0 0,0 0 0 0,0 0 0 15,0 0 0-15,0 0 0 0,0 0 0 0,-6 2 0 16,1 1 0-16,-1-1 0 0,-2 2 0 0,-1 1 0 16,0-2 272-16,-2 1-16 0,-2 0-16 0,-12 3 0 15,-1-2 16-15,1 0 16 0,-1 0 0 0,1-1 0 16,-2-1 48-16,1 1 16 0,-4 2 0 0,0-2 0 16,-1-2-64-16,-1 2-16 0,1 0 0 0,-5 1 0 15,-2-1-32-15,-3-2-16 0,1 3 0 0,-5 2 0 16,-2-3 32-16,-2-2 0 0,-2 2 0 0,-1 2 0 15,-2 1-48-15,-2 4 0 0,-2-2 0 0,-1 2 0 0,1-4-192 0,-2 2 0 16,0-3 0-16,-1 3 0 0,-2 0 0 0,2 0 0 16,-3 1 0-16,-2 3 144 0,-4-6-144 0,2 1 0 15,-1-4 0-15,2-2 128 0,-1 2 832 0,1 1 144 16,-1 1 48-16,0-2 0 16,-3-1-1648-16,1-2-320 0,-1-1-64 0,2 0-16 0,0 0 896 0,1 1 128 15,0-1 64-15,0 0 0 0,-4-1-192 0,2 0 160 16,1 0-160-16,0 1 160 0,2 0 16 0,0 1 0 15,1 1 0-15,-2 1 0 0,-3 1-32 0,-2-2 0 16,3 1 0-16,4-1 0 0,3 5-16 0,0 0-128 16,0-3 192-16,-2 1-64 0,-1 0-128 0,1-1 0 0,1-3 0 0,2 2 0 15,1-2 0-15,0 2 0 0,-6 2 0 0,3-4 0 16,1-2 0-16,-2-3 0 0,-1 2 0 0,3 0 0 16,4 4 0-16,-4 0 0 0,2 2 0 0,-1-3 128 15,-2-1-128-15,2-1 0 0,1-2 0 0,1 3 0 16,2 3 128-16,0-1-128 0,-1 2 128 0,2-1-128 15,0-1 128-15,-2-2-128 0,-1-1 0 0,-1 1 128 16,3 1-128-16,2 3 0 0,1 1 0 0,-1-1 128 16,-2-1-128-16,-2 0 0 0,-2-3 0 0,0 0 0 15,1-1 0-15,1 2 0 0,0 3 128 0,2 3-128 16,0-5 0-16,-3 2 0 0,-2 0 0 0,-1 0 0 16,-2-2 0-16,3 1 0 0,0-2 0 0,2 3 128 15,0 5-128-15,-1-4 0 0,-3 0 0 0,2-1 0 16,-2-4 144-16,3 2-144 0,1-1 160 0,1 1-160 0,0-2 128 15,2 1-128-15,-5 0 0 0,0-1 0 0,-3-2 0 0,5-1 128 16,-2-2-128-16,2 4 0 0,0 1 192 0,-1 1 0 16,-5 2 0-16,1 0 0 0,-4-4-16 0,1 1-16 15,4 1 0-15,2 1 0 0,-1-1-160 0,-1 1 160 16,-2 0-160-16,0 0 160 0,-3 1-160 0,2-2 0 16,3-1 0-16,2-1 0 0,1 0 0 0,-3 1 0 15,-1 0 0-15,-3 0 0 0,-2-3 128 0,0 3-128 16,2 0 0-16,-1 0 128 0,3-3-128 0,-1 2 128 15,-2 0-128-15,-1 0 128 0,1-2-128 0,0-1 128 16,2 2-128-16,-1-1 128 0,-1 1-128 0,-1 0 0 16,-1 0 0-16,0-1 0 0,3-3 0 0,-3 2 0 15,-3 3 128-15,0 1-128 0,0 0 0 0,-2-1 0 0,-1-7 0 0,3 3 0 16,2 2 0-16,-4 2 0 0,2-1 144 0,-2 0-144 16,-5 2 0-16,4-2 128 0,1-5-128 0,0 2 0 15,1 1 0-15,-2-1 0 0,-1 3 0 0,2-5 128 16,-2 0-128-16,3-2 0 0,-2 3 0 0,-1-2 128 15,0 3-128-15,-1-1 0 0,-2-6 0 0,-1 4 128 16,4-2-128-16,2 5 0 0,-5 0 0 0,0-1 0 16,-5-2 0-16,2-2 0 0,3 4 0 0,0-3 0 15,1 2 0-15,-3 0 0 0,-3 0 0 0,1 1 0 16,3-4 0-16,3 4 0 0,0-3 0 0,-4 2 0 16,0 3 0-16,-1-3 0 0,1 0 0 0,2 1 128 15,-1-2-128-15,-2 3 0 0,-1 3 0 0,-3-4 0 16,3-1 0-16,1 2 0 0,0-3 0 0,0 3 0 15,-4 3 0-15,3-3 0 0,-2-3 0 0,3 4 0 16,-1 2 0-16,4-1 0 0,-10 2 0 0,2 0 0 0,-3-2 0 16,2 2 0-16,1 1 0 0,-2 1 128 0,-1 3-128 0,-1-3 0 15,3-1 0-15,0 0 0 0,2 1 0 0,-2-1 0 16,-3-1 0-16,2 0 128 0,2 0-128 0,1-2 0 16,1 2 0-16,-2 0 0 0,-3-2 0 0,1 0 128 15,1 2-128-15,0 0 0 0,-3 0 0 0,-3 1 0 16,-1-2 0-16,2 2 0 0,3 2 0 0,-3 0 144 15,2 1-144-15,0-1 0 0,-1 1 0 0,1 2 0 16,2-1 0-16,-2-2 0 0,-4 2 0 0,1-1 0 16,-1-1 0-16,1 3 0 0,2-2 0 0,-4-1 0 15,-3 1 0-15,4-2 0 0,1-1 128 0,1 1-128 16,-5 1 0-16,1-1 0 0,-2-1 0 0,3 0 0 0,0 4 0 0,-1-3 0 16,-2 2 128-16,0-2-128 0,-1 0 0 15,2 2 0-15,-1-1 0 0,-2 3 0 0,-3-1 0 0,1-1 0 16,2 0 128-16,-1 1-128 0,0 3 0 0,0-4 0 15,-2 0 128-15,3 1-128 0,0 3 0 0,-3-3 0 16,1-2 128-16,2 0-128 0,2 1 0 0,2 2 0 16,-2-1 0-16,1-2 0 0,-2-2 0 0,4 0 0 15,-1 0 128-15,0 0-128 0,-2-1 0 0,3 0 0 16,3-1 0-16,-2 1 0 0,-4 0 0 0,2-2 0 16,-2 2 0-16,0 0 0 0,7 1 0 0,-2 0 0 15,-1-2 0-15,0 1 0 0,1-1 0 0,-1 0 0 16,1 2 128-16,-1 0-128 0,-3-1 0 0,4 0 0 15,4-1 0-15,0 2 0 0,-1 0 0 0,2 0 0 0,-3 0 0 0,3 0 0 16,0 0 0-16,2 2 0 0,0-2 0 16,-1 0 0-16,0 0 0 0,2 1 0 0,1 0 128 0,2 1-128 15,-2 0 0-15,2 1 0 0,-1-1 0 0,3 1 0 16,3-3 0-16,1 1 0 0,0 2 0 0,0-1 0 16,-3 1 0-16,2-2 0 0,1-1 0 0,0 2 0 15,1 4 0-15,1-3 0 0,1 0 0 0,2-1 0 16,-3 0 0-16,6 0 0 0,-1 1 0 0,3 2 0 15,3-1 0-15,0-2 0 0,-3 1 128 0,1-2-128 16,3 0 0-16,0-1 0 0,-2 0 128 0,7 0-128 16,0 0 0-16,2 0 0 0,-2-1 0 0,0-2 128 15,-3 0-128-15,6-2 0 0,2-3 128 0,2 3-128 16,1-1 0-16,1-1 0 0,1 2 0 0,-1 3 0 16,1-5 128-16,-2 1-128 0,0-1 0 0,3-1 0 0,3 1 0 0,-2 0 0 15,1 1 0-15,4 1 0 0,2 2 0 0,0-4 0 16,-2 1 0-16,1 2 0 0,1-2 0 0,-1 1 0 15,0-2 0-15,1 0 0 0,1-1 0 0,3 3 0 16,0-3 0-16,0 3 0 0,2-5 0 0,18 6 0 16,-6 0 0-16,-1-2 0 0,-2-3 0 0,-1 3 0 15,0-4 0-15,0 3 0 0,0-2 0 0,-24-3 0 16,8-1 0-16,7 3 0 0,-1 2 0 0,6 1 0 16,-1 0 0-16,2 3 0 0,0-3 0 0,1 3 0 15,0 0 0-15,2 3 0 0,2-2 0 0,1 2 0 16,0 0 0-16,2 1 0 0,0 0 0 0,1-1 0 15,1-3 0-15,-1 2 0 0,0 1 0 0,2 0 0 16,-2-2 0-16,3 2 0 0,0 0 0 0,0 1 0 16,0 0 0-16,0 1 0 0,0-1-128 0,-1 1 128 15,-1 2 0-15,2-1 0 0,1 0 0 0,1 3-144 0,-1-1 144 0,1-2 0 16,1 2 0-16,1 0 0 0,1 1 0 0,2-1 0 16,-1-1 0-16,2 3 0 0,0 0 0 0,-1-1 0 15,2 1 0-15,0 2-128 0,1-3 128 0,0 4 0 16,1-1 0-16,3-2 0 0,-1 3 0 0,-2 0 0 15,-1 1 0-15,1 3-128 0,-1-2 128 0,0 2 0 16,0 2 0-16,-10 5 0 0,4 1 0 0,1-2 0 16,0-1-144-16,1-1 144 0,1 4 0 0,2-2 0 15,-1 1 0-15,1 2 0 0,-2-1 0 0,1 5 0 16,-2 2 0-16,-1 2 0 0,3-2 0 0,-3 5 0 16,0 4 0-16,0 0 0 0,1 0 0 0,-1 0 0 0,1 2 0 0,6-17 0 15,-2 4 0-15,-1 4 0 0,-2 1 0 0,2-1 0 16,-4 1 0-16,1 1 0 0,-1 0 0 0,-10 28 0 15,3-4 0-15,3-3 0 0,1-2 0 0,3-2 0 16,1-4 0-16,2-4 0 0,1-2 0 0,1-3 0 16,1-6 0-16,1-1 0 15,2-5 0-15,0-1 0 0,-1-4 128 0,3-1-128 0,-1-3 0 0,4-1 128 16,-1-1-128-16,1 1 0 0,1-4 144 0,1 2-144 16,1-2 0-16,-1-4 128 0,2 2-128 0,1 1 0 15,-5-9 0-15,8 7 0 0,0 1 0 0,-8-8 128 16,10 5-128-16,1 0 0 0,-11-5 128 0,18 7-128 15,0-5 0-15,2-1 0 0,-2 1 0 0,2-2 128 16,4 0-128-16,-8 0 0 0,3 1 0 0,1 0 0 16,3 0 0-16,2 1 0 0,3-2 0 0,2 0 0 0,1 1 0 15,29-1 0-15,-8 0 0 0,-3 1 0 0,-5-1 0 0,1 2 0 16,-1 0 0-16,-1-1 0 0,-2-1 0 0,2 0 0 16,2 2 0-16,0-1 0 0,4 0 0 0,-1 0 0 15,2 2 0-15,-1 0 0 0,-2-1 0 0,1 2 0 16,1-2 0-16,2 0 0 0,1-2 0 0,1 0 0 15,-1 0 0-15,3 0 128 0,0 1-128 0,-2 0 0 16,-1-1 0-16,0 0 0 0,0 3 0 0,0-1 0 16,1 0 0-16,0 0 0 0,3 2 0 0,0-2 0 15,-2 1 0-15,0 1 0 0,-2 0 0 0,0 2 0 16,0-1 0-16,2 0 0 0,0 2 0 0,2-2 0 16,1 0 0-16,3 1 0 0,-1-3 0 0,-1-1 0 0,1-1 0 0,0-1 0 15,1 2 0-15,0 1 0 16,-1 0 0-16,2 2 0 0,1-1 0 0,-3-2 0 0,0 2 0 0,0 0 0 15,1 0 0-15,0 1 0 0,0-1 0 0,2 1 0 16,4 0 0-16,0-1 0 0,-2-3 0 0,2 3 0 16,0 2 0-16,3-2 0 0,0-1 0 0,3-1 0 15,-1 3 0-15,0 2 0 0,-1-4 0 0,1 1 0 16,2-1 0-16,2-1 0 0,1 7 0 0,-1-5 128 16,-5 0-128-16,1 1 0 0,3-1 0 0,-3 0 0 15,-1 1 0-15,5 1 0 0,0-2 0 0,-2 0 0 16,0 4 0-16,2-1 0 0,0-1 0 0,0 4 0 15,0-3 0-15,1 2 0 0,0-4 0 0,1 0 0 16,-1 0 0-16,-1 0 0 0,0 0 0 0,3 4 0 16,2-3 0-16,0-2 0 0,-5-3 0 0,1 4 0 15,0 2 0-15,2 2 0 0,-1 2 0 0,3-2 0 0,2-6 0 0,0-1 0 16,0-1 0-16,0 4 128 0,3 3-128 0,-1-4 176 16,2-3-176-16,-3-1 192 0,1-1-192 0,-1 1 0 15,0 0-160-15,0 0 160 0,4 1 0 0,-2-1 0 16,-4 1 0-16,2 2 0 0,-3 0 0 0,1-2 0 15,2 0 0-15,-3-1 160 0,-1 0-160 0,0 4 0 16,-3-2 0-16,3 0-176 0,1-1 176 0,0 3 0 16,0-3 0-16,0 2 0 0,-5 0 0 0,1 1 0 15,1 0 0-15,2 0 0 0,1 0 0 0,-2 2 0 16,-1-2 0-16,-1 1 0 0,0-1 0 0,6 2 0 16,0-2 0-16,-2 1 0 0,-3 0 0 0,3-2 0 15,-2-3 0-15,3 1 0 0,1 0 0 0,1 0 0 0,-3-2 0 0,0 1 0 16,-4-1 0-16,2 0 0 0,-2 1 0 0,3 1 128 15,0 0-128-15,-3-1 0 0,-2 1 0 0,-1 2 0 16,-3-2 0-16,3 2 0 0,2-1 0 0,1 1 0 16,-1-3 0-16,-1 1 0 0,-2 0 0 0,2-1 0 15,1-1 0-15,2 0 0 0,2-3 0 0,-1 2 0 16,-5-1 0-16,4-1 0 0,-5 2 0 0,3-3 0 16,1 1 0-16,2 0 0 0,-3 0 0 0,0-2 0 15,0-1 128-15,1 2-128 0,-1-2 128 0,2 0-128 16,-1 2 128-16,0-4-128 0,-2 3 128 0,-4-4-128 15,1 2 0-15,3-1 0 0,2 3 0 0,0 1 0 16,2-4 0-16,-2 3 0 0,-2-3-128 0,1 4 128 16,1 1 0-16,1 1 0 0,2-1 0 0,-2-1 0 15,-4 0 0-15,0 4 0 0,2 1 0 0,0 0 0 16,2 0 0-16,0-1 0 0,0-3 0 0,-1 0 0 0,-2 4 0 0,0 3 0 16,-2 0 0-16,3-1 0 15,-1-4 0-15,-2 1 0 0,0-4 0 0,-2 4 0 0,1 1 0 16,1 4 0-16,3 1 0 0,-1-4 0 0,-2-1 0 0,1-1 0 15,-2-2 0-15,0 4 0 0,-1 3 0 0,3 1 0 16,2 2 0-16,0-6 0 0,-3-6 0 0,-1 2 0 16,3 3 0-16,0 3 0 0,1 2 0 0,0-2 0 15,0-3 0-15,-3 0 0 0,-2-3 0 0,0 2 0 16,-3-1 0-16,2 5 0 0,0 1 0 0,2-2 0 16,0-3 0-16,-2 0 0 0,-1 0 0 0,0 1 0 15,-2 1 0-15,2 0 0 0,1 0 0 0,2 1 0 16,2-2 0-16,-1 0 0 0,-1-2 0 0,3 2 0 0,-3 3 0 15,-1 1 0-15,1 1 0 0,3-1 0 0,-9-3 0 16,1 1 0-16,0 1 0 0,0 2 0 0,-1 0 0 16,1-1 128-16,3 0-128 0,-3-2 0 0,-3 1 0 0,2-1 0 15,0-2 0-15,1 3 0 0,0-1 0 0,0 1 0 16,3 0 0-16,-3-2 0 0,-2 0 0 0,0 2 0 16,0-2 0-16,-1 1 0 0,1 1 0 0,0 0 0 15,-1-1 0-15,1-1 0 0,-2 4 0 0,0-2 0 16,-2 0 0-16,0-2 0 0,-3 3 0 0,1-2 0 15,2 4 0-15,1 0 0 0,1-4 0 0,-2 3 0 16,0 2 0-16,-3-4 0 0,-1 2 0 0,3 3 0 16,-2-3 0-16,0 2 0 0,1 1 0 0,1-1 0 15,-2 2 0-15,2-3 0 0,-2 0 0 0,0 5 0 16,0-5 0-16,0 3 0 0,2-2 0 0,-2 2 0 0,0-4 0 16,-2 2 0-16,-2-1 0 0,2-1 0 15,0-2 0-15,1 3 0 0,-1 0 0 0,3-2 0 16,1 0 0-16,-3 2 0 0,0 0 0 0,-1-4 0 0,0 1 0 0,-1-1 0 15,1 3 0-15,2-1 0 0,3 0 0 0,1 1 0 16,-1 3 0-16,-1-5 0 0,-1-1 0 0,0 1 0 16,0 1 0-16,2 3 0 0,0-4 0 0,2 4 0 15,2 0 0-15,-1-3 0 0,-3-4 0 0,-1 2 0 16,-4-1 0-16,5 1 0 0,0 1 0 0,1 1 0 16,1-2 0-16,-1 1 0 0,-2-1 0 0,-3 2 0 15,-3 0 0-15,0 1 0 0,1-2 0 0,-1-1 0 16,2 2 0-16,1 2 0 0,0-2 0 0,0-1 128 15,-2-1-128-15,0 1 0 0,-2-2 0 0,1 0 0 16,2-1 0-16,1 4 0 0,1 0 0 0,3-3 0 0,-2 2 0 16,-1-2 0-16,-2-1 0 0,1 0 0 0,-1-1 0 15,-1 1 0-15,1 1 0 0,2 0 0 0,4 1 0 0,-1-4 0 16,-3 4 0-16,-2-4 0 0,-2-2 0 0,1 3 0 16,-2 1 0-16,2 1 0 0,2 2 0 15,1 0 128-15,3-1-128 0,-3-1 0 0,-1-1 0 0,-1-1 0 16,-2-1 0-16,2-1 0 0,1 2 0 0,0 1 0 15,-1 1 0-15,1 2 0 0,-1-1 0 0,1-1 0 16,-2-2 0-16,-2 0 0 0,-1-2 0 0,1 2 0 16,0 1 0-16,0 0 0 0,0 1 0 0,2 1 0 15,-1-6 0-15,0 1 0 0,2 1 0 0,-2-5 0 16,-2 2 0-16,4 1 0 0,0 1 0 0,-1-3 0 16,0 1 0-16,0 0 0 0,2-4 0 0,0 2 128 15,0 2-128-15,-4-3 0 0,2 3 0 0,1-1 0 16,1-2 0-16,-1 3 0 0,-3 1 0 0,0 0 0 0,-1 2 0 0,5-2 0 15,-8 1 0-15,-1 2 0 0,-2-3 0 0,2 0 0 16,0 1 0-16,0 0 128 0,-1 2-128 0,1 1 0 16,1-1 0-16,-1-1 0 0,0-1 0 0,0-3 0 15,0 1 0-15,-1 3 0 0,0-2 0 0,1-1 0 16,4 1 0-16,-1 0 0 0,1 0 0 0,0-2 0 16,-1 0 0-16,-1 1 128 0,1-3-128 0,-2 3 0 15,0 2 0-15,-2 0 0 0,1-2 0 0,0 1 0 16,-1 0 0-16,1 0 0 0,3 0 0 0,-1-1 0 15,-2 0 0-15,-1 3 0 0,-3-2 0 0,0-1 0 16,1 2 0-16,0 1 0 0,-1-1 0 0,1 0 0 16,-4 1 0-16,4 1 0 0,-3-2 0 0,3 1 0 0,-4 0 0 15,1 2 0-15,0 2 0 0,-2-1 0 0,2-1 0 0,-2 0 0 16,2 0 0-16,-2 0 0 0,-1 0 0 0,1-1 0 16,-3-1 0-16,3 2 0 0,0 2 0 0,-1-1 0 15,0 3 0-15,-1-1 0 0,0 1 0 16,-1-1 0-16,-3-1 0 0,0 3 0 0,0 2 0 0,0-2 0 15,0-1 0-15,-3 2 0 0,-2 0 0 0,0 2 0 16,1-3 0-16,-1-1 0 0,0 1 0 0,-1 1 0 16,-3-1 0-16,0 1 0 0,1 0 0 0,-1-2 0 15,-3-2 0-15,2 3 0 0,-3 0 0 0,1 1 0 16,-1-3 0-16,-1 2 0 0,-1 3 0 0,0-3 0 16,0 0 0-16,1 2 0 0,1-4 0 0,2 4 0 15,-2 2 0-15,-1-4 0 0,-1 1 0 0,0 3 0 16,-1-3 0-16,0 3 0 0,-3-2 0 0,2 1 0 15,2-1 0-15,-1 0 0 0,-2 1 0 0,-1-4 0 0,-1 0 0 0,-2 0 0 16,2 1 0-16,-2-3 0 0,-1 3 0 16,1-2 128-16,-1 2-128 0,0-1 0 0,1-2 0 0,0-1 0 15,-11-1 0-15,10 4 128 0,-10-4-128 0,9 7 0 16,-9-7 0-16,9 3 0 0,-9-3 0 0,7 2 0 16,-7-2 0-16,0 0 0 0,8 1 0 0,-8-1 0 15,0 0 0-15,9 0 128 0,-9 0-128 0,0 0 0 16,9-1 0-16,-9 1 0 0,0 0 0 0,0 0 144 15,9-3-144-15,-9 3 0 0,6-9 128 0,-1 4-128 16,-5 5 0-16,8-6 0 0,-3-3 128 16,0 3-128-16,0-5 0 0,0 4 0 0,0-3 128 0,-1 1-128 15,-2-5 0-15,1 1 0 0,-1 2 128 0,1-2-128 16,0-1 0-16,0 0 0 0,-1-1 0 0,0-1 0 0,-1-1 0 16,1-1 0-16,-1-2 128 0,2-2-128 0,-2-1 0 0,0-1 0 15,-1-2 0-15,3 4 0 0,-1-3 0 0,-1-4 0 16,-1 0 0-16,0 4 0 0,0-2 0 0,0 1 0 15,-1 2 0-15,1-1 0 0,0 2 0 0,0-2 0 16,0-2 0-16,0 1 0 0,0-2 0 0,0 3 0 16,1-3 0-16,1-2 0 0,-2-3 0 0,1 1 0 15,0 0 0-15,-1-2 0 0,0 1 0 0,0 1-144 16,-1 3 144-16,0-2 0 0,-1 2 0 0,1 1 0 16,-4-4 0-16,1 3-160 0,-1 1 160 0,1-3 0 15,-1 1-144-15,1-2 144 0,2-3 0 0,-2-1-144 16,2 0 144-16,-4 2-128 0,3-2 128 0,-1 3-128 0,-1-1 128 15,1 2-128-15,0 1 128 0,0 1-128 0,-1-1 128 16,0 1 0-16,0 1 0 0,1-4 0 0,2-1 0 16,-3 1 0-16,2 1 0 0,-1 1 0 0,0 0 0 15,1-1 0-15,-2 0 0 0,-1 4 0 0,1 0 0 0,2 4 0 16,-3 1 0-16,1-1 0 0,0 0 0 0,0 1 0 16,0 1 0-16,-1 4-128 0,-1 2 128 0,1 2 0 15,1-1 0-15,-1 2-128 0,1 2 128 0,-2 0 0 16,0-3 0-16,-1 3-128 0,0 1 128 0,-1-2 0 15,3 3-144-15,-2-3 144 0,0 4 0 0,4 2 0 16,-3-1 0-16,1 2 0 0,1-4-128 0,-3 2 128 16,2-2 0-16,0 3 0 0,-2-5 0 0,-5-4 0 0,3 2 0 15,1 1 0-15,3 2 0 0,-2 2 0 0,1 0 0 16,-1 1 0-16,0 0 0 0,1 0 0 0,-2 2 0 0,-1 2 0 16,-1-2 0-16,0 0 0 0,1 0 0 0,-3 2 0 15,0 2 0-15,-1-2 0 0,0-2 0 0,-2 4 128 16,-1 0-128-16,0 2 0 0,-4 0 0 0,-2 3 0 15,-2 1 0-15,-2 2 0 0,-2 4-144 0,-5 1 144 16,-4-2 0-16,-6 2 0 0,-4 1 0 0,-9 0 0 16,-9 2 0-16,29-3 0 0,-8 1 0 15,-2-1 0-15,-6 1 0 0,-2-2 0 0,-1-2 0 0,3 2 0 16,2-4-1888 0,-33 4-368-16,26-6-80 0</inkml:trace>
  <inkml:trace contextRef="#ctx0" brushRef="#br0" timeOffset="55070.28">9409 8812 10127 0,'2'-10'448'0,"-2"10"96"0,7-8-544 0,-1 2 0 16,2 0 0-16,2 0 0 0,0 2 704 0,3 2 16 16,0 0 16-16,0 2 0 0,0-1-224 0,1 1-32 15,0 0-16-15,1 0 0 0,-1 1-112 0,2 2-32 16,-2 0 0-16,6-2 0 0,2 4-96 0,2-3-32 15,1 0 0-15,3-1 0 0,3 2 96 0,4 0 16 0,6 4 0 0,1-3 0 16,5-3 16-16,2-1 16 0,4 0 0 0,1 0 0 16,1 0 0-16,3 0 0 0,5-1 0 0,7-1 0 15,3 0 80-15,4-2 16 0,1 0 0 0,2 2 0 16,3-1 16-16,5 3 0 0,5-1 0 0,-1-2 0 16,1-2-128-16,0 3-32 0,1-1 0 0,4 0 0 15,4 2-112-15,-2-1-32 0,-2-1 0 0,2 2 0 16,2 1 32-16,2 0 0 0,0-3 0 0,-1 3 0 15,-1 3 80-15,4-1 32 0,2 1 0 0,-3-2 0 16,-2-1-96-16,0 1-32 0,-1 1 0 0,-2-1 0 16,-2-1-32-16,-4 1 0 0,-1 1 0 0,-2 3 0 15,1 0 0-15,-2-3 0 0,0 1 0 0,-2 1 0 16,-4 1-128-16,0 0 128 0,0 0-128 0,0 3 128 0,-2-5-128 0,-3 1 0 16,-6 3 0-16,-5 1 128 0,-3-3-128 0,-1 6 0 15,-2-2 0-15,-5 1 0 0,-3-5 0 0,-6 1 0 16,-8 2 0-16,-4-1 0 15,-5 5-1504-15,-7-3-384 0</inkml:trace>
  <inkml:trace contextRef="#ctx0" brushRef="#br0" timeOffset="55718.73">9696 11622 15663 0,'6'-10'1392'0,"2"2"-1120"16,2-2-272-16,3 5 0 0,2 1 432 0,4-1 16 15,3 4 16-15,5 0 0 0,7 1 64 0,9 0 16 16,5-3 0-16,6 2 0 0,3-3 64 0,8 1 16 15,6 5 0-15,13 0 0 0,6 1-48 0,7 1-16 16,2-2 0-16,8 3 0 0,2 2-304 0,7-5-48 0,2-1-16 16,4 4 0-16,1 4-64 0,7-4 0 0,2-2-128 0,5 2 192 15,6 0 0-15,2-1-16 0,1-4 0 0,6 1 0 16,6 2 144-16,-3-1 16 0,-5 3 16 0,6 0 0 16,3 2 48-16,0 0 16 0,-1-1 0 0,-3 5 0 15,0 2-208-15,0 2-32 0,1-1-16 0,-7 1 0 16,-5 3-160-16,-6 0 0 0,0 6 144 0,-13-1-144 15,-10-2 0-15,-7 4 0 0,-8 5 0 0,-4 2 0 16,-10 0-1520 0,-12-2-368-16</inkml:trace>
  <inkml:trace contextRef="#ctx0" brushRef="#br0" timeOffset="56400.81">9469 14823 21183 0,'-13'-22'944'0,"8"13"192"0,1-2-912 0,1 4-224 0,3 7 0 0,0 0 0 15,6-5 160-15,-1-2-16 0,5 2 0 0,3 2 0 0,0 2 128 0,5-1 32 16,4 1 0-16,3-3 0 0,5 3 0 0,6 1 0 16,6 0 0-16,7 1 0 0,7 1-16 0,10 1 0 15,10-1 0-15,5-2 0 0,6-2-16 0,8 5 0 16,11 0 0-16,5 0 0 0,6 0-80 0,8 2 0 16,7-1-16-16,7-2 0 0,3 3-48 0,8-2 0 15,8 1 0-15,1-3 0 0,-2 2 128 0,7-2 32 16,5 0 0-16,3-2 0 0,1-2-32 0,-6 1-16 15,-4-3 0-15,0 0 0 0,1 1 368 0,1-3 80 16,-3 1 16-16,-6 2 0 0,-1-1 48 0,-6 3 16 16,-1 4 0-16,-5-1 0 0,-6-1-352 0,-6 3-64 0,-3 2-16 0,-6 5 0 15,-6 2-336-15,-8 4 128 0,-7 2-128 0,-5 2 0 32,-2 4-992-32,-14-2-272 0,-12 3-48 0</inkml:trace>
  <inkml:trace contextRef="#ctx0" brushRef="#br0" timeOffset="58140.67">8757 19547 8639 0,'0'0'384'0,"0"0"64"0,0 0-448 0,0 0 0 15,0 0 0-15,0 0 0 0,0 0 1024 0,0 0 128 16,0 0 0-16,0 0 16 0,0 0-368 0,0 0-80 16,0 0-16-16,0 0 0 0,10 1-192 0,-10-1-64 15,11 4 0-15,1-1 0 0,-2 1-176 0,0-2-32 0,-10-2-16 0,15 4 0 16,-1-1 32-16,4 2 0 0,-1-2 0 0,2 1 0 16,1-1 160-16,0-1 32 0,2 1 16 0,1 1 0 15,1-1 16-15,2 3 0 0,0-5 0 0,5 3 0 16,2-1-96-16,4 4 0 0,1-3-16 0,4 1 0 15,5 1-96-15,4-1-16 0,2-1 0 0,2 1 0 16,-3-4-32-16,1 3-16 0,2 0 0 0,-1 0 0 16,2 2-80-16,4 0-128 0,4-2 176 0,2 0-176 15,-1 0 192-15,3 2-192 0,-2-3 192 0,2 2-192 16,-2 4 272-16,5-3-48 0,0 3-16 0,-1-3 0 16,-1-1-64-16,-1-1-16 0,1 1 0 0,1 2 0 15,1 3-128-15,4-5 192 0,1-2-192 0,-2-1 192 16,-3 1 0-16,0 0 0 0,-1 0 0 0,3 1 0 0,2-2 0 15,0 3 0-15,-1-1 0 0,-3-4 0 0,0-2-48 0,-2 2 0 16,-1 3 0-16,3 1 0 16,4-1-16-16,-2-3-128 0,-5-3 192 0,1 1-64 0,-2 0 0 0,2 4 0 15,0 0 0-15,1 0 0 0,0-2 0 0,-3 0 0 16,-3-2 0-16,-1 1 0 0,1-2 784 0,-1 2 160 16,1 1 16-16,-1 1 16 15,1 1-1664-15,-3-2-336 0,-1 0-64 0,-2 0 0 0,-1-2 784 0,-1 4 176 16,-2 0 0-16,0 1 0 0,3 2 0 0,-1 0 128 15,-1-2-128-15,-3-1 0 0,-2-2 128 0,-3 0-128 16,-1 0 0-16,-2 1 0 0,-2 1 0 0,0 0 128 16,-1-1-128-16,2 2 0 0,4 1 0 0,-1-2 0 15,-2-2 128-15,2-1-128 0,-5 0 144 0,-1-2-16 0,-3 2 0 0,1 1 0 16,0-3 0-16,0 3-128 0,-1 2 192 0,0 3-64 16,0-3-128-16,0 1 0 0,-1-4 144 0,0 1-144 15,-1 0 0-15,-1 0 0 0,-1-2 0 0,-2 1 128 16,-2 0-128-16,-1-2 0 0,0 1 128 0,0 0-128 15,0 2 0-15,0 3 144 0,0 1-144 0,0 0 0 16,-3-2 176-16,3-1-176 0,1-1 160 0,0 3-160 16,-1 0 160-16,0-2-160 0,-1 0 160 0,1 2-160 15,-1-6 192-15,-2 3-48 0,-3 0-16 0,-1-1 0 16,0-2 16-16,-2 2 0 0,0 1 0 0,0 0 0 16,0-1 16-16,-1-2 0 0,2 3 0 0,-2 0 0 15,-3 0-160-15,2 0 128 0,-2 0-128 0,-1 1 128 16,-1 1-128-16,-1-1 0 0,1-1 0 0,-2 0 128 0,1-1-128 15,-2-1 0-15,-10 2 0 0,12 0 0 16,-2 0 0-16,-1 0 128 0,-9 0-128 0,10 0 0 0,-10 0 0 0,0 0 0 16,9-1 0-16,-9 1 0 0,0 0 0 0,0 0 0 15,0 0 0-15,0 0 0 0,0 0-208 0,0 0-128 16,-12 7-32-16,-4 0-10000 16,-7-2-1984-16</inkml:trace>
  <inkml:trace contextRef="#ctx0" brushRef="#br0" timeOffset="61543.71">12765 7251 16575 0,'-17'-12'1472'0,"11"7"-1168"0,6 5-304 0,0 0 0 15,0 0-608-15,0 0-176 0</inkml:trace>
  <inkml:trace contextRef="#ctx0" brushRef="#br0" timeOffset="61999.14">12744 10750 23951 0,'-15'-16'2128'0,"9"10"-1696"0,6 6-432 0,0 0 0 16,-9-5-672-16,9 5-224 0,-9 4-32 0,9-4-16 0,-6 7 592 0,3 1 112 15,2 3 32-15,1 1 0 0</inkml:trace>
  <inkml:trace contextRef="#ctx0" brushRef="#br0" timeOffset="62743.58">12939 13568 16575 0,'0'0'736'0,"0"0"160"0,0 0-720 0,0 13-176 0</inkml:trace>
  <inkml:trace contextRef="#ctx0" brushRef="#br0" timeOffset="63334.75">12771 18764 18655 0</inkml:trace>
  <inkml:trace contextRef="#ctx0" brushRef="#br0" timeOffset="74705.52">986 1215 4607 0,'0'0'192'16,"-9"5"64"-16,2-3-256 0,7-2 0 0,-8 5 0 0,8-5 0 15,-9 8 2240-15,2-3 384 0,0-3 96 0,7-2 16 0,-9 2-1152 0,9-2-240 16,-8-3-32-16,-1 1-16 0,1-5 112 0,2-2 0 16,1-3 16-16,-2-2 0 0,3 0-352 0,1-4-80 15,-2-7-16-15,1 0 0 0,1-4-272 0,-2-3-64 16,0-4-16-16,0-5 0 0,-3-4-208 0,1-3-32 15,-1-4-16-15,2 2 0 0,1 0-224 0,1 2-144 16,0 0 192-16,4 8-192 0,5 0 128 0,-2 20-128 16,3-1 0-16,2 0 0 0,0 3 0 0,1 4 0 15,3 4 0-15,1 1 0 0,-1 4 0 0,2 5 0 16,0 4 0-16,0 5-144 0,1 2 144 0,1 4 0 16,-2 3 0-16,3 4 0 0,-1 3 0 0,12 21-128 15,-7-2 128-15,-3-5 0 0,-5-3 0 0,-2-3 0 16,2-2 0-16,-3-7 0 0,-4-2 0 0,1-2 0 15,-1-1 0-15,-1 0 0 0,-2-2 0 0,-3-1 0 16,-1-1 0-16,-3-1 0 0,-1 0 176 0,-3-5-48 0,-2 0 0 16,0-2 0-16,-2-1-128 0,-2 0 192 0,-2-3-192 0,-1-1 192 15,-2-2-192-15,-4-2 192 0,0-1-192 0,-1-1 192 16,1-2-192-16,-1 1 128 0,0-6-128 0,4 0 128 16,2-3-128-16,1-1 0 0,3-1 0 0,4-3 0 15,5-2 0-15,3 0 0 0,2-5 0 0,5 1 0 16,5 2-224-16,3-2-32 0,1 2 0 0,5 2 0 15,2 0 64-15,2-2 16 0,0 1 0 0,1 4 0 16,0 2 176-16,0 2 0 0,1 4-144 0,-1 0 144 16,-1 4 0-16,-3 5-144 0,-3 4 144 0,-2 4 0 15,-1 4 0-15,-5 5 0 0,-6 6 0 0,-1 6 0 0,-5 2 320 0,-2 4-48 16,-5 6 0-16,-4 2 0 0,-4 1 128 0,-5 5 32 16,-6 3 0-16,-5-1 0 0,-7-2-64 0,-3 3-16 15,-5-2 0-15,-3 1 0 0,-1-7-160 0,24-17-16 16,-5-1-16-16,1 6 0 0,2-2-160 0,3 0-192 15,2-2 32-15</inkml:trace>
  <inkml:trace contextRef="#ctx0" brushRef="#br0" timeOffset="76047.95">27069 888 18143 0,'0'0'800'0,"-13"1"160"0,0 2-768 0,0 2-192 0,1 0 0 0,-1-1 0 15,-1-1 0-15,3 3-128 0,0-1 128 0,1-3-208 16,-4-1 464-16,3-1 112 0,1-1 16 0,10 1 0 16,-13-2 512-16,4-5 128 0,3-3 0 0,2-1 16 15,0-2 48-15,3-4 0 0,1-2 0 0,4-5 0 16,-1-1-352-16,3-4-64 0,0-4-16 0,5-3 0 16,3-7-256-16,2-4-48 0,-1-5-16 0,-4 22 0 15,5-8-64-15,4 0-16 0,3 0 0 0,2 2 0 16,6 5-64-16,-2-1 0 0,0 0-16 0,23-19 0 15,-15 12-176-15,-6 13 128 0,-6 11-128 0,-5 6 128 0,-3 7-128 16,-3 7 0-16,-1 7 0 0,-3 6 128 0,-3 8-128 16,0-2 0-16,-2 0 0 0,-3 3 0 0,-2 3 0 0,0-7 128 15,-1 4-128-15,-1 6 128 0,-2 4-128 0,-3 1 128 16,0 1-128-16,-1 2 128 0,-2-6-128 0,-10 23 0 16,2-14 144-16,3-8-144 0,-2-7 144 0,-1-5-144 15,-1-2 192-15,-1-7-192 0,-2-2 256 0,4-3-64 16,2-6-16-16,1-2 0 0,1-2-176 0,0-2 192 15,0-2-192-15,0-6 192 0,0-3-64 0,0-2-128 16,-1-6 192-16,-1 2-64 0,1-1-128 0,2-3 128 16,2-2-128-16,-1-2 128 0,-2 3-128 0,0 0 0 15,2 2 0-15,-1 0 0 0,0 1 0 0,2-3 0 16,1 2 0-16,5 11 0 0,0-3 0 0,-1-2 0 0,3 0 0 16,0 1 0-16,2-3 0 0,2 3-176 0,3-1 176 0,9-10-192 15,3 7 192-15,3 1-160 0,3 1 160 0,3 3-160 16,3 2 160-16,1 1 0 0,1 1 0 0,0 3-128 15,-1 3 128-15,-2-1-160 0,0 1 160 0,-2 4-160 16,-1 1 160-16,-1 2 0 0,-4-2 0 0,-3 4 0 16,-4 0 0-16,0 3 0 0,-3 1 0 0,-4 2-128 15,-3-2 128-15,-3 5 0 0,-2 1 0 0,-3 3 0 16,-4 1 128-16,-7 1 16 0,-2 3 0 0,5-9 0 16,-6 5-144-16,-4 2 0 0,-4 0 0 0,-4 3 128 31,0-2-1920-31,-1 1-400 0</inkml:trace>
  <inkml:trace contextRef="#ctx0" brushRef="#br0" timeOffset="76718.39">26314 2869 17503 0,'-21'-3'768'0,"10"1"176"0,-2 2-752 0,0-1-192 0,1 1 0 0,0 0 0 15,5-1 480-15,0-4 64 0,-2 0 16 0,3-2 0 16,1-3 784-16,2-3 176 0,2 1 16 0,2-4 16 15,1-1-496-15,1-4-96 0,0-3-32 0,3-1 0 16,3-4-96-16,1-5-32 0,3 1 0 0,2-7 0 16,3-6-128-16,-1-1-32 0,0 2 0 0,3-2 0 15,0 0-208-15,1 5-48 0,1 6-16 0,-2 3 0 0,2 1-128 16,-4 8-32-16,2 5 0 0,-1 1 0 0,0 6-48 16,-2 6-16-16,-2 2 0 0,0 2 0 0,-1 4-144 0,-1 3 128 15,1 8-128-15,-1 3 128 0,2 5-128 0,-2 2 0 16,-1 5 0-16,1-2 0 0,0 4 0 0,-2-2 0 15,-1 2 128-15,-1 1-128 0,-2-6 0 0,0 3 0 16,-2-3 0-16,0 2 0 0,-1-3 0 0,-1-3 0 16,-1-1 0-16,0 0 0 0,-2-2 0 0,-3-1 128 15,-2-3-128-15,-3 0 128 0,-2-4 64 0,-4 0 0 16,-4 1 0-16,-2-6 0 0,-3-2 112 0,-2-1 16 16,-2-2 16-16,-5-2 0 0,3-1-80 0,-3-6-32 0,-1 1 0 15,1-4 0-15,2 2-224 0,3-3 0 0,3 1 0 16,4 3 0-16,-1-4 0 0,5 5 0 0,1 2 0 0,2 2 0 15,0 0 0-15,3 2 0 0,10 2 0 0,0 0 0 32,0 0-1680-32,0 0-288 0,0 0-48 0</inkml:trace>
  <inkml:trace contextRef="#ctx0" brushRef="#br0" timeOffset="84339.01">23785 4364 21183 0,'-5'-9'1888'0,"1"4"-1504"16,4 5-384-16,0 0 0 0,0 0 512 0,0 0 16 16,0 0 16-16,0 0 0 0,-9 10 32 0,2 7 16 15,1 7 0-15,-2 3 0 0,0 6-224 0,1 6-48 16,-2 7-16-16,0 1 0 0,0 4-80 0,-1 2-16 16,-2 2 0-16,0 1 0 0,-1 2-64 0,0-3-16 15,0-4 0-15,3-5 0 0,1-3-128 0,3-8 160 16,2-5-160-16,2-4 160 0,0-4-160 0,2-6 128 15,3-2-128-15,-3-14 128 16,8 7-432-16,2-6-80 0,1-3-32 0,3-9-7664 16,-1-3-1536-16</inkml:trace>
  <inkml:trace contextRef="#ctx0" brushRef="#br0" timeOffset="84549.83">23662 4514 6447 0,'-9'-14'272'0,"7"8"80"0,2 6-352 0,3-12 0 0,6 2 0 0,3-2 0 15,2 0 5072-15,5 1 944 0,2-5 192 0,6-1 48 16,2-1-5088-16,7-1-1008 0,3-2-160 0,4 4 0 16,6 1-128-16,-2 2 128 0,-3 3 0 0,1 2 0 15,-5-5-1440-15,-4 6-224 0,-8 0-32 0,-4 4-9296 16</inkml:trace>
  <inkml:trace contextRef="#ctx0" brushRef="#br0" timeOffset="84716.17">23712 4753 12895 0,'-14'12'576'0,"3"-2"112"0,4-4-560 0,7-6-128 16,0 7 0-16,6 0 0 0,3-3 1888 0,5-2 352 15,5 0 64-15,5-4 0 0,4 0-1376 0,8-1-288 16,4-3-48-16,10 0-16 0,5 1-256 0,2-6-64 15,1 1-16-15,-2-1 0 0,-4 3-240 0,-2-1 0 16,-7 4 0-16,-3-2-10752 0</inkml:trace>
  <inkml:trace contextRef="#ctx0" brushRef="#br0" timeOffset="85054.09">24577 4735 25791 0,'0'0'1152'0,"0"0"224"0,-9 0-1104 0,0 5-272 0,0 2 0 0,1 3 0 15,-3-1 0-15,1 5 0 0,-2 0 0 0,0 2 0 16,1 3 192-16,-1 3 16 0,0-3 16 0,1 0 0 16,4-1-96-16,3-1 0 0,1-2-128 0,6-5 192 15,-3-10-192-15,11 10 0 0,1-1 0 0,3-3 0 16,5-3 256-16,5-3 16 0,0-3 0 0,2-2 0 0,-1 0 0 0,1 0 0 15,0-4 0-15,-3-1 0 0,1-6-96 16,-3-2-32-16,-3 0 0 0,0 1 0 0,-2 0-16 0,-5 0-128 16,-4 1 192-16,-3 0-64 0,-2 4 48 0,-6-1 0 15,-3-2 0-15,-5 1 0 0,-1 0 160 0,-2 3 48 16,-3 0 0-16,-1 6 0 0,-1 1-384 0,0 3-256 16,0 2 32-16,1 3 16 15,3 0-624-15,2 3-112 0,2 0-16 0,3 2-16 16,3 1-1904-16,3 3-384 0</inkml:trace>
  <inkml:trace contextRef="#ctx0" brushRef="#br0" timeOffset="85419.61">25220 4674 16575 0,'0'0'736'0,"0"0"160"0,-10-2-720 0,10 2-176 0,0 0 0 0,-10-3 0 15,10 3 192-15,-8 0 16 0,8 0 0 0,-8 4 0 16,0 2 368-16,2 3 64 0,-2-1 0 0,2 5 16 16,-1 1 144-16,1 0 32 0,1 2 0 0,0 2 0 15,2-1-208-15,2-2-48 0,1-1 0 0,2 1 0 16,2-1-192-16,3-3-64 0,0 0 0 0,2-5 0 15,0-1 352-15,2-1 64 0,1-3 16 0,1-6 0 16,2-4-64-16,0-2-16 0,2-1 0 0,-1-4 0 0,2-3-192 0,-2-3-32 16,0-1-16-16,-1 0 0 0,0-2-240 0,-1 1-64 15,-1 0 0-15,-2-2 0 0,0 3-128 0,-3 3 0 16,-2 2 0-16,-3 0 0 0,0 1 0 0,-1 4 0 16,1 4 0-16,-1-1 0 15,-2 10-1264-15,0 0-336 0,0 0-64 0,0 0-11376 0</inkml:trace>
  <inkml:trace contextRef="#ctx0" brushRef="#br0" timeOffset="85758.21">25721 4566 23039 0,'0'0'1024'0,"0"0"192"0,-5 9-960 0,3 3-256 0,-1 2 0 0,-1 1 0 15,0 0 208-15,-2-1 0 0,0 1 0 0,-1 1 0 16,0-1 0-16,-1 0 0 0,3-3 0 0,-3-1 0 15,1 2 256-15,2-6 48 0,5-7 16 0,-3 11 0 16,3-11 64-16,0 0 16 0,0 0 0 0,0 0 0 16,1-12 192-16,3-1 32 0,0-3 16 0,2-2 0 15,3 0-272-15,1-1-48 0,1-1-16 0,1 0 0 16,2-2-272-16,4 4-64 0,1 0-16 0,0 1 0 16,-1 1-160-16,0 5 0 0,-2 2 0 0,1 6 0 15,-1 6 0-15,-3 5 0 0,-3 3 0 0,-2 6 0 16,-2 2 0-16,1 3 0 0,-7 4-144 0,0-1 144 15,0 6 0-15,-3 1 0 0,1-1 0 0,-1 0 0 16,0-4 0-16,1-5 0 0,-1-2 0 0,2-1 0 0,1-3 0 0,3-1 0 16,0-6 0-16,-3-9 0 0,7 10-208 0,2-4-96 15,3-5-16-15,0-4-9552 16,1-1-1920-16</inkml:trace>
  <inkml:trace contextRef="#ctx0" brushRef="#br0" timeOffset="86240.76">26725 4625 17327 0,'0'0'768'0,"0"-8"160"0,0-2-736 0,0 2-192 0,-1-2 0 0,-1 4 0 16,-4-4 0-16,0 3-192 0,-3 4 32 0,-1-3 16 16,-4 4 656-16,-2 2 144 0,-2 2 32 0,-3 6 0 15,-3 0 16-15,-1 4 0 0,-1 5 0 0,-2 2 0 16,-1 1-208-16,0 3-48 0,1 4 0 0,-1 5 0 16,2 2 64-16,3-3 0 0,1-2 0 0,5-4 0 15,4-1-256-15,4-5-32 0,6-2-16 0,6-6 0 16,3 0 128-16,4-4 32 0,2-4 0 0,6-7 0 15,3-4 208-15,7-8 64 0,4-2 0 0,5-5 0 16,2-5-256-16,3-1-32 0,3-7-16 0,1 3 0 0,3 0-208 16,-2-1-128-16,-4-3 128 0,-2-2-128 0,-1-6 0 15,-4 1 0-15,1-6 0 0,2-3 128 0,-5-3-128 0,1 2 0 16,-2 3 128-16,-4 8-128 0,-5 10 0 0,-4 5 128 16,-3 9-128-16,-3 8 0 0,-4 6 256 0,-9 5-32 15,-1 14 0-15,-6 6 0 0,-4 9-96 0,-6 7-128 16,-3 6 176-16,-3 6-176 0,-2 5 128 0,-1 6-128 15,0 4 0-15,0 4 0 0,2 0 0 0,5-6 0 16,3-1 0-16,4-8 0 16,4-5-448-16,5-4-112 0,3-6-16 0,1-7 0 15,4-3-1808-15,0-4-368 0</inkml:trace>
  <inkml:trace contextRef="#ctx0" brushRef="#br0" timeOffset="86792.67">28869 4352 22511 0,'2'-18'992'0,"-2"2"224"0,-1-1-976 16,0-4-240-16,-1-2 0 0,0-1 0 0,-5 3 192 0,0 2-16 0,-2 2 0 0,-1 2 0 15,-2 1 448-15,-2 4 80 0,-1 1 32 0,-3 4 0 16,-1 2-208-16,-1 6-32 0,-2 3-16 0,-1 4 0 15,-2 4-288-15,-3 7-64 0,-3 3-128 0,1 10 192 16,-2 8-32-16,3 5-16 0,1 6 0 0,0 5 0 16,-1 3-144-16,3-2 0 0,2 5 0 0,4-3 128 15,1 4-128-15,3-7 0 0,4-1 0 0,-2-6 0 16,4-5 0-16,1-5 0 0,2-4 0 0,2-3 0 16,1-4-288-16,1-5-96 0,-2-5 0 0,1-1-7840 15,0-5-1568-15</inkml:trace>
  <inkml:trace contextRef="#ctx0" brushRef="#br0" timeOffset="86964.73">27918 4847 22111 0,'0'0'1968'0,"0"0"-1584"16,0 0-384-16,0 0 0 0,0 0 608 0,0 0 32 16,10-4 16-16,4 2 0 0,2-1-272 0,6 0-48 15,5-1-16-15,3-3 0 0,3 1 64 0,4 1 0 16,3-4 0-16,3 4 0 0,2 1-240 0,0-2-144 15,-2-2 192-15,-5 3-192 16,-3-3-432-16,-2 3-192 0,-2-4-32 0,-4 3-10832 0</inkml:trace>
  <inkml:trace contextRef="#ctx0" brushRef="#br0" timeOffset="87259.58">28997 4597 7359 0,'0'0'656'0,"0"0"-528"0,0 0-128 0,0 0 0 16,0 0 2496-16,0 0 448 0,0 0 112 0,0 0 16 15,-13 4-1600-15,0 2-320 0,-2 5-64 0,-3 0-16 16,1 3-272-16,-4 2-48 0,-3 2-16 0,-1 2 0 16,-2-1-32-16,2 2-16 0,2 3 0 0,2-4 0 15,4-2-256-15,4-3-48 0,5-5-16 0,4 2 0 16,3 1-176-16,4-6-16 0,-3-7-16 0,12 5 0 16,4-1 48-16,3-5 16 0,4-3 0 0,1-1 0 15,1-1 32-15,1-6 16 0,-2 1 0 0,-1-2 0 16,-3-2-272-16,-1-2 160 0,-2-180-160 0,-2 370 128 15,-2-182-128-15,-2 7 0 0,-1 3 0 0,-10-1 0 16,9 13 0-16,-3-1 0 0,-1 4 0 0,-1 0 0 16,-1 2-144-16,-1 1 144 0,-2 1 0 0,4-2 0 15,0-3-272-15,0-1 48 0,0-1 16 0,2-3 0 16,3 0-1904-16,1-3-384 0,2-4-80 0</inkml:trace>
  <inkml:trace contextRef="#ctx0" brushRef="#br0" timeOffset="87559.3">29588 4632 22111 0,'0'0'976'0,"0"0"208"0,0 0-944 0,0 0-240 16,0 0 0-16,0 0 0 0,0 0 432 0,0 0 32 0,0 0 16 0,0 0 0 15,-10 8 448-15,-2 1 96 0,-2-3 0 0,0 7 16 16,-2-3-528-16,-2 5-128 0,0 3 0 0,0 1-16 16,1 0-48-16,3-1-16 0,2-1 0 0,6-2 0 15,1 0-96-15,5-5-16 0,0-10 0 0,2 12 0 16,5-2 0-16,3-4-16 0,1-2 0 0,3-1 0 16,3-3-32-16,1-2 0 0,-2 0 0 0,2-1 0 15,0-3-336-15,2-4-80 0,0 2-16 0,2-3 0 16,-2-1-2336-1,2-3-448-15</inkml:trace>
  <inkml:trace contextRef="#ctx0" brushRef="#br0" timeOffset="87776.73">30330 4141 26719 0,'0'0'2368'0,"-2"6"-1888"15,-5 4-480-15,0 7 0 0,-3 2 0 0,-2 5 0 16,-3 6 0-16,-2 3-160 0,0 3 160 0,-1 1-192 16,0 2 192-16,0 7-192 0,2-3 192 0,-2 5 224 15,-2-2-48-15,-1 4-16 0,5-2-160 0,-2 0 0 16,0-3 0-16,0-1 0 16,1-2-2144-16,-1-5-352 0,2-4-80 0,2-9-6640 0</inkml:trace>
  <inkml:trace contextRef="#ctx0" brushRef="#br0" timeOffset="88161.53">29784 4693 26719 0,'0'0'1184'0,"0"0"240"0,14-2-1136 0,2 2-288 0,3 2 0 0,4 0 0 15,3-5 160-15,2 1-32 0,3-6 0 0,2 2 0 16,2-1 0-16,0-2-128 0,2 1 192 0,3-4-64 15,-1 1 0-15,-1 0 0 0,-2-1 0 0,-2 3 0 16,-2-1-128-16,-2 2 0 0,0-1 144 0,-5 5-144 16,-5 3 384-16,-3 1 0 0,-4 0 0 0,-13 0 0 15,10 4 224-15,-5 6 48 0,-4 0 16 0,-1 4 0 0,-1 3-16 0,-2 2 0 16,-2 0 0-16,-1 1 0 0,3-2-416 0,-1 0-96 16,-1 0-16-16,3-2 0 0,2 1-128 0,2-2 0 15,1-5 0-15,2 1 0 0,3-2 0 0,1-2 0 16,-9-7 0-16,14 2 0 0,1 2 0 0,-1-3 0 15,-2-2 0-15,1-1 0 0,-3-5 0 0,-1-4 0 16,0 1 144-16,-4-3-144 0,0-1 0 0,-2 1 144 16,-1 0-144-16,-2-1 0 0,0-1 128 0,-2 1-128 15,-2 3 0-15,-1-1 0 0,-3 3 0 0,-1 3 0 16,-2 2-208-16,0 2 80 16,0-1-688-16,1 2-128 0,0-2-16 0,1 3-8784 15,-1 3-1760-15</inkml:trace>
  <inkml:trace contextRef="#ctx0" brushRef="#br0" timeOffset="88476.39">30895 4486 21823 0,'-10'12'960'0,"3"2"208"0,1 3-928 0,-4 4-240 0,-2 0 0 0,-3 4 0 15,-2-3 320-15,0 0 0 0,-1 1 16 0,0 2 0 16,0-3 672-16,0-3 128 0,1 0 16 0,0-1 16 16,2-2-112-16,2-2-32 0,3-5 0 0,2-1 0 15,8-8-304-15,0 0-64 0,0 0-16 0,0 0 0 16,0 0 128-16,8-13 0 0,3-1 16 0,2-1 0 0,1-4-304 0,3-1-64 16,0-1-16-16,4 2 0 0,2 0-272 0,0 1-128 15,-1-1 128-15,3 1-128 0,1 2 0 0,-2 2 0 16,-2 4 128-16,-3-2-128 0,-1 2 0 0,-2 4 0 15,-2 2-160-15,-1 3 160 16,-1 2-704-16,-1 2-64 0,-1 2 0 0,-1 2 0 16,-3-2-2112-16,3 2-448 0,-9-7-64 0</inkml:trace>
  <inkml:trace contextRef="#ctx0" brushRef="#br0" timeOffset="88700.98">31291 4538 23951 0,'0'0'2128'0,"0"0"-1696"0,-7 8-432 0,-2 1 0 15,-1 5 1040-15,-3 2 128 0,-2 2 32 0,-3 3 0 16,-4-1-624-16,3 0-112 0,1-1-16 0,-1 4-16 16,0 1-144-16,0 0-32 0,1 1 0 0,1-4 0 15,-1 1-256-15,0-2 0 0,1-1 128 0,5 3-128 16,-1-4-256-16,5-2-96 0,1-2-32 0,3-2 0 31,4-12-1776-31,0 0-352 0,0 0-80 0</inkml:trace>
  <inkml:trace contextRef="#ctx0" brushRef="#br0" timeOffset="89307.66">31506 4584 3679 0,'0'0'160'0,"0"0"32"16,0 0-192-16,0 0 0 0,0 0 0 0,0 0 0 0,-9-1 5552 0,0 2 1056 15,-2 0 224-15,-1 3 32 0,0 3-5152 0,-2-1-1040 16,-3 0-208-16,2 4-32 0,1-2-112 0,-1 2 0 16,-2-2-16-16,3 3 0 0,3 2 32 0,-1 0 16 15,0-1 0-15,3 1 0 0,0-4 0 0,2 2 0 16,2-3 0-16,3 2 0 0,-2-1-176 0,4 1-48 15,3-2 0-15,0 1 0 0,-3-9 160 0,9 4 32 0,3 0 0 0,0-2 0 16,2 2-96-16,3-4-16 0,2-1 0 0,3-4 0 16,0-2-64-16,1 1-16 0,-1-4 0 0,-2-1 0 15,-1 3-128-15,0-4 0 0,-1 4 0 0,-4 0 128 16,1 0-128-16,-2 3 0 0,-1-4 144 0,-2 4-144 16,-10 5 0-16,10-1 0 0,-10 1 0 0,10 0 0 15,-10 0 0-15,10 2 0 0,-10-2 0 0,12 7 0 16,-3-1 0-16,0-1 0 0,-1-2 0 0,3 0-128 15,-1 0 128-15,2-1 0 0,4-4 0 0,-1 1 0 16,2-3 0-16,0 0 0 0,0-2 0 0,3-5 0 16,2 4 0-16,2-6 0 0,-1-1 0 0,6-2 0 15,2-2 0-15,0-3 128 0,-3 0-128 0,3-5 0 16,1 2 0-16,-1-5 128 0,0-1-128 0,-13 9 0 16,2-7 0-16,2-5 144 0,3-6-144 0,2-9 0 0,2-11 160 15,1-1-160-15,1-3 128 0,21-47-128 0,-14 27 0 0,-11 19 0 16,-9 13 0-16,-9 14 0 0,-4 8 0 0,-8 10 0 15,-4 10 0-15,-9 8 0 0,-7 7 0 0,-7 9 0 16,-8 7 0-16,15-5 128 0,-5 3-128 0,-3 9 0 16,-3 7 0-16,-3 4 0 0,-2 10 0 0,-1 3 0 15,-2 5 0-15,-34 51 0 0,18-16 0 0,11-11 0 16,10-8 0-16,8-7 128 0,4-9 64 0,8-6 0 16,4-8 0-16,5-1 0 0,1-3-192 0,4-3 0 15,2-3 0-15,3-5 128 0,2-5-352 0,3-1-80 16,1-2-16-16</inkml:trace>
  <inkml:trace contextRef="#ctx0" brushRef="#br0" timeOffset="91679.85">13633 19109 6447 0,'0'0'272'0,"0"0"80"0,0 0-352 0,0 0 0 16,0 0 0-16,9 7 0 0,-9-7 1184 0,0 0 160 16,0 0 48-16,0 0 0 0,9 4-400 0,-9-4-80 0,0 0-16 0,0 0 0 15,0 0-192-15,9 4-64 16,-9-4 0-16,0 0 0 0,0 0 128 0,0 0 0 0,0 0 16 0,8 2 0 16,-8-2-16-16,0 0-16 0,0 0 0 0,0 0 0 15,0 0-160-15,0 0-16 0,0 0-16 0,0 0 0 16,0 0 272-16,0 0 48 0,0 0 16 0,0 0 0 15,0 0-192-15,0-8-16 0,0 8-16 0,-7-12 0 16,0 4-208-16,0 0-32 0,-3 0-16 0,-2 2 0 16,-1-2-160-16,-1 2-16 0,-2-5-16 0,-2 5 0 15,-2-3-80-15,-2 2-16 0,-2-4 0 0,-1 3 0 16,-2-4 0-16,-1 4-128 0,-1-2 192 0,-2 4-64 16,-2-3-128-16,-1 1 192 0,-3 2-192 0,-1-3 192 15,-2 4-192-15,5-4 192 0,-1 3-192 0,1-3 192 16,-3 0-192-16,-1 3 0 0,0-3 0 0,1 4 0 15,1-3 0-15,-1 2 0 0,-3 1 0 0,-1-2 128 0,-2 2-128 0,-1 1 0 16,0-1 0-16,-1-1 0 0,-1 1 0 0,0 4 192 16,0-2-192-16,1 2 192 0,4 1-192 0,-1 2 0 15,0 0 0-15,1 1-176 0,0 2 176 0,0 2 0 16,-2-3 0-16,3 3-128 0,-3 3 128 0,0-2 128 16,-2 1-128-16,0-1 176 0,2 2-176 0,-1-1 0 15,0 3 0-15,-1 1 0 0,-2-4 0 0,0 2-176 16,3 5 176-16,-1-1-128 0,-6-2 128 0,2 1 0 15,2 0 0-15,0 1 0 0,-1 1 0 0,1 1 0 16,-2 1 0-16,2 1 0 0,0 0 0 0,0-1 0 16,-2-2 0-16,3-2 0 0,4 0 0 0,2 1 0 15,4 2 128-15,2-1-128 0,2 2 176 0,2 0-48 16,8 0 0-16,3 0 0 0,2-2-128 0,5 2 192 0,3 0-192 0,6 1 192 16,1-1-192-16,6 2 160 0,4 0-160 0,4 3 160 15,3 3-160-15,4-4 192 0,6 4-192 0,4-1 192 16,3 1-192-16,2 2 192 0,1 2-192 0,3-2 192 15,2-1-192-15,2-6 0 0,-2 0 0 0,4-2 128 16,2-1-128-16,1-1 0 0,1-1 144 0,-1 0-144 16,1 2 128-16,1-2-128 0,4-2 128 0,-1-1-128 15,2-1 128-15,2-1-128 0,2-2 160 0,0 1-160 16,-1-4 192-16,1 1-64 0,1-2-128 0,0-3 192 16,1-2-48-16,-1 0-16 0,-1-1 0 0,0 0 0 15,-2-3-128-15,-3 0 192 0,-1-1-192 0,-1 0 192 16,-2-1-192-16,0-2 192 0,1 1-192 0,-1-1 192 15,-1 0-192-15,0-2 128 0,0 2-128 0,-1-2 128 0,-2 1-128 16,1-2 128-16,-2-2-128 0,-1 3 128 0,-3 1-128 0,1 2 160 16,-4-5-160-16,3 3 160 0,-6-2 32 0,1 1 0 15,-2 1 0-15,0-3 0 0,-2 1-48 0,-1-3 0 16,-1-1 0-16,-2-2 0 0,-5 1-16 0,2-1 0 16,-2-1 0-16,-1 0 0 0,-1 1 48 0,-3-2 0 15,-2-3 0-15,0-1 0 0,-3-2 96 0,-1 1 32 16,0-3 0-16,-1 1 0 0,-2-2-32 0,0 3 0 15,-5 1 0-15,1-2 0 0,-3 4-80 0,-1 0 0 16,-3-3-16-16,-1 3 0 0,-3 4-32 0,-2-2 0 16,-2-7 0-16,-3 2 0 0,-3 2-144 0,-2 0 0 15,1 3 144-15,-6 1-144 0,-3-2 0 0,-3 3 0 16,-2 2 0-16,-3 1 128 0,-2 4-128 0,-2 1 0 0,-5 5 0 0,-1 1 0 31,-2 3-512-31,1 4-32 0,0 2 0 0,3 6 0 16,0 1-2592-16,2 3-512 0,-14 10-96 0,3-4-32 0</inkml:trace>
  <inkml:trace contextRef="#ctx0" brushRef="#br0" timeOffset="98887.71">13841 19096 10127 0,'0'0'896'0,"0"0"-704"0,0 0-192 0,0 0 0 16,-1-9 1760-16,1 9 320 0,0 0 64 0,0 0 16 15,-1-5-624-15,1 5-128 0,0 0-32 0,0 0 0 16,0 0-272-16,0 0-48 0,0 0-16 0,0 0 0 15,0 0-144-15,0 0-48 0,0 0 0 0,0 0 0 16,0 0 48-16,0 0 0 0,0 0 0 0,0 0 0 16,-3 13-208-16,1-1-48 0,-2 2 0 0,-1 4 0 15,-2 1-160-15,1 0-32 0,0-1-16 0,-1 0 0 16,0 0-48-16,2-1 0 0,-2 0 0 0,1-2 0 0,3-1 16 0,2-4 0 16,1-10 0-16,0 12 0 0,0-12-16 0,6 11-16 15,-6-11 0-15,12 9 0 0,1-1 128 0,2-4 16 16,3-4 16-16,-1-2 0 0,0 1-80 0,1-3 0 15,1 0-16-15,0-1 0 0,1-5-240 0,2 3-64 16,-1 0 0-16,1-3 0 0,-2 2-128 0,-1-2 0 16,-1 3 0-16,-1-1 128 0,-2 4-256 0,-2 0-64 15,-2-2-16-15,-11 6 0 16,0 0-1872-16,9 0-368 0,-9 0-80 0,0 0-14560 0</inkml:trace>
  <inkml:trace contextRef="#ctx0" brushRef="#br0" timeOffset="99122.7">14202 19104 9215 0,'0'0'816'0,"0"-8"-656"0,3-1-160 0,-3 9 0 16,0 0 3664-16,0 0 704 0,0 0 144 0,0 0 32 16,0 0-2048-16,-8 14-416 0,2 5-80 0,-3 4-16 15,-1 6-576-15,0-3-128 0,-3 2-32 0,1-2 0 16,0 7-288-16,-2 2-64 0,-1 0-16 0,1 0 0 15,0-2-400-15,2-2-80 0,3-3-16 0,2 2 0 16,-1-5-240-16,3 2-144 0,0-7 160 0,2 2-160 16,1-2 128-16,0-1-128 0,1-1 0 0,2-3 0 31,2-1-1632-31,1-2-416 0</inkml:trace>
  <inkml:trace contextRef="#ctx0" brushRef="#br0" timeOffset="100705.76">8436 18718 10127 0,'0'0'896'0,"0"0"-704"0,0 0-192 0,0 0 0 16,-2 7 1344-16,2-7 256 0,0 0 32 0,0 0 16 15,-8 9 320-15,8-9 64 0,-10 6 16 0,10-6 0 16,-10 4-304-16,10-4-48 0,-11 2-16 0,11-2 0 16,-13-1-256-16,4-1-48 0,9 2-16 0,-9-9 0 15,4 0-464-15,0-3-80 0,1 3-32 0,3-2 0 16,1 2-288-16,0-4-64 0,1 2-16 0,2 2 0 16,-1-1-176-16,-2 10-48 0,4-6 0 0,-4 6 0 15,0 0-192-15,0 0 128 0,0 0-128 0,0 0 0 16,0 0 0-16,0 0 0 0,0 0 0 0,0 0 0 15,10 0-784-15,-10 0-160 0,10 5-16 16,-10-5-15616-16</inkml:trace>
  <inkml:trace contextRef="#ctx0" brushRef="#br0" timeOffset="101265.43">7581 17799 7359 0,'0'0'656'0,"0"0"-528"0,0 0-128 0,9-7 0 15,-4-2 1456-15,-5 9 256 0,6-5 48 0,-6 5 16 16,7-9-224-16,-7 9-32 0,0 0-16 0,0 0 0 0,0 0-160 0,0 0-16 15,0 0-16-15,0 0 0 0,0 0 32 0,0 0 0 16,0 0 0-16,0 0 0 0,-4 9-576 0,-1 2-96 16,0 1-32-16,-2 2 0 0,0 2-112 0,-1 2-16 15,-3 1-16-15,2 3 0 0,0 3-128 0,0-3-32 16,0-3 0-16,0 1 0 0,2-1-112 0,1 0-32 16,4-3 0-16,-2-1 0 0,3-3 0 0,3 0 0 15,2-1 0-15,4 0 0 0,2-3 32 0,1-1 0 16,2 0 0-16,2-2 0 0,2 1 96 0,2-1 32 15,1-5 0-15,3 1 0 0,3 0-160 0,0 0-48 16,1-2 0-16,0-1 0 0,-2-3-144 0,1-1 0 16,-2 4 144-16,0-3-144 0,-1-4 0 0,-3 3 0 15,-1-3 0-15,-1 4-192 16,-3 0-1392-16,-1-2-272 0,-2 2-64 0,-1 1-8144 0,-2 0-1632 16</inkml:trace>
  <inkml:trace contextRef="#ctx0" brushRef="#br0" timeOffset="101499.53">8070 17758 22463 0,'0'0'992'0,"0"0"208"0,3-11-960 0,-3 11-240 0,0 0 0 0,0 0 0 16,0 0 1568-16,0 0 272 0,-10 16 48 0,-2 6 16 16,-4 6-448-16,-2 7-96 0,-1 4-16 0,-3 9 0 15,-2 6-128-15,-1 3-48 0,-2 3 0 0,0 5 0 16,2-3-304-16,2 0-64 0,3-1-16 0,3-2 0 15,3-9-480-15,1-1-112 0,1-5 0 0,2-6-16 0,2-5-176 16,3-2 0-16,2-2 0 0,0-5 0 0,-1-5 0 16,1-2 0-16,-1-2 0 0,3-1 0 15,1-14-2448-15,0 0-368 0</inkml:trace>
  <inkml:trace contextRef="#ctx0" brushRef="#br0" timeOffset="102507.24">8344 17479 11567 0,'0'0'512'0,"1"-9"112"0,-2-6-496 0,-1 2-128 0,1 3 0 0,-3-3 0 15,2-2 704-15,-2 2 112 0,-1 3 16 0,-1-2 16 16,-3 0-192-16,-4 3-32 0,-2-2-16 0,-2 2 0 15,-2-4-176-15,-3 7-48 0,-3 1 0 0,-2 0 0 16,-1 0-96-16,-3 1-32 0,-5 2 0 0,-1 6 0 0,-1 0 48 0,-5 4 0 16,-7 1 0-16,1 6 0 0,-3 1-144 0,-3 3-32 15,-4 2 0-15,5 2 0 0,-2 3 0 0,0 1 0 16,-3 4 0-16,2 2 0 0,0 5-128 0,1-1 0 16,1 1 0-16,5 2 128 0,3 6-128 0,3 4 0 15,4 3 0-15,2 3 128 0,1 1-128 0,4 8 0 16,3 1 0-16,7 3 128 0,7-2-128 0,6 1 0 15,2-1 0-15,8-2 0 0,8-2 0 0,4-4 0 16,4-1 0-16,5-4 0 0,6-6 0 0,2-7 0 16,2-6 128-16,3-3-128 0,3-7 0 0,5-2 0 15,4-7 0-15,6-2 128 0,4-3 256 0,1-9 64 0,1-3 0 16,1-3 0-16,-1-4 32 0,6-4 16 0,2-4 0 16,4-6 0-16,-1-3 0 0,-3-5 0 0,-4-1 0 0,-2-6 0 15,-4-7 128-15,-2 5 16 0,-2 0 16 16,-1-6 0-16,-1 1 64 0,-6-5 16 0,0 1 0 0,-5-5 0 15,-3-6 64-15,-5-2 16 0,-5-6 0 0,-6-2 0 16,-6-2-224-16,-6 0-32 0,-6 0-16 0,-6 11 0 16,-2 9-384-16,-7 7-160 0,-3 4 128 0,-6 10-128 31,-5 0-304-31,-2 13-144 0,-1 3-16 0,-3 7-15520 0</inkml:trace>
  <inkml:trace contextRef="#ctx0" brushRef="#br0" timeOffset="103558.49">14309 18917 6447 0,'0'0'272'0,"0"0"80"0,0 0-352 0,0 0 0 16,0 0 0-16,0 0 0 0,0 0 1696 0,0 0 272 15,0 0 48-15,0 0 16 0,0 0-864 0,0 0-160 16,9-5-48-16,-9 5 0 0,0 0-128 0,9-3-16 16,-9 3-16-16,7-2 0 0,-7 2 0 0,0 0 0 15,8-3 0-15,-8 3 0 0,6-5 64 0,-6 5 16 16,0 0 0-16,0 0 0 0,2-12-208 0,-2 12-32 0,0 0-16 0,-4-6 0 15,4 6-16-15,-6-10 0 0,-6 1 0 0,2-1 0 16,-4 4-112-16,-1-2-32 0,-3 2 0 0,-2 3 0 16,-3 0-176-16,-3 1-32 0,-2 2-16 0,-2 0 0 15,-2 0-64-15,-2 2-16 0,1 1 0 0,-3 1 0 16,0 2-160-16,0 4 128 0,-5-2-128 0,2 3 128 16,-2 2-128-16,1 1 0 0,0 4 0 0,2 2 0 15,2-1 128-15,3 4-128 0,4 3 128 0,1 2-128 16,4 2 128-16,2-1-128 0,2 3 128 0,2 2-128 15,0 1 0-15,7-1 0 0,2-1 0 0,4 1 0 16,2 2 0-16,3 2 128 0,3-1-128 0,0 0 0 16,3-3 0-16,2-1 0 0,4-1 128 0,2-3-128 15,2-1 0-15,3-4 0 0,3-1 144 0,2 0-144 16,4-3 160-16,3-6-32 0,6-3-128 0,2-4 192 0,-1 1-16 0,5-6-16 16,6-2 0-16,0-2 0 0,1-1 32 0,1-4 16 15,2 0 0-15,-1-7 0 0,0-3 32 0,2-4 0 16,-5 1 0-16,0-2 0 0,0-1 128 0,-2-1 16 15,-2-1 16-15,-1-3 0 0,-1 2 64 0,-2-3 16 16,-4-3 0-16,-4 1 0 0,0-1 0 0,-5-2 0 16,-4-5 0-16,-6-1 0 0,-5-2-64 0,-6 2-16 15,-3 4 0-15,-9 0 0 0,-4 2-96 0,-6 1-32 16,-7 5 0-16,-5 2 0 0,-4-1-80 0,-6 5-32 16,-5 3 0-16,-3 3 0 0,-3 5-160 0,1 2 0 0,0 6-160 15,1 3 160 1,1 2-1920-16,-1 4-304 0,1 4-48 0</inkml:trace>
  <inkml:trace contextRef="#ctx0" brushRef="#br0" timeOffset="113608.88">24270 6074 28559 0,'-6'-10'2544'0,"3"-3"-2032"15,-1 3-512-15,1 1 0 16,2-3-560-16,1 12-208 0,1-6-32 0,-1 6-16 0,0 0 656 0,0 0 160 16,0 0 0-16,0 0 0 0,8 9 0 0,0 4 0 15,-3 3 0-15,0 6 128 0,0 5 64 0,-4 2 0 16,-1 4 16-16,-1 4 0 0,1 1 128 0,-4 5 32 15,-4-1 0-15,-1 2 0 0,1-3-48 0,-1 0-16 16,-1-3 0-16,1-1 0 0,0-4-64 0,1-1-16 16,-1-3 0-16,2-4 0 0,2-1 0 0,1-2 0 15,2-8 0-15,2 0 0 0,0-1-96 0,0-13-128 16,7 11 176-16,0-5-176 0,-2 2 320 0,-5-8-32 0,11 5-16 0,0-2 0 16,2-2-16-16,1-1 0 0,0-1 0 0,2-2 0 15,2-2-112-15,0 3-16 0,0-1-128 0,1 0 192 16,1 0-192-16,0-2 0 0,2 0 0 0,0 2 0 15,-1 2 0-15,1-1 0 0,-4 1 0 0,2 0 0 32,0 1-464-32,-2 0-48 0,-4 0 0 0,-1 1 0 15,-2 0-1328-15,-1 1-272 0,-10-2-48 0</inkml:trace>
  <inkml:trace contextRef="#ctx0" brushRef="#br0" timeOffset="113961.6">25077 6351 19343 0,'0'0'1728'0,"-8"-5"-1392"16,-1 1-336-16,2 5 0 0,-1 7 768 0,-2-2 96 16,-2 1 16-16,-2 3 0 0,-1 4-608 0,0 2-112 15,-2 3-32-15,1 2 0 0,-1 3 80 0,3 1 16 16,3-1 0-16,1 3 0 0,1-3-224 0,2-3 0 15,4-4 128-15,3-1-128 0,1-1 224 0,5-5 0 16,1-1 0-16,3-4 0 0,3 0 528 0,4-1 96 16,1-7 32-16,6 0 0 0,3-4-368 0,1-3-64 15,2 1 0-15,-2-5-16 0,0-2-176 0,-4-2-48 16,-1 0 0-16,-4 2 0 0,-3 0-48 0,-5 4-16 16,-3-2 0-16,-6-2 0 0,-2 4 192 0,-4 1 48 15,-4-1 0-15,-4 0 0 0,-2 0 48 0,-2-1 16 0,-5 4 0 0,0 5 0 16,-2 3-448-16,1-2 0 0,2 2 0 0,2 5 0 31,3 5-1408-31,3-2-320 0,3 2-64 0,9-9-11360 0</inkml:trace>
  <inkml:trace contextRef="#ctx0" brushRef="#br0" timeOffset="114291.87">25836 6338 9215 0,'0'0'816'0,"0"0"-656"0,-9-2-160 0,9 2 0 16,-13-3 3424-16,2 6 656 0,-1 0 128 0,-1 3 16 0,-2-1-3120 0,-3 1-624 15,-1 7-128-15,-1-1-32 0,-2 1 0 0,-2 2 0 16,-3 2 0-16,5 1 0 0,-3 2-80 0,6 0-32 16,3-1 0-16,6 1 0 0,3-4-208 0,6-1 0 15,4-1-144-15,6-6 144 0,3-2 0 0,6-2 288 16,4 1-32-16,2-5-16 0,1-5 112 0,1-4 32 15,-2 3 0-15,0-2 0 0,0-3-176 0,-2-1-16 16,-3 1-16-16,0-3 0 0,-3-1-48 0,-3 1-128 16,-1 1 192-16,-6 0-64 0,-2-1 32 0,-6 3 0 15,-1-1 0-15,-4 0 0 0,-4 3 144 0,-2 1 16 0,-1 4 16 16,-4 1 0-16,3 1-336 0,-1 2 0 0,-1 4 0 16,2-3 0-1,-1 2-1792-15,5 1-384 0,11-4-80 0</inkml:trace>
  <inkml:trace contextRef="#ctx0" brushRef="#br0" timeOffset="115852.09">26475 5931 21183 0,'0'0'1888'0,"0"0"-1504"0,0 0-384 0,-6 2 0 31,-5 2-384-31,4 2-160 0,-2 2-32 0,0 3 0 0,0 3 704 0,2 4 144 0,-1 2 32 0,-1 3 0 16,-2 4-48-16,2 3 0 0,-4 6 0 0,3-1 0 15,0-2-48-15,-1 3-16 0,3 0 0 0,0-2 0 16,0-4 16-16,1-3 0 0,0 1 0 0,3-5 0 15,2-5 32-15,2-3 0 0,0-2 0 0,2-6 0 16,-2-7 384-16,0 0 80 0,0 0 0 0,12 5 16 16,-2-1-80-16,0-5-32 0,0-5 0 0,2-3 0 15,-1-5-288-15,1 0-48 0,-2-2-16 0,0 1 0 16,-2 1-256-16,-1 0 0 0,2-1 0 0,-4 2-144 0,-1 3 144 0,0-3-192 16,1 2 192-16,-4 2-192 0,-1 9 16 0,0 0 0 15,0 0 0-15,0 0 0 0,-4-5-64 0,4 5-16 16,0 0 0-16,0 0 0 0,-6-5 32 0,6 5 0 15,-7-3 0-15,7 3 0 0,0 0 224 0,0 0 0 16,-7-3-160-16,7 3 160 0,0 0 0 0,0 0 0 16,-2-8 0-16,2-1 0 0,0 9 0 0,3-8 0 15,3-3 160-15,0 3-160 0,4-2 320 0,1 3-32 16,5-5-16-16,3-1 0 0,1-1-16 0,2 0-16 16,4-3 0-16,1 0 0 0,5 1-112 0,1-2 0 15,1 0-128-15,1 1 192 0,-2 3-192 0,-2 2 128 0,0 0-128 16,-2 0 0-16,-2-1 0 0,-4 4 0 0,-3-2 0 15,-1 6 0-15,-2 1 128 0,-3 1-128 16,-14 3 0-16,0 0 0 16,0 0-320-16,0 0-144 0,0 0-48 0,0 0-7744 0,-8 7-1536 0</inkml:trace>
  <inkml:trace contextRef="#ctx0" brushRef="#br0" timeOffset="116049.76">26499 6266 20895 0,'0'0'928'0,"0"0"192"16,0 11-896-16,3-2-224 0,0 5 0 0,5-5 0 15,2 1 512-15,4-1 48 0,3 1 16 0,2-2 0 0,2-1 128 0,5 0 16 16,2 4 16-16,0-6 0 0,-1-1-416 16,-1 1-64-16,0-1-32 0,-2-1 0 0,-3-1-224 0,-2 1-256 15,-1-1 48-15,-4 2-11360 16</inkml:trace>
  <inkml:trace contextRef="#ctx0" brushRef="#br0" timeOffset="116379.08">26952 6314 26719 0,'0'0'2368'0,"0"0"-1888"15,9-1-480-15,2 0 0 16,2-3-496-16,3 1-192 0,2 1-32 0,4-2-16 0,3-4 864 0,2 1 160 0,5 0 32 0,2-2 16 16,-1 2-80-16,-1-3-32 0,-1 2 0 0,-3-2 0 15,2 1-96-15,-5-3-128 0,-3 2 176 0,-3 1-176 16,-5-1 288-16,-3 3-48 0,-2-5-16 0,-3 4 0 16,-3-2 352-16,-3 10 64 0,0 0 0 0,-10-5 16 15,-5 4 144-15,-3 2 32 0,-6 4 0 0,-3 4 0 16,-1-1-432-16,-3 5-80 0,0-1 0 0,-4 0-16 15,0 2-304-15,2 2 160 0,2 2-160 0,2 2 128 16,5 3-128-16,2 0 0 0,6-4 0 0,0 0 0 16,6-5 0-16,1-2 0 0,4 0-128 0,4 1 128 15,1-13-1520-15,9 11-224 0,4 1-48 0,4-7-7104 16,4-4-1424-16</inkml:trace>
  <inkml:trace contextRef="#ctx0" brushRef="#br0" timeOffset="116810.01">27752 6319 16575 0,'-21'0'736'0,"8"4"160"0,-2 4-720 0,-2-3-176 16,0 0 0-16,-1 4 0 0,1-3 848 0,1 7 144 15,-1-1 32-15,2 0 0 0,0-2-256 0,3-1-32 16,1 2-16-16,2-2 0 0,3 0-144 0,6-9-16 15,-7 7-16-15,7-7 0 0,0 11 0 0,0-11 0 16,0 0 0-16,0 0 0 0,13-1 32 0,1-4 16 16,1-2 0-16,3 0 0 0,1-4-208 0,1 4-32 0,-1-3-16 0,2-3 0 15,4-4-96-15,-1-2-32 0,-2-1 0 0,0 0 0 16,-2-1 16-16,0 2 0 0,1-2 0 0,-1-2 0 16,0 0 48-16,-2-3 16 0,-1-5 0 0,-1-4 0 15,-1-3 176-15,1-6 48 0,-2-3 0 0,-2-3 0 16,0 1-224-16,-1 3-32 0,1-1-16 0,-2 9 0 15,-1 2-240-15,-4 8 128 0,-3 5-128 0,-2 8 0 16,-1 7 240-16,1 8-48 0,0 0-16 0,0 0 0 16,-13 7-176-16,1 7 160 0,-4 6-160 0,2 8 160 15,-2 3-160-15,1 4 0 0,1 3 0 0,1 7 0 16,0-1 0-16,2 6 0 0,2 2 0 0,0 1 0 16,3-1-208-16,3-1 16 0,1-1 16 0,4-10 0 15,3-4-592 1,4-2-128-16,2-4-32 0,5-4 0 0,3-5-1232 0,0-4-240 0,1-1-48 0</inkml:trace>
  <inkml:trace contextRef="#ctx0" brushRef="#br0" timeOffset="117251.46">29678 5996 7359 0,'19'-12'656'0,"-5"4"-528"0,0-2-128 0,2 0 0 15,1-3 1104-15,-1-2 192 0,1-1 48 0,0 1 0 16,-2 1-144-16,-1-1-32 0,-1-2 0 0,-2 0 0 15,-1-2 16-15,-3-1 0 0,-3 1 0 0,-1 3 0 16,0 2-96-16,-3 1-32 0,-1 6 0 0,1 7 0 16,0 0-240-16,-7-8-48 0,-2 4-16 0,-1 4 0 15,-2 3-144-15,-5 4-32 0,-3 1 0 0,-4 6 0 16,-2 5-160-16,-1 4-32 0,-1 5-16 0,0-2 0 16,-2 5-224-16,2 6-144 0,1 5 192 0,1 4-192 15,-1 2 0-15,3-2 0 0,1 1 0 0,3-4 0 16,3 1 128-16,2-3-128 0,2-3 0 0,3-2 0 0,1-4 0 15,3-2 0-15,1-5 0 0,3 2 0 0,1-7 0 0,0-2-144 16,-1-1 144-16,2-4-192 16,3-2-256-16,0 0-48 0,-3-11-16 0,0 0 0 15,0 0-688-15,0 0-144 0,0 0-16 0,0 0-10032 16</inkml:trace>
  <inkml:trace contextRef="#ctx0" brushRef="#br0" timeOffset="117679.39">29216 6356 12895 0,'0'0'1152'0,"0"0"-928"15,0 0-224-15,0 0 0 0,0 0 1264 0,0 0 208 16,0 0 32-16,15-4 16 0,4-5-576 0,6 3-112 16,1 2-32-16,5-2 0 0,4 2-176 0,0-1-48 15,1-4 0-15,0 0 0 0,-2-1 160 0,3 0 32 0,0-3 0 0,-1 4 0 16,-1-1-96-16,-3 5-16 0,1-1 0 0,-3 2 0 16,-2 0-208-16,-8 3-32 0,-1-1-16 0,-5 4 0 15,-14-2-160-15,0 0-48 0,3 14 0 0,-8 2 0 16,-5 3 304-16,-4 0 48 0,-3 0 16 0,1 2 0 15,-2 3-240-15,1 0-32 0,5-2-16 0,-1-2 0 16,3-2-272-16,3-3 0 0,4-1 128 0,3-4-128 16,3 3 0-16,4-6 0 0,0 2 0 0,5-6 0 15,2-2 288-15,1-1 0 0,2 0 0 0,2-1 0 16,1-5-16-16,-1-5 0 0,-1 1 0 0,-2 0 0 16,-3-5-144-16,-1 1-128 0,-2 2 192 0,-3-2-192 15,-2-2 160-15,-1-2-160 0,-2-1 128 0,-4 2-128 16,-3 2 192-16,0 1-32 0,0-1-16 0,-1 1 0 15,-3-1-144-15,1 1 0 0,-1 2-160 0,3 5 160 0,1 0 0 16,5 7 0-16,-8-3-128 0,8 3 128 0,0 0 0 0,0 0 0 16,-4-7 0-16,4 7 0 0,0 0 0 0,0 0 0 15,11 0-160-15,0 0 160 0,0 0 0 0,0 0 0 16,0 1 0-16,0 2 0 0,1 0-272 0,-1 2 64 16,1 0 16-16,-1-3 0 15,2 1-432-15,0 1-80 0,-1-1 0 0,0 1-16 16,-2-1-1872-16,-10-3-368 0</inkml:trace>
  <inkml:trace contextRef="#ctx0" brushRef="#br0" timeOffset="118156.86">30253 6178 4607 0,'0'0'400'0,"0"0"-400"0,0 0 0 0,0 0 0 15,0 0 3040-15,0 0 528 0,0 0 96 0,-2 11 32 16,2-11-2112-16,-3 12-432 0,-2-1-64 0,0 5-32 0,-2-1 32 15,0 4 0-15,-1 3 0 0,-2-1 0 16,0 1-256-16,-1 1-64 0,2-2 0 0,1 2 0 0,-3 0-208 16,3 0-48-16,-1-4-16 0,1 0 0 0,2-2 96 0,2-3 32 15,0-3 0-15,0 0 0 0,3-2-32 0,1-9 0 16,0 0 0-16,0 0 0 0,0 0 64 0,0 0 16 16,0 0 0-16,0 0 0 0,5-10-32 0,1-6 0 15,2-6 0-15,5 3 0 0,-1-1-192 0,4-1-32 16,1-2-16-16,4 1 0 0,3-8-144 0,1 4-16 15,2-5-16-15,4 7 0 0,2 1-224 0,0 3 0 16,-4 2 0-16,4 0 0 0,3 3 0 0,2 5 0 16,0 0 0-16,3 4 0 0,-1 3 0 0,2-1 0 15,-1 3 0-15,2 4 0 0,-4 0-320 0,1 2-16 0,1 1 0 16,-6 3 0 0,-6 0-2544-16,-3 1-496 0,3 6-96 0,-14-2-10896 0</inkml:trace>
  <inkml:trace contextRef="#ctx0" brushRef="#br0" timeOffset="118784.72">25295 7660 23039 0,'0'0'2048'0,"0"0"-1648"0,-6-4-400 16,6 4 0-16,0 0 1440 0,0 0 208 16,0 0 32-16,-6 9 16 0,-1 5-1280 0,2 3-256 0,0 1-160 15,0 2 192-15,0 3 48 0,-3 5 16 0,-1 2 0 0,2-1 0 16,-1 1-64-16,-1-1 0 0,-1-2 0 0,0 2 0 15,1-4-64-15,-1-1 0 0,0-2-128 0,0-4 192 16,-2-4 0-16,4-3-16 0,2-1 0 0,6-10 0 16,0 0 80-16,0 0 0 0,0 0 16 0,0 0 0 15,8-11 272-15,4-3 48 0,4-8 16 0,3 1 0 16,4-5-288-16,1 0-48 0,3-2-16 0,0 0 0 16,3-4-256-16,-2 3 0 0,1 1 0 0,1 1 0 15,1 5 0-15,-1 3 0 0,0 2 0 0,-2 1 0 16,-3 4 128-16,-1 1-128 0,-1 8 0 0,-3 1 0 15,-3 6 0-15,-2 3 0 0,-6 5 0 0,-3 2 0 16,-3 0-128-16,-6 1 128 0,-5 2 0 0,-5 3-144 16,-4 6 144-16,-4-5 0 0,-5 1 0 0,-2-3 0 0,-1-2 0 15,1-2 0-15,1 3 0 0,1-3 0 0,-2-6 0 16,4 0-128-16,3-6 128 0,5-1-128 16,1-5-1264-16,3-2-240 15,6-8-48-15,3-1-7904 0,3-2-1568 0</inkml:trace>
  <inkml:trace contextRef="#ctx0" brushRef="#br0" timeOffset="119100.76">26255 7553 25791 0,'-20'-2'1152'0,"7"3"224"0,-3 5-1104 0,-5 6-272 15,-2 3 0-15,-1 3 0 0,-1 2 1152 0,1 2 160 0,-1 1 32 0,3 1 16 16,0-4-1008-16,3 4-208 0,1 2-144 0,2-2 192 15,4 1 688-15,3 1 144 0,5-6 16 0,3-1 16 16,2-4-848-16,4-2-208 0,6-6 0 0,1-1 0 31,5 0-640-31,3-3-192 0,3-3-16 0,3-5-16 0,0-5 864 0,3-3 160 0,-1-4 32 0,-1-1 16 16,-3-1-16-16,-1-2-16 0,-1-1 0 16,-1 1 0-16,-3 2 0 0,-4-2 0 0,-4 2 0 0,-2 1 0 15,-4 1 16-15,-4 1 0 0,-4 0 0 0,-2 2 0 16,-6-1-192-16,1 3 192 0,-5 4-192 0,1 2 192 15,-1 0-704 1,-1 3-144-16,-1 1-32 0,2 2-9200 0,2 0-1840 0</inkml:trace>
  <inkml:trace contextRef="#ctx0" brushRef="#br0" timeOffset="119436.09">26636 7522 26719 0,'0'0'2368'0,"0"0"-1888"16,0 0-480-16,-5 12 0 0,0 1 0 0,-1 5 0 16,-4 2 0-16,3 0 0 0,-2-2 240 0,1 4-48 15,-4-1-16-15,1 5 0 0,-2-3 48 0,2 5 16 16,0-4 0-16,2 0 0 0,1 1-32 0,0-3 0 16,4-4 0-16,3-2 0 0,1-3-64 0,2-3-16 15,-2-10 0-15,8 8 0 0,-8-8 512 0,15 1 80 16,1-5 32-16,1-5 0 0,5-5-112 0,2-3 0 0,0-5-16 0,2 2 0 15,0-2-352-15,0-2-64 0,-2 0-16 0,-2 1 0 16,-2-4-192-16,-1 4 144 0,1-2-144 0,-4 2 128 16,-2 1-128-16,-4 3 0 0,-3 3 0 0,0 4 128 15,-2 5-128-15,-5 7 0 0,4-9 0 0,-4 9 128 16,0 0-128-16,0 0 0 0,-2 10 0 0,1 2 0 16,1-12-160-16,-4 11 160 0,-1 2-208 0,0 1 80 31,1-3-1072-31,0 2-208 0,2 0-32 0,2-13-8064 0,0 0-1616 0</inkml:trace>
  <inkml:trace contextRef="#ctx0" brushRef="#br0" timeOffset="119999.56">26886 7578 15663 0,'0'0'1392'0,"-8"6"-1120"0,3-2-272 0,-2 3 0 16,1 2 624-16,0 0 64 0,1 3 16 0,1 3 0 16,0 0 16-16,2 2 16 0,-1-1 0 0,2-1 0 15,1 1 16-15,2-2 0 0,2 0 0 0,2-4 0 16,2 0 112-16,2-2 32 0,3-2 0 0,0-4 0 0,1-2-48 0,2-2 0 16,2-4 0-16,0-1 0 0,0-3-272 0,1 0-48 15,0-5-16-15,1-1 0 0,-1 0-128 0,-1-1-48 16,-2-1 0-16,-2 1 0 0,-3-1-176 0,0 0-32 15,-5 2-128-15,3 0 192 0,-4 0-192 0,-1 1 128 16,-1-1-128-16,-3 4 0 0,-3 4 0 0,3 8 0 16,-1-10 0-16,1 10 0 15,-5-5-1184-15,5 5-224 0,-7-5-64 0,7 5-7520 16,0 0-1504-16</inkml:trace>
  <inkml:trace contextRef="#ctx0" brushRef="#br0" timeOffset="120322.07">27343 7576 22111 0,'0'0'976'0,"0"0"208"0,0 0-944 0,0 0-240 0,7 12 0 0,0-1 0 16,0-3 720-16,1-3 112 0,1-3 0 0,1-2 16 16,2 0-336-16,-1-2-64 0,5-2 0 0,-2 0-16 15,-3-5 32-15,2 2 16 0,-1 0 0 0,0-3 0 16,-4 0-288-16,0 1-48 0,-1-4-16 0,-5 4 0 15,-2-1 64-15,0 10 16 0,-6-9 0 0,-2-2 0 16,-1 1 304-16,-1 2 48 0,-1 4 16 0,-1 4 0 16,0 3-192-16,-1 3-48 0,-1 3 0 0,-1 0 0 15,-1 2-336-15,0 5 128 0,-2 0-128 0,2 2 0 16,-1 2 0-16,3 1 0 0,1 0 0 0,7 1 0 16,0 0 0-16,3-3 0 0,3-3 0 0,4-1 0 0,4 1-256 15,3-2 16-15,2-3 16 0,1-2 0 16,2 1-1632-16,1-5-336 0,2-2-64 15,0-3-9728-15</inkml:trace>
  <inkml:trace contextRef="#ctx0" brushRef="#br0" timeOffset="120635.93">27693 7637 22287 0,'-14'12'976'0,"7"0"224"0,-2 1-960 0,1 1-240 0,-1 0 0 0,0 0 0 16,0 0 240-16,0-1 0 0,1-3 0 16,3 1 0-16,0-3 592 0,5-8 128 0,-5 11 32 0,5-11 0 15,-1 9-48-15,1-9-16 0,0 0 0 0,0 0 0 16,0 0-160-16,14-5-16 0,1-1-16 0,3-6 0 16,0-2-96-16,-1-2 0 0,1-2-16 0,1-1 0 15,0-1-448-15,2-2-176 0,-1-2 128 0,-1 2-128 16,1 5 128-16,1 3-128 0,-1 0 128 0,0-2-128 15,-3 4 0-15,-2 1 0 0,-1 0 0 0,-1 5 0 16,1-1 0-16,-3 5 0 0,-11 2 0 0,11 2 0 16,-11-2 0-16,8 7 0 0,-8-7-192 0,0 0 192 15,7 10-1824-15,-5 1-240 0,-2-11-48 16,0 13-11328-16</inkml:trace>
  <inkml:trace contextRef="#ctx0" brushRef="#br0" timeOffset="121023.03">28510 7519 21247 0,'0'0'944'0,"0"0"192"0,6-5-912 0,-6 5-224 16,5-10 0-16,-5 10 0 0,2-9 272 0,-2-1 16 0,0 10 0 15,-5-8 0-15,-2 0 464 0,-2 5 80 0,-2 1 32 16,-2 5 0-16,1 2-288 0,-5 3-48 0,-1-2-16 0,-1 5 0 16,-2 2-144-16,0 0-48 0,2 0 0 0,1 1 0 15,3-4-80-15,4 1-32 0,-1 2 0 0,6-2 0 16,3 2 16-16,3 2 0 0,4-2 0 0,3 0 0 16,4-1 272-16,2 4 48 0,1-2 16 0,2-2 0 15,2 0-240-15,0 0-32 0,-3-1-16 0,0 0 0 16,-5 2-128-16,-1 0-16 0,-2-2-128 0,-4 2 192 15,-3-4 64-15,0-9 16 0,-5 12 0 0,-1 1 0 16,-7 0 304-16,-2-1 64 0,-5 0 16 0,-3-5 0 16,-6 4-224-16,-2-8-48 0,-3 0-16 0,1 0 0 15,4-2-368-15,1 1-256 0,2 1 32 0,6-3 16 16,3-4-2672 0,6 0-544-16</inkml:trace>
  <inkml:trace contextRef="#ctx0" brushRef="#br0" timeOffset="121845.3">30147 7406 18831 0,'3'-19'832'0,"2"5"176"0,0-4-816 0,0-1-192 16,1 1 0-16,1 0 0 0,0 2 256 0,1 3 16 16,-2 4 0-16,2-3 0 0,1-1 656 0,-4 4 128 15,1-1 32-15,-1 2 0 0,2-1-128 0,-7 9 0 16,0 0-16-16,0 0 0 0,0 0-272 0,0 0-48 16,0 0-16-16,0 0 0 0,-4 14 32 0,-2 5 16 15,-5 4 0-15,0 5 0 0,-2 1-208 0,1 2-64 16,-4 4 0-16,0 6 0 0,-2 2-256 0,0 6-128 15,2-1 128-15,-6 2-128 0,2-1 160 0,1-2-160 0,-2-6 192 0,4-3-192 16,-1 0 240-16,2-5-64 0,3-5-16 16,2-4 0-16,4-5 160 0,2-1 16 0,0-1 16 0,3-6 0 15,2-11-32-15,0 0-16 0,0 0 0 0,13 3 0 16,5-5 160-16,2-8 48 0,-1-5 0 0,3-2 0 16,1-2-256-16,2-4-64 0,3-1 0 0,1-2 0 15,1 3-192-15,0 2 0 0,1 4 128 0,-2 4-128 16,0-2 0-16,-1 6 0 0,-1 1 0 0,-2 6 0 15,-3 3 0-15,-3 4 0 0,-4 3 0 0,-2 0 0 16,-2 5-128-16,-3 2 128 0,-1-1 0 0,-3 4 0 16,-4 4 0-16,-4-2 0 0,-4 2 0 0,-1-2 0 15,-2-3 0-15,-4-1 0 0,-1-2 128 0,-6 1-128 16,2-4 208-16,-2 0-48 0,-1 2-16 0,-1-3 0 16,-1 0-144-16,-2-1 192 0,2-3-192 0,-3-2 192 0,2-1-192 15,1-1 160-15,1-2-160 0,1 0 160 0,1-1-160 16,3 0 0-16,0-3 0 0,2 1 0 15,3-3-544-15,4 0-96 16,4 0 0-16,2-1-16 0,4 7-2032 0,3-9-384 0,4-5-96 0</inkml:trace>
  <inkml:trace contextRef="#ctx0" brushRef="#br0" timeOffset="122504.81">30882 7036 20495 0,'-13'0'896'0,"13"0"208"0,-6 5-880 0,6-5-224 0,-9 5 0 0,9-5 0 16,0 0 464-16,0 0 48 0,-8 0 16 0,8 0 0 15,-3-7 496-15,3 7 112 0,2-9 16 0,2-3 0 16,1 6-208-16,5-8-48 0,3-4 0 0,2 3 0 0,2 3-368 0,-1 2-80 15,1-6 0-15,-1-1-16 0,2-1-144 0,1-1-32 16,0 0 0-16,0 1 0 0,0 1-64 0,-1 1 0 16,-1 5-16-16,-2 2 0 0,0-2-176 0,-3 4 128 15,-1 6-128-15,-11 1 128 0,6 9-128 0,1 4 0 16,-3 2 0-16,-2 4 128 0,-3 1 0 0,-2 2-128 16,-2 1 192-16,0 0-64 0,-1-2-128 0,-2 1 128 15,0-2-128-15,2-2 128 0,0-3-128 0,-1-1 192 16,0-1-192-16,0-3 192 0,2 0 32 0,5-10 16 15,0 0 0-15,0 0 0 0,0 0-48 0,0 0-16 16,0 0 0-16,11-5 0 0,-1-8 96 0,1 1 32 0,3-3 0 16,0-3 0-16,0-3-80 0,3 0-16 0,0-1 0 15,2-2 0-15,2 1-208 0,0 0 144 0,1-3-144 16,3 1 128-16,0 4-128 0,0 2 0 0,0 3 0 0,2 3 0 16,-4 4 0-16,-1 2 0 0,-3 6 0 0,-2 4 0 15,-3 3 0-15,0 0 0 0,-2 6 0 0,-1 4 0 16,1 7 0-16,-2 0 0 0,-2 4-176 0,-2-3 176 15,2 0 0-15,-3 1 0 0,-2-2 0 0,1-1 0 16,-1-3 0-16,-1 0 0 0,0-2 0 0,-2-2 0 16,2-1 0-16,-1 0-128 0,1-4 128 0,-1 0 0 15,-1-10-1648 1,0 0-240-16,0 0-48 0</inkml:trace>
  <inkml:trace contextRef="#ctx0" brushRef="#br0" timeOffset="131490.14">9528 7792 6447 0,'0'0'272'0,"0"0"80"0,0 0-352 0,-10 0 0 15,0 0 0-15,0 0 0 0,0 2 800 0,0-2 96 16,-1-2 0-16,2 1 16 0,1 6-320 0,8-5-64 15,-9 3-16-15,9-3 0 0,0 0-96 0,0 0-32 16,0 0 0-16,-12-2 0 0,12 2-112 0,0 0-16 16,0 0-16-16,0 0 0 0,0 0-48 0,0 0-16 15,0 0 0-15,0 0 0 0,0 0 208 0,14-1 32 16,-2-1 16-16,0 0 0 0,1 0-192 0,2 1-48 16,3-2 0-16,2 2 0 0,3-3-64 0,-2-1 0 15,0 1-128-15,2 1 192 0,0 1-64 0,-1 1-128 0,-2-1 176 0,-2 2-176 16,-3 0 144-16,2 2-144 0,-5-1 0 0,1 0 144 15,-3 0-144-15,0 1 0 0,-10-2 0 0,10 2 0 16,-10-2 0-16,0 0 0 0,0 0 0 0,0 0 0 16,11 3 0-16,-11-3 0 0,0 0 0 0,0 0 0 15,0 0 160-15,0 0 0 0,0 0 0 0,-9-1 0 16,-3-1 112-16,-2 2 32 0,-2 2 0 0,-3-1 0 16,-4 3-48-16,0-2 0 0,-1 1 0 0,1-2 0 15,-2 2-256-15,-1-1 0 0,1 3 0 0,1-1 0 16,-3-2 128-16,4 0-128 0,1-1 192 0,5 2-192 15,1-3 160-15,2 1-160 0,4 1 128 0,3 1-128 16,7-3 0-16,0 0 0 0,0 0 128 0,0 0-128 16,0 0 0-16,0 0 0 0,0 0 0 0,0 0 0 0,0 0 0 15,15-3 160-15,4 1-160 0,0-3 160 0,3 0-16 0,-1-2 0 16,2 4 0-16,0-1 0 0,-2-6-144 0,1 2 0 16,-2 3 0-16,1 0 0 0,-2 0 128 0,0 2-128 15,0 2 128-15,-3 0-128 0,0-1 0 0,-4 2 0 16,1 0 128-16,-1 2-128 0,-12-2 0 0,11 1 0 15,-11-1 0-15,0 0 128 0,0 0-128 0,0 0 0 16,6 9 0-16,-6-9 0 0,-1 11 0 0,-4 1 0 16,-5-3 144-16,-2 4-144 0,0 4 0 0,-2 0-256 15,-4 0 32-15</inkml:trace>
  <inkml:trace contextRef="#ctx0" brushRef="#br0" timeOffset="132306.65">17295 11063 5519 0,'0'0'496'0,"0"0"-496"0,0 0 0 0,0 0 0 0,0 0 1632 16,-3-7 224-16,3 7 64 0,0 0 0 16,0 0-1200-16,0 0-224 0,2-5-48 0,-2 5-16 0,0 0-224 0,0 0-32 15,12 2-16-15,4-1 0 0,0-1 304 0,6 0 64 16,3-1 16-16,1-1 0 0,-1-3-128 0,4 3-32 15,4 2 0-15,0-3 0 0,-1-1-96 0,1 2-32 16,0-2 0-16,0 1 0 0,2 6-96 0,0-3-32 16,2-4 0-16,1 0 0 0,0-2 64 0,0-2 0 15,1 3 0-15,-4 1 0 0,1-1 192 0,-3 0 64 16,0 2 0-16,-3 0 0 0,-3 3-160 0,-2-1-32 16,-2-2 0-16,-2 2 0 0,-3 6-96 0,-3-1-32 15,-3 1 0-15,-1 2 0 0,-4-1-128 0,-7-6 0 16,7 12 144-16,-5-2-6960 0,-3 3-1392 0</inkml:trace>
  <inkml:trace contextRef="#ctx0" brushRef="#br0" timeOffset="133290.26">17140 14107 7711 0,'0'0'336'0,"0"0"80"0,0 0-416 0,13 3 0 0,-1-1 0 0,2-2 0 16,2 0 480-16,1 0 16 0,4-1 0 0,0 0 0 15,2-7-16-15,4 2 0 0,6 0 0 0,0-2 0 16,0 1-32-16,5-4 0 0,-1-1 0 0,2 2 0 15,3 4 0-15,3-3 0 0,-1 1 0 0,3-1 0 16,0 3-96-16,7-2-32 0,-1 1 0 0,1-1 0 16,-2-3-192-16,-3 2-128 0,-3 2 160 0,-4 4-160 15,-3-2 208-15,-3-1-48 0,-4 3-16 0,-6 0 0 16,0 4-144-16,-6 2 160 0,-5 1-160 0,-4 2 160 16,-11-6-160-16,10 6 0 0,-4 3 0 0,-2-1 0 15,-4-8 0-15,0 17-144 0,-3-2 144 0</inkml:trace>
  <inkml:trace contextRef="#ctx0" brushRef="#br0" timeOffset="134143.07">16978 19595 13823 0,'0'0'1216'0,"0"0"-960"0,0 0-256 0,0 0 0 16,9-10 0-16,-1 5 0 0,-2-2 0 0,4 2 0 15,-1 1 144-15,3 0 48 0,1-1 0 0,0 2 0 0,4 1-192 0,1-1 128 16,1 1-128-16,2-1 128 15,2 2 0-15,3-2-128 0,0 2 192 0,1 1-64 0,1-3 16 0,3 2 0 16,2 0 0-16,-2 0 0 0,0-1-144 0,-1 1 0 16,-2 0 144-16,2 1-144 0,0 2 128 0,-2 1-128 15,-1 1 128-15,1 2-128 0,1-1 0 0,-1 0 0 16,3 3 0-16,0-2-4672 16,2 2-1024-16</inkml:trace>
  <inkml:trace contextRef="#ctx0" brushRef="#br1" timeOffset="150721.57">28387 18028 7359 0,'0'0'656'0,"0"0"-528"0,0 0-128 0,0 0 0 15,0 0 1584-15,9 0 272 0,-9 0 64 0,11 0 16 16,-1-1-544-16,-10 1-112 0,9-4-32 0,-9 4 0 16,9-6-224-16,-9 6-64 0,8-7 0 0,-2 2 0 15,-6 5-16-15,5-10-16 0,-4 4 0 0,-1-4 0 16,-1 2 144-16,-1-2 16 0,-1 2 16 0,-1-2 0 0,-2 2-400 0,-2-2-96 16,-1 1-16-16,-1-2 0 0,-1 3-160 0,-1-4-48 15,1-1 0-15,-3 1 0 0,-3 1-32 0,-2-2-16 16,-2 2 0-16,-5-2 0 15,0-1-64-15,1 3-16 0,-1 1 0 0,-4-2 0 0,1 3-16 0,0 0-16 16,2 3 0-16,1 1 0 0,-2-1-64 0,1 2-16 16,0 1 0-16,1 2 0 0,-2 1-144 0,2 0 128 15,1 0-128-15,2 1 128 0,0 3-128 0,0 1 0 16,-2 4 144-16,1-3-144 0,-1 3 0 0,3 0 0 16,-1 4 0-16,0 1 128 0,2 1-128 0,1 3 128 15,1 1-128-15,0 4 128 0,0 1-128 0,1 4 128 16,0-3-128-16,0 6 128 0,1 2 32 0,-1 1 16 15,3 2 0-15,1-1 0 0,0-4-176 0,1 2 160 0,2 0-160 0,0-1 160 16,1-2-160-16,3-2 192 0,3 1-192 0,1-1 192 16,2 0 0-16,5 2 0 0,2-4 0 0,2 4 0 15,1-5 0-15,2 0 16 0,2-2 0 0,2-2 0 16,2 0-16-16,0 1-16 0,1 1 0 0,1-4 0 16,0-3-16-16,4-3 0 0,1 0 0 0,2 1 0 15,-2-2 32-15,4-3 0 0,2 0 0 0,2-2 0 16,1-1-32-16,-1 2 0 0,-3-2 0 0,2-2 0 15,0-4-160-15,0 0 160 0,-3 0-160 0,0-3 160 16,-3-2-160-16,2-3 160 0,0 1-160 0,1 1 160 16,1-3-160-16,-1 2 0 0,-3-4 144 0,1 2-144 15,-1-4 0-15,-1-1 144 0,-2-4-144 0,0-1 0 16,-2-1 160-16,1 1-160 0,-5-1 128 0,-1-5-128 0,-2 0 128 16,-2 0-128-16,-1-3 128 0,0 2-128 0,1-2 0 15,-2 0 128-15,-3 2-128 0,0-2 0 0,-2 2 128 0,-1-2-128 16,-1 2 0-16,-1-1 128 0,-1 1-128 0,-1 1 0 15,-3-4 144-15,1 0-144 0,-3 2 0 0,1-1 128 16,-2 2-128-16,-1-1 0 0,0 1 0 0,0 1 0 16,-3 2 0-16,1 1 0 0,0-2 0 0,-4 1 0 15,-4 4 0-15,-2 0 0 0,-2 0 0 0,1 2 0 16,-3 2 0-16,-2 4 0 0,-3-3 0 0,-3 0 0 16,-1 2 0-16,-1 2 0 0,-3 3 0 0,-1-1 0 15,-2 2 0-15,2-1 0 0,1 3 0 0,1 2 0 16,-4 1 0-16,2 1 0 0,0 0 0 0,0 1 0 15,1 3 0-15,1 5 0 0,1-1 0 0,2 5 0 0,2 1 0 0,2 4 0 16,0 1 0-16,1 3-160 0,1 2 160 0,3 4-160 16,1-3 160-16,5 4 0 0,3 3 0 0,2-3-128 15,2 3 128-15,2 1 0 0,1 3 0 0,4-1 0 16,3-2 0-16,1-1 0 0,3-1 0 0,3 1-128 16,-1 1 128-16,4-2 0 0,0-1 0 0,4 0 0 15,-2 3 0-15,4-1 0 0,3-2 0 0,0 2 0 16,1-1 0-16,1-3 0 0,2-2 0 0,-2 0 0 15,1 0 0-15,1-3 0 0,3 0 0 0,0 1 0 16,2-3 0-16,1-2 0 0,-2-1 0 0,2-3 128 16,0 3-128-16,4-3 0 0,-3-2 0 0,-1-2 128 15,-2-2-128-15,0-1 0 0,1-5 128 0,0 0-128 16,0-3 208-16,-1-1-16 0,1-3-16 0,1-1 0 0,0-4-176 16,1 1 0-16,-4-2 0 0,3 1 0 15,-1-2 0-15,1-1 0 0,3 1 0 0,-2-4 0 0,0-1 0 0,-1-1 0 16,-1-4 0-16,-2-3 128 0,-1-3-128 0,0 2 0 15,1-4 0-15,-2 1 128 0,-4-1-128 0,1-3 0 16,-1 0 0-16,-5 3 0 0,-1-3 0 0,-3 0 0 16,-1 0 128-16,-3 2-128 0,-2-1 0 0,-2 2 0 15,-2 2 0-15,-2-4 128 0,-2-4-128 0,-4 4 0 16,-2 0 0-16,-1 1 0 0,-3-1 0 0,-3 6 0 16,0-2-160-16,-3 3 160 0,1 1-128 0,0 0 128 15,0 3 0-15,0 2-144 0,-1 1 144 0,-2 6 0 16,-6-2 0-16,0 3-128 0,-2 2 128 0,-3 0 0 15,-3 2 0-15,-1 3-128 0,-1-1 128 0,0 3 0 16,-4 3 0-16,0 1-128 0,-2 2 128 0,-2 2 0 0,0-2-144 0,0 4 144 16,1 3 0-16,1 2 0 0,1 1-144 0,3 3 144 15,3 1 0-15,0 2 0 0,0 10 0 0,3-3 0 16,1 1 0-16,3-1 0 0,5 1-192 0,3 4 192 16,3-1-128-16,3-1 128 0,0-2 0 0,5 1 0 15,2 0-128-15,4 1 128 0,0 1 0 0,4 3 0 16,2-2-128-16,4 1 128 0,-1 2 0 0,3-1 0 15,4-3 0-15,3 1 0 0,2 1 0 0,5-1 0 16,0 0 0-16,3-2 0 0,3-4 0 0,2-1 0 16,-1-3 0-16,3 0 0 0,0 0 0 0,4 1 0 15,0-2 0-15,2-3 0 0,1-3 0 0,3 1 0 16,-3-5 0-16,2-4 0 0,-1-3 0 0,0-2 0 16,3-3 0-16,-2-3 144 0,-2-2-144 0,-1-1 128 15,0-6-128-15,-2 0 0 0,-1-1 144 0,2-7-144 0,0-3 128 0,-2-3-128 16,-2-3 128-16,0 1-128 0,-3-10 0 0,0-2 144 15,0-3-144-15,-2-4 0 0,-3 1 144 0,-2-1-144 16,-3 2 0-16,-3 0 144 0,-6-4-16 0,-4 7-128 16,-3 0 192-16,-4 2-64 0,-4 0 0 0,-4 0 0 15,-2 3 0-15,-6 2 0 0,-3 0-128 0,-3 1 0 16,-5 2 144-16,-3 4-144 0,-2-1 0 0,-3 3 0 16,-6 0 0-16,0 4 0 0,-3 5 0 0,4 0 0 15,1 3 0-15,2 5 0 0,1 0 0 0,4 7 0 16,2-1 0-16,5 3 0 15,0 3-560-15,6 1-16 0,2 6-16 0,5-1 0 16,4 3-2736-16,6 0-560 0,4 6-96 0,13-4-32 0</inkml:trace>
  <inkml:trace contextRef="#ctx0" brushRef="#br1" timeOffset="152772.15">6992 18909 12319 0,'0'0'544'0,"8"-9"112"0,0-4-528 0,2 6-128 0,-2-2 0 0,2 4 0 16,-3-5 1248-16,3 2 224 0,-4-2 32 0,0 2 16 15,0-2-368-15,1 2-64 0,-2-3 0 0,-1 3-16 16,-1-2-16-16,-3 10 0 0,0-9 0 0,-2-2 0 16,1-1-32-16,-3 4 0 0,4 8 0 0,-10-13 0 15,-2 1-80-15,-1 1-32 0,1 5 0 0,-5-2 0 16,-1 2-320-16,-3-3-64 0,-5 2-16 0,1 4 0 15,-4 1-176-15,-4 1-32 0,-3-1-16 0,0 0 0 0,1 1-80 16,-2 1-16-16,-1 0 0 0,0 1 0 0,0 3-32 0,2 1-16 16,2-1 0-16,-1 6 0 0,-2-1-144 0,4 5 160 15,4-3-160-15,1 3 160 0,3 3-160 0,-1-1 0 16,1 1 144-16,3 0-144 0,3 0 0 0,3 4 0 16,1 0 0-16,1 6 128 0,1-2-128 0,1 5 0 15,2 0 0-15,3 1 0 0,1 2 0 0,6 2 0 16,2 2 0-16,2-1 0 0,1-3 0 0,1 0 0 15,2-1 0-15,2-4 0 0,1 1 208 0,5-4-16 16,0 1-16-16,3-4 0 0,-1 0 16 0,1 2 0 16,5-3 0-16,0-4 0 0,-1-4 0 0,5 0 0 15,0 1 0-15,0-3 0 0,0-3 16 0,0-2 16 16,1 2 0-16,2-6 0 0,0 0-16 0,3-4 0 0,0 1 0 0,0-4 0 16,2-5 0-16,1 2 0 0,-1-2 0 0,1-1 0 15,1-3-32-15,-2-2-16 0,-3 0 0 0,-2-1 0 16,-2 0-32-16,-1-1 0 0,-3 0 0 0,-1 0 0 15,-2 0-128-15,-2 1 192 0,-1-1-192 0,0 0 192 16,-1 0-64-16,-1-2-128 0,-2 0 192 0,-2-3-64 16,-1 0-128-16,-4 0 128 0,-2-4-128 0,0 2 128 15,-4 2-128-15,-1-5 160 0,-2 1-160 0,-3-1 160 16,0 3-160-16,-1-3 192 0,-2 0-192 0,-2 1 192 16,-1-1-192-16,-4 3 0 0,0 2 144 0,-3-2-144 15,-1 0 144-15,-1 4-144 0,-2 0 192 0,-3 4-192 16,1-1 0-16,-3 1 0 0,-3 2 0 0,-1 1 0 15,-2 4 0-15,-3 1 0 0,0 3 0 0,-2-1 0 16,-4 3 0-16,-1 3 0 0,-1 1 0 0,0 3 0 0,0 2 0 0,-1 4 0 16,1 1-128-16,-2 5 128 0,-3 3 0 0,1 0 0 15,-1 0 0-15,5 4-144 0,0 1 144 0,2-1 0 16,0 0 0-16,4 4 0 0,2 1 0 0,3 3 0 16,3 2 0-16,2 1-128 0,4-1 128 0,6 1 0 15,1 0-144-15,5 5 144 0,2-1 0 0,4-3 0 16,5-2 0-16,0-1 0 0,4-1 0 0,3-2 0 15,5-2-160-15,2 0 160 0,4-2 0 0,3 2 0 16,3-3 0-16,3 1 0 0,1 0 0 0,1-4 0 16,2-2 0-16,0 0 0 0,4 0 0 0,2-3 0 15,1-2 0-15,1-2 0 0,2-4 0 0,0 0 0 0,-2-3 192 16,2-1-192-16,-1-2 0 0,2 0 0 0,0-1 0 0,0-1 0 16,0-3 144-16,0-5-144 0,0 0 0 0,0-5 144 15,0-1-144-15,-3 0 128 0,-4 1-128 0,-4-2 128 16,-1 0-128-16,-4-1 160 0,0 0-160 0,-3-2 160 15,-1-1-160-15,-1 1 0 0,-3 2 144 0,-1-2-144 16,1-1 0-16,-3 1 128 0,-3-2-128 0,-2 0 0 16,-1 1 0-16,-3-3 144 0,-2-5-144 0,-3 3 0 15,-1-2 128-15,-1 2-128 0,-1-4 0 0,-4-1 0 16,-1 0 128-16,-3 1-128 0,-4-1 0 0,0 0 0 16,0 1 128-16,-2 2-128 0,0 0 0 0,-2 3 0 15,-1 2 0-15,0-2 0 0,0 3 0 0,0 4 0 16,0 4 0-16,-4 2 0 0,-2-2 0 0,-2 4 0 15,-2-1 0-15,-2 6 0 0,-3 1 0 0,-2 1 0 16,-1 1 0-16,-3 2 0 0,-4 3 0 0,2-1-144 0,-3 4 144 0,-1 3 0 16,-1 2 0-16,0 2 0 0,0 6 0 0,0 3 0 15,0 0 0-15,1 4-128 0,2-3 128 0,-1 8 0 16,1 2 0-16,0 2-128 0,5-1 128 0,3 2 0 16,5-1 0-16,4 3 0 0,7 0 0 0,3-4-128 15,3-6 128-15,4-1 0 0,6 2 0 0,5 0-128 16,6-6 128-16,3 2 0 0,4 1 0 0,2-3 0 15,7 0 0-15,6-2-128 0,6-2 128 0,3-1 0 16,4 2 0-16,-1-1 0 0,-2-2 0 0,3-3 0 16,1-1 0-16,0-5 0 0,2-1 0 0,-3-4 0 15,-2-1 0-15,0 0 0 0,-2-3 0 0,0 0 0 16,-2-4 0-16,-2-1 0 0,-1-5 0 0,-1-3 0 0,0-3 128 16,-2-2-128-16,-1 0 0 0,1-5 144 0,-4-2-144 0,-2 1 0 15,-1-4 144-15,-2-3-144 0,-6-2 0 0,-1-5 144 16,-4-3-144-16,-2-7 128 0,-2-8-128 0,-6-4 128 15,-2-5-128-15,-1 7 128 0,0 3-128 0,-4 8 128 16,-2 8-128-16,0 6 0 0,0 6 0 0,-1 4 0 16,-4 8 0-16,-1 2-176 0,-1 3 176 0,0 4-192 31,-2 3-224-31,-3 3-48 0,-5 4-16 0,-1 5 0 16,-1-1-3008-16,-7 6-608 0</inkml:trace>
  <inkml:trace contextRef="#ctx0" brushRef="#br1" timeOffset="155942.1">7651 10225 12671 0,'0'0'560'0,"11"-5"112"0,-2-4-544 0,1 2-128 0,1 1 0 0,-1 1 0 16,-3-2 496-16,1 0 64 0,-2 2 16 0,5-1 0 16,0 1-160-16,-2 1-32 0,-9 4 0 0,7-8 0 15,-7 8 144-15,6-6 32 0,-6 6 0 0,0 0 0 16,0-10 16-16,0 2 16 0,0 8 0 0,0 0 0 16,-9-6-64-16,-1 0-16 0,-2-1 0 0,1 6 0 15,-2-2-80-15,-1 2-32 0,0 1 0 0,-1 0 0 0,-3 0 0 0,0 0 0 16,-1 0 0-16,-3 1 0 0,-2 2 48 15,-1-1 16-15,-2 5 0 0,0 0 0 0,0-3-176 0,-4 3-32 16,-3 2-16-16,-1-2 0 0,2 2 16 0,0 0 0 16,-1 2 0-16,1 5 0 0,1-1-16 0,2 3 0 15,0 1 0-15,2 1 0 0,3 0-80 0,-2 5-16 16,-1 1 0-16,3 2 0 0,-1 3 16 0,2 3 0 16,1 3 0-16,-1 5 0 0,-1 4-160 0,2 3 0 15,4 3 144-15,2 0-144 0,1-3 0 0,6-1 0 16,5-1 0-16,2-4 0 0,1-1 176 0,5-1-48 15,4-4 0-15,3-3 0 0,3-7 128 0,3 2 0 0,2-4 16 0,1 3 0 16,5-1 64-16,2 0 16 0,0-7 0 0,2-2 0 16,0-3 16-16,3-3 0 0,-1-1 0 15,3 0 0-15,2-4 80 0,-1-1 0 0,1-1 16 0,4-2 0 16,-1-4-80-16,4-6-32 0,1-2 0 0,-1-3 0 16,1-2-32-16,0 0-16 0,0-4 0 0,-1-5 0 15,0-1-112-15,-2 0-32 0,0-3 0 0,-1 2 0 16,-3-6-32-16,0 2-128 0,-3 1 192 0,-1-4-64 15,-4-4 0-15,-4 1-128 0,0-1 192 0,-4-1-64 16,-2 2 0-16,-4-3-128 0,-2 0 192 0,-5-4-64 16,-3 2-128-16,-3 5 160 0,-3 2-160 0,-3 0 160 15,-3 2-160-15,-1 1 0 0,-2 5 0 0,-2-1 0 16,-3 0 0-16,-2 1 0 0,3 1 0 0,-3 3 0 16,-1 2 0-16,-3 3 0 0,0-1 128 0,0 2-128 15,-1 0 0-15,-4 3 0 0,0 0 0 0,-2 3 0 16,-1 2 0-16,-2 5 0 0,0-1 0 0,-1 5 0 0,-3-1 0 0,-3 5-144 15,-4 4 144-15,-3 0 0 0,-2 4-128 0,-1 2 128 16,1-1 0-16,-1 4 0 0,1 4-128 0,4 2 128 16,2 1 0-16,1 4 0 0,3 2-144 0,4 1 144 15,2 3 0-15,0-1-144 0,4 1 144 0,2 1 0 16,2 2 0-16,2 1-128 0,4-2 128 0,4-1 0 16,3-4 0-16,2 1 0 0,2 3 0 0,1-3 0 15,4-5 0-15,-1 3 0 0,3 1 0 0,1-1 0 16,2-5 0-16,1 1 0 0,1-3 0 0,1 2 0 15,0-4 0-15,3-3 0 0,2-4 0 0,1 0 0 16,1 0 0-16,2-2 0 0,2-2 0 0,3-1 0 0,2 2 0 0,2-6 0 16,0 4 0-16,1-3 0 0,2 3 0 0,-1-4 128 15,1 2-128-15,1 0 0 0,3 4 0 0,-2-4 0 16,4 1 0-16,0-5 0 0,-1 1 0 0,2-2 128 16,3-1-128-16,1-3 0 0,2-3 0 0,-1-1 0 15,1-3 0-15,-2 0 128 0,-1-3-128 0,-2 1 0 16,1-2 0-16,-1 2 144 0,-2-4-144 0,-1-1 0 15,-1-2 128-15,-2-2-128 0,-4-1 0 0,1-4 0 16,-1-8 0-16,-2 1 160 0,-1-2-160 0,-7-3 128 16,-2-6-128-16,-3-1 160 0,-4 0-160 0,-2-4 160 15,-3 2-160-15,-2-3 0 0,-4 3 0 0,0-1 128 16,-4 3-128-16,0 1 0 0,-2 5 0 0,-2 6 0 16,-1 2 0-16,0 5 0 0,-1 0 0 0,-2 5 0 15,1 6-240-15,-2 0-80 0,-3 9 0 0,4 0-16 16,0-1-1904-16,3 7-384 0,3 3-80 0</inkml:trace>
  <inkml:trace contextRef="#ctx0" brushRef="#br1" timeOffset="157471.79">20217 9558 8287 0,'0'0'736'0,"0"0"-592"0,4-8-144 0,-4 8 0 16,4-10 1232-16,-2 4 224 0,2-4 32 0,-4 10 16 15,0 0-656-15,0 0-128 0,5-8-16 0,-5 8-16 0,5-12-16 0,-5 12 0 16,0 0 0-16,0 0 0 0,3-8-32 0,-3 8-16 16,0-11 0-16,0 11 0 0,-3-7-48 0,3 7 0 15,-6-9 0-15,-3 5 0 0,-1 0-256 0,0-1-64 16,-2 3-16-16,0-1 0 0,-2 1 96 0,0 0 32 16,-3 1 0-16,1 0 0 0,-3-1 144 0,-1 2 48 15,0 0 0-15,-1 2 0 0,-2-1-192 0,2 0-48 16,-3 2 0-16,1 2 0 0,-1 5-32 0,-1-2-16 15,-2 2 0-15,-1 3 0 0,0 3-272 0,-2 4 160 16,-1 3-160-16,3 5 128 0,-4-1-128 0,4 3 0 16,4 0 144-16,1 1-144 0,0 1 128 0,3 0-128 15,2-5 160-15,3 3-160 0,1 5 256 0,1-2-32 16,3-5-16-16,3 1 0 0,-1 3 0 0,4-3 0 0,3 3 0 16,2-1 0-16,2-3 48 0,3 2 16 0,2-1 0 0,2-3 0 15,3 1 64-15,1-3 16 0,2 0 0 0,1-1 0 16,0-4 32-16,4-1 0 0,0-3 0 0,5-1 0 15,0 0 0-15,2 0 0 0,3-5 0 0,-1 1 0 16,3-4 48-16,2 0 16 0,-1-1 0 0,-1-2 0 16,0-5-96-16,2 0-16 0,1-6 0 0,0 2 0 15,-2-1-96-15,1-3-32 0,0 0 0 0,1-1 0 16,-3-3-16-16,-3-2 0 0,-2 0 0 0,-1-4 0 16,0-3 0-16,-4-5-16 0,-1-2 0 0,-1-3 0 15,-3-2 0-15,-2-1 0 0,-2 1 0 0,-2 2 0 16,-4 1-176-16,-1-1 192 0,0-3-192 0,-1 3 192 15,-4 0-192-15,-1 0 0 0,-2 0 0 0,0 1 0 16,-2-1 0-16,-1 1 0 0,-3-1 0 0,0-1 0 0,0 2 0 0,-2 2 0 16,0 4 0-16,-4 2 0 0,-2-3 0 15,0 6 0-15,0 1 0 0,-1 0 0 0,-1 1 0 0,-5 2 0 16,0 0 0-16,-2 3 0 0,-3 1-160 0,-2 6 160 16,-3 2 0-16,-1 1-144 0,-2 4 144 0,-2 4 0 15,-2 2-144-15,-1 3 144 0,-2 4 0 0,0 2-144 16,-4 1 144-16,2 3 0 0,-1 2-160 0,2 3 160 15,1 1-128-15,0 2 128 0,4 4 0 0,3 2 0 16,0 1 0-16,4 2-128 0,0-2 128 0,4-1 0 16,6-4 0-16,3 3 0 0,1 1 0 0,5-1 0 15,0-3 0-15,3 0 0 0,3-1 0 0,3-1 0 16,2-2 0-16,2 3 0 0,3-4 0 0,3 3 0 0,2-4 0 16,1 4 0-16,2-3 0 0,5 0 0 0,3-1 0 0,6-3 0 15,-2 1 0-15,5-4 0 0,-1-3 0 0,3-2 0 16,2 0 0-16,1-4 128 0,2 0-128 0,0-5 128 15,3 1-128-15,0-4 0 0,2 0 128 0,-2-4-128 16,0-2 0-16,3-5 0 0,2-1 0 0,-1 0 128 16,-4-5-128-16,1-2 0 0,-4-5 128 0,1-2-128 15,-1-5 0-15,-2-4 128 0,-2-3-128 0,-3 0 0 16,-1-1 0-16,-4-3 144 0,-3-3-144 0,-6 3 0 16,-5-2 128-16,-5 3-128 0,-5-2 0 0,-1 3 0 15,-5 4 0-15,-5 0 0 0,-4 2 0 0,-4 6 0 16,-3 0 0-16,-2 6 0 0,-1 2 0 0,-6 3 0 15,-2 3 0-15,0 8 0 0,0 0 0 0,0 4-144 16,-2 2-368 0,0 8-80-16,0 2-16 0,3 5-11520 0,1 6-2304 0</inkml:trace>
  <inkml:trace contextRef="#ctx0" brushRef="#br1" timeOffset="163400.73">19587 13164 7359 0,'0'0'320'0,"0"0"80"0,0 0-400 0,0 0 0 0,0 0 0 0,0 0 0 16,0 0 992-16,0 0 112 0,0 0 32 0,0 0 0 15,0 0-480-15,0 0-80 0,0 0-32 0,0 0 0 16,0 0-208-16,0 0-32 0,0 0-16 0,0 0 0 16,0 0-80-16,0 0-16 0,9-4 0 0,-9 4 0 15,0 0-32-15,0 0-16 0,0 0 0 0,0 0 0 16,0 0 0-16,0 0 0 0,0 0 0 0,0 0 0 15,0 0 0-15,6-4 0 0,-6 4 0 0,0 0 0 16,0 0-144-16,0 0 160 0,0 0-160 0,0 0 160 0,0 0-160 0,0 0 0 16,0 0 0-16,0 0 0 15,0 0 0-15,0 0 0 0,0 0 0 0,0 0 0 0,0 0 0 0,0 0 0 16,0 0 0-16,0 0 0 0,0 0 0 0,0 0 0 16,0 0 0-16,0 0 0 0,0 0 0 0,0 0 0 15,0 0 0-15,0 0 0 0,0 0 0 0,0 0 0 16,0 0 0-16,0 0 128 0,0 0-128 0,0 0 0 15,0 0 0-15,0 0 128 0,0 0-128 0,0 0 0 16,0 0 0-16,0 0 0 0,0 0 0 0,0 0 0 16,6-9 0-16,-6 9 128 0,0 0-128 0,0 0 0 15,0 0 0-15,0 0 0 0,0 0 0 0,0 0 0 16,0 0 0-16,0 0 128 0,0 0-400 0,0 0-96 0,0 0-16 16,0 0-4544-16,0 0-928 0</inkml:trace>
  <inkml:trace contextRef="#ctx0" brushRef="#br1" timeOffset="168324.73">20307 9962 21183 0,'-1'-14'944'16,"4"10"192"-16,1-3-912 0,2 2-224 0,3 2 0 0,1 0 0 16,1 2 0-16,2 0 0 0,2 0 0 0,2 1 0 0,1 2 320 0,3-1-16 15,1 1-16-15,1-1 0 0,0 2 32 0,1 0 0 16,3 4 0-16,3-3 0 0,4-2 432 0,5 3 80 16,2 3 32-16,6-3 0 0,8 1-16 0,2 4 0 15,4-3 0-15,4 3 0 0,1-1-432 0,2 4-96 16,2 2 0-16,5 0-16 0,1 2-176 0,3-1-128 15,-3-2 192-15,0 3-192 0,0-1 160 0,2 3-160 16,2 1 128-16,-1 3-128 0,-3-1 352 0,-5-3-16 16,1 3 0-16,33 9 0 0,-10-1-16 0,-46-19 0 15,5 4 0-15,4 2 0 0,0 2-128 0,4 1-48 16,4 2 0-16,0 3 0 0,4-3-144 0,54 21 128 16,-26-5-128-16,-12-6 128 0,-10-3 0 0,-2-1-128 15,-2-2 192-15,0 2-64 0,-1-4 16 0,-3 2 0 16,0 0 0-16,-3-2 0 0,-2 3-144 0,2-3 0 15,2 0 0-15,-2 0 128 0,-3-2 32 0,-2 3 0 16,-4 2 0-16,-4-4 0 0,-5 0 96 0,-1 0 32 16,1-2 0-16,-1-1 0 0,0 3-16 0,-2-2 0 0,1-1 0 15,-3-1 0-15,1 0-128 0,-18-10-16 0,3 4-128 0,1 1 192 16,1-2-192-16,0 2 176 0,-1 2-176 0,2-1 160 16,-2 1 32-16,23 11 0 0,-11-3 0 0,-5-3 0 15,-3-4 64-15,-5 1 32 0,-2 0 0 0,1 0 0 16,1 1-96-16,-1 0 0 0,-3 0-16 0,0 0 0 15,0 0-176-15,-1-1 0 0,-1-2 0 0,-5 0 128 0,4-5-128 16,-4-1 0-16,-4 3 0 0,1-1 128 0,-1-2-128 0,1 2 192 16,-3-1-192-16,1 0 192 0,0-5-64 0,-3 5 0 15,0-4 0-15,1 5 0 0,1-6-128 0,-1 0 0 16,-1-1 144-16,-2 0-144 0,-7-5 0 0,10 8 0 16,1-3 0-16,-4 0 128 0,-7-5-128 0,0 0 0 15,0 0 0-15,0 0 0 0,0 0-176 0,0 0-96 16,0 0-32-16,0 0 0 15,0 0-1904-15,-6-5-384 0,-2-1-80 0,-1-3-12992 0</inkml:trace>
  <inkml:trace contextRef="#ctx0" brushRef="#br1" timeOffset="168880.05">25655 11331 28559 0,'-27'-20'1264'0,"12"11"272"0,4-1-1232 0,2 4-304 0,-3-1 0 0,3 2 0 15,2 1 0-15,7 4 0 0,0 0 0 0,0 0 0 16,0 0 208-16,0 0 96 0,0 0 16 0,0 0 0 0,0 0 64 0,11 3 0 16,3-1 16-16,2 2 0 0,1 5 48 0,4 0 16 15,2 3 0-15,1 2 0 0,1 3-96 0,3 1-32 16,1 1 0-16,2 4 0 0,-2 3-80 0,5 1 0 16,3 2-16-16,4 0 0 0,3 5-48 0,2 1-16 15,2-2 0-15,3 1 0 0,3 1-48 0,-1 2-128 16,-2 0 192-16,-1-1-64 0,0 0-128 0,0 0 0 15,0 0 0-15,-3 0 128 0,0-2-128 0,0 1 160 16,0-1-160-16,-3-4 160 0,-3-2 32 0,-4 3 0 16,-3-3 0-16,-2-1 0 0,-2-1 144 0,1 2 48 15,-2 4 0-15,0 0 0 0,-5-3-96 0,1 2-16 16,-4-6 0-16,-1 0 0 0,-2-6-96 0,-5-1-32 0,-4-4 0 0,-3-2 0 16,-1 0 128-16,-5-12 32 0,-3 8 0 0,-8-2 0 15,-4-4 160-15,-7-4 48 0,-5-4 0 0,-5-2 0 16,-5-4-48-16,-4-2 0 0,-3 0 0 0,-10-2 0 15,-3 0-144-15,-4 1-16 0,-1-3-16 0,0 0 0 16,-1 2-288-16,4 0 0 0,3 1 128 0,1 4-128 16,2-3 0-16,0 6-304 0,1-1 64 0,4 4 16 31,5 1-1248-31,6 0-256 0,4 4-64 0,5 2-10384 0,8 1-2096 0</inkml:trace>
  <inkml:trace contextRef="#ctx0" brushRef="#br1" timeOffset="170078.55">27545 17929 18431 0,'-9'-5'1632'0,"7"1"-1312"0,-1 0-320 0,3 4 0 15,0 0 2304-15,0 0 384 0,0 0 64 0,0 0 32 16,7-11-2160-16,-7 11-432 0,11-11-192 0,-1 2 160 16,-2-3-160-16,0 5 0 0,-1-6 144 0,-2 0-144 15,3 0 224-15,-4-2-32 0,2-1 0 0,0-2 0 16,-2-2 304-16,1-5 48 0,-1 0 16 0,1 0 0 15,0-6 160-15,-2-2 48 0,-1-1 0 0,-2-3 0 16,-1-1-272-16,0-4-48 0,-2-5-16 0,2 0 0 16,-3 0-208-16,4-3-32 0,0 0-16 0,3 0 0 0,-3-2 16 15,1 2 16-15,-1 0 0 0,1 1 0 0,2 0 96 0,-2 2 16 16,0-2 0-16,1-2 0 0,-1-1-80 0,1-1-16 16,0-1 0-16,2 0 0 0,-1-1-224 0,1-1 0 15,-1-1 0-15,-1-6 0 0,1 0 128 0,-1-3-128 16,3 0 0-16,0 0 0 0,-1-3 160 0,1 3-160 15,0 4 160-15,1-2-160 0,-4 3 176 0,2-1-176 16,-2 3 192-16,0 5-192 0,-1 0 304 0,-1 1-48 16,-3 1-16-16,2 3 0 0,-3 5-240 0,2-1 176 15,-3 4-176-15,0 0 160 0,-2-1-160 0,2 4 192 16,-1 0-192-16,1 0 192 0,1-1-192 0,0 1 128 0,-1-4-128 0,3 5 128 16,-1 4-128-16,2 2 0 15,-1-1 0-15,1-2 0 0,0-1 0 0,0 3 0 0,-2 3 0 0,1-1 0 16,-2 0 0-16,0 4 128 0,0-3 0 0,0 6 0 15,-1 1 16-15,1-1 0 0,-1-1 0 0,1 4 0 16,1-2-144-16,0-2 0 0,2 1 0 0,-2 3 0 16,3-1 0-16,3 2 0 0,-2 0 0 0,4 0 0 15,0-1 0-15,0 5 0 0,0 1 0 0,2-2 0 16,-1-1 0-16,2 0 0 0,-2 3 0 0,-2 3 0 16,2-2 0-16,-1 3 0 0,-1 2 0 0,-4 8 0 15,3-10 0-15,1 4 0 0,-4 6 0 0,0 0 0 31,0 0-448-31,0 0 0 0,0 0-16 0,0 0 0 16,0 0-2128-16,0 0-416 0,0 12-96 0</inkml:trace>
  <inkml:trace contextRef="#ctx0" brushRef="#br1" timeOffset="170513.47">27203 14412 15663 0,'-17'-13'1392'0,"6"8"-1120"16,0-2-272-16,5 2 0 0,-1 1 3328 0,7 4 592 15,0 0 128-15,-6-9 32 0,6 9-3152 0,-3-10-624 16,3-3-128-16,3 0-32 0,1 1-144 0,2-2 0 15,2-3 0-15,2-1 0 0,3 0 128 0,1-1 80 16,2 2 32-16,3-5 0 0,1-3 96 0,2 0 32 16,1-1 0-16,0 0 0 0,0-3 16 0,0 2 16 15,-1-2 0-15,1 2 0 0,-1 1-16 0,2 2 0 0,2-4 0 0,0 3 0 16,0 0 16-16,0 1 0 16,0 2 0-16,0 4 0 0,0 1-80 0,-1 1 0 15,1 4-16-15,-2 4 0 0,-1 3-32 0,-3 4 0 0,-2 2 0 16,-4 4 0-16,-3 4 48 0,-2 6 16 15,-2 8 0-15,-2 5 0 0,-2 8-64 0,-1 6-16 16,-2 5 0-16,0 4 0 0,-2 3-96 0,2 1-32 0,-3-1 0 16,0-4 0-16,1-8-128 0,-1-4 0 0,-1-4 0 0,2-2 0 31,-1-1-1088-31,-1-8-112 0,-1-4-16 0,-1-7-10400 0,-3-7-2080 0</inkml:trace>
  <inkml:trace contextRef="#ctx0" brushRef="#br1" timeOffset="175000.18">17680 11740 4607 0,'0'0'400'0,"0"0"-400"16,0 0 0-16,0 0 0 0,9-5 1488 0,-9 5 224 15,0 0 32-15,9-6 16 0,-9 6-1024 0,0 0-208 16,7-7-32-16,-7 7-16 0,7-8 160 0,-7 8 48 16,0 0 0-16,0 0 0 0,1-11 0 0,-1 11 0 15,0 0 0-15,0 0 0 0,-9-3-240 0,-1-1-64 16,-3 1 0-16,1 3 0 0,-4 2-32 0,1 0-16 16,-1 1 0-16,-2 0 0 0,0 1 48 0,-1 3 0 15,0-2 0-15,-4 2 0 0,0 2-96 0,2 0-16 16,-4 0 0-16,6 2 0 0,0 0-48 0,1 3-16 15,2-2 0-15,3 0 0 0,2 0 32 0,3 1 0 0,2-3 0 0,3 2 0 16,3 2-32-16,4-3 0 16,1 2 0-16,3 2 0 0,2-1 112 0,1 0 32 15,2 1 0-15,1-2 0 0,1-2-160 0,1-3-16 16,1 2-16-16,1-1 0 0,2 3 80 0,0-3 16 0,-1-1 0 0,0 1 0 16,1 3-48-16,-2-1 0 15,-3-2 0-15,0 3 0 0,1-4-64 0,-4 5-16 16,-2 2 0-16,1-3 0 0,-2-1-128 0,-3 3 0 0,-1 0 144 0,-1-1-144 15,-2 1 0-15,0 1 0 0,-2-2 0 0,-2-2 128 16,1 2-128-16,-1 1 0 0,-4-3 128 0,0 2-128 16,-3 1 192-16,2-1-16 0,-4-3-16 0,1 0 0 15,-1-3-160-15,-2 1 160 0,-5-2-160 0,2-1 160 16,-1-2 32-16,-1 3 16 0,-1-4 0 0,2-1 0 0,-1-1-32 16,0 0-16-16,1-1 0 0,2-1 0 0,0-4-16 15,1 1 0-15,0 0 0 0,4-4 0 0,-2 0-16 0,3-5-128 16,3 2 192-16,1 2-64 0,0-4-128 0,4 2 128 15,1 2-128-15,2-3 128 0,1 1-128 0,3 1 0 16,3 1 144-16,1 1-144 0,-1-5 0 0,3 3 0 16,0 0 0-16,3-2 128 0,1 3-128 0,2-2 0 15,-1-3 0-15,4-2 0 0,0 3 0 0,3-1 0 16,2-3 0-16,2 1 0 0,1-1 0 0,-1-1 0 16,0-3 0-16,1 2 0 0,0-1 0 0,-3 1 0 15,-5-1 0-15,1 0 0 0,-4 2 0 0,-3 0 144 16,-2 0-144-16,-3 1 0 0,-2 2 0 0,-1 2 0 15,-4 3 0-15,-2 0 0 0,-3 2 128 0,-2 0-128 16,-1 4 144-16,-2 1-144 0,-3 2 0 0,0-1 0 16,-1 6-208-16,-1 2 64 15,1 0-1504-15,-1 3-288 0,-1-2-64 0,2 0-10608 0</inkml:trace>
  <inkml:trace contextRef="#ctx0" brushRef="#br1" timeOffset="175666.54">18455 12116 8287 0,'0'0'368'0,"-8"-1"80"0,-1 2-448 0,0 1 0 0,0-2 0 0,9 0 0 16,-9 1 2288-16,9-1 368 0,-11 4 80 0,11-4 16 15,-9 2-1312-15,9-2-256 0,0 0-48 0,0 0-16 16,0 0 288-16,0 0 64 0,0 0 16 0,0 0 0 15,0 0-416-15,0 0-96 0,0 0-16 0,0 0 0 0,0 0-448 0,9-3-80 16,-9 3-32-16,10-6 0 0,-10 6-224 0,10-3-48 16,-10 3-128-16,0 0 192 0,0 0-192 0,0 0 0 15,0 0 0-15,0 0 0 0,0 0 0 0,0 0 0 16,0 0 0-16,0 0 0 0,0 0 0 0,0 0 0 16,0 0 0-16,-3 11 0 15,3-11-2368-15,2 9-384 0</inkml:trace>
  <inkml:trace contextRef="#ctx0" brushRef="#br1" timeOffset="176461.86">19069 11794 6447 0,'0'0'576'0,"0"0"-576"16,0 0 0-16,0 0 0 0,0 0 1664 0,-6-4 240 16,6 4 32-16,0 0 16 0,0 0-528 0,0 0-96 15,0 0-32-15,0-8 0 0,3-2-304 0,-3 10-64 16,8-3-16-16,4 0 0 0,-1-5-80 0,2 3 0 15,0 2-16-15,1 1 0 0,6 1-176 0,0-2-16 16,0 2-16-16,4 0 0 0,1-1-160 0,2 2-16 16,-2 0-16-16,4 3 0 0,1 1-48 0,0-1-16 15,1 1 0-15,-1 3 0 0,1 0-48 0,-2 1-16 16,-2 5 0-16,-4-1 0 0,-3 0-288 0,-4 2 0 16,-3 1 0-16,-3 0 0 0,-2 0 0 0,-3 1 0 15,-2 0 128-15,-3 1-128 0,-4 1 0 0,0-3 0 16,-1-1 0-16,0 1 0 0,-5-1 0 0,-2-3 0 0,-1 2 128 15,-3 1-128-15,-3-2 304 0,-2 0 0 16,-3 2 0-16,0-5 0 0,-1 0 64 0,-1-4 16 0,0 3 0 16,-1-2 0-16,0-2-128 0,2 0-32 15,-1 1 0-15,2-1 0 0,1-2-32 0,2 1-16 0,0-2 0 0,4 0 0 16,1-1-176-16,4 0 0 0,-1-1 0 0,2 0 0 16,0-1 0-16,2 2 0 0,9 0 0 15,-8 0 0-15,8 0 0 0,0 0 0 0,0 0 128 0,0 0-128 16,-9-1 0-16,9 1 0 0,0 0 0 0,0 0 128 15,0 0-128-15,0 0 0 0,0 0 0 0,0 0 0 16,0 0 0-16,0 0 0 0,7 7 0 0,2 1 0 0,1 1 0 16,1 2 0-16,-4-4 128 0,2 2-128 0,1-3 0 0,0 3 0 15,2-1 0-15,-1 2 0 0,2-4 0 0,0 5 0 16,1-5 0-16,0 3 0 0,1 0 0 0,-2-3 0 16,-1 0 144-16,1 0-144 0,-3-3 0 0,2 5 144 15,-2-4-144-15,3 1 0 0,-2 0 160 0,-1 1-160 16,-10-6 128-16,10 5-128 15,-10-5-320-15,9 6-160 0,-9-6-32 0,0 0-9664 16,10 0-1952-16</inkml:trace>
  <inkml:trace contextRef="#ctx0" brushRef="#br1" timeOffset="180162.31">28138 12195 6447 0,'12'-9'272'0,"-2"6"80"0,1 1-352 0,1 0 0 0,2-3 0 0,2 0 0 15,-1 2 2192-15,4 1 368 16,1-1 80-16,2-2 16 0,1 0-1584 0,-2 1-320 0,1 0-64 0,0-2-16 16,-2 1-16-16,0 1 0 15,-2-1 0-15,-4-3 0 0,-1 4 128 0,-3 3 32 16,-1-1 0-16,-9 2 0 0,0 0-64 0,0 0-16 15,0 0 0-15,0 0 0 0,0 0-224 0,0 0-32 0,0 0-16 0,0 0 0 16,0 0 32-16,-12 8 0 16,-2 3 0-16,-3-4 0 0,-4 3-32 0,-3-4 0 0,-1-1 0 15,-5 1 0-15,-1-2 96 0,-4 1 16 0,2-1 0 0,-5 2 0 16,0-1-160-16,-3 5-32 0,1-2 0 0,-2 3 0 16,-1-2-32-16,-1 3-16 0,-1-5 0 0,0 4 0 15,-2-3-64-15,5 3-16 0,-2-4 0 0,2 1 0 0,1-4-32 0,3 1-16 16,0 0 0-16,2-1 0 0,3-2-16 15,1-2-16-15,-1 0 0 0,4 0 0 0,0 0-32 0,2 0 0 16,2 0 0-16,2-1 0 0,2 0-144 0,4-2 160 16,0-1-160-16,3 3 160 0,3 0-32 0,2-2-128 15,1 1 192-15,8 2-64 0,0 0-128 0,-7-4 128 16,7 4-128-16,0 0 128 0,0 0-128 0,0 0 0 16,0 0 0-16,0 0 0 0,0 0 0 0,0 0 0 15,0 0 0-15,0 0 0 0,0 0 0 0,0 0 0 16,7 9 0-16,-2 3 0 0,-1 4-128 0,0 0 128 15,-3 3 0-15,-2 2 0 0,1 1 0 0,-3 6 0 16,2 0-144-16,-3 5 144 0,-2 2 0 0,0 4 0 16,-2 3-128-16,0-1 128 0,1 1 0 0,-4 4 0 15,3-1 0-15,-1 1 0 0,0 0 0 0,0-2 0 16,-3 3 0-16,2-3 0 0,0-4 0 0,0 2 128 16,-2-4-128-16,2-1 0 0,0-1 0 0,3-3 144 15,-1-3-144-15,0-3 128 0,3-4 48 0,1-2 0 16,3 0 0-16,0-6 0 0,1-1 80 0,0-1 0 0,0-1 16 0,2-5 0 15,-2-7 48-15,0 0 0 0,8 6 0 0,-8-6 0 16,0 0-64-16,0 0-16 0,11 4 0 0,-11-4 0 16,13 1-96-16,-13-1-16 0,13-1 0 0,-13 1 0 15,13-3-128-15,-13 3 0 0,10 0 0 0,4 0 128 16,-2 0-128-16,1 0 0 0,0 0 0 0,0 3 0 16,4-3 0-16,4 0 0 0,0-3 0 0,5 3 0 15,0 0 0-15,1-1 0 0,4 0 0 0,-2 0 0 16,1-2 0-16,1 2 0 0,-1 1 0 0,3-1 0 0,0-1 0 15,4 1 0-15,1 1 0 0,1 1 0 0,-1 1 0 16,1 0 0-16,3 1 0 0,-2 0 0 0,-2 4 0 0,-3-3 0 16,-2-1 0-16,-3 1 0 0,-4 3 0 0,-2-4 0 15,-3 1 0-15,-1 3 0 0,-1-2 0 0,-1 0 0 16,-3 2 0-16,0 0 0 0,1-2 0 0,-5 4 0 16,1-5 0-16,-2 1 0 0,-3 2 0 0,-7-7 0 15,0 0 0-15,8 5 0 0,-8-5 0 0,0 0 0 16,0 0 0-16,0 0 0 0,0 0 0 0,0 0 128 15,0 0-128-15,0 0 0 0,0 0 144 0,0 0-144 16,0 0 160-16,0 0-160 0,0 0 160 0,0 0-160 16,0 0 160-16,1-9-160 0,1 1 128 0,0-4-128 0,-2 2 0 0,0-4 144 15,3 0-144-15,0-3 160 16,1-3-160-16,3-3 160 0,0-7-32 0,2-1 0 16,-1-3 0-16,2-3 0 0,3-4 32 0,2-2 0 15,3-8 0-15,3-3 0 0,5-9-160 0,0 1 192 16,1-8-192-16,0-1 192 0,1-3-192 0,0-1 0 15,-2-2 144-15,2 2-144 0,-1 4 128 0,0-1-128 0,-1 4 160 16,-3 4-160-16,-1 4 288 0,-4 7-32 0,-2 5-16 0,-3 2 0 16,-4 8-96-16,-3 7-16 0,-1 6 0 15,-1 3 0-15,0 3-128 0,-4 5 0 0,-3 0 0 0,2 9 0 32,1 5-1024-32,0 0-96 0,-10 3-16 0,-3 6 0 0,-1 6-2160 15,0 7-432-15</inkml:trace>
  <inkml:trace contextRef="#ctx0" brushRef="#br1" timeOffset="181997.03">27355 12119 14735 0,'-8'-1'1312'15,"-1"-1"-1056"-15,-1 1-256 0,0 1 0 16,-3 3 0-16,2 2 0 0,0 0-128 0,3-3 128 16,-1 1 0-16,9-3 0 0,-11 6 0 0,3-3 160 0,-1-1 416 0,0-2 96 15,1 0 16-15,-2-2 0 0,-3-3 336 0,1 2 80 16,-1-1 16-16,-1 2 0 0,-1-1-160 0,-1 1-48 15,-1 2 0-15,3 1 0 0,0 0-80 0,0 2-32 16,1 2 0-16,3 3 0 0,1-3-224 0,2 1-32 16,7-6-16-16,-3 12 0 0,3-12-208 0,0 0-32 15,3 10-16-15,5-1 0 0,2-3 320 0,4-1 64 16,1-2 16-16,6-2 0 0,2-2-32 0,5-2 0 16,5-2 0-16,5 0 0 0,-1-3-320 0,5-3-80 15,2-3-16-15,3-3 0 0,1-3-32 0,5 0 0 16,3 1 0-16,2-1 0 0,4 3 16 0,3-2 0 15,2-2 0-15,-2 0 0 0,-2 2-80 0,-1 1-128 16,-1 4 176-16,-3 0-176 0,-3 1 128 0,-5 6-128 16,-8-5 0-16,-7 7 0 0,-2-1 192 0,-7 2-192 15,-5 1 192-15,-3 2-192 0,-4 0 128 0,-4 1-128 16,-10 0 0-16,0 0 0 0,10 4 0 0,-10-4 0 16,0 0 0-16,7 8 0 0,-7-8 0 0,2 11 0 15,-3 1 0-15,-2 2 0 0,0-2 0 0,-1 3 0 0,-1 3 0 16,-4 2-144-16,-3 4 144 0,2-1 0 0,-4 1 0 15,-1 6 0-15,-3 4 0 0,-3 0 0 0,-5 1 0 0,2 5 0 16,1 5 0-16,2 3 0 0,-1 3 144 16,3 1-144-16,1-2 0 0,4 2 0 0,0 2 0 15,4 3-192-15,2-1 192 0,4 2 0 0,4-1 0 0,-2-3 0 16,2 0 0-16,0-3 0 0,-1-6 0 0,-1-3 0 16,0-2 128-16,-1-3-128 0,-1-3 0 0,1 2 0 15,-2-3 160-15,1-2-160 0,0 1 128 0,0-3-128 16,-1 2 160-16,-1-2-160 0,-2-5 192 0,-1 0-192 0,2 3 192 15,0-7-64-15,1 2 0 0,-1 1-128 0,1-4 256 0,1 1-64 16,0-3-16-16,-1-3 0 0,-1 2-48 16,2-2-128-16,0 0 192 0,0 0-64 0,0-2-128 0,-1-1 128 15,2 1-128-15,0-6 128 0,0 0 0 0,4-6-128 16,0 0 192-16,0 0-64 0,0 0 128 0,0 0 0 16,-8 5 16-16,8-5 0 0,-6-6-16 0,6 6 0 15,-6-5 0-15,-1 0 0 0,-1-5-128 0,-1 1-128 16,-3-4 192-16,-1 3-192 0,1 2 160 0,-1-4-160 15,-5 1 128-15,0-1-128 0,-4-2 0 0,-1 0 128 16,-1-3-128-16,-4 3 0 0,-2-1 0 0,2-1 0 16,-3 0 128-16,-2 4-128 0,-3 1 0 0,2 0 0 15,-1 2 0-15,0-1 0 0,-2 4 0 0,0-3 0 16,-1 2 0-16,0 0 0 0,-2-1 0 0,3 3 0 16,3-1 0-16,2 0 0 0,3 3 0 0,2-1 0 15,3 0 0-15,4 3 0 0,2 1 0 0,2 0 0 16,-5-1 0-16,3 1 0 0,3 1 0 0,1-1 0 15,2 0 0-15,0 1 0 0,2-1 0 0,2 0 0 16,1 0 0-16,7 0 0 0,-8-2 0 0,8 2 0 16,-9-2 160-16,9 2-160 0,-6-2 0 0,6 2 0 0,-7-3 0 0,7 3-192 15,0 0 192-15,0 0 0 0,-1-9 192 0,1 9-192 16,3-9 0-16,2 3 0 0,-5 6 0 0,10-13-144 16,0-3 144-16,3-1 0 0,-3-2 0 15,1 0 0-15,3-4 0 0,-1-5 0 0,4-2 128 0,-2 2-128 0,3-3 0 16,0-2 144-16,1-4-144 0,0-1 0 0,0 0 176 0,0 0-176 15,-3-4 160-15,2-1-160 0,0 2 0 0,0 0 0 16,-2 5 0-16,1-3 0 0,-1-1 0 16,-2 0 0-16,0-3 0 0,-5 4 0 0,3 2-160 0,-1 0 160 15,-1 1-128-15,2 3 128 0,-6 0-128 0,0 4 128 16,-2-3-128-16,1 8 128 0,-2-1 0 0,-2 6-160 16,-1 1 160-16,-1 3 0 0,0 1 0 0,-2 2 0 15,-1-3 0-15,2 4 0 0,-2 3-144 0,1-1 144 16,-1 0 0-16,4 9-144 0,-3-5 144 0,3 5 0 15,0 0 0-15,0 0-128 0,0 0 128 0,0 0 0 16,0 0-144-16,0 0 144 0,0 0-128 0,0 0 128 16,0 0-160-16,12 4 160 0,4-2-144 0,3 3 144 15,2 1-128-15,3-4 128 0,3 1 0 0,5-2 0 16,5 1 0-16,2 1 0 0,3 0 0 0,5 0 0 16,5 1 0-16,4-1 0 0,0-2 160 0,1-1-32 15,-1 0-128-15,4 0 192 0,2 0-64 0,3 0 0 16,1 1-128-16,-2 2 192 0,-1-2-64 0,-3-1-128 15,-3 0 176-15,-6 1-176 0,-1 2 176 0,-2 2-176 16,-2-2 160-16,-3 3-160 0,-5 2 0 0,-2-1 0 16,-5 2 0-16,-4 0 0 15,-5 1-960-15,-7 0-304 0,-5 3-48 0,-10 2-10880 0,-9 2-2176 0</inkml:trace>
  <inkml:trace contextRef="#ctx0" brushRef="#br1" timeOffset="183663.76">7430 12875 14111 0,'0'0'624'0,"9"-6"128"0,1 3-608 0,0 0-144 0,-1-1 0 0,-9 4 0 16,0 0 976-16,0 0 176 0,0 0 16 0,0 0 16 15,0 0-592-15,0 0-112 0,0 0-32 0,0 0 0 0,0 0 80 0,0 0 16 16,0 0 0-16,0 0 0 0,-10 7 240 0,0 0 48 16,-3-3 16-16,-2-2 0 0,-3-1 80 0,-4 1 16 15,-2-1 0-15,-3 0 0 0,-1-1-416 0,-2-1-80 16,-4 0 0-16,-2-2-16 15,-1 1-160-15,1-5-16 0,2 2-16 0,1 0 0 0,3-3 96 0,-1 1 32 16,-5 0 0-16,2-3 0 0,2 3 48 0,3-3 16 16,2 3 0-16,5 0 0 0,3 0-160 0,3 3-16 15,1-2-16-15,4 3 0 0,2 1-48 0,-1 1 0 16,2-1 0-16,8 2 0 0,0 0-192 0,-12 0 128 16,2 0-128-16,10 0 0 0,-9 0 0 0,9 0 0 15,-9 3 0-15,9-3 0 0,0 0 0 0,-6 9 0 16,2-2 0-16,0 4 0 0,1-2 0 0,0 4 0 15,1 0 0-15,0 1 0 0,1 1 0 0,0 3 0 16,0 3 0-16,-2 4 0 0,2 0 0 0,-4 6 0 16,0-1 0-16,-1 0 144 0,1 1-144 0,-1 4 0 15,-2 4 0-15,-1 2 128 0,1 2-128 0,-3-1 128 16,-1 4-128-16,0-3 128 0,1 3-128 0,-1-6 192 16,1-1-192-16,-1-1 192 0,1 1-192 0,-2 2 192 15,-1-2-192-15,0 1 192 0,2-2 0 0,-5 0 0 16,1 2 0-16,-1-3 0 0,1-2 32 0,0-1 16 0,1-1 0 15,1 0 0-15,0-1-240 0,3-3 0 16,-1-5 128-16,3 0-128 0,0 2 0 0,4-6 176 0,2-1-176 0,0-2 160 16,2-2-160-16,1-4 128 0,2 0-128 0,2-1 128 15,-4-10 64-15,9 6 16 0,1-1 0 0,0-1 0 16,-10-4 64-16,14 3 16 0,2-6 0 0,-1 2 0 16,-1-1-96-16,1 0-32 0,3-2 0 0,0 2 0 15,1-5-160-15,1 2 128 0,0-1-128 0,2-2 128 0,2 1-128 0,3 0 0 16,3-3 0-16,5 2 0 0,2-1 0 0,1 2 0 15,1-6 0-15,4 3 0 0,0 1 0 0,2 1 0 16,1 0 0-16,-1 1 0 0,-3 1 0 0,0 3 0 16,-2 3 0-16,-1 2 0 0,-1-2 0 0,0 3 0 15,-1 4 0-15,0-2 0 0,0 1 0 0,0 2 0 16,-3-2 0-16,-2 6 0 0,-4-3 0 0,0 2 0 16,0-2 0-16,-3 1 0 0,-2 4 0 0,-2-4 0 15,-1 2 0-15,-2-1 0 0,-1-6 0 0,0 3 0 16,0 1 0-16,-3-4 0 0,-1 0 0 0,0 0 0 15,-3-3 0-15,-10-2 0 0,11 3 0 0,-11-3 0 16,0 0 0-16,0 0 0 0,0 0 0 0,10-1 0 16,-10 1 0-16,0 0 0 0,5-10 176 0,-1-1-48 15,-2-1-128-15,1-2 192 0,-2-4 32 0,-1-1 0 16,-1-4 0-16,-1 1 0 0,1-2 80 0,0-4 16 16,0-9 0-16,-2-5 0 0,1 0-96 0,-1-6-16 15,-1-6 0-15,2-5 0 0,2-1-208 0,-2-2 176 16,0 1-176-16,1-6 160 0,-2-2 0 0,2 4 0 0,-2 2 0 15,6 5 0-15,-2 5 48 0,2 3 16 0,-1 9 0 16,1 4 0-16,-2 7 0 0,1 8 0 16,1 2 0-16,0 1 0 0,-2-1-224 0,1 6 0 0,1 3 128 0,-3 11-128 15,0-9 0-15,0 9 0 0,0-8 0 0,0 8 0 32,0 0-384-32,0 0-32 0,0 0 0 0,-4 13 0 0,2-2-1568 0,-1 3-304 0,2 2-64 15,-1-1-15472-15</inkml:trace>
  <inkml:trace contextRef="#ctx0" brushRef="#br1" timeOffset="186731.65">7008 7058 5519 0,'-8'-19'240'0,"4"8"64"0,0 0-304 0,1 0 0 15,-1 0 0-15,-1 0 0 0,5 11 4608 0,0 0 880 16,0 0 160-16,0 0 48 0,-4-10-4224 0,4 10-848 16,0 0-176-16,0 0-16 0,0 0-176 0,0 0-48 15,0 0 0-15,0 0 0 0,0 0-208 0,0 0 128 16,0 0-128-16,0 0 0 0,0 10 192 0,1 4-48 16,2 2-16-16,-3 3 0 0,-2 1 64 0,1 2 16 15,0 5 0-15,-2 0 0 0,1 3 0 0,-1 3 0 0,1 0 0 16,-2 6 0-16,-4 0 64 0,1 9 16 0,-2 1 0 15,-3 4 0-15,1 5-48 0,-3 3-16 0,-3 7 0 0,1-5 0 16,-1 1-96-16,2-8-128 0,-1-4 176 0,3-4-176 16,1-7 256-16,2-3-48 0,-2-5-16 0,0-1 0 15,1-7 336-15,1 1 64 0,2-5 16 0,2-3 0 16,2-4-128-16,1-2-32 0,1-1 0 0,2-11 0 16,0 0-128-16,0 0-48 0,0 0 0 0,0 0 0 15,0 0-112-15,0 0-32 0,0 0 0 0,0 0 0 16,0 0-128-16,12-9 128 0,4 1-128 0,1-3 128 15,4 0-128-15,0-2 0 0,3-1 0 0,2 1 0 16,-2 3 0-16,1-3 0 0,2 4 0 0,1-3 0 16,3 2 0-16,-1 1 0 0,1-3 0 0,0 6 0 0,1 1 0 15,-1 1 0-15,-1 4-144 0,2 0 144 0,2 0 0 0,2 4 0 16,0-2 0-16,-3 1 0 0,-2 1 0 0,0 1 0 16,-3 5 0-16,0-5 0 0,0 3 0 0,0-3 0 15,-5 2 0-15,-1 2 0 0,0-4 0 0,0 3 0 16,-7-3 0-16,3-2 0 0,-3-1 0 0,-2 1 128 15,-13-3-128-15,14 2 0 0,-2 1 128 0,-12-3-128 16,11-3 176-16,-11 3-176 0,0 0 256 0,0 0-64 16,0 0-16-16,5-9 0 0,-3-2 80 0,-2 2 32 15,0-4 0-15,0-1 0 0,-1-2-96 0,1-1-32 16,0 2 0-16,0-3 0 0,-1-6-32 0,1 0-128 16,1-3 192-16,0-1-64 0,2-4 0 0,1-2-128 15,1 0 192-15,4-4-64 0,1-4-128 0,0-5 160 16,1 1-160-16,2-1 160 0,0-1-160 0,1 1 0 0,-4-3 0 15,3 2 128-15,-1 3-128 0,1 1 0 0,0 3 0 0,1 0 0 16,0 2 0-16,-3 3 0 0,1 5 0 0,-1-1 0 16,3 0 0-16,0 3 128 0,0 2-128 0,0 3 0 15,-1 0 0-15,1 2 0 0,-2 2 0 0,0 2 0 16,-1 3 0-16,-1 1 0 0,-2 2 0 0,-2 1 0 16,-1 5 0-16,1-2 0 0,-6 8 0 0,3-6 0 15,-3 6 0-15,0 0 0 0,3-9 0 0,-3 9 0 16,0 0 0-16,0 0 0 0,0 0 0 0,0 0 0 15,0 0 0-15,-12-3 0 0,0 1 0 0,-1 0 0 16,0 2 0-16,-1 3 0 0,-2 1 0 0,-2 1 0 16,-2-1 0-16,-3-2 0 0,0-1 0 0,-4 2 0 0,-3 1 0 0,-3 1 0 15,-4-3 0-15,-3 1 0 16,-3 3 0-16,0 2 0 0,-2-3 0 0,-4 1 0 0,-3 1 0 16,-3-1 128-16,-1 3-128 0,-1-3 0 0,-1-1 160 0,2 2-160 15,1-2 192-15,2 2-192 0,0 2 128 0,5-2-128 16,2 3 0-16,6-2 0 0,2 3 0 0,2-3 0 15,3-1 0-15,5-2 0 16,5 2-896-16,7 0-224 0,5-3-48 0,11-4-10928 16,0 0-2192-16</inkml:trace>
  <inkml:trace contextRef="#ctx0" brushRef="#br1" timeOffset="188288.62">18384 6209 7599 0,'0'0'320'0,"0"0"96"0,0 0-416 0,0 0 0 0,0 0 0 0,-7-9 0 16,7 9 0-16,0 0 0 0,-9-7 0 0,2-2 0 16,7 9-320-16,-6-8 0 0,3-3 0 0,0 2 0 0,0-1 320 0,2 1 128 15,1-3 0-15,1 0 0 0,0 2 784 0,1-3 160 16,1 1 16-16,-1 0 16 0,0-2-96 0,2 3-32 15,1 2 0-15,0-1 0 0,-2 2 96 0,1-2 16 16,-1 1 0-16,1-1 0 0,-4 10 48 0,0 0 16 16,4-9 0-16,-4 9 0 0,0 0-96 0,0 0-16 15,0 0 0-15,0 0 0 0,4-10-304 0,-4 10-64 16,0 0-16-16,0 0 0 0,-1 9-288 0,-2 1-64 16,1 3-16-16,-2 4 0 0,-1 6 128 0,-2 6 32 15,1 6 0-15,-3 2 0 0,-2 0-144 0,-3 4-32 16,-3 8 0-16,-2-1 0 0,-3-3-128 0,3 4-16 15,-1 3-128-15,1-2 192 0,0-3-192 0,4 0 128 0,1-4-128 0,3 0 0 16,0-6 160-16,2-4-160 0,0-2 160 0,3-3-160 16,1-3 560-16,0-1 16 0,1-5 0 0,1-2 0 15,2-6-64-15,1 1-16 0,0-5 0 0,0-7 0 16,0 0-48-16,0 0 0 0,0 0 0 0,0 0 0 16,8 9-64-16,-8-9-32 0,0 0 0 0,14-1 0 15,0 0-96-15,-3-1 0 0,2-3-16 0,2 0 0 16,2-1-240-16,2-2 176 0,2 3-176 0,3 3 160 15,1-1-160-15,0 1 0 0,2-2 0 0,-2 2 0 16,6 4 0-16,-2-2 0 0,-1 0 0 0,0 4 0 16,0-1 0-16,-3 2 0 0,6 6-128 0,-1-4 128 15,1 0 0-15,0 3 0 0,3 2 0 0,1 1 0 16,1 2 0-16,1 1 0 0,-2-1 0 0,1 0 0 16,-1-2 0-16,-3-3 0 0,-1 3 0 0,-5-3 0 15,-3 1 0-15,-1 2 0 0,-3-4 0 0,-1 0 0 16,-3-4 0-16,-1 0 0 0,0 1 0 0,-4-2 0 0,-10-4 0 0,0 0 128 15,0 0-128-15,0 0 0 0,0 0 0 0,0 0 0 16,0 0 128-16,0 0-128 0,0 0 0 0,0 0 128 16,0 0-128-16,0 0 128 0,0 0-128 0,5-9 0 15,-5 9 144-15,4-11-144 0,-1-4 0 0,-2 1 128 16,-1 0-128-16,2 1 0 0,1-2 128 0,-1-2-128 16,1-2 128-16,1-1-128 0,2-4 0 0,-1 1 128 15,2 1-128-15,1-5 0 0,1-3 0 0,2-2 128 16,-1-2-128-16,0 0 0 0,1-3 128 0,-1 0-128 15,2-4 128-15,-1 0-128 0,1 5 0 0,-1 0 0 16,1-2 0-16,-1 4 128 0,2 2-128 0,0 3 0 0,-2-2 0 16,2 2 128-16,-1-2-128 0,1 1 0 0,0 6 0 15,0-3 128-15,-1 2-128 0,2-3 0 0,0 1 0 16,0 0 0-16,-2 4 0 0,-1 3 0 0,1 1 0 0,-4 2 0 16,-1 2 0-16,-1 2 0 0,-1 2 0 0,-1-2 0 15,-1 3 0-15,-1 3 0 0,-1-2 0 0,-1 9-128 16,-1-8 128-16,1 8 0 0,0 0 0 0,0 0-128 15,-8-4 128-15,8 4 0 0,-7-2 0 0,7 2-128 16,0 0 128-16,-9 5 0 0,0-4-144 0,9-1 144 16,-10 6 0-16,0 1 0 0,0-3 0 0,-2-1 0 15,1 0 0-15,-2 2 0 0,-1-1 0 0,-3-2 0 16,0 1 0-16,-4-2 0 0,-3 0 0 0,-1 2 0 16,-2 1 0-16,-2-3 0 0,-2 0 0 0,-3 1 0 15,-3-2 0-15,-4 0 0 0,-1 0 0 0,-5 0 128 0,-5-2-128 16,-5 1 192-16,-5 0-192 0,-2-3 192 15,-1-1-64-15,-4 2-128 0,-1 1 192 0,-4 0-64 0,-4 1-128 0,5 0 128 16,1-4-128-16,4 1 128 0,0 3-128 0,6 3 0 16,4 7 144-16,1-4-144 0,-1 2 0 0,5 3-128 15,3-1 0-15,8 3 0 16,8 2-2608-16,9 2-512 0,-2 5-96 0,16-7-32 16</inkml:trace>
  <inkml:trace contextRef="#ctx0" brushRef="#br1" timeOffset="193367.45">16526 7913 6447 0,'0'0'576'0,"-9"-1"-576"16,9 1 0-16,-6-3 0 0,-5 2 1856 0,11 1 272 16,0 0 48-16,0 0 16 0,0 0-1168 0,0 0-224 15,0 0-48-15,0 0-16 0,0 0 112 0,11-4 32 16,1-1 0-16,7 3 0 0,4-2 16 0,7 0 16 16,4-2 0-16,4 0 0 0,4 3-64 0,6-6-16 15,4 0 0-15,3 0 0 0,1 0-256 0,6 4-48 0,1 0-16 16,1 2 0-16,2 2-64 0,3 0-32 15,-3-2 0-15,-1 3 0 0,-4 0-192 0,-6 2-32 0,-7 1-16 0,-4 5 0 16,-7 0-176-16,-4 2 0 0,-5-4 144 16,-2 4-144-1,-3-2-448-15,-3 3-144 0,-6-2-48 0,-3 1 0 0</inkml:trace>
  <inkml:trace contextRef="#ctx0" brushRef="#br1" timeOffset="194598.71">17253 11092 12095 0,'0'0'528'0,"-9"0"112"0,0 0-512 0,2 0-128 0,-1 1 0 0,8-1 0 0,0 0 640 0,0 0 112 16,-8-1 16-16,8 1 0 0,0 0 64 0,0 0 0 15,0 0 16-15,14 0 0 0,0 0 192 0,4-1 48 16,4 1 0-16,1-3 0 0,5-4-112 0,3 0-16 16,2 3 0-16,4-2 0 0,1 1-256 0,4 1-48 15,-1 2-16-15,3-3 0 0,5 3 0 0,3 1 0 16,3-3 0-16,3 2 0 0,4 0-96 0,2 0-32 16,-2-1 0-16,0 3 0 0,-2-1-96 0,0-2-32 15,0 6 0-15,-2-3 0 0,-1-4-64 0,-3 0-32 16,-6 2 0-16,-1 1 0 0,-5 1-48 0,-1-2-16 15,-7 1 0-15,-4 1 0 0,-3 1-224 0,-3 1 144 16,-2-2-144-16,-3 1 128 0,-2-1-128 0,-3 1 128 16,-2 0-128-16,-2 2 128 0,-10-3-128 0,12 2 0 0,-12-2 0 0,0 0 128 15,0 0-128-15,0 0 128 0,0 0-128 0,0 0 128 16,0 0-128-16,0 0 128 0,0 0-128 0,0 0 128 16,0 0-128-16,0 0 128 0,0 0-128 0,0 0 128 15,0 0-128-15,0 0 0 0,0 0 0 0,0 0 128 16,0 0-128-16,0 0 0 0,0 0 0 0,0 0 0 15,-12 4 0-15,12-4-144 0,0 0 0 0,-7 5 0 32,-3-2-1440-32,1 3-272 0,0 3-64 0</inkml:trace>
  <inkml:trace contextRef="#ctx0" brushRef="#br1" timeOffset="195766.72">25011 16419 8287 0,'0'0'736'0,"0"0"-592"16,0 0-144-16,0 0 0 0,0 0 1968 0,0 0 352 0,7-6 80 0,5-2 16 16,2 3-816-16,5 0-176 15,2 1-16-15,5 0-16 0,2 0-176 0,5 2-48 0,4-1 0 0,2-2 0 16,4-1-400-16,4 1-96 0,4-4-16 0,8 3 0 16,4 2 128-16,2-4 32 0,0 2 0 0,-2 2 0 15,-2-1-176-15,0 0-48 0,-5 0 0 0,2-4 0 16,-1 1-64-16,0 6-16 0,-1-1 0 0,-7-1 0 15,-4 2-112-15,-6-1-16 0,-3 1-16 0,-4 0 0 16,-6 2-144-16,-4 0-32 0,-4 0 0 0,-4 0 0 16,-3-1-192-16,-11 1 0 0,0 0 128 0,0 0-128 15,0 0 0-15,0 0-256 0,-11 5 48 0,-6 4 16 32,-3-4-2256-32,-5 0-448 0</inkml:trace>
  <inkml:trace contextRef="#ctx0" brushRef="#br1" timeOffset="196833.7">25300 19823 8287 0,'7'-8'736'0,"0"-2"-592"15,4 3-144-15,1 1 0 0,4-2 1728 0,3 1 304 16,4-2 64-16,1 3 16 0,1 1-640 0,6-4-112 15,2 3-16-15,6-2-16 0,4 3-208 0,2 0-32 16,-2-4-16-16,0 0 0 0,2-5-64 0,-2 3-16 16,0 0 0-16,2 0 0 0,-3 3 16 0,1 0 0 15,-3 1 0-15,2 5 0 0,3 0-304 0,-6 1-48 16,-4 0-16-16,0 1 0 0,0 0-192 0,0 0-64 16,-3 0 0-16,-2 2 0 0,0 1-192 0,-5 1-32 0,0 6-16 0,0-3 0 15,-5 4-144-15,-1-2 0 0,-4 2 0 0,-3-1 0 16,-1 2 0-16,-4 0-272 0,-1-2 32 0,-6 3 16 31,-3 2-2272-31,-3 1-448 0</inkml:trace>
  <inkml:trace contextRef="#ctx0" brushRef="#br1" timeOffset="201068.95">32376 4372 15663 0,'0'0'1392'0,"0"0"-1120"0,0 0-272 0,-4-5 0 0,4 5 256 0,0 0-16 16,0 0 0-16,0 0 0 0,-2-10 448 0,2 10 80 16,0 0 32-16,0 0 0 0,0 0 128 0,0 0 32 15,0 0 0-15,0 0 0 0,0 0-320 0,0 0-48 16,4 10-16-16,-1 0 0 0,-3 3-16 0,-1 2-16 16,-3 0 0-16,-1 0 0 0,-2 1-16 0,0 4 0 15,-2 2 0-15,-1 0 0 0,-1 8-80 0,6-14-32 16,-1 3 0-16,0 0 0 0,1 2 16 0,1-3 0 15,-1-1 0-15,2 1 0 0,1-3 32 0,0 7 16 16,4-7 0-16,1-11 0 0,4-1 0 0,0-5 0 16,6-2 0-16,5-7 0 0,5-5 160 0,2-5 48 0,3-2 0 15,26-19 0-15,-10 2-352 0,-6 4-64 0,-6 3-16 0,-3-3 0 16,-5-3-112-16,-1 0-16 0,0 1-128 0,-3 1 192 16,-2 2-192-16,-3 5 144 0,-2 7-144 0,-1 4 128 15,-2 2-128-15,-3 6 0 0,0 5 0 0,-7 6-176 31,0 0-1056-31,0 0-224 0,5 11-32 0</inkml:trace>
  <inkml:trace contextRef="#ctx0" brushRef="#br1" timeOffset="201835.2">31474 7642 10127 0,'0'0'896'0,"5"-10"-704"16,2 0-192-16,-1-4 0 0,-1 3 896 0,0-1 160 15,2-2 32-15,-4 3 0 0,0 3 384 0,-3 8 64 16,3-13 32-16,-3 13 0 0,0 0 160 0,0 0 16 16,0 0 16-16,0 0 0 0,0 0-576 0,0 0-112 15,0 0-32-15,-4 9 0 0,-3 1-224 0,0 3-48 16,-1 4-16-16,-2 2 0 0,2 2-192 0,-1 6-48 15,1-4 0-15,-10 21 0 0,1-4-160 0,4-5-32 16,3-3-16-16,3-3 0 0,3-4-48 0,3-5-16 16,1-6 0-16,3 0 0 0,4 0 80 0,3-7 0 0,0 0 16 15,4-7 0-15,3-8 192 0,3-2 48 16,5-9 0-16,3-6 0 0,0-5 0 0,5-5 0 0,3-7 0 16,2-1 0-16,0-6-320 0,4-2-64 0,1-5-16 0,1 2 0 15,-2 0-176-15,-2 6 0 16,-2 4 0-16,-3 4 128 0,-2 3-128 0,-5 4 0 0,-2 3 0 0,0 6 0 31,-2-2-1152-31,0 6-128 0,0 2 0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09T20:58:46.652"/>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Property name="color" value="#FFFFFF"/>
    </inkml:brush>
    <inkml:brush xml:id="br3">
      <inkml:brushProperty name="width" value="0.05292" units="cm"/>
      <inkml:brushProperty name="height" value="0.05292" units="cm"/>
      <inkml:brushProperty name="color" value="#FF0000"/>
    </inkml:brush>
  </inkml:definitions>
  <inkml:trace contextRef="#ctx0" brushRef="#br0">1931 2267 27071 0,'33'8'2400'0,"6"-1"-1920"0,8 5-480 0,3-7 0 0,2-3 512 0,6 2 0 0,6 2 0 0,3-3 0 16,5 2 112-16,1-2 16 0,2-5 16 0,0 1 0 15,4-1-336-15,0 0-64 0,0 4 0 0,1-1-16 16,4 0-32-16,-3-2 0 0,-1-2 0 0,0 2 0 15,0-2-64-15,0 3-16 0,0 0 0 0,1-2 0 0,-1-6 0 0,-2 4-128 16,-1 3 192-16,0-1-64 0,-2 0 0 0,-2 1-128 16,-3-5 192-16,-3 1-64 0,-2 1 16 0,-5 0 0 15,-5-1 0-15,-1 2 0 0,-5 2 48 0,-2 1 16 16,-2 0 0-16,-6 0 0 0,-2 0-32 0,-2 0-16 16,-2 0 0-16,-4 0 0 0,-8-1-160 0,-1 0 160 15,-3 1-160-15,-3 0 160 0,-5 0-160 0,-9 0 0 16,0 0 144-16,0 0-144 0,0 0 176 0,0 0-48 15,0 0 0-15,-14 0 0 0,-4-2 64 0,-6 2 0 16,-4 4 0-16,-6-4 0 0,-2-2-64 0,-4-1 0 16,-6-1 0-16,-1 0 0 0,-4 3 32 0,-4 1 0 15,-1 0 0-15,-6 1 0 0,-5 1-32 0,-4-2 0 16,-6-2 0-16,-3 2 0 0,-5 0-128 0,-5 2 0 16,-4 3 0-16,-5-3 0 0,-4 0 0 0,-8 0 0 0,-5 7 0 0,-2-4 128 15,0-4-128-15,-3 5 0 0,1 2 0 0,-3-4 0 16,0-1 0-16,4 1 0 0,3 3 0 0,3-2 0 15,4-1 0-15,2 0 0 0,3 0 128 0,4 0-128 16,5-1 0-16,4 1 0 0,2 1 0 0,6-1 0 16,5-1 0-16,9-1 0 0,4 1 0 0,6-1 0 15,7 3 0-15,6 0 0 0,6-2 0 0,7-1 0 16,3 1 0-16,10 1 0 0,6-2 0 0,5 1 0 16,9-3 0-16,0 0 0 0,0 0 0 0,13 5 0 15,5 3 0-15,7-3 0 0,7-3 0 0,7 1 0 16,7-3 0-16,7 0 0 0,7-1 0 0,8-2 0 15,5 2 0-15,10-4 0 0,3-6 0 0,8 5-176 16,7-3 176-16,7 3 0 0,6-4 0 0,6 1 0 0,4-3 0 16,5 5 0-16,3-3 0 0,3 3 0 0,-3 0 0 0,1 0 0 15,1 1 0-15,-3-2 0 0,-3 3 0 0,-1 0 0 16,-4 1 0-16,-2-1 0 0,-8-1 0 0,-3 3 176 16,-6 3-48-16,-4-2 0 0,-4-5-128 0,-6 4 0 15,-7-1-192-15,-5 2 192 0,-5 2 0 0,-8 2 0 16,-8 0 0-16,-4-2 0 0,-6-2 0 0,-7 0 0 15,-9 4 0-15,-6-1 0 0,-6-4 0 0,-5 1 0 16,-14 2 0-16,0 0 0 0,0 0 0 0,0 0 0 16,-22 0 0-16,-6 0 0 0,-9 2 0 0,-7 0 0 15,-10-2 0-15,-7-2 0 0,-7-4 0 0,-9 5 0 16,-7 3 0-16,-4 0 0 0,-7-4 0 0,-2 1 0 0,-4 0 0 16,-4 3 0-16,-5 5 0 0,1-5 0 0,-7-3 0 0,-1 4 0 15,-5 2 0-15,2 2 0 0,1-4 0 0,2 1 0 16,1 2 0-16,-1 2 0 0,1-5 144 0,2 3-144 15,2 1 0-15,1 1 0 0,-1 3 0 0,5-3 0 16,4-3 0-16,4 4 0 0,0 2 0 0,5-2 0 16,5 1 0-16,8-3 0 0,7-1 0 0,9 2 0 15,8-5 0-15,10 3 0 0,9-1 0 0,10-3 0 16,8-3 0-16,7 0 0 0,13 1 0 0,0 0 128 16,9-4-128-16,11-1 0 0,11-2 0 0,13-2-128 15,13 3 128-15,14-4 0 0,12 2 0 0,12-4 0 16,10-1 0-16,8 3 0 0,6 1-160 0,10 0 160 15,7-5-128-15,3 3 128 0,4 2 0 0,-2-2 0 16,-3 4 0-16,2 3-128 0,0-1 128 0,-5 4 0 16,-7 1-576-16,-1 6-64 0,-1 3-16 15,-8 4-16048-15</inkml:trace>
  <inkml:trace contextRef="#ctx0" brushRef="#br1" timeOffset="7730.55">2443 10736 6447 0,'0'0'576'0,"0"0"-576"0,-9 12 0 0,3-4 0 16,2 3 1248-16,0-5 144 0,4-6 16 0,-5 11 16 15,0-3 48-15,5-8 16 0,-4 11 0 0,4-11 0 16,-5 7-352-16,5-7-80 0,-4 11-16 0,4-11 0 16,0 0-48-16,0 0-16 0,0 0 0 0,0 0 0 15,0 0-208-15,0 0-32 0,0 0-16 0,0 0 0 16,0 0 16-16,9 2 0 0,-9-2 0 0,12-8 0 15,-1-1-96-15,-1-4 0 0,6-2-16 0,-2-4 0 16,1-3-112-16,1 1 0 0,1-3-16 0,1-3 0 0,-1 0-144 0,4-2-32 16,2 1 0-16,1 3 0 0,-5-3-96 0,1 2-32 15,-1 5 0-15,0-1 0 0,0 2 0 0,-1 4-16 16,-1 5 0-16,-3 0 0 0,-2 2-176 0,-1 2 128 16,-11 7-128-16,11 4 128 0,-1 1-128 0,0 4 0 15,-2 4 0-15,0 5 0 0,-3 8-128 0,-1 4 128 16,-2 5 0-16,-1 7 0 0,-2 1 0 0,0 6 0 15,-2-4 0-15,-1 4 0 0,-2 0 0 0,-2-6 0 16,1 2 0-16,-3-7 0 0,2-4 0 0,-2-1 0 16,2-7 0-16,-1-1 0 0,0 1 192 0,2-6 16 15,2-3 0-15,1-3 0 0,0-4 80 0,4-10 16 16,0 0 0-16,0 0 0 0,0 0 272 0,0 0 48 16,4-10 16-16,1-4 0 0,1-4-112 0,3-5-16 15,0-6 0-15,0 1 0 0,-1 2-320 0,3-3-192 16,2-1 192-16,0-5-192 0,2-2 160 0,3-2-160 15,2 1 128-15,3-2-128 0,1 1 0 0,3 2 0 16,2 2 0-16,0 1 0 0,-2 4 0 0,-1 7 0 16,2 7 0-16,-2 7 0 0,-2 1 0 0,-2 7 0 0,-2 3 0 0,-1 10 0 15,-1 6-128-15,-3 4 128 0,-2 10 0 0,-4 4 0 16,2 6 0-16,-6-12 0 0,-3 6 0 0,1 21 0 16,-3-5 0-16,-1-19 0 0,-3 3 0 0,-2 13 0 15,1-5 0-15,-2-5 0 0,0-2 0 0,-2-3 0 16,3-2 0-16,-1-3 0 0,2-6 0 0,0 0 128 15,1-4-128-15,2-4 0 0,0-2 0 0,2-4 0 16,0-9-1184-16,0 0-320 0,0 0-64 0,0 0-10112 16,8-4-2016-16</inkml:trace>
  <inkml:trace contextRef="#ctx0" brushRef="#br1" timeOffset="8197.34">4117 10506 16575 0,'-27'-8'1472'0,"13"6"-1168"0,1-1-304 0,1 3 0 15,2-1 1248-15,2 1 192 0,8 0 32 0,0 0 16 16,0 0 16-16,0 0 0 0,0 0 0 0,13-2 0 16,6 0-256-16,4 1-48 0,4-2-16 0,4 1 0 15,4-3-544-15,3-4-96 0,1 5-32 0,3-5 0 0,1 0-64 0,4-2-32 16,2 2 0-16,2-4 0 0,1 6-176 0,-4-4-48 16,-6 4 0-16,-4-1 0 0,-4 4-64 0,-3 1-128 15,-7 0 176-15,-5-1-176 16,-7 0-752-16,-12 4-256 0,0 0-48 0,0 0-13872 0</inkml:trace>
  <inkml:trace contextRef="#ctx0" brushRef="#br1" timeOffset="8363.28">4106 10764 25791 0,'0'0'2304'0,"1"12"-1856"16,-1-12-448-16,11 12 0 0,2 5 320 0,5-7-48 15,2 0 0-15,4-4 0 0,4 0 816 0,5-5 176 16,6-2 16-16,1-3 16 0,2 1-512 0,5-3-96 15,3-3-32-15,-1 0 0 0,1-5-272 0,-3 0-48 16,-4 0-16-16,-5 1 0 0,-3 3-320 0,-6 0 0 16,-2-5 0-16,-5 2-10384 0,-2 3-2000 15</inkml:trace>
  <inkml:trace contextRef="#ctx0" brushRef="#br1" timeOffset="8965.32">6218 10070 6447 0,'0'0'576'0,"-3"-10"-576"16,-1 1 0-16,-3-2 0 0,1 3 2352 0,0-2 352 15,-1 2 80-15,1-1 16 0,0 3-1008 0,0-2-192 16,6 8-32-16,0 0-16 0,-7-5-592 0,-3 3-128 15,2-1-32-15,-2 3 0 0,2 1-160 0,-2 2-48 16,-3 2 0-16,2 4 0 0,-2 0-144 0,-1 4-16 16,-2 2-16-16,-1 4 0 0,-1 1 16 0,-3 8 0 15,-6 4 0-15,-1 6 0 0,-1 0-32 0,-2 3 0 16,0 6 0-16,0 1 0 0,2 4-144 0,3 0-16 16,4-1-16-16,5 0 0 0,4-4-64 0,6-2-16 0,4-3 0 15,7-6 0-15,5-3 304 0,5-5 48 0,6-6 16 0,6-4 0 16,4-5-16-16,6-8 0 0,3-3 0 15,4-4 0-15,2-3-48 0,3-7-16 0,4-3 0 0,2-4 0 16,-1-3 96-16,2-6 32 0,-1-4 0 0,1-3 0 16,-3-3 64-16,-2 0 16 0,-3-1 0 0,-4 1 0 0,-20 18 0 15,0-4 16-15,-3-5 0 0,-1-6 0 0,-2-2 32 0,-5-1 0 16,-4-6 0-16,-5 1 0 0,-7-31-240 0,-6 17-64 16,1 30 0-16,-5 4 0 0,-5-1-240 0,-4 5-144 15,-5 2 160-15,-4 7-160 0,-5-1 0 0,-2 6-288 16,-3 0 32-16,-37 1 16 15,10 8-1456-15,12 1-288 0,8 4-64 0,8 6-10960 16,8 4-2192-16</inkml:trace>
  <inkml:trace contextRef="#ctx0" brushRef="#br1" timeOffset="11170.42">2960 12858 21359 0,'0'0'944'0,"0"0"208"0,0 0-928 0,0 0-224 0,0 0 0 0,-2-9 0 0,2 0 528 0,4-4 64 15,2-1 16-15,4-4 0 0,3-3 144 0,5-1 16 16,0 3 16-16,2-4 0 0,1-1-288 0,5 0-64 16,-2-5-16-16,0 6 0 0,0 1 48 0,-5 6 16 15,-1 2 0-15,-3 2 0 0,1 6-208 0,-4 6-32 16,-3 4-16-16,2 7 0 0,-1 3-224 0,-3 6 128 15,-3 7-128-15,-3 9 0 0,-1 7 176 0,-2 3-176 16,-6 3 192-16,-3 2-192 0,-1 1 288 0,0-1-48 16,-1-5-16-16,0-2 0 0,1-3-48 0,0-6-16 15,2-3 0-15,2-9 0 0,-1-4 224 0,3-4 32 16,2-7 16-16,4-8 0 0,0 0 336 0,8-5 64 16,2-6 0-16,3-9 16 0,2-5-160 0,5-7-48 15,2-2 0-15,6 0 0 0,1-4-432 0,2-1-80 16,-1 3-128-16,3 0 176 0,-2 0-176 0,3 6 0 15,-1 3 0-15,-1 4 0 0,-4 8 0 0,-3 5-144 0,-2 9 144 0,-3 6 0 16,-2 9-160-16,-3 7 160 0,-3 7-128 16,-3 5 128-16,-5-1 0 0,-3 7 0 0,-2 2 0 0,-2 4 0 15,-3 0 0-15,-2 0-192 0,-1-1 192 0,-1-6-192 32,-1-3-448-32,2-3-80 0,1-6-32 0,4-4 0 0,4-8-1408 15,3-3-272-15,-3-11-64 0,9 2-11024 0</inkml:trace>
  <inkml:trace contextRef="#ctx0" brushRef="#br1" timeOffset="11417.37">4346 12662 31327 0,'0'0'1392'0,"0"0"272"0,0 0-1328 0,0 0-336 16,6-7 0-16,7 2 0 0,4 0 272 0,3-4-16 16,2 2 0-16,8-6 0 0,6-2 304 0,3 2 48 15,4 0 16-15,0 3 0 0,1-1-352 0,-5-2-64 16,-2 3-16-16,-9 4 0 0,-6 3-384 0,-5 2-64 16,-4 1-32-16,-13 0-9968 15,5 10-2000-15</inkml:trace>
  <inkml:trace contextRef="#ctx0" brushRef="#br1" timeOffset="11553.48">4323 13075 30815 0,'14'-8'1360'0,"-1"4"288"0,5-1-1328 0,2-5-320 0,7 3 0 0,6-5 0 16,7 2 176-16,9-5-48 0,4-3 0 0,4 0 0 16,0 0 208-16,1 1 48 0,-5-1 0 0,-3 1 0 15,-8 6-1360-15,-3 1-272 16,-7-3-48-16</inkml:trace>
  <inkml:trace contextRef="#ctx0" brushRef="#br1" timeOffset="11867.07">5922 12269 31327 0,'0'0'2784'0,"0"0"-2224"15,-6 5-560-15,-1 9 0 0,-1 4 816 0,0 3 48 16,-1 7 16-16,1 8 0 0,0 7-304 0,-1 6-64 16,1-2-16-16,0 3 0 0,3 1 432 0,-2 1 96 15,-1 3 0-15,3 0 16 0,5-3-400 0,0-1-64 16,0-3-32-16,2-4 0 0,2-3-416 0,0-3-128 15,0 2 0-15,2-5 0 16,2 1-1664-16,2-8-448 0,-4-7-96 0,2-4-14288 0</inkml:trace>
  <inkml:trace contextRef="#ctx0" brushRef="#br1" timeOffset="13221.73">6882 9126 11231 0,'0'0'496'0,"-3"-7"96"0,1-3-464 0,2 10-128 16,0 0 0-16,0 0 0 0,0 0 1152 0,-4-6 192 16,4 6 64-16,0 0 0 0,-1-10-288 0,1 10-48 15,1-8-16-15,-1 8 0 0,0 0-272 0,13-8-48 16,1 2-16-16,1-3 0 0,1 0-80 0,5 4 0 15,3-5-16-15,1 5 0 0,2-1 0 0,5 3 0 16,2 2 0-16,4-1 0 0,4 1 0 0,3 1 0 0,4 1 0 16,1 2 0-16,1 0-128 0,1 4-32 0,-1 1 0 15,-3 6 0-15,-2 2-112 0,-3 6-32 0,-1 5 0 16,-4 2 0-16,-2 5-160 0,-5 3-32 0,-4 4-128 16,-4-2 192-16,-4-1-64 0,-2 2 0 0,-5-2-128 0,-4-8 192 15,-2 3-48-15,-2 4-16 0,-4 4 0 0,-1 3 0 16,-3 0 80-16,-2 3 16 0,-5-2 0 0,1 4 0 15,-2 0 16-15,-4 2 0 0,-1 1 0 0,-3 2 0 16,1 1-80-16,-1 1-16 0,-3 2 0 0,4-5 0 16,0 2-144-16,3-3 0 0,2-4 0 0,2-2 128 0,4 2-128 15,1-2 0-15,3 1 0 0,4 1 128 0,4-3-128 0,3 2 128 16,2-3-128-16,4 2 128 0,0-4 0 16,2 0-128-16,-1-4 192 0,0-1-64 0,-1-2-128 0,-1-2 0 15,2-5 144-15,-1 3-144 0,-1-3 0 0,-2-1 144 16,0-3-144-16,-1-4 0 0,0-2 192 0,1-4-64 15,0-1 0-15,3-6-128 0,-4 0 272 0,2-4-48 16,-1 1-16-16,2 0 0 0,-2-3-80 0,0 2 0 16,0-3-128-16,2-3 192 0,8-2-192 0,-2 0 176 15,-2-3-176-15,0 3 160 0,-2 2-160 0,-7 3 0 16,1-2 144-16,-1 2-144 0,0-2 0 0,-1 2 0 16,-6 0 0-16,5 2 0 0,-1 3 0 0,-3 3-128 15,-2-2 128-15,0 2 0 0,-2 2 0 0,2 3-128 16,-3-3 128-16,-3 14 0 0,0-3 0 0,2-2 0 15,0-2 0-15,4 2 0 0,-2-1 0 0,2 0 0 16,1 1 0-16,2 1 0 0,1 1 0 0,2 0 0 16,1 2 0-16,1 1 0 0,-2 4 0 0,0-1 0 0,1 2 0 15,1 1 0-15,-1 3 0 0,-1 1 0 16,-1 0 0-16,-2 2 0 0,-2 1 0 0,0 1 0 0,-1 0 0 0,0 3 0 16,-2-3 0-16,0 1 0 0,-1 2 0 15,-1 5 0-15,-3-1 208 0,0 4-16 0,1 0-16 0,2 1 0 16,-3 3 0-16,0 1 0 0,0 0 0 0,-4 1 0 15,-1 0 16-15,-1 2 0 0,-2 2 0 0,-2 4 0 16,-2-5 80-16,1 1 32 0,-4-3 0 0,-1 1 0 16,1-4 80-16,-4 1 0 0,-5-7 16 0,2 1 0 0,1 0-112 0,-1-6-32 15,0-2 0-15,1-4 0 0,-1-4-96 0,-1-3-32 16,-4-6 0-16,1-2 0 0,0-5-128 0,-2-8 0 16,-1-8 0-16,-1-9-176 15,0-6-2448-15,-2-9-480 0</inkml:trace>
  <inkml:trace contextRef="#ctx0" brushRef="#br1" timeOffset="14215.07">8842 10975 6447 0,'0'0'576'16,"0"0"-576"-16,0 0 0 0,0 0 0 0,-10 0 2032 0,2-1 288 15,2-3 64-15,6 4 16 0,0 0-880 0,0 0-176 16,0 0-48-16,0 0 0 0,0 0-112 0,0 0-32 16,0 0 0-16,0 0 0 0,10-5-640 0,0 0-128 15,0 0-16-15,2 1-16 0,-1 0-32 0,3 0-16 16,3-2 0-16,2 2 0 0,1 2 80 0,3-5 0 16,1-3 16-16,7 2 0 0,4-3 80 0,5 2 16 15,2 0 0-15,5 0 0 0,5 0 0 0,2-2 0 16,7 2 0-16,5-2 0 0,7-2-128 0,-2 3-32 15,0-5 0-15,2 2 0 0,2 0-80 0,1 0 0 16,-1 4-16-16,-19 2 0 0,2-1-48 0,3-2 0 0,2 4 0 0,-1-3 0 16,0 2-192-16,-1 0 176 15,-2 2-176-15,-5 1 160 0,-3-4-32 0,-5 3-128 16,-4 1 192-16,-5 1-64 0,-4 0-128 0,-4 0 0 16,-2 3 0-16,-6 3 128 0,1-2-128 0,-4 1 0 0,-4 0 144 15,-4 1-144-15,0-1 0 0,-10-2 0 0,5 5 0 0,-5-5-128 31,0 0-512-31,0 0-112 0,-5 8-16 0,-2-4 0 16,-6 2-2304-16,1 0-448 0</inkml:trace>
  <inkml:trace contextRef="#ctx0" brushRef="#br1" timeOffset="14688.62">9442 11119 11055 0,'0'0'976'0,"0"0"-784"15,0 0-192-15,0 0 0 0,0 0 1184 0,0 0 192 16,0 0 32-16,0 0 16 0,0 0-512 0,0 0-96 15,0 0-32-15,0 0 0 0,0 0 448 0,14-3 96 16,1 1 16-16,4-2 0 0,2 0-256 0,4-2-64 16,4 1 0-16,-5 2 0 0,6-1-208 0,4-2-48 15,4 1-16-15,7 1 0 0,4-1-144 0,6-3-32 16,3 1 0-16,2-4 0 0,4 4 0 0,-3-3 0 0,1 2 0 16,3-2 0-16,-2 3-176 0,1-3-32 15,-3 1-16-15,-1-2 0 0,-3-2-48 0,-3 3-16 0,-1-1 0 0,-5 2 0 16,-1-3-32-16,-1 3 0 0,-3-2 0 0,0 2 0 15,-5 4-256-15,-1 0 0 0,-3-3 128 0,-2 3-128 16,-3 1 0-16,-2 1 0 0,0-4 0 0,-4 3 0 16,-3 1 0-16,-1 0 0 0,-2 1 0 0,-2-2 0 15,-4 1-576-15,-1 2-192 16,1 0-16-16,-4-1-16 0,-7 2-1952 0,0 0-400 0,0 0-80 0</inkml:trace>
  <inkml:trace contextRef="#ctx0" brushRef="#br1" timeOffset="15197.64">10620 10265 13823 0,'-12'-9'1216'0,"12"9"-960"15,-9-5-256-15,9 5 0 0,0 0 576 0,0 0 64 0,0 0 0 0,0 0 16 16,0 0 288-16,0 0 48 0,16-6 16 0,5 0 0 15,1 4-432-15,-3 0-96 0,7 1-16 0,6 1 0 16,3-1 176-16,10 1 16 0,2 1 16 0,7 0 0 16,9 2 208-16,0 2 32 0,3 0 16 0,3 0 0 15,2 3-128-15,2 3-32 0,-1 2 0 0,-1-2 0 0,-2 2-224 16,-3 1-48-16,-4 4-16 0,-2 0 0 16,-3 2-144-16,-3 3-16 0,-7 1-16 0,-3-2 0 0,-7-5-96 0,-5 2-16 15,-6-1 0-15,-5 3 0 0,-6 0 96 16,-5 3 16-16,-5-1 0 0,-3 0 0 0,-7 3 240 0,-6-2 48 15,-3 4 16-15,-6-3 0 0,-9 3 0 0,-4-3 0 16,-5 5 0-16,-4-4 0 0,-3 4-144 0,-3-2-16 16,-4 1-16-16,-3-3 0 0,-2 1-64 0,-2 0-16 15,1 0 0-15,1-3 0 0,3 2-224 0,6 0-128 16,5 3 160-16,3-5-160 16,5 2-576-16,6-3-192 0,3-3-64 0,-2 8-17040 0</inkml:trace>
  <inkml:trace contextRef="#ctx0" brushRef="#br1" timeOffset="17279.47">13196 10609 13823 0,'0'0'1216'0,"-12"-3"-960"16,2-3-256-16,0 2 0 0,0 3 1504 0,1 2 256 16,0-1 48-16,9 0 16 0,-10-1-448 0,10 1-96 0,0 0 0 0,0 0-16 15,0 0-160-15,0 0-16 0,0 0-16 0,6-5 0 16,3-4-48-16,6-1-16 0,5-5 0 0,6 1 0 16,2 1-416-16,2 1-80 0,3-3 0 0,3 1-16 0,0-1-240 0,-11 6-32 15,6-2-16-15,13-7 0 16,-3 1-80-16,-6 5-128 0,-3-1 176 0,-4 1-176 15,-3 6 256-15,-3 4-64 0,-4 2-16 0,-5 3 0 0,-5 6-176 0,-2 7 0 16,-6 4 0-16,-4 7 128 0,-4-1-128 0,-3 10 0 16,-7 5 0-16,-1 4 0 0,-7 7 0 0,-2 2 160 15,-3-2-32-15,-1 0-128 0,0-1 144 0,3-9-144 16,1-7 0-16,1 0 144 0,2-2 48 0,2-4 0 16,1-5 0-16,4-6 0 0,5-3 336 0,2-3 80 15,2-1 16-15,3-1 0 0,6-10-176 0,0 0-48 16,0 0 0-16,6-9 0 0,1 3 96 0,3-8 16 15,3-4 0-15,1-1 0 0,1 1-368 0,3-3-144 16,1-5 128-16,2 2-128 0,2-6 0 0,-4 8 0 16,4-1 128-16,3-6-128 0,3-2 0 0,3 3 0 15,2-6 0-15,17-13 128 0,-2 4-128 0,-2 4 0 16,-2 7 0-16,-16 14 0 0,0 1 0 0,-1 5 0 16,-2 3 0-16,-2 2 0 0,-2 5 0 0,-2 4-144 15,-2 5 144-15,-2 0 0 0,-2 7-160 0,-2 4 160 16,-3 5-128-16,-6 8 128 0,1 4 0 0,-5 19-128 15,-3-9 128-15,-2 1 0 0,-3-3 0 0,0 1 0 0,-3-8 0 16,0 0 0-16,4-18 0 0,0 3 0 0,0 4 0 16,-1 0 0-16,0-5 0 0,0 2 0 0,0 0 0 15,1 0 0-15,-4 14 0 0,4-8 0 0,4-3 0 16,4-4 0 0,-4-2-1696-16,3-5-352 0,0-4-80 0</inkml:trace>
  <inkml:trace contextRef="#ctx0" brushRef="#br1" timeOffset="17820.28">14666 11121 8287 0,'-16'3'736'0,"8"-2"-592"0,-2-1-144 0,10 0 0 0,-9-1 2496 0,9 1 480 0,0 0 96 0,0 0 0 16,0 0-944-16,0 0-192 0,14-3-32 0,4-2-16 16,3 1-384-16,6 2-80 0,6-3-16 0,3 0 0 0,2 2-608 15,5 1-128-15,3-1-32 0,5 0 0 0,3 1-240 0,5 1-48 16,1-3-16-16,2 1 0 0,0 1-96 0,-5 0-32 16,-5 1 0-16,-7 1 0 0,-4 1-208 15,-8 1 144-15,-7-4-144 0,-12 5 128 16,-3 1-1488-16,-3 2-304 0,-8-6-64 0,0 0-12432 0</inkml:trace>
  <inkml:trace contextRef="#ctx0" brushRef="#br1" timeOffset="18040.62">14685 11484 26719 0,'0'0'2368'0,"0"0"-1888"16,10 3-480-16,4 2 0 0,4 2 832 0,4-3 64 15,3 1 0-15,6-2 16 0,4 1 112 0,7-1 32 16,5 1 0-16,-7-2 0 0,7-2-416 0,6 0-64 16,7-2-32-16,1-1 0 0,-1-2-224 0,-2-1-64 0,1 1 0 15,-7 1 0-15,-3-3-256 0,-2 2 0 0,-3 2 128 16,-6-3-128 0,-5-1-1328-16,-4 2-320 0,-4-3-64 0,7-1-12912 0</inkml:trace>
  <inkml:trace contextRef="#ctx0" brushRef="#br1" timeOffset="18672.23">16577 10918 20207 0,'-7'-14'896'0,"5"5"192"0,-1 0-880 0,3 0-208 0,0-2 0 0,3 1 0 15,1-2 1136-15,2 3 176 0,4-2 32 0,7 1 16 16,4 1-464-16,7-6-80 0,3 1-32 0,3 2 0 15,2-1-208-15,2 2-32 0,0 2-16 0,5 1 0 16,-1 5-48-16,0 1-16 0,-4 5 0 0,0 6 0 16,-2 2-48-16,-3 6-16 0,-3 2 0 0,-10-3 0 15,-4 5-144-15,2 14-16 0,-7 6-16 0,-8 0 0 0,-9 2-224 16,-10 4 144-16,-8 5-144 0,2-13 128 0,-4 11 32 0,-9-1 0 16,-5 1 0-16,-6 1 0 0,-4 0 16 0,-2-3 0 15,-1-7 0-15,3-2 0 0,0-3 336 0,3-2 64 16,3-1 0-16,6 0 16 0,6-7 48 0,7 0 0 15,7-3 0-15,8-1 0 0,5-3-256 0,6-3-32 16,6-2-16-16,9 2 0 0,8-4-16 0,9 0 0 16,10-1 0-16,11-3 0 0,3 1-144 0,8-4-48 15,5 0 0-15,4 1 0 0,2-2-128 0,3 0 128 16,-2-3-128-16,2-1 128 0,-5-1-128 0,-6 0 0 16,-5 1-192-16,-5 3-12416 15,-5 4-2496-15</inkml:trace>
  <inkml:trace contextRef="#ctx0" brushRef="#br2" timeOffset="26357.86">13384 8598 10127 0,'0'0'448'0,"0"0"96"0,-7 3-544 0,2-1 0 15,0 1 0-15,0-1 0 0,0 2 1408 0,-1 0 192 16,-1 1 16-16,2-1 16 0,0 0-416 0,5-4-96 15,-5 2-16-15,-4-1 0 0,0-2 112 0,3-1 32 16,6 2 0-16,-4-5 0 0,3-6-112 0,2 3-32 16,2-5 0-16,2-1 0 0,4-4-208 0,2-2-32 15,3-2-16-15,5-1 0 0,3-3-368 0,3-1-80 16,2-5-16-16,2 2 0 0,3 0-208 0,0 0-48 0,-2-2-128 0,3 5 192 16,-2 1-192-16,-2 4 176 0,-2 4-176 0,-6 3 160 15,-3 4-32-15,-1 5 0 0,-2 6 0 0,-3 6 0 16,0 2-128-16,-6 9 0 0,-2 3 0 0,-4 8 128 15,-4 3-128-15,-3 6 128 0,-6 6-128 0,-2 1 128 16,-3 5 0-16,-2 4 0 0,-3 0 0 16,0 2 0-16,2-4-128 0,1-5 0 0,0-2 0 0,2-4-176 15,-1-6 368-15,2-2 64 0,2-7 0 0,2-3 16 16,3-5 224-16,3-1 32 0,2-4 16 0,2-4 0 0,3-8-224 16,0 0-32-16,8-2-16 0,3-5 0 0,4-7 112 0,3-4 32 15,1-4 0-15,3-6 0 0,-1 0-256 16,5-7-160-16,-1-2 192 0,3-6-192 0,-2-1 128 0,0-6-128 15,5 4 0-15,-2 1 0 0,0-2 0 0,4 5 0 16,-2 2 0-16,1 5 0 0,-1 3 0 0,-3 5 0 16,0 4 0-16,-4 7 0 0,-2 6 0 0,-3 3 0 15,-2 7 0-15,-3 7 0 0,-3-2 0 0,-2 11 0 16,-4 7-192-16,0 8 192 0,-6 0-176 0,-3 5 176 16,-2 1-192-16,-3 4 192 0,-3 6 0 0,0-3-128 15,-4 3 128-15,0-5 0 0,1-1 0 0,-2 1 0 16,1-6 0-16,0-1 0 0,2-6 0 0,4 0 144 15,1-5-144-15,3 2 128 0,3-8-128 0,1-2 0 16,2-2-192-16,2 4 192 16,2-7-2032-16,-4-11-272 0,0 0-64 0</inkml:trace>
  <inkml:trace contextRef="#ctx0" brushRef="#br2" timeOffset="26893.95">14796 8535 17503 0,'0'0'1552'15,"-8"2"-1232"-15,8-2-320 0,0 0 0 0,0 0 928 0,0 0 128 16,0 0 32-16,8-5 0 0,5-5 128 0,6 4 16 0,6-2 16 0,4 0 0 15,3-4-448-15,5 1-96 0,4 0 0 0,4 5-16 16,4 1-352-16,0-1-64 0,1 3-16 0,-2-4 0 16,-3-2-128-16,-2 7-128 0,-5-1 192 0,-5 2-192 15,-6-2 0-15,-3 5-272 0,-6 3 16 0,-7 0-8384 16,-11-5-1696-16</inkml:trace>
  <inkml:trace contextRef="#ctx0" brushRef="#br2" timeOffset="27071.6">14908 8786 16575 0,'-18'4'1472'0,"9"-3"-1168"0,9-1-304 0,0 0 0 0,0 0 2240 0,0 0 400 16,8 12 80-16,2-2 16 0,3-1-1520 0,6-1-320 15,4 0-48-15,7-3-16 0,3-1-160 0,6 0-32 16,5-3-16-16,4-1 0 0,4-1-224 0,4-4-32 16,3-1-16-16,-2 1 0 0,-3-2-192 0,-2 3-32 15,-1 2-128-15,-4-1 192 16,-3 0-736-16,-4-3-160 0,-3 4-16 0,-5-1-13360 0</inkml:trace>
  <inkml:trace contextRef="#ctx0" brushRef="#br2" timeOffset="27430.31">16633 8147 21183 0,'11'-10'1888'0,"2"-3"-1504"0,2 3-384 0,-2 2 0 0,-1 2 736 0,-1 1 80 16,-11 5 16-16,0 0 0 0,6 7 544 15,-3 5 112-15,-7 6 32 0,-5 7 0 0,-4 3-240 0,-3 6-64 16,-5 6 0-16,-4 3 0 0,-2 7-64 0,-1 2-32 16,-2 4 0-16,0 2 0 0,2 7-256 0,2-5-48 15,2-3-16-15,2-2 0 0,3-2-544 0,2-6-96 16,3-9-32-16,3 0 0 0,2-1-128 0,4-4 0 16,2-2 0-16,5-7 0 15,2-4-1216-15,2-3-240 0,5-3-32 0,3-7-15392 16</inkml:trace>
  <inkml:trace contextRef="#ctx0" brushRef="#br2" timeOffset="28758.3">18350 7744 13823 0,'0'0'1216'0,"0"0"-960"16,0 0-256-16,0 0 0 0,0 0 320 0,0-10 32 16,0 10 0-16,2-8 0 0,-2 8 480 0,6-10 112 15,-1 2 16-15,4 1 0 0,3 0-112 0,5 2-16 16,2-1 0-16,2 1 0 0,5 2-48 0,1 1-16 15,2 2 0-15,3 0 0 0,1 0-208 0,1 2-48 16,0 2-16-16,4 5 0 0,2-1 32 0,2 4 16 16,0 0 0-16,1 4 0 0,4 3-48 0,0 4-16 15,-1 1 0-15,0 3 0 0,-3 4-80 0,-3 3-16 16,-3 5 0-16,-2 7 0 0,-5 1-64 0,-3 7-32 16,-4 4 0-16,-7-3 0 0,-2-2-128 0,-5-1-32 15,-4 0 0-15,-5 2 0 0,-2 0 112 0,-6 2 16 16,-1 0 0-16,-5 1 0 0,-2 2 0 0,-2-1 0 15,-3 0 0-15,1-3 0 0,-1-1 16 0,-1-1 16 16,-1 6 0-16,0 2 0 0,-1-4-16 0,0-1 0 0,0 0 0 16,1 2 0-16,0 2-80 0,3-2-32 0,1 2 0 0,2 2 0 15,0-2-160-15,5-3 0 0,2-1 144 16,2-2-144-16,3-5 0 0,2-2 0 0,2-5 0 0,2-4 128 16,2-5-128-16,2-1 128 0,0-5-128 0,4-2 128 15,2-4 32-15,3-2 16 0,0-1 0 0,3-2 0 0,-2 1 96 16,3-5 32-16,1-3 0 0,-1 0 0 15,0-4-80-15,3-1-16 0,0 0 0 0,-1-2 0 16,0 1-80-16,-1-3-128 0,-2 0 176 0,-1 0-176 0,0 0 128 16,-2 1-128-16,-2 0 0 0,0 2 0 0,-2-2 0 15,-10-1 0-15,0 0 0 0,0 0 0 0,8 8 0 0,-8-8 0 16,0 0 0-16,-3 11 0 0,-2 1 0 0,-3-3 0 16,-2 2 128-16,-1-2-128 0,-3 0 0 0,0 1 160 15,-3 3-160-15,2 2 128 0,-5 3-128 0,1 0 0 16,-2 2 0-16,1 4 0 0,1 3 0 0,1 3 0 15,1 0 0-15,3 1 0 0,3 4 0 0,2 0 0 16,2 6 0-16,3 2 0 0,4-1 0 0,1 0 0 16,4 1 0-16,1-1 0 0,3 8 0 0,1-5 0 15,1 0 0-15,-1 2 0 0,3 4 0 0,-3 4 0 16,-3 3 144-16,-2-1-144 0,-1 4 240 0,-4 4-32 16,-1 1 0-16,-5 0 0 0,-5 4 128 0,-4 3 32 15,-5 0 0-15,-8 6 0 0,-5-3 16 0,-5-2 0 0,-6-1 0 0,-5-4 0 16,-5 0-80-16,0-2-16 15,-3-3 0-15,-2-2 0 0,-1-6 0 0,-1 0 0 16,-2-5 0-16,-1-3 0 0,1-6-128 0,3-2-32 0,3-5 0 16,5-4 0-16,0-7-128 0,3-6-256 15,2-9 64-15,-1-8 16 16,0-8-1904-16,-1-3-384 0,2-7-80 0</inkml:trace>
  <inkml:trace contextRef="#ctx0" brushRef="#br2" timeOffset="29791.32">20313 10097 5519 0,'-16'-4'496'0,"5"3"-496"0,-2 2 0 0,-1-2 0 16,0-1 1968-16,0 2 288 0,-1 0 64 0,-2 0 16 15,-2 2-784-15,2-1-144 0,0 0-48 0,1 0 0 16,-1 3-224-16,3 0-48 0,3-1-16 0,11-3 0 0,-8 2-224 0,8-2-32 16,0 0-16-16,0 0 0 15,13 3-112-15,7-1-32 0,5 0 0 0,10-2 0 0,7-2 16 0,9 2 0 16,2 2 0-16,5-1 0 0,5-1-336 0,0 1-64 16,1 3-16-16,2-4 0 0,0-1-256 15,1 2 0-15,2 1 0 0,-2 1 0 0,-3-2 0 0,-4 3 0 16,-6 2 0-16,-19-2 0 0,-4-1 0 0,-3 2 0 15,-5 1 0-15,3 2 0 16,-11-1-544-16,-7 2-64 0,-8-9-16 0,-4 14 0 16,-5-5-544-16,-5 4-112 0,-5-3-32 0</inkml:trace>
  <inkml:trace contextRef="#ctx0" brushRef="#br2" timeOffset="29972.18">20110 10500 14735 0,'-19'4'1312'0,"12"-2"-1056"16,7-2-256-16,0 0 0 0,0 0 784 0,0 0 112 16,12 11 0-16,6-5 16 0,3-4 144 0,5-1 32 15,5 1 0-15,8-1 0 0,4-2-208 0,7 2-48 16,2 4 0-16,8-4 0 0,3-3-64 0,5-2-32 0,2 1 0 0,1 1 0 16,3 1-336-16,-1 1-64 0,-1 0-16 15,-6 0 0-15,-5-2-320 0,-22 2 144 0,0 2-144 0,-2-2 0 16,-4-2 0-16,-2 1-176 0,-4 0 0 0,-5-2 0 31,-4 2-496-31,-1 0-96 0,-6-4-32 0,-3 2 0 0,-8 3-1536 0,0 0-304 16</inkml:trace>
  <inkml:trace contextRef="#ctx0" brushRef="#br2" timeOffset="30328.03">20803 9816 19583 0,'0'-17'864'0,"3"7"176"0,-3 10-832 0,0 0-208 16,10-13 0-16,3 6 0 0,4 0 864 0,5 2 128 16,3 2 32-16,9 1 0 0,0 1-272 0,10 1-48 15,10 3-16-15,-11 0 0 0,5 5-80 0,9 1-16 16,8 4 0-16,5 4 0 0,5 6-112 0,1 5-32 15,2-1 0-15,-3 5 0 0,-4 6-64 0,-5 6-32 16,-7 2 0-16,-11 7 0 0,-9 3-32 0,-11 7 0 16,-10 0 0-16,-9 0 0 0,-10-6-128 0,-11-1-48 15,-7 0 0-15,-5-2 0 0,-9-3 112 0,-4-3 32 0,-7-4 0 16,-8-2 0-16,-7-4 96 0,-1-3 32 0,-1-3 0 16,3-5 0-16,-2-1-272 0,-16 2-144 0,12-5 160 0,14-2-160 31,8-9-1792-31,10 0-448 0,-1-7-80 0,33-5-32 0</inkml:trace>
  <inkml:trace contextRef="#ctx0" brushRef="#br2" timeOffset="32123">22471 11776 4607 0,'0'0'192'0,"0"0"64"0,-9 7-256 0,3-1 0 15,6-6 0-15,-7 6 0 0,7-6 2288 0,0 0 400 16,-7 9 96-16,7-9 16 0,0 0-1424 0,0 0-288 16,-5 9-48-16,5-9-16 0,-3 10-176 0,3-10-32 15,0 0-16-15,0 0 0 0,0 0 16 0,0 0 0 16,3 9 0-16,-3-9 0 0,0 0 96 0,0 0 32 15,15 5 0-15,1-5 0 0,1-5-144 0,5-2-32 16,3-3 0-16,2 1 0 0,-1-3-256 0,4 0-64 16,-13 3-16-16,2 0 0 0,3-2-144 0,0-4-32 15,1-1 0-15,-1 1 0 0,-1-1-32 0,-1 3-16 0,-1-1 0 16,12-6 0-16,-8 2-80 0,-6 4-128 0,-9 10 176 16,-2 0-176-16,-1 0 176 0,-5 4-176 0,0 0 160 0,3 9-160 15,-3 0 0-15,0 8 0 0,-5 3 0 16,1 6 0-16,-1 0 128 0,-1 5-128 0,-2 2 0 0,-7 32 0 15,-3-6 160-15,0-1-160 0,-1-5 160 16,0-2-160-16,-3 0 128 0,3-7-128 0,9-20 0 0,-3 0 144 16,2-2 112-16,-2 1 0 0,1 0 16 0,0-3 0 15,2-2 176-15,1-3 48 0,1-2 0 0,-6 8 0 16,6-9-144-16,8-12-32 0,0 0 0 0,0 0 0 0,0 0 112 0,14-12 16 16,-6 1 0-16,3-4 0 0,0-4-176 15,2-3-16-15,2-6-16 0,2 1 0 0,0-6-240 0,2 0 128 16,0-1-128-16,18-31 0 0,0 5 0 15,0 10 0-15,0 5 0 0,1 8 0 0,3 4 0 0,-3 5 0 16,0 3 0-16,-1 4 0 0,-17 10 0 0,2 2 0 16,-1 0 0-16,0 4 0 0,-1 4 0 0,-1 2 0 15,-2 6 0-15,-3 4 0 0,6 13-160 0,-6 7 160 16,-6 3-128-16,-6 4 128 0,-4 8 0 0,-5 0 0 16,1 2 0-16,-4 0 0 0,-3 2 0 0,0-2 0 15,1-2 0-15,-1-5 0 0,8-22 0 0,-2 2 0 16,1 2 0-16,-2 0 0 0,3-3 0 0,-1-1 128 15,0 0-128-15,2 0 0 0,-2 15 0 0,3-13-320 16,3-7 64-16,0-14 16 16,0 0-2640-16,11 3-544 0,7-5-96 0,-1-9-10848 0</inkml:trace>
  <inkml:trace contextRef="#ctx0" brushRef="#br2" timeOffset="32508.79">23830 12090 20271 0,'0'0'896'0,"-5"2"192"15,5-2-880-15,-7 0-208 0,2 0 0 0,5 0 0 0,-10 4 1264 0,10-4 208 16,0 0 32-16,0 0 16 0,0 0-464 0,0 0-96 16,0 0 0-16,12 0-16 0,2-1-32 0,3 0 0 15,4 1 0-15,3-2 0 0,5 0-352 0,5-1-80 16,6-2-16-16,2 1 0 0,6 1-288 0,0-3-176 15,1-2 192-15,-5 1-192 0,-2 1 128 0,-3 3-128 16,-2-2 0-16,-5 4 0 0,-4 0 0 0,-5 1 0 16,-7 2-160-16,-4 1 160 15,-3-1-1728-15,-9-2-240 0,-1 8-32 0,-6 0-11168 0</inkml:trace>
  <inkml:trace contextRef="#ctx0" brushRef="#br2" timeOffset="32657.62">23916 12326 11967 0,'-11'5'528'0,"11"-5"112"0,0 0-512 0,0 0-128 15,0 0 0-15,0 8 0 0,2-3 3024 0,3 3 576 0,2 1 112 0,4-4 32 16,1 2-2112-16,4-2-416 0,4 2-96 0,14 4-16 16,4-5-336-16,4 1-80 0,-9-5-16 0,6 1 0 15,2-3-272-15,-1 0-48 0,1-1-16 0,-1-2 0 16,-2 1-336-16,-1-2-208 0,-3 0 16 0,8 0-9488 16,-5-2-1904-16</inkml:trace>
  <inkml:trace contextRef="#ctx0" brushRef="#br2" timeOffset="33248.25">25420 11876 5519 0,'-13'-14'240'0,"8"9"64"0,-2-4-304 0,0 0 0 15,0-2 0-15,-1 3 0 0,0-2 4112 0,3 4 768 16,-1-3 160-16,3 3 16 0,2-1-2864 0,1 7-576 0,6-7-112 15,5 3-32-15,1-1-704 0,4 1-160 16,5 1-32-16,2 2 0 0,1 1-256 0,5 1-48 0,-3 2-16 0,3 1 0 16,4-2 16-16,1 2 0 0,1 2 0 0,-3 2 0 15,1 2 96-15,-4 2 16 0,-2 0 0 0,0 6 0 16,-6 1-192-16,-8 2-48 0,-7-1 0 0,-7 3 0 16,-8 2 80-16,-7-1 16 0,-5 4 0 0,-8-5 0 15,-8 0 16-15,-4-3 16 0,-1-2 0 0,1-3 0 16,2-1-64-16,3 0-16 0,5-5 0 0,3 3 0 0,4-5 0 15,4 4 0-15,5-5 0 0,5 3 0 0,4-3-64 0,4 4-128 16,8-2 176-16,2 2-176 0,5-2 192 0,4 3-64 16,4 1 0-16,6 2-128 0,3 1 128 0,4 3-128 15,0 1 0-15,0 2 0 0,0 5 0 0,0-2 0 16,-3 4 0-16,-5-3 0 0,-6 3 128 0,-6 0-128 16,-5 4 144-16,-5-2-144 0,-7-4 448 0,-3 1-16 15,-6-3 0-15,-5 0 0 0,-9 0 272 0,-4-2 48 16,0-7 16-16,-3-1 0 0,-2 0-192 0,-6 0-48 15,-3 0 0-15,-5-4 0 0,-4 0-288 0,-6 2-64 16,-5-5-16-16,0 1 0 0,3-1-160 0,3-1 0 16,3 2 0-16,5-2 0 15,7 0-2336-15,5 0-496 0</inkml:trace>
  <inkml:trace contextRef="#ctx0" brushRef="#br2" timeOffset="37952.48">21042 1176 6447 0,'0'0'576'0,"0"0"-576"15,0 0 0-15,10-5 0 0,-10 5 1296 0,12-2 160 16,-12 2 16-16,10-1 16 0,-10 1-992 0,11-2-208 16,-11 2-32-16,12 0-16 0,-12 0-240 0,10-2 128 15,-10 2-128-15,10-3 0 0,-10 3 192 0,7-2-48 16,-4-2-16-16,2 1 0 0,-1-1 112 0,-1-2 16 16,-1 0 0-16,-2 1 0 0,2-3 192 0,-1-3 32 15,-1-3 16-15,0 2 0 0,-1 3 80 0,-1-3 0 16,-3 0 16-16,-1 1 0 0,0-5-160 0,-5 0-48 15,0 2 0-15,-3 0 0 0,-3 2-64 0,-2 0-32 16,-2 0 0-16,-2 3 0 0,-1-3-96 0,-3 3-32 16,-2-5 0-16,-3 4 0 0,-1 2-160 0,-1-2 0 0,-2 1 0 15,-1-2 128-15,-1 2-128 0,-1-2 0 16,-3 5 144-16,-3-2-144 0,-3 2 128 0,0 1-128 16,-2-3 128-16,-1 2-128 0,0 0 128 0,-1-3-128 0,-2 4 160 15,-2 2-160-15,-2 2 128 0,0 1-128 0,-2 1 0 16,0-1 144-16,1-4-16 0,2 2-128 0,-1 1 192 0,0 3-64 15,-4 7 16-15,-3-1 0 0,-1 2 0 0,0 3 0 16,-2-3-144-16,6 4 160 0,1 2-160 0,2 2 160 16,3-1-160-16,2 0 128 0,2 2-128 0,5 0 128 15,0 4-128-15,5 1 0 0,-2-1 0 0,6-1 0 0,3 0 0 16,3-1 0-16,3 1 0 0,3 1 0 16,6 0 0-16,3 1 0 0,3-4 0 0,4-1 0 0,4-1 0 15,3 1 128-15,3 0-128 0,5-1 0 0,1 1 128 0,4-1-128 16,2-1 0-16,5 1 128 0,3-1-128 0,4-1 192 15,3-4-192-15,4 2 192 0,2 1-192 0,2-1 160 16,3-4-160-16,3 0 160 0,1-2-160 0,3 1 0 16,0-5 144-16,4-1-144 0,1 1 128 0,4-1-128 15,1-1 128-15,2 0-128 0,1-2 128 0,3 0-128 16,1-2 128-16,5 1-128 0,0-1 0 0,2-2 128 16,1 1-128-16,-2 1 0 0,2-2 176 0,1 1-48 15,2-1 0-15,-3-1 0 0,-3 2-128 0,-1-3 0 16,-2-1 0-16,-1 1 0 0,-1-1 0 0,-2 0 0 15,-4 3 0-15,-1-1 0 0,-3-6 128 0,-5 4-128 16,-5-5 128-16,-3 1-128 0,-3 1 128 0,-3-4-128 16,-1 1 0-16,-6-1 128 0,-4-4-128 0,-4 1 128 15,-5-1-128-15,-6 1 128 0,-2 1-128 0,-2-3 160 16,-6-2-160-16,-3-2 160 0,-4 1-160 0,-6 1 192 0,-3-2-192 16,-3 0 192-16,-5 4-192 0,-2 0 0 15,-3 0 144-15,0 3-144 0,-1 0 0 0,-1 6-160 0,-1 0 16 16,2 4 0-1,2-2-1600-15,3 3-320 0</inkml:trace>
  <inkml:trace contextRef="#ctx0" brushRef="#br2" timeOffset="38717.4">22960 991 5519 0,'9'-14'240'0,"-9"14"64"0,9-8-304 0,0-2 0 0,-1 4 0 0,1-2 0 16,-9 8 1216-16,11-4 192 0,0 0 48 0,0 2 0 16,-11 2-1136-16,10-6-320 0,-10 6 144 0,7-4-144 15,-7 4 0-15,0 0 128 0,0 0-128 0,2-9 0 16,-2 9 400-16,-5-12 16 0,-4 5 0 0,-1-3 0 16,-6 3 128-16,1-2 32 0,-5 2 0 0,-1-2 0 15,-2 2-64-15,-5-1-16 0,1-1 0 0,-3 0 0 0,0 0-64 16,-3 3-16-16,-4 0 0 0,-3 3 0 0,-3 0-288 15,0 2-128-15,-1 1 128 0,0-1-128 0,1-1 208 16,2 5-32-16,1 1-16 0,-1 6 0 0,0-1 96 0,3 6 32 16,3 5 0-16,2 3 0 0,1 1-288 0,1 3 0 15,1 6 0-15,2 0 0 0,8 1 0 0,0-1 0 16,3 2 0-16,4-1 0 0,4-5 0 0,4 2 0 16,4-6 0-16,6 2 0 0,5-3 0 0,1 2 0 15,6-5 0-15,7-2 0 0,5 2 272 0,4 0-48 16,3-2-16-16,1 0 0 0,3-2 80 0,2-2 16 0,2-1 0 15,3-3 0-15,2-4-16 0,1-5 0 16,-2 0 0-16,3-4 0 0,1 0-32 0,-2-2-16 16,-1-5 0-16,1 0 0 0,1-5 16 0,-3 0 16 15,-1-1 0-15,-3-2 0 0,0-2 160 0,-2-1 16 0,-4-3 16 0,-3 0 0 16,-3-6-64-16,-5 1-16 16,-4 0 0-16,-4-4 0 0,-3-2-224 0,-4 4-160 15,-6 2 192-15,-3 1-192 0,-6 4 208 0,-5 3-64 0,-3 2-16 16,-4 3 0-16,-4 2-128 0,-5 5 0 0,-4 4 144 15,-2 2-144 1,0 2-272-16,-4 4-128 0,-6 2-32 0</inkml:trace>
  <inkml:trace contextRef="#ctx0" brushRef="#br2" timeOffset="40168.92">12992 1457 10815 0,'8'-16'480'0,"-3"7"96"0,0-3-448 0,0 2-128 16,-1 3 0-16,-2-4 0 0,0 4 768 0,-2-5 144 15,0 4 32-15,0-5 0 0,-4 1-448 0,-1 2-96 16,-4-3-16-16,-1 2 0 0,-3-4 32 0,-2 0 0 15,-3 1 0-15,-2 1 0 0,-5 0-64 0,-3 0-16 0,-2-1 0 0,-6 4 0 16,1-1-48-16,-6-1-16 16,-5 1 0-16,1-3 0 0,-2-1-128 0,-4 2-16 15,-3 0-128-15,1 1 192 0,0-2-16 0,-3 5-16 16,-3 0 0-16,-1 4 0 0,-3-3-32 0,1 2-128 0,-3 2 192 0,0 0-64 16,1 0-128-16,-2 4 0 15,-4 3 144-15,-1 1-144 0,0-2 0 0,-3 3 128 16,2-1-128-16,1 2 0 0,-1-2 0 0,1 4 128 0,1 2-128 0,-1 2 0 15,-3-2 0-15,3 4 0 0,5-2 0 0,1 2 0 16,-1 3 0-16,5 6 0 0,0-3 0 0,7 2 0 16,0 2 0-16,6 3 144 0,3-2-144 0,5 4 0 15,0 4 144-15,7 4-144 0,4 3 0 0,1 1 144 16,1 5-144-16,3-1 0 0,1 2 0 0,4 1 0 16,1-2 0-16,4 1 0 0,4 1 0 0,5-1 0 15,5 0 0-15,1-2 0 0,2-3 0 0,3-6 0 16,5-2 0-16,3-5 0 0,2 3 0 0,4-3 128 0,5-5-128 15,3-1 0-15,3-3 144 0,5 0-144 0,6 0 192 0,5-1-16 16,2-2-16-16,5-4 0 0,2-3 32 0,5 0 0 16,4-3 0-16,3 0 0 0,6 2-64 0,2-5 0 15,2-4 0-15,2-4 0 0,2-6-128 0,5 0 0 16,3-4 0-16,4-3 128 0,2-2-128 0,0 2 192 16,2-4-192-16,0-3 192 0,0-3 64 0,0-2 32 15,-2-1 0-15,-4-5 0 0,-7-3 256 0,-4-6 48 16,-2-5 16-16,-5 1 0 0,-4-3-160 0,-7-1-48 15,-5 1 0-15,-10 2 0 0,-8 0-160 0,-6 1-48 16,-9 1 0-16,-7 5 0 0,-7 2-192 0,-7 3 144 16,-7 4-144-16,-5 3 128 0,-10 6-128 0,-8 5 0 15,-4 5 0-15,-10 4 0 16,-9 6-720-16,-5 5-32 0,-4 3 0 0</inkml:trace>
  <inkml:trace contextRef="#ctx0" brushRef="#br0" timeOffset="45588.47">23094 9265 5519 0,'0'0'496'0,"0"0"-496"16,0 0 0-16,-7 4 0 0,0 0 1168 0,0 0 144 15,1 2 32-15,6-6 0 0,-6 3-144 0,6-3-32 16,0 0 0-16,0 0 0 0,0 0 112 0,0 0 32 15,0 0 0-15,0 0 0 0,0 0 96 0,9-7 32 16,1-3 0-16,4 0 0 0,2-1-544 0,2-5-128 0,1 2 0 0,2-1-16 16,0-3-496-16,2 1-80 0,1-2-32 0,0-1 0 15,0 0-144-15,2 1 0 0,-3 1 144 0,-3 4-144 16,-1 3 0-16,-2-1 0 0,-5 6 0 0,-1 1 128 16,-4 4 0-16,-7 1 16 0,4 12 0 0,-3 6 0 15,-3 5-144-15,-5 8 0 0,-3 3 0 0,-4 4 0 16,-1 5 0-16,-5 6 0 0,-1 4 0 0,-9 22 0 15,1-6 0-15,2-7 0 0,7-11 0 0,3-7 0 0,0-8 0 0,7-6 128 16,-1-3-128-16,3-5 192 0,3-7 416 0,3-1 96 16,0-7 0-16,2-7 16 0,0 0-48 0,13-1-16 15,2-4 0-15,7-6 0 0,5-6 176 0,1-4 16 16,0-4 16-16,2-4 0 0,3 0-576 0,3-4-112 16,-1-1-32-16,3-2 0 0,3-1-144 0,0-2 0 15,-2-6 144-15,1 3-144 0,-5-1 0 0,-1 6 128 16,0 7-128-16,-6 3 0 0,-8 7 0 0,-2 3 0 15,-4 7 0-15,-4 6 0 0,-10 4 0 0,5 12 0 16,-5 3 0-16,-4 5 0 0,-5 6 0 0,-4 9-240 16,-4 12 64-16,-4 2 16 0,-2-1 160 0,-1 3 0 15,0-2-144-15,1 2 144 0,0-5 0 0,2 0 0 16,-1-8 0-16,-1-3 0 0,-1-3 0 0,4-4 0 16,-1 0 0-16,4-4 128 0,1 0-128 0,4-3 0 15,4-4 144-15,3-4-144 0,2-3 0 0,3-10 0 16,-1 10 0-16,1-10 0 0,0 0-192 0,0 0-128 15,13-5 0-15,3-1-16 16,3-4-1904-16,3-3-384 0,2-6-80 0</inkml:trace>
  <inkml:trace contextRef="#ctx0" brushRef="#br0" timeOffset="45847.52">24284 9297 21183 0,'0'0'1888'0,"0"0"-1504"0,7-9-384 0,3 7 0 0,1-2 336 0,1-2 0 16,2 1 0-16,4 1 0 0,0-4 448 0,-2 4 96 16,5 1 16-16,7 0 0 0,2-2-336 0,4-3-64 15,3 3-16-15,-1 0 0 0,0-3-256 0,-2 3-48 16,-2 0-16-16,-3 0 0 0,-1 1-160 0,-5 4 160 15,-3-1-160-15,-5 2 160 16,-5 2-1616-16,-10-3-320 0,0 8-64 0</inkml:trace>
  <inkml:trace contextRef="#ctx0" brushRef="#br0" timeOffset="46005.74">24281 9536 19295 0,'0'0'848'0,"0"0"176"0,11 4-816 0,3-1-208 16,2-1 0-16,1 2 0 0,8-2 1520 0,-6 0 256 15,6-1 48-15,7-1 16 0,6 0-624 0,5-1-112 16,4-1-16-16,3-1-16 0,1-5-512 0,-3 4-112 16,-2-1 0-16,-3-1-16 0,-6-1-432 0,-4 2 0 15,-5 0 0-15,-4 1-9328 16,-2 3-1744-16</inkml:trace>
  <inkml:trace contextRef="#ctx0" brushRef="#br0" timeOffset="46522.52">25336 9080 14735 0,'-11'-9'1312'0,"6"5"-1056"15,-1 2-256-15,1-3 0 0,3 1 832 0,-3 1 96 16,2-2 32-16,3-1 0 0,1 1 432 0,3 0 80 15,4-4 32-15,5 2 0 0,-1 0-288 0,4 0-64 16,1 2-16-16,4-2 0 0,0 2-368 0,6 1-80 16,0-1-16-16,6 0 0 0,10 1-64 0,-2 3-16 15,-4 1 0-15,-6 6 0 0,-3 4-64 0,-4 5-16 0,-3 2 0 0,-7 3 0 16,-7 4-256-16,-5 7-64 0,-6 4-16 16,-9 6 0-16,-9 6-32 0,-5 0 0 0,-4 4 0 15,-2-1 0-15,1-3 16 0,4-5 0 0,-1-2 0 0,2-2 0 16,4-3 512-16,4-4 96 0,5 1 32 0,4-5 0 15,4 0-208-15,3-7-32 0,6-2-16 0,7 6 0 16,7-3-288-16,0-10-48 0,9 1-16 0,8-4 0 16,9 0 32-16,4-5 0 0,3-3 0 0,2 0 0 15,1-3-224-15,1-4 0 0,-2 1-192 0,-1 3 192 16,-2 1-2368-16,0-1-352 0</inkml:trace>
  <inkml:trace contextRef="#ctx0" brushRef="#br0" timeOffset="47788.18">26785 8662 10127 0,'0'0'896'15,"4"-7"-704"-15,4-2-192 0,0 2 0 16,5-5 1408-16,2 4 240 0,3-4 48 0,4 3 16 16,1 0-656-16,6 4-128 0,3-1-32 0,2 2 0 15,3 0 32-15,1 4 0 0,1-1 0 0,16 2 0 0,-7 2 0 0,-4 2 0 16,-5 2 0-16,-3 2 0 0,-6 4-416 0,-3 1-64 16,-3-1-32-16,-4 3 0 0,-3 3-128 0,-4 3-32 15,-6-2 0-15,-4 3 0 0,-5 6-80 0,-5 2-32 16,-6 5 0-16,-5 3 0 0,-5-1-16 0,-5 3 0 15,-3-1 0-15,-4 4 0 0,-3-4 64 16,-1 5 0-16,-4-1 0 0,1 3 0 0,2-1 48 0,2 4 16 16,1-1 0-16,2-2 0 0,0 2-128 0,5 0 0 15,-1-2-128-15,5 4 192 0,0 1-192 0,7-2 0 16,4-2 0-16,3-2 0 0,4 2 0 0,4 0 0 16,2-6 0-16,4 1 0 0,0 1 0 0,5-5 0 15,2-1 0-15,2 0 0 0,4 3 176 0,2-7-176 16,-1-1 192-16,3-2-192 0,4-3 336 0,4-4-32 15,3 1-16-15,0 0 0 0,1-4-16 0,3-3 0 16,-1 1 0-16,3-2 0 0,3-3-112 0,-3-6-32 0,-4 1 0 0,-1-2 0 16,-5-3 64-16,0-2 0 15,-6-1 0-15,1-1 0 0,-6-1-192 0,-3 0 192 16,0-2-192-16,-12 3 192 0,0 0-192 0,10-1 128 0,-10 1-128 16,0 0 128-16,0 0 0 0,0 0-128 0,0 0 192 0,-9 11-64 15,-2-2 160-15,-5 3 32 0,-4 0 0 0,-1 0 0 16,-2 1-112-16,-1 2-16 0,-4 3 0 0,0-1 0 15,0 4-192-15,0 3 0 0,0 8 0 0,2 2 0 16,3 2 0-16,3 1 0 0,2 1 0 0,3 5 0 0,1 0 0 16,5 5 0-16,4-2-128 0,5 5 128 15,5 4 0-15,4 3 0 0,5 4 0 0,6 6 0 0,6 2 0 0,9 3 0 16,9 2 0-16,-1 2 0 0,1 4 0 16,-4-2 0-16,-5 1 0 0,-5-4 0 0,-8 0 0 0,-4 1 0 15,-5-4 0-15,-5 0 0 0,-7-1 0 0,-5 3 128 16,-4-2-128-16,-6-1 144 0,-5-2 208 0,-6 0 32 15,-4-1 16-15,-9-2 0 0,-6 2 48 0,-4 1 0 16,-5-3 0-16,-6 0 0 0,-3-2-128 0,-6 2 0 16,-3 1-16-16,-9-7 0 0,-9-1-112 0,0-6-32 15,0 0 0-15,0-7 0 0,0 0-160 0,0-10 0 16,2-4 0-16,7-7 0 16,7 0-1728-16,7-11-448 0,9-7-64 0</inkml:trace>
  <inkml:trace contextRef="#ctx0" brushRef="#br0" timeOffset="49566.24">21014 1009 4607 0,'0'0'192'0,"9"5"64"0,-9-5-256 0,9 7 0 16,0-2 0-16,0 0 0 0,0 2 592 0,-2-1 80 16,-7-6 16-16,9 5 0 0,-9-5-560 0,9 4-128 15,-9-4 0-15,9 4 0 0,-9-4 144 0,9 2 0 16,-9-2 0-16,10-1 0 0,-10 1 1104 0,12-4 224 16,-5 2 32-16,3-2 16 0,-3 0-80 0,0-1-16 0,-7 5 0 0,9-8 0 15,-2 2-176-15,-1-1-32 0,-4-1-16 0,-2 8 0 16,4-10-480-16,-1 1-80 0,-3 9-32 0,2-10 0 15,0 2-160-15,-2-1-16 0,0 9-16 0,-2-9 0 16,0-2-240-16,-1 3-48 0,2-3-128 0,-3 2 192 16,-2-3-48-16,-3 3-16 0,0-2 0 0,-2 0 0 15,-3 2-128-15,-4-3 192 0,-3 5-192 0,-1-2 192 16,-5 2-16-16,-1 2 0 0,-3-1 0 0,-2 1 0 16,-3-1-176-16,-1-2 192 0,-1 4-192 0,-3 0 192 15,-2-2-192-15,-1 1 0 0,2 1 144 0,-1 3-144 16,-4-1 0-16,0 0 144 0,0-3-144 0,0 0 0 15,0 2 192-15,-4-1-192 0,-1-1 192 0,0 3-192 16,1-1 192-16,-2 3-192 0,-3 2 192 0,1-1-192 16,2-1 208-16,1 0-64 0,1 0-16 0,3-1 0 0,1 3-128 15,2 2 160-15,3-4-160 0,0 4 160 0,-1 1-160 0,0 6 192 16,-2-1-192-16,2 4 192 0,0-1-192 0,1-2 160 16,2 3-160-16,2 3 160 0,1 2-160 15,2 3 0-15,2 1 0 0,1-1-176 0,-2-1 176 16,2 2 0-16,3 1 0 0,2-3 0 0,2-2 0 0,3 2 0 15,3-2 128-15,2 1-128 0,2 3 0 0,4-4 0 16,3 0 0-16,3-1 0 0,1-1 0 0,3-3 0 16,1 1 0-16,2-1 0 0,1 1 176 0,3-2-48 15,2-2 0-15,3 1 0 0,2 0-128 0,0-2 0 16,1 2 0-16,4-3 0 0,-1 1 128 0,5 0-128 16,0-1 192-16,6 2-64 0,0 0 0 0,3 0-128 15,2-3 192-15,4 2-64 0,4-5-128 0,0 1 128 0,2 3-128 16,5-4 128-16,3 2-128 0,1-2 160 0,0-3-160 0,-1 2 160 15,1 0-160-15,-1-2 0 0,0-2 0 0,0 0 128 16,0 0-128-16,1 0 0 0,1 0 0 0,-1-2 128 16,-2-1-128-16,-1 1 0 0,1 1 0 0,-2-1 128 15,-2 1-128-15,-2-2 160 0,0 1-160 0,0-3 160 16,-4 0-160-16,3 1 192 0,1 0-192 0,-1-1 192 16,-3 1-64-16,-2 0 0 0,-1-4 0 0,-2 0 0 15,1-2-128-15,-4 1 0 0,-2-4 0 0,0 6 0 16,-4-5 128-16,1 3 0 0,-5-4 0 0,-2 2 0 15,-2 0-128-15,-2-3 0 0,-2 1 0 0,-1-1 0 16,-3 0 128-16,-1-3 0 0,-1 1 0 0,-3-2 0 16,-2-1-128-16,-1 0 0 0,-2 0 0 0,-3-1 0 0,-1 2 0 15,-2 3 0-15,-2-2 0 0,-2 2 0 0,-1-2 0 16,-4 2 0-16,-3-2 0 0,-3 1 0 0,-1-1 0 0,-3 1 0 16,-3 2 0-16,-1-1 0 0,-3-1 0 0,1 0 0 15,-4-1 0-15,0 2 0 0,-1 0 0 0,-2 2 0 16,-4-1 0-16,-1 1 0 0,0 2 0 0,-1 1 0 15,-3-2 0-15,-1 3 0 0,-2-2 0 0,0 2 0 16,-1-1 0-16,-5 5 0 0,-4 2 0 0,0 2 0 16,1-1 0-16,-2 0 0 0,-2 1 0 0,0 4 0 15,-3 2 0-15,-4 1 0 0,-4 4 0 0,0-1 0 16,1 5 0-16,1-1 0 0,3-3 0 0,1 4 0 16,5 4 0-16,0 1 0 0,1 2 0 0,6 3 0 15,4-1 0-15,5 3 0 0,1 4 0 0,8 2 0 16,4-4 0-16,6 4 0 0,5 5 0 0,5-3 0 0,4-1 0 0,6-2 0 15,6-5 0-15,3 3 0 0,4-2 0 0,7 2 0 16,4-3 0-16,5 1 0 0,4-5 0 0,6 1 0 16,2 0 0-16,5-4 0 0,5-1 0 0,0-1 0 15,5-5 128-15,2 0-128 0,3-1 0 0,1-3 128 16,4 3-128-16,5-6 0 0,3-1 0 0,6-1 128 16,4-3-128-16,2-2 128 0,-2 0-128 0,3-2 128 15,0 1-128-15,-2-4 0 0,1-2 0 0,-2-4 0 16,-2 1 128-16,-3-2-128 0,-4-4 0 0,-3 0 128 15,-4-4-128-15,-4 1 0 0,-3-2 144 0,-3-4-144 16,-5-1 0-16,-3 2 128 0,-2-1-128 0,-5 0 0 16,-2 2 0-16,-5-1 144 0,-5-3-144 0,-4-1 0 15,-1 4 0-15,-5-1 0 0,-4 3 0 0,-4 3 0 0,-5-3 128 16,-7 4-128-16,0 4 0 0,-6 2 0 0,-3-3 0 0,-5 3 0 16,-3 0 0-16,-4 4 0 15,-2-1-512-15,-6 2-64 0,-3 1-16 0,0 5 0 16,3-1-1952-16,0 0-384 0</inkml:trace>
  <inkml:trace contextRef="#ctx0" brushRef="#br0" timeOffset="50979.6">23351 1189 3679 0,'0'0'320'0,"7"-5"-320"16,2-3 0-16,0 3 0 0,-9 5 384 0,10-3 16 15,0-4 0-15,-2 2 0 0,0 1 96 0,-8 4 16 16,7-9 0-16,0 3 0 0,-7 6 224 0,6-5 48 15,-6 5 16-15,4-10 0 0,-4 10 128 0,1-7 32 0,-2-4 0 0,-3 5 0 16,4 6-144-16,-9-8-32 0,-1 3 0 0,-3 0 0 16,-1-3-32-16,0 3-16 0,1 0 0 0,-1 1 0 15,0-3-224-15,-3 0-64 0,-4 1 0 0,0-3 0 16,-2 1-64-16,-3-2 0 0,-2 3-16 0,3-5 0 16,-4 1 0-16,-2 3 0 0,-2-2 0 0,-1 2 0 15,-3-3-64-15,0 2-16 0,-1-4 0 0,0 4 0 16,0-2-144-16,0 4-16 0,0-1-128 0,-3 3 192 15,-2-2-192-15,-1 5 144 0,1 0-144 0,-3 2 128 16,-2 2 32-16,0 3 0 0,0 1 0 0,1 2 0 16,1 2 32-16,1 1 16 0,3 1 0 0,2 4 0 0,0 2-80 15,5 4 0-15,4 3-128 0,4-2 192 16,3 1-16-16,4 3-16 0,1-3 0 0,4 5 0 0,3-2-160 16,5 1 192-16,3-4-192 0,1 3 192 0,6-3-192 15,1 1 128-15,4-3-128 0,5-2 128 0,1 1-128 0,3-1 192 16,0-2-192-16,5 2 192 0,4-2-16 0,1 0 0 15,4-3 0-15,1-1 0 0,0 0 48 0,3-4 16 16,2 0 0-16,2-2 0 0,3-1 16 0,4 0 0 16,4-2 0-16,-1 0 0 0,0-3-32 0,4 0 0 15,-1-4 0-15,1 1 0 0,1 0-96 0,-1 0-128 16,-1-3 176-16,2 1-176 0,-1-1 144 0,-3-1-144 16,-6-5 0-16,-1 1 144 0,-2-3-144 0,-3-2 192 15,-2-2-192-15,-3 0 192 0,-4-2-16 0,-1-1 0 0,-4-3 0 16,-3 1 0-16,-2 0-48 0,-4-3-128 15,-2 1 192-15,-5 2-64 0,1 2-128 0,-6-2 128 0,-3-3-128 16,-1-1 128-16,-1-2-128 0,-5 0 128 0,-2 1-128 0,-4 0 128 16,-2 2-128-16,0-3 0 0,-2 2 0 0,-1 1 0 15,-1 2 0-15,-4 2 0 0,-3 1 0 0,-5 0 0 16,-3 1 0-16,-2 0 0 0,-4 3 0 0,-5 1 0 16,-4 3 0-16,-4-3 0 0,0 1-144 0,-2 5 144 15,1-1-128-15,-1 7 128 0,0 2 0 0,2 2 0 16,0-2 0-16,0 3-128 0,3 2 128 0,1 0 0 15,2 4 0-15,3 2-128 0,2 5 128 0,1 1 0 16,2 3 0-16,-3 1 0 0,2 1 0 0,2 3 0 16,4 2 0-16,2 1 0 0,2 1 0 0,2-4 0 15,2 2 0-15,6 0 0 0,5 2 0 0,3-3 0 16,5-2 0-16,3-1 0 0,4-3 0 0,6 0 0 16,4 2 0-16,4-1 0 0,5 1 0 0,6-3 0 15,-3 0 0-15,6-1 0 0,4-4 128 0,4 2-128 0,2 0 176 0,4-2-176 16,1 0 192-16,4-5-192 0,4 1 144 0,1-4-144 15,4 0 0-15,0-3 144 0,0 0-144 0,1-5 0 16,0-2 144-16,-1-2-144 0,-1 1 176 0,1-4-48 16,-3 0 0-16,-1-2 0 0,4 1-128 0,-5-3 0 15,-4 0 0-15,-2 0 0 0,-5-4 0 0,-2-1 0 16,-3-5 144-16,-5 4-144 0,-3 0 0 0,-3 0 144 16,-2-3-144-16,-3 1 0 0,-4-5 160 0,-2 2-160 15,-3-3 128-15,-4 2-128 0,-2 1 0 0,-5-3 128 16,-3 2-128-16,-4-3 0 0,-3 2 0 0,-2 1 0 15,-1 1 0-15,-6 2 0 0,-4-3 0 0,-6 6 0 16,1 2 0-16,-6 4 0 0,-7 1 0 0,-4 0 0 0,-7 1 0 16,-3-1 0-16,-4 0-144 0,0 4 144 0,-1 3 0 0,-1 2 0 15,0 7-128-15,-1 0 128 0,2 0 0 0,3 5 0 16,-3-2 0-16,4 9 0 0,-1 3 0 0,4 2 0 16,2 9 0-16,3-1 0 0,5 3 128 0,8 1-128 15,8 1 0-15,9 1 0 16,8 4 0-16,7-3 0 0,9 0 0 0,12 0 0 0,12-2 0 0,11 4 0 15,11 4 0-15,12 3 0 0,9 4 0 0,11-2 0 32,8 0-2384-32,3 0-576 0</inkml:trace>
  <inkml:trace contextRef="#ctx0" brushRef="#br0" timeOffset="52449.71">12951 1387 10127 0,'17'-15'896'0,"-6"9"-704"0,2-4-192 0,0 3 0 15,-2 2 992-15,1 0 160 0,-1 1 48 0,-2 3 0 16,-9 1-304-16,0 0-48 0,10-1-16 0,-10 1 0 16,0 0-576-16,0 0-128 0,0 0-128 0,0 0 176 15,0 0-48-15,0 0-128 0,-6-7 192 0,-3-3-64 16,-6 5 128-16,-2-4 32 0,-2 0 0 0,-4-2 0 15,-3 2-64-15,-4-1-16 0,-4 2 0 0,-2-3 0 16,-3-1 80-16,-3 3 16 0,-4-1 0 0,1 3 0 16,-4-2 80-16,-2 0 32 0,-2-5 0 0,-2 4 0 15,-1-2-96-15,1 2-32 0,-1 2 0 0,-4 2 0 16,-2 1-96-16,-3 1 0 0,-3 2-16 0,0-2 0 16,-1-3 16-16,2 5 0 0,1 2 0 0,-3 2 0 0,-1 4-16 15,-1-1 0-15,-2-3 0 0,2 5 0 16,3 1-48-16,0 5 0 0,3 0 0 0,1 2 0 0,-1 0 32 15,-1 1 0-15,1 0 0 0,0-1 0 0,3 2-160 0,1 3 0 16,1 2 0-16,1 3 0 0,1 2 0 16,1 3 0-16,3 1 0 0,5 2 0 0,2 0 0 15,4 1 0-15,3-2 0 0,3 3 0 0,2 0 0 0,4 1 0 16,3-5 0-16,3 1-176 0,5 0 176 0,0 1 0 16,4 0 160-16,2-1-160 0,-4 1 0 0,5 3 0 15,3 0 0-15,1 1 0 0,2-2 144 0,4-2-16 16,3-3 0-16,3 1 0 0,2-1 16 0,4 2 0 15,1-2 0-15,3 0 0 0,1-2 0 0,3 1 0 16,4 0 0-16,3 2 0 0,1 0-16 0,3-3 0 0,0 0 0 16,3-4 0-16,2 2-128 0,4-5 192 0,3 0-192 15,4-3 192-15,-3-2-64 0,8-6-128 0,4-1 192 16,3-2-64-16,1-5 80 0,4 2 16 0,3-3 0 0,2-1 0 16,1-2 0-16,5-5 0 0,1 0 0 0,2-5 0 15,-2 2 800-15,3-4 176 0,3-1 16 0,0-3 16 31,-2-1-1712-31,-1-3-352 0,1 1-64 0,-1-2 0 0,-1 0 896 0,0 0 0 0,1 0 0 0,-5-1 128 16,-1-4-128-16,-4 3 144 0,-3 1-144 0,-4-3 160 16,-3 1-160-16,-4 0 128 0,-1 2-128 0,-5-3 128 15,-4 0-128-15,-1-1 160 0,-2-2-160 0,-3-6 160 16,-3-3-160-16,-4 2 128 0,-4 0-128 0,-2 0 128 16,-2 2-128-16,-4-1 0 0,-5 0 144 0,-2 1-144 15,-4-1 0-15,-1 1 144 0,-2-1-144 0,-6 0 0 16,1 0 0-16,-2 0 0 0,-1-1 0 0,-4 2 0 0,-6-2 0 15,0 1 0-15,-2 3 0 0,-2 4 0 0,-3 0 0 0,-3 4 0 16,-4-1 0-16,-2 3 0 0,-1-1 0 0,-2 0 0 16,-4 1 0-16,-1 0 0 0,-3 4 0 0,-2 1 0 15,-1 1-160-15,-4 3 160 0,-4 2 0 0,-5 4 0 16,-2-1-144-16,-3 3 144 0,-1 3 0 0,-1 2 0 16,1 1 0-16,-1 3 0 0,-1-1 0 0,2 4 0 15,-1 5 0-15,0-2 0 0,-1 1 0 0,1 2-160 16,1-1 160-16,3 4-128 0,2 4 128 0,-2 4 0 15,-3 5 0-15,3 4 0 0,1-5 0 0,2 5-160 16,-1 1 160-16,2 5 0 0,1 8 0 0,0 2-128 0,-1 6 128 16,1 3 0-16,0 0 0 0,2-1 0 0,-2-1-128 15,7 0 128-15,4-2 0 0,4 2 0 0,5-1-128 16,7-3 128-16,5-3 0 0,5-4 0 0,5 0 0 0,2-3 0 16,6-3 0-16,5 0 0 0,5-1 0 0,3 0 0 15,3 1 0-15,3 3 0 0,4-1 0 0,4-2 0 31,6-1-1024-31,3 0-128 0,6-1-48 0</inkml:trace>
  <inkml:trace contextRef="#ctx0" brushRef="#br0" timeOffset="54050.64">27855 10468 10127 0,'-12'10'448'0,"3"-6"96"0,-3-3-544 0,0-1 0 0,0 4 0 0,3-1 0 16,9-3 1680-16,-9 0 240 0,3 0 32 0,6 0 16 15,0 0-304-15,0 0-48 0,1-11-16 0,6-3 0 16,3 0-336-16,4-1-80 0,1-1-16 0,3-2 0 16,2-4-384-16,2 1-80 0,-3-1 0 0,3-3-16 15,0-1-112-15,3-1 0 0,-3 2-16 0,3 2 0 0,-4 0-128 16,-2 8-32-16,-1 2 0 0,-4 4 0 16,-1 4-272-16,-13 5-128 0,10 7 128 0,-2 4-128 0,-5 6 0 0,-3 4 0 15,-3 6 0-15,-5 0 0 0,-4 4 0 0,-2 6 0 16,-1 3 0-16,-3 2 0 0,-3-2 128 0,1 0-128 15,0-2 128-15,3-1-128 0,-1-4 0 0,0 0 0 16,2-4 0-16,0-5 0 0,4-2 160 0,1-8 0 16,2-5 0-16,9-9 0 0,0 0 192 0,0 0 32 15,0 0 16-15,0 0 0 0,14-10 256 0,3-8 48 16,2-8 16-16,1 1 0 0,3-1-320 0,3-4-64 16,-1-6-16-16,4 1 0 0,4-2-320 0,2 3 128 15,-1 1-128-15,0 6 0 0,2 0 0 0,-4 8 0 16,-7 4 0-16,-3 6 0 0,-3 3 0 0,-5 6 0 15,-3 6 0-15,-3 3 0 0,-2 6 0 0,-2 11-192 16,-4 4 192-16,-1 2-192 0,-3 1 192 0,-1 1-160 16,-3 4 160-16,-1 0-160 0,0 2 160 0,-1-1 0 15,0 2 0-15,-4-4 0 0,3-3 0 0,-1-5 0 16,2-2 0-16,1-7 0 0,0-1-192 0,4-2-48 16,5-17-16-16,0 0 0 15,0 0-1520-15,0 0-304 0,0 0-64 0,15-10-12496 0</inkml:trace>
  <inkml:trace contextRef="#ctx0" brushRef="#br0" timeOffset="54294.53">28557 10535 24879 0,'1'-14'1088'0,"-1"14"256"0,7-6-1088 0,-1 1-256 15,3 1 0-15,4-1 0 0,2 1 576 0,5-2 64 16,4 2 16-16,7 0 0 0,3-5-80 0,3 2 0 16,3-1-16-16,-1-2 0 0,-1 0-224 0,-2 1-32 15,-3 0-16-15,-4 3 0 0,-4 2-288 0,-3 1 0 16,-4 2 0-16,-7 2 0 16,-4 3-1904-16,-6 2-272 0,-5 6-64 0,-7 7-8896 0</inkml:trace>
  <inkml:trace contextRef="#ctx0" brushRef="#br0" timeOffset="54429.88">28671 10693 13823 0,'0'0'1216'0,"0"0"-960"16,-2 8-256-16,2 0 0 0,0-8 1408 0,6 7 224 16,4-1 48-16,1 0 16 0,3-2-352 0,3-1-64 15,6-3 0-15,3 0-16 0,-2-1-368 0,5-2-80 16,3-1-16-16,0-2 0 0,-2 1-400 0,1 0-80 16,-2 0 0-16,0 0-16 0,0-3-528 0,-2-1-96 15,-3 3-32-15,5-10-11936 0</inkml:trace>
  <inkml:trace contextRef="#ctx0" brushRef="#br0" timeOffset="54811.88">29616 9952 3679 0,'1'-6'320'0,"0"-6"-320"15,-1 1 0-15,0-1 0 0,0 2 5072 0,-1 4 944 16,1 6 192-16,0 0 48 0,0 0-4656 0,-6 5-944 16,-1 6-176-16,-1 2-32 0,-1 1-16 0,-3 5 0 15,1 5 0-15,-1 0 0 0,1 5 96 0,1 1 32 16,0 0 0-16,1 2 0 0,1 1-160 0,3-1-16 15,1-3-16-15,4-1 0 0,3-5-80 0,2-1-16 16,2-2 0-16,4-4 0 0,1 0 112 0,4-5 0 16,1-6 16-16,4 0 0 0,2-1-16 0,1-4-16 15,0-6 0-15,1-1 0 0,-1-2-160 0,1 1-16 16,-3-5-16-16,0-1 0 16,-3-4-496-16,-1-1-80 0,-2-1-32 0,-2-1 0 15,-3 1-736-15,-1-2-160 0,-1-1-16 0,-2 4-16 16,1 0-1760-16,-2-1-336 0</inkml:trace>
  <inkml:trace contextRef="#ctx0" brushRef="#br0" timeOffset="54988.5">30016 9837 12895 0,'0'0'1152'0,"0"0"-928"0,3-6-224 0,-3 6 0 16,0 0 1904-16,0 0 336 0,0 0 64 0,-5 8 0 15,-3 2-400-15,-1 6-96 0,-2 7-16 0,-2 1 0 16,-5 7-256-16,-2 3-64 0,0 6-16 0,-5 4 0 16,-1 7-368-16,-1 2-80 0,-1 2-16 0,0 1 0 15,0 4-224-15,0-2-64 0,2 2 0 0,-2 2 0 16,2-3-400-16,2-1-96 0,1-3-16 0,3-4 0 0,1-2-192 15,3-4 0-15,1-2 0 0,3-6 0 16,-1-3-1760 0,3-6-240-16,1-1-48 0</inkml:trace>
  <inkml:trace contextRef="#ctx0" brushRef="#br3" timeOffset="58849.39">30168 10449 13823 0,'-13'-3'608'0,"13"3"128"0,-9-2-592 0,1 2-144 0,2 0 0 0,0 0 0 15,-1 1 960-15,7-1 176 0,0 0 16 0,0 0 16 16,0 0-208-16,0 0-64 0,0 0 0 0,0 0 0 0,0 0 64 0,8 4 0 16,3 1 0-16,6 0 0 0,3-2 16 0,4-2 16 15,4 0 0-15,5 0 0 0,4 1-288 0,1 0-48 16,2 1-16-16,2-2 0 0,1-1-160 0,0 0-32 16,-1-1-16-16,-1-1 0 0,-1 1-144 0,-3 1-32 15,-2 0 0-15,-5 0 0 0,-4-1-256 0,-5 1 160 16,-3 1-160-16,-3-1 128 0,-3 0-288 0,-3-1-64 15,-9 1-16-15,0 0 0 16,0 0-1776-16,0 0-352 0,0 0-80 0,-12 9-9504 0</inkml:trace>
  <inkml:trace contextRef="#ctx0" brushRef="#br3" timeOffset="59226.25">30253 10831 8287 0,'0'0'736'0,"-8"4"-592"0,1-2-144 0,-2 0 0 16,0 1 1264-16,1-2 208 0,-1 0 64 0,3 2 0 15,-6-1-192-15,5 2-16 0,-1-1-16 0,1-2 0 16,-1 1-96-16,2-2-32 0,6 0 0 0,0 0 0 16,0 0 64-16,0 0 16 0,0 0 0 0,0 0 0 0,7 0-480 0,5 0-80 15,5-2-32-15,1-1 0 16,5 0-192-16,2 1-32 0,3 0-16 0,6-1 0 0,-1 1-176 0,5-1-16 16,-4-1-16-16,4-2 0 0,-1 1-80 15,0 1-16-15,-2-2 0 0,0 2 0 0,-1 1-128 0,-5 2 0 16,-1 0 0-16,-2-1 128 0,-3 2-320 0,-1 0-64 15,-4 0 0-15,-2 0-16 16,-4 0-2224-16,-3-1-432 0,-9 1-80 16</inkml:trace>
  <inkml:trace contextRef="#ctx0" brushRef="#br3" timeOffset="59549.3">30644 10206 24879 0,'0'0'2208'0,"0"0"-1760"16,0 0-448-16,0 0 0 0,5-6 0 0,2 3 0 0,2 1 0 0,2 2 0 15,4 1 272-15,6 3 32 16,3 1 0-16,5 2 0 0,4 0 304 0,4 4 64 16,1 4 16-16,3-1 0 0,-1 3-128 0,0 2-32 15,-3 5 0-15,-4-1 0 0,-4 5-288 0,-5 0-64 16,-4 4-16-16,-4 3 0 0,-7 4-160 0,-4 2 160 0,-5 5-160 0,-5-3 160 15,-4 3 208-15,-7-5 32 0,0 0 16 0,-4-1 0 16,-5-4 176-16,0-2 48 0,-2-2 0 0,-2-4 0 16,-4-3-240-16,0-1-32 0,0-3-16 0,4-3 0 15,-1-2-208-15,6-2-144 0,1-4 192 0,6 0-192 16,1-2 0-16,5 0-176 0,3-6 0 0,8-2 0 16,0 0-2720-16,7-7-560 15</inkml:trace>
  <inkml:trace contextRef="#ctx0" brushRef="#br3" timeOffset="59828.74">31467 10971 24815 0,'-10'0'1088'0,"4"2"256"0,1-1-1088 0,2 0-256 16,0 4 0-16,2-2 0 0,-4-5 1456 0,5 2 224 16,0 0 48-16,0 0 16 0,0 0-352 0,0 0-80 15,10-11-16-15,3 1 0 0,-2-2-576 0,3 3-112 16,1 1-32-16,0 1 0 0,-1-2-208 0,2 4-48 16,-2-1-16-16,-2 1 0 0,-1 1-304 0,-3 1 0 15,-8 3 0-15,8-2 0 0,-8 2 0 0,0 0 0 16,0 0 0-16,0 0 0 15,0 0-1680-15,0 0-240 0,-1 4-64 0,-3-2-13248 0</inkml:trace>
  <inkml:trace contextRef="#ctx0" brushRef="#br3" timeOffset="60104.27">31828 11075 27359 0,'0'0'1216'0,"0"0"240"0,0 0-1168 0,0 0-288 0,0 0 0 0,0 0 0 0,7 2 1296 0,-7-2 208 15,8 0 32-15,1 0 16 0,-2 0-464 0,2 1-80 16,0 0-32-16,3-1 0 0,0-2-272 0,2-1-64 16,0 2-16-16,2 0 0 0,0-2-304 0,1-2-64 15,-2-1-16-15,0 3 0 0,-1-1-240 0,0-1 144 16,0 1-144-16,-1 2 128 0,-2-1-288 0,-1 2-64 15,-1-1-16-15,-1-4 0 16,-2 3-2256-16,-6 3-448 0,0 0-80 0</inkml:trace>
  <inkml:trace contextRef="#ctx0" brushRef="#br3" timeOffset="60349.14">32326 11150 29599 0,'0'0'1312'0,"0"0"272"0,0 0-1264 0,9-1-320 0,0-1 0 0,1 0 0 15,0 2 1216-15,3 0 192 0,0 0 48 0,2-1 0 16,0 0-240-16,3 0-64 0,0-2 0 0,2-1 0 16,-1 0-176-16,3 1-32 0,1-2-16 0,-1-2 0 15,0 1-352-15,0 1-80 0,-2-3-16 0,-2 3 0 0,-2 2-336 16,-3 0-144-16,-3-2 128 0,-2 2-128 0,-8 3 0 0,0 0-256 15,0 0 48-15,0 0 0 16,-7 8-2992-16,-3-2-608 0</inkml:trace>
  <inkml:trace contextRef="#ctx0" brushRef="#br2" timeOffset="69032.62">6760 16031 13583 0,'5'-20'592'0,"1"6"144"0,2-5-592 0,0 0-144 16,-1-1 0-16,1 1 0 0,2 1 1360 0,-2 0 240 15,-2 0 64-15,2 3 0 0,-1 1-240 0,1 1-32 16,-2-1-16-16,-1 0 0 0,0 8-272 0,-5 6-48 0,4-9-16 0,-4 9 0 16,0 0-240-16,0 0-48 0,0 0-16 0,0 0 0 15,-1 13-352-15,-2 6-64 0,0 5 0 0,-5 8-16 16,-5 6 32-16,-1 9 16 0,-2 6 0 0,-3 7 0 16,-3 7 64-16,-3 7 16 0,-5 7 0 0,1 7 0 15,0 1-32-15,1 3 0 0,0 2 0 0,3-5 0 16,-2-7 16-16,3-4 0 0,2-2 0 0,3-6 0 15,4-4-112-15,-1-10-32 0,1-3 0 0,1-7 0 16,0-1-80-16,3-9 0 0,1-1-16 0,1-3 0 16,1-7 0-16,3-2 0 0,1-5 0 0,2-4 0 15,0-2-176-15,2-12-272 0,0 0 64 0,0 0 16 16,0 0-1424 0,0 0-288-16,12-3-48 0,-1-8-13568 0</inkml:trace>
  <inkml:trace contextRef="#ctx0" brushRef="#br2" timeOffset="69541.89">7409 16507 19343 0,'0'0'1728'0,"-6"6"-1392"0,0 6-336 0,-3 4 0 15,-1 4 496-15,-2 2 16 0,1 5 16 0,-2 1 0 16,-1 3 240-16,1 3 32 0,2 1 16 0,-6 5 0 16,-2 1 0-16,-1 3 0 0,2-4 0 0,0 2 0 15,-1-5-64-15,3-5-16 0,2-3 0 0,2-5 0 16,2-5 32-16,3-5 16 15,1-2 0-15,6-12 0 0,-2 6 32 0,2-6 0 16,0 0 0-16,0 0 0 0,9-6-112 0,1-8 0 0,1-3-16 0,1-2 0 16,-1-2-336-16,2-5-64 0,1 2-16 15,3-3 0-15,0-2-272 0,2-5 0 0,-1-3 128 16,4-2-128-16,1-1 0 0,5 1 0 0,2-2 128 0,3 5-128 16,2 1 0-16,0 7 0 0,1 4 0 0,-3 5 0 15,0 3 0-15,-1 9 0 0,-1 2 0 0,-1 9-144 16,-1 3 144-16,-5 8 0 0,0 3-144 0,-4 8 144 15,-3 5 0-15,-4 6 0 0,-4 8 0 0,-6 3 0 0,-4 11 0 16,-3-1 0-16,-3 4 0 0,-6 2 0 0,-5-6 0 0,3-4 0 16,2-6 0-16,3-7 0 0,0-6 0 0,1-3 0 15,1-3 0-15,2-5 0 0,1-2 0 0,1-3 0 16,2-4 0-16,0-1 0 16,4-5-1264-16,-2-9-128 15,0 0-16-15,0 0-14400 0</inkml:trace>
  <inkml:trace contextRef="#ctx0" brushRef="#br2" timeOffset="70157.52">9213 16577 13583 0,'-24'-24'592'0,"5"11"144"0,-4-2-592 0,-2-1-144 0,-3 4 0 0,-4 3 0 15,-2-1 1296-15,-5 4 240 0,-1 4 32 0,-2 2 16 16,-1 2-576-16,-1 5-112 0,0 4-32 0,2 6 0 15,-1 3-48-15,2 9-16 0,3 2 0 0,1 3 0 16,1 3-48-16,2 5-16 0,1 1 0 0,4 4 0 0,3-1-288 16,7 1-64-16,7-5-16 0,5-4 0 0,5-5-64 15,6-4-16-15,4-6 0 0,6-2 0 0,4-4 208 16,3-4 32-16,1-3 16 0,5-7 0 0,2-4-80 16,3-6-16-16,1 1 0 0,3-7 0 0,-1-5-192 0,3-2-32 15,2 0-16-15,-2-5 0 0,3-4-80 0,-2 0 0 16,1-4-128-16,-1-4 192 0,-1-4-192 0,-4-2 128 15,-2-6-128-15,1-7 0 0,3-9 144 0,-1-2-144 16,1-2 128-16,0-7-128 0,-1-3 0 0,2-8 0 16,2 1 0-16,1 0 0 0,-2-1 0 0,3 4 0 15,-3 8 0-15,-4 9 0 0,-5 13-208 0,-5 9 80 16,-4 3 128-16,-6 10-208 0,-7 7 208 0,-2 10 0 0,0 5 0 0,-5 9 0 16,0 0 0-16,-11 17 0 0,-4 4 160 15,-3 10-160-15,-5 2 0 0,-4 6 0 0,-5 5 0 0,-1 10 0 16,-2 10 0-16,-3 6 0 0,-7 6 0 0,5 8 0 15,-2 4 0-15,5-1 0 0,6 4 0 0,6-10 0 16,3-2 0-16,11-11 0 0,2-3 0 0,5-6 0 16,3-6 0-16,3-3 0 0,3-2 0 0,2-6-176 15,-1-5-176-15,4-4-32 0,6-4-16 0,1-5 0 32,2-2-2432-32,3-6-496 0</inkml:trace>
  <inkml:trace contextRef="#ctx0" brushRef="#br2" timeOffset="70511.14">9709 16373 28559 0,'0'0'1264'0,"0"0"272"0,-9 12-1232 0,0 3-304 16,1 3 0-16,3 1 0 15,2 5-672-15,-1 3-192 0,0-1-32 0,-1 6-16 0,1 1 1488 0,0 3 320 16,2-1 48-16,0 0 16 0,1-2-416 0,2-1-80 16,3-1-16-16,0-3 0 0,0-7-64 0,2-2-32 15,1-3 0-15,3-1 0 0,2-6 480 0,4 0 80 16,1-5 32-16,6-3 0 0,3-3-32 0,3-3 0 0,2-7 0 0,-1-2 0 16,-1-2-320-16,0-2-64 15,-1 0-16-15,-1-1 0 0,-3-1-176 0,-1-2-32 0,-2-6-16 0,-1 0 0 16,-1-4-80-16,-1-1-16 0,-3-2 0 0,0 1 0 15,-1 0-48-15,-2 7-16 0,0 1 0 16,-3 6 0 0,-2 2-624-16,-2 4-128 0,0 5-16 0,-5 9-11520 15,0 0-2288-15</inkml:trace>
  <inkml:trace contextRef="#ctx0" brushRef="#br2" timeOffset="70882.5">11820 16345 17503 0,'-25'-10'1552'0,"8"4"-1232"15,-2-3-320-15,-1 0 0 0,1-2 512 0,-8 2 32 16,-3-3 16-16,-6 5 0 0,-3-4 480 0,-3 5 112 16,-4-3 0-16,-1 5 16 0,-1 2-192 0,0 4-32 15,0 5-16-15,0 4 0 0,-3 3-32 0,-1 4-16 16,-1 5 0-16,0 6 0 0,3-1-64 0,5 4-16 0,6 1 0 16,8 2 0-16,8 1-96 0,11-3 0 0,7-4-16 15,8 1 0-15,9-1-80 0,8-5-16 16,6-1 0-16,8-4 0 0,7-1-160 0,7-4-48 0,5 0 0 0,7-8 0 15,4 0-176-15,5-2-32 0,5-3-16 16,0 1 0-16,-3-4-160 0,-4-4 192 0,-3-4-192 0,-3-2 192 31,-5 1-848-31,-3-2-176 0,-1 3-16 0,1-1-10496 0,-3-5-2096 0</inkml:trace>
  <inkml:trace contextRef="#ctx0" brushRef="#br2" timeOffset="71187.97">13404 15125 23039 0,'0'0'1024'0,"0"0"192"0,0 0-960 0,-4 6-256 16,-5 7 0-16,-5 9 0 0,-3 1 432 0,-5 7 32 15,-2 7 16-15,1-6 0 0,-4 7 400 0,-6 7 80 16,-4 10 0-16,-2 7 16 0,-4 6-96 0,-3 7-32 16,-2 6 0-16,2 7 0 0,1 3-400 0,2 5-64 15,1-4-32-15,4 0 0 0,2-2-176 0,5-2-48 16,3-4 0-16,2-8 0 0,7-7 16 0,3-7 0 16,3-6 0-16,3-5 0 0,2-6-144 0,4-5-272 15,1-3 64-15,3 9 16 16,5-16-1616-16,1-10-320 0</inkml:trace>
  <inkml:trace contextRef="#ctx0" brushRef="#br2" timeOffset="71418.13">12391 16167 29487 0,'-5'-16'2624'0,"7"6"-2112"0,6 2-512 0,2 4 0 15,5-1 1056-15,7 3 96 0,3 0 32 0,7 1 0 16,4-1-160-16,6 0-48 0,5 2 0 0,6-1 0 15,2 0-240-15,5-1-48 0,1 4-16 0,5-1 0 16,1 0-416-16,4 2-96 0,3-2-16 0,-7 2 0 16,1 2-272-16,-2 1-64 0,-1 2-16 0,-2 2 0 15,-3-4-2096 1,-5 3-400-16,-6-1-96 0</inkml:trace>
  <inkml:trace contextRef="#ctx0" brushRef="#br2" timeOffset="71807.27">14882 15960 32255 0,'-11'-7'2864'0,"11"7"-2288"0,0 0-576 0,-8 1 0 15,-1 4 0-15,-1 6-176 0,-4 3 0 0,-4 8 0 16,-8 6 368-16,-1 6 64 0,-6 3 0 16,-3 5 16-16,-4-1 144 0,-1 8 32 0,-5 3 0 0,-2 4 0 15,-3 0-192-15,-1 0-16 0,0 1-16 0,1 3 0 16,1-3-224-16,3-3 144 0,4-7-144 0,5-3 128 16,8-4-336-16,5-5-80 0,8-3-16 0,0 5 0 15,12-14-1904-15,10-8-384 16</inkml:trace>
  <inkml:trace contextRef="#ctx0" brushRef="#br2" timeOffset="72206.16">15792 16086 29199 0,'-16'-8'1280'0,"10"8"288"0,-7 3-1248 0,-4 2-320 16,-3 5 0-16,-7-1 0 0,-6 5 768 0,-5 1 112 16,-3 4 16-16,-6 3 0 0,-1 5-240 0,-1 1-32 15,0 5-16-15,6 5 0 0,5 5-240 0,9-4-48 16,3-2-16-16,10-1 0 0,8 1-96 0,9-5-16 0,7-7 0 0,8 0 0 16,9-3 320-16,5-4 64 15,11-3 16-15,0-5 0 0,6-1-32 0,2-4-16 16,3-1 0-16,-1-4 0 0,0-4-160 0,-2-1-48 15,0-8 0-15,-5 1 0 0,-3-2 112 0,-4-3 32 0,-3-2 0 16,-7-2 0-16,-6-2-64 0,-3-1-16 0,-5-6 0 0,-3 0 0 16,-7-2-208-16,-5-5-32 0,-3-4-16 0,-4 2 0 15,-3 2-288-15,-6 4-64 0,-5 4-16 0,-2 2 0 16,-5 7-352 0,1 2-64-16,-3 3 0 0,2 6-16 0,-2 1-2240 15,2 6-448-15,0 4-96 0</inkml:trace>
  <inkml:trace contextRef="#ctx0" brushRef="#br2" timeOffset="72562.75">16727 16078 21183 0,'-4'9'1888'0,"-2"7"-1504"15,-3 3-384-15,-4 6 0 0,-2-1 848 0,-4 8 112 16,-4 2 0-16,-3 4 16 0,0 3 464 0,-4 2 96 15,-1-1 0-15,-1 3 16 0,-1-1-560 0,1-2-112 16,3-6-32-16,3-3 0 0,3-5-128 0,6-5-16 16,4-6-16-16,4-1 0 0,4-7 176 0,5-2 32 0,0-7 16 0,11-2 0 15,6-7-16-15,6-3 0 16,4 0 0-16,3-6 0 0,2-2-496 0,2-5-96 0,3 1-32 16,2-2 0-16,2-4-272 0,1-3 128 15,1-2-128-15,3 0 0 0,2 1 128 0,1 2-128 16,-1 7 0-16,-1 3 0 0,-3 6 0 0,1 7 0 0,-1 6 0 0,-2 6 0 15,-2 7 0-15,-5 9 0 0,1 4 0 16,-7 9 0-16,-2 3 0 0,-8 7 0 0,-3 5 0 0,-5 3 0 16,-6-2-128-16,-3 4 128 0,-6 4 0 0,-3 27-144 31,-5-11-1216-31,6-36-240 0,0 1-64 0,-1 1-10128 0,1 4-2032 0</inkml:trace>
  <inkml:trace contextRef="#ctx0" brushRef="#br2" timeOffset="73242.28">20580 16043 26895 0,'0'0'1184'0,"0"0"256"0,0 0-1152 0,-7 6-288 0,3 6 0 0,-2 0 0 15,-2 4 176-15,-1 6-32 0,-1 5 0 0,-6 20 0 0,-2-1 448 0,0 11 96 16,0 5 16-16,-6 7 0 0,-1 1-64 0,-6 2 0 16,-4 1 0-16,-3 6 0 0,-3 2 0 15,0-3 0-15,1-3 0 0,0-7 0 0,1-3-192 0,3-8-32 16,3-7-16-16,5-10 0 0,1-12 224 0,6-6 32 16,4-7 16-16,3-7 0 0,2-6 112 15,4-5 32-15,0-5 0 0,6-11 0 0,2-9-128 0,5-9-32 16,4-10 0-16,5-6 0 0,2-7-400 0,6-6-64 15,3-7-32-15,5-4 0 0,0-4-160 0,6-3 160 16,3-8-160-16,8 3 160 0,5 3-160 0,-10 31-144 16,9-1 144-16,6 5-208 0,4 4 80 0,3 8 128 15,1 3-208-15,-1 10 80 0,1 7 128 0,-2 8-128 16,-2 10 128-16,-4 6-128 0,-4 8 128 0,-8 6 0 16,-7 3 0-16,-10 7-128 0,-9 0 128 0,-10 7 0 15,-11 2-144-15,-9 5 144 0,-9 1 0 0,-10 1-176 16,-8-4 176-16,-6-1-128 0,-8 0 128 0,-3-5 0 15,-3-5 0-15,-1-3 0 0,1-6 0 0,2-3 0 0,2-6 128 16,5-5-128 0,3-5-624-16,7-4-192 0,4-7-32 0,-3-12-11440 15,13-4-2304-15</inkml:trace>
  <inkml:trace contextRef="#ctx0" brushRef="#br2" timeOffset="73661.77">22537 16114 2751 0,'-14'-27'128'0,"6"13"16"0,0-1-144 0,1 1 0 15,0 4 0-15,0 4 0 0,-2 3 5568 0,-1 3 1088 16,-3 3 224-16,-3 8 32 0,-3 7-4864 0,-3 2-960 16,-2 0-208-16,-1 12-48 0,-2 4-224 0,-2 3-48 15,1 2-16-15,-1 3 0 0,-2 0-128 0,0 1-32 0,-2 0 0 0,5-2 0 16,3-2-96-16,2-7-32 0,4-6 0 16,3-4 0-16,2-5 128 0,3-7 0 15,11-12 16-15,0 0 0 0,0 0 560 0,0 0 128 16,0 0 0-16,4-14 16 0,3-10-224 0,4-1-48 0,3-4-16 0,5-1 0 15,7-6-432-15,3-3-96 0,4-2-16 0,4 0 0 16,3-4-272-16,7 4 0 0,5 3 0 16,-8 11 0-16,7 2 0 0,3 1 0 0,2-6 0 0,0 6 0 15,-1 0-304-15,-2 5-64 0,-5 4-16 16,-1 4 0 0,-3 3-1296-16,-4 3-272 0,-3 1-48 0,-2 2-9488 0,-4 4-1888 0</inkml:trace>
  <inkml:trace contextRef="#ctx0" brushRef="#br2" timeOffset="73991.66">23718 15936 30399 0,'0'0'1344'0,"-3"-9"288"0,3 9-1312 0,-5-4-320 0,-1 2 0 0,-6 6 0 0,-3 6 560 0,-8 3 32 15,-5 2 16-15,-7 10 0 0,-5 3 112 0,0 6 32 16,-3 3 0-16,-1 8 0 0,1-1-320 0,2 5-64 15,2 3-16-15,5 0 0 0,6-1-160 0,9-6-48 16,6 0 0-16,9-7 0 0,8-4 48 0,6-2 16 16,7-9 0-16,4-4 0 0,6-2 240 0,7-7 32 15,6-1 16-15,4-7 0 0,3-4 160 0,0-7 48 16,1-1 0-16,2-7 0 0,-4-2-224 0,-2-4-32 16,0-4-16-16,-5 1 0 0,-2-5-48 0,-4-4 0 15,-4-1 0-15,-5-5 0 0,-5-3-112 0,-5 1-16 0,-5 1-16 0,-9 4 0 16,-7 3-240-16,-4 5 128 0,-6 1-128 0,-6 7 0 15,-8 5 0-15,-4 3-336 0,-5 6 48 0,-3 1 16 32,-3 5-1408-32,0 2-288 0,-2 2-48 0,6 5-16032 0</inkml:trace>
  <inkml:trace contextRef="#ctx0" brushRef="#br2" timeOffset="74427.42">25143 16082 22575 0,'11'-16'992'0,"-6"9"224"0,0-4-976 0,-1 1-240 0,-1-2 0 0,-6 1 0 0,-1 2 1088 0,-2-2 160 16,-3 3 32-16,-2-1 16 0,-4 3-512 0,-5 1-96 16,-4-1-32-16,-4 5 0 0,-5 4-16 0,-4 4 0 15,-3 1 0-15,-7 6 0 0,1 8 224 16,-4 4 32-16,0 2 16 0,1 5 0 0,-3 3-144 0,5 2-48 15,4 5 0-15,6-1 0 0,5 6-336 0,11-6-80 16,4-1-16-16,8-4 0 0,7-4-16 16,7-1 0-16,6-2 0 0,8-7 0 0,9-2 128 0,3-6 32 15,6-1 0-15,3-9 0 16,2-5 240-16,1-4 48 0,4-5 16 0,0-1 0 0,-1-4-192 16,0 0-32-16,0-4-16 0,0-3 0 0,-2-5-16 0,-2-6 0 15,-3-2 0-15,-6-3 0 0,-5-2-144 0,-7-3-16 16,-7 2-16-16,-5 4 0 0,-7 0-176 15,-6 3-128-15,-6 1 192 0,-8 5-192 0,-8 3 0 0,-9 1-192 16,-8 3 0-16,-3 5 0 16,-1 3-1664-16,-1 1-320 0,-2 5-64 0,2-2-16960 0</inkml:trace>
  <inkml:trace contextRef="#ctx0" brushRef="#br2" timeOffset="74841.75">27890 15567 19343 0,'7'-17'1728'0,"2"-5"-1392"16,0-1-336-16,-1-5 0 0,-1-1 2080 0,0-3 352 16,-3-3 64-16,-2 0 0 0,-3 0-1024 0,-2 3-224 15,-3 4-32-15,-3-1-16 0,-4 2-416 0,-2 2-80 16,-3 0 0-16,-5 1-16 0,-5 3-240 0,-3 2-64 16,-5 2 0-16,-3 3 0 0,-5 5-128 0,-1 5-48 0,-5 8 0 15,-1 5 0-15,-1 6-208 0,-1 7 176 16,-3 6-176-16,-1 8 160 0,-3 7 0 0,1 9 0 15,2 10 0-15,1 7 0 0,0 7-160 0,6 4 192 0,3 4-192 16,5 2 192-16,3 1 0 0,5-3 0 0,4 0 0 16,3-3 0-16,3-5-64 0,3-5 0 15,5-2 0-15,2-8 0 0,4-6-128 0,1-6 192 0,1-7-192 0,2-5 192 16,1-3-192-16,0-6 0 0,-2-10-160 0,1-1 160 31,-2-10-1344-31,1-4-160 0,0-4-32 0,0-7-9312 0,-2-9-1856 0</inkml:trace>
  <inkml:trace contextRef="#ctx0" brushRef="#br2" timeOffset="74970.77">26048 15961 35759 0,'8'-12'1584'0,"3"5"336"0,5 2-1536 0,10 3-384 16,7-1 0-16,8 3 0 0,6 2 1200 0,10 0 160 16,8 1 48-16,11 3 0 0,10 3-352 15,7 2-64-15,4-2-16 0,6 5 0 16,4 0-496-16,3 0-96 0,1 3-32 0,-1 2 0 0,0 2-352 0,-5 1 0 15,-3-2 0-15,-7 3-128 16,-7 4-2464-16,-9-3-480 0</inkml:trace>
  <inkml:trace contextRef="#ctx0" brushRef="#br2" timeOffset="76139.87">3056 16845 20271 0,'0'0'1792'0,"0"0"-1424"0,-5-9-368 0,5 9 0 16,0 0 736-16,0 0 80 0,-9 1 16 0,2 7 0 15,1 2 0-15,2 7 0 0,2 3 0 0,-1 8 0 16,1 4-144-16,2 2-32 0,2 2 0 0,3 4 0 16,3 9 32-16,3-4 0 0,3 4 0 0,4-1 0 0,5-2-176 15,2-2-16-15,3-7-16 0,3-4 0 0,1-5 64 0,2-4 16 16,-1-6 0-16,0-5 0 0,3-3 80 16,2-6 32-16,-1-4 0 0,3-4 0 0,4-5 32 0,-2-1 0 15,-1-7 0-15,0-2 0 0,-3-2-288 0,0-1-48 16,-2-2-16-16,-5 1 0 0,-2-5-224 0,-3 5-128 15,-1-2 160-15,-5 1-160 0,-4-1 144 0,-2 0-144 16,-2 1 128-16,-2 1-128 0,-1-4 128 0,-3 3-128 16,-1-3 0-16,0 5 128 0,-1 2-384 0,-1 3-64 15,-2 0-32-15,-1 3 0 16,0 0-2320-16,-1 1-464 0</inkml:trace>
  <inkml:trace contextRef="#ctx0" brushRef="#br2" timeOffset="76446.59">3283 16073 20271 0,'-23'-9'896'0,"11"6"192"0,0-1-880 0,2-1-208 0,10 5 0 0,-9-8 0 16,0 4 2432-16,9 4 448 0,0 0 96 0,-5-12 16 16,5 12-1712-16,0-12-352 0,3 3-64 0,-1-1-16 15,-2 10-592-15,13-6-128 0,-3 1-128 0,0-2 176 16,-1 3-528-16,1 4-96 0,1 0-32 0,0 3-9440 15,0-2-1872-15</inkml:trace>
  <inkml:trace contextRef="#ctx0" brushRef="#br2" timeOffset="76602.82">3735 15986 32015 0,'0'0'1408'0,"0"0"320"0,-13-2-1392 0,-1 5-336 16,-5 3 0-16,-2 4 0 0,-1-1 640 0,-1 4 64 15,0 2 16-15,0-2 0 0,-1 1-576 0,1 1-144 16,0 0 0-16,0 2-15360 0</inkml:trace>
  <inkml:trace contextRef="#ctx0" brushRef="#br2" timeOffset="77543.45">29165 16001 17503 0,'11'-20'768'0,"-5"12"176"0,1 0-752 0,0-2-192 16,1 5 0-16,-2-1 0 0,0 2 576 0,-6 4 96 15,0 0 16-15,0 0 0 0,6 5-176 0,-1 3-16 16,-1 0-16-16,-2 6 0 0,0 4 240 0,-2 5 48 16,-3 4 16-16,2 5 0 0,0-2-16 0,-1 4-16 0,1 5 0 0,1 3 0 15,1-2-112-15,3 2 0 16,4-1-16-16,-1-4 0 0,6-3 112 0,4-5 32 16,2 0 0-16,2-4 0 0,3-3 160 0,4-4 32 15,5-4 16-15,6-4 0 0,4-7-96 0,4-3-32 0,4-3 0 0,2-5 0 16,2-3-272-16,-1-5-48 0,0-6-16 15,-1-6 0-15,2-4-144 0,-1-3-48 16,0-6 0-16,-2-3 0 0,-1-6-64 0,-2-3 0 0,1-4-16 0,-3-6 0 16,-3 1-240-16,-5 1 176 0,-8 4-176 0,-4 6 160 15,-5 6-160-15,-6 1 0 0,-4 7-160 0,-2 5 160 16,-4 6-448 0,-2 3 16-16,-4-1 0 0,-3 6 0 0,-3 1-1520 0,-3 5-304 15,-2-1-64-15,-12-6-13616 0</inkml:trace>
  <inkml:trace contextRef="#ctx0" brushRef="#br2" timeOffset="77819.86">29306 15093 29487 0,'-10'-11'2624'0,"-2"1"-2112"16,-1-2-512-16,2-2 0 0,1 0 1200 0,0 3 128 15,1-3 16-15,2 2 16 0,5 5-176 0,2-3-32 16,2 0-16-16,5-2 0 0,2 4-624 0,3-3-112 16,4-2-16-16,1 2-16 0,4-2-368 0,-1 2 144 0,-2 2-144 0,-2-1 0 15,0 3-160-15,-2 2-144 16,-3-1-16-16,1 3-16 15,-1 3-2672-15,3 0-512 0</inkml:trace>
  <inkml:trace contextRef="#ctx0" brushRef="#br2" timeOffset="78044.1">30053 14810 43311 0,'-1'-6'3840'16,"1"-1"-3072"-16,0 7-608 0,0 0-160 15,4-5-464-15,2 1-128 0,3 3-32 0,4 0 0 0,1 2 624 0,5-1 128 16,4 1 32-16,1 2 0 0,0-2-416 0,-1 3-64 16,-3 1-32-16,-2 3-11776 15,-3-3-2352-15</inkml:trace>
  <inkml:trace contextRef="#ctx0" brushRef="#br2" timeOffset="104847.56">7454 18103 9215 0,'-4'-10'400'0,"4"10"96"0,-2-11-496 0,-1-1 0 15,3 3 0-15,0 9 0 0,0-12 1824 0,-1 4 272 16,1 8 48-16,0 0 16 0,-3-10-880 0,3 10-192 16,0 0-16-16,0 0-16 0,0 0-128 0,0 0-32 0,0 0 0 0,-6 9 0 15,-2 0-224-15,1 7-48 0,-1 6-16 0,0 6 0 16,-1-3-64-16,-1 6-16 0,-1 4 0 0,-2 1 0 15,-1 2-32-15,0 4-16 0,-1 4 0 0,1-3 0 16,-1 0-48-16,3-7-16 0,3-7 0 0,-1-2 0 16,2-3 144-16,3-3 16 0,3 0 16 0,2-7 0 15,0-4-112-15,0-10-32 0,7 13 0 0,-7-13 0 16,0 0 64-16,14-6 0 0,3-1 0 0,2-7 0 16,3-3-64-16,3 1-16 0,2-2 0 0,5-1 0 15,-2-3-272-15,2 2-160 0,1 0 192 0,-1 3-192 16,1 2 0-16,-1 5 0 0,-3 2 0 0,-1 6 0 15,-2 2 0-15,0 3 0 0,-2 8 0 0,-4 0 0 16,-4 5 0-16,-4 4 0 0,-3-1 0 0,-2 1 0 16,-4 2 0-16,-3-1 0 0,-3 2 0 0,-5 0 0 0,-5-1 0 0,-3-2 0 15,-5-2 192-15,-3-1-192 0,0 1 416 0,-3-1-32 16,-2-6 0-16,-1 3 0 0,-1 0-48 0,1-2-16 16,0-3 0-16,1-2 0 0,-1-1-176 0,-1-3-144 15,1-3 192-15,2-1-192 0,1-4 160 0,3-4-160 16,5 0 128-16,6-4-128 0,4 0 0 0,5-1-224 15,4 1 32-15,2-1 0 16,4-2-704-16,5 2-144 0,6-1-32 0,4-1-10560 16,9-2-2112-16</inkml:trace>
  <inkml:trace contextRef="#ctx0" brushRef="#br2" timeOffset="105230.06">8464 18310 24127 0,'0'0'1072'0,"0"0"208"0,-8-1-1024 0,-3 1-256 0,0 3 0 0,-3-1 0 15,-3 0 1472-15,0 3 224 0,-2 3 48 0,-2 3 16 16,0 3-640-16,-4 5-128 0,-1 5-32 0,-2 0 0 16,0 0-128-16,1 3-16 0,3-2-16 0,4 2 0 15,2-3-256-15,4 0-48 0,4 3-16 0,5-8 0 16,3-4-272-16,5-3-48 0,2 0-16 0,4-1 0 15,2-6 112-15,5-3 0 0,1-2 16 0,4-1 0 16,0-2-96-16,3-3-32 0,-1-4 0 0,-1-3 0 16,-3-2 48-16,-1 1 0 0,-2-1 0 0,0-1 0 0,-2-1-64 0,-2 4 0 15,0 3 0-15,-6-2 0 0,0 5-128 16,-6 7 160-16,3-9-160 0,-3 9 160 0,0 0-160 0,0 0 160 16,0 0-160-16,4 13 160 0,0-3-160 0,-2 2 0 15,-1 2 0-15,3 2 0 0,3-4 0 0,0 2 0 16,2 0 0-16,4 0 0 0,2-5 0 0,3 1 0 15,2-2 0-15,2 1 0 16,-1-3-368-16,2 2-48 0,0-4-16 0,3-2 0 16,-1 2-2464-16,2 1-496 0,-2 1-112 0</inkml:trace>
  <inkml:trace contextRef="#ctx0" brushRef="#br2" timeOffset="105629.4">9322 18279 15663 0,'18'-16'1392'0,"-6"10"-1120"0,0-2-272 0,0 2 0 15,1 1 976-15,-2-3 144 0,-1 2 32 0,-1 2 0 16,-9 4 192-16,0 0 32 0,9-6 16 0,-9 6 0 16,0 0-96-16,0 0-16 0,0 0 0 0,0 0 0 15,-9 1 0-15,-2 5-16 0,-3 1 0 0,-5 3 0 16,-6-1-384-16,0 4-80 0,-2 2-16 0,1 1 0 15,-2 3-144-15,2 2-16 0,2-2-16 0,5 1 0 16,4 0-144-16,5 0-16 0,2-4-16 0,4 1 0 16,4 0-160-16,3-3-16 0,-1 0-16 0,7-2 0 15,3 1-48-15,2 1 0 0,1-4 0 0,3 0 0 0,1 1-48 0,-2-1-16 16,0 2 0-16,-2-4 0 0,-1 4-128 0,-2-3 192 16,-1 0-192-16,-5 0 192 0,-6-9-64 0,7 13-128 15,-6 1 192-15,-3-3-64 0,-4-3 0 0,-2-1 0 16,-5 1 0-16,-2-3 0 0,-5 4 0 0,0-4-128 15,-3 1 192-15,0 2-64 0,-1 0-128 0,-1 3 0 16,-2-6 0-16,4 4 0 16,3-3-512-16,3-1-96 0,3 2-16 0,3-3 0 15,3-4-2480-15,8 0-496 0</inkml:trace>
  <inkml:trace contextRef="#ctx0" brushRef="#br2" timeOffset="105985.45">9859 18446 16575 0,'0'0'1472'0,"0"0"-1168"0,13 8-304 0,-2-5 0 16,0-1 2176-16,5-1 368 0,-2-1 80 0,3 0 0 15,4-1-640-15,0 0-144 0,5-2-32 0,-1-2 0 16,2-1-656-16,0 0-128 0,1-6-16 0,-2 2-16 15,0-3-288-15,-3 2-48 0,-3-1-16 0,-2-2 0 16,-2-2-192-16,-2 1-32 0,-1 2-16 0,-7 0 0 16,-1-1-64-16,-2 1-16 0,-6 5 0 0,-3-3 0 15,-4 6 32-15,-5-1 0 0,-6 1 0 0,-4 5 0 0,-3 4-48 0,-5 5-16 16,-1 3 0-16,-5 2 0 0,0 3-32 16,2 3 0-16,3 4 0 0,5-1 0 0,3 4-32 0,5-3-16 15,4-2 0-15,6 0 0 0,7 1-80 0,4-2 0 16,4-3-128-16,6-1 192 0,4 1-192 0,5-1 128 15,2-2-128-15,9-4 0 0,5 2 0 0,5-4 0 16,2 0 0-16,2-3 0 16,4 1-1728-16,4-4-304 0,3 0-48 0</inkml:trace>
  <inkml:trace contextRef="#ctx0" brushRef="#br2" timeOffset="106759.07">12597 18229 13823 0,'0'0'1216'0,"5"-6"-960"15,-1-4-256-15,-2 2 0 0,-2-4 1568 0,-1 5 272 0,-3-3 48 0,-1 2 16 16,-3-1-80-16,-2 3-16 0,-1-3 0 0,-3 4 0 16,-3 1-400-16,-3 3-96 0,-5-1-16 15,-2 5 0-15,-4 1-464 0,0 5-112 0,-4 1-16 0,1 5 0 16,-3 0-128-16,2 4-48 0,-1 3 0 0,3 3 0 16,2-2-16-16,2 2-16 0,2 0 0 0,6-1 0 15,4-1-48-15,7 0-16 0,1-3 0 0,8-1 0 16,6-2-112-16,7-2-32 0,3-1 0 0,6-3 0 15,6 1-112-15,6-7-32 0,5-1 0 0,2-2 0 16,2 1-144-16,3-1 0 0,1 0 0 0,2-1 128 16,2-1-864-16,0-1-176 0,-2-3-48 0,-4 1 0 15,-5 0-2160-15,-5-1-432 0,9-10-96 0,-10 6 0 0</inkml:trace>
  <inkml:trace contextRef="#ctx0" brushRef="#br2" timeOffset="107129.65">13454 18294 25567 0,'0'0'1136'0,"-6"-6"224"0,0 0-1088 0,0 1-272 16,-4-2 0-16,-1 2 0 0,-1 0 2112 0,-9-4 384 16,1 4 64-16,-2 2 0 0,-2 3-2064 0,-2 4-496 15,-4 1 0-15,0 4 0 0,-2 2 400 0,2-1 64 16,-3 3 16-16,2 5 0 0,1 1-32 0,3 0 0 15,3 1 0-15,5 1 0 0,2-2-96 0,6-3-32 0,4-2 0 0,5-1 0 16,4-4-64-16,5 0-32 0,3-3 0 0,5-2 0 16,5-4-16-16,-6-1 0 0,3-2 0 0,1-1 0 15,1 1-48-15,0-6-16 0,2 1 0 0,1-3 0 16,0 0-144-16,1 0 128 0,-2 0-128 0,-1 2 128 16,-2-4-128-16,-1 5 0 0,-3 1 0 0,-3 3 128 15,-2 3-128-15,4 1 0 0,-3 3 0 0,-5 9 128 0,-4 2-128 16,-2 4 0-16,-3 3 0 0,0 0 0 0,-1-2 0 0,2 0 0 15,0 0 0-15,3-5 0 0,1-4 0 0,2 1 0 16,2 1 0-16,4-1 0 0,1-1 0 0,-2-6 0 16,3-1 0-16,3-3-176 15,3-1-992-15,2-1-208 0,1-2-32 0,2 1-10048 16,-1-5-1984-16</inkml:trace>
  <inkml:trace contextRef="#ctx0" brushRef="#br2" timeOffset="107527.52">14289 18195 21647 0,'4'-9'960'0,"-1"5"192"0,-3 4-912 0,5-6-240 15,-1 1 0-15,0-2 0 0,-4 7 1616 0,0 0 288 16,0 0 48-16,0 0 16 0,-2-6-512 0,-4 3-112 0,0 3 0 0,-3 4-16 15,-4 1-368-15,-2 2-64 16,-3-1 0-16,-4 4-16 0,-3 3-304 0,1 0-48 0,-2 2-16 0,1 1 0 16,3 1-64-16,4 1 0 0,0-1-16 0,5 1 0 15,3 0-160-15,4-1-16 0,2-1-16 0,4-1 0 16,2-1-64-16,5 0-16 0,2-1 0 0,2-2 0 16,4-2 0-16,2 4 0 0,1-2 0 0,1 2 0 15,0 1 336-15,1-1 64 0,-1-3 16 0,-2 3 0 0,-3 1-576 16,-2-2 0-16,-1 2 0 0,-4 2 0 0,-2 0 0 15,-3-1 0-15,-4 1 0 0,-3-2 0 0,-4 1 256 0,-3 1-48 16,-6 0-16-16,-3-1 0 0,-3-1-48 0,-5-1-16 16,0 1 0-16,-3 0 0 0,0-2-128 0,2-1 0 15,-1 1 0-15,5 0 0 16,3-7-704-16,2-1-208 0,4-3-48 0,1-2-16 16,5-3-2416-16,7-6-464 0</inkml:trace>
  <inkml:trace contextRef="#ctx0" brushRef="#br2" timeOffset="107949.17">14795 18448 17503 0,'0'0'1552'15,"0"0"-1232"-15,6 5-320 0,2-1 0 0,0-2 1872 0,1 2 320 0,0 1 64 0,0-1 16 16,1-2-528-16,1 1-96 0,0-2-32 0,2-1 0 16,-2 0-208-16,6 0-32 0,0-2-16 0,1-1 0 15,0-1-336-15,1-1-64 0,1 0 0 0,1 0-16 16,-2-4-400-16,0 3-80 0,0-3-16 0,-1 1 0 16,-2-2-64-16,0 1-32 0,-5-2 0 0,-1 2 0 15,-2-1-32-15,-3 2 0 0,-3-3 0 0,0 3 0 16,-5-3 48-16,-2 3 0 0,-5-1 0 0,-4 5 0 15,-4 2-128-15,-3 2-32 0,-6 2 0 0,-4 2 0 0,-2 10-208 0,-2 1 144 16,-2 2-144-16,-1 2 128 0,0 1-128 0,3 2 192 16,2 1-192-16,5 2 192 0,5-3 128 0,6-1 48 15,4 0 0-15,5-2 0 0,3 1-368 0,8-1 0 16,4-1 0-16,5-2 128 0,4-2-128 0,7-1 0 16,5-1-176-16,3-6 176 0,0 3-144 0,4-4 144 15,2-3-128-15,1 1 128 16,0-2-1216-16,2-2-176 0,2-3-16 0,3-5-18224 0</inkml:trace>
  <inkml:trace contextRef="#ctx0" brushRef="#br2" timeOffset="108338.87">16391 18332 28223 0,'0'0'1248'0,"-2"-4"256"0,-1-3-1200 0,1 0-304 16,0-2 0-16,2 2 0 0,0 0 1936 0,2-2 336 16,1 3 64-16,4-4 16 0,0 1-1136 0,3-1-208 15,2 2-48-15,1-2-16 0,-1 2-576 0,1 0-112 16,1 0-32-16,-3 0 0 0,3 3-224 0,-1 3 0 15,-4 0 0-15,0 2 0 16,-9 0-1776-16,6 5-336 0,-3 6-80 0</inkml:trace>
  <inkml:trace contextRef="#ctx0" brushRef="#br2" timeOffset="108518.24">16319 18832 30399 0,'0'0'1344'0,"0"0"288"0,2-8-1312 0,1 2-320 15,-1 0 0-15,2-2 0 0,0 0 2576 0,0-1 448 16,1 1 96-16,0 1 16 0,1-3-1856 0,1 2-384 16,-2-3-64-16,2 2 0 0,1 0-640 0,0 0-192 15,-2 0 128-15,0 0-128 16,1 3-896-16,-2 3-224 0,-5 3-48 0,0 0-17568 0</inkml:trace>
  <inkml:trace contextRef="#ctx0" brushRef="#br2" timeOffset="109608.28">19555 18202 11967 0,'0'0'1072'0,"6"-7"-864"0,-1 0-208 0,3 2 0 16,-8 5 1408-16,6-11 256 0,-2 1 32 0,1 2 16 15,-5 8-192-15,0-10-48 0,-1 1 0 0,0-1 0 16,1 10-224-16,-5-10-48 0,-3 0-16 0,-2 1 0 15,-2-3-96-15,0 3-32 0,-5-2 0 0,-1 2 0 0,-2 0-208 0,-3 3-32 16,0-3-16-16,-2 5 0 16,-3 0-288-16,-1 0-48 0,-3 2-16 0,-1 3 0 0,-3 4-192 0,1 0-32 15,-1 4-16-15,0 3 0 0,0 3-48 0,0 4-16 16,2 3 0-16,2 2 0 0,0 0 0 0,7-1 0 16,3-4 0-16,7 4 0 0,5 1 32 0,5-4 0 15,3-1 0-15,6-1 0 0,3-1 16 0,7-1 0 16,3 2 0-16,2-4 0 0,3-8 64 0,5-1 0 15,2 0 16-15,3-6 0 0,1-3 32 0,0-2 0 16,1-2 0-16,2-3 0 0,-1-3-112 0,1 0-32 16,-1-4 0-16,-3 2 0 0,-4 2-32 0,-1-2-128 15,-2 0 192-15,-2 1-64 0,-2-2-128 0,-4 4 0 16,-1 4 144-16,-4 1-144 0,-2 1 0 0,-10 7 0 0,11-2 0 0,-11 2 128 16,5 11-128-16,-1 0 0 0,-4 5 0 0,-2 4 0 15,0 5 0-15,-2 2 0 0,0 5 0 0,-2 0-128 16,-1 0 128-16,2 1 0 0,1 0 0 0,3-2 0 15,0-1 0-15,2-6-128 0,4-1 128 0,-1-3 0 32,1-2-1152-32,2-2-128 0,0-2-48 0,3 0-10320 0,1-4-2080 0</inkml:trace>
  <inkml:trace contextRef="#ctx0" brushRef="#br2" timeOffset="110034.18">20141 18607 2751 0,'0'0'128'0,"0"0"16"0,0 0-144 0,0 0 0 16,0 0 0-16,0 0 0 0,1 8 4688 0,-1-4 912 15,-4 1 176-15,4 3 48 0,-2-3-3632 0,-2 5-720 16,-2-3-128-16,-2 2-48 0,2-1-48 0,-2 1-16 15,-3 1 0-15,0 4 0 0,1-3-240 0,-2 3-48 16,-1 2-16-16,0 2 0 0,0 2-240 0,3 1-48 16,1-2-16-16,4 0 0 0,2 2-160 0,1-3-16 15,2-1-16-15,5-2 0 0,2 3 16 0,4-3 0 16,3-4 0-16,4 2 0 0,1-4 80 0,3 2 32 0,0-4 0 16,5-2 0-16,0-1-48 0,0-4 0 0,-3 0 0 0,1-4 0 15,1 0-16-15,-1-1-16 0,-1-5 0 0,-1 2 0 16,-3-2-80-16,-2 1-16 0,-3-4 0 0,-2 1 0 15,-3-4-80-15,-2 1-32 0,-6 0 0 0,-2-2 0 16,-1-2 48-16,-5 0 0 0,-4-1 0 0,2 2 0 16,-1 2-176-16,-5 0-16 0,-1 0-128 0,-2 3 192 15,1 3-192-15,-2 0 0 0,0 6 0 0,3-1 0 32,1-1-640-32,1 2-192 0,-1 1-16 0,4 2-16 15,10 1-1312-15,0 0-272 0,0 0-48 0</inkml:trace>
  <inkml:trace contextRef="#ctx0" brushRef="#br2" timeOffset="111096.2">22579 17594 2751 0,'0'0'256'0,"0"-8"-256"0,-1 2 0 0,2-3 0 15,0 1 3808-15,1 2 720 0,-1-2 144 0,-1 8 16 16,0 0-2304-16,0 0-464 0,0 0-80 0,0 0-32 16,0 0-784-16,0 0-176 0,0 0-16 0,1 10-16 0,0 2-176 0,1 4-48 15,0 5 0-15,-2 0 0 0,1 1-112 0,1 1-32 16,0 1 0-16,1 1 0 0,-1 2-64 0,1 1-32 15,-1 1 0-15,2 10 0 0,-1-7 0 0,-2-5 0 16,2-3 0-16,-1-9 0 0,-1 1 48 0,1-2 16 16,-1 0 0-16,1 0 0 0,-2-3 64 0,0-11 16 15,0 6 0-15,-1 1 0 0,-1-3-80 0,2-4-16 16,-4 3 0-16,-1 0 0 0,-2-2-96 0,0-1-32 16,-11-2 0-16,-1-3 0 0,-1 1-112 0,-2-5-32 15,-5 1 0-15,1 1 0 0,-2 1-128 0,0 3 160 16,0 0-160-16,2-1 160 0,2 0-160 0,4 4 0 15,2-2 0-15,3 2 0 0,2 1 0 0,4-1 0 16,9 0 0-16,0 0 0 0,0 0 0 0,0 0 0 16,0 0 0-16,0 0 0 0,9 7 0 0,5-4 0 15,4 2 0-15,2 4 0 0,3-1 0 0,-9-3 0 16,3 3 0-16,0-2 0 0,1 4 0 0,1-1-176 16,-1 3 48-16,-1-4 0 0,-2 3 128 0,10 8 0 15,-7-3 0-15,-7-1 0 0,-3-4 0 0,-4-1 0 0,-4-10 0 16,-3 13 0-16,-3-5 0 0,-4 1 0 0,-3-4 0 0,-1 3 0 15,-2 1 0-15,-3-3 0 0,-2 2 0 0,1-3 0 16,-3 1 0-16,3 2 0 0,-1-3 0 0,5 1 128 16,-2 1-128-16,1-3 0 0,1 2 0 0,1 0 0 0,1-1 0 0,2-1 0 15,3 1 0-15,9-5 0 0,-9 8 0 16,9-8 0-16,0 0 0 0,0 0 0 0,0 0 0 0,0 0 0 16,3 10 0-16,2 0 0 0,-5-10 0 0,13 7 0 15,5 1 0-15,-1 1 0 0,-1 3 128 0,0 1-128 16,1-3 128-16,0 2-128 0,1 2 0 0,0-1 0 15,-1 2 0-15,-2-1 0 0,-2 0 0 0,-2-1 0 16,-1-3 0-16,-1 3 0 0,-3 0 0 0,1-3 0 16,-3 1 0-16,-1-2 0 0,-1 3 240 0,-2-12-32 15,-2 10 0-15,2-10 0 0,0 14 64 0,-3-2 16 16,0 0 0-16,0-3 0 0,0 2-16 0,0-2 0 16,1 3 0-16,-1-4 0 0,3-8-144 0,-4 12-128 15,3 2 192-15,2-5-192 0,-1-9 128 0,4 11-128 16,4-3 0-16,-1 2 0 0,2-2 0 0,3-1 0 0,2-4 0 0,2 1 0 31,2-1-1024-31,2 1-304 0,3-4-64 0,1-4-11120 0,3-1-2224 0</inkml:trace>
  <inkml:trace contextRef="#ctx0" brushRef="#br2" timeOffset="111769.62">24454 17965 11055 0,'0'0'480'0,"0"0"112"0,10-7-464 0,-10 7-128 16,12-6 0-16,-12 6 0 0,10-10 2352 0,-10 10 448 15,10-9 80-15,-10 9 32 0,0 0-1248 0,6-14-256 16,-5 0-64-16,-1 5 0 0,0 9-256 0,-6-13-64 15,0 1-16-15,-1 4 0 0,-3-5-128 0,0 3-32 0,-3 1 0 0,-1 0 0 16,-3-1-208-16,-2-1-32 0,-3 3-16 0,-2 0 0 16,-3 5-192-16,-1 1-32 0,-2 1-16 0,-1 2 0 15,-1 2-32-15,1 3 0 0,-4 1 0 0,1 4 0 16,-2 1 0-16,1 3 0 0,2 3 0 0,1 3 0 16,5 2-96-16,4 0-32 0,2 0 0 0,4 2 0 15,6-1 16-15,4 1 0 0,5-1 0 0,3-3 0 16,3 0 32-16,5 0 0 0,4 0 0 0,6-1 0 15,2-5 48-15,6-1 16 0,3 1 0 0,3-2 0 16,0-7 16-16,3 0 0 0,-3-4 0 0,-1-3 0 16,0 1-80-16,-2-4-16 0,1-2 0 0,-2-5 0 15,-1 4-64-15,-1-6-16 0,-3 0 0 0,-1-1 0 0,-3-2-16 16,-1-1-128-16,-1 3 192 0,-2-1-64 0,-3 4-128 0,-1 2 160 16,-2 2-160-16,-1 2 160 0,-9 5-160 0,0 0 128 15,0 0-128-15,8 7 128 0,-2 2-128 0,-4 5 0 16,-2 1 0-16,0 3-176 0,-1 1 176 0,0 1 0 15,-2 3 128-15,3 2-128 0,0-3 0 0,3 1 0 16,-2 4 0-16,3-3 0 0,-1 0 0 0,3 0 0 16,-1-4 0-16,0-1 0 0,1 2 0 0,0-3-128 15,1-3 0-15,-1 0 0 16,2-4-1056-16,1 0-208 0,1-4-32 0,1 1-11072 16,1-4-2224-16</inkml:trace>
  <inkml:trace contextRef="#ctx0" brushRef="#br2" timeOffset="112285.62">25078 18474 5519 0,'0'0'240'0,"0"0"64"0,0 0-304 0,0 0 0 0,0 0 0 0,0 0 0 16,0 0 4656-16,0 0 864 0,0 0 176 0,0 0 48 15,0 0-3504-15,4 9-704 0,-4-9-144 0,0 10-32 16,-3 2-160-16,-1-3-48 0,-2 2 0 0,-3-1 0 16,-1 3-160-16,-1 2-32 0,-5 1-16 0,4 1 0 0,-1 5-192 0,0-2-48 15,-3 2 0-15,3 1 0 0,2-3-208 0,0 2-48 16,2-2-16-16,-1 2 0 0,1-4-96 0,4-1-16 15,2 1 0-15,-1-4 0 0,1-1 0 0,2-4 0 16,1-9 0-16,2 11 0 0,-2-11 48 0,0 0 0 16,0 0 0-16,13 1 0 0,0-2 48 0,-2-8 16 15,2-1 0-15,0-5 0 0,-1-2-176 0,2 0-16 16,0-1-16-16,2-1 0 0,0-4-224 0,1-4 144 16,0-2-144-16,1 0 128 0,-1-2-128 0,-1 8 0 15,-2 3 144-15,0 3-144 0,-1 5 0 0,-4 4 0 16,-3 0 0-16,-6 8 0 0,0 0 0 0,0 0 0 15,-4 11 0-15,-3 5 0 0,-6 2 0 0,2 2 0 0,-3 6-144 16,-3 0 144-16,-1-3 0 0,-1 5 0 0,-2-1 0 16,2 2 0-16,0-3 0 0,2 1 0 0,2-2 0 0,3 0 0 15,3-2 0-15,2-4 0 0,0-1 0 0,4-4 0 32,0-3-1056-32,3-1-96 0,0-10 0 0,0 0-12608 0,4 12-2496 0</inkml:trace>
  <inkml:trace contextRef="#ctx0" brushRef="#br2" timeOffset="114324.28">5409 18552 8287 0,'0'0'736'0,"0"0"-592"0,-9 4-144 0,0 1 0 15,0-3 1424-15,0 1 256 0,9-3 48 0,-10 5 16 16,-2 1-560-16,4-2-112 0,8-4-32 0,0 0 0 0,-9 1 112 15,9-1 32-15,0 0 0 0,0 0 0 0,-5-3 208 0,5 3 32 16,0 0 16-16,5-14 0 0,1 1-480 0,4-1-112 16,2 1-16-16,3-2 0 0,4-3-336 0,1 2-80 15,1-2-16-15,0 1 0 0,3 1-112 0,4-1-32 16,4-1 0-16,4 2 0 0,1 1 112 0,1 5 16 16,-1-2 0-16,-2 6 0 0,-2-2-112 0,-2 6-16 15,-3 4 0-15,-4 4 0 0,-4 1-80 0,-2 6-32 16,-4 2 0-16,-1 4 0 0,-3 1-16 0,-4 4 0 15,-3 4 0-15,-3 3 0 0,-4-1 48 0,-4 5 0 16,-3 2 0-16,-2-1 0 0,-2 0 16 0,-2-2 0 16,-2-1 0-16,-5 0 0 0,-1-1 16 0,-3-3 16 15,-1 2 0-15,-3-1 0 0,-4-2 96 0,1 2 32 16,-1-5 0-16,0 0 0 0,1-2-80 0,2 0-16 0,1 0 0 16,0-4 0-16,4-5-64 0,2-1 0 0,0 0-16 15,3-6 0-15,3 2-32 0,6-4 0 0,4-2 0 0,10-3 0 16,0 0 48-16,0 0 0 0,0 0 0 0,0 0 0 15,0 0-16-15,16 0 0 0,3-2 0 0,7 1 0 16,6-1 32-16,1 0 16 0,1 1 0 0,4-3 0 16,4-1-32-16,6-1-16 0,6-4 0 0,-2 2 0 15,-3 3 64-15,1-3 16 0,-3 2 0 0,-1 2 0 16,-4-5 80-16,-2 4 32 0,-2-1 0 0,-2-1 0 16,-3 4-160-16,-4 1-16 0,-3-1-16 0,-3 0 0 15,0 0-176-15,-6 3 0 0,-3 4 0 0,-2-1 128 16,-2-1-1312-1,-10-2-272-15,0 0-48 0,6 12-18144 0</inkml:trace>
  <inkml:trace contextRef="#ctx0" brushRef="#br2" timeOffset="117323.92">1736 10749 3679 0,'0'0'320'16,"0"0"-320"-16,0 0 0 0,0 0 0 15,-9-3 2240-15,9 3 384 0,-8-4 80 0,8 4 16 0,-6-3-1104 0,6 3-208 16,-8-5-64-16,8 5 0 0,-8-4-320 0,2-1-80 16,-1 1-16-16,7 4 0 0,0 0-304 0,0 0-64 15,-6-4-16-15,6 4 0 0,0 0-80 0,2-6-16 16,5-2 0-16,0 3 0 0,0-5-224 0,4 2-48 15,6 2-16-15,2-4 0 0,1-1-160 0,0 4 160 16,1 3-160-16,-6 0 160 0,0-1-160 0,1 3 0 16,-1 2 0-16,-1 1 128 0,-3 5-128 0,-1 2 0 15,-2 3 0-15,-2 2 0 0,-4 2 192 0,-4 4-64 16,-4 5 0-16,-9 7 0 0,-4-3 320 0,-3-6 48 16,-1-2 16-16,0-2 0 0,0-6-16 0,1 0 0 15,-3-6 0-15,1 1 0 0,1 0 128 0,3-4 16 16,-2-6 16-16,5-3 0 0,-1-2-80 0,5-5 0 15,0 2-16-15,3-7 0 0,6-5-176 0,4 1-16 16,4-1-16-16,8-3 0 0,-1 2-224 0,2 2-128 0,5 2 160 0,-1 2-160 16,4 2 0-16,-3 2 0 0,-1 2 0 0,-4 7 0 15,1 3 0-15,1 0 0 0,1 2 0 0,-2 3 0 16,-4 2 0-16,0 4 0 16,-2-3 0-16,-2 7 0 0,-6-13 0 0,5 11 0 15,-5-11 0-15,0 12 0 0,0-12 144 0,-1 11-144 0,1-11 128 0,-4 9-128 16,4-9 0-16,0 0 0 0,0 0-144 0,0 0-16000 15</inkml:trace>
  <inkml:trace contextRef="#ctx0" brushRef="#br2" timeOffset="118203.42">1880 13182 20271 0,'-17'-11'896'0,"10"6"192"0,-1-1-880 0,2-3-208 0,6 9 0 0,-5-10 0 15,0-3 832-15,3 1 112 0,0 1 16 0,1-1 16 0,3-5-144 0,1 1-48 16,1-1 0-16,1-1 0 0,1 1-96 0,4-1-32 16,0-1 0-16,6 1 0 0,1 0-176 0,4 3-32 15,2 3-16-15,-1 1 0 0,-1 5-144 0,-1 0-32 16,0 5 0-16,2 4 0 0,0 2-256 0,-3 2 160 16,-3 6-160-16,-4 5 128 0,0 2-128 0,-7 2 128 15,2 0-128-15,-7 3 128 0,-7-2 256 0,0 2 32 16,-6 3 16-16,-2-4 0 0,-5-5-16 0,-1-1 0 15,1-1 0-15,-2-3 0 0,-1-3-48 0,1-3-16 16,0-2 0-16,3-3 0 0,1-5-32 0,2-4 0 16,3-2 0-16,1-6 0 0,2-3-16 0,4-2-16 0,2 0 0 15,1-4 0-15,3-3-144 0,6 3-16 0,0-1-128 0,5-1 192 16,2 2-192-16,1 0 128 0,1 4-128 0,3 2 0 16,1 5 0-16,-1 3 0 0,0 4 0 0,-3 2 0 15,0 3 0-15,-1 4 0 0,-2 7 0 0,-1 0 0 16,-5 3 0-16,0 5 0 0,-3 2 0 0,-4 1 0 15,-1-3 0-15,-7-1 0 0,-3-2 0 0,0 1 0 16,-4-3 0-16,-2-2 0 0,-2-3 0 0,0-2 0 16,-1-2 128-16,2-1 0 0,2 1-128 0,-1-8 192 15,1-3 16-15,3-2 0 0,2-5 0 0,1 1 0 16,6-2-16-16,2-4 0 0,0-2 0 0,3 1 0 16,4-2-192-16,2 2 128 0,3 0-128 0,2 3 0 15,2 0 0-15,1 6 0 0,0 1 0 0,-1 4 0 16,1 3-1232-1,-3 3-352-15,-2 3-64 0</inkml:trace>
  <inkml:trace contextRef="#ctx0" brushRef="#br2" timeOffset="121236.49">12855 8591 11231 0,'0'0'496'0,"0"0"96"0,-1-12-464 0,-1 3-128 16,2 9 0-16,-3-9 0 0,3 9 992 0,-3-9 176 16,3 9 48-16,0 0 0 0,-6-5-480 0,6 5-96 15,-4-9 0-15,4 9-16 0,0 0-112 0,4-7 0 0,-4 7-16 0,10-9 0 16,1 1-128-16,4 1-32 0,3 0 0 0,3 3 0 15,0 1-16-15,3-2-16 0,2-2 0 0,-1 5 0 16,2-1-80-16,-4 2-16 0,-3-2 0 0,-1 2 0 16,-2 0 0-16,-5 1 0 0,-12 0 0 0,0 0 0 15,0 0 48-15,0 0 0 0,-5 11 0 0,-5-3 0 16,-8 1 288-16,-3-4 64 0,-6 0 16 0,0 0 0 16,-2-2-224-16,2-2-32 0,2-1-16 0,5 0 0 15,3-1-80-15,4-1-16 0,5 1 0 0,8 1 0 16,0 0-48-16,0 0-16 0,0 0 0 0,0 0 0 15,12-3 16-15,6 1 0 0,4 2 0 0,3 5 0 16,3-1-208-16,4 3-160 0,-2 2 32 0,0-2-13184 16</inkml:trace>
  <inkml:trace contextRef="#ctx0" brushRef="#br2" timeOffset="121848.99">12560 10675 3679 0,'0'0'320'0,"0"0"-320"0,0 0 0 0,0 0 0 16,9-8 2688-16,-9 8 480 0,0 0 96 0,9-5 0 15,-9 5-2112-15,0 0-416 0,6-5-96 0,-6 5 0 16,8-7 176-16,-8 7 32 0,0 0 16 0,7-5 0 16,0-2 16-16,-7 7 0 0,0 0 0 0,0 0 0 15,9-5-224-15,-9 5-32 0,0 0-16 0,0 0 0 16,0 0-288-16,0 0-64 0,9 9-16 0,-9-9 0 0,0 0-96 0,6 6-16 16,-6-6 0-16,0 0 0 0,0 0 32 0,0 0 0 15,0 0 0-15,4 12 0 0,-4-12 272 0,0 0 48 16,0 0 16-16,0 0 0 0,0 0 32 0,0 0 16 15,0 0 0-15,0 0 0 0,0 0-128 0,11-1-32 16,-11 1 0-16,12-8 0 0,-4 2-192 0,3 1-32 16,-4-3-16-16,-7 8 0 0,8-5-144 0,-8 5 192 15,6-7-192-15,-6 7 192 0,0 0-64 0,0 0 0 16,0 0 0-16,0 0 0 0,-10 0 48 0,-3 4 0 16,-3 0 0-16,-2 2 0 0,-1 3-176 0,0-2 128 15,1 0-128-15,2 0 128 0,2 0-128 0,3 2 0 16,0-2 0-16,3 1 128 0,8-8-128 0,-7 8 0 15,7-8 0-15,-2 12 0 16,2-12-2064-16,6 10-448 0,5-1-96 0,9-3-16 0</inkml:trace>
  <inkml:trace contextRef="#ctx0" brushRef="#br2" timeOffset="124204.08">24253 13117 10127 0,'0'0'896'0,"0"0"-704"0,0 0-192 0,0 0 0 16,0 0 0-16,0 0 192 0,0 0-192 0,0 0-4512 15</inkml:trace>
  <inkml:trace contextRef="#ctx0" brushRef="#br2" timeOffset="124958.05">22414 9405 8287 0,'-2'-6'736'0,"2"2"-592"0,-1 2-144 0,1-2 0 0,0 4 1024 0,0 0 192 16,0 0 16-16,0 0 16 0,0 0-64 0,9-14-16 16,-3 0 0-16,5 4 0 0,-11 10-368 0,12-12-80 15,1 3-16-15,-13 9 0 0,13-4-240 0,-1 1-48 16,1 1-16-16,-13 2 0 0,12 0-224 0,-3 4-48 15,-1 0-128-15,-8-4 192 0,7 9-192 0,-7-1 128 16,-3 0-128-16,-2-1 0 0,-5 3 416 0,-1-5-16 16,-2-1 0-16,-1 1 0 0,-4-1 64 0,4-3 16 15,-1-1 0-15,2-2 0 0,2-2 32 0,2 0 0 0,9 4 0 16,-7-4 0-16,7 4-32 0,0 0 0 0,0 0 0 0,0 0 0 16,0 0-208-16,0 0-32 0,16-2-16 0,0 2 0 15,3 2-224-15,3 4 144 0,1 3-144 0,0 0 128 16,-2 1-304-16,0 4-64 0,-6-1-16 0,-2 5 0 15</inkml:trace>
  <inkml:trace contextRef="#ctx0" brushRef="#br2" timeOffset="125430.15">21757 12123 14735 0,'0'0'1312'0,"0"0"-1056"0,2-10-256 0,-2 10 0 15,3-7 1472-15,-3 7 256 0,2-10 32 0,-2 10 16 16,0 0-624-16,0 0-128 0,0 0-32 0,0 0 0 16,0 0-384-16,0 0-80 0,0 0-16 0,0 0 0 15,7-5-32-15,-7 5-16 0,7-5 0 0,-7 5 0 16,10-8-256-16,1 5-48 0,-4-1-16 0,-7 4 0 16,10-2-144-16,-10 2 0 0,10 0 0 0,-10 0 0 31,11 4-1392-31,0-1-144 0</inkml:trace>
  <inkml:trace contextRef="#ctx0" brushRef="#br2" timeOffset="126075.54">28505 11429 10303 0,'24'6'224'0,"-24"-6"48"0,0 0 16 0,0 0 0 0,0 0-288 0,1 9 0 16,-1-1 0-16,-1 2-3008 15,1-10-640-15</inkml:trace>
  <inkml:trace contextRef="#ctx0" brushRef="#br2" timeOffset="130347.9">28035 8977 7359 0,'0'0'656'0,"0"0"-528"0,0 0-128 0,0 0 0 16,-7 6 1088-16,7-6 176 0,0 0 32 0,0 0 16 15,0 0 32-15,0 0 16 0,0 0 0 0,0 0 0 16,0 0-112-16,0 0-32 0,3-6 0 0,3-5 0 16,4-1-192-16,4-1-64 0,4-4 0 0,1-1 0 15,3-4-192-15,5 1-64 0,3-4 0 0,2 4 0 0,-2-3-256 0,2 1-48 16,0 0-16-16,-3-1 0 0,-1 6-192 0,-4 5-32 15,-5 1-16-15,-2 1 0 0,-4 2-16 0,-2 1-128 16,-1 5 192-16,-10 3-64 0,0 0-128 0,6 11 192 16,-3 6-192-16,-3 2 192 0,-5 3-64 0,-3 4-128 15,1 0 192-15,-3 4-64 0,-4 0 0 0,0 1 0 16,-2 1 0-16,0 1 0 0,-2-5 0 0,-1 0 0 16,0-3 0-16,0 1 0 0,1-6 64 0,1-2 16 15,1-3 0-15,1-2 0 0,2-2 192 0,4 0 48 16,3-5 0-16,6-6 0 0,0 0 0 0,0 0 0 15,9-8 0-15,3-3 0 0,5-2-64 0,1-2 0 16,1-4 0-16,1-1 0 0,7-2-208 0,-3-1-48 16,1-5-128-16,-1 4 192 0,-1-3-192 0,1 4 128 15,2 3-128-15,-1 2 0 0,-2 5 0 0,-2 7 0 0,-6 4 0 0,-1 3 0 16,-3 1 0-16,-1 9 0 0,-2 3 0 0,-3 5 0 16,-2 5 0-16,-5 0 0 0,-1 4-160 0,-3 1 160 15,-1 3 0-15,-3 2 0 0,-2 1 144 0,0-2-144 16,-4-4 0-16,0 0 0 0,3-5 0 0,0 2-192 31,2-5-288-31,2-2-48 0,1-2-16 0,7-4 0 16,-3-5-2096-16,4-8-432 0,0 0-64 0</inkml:trace>
  <inkml:trace contextRef="#ctx0" brushRef="#br2" timeOffset="130687.82">29097 8835 21183 0,'0'0'1888'0,"0"0"-1504"16,0 0-384-16,0 0 0 0,0 0 320 0,0 0-16 15,0 0 0-15,10-8 0 0,3 3 112 0,2 0 32 16,5-3 0-16,1 3 0 0,1 3-192 0,3-4-16 0,3 0-16 16,0 2 0-16,-1 3-64 0,-1 0-16 0,-1-3 0 0,-4 3 0 15,-2 2-144-15,-3 0-272 0,-6 2 64 0,-3 1-7152 16,-7-4-1440-16</inkml:trace>
  <inkml:trace contextRef="#ctx0" brushRef="#br2" timeOffset="130836.54">29134 9054 14735 0,'0'0'1312'0,"0"0"-1056"0,0 0-256 0,0 0 0 16,0 0 1904-16,0 0 320 0,14 4 64 0,4-1 16 16,2 1-912-16,4-2-176 0,3-1-48 0,2 2 0 15,2-2-592-15,-1 2-112 0,1-3-16 0,1 0-16 16,-1-3-240-16,0 2-32 0,-3 0-16 0,-3-2 0 15,-2-2-1104 1,-2 3-240-16,-2-2-32 0</inkml:trace>
  <inkml:trace contextRef="#ctx0" brushRef="#br2" timeOffset="132038.81">30063 8282 20271 0,'-7'1'1792'0,"-2"-2"-1424"15,1-1-368-15,8 2 0 0,-9 0 128 0,9 0-128 16,0 0 160-16,0 0-160 0,0 0 464 0,0 0 0 16,0 0 0-16,0 0 0 0,10-7 128 0,2 2 32 15,1 1 0-15,2-4 0 0,4 1 112 0,1 2 32 16,1-2 0-16,3 2 0 0,1 3-96 0,2-1-16 16,1 3 0-16,2 3 0 0,1-1-208 0,-4 3-32 15,-6 3-16-15,1-1 0 0,-6 5-208 0,-4-3-64 0,-7 2 0 0,-3 2 0 16,-2 0 32-16,-6 2 0 0,-7 0 0 0,-3 3 0 15,-6 1 144-15,-1 0 16 0,-5-2 16 0,3-1 0 16,-3-1-48-16,3-1-16 0,2-1 0 0,5 1 0 16,6-1-48-16,4-4-16 0,1 1 0 0,7-10 0 15,1 9-208-15,6 0 176 0,4-2-176 0,7 2 160 16,4-2 32-16,6 3 0 0,3-1 0 0,5 2 0 16,2 2-64-16,0 1-128 0,-2 3 192 0,-4 3-64 15,-1-4-128-15,-6-1 0 0,-6-1 0 0,-7 3 0 16,-5-1 128-16,-6 0-128 0,-5-4 192 0,-7 4-64 15,-7-1 544-15,-6 1 96 0,-4 2 32 0,-7 1 0 16,-5-1-160-16,-3 0-48 0,-4-2 0 0,-1 2 0 0,0-1-352 16,4 0-80-16,-2 0-16 0,4-1 0 0,1 1-144 15,6-2 128-15,3-2-128 0,4-2 128 0,4 1-128 16,5-6-272-16,6 1 64 0,7-1 16 16,6-6-2464-1,0 0-480-15,9 4-112 0</inkml:trace>
  <inkml:trace contextRef="#ctx0" brushRef="#br2" timeOffset="208200.01">14028 11923 2751 0,'0'0'256'0,"0"0"-256"0,0 0 0 0,0 0 0 16,0 0 1408-16,0 0 224 0,0 0 48 0,0 0 16 15,0 0-1376-15</inkml:trace>
  <inkml:trace contextRef="#ctx0" brushRef="#br2" timeOffset="210242.18">20923 1047 5519 0,'0'0'496'0,"-4"-8"-496"0,-1-2 0 0,0-1 0 16,0-1 288-16,-3-2-32 0,-2 1-16 0,-2 3 0 0,0-1-240 0,-2-1 144 15,-3 1-144-15,-1-4 128 0,1-1 64 0,-2 0 0 16,-2-3 0-16,-2 1 0 0,-1-1 128 0,-1 1 16 16,-1 2 16-16,-5-1 0 0,-5 2 160 0,-1 2 16 15,-4-1 16-15,1 0 0 0,-6 3-256 0,0-1-48 16,-1-3-16-16,-2 5 0 0,-4 2-48 0,0 4-16 15,-2-2 0-15,0 5 0 0,-6 6-160 0,-1-4 160 16,-2-1-160-16,0 3 160 0,-3-1-160 0,1 3 0 16,-2 7 0-16,1-2 128 0,-4 3-128 0,2 1 0 15,4-3 0-15,2 3 128 0,0 5-128 0,4 5 128 16,-1 0-128-16,0 8 128 0,-1 0-128 0,1 2 160 16,1-1-160-16,7 5 160 0,3-1-160 0,10 1 0 15,6 2 0-15,7-3 128 0,6-4-128 0,7-3 0 0,6-2 0 16,7 1 0-16,5-2 0 0,7 2 0 0,4-2 0 0,7 0 128 15,6-3-128-15,8-2 0 0,7-2 0 0,7-6 128 16,5-3-128-16,5 1 0 0,3-6 144 0,3-1-144 16,4 0 0-16,4-3 128 0,4-2-128 0,7-2 0 15,6-2 0-15,2-2 128 0,1 0-128 0,4-7 0 16,3-3 0-16,-1 0 0 0,-7 1 0 0,-3 0 0 16,-3 1 0-16,-4-3 0 0,-4-1 0 0,-5-4 0 15,-7-4 0-15,-5 2 128 0,-6-1-128 0,-9 2 0 16,-3 1 160-16,-10-3-32 0,-5-1-128 0,-10 0 192 15,-7 1-192-15,-7 4 0 0,-7-1 0 0,-6 2 0 16,-4 0 0-16,-3 2 0 0,-3 2 0 0,1 5 0 16,-1 2-256-16,3 4-112 0,-6 0-16 15,6 2 0-15</inkml:trace>
  <inkml:trace contextRef="#ctx0" brushRef="#br2" timeOffset="210881.43">22355 782 8287 0,'-37'4'736'0,"-7"4"-592"15,-7 2-144-15,0 5 0 0,0 3 480 0,-1 7 64 16,4 2 16-16,5 5 0 0,7 2-304 0,8 2-64 16,9 2-16-16,10 5 0 0,8 4-176 0,9 0 160 15,6-4-160-15,7 2 160 0,6-4-160 0,2 2 0 16,2 1 0-16,2-3 128 0,4-2-128 0,1-3-144 16,5-6 144-16,5 0-208 0,2-7-128 0,7-1-32 15,3-2 0-15,6-5 0 0,5-2 368 0,1-11 0 16,1-4-144-16,1-7 144 0,-1 1 0 0,2-6 0 0,-2-1 0 0,-2-4 0 15,-4-4 448-15,-4-8 160 0,-9-2 32 0,-5-2 0 16,-9-2-160-16,-5-1-32 0,-7-2 0 0,-9 3 0 16,-8 3-256-16,-8 1-64 0,-10 0-128 0,-8 5 192 15,-8 1-192-15,-6 6 0 0,-8 4 0 0</inkml:trace>
  <inkml:trace contextRef="#ctx0" brushRef="#br2" timeOffset="211804">12843 1375 3039 0,'9'-27'128'0,"-2"10"48"0,-1 1-176 0,-1-1 0 16,-1 3 0-16,-2 0 0 0,1-2 720 0,-3 2 112 15,-3-1 32-15,0 2 0 0,-4 3-224 0,1-3-64 16,-3 2 0-16,-4-1 0 0,-4 0-416 0,-1 1-160 16,-1 2 0-16,-4 1 144 0,-3 2-144 0,-4 3 0 15,-7-2 0-15,-4 1 0 0,-3 1 0 0,-4 1 160 16,-5-2-160-16,-1 3 160 0,-3 1-160 0,-4 0-224 16,-6 2 48-16,-1 3 16 0,-6 3-16 0,0-4 0 15,1-2 0-15,0 2 0 0,-1 4 176 0,1-1 0 16,-5 6 0-16,-3-3 0 0,-4-1 0 0,-3 4 0 15,-1-1 0-15,-4 5 0 0,-1 2 0 0,-2 4 0 0,-1-1 0 0,5 2 0 16,3 6 624-16,9 3 48 0,2 3 16 0,3 3 0 16,3 1-176-16,6 3-16 0,5 0-16 0,4 5 0 15,2 1-336-15,6 0-144 0,1 2 128 0,7 1-128 16,4 0 0-16,9 2 0 0,6 2 128 0,5-2-128 16,6 1 0-16,8 1 0 0,5-1 0 0,8-1 0 15,7 2 0-15,8 3 0 0,8-2 0 0,5-5 128 16,10-6-128-16,5-2 0 0,5-7 0 0,11-4 128 15,9-6-128-15,5-9 128 0,12-11-128 0,4-7 128 16,4-6-128-16,8-7 128 0,8-11-128 0,4-1 128 16,4-6-128-16,4-7 0 0,1-9 0 0,6-1 0 15,0-3 224-15,-1-6-32 0,-2-4-16 0,-4-1 0 16,-5-4-16-16,-8-2 0 0,-5-5 0 0,-16 2 0 0,-12 2-160 16,-13 7 0-16,-13 0 144 0,-15 9-144 0,-16 7 0 0,-15 6 0 15,-15 6 0-15,-15 5-6256 16</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09T20:58:46.652"/>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Property name="color" value="#FFFFFF"/>
    </inkml:brush>
    <inkml:brush xml:id="br3">
      <inkml:brushProperty name="width" value="0.05292" units="cm"/>
      <inkml:brushProperty name="height" value="0.05292" units="cm"/>
      <inkml:brushProperty name="color" value="#FF0000"/>
    </inkml:brush>
  </inkml:definitions>
  <inkml:trace contextRef="#ctx0" brushRef="#br0">1931 2267 27071 0,'33'8'2400'0,"6"-1"-1920"0,8 5-480 0,3-7 0 0,2-3 512 0,6 2 0 0,6 2 0 0,3-3 0 16,5 2 112-16,1-2 16 0,2-5 16 0,0 1 0 15,4-1-336-15,0 0-64 0,0 4 0 0,1-1-16 16,4 0-32-16,-3-2 0 0,-1-2 0 0,0 2 0 15,0-2-64-15,0 3-16 0,0 0 0 0,1-2 0 0,-1-6 0 0,-2 4-128 16,-1 3 192-16,0-1-64 0,-2 0 0 0,-2 1-128 16,-3-5 192-16,-3 1-64 0,-2 1 16 0,-5 0 0 15,-5-1 0-15,-1 2 0 0,-5 2 48 0,-2 1 16 16,-2 0 0-16,-6 0 0 0,-2 0-32 0,-2 0-16 16,-2 0 0-16,-4 0 0 0,-8-1-160 0,-1 0 160 15,-3 1-160-15,-3 0 160 0,-5 0-160 0,-9 0 0 16,0 0 144-16,0 0-144 0,0 0 176 0,0 0-48 15,0 0 0-15,-14 0 0 0,-4-2 64 0,-6 2 0 16,-4 4 0-16,-6-4 0 0,-2-2-64 0,-4-1 0 16,-6-1 0-16,-1 0 0 0,-4 3 32 0,-4 1 0 15,-1 0 0-15,-6 1 0 0,-5 1-32 0,-4-2 0 16,-6-2 0-16,-3 2 0 0,-5 0-128 0,-5 2 0 16,-4 3 0-16,-5-3 0 0,-4 0 0 0,-8 0 0 0,-5 7 0 0,-2-4 128 15,0-4-128-15,-3 5 0 0,1 2 0 0,-3-4 0 16,0-1 0-16,4 1 0 0,3 3 0 0,3-2 0 15,4-1 0-15,2 0 0 0,3 0 128 0,4 0-128 16,5-1 0-16,4 1 0 0,2 1 0 0,6-1 0 16,5-1 0-16,9-1 0 0,4 1 0 0,6-1 0 15,7 3 0-15,6 0 0 0,6-2 0 0,7-1 0 16,3 1 0-16,10 1 0 0,6-2 0 0,5 1 0 16,9-3 0-16,0 0 0 0,0 0 0 0,13 5 0 15,5 3 0-15,7-3 0 0,7-3 0 0,7 1 0 16,7-3 0-16,7 0 0 0,7-1 0 0,8-2 0 15,5 2 0-15,10-4 0 0,3-6 0 0,8 5-176 16,7-3 176-16,7 3 0 0,6-4 0 0,6 1 0 0,4-3 0 16,5 5 0-16,3-3 0 0,3 3 0 0,-3 0 0 0,1 0 0 15,1 1 0-15,-3-2 0 0,-3 3 0 0,-1 0 0 16,-4 1 0-16,-2-1 0 0,-8-1 0 0,-3 3 176 16,-6 3-48-16,-4-2 0 0,-4-5-128 0,-6 4 0 15,-7-1-192-15,-5 2 192 0,-5 2 0 0,-8 2 0 16,-8 0 0-16,-4-2 0 0,-6-2 0 0,-7 0 0 15,-9 4 0-15,-6-1 0 0,-6-4 0 0,-5 1 0 16,-14 2 0-16,0 0 0 0,0 0 0 0,0 0 0 16,-22 0 0-16,-6 0 0 0,-9 2 0 0,-7 0 0 15,-10-2 0-15,-7-2 0 0,-7-4 0 0,-9 5 0 16,-7 3 0-16,-4 0 0 0,-7-4 0 0,-2 1 0 0,-4 0 0 16,-4 3 0-16,-5 5 0 0,1-5 0 0,-7-3 0 0,-1 4 0 15,-5 2 0-15,2 2 0 0,1-4 0 0,2 1 0 16,1 2 0-16,-1 2 0 0,1-5 144 0,2 3-144 15,2 1 0-15,1 1 0 0,-1 3 0 0,5-3 0 16,4-3 0-16,4 4 0 0,0 2 0 0,5-2 0 16,5 1 0-16,8-3 0 0,7-1 0 0,9 2 0 15,8-5 0-15,10 3 0 0,9-1 0 0,10-3 0 16,8-3 0-16,7 0 0 0,13 1 0 0,0 0 128 16,9-4-128-16,11-1 0 0,11-2 0 0,13-2-128 15,13 3 128-15,14-4 0 0,12 2 0 0,12-4 0 16,10-1 0-16,8 3 0 0,6 1-160 0,10 0 160 15,7-5-128-15,3 3 128 0,4 2 0 0,-2-2 0 16,-3 4 0-16,2 3-128 0,0-1 128 0,-5 4 0 16,-7 1-576-16,-1 6-64 0,-1 3-16 15,-8 4-16048-15</inkml:trace>
  <inkml:trace contextRef="#ctx0" brushRef="#br1" timeOffset="7730.55">2443 10736 6447 0,'0'0'576'0,"0"0"-576"0,-9 12 0 0,3-4 0 16,2 3 1248-16,0-5 144 0,4-6 16 0,-5 11 16 15,0-3 48-15,5-8 16 0,-4 11 0 0,4-11 0 16,-5 7-352-16,5-7-80 0,-4 11-16 0,4-11 0 16,0 0-48-16,0 0-16 0,0 0 0 0,0 0 0 15,0 0-208-15,0 0-32 0,0 0-16 0,0 0 0 16,0 0 16-16,9 2 0 0,-9-2 0 0,12-8 0 15,-1-1-96-15,-1-4 0 0,6-2-16 0,-2-4 0 16,1-3-112-16,1 1 0 0,1-3-16 0,1-3 0 0,-1 0-144 0,4-2-32 16,2 1 0-16,1 3 0 0,-5-3-96 0,1 2-32 15,-1 5 0-15,0-1 0 0,0 2 0 0,-1 4-16 16,-1 5 0-16,-3 0 0 0,-2 2-176 0,-1 2 128 16,-11 7-128-16,11 4 128 0,-1 1-128 0,0 4 0 15,-2 4 0-15,0 5 0 0,-3 8-128 0,-1 4 128 16,-2 5 0-16,-1 7 0 0,-2 1 0 0,0 6 0 15,-2-4 0-15,-1 4 0 0,-2 0 0 0,-2-6 0 16,1 2 0-16,-3-7 0 0,2-4 0 0,-2-1 0 16,2-7 0-16,-1-1 0 0,0 1 192 0,2-6 16 15,2-3 0-15,1-3 0 0,0-4 80 0,4-10 16 16,0 0 0-16,0 0 0 0,0 0 272 0,0 0 48 16,4-10 16-16,1-4 0 0,1-4-112 0,3-5-16 15,0-6 0-15,0 1 0 0,-1 2-320 0,3-3-192 16,2-1 192-16,0-5-192 0,2-2 160 0,3-2-160 15,2 1 128-15,3-2-128 0,1 1 0 0,3 2 0 16,2 2 0-16,0 1 0 0,-2 4 0 0,-1 7 0 16,2 7 0-16,-2 7 0 0,-2 1 0 0,-2 7 0 0,-2 3 0 0,-1 10 0 15,-1 6-128-15,-3 4 128 0,-2 10 0 0,-4 4 0 16,2 6 0-16,-6-12 0 0,-3 6 0 0,1 21 0 16,-3-5 0-16,-1-19 0 0,-3 3 0 0,-2 13 0 15,1-5 0-15,-2-5 0 0,0-2 0 0,-2-3 0 16,3-2 0-16,-1-3 0 0,2-6 0 0,0 0 128 15,1-4-128-15,2-4 0 0,0-2 0 0,2-4 0 16,0-9-1184-16,0 0-320 0,0 0-64 0,0 0-10112 16,8-4-2016-16</inkml:trace>
  <inkml:trace contextRef="#ctx0" brushRef="#br1" timeOffset="8197.34">4117 10506 16575 0,'-27'-8'1472'0,"13"6"-1168"0,1-1-304 0,1 3 0 15,2-1 1248-15,2 1 192 0,8 0 32 0,0 0 16 16,0 0 16-16,0 0 0 0,0 0 0 0,13-2 0 16,6 0-256-16,4 1-48 0,4-2-16 0,4 1 0 15,4-3-544-15,3-4-96 0,1 5-32 0,3-5 0 0,1 0-64 0,4-2-32 16,2 2 0-16,2-4 0 0,1 6-176 0,-4-4-48 16,-6 4 0-16,-4-1 0 0,-4 4-64 0,-3 1-128 15,-7 0 176-15,-5-1-176 16,-7 0-752-16,-12 4-256 0,0 0-48 0,0 0-13872 0</inkml:trace>
  <inkml:trace contextRef="#ctx0" brushRef="#br1" timeOffset="8363.28">4106 10764 25791 0,'0'0'2304'0,"1"12"-1856"16,-1-12-448-16,11 12 0 0,2 5 320 0,5-7-48 15,2 0 0-15,4-4 0 0,4 0 816 0,5-5 176 16,6-2 16-16,1-3 16 0,2 1-512 0,5-3-96 15,3-3-32-15,-1 0 0 0,1-5-272 0,-3 0-48 16,-4 0-16-16,-5 1 0 0,-3 3-320 0,-6 0 0 16,-2-5 0-16,-5 2-10384 0,-2 3-2000 15</inkml:trace>
  <inkml:trace contextRef="#ctx0" brushRef="#br1" timeOffset="8965.32">6218 10070 6447 0,'0'0'576'0,"-3"-10"-576"16,-1 1 0-16,-3-2 0 0,1 3 2352 0,0-2 352 15,-1 2 80-15,1-1 16 0,0 3-1008 0,0-2-192 16,6 8-32-16,0 0-16 0,-7-5-592 0,-3 3-128 15,2-1-32-15,-2 3 0 0,2 1-160 0,-2 2-48 16,-3 2 0-16,2 4 0 0,-2 0-144 0,-1 4-16 16,-2 2-16-16,-1 4 0 0,-1 1 16 0,-3 8 0 15,-6 4 0-15,-1 6 0 0,-1 0-32 0,-2 3 0 16,0 6 0-16,0 1 0 0,2 4-144 0,3 0-16 16,4-1-16-16,5 0 0 0,4-4-64 0,6-2-16 0,4-3 0 15,7-6 0-15,5-3 304 0,5-5 48 0,6-6 16 0,6-4 0 16,4-5-16-16,6-8 0 0,3-3 0 15,4-4 0-15,2-3-48 0,3-7-16 0,4-3 0 0,2-4 0 16,-1-3 96-16,2-6 32 0,-1-4 0 0,1-3 0 16,-3-3 64-16,-2 0 16 0,-3-1 0 0,-4 1 0 0,-20 18 0 15,0-4 16-15,-3-5 0 0,-1-6 0 0,-2-2 32 0,-5-1 0 16,-4-6 0-16,-5 1 0 0,-7-31-240 0,-6 17-64 16,1 30 0-16,-5 4 0 0,-5-1-240 0,-4 5-144 15,-5 2 160-15,-4 7-160 0,-5-1 0 0,-2 6-288 16,-3 0 32-16,-37 1 16 15,10 8-1456-15,12 1-288 0,8 4-64 0,8 6-10960 16,8 4-2192-16</inkml:trace>
  <inkml:trace contextRef="#ctx0" brushRef="#br1" timeOffset="11170.42">2960 12858 21359 0,'0'0'944'0,"0"0"208"0,0 0-928 0,0 0-224 0,0 0 0 0,-2-9 0 0,2 0 528 0,4-4 64 15,2-1 16-15,4-4 0 0,3-3 144 0,5-1 16 16,0 3 16-16,2-4 0 0,1-1-288 0,5 0-64 16,-2-5-16-16,0 6 0 0,0 1 48 0,-5 6 16 15,-1 2 0-15,-3 2 0 0,1 6-208 0,-4 6-32 16,-3 4-16-16,2 7 0 0,-1 3-224 0,-3 6 128 15,-3 7-128-15,-3 9 0 0,-1 7 176 0,-2 3-176 16,-6 3 192-16,-3 2-192 0,-1 1 288 0,0-1-48 16,-1-5-16-16,0-2 0 0,1-3-48 0,0-6-16 15,2-3 0-15,2-9 0 0,-1-4 224 0,3-4 32 16,2-7 16-16,4-8 0 0,0 0 336 0,8-5 64 16,2-6 0-16,3-9 16 0,2-5-160 0,5-7-48 15,2-2 0-15,6 0 0 0,1-4-432 0,2-1-80 16,-1 3-128-16,3 0 176 0,-2 0-176 0,3 6 0 15,-1 3 0-15,-1 4 0 0,-4 8 0 0,-3 5-144 0,-2 9 144 0,-3 6 0 16,-2 9-160-16,-3 7 160 0,-3 7-128 16,-3 5 128-16,-5-1 0 0,-3 7 0 0,-2 2 0 0,-2 4 0 15,-3 0 0-15,-2 0-192 0,-1-1 192 0,-1-6-192 32,-1-3-448-32,2-3-80 0,1-6-32 0,4-4 0 0,4-8-1408 15,3-3-272-15,-3-11-64 0,9 2-11024 0</inkml:trace>
  <inkml:trace contextRef="#ctx0" brushRef="#br1" timeOffset="11417.37">4346 12662 31327 0,'0'0'1392'0,"0"0"272"0,0 0-1328 0,0 0-336 16,6-7 0-16,7 2 0 0,4 0 272 0,3-4-16 16,2 2 0-16,8-6 0 0,6-2 304 0,3 2 48 15,4 0 16-15,0 3 0 0,1-1-352 0,-5-2-64 16,-2 3-16-16,-9 4 0 0,-6 3-384 0,-5 2-64 16,-4 1-32-16,-13 0-9968 15,5 10-2000-15</inkml:trace>
  <inkml:trace contextRef="#ctx0" brushRef="#br1" timeOffset="11553.48">4323 13075 30815 0,'14'-8'1360'0,"-1"4"288"0,5-1-1328 0,2-5-320 0,7 3 0 0,6-5 0 16,7 2 176-16,9-5-48 0,4-3 0 0,4 0 0 16,0 0 208-16,1 1 48 0,-5-1 0 0,-3 1 0 15,-8 6-1360-15,-3 1-272 16,-7-3-48-16</inkml:trace>
  <inkml:trace contextRef="#ctx0" brushRef="#br1" timeOffset="11867.07">5922 12269 31327 0,'0'0'2784'0,"0"0"-2224"15,-6 5-560-15,-1 9 0 0,-1 4 816 0,0 3 48 16,-1 7 16-16,1 8 0 0,0 7-304 0,-1 6-64 16,1-2-16-16,0 3 0 0,3 1 432 0,-2 1 96 15,-1 3 0-15,3 0 16 0,5-3-400 0,0-1-64 16,0-3-32-16,2-4 0 0,2-3-416 0,0-3-128 15,0 2 0-15,2-5 0 16,2 1-1664-16,2-8-448 0,-4-7-96 0,2-4-14288 0</inkml:trace>
  <inkml:trace contextRef="#ctx0" brushRef="#br1" timeOffset="13221.73">6882 9126 11231 0,'0'0'496'0,"-3"-7"96"0,1-3-464 0,2 10-128 16,0 0 0-16,0 0 0 0,0 0 1152 0,-4-6 192 16,4 6 64-16,0 0 0 0,-1-10-288 0,1 10-48 15,1-8-16-15,-1 8 0 0,0 0-272 0,13-8-48 16,1 2-16-16,1-3 0 0,1 0-80 0,5 4 0 15,3-5-16-15,1 5 0 0,2-1 0 0,5 3 0 16,2 2 0-16,4-1 0 0,4 1 0 0,3 1 0 0,4 1 0 16,1 2 0-16,1 0-128 0,1 4-32 0,-1 1 0 15,-3 6 0-15,-2 2-112 0,-3 6-32 0,-1 5 0 16,-4 2 0-16,-2 5-160 0,-5 3-32 0,-4 4-128 16,-4-2 192-16,-4-1-64 0,-2 2 0 0,-5-2-128 0,-4-8 192 15,-2 3-48-15,-2 4-16 0,-4 4 0 0,-1 3 0 16,-3 0 80-16,-2 3 16 0,-5-2 0 0,1 4 0 15,-2 0 16-15,-4 2 0 0,-1 1 0 0,-3 2 0 16,1 1-80-16,-1 1-16 0,-3 2 0 0,4-5 0 16,0 2-144-16,3-3 0 0,2-4 0 0,2-2 128 0,4 2-128 15,1-2 0-15,3 1 0 0,4 1 128 0,4-3-128 0,3 2 128 16,2-3-128-16,4 2 128 0,0-4 0 16,2 0-128-16,-1-4 192 0,0-1-64 0,-1-2-128 0,-1-2 0 15,2-5 144-15,-1 3-144 0,-1-3 0 0,-2-1 144 16,0-3-144-16,-1-4 0 0,0-2 192 0,1-4-64 15,0-1 0-15,3-6-128 0,-4 0 272 0,2-4-48 16,-1 1-16-16,2 0 0 0,-2-3-80 0,0 2 0 16,0-3-128-16,2-3 192 0,8-2-192 0,-2 0 176 15,-2-3-176-15,0 3 160 0,-2 2-160 0,-7 3 0 16,1-2 144-16,-1 2-144 0,0-2 0 0,-1 2 0 16,-6 0 0-16,5 2 0 0,-1 3 0 0,-3 3-128 15,-2-2 128-15,0 2 0 0,-2 2 0 0,2 3-128 16,-3-3 128-16,-3 14 0 0,0-3 0 0,2-2 0 15,0-2 0-15,4 2 0 0,-2-1 0 0,2 0 0 16,1 1 0-16,2 1 0 0,1 1 0 0,2 0 0 16,1 2 0-16,1 1 0 0,-2 4 0 0,0-1 0 0,1 2 0 15,1 1 0-15,-1 3 0 0,-1 1 0 16,-1 0 0-16,-2 2 0 0,-2 1 0 0,0 1 0 0,-1 0 0 0,0 3 0 16,-2-3 0-16,0 1 0 0,-1 2 0 15,-1 5 0-15,-3-1 208 0,0 4-16 0,1 0-16 0,2 1 0 16,-3 3 0-16,0 1 0 0,0 0 0 0,-4 1 0 15,-1 0 16-15,-1 2 0 0,-2 2 0 0,-2 4 0 16,-2-5 80-16,1 1 32 0,-4-3 0 0,-1 1 0 16,1-4 80-16,-4 1 0 0,-5-7 16 0,2 1 0 0,1 0-112 0,-1-6-32 15,0-2 0-15,1-4 0 0,-1-4-96 0,-1-3-32 16,-4-6 0-16,1-2 0 0,0-5-128 0,-2-8 0 16,-1-8 0-16,-1-9-176 15,0-6-2448-15,-2-9-480 0</inkml:trace>
  <inkml:trace contextRef="#ctx0" brushRef="#br1" timeOffset="14215.07">8842 10975 6447 0,'0'0'576'16,"0"0"-576"-16,0 0 0 0,0 0 0 0,-10 0 2032 0,2-1 288 15,2-3 64-15,6 4 16 0,0 0-880 0,0 0-176 16,0 0-48-16,0 0 0 0,0 0-112 0,0 0-32 16,0 0 0-16,0 0 0 0,10-5-640 0,0 0-128 15,0 0-16-15,2 1-16 0,-1 0-32 0,3 0-16 16,3-2 0-16,2 2 0 0,1 2 80 0,3-5 0 16,1-3 16-16,7 2 0 0,4-3 80 0,5 2 16 15,2 0 0-15,5 0 0 0,5 0 0 0,2-2 0 16,7 2 0-16,5-2 0 0,7-2-128 0,-2 3-32 15,0-5 0-15,2 2 0 0,2 0-80 0,1 0 0 16,-1 4-16-16,-19 2 0 0,2-1-48 0,3-2 0 0,2 4 0 0,-1-3 0 16,0 2-192-16,-1 0 176 15,-2 2-176-15,-5 1 160 0,-3-4-32 0,-5 3-128 16,-4 1 192-16,-5 1-64 0,-4 0-128 0,-4 0 0 16,-2 3 0-16,-6 3 128 0,1-2-128 0,-4 1 0 0,-4 0 144 15,-4 1-144-15,0-1 0 0,-10-2 0 0,5 5 0 0,-5-5-128 31,0 0-512-31,0 0-112 0,-5 8-16 0,-2-4 0 16,-6 2-2304-16,1 0-448 0</inkml:trace>
  <inkml:trace contextRef="#ctx0" brushRef="#br1" timeOffset="14688.62">9442 11119 11055 0,'0'0'976'0,"0"0"-784"15,0 0-192-15,0 0 0 0,0 0 1184 0,0 0 192 16,0 0 32-16,0 0 16 0,0 0-512 0,0 0-96 15,0 0-32-15,0 0 0 0,0 0 448 0,14-3 96 16,1 1 16-16,4-2 0 0,2 0-256 0,4-2-64 16,4 1 0-16,-5 2 0 0,6-1-208 0,4-2-48 15,4 1-16-15,7 1 0 0,4-1-144 0,6-3-32 16,3 1 0-16,2-4 0 0,4 4 0 0,-3-3 0 0,1 2 0 16,3-2 0-16,-2 3-176 0,1-3-32 15,-3 1-16-15,-1-2 0 0,-3-2-48 0,-3 3-16 0,-1-1 0 0,-5 2 0 16,-1-3-32-16,-1 3 0 0,-3-2 0 0,0 2 0 15,-5 4-256-15,-1 0 0 0,-3-3 128 0,-2 3-128 16,-3 1 0-16,-2 1 0 0,0-4 0 0,-4 3 0 16,-3 1 0-16,-1 0 0 0,-2 1 0 0,-2-2 0 15,-4 1-576-15,-1 2-192 16,1 0-16-16,-4-1-16 0,-7 2-1952 0,0 0-400 0,0 0-80 0</inkml:trace>
  <inkml:trace contextRef="#ctx0" brushRef="#br1" timeOffset="15197.64">10620 10265 13823 0,'-12'-9'1216'0,"12"9"-960"15,-9-5-256-15,9 5 0 0,0 0 576 0,0 0 64 0,0 0 0 0,0 0 16 16,0 0 288-16,0 0 48 0,16-6 16 0,5 0 0 15,1 4-432-15,-3 0-96 0,7 1-16 0,6 1 0 16,3-1 176-16,10 1 16 0,2 1 16 0,7 0 0 16,9 2 208-16,0 2 32 0,3 0 16 0,3 0 0 15,2 3-128-15,2 3-32 0,-1 2 0 0,-1-2 0 0,-2 2-224 16,-3 1-48-16,-4 4-16 0,-2 0 0 16,-3 2-144-16,-3 3-16 0,-7 1-16 0,-3-2 0 0,-7-5-96 0,-5 2-16 15,-6-1 0-15,-5 3 0 0,-6 0 96 16,-5 3 16-16,-5-1 0 0,-3 0 0 0,-7 3 240 0,-6-2 48 15,-3 4 16-15,-6-3 0 0,-9 3 0 0,-4-3 0 16,-5 5 0-16,-4-4 0 0,-3 4-144 0,-3-2-16 16,-4 1-16-16,-3-3 0 0,-2 1-64 0,-2 0-16 15,1 0 0-15,1-3 0 0,3 2-224 0,6 0-128 16,5 3 160-16,3-5-160 16,5 2-576-16,6-3-192 0,3-3-64 0,-2 8-17040 0</inkml:trace>
  <inkml:trace contextRef="#ctx0" brushRef="#br1" timeOffset="17279.47">13196 10609 13823 0,'0'0'1216'0,"-12"-3"-960"16,2-3-256-16,0 2 0 0,0 3 1504 0,1 2 256 16,0-1 48-16,9 0 16 0,-10-1-448 0,10 1-96 0,0 0 0 0,0 0-16 15,0 0-160-15,0 0-16 0,0 0-16 0,6-5 0 16,3-4-48-16,6-1-16 0,5-5 0 0,6 1 0 16,2 1-416-16,2 1-80 0,3-3 0 0,3 1-16 0,0-1-240 0,-11 6-32 15,6-2-16-15,13-7 0 16,-3 1-80-16,-6 5-128 0,-3-1 176 0,-4 1-176 15,-3 6 256-15,-3 4-64 0,-4 2-16 0,-5 3 0 0,-5 6-176 0,-2 7 0 16,-6 4 0-16,-4 7 128 0,-4-1-128 0,-3 10 0 16,-7 5 0-16,-1 4 0 0,-7 7 0 0,-2 2 160 15,-3-2-32-15,-1 0-128 0,0-1 144 0,3-9-144 16,1-7 0-16,1 0 144 0,2-2 48 0,2-4 0 16,1-5 0-16,4-6 0 0,5-3 336 0,2-3 80 15,2-1 16-15,3-1 0 0,6-10-176 0,0 0-48 16,0 0 0-16,6-9 0 0,1 3 96 0,3-8 16 15,3-4 0-15,1-1 0 0,1 1-368 0,3-3-144 16,1-5 128-16,2 2-128 0,2-6 0 0,-4 8 0 16,4-1 128-16,3-6-128 0,3-2 0 0,3 3 0 15,2-6 0-15,17-13 128 0,-2 4-128 0,-2 4 0 16,-2 7 0-16,-16 14 0 0,0 1 0 0,-1 5 0 16,-2 3 0-16,-2 2 0 0,-2 5 0 0,-2 4-144 15,-2 5 144-15,-2 0 0 0,-2 7-160 0,-2 4 160 16,-3 5-128-16,-6 8 128 0,1 4 0 0,-5 19-128 15,-3-9 128-15,-2 1 0 0,-3-3 0 0,0 1 0 0,-3-8 0 16,0 0 0-16,4-18 0 0,0 3 0 0,0 4 0 16,-1 0 0-16,0-5 0 0,0 2 0 0,0 0 0 15,1 0 0-15,-4 14 0 0,4-8 0 0,4-3 0 16,4-4 0 0,-4-2-1696-16,3-5-352 0,0-4-80 0</inkml:trace>
  <inkml:trace contextRef="#ctx0" brushRef="#br1" timeOffset="17820.28">14666 11121 8287 0,'-16'3'736'0,"8"-2"-592"0,-2-1-144 0,10 0 0 0,-9-1 2496 0,9 1 480 0,0 0 96 0,0 0 0 16,0 0-944-16,0 0-192 0,14-3-32 0,4-2-16 16,3 1-384-16,6 2-80 0,6-3-16 0,3 0 0 0,2 2-608 15,5 1-128-15,3-1-32 0,5 0 0 0,3 1-240 0,5 1-48 16,1-3-16-16,2 1 0 0,0 1-96 0,-5 0-32 16,-5 1 0-16,-7 1 0 0,-4 1-208 15,-8 1 144-15,-7-4-144 0,-12 5 128 16,-3 1-1488-16,-3 2-304 0,-8-6-64 0,0 0-12432 0</inkml:trace>
  <inkml:trace contextRef="#ctx0" brushRef="#br1" timeOffset="18040.62">14685 11484 26719 0,'0'0'2368'0,"0"0"-1888"16,10 3-480-16,4 2 0 0,4 2 832 0,4-3 64 15,3 1 0-15,6-2 16 0,4 1 112 0,7-1 32 16,5 1 0-16,-7-2 0 0,7-2-416 0,6 0-64 16,7-2-32-16,1-1 0 0,-1-2-224 0,-2-1-64 0,1 1 0 15,-7 1 0-15,-3-3-256 0,-2 2 0 0,-3 2 128 16,-6-3-128 0,-5-1-1328-16,-4 2-320 0,-4-3-64 0,7-1-12912 0</inkml:trace>
  <inkml:trace contextRef="#ctx0" brushRef="#br1" timeOffset="18672.23">16577 10918 20207 0,'-7'-14'896'0,"5"5"192"0,-1 0-880 0,3 0-208 0,0-2 0 0,3 1 0 15,1-2 1136-15,2 3 176 0,4-2 32 0,7 1 16 16,4 1-464-16,7-6-80 0,3 1-32 0,3 2 0 15,2-1-208-15,2 2-32 0,0 2-16 0,5 1 0 16,-1 5-48-16,0 1-16 0,-4 5 0 0,0 6 0 16,-2 2-48-16,-3 6-16 0,-3 2 0 0,-10-3 0 15,-4 5-144-15,2 14-16 0,-7 6-16 0,-8 0 0 0,-9 2-224 16,-10 4 144-16,-8 5-144 0,2-13 128 0,-4 11 32 0,-9-1 0 16,-5 1 0-16,-6 1 0 0,-4 0 16 0,-2-3 0 15,-1-7 0-15,3-2 0 0,0-3 336 0,3-2 64 16,3-1 0-16,6 0 16 0,6-7 48 0,7 0 0 15,7-3 0-15,8-1 0 0,5-3-256 0,6-3-32 16,6-2-16-16,9 2 0 0,8-4-16 0,9 0 0 16,10-1 0-16,11-3 0 0,3 1-144 0,8-4-48 15,5 0 0-15,4 1 0 0,2-2-128 0,3 0 128 16,-2-3-128-16,2-1 128 0,-5-1-128 0,-6 0 0 16,-5 1-192-16,-5 3-12416 15,-5 4-2496-15</inkml:trace>
  <inkml:trace contextRef="#ctx0" brushRef="#br2" timeOffset="26357.86">13384 8598 10127 0,'0'0'448'0,"0"0"96"0,-7 3-544 0,2-1 0 15,0 1 0-15,0-1 0 0,0 2 1408 0,-1 0 192 16,-1 1 16-16,2-1 16 0,0 0-416 0,5-4-96 15,-5 2-16-15,-4-1 0 0,0-2 112 0,3-1 32 16,6 2 0-16,-4-5 0 0,3-6-112 0,2 3-32 16,2-5 0-16,2-1 0 0,4-4-208 0,2-2-32 15,3-2-16-15,5-1 0 0,3-3-368 0,3-1-80 16,2-5-16-16,2 2 0 0,3 0-208 0,0 0-48 0,-2-2-128 0,3 5 192 16,-2 1-192-16,-2 4 176 0,-2 4-176 0,-6 3 160 15,-3 4-32-15,-1 5 0 0,-2 6 0 0,-3 6 0 16,0 2-128-16,-6 9 0 0,-2 3 0 0,-4 8 128 15,-4 3-128-15,-3 6 128 0,-6 6-128 0,-2 1 128 16,-3 5 0-16,-2 4 0 0,-3 0 0 16,0 2 0-16,2-4-128 0,1-5 0 0,0-2 0 0,2-4-176 15,-1-6 368-15,2-2 64 0,2-7 0 0,2-3 16 16,3-5 224-16,3-1 32 0,2-4 16 0,2-4 0 0,3-8-224 16,0 0-32-16,8-2-16 0,3-5 0 0,4-7 112 0,3-4 32 15,1-4 0-15,3-6 0 0,-1 0-256 16,5-7-160-16,-1-2 192 0,3-6-192 0,-2-1 128 0,0-6-128 15,5 4 0-15,-2 1 0 0,0-2 0 0,4 5 0 16,-2 2 0-16,1 5 0 0,-1 3 0 0,-3 5 0 16,0 4 0-16,-4 7 0 0,-2 6 0 0,-3 3 0 15,-2 7 0-15,-3 7 0 0,-3-2 0 0,-2 11 0 16,-4 7-192-16,0 8 192 0,-6 0-176 0,-3 5 176 16,-2 1-192-16,-3 4 192 0,-3 6 0 0,0-3-128 15,-4 3 128-15,0-5 0 0,1-1 0 0,-2 1 0 16,1-6 0-16,0-1 0 0,2-6 0 0,4 0 144 15,1-5-144-15,3 2 128 0,3-8-128 0,1-2 0 16,2-2-192-16,2 4 192 16,2-7-2032-16,-4-11-272 0,0 0-64 0</inkml:trace>
  <inkml:trace contextRef="#ctx0" brushRef="#br2" timeOffset="26893.95">14796 8535 17503 0,'0'0'1552'15,"-8"2"-1232"-15,8-2-320 0,0 0 0 0,0 0 928 0,0 0 128 16,0 0 32-16,8-5 0 0,5-5 128 0,6 4 16 0,6-2 16 0,4 0 0 15,3-4-448-15,5 1-96 0,4 0 0 0,4 5-16 16,4 1-352-16,0-1-64 0,1 3-16 0,-2-4 0 16,-3-2-128-16,-2 7-128 0,-5-1 192 0,-5 2-192 15,-6-2 0-15,-3 5-272 0,-6 3 16 0,-7 0-8384 16,-11-5-1696-16</inkml:trace>
  <inkml:trace contextRef="#ctx0" brushRef="#br2" timeOffset="27071.6">14908 8786 16575 0,'-18'4'1472'0,"9"-3"-1168"0,9-1-304 0,0 0 0 0,0 0 2240 0,0 0 400 16,8 12 80-16,2-2 16 0,3-1-1520 0,6-1-320 15,4 0-48-15,7-3-16 0,3-1-160 0,6 0-32 16,5-3-16-16,4-1 0 0,4-1-224 0,4-4-32 16,3-1-16-16,-2 1 0 0,-3-2-192 0,-2 3-32 15,-1 2-128-15,-4-1 192 16,-3 0-736-16,-4-3-160 0,-3 4-16 0,-5-1-13360 0</inkml:trace>
  <inkml:trace contextRef="#ctx0" brushRef="#br2" timeOffset="27430.31">16633 8147 21183 0,'11'-10'1888'0,"2"-3"-1504"0,2 3-384 0,-2 2 0 0,-1 2 736 0,-1 1 80 16,-11 5 16-16,0 0 0 0,6 7 544 15,-3 5 112-15,-7 6 32 0,-5 7 0 0,-4 3-240 0,-3 6-64 16,-5 6 0-16,-4 3 0 0,-2 7-64 0,-1 2-32 16,-2 4 0-16,0 2 0 0,2 7-256 0,2-5-48 15,2-3-16-15,2-2 0 0,3-2-544 0,2-6-96 16,3-9-32-16,3 0 0 0,2-1-128 0,4-4 0 16,2-2 0-16,5-7 0 15,2-4-1216-15,2-3-240 0,5-3-32 0,3-7-15392 16</inkml:trace>
  <inkml:trace contextRef="#ctx0" brushRef="#br2" timeOffset="28758.3">18350 7744 13823 0,'0'0'1216'0,"0"0"-960"16,0 0-256-16,0 0 0 0,0 0 320 0,0-10 32 16,0 10 0-16,2-8 0 0,-2 8 480 0,6-10 112 15,-1 2 16-15,4 1 0 0,3 0-112 0,5 2-16 16,2-1 0-16,2 1 0 0,5 2-48 0,1 1-16 15,2 2 0-15,3 0 0 0,1 0-208 0,1 2-48 16,0 2-16-16,4 5 0 0,2-1 32 0,2 4 16 16,0 0 0-16,1 4 0 0,4 3-48 0,0 4-16 15,-1 1 0-15,0 3 0 0,-3 4-80 0,-3 3-16 16,-3 5 0-16,-2 7 0 0,-5 1-64 0,-3 7-32 16,-4 4 0-16,-7-3 0 0,-2-2-128 0,-5-1-32 15,-4 0 0-15,-5 2 0 0,-2 0 112 0,-6 2 16 16,-1 0 0-16,-5 1 0 0,-2 2 0 0,-2-1 0 15,-3 0 0-15,1-3 0 0,-1-1 16 0,-1-1 16 16,-1 6 0-16,0 2 0 0,-1-4-16 0,0-1 0 0,0 0 0 16,1 2 0-16,0 2-80 0,3-2-32 0,1 2 0 0,2 2 0 15,0-2-160-15,5-3 0 0,2-1 144 16,2-2-144-16,3-5 0 0,2-2 0 0,2-5 0 0,2-4 128 16,2-5-128-16,2-1 128 0,0-5-128 0,4-2 128 15,2-4 32-15,3-2 16 0,0-1 0 0,3-2 0 0,-2 1 96 16,3-5 32-16,1-3 0 0,-1 0 0 15,0-4-80-15,3-1-16 0,0 0 0 0,-1-2 0 16,0 1-80-16,-1-3-128 0,-2 0 176 0,-1 0-176 0,0 0 128 16,-2 1-128-16,-2 0 0 0,0 2 0 0,-2-2 0 15,-10-1 0-15,0 0 0 0,0 0 0 0,8 8 0 0,-8-8 0 16,0 0 0-16,-3 11 0 0,-2 1 0 0,-3-3 0 16,-2 2 128-16,-1-2-128 0,-3 0 0 0,0 1 160 15,-3 3-160-15,2 2 128 0,-5 3-128 0,1 0 0 16,-2 2 0-16,1 4 0 0,1 3 0 0,1 3 0 15,1 0 0-15,3 1 0 0,3 4 0 0,2 0 0 16,2 6 0-16,3 2 0 0,4-1 0 0,1 0 0 16,4 1 0-16,1-1 0 0,3 8 0 0,1-5 0 15,1 0 0-15,-1 2 0 0,3 4 0 0,-3 4 0 16,-3 3 144-16,-2-1-144 0,-1 4 240 0,-4 4-32 16,-1 1 0-16,-5 0 0 0,-5 4 128 0,-4 3 32 15,-5 0 0-15,-8 6 0 0,-5-3 16 0,-5-2 0 0,-6-1 0 0,-5-4 0 16,-5 0-80-16,0-2-16 15,-3-3 0-15,-2-2 0 0,-1-6 0 0,-1 0 0 16,-2-5 0-16,-1-3 0 0,1-6-128 0,3-2-32 0,3-5 0 16,5-4 0-16,0-7-128 0,3-6-256 15,2-9 64-15,-1-8 16 16,0-8-1904-16,-1-3-384 0,2-7-80 0</inkml:trace>
  <inkml:trace contextRef="#ctx0" brushRef="#br2" timeOffset="29791.32">20313 10097 5519 0,'-16'-4'496'0,"5"3"-496"0,-2 2 0 0,-1-2 0 16,0-1 1968-16,0 2 288 0,-1 0 64 0,-2 0 16 15,-2 2-784-15,2-1-144 0,0 0-48 0,1 0 0 16,-1 3-224-16,3 0-48 0,3-1-16 0,11-3 0 0,-8 2-224 0,8-2-32 16,0 0-16-16,0 0 0 15,13 3-112-15,7-1-32 0,5 0 0 0,10-2 0 0,7-2 16 0,9 2 0 16,2 2 0-16,5-1 0 0,5-1-336 0,0 1-64 16,1 3-16-16,2-4 0 0,0-1-256 15,1 2 0-15,2 1 0 0,-2 1 0 0,-3-2 0 0,-4 3 0 16,-6 2 0-16,-19-2 0 0,-4-1 0 0,-3 2 0 15,-5 1 0-15,3 2 0 16,-11-1-544-16,-7 2-64 0,-8-9-16 0,-4 14 0 16,-5-5-544-16,-5 4-112 0,-5-3-32 0</inkml:trace>
  <inkml:trace contextRef="#ctx0" brushRef="#br2" timeOffset="29972.18">20110 10500 14735 0,'-19'4'1312'0,"12"-2"-1056"16,7-2-256-16,0 0 0 0,0 0 784 0,0 0 112 16,12 11 0-16,6-5 16 0,3-4 144 0,5-1 32 15,5 1 0-15,8-1 0 0,4-2-208 0,7 2-48 16,2 4 0-16,8-4 0 0,3-3-64 0,5-2-32 0,2 1 0 0,1 1 0 16,3 1-336-16,-1 1-64 0,-1 0-16 15,-6 0 0-15,-5-2-320 0,-22 2 144 0,0 2-144 0,-2-2 0 16,-4-2 0-16,-2 1-176 0,-4 0 0 0,-5-2 0 31,-4 2-496-31,-1 0-96 0,-6-4-32 0,-3 2 0 0,-8 3-1536 0,0 0-304 16</inkml:trace>
  <inkml:trace contextRef="#ctx0" brushRef="#br2" timeOffset="30328.03">20803 9816 19583 0,'0'-17'864'0,"3"7"176"0,-3 10-832 0,0 0-208 16,10-13 0-16,3 6 0 0,4 0 864 0,5 2 128 16,3 2 32-16,9 1 0 0,0 1-272 0,10 1-48 15,10 3-16-15,-11 0 0 0,5 5-80 0,9 1-16 16,8 4 0-16,5 4 0 0,5 6-112 0,1 5-32 15,2-1 0-15,-3 5 0 0,-4 6-64 0,-5 6-32 16,-7 2 0-16,-11 7 0 0,-9 3-32 0,-11 7 0 16,-10 0 0-16,-9 0 0 0,-10-6-128 0,-11-1-48 15,-7 0 0-15,-5-2 0 0,-9-3 112 0,-4-3 32 0,-7-4 0 16,-8-2 0-16,-7-4 96 0,-1-3 32 0,-1-3 0 16,3-5 0-16,-2-1-272 0,-16 2-144 0,12-5 160 0,14-2-160 31,8-9-1792-31,10 0-448 0,-1-7-80 0,33-5-32 0</inkml:trace>
  <inkml:trace contextRef="#ctx0" brushRef="#br2" timeOffset="32123">22471 11776 4607 0,'0'0'192'0,"0"0"64"0,-9 7-256 0,3-1 0 15,6-6 0-15,-7 6 0 0,7-6 2288 0,0 0 400 16,-7 9 96-16,7-9 16 0,0 0-1424 0,0 0-288 16,-5 9-48-16,5-9-16 0,-3 10-176 0,3-10-32 15,0 0-16-15,0 0 0 0,0 0 16 0,0 0 0 16,3 9 0-16,-3-9 0 0,0 0 96 0,0 0 32 15,15 5 0-15,1-5 0 0,1-5-144 0,5-2-32 16,3-3 0-16,2 1 0 0,-1-3-256 0,4 0-64 16,-13 3-16-16,2 0 0 0,3-2-144 0,0-4-32 15,1-1 0-15,-1 1 0 0,-1-1-32 0,-1 3-16 0,-1-1 0 16,12-6 0-16,-8 2-80 0,-6 4-128 0,-9 10 176 16,-2 0-176-16,-1 0 176 0,-5 4-176 0,0 0 160 0,3 9-160 15,-3 0 0-15,0 8 0 0,-5 3 0 16,1 6 0-16,-1 0 128 0,-1 5-128 0,-2 2 0 0,-7 32 0 15,-3-6 160-15,0-1-160 0,-1-5 160 16,0-2-160-16,-3 0 128 0,3-7-128 0,9-20 0 0,-3 0 144 16,2-2 112-16,-2 1 0 0,1 0 16 0,0-3 0 15,2-2 176-15,1-3 48 0,1-2 0 0,-6 8 0 16,6-9-144-16,8-12-32 0,0 0 0 0,0 0 0 0,0 0 112 0,14-12 16 16,-6 1 0-16,3-4 0 0,0-4-176 15,2-3-16-15,2-6-16 0,2 1 0 0,0-6-240 0,2 0 128 16,0-1-128-16,18-31 0 0,0 5 0 15,0 10 0-15,0 5 0 0,1 8 0 0,3 4 0 0,-3 5 0 16,0 3 0-16,-1 4 0 0,-17 10 0 0,2 2 0 16,-1 0 0-16,0 4 0 0,-1 4 0 0,-1 2 0 15,-2 6 0-15,-3 4 0 0,6 13-160 0,-6 7 160 16,-6 3-128-16,-6 4 128 0,-4 8 0 0,-5 0 0 16,1 2 0-16,-4 0 0 0,-3 2 0 0,0-2 0 15,1-2 0-15,-1-5 0 0,8-22 0 0,-2 2 0 16,1 2 0-16,-2 0 0 0,3-3 0 0,-1-1 128 15,0 0-128-15,2 0 0 0,-2 15 0 0,3-13-320 16,3-7 64-16,0-14 16 16,0 0-2640-16,11 3-544 0,7-5-96 0,-1-9-10848 0</inkml:trace>
  <inkml:trace contextRef="#ctx0" brushRef="#br2" timeOffset="32508.79">23830 12090 20271 0,'0'0'896'0,"-5"2"192"15,5-2-880-15,-7 0-208 0,2 0 0 0,5 0 0 0,-10 4 1264 0,10-4 208 16,0 0 32-16,0 0 16 0,0 0-464 0,0 0-96 16,0 0 0-16,12 0-16 0,2-1-32 0,3 0 0 15,4 1 0-15,3-2 0 0,5 0-352 0,5-1-80 16,6-2-16-16,2 1 0 0,6 1-288 0,0-3-176 15,1-2 192-15,-5 1-192 0,-2 1 128 0,-3 3-128 16,-2-2 0-16,-5 4 0 0,-4 0 0 0,-5 1 0 16,-7 2-160-16,-4 1 160 15,-3-1-1728-15,-9-2-240 0,-1 8-32 0,-6 0-11168 0</inkml:trace>
  <inkml:trace contextRef="#ctx0" brushRef="#br2" timeOffset="32657.62">23916 12326 11967 0,'-11'5'528'0,"11"-5"112"0,0 0-512 0,0 0-128 15,0 0 0-15,0 8 0 0,2-3 3024 0,3 3 576 0,2 1 112 0,4-4 32 16,1 2-2112-16,4-2-416 0,4 2-96 0,14 4-16 16,4-5-336-16,4 1-80 0,-9-5-16 0,6 1 0 15,2-3-272-15,-1 0-48 0,1-1-16 0,-1-2 0 16,-2 1-336-16,-1-2-208 0,-3 0 16 0,8 0-9488 16,-5-2-1904-16</inkml:trace>
  <inkml:trace contextRef="#ctx0" brushRef="#br2" timeOffset="33248.25">25420 11876 5519 0,'-13'-14'240'0,"8"9"64"0,-2-4-304 0,0 0 0 15,0-2 0-15,-1 3 0 0,0-2 4112 0,3 4 768 16,-1-3 160-16,3 3 16 0,2-1-2864 0,1 7-576 0,6-7-112 15,5 3-32-15,1-1-704 0,4 1-160 16,5 1-32-16,2 2 0 0,1 1-256 0,5 1-48 0,-3 2-16 0,3 1 0 16,4-2 16-16,1 2 0 0,1 2 0 0,-3 2 0 15,1 2 96-15,-4 2 16 0,-2 0 0 0,0 6 0 16,-6 1-192-16,-8 2-48 0,-7-1 0 0,-7 3 0 16,-8 2 80-16,-7-1 16 0,-5 4 0 0,-8-5 0 15,-8 0 16-15,-4-3 16 0,-1-2 0 0,1-3 0 16,2-1-64-16,3 0-16 0,5-5 0 0,3 3 0 0,4-5 0 15,4 4 0-15,5-5 0 0,5 3 0 0,4-3-64 0,4 4-128 16,8-2 176-16,2 2-176 0,5-2 192 0,4 3-64 16,4 1 0-16,6 2-128 0,3 1 128 0,4 3-128 15,0 1 0-15,0 2 0 0,0 5 0 0,0-2 0 16,-3 4 0-16,-5-3 0 0,-6 3 128 0,-6 0-128 16,-5 4 144-16,-5-2-144 0,-7-4 448 0,-3 1-16 15,-6-3 0-15,-5 0 0 0,-9 0 272 0,-4-2 48 16,0-7 16-16,-3-1 0 0,-2 0-192 0,-6 0-48 15,-3 0 0-15,-5-4 0 0,-4 0-288 0,-6 2-64 16,-5-5-16-16,0 1 0 0,3-1-160 0,3-1 0 16,3 2 0-16,5-2 0 15,7 0-2336-15,5 0-496 0</inkml:trace>
  <inkml:trace contextRef="#ctx0" brushRef="#br2" timeOffset="37952.48">21042 1176 6447 0,'0'0'576'0,"0"0"-576"15,0 0 0-15,10-5 0 0,-10 5 1296 0,12-2 160 16,-12 2 16-16,10-1 16 0,-10 1-992 0,11-2-208 16,-11 2-32-16,12 0-16 0,-12 0-240 0,10-2 128 15,-10 2-128-15,10-3 0 0,-10 3 192 0,7-2-48 16,-4-2-16-16,2 1 0 0,-1-1 112 0,-1-2 16 16,-1 0 0-16,-2 1 0 0,2-3 192 0,-1-3 32 15,-1-3 16-15,0 2 0 0,-1 3 80 0,-1-3 0 16,-3 0 16-16,-1 1 0 0,0-5-160 0,-5 0-48 15,0 2 0-15,-3 0 0 0,-3 2-64 0,-2 0-32 16,-2 0 0-16,-2 3 0 0,-1-3-96 0,-3 3-32 16,-2-5 0-16,-3 4 0 0,-1 2-160 0,-1-2 0 0,-2 1 0 15,-1-2 128-15,-1 2-128 0,-1-2 0 16,-3 5 144-16,-3-2-144 0,-3 2 128 0,0 1-128 16,-2-3 128-16,-1 2-128 0,0 0 128 0,-1-3-128 0,-2 4 160 15,-2 2-160-15,-2 2 128 0,0 1-128 0,-2 1 0 16,0-1 144-16,1-4-16 0,2 2-128 0,-1 1 192 0,0 3-64 15,-4 7 16-15,-3-1 0 0,-1 2 0 0,0 3 0 16,-2-3-144-16,6 4 160 0,1 2-160 0,2 2 160 16,3-1-160-16,2 0 128 0,2 2-128 0,5 0 128 15,0 4-128-15,5 1 0 0,-2-1 0 0,6-1 0 0,3 0 0 16,3-1 0-16,3 1 0 0,3 1 0 16,6 0 0-16,3 1 0 0,3-4 0 0,4-1 0 0,4-1 0 15,3 1 128-15,3 0-128 0,5-1 0 0,1 1 128 0,4-1-128 16,2-1 0-16,5 1 128 0,3-1-128 0,4-1 192 15,3-4-192-15,4 2 192 0,2 1-192 0,2-1 160 16,3-4-160-16,3 0 160 0,1-2-160 0,3 1 0 16,0-5 144-16,4-1-144 0,1 1 128 0,4-1-128 15,1-1 128-15,2 0-128 0,1-2 128 0,3 0-128 16,1-2 128-16,5 1-128 0,0-1 0 0,2-2 128 16,1 1-128-16,-2 1 0 0,2-2 176 0,1 1-48 15,2-1 0-15,-3-1 0 0,-3 2-128 0,-1-3 0 16,-2-1 0-16,-1 1 0 0,-1-1 0 0,-2 0 0 15,-4 3 0-15,-1-1 0 0,-3-6 128 0,-5 4-128 16,-5-5 128-16,-3 1-128 0,-3 1 128 0,-3-4-128 16,-1 1 0-16,-6-1 128 0,-4-4-128 0,-4 1 128 15,-5-1-128-15,-6 1 128 0,-2 1-128 0,-2-3 160 16,-6-2-160-16,-3-2 160 0,-4 1-160 0,-6 1 192 0,-3-2-192 16,-3 0 192-16,-5 4-192 0,-2 0 0 15,-3 0 144-15,0 3-144 0,-1 0 0 0,-1 6-160 0,-1 0 16 16,2 4 0-1,2-2-1600-15,3 3-320 0</inkml:trace>
  <inkml:trace contextRef="#ctx0" brushRef="#br2" timeOffset="38717.4">22960 991 5519 0,'9'-14'240'0,"-9"14"64"0,9-8-304 0,0-2 0 0,-1 4 0 0,1-2 0 16,-9 8 1216-16,11-4 192 0,0 0 48 0,0 2 0 16,-11 2-1136-16,10-6-320 0,-10 6 144 0,7-4-144 15,-7 4 0-15,0 0 128 0,0 0-128 0,2-9 0 16,-2 9 400-16,-5-12 16 0,-4 5 0 0,-1-3 0 16,-6 3 128-16,1-2 32 0,-5 2 0 0,-1-2 0 15,-2 2-64-15,-5-1-16 0,1-1 0 0,-3 0 0 0,0 0-64 16,-3 3-16-16,-4 0 0 0,-3 3 0 0,-3 0-288 15,0 2-128-15,-1 1 128 0,0-1-128 0,1-1 208 16,2 5-32-16,1 1-16 0,-1 6 0 0,0-1 96 0,3 6 32 16,3 5 0-16,2 3 0 0,1 1-288 0,1 3 0 15,1 6 0-15,2 0 0 0,8 1 0 0,0-1 0 16,3 2 0-16,4-1 0 0,4-5 0 0,4 2 0 16,4-6 0-16,6 2 0 0,5-3 0 0,1 2 0 15,6-5 0-15,7-2 0 0,5 2 272 0,4 0-48 16,3-2-16-16,1 0 0 0,3-2 80 0,2-2 16 0,2-1 0 15,3-3 0-15,2-4-16 0,1-5 0 16,-2 0 0-16,3-4 0 0,1 0-32 0,-2-2-16 16,-1-5 0-16,1 0 0 0,1-5 16 0,-3 0 16 15,-1-1 0-15,-3-2 0 0,0-2 160 0,-2-1 16 0,-4-3 16 0,-3 0 0 16,-3-6-64-16,-5 1-16 16,-4 0 0-16,-4-4 0 0,-3-2-224 0,-4 4-160 15,-6 2 192-15,-3 1-192 0,-6 4 208 0,-5 3-64 0,-3 2-16 16,-4 3 0-16,-4 2-128 0,-5 5 0 0,-4 4 144 15,-2 2-144 1,0 2-272-16,-4 4-128 0,-6 2-32 0</inkml:trace>
  <inkml:trace contextRef="#ctx0" brushRef="#br2" timeOffset="40168.92">12992 1457 10815 0,'8'-16'480'0,"-3"7"96"0,0-3-448 0,0 2-128 16,-1 3 0-16,-2-4 0 0,0 4 768 0,-2-5 144 15,0 4 32-15,0-5 0 0,-4 1-448 0,-1 2-96 16,-4-3-16-16,-1 2 0 0,-3-4 32 0,-2 0 0 15,-3 1 0-15,-2 1 0 0,-5 0-64 0,-3 0-16 0,-2-1 0 0,-6 4 0 16,1-1-48-16,-6-1-16 16,-5 1 0-16,1-3 0 0,-2-1-128 0,-4 2-16 15,-3 0-128-15,1 1 192 0,0-2-16 0,-3 5-16 16,-3 0 0-16,-1 4 0 0,-3-3-32 0,1 2-128 0,-3 2 192 0,0 0-64 16,1 0-128-16,-2 4 0 15,-4 3 144-15,-1 1-144 0,0-2 0 0,-3 3 128 16,2-1-128-16,1 2 0 0,-1-2 0 0,1 4 128 0,1 2-128 0,-1 2 0 15,-3-2 0-15,3 4 0 0,5-2 0 0,1 2 0 16,-1 3 0-16,5 6 0 0,0-3 0 0,7 2 0 16,0 2 0-16,6 3 144 0,3-2-144 0,5 4 0 15,0 4 144-15,7 4-144 0,4 3 0 0,1 1 144 16,1 5-144-16,3-1 0 0,1 2 0 0,4 1 0 16,1-2 0-16,4 1 0 0,4 1 0 0,5-1 0 15,5 0 0-15,1-2 0 0,2-3 0 0,3-6 0 16,5-2 0-16,3-5 0 0,2 3 0 0,4-3 128 0,5-5-128 15,3-1 0-15,3-3 144 0,5 0-144 0,6 0 192 0,5-1-16 16,2-2-16-16,5-4 0 0,2-3 32 0,5 0 0 16,4-3 0-16,3 0 0 0,6 2-64 0,2-5 0 15,2-4 0-15,2-4 0 0,2-6-128 0,5 0 0 16,3-4 0-16,4-3 128 0,2-2-128 0,0 2 192 16,2-4-192-16,0-3 192 0,0-3 64 0,0-2 32 15,-2-1 0-15,-4-5 0 0,-7-3 256 0,-4-6 48 16,-2-5 16-16,-5 1 0 0,-4-3-160 0,-7-1-48 15,-5 1 0-15,-10 2 0 0,-8 0-160 0,-6 1-48 16,-9 1 0-16,-7 5 0 0,-7 2-192 0,-7 3 144 16,-7 4-144-16,-5 3 128 0,-10 6-128 0,-8 5 0 15,-4 5 0-15,-10 4 0 16,-9 6-720-16,-5 5-32 0,-4 3 0 0</inkml:trace>
  <inkml:trace contextRef="#ctx0" brushRef="#br0" timeOffset="45588.47">23094 9265 5519 0,'0'0'496'0,"0"0"-496"16,0 0 0-16,-7 4 0 0,0 0 1168 0,0 0 144 15,1 2 32-15,6-6 0 0,-6 3-144 0,6-3-32 16,0 0 0-16,0 0 0 0,0 0 112 0,0 0 32 15,0 0 0-15,0 0 0 0,0 0 96 0,9-7 32 16,1-3 0-16,4 0 0 0,2-1-544 0,2-5-128 0,1 2 0 0,2-1-16 16,0-3-496-16,2 1-80 0,1-2-32 0,0-1 0 15,0 0-144-15,2 1 0 0,-3 1 144 0,-3 4-144 16,-1 3 0-16,-2-1 0 0,-5 6 0 0,-1 1 128 16,-4 4 0-16,-7 1 16 0,4 12 0 0,-3 6 0 15,-3 5-144-15,-5 8 0 0,-3 3 0 0,-4 4 0 16,-1 5 0-16,-5 6 0 0,-1 4 0 0,-9 22 0 15,1-6 0-15,2-7 0 0,7-11 0 0,3-7 0 0,0-8 0 0,7-6 128 16,-1-3-128-16,3-5 192 0,3-7 416 0,3-1 96 16,0-7 0-16,2-7 16 0,0 0-48 0,13-1-16 15,2-4 0-15,7-6 0 0,5-6 176 0,1-4 16 16,0-4 16-16,2-4 0 0,3 0-576 0,3-4-112 16,-1-1-32-16,3-2 0 0,3-1-144 0,0-2 0 15,-2-6 144-15,1 3-144 0,-5-1 0 0,-1 6 128 16,0 7-128-16,-6 3 0 0,-8 7 0 0,-2 3 0 15,-4 7 0-15,-4 6 0 0,-10 4 0 0,5 12 0 16,-5 3 0-16,-4 5 0 0,-5 6 0 0,-4 9-240 16,-4 12 64-16,-4 2 16 0,-2-1 160 0,-1 3 0 15,0-2-144-15,1 2 144 0,0-5 0 0,2 0 0 16,-1-8 0-16,-1-3 0 0,-1-3 0 0,4-4 0 16,-1 0 0-16,4-4 128 0,1 0-128 0,4-3 0 15,4-4 144-15,3-4-144 0,2-3 0 0,3-10 0 16,-1 10 0-16,1-10 0 0,0 0-192 0,0 0-128 15,13-5 0-15,3-1-16 16,3-4-1904-16,3-3-384 0,2-6-80 0</inkml:trace>
  <inkml:trace contextRef="#ctx0" brushRef="#br0" timeOffset="45847.52">24284 9297 21183 0,'0'0'1888'0,"0"0"-1504"0,7-9-384 0,3 7 0 0,1-2 336 0,1-2 0 16,2 1 0-16,4 1 0 0,0-4 448 0,-2 4 96 16,5 1 16-16,7 0 0 0,2-2-336 0,4-3-64 15,3 3-16-15,-1 0 0 0,0-3-256 0,-2 3-48 16,-2 0-16-16,-3 0 0 0,-1 1-160 0,-5 4 160 15,-3-1-160-15,-5 2 160 16,-5 2-1616-16,-10-3-320 0,0 8-64 0</inkml:trace>
  <inkml:trace contextRef="#ctx0" brushRef="#br0" timeOffset="46005.74">24281 9536 19295 0,'0'0'848'0,"0"0"176"0,11 4-816 0,3-1-208 16,2-1 0-16,1 2 0 0,8-2 1520 0,-6 0 256 15,6-1 48-15,7-1 16 0,6 0-624 0,5-1-112 16,4-1-16-16,3-1-16 0,1-5-512 0,-3 4-112 16,-2-1 0-16,-3-1-16 0,-6-1-432 0,-4 2 0 15,-5 0 0-15,-4 1-9328 16,-2 3-1744-16</inkml:trace>
  <inkml:trace contextRef="#ctx0" brushRef="#br0" timeOffset="46522.52">25336 9080 14735 0,'-11'-9'1312'0,"6"5"-1056"15,-1 2-256-15,1-3 0 0,3 1 832 0,-3 1 96 16,2-2 32-16,3-1 0 0,1 1 432 0,3 0 80 15,4-4 32-15,5 2 0 0,-1 0-288 0,4 0-64 16,1 2-16-16,4-2 0 0,0 2-368 0,6 1-80 16,0-1-16-16,6 0 0 0,10 1-64 0,-2 3-16 15,-4 1 0-15,-6 6 0 0,-3 4-64 0,-4 5-16 0,-3 2 0 0,-7 3 0 16,-7 4-256-16,-5 7-64 0,-6 4-16 16,-9 6 0-16,-9 6-32 0,-5 0 0 0,-4 4 0 15,-2-1 0-15,1-3 16 0,4-5 0 0,-1-2 0 0,2-2 0 16,4-3 512-16,4-4 96 0,5 1 32 0,4-5 0 15,4 0-208-15,3-7-32 0,6-2-16 0,7 6 0 16,7-3-288-16,0-10-48 0,9 1-16 0,8-4 0 16,9 0 32-16,4-5 0 0,3-3 0 0,2 0 0 15,1-3-224-15,1-4 0 0,-2 1-192 0,-1 3 192 16,-2 1-2368-16,0-1-352 0</inkml:trace>
  <inkml:trace contextRef="#ctx0" brushRef="#br0" timeOffset="47788.18">26785 8662 10127 0,'0'0'896'15,"4"-7"-704"-15,4-2-192 0,0 2 0 16,5-5 1408-16,2 4 240 0,3-4 48 0,4 3 16 16,1 0-656-16,6 4-128 0,3-1-32 0,2 2 0 15,3 0 32-15,1 4 0 0,1-1 0 0,16 2 0 0,-7 2 0 0,-4 2 0 16,-5 2 0-16,-3 2 0 0,-6 4-416 0,-3 1-64 16,-3-1-32-16,-4 3 0 0,-3 3-128 0,-4 3-32 15,-6-2 0-15,-4 3 0 0,-5 6-80 0,-5 2-32 16,-6 5 0-16,-5 3 0 0,-5-1-16 0,-5 3 0 15,-3-1 0-15,-4 4 0 0,-3-4 64 16,-1 5 0-16,-4-1 0 0,1 3 0 0,2-1 48 0,2 4 16 16,1-1 0-16,2-2 0 0,0 2-128 0,5 0 0 15,-1-2-128-15,5 4 192 0,0 1-192 0,7-2 0 16,4-2 0-16,3-2 0 0,4 2 0 0,4 0 0 16,2-6 0-16,4 1 0 0,0 1 0 0,5-5 0 15,2-1 0-15,2 0 0 0,4 3 176 0,2-7-176 16,-1-1 192-16,3-2-192 0,4-3 336 0,4-4-32 15,3 1-16-15,0 0 0 0,1-4-16 0,3-3 0 16,-1 1 0-16,3-2 0 0,3-3-112 0,-3-6-32 0,-4 1 0 0,-1-2 0 16,-5-3 64-16,0-2 0 15,-6-1 0-15,1-1 0 0,-6-1-192 0,-3 0 192 16,0-2-192-16,-12 3 192 0,0 0-192 0,10-1 128 0,-10 1-128 16,0 0 128-16,0 0 0 0,0 0-128 0,0 0 192 0,-9 11-64 15,-2-2 160-15,-5 3 32 0,-4 0 0 0,-1 0 0 16,-2 1-112-16,-1 2-16 0,-4 3 0 0,0-1 0 15,0 4-192-15,0 3 0 0,0 8 0 0,2 2 0 16,3 2 0-16,3 1 0 0,2 1 0 0,3 5 0 0,1 0 0 16,5 5 0-16,4-2-128 0,5 5 128 15,5 4 0-15,4 3 0 0,5 4 0 0,6 6 0 0,6 2 0 0,9 3 0 16,9 2 0-16,-1 2 0 0,1 4 0 16,-4-2 0-16,-5 1 0 0,-5-4 0 0,-8 0 0 0,-4 1 0 15,-5-4 0-15,-5 0 0 0,-7-1 0 0,-5 3 128 16,-4-2-128-16,-6-1 144 0,-5-2 208 0,-6 0 32 15,-4-1 16-15,-9-2 0 0,-6 2 48 0,-4 1 0 16,-5-3 0-16,-6 0 0 0,-3-2-128 0,-6 2 0 16,-3 1-16-16,-9-7 0 0,-9-1-112 0,0-6-32 15,0 0 0-15,0-7 0 0,0 0-160 0,0-10 0 16,2-4 0-16,7-7 0 16,7 0-1728-16,7-11-448 0,9-7-64 0</inkml:trace>
  <inkml:trace contextRef="#ctx0" brushRef="#br0" timeOffset="49566.24">21014 1009 4607 0,'0'0'192'0,"9"5"64"0,-9-5-256 0,9 7 0 16,0-2 0-16,0 0 0 0,0 2 592 0,-2-1 80 16,-7-6 16-16,9 5 0 0,-9-5-560 0,9 4-128 15,-9-4 0-15,9 4 0 0,-9-4 144 0,9 2 0 16,-9-2 0-16,10-1 0 0,-10 1 1104 0,12-4 224 16,-5 2 32-16,3-2 16 0,-3 0-80 0,0-1-16 0,-7 5 0 0,9-8 0 15,-2 2-176-15,-1-1-32 0,-4-1-16 0,-2 8 0 16,4-10-480-16,-1 1-80 0,-3 9-32 0,2-10 0 15,0 2-160-15,-2-1-16 0,0 9-16 0,-2-9 0 16,0-2-240-16,-1 3-48 0,2-3-128 0,-3 2 192 16,-2-3-48-16,-3 3-16 0,0-2 0 0,-2 0 0 15,-3 2-128-15,-4-3 192 0,-3 5-192 0,-1-2 192 16,-5 2-16-16,-1 2 0 0,-3-1 0 0,-2 1 0 16,-3-1-176-16,-1-2 192 0,-1 4-192 0,-3 0 192 15,-2-2-192-15,-1 1 0 0,2 1 144 0,-1 3-144 16,-4-1 0-16,0 0 144 0,0-3-144 0,0 0 0 15,0 2 192-15,-4-1-192 0,-1-1 192 0,0 3-192 16,1-1 192-16,-2 3-192 0,-3 2 192 0,1-1-192 16,2-1 208-16,1 0-64 0,1 0-16 0,3-1 0 0,1 3-128 15,2 2 160-15,3-4-160 0,0 4 160 0,-1 1-160 0,0 6 192 16,-2-1-192-16,2 4 192 0,0-1-192 0,1-2 160 16,2 3-160-16,2 3 160 0,1 2-160 15,2 3 0-15,2 1 0 0,1-1-176 0,-2-1 176 16,2 2 0-16,3 1 0 0,2-3 0 0,2-2 0 0,3 2 0 15,3-2 128-15,2 1-128 0,2 3 0 0,4-4 0 16,3 0 0-16,3-1 0 0,1-1 0 0,3-3 0 16,1 1 0-16,2-1 0 0,1 1 176 0,3-2-48 15,2-2 0-15,3 1 0 0,2 0-128 0,0-2 0 16,1 2 0-16,4-3 0 0,-1 1 128 0,5 0-128 16,0-1 192-16,6 2-64 0,0 0 0 0,3 0-128 15,2-3 192-15,4 2-64 0,4-5-128 0,0 1 128 0,2 3-128 16,5-4 128-16,3 2-128 0,1-2 160 0,0-3-160 0,-1 2 160 15,1 0-160-15,-1-2 0 0,0-2 0 0,0 0 128 16,0 0-128-16,1 0 0 0,1 0 0 0,-1-2 128 16,-2-1-128-16,-1 1 0 0,1 1 0 0,-2-1 128 15,-2 1-128-15,-2-2 160 0,0 1-160 0,0-3 160 16,-4 0-160-16,3 1 192 0,1 0-192 0,-1-1 192 16,-3 1-64-16,-2 0 0 0,-1-4 0 0,-2 0 0 15,1-2-128-15,-4 1 0 0,-2-4 0 0,0 6 0 16,-4-5 128-16,1 3 0 0,-5-4 0 0,-2 2 0 15,-2 0-128-15,-2-3 0 0,-2 1 0 0,-1-1 0 16,-3 0 128-16,-1-3 0 0,-1 1 0 0,-3-2 0 16,-2-1-128-16,-1 0 0 0,-2 0 0 0,-3-1 0 0,-1 2 0 15,-2 3 0-15,-2-2 0 0,-2 2 0 0,-1-2 0 16,-4 2 0-16,-3-2 0 0,-3 1 0 0,-1-1 0 0,-3 1 0 16,-3 2 0-16,-1-1 0 0,-3-1 0 0,1 0 0 15,-4-1 0-15,0 2 0 0,-1 0 0 0,-2 2 0 16,-4-1 0-16,-1 1 0 0,0 2 0 0,-1 1 0 15,-3-2 0-15,-1 3 0 0,-2-2 0 0,0 2 0 16,-1-1 0-16,-5 5 0 0,-4 2 0 0,0 2 0 16,1-1 0-16,-2 0 0 0,-2 1 0 0,0 4 0 15,-3 2 0-15,-4 1 0 0,-4 4 0 0,0-1 0 16,1 5 0-16,1-1 0 0,3-3 0 0,1 4 0 16,5 4 0-16,0 1 0 0,1 2 0 0,6 3 0 15,4-1 0-15,5 3 0 0,1 4 0 0,8 2 0 16,4-4 0-16,6 4 0 0,5 5 0 0,5-3 0 0,4-1 0 0,6-2 0 15,6-5 0-15,3 3 0 0,4-2 0 0,7 2 0 16,4-3 0-16,5 1 0 0,4-5 0 0,6 1 0 16,2 0 0-16,5-4 0 0,5-1 0 0,0-1 0 15,5-5 128-15,2 0-128 0,3-1 0 0,1-3 128 16,4 3-128-16,5-6 0 0,3-1 0 0,6-1 128 16,4-3-128-16,2-2 128 0,-2 0-128 0,3-2 128 15,0 1-128-15,-2-4 0 0,1-2 0 0,-2-4 0 16,-2 1 128-16,-3-2-128 0,-4-4 0 0,-3 0 128 15,-4-4-128-15,-4 1 0 0,-3-2 144 0,-3-4-144 16,-5-1 0-16,-3 2 128 0,-2-1-128 0,-5 0 0 16,-2 2 0-16,-5-1 144 0,-5-3-144 0,-4-1 0 15,-1 4 0-15,-5-1 0 0,-4 3 0 0,-4 3 0 0,-5-3 128 16,-7 4-128-16,0 4 0 0,-6 2 0 0,-3-3 0 0,-5 3 0 16,-3 0 0-16,-4 4 0 15,-2-1-512-15,-6 2-64 0,-3 1-16 0,0 5 0 16,3-1-1952-16,0 0-384 0</inkml:trace>
  <inkml:trace contextRef="#ctx0" brushRef="#br0" timeOffset="50979.6">23351 1189 3679 0,'0'0'320'0,"7"-5"-320"16,2-3 0-16,0 3 0 0,-9 5 384 0,10-3 16 15,0-4 0-15,-2 2 0 0,0 1 96 0,-8 4 16 16,7-9 0-16,0 3 0 0,-7 6 224 0,6-5 48 15,-6 5 16-15,4-10 0 0,-4 10 128 0,1-7 32 0,-2-4 0 0,-3 5 0 16,4 6-144-16,-9-8-32 0,-1 3 0 0,-3 0 0 16,-1-3-32-16,0 3-16 0,1 0 0 0,-1 1 0 15,0-3-224-15,-3 0-64 0,-4 1 0 0,0-3 0 16,-2 1-64-16,-3-2 0 0,-2 3-16 0,3-5 0 16,-4 1 0-16,-2 3 0 0,-2-2 0 0,-1 2 0 15,-3-3-64-15,0 2-16 0,-1-4 0 0,0 4 0 16,0-2-144-16,0 4-16 0,0-1-128 0,-3 3 192 15,-2-2-192-15,-1 5 144 0,1 0-144 0,-3 2 128 16,-2 2 32-16,0 3 0 0,0 1 0 0,1 2 0 16,1 2 32-16,1 1 16 0,3 1 0 0,2 4 0 0,0 2-80 15,5 4 0-15,4 3-128 0,4-2 192 16,3 1-16-16,4 3-16 0,1-3 0 0,4 5 0 0,3-2-160 16,5 1 192-16,3-4-192 0,1 3 192 0,6-3-192 15,1 1 128-15,4-3-128 0,5-2 128 0,1 1-128 0,3-1 192 16,0-2-192-16,5 2 192 0,4-2-16 0,1 0 0 15,4-3 0-15,1-1 0 0,0 0 48 0,3-4 16 16,2 0 0-16,2-2 0 0,3-1 16 0,4 0 0 16,4-2 0-16,-1 0 0 0,0-3-32 0,4 0 0 15,-1-4 0-15,1 1 0 0,1 0-96 0,-1 0-128 16,-1-3 176-16,2 1-176 0,-1-1 144 0,-3-1-144 16,-6-5 0-16,-1 1 144 0,-2-3-144 0,-3-2 192 15,-2-2-192-15,-3 0 192 0,-4-2-16 0,-1-1 0 0,-4-3 0 16,-3 1 0-16,-2 0-48 0,-4-3-128 15,-2 1 192-15,-5 2-64 0,1 2-128 0,-6-2 128 0,-3-3-128 16,-1-1 128-16,-1-2-128 0,-5 0 128 0,-2 1-128 0,-4 0 128 16,-2 2-128-16,0-3 0 0,-2 2 0 0,-1 1 0 15,-1 2 0-15,-4 2 0 0,-3 1 0 0,-5 0 0 16,-3 1 0-16,-2 0 0 0,-4 3 0 0,-5 1 0 16,-4 3 0-16,-4-3 0 0,0 1-144 0,-2 5 144 15,1-1-128-15,-1 7 128 0,0 2 0 0,2 2 0 16,0-2 0-16,0 3-128 0,3 2 128 0,1 0 0 15,2 4 0-15,3 2-128 0,2 5 128 0,1 1 0 16,2 3 0-16,-3 1 0 0,2 1 0 0,2 3 0 16,4 2 0-16,2 1 0 0,2 1 0 0,2-4 0 15,2 2 0-15,6 0 0 0,5 2 0 0,3-3 0 16,5-2 0-16,3-1 0 0,4-3 0 0,6 0 0 16,4 2 0-16,4-1 0 0,5 1 0 0,6-3 0 15,-3 0 0-15,6-1 0 0,4-4 128 0,4 2-128 0,2 0 176 0,4-2-176 16,1 0 192-16,4-5-192 0,4 1 144 0,1-4-144 15,4 0 0-15,0-3 144 0,0 0-144 0,1-5 0 16,0-2 144-16,-1-2-144 0,-1 1 176 0,1-4-48 16,-3 0 0-16,-1-2 0 0,4 1-128 0,-5-3 0 15,-4 0 0-15,-2 0 0 0,-5-4 0 0,-2-1 0 16,-3-5 144-16,-5 4-144 0,-3 0 0 0,-3 0 144 16,-2-3-144-16,-3 1 0 0,-4-5 160 0,-2 2-160 15,-3-3 128-15,-4 2-128 0,-2 1 0 0,-5-3 128 16,-3 2-128-16,-4-3 0 0,-3 2 0 0,-2 1 0 15,-1 1 0-15,-6 2 0 0,-4-3 0 0,-6 6 0 16,1 2 0-16,-6 4 0 0,-7 1 0 0,-4 0 0 0,-7 1 0 16,-3-1 0-16,-4 0-144 0,0 4 144 0,-1 3 0 0,-1 2 0 15,0 7-128-15,-1 0 128 0,2 0 0 0,3 5 0 16,-3-2 0-16,4 9 0 0,-1 3 0 0,4 2 0 16,2 9 0-16,3-1 0 0,5 3 128 0,8 1-128 15,8 1 0-15,9 1 0 16,8 4 0-16,7-3 0 0,9 0 0 0,12 0 0 0,12-2 0 0,11 4 0 15,11 4 0-15,12 3 0 0,9 4 0 0,11-2 0 32,8 0-2384-32,3 0-576 0</inkml:trace>
  <inkml:trace contextRef="#ctx0" brushRef="#br0" timeOffset="52449.71">12951 1387 10127 0,'17'-15'896'0,"-6"9"-704"0,2-4-192 0,0 3 0 15,-2 2 992-15,1 0 160 0,-1 1 48 0,-2 3 0 16,-9 1-304-16,0 0-48 0,10-1-16 0,-10 1 0 16,0 0-576-16,0 0-128 0,0 0-128 0,0 0 176 15,0 0-48-15,0 0-128 0,-6-7 192 0,-3-3-64 16,-6 5 128-16,-2-4 32 0,-2 0 0 0,-4-2 0 15,-3 2-64-15,-4-1-16 0,-4 2 0 0,-2-3 0 16,-3-1 80-16,-3 3 16 0,-4-1 0 0,1 3 0 16,-4-2 80-16,-2 0 32 0,-2-5 0 0,-2 4 0 15,-1-2-96-15,1 2-32 0,-1 2 0 0,-4 2 0 16,-2 1-96-16,-3 1 0 0,-3 2-16 0,0-2 0 16,-1-3 16-16,2 5 0 0,1 2 0 0,-3 2 0 0,-1 4-16 15,-1-1 0-15,-2-3 0 0,2 5 0 16,3 1-48-16,0 5 0 0,3 0 0 0,1 2 0 0,-1 0 32 15,-1 1 0-15,1 0 0 0,0-1 0 0,3 2-160 0,1 3 0 16,1 2 0-16,1 3 0 0,1 2 0 16,1 3 0-16,3 1 0 0,5 2 0 0,2 0 0 15,4 1 0-15,3-2 0 0,3 3 0 0,2 0 0 0,4 1 0 16,3-5 0-16,3 1-176 0,5 0 176 0,0 1 0 16,4 0 160-16,2-1-160 0,-4 1 0 0,5 3 0 15,3 0 0-15,1 1 0 0,2-2 144 0,4-2-16 16,3-3 0-16,3 1 0 0,2-1 16 0,4 2 0 15,1-2 0-15,3 0 0 0,1-2 0 0,3 1 0 16,4 0 0-16,3 2 0 0,1 0-16 0,3-3 0 0,0 0 0 16,3-4 0-16,2 2-128 0,4-5 192 0,3 0-192 15,4-3 192-15,-3-2-64 0,8-6-128 0,4-1 192 16,3-2-64-16,1-5 80 0,4 2 16 0,3-3 0 0,2-1 0 16,1-2 0-16,5-5 0 0,1 0 0 0,2-5 0 15,-2 2 800-15,3-4 176 0,3-1 16 0,0-3 16 31,-2-1-1712-31,-1-3-352 0,1 1-64 0,-1-2 0 0,-1 0 896 0,0 0 0 0,1 0 0 0,-5-1 128 16,-1-4-128-16,-4 3 144 0,-3 1-144 0,-4-3 160 16,-3 1-160-16,-4 0 128 0,-1 2-128 0,-5-3 128 15,-4 0-128-15,-1-1 160 0,-2-2-160 0,-3-6 160 16,-3-3-160-16,-4 2 128 0,-4 0-128 0,-2 0 128 16,-2 2-128-16,-4-1 0 0,-5 0 144 0,-2 1-144 15,-4-1 0-15,-1 1 144 0,-2-1-144 0,-6 0 0 16,1 0 0-16,-2 0 0 0,-1-1 0 0,-4 2 0 0,-6-2 0 15,0 1 0-15,-2 3 0 0,-2 4 0 0,-3 0 0 0,-3 4 0 16,-4-1 0-16,-2 3 0 0,-1-1 0 0,-2 0 0 16,-4 1 0-16,-1 0 0 0,-3 4 0 0,-2 1 0 15,-1 1-160-15,-4 3 160 0,-4 2 0 0,-5 4 0 16,-2-1-144-16,-3 3 144 0,-1 3 0 0,-1 2 0 16,1 1 0-16,-1 3 0 0,-1-1 0 0,2 4 0 15,-1 5 0-15,0-2 0 0,-1 1 0 0,1 2-160 16,1-1 160-16,3 4-128 0,2 4 128 0,-2 4 0 15,-3 5 0-15,3 4 0 0,1-5 0 0,2 5-160 16,-1 1 160-16,2 5 0 0,1 8 0 0,0 2-128 0,-1 6 128 16,1 3 0-16,0 0 0 0,2-1 0 0,-2-1-128 15,7 0 128-15,4-2 0 0,4 2 0 0,5-1-128 16,7-3 128-16,5-3 0 0,5-4 0 0,5 0 0 0,2-3 0 16,6-3 0-16,5 0 0 0,5-1 0 0,3 0 0 15,3 1 0-15,3 3 0 0,4-1 0 0,4-2 0 31,6-1-1024-31,3 0-128 0,6-1-48 0</inkml:trace>
  <inkml:trace contextRef="#ctx0" brushRef="#br0" timeOffset="54050.64">27855 10468 10127 0,'-12'10'448'0,"3"-6"96"0,-3-3-544 0,0-1 0 0,0 4 0 0,3-1 0 16,9-3 1680-16,-9 0 240 0,3 0 32 0,6 0 16 15,0 0-304-15,0 0-48 0,1-11-16 0,6-3 0 16,3 0-336-16,4-1-80 0,1-1-16 0,3-2 0 16,2-4-384-16,2 1-80 0,-3-1 0 0,3-3-16 15,0-1-112-15,3-1 0 0,-3 2-16 0,3 2 0 0,-4 0-128 16,-2 8-32-16,-1 2 0 0,-4 4 0 16,-1 4-272-16,-13 5-128 0,10 7 128 0,-2 4-128 0,-5 6 0 0,-3 4 0 15,-3 6 0-15,-5 0 0 0,-4 4 0 0,-2 6 0 16,-1 3 0-16,-3 2 0 0,-3-2 128 0,1 0-128 15,0-2 128-15,3-1-128 0,-1-4 0 0,0 0 0 16,2-4 0-16,0-5 0 0,4-2 160 0,1-8 0 16,2-5 0-16,9-9 0 0,0 0 192 0,0 0 32 15,0 0 16-15,0 0 0 0,14-10 256 0,3-8 48 16,2-8 16-16,1 1 0 0,3-1-320 0,3-4-64 16,-1-6-16-16,4 1 0 0,4-2-320 0,2 3 128 15,-1 1-128-15,0 6 0 0,2 0 0 0,-4 8 0 16,-7 4 0-16,-3 6 0 0,-3 3 0 0,-5 6 0 15,-3 6 0-15,-3 3 0 0,-2 6 0 0,-2 11-192 16,-4 4 192-16,-1 2-192 0,-3 1 192 0,-1 1-160 16,-3 4 160-16,-1 0-160 0,0 2 160 0,-1-1 0 15,0 2 0-15,-4-4 0 0,3-3 0 0,-1-5 0 16,2-2 0-16,1-7 0 0,0-1-192 0,4-2-48 16,5-17-16-16,0 0 0 15,0 0-1520-15,0 0-304 0,0 0-64 0,15-10-12496 0</inkml:trace>
  <inkml:trace contextRef="#ctx0" brushRef="#br0" timeOffset="54294.53">28557 10535 24879 0,'1'-14'1088'0,"-1"14"256"0,7-6-1088 0,-1 1-256 15,3 1 0-15,4-1 0 0,2 1 576 0,5-2 64 16,4 2 16-16,7 0 0 0,3-5-80 0,3 2 0 16,3-1-16-16,-1-2 0 0,-1 0-224 0,-2 1-32 15,-3 0-16-15,-4 3 0 0,-4 2-288 0,-3 1 0 16,-4 2 0-16,-7 2 0 16,-4 3-1904-16,-6 2-272 0,-5 6-64 0,-7 7-8896 0</inkml:trace>
  <inkml:trace contextRef="#ctx0" brushRef="#br0" timeOffset="54429.88">28671 10693 13823 0,'0'0'1216'0,"0"0"-960"16,-2 8-256-16,2 0 0 0,0-8 1408 0,6 7 224 16,4-1 48-16,1 0 16 0,3-2-352 0,3-1-64 15,6-3 0-15,3 0-16 0,-2-1-368 0,5-2-80 16,3-1-16-16,0-2 0 0,-2 1-400 0,1 0-80 16,-2 0 0-16,0 0-16 0,0-3-528 0,-2-1-96 15,-3 3-32-15,5-10-11936 0</inkml:trace>
  <inkml:trace contextRef="#ctx0" brushRef="#br0" timeOffset="54811.88">29616 9952 3679 0,'1'-6'320'0,"0"-6"-320"15,-1 1 0-15,0-1 0 0,0 2 5072 0,-1 4 944 16,1 6 192-16,0 0 48 0,0 0-4656 0,-6 5-944 16,-1 6-176-16,-1 2-32 0,-1 1-16 0,-3 5 0 15,1 5 0-15,-1 0 0 0,1 5 96 0,1 1 32 16,0 0 0-16,1 2 0 0,1 1-160 0,3-1-16 15,1-3-16-15,4-1 0 0,3-5-80 0,2-1-16 16,2-2 0-16,4-4 0 0,1 0 112 0,4-5 0 16,1-6 16-16,4 0 0 0,2-1-16 0,1-4-16 15,0-6 0-15,1-1 0 0,-1-2-160 0,1 1-16 16,-3-5-16-16,0-1 0 16,-3-4-496-16,-1-1-80 0,-2-1-32 0,-2-1 0 15,-3 1-736-15,-1-2-160 0,-1-1-16 0,-2 4-16 16,1 0-1760-16,-2-1-336 0</inkml:trace>
  <inkml:trace contextRef="#ctx0" brushRef="#br0" timeOffset="54988.5">30016 9837 12895 0,'0'0'1152'0,"0"0"-928"0,3-6-224 0,-3 6 0 16,0 0 1904-16,0 0 336 0,0 0 64 0,-5 8 0 15,-3 2-400-15,-1 6-96 0,-2 7-16 0,-2 1 0 16,-5 7-256-16,-2 3-64 0,0 6-16 0,-5 4 0 16,-1 7-368-16,-1 2-80 0,-1 2-16 0,0 1 0 15,0 4-224-15,0-2-64 0,2 2 0 0,-2 2 0 16,2-3-400-16,2-1-96 0,1-3-16 0,3-4 0 0,1-2-192 15,3-4 0-15,1-2 0 0,3-6 0 16,-1-3-1760 0,3-6-240-16,1-1-48 0</inkml:trace>
  <inkml:trace contextRef="#ctx0" brushRef="#br3" timeOffset="58849.39">30168 10449 13823 0,'-13'-3'608'0,"13"3"128"0,-9-2-592 0,1 2-144 0,2 0 0 0,0 0 0 15,-1 1 960-15,7-1 176 0,0 0 16 0,0 0 16 16,0 0-208-16,0 0-64 0,0 0 0 0,0 0 0 0,0 0 64 0,8 4 0 16,3 1 0-16,6 0 0 0,3-2 16 0,4-2 16 15,4 0 0-15,5 0 0 0,4 1-288 0,1 0-48 16,2 1-16-16,2-2 0 0,1-1-160 0,0 0-32 16,-1-1-16-16,-1-1 0 0,-1 1-144 0,-3 1-32 15,-2 0 0-15,-5 0 0 0,-4-1-256 0,-5 1 160 16,-3 1-160-16,-3-1 128 0,-3 0-288 0,-3-1-64 15,-9 1-16-15,0 0 0 16,0 0-1776-16,0 0-352 0,0 0-80 0,-12 9-9504 0</inkml:trace>
  <inkml:trace contextRef="#ctx0" brushRef="#br3" timeOffset="59226.25">30253 10831 8287 0,'0'0'736'0,"-8"4"-592"0,1-2-144 0,-2 0 0 16,0 1 1264-16,1-2 208 0,-1 0 64 0,3 2 0 15,-6-1-192-15,5 2-16 0,-1-1-16 0,1-2 0 16,-1 1-96-16,2-2-32 0,6 0 0 0,0 0 0 16,0 0 64-16,0 0 16 0,0 0 0 0,0 0 0 0,7 0-480 0,5 0-80 15,5-2-32-15,1-1 0 16,5 0-192-16,2 1-32 0,3 0-16 0,6-1 0 0,-1 1-176 0,5-1-16 16,-4-1-16-16,4-2 0 0,-1 1-80 15,0 1-16-15,-2-2 0 0,0 2 0 0,-1 1-128 0,-5 2 0 16,-1 0 0-16,-2-1 128 0,-3 2-320 0,-1 0-64 15,-4 0 0-15,-2 0-16 16,-4 0-2224-16,-3-1-432 0,-9 1-80 16</inkml:trace>
  <inkml:trace contextRef="#ctx0" brushRef="#br3" timeOffset="59549.3">30644 10206 24879 0,'0'0'2208'0,"0"0"-1760"16,0 0-448-16,0 0 0 0,5-6 0 0,2 3 0 0,2 1 0 0,2 2 0 15,4 1 272-15,6 3 32 16,3 1 0-16,5 2 0 0,4 0 304 0,4 4 64 16,1 4 16-16,3-1 0 0,-1 3-128 0,0 2-32 15,-3 5 0-15,-4-1 0 0,-4 5-288 0,-5 0-64 16,-4 4-16-16,-4 3 0 0,-7 4-160 0,-4 2 160 0,-5 5-160 0,-5-3 160 15,-4 3 208-15,-7-5 32 0,0 0 16 0,-4-1 0 16,-5-4 176-16,0-2 48 0,-2-2 0 0,-2-4 0 16,-4-3-240-16,0-1-32 0,0-3-16 0,4-3 0 15,-1-2-208-15,6-2-144 0,1-4 192 0,6 0-192 16,1-2 0-16,5 0-176 0,3-6 0 0,8-2 0 16,0 0-2720-16,7-7-560 15</inkml:trace>
  <inkml:trace contextRef="#ctx0" brushRef="#br3" timeOffset="59828.74">31467 10971 24815 0,'-10'0'1088'0,"4"2"256"0,1-1-1088 0,2 0-256 16,0 4 0-16,2-2 0 0,-4-5 1456 0,5 2 224 16,0 0 48-16,0 0 16 0,0 0-352 0,0 0-80 15,10-11-16-15,3 1 0 0,-2-2-576 0,3 3-112 16,1 1-32-16,0 1 0 0,-1-2-208 0,2 4-48 16,-2-1-16-16,-2 1 0 0,-1 1-304 0,-3 1 0 15,-8 3 0-15,8-2 0 0,-8 2 0 0,0 0 0 16,0 0 0-16,0 0 0 15,0 0-1680-15,0 0-240 0,-1 4-64 0,-3-2-13248 0</inkml:trace>
  <inkml:trace contextRef="#ctx0" brushRef="#br3" timeOffset="60104.27">31828 11075 27359 0,'0'0'1216'0,"0"0"240"0,0 0-1168 0,0 0-288 0,0 0 0 0,0 0 0 0,7 2 1296 0,-7-2 208 15,8 0 32-15,1 0 16 0,-2 0-464 0,2 1-80 16,0 0-32-16,3-1 0 0,0-2-272 0,2-1-64 16,0 2-16-16,2 0 0 0,0-2-304 0,1-2-64 15,-2-1-16-15,0 3 0 0,-1-1-240 0,0-1 144 16,0 1-144-16,-1 2 128 0,-2-1-288 0,-1 2-64 15,-1-1-16-15,-1-4 0 16,-2 3-2256-16,-6 3-448 0,0 0-80 0</inkml:trace>
  <inkml:trace contextRef="#ctx0" brushRef="#br3" timeOffset="60349.14">32326 11150 29599 0,'0'0'1312'0,"0"0"272"0,0 0-1264 0,9-1-320 0,0-1 0 0,1 0 0 15,0 2 1216-15,3 0 192 0,0 0 48 0,2-1 0 16,0 0-240-16,3 0-64 0,0-2 0 0,2-1 0 16,-1 0-176-16,3 1-32 0,1-2-16 0,-1-2 0 15,0 1-352-15,0 1-80 0,-2-3-16 0,-2 3 0 0,-2 2-336 16,-3 0-144-16,-3-2 128 0,-2 2-128 0,-8 3 0 0,0 0-256 15,0 0 48-15,0 0 0 16,-7 8-2992-16,-3-2-608 0</inkml:trace>
  <inkml:trace contextRef="#ctx0" brushRef="#br2" timeOffset="69032.62">6760 16031 13583 0,'5'-20'592'0,"1"6"144"0,2-5-592 0,0 0-144 16,-1-1 0-16,1 1 0 0,2 1 1360 0,-2 0 240 15,-2 0 64-15,2 3 0 0,-1 1-240 0,1 1-32 16,-2-1-16-16,-1 0 0 0,0 8-272 0,-5 6-48 0,4-9-16 0,-4 9 0 16,0 0-240-16,0 0-48 0,0 0-16 0,0 0 0 15,-1 13-352-15,-2 6-64 0,0 5 0 0,-5 8-16 16,-5 6 32-16,-1 9 16 0,-2 6 0 0,-3 7 0 16,-3 7 64-16,-3 7 16 0,-5 7 0 0,1 7 0 15,0 1-32-15,1 3 0 0,0 2 0 0,3-5 0 16,-2-7 16-16,3-4 0 0,2-2 0 0,3-6 0 15,4-4-112-15,-1-10-32 0,1-3 0 0,1-7 0 16,0-1-80-16,3-9 0 0,1-1-16 0,1-3 0 16,1-7 0-16,3-2 0 0,1-5 0 0,2-4 0 15,0-2-176-15,2-12-272 0,0 0 64 0,0 0 16 16,0 0-1424 0,0 0-288-16,12-3-48 0,-1-8-13568 0</inkml:trace>
  <inkml:trace contextRef="#ctx0" brushRef="#br2" timeOffset="69541.89">7409 16507 19343 0,'0'0'1728'0,"-6"6"-1392"0,0 6-336 0,-3 4 0 15,-1 4 496-15,-2 2 16 0,1 5 16 0,-2 1 0 16,-1 3 240-16,1 3 32 0,2 1 16 0,-6 5 0 16,-2 1 0-16,-1 3 0 0,2-4 0 0,0 2 0 15,-1-5-64-15,3-5-16 0,2-3 0 0,2-5 0 16,2-5 32-16,3-5 16 15,1-2 0-15,6-12 0 0,-2 6 32 0,2-6 0 16,0 0 0-16,0 0 0 0,9-6-112 0,1-8 0 0,1-3-16 0,1-2 0 16,-1-2-336-16,2-5-64 0,1 2-16 15,3-3 0-15,0-2-272 0,2-5 0 0,-1-3 128 16,4-2-128-16,1-1 0 0,5 1 0 0,2-2 128 0,3 5-128 16,2 1 0-16,0 7 0 0,1 4 0 0,-3 5 0 15,0 3 0-15,-1 9 0 0,-1 2 0 0,-1 9-144 16,-1 3 144-16,-5 8 0 0,0 3-144 0,-4 8 144 15,-3 5 0-15,-4 6 0 0,-4 8 0 0,-6 3 0 0,-4 11 0 16,-3-1 0-16,-3 4 0 0,-6 2 0 0,-5-6 0 0,3-4 0 16,2-6 0-16,3-7 0 0,0-6 0 0,1-3 0 15,1-3 0-15,2-5 0 0,1-2 0 0,1-3 0 16,2-4 0-16,0-1 0 16,4-5-1264-16,-2-9-128 15,0 0-16-15,0 0-14400 0</inkml:trace>
  <inkml:trace contextRef="#ctx0" brushRef="#br2" timeOffset="70157.52">9213 16577 13583 0,'-24'-24'592'0,"5"11"144"0,-4-2-592 0,-2-1-144 0,-3 4 0 0,-4 3 0 15,-2-1 1296-15,-5 4 240 0,-1 4 32 0,-2 2 16 16,-1 2-576-16,-1 5-112 0,0 4-32 0,2 6 0 15,-1 3-48-15,2 9-16 0,3 2 0 0,1 3 0 16,1 3-48-16,2 5-16 0,1 1 0 0,4 4 0 0,3-1-288 16,7 1-64-16,7-5-16 0,5-4 0 0,5-5-64 15,6-4-16-15,4-6 0 0,6-2 0 0,4-4 208 16,3-4 32-16,1-3 16 0,5-7 0 0,2-4-80 16,3-6-16-16,1 1 0 0,3-7 0 0,-1-5-192 0,3-2-32 15,2 0-16-15,-2-5 0 0,3-4-80 0,-2 0 0 16,1-4-128-16,-1-4 192 0,-1-4-192 0,-4-2 128 15,-2-6-128-15,1-7 0 0,3-9 144 0,-1-2-144 16,1-2 128-16,0-7-128 0,-1-3 0 0,2-8 0 16,2 1 0-16,1 0 0 0,-2-1 0 0,3 4 0 15,-3 8 0-15,-4 9 0 0,-5 13-208 0,-5 9 80 16,-4 3 128-16,-6 10-208 0,-7 7 208 0,-2 10 0 0,0 5 0 0,-5 9 0 16,0 0 0-16,-11 17 0 0,-4 4 160 15,-3 10-160-15,-5 2 0 0,-4 6 0 0,-5 5 0 0,-1 10 0 16,-2 10 0-16,-3 6 0 0,-7 6 0 0,5 8 0 15,-2 4 0-15,5-1 0 0,6 4 0 0,6-10 0 16,3-2 0-16,11-11 0 0,2-3 0 0,5-6 0 16,3-6 0-16,3-3 0 0,3-2 0 0,2-6-176 15,-1-5-176-15,4-4-32 0,6-4-16 0,1-5 0 32,2-2-2432-32,3-6-496 0</inkml:trace>
  <inkml:trace contextRef="#ctx0" brushRef="#br2" timeOffset="70511.14">9709 16373 28559 0,'0'0'1264'0,"0"0"272"0,-9 12-1232 0,0 3-304 16,1 3 0-16,3 1 0 15,2 5-672-15,-1 3-192 0,0-1-32 0,-1 6-16 0,1 1 1488 0,0 3 320 16,2-1 48-16,0 0 16 0,1-2-416 0,2-1-80 16,3-1-16-16,0-3 0 0,0-7-64 0,2-2-32 15,1-3 0-15,3-1 0 0,2-6 480 0,4 0 80 16,1-5 32-16,6-3 0 0,3-3-32 0,3-3 0 0,2-7 0 0,-1-2 0 16,-1-2-320-16,0-2-64 15,-1 0-16-15,-1-1 0 0,-3-1-176 0,-1-2-32 0,-2-6-16 0,-1 0 0 16,-1-4-80-16,-1-1-16 0,-3-2 0 0,0 1 0 15,-1 0-48-15,-2 7-16 0,0 1 0 16,-3 6 0 0,-2 2-624-16,-2 4-128 0,0 5-16 0,-5 9-11520 15,0 0-2288-15</inkml:trace>
  <inkml:trace contextRef="#ctx0" brushRef="#br2" timeOffset="70882.5">11820 16345 17503 0,'-25'-10'1552'0,"8"4"-1232"15,-2-3-320-15,-1 0 0 0,1-2 512 0,-8 2 32 16,-3-3 16-16,-6 5 0 0,-3-4 480 0,-3 5 112 16,-4-3 0-16,-1 5 16 0,-1 2-192 0,0 4-32 15,0 5-16-15,0 4 0 0,-3 3-32 0,-1 4-16 16,-1 5 0-16,0 6 0 0,3-1-64 0,5 4-16 0,6 1 0 16,8 2 0-16,8 1-96 0,11-3 0 0,7-4-16 15,8 1 0-15,9-1-80 0,8-5-16 16,6-1 0-16,8-4 0 0,7-1-160 0,7-4-48 0,5 0 0 0,7-8 0 15,4 0-176-15,5-2-32 0,5-3-16 16,0 1 0-16,-3-4-160 0,-4-4 192 0,-3-4-192 0,-3-2 192 31,-5 1-848-31,-3-2-176 0,-1 3-16 0,1-1-10496 0,-3-5-2096 0</inkml:trace>
  <inkml:trace contextRef="#ctx0" brushRef="#br2" timeOffset="71187.97">13404 15125 23039 0,'0'0'1024'0,"0"0"192"0,0 0-960 0,-4 6-256 16,-5 7 0-16,-5 9 0 0,-3 1 432 0,-5 7 32 15,-2 7 16-15,1-6 0 0,-4 7 400 0,-6 7 80 16,-4 10 0-16,-2 7 16 0,-4 6-96 0,-3 7-32 16,-2 6 0-16,2 7 0 0,1 3-400 0,2 5-64 15,1-4-32-15,4 0 0 0,2-2-176 0,5-2-48 16,3-4 0-16,2-8 0 0,7-7 16 0,3-7 0 16,3-6 0-16,3-5 0 0,2-6-144 0,4-5-272 15,1-3 64-15,3 9 16 16,5-16-1616-16,1-10-320 0</inkml:trace>
  <inkml:trace contextRef="#ctx0" brushRef="#br2" timeOffset="71418.13">12391 16167 29487 0,'-5'-16'2624'0,"7"6"-2112"0,6 2-512 0,2 4 0 15,5-1 1056-15,7 3 96 0,3 0 32 0,7 1 0 16,4-1-160-16,6 0-48 0,5 2 0 0,6-1 0 15,2 0-240-15,5-1-48 0,1 4-16 0,5-1 0 16,1 0-416-16,4 2-96 0,3-2-16 0,-7 2 0 16,1 2-272-16,-2 1-64 0,-1 2-16 0,-2 2 0 15,-3-4-2096 1,-5 3-400-16,-6-1-96 0</inkml:trace>
  <inkml:trace contextRef="#ctx0" brushRef="#br2" timeOffset="71807.27">14882 15960 32255 0,'-11'-7'2864'0,"11"7"-2288"0,0 0-576 0,-8 1 0 15,-1 4 0-15,-1 6-176 0,-4 3 0 0,-4 8 0 16,-8 6 368-16,-1 6 64 0,-6 3 0 16,-3 5 16-16,-4-1 144 0,-1 8 32 0,-5 3 0 0,-2 4 0 15,-3 0-192-15,-1 0-16 0,0 1-16 0,1 3 0 16,1-3-224-16,3-3 144 0,4-7-144 0,5-3 128 16,8-4-336-16,5-5-80 0,8-3-16 0,0 5 0 15,12-14-1904-15,10-8-384 16</inkml:trace>
  <inkml:trace contextRef="#ctx0" brushRef="#br2" timeOffset="72206.16">15792 16086 29199 0,'-16'-8'1280'0,"10"8"288"0,-7 3-1248 0,-4 2-320 16,-3 5 0-16,-7-1 0 0,-6 5 768 0,-5 1 112 16,-3 4 16-16,-6 3 0 0,-1 5-240 0,-1 1-32 15,0 5-16-15,6 5 0 0,5 5-240 0,9-4-48 16,3-2-16-16,10-1 0 0,8 1-96 0,9-5-16 0,7-7 0 0,8 0 0 16,9-3 320-16,5-4 64 15,11-3 16-15,0-5 0 0,6-1-32 0,2-4-16 16,3-1 0-16,-1-4 0 0,0-4-160 0,-2-1-48 15,0-8 0-15,-5 1 0 0,-3-2 112 0,-4-3 32 0,-3-2 0 16,-7-2 0-16,-6-2-64 0,-3-1-16 0,-5-6 0 0,-3 0 0 16,-7-2-208-16,-5-5-32 0,-3-4-16 0,-4 2 0 15,-3 2-288-15,-6 4-64 0,-5 4-16 0,-2 2 0 16,-5 7-352 0,1 2-64-16,-3 3 0 0,2 6-16 0,-2 1-2240 15,2 6-448-15,0 4-96 0</inkml:trace>
  <inkml:trace contextRef="#ctx0" brushRef="#br2" timeOffset="72562.75">16727 16078 21183 0,'-4'9'1888'0,"-2"7"-1504"15,-3 3-384-15,-4 6 0 0,-2-1 848 0,-4 8 112 16,-4 2 0-16,-3 4 16 0,0 3 464 0,-4 2 96 15,-1-1 0-15,-1 3 16 0,-1-1-560 0,1-2-112 16,3-6-32-16,3-3 0 0,3-5-128 0,6-5-16 16,4-6-16-16,4-1 0 0,4-7 176 0,5-2 32 0,0-7 16 0,11-2 0 15,6-7-16-15,6-3 0 16,4 0 0-16,3-6 0 0,2-2-496 0,2-5-96 0,3 1-32 16,2-2 0-16,2-4-272 0,1-3 128 15,1-2-128-15,3 0 0 0,2 1 128 0,1 2-128 16,-1 7 0-16,-1 3 0 0,-3 6 0 0,1 7 0 0,-1 6 0 0,-2 6 0 15,-2 7 0-15,-5 9 0 0,1 4 0 16,-7 9 0-16,-2 3 0 0,-8 7 0 0,-3 5 0 0,-5 3 0 16,-6-2-128-16,-3 4 128 0,-6 4 0 0,-3 27-144 31,-5-11-1216-31,6-36-240 0,0 1-64 0,-1 1-10128 0,1 4-2032 0</inkml:trace>
  <inkml:trace contextRef="#ctx0" brushRef="#br2" timeOffset="73242.28">20580 16043 26895 0,'0'0'1184'0,"0"0"256"0,0 0-1152 0,-7 6-288 0,3 6 0 0,-2 0 0 15,-2 4 176-15,-1 6-32 0,-1 5 0 0,-6 20 0 0,-2-1 448 0,0 11 96 16,0 5 16-16,-6 7 0 0,-1 1-64 0,-6 2 0 16,-4 1 0-16,-3 6 0 0,-3 2 0 15,0-3 0-15,1-3 0 0,0-7 0 0,1-3-192 0,3-8-32 16,3-7-16-16,5-10 0 0,1-12 224 0,6-6 32 16,4-7 16-16,3-7 0 0,2-6 112 15,4-5 32-15,0-5 0 0,6-11 0 0,2-9-128 0,5-9-32 16,4-10 0-16,5-6 0 0,2-7-400 0,6-6-64 15,3-7-32-15,5-4 0 0,0-4-160 0,6-3 160 16,3-8-160-16,8 3 160 0,5 3-160 0,-10 31-144 16,9-1 144-16,6 5-208 0,4 4 80 0,3 8 128 15,1 3-208-15,-1 10 80 0,1 7 128 0,-2 8-128 16,-2 10 128-16,-4 6-128 0,-4 8 128 0,-8 6 0 16,-7 3 0-16,-10 7-128 0,-9 0 128 0,-10 7 0 15,-11 2-144-15,-9 5 144 0,-9 1 0 0,-10 1-176 16,-8-4 176-16,-6-1-128 0,-8 0 128 0,-3-5 0 15,-3-5 0-15,-1-3 0 0,1-6 0 0,2-3 0 0,2-6 128 16,5-5-128 0,3-5-624-16,7-4-192 0,4-7-32 0,-3-12-11440 15,13-4-2304-15</inkml:trace>
  <inkml:trace contextRef="#ctx0" brushRef="#br2" timeOffset="73661.77">22537 16114 2751 0,'-14'-27'128'0,"6"13"16"0,0-1-144 0,1 1 0 15,0 4 0-15,0 4 0 0,-2 3 5568 0,-1 3 1088 16,-3 3 224-16,-3 8 32 0,-3 7-4864 0,-3 2-960 16,-2 0-208-16,-1 12-48 0,-2 4-224 0,-2 3-48 15,1 2-16-15,-1 3 0 0,-2 0-128 0,0 1-32 0,-2 0 0 0,5-2 0 16,3-2-96-16,2-7-32 0,4-6 0 16,3-4 0-16,2-5 128 0,3-7 0 15,11-12 16-15,0 0 0 0,0 0 560 0,0 0 128 16,0 0 0-16,4-14 16 0,3-10-224 0,4-1-48 0,3-4-16 0,5-1 0 15,7-6-432-15,3-3-96 0,4-2-16 0,4 0 0 16,3-4-272-16,7 4 0 0,5 3 0 16,-8 11 0-16,7 2 0 0,3 1 0 0,2-6 0 0,0 6 0 15,-1 0-304-15,-2 5-64 0,-5 4-16 16,-1 4 0 0,-3 3-1296-16,-4 3-272 0,-3 1-48 0,-2 2-9488 0,-4 4-1888 0</inkml:trace>
  <inkml:trace contextRef="#ctx0" brushRef="#br2" timeOffset="73991.66">23718 15936 30399 0,'0'0'1344'0,"-3"-9"288"0,3 9-1312 0,-5-4-320 0,-1 2 0 0,-6 6 0 0,-3 6 560 0,-8 3 32 15,-5 2 16-15,-7 10 0 0,-5 3 112 0,0 6 32 16,-3 3 0-16,-1 8 0 0,1-1-320 0,2 5-64 15,2 3-16-15,5 0 0 0,6-1-160 0,9-6-48 16,6 0 0-16,9-7 0 0,8-4 48 0,6-2 16 16,7-9 0-16,4-4 0 0,6-2 240 0,7-7 32 15,6-1 16-15,4-7 0 0,3-4 160 0,0-7 48 16,1-1 0-16,2-7 0 0,-4-2-224 0,-2-4-32 16,0-4-16-16,-5 1 0 0,-2-5-48 0,-4-4 0 15,-4-1 0-15,-5-5 0 0,-5-3-112 0,-5 1-16 0,-5 1-16 0,-9 4 0 16,-7 3-240-16,-4 5 128 0,-6 1-128 0,-6 7 0 15,-8 5 0-15,-4 3-336 0,-5 6 48 0,-3 1 16 32,-3 5-1408-32,0 2-288 0,-2 2-48 0,6 5-16032 0</inkml:trace>
  <inkml:trace contextRef="#ctx0" brushRef="#br2" timeOffset="74427.42">25143 16082 22575 0,'11'-16'992'0,"-6"9"224"0,0-4-976 0,-1 1-240 0,-1-2 0 0,-6 1 0 0,-1 2 1088 0,-2-2 160 16,-3 3 32-16,-2-1 16 0,-4 3-512 0,-5 1-96 16,-4-1-32-16,-4 5 0 0,-5 4-16 0,-4 4 0 15,-3 1 0-15,-7 6 0 0,1 8 224 16,-4 4 32-16,0 2 16 0,1 5 0 0,-3 3-144 0,5 2-48 15,4 5 0-15,6-1 0 0,5 6-336 0,11-6-80 16,4-1-16-16,8-4 0 0,7-4-16 16,7-1 0-16,6-2 0 0,8-7 0 0,9-2 128 0,3-6 32 15,6-1 0-15,3-9 0 16,2-5 240-16,1-4 48 0,4-5 16 0,0-1 0 0,-1-4-192 16,0 0-32-16,0-4-16 0,0-3 0 0,-2-5-16 0,-2-6 0 15,-3-2 0-15,-6-3 0 0,-5-2-144 0,-7-3-16 16,-7 2-16-16,-5 4 0 0,-7 0-176 15,-6 3-128-15,-6 1 192 0,-8 5-192 0,-8 3 0 0,-9 1-192 16,-8 3 0-16,-3 5 0 16,-1 3-1664-16,-1 1-320 0,-2 5-64 0,2-2-16960 0</inkml:trace>
  <inkml:trace contextRef="#ctx0" brushRef="#br2" timeOffset="74841.75">27890 15567 19343 0,'7'-17'1728'0,"2"-5"-1392"16,0-1-336-16,-1-5 0 0,-1-1 2080 0,0-3 352 16,-3-3 64-16,-2 0 0 0,-3 0-1024 0,-2 3-224 15,-3 4-32-15,-3-1-16 0,-4 2-416 0,-2 2-80 16,-3 0 0-16,-5 1-16 0,-5 3-240 0,-3 2-64 16,-5 2 0-16,-3 3 0 0,-5 5-128 0,-1 5-48 0,-5 8 0 15,-1 5 0-15,-1 6-208 0,-1 7 176 16,-3 6-176-16,-1 8 160 0,-3 7 0 0,1 9 0 15,2 10 0-15,1 7 0 0,0 7-160 0,6 4 192 0,3 4-192 16,5 2 192-16,3 1 0 0,5-3 0 0,4 0 0 16,3-3 0-16,3-5-64 0,3-5 0 15,5-2 0-15,2-8 0 0,4-6-128 0,1-6 192 0,1-7-192 0,2-5 192 16,1-3-192-16,0-6 0 0,-2-10-160 0,1-1 160 31,-2-10-1344-31,1-4-160 0,0-4-32 0,0-7-9312 0,-2-9-1856 0</inkml:trace>
  <inkml:trace contextRef="#ctx0" brushRef="#br2" timeOffset="74970.77">26048 15961 35759 0,'8'-12'1584'0,"3"5"336"0,5 2-1536 0,10 3-384 16,7-1 0-16,8 3 0 0,6 2 1200 0,10 0 160 16,8 1 48-16,11 3 0 0,10 3-352 15,7 2-64-15,4-2-16 0,6 5 0 16,4 0-496-16,3 0-96 0,1 3-32 0,-1 2 0 0,0 2-352 0,-5 1 0 15,-3-2 0-15,-7 3-128 16,-7 4-2464-16,-9-3-480 0</inkml:trace>
  <inkml:trace contextRef="#ctx0" brushRef="#br2" timeOffset="76139.87">3056 16845 20271 0,'0'0'1792'0,"0"0"-1424"0,-5-9-368 0,5 9 0 16,0 0 736-16,0 0 80 0,-9 1 16 0,2 7 0 15,1 2 0-15,2 7 0 0,2 3 0 0,-1 8 0 16,1 4-144-16,2 2-32 0,2 2 0 0,3 4 0 16,3 9 32-16,3-4 0 0,3 4 0 0,4-1 0 0,5-2-176 15,2-2-16-15,3-7-16 0,3-4 0 0,1-5 64 0,2-4 16 16,-1-6 0-16,0-5 0 0,3-3 80 16,2-6 32-16,-1-4 0 0,3-4 0 0,4-5 32 0,-2-1 0 15,-1-7 0-15,0-2 0 0,-3-2-288 0,0-1-48 16,-2-2-16-16,-5 1 0 0,-2-5-224 0,-3 5-128 15,-1-2 160-15,-5 1-160 0,-4-1 144 0,-2 0-144 16,-2 1 128-16,-2 1-128 0,-1-4 128 0,-3 3-128 16,-1-3 0-16,0 5 128 0,-1 2-384 0,-1 3-64 15,-2 0-32-15,-1 3 0 16,0 0-2320-16,-1 1-464 0</inkml:trace>
  <inkml:trace contextRef="#ctx0" brushRef="#br2" timeOffset="76446.59">3283 16073 20271 0,'-23'-9'896'0,"11"6"192"0,0-1-880 0,2-1-208 0,10 5 0 0,-9-8 0 16,0 4 2432-16,9 4 448 0,0 0 96 0,-5-12 16 16,5 12-1712-16,0-12-352 0,3 3-64 0,-1-1-16 15,-2 10-592-15,13-6-128 0,-3 1-128 0,0-2 176 16,-1 3-528-16,1 4-96 0,1 0-32 0,0 3-9440 15,0-2-1872-15</inkml:trace>
  <inkml:trace contextRef="#ctx0" brushRef="#br2" timeOffset="76602.82">3735 15986 32015 0,'0'0'1408'0,"0"0"320"0,-13-2-1392 0,-1 5-336 16,-5 3 0-16,-2 4 0 0,-1-1 640 0,-1 4 64 15,0 2 16-15,0-2 0 0,-1 1-576 0,1 1-144 16,0 0 0-16,0 2-15360 0</inkml:trace>
  <inkml:trace contextRef="#ctx0" brushRef="#br2" timeOffset="77543.45">29165 16001 17503 0,'11'-20'768'0,"-5"12"176"0,1 0-752 0,0-2-192 16,1 5 0-16,-2-1 0 0,0 2 576 0,-6 4 96 15,0 0 16-15,0 0 0 0,6 5-176 0,-1 3-16 16,-1 0-16-16,-2 6 0 0,0 4 240 0,-2 5 48 16,-3 4 16-16,2 5 0 0,0-2-16 0,-1 4-16 0,1 5 0 0,1 3 0 15,1-2-112-15,3 2 0 16,4-1-16-16,-1-4 0 0,6-3 112 0,4-5 32 16,2 0 0-16,2-4 0 0,3-3 160 0,4-4 32 15,5-4 16-15,6-4 0 0,4-7-96 0,4-3-32 0,4-3 0 0,2-5 0 16,2-3-272-16,-1-5-48 0,0-6-16 15,-1-6 0-15,2-4-144 0,-1-3-48 16,0-6 0-16,-2-3 0 0,-1-6-64 0,-2-3 0 0,1-4-16 0,-3-6 0 16,-3 1-240-16,-5 1 176 0,-8 4-176 0,-4 6 160 15,-5 6-160-15,-6 1 0 0,-4 7-160 0,-2 5 160 16,-4 6-448 0,-2 3 16-16,-4-1 0 0,-3 6 0 0,-3 1-1520 0,-3 5-304 15,-2-1-64-15,-12-6-13616 0</inkml:trace>
  <inkml:trace contextRef="#ctx0" brushRef="#br2" timeOffset="77819.86">29306 15093 29487 0,'-10'-11'2624'0,"-2"1"-2112"16,-1-2-512-16,2-2 0 0,1 0 1200 0,0 3 128 15,1-3 16-15,2 2 16 0,5 5-176 0,2-3-32 16,2 0-16-16,5-2 0 0,2 4-624 0,3-3-112 16,4-2-16-16,1 2-16 0,4-2-368 0,-1 2 144 0,-2 2-144 0,-2-1 0 15,0 3-160-15,-2 2-144 16,-3-1-16-16,1 3-16 15,-1 3-2672-15,3 0-512 0</inkml:trace>
  <inkml:trace contextRef="#ctx0" brushRef="#br2" timeOffset="78044.1">30053 14810 43311 0,'-1'-6'3840'16,"1"-1"-3072"-16,0 7-608 0,0 0-160 15,4-5-464-15,2 1-128 0,3 3-32 0,4 0 0 0,1 2 624 0,5-1 128 16,4 1 32-16,1 2 0 0,0-2-416 0,-1 3-64 16,-3 1-32-16,-2 3-11776 15,-3-3-2352-15</inkml:trace>
  <inkml:trace contextRef="#ctx0" brushRef="#br2" timeOffset="104847.56">7454 18103 9215 0,'-4'-10'400'0,"4"10"96"0,-2-11-496 0,-1-1 0 15,3 3 0-15,0 9 0 0,0-12 1824 0,-1 4 272 16,1 8 48-16,0 0 16 0,-3-10-880 0,3 10-192 16,0 0-16-16,0 0-16 0,0 0-128 0,0 0-32 0,0 0 0 0,-6 9 0 15,-2 0-224-15,1 7-48 0,-1 6-16 0,0 6 0 16,-1-3-64-16,-1 6-16 0,-1 4 0 0,-2 1 0 15,-1 2-32-15,0 4-16 0,-1 4 0 0,1-3 0 16,-1 0-48-16,3-7-16 0,3-7 0 0,-1-2 0 16,2-3 144-16,3-3 16 0,3 0 16 0,2-7 0 15,0-4-112-15,0-10-32 0,7 13 0 0,-7-13 0 16,0 0 64-16,14-6 0 0,3-1 0 0,2-7 0 16,3-3-64-16,3 1-16 0,2-2 0 0,5-1 0 15,-2-3-272-15,2 2-160 0,1 0 192 0,-1 3-192 16,1 2 0-16,-1 5 0 0,-3 2 0 0,-1 6 0 15,-2 2 0-15,0 3 0 0,-2 8 0 0,-4 0 0 16,-4 5 0-16,-4 4 0 0,-3-1 0 0,-2 1 0 16,-4 2 0-16,-3-1 0 0,-3 2 0 0,-5 0 0 0,-5-1 0 0,-3-2 0 15,-5-2 192-15,-3-1-192 0,0 1 416 0,-3-1-32 16,-2-6 0-16,-1 3 0 0,-1 0-48 0,1-2-16 16,0-3 0-16,1-2 0 0,-1-1-176 0,-1-3-144 15,1-3 192-15,2-1-192 0,1-4 160 0,3-4-160 16,5 0 128-16,6-4-128 0,4 0 0 0,5-1-224 15,4 1 32-15,2-1 0 16,4-2-704-16,5 2-144 0,6-1-32 0,4-1-10560 16,9-2-2112-16</inkml:trace>
  <inkml:trace contextRef="#ctx0" brushRef="#br2" timeOffset="105230.06">8464 18310 24127 0,'0'0'1072'0,"0"0"208"0,-8-1-1024 0,-3 1-256 0,0 3 0 0,-3-1 0 15,-3 0 1472-15,0 3 224 0,-2 3 48 0,-2 3 16 16,0 3-640-16,-4 5-128 0,-1 5-32 0,-2 0 0 16,0 0-128-16,1 3-16 0,3-2-16 0,4 2 0 15,2-3-256-15,4 0-48 0,4 3-16 0,5-8 0 16,3-4-272-16,5-3-48 0,2 0-16 0,4-1 0 15,2-6 112-15,5-3 0 0,1-2 16 0,4-1 0 16,0-2-96-16,3-3-32 0,-1-4 0 0,-1-3 0 16,-3-2 48-16,-1 1 0 0,-2-1 0 0,0-1 0 0,-2-1-64 0,-2 4 0 15,0 3 0-15,-6-2 0 0,0 5-128 16,-6 7 160-16,3-9-160 0,-3 9 160 0,0 0-160 0,0 0 160 16,0 0-160-16,4 13 160 0,0-3-160 0,-2 2 0 15,-1 2 0-15,3 2 0 0,3-4 0 0,0 2 0 16,2 0 0-16,4 0 0 0,2-5 0 0,3 1 0 15,2-2 0-15,2 1 0 16,-1-3-368-16,2 2-48 0,0-4-16 0,3-2 0 16,-1 2-2464-16,2 1-496 0,-2 1-112 0</inkml:trace>
  <inkml:trace contextRef="#ctx0" brushRef="#br2" timeOffset="105629.4">9322 18279 15663 0,'18'-16'1392'0,"-6"10"-1120"0,0-2-272 0,0 2 0 15,1 1 976-15,-2-3 144 0,-1 2 32 0,-1 2 0 16,-9 4 192-16,0 0 32 0,9-6 16 0,-9 6 0 16,0 0-96-16,0 0-16 0,0 0 0 0,0 0 0 15,-9 1 0-15,-2 5-16 0,-3 1 0 0,-5 3 0 16,-6-1-384-16,0 4-80 0,-2 2-16 0,1 1 0 15,-2 3-144-15,2 2-16 0,2-2-16 0,5 1 0 16,4 0-144-16,5 0-16 0,2-4-16 0,4 1 0 16,4 0-160-16,3-3-16 0,-1 0-16 0,7-2 0 15,3 1-48-15,2 1 0 0,1-4 0 0,3 0 0 0,1 1-48 0,-2-1-16 16,0 2 0-16,-2-4 0 0,-1 4-128 0,-2-3 192 16,-1 0-192-16,-5 0 192 0,-6-9-64 0,7 13-128 15,-6 1 192-15,-3-3-64 0,-4-3 0 0,-2-1 0 16,-5 1 0-16,-2-3 0 0,-5 4 0 0,0-4-128 15,-3 1 192-15,0 2-64 0,-1 0-128 0,-1 3 0 16,-2-6 0-16,4 4 0 16,3-3-512-16,3-1-96 0,3 2-16 0,3-3 0 15,3-4-2480-15,8 0-496 0</inkml:trace>
  <inkml:trace contextRef="#ctx0" brushRef="#br2" timeOffset="105985.45">9859 18446 16575 0,'0'0'1472'0,"0"0"-1168"0,13 8-304 0,-2-5 0 16,0-1 2176-16,5-1 368 0,-2-1 80 0,3 0 0 15,4-1-640-15,0 0-144 0,5-2-32 0,-1-2 0 16,2-1-656-16,0 0-128 0,1-6-16 0,-2 2-16 15,0-3-288-15,-3 2-48 0,-3-1-16 0,-2-2 0 16,-2-2-192-16,-2 1-32 0,-1 2-16 0,-7 0 0 16,-1-1-64-16,-2 1-16 0,-6 5 0 0,-3-3 0 15,-4 6 32-15,-5-1 0 0,-6 1 0 0,-4 5 0 0,-3 4-48 0,-5 5-16 16,-1 3 0-16,-5 2 0 0,0 3-32 16,2 3 0-16,3 4 0 0,5-1 0 0,3 4-32 0,5-3-16 15,4-2 0-15,6 0 0 0,7 1-80 0,4-2 0 16,4-3-128-16,6-1 192 0,4 1-192 0,5-1 128 15,2-2-128-15,9-4 0 0,5 2 0 0,5-4 0 16,2 0 0-16,2-3 0 16,4 1-1728-16,4-4-304 0,3 0-48 0</inkml:trace>
  <inkml:trace contextRef="#ctx0" brushRef="#br2" timeOffset="106759.07">12597 18229 13823 0,'0'0'1216'0,"5"-6"-960"15,-1-4-256-15,-2 2 0 0,-2-4 1568 0,-1 5 272 0,-3-3 48 0,-1 2 16 16,-3-1-80-16,-2 3-16 0,-1-3 0 0,-3 4 0 16,-3 1-400-16,-3 3-96 0,-5-1-16 15,-2 5 0-15,-4 1-464 0,0 5-112 0,-4 1-16 0,1 5 0 16,-3 0-128-16,2 4-48 0,-1 3 0 0,3 3 0 16,2-2-16-16,2 2-16 0,2 0 0 0,6-1 0 15,4-1-48-15,7 0-16 0,1-3 0 0,8-1 0 16,6-2-112-16,7-2-32 0,3-1 0 0,6-3 0 15,6 1-112-15,6-7-32 0,5-1 0 0,2-2 0 16,2 1-144-16,3-1 0 0,1 0 0 0,2-1 128 16,2-1-864-16,0-1-176 0,-2-3-48 0,-4 1 0 15,-5 0-2160-15,-5-1-432 0,9-10-96 0,-10 6 0 0</inkml:trace>
  <inkml:trace contextRef="#ctx0" brushRef="#br2" timeOffset="107129.65">13454 18294 25567 0,'0'0'1136'0,"-6"-6"224"0,0 0-1088 0,0 1-272 16,-4-2 0-16,-1 2 0 0,-1 0 2112 0,-9-4 384 16,1 4 64-16,-2 2 0 0,-2 3-2064 0,-2 4-496 15,-4 1 0-15,0 4 0 0,-2 2 400 0,2-1 64 16,-3 3 16-16,2 5 0 0,1 1-32 0,3 0 0 15,3 1 0-15,5 1 0 0,2-2-96 0,6-3-32 0,4-2 0 0,5-1 0 16,4-4-64-16,5 0-32 0,3-3 0 0,5-2 0 16,5-4-16-16,-6-1 0 0,3-2 0 0,1-1 0 15,1 1-48-15,0-6-16 0,2 1 0 0,1-3 0 16,0 0-144-16,1 0 128 0,-2 0-128 0,-1 2 128 16,-2-4-128-16,-1 5 0 0,-3 1 0 0,-3 3 128 15,-2 3-128-15,4 1 0 0,-3 3 0 0,-5 9 128 0,-4 2-128 16,-2 4 0-16,-3 3 0 0,0 0 0 0,-1-2 0 0,2 0 0 15,0 0 0-15,3-5 0 0,1-4 0 0,2 1 0 16,2 1 0-16,4-1 0 0,1-1 0 0,-2-6 0 16,3-1 0-16,3-3-176 15,3-1-992-15,2-1-208 0,1-2-32 0,2 1-10048 16,-1-5-1984-16</inkml:trace>
  <inkml:trace contextRef="#ctx0" brushRef="#br2" timeOffset="107527.52">14289 18195 21647 0,'4'-9'960'0,"-1"5"192"0,-3 4-912 0,5-6-240 15,-1 1 0-15,0-2 0 0,-4 7 1616 0,0 0 288 16,0 0 48-16,0 0 16 0,-2-6-512 0,-4 3-112 0,0 3 0 0,-3 4-16 15,-4 1-368-15,-2 2-64 16,-3-1 0-16,-4 4-16 0,-3 3-304 0,1 0-48 0,-2 2-16 0,1 1 0 16,3 1-64-16,4 1 0 0,0-1-16 0,5 1 0 15,3 0-160-15,4-1-16 0,2-1-16 0,4-1 0 16,2-1-64-16,5 0-16 0,2-1 0 0,2-2 0 16,4-2 0-16,2 4 0 0,1-2 0 0,1 2 0 15,0 1 336-15,1-1 64 0,-1-3 16 0,-2 3 0 0,-3 1-576 16,-2-2 0-16,-1 2 0 0,-4 2 0 0,-2 0 0 15,-3-1 0-15,-4 1 0 0,-3-2 0 0,-4 1 256 0,-3 1-48 16,-6 0-16-16,-3-1 0 0,-3-1-48 0,-5-1-16 16,0 1 0-16,-3 0 0 0,0-2-128 0,2-1 0 15,-1 1 0-15,5 0 0 16,3-7-704-16,2-1-208 0,4-3-48 0,1-2-16 16,5-3-2416-16,7-6-464 0</inkml:trace>
  <inkml:trace contextRef="#ctx0" brushRef="#br2" timeOffset="107949.17">14795 18448 17503 0,'0'0'1552'15,"0"0"-1232"-15,6 5-320 0,2-1 0 0,0-2 1872 0,1 2 320 0,0 1 64 0,0-1 16 16,1-2-528-16,1 1-96 0,0-2-32 0,2-1 0 16,-2 0-208-16,6 0-32 0,0-2-16 0,1-1 0 15,0-1-336-15,1-1-64 0,1 0 0 0,1 0-16 16,-2-4-400-16,0 3-80 0,0-3-16 0,-1 1 0 16,-2-2-64-16,0 1-32 0,-5-2 0 0,-1 2 0 15,-2-1-32-15,-3 2 0 0,-3-3 0 0,0 3 0 16,-5-3 48-16,-2 3 0 0,-5-1 0 0,-4 5 0 15,-4 2-128-15,-3 2-32 0,-6 2 0 0,-4 2 0 0,-2 10-208 0,-2 1 144 16,-2 2-144-16,-1 2 128 0,0 1-128 0,3 2 192 16,2 1-192-16,5 2 192 0,5-3 128 0,6-1 48 15,4 0 0-15,5-2 0 0,3 1-368 0,8-1 0 16,4-1 0-16,5-2 128 0,4-2-128 0,7-1 0 16,5-1-176-16,3-6 176 0,0 3-144 0,4-4 144 15,2-3-128-15,1 1 128 16,0-2-1216-16,2-2-176 0,2-3-16 0,3-5-18224 0</inkml:trace>
  <inkml:trace contextRef="#ctx0" brushRef="#br2" timeOffset="108338.87">16391 18332 28223 0,'0'0'1248'0,"-2"-4"256"0,-1-3-1200 0,1 0-304 16,0-2 0-16,2 2 0 0,0 0 1936 0,2-2 336 16,1 3 64-16,4-4 16 0,0 1-1136 0,3-1-208 15,2 2-48-15,1-2-16 0,-1 2-576 0,1 0-112 16,1 0-32-16,-3 0 0 0,3 3-224 0,-1 3 0 15,-4 0 0-15,0 2 0 16,-9 0-1776-16,6 5-336 0,-3 6-80 0</inkml:trace>
  <inkml:trace contextRef="#ctx0" brushRef="#br2" timeOffset="108518.24">16319 18832 30399 0,'0'0'1344'0,"0"0"288"0,2-8-1312 0,1 2-320 15,-1 0 0-15,2-2 0 0,0 0 2576 0,0-1 448 16,1 1 96-16,0 1 16 0,1-3-1856 0,1 2-384 16,-2-3-64-16,2 2 0 0,1 0-640 0,0 0-192 15,-2 0 128-15,0 0-128 16,1 3-896-16,-2 3-224 0,-5 3-48 0,0 0-17568 0</inkml:trace>
  <inkml:trace contextRef="#ctx0" brushRef="#br2" timeOffset="109608.28">19555 18202 11967 0,'0'0'1072'0,"6"-7"-864"0,-1 0-208 0,3 2 0 16,-8 5 1408-16,6-11 256 0,-2 1 32 0,1 2 16 15,-5 8-192-15,0-10-48 0,-1 1 0 0,0-1 0 16,1 10-224-16,-5-10-48 0,-3 0-16 0,-2 1 0 15,-2-3-96-15,0 3-32 0,-5-2 0 0,-1 2 0 0,-2 0-208 0,-3 3-32 16,0-3-16-16,-2 5 0 16,-3 0-288-16,-1 0-48 0,-3 2-16 0,-1 3 0 0,-3 4-192 0,1 0-32 15,-1 4-16-15,0 3 0 0,0 3-48 0,0 4-16 16,2 3 0-16,2 2 0 0,0 0 0 0,7-1 0 16,3-4 0-16,7 4 0 0,5 1 32 0,5-4 0 15,3-1 0-15,6-1 0 0,3-1 16 0,7-1 0 16,3 2 0-16,2-4 0 0,3-8 64 0,5-1 0 15,2 0 16-15,3-6 0 0,1-3 32 0,0-2 0 16,1-2 0-16,2-3 0 0,-1-3-112 0,1 0-32 16,-1-4 0-16,-3 2 0 0,-4 2-32 0,-1-2-128 15,-2 0 192-15,-2 1-64 0,-2-2-128 0,-4 4 0 16,-1 4 144-16,-4 1-144 0,-2 1 0 0,-10 7 0 0,11-2 0 0,-11 2 128 16,5 11-128-16,-1 0 0 0,-4 5 0 0,-2 4 0 15,0 5 0-15,-2 2 0 0,0 5 0 0,-2 0-128 16,-1 0 128-16,2 1 0 0,1 0 0 0,3-2 0 15,0-1 0-15,2-6-128 0,4-1 128 0,-1-3 0 32,1-2-1152-32,2-2-128 0,0-2-48 0,3 0-10320 0,1-4-2080 0</inkml:trace>
  <inkml:trace contextRef="#ctx0" brushRef="#br2" timeOffset="110034.18">20141 18607 2751 0,'0'0'128'0,"0"0"16"0,0 0-144 0,0 0 0 16,0 0 0-16,0 0 0 0,1 8 4688 0,-1-4 912 15,-4 1 176-15,4 3 48 0,-2-3-3632 0,-2 5-720 16,-2-3-128-16,-2 2-48 0,2-1-48 0,-2 1-16 15,-3 1 0-15,0 4 0 0,1-3-240 0,-2 3-48 16,-1 2-16-16,0 2 0 0,0 2-240 0,3 1-48 16,1-2-16-16,4 0 0 0,2 2-160 0,1-3-16 15,2-1-16-15,5-2 0 0,2 3 16 0,4-3 0 16,3-4 0-16,4 2 0 0,1-4 80 0,3 2 32 0,0-4 0 16,5-2 0-16,0-1-48 0,0-4 0 0,-3 0 0 0,1-4 0 15,1 0-16-15,-1-1-16 0,-1-5 0 0,-1 2 0 16,-3-2-80-16,-2 1-16 0,-3-4 0 0,-2 1 0 15,-3-4-80-15,-2 1-32 0,-6 0 0 0,-2-2 0 16,-1-2 48-16,-5 0 0 0,-4-1 0 0,2 2 0 16,-1 2-176-16,-5 0-16 0,-1 0-128 0,-2 3 192 15,1 3-192-15,-2 0 0 0,0 6 0 0,3-1 0 32,1-1-640-32,1 2-192 0,-1 1-16 0,4 2-16 15,10 1-1312-15,0 0-272 0,0 0-48 0</inkml:trace>
  <inkml:trace contextRef="#ctx0" brushRef="#br2" timeOffset="111096.2">22579 17594 2751 0,'0'0'256'0,"0"-8"-256"0,-1 2 0 0,2-3 0 15,0 1 3808-15,1 2 720 0,-1-2 144 0,-1 8 16 16,0 0-2304-16,0 0-464 0,0 0-80 0,0 0-32 16,0 0-784-16,0 0-176 0,0 0-16 0,1 10-16 0,0 2-176 0,1 4-48 15,0 5 0-15,-2 0 0 0,1 1-112 0,1 1-32 16,0 1 0-16,1 1 0 0,-1 2-64 0,1 1-32 15,-1 1 0-15,2 10 0 0,-1-7 0 0,-2-5 0 16,2-3 0-16,-1-9 0 0,-1 1 48 0,1-2 16 16,-1 0 0-16,1 0 0 0,-2-3 64 0,0-11 16 15,0 6 0-15,-1 1 0 0,-1-3-80 0,2-4-16 16,-4 3 0-16,-1 0 0 0,-2-2-96 0,0-1-32 16,-11-2 0-16,-1-3 0 0,-1 1-112 0,-2-5-32 15,-5 1 0-15,1 1 0 0,-2 1-128 0,0 3 160 16,0 0-160-16,2-1 160 0,2 0-160 0,4 4 0 15,2-2 0-15,3 2 0 0,2 1 0 0,4-1 0 16,9 0 0-16,0 0 0 0,0 0 0 0,0 0 0 16,0 0 0-16,0 0 0 0,9 7 0 0,5-4 0 15,4 2 0-15,2 4 0 0,3-1 0 0,-9-3 0 16,3 3 0-16,0-2 0 0,1 4 0 0,1-1-176 16,-1 3 48-16,-1-4 0 0,-2 3 128 0,10 8 0 15,-7-3 0-15,-7-1 0 0,-3-4 0 0,-4-1 0 0,-4-10 0 16,-3 13 0-16,-3-5 0 0,-4 1 0 0,-3-4 0 0,-1 3 0 15,-2 1 0-15,-3-3 0 0,-2 2 0 0,1-3 0 16,-3 1 0-16,3 2 0 0,-1-3 0 0,5 1 128 16,-2 1-128-16,1-3 0 0,1 2 0 0,1 0 0 0,1-1 0 0,2-1 0 15,3 1 0-15,9-5 0 0,-9 8 0 16,9-8 0-16,0 0 0 0,0 0 0 0,0 0 0 0,0 0 0 16,3 10 0-16,2 0 0 0,-5-10 0 0,13 7 0 15,5 1 0-15,-1 1 0 0,-1 3 128 0,0 1-128 16,1-3 128-16,0 2-128 0,1 2 0 0,0-1 0 15,-1 2 0-15,-2-1 0 0,-2 0 0 0,-2-1 0 16,-1-3 0-16,-1 3 0 0,-3 0 0 0,1-3 0 16,-3 1 0-16,-1-2 0 0,-1 3 240 0,-2-12-32 15,-2 10 0-15,2-10 0 0,0 14 64 0,-3-2 16 16,0 0 0-16,0-3 0 0,0 2-16 0,0-2 0 16,1 3 0-16,-1-4 0 0,3-8-144 0,-4 12-128 15,3 2 192-15,2-5-192 0,-1-9 128 0,4 11-128 16,4-3 0-16,-1 2 0 0,2-2 0 0,3-1 0 0,2-4 0 0,2 1 0 31,2-1-1024-31,2 1-304 0,3-4-64 0,1-4-11120 0,3-1-2224 0</inkml:trace>
  <inkml:trace contextRef="#ctx0" brushRef="#br2" timeOffset="111769.62">24454 17965 11055 0,'0'0'480'0,"0"0"112"0,10-7-464 0,-10 7-128 16,12-6 0-16,-12 6 0 0,10-10 2352 0,-10 10 448 15,10-9 80-15,-10 9 32 0,0 0-1248 0,6-14-256 16,-5 0-64-16,-1 5 0 0,0 9-256 0,-6-13-64 15,0 1-16-15,-1 4 0 0,-3-5-128 0,0 3-32 0,-3 1 0 0,-1 0 0 16,-3-1-208-16,-2-1-32 0,-3 3-16 0,-2 0 0 16,-3 5-192-16,-1 1-32 0,-2 1-16 0,-1 2 0 15,-1 2-32-15,1 3 0 0,-4 1 0 0,1 4 0 16,-2 1 0-16,1 3 0 0,2 3 0 0,1 3 0 16,5 2-96-16,4 0-32 0,2 0 0 0,4 2 0 15,6-1 16-15,4 1 0 0,5-1 0 0,3-3 0 16,3 0 32-16,5 0 0 0,4 0 0 0,6-1 0 15,2-5 48-15,6-1 16 0,3 1 0 0,3-2 0 16,0-7 16-16,3 0 0 0,-3-4 0 0,-1-3 0 16,0 1-80-16,-2-4-16 0,1-2 0 0,-2-5 0 15,-1 4-64-15,-1-6-16 0,-3 0 0 0,-1-1 0 0,-3-2-16 16,-1-1-128-16,-1 3 192 0,-2-1-64 0,-3 4-128 0,-1 2 160 16,-2 2-160-16,-1 2 160 0,-9 5-160 0,0 0 128 15,0 0-128-15,8 7 128 0,-2 2-128 0,-4 5 0 16,-2 1 0-16,0 3-176 0,-1 1 176 0,0 1 0 15,-2 3 128-15,3 2-128 0,0-3 0 0,3 1 0 16,-2 4 0-16,3-3 0 0,-1 0 0 0,3 0 0 16,-1-4 0-16,0-1 0 0,1 2 0 0,0-3-128 15,1-3 0-15,-1 0 0 16,2-4-1056-16,1 0-208 0,1-4-32 0,1 1-11072 16,1-4-2224-16</inkml:trace>
  <inkml:trace contextRef="#ctx0" brushRef="#br2" timeOffset="112285.62">25078 18474 5519 0,'0'0'240'0,"0"0"64"0,0 0-304 0,0 0 0 0,0 0 0 0,0 0 0 16,0 0 4656-16,0 0 864 0,0 0 176 0,0 0 48 15,0 0-3504-15,4 9-704 0,-4-9-144 0,0 10-32 16,-3 2-160-16,-1-3-48 0,-2 2 0 0,-3-1 0 16,-1 3-160-16,-1 2-32 0,-5 1-16 0,4 1 0 0,-1 5-192 0,0-2-48 15,-3 2 0-15,3 1 0 0,2-3-208 0,0 2-48 16,2-2-16-16,-1 2 0 0,1-4-96 0,4-1-16 15,2 1 0-15,-1-4 0 0,1-1 0 0,2-4 0 16,1-9 0-16,2 11 0 0,-2-11 48 0,0 0 0 16,0 0 0-16,13 1 0 0,0-2 48 0,-2-8 16 15,2-1 0-15,0-5 0 0,-1-2-176 0,2 0-16 16,0-1-16-16,2-1 0 0,0-4-224 0,1-4 144 16,0-2-144-16,1 0 128 0,-1-2-128 0,-1 8 0 15,-2 3 144-15,0 3-144 0,-1 5 0 0,-4 4 0 16,-3 0 0-16,-6 8 0 0,0 0 0 0,0 0 0 15,-4 11 0-15,-3 5 0 0,-6 2 0 0,2 2 0 0,-3 6-144 16,-3 0 144-16,-1-3 0 0,-1 5 0 0,-2-1 0 16,2 2 0-16,0-3 0 0,2 1 0 0,2-2 0 0,3 0 0 15,3-2 0-15,2-4 0 0,0-1 0 0,4-4 0 32,0-3-1056-32,3-1-96 0,0-10 0 0,0 0-12608 0,4 12-2496 0</inkml:trace>
  <inkml:trace contextRef="#ctx0" brushRef="#br2" timeOffset="114324.28">5409 18552 8287 0,'0'0'736'0,"0"0"-592"0,-9 4-144 0,0 1 0 15,0-3 1424-15,0 1 256 0,9-3 48 0,-10 5 16 16,-2 1-560-16,4-2-112 0,8-4-32 0,0 0 0 0,-9 1 112 15,9-1 32-15,0 0 0 0,0 0 0 0,-5-3 208 0,5 3 32 16,0 0 16-16,5-14 0 0,1 1-480 0,4-1-112 16,2 1-16-16,3-2 0 0,4-3-336 0,1 2-80 15,1-2-16-15,0 1 0 0,3 1-112 0,4-1-32 16,4-1 0-16,4 2 0 0,1 1 112 0,1 5 16 16,-1-2 0-16,-2 6 0 0,-2-2-112 0,-2 6-16 15,-3 4 0-15,-4 4 0 0,-4 1-80 0,-2 6-32 16,-4 2 0-16,-1 4 0 0,-3 1-16 0,-4 4 0 15,-3 4 0-15,-3 3 0 0,-4-1 48 0,-4 5 0 16,-3 2 0-16,-2-1 0 0,-2 0 16 0,-2-2 0 16,-2-1 0-16,-5 0 0 0,-1-1 16 0,-3-3 16 15,-1 2 0-15,-3-1 0 0,-4-2 96 0,1 2 32 16,-1-5 0-16,0 0 0 0,1-2-80 0,2 0-16 0,1 0 0 16,0-4 0-16,4-5-64 0,2-1 0 0,0 0-16 15,3-6 0-15,3 2-32 0,6-4 0 0,4-2 0 0,10-3 0 16,0 0 48-16,0 0 0 0,0 0 0 0,0 0 0 15,0 0-16-15,16 0 0 0,3-2 0 0,7 1 0 16,6-1 32-16,1 0 16 0,1 1 0 0,4-3 0 16,4-1-32-16,6-1-16 0,6-4 0 0,-2 2 0 15,-3 3 64-15,1-3 16 0,-3 2 0 0,-1 2 0 16,-4-5 80-16,-2 4 32 0,-2-1 0 0,-2-1 0 16,-3 4-160-16,-4 1-16 0,-3-1-16 0,-3 0 0 15,0 0-176-15,-6 3 0 0,-3 4 0 0,-2-1 128 16,-2-1-1312-1,-10-2-272-15,0 0-48 0,6 12-18144 0</inkml:trace>
  <inkml:trace contextRef="#ctx0" brushRef="#br2" timeOffset="117323.92">1736 10749 3679 0,'0'0'320'16,"0"0"-320"-16,0 0 0 0,0 0 0 15,-9-3 2240-15,9 3 384 0,-8-4 80 0,8 4 16 0,-6-3-1104 0,6 3-208 16,-8-5-64-16,8 5 0 0,-8-4-320 0,2-1-80 16,-1 1-16-16,7 4 0 0,0 0-304 0,0 0-64 15,-6-4-16-15,6 4 0 0,0 0-80 0,2-6-16 16,5-2 0-16,0 3 0 0,0-5-224 0,4 2-48 15,6 2-16-15,2-4 0 0,1-1-160 0,0 4 160 16,1 3-160-16,-6 0 160 0,0-1-160 0,1 3 0 16,-1 2 0-16,-1 1 128 0,-3 5-128 0,-1 2 0 15,-2 3 0-15,-2 2 0 0,-4 2 192 0,-4 4-64 16,-4 5 0-16,-9 7 0 0,-4-3 320 0,-3-6 48 16,-1-2 16-16,0-2 0 0,0-6-16 0,1 0 0 15,-3-6 0-15,1 1 0 0,1 0 128 0,3-4 16 16,-2-6 16-16,5-3 0 0,-1-2-80 0,5-5 0 15,0 2-16-15,3-7 0 0,6-5-176 0,4 1-16 16,4-1-16-16,8-3 0 0,-1 2-224 0,2 2-128 0,5 2 160 0,-1 2-160 16,4 2 0-16,-3 2 0 0,-1 2 0 0,-4 7 0 15,1 3 0-15,1 0 0 0,1 2 0 0,-2 3 0 16,-4 2 0-16,0 4 0 16,-2-3 0-16,-2 7 0 0,-6-13 0 0,5 11 0 15,-5-11 0-15,0 12 0 0,0-12 144 0,-1 11-144 0,1-11 128 0,-4 9-128 16,4-9 0-16,0 0 0 0,0 0-144 0,0 0-16000 15</inkml:trace>
  <inkml:trace contextRef="#ctx0" brushRef="#br2" timeOffset="118203.42">1880 13182 20271 0,'-17'-11'896'0,"10"6"192"0,-1-1-880 0,2-3-208 0,6 9 0 0,-5-10 0 15,0-3 832-15,3 1 112 0,0 1 16 0,1-1 16 0,3-5-144 0,1 1-48 16,1-1 0-16,1-1 0 0,1 1-96 0,4-1-32 16,0-1 0-16,6 1 0 0,1 0-176 0,4 3-32 15,2 3-16-15,-1 1 0 0,-1 5-144 0,-1 0-32 16,0 5 0-16,2 4 0 0,0 2-256 0,-3 2 160 16,-3 6-160-16,-4 5 128 0,0 2-128 0,-7 2 128 15,2 0-128-15,-7 3 128 0,-7-2 256 0,0 2 32 16,-6 3 16-16,-2-4 0 0,-5-5-16 0,-1-1 0 15,1-1 0-15,-2-3 0 0,-1-3-48 0,1-3-16 16,0-2 0-16,3-3 0 0,1-5-32 0,2-4 0 16,3-2 0-16,1-6 0 0,2-3-16 0,4-2-16 0,2 0 0 15,1-4 0-15,3-3-144 0,6 3-16 0,0-1-128 0,5-1 192 16,2 2-192-16,1 0 128 0,1 4-128 0,3 2 0 16,1 5 0-16,-1 3 0 0,0 4 0 0,-3 2 0 15,0 3 0-15,-1 4 0 0,-2 7 0 0,-1 0 0 16,-5 3 0-16,0 5 0 0,-3 2 0 0,-4 1 0 15,-1-3 0-15,-7-1 0 0,-3-2 0 0,0 1 0 16,-4-3 0-16,-2-2 0 0,-2-3 0 0,0-2 0 16,-1-2 128-16,2-1 0 0,2 1-128 0,-1-8 192 15,1-3 16-15,3-2 0 0,2-5 0 0,1 1 0 16,6-2-16-16,2-4 0 0,0-2 0 0,3 1 0 16,4-2-192-16,2 2 128 0,3 0-128 0,2 3 0 15,2 0 0-15,1 6 0 0,0 1 0 0,-1 4 0 16,1 3-1232-1,-3 3-352-15,-2 3-64 0</inkml:trace>
  <inkml:trace contextRef="#ctx0" brushRef="#br2" timeOffset="121236.49">12855 8591 11231 0,'0'0'496'0,"0"0"96"0,-1-12-464 0,-1 3-128 16,2 9 0-16,-3-9 0 0,3 9 992 0,-3-9 176 16,3 9 48-16,0 0 0 0,-6-5-480 0,6 5-96 15,-4-9 0-15,4 9-16 0,0 0-112 0,4-7 0 0,-4 7-16 0,10-9 0 16,1 1-128-16,4 1-32 0,3 0 0 0,3 3 0 15,0 1-16-15,3-2-16 0,2-2 0 0,-1 5 0 16,2-1-80-16,-4 2-16 0,-3-2 0 0,-1 2 0 16,-2 0 0-16,-5 1 0 0,-12 0 0 0,0 0 0 15,0 0 48-15,0 0 0 0,-5 11 0 0,-5-3 0 16,-8 1 288-16,-3-4 64 0,-6 0 16 0,0 0 0 16,-2-2-224-16,2-2-32 0,2-1-16 0,5 0 0 15,3-1-80-15,4-1-16 0,5 1 0 0,8 1 0 16,0 0-48-16,0 0-16 0,0 0 0 0,0 0 0 15,12-3 16-15,6 1 0 0,4 2 0 0,3 5 0 16,3-1-208-16,4 3-160 0,-2 2 32 0,0-2-13184 16</inkml:trace>
  <inkml:trace contextRef="#ctx0" brushRef="#br2" timeOffset="121848.99">12560 10675 3679 0,'0'0'320'0,"0"0"-320"0,0 0 0 0,0 0 0 16,9-8 2688-16,-9 8 480 0,0 0 96 0,9-5 0 15,-9 5-2112-15,0 0-416 0,6-5-96 0,-6 5 0 16,8-7 176-16,-8 7 32 0,0 0 16 0,7-5 0 16,0-2 16-16,-7 7 0 0,0 0 0 0,0 0 0 15,9-5-224-15,-9 5-32 0,0 0-16 0,0 0 0 16,0 0-288-16,0 0-64 0,9 9-16 0,-9-9 0 0,0 0-96 0,6 6-16 16,-6-6 0-16,0 0 0 0,0 0 32 0,0 0 0 15,0 0 0-15,4 12 0 0,-4-12 272 0,0 0 48 16,0 0 16-16,0 0 0 0,0 0 32 0,0 0 16 15,0 0 0-15,0 0 0 0,0 0-128 0,11-1-32 16,-11 1 0-16,12-8 0 0,-4 2-192 0,3 1-32 16,-4-3-16-16,-7 8 0 0,8-5-144 0,-8 5 192 15,6-7-192-15,-6 7 192 0,0 0-64 0,0 0 0 16,0 0 0-16,0 0 0 0,-10 0 48 0,-3 4 0 16,-3 0 0-16,-2 2 0 0,-1 3-176 0,0-2 128 15,1 0-128-15,2 0 128 0,2 0-128 0,3 2 0 16,0-2 0-16,3 1 128 0,8-8-128 0,-7 8 0 15,7-8 0-15,-2 12 0 16,2-12-2064-16,6 10-448 0,5-1-96 0,9-3-16 0</inkml:trace>
  <inkml:trace contextRef="#ctx0" brushRef="#br2" timeOffset="124204.08">24253 13117 10127 0,'0'0'896'0,"0"0"-704"0,0 0-192 0,0 0 0 16,0 0 0-16,0 0 192 0,0 0-192 0,0 0-4512 15</inkml:trace>
  <inkml:trace contextRef="#ctx0" brushRef="#br2" timeOffset="124958.05">22414 9405 8287 0,'-2'-6'736'0,"2"2"-592"0,-1 2-144 0,1-2 0 0,0 4 1024 0,0 0 192 16,0 0 16-16,0 0 16 0,0 0-64 0,9-14-16 16,-3 0 0-16,5 4 0 0,-11 10-368 0,12-12-80 15,1 3-16-15,-13 9 0 0,13-4-240 0,-1 1-48 16,1 1-16-16,-13 2 0 0,12 0-224 0,-3 4-48 15,-1 0-128-15,-8-4 192 0,7 9-192 0,-7-1 128 16,-3 0-128-16,-2-1 0 0,-5 3 416 0,-1-5-16 16,-2-1 0-16,-1 1 0 0,-4-1 64 0,4-3 16 15,-1-1 0-15,2-2 0 0,2-2 32 0,2 0 0 0,9 4 0 16,-7-4 0-16,7 4-32 0,0 0 0 0,0 0 0 0,0 0 0 16,0 0-208-16,0 0-32 0,16-2-16 0,0 2 0 15,3 2-224-15,3 4 144 0,1 3-144 0,0 0 128 16,-2 1-304-16,0 4-64 0,-6-1-16 0,-2 5 0 15</inkml:trace>
  <inkml:trace contextRef="#ctx0" brushRef="#br2" timeOffset="125430.15">21757 12123 14735 0,'0'0'1312'0,"0"0"-1056"0,2-10-256 0,-2 10 0 15,3-7 1472-15,-3 7 256 0,2-10 32 0,-2 10 16 16,0 0-624-16,0 0-128 0,0 0-32 0,0 0 0 16,0 0-384-16,0 0-80 0,0 0-16 0,0 0 0 15,7-5-32-15,-7 5-16 0,7-5 0 0,-7 5 0 16,10-8-256-16,1 5-48 0,-4-1-16 0,-7 4 0 16,10-2-144-16,-10 2 0 0,10 0 0 0,-10 0 0 31,11 4-1392-31,0-1-144 0</inkml:trace>
  <inkml:trace contextRef="#ctx0" brushRef="#br2" timeOffset="126075.54">28505 11429 10303 0,'24'6'224'0,"-24"-6"48"0,0 0 16 0,0 0 0 0,0 0-288 0,1 9 0 16,-1-1 0-16,-1 2-3008 15,1-10-640-15</inkml:trace>
  <inkml:trace contextRef="#ctx0" brushRef="#br2" timeOffset="130347.9">28035 8977 7359 0,'0'0'656'0,"0"0"-528"0,0 0-128 0,0 0 0 16,-7 6 1088-16,7-6 176 0,0 0 32 0,0 0 16 15,0 0 32-15,0 0 16 0,0 0 0 0,0 0 0 16,0 0-112-16,0 0-32 0,3-6 0 0,3-5 0 16,4-1-192-16,4-1-64 0,4-4 0 0,1-1 0 15,3-4-192-15,5 1-64 0,3-4 0 0,2 4 0 0,-2-3-256 0,2 1-48 16,0 0-16-16,-3-1 0 0,-1 6-192 0,-4 5-32 15,-5 1-16-15,-2 1 0 0,-4 2-16 0,-2 1-128 16,-1 5 192-16,-10 3-64 0,0 0-128 0,6 11 192 16,-3 6-192-16,-3 2 192 0,-5 3-64 0,-3 4-128 15,1 0 192-15,-3 4-64 0,-4 0 0 0,0 1 0 16,-2 1 0-16,0 1 0 0,-2-5 0 0,-1 0 0 16,0-3 0-16,0 1 0 0,1-6 64 0,1-2 16 15,1-3 0-15,1-2 0 0,2-2 192 0,4 0 48 16,3-5 0-16,6-6 0 0,0 0 0 0,0 0 0 15,9-8 0-15,3-3 0 0,5-2-64 0,1-2 0 16,1-4 0-16,1-1 0 0,7-2-208 0,-3-1-48 16,1-5-128-16,-1 4 192 0,-1-3-192 0,1 4 128 15,2 3-128-15,-1 2 0 0,-2 5 0 0,-2 7 0 0,-6 4 0 0,-1 3 0 16,-3 1 0-16,-1 9 0 0,-2 3 0 0,-3 5 0 16,-2 5 0-16,-5 0 0 0,-1 4-160 0,-3 1 160 15,-1 3 0-15,-3 2 0 0,-2 1 144 0,0-2-144 16,-4-4 0-16,0 0 0 0,3-5 0 0,0 2-192 31,2-5-288-31,2-2-48 0,1-2-16 0,7-4 0 16,-3-5-2096-16,4-8-432 0,0 0-64 0</inkml:trace>
  <inkml:trace contextRef="#ctx0" brushRef="#br2" timeOffset="130687.82">29097 8835 21183 0,'0'0'1888'0,"0"0"-1504"16,0 0-384-16,0 0 0 0,0 0 320 0,0 0-16 15,0 0 0-15,10-8 0 0,3 3 112 0,2 0 32 16,5-3 0-16,1 3 0 0,1 3-192 0,3-4-16 0,3 0-16 16,0 2 0-16,-1 3-64 0,-1 0-16 0,-1-3 0 0,-4 3 0 15,-2 2-144-15,-3 0-272 0,-6 2 64 0,-3 1-7152 16,-7-4-1440-16</inkml:trace>
  <inkml:trace contextRef="#ctx0" brushRef="#br2" timeOffset="130836.54">29134 9054 14735 0,'0'0'1312'0,"0"0"-1056"0,0 0-256 0,0 0 0 16,0 0 1904-16,0 0 320 0,14 4 64 0,4-1 16 16,2 1-912-16,4-2-176 0,3-1-48 0,2 2 0 15,2-2-592-15,-1 2-112 0,1-3-16 0,1 0-16 16,-1-3-240-16,0 2-32 0,-3 0-16 0,-3-2 0 15,-2-2-1104 1,-2 3-240-16,-2-2-32 0</inkml:trace>
  <inkml:trace contextRef="#ctx0" brushRef="#br2" timeOffset="132038.81">30063 8282 20271 0,'-7'1'1792'0,"-2"-2"-1424"15,1-1-368-15,8 2 0 0,-9 0 128 0,9 0-128 16,0 0 160-16,0 0-160 0,0 0 464 0,0 0 0 16,0 0 0-16,0 0 0 0,10-7 128 0,2 2 32 15,1 1 0-15,2-4 0 0,4 1 112 0,1 2 32 16,1-2 0-16,3 2 0 0,1 3-96 0,2-1-16 16,1 3 0-16,2 3 0 0,1-1-208 0,-4 3-32 15,-6 3-16-15,1-1 0 0,-6 5-208 0,-4-3-64 0,-7 2 0 0,-3 2 0 16,-2 0 32-16,-6 2 0 0,-7 0 0 0,-3 3 0 15,-6 1 144-15,-1 0 16 0,-5-2 16 0,3-1 0 16,-3-1-48-16,3-1-16 0,2-1 0 0,5 1 0 16,6-1-48-16,4-4-16 0,1 1 0 0,7-10 0 15,1 9-208-15,6 0 176 0,4-2-176 0,7 2 160 16,4-2 32-16,6 3 0 0,3-1 0 0,5 2 0 16,2 2-64-16,0 1-128 0,-2 3 192 0,-4 3-64 15,-1-4-128-15,-6-1 0 0,-6-1 0 0,-7 3 0 16,-5-1 128-16,-6 0-128 0,-5-4 192 0,-7 4-64 15,-7-1 544-15,-6 1 96 0,-4 2 32 0,-7 1 0 16,-5-1-160-16,-3 0-48 0,-4-2 0 0,-1 2 0 0,0-1-352 16,4 0-80-16,-2 0-16 0,4-1 0 0,1 1-144 15,6-2 128-15,3-2-128 0,4-2 128 0,4 1-128 16,5-6-272-16,6 1 64 0,7-1 16 16,6-6-2464-1,0 0-480-15,9 4-112 0</inkml:trace>
  <inkml:trace contextRef="#ctx0" brushRef="#br2" timeOffset="208200.01">14028 11923 2751 0,'0'0'256'0,"0"0"-256"0,0 0 0 0,0 0 0 16,0 0 1408-16,0 0 224 0,0 0 48 0,0 0 16 15,0 0-1376-15</inkml:trace>
  <inkml:trace contextRef="#ctx0" brushRef="#br2" timeOffset="210242.18">20923 1047 5519 0,'0'0'496'0,"-4"-8"-496"0,-1-2 0 0,0-1 0 16,0-1 288-16,-3-2-32 0,-2 1-16 0,-2 3 0 0,0-1-240 0,-2-1 144 15,-3 1-144-15,-1-4 128 0,1-1 64 0,-2 0 0 16,-2-3 0-16,-2 1 0 0,-1-1 128 0,-1 1 16 16,-1 2 16-16,-5-1 0 0,-5 2 160 0,-1 2 16 15,-4-1 16-15,1 0 0 0,-6 3-256 0,0-1-48 16,-1-3-16-16,-2 5 0 0,-4 2-48 0,0 4-16 15,-2-2 0-15,0 5 0 0,-6 6-160 0,-1-4 160 16,-2-1-160-16,0 3 160 0,-3-1-160 0,1 3 0 16,-2 7 0-16,1-2 128 0,-4 3-128 0,2 1 0 15,4-3 0-15,2 3 128 0,0 5-128 0,4 5 128 16,-1 0-128-16,0 8 128 0,-1 0-128 0,1 2 160 16,1-1-160-16,7 5 160 0,3-1-160 0,10 1 0 15,6 2 0-15,7-3 128 0,6-4-128 0,7-3 0 0,6-2 0 16,7 1 0-16,5-2 0 0,7 2 0 0,4-2 0 0,7 0 128 15,6-3-128-15,8-2 0 0,7-2 0 0,7-6 128 16,5-3-128-16,5 1 0 0,3-6 144 0,3-1-144 16,4 0 0-16,4-3 128 0,4-2-128 0,7-2 0 15,6-2 0-15,2-2 128 0,1 0-128 0,4-7 0 16,3-3 0-16,-1 0 0 0,-7 1 0 0,-3 0 0 16,-3 1 0-16,-4-3 0 0,-4-1 0 0,-5-4 0 15,-7-4 0-15,-5 2 128 0,-6-1-128 0,-9 2 0 16,-3 1 160-16,-10-3-32 0,-5-1-128 0,-10 0 192 15,-7 1-192-15,-7 4 0 0,-7-1 0 0,-6 2 0 16,-4 0 0-16,-3 2 0 0,-3 2 0 0,1 5 0 16,-1 2-256-16,3 4-112 0,-6 0-16 15,6 2 0-15</inkml:trace>
  <inkml:trace contextRef="#ctx0" brushRef="#br2" timeOffset="210881.43">22355 782 8287 0,'-37'4'736'0,"-7"4"-592"15,-7 2-144-15,0 5 0 0,0 3 480 0,-1 7 64 16,4 2 16-16,5 5 0 0,7 2-304 0,8 2-64 16,9 2-16-16,10 5 0 0,8 4-176 0,9 0 160 15,6-4-160-15,7 2 160 0,6-4-160 0,2 2 0 16,2 1 0-16,2-3 128 0,4-2-128 0,1-3-144 16,5-6 144-16,5 0-208 0,2-7-128 0,7-1-32 15,3-2 0-15,6-5 0 0,5-2 368 0,1-11 0 16,1-4-144-16,1-7 144 0,-1 1 0 0,2-6 0 0,-2-1 0 0,-2-4 0 15,-4-4 448-15,-4-8 160 0,-9-2 32 0,-5-2 0 16,-9-2-160-16,-5-1-32 0,-7-2 0 0,-9 3 0 16,-8 3-256-16,-8 1-64 0,-10 0-128 0,-8 5 192 15,-8 1-192-15,-6 6 0 0,-8 4 0 0</inkml:trace>
  <inkml:trace contextRef="#ctx0" brushRef="#br2" timeOffset="211804">12843 1375 3039 0,'9'-27'128'0,"-2"10"48"0,-1 1-176 0,-1-1 0 16,-1 3 0-16,-2 0 0 0,1-2 720 0,-3 2 112 15,-3-1 32-15,0 2 0 0,-4 3-224 0,1-3-64 16,-3 2 0-16,-4-1 0 0,-4 0-416 0,-1 1-160 16,-1 2 0-16,-4 1 144 0,-3 2-144 0,-4 3 0 15,-7-2 0-15,-4 1 0 0,-3 1 0 0,-4 1 160 16,-5-2-160-16,-1 3 160 0,-3 1-160 0,-4 0-224 16,-6 2 48-16,-1 3 16 0,-6 3-16 0,0-4 0 15,1-2 0-15,0 2 0 0,-1 4 176 0,1-1 0 16,-5 6 0-16,-3-3 0 0,-4-1 0 0,-3 4 0 15,-1-1 0-15,-4 5 0 0,-1 2 0 0,-2 4 0 0,-1-1 0 0,5 2 0 16,3 6 624-16,9 3 48 0,2 3 16 0,3 3 0 16,3 1-176-16,6 3-16 0,5 0-16 0,4 5 0 15,2 1-336-15,6 0-144 0,1 2 128 0,7 1-128 16,4 0 0-16,9 2 0 0,6 2 128 0,5-2-128 16,6 1 0-16,8 1 0 0,5-1 0 0,8-1 0 15,7 2 0-15,8 3 0 0,8-2 0 0,5-5 128 16,10-6-128-16,5-2 0 0,5-7 0 0,11-4 128 15,9-6-128-15,5-9 128 0,12-11-128 0,4-7 128 16,4-6-128-16,8-7 128 0,8-11-128 0,4-1 128 16,4-6-128-16,4-7 0 0,1-9 0 0,6-1 0 15,0-3 224-15,-1-6-32 0,-2-4-16 0,-4-1 0 16,-5-4-16-16,-8-2 0 0,-5-5 0 0,-16 2 0 0,-12 2-160 16,-13 7 0-16,-13 0 144 0,-15 9-144 0,-16 7 0 0,-15 6 0 15,-15 6 0-15,-15 5-6256 16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43.061"/>
    </inkml:context>
    <inkml:brush xml:id="br0">
      <inkml:brushProperty name="width" value="0.1" units="cm"/>
      <inkml:brushProperty name="height" value="0.1" units="cm"/>
      <inkml:brushProperty name="color" value="#FDF955"/>
    </inkml:brush>
  </inkml:definitions>
  <inkml:trace contextRef="#ctx0" brushRef="#br0">282 960 2759 0 0,'0'0'323'0'0,"0"0"313"0"0,0 0 136 0 0,0 0 27 0 0,0 0-58 0 0,0 0-274 0 0,0 0-126 0 0,0 0-21 0 0,0-2-13 0 0,-1-9-30 0 0,0 9-12 0 0,0 0-1 0 0,-2-7-12 0 0,3 6-52 0 0,-1 1-28 0 0,-2-9-4 0 0,2 9-17 0 0,1-1-80 0 0,-6-26 17 0 0,5 23-64 0 0,-3-21 18 0 0,-11-29 366 0 0,12 43-121 0 0,-1 1 0 0 0,0-1-1 0 0,-1 1 1 0 0,0 0 0 0 0,-1 0-1 0 0,-6-9-286 0 0,5 12 380 0 0,0 0 0 0 0,-6-5-380 0 0,12 13 61 0 0,0 0 0 0 0,-1 0 0 0 0,1 0-1 0 0,-1 0 1 0 0,0 0 0 0 0,1 0 0 0 0,-1 1 0 0 0,0-1-1 0 0,1 0 1 0 0,-1 1 0 0 0,-1-1-61 0 0,1 1 26 0 0,-8-3 203 0 0,7 3-185 0 0,-1 1 86 0 0,-1 2-95 0 0,0 0 1 0 0,1 0 0 0 0,-1 1-1 0 0,1-1 1 0 0,0 1 0 0 0,0 0-1 0 0,0 0 1 0 0,1 1 0 0 0,0-1-1 0 0,-1 1 1 0 0,2 0 0 0 0,-1-1 0 0 0,0 1-1 0 0,1 1 1 0 0,0-1 0 0 0,0 0-1 0 0,1 0-35 0 0,-20 65 614 0 0,-8 48-614 0 0,19-49 130 0 0,2 2 1 0 0,2 19-131 0 0,0 61 85 0 0,7 7-85 0 0,7-9 19 0 0,2 124 26 0 0,19 703 231 0 0,5-631-95 0 0,-15-167-16 0 0,-3 97 8 0 0,-15-246-160 0 0,14 163 206 0 0,-8-113-62 0 0,19 138 311 0 0,-10-100-217 0 0,20 153 161 0 0,-29-217-359 0 0,6 49 67 0 0,-2-7-56 0 0,7 14-64 0 0,-13-90 11 0 0,1 0 32 0 0,4 2 27 0 0,-4-11-47 0 0,-3-5 20 0 0,5 8-21 0 0,5 2 26 0 0,-10-11-38 0 0,10 6 52 0 0,-3-3-38 0 0,-9-6-19 0 0,0 0-1 0 0,-1-1 1 0 0,1 1 0 0 0,0-1-1 0 0,0 1 1 0 0,-1-1-1 0 0,1 1 1 0 0,0-1 0 0 0,0 0-1 0 0,0 1 1 0 0,0-1-1 0 0,0 0 1 0 0,0 0-5 0 0,11 5 54 0 0,6 3 22 0 0,-14-6-55 0 0,22 11 40 0 0,16 7 53 0 0,-26-12-104 0 0,2 0-10 0 0,2 1 0 0 0,56 26 0 0 0,-58-26 0 0 0,44 20 64 0 0,-33-18-35 0 0,-16-6-17 0 0,-1 0 0 0 0,0 0-1 0 0,0 2-11 0 0,36 20 110 0 0,2-3-1 0 0,41 15-109 0 0,-2-8 267 0 0,21 2-267 0 0,-74-25 21 0 0,0-1 0 0 0,1-2 1 0 0,-1-2-1 0 0,11-1-21 0 0,10 2 53 0 0,-21-1-42 0 0,2-2-11 0 0,13 1 54 0 0,26 6-54 0 0,14 0 10 0 0,-23-3 43 0 0,27 6-53 0 0,212 29 0 0 0,-110-14 0 0 0,-55-6 0 0 0,40 10 0 0 0,-83-12 0 0 0,68 1 0 0 0,37 5 0 0 0,0-1 0 0 0,-178-21 0 0 0,407 32 0 0 0,-263-19 64 0 0,19-8-64 0 0,-89-9 0 0 0,9-5 0 0 0,-8 0 0 0 0,102-7 62 0 0,-65 4-60 0 0,-43 3 26 0 0,64-4 8 0 0,-98 9-45 0 0,380-9 93 0 0,134 2 33 0 0,-189 15-117 0 0,-264-1 0 0 0,177 17 0 0 0,-151-15 0 0 0,-4 0 0 0 0,172 20 64 0 0,-58-4-64 0 0,-67-4 0 0 0,-106-12 6 0 0,435 31 52 0 0,-392-30-24 0 0,57 2 79 0 0,99 0 17 0 0,-135-3-71 0 0,11 4-59 0 0,-15-2 0 0 0,153 3 72 0 0,175 1 54 0 0,-288-9-68 0 0,-84-1-34 0 0,237-1 94 0 0,184-31-44 0 0,-406 21-74 0 0,1 6 0 0 0,117 6 0 0 0,-15 0 0 0 0,-104-4 0 0 0,127-1 0 0 0,166 12 58 0 0,-312-6-52 0 0,32 4 20 0 0,41 2 12 0 0,-99-6 38 0 0,41 9-76 0 0,-85-11-1 0 0,295 32 57 0 0,-69-9-59 0 0,-188-21 3 0 0,7-2 0 0 0,11 0 0 0 0,95-2 39 0 0,-87-2-14 0 0,322-1 39 0 0,-250-4-64 0 0,-47 1 0 0 0,186-8 0 0 0,-99 9 0 0 0,-126 5 0 0 0,-12-1 0 0 0,331-9 0 0 0,-254 6 0 0 0,-32 2 0 0 0,-48-2 5 0 0,440-23 54 0 0,-202 9-59 0 0,-15 2 0 0 0,566-31 0 0 0,-50 32 0 0 0,-458 12 0 0 0,-158-1 0 0 0,47 0 0 0 0,-105 6-2 0 0,114 0 68 0 0,-96-4-66 0 0,46 0 0 0 0,-146-1-1 0 0,560-14 66 0 0,-147 5-11 0 0,-96 4-44 0 0,-104 6 54 0 0,-39-7-31 0 0,-28 0 9 0 0,111-2-47 0 0,-175 6-1 0 0,104-7 5 0 0,-132 6 16 0 0,185-2 51 0 0,-38 3-66 0 0,-44 0 0 0 0,40-3 0 0 0,-77 8 0 0 0,385-11 0 0 0,-163-5 0 0 0,-298 14 0 0 0,39-1 0 0 0,-9 1 26 0 0,35-3 12 0 0,13-3-42 0 0,2-1 62 0 0,-154 7-53 0 0,30-3 0 0 0,24 3-5 0 0,94-2 15 0 0,-33-1 45 0 0,56 4-7 0 0,-85 6-53 0 0,-55-4 0 0 0,3 2 0 0 0,-3 0 0 0 0,3-2 0 0 0,-10 0 0 0 0,0 1 0 0 0,26 7 0 0 0,-4-1 0 0 0,-24-4 0 0 0,-18-2 0 0 0,-1 2 0 0 0,0 0 0 0 0,0-3 0 0 0,-4 0 11 0 0,-7-2 32 0 0,8 0-21 0 0,4-3 39 0 0,-5-1 18 0 0,-8 0-1 0 0,6-9 52 0 0,-5 6-111 0 0,0-1-1 0 0,-1 0 1 0 0,0 0 0 0 0,0 0-1 0 0,-1 0 1 0 0,0-2-19 0 0,8-14 16 0 0,-2 3 32 0 0,4-12-48 0 0,-3 5 16 0 0,-5 13 9 0 0,-1 0-1 0 0,2-15-24 0 0,0 3 15 0 0,12-54 86 0 0,0-23-101 0 0,-5 27 27 0 0,52-374 37 0 0,-38 114-6 0 0,0 5-52 0 0,26-10-6 0 0,3 51 36 0 0,17-94-8 0 0,-40 201-25 0 0,12-77-10 0 0,-14-3 64 0 0,-21 31 18 0 0,-7-207-135 0 0,-3 342 47 0 0,-1-81 14 0 0,0 137-24 0 0,3-4 23 0 0,0-26-41 0 0,2-88-34 0 0,-2 85 22 0 0,-3 40 41 0 0,-1-6 12 0 0,-2-16-52 0 0,-1-37 40 0 0,4 84 6 0 0,4-111-120 0 0,-4 94 115 0 0,-1 21-31 0 0,-3-6 20 0 0,3 10-31 0 0,1 2-14 0 0,-3 0-7 0 0,-10 4 18 0 0,-15 7 5 0 0,23-8 38 0 0,-11 6 2 0 0,-59 45-41 0 0,56-40 14 0 0,-6 3 12 0 0,-1-1 0 0 0,-17 7 26 0 0,21-12-13 0 0,-27 13-17 0 0,25-13 7 0 0,-17 10 23 0 0,19-7 0 0 0,-2-1 0 0 0,1-1 0 0 0,-2-1 0 0 0,-14 4 0 0 0,-54 10 1 0 0,-95 12-1 0 0,79-17-11 0 0,-190 29-43 0 0,98-22 54 0 0,105-19 0 0 0,-11-3 0 0 0,36-4 0 0 0,-225 7 0 0 0,-8 6 0 0 0,2-17 0 0 0,245 0 0 0 0,-366-16 0 0 0,-23-3 0 0 0,3-1 0 0 0,230 12 0 0 0,-60-18 0 0 0,167 15 0 0 0,-270-27 0 0 0,-4 6 0 0 0,85 7 0 0 0,-109 3 0 0 0,210 9 0 0 0,39 2 0 0 0,-352-11 0 0 0,-237 30-10 0 0,578 3-16 0 0,-130 3-2 0 0,115-15 28 0 0,-103 0 0 0 0,5 4 32 0 0,2-14 0 0 0,-15-3-32 0 0,46 3 0 0 0,-40-15 0 0 0,-230-56 0 0 0,382 58 0 0 0,-342-78 0 0 0,-38-13 0 0 0,319 77 0 0 0,-55-11 0 0 0,-330-40-32 0 0,-4 20 0 0 0,284 53 32 0 0,19 1 0 0 0,111 4 0 0 0,-29 6 0 0 0,-226-9-96 0 0,100 1 32 0 0,63 23 64 0 0,73 1 0 0 0,-83-6 0 0 0,137-1 0 0 0,-60 3 0 0 0,140-1 0 0 0,-220 14 0 0 0,16-1 0 0 0,-81 6 0 0 0,-362 17 0 0 0,360-25 0 0 0,-215 2 0 0 0,188-2 0 0 0,0 12 0 0 0,119-8 0 0 0,-225 20 0 0 0,340-27 0 0 0,-337 41-39 0 0,120-10 14 0 0,334-41 25 0 0,-235 27 0 0 0,1 12 0 0 0,-148 33 0 0 0,-185 23-64 0 0,202-33 64 0 0,140-24 0 0 0,-45 6 0 0 0,204-33 0 0 0,-229 25 0 0 0,-48-30 0 0 0,122-3 37 0 0,43 1-10 0 0,-105-16-27 0 0,171 0 14 0 0,-141-9 47 0 0,186 16-10 0 0,-30-1-49 0 0,-6-7-2 0 0,-222-25 0 0 0,140 26 0 0 0,71 6 0 0 0,70 1 0 0 0,-83-3 0 0 0,68 4 0 0 0,-46-9 0 0 0,-23-2 0 0 0,115 12 0 0 0,-50-2 0 0 0,-6-5 0 0 0,48 4 0 0 0,-40 1 0 0 0,-41 6 0 0 0,84-1 0 0 0,-8 0 0 0 0,-138 8 0 0 0,3 3 0 0 0,70-6 0 0 0,29 3 0 0 0,-72 17 0 0 0,9 11 0 0 0,73-17 0 0 0,-11-1 0 0 0,-102 10-40 0 0,78-14-2389 0 0,83-12 1290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44.600"/>
    </inkml:context>
    <inkml:brush xml:id="br0">
      <inkml:brushProperty name="width" value="0.1" units="cm"/>
      <inkml:brushProperty name="height" value="0.1" units="cm"/>
      <inkml:brushProperty name="color" value="#FDF955"/>
    </inkml:brush>
  </inkml:definitions>
  <inkml:trace contextRef="#ctx0" brushRef="#br0">1451 285 5063 0 0,'0'0'390'0'0,"1"-3"-252"0"0,9-39 1241 0 0,-9 40-628 0 0,-1-1-34 0 0,17-56 1747 0 0,-15 53-2169 0 0,-1-2-122 0 0,-1 1 63 0 0,0 3-143 0 0,0-1-1 0 0,0 1 1 0 0,-1-1-1 0 0,1 1 1 0 0,-1-1-1 0 0,0 1 1 0 0,0-1-1 0 0,0 1 1 0 0,-1 0 0 0 0,0-1-1 0 0,1 1 1 0 0,-3-3-93 0 0,-5-6 99 0 0,0 0 1 0 0,-1 0-1 0 0,-4-4-99 0 0,8 14 146 0 0,-13-5 372 0 0,-18-6-518 0 0,29 12 77 0 0,0 0 1 0 0,0 0-1 0 0,0 1 0 0 0,0 0 1 0 0,0 0-1 0 0,-7 1-77 0 0,-6 2 124 0 0,1 1 1 0 0,-1 0-1 0 0,-18 7-124 0 0,-60 21 251 0 0,82-25-195 0 0,-166 61 345 0 0,153-56-346 0 0,-29 12 25 0 0,2 2 0 0 0,0 3 0 0 0,2 2 0 0 0,1 3 0 0 0,1 2 0 0 0,-15 16-80 0 0,32-21 17 0 0,2 1 0 0 0,1 2 0 0 0,-14 20-17 0 0,7-3 33 0 0,2 2 1 0 0,-6 15-34 0 0,20-25 2 0 0,1 0 1 0 0,3 2 0 0 0,2 0 0 0 0,-3 12-3 0 0,-8 39-1 0 0,-8 52 1 0 0,28-91 0 0 0,1 0 0 0 0,3-1 0 0 0,3 30 0 0 0,1-62-7 0 0,2 0 0 0 0,1-1 0 0 0,0 1 0 0 0,2-1 0 0 0,0 1 0 0 0,2-1-1 0 0,0-1 1 0 0,2 1 0 0 0,2 2 7 0 0,-7-16 0 0 0,25 51 0 0 0,-23-49 0 0 0,1 0 0 0 0,0 0 0 0 0,1-1 0 0 0,5 6 0 0 0,-2-4 2 0 0,0 0-1 0 0,1-1 1 0 0,0 0-1 0 0,1 0 1 0 0,0-1-1 0 0,0-1 1 0 0,6 3-2 0 0,2-1 19 0 0,0-1 1 0 0,0-2 0 0 0,1 0-1 0 0,2 0-19 0 0,-8-4 17 0 0,0 0-1 0 0,0-1 1 0 0,0-1-1 0 0,0 0 1 0 0,0-1-1 0 0,7-1-16 0 0,7-2 57 0 0,1-2-1 0 0,26-7-56 0 0,56-22 178 0 0,-107 32-170 0 0,57-19 150 0 0,-1-2 0 0 0,57-32-158 0 0,-76 32 57 0 0,-1-2 1 0 0,0-2-1 0 0,-2-1 0 0 0,13-14-57 0 0,44-44 206 0 0,48-58-206 0 0,-102 97 89 0 0,-3 0-1 0 0,-2-3 1 0 0,-2-1-1 0 0,9-22-88 0 0,-3-3 296 0 0,-1-8-296 0 0,-25 49 114 0 0,-1-1 1 0 0,-2 0-1 0 0,4-26-114 0 0,-7 18 65 0 0,-2 1 1 0 0,-2-1-1 0 0,-1-12-65 0 0,-4 33 28 0 0,0 1 1 0 0,-2-1-1 0 0,0 1 0 0 0,-2 0 0 0 0,-1 0 0 0 0,0 0 0 0 0,-4-7-28 0 0,-10-23 251 0 0,-20-36-251 0 0,24 59 80 0 0,-2-1 1 0 0,-1 2-1 0 0,-10-12-80 0 0,15 25 29 0 0,-1 0-1 0 0,-1 0 1 0 0,-5-3-29 0 0,17 16 1 0 0,-2-3 1 0 0,-1 0 0 0 0,-1 1-1 0 0,1-1 1 0 0,0 2 0 0 0,-1-1 0 0 0,0 1 0 0 0,0 0 0 0 0,0 0 0 0 0,0 1-1 0 0,-1 0 1 0 0,1 0 0 0 0,0 1 0 0 0,-1 0 0 0 0,0 0 0 0 0,0 1-2 0 0,-2 0-38 0 0,1 0 1 0 0,-1 1 0 0 0,0 0-1 0 0,1 1 1 0 0,-1 0 0 0 0,1 0 0 0 0,0 1-1 0 0,0 1 1 0 0,0-1 0 0 0,0 1-1 0 0,-6 5 38 0 0,0 0-298 0 0,1 1-1 0 0,0 1 1 0 0,1 1-1 0 0,0 0 1 0 0,1 1-1 0 0,0 0 1 0 0,1 0-1 0 0,0 2 1 0 0,-1 3 298 0 0,-4 4-694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45.061"/>
    </inkml:context>
    <inkml:brush xml:id="br0">
      <inkml:brushProperty name="width" value="0.1" units="cm"/>
      <inkml:brushProperty name="height" value="0.1" units="cm"/>
      <inkml:brushProperty name="color" value="#FDF955"/>
    </inkml:brush>
  </inkml:definitions>
  <inkml:trace contextRef="#ctx0" brushRef="#br0">134 67 3223 0 0,'-31'-19'211'0'0,"12"9"1601"0"0,-10-9-1812 0 0,27 17 648 0 0,0 1 1 0 0,-1 0-1 0 0,1 0 0 0 0,-1-1 0 0 0,1 1 1 0 0,-1 1-1 0 0,0-2-648 0 0,-3 0 1209 0 0,4 2-409 0 0,2 0-435 0 0,0 0-86 0 0,0 0-47 0 0,-3-1-110 0 0,-13-2 21 0 0,13 1-181 0 0,-2 1 713 0 0,6 4-551 0 0,5 12-8 0 0,0 0-1 0 0,1-1 1 0 0,0 0-1 0 0,1 0 0 0 0,1-1 1 0 0,0 0-1 0 0,5 5-115 0 0,24 26 400 0 0,-3 2 0 0 0,18 31-400 0 0,-7 1 282 0 0,30 48 124 0 0,-55-95-122 0 0,16 15-284 0 0,11 16 228 0 0,-22-25-124 0 0,1-1 0 0 0,2-1 0 0 0,1-2 0 0 0,8 6-104 0 0,-31-33-4 0 0,17 16-245 0 0,2-1 249 0 0,-18-15-138 0 0,1 0 0 0 0,-1-1 0 0 0,1 0 0 0 0,0 0 1 0 0,5 1 137 0 0,10 1-1066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EEA3C-80EF-4FAB-9D44-CF277B9A3523}" type="datetimeFigureOut">
              <a:rPr lang="en-US" smtClean="0"/>
              <a:t>12/10/2020</a:t>
            </a:fld>
            <a:endParaRPr lang="en-US" dirty="0"/>
          </a:p>
        </p:txBody>
      </p:sp>
      <p:sp>
        <p:nvSpPr>
          <p:cNvPr id="4" name="Slide Image Placeholder 3"/>
          <p:cNvSpPr>
            <a:spLocks noGrp="1" noRot="1" noChangeAspect="1"/>
          </p:cNvSpPr>
          <p:nvPr>
            <p:ph type="sldImg" idx="2"/>
          </p:nvPr>
        </p:nvSpPr>
        <p:spPr>
          <a:xfrm>
            <a:off x="1068388" y="1143000"/>
            <a:ext cx="472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591C5-23A3-4162-862A-73C1ABE8F1D5}" type="slidenum">
              <a:rPr lang="en-US" smtClean="0"/>
              <a:t>‹#›</a:t>
            </a:fld>
            <a:endParaRPr lang="en-US" dirty="0"/>
          </a:p>
        </p:txBody>
      </p:sp>
    </p:spTree>
    <p:extLst>
      <p:ext uri="{BB962C8B-B14F-4D97-AF65-F5344CB8AC3E}">
        <p14:creationId xmlns:p14="http://schemas.microsoft.com/office/powerpoint/2010/main" val="2402489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394516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3852691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269465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40538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175281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138656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86884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392555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69195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2753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dirty="0"/>
              <a:t>Click icon to add picture</a:t>
            </a:r>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62873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12/10/2020</a:t>
            </a:fld>
            <a:endParaRPr lang="en-US" dirty="0"/>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dirty="0"/>
          </a:p>
        </p:txBody>
      </p:sp>
    </p:spTree>
    <p:extLst>
      <p:ext uri="{BB962C8B-B14F-4D97-AF65-F5344CB8AC3E}">
        <p14:creationId xmlns:p14="http://schemas.microsoft.com/office/powerpoint/2010/main" val="252222459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customXml" Target="../ink/ink3.xml"/></Relationships>
</file>

<file path=ppt/slides/_rels/slide1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11.xml"/><Relationship Id="rId18" Type="http://schemas.openxmlformats.org/officeDocument/2006/relationships/image" Target="../media/image21.png"/><Relationship Id="rId3" Type="http://schemas.openxmlformats.org/officeDocument/2006/relationships/customXml" Target="../ink/ink6.xml"/><Relationship Id="rId21" Type="http://schemas.openxmlformats.org/officeDocument/2006/relationships/customXml" Target="../ink/ink15.xml"/><Relationship Id="rId7" Type="http://schemas.openxmlformats.org/officeDocument/2006/relationships/customXml" Target="../ink/ink8.xml"/><Relationship Id="rId12" Type="http://schemas.openxmlformats.org/officeDocument/2006/relationships/image" Target="../media/image17.png"/><Relationship Id="rId17" Type="http://schemas.openxmlformats.org/officeDocument/2006/relationships/customXml" Target="../ink/ink13.xml"/><Relationship Id="rId2" Type="http://schemas.openxmlformats.org/officeDocument/2006/relationships/image" Target="../media/image12.png"/><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customXml" Target="../ink/ink10.xml"/><Relationship Id="rId24" Type="http://schemas.openxmlformats.org/officeDocument/2006/relationships/image" Target="../media/image24.png"/><Relationship Id="rId5" Type="http://schemas.openxmlformats.org/officeDocument/2006/relationships/customXml" Target="../ink/ink7.xml"/><Relationship Id="rId15" Type="http://schemas.openxmlformats.org/officeDocument/2006/relationships/customXml" Target="../ink/ink12.xml"/><Relationship Id="rId23" Type="http://schemas.openxmlformats.org/officeDocument/2006/relationships/customXml" Target="../ink/ink16.xml"/><Relationship Id="rId10" Type="http://schemas.openxmlformats.org/officeDocument/2006/relationships/image" Target="../media/image15.png"/><Relationship Id="rId19" Type="http://schemas.openxmlformats.org/officeDocument/2006/relationships/customXml" Target="../ink/ink14.xml"/><Relationship Id="rId4" Type="http://schemas.openxmlformats.org/officeDocument/2006/relationships/image" Target="../media/image36.png"/><Relationship Id="rId9" Type="http://schemas.openxmlformats.org/officeDocument/2006/relationships/customXml" Target="../ink/ink9.xml"/><Relationship Id="rId14" Type="http://schemas.openxmlformats.org/officeDocument/2006/relationships/image" Target="../media/image19.png"/><Relationship Id="rId22"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customXml" Target="../ink/ink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D477D3-0488-43A6-8D61-08A64EA8370B}"/>
              </a:ext>
            </a:extLst>
          </p:cNvPr>
          <p:cNvPicPr>
            <a:picLocks noChangeAspect="1"/>
          </p:cNvPicPr>
          <p:nvPr/>
        </p:nvPicPr>
        <p:blipFill>
          <a:blip r:embed="rId2"/>
          <a:stretch>
            <a:fillRect/>
          </a:stretch>
        </p:blipFill>
        <p:spPr>
          <a:xfrm>
            <a:off x="124138" y="83668"/>
            <a:ext cx="5607192" cy="3781595"/>
          </a:xfrm>
          <a:prstGeom prst="rect">
            <a:avLst/>
          </a:prstGeom>
        </p:spPr>
      </p:pic>
      <p:pic>
        <p:nvPicPr>
          <p:cNvPr id="3" name="Picture 2">
            <a:extLst>
              <a:ext uri="{FF2B5EF4-FFF2-40B4-BE49-F238E27FC236}">
                <a16:creationId xmlns:a16="http://schemas.microsoft.com/office/drawing/2014/main" id="{F3D03F91-D93E-411D-8F24-E243A179C8AF}"/>
              </a:ext>
            </a:extLst>
          </p:cNvPr>
          <p:cNvPicPr>
            <a:picLocks noChangeAspect="1"/>
          </p:cNvPicPr>
          <p:nvPr/>
        </p:nvPicPr>
        <p:blipFill>
          <a:blip r:embed="rId3"/>
          <a:stretch>
            <a:fillRect/>
          </a:stretch>
        </p:blipFill>
        <p:spPr>
          <a:xfrm>
            <a:off x="5618098" y="1979802"/>
            <a:ext cx="6437188" cy="5792598"/>
          </a:xfrm>
          <a:prstGeom prst="rect">
            <a:avLst/>
          </a:prstGeom>
        </p:spPr>
      </p:pic>
    </p:spTree>
    <p:extLst>
      <p:ext uri="{BB962C8B-B14F-4D97-AF65-F5344CB8AC3E}">
        <p14:creationId xmlns:p14="http://schemas.microsoft.com/office/powerpoint/2010/main" val="298391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B1C16C-3925-424E-B750-F4A845EEFE57}"/>
              </a:ext>
            </a:extLst>
          </p:cNvPr>
          <p:cNvPicPr>
            <a:picLocks noChangeAspect="1"/>
          </p:cNvPicPr>
          <p:nvPr/>
        </p:nvPicPr>
        <p:blipFill>
          <a:blip r:embed="rId2"/>
          <a:stretch>
            <a:fillRect/>
          </a:stretch>
        </p:blipFill>
        <p:spPr>
          <a:xfrm>
            <a:off x="0" y="14217"/>
            <a:ext cx="11887200" cy="7743966"/>
          </a:xfrm>
          <a:prstGeom prst="rect">
            <a:avLst/>
          </a:prstGeom>
        </p:spPr>
      </p:pic>
      <p:pic>
        <p:nvPicPr>
          <p:cNvPr id="3" name="Picture 2">
            <a:extLst>
              <a:ext uri="{FF2B5EF4-FFF2-40B4-BE49-F238E27FC236}">
                <a16:creationId xmlns:a16="http://schemas.microsoft.com/office/drawing/2014/main" id="{7A6C294F-C229-4980-9611-3BAE2E3C5ED6}"/>
              </a:ext>
            </a:extLst>
          </p:cNvPr>
          <p:cNvPicPr>
            <a:picLocks noChangeAspect="1"/>
          </p:cNvPicPr>
          <p:nvPr/>
        </p:nvPicPr>
        <p:blipFill>
          <a:blip r:embed="rId3"/>
          <a:stretch>
            <a:fillRect/>
          </a:stretch>
        </p:blipFill>
        <p:spPr>
          <a:xfrm>
            <a:off x="0" y="117917"/>
            <a:ext cx="11887200" cy="191162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F26DE03-EE7C-482C-A834-35C4D301DA0D}"/>
                  </a:ext>
                </a:extLst>
              </p14:cNvPr>
              <p14:cNvContentPartPr/>
              <p14:nvPr/>
            </p14:nvContentPartPr>
            <p14:xfrm>
              <a:off x="168480" y="2097720"/>
              <a:ext cx="11033280" cy="4900320"/>
            </p14:xfrm>
          </p:contentPart>
        </mc:Choice>
        <mc:Fallback xmlns="">
          <p:pic>
            <p:nvPicPr>
              <p:cNvPr id="4" name="Ink 3">
                <a:extLst>
                  <a:ext uri="{FF2B5EF4-FFF2-40B4-BE49-F238E27FC236}">
                    <a16:creationId xmlns:a16="http://schemas.microsoft.com/office/drawing/2014/main" id="{1F26DE03-EE7C-482C-A834-35C4D301DA0D}"/>
                  </a:ext>
                </a:extLst>
              </p:cNvPr>
              <p:cNvPicPr/>
              <p:nvPr/>
            </p:nvPicPr>
            <p:blipFill>
              <a:blip r:embed="rId5"/>
              <a:stretch>
                <a:fillRect/>
              </a:stretch>
            </p:blipFill>
            <p:spPr>
              <a:xfrm>
                <a:off x="159120" y="2088360"/>
                <a:ext cx="11052000" cy="4919040"/>
              </a:xfrm>
              <a:prstGeom prst="rect">
                <a:avLst/>
              </a:prstGeom>
            </p:spPr>
          </p:pic>
        </mc:Fallback>
      </mc:AlternateContent>
    </p:spTree>
    <p:extLst>
      <p:ext uri="{BB962C8B-B14F-4D97-AF65-F5344CB8AC3E}">
        <p14:creationId xmlns:p14="http://schemas.microsoft.com/office/powerpoint/2010/main" val="3367812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8F4264-24B6-48C8-9660-76460CC0B5C1}"/>
              </a:ext>
            </a:extLst>
          </p:cNvPr>
          <p:cNvPicPr>
            <a:picLocks noChangeAspect="1"/>
          </p:cNvPicPr>
          <p:nvPr/>
        </p:nvPicPr>
        <p:blipFill>
          <a:blip r:embed="rId2"/>
          <a:stretch>
            <a:fillRect/>
          </a:stretch>
        </p:blipFill>
        <p:spPr>
          <a:xfrm>
            <a:off x="0" y="297455"/>
            <a:ext cx="11635256" cy="702536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DC5050F-3904-4D1A-995D-74C813F7767F}"/>
                  </a:ext>
                </a:extLst>
              </p14:cNvPr>
              <p14:cNvContentPartPr/>
              <p14:nvPr/>
            </p14:nvContentPartPr>
            <p14:xfrm>
              <a:off x="169920" y="49320"/>
              <a:ext cx="11633040" cy="7135200"/>
            </p14:xfrm>
          </p:contentPart>
        </mc:Choice>
        <mc:Fallback xmlns="">
          <p:pic>
            <p:nvPicPr>
              <p:cNvPr id="3" name="Ink 2">
                <a:extLst>
                  <a:ext uri="{FF2B5EF4-FFF2-40B4-BE49-F238E27FC236}">
                    <a16:creationId xmlns:a16="http://schemas.microsoft.com/office/drawing/2014/main" id="{0DC5050F-3904-4D1A-995D-74C813F7767F}"/>
                  </a:ext>
                </a:extLst>
              </p:cNvPr>
              <p:cNvPicPr/>
              <p:nvPr/>
            </p:nvPicPr>
            <p:blipFill>
              <a:blip r:embed="rId4"/>
              <a:stretch>
                <a:fillRect/>
              </a:stretch>
            </p:blipFill>
            <p:spPr>
              <a:xfrm>
                <a:off x="160560" y="39960"/>
                <a:ext cx="11651760" cy="7153920"/>
              </a:xfrm>
              <a:prstGeom prst="rect">
                <a:avLst/>
              </a:prstGeom>
            </p:spPr>
          </p:pic>
        </mc:Fallback>
      </mc:AlternateContent>
    </p:spTree>
    <p:extLst>
      <p:ext uri="{BB962C8B-B14F-4D97-AF65-F5344CB8AC3E}">
        <p14:creationId xmlns:p14="http://schemas.microsoft.com/office/powerpoint/2010/main" val="4117252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698C3A-2ABF-4E9B-A7F2-43191D5B6384}"/>
              </a:ext>
            </a:extLst>
          </p:cNvPr>
          <p:cNvPicPr>
            <a:picLocks noChangeAspect="1"/>
          </p:cNvPicPr>
          <p:nvPr/>
        </p:nvPicPr>
        <p:blipFill rotWithShape="1">
          <a:blip r:embed="rId2"/>
          <a:srcRect b="70784"/>
          <a:stretch/>
        </p:blipFill>
        <p:spPr>
          <a:xfrm>
            <a:off x="12986" y="0"/>
            <a:ext cx="11861227" cy="2270760"/>
          </a:xfrm>
          <a:prstGeom prst="rect">
            <a:avLst/>
          </a:prstGeom>
        </p:spPr>
      </p:pic>
      <p:cxnSp>
        <p:nvCxnSpPr>
          <p:cNvPr id="3" name="Straight Connector 2">
            <a:extLst>
              <a:ext uri="{FF2B5EF4-FFF2-40B4-BE49-F238E27FC236}">
                <a16:creationId xmlns:a16="http://schemas.microsoft.com/office/drawing/2014/main" id="{3FA792E7-A4CB-4674-A66C-1AEEC6405947}"/>
              </a:ext>
            </a:extLst>
          </p:cNvPr>
          <p:cNvCxnSpPr/>
          <p:nvPr/>
        </p:nvCxnSpPr>
        <p:spPr>
          <a:xfrm>
            <a:off x="0" y="2148840"/>
            <a:ext cx="11887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7666747-649D-4E81-AE6C-D457633145D6}"/>
              </a:ext>
            </a:extLst>
          </p:cNvPr>
          <p:cNvSpPr txBox="1"/>
          <p:nvPr/>
        </p:nvSpPr>
        <p:spPr>
          <a:xfrm>
            <a:off x="388620" y="2385060"/>
            <a:ext cx="1623060" cy="584775"/>
          </a:xfrm>
          <a:prstGeom prst="rect">
            <a:avLst/>
          </a:prstGeom>
          <a:noFill/>
        </p:spPr>
        <p:txBody>
          <a:bodyPr wrap="square" rtlCol="0">
            <a:spAutoFit/>
          </a:bodyPr>
          <a:lstStyle/>
          <a:p>
            <a:pPr algn="l"/>
            <a:r>
              <a:rPr lang="en-US" sz="3200" dirty="0"/>
              <a:t>Scratch:</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BC428FB-1C2F-4183-A19F-E14DBC5D9998}"/>
                  </a:ext>
                </a:extLst>
              </p14:cNvPr>
              <p14:cNvContentPartPr/>
              <p14:nvPr/>
            </p14:nvContentPartPr>
            <p14:xfrm>
              <a:off x="344520" y="236880"/>
              <a:ext cx="11424600" cy="6654600"/>
            </p14:xfrm>
          </p:contentPart>
        </mc:Choice>
        <mc:Fallback xmlns="">
          <p:pic>
            <p:nvPicPr>
              <p:cNvPr id="5" name="Ink 4">
                <a:extLst>
                  <a:ext uri="{FF2B5EF4-FFF2-40B4-BE49-F238E27FC236}">
                    <a16:creationId xmlns:a16="http://schemas.microsoft.com/office/drawing/2014/main" id="{FBC428FB-1C2F-4183-A19F-E14DBC5D9998}"/>
                  </a:ext>
                </a:extLst>
              </p:cNvPr>
              <p:cNvPicPr/>
              <p:nvPr/>
            </p:nvPicPr>
            <p:blipFill>
              <a:blip r:embed="rId4"/>
              <a:stretch>
                <a:fillRect/>
              </a:stretch>
            </p:blipFill>
            <p:spPr>
              <a:xfrm>
                <a:off x="335160" y="227520"/>
                <a:ext cx="11443320" cy="6673320"/>
              </a:xfrm>
              <a:prstGeom prst="rect">
                <a:avLst/>
              </a:prstGeom>
            </p:spPr>
          </p:pic>
        </mc:Fallback>
      </mc:AlternateContent>
    </p:spTree>
    <p:extLst>
      <p:ext uri="{BB962C8B-B14F-4D97-AF65-F5344CB8AC3E}">
        <p14:creationId xmlns:p14="http://schemas.microsoft.com/office/powerpoint/2010/main" val="322490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698C3A-2ABF-4E9B-A7F2-43191D5B6384}"/>
              </a:ext>
            </a:extLst>
          </p:cNvPr>
          <p:cNvPicPr>
            <a:picLocks noChangeAspect="1"/>
          </p:cNvPicPr>
          <p:nvPr/>
        </p:nvPicPr>
        <p:blipFill rotWithShape="1">
          <a:blip r:embed="rId2"/>
          <a:srcRect b="70784"/>
          <a:stretch/>
        </p:blipFill>
        <p:spPr>
          <a:xfrm>
            <a:off x="12986" y="0"/>
            <a:ext cx="11861227" cy="2270760"/>
          </a:xfrm>
          <a:prstGeom prst="rect">
            <a:avLst/>
          </a:prstGeom>
        </p:spPr>
      </p:pic>
      <p:cxnSp>
        <p:nvCxnSpPr>
          <p:cNvPr id="3" name="Straight Connector 2">
            <a:extLst>
              <a:ext uri="{FF2B5EF4-FFF2-40B4-BE49-F238E27FC236}">
                <a16:creationId xmlns:a16="http://schemas.microsoft.com/office/drawing/2014/main" id="{3FA792E7-A4CB-4674-A66C-1AEEC6405947}"/>
              </a:ext>
            </a:extLst>
          </p:cNvPr>
          <p:cNvCxnSpPr/>
          <p:nvPr/>
        </p:nvCxnSpPr>
        <p:spPr>
          <a:xfrm>
            <a:off x="0" y="2148840"/>
            <a:ext cx="11887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7666747-649D-4E81-AE6C-D457633145D6}"/>
              </a:ext>
            </a:extLst>
          </p:cNvPr>
          <p:cNvSpPr txBox="1"/>
          <p:nvPr/>
        </p:nvSpPr>
        <p:spPr>
          <a:xfrm>
            <a:off x="388620" y="2385060"/>
            <a:ext cx="1623060" cy="584775"/>
          </a:xfrm>
          <a:prstGeom prst="rect">
            <a:avLst/>
          </a:prstGeom>
          <a:noFill/>
        </p:spPr>
        <p:txBody>
          <a:bodyPr wrap="square" rtlCol="0">
            <a:spAutoFit/>
          </a:bodyPr>
          <a:lstStyle/>
          <a:p>
            <a:pPr algn="l"/>
            <a:r>
              <a:rPr lang="en-US" sz="3200" dirty="0"/>
              <a:t>Scratch:</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BC428FB-1C2F-4183-A19F-E14DBC5D9998}"/>
                  </a:ext>
                </a:extLst>
              </p14:cNvPr>
              <p14:cNvContentPartPr/>
              <p14:nvPr/>
            </p14:nvContentPartPr>
            <p14:xfrm>
              <a:off x="344520" y="236880"/>
              <a:ext cx="11424600" cy="6654600"/>
            </p14:xfrm>
          </p:contentPart>
        </mc:Choice>
        <mc:Fallback xmlns="">
          <p:pic>
            <p:nvPicPr>
              <p:cNvPr id="5" name="Ink 4">
                <a:extLst>
                  <a:ext uri="{FF2B5EF4-FFF2-40B4-BE49-F238E27FC236}">
                    <a16:creationId xmlns:a16="http://schemas.microsoft.com/office/drawing/2014/main" id="{FBC428FB-1C2F-4183-A19F-E14DBC5D9998}"/>
                  </a:ext>
                </a:extLst>
              </p:cNvPr>
              <p:cNvPicPr/>
              <p:nvPr/>
            </p:nvPicPr>
            <p:blipFill>
              <a:blip r:embed="rId4"/>
              <a:stretch>
                <a:fillRect/>
              </a:stretch>
            </p:blipFill>
            <p:spPr>
              <a:xfrm>
                <a:off x="335160" y="227520"/>
                <a:ext cx="11443320" cy="6673320"/>
              </a:xfrm>
              <a:prstGeom prst="rect">
                <a:avLst/>
              </a:prstGeom>
            </p:spPr>
          </p:pic>
        </mc:Fallback>
      </mc:AlternateContent>
      <p:grpSp>
        <p:nvGrpSpPr>
          <p:cNvPr id="12" name="Group 11">
            <a:extLst>
              <a:ext uri="{FF2B5EF4-FFF2-40B4-BE49-F238E27FC236}">
                <a16:creationId xmlns:a16="http://schemas.microsoft.com/office/drawing/2014/main" id="{D1B2A38D-6049-47E9-94F1-D1A563DEE11F}"/>
              </a:ext>
            </a:extLst>
          </p:cNvPr>
          <p:cNvGrpSpPr/>
          <p:nvPr/>
        </p:nvGrpSpPr>
        <p:grpSpPr>
          <a:xfrm>
            <a:off x="183180" y="-141660"/>
            <a:ext cx="10285920" cy="2151360"/>
            <a:chOff x="183180" y="-141660"/>
            <a:chExt cx="10285920" cy="2151360"/>
          </a:xfrm>
        </p:grpSpPr>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09AD9EBE-71A5-42AB-928A-95C8C15E0DA9}"/>
                    </a:ext>
                  </a:extLst>
                </p14:cNvPr>
                <p14:cNvContentPartPr/>
                <p14:nvPr/>
              </p14:nvContentPartPr>
              <p14:xfrm>
                <a:off x="183180" y="-141660"/>
                <a:ext cx="10285920" cy="2151360"/>
              </p14:xfrm>
            </p:contentPart>
          </mc:Choice>
          <mc:Fallback>
            <p:pic>
              <p:nvPicPr>
                <p:cNvPr id="7" name="Ink 6">
                  <a:extLst>
                    <a:ext uri="{FF2B5EF4-FFF2-40B4-BE49-F238E27FC236}">
                      <a16:creationId xmlns:a16="http://schemas.microsoft.com/office/drawing/2014/main" id="{09AD9EBE-71A5-42AB-928A-95C8C15E0DA9}"/>
                    </a:ext>
                  </a:extLst>
                </p:cNvPr>
                <p:cNvPicPr/>
                <p:nvPr/>
              </p:nvPicPr>
              <p:blipFill>
                <a:blip r:embed="rId6"/>
                <a:stretch>
                  <a:fillRect/>
                </a:stretch>
              </p:blipFill>
              <p:spPr>
                <a:xfrm>
                  <a:off x="165180" y="-159660"/>
                  <a:ext cx="10321560" cy="2187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37C65AFD-4F51-45AA-9F5B-4D4EACA8B83E}"/>
                    </a:ext>
                  </a:extLst>
                </p14:cNvPr>
                <p14:cNvContentPartPr/>
                <p14:nvPr/>
              </p14:nvContentPartPr>
              <p14:xfrm>
                <a:off x="949260" y="992760"/>
                <a:ext cx="615960" cy="676080"/>
              </p14:xfrm>
            </p:contentPart>
          </mc:Choice>
          <mc:Fallback>
            <p:pic>
              <p:nvPicPr>
                <p:cNvPr id="8" name="Ink 7">
                  <a:extLst>
                    <a:ext uri="{FF2B5EF4-FFF2-40B4-BE49-F238E27FC236}">
                      <a16:creationId xmlns:a16="http://schemas.microsoft.com/office/drawing/2014/main" id="{37C65AFD-4F51-45AA-9F5B-4D4EACA8B83E}"/>
                    </a:ext>
                  </a:extLst>
                </p:cNvPr>
                <p:cNvPicPr/>
                <p:nvPr/>
              </p:nvPicPr>
              <p:blipFill>
                <a:blip r:embed="rId8"/>
                <a:stretch>
                  <a:fillRect/>
                </a:stretch>
              </p:blipFill>
              <p:spPr>
                <a:xfrm>
                  <a:off x="931260" y="975120"/>
                  <a:ext cx="651600" cy="711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16BAA2A5-E2BD-4C35-B9BF-3D3A36F52437}"/>
                    </a:ext>
                  </a:extLst>
                </p14:cNvPr>
                <p14:cNvContentPartPr/>
                <p14:nvPr/>
              </p14:nvContentPartPr>
              <p14:xfrm>
                <a:off x="1250220" y="1379400"/>
                <a:ext cx="255600" cy="323640"/>
              </p14:xfrm>
            </p:contentPart>
          </mc:Choice>
          <mc:Fallback>
            <p:pic>
              <p:nvPicPr>
                <p:cNvPr id="9" name="Ink 8">
                  <a:extLst>
                    <a:ext uri="{FF2B5EF4-FFF2-40B4-BE49-F238E27FC236}">
                      <a16:creationId xmlns:a16="http://schemas.microsoft.com/office/drawing/2014/main" id="{16BAA2A5-E2BD-4C35-B9BF-3D3A36F52437}"/>
                    </a:ext>
                  </a:extLst>
                </p:cNvPr>
                <p:cNvPicPr/>
                <p:nvPr/>
              </p:nvPicPr>
              <p:blipFill>
                <a:blip r:embed="rId10"/>
                <a:stretch>
                  <a:fillRect/>
                </a:stretch>
              </p:blipFill>
              <p:spPr>
                <a:xfrm>
                  <a:off x="1232220" y="1361400"/>
                  <a:ext cx="29124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7118F97C-F364-45B0-A629-0AD25ED959D3}"/>
                    </a:ext>
                  </a:extLst>
                </p14:cNvPr>
                <p14:cNvContentPartPr/>
                <p14:nvPr/>
              </p14:nvContentPartPr>
              <p14:xfrm>
                <a:off x="1867980" y="1142520"/>
                <a:ext cx="394560" cy="112680"/>
              </p14:xfrm>
            </p:contentPart>
          </mc:Choice>
          <mc:Fallback>
            <p:pic>
              <p:nvPicPr>
                <p:cNvPr id="10" name="Ink 9">
                  <a:extLst>
                    <a:ext uri="{FF2B5EF4-FFF2-40B4-BE49-F238E27FC236}">
                      <a16:creationId xmlns:a16="http://schemas.microsoft.com/office/drawing/2014/main" id="{7118F97C-F364-45B0-A629-0AD25ED959D3}"/>
                    </a:ext>
                  </a:extLst>
                </p:cNvPr>
                <p:cNvPicPr/>
                <p:nvPr/>
              </p:nvPicPr>
              <p:blipFill>
                <a:blip r:embed="rId12"/>
                <a:stretch>
                  <a:fillRect/>
                </a:stretch>
              </p:blipFill>
              <p:spPr>
                <a:xfrm>
                  <a:off x="1850340" y="1124520"/>
                  <a:ext cx="430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D1D5881F-6DBD-41C8-AA36-82BACFAB469B}"/>
                    </a:ext>
                  </a:extLst>
                </p14:cNvPr>
                <p14:cNvContentPartPr/>
                <p14:nvPr/>
              </p14:nvContentPartPr>
              <p14:xfrm>
                <a:off x="1636860" y="1238640"/>
                <a:ext cx="527400" cy="442800"/>
              </p14:xfrm>
            </p:contentPart>
          </mc:Choice>
          <mc:Fallback>
            <p:pic>
              <p:nvPicPr>
                <p:cNvPr id="11" name="Ink 10">
                  <a:extLst>
                    <a:ext uri="{FF2B5EF4-FFF2-40B4-BE49-F238E27FC236}">
                      <a16:creationId xmlns:a16="http://schemas.microsoft.com/office/drawing/2014/main" id="{D1D5881F-6DBD-41C8-AA36-82BACFAB469B}"/>
                    </a:ext>
                  </a:extLst>
                </p:cNvPr>
                <p:cNvPicPr/>
                <p:nvPr/>
              </p:nvPicPr>
              <p:blipFill>
                <a:blip r:embed="rId14"/>
                <a:stretch>
                  <a:fillRect/>
                </a:stretch>
              </p:blipFill>
              <p:spPr>
                <a:xfrm>
                  <a:off x="1619220" y="1221000"/>
                  <a:ext cx="563040" cy="478440"/>
                </a:xfrm>
                <a:prstGeom prst="rect">
                  <a:avLst/>
                </a:prstGeom>
              </p:spPr>
            </p:pic>
          </mc:Fallback>
        </mc:AlternateContent>
      </p:grpSp>
      <p:grpSp>
        <p:nvGrpSpPr>
          <p:cNvPr id="19" name="Group 18">
            <a:extLst>
              <a:ext uri="{FF2B5EF4-FFF2-40B4-BE49-F238E27FC236}">
                <a16:creationId xmlns:a16="http://schemas.microsoft.com/office/drawing/2014/main" id="{5E4EB57A-0A02-4FD1-A993-2E353978A4F0}"/>
              </a:ext>
            </a:extLst>
          </p:cNvPr>
          <p:cNvGrpSpPr/>
          <p:nvPr/>
        </p:nvGrpSpPr>
        <p:grpSpPr>
          <a:xfrm>
            <a:off x="10628580" y="78720"/>
            <a:ext cx="1053360" cy="1818000"/>
            <a:chOff x="10628580" y="78720"/>
            <a:chExt cx="1053360" cy="1818000"/>
          </a:xfrm>
        </p:grpSpPr>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E260950B-320C-4FA2-9406-176584FFA1F2}"/>
                    </a:ext>
                  </a:extLst>
                </p14:cNvPr>
                <p14:cNvContentPartPr/>
                <p14:nvPr/>
              </p14:nvContentPartPr>
              <p14:xfrm>
                <a:off x="10798500" y="78720"/>
                <a:ext cx="733680" cy="882720"/>
              </p14:xfrm>
            </p:contentPart>
          </mc:Choice>
          <mc:Fallback>
            <p:pic>
              <p:nvPicPr>
                <p:cNvPr id="13" name="Ink 12">
                  <a:extLst>
                    <a:ext uri="{FF2B5EF4-FFF2-40B4-BE49-F238E27FC236}">
                      <a16:creationId xmlns:a16="http://schemas.microsoft.com/office/drawing/2014/main" id="{E260950B-320C-4FA2-9406-176584FFA1F2}"/>
                    </a:ext>
                  </a:extLst>
                </p:cNvPr>
                <p:cNvPicPr/>
                <p:nvPr/>
              </p:nvPicPr>
              <p:blipFill>
                <a:blip r:embed="rId16"/>
                <a:stretch>
                  <a:fillRect/>
                </a:stretch>
              </p:blipFill>
              <p:spPr>
                <a:xfrm>
                  <a:off x="10780500" y="60720"/>
                  <a:ext cx="769320" cy="918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B74F77A5-F547-4D7E-89E5-E478857D629A}"/>
                    </a:ext>
                  </a:extLst>
                </p14:cNvPr>
                <p14:cNvContentPartPr/>
                <p14:nvPr/>
              </p14:nvContentPartPr>
              <p14:xfrm>
                <a:off x="11255340" y="691440"/>
                <a:ext cx="426600" cy="588600"/>
              </p14:xfrm>
            </p:contentPart>
          </mc:Choice>
          <mc:Fallback>
            <p:pic>
              <p:nvPicPr>
                <p:cNvPr id="14" name="Ink 13">
                  <a:extLst>
                    <a:ext uri="{FF2B5EF4-FFF2-40B4-BE49-F238E27FC236}">
                      <a16:creationId xmlns:a16="http://schemas.microsoft.com/office/drawing/2014/main" id="{B74F77A5-F547-4D7E-89E5-E478857D629A}"/>
                    </a:ext>
                  </a:extLst>
                </p:cNvPr>
                <p:cNvPicPr/>
                <p:nvPr/>
              </p:nvPicPr>
              <p:blipFill>
                <a:blip r:embed="rId18"/>
                <a:stretch>
                  <a:fillRect/>
                </a:stretch>
              </p:blipFill>
              <p:spPr>
                <a:xfrm>
                  <a:off x="11237700" y="673800"/>
                  <a:ext cx="462240" cy="624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CE9A1B00-3186-4F3A-9D2A-3310EC9023E0}"/>
                    </a:ext>
                  </a:extLst>
                </p14:cNvPr>
                <p14:cNvContentPartPr/>
                <p14:nvPr/>
              </p14:nvContentPartPr>
              <p14:xfrm>
                <a:off x="10628580" y="1179240"/>
                <a:ext cx="446760" cy="521280"/>
              </p14:xfrm>
            </p:contentPart>
          </mc:Choice>
          <mc:Fallback>
            <p:pic>
              <p:nvPicPr>
                <p:cNvPr id="15" name="Ink 14">
                  <a:extLst>
                    <a:ext uri="{FF2B5EF4-FFF2-40B4-BE49-F238E27FC236}">
                      <a16:creationId xmlns:a16="http://schemas.microsoft.com/office/drawing/2014/main" id="{CE9A1B00-3186-4F3A-9D2A-3310EC9023E0}"/>
                    </a:ext>
                  </a:extLst>
                </p:cNvPr>
                <p:cNvPicPr/>
                <p:nvPr/>
              </p:nvPicPr>
              <p:blipFill>
                <a:blip r:embed="rId20"/>
                <a:stretch>
                  <a:fillRect/>
                </a:stretch>
              </p:blipFill>
              <p:spPr>
                <a:xfrm>
                  <a:off x="10610580" y="1161240"/>
                  <a:ext cx="482400" cy="556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3C8092CD-A31E-40D8-BD8D-6D2635EBC8D5}"/>
                    </a:ext>
                  </a:extLst>
                </p14:cNvPr>
                <p14:cNvContentPartPr/>
                <p14:nvPr/>
              </p14:nvContentPartPr>
              <p14:xfrm>
                <a:off x="10800300" y="1434480"/>
                <a:ext cx="284400" cy="272520"/>
              </p14:xfrm>
            </p:contentPart>
          </mc:Choice>
          <mc:Fallback>
            <p:pic>
              <p:nvPicPr>
                <p:cNvPr id="16" name="Ink 15">
                  <a:extLst>
                    <a:ext uri="{FF2B5EF4-FFF2-40B4-BE49-F238E27FC236}">
                      <a16:creationId xmlns:a16="http://schemas.microsoft.com/office/drawing/2014/main" id="{3C8092CD-A31E-40D8-BD8D-6D2635EBC8D5}"/>
                    </a:ext>
                  </a:extLst>
                </p:cNvPr>
                <p:cNvPicPr/>
                <p:nvPr/>
              </p:nvPicPr>
              <p:blipFill>
                <a:blip r:embed="rId22"/>
                <a:stretch>
                  <a:fillRect/>
                </a:stretch>
              </p:blipFill>
              <p:spPr>
                <a:xfrm>
                  <a:off x="10782660" y="1416840"/>
                  <a:ext cx="32004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877C32FB-3BAB-4AFD-AFA6-FCA0B47F77D3}"/>
                    </a:ext>
                  </a:extLst>
                </p14:cNvPr>
                <p14:cNvContentPartPr/>
                <p14:nvPr/>
              </p14:nvContentPartPr>
              <p14:xfrm>
                <a:off x="11046540" y="1355280"/>
                <a:ext cx="489960" cy="541440"/>
              </p14:xfrm>
            </p:contentPart>
          </mc:Choice>
          <mc:Fallback>
            <p:pic>
              <p:nvPicPr>
                <p:cNvPr id="18" name="Ink 17">
                  <a:extLst>
                    <a:ext uri="{FF2B5EF4-FFF2-40B4-BE49-F238E27FC236}">
                      <a16:creationId xmlns:a16="http://schemas.microsoft.com/office/drawing/2014/main" id="{877C32FB-3BAB-4AFD-AFA6-FCA0B47F77D3}"/>
                    </a:ext>
                  </a:extLst>
                </p:cNvPr>
                <p:cNvPicPr/>
                <p:nvPr/>
              </p:nvPicPr>
              <p:blipFill>
                <a:blip r:embed="rId24"/>
                <a:stretch>
                  <a:fillRect/>
                </a:stretch>
              </p:blipFill>
              <p:spPr>
                <a:xfrm>
                  <a:off x="11028900" y="1337280"/>
                  <a:ext cx="525600" cy="577080"/>
                </a:xfrm>
                <a:prstGeom prst="rect">
                  <a:avLst/>
                </a:prstGeom>
              </p:spPr>
            </p:pic>
          </mc:Fallback>
        </mc:AlternateContent>
      </p:grpSp>
    </p:spTree>
    <p:extLst>
      <p:ext uri="{BB962C8B-B14F-4D97-AF65-F5344CB8AC3E}">
        <p14:creationId xmlns:p14="http://schemas.microsoft.com/office/powerpoint/2010/main" val="1500879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B4C61B-7225-4FA3-8A96-45B46682B4DF}"/>
              </a:ext>
            </a:extLst>
          </p:cNvPr>
          <p:cNvPicPr>
            <a:picLocks noChangeAspect="1"/>
          </p:cNvPicPr>
          <p:nvPr/>
        </p:nvPicPr>
        <p:blipFill>
          <a:blip r:embed="rId2"/>
          <a:stretch>
            <a:fillRect/>
          </a:stretch>
        </p:blipFill>
        <p:spPr>
          <a:xfrm>
            <a:off x="2424112" y="719137"/>
            <a:ext cx="7038975" cy="6334125"/>
          </a:xfrm>
          <a:prstGeom prst="rect">
            <a:avLst/>
          </a:prstGeom>
        </p:spPr>
      </p:pic>
    </p:spTree>
    <p:extLst>
      <p:ext uri="{BB962C8B-B14F-4D97-AF65-F5344CB8AC3E}">
        <p14:creationId xmlns:p14="http://schemas.microsoft.com/office/powerpoint/2010/main" val="3464361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2BE1B-45B5-4ABD-8455-910BE324BD5D}"/>
              </a:ext>
            </a:extLst>
          </p:cNvPr>
          <p:cNvSpPr/>
          <p:nvPr/>
        </p:nvSpPr>
        <p:spPr>
          <a:xfrm>
            <a:off x="522515" y="605996"/>
            <a:ext cx="10899322" cy="3046988"/>
          </a:xfrm>
          <a:prstGeom prst="rect">
            <a:avLst/>
          </a:prstGeom>
        </p:spPr>
        <p:txBody>
          <a:bodyPr wrap="square">
            <a:spAutoFit/>
          </a:bodyPr>
          <a:lstStyle/>
          <a:p>
            <a:pPr marL="514350" indent="-514350">
              <a:buFont typeface="+mj-lt"/>
              <a:buAutoNum type="arabicPeriod"/>
            </a:pPr>
            <a:r>
              <a:rPr lang="en-US" sz="3200" dirty="0"/>
              <a:t>What day/times would you like the problem sessions to be?</a:t>
            </a:r>
          </a:p>
          <a:p>
            <a:pPr marL="514350" indent="-514350">
              <a:buFont typeface="+mj-lt"/>
              <a:buAutoNum type="arabicPeriod"/>
            </a:pPr>
            <a:endParaRPr lang="en-US" sz="3200" dirty="0"/>
          </a:p>
          <a:p>
            <a:pPr marL="514350" indent="-514350">
              <a:buFont typeface="+mj-lt"/>
              <a:buAutoNum type="arabicPeriod"/>
            </a:pPr>
            <a:r>
              <a:rPr lang="en-US" sz="3200" dirty="0"/>
              <a:t>Are there days/times that would not work for you for the optional problem sessions?</a:t>
            </a:r>
          </a:p>
          <a:p>
            <a:endParaRPr lang="en-US" sz="3200" dirty="0"/>
          </a:p>
          <a:p>
            <a:endParaRPr lang="en-US" sz="3200" dirty="0"/>
          </a:p>
        </p:txBody>
      </p:sp>
    </p:spTree>
    <p:extLst>
      <p:ext uri="{BB962C8B-B14F-4D97-AF65-F5344CB8AC3E}">
        <p14:creationId xmlns:p14="http://schemas.microsoft.com/office/powerpoint/2010/main" val="164432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705AD8-1855-466F-B52C-4C034EBF78A4}"/>
              </a:ext>
            </a:extLst>
          </p:cNvPr>
          <p:cNvSpPr/>
          <p:nvPr/>
        </p:nvSpPr>
        <p:spPr>
          <a:xfrm>
            <a:off x="335560" y="109749"/>
            <a:ext cx="11006356" cy="6001643"/>
          </a:xfrm>
          <a:prstGeom prst="rect">
            <a:avLst/>
          </a:prstGeom>
        </p:spPr>
        <p:txBody>
          <a:bodyPr wrap="square">
            <a:spAutoFit/>
          </a:bodyPr>
          <a:lstStyle/>
          <a:p>
            <a:r>
              <a:rPr lang="en-US" sz="3200" dirty="0">
                <a:latin typeface="Calibri" panose="020F0502020204030204" pitchFamily="34" charset="0"/>
              </a:rPr>
              <a:t>I will create multiple choice/answer part of exam by modifying questions from the following 2 sources (1) multiple choice practice pdf and (2)  ICON "All quizzes".</a:t>
            </a:r>
            <a:endParaRPr lang="en-US" sz="3200" dirty="0"/>
          </a:p>
          <a:p>
            <a:r>
              <a:rPr lang="en-US" sz="3200" dirty="0">
                <a:latin typeface="Calibri" panose="020F0502020204030204" pitchFamily="34" charset="0"/>
              </a:rPr>
              <a:t>Note:  some questions may be repeated.  This does not imply these questions are more important than others, but just the way quizzes were created.</a:t>
            </a:r>
            <a:endParaRPr lang="en-US" sz="3200" dirty="0"/>
          </a:p>
          <a:p>
            <a:r>
              <a:rPr lang="en-US" sz="3200" dirty="0">
                <a:latin typeface="Calibri" panose="020F0502020204030204" pitchFamily="34" charset="0"/>
              </a:rPr>
              <a:t> </a:t>
            </a:r>
            <a:endParaRPr lang="en-US" sz="3200" dirty="0"/>
          </a:p>
          <a:p>
            <a:r>
              <a:rPr lang="en-US" sz="3200" dirty="0">
                <a:latin typeface="Calibri" panose="020F0502020204030204" pitchFamily="34" charset="0"/>
              </a:rPr>
              <a:t>I will create the written part of the exam, by taking 1 or 2 questions from the 5 types of questions from section 5.2 as well as modifying questions from the following 3 sources (1) multiple choice practice pdf,  (2)  ICON "All quizzes",  (3)  Written part of exams 1, 2, 3 (multiple choice/answer parts</a:t>
            </a:r>
            <a:endParaRPr lang="en-US" sz="3200" dirty="0"/>
          </a:p>
        </p:txBody>
      </p:sp>
    </p:spTree>
    <p:extLst>
      <p:ext uri="{BB962C8B-B14F-4D97-AF65-F5344CB8AC3E}">
        <p14:creationId xmlns:p14="http://schemas.microsoft.com/office/powerpoint/2010/main" val="2060084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705AD8-1855-466F-B52C-4C034EBF78A4}"/>
              </a:ext>
            </a:extLst>
          </p:cNvPr>
          <p:cNvSpPr/>
          <p:nvPr/>
        </p:nvSpPr>
        <p:spPr>
          <a:xfrm>
            <a:off x="335560" y="109749"/>
            <a:ext cx="11006356" cy="4524315"/>
          </a:xfrm>
          <a:prstGeom prst="rect">
            <a:avLst/>
          </a:prstGeom>
        </p:spPr>
        <p:txBody>
          <a:bodyPr wrap="square">
            <a:spAutoFit/>
          </a:bodyPr>
          <a:lstStyle/>
          <a:p>
            <a:r>
              <a:rPr lang="en-US" sz="2400" dirty="0">
                <a:latin typeface="Calibri" panose="020F0502020204030204" pitchFamily="34" charset="0"/>
              </a:rPr>
              <a:t>I will create multiple choice/answer part of exam by modifying questions from the following 2 sources (1) multiple choice practice pdf and (2)  ICON "All quizzes".</a:t>
            </a:r>
            <a:endParaRPr lang="en-US" sz="2400" dirty="0"/>
          </a:p>
          <a:p>
            <a:r>
              <a:rPr lang="en-US" sz="2400" dirty="0">
                <a:latin typeface="Calibri" panose="020F0502020204030204" pitchFamily="34" charset="0"/>
              </a:rPr>
              <a:t>Note:  some questions may be repeated.  This does not imply these questions are more important than others, but just the way quizzes were created.</a:t>
            </a:r>
            <a:endParaRPr lang="en-US" sz="2400" dirty="0"/>
          </a:p>
          <a:p>
            <a:r>
              <a:rPr lang="en-US" sz="2400" dirty="0">
                <a:latin typeface="Calibri" panose="020F0502020204030204" pitchFamily="34" charset="0"/>
              </a:rPr>
              <a:t> </a:t>
            </a:r>
            <a:endParaRPr lang="en-US" sz="2400" dirty="0"/>
          </a:p>
          <a:p>
            <a:r>
              <a:rPr lang="en-US" sz="2400" dirty="0">
                <a:latin typeface="Calibri" panose="020F0502020204030204" pitchFamily="34" charset="0"/>
              </a:rPr>
              <a:t>I will create the written part of the exam, by taking 1 or 2 questions from the 5 types of questions from section 5.2 as well as modifying questions from the following 3 sources (1) multiple choice practice pdf,  (2)  ICON "All quizzes",  (3)  Written part of exams 1, 2, 3 (multiple choice/answer parts</a:t>
            </a:r>
            <a:br>
              <a:rPr lang="en-US" sz="2400" dirty="0">
                <a:latin typeface="Calibri" panose="020F0502020204030204" pitchFamily="34" charset="0"/>
              </a:rPr>
            </a:br>
            <a:endParaRPr lang="en-US" sz="2400" dirty="0"/>
          </a:p>
          <a:p>
            <a:r>
              <a:rPr lang="en-US" sz="2400" dirty="0">
                <a:latin typeface="Calibri" panose="020F0502020204030204" pitchFamily="34" charset="0"/>
              </a:rPr>
              <a:t>Based on the above, what percent would you like for the written part vs multiple choice part (select as many as you like?</a:t>
            </a:r>
            <a:endParaRPr lang="en-US" sz="2400" dirty="0">
              <a:effectLst/>
            </a:endParaRPr>
          </a:p>
        </p:txBody>
      </p:sp>
      <p:pic>
        <p:nvPicPr>
          <p:cNvPr id="3" name="Picture 2">
            <a:extLst>
              <a:ext uri="{FF2B5EF4-FFF2-40B4-BE49-F238E27FC236}">
                <a16:creationId xmlns:a16="http://schemas.microsoft.com/office/drawing/2014/main" id="{36FBA86B-0F72-4867-ADE2-AE9EC2CDB9C1}"/>
              </a:ext>
            </a:extLst>
          </p:cNvPr>
          <p:cNvPicPr>
            <a:picLocks noChangeAspect="1"/>
          </p:cNvPicPr>
          <p:nvPr/>
        </p:nvPicPr>
        <p:blipFill>
          <a:blip r:embed="rId2"/>
          <a:stretch>
            <a:fillRect/>
          </a:stretch>
        </p:blipFill>
        <p:spPr>
          <a:xfrm>
            <a:off x="2787888" y="4731391"/>
            <a:ext cx="6311423" cy="7772400"/>
          </a:xfrm>
          <a:prstGeom prst="rect">
            <a:avLst/>
          </a:prstGeom>
        </p:spPr>
      </p:pic>
    </p:spTree>
    <p:extLst>
      <p:ext uri="{BB962C8B-B14F-4D97-AF65-F5344CB8AC3E}">
        <p14:creationId xmlns:p14="http://schemas.microsoft.com/office/powerpoint/2010/main" val="291367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5DEDD3-4CEE-43B5-832E-78549C1B0434}"/>
              </a:ext>
            </a:extLst>
          </p:cNvPr>
          <p:cNvSpPr/>
          <p:nvPr/>
        </p:nvSpPr>
        <p:spPr>
          <a:xfrm>
            <a:off x="553673" y="534122"/>
            <a:ext cx="11199303" cy="5509200"/>
          </a:xfrm>
          <a:prstGeom prst="rect">
            <a:avLst/>
          </a:prstGeom>
        </p:spPr>
        <p:txBody>
          <a:bodyPr wrap="square">
            <a:spAutoFit/>
          </a:bodyPr>
          <a:lstStyle/>
          <a:p>
            <a:r>
              <a:rPr lang="en-US" sz="3200" dirty="0"/>
              <a:t>Any comments, questions, suggestions, </a:t>
            </a:r>
            <a:r>
              <a:rPr lang="en-US" sz="3200" dirty="0" err="1"/>
              <a:t>etc</a:t>
            </a:r>
            <a:r>
              <a:rPr lang="en-US" sz="3200" dirty="0"/>
              <a:t>?</a:t>
            </a:r>
          </a:p>
          <a:p>
            <a:endParaRPr lang="en-US" sz="3200" dirty="0"/>
          </a:p>
          <a:p>
            <a:r>
              <a:rPr lang="en-US" sz="3200" b="1" dirty="0"/>
              <a:t>In particular, are there any sections/problem types you would prefer NOT be on the final exam?</a:t>
            </a:r>
          </a:p>
          <a:p>
            <a:endParaRPr lang="en-US" sz="3200" dirty="0"/>
          </a:p>
          <a:p>
            <a:r>
              <a:rPr lang="en-US" sz="3200" dirty="0"/>
              <a:t>Any other comments, questions, suggestions regarding final exam, course, book, lectures, HW, </a:t>
            </a:r>
            <a:r>
              <a:rPr lang="en-US" sz="3200" dirty="0" err="1"/>
              <a:t>etc</a:t>
            </a:r>
            <a:r>
              <a:rPr lang="en-US" sz="3200" dirty="0"/>
              <a:t>?</a:t>
            </a:r>
          </a:p>
          <a:p>
            <a:endParaRPr lang="en-US" sz="3200" dirty="0"/>
          </a:p>
          <a:p>
            <a:r>
              <a:rPr lang="en-US" sz="3200" dirty="0"/>
              <a:t>Note: This anonymous survey does NOT replace the course evaluation.  </a:t>
            </a:r>
            <a:r>
              <a:rPr lang="en-US" sz="3200" b="1" dirty="0"/>
              <a:t>I would appreciate it if you also fill out the anonymous course evaluation.  Thank you.</a:t>
            </a:r>
            <a:endParaRPr lang="en-US" sz="3200" dirty="0"/>
          </a:p>
        </p:txBody>
      </p:sp>
    </p:spTree>
    <p:extLst>
      <p:ext uri="{BB962C8B-B14F-4D97-AF65-F5344CB8AC3E}">
        <p14:creationId xmlns:p14="http://schemas.microsoft.com/office/powerpoint/2010/main" val="58386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94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2C85F5-B914-46F1-B24C-58D850DA654E}"/>
              </a:ext>
            </a:extLst>
          </p:cNvPr>
          <p:cNvSpPr/>
          <p:nvPr/>
        </p:nvSpPr>
        <p:spPr>
          <a:xfrm>
            <a:off x="453005" y="201097"/>
            <a:ext cx="10981189" cy="7417415"/>
          </a:xfrm>
          <a:prstGeom prst="rect">
            <a:avLst/>
          </a:prstGeom>
        </p:spPr>
        <p:txBody>
          <a:bodyPr wrap="square">
            <a:spAutoFit/>
          </a:bodyPr>
          <a:lstStyle/>
          <a:p>
            <a:r>
              <a:rPr lang="en-US" sz="2800" b="1" dirty="0"/>
              <a:t>Exam corrections part 1 </a:t>
            </a:r>
          </a:p>
          <a:p>
            <a:endParaRPr lang="en-US" sz="2800" dirty="0"/>
          </a:p>
          <a:p>
            <a:r>
              <a:rPr lang="en-US" sz="2800" dirty="0"/>
              <a:t>Per class Wednesday and Friday, there were issues with some of the uploads for the written part for exam 3.  Thus for the final exam (similar to our other exams, but not everyone has done this):</a:t>
            </a:r>
          </a:p>
          <a:p>
            <a:endParaRPr lang="en-US" sz="2800" dirty="0"/>
          </a:p>
          <a:p>
            <a:r>
              <a:rPr lang="en-US" sz="2800" b="1" dirty="0"/>
              <a:t>Send me a chat after you upload the written part of your final exam so that I can check it before you sign out.  Please wait to log out of zoom until I respond that your exam looks readable.  I don't guarantee that I will catch all issues, but I have caught several problems.</a:t>
            </a:r>
          </a:p>
          <a:p>
            <a:endParaRPr lang="en-US" sz="2800" dirty="0"/>
          </a:p>
          <a:p>
            <a:r>
              <a:rPr lang="en-US" sz="2800" dirty="0"/>
              <a:t>If you have issues with zoom or anything else, please e-mail me (isabel-darcy@uiowa.edu or call 319-335-0770 and leave message -- I'll call back)</a:t>
            </a:r>
          </a:p>
          <a:p>
            <a:endParaRPr lang="en-US" sz="2800" dirty="0"/>
          </a:p>
          <a:p>
            <a:r>
              <a:rPr lang="en-US" sz="2800" dirty="0"/>
              <a:t>The above will be included in the Quiz Instructions.  If you have any questions about exam 3 grading (or other questions), please let me know.</a:t>
            </a:r>
          </a:p>
          <a:p>
            <a:endParaRPr lang="en-US" sz="2800" dirty="0"/>
          </a:p>
        </p:txBody>
      </p:sp>
    </p:spTree>
    <p:extLst>
      <p:ext uri="{BB962C8B-B14F-4D97-AF65-F5344CB8AC3E}">
        <p14:creationId xmlns:p14="http://schemas.microsoft.com/office/powerpoint/2010/main" val="3556247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15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81B375-7DBE-42C3-AE8B-61EE3BBE1F33}"/>
              </a:ext>
            </a:extLst>
          </p:cNvPr>
          <p:cNvSpPr/>
          <p:nvPr/>
        </p:nvSpPr>
        <p:spPr>
          <a:xfrm>
            <a:off x="453005" y="201097"/>
            <a:ext cx="10981189" cy="5262979"/>
          </a:xfrm>
          <a:prstGeom prst="rect">
            <a:avLst/>
          </a:prstGeom>
        </p:spPr>
        <p:txBody>
          <a:bodyPr wrap="square">
            <a:spAutoFit/>
          </a:bodyPr>
          <a:lstStyle/>
          <a:p>
            <a:r>
              <a:rPr lang="en-US" sz="2800" b="1" dirty="0"/>
              <a:t>Exam corrections</a:t>
            </a:r>
          </a:p>
          <a:p>
            <a:endParaRPr lang="en-US" sz="2800" dirty="0"/>
          </a:p>
          <a:p>
            <a:r>
              <a:rPr lang="en-US" sz="2800" dirty="0"/>
              <a:t>Since I do not want upload issues to affect grades, I will consider replacing your 2nd lowest exam grade with your final exam grade if it results in a higher grade and if you do one or both of Exam corrections part 1 and part 2.  </a:t>
            </a:r>
          </a:p>
          <a:p>
            <a:endParaRPr lang="en-US" sz="2800" dirty="0"/>
          </a:p>
          <a:p>
            <a:r>
              <a:rPr lang="en-US" sz="2800" dirty="0"/>
              <a:t>Part 1 is due this Monday Dec 14 while Part 2 is due Saturday Dec 19.  Partial answers to exams will be provided on Tuesday.</a:t>
            </a:r>
          </a:p>
          <a:p>
            <a:endParaRPr lang="en-US" sz="2800" dirty="0"/>
          </a:p>
          <a:p>
            <a:r>
              <a:rPr lang="en-US" sz="2800" dirty="0"/>
              <a:t>Note:  I will not grade your exam corrections.  You should check the partial answers provided Tuesday. </a:t>
            </a:r>
          </a:p>
        </p:txBody>
      </p:sp>
    </p:spTree>
    <p:extLst>
      <p:ext uri="{BB962C8B-B14F-4D97-AF65-F5344CB8AC3E}">
        <p14:creationId xmlns:p14="http://schemas.microsoft.com/office/powerpoint/2010/main" val="422081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228DC1-C7BF-4E08-8691-0141EFE8ECB6}"/>
              </a:ext>
            </a:extLst>
          </p:cNvPr>
          <p:cNvSpPr/>
          <p:nvPr/>
        </p:nvSpPr>
        <p:spPr>
          <a:xfrm>
            <a:off x="453005" y="201097"/>
            <a:ext cx="10981189" cy="8279190"/>
          </a:xfrm>
          <a:prstGeom prst="rect">
            <a:avLst/>
          </a:prstGeom>
        </p:spPr>
        <p:txBody>
          <a:bodyPr wrap="square">
            <a:spAutoFit/>
          </a:bodyPr>
          <a:lstStyle/>
          <a:p>
            <a:r>
              <a:rPr lang="en-US" sz="2800" dirty="0"/>
              <a:t>If your final exam grade is higher than your 2nd lowest exam grade (lowest exam grade will be dropped), I will look to see if you submitted exam corrections.  If you have corrected your exam with lowest grade (all parts including multiple choice/answer with brief explanations) or the written part of your 2 exams with lowest grades, I will likely do the final exam replacement. </a:t>
            </a:r>
          </a:p>
          <a:p>
            <a:r>
              <a:rPr lang="en-US" sz="2800" dirty="0"/>
              <a:t> </a:t>
            </a:r>
          </a:p>
          <a:p>
            <a:r>
              <a:rPr lang="en-US" sz="2800" dirty="0"/>
              <a:t>IF your grade is borderline or if your grade jumps significantly, I may take a closer look at your exam corrections to determine if I should bump your grade up.</a:t>
            </a:r>
          </a:p>
          <a:p>
            <a:r>
              <a:rPr lang="en-US" sz="2800" dirty="0"/>
              <a:t> </a:t>
            </a:r>
          </a:p>
          <a:p>
            <a:r>
              <a:rPr lang="en-US" sz="2800" dirty="0"/>
              <a:t>Optional </a:t>
            </a:r>
            <a:r>
              <a:rPr lang="en-US" sz="2800" b="1" dirty="0"/>
              <a:t>exam corrections</a:t>
            </a:r>
            <a:r>
              <a:rPr lang="en-US" sz="2800" dirty="0"/>
              <a:t> (but not optional if you want the exam replacement described above):  Correct your lowest exam(s) and upload to this optional assignment.  You may consult any resource including people for the exam redo (including me, tutors, classmates, </a:t>
            </a:r>
            <a:r>
              <a:rPr lang="en-US" sz="2800" dirty="0" err="1"/>
              <a:t>etc</a:t>
            </a:r>
            <a:r>
              <a:rPr lang="en-US" sz="2800" dirty="0"/>
              <a:t>).</a:t>
            </a:r>
          </a:p>
          <a:p>
            <a:r>
              <a:rPr lang="en-US" sz="2800" dirty="0"/>
              <a:t>Your corrections should include whatever detail that will help you study for the final exam.  Reviewing old exams/quizzes will be extremely helpful for the final exam (in addition to studying section 5.2 and the practice  problems reviewing earlier sections that will be provided).    </a:t>
            </a:r>
          </a:p>
        </p:txBody>
      </p:sp>
    </p:spTree>
    <p:extLst>
      <p:ext uri="{BB962C8B-B14F-4D97-AF65-F5344CB8AC3E}">
        <p14:creationId xmlns:p14="http://schemas.microsoft.com/office/powerpoint/2010/main" val="3387985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228DC1-C7BF-4E08-8691-0141EFE8ECB6}"/>
              </a:ext>
            </a:extLst>
          </p:cNvPr>
          <p:cNvSpPr/>
          <p:nvPr/>
        </p:nvSpPr>
        <p:spPr>
          <a:xfrm>
            <a:off x="453005" y="201097"/>
            <a:ext cx="10981189" cy="4832092"/>
          </a:xfrm>
          <a:prstGeom prst="rect">
            <a:avLst/>
          </a:prstGeom>
        </p:spPr>
        <p:txBody>
          <a:bodyPr wrap="square">
            <a:spAutoFit/>
          </a:bodyPr>
          <a:lstStyle/>
          <a:p>
            <a:r>
              <a:rPr lang="en-US" sz="2800" dirty="0"/>
              <a:t>Optional </a:t>
            </a:r>
            <a:r>
              <a:rPr lang="en-US" sz="2800" b="1" dirty="0"/>
              <a:t>exam corrections</a:t>
            </a:r>
            <a:r>
              <a:rPr lang="en-US" sz="2800" dirty="0"/>
              <a:t> (but not optional if you want the exam replacement described above):  </a:t>
            </a:r>
          </a:p>
          <a:p>
            <a:endParaRPr lang="en-US" sz="2800" dirty="0"/>
          </a:p>
          <a:p>
            <a:r>
              <a:rPr lang="en-US" sz="2800" dirty="0"/>
              <a:t>Correct your lowest exam(s) and upload to this optional assignment.  You may consult any resource including people for the exam redo (including me, tutors, classmates, </a:t>
            </a:r>
            <a:r>
              <a:rPr lang="en-US" sz="2800" dirty="0" err="1"/>
              <a:t>etc</a:t>
            </a:r>
            <a:r>
              <a:rPr lang="en-US" sz="2800" dirty="0"/>
              <a:t>).</a:t>
            </a:r>
          </a:p>
          <a:p>
            <a:endParaRPr lang="en-US" sz="2800" dirty="0"/>
          </a:p>
          <a:p>
            <a:r>
              <a:rPr lang="en-US" sz="2800" dirty="0"/>
              <a:t>Your corrections should include whatever detail that will help you study for the final exam.  Reviewing old exams/quizzes will be extremely helpful for the final exam (in addition to studying section 5.2 and the practice  problems reviewing earlier sections that will be provided).    </a:t>
            </a:r>
          </a:p>
        </p:txBody>
      </p:sp>
    </p:spTree>
    <p:extLst>
      <p:ext uri="{BB962C8B-B14F-4D97-AF65-F5344CB8AC3E}">
        <p14:creationId xmlns:p14="http://schemas.microsoft.com/office/powerpoint/2010/main" val="58619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F0EC4A-5B75-41FC-8491-659C42B8AE6A}"/>
              </a:ext>
            </a:extLst>
          </p:cNvPr>
          <p:cNvPicPr>
            <a:picLocks noChangeAspect="1"/>
          </p:cNvPicPr>
          <p:nvPr/>
        </p:nvPicPr>
        <p:blipFill>
          <a:blip r:embed="rId2"/>
          <a:stretch>
            <a:fillRect/>
          </a:stretch>
        </p:blipFill>
        <p:spPr>
          <a:xfrm>
            <a:off x="0" y="880924"/>
            <a:ext cx="11887200" cy="1928409"/>
          </a:xfrm>
          <a:prstGeom prst="rect">
            <a:avLst/>
          </a:prstGeom>
        </p:spPr>
      </p:pic>
      <p:pic>
        <p:nvPicPr>
          <p:cNvPr id="3" name="Picture 2">
            <a:extLst>
              <a:ext uri="{FF2B5EF4-FFF2-40B4-BE49-F238E27FC236}">
                <a16:creationId xmlns:a16="http://schemas.microsoft.com/office/drawing/2014/main" id="{D8E7A271-DB15-4AF5-ADBF-239B123D704E}"/>
              </a:ext>
            </a:extLst>
          </p:cNvPr>
          <p:cNvPicPr>
            <a:picLocks noChangeAspect="1"/>
          </p:cNvPicPr>
          <p:nvPr/>
        </p:nvPicPr>
        <p:blipFill>
          <a:blip r:embed="rId3"/>
          <a:stretch>
            <a:fillRect/>
          </a:stretch>
        </p:blipFill>
        <p:spPr>
          <a:xfrm>
            <a:off x="0" y="6143827"/>
            <a:ext cx="11887200" cy="1036461"/>
          </a:xfrm>
          <a:prstGeom prst="rect">
            <a:avLst/>
          </a:prstGeom>
        </p:spPr>
      </p:pic>
    </p:spTree>
    <p:extLst>
      <p:ext uri="{BB962C8B-B14F-4D97-AF65-F5344CB8AC3E}">
        <p14:creationId xmlns:p14="http://schemas.microsoft.com/office/powerpoint/2010/main" val="59745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463C5-0CF2-435F-A5C1-DC0717D1A0F6}"/>
              </a:ext>
            </a:extLst>
          </p:cNvPr>
          <p:cNvSpPr txBox="1"/>
          <p:nvPr/>
        </p:nvSpPr>
        <p:spPr>
          <a:xfrm>
            <a:off x="411480" y="594360"/>
            <a:ext cx="11224260" cy="6494085"/>
          </a:xfrm>
          <a:prstGeom prst="rect">
            <a:avLst/>
          </a:prstGeom>
          <a:noFill/>
        </p:spPr>
        <p:txBody>
          <a:bodyPr wrap="square" rtlCol="0">
            <a:spAutoFit/>
          </a:bodyPr>
          <a:lstStyle/>
          <a:p>
            <a:r>
              <a:rPr lang="en-US" sz="3200" dirty="0"/>
              <a:t>Final exam will be similar format  as exams 1 – 3 ( breakdown between written part and ICON part TBD).</a:t>
            </a:r>
          </a:p>
          <a:p>
            <a:r>
              <a:rPr lang="en-US" sz="3200" b="1" dirty="0">
                <a:solidFill>
                  <a:srgbClr val="FFFF00"/>
                </a:solidFill>
              </a:rPr>
              <a:t>Send me a chat after you upload the written part of your final exam so that I can check it before you sign out.</a:t>
            </a:r>
          </a:p>
          <a:p>
            <a:r>
              <a:rPr lang="en-US" sz="3200" dirty="0"/>
              <a:t>PLEASE write on only 1 side.</a:t>
            </a:r>
          </a:p>
          <a:p>
            <a:endParaRPr lang="en-US" sz="3200" dirty="0"/>
          </a:p>
          <a:p>
            <a:r>
              <a:rPr lang="en-US" sz="3200" dirty="0"/>
              <a:t>If you do the optional exam redo HW, your grade will be </a:t>
            </a:r>
          </a:p>
          <a:p>
            <a:endParaRPr lang="en-US" sz="3200" dirty="0"/>
          </a:p>
          <a:p>
            <a:pPr>
              <a:lnSpc>
                <a:spcPct val="150000"/>
              </a:lnSpc>
            </a:pPr>
            <a:r>
              <a:rPr lang="en-US" sz="3200" dirty="0"/>
              <a:t> 0.15 (HW and Quizzes) + 0.3(max(exam1, exam2, exam3)  </a:t>
            </a:r>
          </a:p>
          <a:p>
            <a:pPr>
              <a:lnSpc>
                <a:spcPct val="150000"/>
              </a:lnSpc>
            </a:pPr>
            <a:r>
              <a:rPr lang="en-US" sz="3200" dirty="0"/>
              <a:t>       0.25 (Final exam) + 0.3(max( Final exam, 2</a:t>
            </a:r>
            <a:r>
              <a:rPr lang="en-US" sz="3200" baseline="30000" dirty="0"/>
              <a:t>nd</a:t>
            </a:r>
            <a:r>
              <a:rPr lang="en-US" sz="3200" dirty="0"/>
              <a:t> highest exam k)</a:t>
            </a:r>
          </a:p>
          <a:p>
            <a:r>
              <a:rPr lang="en-US" sz="3200" dirty="0"/>
              <a:t>                                                                                                      k = 1, 2, 3</a:t>
            </a:r>
          </a:p>
          <a:p>
            <a:r>
              <a:rPr lang="en-US" sz="3200" dirty="0"/>
              <a:t>           </a:t>
            </a:r>
          </a:p>
        </p:txBody>
      </p:sp>
    </p:spTree>
    <p:extLst>
      <p:ext uri="{BB962C8B-B14F-4D97-AF65-F5344CB8AC3E}">
        <p14:creationId xmlns:p14="http://schemas.microsoft.com/office/powerpoint/2010/main" val="2195698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A47E5D-8EBC-4689-8050-3B135D9CBE22}"/>
              </a:ext>
            </a:extLst>
          </p:cNvPr>
          <p:cNvPicPr>
            <a:picLocks noChangeAspect="1"/>
          </p:cNvPicPr>
          <p:nvPr/>
        </p:nvPicPr>
        <p:blipFill>
          <a:blip r:embed="rId2"/>
          <a:stretch>
            <a:fillRect/>
          </a:stretch>
        </p:blipFill>
        <p:spPr>
          <a:xfrm>
            <a:off x="0" y="1510441"/>
            <a:ext cx="11887200" cy="956758"/>
          </a:xfrm>
          <a:prstGeom prst="rect">
            <a:avLst/>
          </a:prstGeom>
        </p:spPr>
      </p:pic>
      <p:pic>
        <p:nvPicPr>
          <p:cNvPr id="3" name="Picture 2">
            <a:extLst>
              <a:ext uri="{FF2B5EF4-FFF2-40B4-BE49-F238E27FC236}">
                <a16:creationId xmlns:a16="http://schemas.microsoft.com/office/drawing/2014/main" id="{6BBB5E8E-5C90-4378-B9E1-C4C1B5CF90A0}"/>
              </a:ext>
            </a:extLst>
          </p:cNvPr>
          <p:cNvPicPr>
            <a:picLocks noChangeAspect="1"/>
          </p:cNvPicPr>
          <p:nvPr/>
        </p:nvPicPr>
        <p:blipFill>
          <a:blip r:embed="rId3"/>
          <a:stretch>
            <a:fillRect/>
          </a:stretch>
        </p:blipFill>
        <p:spPr>
          <a:xfrm>
            <a:off x="0" y="176091"/>
            <a:ext cx="11887200" cy="1248018"/>
          </a:xfrm>
          <a:prstGeom prst="rect">
            <a:avLst/>
          </a:prstGeom>
        </p:spPr>
      </p:pic>
      <p:pic>
        <p:nvPicPr>
          <p:cNvPr id="4" name="Picture 3">
            <a:extLst>
              <a:ext uri="{FF2B5EF4-FFF2-40B4-BE49-F238E27FC236}">
                <a16:creationId xmlns:a16="http://schemas.microsoft.com/office/drawing/2014/main" id="{99D7602F-34AF-4B0E-8513-D1C4562BDDB9}"/>
              </a:ext>
            </a:extLst>
          </p:cNvPr>
          <p:cNvPicPr>
            <a:picLocks noChangeAspect="1"/>
          </p:cNvPicPr>
          <p:nvPr/>
        </p:nvPicPr>
        <p:blipFill rotWithShape="1">
          <a:blip r:embed="rId4"/>
          <a:srcRect b="35185"/>
          <a:stretch/>
        </p:blipFill>
        <p:spPr>
          <a:xfrm>
            <a:off x="0" y="2689783"/>
            <a:ext cx="11887200" cy="4800678"/>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69575D8-EA7C-4837-87F4-9DBE1F4EA10F}"/>
                  </a:ext>
                </a:extLst>
              </p14:cNvPr>
              <p14:cNvContentPartPr/>
              <p14:nvPr/>
            </p14:nvContentPartPr>
            <p14:xfrm>
              <a:off x="209880" y="384480"/>
              <a:ext cx="11336760" cy="6829560"/>
            </p14:xfrm>
          </p:contentPart>
        </mc:Choice>
        <mc:Fallback xmlns="">
          <p:pic>
            <p:nvPicPr>
              <p:cNvPr id="5" name="Ink 4">
                <a:extLst>
                  <a:ext uri="{FF2B5EF4-FFF2-40B4-BE49-F238E27FC236}">
                    <a16:creationId xmlns:a16="http://schemas.microsoft.com/office/drawing/2014/main" id="{869575D8-EA7C-4837-87F4-9DBE1F4EA10F}"/>
                  </a:ext>
                </a:extLst>
              </p:cNvPr>
              <p:cNvPicPr/>
              <p:nvPr/>
            </p:nvPicPr>
            <p:blipFill>
              <a:blip r:embed="rId6"/>
              <a:stretch>
                <a:fillRect/>
              </a:stretch>
            </p:blipFill>
            <p:spPr>
              <a:xfrm>
                <a:off x="200520" y="375120"/>
                <a:ext cx="11355480" cy="6848280"/>
              </a:xfrm>
              <a:prstGeom prst="rect">
                <a:avLst/>
              </a:prstGeom>
            </p:spPr>
          </p:pic>
        </mc:Fallback>
      </mc:AlternateContent>
    </p:spTree>
    <p:extLst>
      <p:ext uri="{BB962C8B-B14F-4D97-AF65-F5344CB8AC3E}">
        <p14:creationId xmlns:p14="http://schemas.microsoft.com/office/powerpoint/2010/main" val="24258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E36394-03C3-4177-9AA3-B897EA62DE68}"/>
              </a:ext>
            </a:extLst>
          </p:cNvPr>
          <p:cNvPicPr>
            <a:picLocks noChangeAspect="1"/>
          </p:cNvPicPr>
          <p:nvPr/>
        </p:nvPicPr>
        <p:blipFill>
          <a:blip r:embed="rId2"/>
          <a:stretch>
            <a:fillRect/>
          </a:stretch>
        </p:blipFill>
        <p:spPr>
          <a:xfrm>
            <a:off x="0" y="210961"/>
            <a:ext cx="11887200" cy="7137118"/>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0484E5A-3C00-4D6E-9B20-7B1EBED44C6D}"/>
                  </a:ext>
                </a:extLst>
              </p14:cNvPr>
              <p14:cNvContentPartPr/>
              <p14:nvPr/>
            </p14:nvContentPartPr>
            <p14:xfrm>
              <a:off x="0" y="774000"/>
              <a:ext cx="11779920" cy="6708960"/>
            </p14:xfrm>
          </p:contentPart>
        </mc:Choice>
        <mc:Fallback xmlns="">
          <p:pic>
            <p:nvPicPr>
              <p:cNvPr id="3" name="Ink 2">
                <a:extLst>
                  <a:ext uri="{FF2B5EF4-FFF2-40B4-BE49-F238E27FC236}">
                    <a16:creationId xmlns:a16="http://schemas.microsoft.com/office/drawing/2014/main" id="{10484E5A-3C00-4D6E-9B20-7B1EBED44C6D}"/>
                  </a:ext>
                </a:extLst>
              </p:cNvPr>
              <p:cNvPicPr/>
              <p:nvPr/>
            </p:nvPicPr>
            <p:blipFill>
              <a:blip r:embed="rId4"/>
              <a:stretch>
                <a:fillRect/>
              </a:stretch>
            </p:blipFill>
            <p:spPr>
              <a:xfrm>
                <a:off x="-9360" y="764640"/>
                <a:ext cx="11798640" cy="6727680"/>
              </a:xfrm>
              <a:prstGeom prst="rect">
                <a:avLst/>
              </a:prstGeom>
            </p:spPr>
          </p:pic>
        </mc:Fallback>
      </mc:AlternateContent>
    </p:spTree>
    <p:extLst>
      <p:ext uri="{BB962C8B-B14F-4D97-AF65-F5344CB8AC3E}">
        <p14:creationId xmlns:p14="http://schemas.microsoft.com/office/powerpoint/2010/main" val="292378665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C2DFFD"/>
      </a:hlink>
      <a:folHlink>
        <a:srgbClr val="D7B5C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3200" dirty="0" smtClean="0"/>
        </a:defPPr>
      </a:lstStyle>
    </a:txDef>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34304</TotalTime>
  <Words>1080</Words>
  <Application>Microsoft Office PowerPoint</Application>
  <PresentationFormat>Custom</PresentationFormat>
  <Paragraphs>58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p</cp:lastModifiedBy>
  <cp:revision>396</cp:revision>
  <dcterms:created xsi:type="dcterms:W3CDTF">2020-09-07T00:11:40Z</dcterms:created>
  <dcterms:modified xsi:type="dcterms:W3CDTF">2020-12-11T20:18:18Z</dcterms:modified>
</cp:coreProperties>
</file>