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699" r:id="rId2"/>
    <p:sldId id="700" r:id="rId3"/>
    <p:sldId id="703" r:id="rId4"/>
    <p:sldId id="701" r:id="rId5"/>
    <p:sldId id="704" r:id="rId6"/>
    <p:sldId id="705" r:id="rId7"/>
    <p:sldId id="702" r:id="rId8"/>
    <p:sldId id="716" r:id="rId9"/>
    <p:sldId id="717" r:id="rId10"/>
    <p:sldId id="706" r:id="rId11"/>
    <p:sldId id="707" r:id="rId12"/>
    <p:sldId id="718" r:id="rId13"/>
    <p:sldId id="708" r:id="rId14"/>
    <p:sldId id="720" r:id="rId15"/>
    <p:sldId id="721" r:id="rId16"/>
    <p:sldId id="731" r:id="rId17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1" autoAdjust="0"/>
    <p:restoredTop sz="94660"/>
  </p:normalViewPr>
  <p:slideViewPr>
    <p:cSldViewPr snapToGrid="0">
      <p:cViewPr varScale="1">
        <p:scale>
          <a:sx n="51" d="100"/>
          <a:sy n="51" d="100"/>
        </p:scale>
        <p:origin x="27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1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0:30:52.78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25804 1331 10591 0,'0'0'464'0,"0"0"112"0,6-2-576 0,1-4 0 16,-1 0 0-16,0 1 0 0,1-1 848 0,0-3 64 16,-2 3 16-16,2-3 0 0,-1 1 48 0,0-2 16 15,1 2 0-15,-2-2 0 0,0 4-32 0,0-3 0 16,-1 1 0-16,0 0 0 0,-2-1-112 0,1 0-16 16,1 0-16-16,-2 2 0 0,-2-3-64 0,0 0-16 15,0 1 0-15,-1-1 0 0,-2 2-96 0,2-2-32 16,0 3 0-16,-2 0 0 0,1-2-80 0,-5 4-16 15,2-2 0-15,-1 0 0 0,-2 1-64 0,-1-2-32 16,0 2 0-16,-3-2 0 0,-2 1-96 0,-2 2-32 16,1-2 0-16,-1 3 0 0,-2 1-96 0,-1 1 0 15,-2 0-16-15,0 2 0 0,-5 0-48 0,0 2-128 16,-1 0 192-16,-1 1-64 0,0 1-128 0,1 3 160 16,-1-2-160-16,1 2 160 0,-1 2-160 0,1 4 192 15,0-2-192-15,3 5 192 0,-3 3-192 0,3 0 160 0,-1 0-160 0,1 0 160 16,1 3-160-16,1-1 128 0,2-1-128 0,-1 3 128 15,1 2-128-15,0-3 0 0,-2 1 0 0,2 5 128 16,2-2-128-16,0 3 0 0,2-4 0 0,2 3 128 16,1-4-128-16,3 4 0 0,-2-5 144 0,3 1-144 15,2 2 0-15,2-3 128 0,2 0-128 0,-1-1 0 16,3 0 128-16,1-2-128 0,0 1 128 0,3-1-128 16,-1-1 128-16,2 2-128 0,0 0 128 0,1-1-128 15,3 0 176-15,0-3-48 0,1 1 0 0,2 0 0 0,1 0-128 0,2-1 192 16,0 1-192-16,1-1 192 0,2-2-64 0,0-1-128 15,-2 3 192-15,0-3-64 0,0 0 0 0,2-2-128 16,-1-2 192-16,1 2-64 0,-2-5-128 0,0 2 160 16,1-2-160-16,-2 2 160 0,0-2-160 0,1 0 192 15,-2 0-192-15,-1-3 192 0,0 0-64 0,0 0-128 16,0-1 192-16,1-1-64 0,-2-2 0 0,2 1-128 16,-1 0 192-16,1-1-64 0,0-2 64 0,0-3 16 15,-1 0 0-15,1 1 0 0,2-3-16 0,0 0-16 16,1 0 0-16,0-3 0 0,1 3-48 0,-1-5 0 15,3 0 0-15,-1-1 0 0,-1-1-128 0,-1-4 192 16,2 0-192-16,-3-1 192 0,-1-1-192 0,1-1 0 16,1 1 144-16,0 0-144 0,0-3 0 0,-2 1 144 15,-1-1-144-15,1-1 0 0,-1 1 160 0,0-3-160 16,0-1 128-16,-1-3-128 0,1 0 192 0,-2-1-64 16,1-3 0-16,-2 1 0 0,-2-1 48 0,-2-1 0 15,0-2 0-15,0 2 0 0,-5 4 32 0,-1 1 16 0,-1 1 0 0,-2 5 0 16,0-1-32-16,-4 4-16 0,-1 3 0 0,-1 2 0 15,-2 2-176-15,-2-1 0 0,0 1 144 0,-1 0-144 16,0 5 0-16,-2-3 0 0,-1 2 0 0,1 3 0 16,-1 1-336-16,2 0-48 0,0 1 0 0,1 2 0 31,1 1-1664-31,3 2-320 0,1 2-80 0,9-2-14336 0</inkml:trace>
  <inkml:trace contextRef="#ctx0" brushRef="#br0" timeOffset="5360.81">31870 1474 11919 0,'0'0'512'0,"-2"-7"128"0,0-1-512 0,2 1-128 16,-3-2 0-16,1 3 0 0,-1-3 576 0,1 1 64 16,-1 2 32-16,-2-4 0 0,2 2-144 0,0-3-16 15,-2 1-16-15,-2 1 0 0,3-1 0 0,-2 2 0 16,-2-3 0-16,1 3 0 0,-3-4 48 0,-1 4 16 15,0-4 0-15,-2 5 0 0,-3-4-48 0,1 5-16 16,-1-3 0-16,0 3 0 0,-2-3-80 0,-1 2-16 16,0 2 0-16,-2-2 0 0,-1 0-16 0,1-1-16 15,1-1 0-15,0 4 0 0,-2-4-48 0,0 2-16 16,0-3 0-16,-1 4 0 0,0-2-64 0,-1 3-16 16,-1 1 0-16,1 3 0 0,0-2-96 0,-1 2-128 15,-2 1 176-15,4 3-176 0,-1-1 144 0,1 3-144 0,-1 3 0 0,1-2 144 16,1 4-144-16,2-1 0 0,-1 4 0 0,0 1 128 15,1 0-128-15,1 4 0 0,0 1 0 0,1 3 0 16,0-2 0-16,0 0 128 0,1 3-128 0,-1 4 0 16,1 1 0-16,1 2 0 0,-1 2 0 0,1-4 0 15,-1 1 0-15,3 2 0 0,0-3 0 0,3 1 0 16,-2-4 0-16,5 3 0 0,1-4 128 0,0 4-128 16,2-1 176-16,1 4 0 0,2-2 0 0,-1 0 0 0,2 3 16 15,1 1 0-15,1-1 0 0,2-3 0 0,1-1 0 0,2-4 16 16,-1 1 0-16,5 0 0 15,-2-4 112-15,3 2 0 0,0 0 16 0,0-1 0 0,3-2-64 0,1 0-16 16,2-1 0-16,-1-2 0 0,2-2-48 0,0 2-16 16,0-3 0-16,0-2 0 0,-1 0-16 0,4 2-16 15,-1-4 0-15,2 0 0 0,-1-2 0 0,1-1 0 16,-1-3 0-16,2 0 0 0,3-2 32 0,-2 1 0 16,1-6 0-16,2 1 0 0,0-2 64 0,-1 2 32 15,1-2 0-15,2-3 0 0,2 0-96 0,-2-3-32 16,-1 2 0-16,0-3 0 0,-1 2-160 0,-1-4 192 15,1 2-192-15,0-1 192 0,-3-2-192 0,0-1 160 16,0-2-160-16,0 1 160 0,2 1 32 0,-1-1 0 16,-1 0 0-16,-1-2 0 0,-1 0-32 0,-2-1 0 15,1 0 0-15,-1-3 0 0,-1-2-32 0,-1-1-128 16,0-3 192-16,-2 0-64 0,-2 0 48 0,0-1 0 16,-3-4 0-16,0 2 0 0,-2-1 32 0,-2 1 16 0,-1-2 0 15,0 2 0-15,-4 1-32 0,-2-1 0 16,-2 3 0-16,-2-1 0 0,0 0 0 0,-2 1-16 0,-2 0 0 15,0 5 0-15,-1 0-176 0,1 0 128 0,-1 3-128 0,0-1 128 16,0 5-128-16,0 1 0 0,0 2 0 0,0 0 0 16,-1-1-256-16,0 4-16 0,0-1-16 0</inkml:trace>
  <inkml:trace contextRef="#ctx0" brushRef="#br0" timeOffset="7106.53">1879 8526 12431 0,'0'0'544'0,"0"0"128"0,0 0-544 0,0 0-128 0,0 0 0 0,0 0 0 16,0 0 1040-16,0 0 176 0,0 0 48 0,14-2 0 15,-2 0-592-15,1-1-112 0,0 1-32 0,1-2 0 16,1-4-192-16,2 2-32 0,0 2-16 0,1-2 0 15,0-2 96-15,1 3 0 0,1-4 16 0,1 3 0 0,-1-3 112 0,0 3 32 16,-2 3 0-16,1 2 0 0,2 2-128 0,-2 2-32 16,-2 0 0-16,1 9 0 0,-1-1-240 0,-2 3-144 15,-1 3 160-15,0 3-160 0,0 8 192 0,0 0-48 16,-1 1-16-16,-1 4 0 0,1-1 64 0,0-1 16 16,-2 2 0-16,1-2 0 0,-1 3 48 0,-2-3 0 15,-3 0 0-15,2-2 0 0,-3-6-64 0,-1 4-16 16,-2-3 0-16,2 0 0 0,0-1 16 0,-1-2 0 15,-1-2 0-15,1 1 0 0,-1-1-48 0,1-4 0 16,-2-1 0-16,2-3 0 0,0 2-144 0,1 0 192 16,1-7-192-16,-5-6 192 15,0 0-1536-15,0 0-288 0,0 0-64 0</inkml:trace>
  <inkml:trace contextRef="#ctx0" brushRef="#br0" timeOffset="7435.36">2451 8685 4607 0,'0'0'400'0,"0"0"-400"0,0 0 0 0,0 0 0 15,-8-4 2944-15,8 4 512 0,-10 2 112 0,1 2 16 16,1 1-2080-16,0 0-416 0,-4 5-64 0,1 1-32 15,-2 3-272-15,-2 3-48 0,-2 1-16 0,1 4 0 16,-1 5 48-16,-2-2 16 0,-5 4 0 0,1 2 0 16,1 0-80-16,-2 3 0 0,-2 0-16 0,0 1 0 0,-3-3-176 15,1 0-16-15,0 1-16 0,0-1 0 0,0-2-208 0,3-6-32 16,-1 3-16-16,2-5 0 0,0-3-16 0,5-3 0 16,-2 0 0-16,6-6 0 0,4-1-16 0,1-6 0 15,2 0 0-15,8-3 0 0,0 0-384 0,0 0-96 16,0 0-16-16,4-13-8688 15,2-1-1744-15</inkml:trace>
  <inkml:trace contextRef="#ctx0" brushRef="#br0" timeOffset="7839.51">3149 8696 11967 0,'0'0'1072'0,"-8"4"-864"16,0 0-208-16,8-4 0 0,-6 9 1520 0,6-9 256 15,-5 6 48-15,5-6 16 0,0 0-528 0,0 0-96 16,10 10-32-16,1-6 0 0,2 0-80 0,-1-2-16 16,2-2 0-16,1 0 0 0,0-1-640 0,3 0-144 15,1-3-32-15,-6 3 0 0,3-1-144 0,-1 1-128 16,1 0 144-16,-1 0-144 0,0-1 128 0,0 0-128 15,-2 0 0-15,-1 2 144 16,-2 2-704-16,-3 2-144 0,-7-4-16 0,0 0-11088 0</inkml:trace>
  <inkml:trace contextRef="#ctx0" brushRef="#br0" timeOffset="7978.63">3166 8911 13823 0,'0'0'1216'0,"0"0"-960"16,0 0-256-16,9 5 0 0,0 1 1632 0,1-2 288 15,1 0 48-15,2-2 16 0,4-2-832 0,-4 0-176 16,-1-1-16-16,4 1-16 0,1 0-624 0,4 1-128 0,0 1-32 0,0-1 0 31,0-1-816-31,0 3-176 0</inkml:trace>
  <inkml:trace contextRef="#ctx0" brushRef="#br0" timeOffset="8754.04">4591 8751 15663 0,'0'0'1392'0,"0"0"-1120"0,0 0-272 0,5-12 0 16,0 3 864-16,1-1 112 0,-1 1 32 0,1-1 0 15,3 3-112-15,1-2-32 0,0 2 0 0,2-3 0 16,-1 1-432-16,2-2-96 0,0 3-16 0,1-3 0 16,1-2 0-16,-3 4-16 0,0 0 0 0,-2 2 0 0,-2-1-32 15,-1 0 0-15,-7 8 0 0,0 0 0 0,0 0-96 0,0 0-32 16,0 0 0-16,0 0 0 0,2 13 176 0,-2 2 16 16,-3 4 16-16,-2 4 0 0,-1 6-208 0,-3 1-144 15,-1 3 192-15,-3 5-192 0,-4 3 128 16,1-1-128-16,-2 3 0 0,1 3 0 0,1-1 144 0,1-1-144 15,-1-4 0-15,2-5 144 0,0-4-144 0,3-6 0 16,1 2 144-16,2-6-144 0,2-2 320 0,1-3-16 16,1-6 0-16,3 0 0 0,1-10 352 0,0 0 80 15,0 0 16-15,0 0 0 0,0 0 400 0,0 0 64 16,9-11 32-16,0-1 0 0,2-4-416 0,2-2-96 16,-1-3-16-16,1-3 0 0,-3 0-432 0,3-1-96 15,1-1 0-15,4 1-16 0,-2-6-176 0,3 2 160 16,4 0-160-16,3-2 160 0,-1 2-160 0,-5 9 0 15,3-2 0-15,13-11 0 0,-2 7 0 0,1 0 0 16,-1 3 0-16,0 5 0 0,0 1 0 0,1 3-144 16,0 1 144-16,-3 4 0 0,-3 4-128 0,2 0 128 15,1 4 0-15,-3 2 0 0,-2 3-400 0,-3 0 16 0,-1 1 16 0,-11 1-11152 16,2 3-2224-16</inkml:trace>
  <inkml:trace contextRef="#ctx0" brushRef="#br0" timeOffset="9537.43">6607 8846 15263 0,'0'0'672'0,"0"0"144"0,0 0-656 0,0 0-160 15,0 0 0-15,0 0 0 0,0 0 1472 0,0 0 256 16,0 0 48-16,13 0 16 0,1 0-432 0,3 0-80 16,3-1 0-16,3 1-16 0,1 2-576 0,3 2-112 15,3-1-32-15,4-1 0 0,1-2-240 0,-9 0-48 16,4 0-16-16,1 0 0 0,2-1-240 0,1 1 144 16,-3 0-144-16,13 1 128 15,-6 0-1488-15,-8 2-304 0,-2 0-64 0,-4-3-16 0</inkml:trace>
  <inkml:trace contextRef="#ctx0" brushRef="#br0" timeOffset="9707.95">6767 9091 20271 0,'-15'5'1792'0,"15"-5"-1424"0,0 0-368 0,-1 12 0 0,1-12 1856 0,5 15 288 16,0-1 64-16,5-1 16 0,6 1-1120 15,3 0-208-15,5-5-64 0,4 1 0 0,2-4-256 0,-4 1-64 16,0-4-16-16,6 0 0 0,2 1-240 0,3-2-64 15,1 0 0-15,2 0 0 16,-2-2-1440-16,3 0-288 0,-3 0-64 0</inkml:trace>
  <inkml:trace contextRef="#ctx0" brushRef="#br0" timeOffset="11575.78">9563 8184 17903 0,'0'0'784'0,"0"0"176"0,0 0-768 0,0 0-192 16,0 0 0-16,0 0 0 0,0 0 1072 0,0 0 160 0,0 0 48 15,0 0 0-15,0 0-592 0,-7 5-112 0,-2-3-32 16,1 2 0-16,-3-2 80 0,-1 1 16 0,-4 1 0 0,-1 1 0 15,-2-1 80-15,-3 0 32 16,-5-2 0-16,2 0 0 0,-2-1-176 0,-14-1-16 0,3-1-16 0,0-1 0 16,0 2-160-16,1 2-16 0,2 4-16 0,-2-2 0 15,-3-3-80-15,2 3-16 0,1 0 0 0,3 1 0 16,3-4-48-16,5 2-16 0,0-2 0 0,10 0 0 16,-2 0 0-16,-2 1-16 0,3-2 0 0,4 2 0 0,5 1 96 0,8-3 32 15,0 0 0-15,0 0 0 0,0 0-16 0,0 0 0 16,-7 5 0-16,7-5 0 0,0 0-128 0,0 0-32 15,0 0 0-15,0 0 0 0,0 0-128 0,0 0 128 16,0 0-128-16,0 9 128 0,0-9-128 0,3 11 0 16,-3-11 0-16,0 14 0 0,-3-2 0 0,-1 0 0 15,-1 2 128-15,-1 2-128 0,-3-2 0 0,0 1 160 16,-1 0-160-16,-1 2 160 0,-2-2-160 0,0 3 0 16,-1-1 0-16,-1 4 0 0,1 5 0 0,-1-1 0 15,2 0 0-15,0 2 128 0,-2-6-128 0,4 1 0 16,0-2 0-16,4 2 0 0,3-3 0 0,1-5 0 15,1-1 128-15,3 1-128 0,3-3 0 0,2-1 0 16,3 3 0-16,1-5 128 0,4-1 16 0,5-3 0 16,6 0 0-16,4 1 0 0,5 3 48 0,4-2 0 15,2 5 0-15,-1-6 0 0,-2 1-192 0,2 1 128 16,-2-2-128-16,1 4 128 0,0-1-128 0,-1 2 0 16,-1-1 0-16,-3 4 0 0,-1-3 0 0,-2 1 0 15,-2 2 0-15,-2 2 0 0,-2 4 0 0,-3 3 0 16,-2-2 0-16,-2 6 0 0,-3-2 0 0,-3 0 128 15,-3 3-128-15,-2-2 0 0,-1 4 144 0,-2-2-144 0,-4 1 160 0,-3-4-160 16,-2 0 304-16,-3 0-48 0,-1-2 0 0,-3 1 0 16,-2 0 128-16,-3 0 32 0,-4-2 0 0,-1-1 0 15,-2-4 112-15,-2 0 32 0,-2 2 0 0,-3 1 0 16,-5 0-96-16,-1-1-16 0,-1-2 0 0,1-2 0 16,1-3-192-16,0-1-64 0,-1-1 0 0,0-3 0 0,2-5-192 0,3-1 176 15,1 2-176-15,2-6 160 0,2-6-160 0,2 2 0 16,2-2 0-16,5 2 0 15,3-5-1856-15,3 2-256 0,4 0-64 0,3-2-16656 16</inkml:trace>
  <inkml:trace contextRef="#ctx0" brushRef="#br0" timeOffset="15209.47">10853 8856 2751 0,'0'0'256'0,"0"0"-256"0,-6-4 0 0,-2-1 0 15,2 3 4736-15,-1 2 912 0,-2 4 176 0,2 2 48 16,-1-1-4400-16,0 6-864 0,-1 2-176 0,1 4-48 15,-3 2-224-15,1 4-160 0,0 0 192 0,1 2-192 16,2 2 128-16,-1-1-128 0,0 2 0 0,2-2 0 16,2 0 176-16,3-5-176 0,2-2 160 0,0-1-160 0,1-3 320 0,1-1-48 15,3-5 0-15,0 0 0 0,2-6 320 0,0 1 64 16,3-4 16-16,0-1 0 16,3-2 96-16,0-3 32 0,3-3 0 0,-1 0 0 0,1-2-160 15,-1-2-16-15,-1 3-16 0,-1-1 0 0,0 0-432 0,-2 4-176 16,-2 2 128-16,-1 0-128 0,-2 2 0 0,1 3 0 15,-8 0 0-15,9 6 0 0,0-1 0 0,-3 4 0 16,1 3 0-16,-2 1 0 0,0-2 0 0,1 2 0 16,0 1 0-16,1-3 0 0,0-1 0 0,2-1 0 15,2-4 0-15,0-1 0 0,2-4 0 0,2-2 0 16,3-4 128-16,2-4-128 0,3-2 320 0,-1-4 0 16,0-4-16-16,1-2 0 0,1-2 112 0,-1 1 32 15,0-2 0-15,-1 1 0 0,-4-3-320 0,-1 3-128 16,0 2 0-16,-3 1 128 0,-1 0-128 0,-1 2 0 15,-3 1 0-15,5-6 0 16,-4 5-2224-16,-2 4-464 0</inkml:trace>
  <inkml:trace contextRef="#ctx0" brushRef="#br0" timeOffset="15509.92">12188 8007 10127 0,'0'0'896'0,"0"0"-704"0,0 0-192 0,0 0 0 0,0 0 3504 0,0 0 656 0,2 9 144 0,-3 4 32 16,-2-2-3296-16,-2 10-656 0,-4 5-128 0,-1 5-16 0,-3 2 288 0,-1 7 64 15,-2 1 16-15,-2 10 0 0,-1 5 128 0,-3 6 32 16,-3 7 0-16,-2 5 0 0,-1 4-272 0,-2 4-48 15,-2 3-16-15,2 3 0 0,-1-1-176 0,3-7-48 16,3-3 0-16,1-5 0 0,1-7-208 0,1-3 176 16,3-7-176-16,1-4 160 0,4-8 16 0,-1-2 0 15,2-3 0-15,-2 7 0 16,2-8-1008-16,6-6-192 0,0-10-32 0,3-4-13312 0</inkml:trace>
  <inkml:trace contextRef="#ctx0" brushRef="#br0" timeOffset="16119.74">12890 8861 12895 0,'0'0'1152'0,"-6"4"-928"16,0-3-224-16,-4 4 0 0,1-1 1344 0,9-4 208 15,-8 8 48-15,8-8 16 0,-5 10-384 0,5-10-80 16,0 9 0-16,0-9-16 0,0 0-144 0,13 4-32 16,1-4 0-16,3 0 0 0,4-1-80 0,0-5-32 15,2-1 0-15,5-2 0 0,4 1-272 0,-1-1-64 16,-3-1-16-16,-1-1 0 0,1 1-144 0,-1-3-32 15,-4 1 0-15,-1 2 0 0,-3-4-32 0,-2 2-16 16,-1 0 0-16,-5-1 0 0,-4 2-64 0,-2 3-16 16,0-3 0-16,-5 3 0 0,-4-2 128 0,-2 5 32 15,-5 0 0-15,-3 0 0 0,-3 2-32 0,-5 3-16 16,-3 3 0-16,-2 5 0 0,-2 2-304 0,-1 5 0 16,-4 3 128-16,2 2-128 0,1 3 0 0,-1 0 0 0,1 1 0 15,2 4 0-15,4 4-128 0,3-3 128 16,4 1 0-16,4-3-144 0,3 0 144 0,4-3 0 0,4 1 0 0,3-3 0 15,3 0 0-15,2-2 0 0,2-2 0 0,3-3 0 16,4-1 0-16,0-5 0 0,4 1 0 0,3-5 0 16,1-1 0-16,3-2 128 0,2-4-128 0,1-2 0 15,-1-1-2240-15,-2-5-512 16</inkml:trace>
  <inkml:trace contextRef="#ctx0" brushRef="#br0" timeOffset="16323.23">13630 9169 30575 0,'-11'8'1344'0,"11"-8"304"0,-9 5-1328 0,3 1-320 16,6-6 0-16,-7 10 0 0,7-10 736 0,-4 13 80 16,4-13 16-16,-2 9 0 0,2-9-464 0,0 0-96 15,0 0-16-15,0 0 0 0,0 0-128 0,0 0-128 16,0 0 192-16,0 0-192 15,0 0-848-15,0 0-288 0,10-3-48 0,-10 3-13104 0</inkml:trace>
  <inkml:trace contextRef="#ctx0" brushRef="#br0" timeOffset="17253.16">14900 8719 2751 0,'0'0'256'0,"12"-3"-256"16,-12 3 0-16,8-3 0 0,-8 3 3344 0,9-6 624 16,-9 6 128-16,0 0 32 0,0 0-2144 0,0 0-416 15,0 0-96-15,0 0 0 0,0 0-192 0,-6-7-16 16,-4 3-16-16,-3 2 0 0,2 0-224 0,-6 1-64 16,-1 1 0-16,-2 4 0 0,-4-2-352 0,-3 5-80 15,-3 3-16-15,-2-1 0 0,-1 2-192 0,0 2-64 16,-2-4 0-16,4 2 0 0,1-2-128 0,6 1-128 15,4 0 192-15,5-1-192 0,6 4 160 0,1-3-160 16,4 3 128-16,3 0-128 0,4-3 128 0,3 3-128 16,4 2 128-16,4 1-128 0,3-2 176 0,-3-4-48 15,2 2-128-15,3 2 192 0,0 0-192 0,3 2 128 16,-2 0-128-16,6 5 0 0,-5-2 0 0,-3-1 128 16,-1 0-128-16,-6-2 0 0,-3-2 0 0,-3 2 128 15,-3 0-128-15,-3 2 0 0,-3-5 336 0,-3-3-16 0,-2 3-16 16,-4-5 0-16,-4 3 272 0,-2-4 64 0,-3 1 16 15,-5-4 0-15,-5 0-208 0,0-2-64 16,0-2 0-16,1-1 0 0,0-2-160 0,1-1-32 0,0-4-16 0,5-1 0 16,3-2-368-16,3 1-80 0,3-4-16 0,3 0 0 31,3 0-2080-31,5 2-400 0,4-4-96 0,3 0-16 0</inkml:trace>
  <inkml:trace contextRef="#ctx0" brushRef="#br0" timeOffset="17743.36">15378 8732 19807 0,'0'0'880'0,"-5"6"176"0,-1 2-848 0,-1-1-208 15,0 6 0-15,-2 1 0 0,-1 4 1088 0,-2 3 192 16,-2 3 16-16,1 6 16 0,-4-2-160 0,0 5-16 15,1 2-16-15,-1 3 0 0,-2 4-208 0,-9 16-32 16,0-4-16-16,3 0 0 0,-1-4-240 0,5-2-48 16,-2-1-16-16,2-4 0 0,2-1-288 0,2-4-48 15,0-3-16-15,3 1 0 0,3-9 144 0,0-1 32 16,1-1 0-16,3-5 0 0,0-2 64 0,1-6 0 16,3-1 16-16,3-11 0 0,0 0 128 0,0 0 32 15,2-9 0-15,1-4 0 0,1-6-32 0,1-4 0 16,2-1 0-16,2-7 0 0,2-3-288 0,0-3-64 15,2-2-16-15,2-7 0 0,2-2-96 0,2-4 0 0,1-1-128 16,-3 17 192-16,3-6-192 0,4 0 0 0,2 0 128 0,1 1-128 16,0 4 0-16,1 3 0 0,2 3-144 0,-1 2 144 15,-1 5-160-15,0 4 160 0,-3 2-160 0,-1 4 160 16,-2 2-144-16,-2 6 144 0,-2 0-128 0,-1 5 128 16,-3 4 0-16,-3 2-160 0,-3 0 160 0,-2 8 0 15,-3 2-160-15,-3 2 160 0,-2-3-128 0,-1 4 128 0,-5 2 0 0,0 0-128 16,-3 2 128-16,-2-4 0 0,-2 1 0 0,-3-1 0 15,-2-1 0-15,-1 1-128 0,0-1 128 0,-2-1-160 16,-1-5 160-16,3 0-160 16,0-1-480-16,2-5-112 0,2-1-16 0,3-3 0 15,3-2-2208-15,2-2-448 0,4 1-96 0</inkml:trace>
  <inkml:trace contextRef="#ctx0" brushRef="#br0" timeOffset="18093.03">16048 8751 21183 0,'0'0'1888'0,"4"-4"-1504"15,-4 4-384-15,0 0 0 0,0-6 1376 0,0 6 208 16,0 0 32-16,-8-2 16 0,-1 2-480 0,-2 4-80 16,-4 1-32-16,-1 2 0 0,-5 5-592 0,-3 2-128 15,-3 4-32-15,-1 4 0 0,-4 2 32 0,0 2 16 16,1-1 0-16,1 1 0 0,2-2-144 0,3 1-16 15,3 1-16-15,5-4 0 0,4 0-160 0,4-3 0 16,4-2 0-16,4 0 128 0,2-2 32 0,4-1 0 0,3-6 0 16,2-1 0-16,2-4 112 0,2-3 32 0,0 0 0 0,3-4 0 15,1-4 160-15,-1 1 48 0,1-5 0 0,0 1 0 16,0 0-176-16,-2-2-16 0,0 3-16 0,-2-2 0 16,-2 2-176-16,0 2-128 0,-3 2 192 0,-2 1-192 15,-7 5 0-15,8 0 0 0,-8 0 0 0,5 9 0 16,-1-3 0-16,0 6 0 0,-3-1 0 0,0 3-144 0,-1 3-16 0,1-1 0 15,-1-1 0-15,2 2 0 16,-1-2-2112-16,2-2-416 0,-1-2-96 0</inkml:trace>
  <inkml:trace contextRef="#ctx0" brushRef="#br0" timeOffset="18351.5">16728 8648 15663 0,'0'0'1392'0,"0"0"-1120"15,0 0-272-15,-8 0 0 0,1 0 2736 0,-2 4 480 16,-3 3 112-16,-2 1 0 0,-2 3-1760 0,-3 5-352 16,-3-3-80-16,-1 5-16 0,2 4-416 0,-2 1-96 15,-1 5-16-15,2-3 0 0,0 4-352 0,2-1-80 16,2 2-16-16,3-2 0 0,4 1-144 0,-2 3 0 15,3-8 144-15,2 2-144 0,3-1 0 0,-1-3 0 0,2-1 0 0,3-1 0 32,1-2-400-32,1-4-160 0,1-1-16 0,2-2-16 15,1-5-1712-15,2-1-352 0,-7-5-64 0</inkml:trace>
  <inkml:trace contextRef="#ctx0" brushRef="#br0" timeOffset="18754.5">16991 8798 26719 0,'0'0'2368'0,"0"0"-1888"15,0 0-480-15,0 0 0 0,0 0 752 0,0 0 48 16,0 0 16-16,8 5 0 0,-1 1 80 0,2 1 0 16,0-2 16-16,3 0 0 0,0-3-224 0,2 1-48 15,2 1-16-15,0-3 0 0,2 0-272 0,0-1-48 16,-1 0-16-16,0-1 0 0,-2 0-128 0,1-3-32 15,-1-1 0-15,1 0 0 0,-3 1-128 0,0-4 192 16,-3 2-192-16,0-4 192 0,-1 1-48 0,-1-5 0 16,-2-1 0-16,-1-1 0 0,-1 4 192 0,-4-2 48 15,-1 0 0-15,-3 2 0 0,-1 3-80 0,-3-1-16 16,-2 5 0-16,-3 2 0 0,-3 3-160 0,-3 4-128 16,-3 1 192-16,-1 4-192 0,-2 4 192 0,0-2-192 15,1 5 192-15,1 3-192 0,2 1 0 0,1 4 0 16,2-1 0-16,4 3 0 0,4 0 128 0,3 1-128 15,5 0 0-15,2-2 0 0,2 3 144 0,5-3-16 16,1 2-128-16,5-4 192 0,5 0 176 0,2 0 16 16,3-3 16-16,4-2 0 0,2-3-112 0,4-5-32 0,3 2 0 15,1-7 0-15,1-3-80 0,0-2-32 0,0-2 0 0,0-1-13120 16,-1-3-2624-16</inkml:trace>
  <inkml:trace contextRef="#ctx0" brushRef="#br0" timeOffset="22447.28">22659 3136 11807 0,'0'0'512'0,"0"0"128"0,0 0-512 0,4-3-128 15,0-4 0-15,1 2 0 0,-5 5 640 0,5-4 128 16,0-1 0-16,0 0 16 0,0 1 192 0,0 2 48 16,0-3 0-16,0-2 0 0,-5 7-144 0,5-5-32 15,-1 1 0-15,-4 4 0 0,5-3 64 0,-5 3 16 16,0 0 0-16,0 0 0 0,5-7-64 0,-5 7-16 15,0 0 0-15,0 0 0 0,0 0-144 0,0 0-16 16,0 0-16-16,0 0 0 0,0 0-80 0,0 0-16 16,0 0 0-16,0 10 0 0,-1-2-128 0,0 4-48 15,-2-2 0-15,1 2 0 0,-2 4-112 0,1 0-32 16,0 2 0-16,-1 2 0 0,-1 3 128 0,0 3 0 16,0-2 16-16,-1 2 0 0,1-3-208 0,-1 3-64 15,0 0 0-15,-3 10 0 0,0-7 32 0,0-1 0 0,-1 0 0 0,0-4 0 16,-1-2 16-16,3 0 0 0,-3-2 0 0,3-2 0 15,-1-3 16-15,0-2 0 0,1-1 0 0,2-1 0 16,-1-1-32-16,7-10 0 0,-5 6 0 0,5-6 0 16,-2 9 0-16,2-9 0 0,0 0 0 0,0 0 0 15,0 0 16-15,0 0 0 0,0 0 0 0,0 0 0 16,0 0 16-16,0 0 16 0,0 0 0 0,0 0 0 16,6-1-64-16,2 1-16 0,1-4 0 0,1 1 0 0,0 1-128 15,1-2 128-15,2 1-128 0,1 0 128 0,0-4-128 0,3 2 0 16,-1 1 0-16,3-2 0 0,2 1 0 15,0 1 0-15,2-4 0 0,2 2 0 0,3 1 0 0,4-3 0 16,3 2 0-16,1 1 0 0,4-3 0 0,0 3 0 16,2 1 0-16,0-2 0 0,0 2 0 0,2 2 0 15,-3-1 0-15,5 2 0 0,0 0 0 0,2-2 0 16,1 2 0-16,-1 0 0 0,-1-2 0 0,0 3 0 16,-3 0 0-16,3 0 0 0,-5 3 0 0,-2-2 0 15,-2 0 0-15,0 2 0 0,0-2 0 0,0 1 0 16,2 1 0-16,-1 1 0 0,2 0 0 0,0-1 0 15,-1 0 0-15,-3 1 0 0,1 0 0 0,-10-1 0 16,0 0 0-16,0 0 0 0,1-3 0 0,1 2 0 16,0-1 0-16,1 1 0 0,-1-1 0 0,1 0 0 15,-3 0 0-15,1 3 0 0,-2-1 0 0,-1-2 0 16,-2 0 0-16,-1 1 0 0,0-1 0 0,5 1 0 16,-3 1 0-16,0-1 0 0,-4 1 0 0,-2-2 0 15,-2 1 0-15,-1-1 0 0,0 0 0 0,-2 0 0 0,-2-1 0 16,1 0 0-16,0 2 0 0,-2-1 0 0,-1 0 128 0,2 0-128 15,-5 1 0-15,2-1 0 0,0-1 0 0,0 1 0 16,0-1 0-16,-1 3 0 0,-8-3 0 0,7 1 0 16,0 2 0-16,0-1 0 0,-7-2 128 0,8 0-128 15,-8 0 0-15,6 0 0 0,-6 0 144 0,0 0-144 16,7 1 128-16,-7-1-128 0,0 0 160 0,7 0-160 16,-7 0 192-16,8 0-64 0,-8 0-128 0,0 0 192 15,7-1-64-15,0-1-128 0,-2-1 176 0,0-3-176 16,0 3 272-16,-1-1-48 0,2-2-16 0,2-4 0 0,-2 4 64 15,1-5 16-15,-1 0 0 0,2-2 0 0,-1-5 16 0,1-2 0 16,-1-4 0-16,4 0 0 0,-4-5-48 0,3-1 0 16,1-3 0-16,-1-1 0 0,0-2-48 0,-1 1-16 15,-2-1 0-15,1 1 0 0,0 3-192 0,-2 0 176 16,-1-2-176-16,0 3 160 0,-1-1-160 0,-1 3 0 16,-2 4 0-16,0 2 128 0,-1 1-128 0,0 7 0 15,-1 0 0-15,0 2 0 0,-1 5 0 0,2 0-176 16,-2 2 48-16,2 6 0 15,0 0-1840-15,0 0-352 0,-7 8-80 0,1 4-16304 0</inkml:trace>
  <inkml:trace contextRef="#ctx0" brushRef="#br0" timeOffset="27511.94">19572 7194 14335 0,'0'0'640'0,"0"0"128"0,0 0-624 0,0 0-144 0,0 0 0 0,0 0 0 16,0 0 848-16,0 0 144 0,0 0 32 0,0 0 0 0,0 0-112 0,0 0-16 16,0 0 0-16,0 0 0 0,0 0 0 0,0 0 0 15,0 0 0-15,-7 3 0 0,-3 1-192 0,-1 1-64 16,-1-1 0-16,-4-1 0 0,-2-1-144 0,-4 1-48 15,-2-1 0-15,-3 0 0 0,-2 0 32 0,-13-1 0 16,3-1 0-16,2 2 0 0,5-4 16 0,0 2 0 16,4 0 0-16,2 0 0 0,-1-1-112 0,0-1 0 15,2 0-16-15,1 2 0 0,1 0-16 0,1 0 0 16,6-1 0-16,-2 0 0 0,-2-2-112 0,4 2-32 16,0 0 0-16,3-1 0 0,2 0 64 0,2 1 16 15,9 1 0-15,-9-2 0 0,1 0-112 0,8 2-32 16,0 0 0-16,0 0 0 0,0 0-144 0,0 0 0 15,0 0 0-15,0 0 128 0,0 0-128 0,0 0 0 16,0 0 0-16,0 0 0 0,0 0-128 0,-1 11 128 16,1 1 0-16,0-3 0 0,0-9 0 0,2 12-144 15,1 1 144-15,1 0 0 0,1 1 0 0,-3 1-128 16,2 1 128-16,1 4 0 0,2 1 0 0,-3 6 0 16,1-4 0-16,1 3 0 0,0 2 0 0,-1 4 0 15,0 0 0-15,1 1 0 0,-1 6 0 0,-2 2 0 0,1 1 0 16,0 2 0-16,-4-3 0 0,1 5 0 0,-1-3 0 0,0 7 0 15,-1 2 0-15,-3 1 0 0,-2 2 0 0,0 0 0 16,-2 0 0-16,-1 3 0 0,0-2 128 0,-1 0-128 16,0 1 0-16,-3-3 0 0,-1 0 128 0,-4 0-128 15,3 4 0-15,0-4 128 0,-2 0-128 0,1-1 0 16,-1 0 144-16,2-2-144 0,0 0 128 0,-1-1-128 0,-1 3 176 0,-1-2-48 16,1-2-128-16,2 0 192 0,-1-7-192 0,2 3 0 15,-2-3 128-15,1-2-128 0,-1 0 128 0,2 1-128 16,1 0 176-16,1-6-176 0,1 0 192 0,0-2-192 15,0-5 192-15,2 2-192 0,1 3 160 0,-1-6-160 16,0 0 128-16,2-4-128 0,0-2 144 0,-1 0-144 16,1-4 160-16,-1 1-160 0,0-1 128 0,1-1-128 15,-3 2 0-15,3-3 144 0,2-1-144 0,-1-1 128 16,1-3-128-16,2 3 128 0,-1-3-128 0,3 0 128 16,1 0-128-16,0-10 128 0,5 7-128 0,1-2 0 15,3-1 0-15,5 3 0 0,2-2 176 0,3 4-48 16,2-4-128-16,5-2 192 0,0-3 0 0,5 1-16 15,3-1 0-15,4 3 0 0,3-1-176 0,3 4 160 16,5-3-160-16,-1 1 160 0,-1-4-160 0,-1 1 128 16,-5 2-128-16,-3 0 128 0,-3-3-128 0,0-2 0 15,-4 1 144-15,-1 1-144 0,-2 1 0 0,-3 1 0 16,-1 0 0-16,-3-6-12304 16,-6-1-2352-16</inkml:trace>
  <inkml:trace contextRef="#ctx0" brushRef="#br0" timeOffset="28671.46">20637 7355 2751 0,'0'0'128'0,"0"0"16"0,0 0-144 0,0 0 0 0,0 0 0 0,0 0 0 16,7-2 2720-16,0 0 512 0,-7 2 96 0,0 0 32 16,0 0-1824-16,0 0-384 0,0 0-64 0,0 0 0 15,7-2-64-15,-7 2 0 0,0 0 0 0,0 0 0 16,0 0 48-16,0 0 0 0,0 0 0 0,0 0 0 16,0 0-272-16,0 0-48 0,-9 1-16 0,1 0 0 15,-1 2-192-15,0-1-32 0,-4 3-16 0,0 3 0 16,-1-2-48-16,0 6 0 0,-1-2 0 0,-1 3 0 15,-4 1-128-15,1 1-16 0,-2 3-16 0,0 3 0 0,0 1-112 0,-8 15-32 16,2 0 0-16,5 0 0 0,5-3-144 0,3-1 0 16,3 1 0-16,5-2 0 0,2-3 0 0,3 0 0 15,3-3 0-15,4-8 0 0,1-1 0 0,2 0 128 16,3 0-128-16,8 7 128 0,3-4 64 0,0-3 16 16,3-3 0-16,1-4 0 0,4-6 96 0,-2-2 16 15,-1-2 0-15,1-1 0 0,0-4 64 0,2 0 32 16,0 0 0-16,-8-1 0 0,3-1-144 0,2-3-16 15,1 1-16-15,1-5 0 0,4-1-48 0,-4-1 0 16,-1 0 0-16,1-2 0 0,-5-2 128 0,-2-1 32 16,-2-3 0-16,-3-3 0 0,-4 2-16 0,-4-3 0 15,-1 1 0-15,-4-2 0 0,-2 5-112 0,-4 0-32 16,-3 3 0-16,-1 1 0 0,-4 0 0 0,-1-1 0 16,-3 2 0-16,-4 3 0 0,-2 1-320 0,-2 3-80 15,-2 2-16-15,0 0 0 16,0 4-2336-16,0-1-480 0,0 3-96 0</inkml:trace>
  <inkml:trace contextRef="#ctx0" brushRef="#br0" timeOffset="29480.63">20469 9161 12895 0,'0'0'1152'0,"0"0"-928"16,0 0-224-16,0 0 0 0,0 0 1088 0,0 0 192 16,0 0 16-16,0 0 16 0,-5-6 48 0,0-2 16 15,-2 3 0-15,0 0 0 0,-1 1-256 0,-2 2-48 16,-1-1-16-16,-2 1 0 0,0 0-160 0,-5 2-16 15,-2 0-16-15,1 3 0 0,0-1-240 0,-1 4-48 16,-2 2-16-16,-1 1 0 0,-1 0-176 0,0 4-48 16,0 1 0-16,-1 2 0 0,1 0-80 0,4 0 0 15,1 1-16-15,2-1 0 0,2 1 16 0,2 1 0 16,4-3 0-16,4-1 0 0,2-1-256 0,3-1 0 16,2 2 0-16,2-2 0 0,2 0 192 0,3 2 0 15,1-1 0-15,3-4 0 0,2-3 128 0,3 2 0 16,-1-7 16-16,3 3 0 0,2-1-80 0,-1-1 0 15,1 1-16-15,-1-3 0 0,2 0-240 0,-1-3 176 16,-2 1-176-16,-6-1 160 16,1 1-512-16,3-1-96 0,0-1-32 0,0-2 0 15,0-1-1984-15,-4 2-400 0,2-2-80 0</inkml:trace>
  <inkml:trace contextRef="#ctx0" brushRef="#br0" timeOffset="29698.79">20728 9410 24703 0,'0'0'1088'0,"0"0"240"0,0 8-1072 0,-1 3-256 0,-2 5 0 0,1-5 0 0,-2 2 768 0,0 2 80 15,0 3 32-15,-2 4 0 0,0 2 208 0,-2 0 64 16,-1 0 0-16,2 4 0 0,-1-4-352 0,0 3-64 16,-1-4-16-16,2 1 0 0,-1 0-368 0,1-4-80 15,-1-1-16-15,0-2 0 0,-1-2-128 0,2-2-128 16,0-2 144-16,1 2-144 15,0-3-944-15,2-1-272 0,1-3-64 0,3-6-13360 0</inkml:trace>
  <inkml:trace contextRef="#ctx0" brushRef="#br0" timeOffset="30645.48">21404 7075 20559 0,'0'0'896'0,"-5"-6"208"0,5 6-880 0,0 0-224 16,-2-9 0-16,2 9 0 0,0 0 592 0,0 0 80 15,0 0 16-15,0 0 0 0,6-6-32 0,2 1 0 16,1-2 0-16,1 4 0 0,3 0-48 0,1 2-16 15,1-1 0-15,3 2 0 0,-1-2-80 0,4 1 0 16,2-2-16-16,0-1 0 0,-2 2-160 0,-1 1-16 16,2-1-16-16,-3 1 0 0,0 0-48 0,2 1 0 0,-4 0 0 0,-3 1 0 15,-1 2 0-15,-2-1 0 0,0 1 0 0,-2 0 0 16,-2 1 112-16,-2 0 16 0,-5-4 0 0,4 11 0 16,-3 0 0-16,-2 3 16 0,-3 2 0 0,-1 3 0 15,-1 2-208-15,-2 4-64 0,-1 2 0 0,0 4 0 16,-1 2-128-16,0 4 0 0,0 1 0 0,-3 18 0 15,3-1 0-15,1 0 0 0,3-2 0 0,-2 0 0 0,3 1 0 16,1 2 0-16,0 4 0 0,1-1 0 16,-1 0 0-16,-1 6 0 0,0 2 0 0,-2-1 0 0,1 0 0 15,0 2 0-15,-2-4 0 0,-1 1 0 0,3 0 0 16,-1-3 128-16,1-1-128 0,0 0 0 0,-2 4 128 0,2-4-128 16,2-1 0-16,1 1 128 0,2-4-128 0,1 0 160 15,3 2-160-15,-2 0 160 0,0-3-16 0,3-1 0 16,2-2 0-16,1-2 0 0,-1-1 0 0,2-2 0 15,-1 2 0-15,1-1 0 0,-2-2 0 0,1-1 0 16,-1 0 0-16,2-3 0 0,-3 0-144 0,5 2 160 16,0-6-160-16,0 2 160 0,-1-4-160 0,0-2 0 15,0 0 0-15,-2-4 0 0,0 1 144 0,-1-6-144 16,1-1 160-16,0-2-160 0,-4-2 192 0,1-1-64 16,-2-4-128-16,-1-1 192 0,-1-3-16 0,0-5-16 15,-1 4 0-15,-1-6 0 0,2-5 96 0,-6 6 32 16,0 0 0-16,-3-2 0 0,-1-1 64 0,-1 2 16 15,-2 0 0-15,-2-1 0 0,-3-2 48 0,-4 3 16 16,-3 2 0-16,-3-3 0 0,-3-2-80 0,-2 2-16 16,-1 1 0-16,2 0 0 0,-3-2-144 0,3-2-48 15,1 1 0-15,2 1 0 0,4-2-144 0,0-2-192 0,4-3 32 0,3 0 16 32,3-6-1920-32,5 0-384 0,5-4-80 0,7-5-14688 0</inkml:trace>
  <inkml:trace contextRef="#ctx0" brushRef="#br0" timeOffset="31187.74">23288 8554 21183 0,'0'0'944'0,"0"0"192"0,-1-10-912 0,1 1-224 0,0 9 0 0,0 0 0 15,0 0 1600-15,0 0 288 0,11 6 48 0,0 2 16 16,-2-2-544-16,-3 8-96 0,0 1-32 0,-1 6 0 16,0 6-512-16,-2 5-128 0,-1 0 0 0,0 1-16 15,-4 3-208-15,0 1-32 0,-1-2-16 0,-4 2 0 0,-3-3-96 0,-2-1-16 16,1-3 0-16,-1-1 0 0,-4-6 0 0,0 2-16 16,0-3 0-16,-1-3 0 0,1-1-240 0,-1-3-256 15,0-5 48-15,0-1 16 16,4-8-2624-16,1-2-528 0</inkml:trace>
  <inkml:trace contextRef="#ctx0" brushRef="#br0" timeOffset="31603.81">25448 7891 17503 0,'-1'-15'1552'0,"1"10"-1232"0,1-3-320 0,-1 1 0 16,2-3 784-16,0 1 112 0,-1 0 0 0,-2 1 16 15,-1 3 432-15,0-4 96 0,-3 5 16 0,0 1 0 16,-3-2-224-16,-1 2-32 0,-3 2-16 0,-4 2 0 16,-2 2-464-16,-3 3-80 0,-3 0-32 0,-6 6 0 15,-4-1-112-15,-4 6-32 0,-4 4 0 0,0 2 0 0,1 1-128 0,3 7-16 16,3 2-16-16,3 2 0 0,3 1-176 0,5 1-128 16,4-3 192-16,-1 12-192 0,7-5 144 0,8-10-144 15,4-1 0-15,7-4 144 0,6 1 32 0,3-5 0 16,3-3 0-16,5-3 0 0,5-2-32 0,-5-5 0 15,6 0 0-15,5-3 0 0,4-1-144 0,0-2-176 16,-2-4 48-16,-2-3 0 16,-3 1-1568-16,1-2-304 0,-5 0-64 0,9-7-12064 15</inkml:trace>
  <inkml:trace contextRef="#ctx0" brushRef="#br0" timeOffset="31806.46">25808 8380 11967 0,'-7'11'1072'0,"1"-1"-864"16,-2 4-208-16,-1 3 0 0,1-1 3712 0,-4 3 688 15,-3 4 144-15,-2 3 16 0,-1-2-2848 0,1 5-576 16,0-1-112-16,2 1-32 0,2 0-224 0,-1-2-32 16,3 1-16-16,1-4 0 0,1 0-448 0,1 0-80 15,0-2-32-15,2-2 0 0,1-2-160 0,-1-1 0 16,2-2 0-16,1-1 0 15,1-4-2064-15,1 0-496 0</inkml:trace>
  <inkml:trace contextRef="#ctx0" brushRef="#br0" timeOffset="32614.21">27953 7659 1839 0,'-9'-9'0'0,"4"5"160"0,-2 0-160 0,-2 3 0 16,-1-1 0-16,-3-1 0 0,0 2 4240 0,-2 1 816 16,-2 1 176-16,-4 4 16 0,-3-1-3376 0,-3 4-672 15,0-2-144-15,-5 7-32 0,2-1-304 0,-3 6-64 16,0 5-16-16,0 1 0 0,-1 5-256 0,2 1-48 16,3 3-16-16,2 2 0 0,0 1-64 0,6-1-32 15,1 1 0-15,-2 7 0 0,4-5 0 0,8-6 0 16,5-1 0-16,3-2 0 0,5-6 0 0,2-2 0 0,4 0 0 0,2-4 0 15,2-1 32-15,2-2 0 16,0-2 0-16,4-1 0 0,1-4-64 0,0-3-16 0,-1 1 0 0,-5-4 0 31,1-2-528-31,2-1-96 0,-1-2-32 0,5-6-8688 0,-4 1-1744 0</inkml:trace>
  <inkml:trace contextRef="#ctx0" brushRef="#br0" timeOffset="32794.62">27182 8108 32255 0,'0'0'2864'0,"7"-3"-2288"16,4-2-576-16,6 0 0 0,4 4 0 0,-1 2 0 15,5-1 0-15,3-1 0 0,3-2 288 0,2 0-48 16,1 3-16-16,4-2 0 0,4-2 64 0,4 0 16 16,4 3 0-16,-13-2 0 0,4 1-304 0,1-1 160 15,-2-2-160-15,-2 0 128 16,-4 0-1456-16,-2 3-288 0,-3-6-64 0</inkml:trace>
  <inkml:trace contextRef="#ctx0" brushRef="#br0" timeOffset="33214.91">29390 7111 27647 0,'0'0'2448'0,"0"0"-1952"15,0 0-496-15,7 0 0 0,-7 0 0 0,0 0 0 16,0 0 0-16,0 0 0 0,0 11 624 0,-2 6 80 16,-3 1 0-16,-4 3 16 0,-3 11-272 0,-2 4-64 15,-3 6-16-15,-3 6 0 0,1 3-128 0,-1 4-32 16,-2 4 0-16,-2 5 0 0,1-2 16 0,-1 4 0 16,-1 2 0-16,1-4 0 0,0 2-96 0,3-5 0 15,1-1-128-15,2-3 192 0,2-4-192 0,2-9 128 16,1-2-128-16,4-4 0 15,1-4-256-15,3-2-128 0,-1 0-48 0,3-7 0 16,2-7-976-16,1-5-208 0,0-13-48 0,0 0-10928 0</inkml:trace>
  <inkml:trace contextRef="#ctx0" brushRef="#br0" timeOffset="33517.81">29868 7158 30175 0,'0'0'1344'0,"0"0"256"0,1-8-1280 0,-1 8-320 0,0 0 0 0,0 0 0 16,0 0 224-16,-8 9-32 0,-1 4 0 0,-1 4 0 16,-3 4 192-16,-1 6 48 0,-2 7 0 0,-1 4 0 15,0 6-112-15,-2 5-32 0,-2 3 0 0,1 7 0 16,-7-1 48-16,1 6 16 0,-2-1 0 0,-3 6 0 0,-2 2-160 0,-1-1-16 15,-2-1-16-15,0-5 0 16,1 1-160-16,2-9 160 0,6-5-160 0,4-1 160 0,4-7-160 0,4-4 0 16,1-3 0-16,4-7 0 0,1-5 0 0,3-3-192 15,0-7 32-15,4-2 16 16,2-12-384-16,0 0-80 0,0 0-16 0,8-6 0 16,2-6-1728-16,1-2-336 0,1-6-80 0</inkml:trace>
  <inkml:trace contextRef="#ctx0" brushRef="#br0" timeOffset="34055.62">29190 6945 27759 0,'5'-18'1216'0,"-1"11"272"0,2-3-1184 0,2 3-304 0,2-4 0 0,3 1 0 16,2 0 256-16,7-3-16 0,3 3 0 0,4-1 0 16,7 1 400-16,3 1 64 0,1 0 32 0,3 1 0 15,4 3-240-15,1-3-48 0,2 5-16 0,3 0 0 16,5 3-192-16,-1 0-48 0,-1 0 0 0,-2 3 0 16,0 0 64-16,-5 4 0 0,-3-2 0 0,-1 8 0 15,-2 1 0-15,-4 3 16 0,-3 4 0 0,-5 2 0 16,-4-2-16-16,-6 3-16 0,-5 3 0 0,-6 0 0 0,-3 3-240 0,-6 3 128 15,-4-1-128-15,-7 2 0 0,-3-1 0 16,-2 2 128-16,0-1-128 0,-3-1 0 0,-2-1 0 0,2-3 144 16,-1-2-144-16,-1 2 128 0,-1-7-128 0,2 1 160 15,0-1-160-15,0 3 160 0,0-6-160 0,0-2 160 16,0 1-160-16,1-1 160 0,-1 1-160 0,1-3 0 16,0-1 144-16,2 1-144 0,1-1 0 0,2 1 128 15,0 2-128-15,3-1 0 0,-1 0 0 0,3 0 0 16,2 1 0-16,2-1 0 0,0 1 0 0,1-2 0 15,2 0 0-15,1 2 0 0,1 0 0 0,1 1 0 16,-1 1 0-16,2-1 0 0,0-1 0 0,2 0 0 16,0 1 0-16,3-1 0 0,1-2 0 0,1 0 0 15,2-1 0-15,0 3 0 0,4-2 0 0,3 0 0 16,1 2 0-16,2-3 0 0,0 0 240 0,4 2-32 16,3 1 0-16,3 1 0 0,1-1-16 0,3 1 0 15,3 1 0-15,5 0 0 0,3 2-192 0,4-2 128 16,-1 0-128-16,-1 0 0 15,0 0-1456-15,-1-1-384 0</inkml:trace>
  <inkml:trace contextRef="#ctx0" brushRef="#br0" timeOffset="43510.84">13496 11684 11967 0,'-8'3'1072'0,"4"-1"-864"16,-1 0-208-16,1 2 0 0,-1-3 1392 0,1 1 224 15,2 1 48-15,-1 1 16 0,3-4-656 0,0 7-128 16,0-7-16-16,0 0-16 0,7 7-32 0,-1 0-16 16,4 1 0-16,2-4 0 0,4 0 112 0,3-2 32 0,3 1 0 15,2-6 0-15,4-1-192 0,0 0-16 0,1-1-16 0,0-4 0 16,-1 2-240-16,3-5-48 0,-2 4-16 0,0-6 0 15,0 0-160-15,1 0-16 0,-1 1-16 0,-1-1 0 16,-3-3-48-16,-1 5 0 0,-2 1 0 0,-3 1 0 16,-5-1-48-16,-2 2-16 0,-4-2 0 0,-2 0 0 15,-5 1 272-15,-4 1 48 0,-3-1 16 0,-4 4 0 16,-4-2 176-16,-4 3 16 0,-4 4 16 0,-3 1 0 0,-3 4-320 0,-3 4-64 16,-4 3-16-16,2 6 0 0,-3 5-144 0,-2 3-128 15,-3-2 144-15,1 5-144 0,-2 0 0 0,2 4 0 16,4 2 0-16,2-2 0 0,10-1 0 0,3-2 0 15,4-1 0-15,6-5 0 0,3 0 0 0,6-2 0 16,3-2 0-16,5-2 0 0,4-3 0 0,6 0 0 16,4-3 0-16,5-4 0 0,6-2 0 0,2-2-160 15,1-3 0-15,15-2 0 16,-7-3-1376-16,-3-2-288 0,0-4-48 0,-2 0-13360 0</inkml:trace>
  <inkml:trace contextRef="#ctx0" brushRef="#br0" timeOffset="43677.22">14310 12006 19343 0,'-5'-3'1728'0,"0"2"-1392"15,0-3-336-15,1 0 0 0,4 4 4576 0,0 0 848 16,0 0 160-16,0 0 48 0,-6-1-3952 0,6 1-784 16,0 0-144-16,0 0-48 0,0 0-416 0,0 0-96 15,0 0 0-15,0 0-16 16,0 0-976-16,0 0-192 0,0 0-32 0,0 0-11040 0,0 0-2208 0</inkml:trace>
  <inkml:trace contextRef="#ctx0" brushRef="#br0" timeOffset="44172.2">15526 11545 25631 0,'-7'-16'1136'0,"5"10"224"0,-1-2-1088 0,2-1-272 16,0 3 0-16,-1-2 0 0,2 8 992 0,0 0 144 15,0 0 16-15,0 0 16 0,-6 11 48 0,0 1 16 16,-2 6 0-16,3 5 0 0,-2 2-624 0,1 7-128 16,2 2-32-16,-1 3 0 0,1 0-176 0,-1 1-32 15,2 3-16-15,-3-3 0 0,1 0-48 0,2-1-16 0,-1-3 0 16,1-4 0-16,2-4-160 0,1-4 128 0,0-3-128 0,2-4 128 15,1-2 16-15,0-7 0 0,-3-6 0 0,8 3 0 16,1-6 432-16,4-3 64 0,0-8 32 0,1-2 0 16,2-5-224-16,2 0-32 0,0-6-16 0,1 1 0 15,1-4-208-15,2 1-32 0,1-1-16 0,0-1 0 16,-2 0-144-16,1 6 0 0,-2-2 144 0,-1 4-144 16,-1 2 0-16,0 3 0 0,-3 0 0 0,5-4-128 15,-3 6-1200-15,-3 3-224 0,-1 6-48 16,-4 1-9984-16,-1 4-1984 0</inkml:trace>
  <inkml:trace contextRef="#ctx0" brushRef="#br0" timeOffset="44473.24">16059 11804 20271 0,'0'0'1792'0,"8"2"-1424"15,1-2-368-15,2 0 0 0,5 0 1520 0,1-1 224 16,4 1 48-16,3-2 16 0,1-4-720 0,2 3-160 15,-7-1-32-15,1 1 0 0,-2-1-320 0,1 1-80 16,-2-4-16-16,-3 3 0 0,-1-3-128 0,-2 2-32 16,-4 0 0-16,1-4 0 0,-4 2 384 0,-5 7 80 15,0 0 16-15,-3-5 0 0,-2 0 144 0,-4 3 16 16,-5 0 16-16,-4 4 0 0,-2 3-368 0,-5 1-80 16,-1 2-16-16,-2 2 0 0,-24 12-288 0,10-2-64 15,6-2-16-15,7-2 0 0,7 1-144 0,6-1 0 0,3 1 0 16,5-1 128-16,5 0-128 0,3-4 0 0,3 1 0 0,4 1 0 15,0-1-128-15,7-4-16 0,3-1 0 0,-2-2 0 32,3-3-992-32,5 1-192 0,5-3-32 0,2 2-10016 0,1-6-2000 0</inkml:trace>
  <inkml:trace contextRef="#ctx0" brushRef="#br0" timeOffset="44722.01">17032 11700 18431 0,'0'0'1632'0,"0"0"-1312"16,0 0-320-16,0 0 0 0,-7 0 2416 0,1 0 400 16,-2 0 96-16,0 2 16 0,-1 2-1424 0,-2 5-288 15,-1-4-48-15,-1 5-16 0,-1-2-480 0,-1 4-96 16,-3-1-32-16,-1 1 0 0,-1 4-160 0,1 0-48 16,2 2 0-16,2-2 0 0,1 0-208 0,1-1-128 15,2 1 160-15,4 1-160 0,2-3 0 0,4 1 0 16,2-2 0-16,4-2 0 0,2 1 0 0,3-1-160 15,4-3 0-15,2-1 0 16,2 0-400-16,2-5-80 0,2 1 0 0,1-4-16 16,1-2-1872-16,0-5-368 0,0 1-80 0</inkml:trace>
  <inkml:trace contextRef="#ctx0" brushRef="#br0" timeOffset="44924.01">17896 11111 25791 0,'0'0'2304'0,"-7"1"-1856"0,-2 1-448 0,0 1 0 16,0 4 1328-16,-1 0 160 0,-3 6 48 0,-2 5 0 15,-2 4-352-15,-1 7-64 0,-1 4-16 0,2 4 0 16,-1 2-336-16,1 2-64 0,2 3 0 0,1 1-16 16,0 3-400-16,1-2-80 0,2 0-16 0,-1 2 0 0,2-4-192 0,0 2-256 15,0-3 48-15,2 2-11088 16,-2-5-2208-16</inkml:trace>
  <inkml:trace contextRef="#ctx0" brushRef="#br0" timeOffset="45312.91">17510 11663 20271 0,'0'-17'896'0,"2"12"192"0,3-4-880 0,3 3-208 15,2-3 0-15,3 4 0 0,2 2 2240 0,3 0 384 16,4-1 96-16,3 2 16 0,4 0-1968 0,6 1-400 15,3-2-80-15,2 2-16 0,2 0 16 0,0-2 0 16,-1 0 0-16,-2 0 0 0,-1 0-160 0,-2 2-128 16,-5 1 192-16,-4 0-192 0,-5 1 128 0,-2 2-128 15,-3-1 0-15,-4 2 0 0,-4-1 0 0,-4 3 0 16,-5-6 0-16,-2 11 0 0,-3 3 0 0,-2 0 256 16,-5 7-48-16,-2-1-16 0,-1 0 64 0,2 1 16 15,-2 0 0-15,2 0 0 0,2-4-272 0,2 0 160 16,1-3-160-16,7 1 128 0,0-2 160 0,3-3 32 15,3 0 0-15,4-5 0 0,3 3 64 0,2-3 0 0,4-2 16 0,2-3 0 16,2-2-64-16,2 0-16 0,0-3 0 0,4 1 0 16,1-1-64-16,-1-4 0 0,0 0-16 15,0-2 0-15,-5 2 32 0,0-3 16 0,-3 2 0 0,-3-1 0 16,-3-2 112-16,-4 3 32 0,-3-3 0 0,-3 2 0 16,-4-1-64-16,-2-1-16 0,-5 2 0 0,-2 3 0 15,-5-3-224-15,-1 3-128 0,-5-2 160 0,-2 2-160 16,-2 2-672-1,2 1-224-15,1 1-64 0,3 3-11216 0,0 0-2256 0</inkml:trace>
  <inkml:trace contextRef="#ctx0" brushRef="#br0" timeOffset="45659.04">19083 11532 23039 0,'0'0'1024'0,"-6"5"192"0,-3 4-960 0,0 2-256 15,-2 6 0-15,2 1 0 0,-3 3 2448 0,-3 3 448 16,1 3 96-16,-2 0 16 0,-1 2-1664 0,2 1-320 16,0 2-64-16,1-4 0 0,1-1-576 0,2-4-96 15,0-2-32-15,4 0 0 0,0-4-256 0,4-3 160 16,-1-1-160-16,2-5 128 0,2-8 192 0,0 0 48 15,0 0 0-15,9 0 0 0,0-4 272 0,3-6 48 16,2-2 16-16,-2-3 0 0,4-3-144 0,1-2-32 0,3 0 0 0,0-3 0 16,0 1-144-16,2 1-48 0,-1-1 0 0,2-1 0 15,0 4-336-15,0 2 128 0,0 4-128 0,0 0 0 16,0 1 0-16,-2 6 0 0,-2 2 0 0,-1 2 0 16,-1-1-208-16,-2 6-64 0,0-1-16 0,-1 2-13008 15,-1 1-2592-15</inkml:trace>
  <inkml:trace contextRef="#ctx0" brushRef="#br0" timeOffset="46624.24">21265 11473 4607 0,'3'-11'192'0,"-3"11"64"0,0 0-256 0,0 0 0 16,0 0 0-16,0 0 0 0,0 0 6016 0,0 0 1168 15,0 0 240-15,-3 10 32 0,0 4-4960 0,-1 4-1008 16,0 1-192-16,-1-1-32 0,-2 5-624 0,-1 3-112 15,-1-2-16-15,0 3-16 0,0 1-192 0,1 3-48 16,-1-6 0-16,1 2 0 0,0-4-256 0,2-1 0 16,0 3 128-16,-1-8-128 0,2-1 0 0,0-5-144 15,1 1 16-15,1-6 0 16,-1 2-2384-16,4-8-480 0,0 0-80 0</inkml:trace>
  <inkml:trace contextRef="#ctx0" brushRef="#br0" timeOffset="46848.86">21187 11194 8287 0,'-6'-9'736'0,"-1"1"-592"0,7 8-144 0,-5-11 0 15,1 3 6400-15,1 0 1232 0,3 8 256 0,0 0 48 16,0 0-5664-16,0 0-1136 0,0 0-240 0,0 0-32 15,0 0-608-15,0 0-128 0,0 0-128 0,0 0 176 16,7-5-368-16,-7 5-64 0,0 0 0 0,12-2-16 16,-2 1-2256-16,0 2-448 0,-1 1-96 0</inkml:trace>
  <inkml:trace contextRef="#ctx0" brushRef="#br0" timeOffset="47192.22">22865 11073 21183 0,'3'-31'944'0,"-2"21"192"0,0-2-912 0,2-1-224 15,-1-2 0-15,-1 2 0 0,-1 0 2832 0,-1 0 528 16,-1 5 96-16,-2-3 32 0,-3 4-2144 0,0-1-416 16,-3 4-96-16,-3 3 0 0,-4 1-304 0,0 4-48 15,-4 4-16-15,-3 0 0 0,-3 11-144 0,-1 3-48 16,-2 5 0-16,-1 2 0 0,1 3-144 0,1 5-128 0,-1 6 144 0,4 0-144 16,2 4 0-16,1-1 0 0,1 3 0 15,2 4 0-15,-1 2 0 0,2 0 0 0,2-1 0 0,0-2-160 31,2-2-1232-31,1 0-240 0,-1-5-48 0,-1-4-16 0,2-4-1280 0,0-4-256 16</inkml:trace>
  <inkml:trace contextRef="#ctx0" brushRef="#br0" timeOffset="47341.88">21990 11646 26719 0,'-1'-14'2368'0,"4"-2"-1888"16,4-2-480-16,4 1 0 0,4 3 2512 0,3-1 416 15,2 2 80-15,3 6 0 0,2-2-1968 0,4 3-400 16,3-1-64-16,4 3-32 0,3 3-288 0,4 4-64 15,6 0-16-15,2 1 0 0,3-2-352 0,3-1-64 16,-3 0-16-16,-2 0-11504 16,-8 1-2304-16</inkml:trace>
  <inkml:trace contextRef="#ctx0" brushRef="#br0" timeOffset="47876.61">25335 10741 17503 0,'1'-5'1552'0,"2"0"-1232"15,0-1-320-15,-3-2 0 0,0-2 1248 0,0 1 192 16,0 0 32-16,0 0 16 0,-5 0 80 0,0 3 16 16,-1 2 0-16,-3 0 0 0,-4 3-272 0,-5 2-48 15,-4 3-16-15,-9 0 0 0,-4 5-560 0,-4 1-112 16,-3 5-32-16,-1 3 0 0,-5 4-64 0,1 1-16 16,0 5 0-16,0 5 0 0,-1 1 48 0,2 3 0 15,1 0 0-15,6-2 0 0,5 1-192 0,7-1-16 16,6 1-16-16,10-3 0 0,5-5-288 0,6 1 128 15,5 2-128-15,6-7 0 0,7-3 128 0,5 0-128 16,5-3 0-16,2-4 0 0,3 0 0 0,2-7 0 16,3 2 0-16,1-6 0 15,1-3-352-15,-1-2-80 0,0-3-16 0,1-2 0 16,1 0-2064-16,-3-3-432 0,-3 2-64 0</inkml:trace>
  <inkml:trace contextRef="#ctx0" brushRef="#br0" timeOffset="48651.12">25984 11219 32479 0,'0'0'1440'0,"0"0"288"0,0 0-1376 0,-3 9-352 16,-1 0 0-16,-1 4 0 0,-3 1 1216 0,0 3 160 15,-1 5 32-15,1 3 16 0,-3 5-288 0,1-1-64 16,-1 4-16-16,1 3 0 0,-1-3-448 0,1 1-96 16,1-1 0-16,3 0-16 0,-3-4-288 0,2 0-48 15,-1-3-16-15,2 1 0 0,0-6-144 0,0 1 0 16,1-4 0-16,0-3 128 0,0-1-288 0,0-1-64 16,1-3-16-16,3-3 0 15,1-7-3024-15,0 0-624 0</inkml:trace>
  <inkml:trace contextRef="#ctx0" brushRef="#br0" timeOffset="49516.96">26977 10565 27647 0,'0'0'2448'0,"-11"-4"-1952"15,0 1-496-15,3 1 0 0,0-1 0 0,8 3-128 0,-5-8-16 0,5 8 0 16,0 0 1392-16,7-6 288 0,5 4 48 0,4-4 16 15,6-1-864-15,5 2-160 0,5 1-48 0,4-1 0 16,6 1-272-16,-7 2-64 0,4-1-16 0,4 0 0 16,3 1-176-16,-4-2 0 0,0 2 0 0,-3-1 0 15,2 2 0-15,-4 1 0 0,-3 1 0 0,-5 0 0 16,-3-1-384-16,-6 3-128 0,-5 2 0 16,-4 0-9664-16,-11-5-1936 0</inkml:trace>
  <inkml:trace contextRef="#ctx0" brushRef="#br0" timeOffset="49697.55">27042 10830 22111 0,'-13'-4'976'0,"7"4"208"0,-4 2-944 0,10-2-240 16,0 0 0-16,0 0 0 0,0 0 2656 0,0 0 480 15,7 5 112-15,6 0 16 0,4-1-1792 0,4-2-336 16,6 2-80-16,6 1-16 0,6-1-496 0,-7-2-96 16,7 0-32-16,5 0 0 0,1 1-160 0,4-2-16 15,3-1-16-15,-1 1 0 0,-2-1-224 0,1 0 0 16,-2 0 0-16,-1-1 0 15,-5-2-1424-15,-1 1-336 0,-4-1-64 0,6-2-14080 0</inkml:trace>
  <inkml:trace contextRef="#ctx0" brushRef="#br0" timeOffset="50078.22">27672 10057 24879 0,'2'-6'2208'0,"-1"-3"-1760"16,0 4-448-16,2 0 0 0,-2-4 832 0,0 5 96 15,-1 4 16-15,0 0 0 0,0 0 432 0,0 0 96 16,-5 3 0-16,-2 7 16 0,-5 4-448 0,-2 10-80 16,-2 1-32-16,-2 9 0 0,-1 7-336 0,-2 9-64 15,-1 5-16-15,-1 7 0 0,-3 3-48 0,1 7-16 16,-2 5 0-16,0-1 0 0,2-2-112 0,-11 27-16 16,7-18-16-16,4-7 0 0,2-10-176 0,3-6-128 15,0-12 192-15,5-2-192 0,3-9 192 0,1-4-192 16,2-6 192-16,4-2-192 0,2-6 0 0,-1-5 0 15,4-14 0-15,0 0 0 16,0 0-2256-16,14-4-368 0,2-5-64 0</inkml:trace>
  <inkml:trace contextRef="#ctx0" brushRef="#br0" timeOffset="51069.06">29697 10146 8287 0,'0'0'736'0,"0"0"-592"15,0 0-144-15,0 0 0 0,0 0 2112 0,0 0 384 16,0 0 64-16,0 0 32 0,0 0-1296 0,0 0-256 16,0 0-48-16,0 0-16 0,5-3-32 0,-5 3-16 15,5-8 0-15,-1 3 0 0,-4 5-96 0,0 0 0 16,0 0-16-16,0 0 0 0,0 0 16 0,0 0 0 16,0 0 0-16,0 0 0 0,3-7-128 0,-3 7 0 15,0 0-16-15,0 0 0 0,-1-8-144 0,1 8-32 16,-4-6 0-16,0 3 0 0,-1-1-160 0,5 4-32 15,-8-4-16-15,1 3 0 0,0-1-48 0,0 2-16 16,-2-1 0-16,0 1 0 0,-3 0 16 0,0 1 0 0,-4 3 0 0,2 1 0 16,-3-1 48-16,-2 3 16 0,-3 1 0 0,-2 0 0 15,-2 5-64-15,-2 1 0 0,-1 2 0 0,-1 3 0 16,-3 3-128-16,1 3-128 0,0 3 192 0,0 3-192 16,0 1 0-16,2 3 0 0,1 2 0 0,1 1 0 15,2 2 0-15,3-2 0 0,3-1 0 0,2-2 0 0,3 0 0 16,2-2 0-16,6-3 0 0,2 1 0 15,0-1 0-15,5-4 0 0,0 0 0 0,5-5 0 0,0-1 128 0,2 0-128 16,5 1 0-16,1-2 0 0,2-3 144 0,3-1-144 16,1-1 0-16,2-1 144 0,1 1-144 0,1-1 128 15,2-2-128-15,3-3 128 0,3 1 0 0,0-3-128 16,4-3 192-16,-1-2-64 0,0-2 0 0,1-2 0 16,-2 1 0-16,0-1 0 0,-1-5 32 0,-1 1 0 15,1-2 0-15,0 0 0 0,-2 3-160 0,0-5 160 16,-2 1-160-16,-3 1 160 0,-1 0-32 0,-1 1 0 15,-1-4 0-15,-1 3 0 0,-2-3 48 0,0 3 0 16,0-3 0-16,-1 1 0 0,-2-1-48 0,-1-3 0 16,-1 0 0-16,-3 2 0 0,-1-1-128 0,1 1 192 15,-1-2-192-15,0-1 192 0,0-1-192 0,2 1 0 16,-5-1 144-16,3 2-144 0,0-7 0 0,1 2 144 16,-1 1-144-16,-1 0 0 0,-2 1 160 0,1 1-160 15,-3 0 128-15,-1 0-128 0,-2 2 192 0,0 0-64 16,-2-1 0-16,0 5 0 0,-2-3 16 0,0 0 0 15,-1 1 0-15,0-1 0 0,-1-1 16 0,-4 1 0 0,-1 1 0 16,-1 2 0-16,-1-3-32 0,-2 1-128 0,-1 2 192 0,1-2-64 16,-2 2-128-16,1 2 0 0,-4-3 144 0,0 5-144 15,-2-4 0-15,0 4 128 0,1-2-128 0,-2 3 0 16,1-3 0-16,0 1 0 0,-1 2 0 0,1-2 128 16,2 3-128-16,-6 0 0 0,4-1 0 0,6 2 0 15,1 0 0-15,1-1 0 0,4-2 0 0,0 4 0 16,2 0-864-16,6 3-96 0,0 0 0 0,0 0-16 15,10-4-1776-15,6-1-368 16</inkml:trace>
  <inkml:trace contextRef="#ctx0" brushRef="#br0" timeOffset="62587.1">1563 13339 26719 0,'0'0'2368'0,"-5"-7"-1888"0,5 7-480 0,0 0 0 15,0 0-192-15,0 0-128 0,0 0-16 0,0 0-16 16,0 0 352-16,12-4 0 0,-1 3 0 0,3-1 0 16,0 1 224-16,4 1 16 0,1 0 0 0,4 0 0 15,4 0-32-15,1-1 0 0,0-2 0 0,1 1 0 16,4 2 32-16,5-3 0 0,4-1 0 0,2 0 0 15,3-1 0-15,2-1 0 0,-1 1 0 0,0 2 0 16,1 0-112-16,2-5-128 0,2 2 176 0,4-3-176 16,4 1 224-16,1 2-64 0,3 1-16 0,-2-2 0 15,-4 2 64-15,4-4 16 0,1 3 0 0,4-2 0 0,3 5 64 0,1-1 16 16,3-1 0-16,-2-2 0 0,-2 1-112 0,2 3 0 16,4 1-16-16,3-2 0 0,7 1-176 0,-5 1 0 15,-3-2 144-15,1 2-144 0,1-1 0 0,5 2 128 16,1-3-128-16,1 1 0 0,-2 1 0 0,3-1 0 15,-3 2 0-15,4 1 0 0,4 1 0 0,-1-2 0 16,-1-1 0-16,1-1 0 0,0 3 0 0,4 0 0 16,3 3 0-16,-1-3 0 0,-3-3 0 0,3 3 0 15,4 3 0-15,0-2 0 0,-4-2 0 0,2-1 0 16,1 2 0-16,4 2 0 0,3 1 0 0,-4-1 128 16,-3-1-128-16,2 0 176 0,4 2 0 0,2-1 0 15,0 1 0-15,2-1 0 0,0 1-48 0,2-2 0 0,6 0 0 0,-1 1 0 16,1 0 0-16,2-2-128 0,4-1 192 0,-2 1-64 15,-2-1-128-15,4 1 0 0,4 0 0 16,-2-2 0-16,-2 1 0 0,4-1 0 0,2-1 0 0,-1-1 0 16,-5 0 0-16,3 3 0 0,6 0 0 0,-3 0 0 15,-2-1 0-15,5 1 0 0,-1 0 128 0,1 0-128 16,-4-1 0-16,5 1 0 0,1 1 0 0,-1-3 0 16,0 1 0-16,2 1 0 0,2-1 0 0,-3 4 128 15,-1-4 0-15,0 2 0 0,1-1 0 0,0 2 0 16,-2 2 32-16,0-2 0 0,0 0 0 0,-2 5 0 15,-2-1-32-15,3 1-128 0,-1-1 192 0,0 0-64 16,-2 0-128-16,2 3 0 0,-1-4 0 0,1-1 0 16,-3 3 0-16,1-1 128 0,-3-3-128 0,-1 1 0 15,-3-2 0-15,3 3 0 0,4 0 128 0,-2 1-128 16,-4-3 0-16,1 1 128 0,2 1-128 0,-2 2 128 0,-4-1-128 16,5-4 160-16,3 4-160 0,-2-1 160 0,-3 1-160 0,2-2 0 15,4-1 144-15,-3 3-144 0,-2 3 0 0,4-3 0 16,3 2 0-16,-3 0 128 0,-4 0-128 0,2 1 0 15,4-3 0-15,-1 3 128 0,-5 1-128 0,5-1 0 16,4 1 0-16,-5-3 0 0,-4 4 0 0,3-2 0 16,0 3 128-16,-2-3-128 0,-6 1 128 0,5-3-128 15,0 2 128-15,0 1-128 0,-2-6 0 0,2 5 128 16,1-2-128-16,-3 2 0 0,3-3 0 0,-5 0 144 16,1-1-144-16,0 1 0 0,-1 0 128 0,2-1-128 15,-1 1 0-15,-1-1 0 0,-3 0 0 0,0-2 128 16,-2 1-128-16,3-2 0 0,1 3 128 0,-1 0-128 0,-6-1 0 15,0 0 0-15,2-2 0 0,-3 1 0 0,-2-2 0 0,-2 0 0 16,-3 0 0-16,4 0 160 0,-2-3-160 16,2 0 128-16,1 0 80 0,1 0 16 0,1-1 0 0,-1 0 0 15,-4-3 32-15,3 2 0 0,1 1 0 0,0-2 0 16,-6-3-48-16,2 2 0 0,2 0 0 0,-1 0 0 16,-1 1-48-16,-1-3-16 0,0 1 0 0,-2 0 0 15,2 2-16-15,-3-2 0 0,-3-1 0 0,-1 0 0 16,0 2-128-16,0 2 160 0,-4-4-160 0,-2 3 160 15,-6-4-160-15,2 4 160 0,4 0-160 0,-1-2 160 16,-3 0-160-16,-2-1 160 0,-2 3-160 0,3-2 160 16,4-1-160-16,-1 0 0 0,-2 2 144 0,-2 0-144 15,-3-3 0-15,3 4 0 0,2-2 0 0,-1 2 128 16,-1-2-128-16,-5-2 0 0,-4 0 0 0,4 1 0 0,-1 0 0 16,1 0 0-16,0-1 0 0,-3 0 0 0,-4-4 0 0,0 1 0 15,2 2 0-15,3 0 128 0,2 6-128 0,-3-5 0 16,-1 0 0-16,-2-1 0 0,1 0 0 0,3 3 0 15,1-3 0-15,-2 3 128 0,0-5-128 0,-1 5 0 16,1-3 0-16,0 3 0 0,2-2 0 0,2 1 0 16,-1-4 0-16,-3 3 128 0,-4 3-128 0,2-2 0 15,3 1 0-15,0 3 0 0,1-3 0 0,0 2 0 16,-5 1 0-16,1 0 128 0,3 0-128 0,2 1 0 16,1 1 0-16,-1 1 128 0,-2-3-128 0,2 2 0 15,0 1 0-15,2 0 0 0,2 1 0 0,-1 0 0 16,0-2 0-16,-2 2 128 0,-1-3-128 0,2 3 0 15,1 1 0-15,-1 0 0 0,-2-1 0 0,-2-1 0 0,1 1 0 0,-1 1 0 16,2 0 0-16,1 1 0 0,-6 1 0 0,2-4 128 16,-2 2-128-16,-1 2 0 0,1 0 0 0,1 2 0 15,1-1 0-15,-3-2 128 0,-2-1-128 0,0 0 0 16,0 2 0-16,0-2 0 0,2 2 0 0,-4-1 128 16,0-1-128-16,-3 0 0 0,-5-1 0 0,2-1 128 15,-1 2-128-15,1 0 0 0,0 0 0 0,-4-1 0 16,-2 0 0-16,-2 0 0 0,-5-2 0 0,-23 0 128 15,4 2-128-15,5-1 0 0,2-1 0 0,0 1 0 16,0 0 0-16,-2 0 0 0,0-1 0 0,27-4 128 16,-14 3-128-16,-8-1 0 0,-7-2 0 0,-2 4 128 15,-2-1-128-15,-15 1 144 0,1 1-144 0,1-2 160 0,-1 1-160 16,0 1 128-16,1 0-128 0,-2 1 128 0,-1-1-128 16,12-2 128-16,-4 0-128 0,-6 1 128 0,-6 1-128 15,-3-1 0-15,-2 1 0 0,-9 2 128 0,0 0-128 0,0 0 0 16,0 0 0-16,0 0 128 0,0 0-128 0,-7-12-224 15,-6 6 48-15,-5 0 16 16,-4 1-1568-16,7 3-304 0,-5 1-64 0</inkml:trace>
  <inkml:trace contextRef="#ctx0" brushRef="#br1" timeOffset="75453.5">31969 1284 13647 0,'0'0'592'0,"0"0"144"0,0 0-592 0,0 0-144 16,0 0 0-16,0 0 0 0,-10-5 256 0,10 5 32 0,-9-3 0 0,9 3 0 15,-8-8 544-15,8 8 96 0,-6-8 32 0,6 8 0 16,-7-7-48-16,1-2 0 16,-2 2 0-16,2 0 0 0,1-1-176 0,-1-2-32 0,-3 2-16 0,0-2 0 15,1 4-64-15,-1-3-16 0,-1 0 0 0,0 3 0 16,-3-2-48-16,3 3-16 0,-1-4 0 0,-3 3 0 16,2 1-160-16,-1-3-16 0,1 2-16 0,-1-1 0 15,-1-3-16-15,0 3 0 0,0-1 0 0,1 2 0 16,1-5-16-16,-2 4-16 0,0-3 0 0,0 2 0 15,-2-1-32-15,1 3 0 0,-1-1 0 0,-2-2 0 16,0 4-80-16,2 0 0 0,-2-1-16 0,1 3 0 16,1 1-176-16,-2 2 192 0,-4 0-192 0,2 2 192 15,0 1-192-15,-1 1 192 0,-2 1-192 0,2-1 192 16,-1 1-192-16,1 1 0 0,-2-1 0 0,0 0-176 16,0 3 176-16,0-2 0 0,1 3 0 0,1 0 0 0,-2 0 0 0,1 1 0 15,1 3 0-15,-1-1 128 16,-1 6-128-16,2-1 128 0,0-2-128 0,1 3 128 0,-2 2-128 0,0 1 0 15,-4-4 0-15,1 5 0 0,-1 1 0 0,3 0 0 16,2 2 0-16,2-2 0 0,0 1 0 0,2 4 0 16,1 5 128-16,0-2-128 0,0 0 0 0,4 1 0 15,1-3 0-15,1 1 0 0,-2 0 0 0,3 3 0 16,2-6 0-16,2 3 0 0,1 0 0 0,4-1 0 16,0 1 128-16,0 5-128 0,2-3 144 0,4-2-144 15,-1 3 192-15,1-1-192 0,3-2 240 0,-3-3-64 16,2 1-16-16,-1-4 0 0,2 0-16 0,2 2 0 15,-1-5 0-15,1 1 0 0,2-2 48 0,2 2 0 16,0-1 0-16,3 0 0 0,1-3 32 0,3-1 16 16,1 4 0-16,2-1 0 0,1-1-48 0,-1-1-16 0,-1-2 0 0,-1 0 0 15,2-1-176-15,0-1 192 0,-4-3-192 0,1 2 192 16,-2 0-192-16,-1-3 192 0,0 0-192 0,2-1 192 16,-1-1-192-16,2-6 192 0,-1 1-192 0,1-3 192 15,2-2 0-15,1 0 0 0,2-7 0 0,1 0 0 16,3-1 0-16,-2 2 0 0,-1-3 0 0,1 1 0 15,0-4-64-15,-1-1 0 0,-1-1 0 0,0-2 0 16,-2-2-128-16,-1 1 160 0,2 0-160 0,-4 1 160 16,3 0-160-16,-1 2 128 0,-1-2-128 0,-1 0 128 15,1-2-128-15,-1 0 128 0,-2-3-128 0,1 0 128 16,-1 0-128-16,2-4 128 0,-2 1-128 0,-1-7 128 16,-2-3-128-16,0 3 160 0,-1 4-160 0,-2-2 160 15,-3-2-160-15,-1 1 0 0,-1 2 144 0,0-2-144 0,-1 0 0 0,-2 1 128 16,-2-3-128-16,0 3 0 0,-1-2 0 0,0-3 144 15,-2-3-144-15,2-2 0 0,-1 0 128 0,-2 4-128 16,-2 3 0-16,-1 0 0 0,1-1 0 0,-2 4 0 16,-3 3 0-16,0-4 0 0,-2 1 0 0,-1 4 0 15,0-3 0-15,-2 6 0 0,-2 0 0 0,-2 0 0 16,-3 0 0-16,0 0 0 0,-4 1 0 0,2 2 0 16,1 2 0-16,-2 0 0 0,1 0 0 0,-1 1 0 15,1 1 0-15,-1 1-144 0,-1 2 144 0,3 5 0 16,-4-1 0-16,1 5-128 0,0-4 128 0,-3 5 0 15,0 2-144-15,-1 1 144 0,-2 1-128 0,-2 2 128 16,-2 1-160-16,0-1 160 0,-2 1-128 0,0 3 128 0,2-1 0 0,0 7-144 16,0-1 144-16,1 4 0 0,2 3-144 15,-1 1 144-15,-2 4 0 0,3 1-144 0,-1 5 144 0,-2-2 0 16,1 2-128-16,3-1 128 16,-1 3 0-16,-1 1 0 0,-2-3-128 0,3 0 128 0,0 0 0 0,5-1 0 15,2 3 0-15,3 3-128 0,2 0 128 0,3 3 0 16,1 1 0-16,4 1 0 0,1-3-128 0,1 0 128 15,5-2 0-15,1 2 0 0,2-2-128 0,1-1 128 16,3-3 0-16,1 1 0 0,1 1 0 0,1 2 0 16,3-2 0-16,1-1 0 0,1-1 0 0,1 2 0 15,1 2 0-15,1-2 0 0,3-3 0 0,-1 2 0 16,1-7 0-16,3 1 0 0,0-2 0 0,1 0 0 16,-1-3 0-16,2 0 0 0,0-3 0 0,1 1 0 0,2-1 0 15,0-3 128-15,1-2-128 0,2-1 0 0,2 0 144 16,2 2-144-16,1-4 128 0,2 2-128 0,1 2 128 0,1-2-128 15,1 2 0-15,-1 0 128 0,2-10-128 0,-3-1 0 16,1-2 0-16,-3-2 128 0,1-4 0 0,-1-3-128 16,2 2 192-16,0-5-64 0,0 2-128 0,0 1 160 15,-1-2-160-15,-2 0 160 0,-1-3-160 0,0 3 128 16,-1 2-128-16,-3-4 128 0,-1-1-128 0,-3-1 0 16,3 0 144-16,-5-2-144 0,0-6 128 0,-1 1-128 15,-2-1 128-15,-2-4-128 0,0 2 144 0,-1-6-144 16,0-2 192-16,-2-3-192 0,0-2 192 0,-6 18-64 15,-2-2 0-15,0-2-128 0,1-2 176 0,0-1-176 16,-2-2 160-16,-1-4-160 0,0-2 128 0,0-31-128 16,-2 6 0-16,-6 7 0 0,-1 5 192 0,1 25-64 0,-4 0-128 0,0-2 192 15,-4-1-192-15,0 1 0 0,-3-3 0 0,-1 1 0 16,-2 0 0-16,-18-20 0 0,-1 8 0 0,6 6 0 16,-4 5 0-16,0 4-160 0,-1 2 160 15,0 2-128-15,-2-1-32 0,2 4 0 0,0 0 0 0,6 6 0 31,0 2-416-31,1 4-96 0,1-2-16 0,3 5 0 16,4 3-1712-16,5 5-352 0,2 2-64 0,3 2-12624 0</inkml:trace>
  <inkml:trace contextRef="#ctx0" brushRef="#br1" timeOffset="77601.45">27383 3255 18655 0,'0'0'832'0,"0"0"160"0,0 0-800 0,0 0-192 0,0 0 0 0,0 0 0 0,0 0 0 0,3-9 0 15,1 1 0-15,-4 8 0 0,7-8 512 0,-7 8 176 16,10-5 16-16,0 3 16 0,0-2 0 0,-10 4 0 16,11-4 0-16,0 4 0 0,-11 0-32 0,11 4-16 15,-11-4 0-15,12 6 0 0,-4 3-224 0,1 1-32 16,0 2-16-16,-1-2 0 0,-3 3-128 0,1 2-16 15,3-2-16-15,3 3 0 0,0 6-96 0,4 1-16 16,0-2 0-16,2 2 0 0,1 3-128 0,4-2 128 16,4 2-128-16,1-1 128 0,1 0 64 0,3 0 0 15,-1-2 0-15,4 0 0 0,0 0 128 0,1-3 48 16,-1 0 0-16,2-3 0 0,0 1-48 0,4 0 0 16,1 0 0-16,2-2 0 0,2 1 32 0,-1-2 0 0,-2-1 0 0,2 0 0 15,-4-1-192-15,0-4-32 0,-2 1-128 0,2-3 192 16,-2 4 48-16,3-4 0 0,1 1 0 0,1-3 0 15,1 1 0-15,-1 2 0 0,-1-4 0 0,0-2 0 16,0-2-16-16,-1-2 0 0,-2-1 0 0,0-1 0 16,4-1 16-16,-2 0 0 0,-3 0 0 0,3-3 0 15,0 3-48-15,2 0 0 0,1-4 0 0,-1 2 0 16,-3-1-64-16,1-1 0 0,-4 0-128 0,0-1 192 16,-1-3-64-16,2 2-128 0,0-3 176 0,-1 0-176 15,0 0 208-15,1 3-64 0,1-3-16 0,-2-2 0 16,0 2 0-16,-2 0-128 0,-3 0 192 0,1 0-64 15,-2-1-128-15,-1 0 0 0,0-2 0 0,-1 1 128 16,0 1-128-16,-2 1 0 0,-2-2 144 0,1 0-144 0,-2-1 192 0,1 0-48 16,-3 1 0-16,3 2 0 0,0 3-144 15,-2-2 0-15,-1 3-192 0,-3 1 192 0,-1-4 0 0,-3 5 0 16,-4-4 0-16,0 1 0 0,-2 3 0 0,-1 2 0 16,-2-1 0-16,1 2 0 0,-3-1 0 0,0-2 128 15,-2 3-128-15,-3 5 0 0,0 0 0 0,0 0 0 16,0 0 0-16,0 0 0 0,-7-7 0 0,7 7 0 15,-8-4 0-15,8 4 0 0,-14-2 0 0,1 5 0 16,-1 3 0-16,0-1 0 0,-5-1 0 0,-2 4 0 16,0-2 0-16,1 6-176 0,-5-1 176 0,2 3 0 15,-1 3-144-15,0-1 144 0,-1 1 0 0,-3 0 0 16,-1 2 0-16,-2 1 0 0,-1-3-128 0,-2 1 128 16,-2 0 0-16,-2 1 0 0,-2-1 0 0,-5 0 0 0,-3-4 0 15,-2-2 0-15,-1 4 0 0,3-2 0 0,0 0 0 0,-2-4 0 16,-2 1 0-16,-1-1 128 0,-3-3-128 0,-4-1 0 15,-2 0 128-15,1-1-128 0,-4 1 128 0,5 1-128 16,4-3 0-16,2-1 128 0,-1-1-128 0,-1 1 0 16,0 0 0-16,0-1 128 0,1-4-128 0,3 2 0 15,0-2 0-15,8 1 128 0,-1-2-128 0,5-1 0 16,0-1 0-16,3-5 128 0,-3 1-128 0,1-4 0 16,1-1 128-16,1-1-128 0,-1-3 0 0,1 1 128 15,3-4-128-15,1 1 0 0,1 0 0 0,1-2 128 16,-1-3-128-16,1 0 0 0,1-1 0 0,1 2 0 15,-2-1 0-15,2 0 0 0,2 1 0 0,2 2 0 16,-1 2 0-16,3 0 0 0,0 2 0 0,4 2 0 0,2 0 0 0,0 1 0 16,1-2 0-16,4 2 0 0,-1 1 0 0,2 1 0 15,1 1 0-15,1-2 0 0,-1 2 0 0,1 2 0 16,0-4-144-16,4 2 144 0,-3 2 0 0,2-1 0 16,0 3 0-16,-1-1 0 0,2 3 0 0,1 1 0 15,0-1-128-15,-1 0 128 0,5 6 0 0,-5-3 0 16,5 3 0-16,0 0 0 0,0 0-160 0,0 0 160 15,0 0-128-15,0 0 128 0,0 0-160 0,0 0 160 16,0 0-192-16,-4 10 192 0,2 3-192 0,4 2 64 16,0 0 128-16,3 3-208 0,2-2 208 0,4 3-192 15,0 2 192-15,3-1-192 0,1 4 192 0,2 3 0 16,-1 0-160-16,2-1 160 0,1 1 0 0,0 1 0 16,3-4 0-16,-1 3 0 0,2-3-144 0,0 4 144 15,0 0 0-15,1 1 0 0,3-2 0 0,2 0 0 0,-1-5 0 0,5 1 0 16,3 1 0-16,1-3 0 0,2-1 0 0,2-1 0 15,3-1 0-15,5-3 0 0,0 0 0 0,1-1 0 16,-1-2 160-16,0-1-160 0,-2-6 160 0,1 2-160 16,1-2 128-16,4-1-128 0,-1-1 0 0,1 1 144 15,2 1-144-15,-2-2 128 0,-2-3-128 0,-1 0 128 16,-3-5-128-16,1-3 0 0,0 3 144 0,2 0-144 16,2 1 128-16,0 0-128 0,1 1 128 0,0-1-128 15,-4-5 0-15,-1 3 0 0,-1-5 0 0,0 2 128 16,0-3-128-16,-2 3 128 0,-2-4-128 0,0 2 128 15,1-2-128-15,-1 0 0 0,1-1 0 0,-3 2 128 16,-2-1-128-16,0-1 0 0,-1-3 0 0,-1 2 128 16,-4 0-128-16,0 1 0 0,0 1 128 0,-3-2-128 15,-3-3 0-15,0 2 128 0,-2-1-128 0,-1 2 0 0,-1 0 0 0,0 4 0 16,-5 0 0-16,0 3 128 0,-1-3-128 0,-1 2 0 16,-4-2 0-16,0 0 128 0,-1 4-128 0,-1-3 0 15,-2 1 0-15,0 1 128 0,-2 2-128 0,-6 6 0 16,0 0 0-16,0 0 0 0,8-4 0 0,-8 4 0 15,0 0 0-15,0 0 0 0,0 0-352 0,0 0 16 16,0 0 0-16,0 0 0 16,0 0-1408-16,-7 8-288 0,0 3-48 0,0-2-8576 15,6 1-1712-15</inkml:trace>
  <inkml:trace contextRef="#ctx0" brushRef="#br1" timeOffset="81624.47">2288 14633 13823 0,'-8'-5'1216'0,"3"3"-960"0,-2 0-256 0,7 2 0 16,-8 0 1920-16,8 0 320 0,-5-3 80 0,5 3 16 15,0 0-1120-15,0 0-208 0,0 0-48 0,0 0-16 16,0 0-224-16,0 0-32 0,8-7-16 0,-1 0 0 15,1-5-176-15,1-2-48 0,2 0 0 0,-2-2 0 0,1-2-160 0,-1 0-32 16,0-2-16-16,0 2 0 16,1 1-32-16,0 5 0 0,-1-2 0 0,-1-2 0 0,-1 4 16 0,1 2 0 15,-2-1 0-15,-6 11 0 0,6-5-32 0,-6 5-16 16,0 0 0-16,0 0 0 0,0 0-176 0,6 14 0 16,-2-2 0-16,-2 4 128 0,-2 5-128 0,-1 4 0 15,0 0 0-15,-3 3 128 0,-1-3 0 0,-2 4-128 16,0 3 192-16,-2-3-64 0,0 1 112 0,-1 3 16 15,0-2 0-15,1 1 0 0,0-2-64 0,1-4 0 16,1-1 0-16,2-5 0 0,-1-4-64 0,4-5-128 16,-1-1 176-16,3-10-176 0,0 0 512 0,0 0-16 15,0 0 0-15,0 0 0 0,0 0 272 0,11-1 48 0,-1-8 16 16,0-1 0-16,0-7-272 0,1-6-48 0,1-5-16 0,1-5 0 16,-1-2-208-16,4-2-32 0,0-1-16 0,2 0 0 15,0 0-240-15,1 1 176 0,1 4-176 0,-1 0 160 16,0 2-160-16,3 3 0 0,1-2 0 0,0 5 0 15,-3 0 0-15,2 6 128 0,-2 4-128 0,2 3 0 16,-5 0 0-16,0 5 0 0,-2 1 0 0,0 2 0 16,-1 2 0-16,-1 2-192 0,-4 2 0 0,1 2 16 31,-1 2-1440-31,1-1-304 0,2 2-48 0,-3 2-9440 0,-1-3-1904 0</inkml:trace>
  <inkml:trace contextRef="#ctx0" brushRef="#br1" timeOffset="81978.24">3371 14471 23039 0,'0'0'1024'0,"0"0"192"0,0 0-960 0,0 0-256 0,-9-2 0 0,9 2 0 16,0 0 1632-16,0 0 288 0,0 0 48 0,0 0 16 16,0 0-800-16,0 0-160 0,12 7-16 0,0-4-16 15,4-4-352-15,3 2-80 0,2-1-16 0,5-1 0 16,3-1-288-16,1-1-48 0,2 1-16 0,0-1 0 15,0 2-64-15,-3-1-128 0,-1 1 176 0,-3 1-176 16,-2-2 0-16,-5 2-304 0,-5 2 48 0,-2-1 0 31,-1 1-2864-31,-10-2-560 0</inkml:trace>
  <inkml:trace contextRef="#ctx0" brushRef="#br1" timeOffset="82136.46">3224 14798 23951 0,'0'0'2128'0,"0"0"-1696"0,0 0-432 0,0 0 0 16,11-1 1504-16,3-1 224 0,1-1 32 0,6-1 16 16,4 2-864-16,6-5-160 0,2 2-48 0,6-1 0 0,8-3-240 0,4 4-48 15,6-1-16-15,0 1 0 16,-1 1-736-16,-2 2-160 0,-5 2-16 0,-2 0-16 0</inkml:trace>
  <inkml:trace contextRef="#ctx0" brushRef="#br1" timeOffset="83443.14">4539 14621 27407 0,'-10'-2'1216'0,"10"2"256"0,0 0-1184 0,0 0-288 16,0 0 0-16,0 0 0 0,0 0 1024 0,0 0 128 15,0 0 48-15,0 0 0 0,11-2-240 0,3 0-64 16,4 0 0-16,3 1 0 0,1-2-256 0,4-2-48 16,1 1-16-16,-1 0 0 0,3 3-256 0,-2-1-64 15,-1 0-16-15,-1 0 0 0,-3-3-240 0,-2 1 144 16,-3 1-144-16,-1 1 128 0,2-2-416 0,-3 0-96 15,-3 0 0-15,-2 2-10688 0,-10 2-2112 0</inkml:trace>
  <inkml:trace contextRef="#ctx0" brushRef="#br1" timeOffset="83871.99">5311 14181 37887 0,'1'-16'1680'0,"4"5"352"0,3 0-1632 0,4-3-400 0,6-3 0 0,0 3 0 0,0 5 0 0,2-2 0 16,3 1 0-16,1 2 0 0,0 4 0 0,1 2 0 15,-1 2 0-15,0 2 0 0,0 1 0 0,0 2 0 16,-1 7-128-16,-1 2 128 0,-2 3 0 0,-4 2 0 15,-4 5-144-15,-3 5 144 0,-4 2 0 0,-4 5 0 16,-3 4 0-16,-7 1 0 0,-7 2 160 0,-3 3-16 16,-2 2 0-16,-5 0 0 0,-2-1 80 0,-1 3 16 15,0-3 0-15,-2 1 0 0,0 1-16 0,0-7 0 16,2-3 0-16,0-3 0 0,-1-3 160 0,1-4 48 16,0-6 0-16,2-3 0 0,3-1 16 0,4-1 0 15,2-3 0-15,5-1 0 0,3-6-128 0,10-8-32 16,0 0 0-16,0 0 0 0,0 0-112 0,9 10-32 0,4-7 0 15,5-1 0-15,3 2 0 0,5-5 0 0,2-4 0 16,2-1 0-16,2-2-144 0,2 1 128 0,3-2-128 0,1 2 128 16,0-2-128-16,2 1 0 0,3 3-192 0,0-4 192 31,3 2-2672-31,1-4-400 0</inkml:trace>
  <inkml:trace contextRef="#ctx0" brushRef="#br1" timeOffset="84622.35">7233 14380 28559 0,'-23'-11'2544'0,"11"4"-2032"0,1 1-512 0,1-2 0 15,5 3 800-15,0 0 64 0,-3 0 16 0,8 5 0 16,0 0-352-16,0 0-64 0,-5-2-16 0,5 2 0 15,0 0-144-15,0 0-48 0,-9 9 0 0,1 1 0 16,1 5-256-16,-1 5 0 0,0 7 0 0,2 0 0 16,-1 3 0-16,0 1 0 0,1-1 0 0,2 1 0 15,-2 3 0-15,2-5 0 0,3-3 0 0,1-2 0 16,1-4 0-16,3-3 0 0,1-5 0 0,2-3 0 16,2-4 336-16,4-3 16 0,2-2 0 0,3-2 0 0,1-9 384 0,5 0 80 15,4-5 16-15,1 0 0 0,-1-2-464 0,0 0-96 16,-1-1-16-16,-4 3 0 0,-4 0-128 15,-4 5-128-15,-2 2 192 0,-2 0-192 0,0 3 144 0,-11 6-144 16,7 1 0-16,1 4 144 0,-8-5-144 0,2 17 0 16,-2 3 0-16,-1 5 0 0,0 1-128 0,0 2 128 15,-1-5 0-15,2 0 0 0,0-1 0 0,3-1 0 16,-1-2 0-16,3-4 0 0,2-6-128 0,2-1 128 16,2-5 0-16,4-6 0 0,2-9 192 0,1-4 96 15,-1-5 32-15,6-5 0 0,0-1 256 0,3-6 64 16,-2-3 16-16,0 1 0 0,-2-1-288 0,0 2-64 15,-2-1-16-15,-3 0 0 0,-1-1-112 0,-4 2-32 0,-3 2 0 0,-2 2 0 16,-1-2-144-16,-4 8-272 0,0 2 64 0,-5 2 16 31,2 5-1520-31,-4-1-288 0,0 0-64 0,1 3-9728 0,0 5-1952 16</inkml:trace>
  <inkml:trace contextRef="#ctx0" brushRef="#br1" timeOffset="84910.43">8851 13693 36047 0,'-29'10'1600'0,"15"1"320"0,-2 2-1536 0,1 9-384 15,-1 7 0-15,-2 8 0 0,0 0 256 0,1 6-48 16,2 2 0-16,0 6 0 0,0 4 112 0,-1 6 32 16,2 1 0-16,-1 4 0 0,-4-2-224 0,1 2-128 15,1 1 160-15,-1 1-160 0,-1-3 0 0,1 1 0 16,-1-3 0-16,1 0 0 0,0-5-208 0,2-6-144 16,0-7-32-16,2-6 0 15,3-3-992-15,2-3-208 0,2-9-32 0,4-3-13184 0</inkml:trace>
  <inkml:trace contextRef="#ctx0" brushRef="#br1" timeOffset="85369.31">9619 14502 23951 0,'-13'0'2128'0,"7"-1"-1696"0,6 1-432 0,0 0 0 16,0 0 2160-16,0 0 336 0,0 0 80 0,0 0 16 0,0 0-1776 0,8-4-368 15,4 0-64-15,1-1 0 0,2-4 96 0,3 1 32 16,1-3 0-16,1 4 0 0,2-7-192 15,-1 5-16-15,0-3-16 0,-1 2 0 0,-2 0-288 0,-4-1 160 16,-2 0-160-16,0 0 128 0,-2 0-128 0,-6-1 0 16,-2-2 144-16,-4 3-144 0,1 2 256 0,-5 1-32 15,-1 3 0-15,-6 1 0 0,-3 3 96 0,-2 2 32 16,-4 4 0-16,-1 6 0 0,-2-1-352 0,-2 4 128 16,-1 2-128-16,-1 5 0 0,0 4 0 0,1 0 128 15,0 7-128-15,1 0 0 0,0 1 128 0,7 0-128 16,0-1 128-16,5 0-128 0,3-6 0 0,3 2 128 15,5 0-128-15,3-1 0 0,1-7 0 0,4 2 144 16,2-2-144-16,4 2 0 0,3-3 0 0,2-3 0 16,1-5 0-16,3 0 0 15,1-2-928-15,2-3-288 0,2-6-64 0,1 0-10016 0,2-1-2000 0</inkml:trace>
  <inkml:trace contextRef="#ctx0" brushRef="#br1" timeOffset="85633.45">10580 14388 12031 0,'0'0'528'0,"0"0"112"0,0 0-512 0,0 0-128 16,0 0 0-16,0 0-5312 0</inkml:trace>
  <inkml:trace contextRef="#ctx0" brushRef="#br1" timeOffset="86141.46">10639 14403 18431 0,'0'0'1632'0,"8"-10"-1312"0,0-3-320 0,-1 2 0 15,1 1 2032-15,-1-1 336 0,1-1 64 0,-2 2 0 16,0-3-1088-16,-1 3-208 0,-5 10-48 0,3-12-16 16,-1 0-384-16,-1 4-80 0,-1 8-16 0,0 0 0 15,-4-14 128-15,-2 8 32 0,-3-1 0 0,0 5 0 16,0 0-304-16,-1 4-64 0,-3-1-16 0,-2 3 0 15,-3 2-192-15,-1-1-48 0,-4 5 0 0,-1-1 0 0,-1 5-128 16,0-1 192-16,1 0-192 0,1 2 192 0,1-1-192 0,4 1 128 16,4-1-128-16,4 0 128 0,2 1-128 0,4-1 0 15,4 2 0-15,4-2 0 0,4 0 0 0,3 2 0 16,3-1 0-16,0 2 128 0,0 1-128 0,1 1 0 16,2 1 0-16,-1-2 128 0,0-2 0 0,-2 1 0 15,-2 1 0-15,0 0 0 0,-2-3 32 0,-2 1 0 16,-2 1 0-16,-1-3 0 0,-4-1 32 0,-1-1 16 15,-2 1 0-15,-2-3 0 0,-2 0 160 0,-3 2 16 16,-5-5 16-16,0 1 0 0,-5-2-32 0,-4-1-16 16,-1 4 0-16,-3-5 0 0,-2-3-112 0,-1-2-32 0,2-3 0 15,2-2 0-15,-1 0-208 0,3-6 176 0,2 2-176 0,4-3 160 32,3-2-1744-32,4 2-336 0,2 2-80 0,3-4-15568 0</inkml:trace>
  <inkml:trace contextRef="#ctx0" brushRef="#br1" timeOffset="86586.86">11092 14305 33055 0,'-10'8'1472'0,"2"1"288"0,3 1-1408 0,-3 5-352 0,1 3 0 0,-2 4 0 16,-3 3 288-16,0 2-16 0,-2 5 0 0,0-1 0 15,0 4 64-15,-2 0 16 0,0 2 0 0,-2-1 0 0,0-1-128 0,1 2-32 16,-3 1 0-16,1-2 0 0,0-1-192 0,0-3 176 16,3-5-176-16,-1 0 160 0,1-5 96 0,0-1 32 15,4-5 0-15,0 1 0 0,1-2 320 0,3-5 64 16,-2-1 16-16,5-4 0 0,5-5-96 0,0 0-16 16,0 0 0-16,0 0 0 0,5-15 80 0,5-4 16 15,-2-4 0-15,5-5 0 0,3 1-304 0,2-7-64 16,1-4-16-16,4-5 0 0,6 0-160 0,0-2-128 15,1 3 144-15,3 1-144 0,2-3 0 0,2 5 0 16,-1 3 0-16,-1 3 0 0,-2 4 0 0,-1 1 0 16,-1 6 0-16,-3 4 0 0,-3 2 0 0,-1 4 0 0,-2 5-144 15,-3 2 144-15,-4 1-144 0,-2 6 144 0,-3 3-128 0,-4 2 128 16,-6-7-176-16,3 16 176 0,-4 2-208 0,-5 1 80 16,-1 0-80-16,-5 0-16 0,-4 2 0 0,-2 2 0 15,-4-2 80-15,-2 1 16 0,0 1 0 16,-5 1 0-16,1-4-128 0,-1-2 0 0,-3-5-16 0,3-2 0 31,1 0-240-31,2-2-32 0,2-1-16 0,4-7 0 16,3-1-2256-16,5-1-448 0</inkml:trace>
  <inkml:trace contextRef="#ctx0" brushRef="#br1" timeOffset="86953.95">11866 14317 30399 0,'0'0'1344'0,"0"0"288"0,-5-8-1312 0,5 8-320 16,-6-5 0-16,-3 1 0 0,-3 4 1472 0,-2 5 240 15,-2-1 32-15,-2 4 16 0,-4 2-1152 0,-2 4-224 16,-1-1-64-16,-2 4 0 0,-1 5-160 0,1 0-32 16,1-2-128-16,1 4 192 0,5 0-192 0,4-1 0 15,3-1 0-15,1 1 0 0,7-1 0 0,3-1 0 16,2-3 0-16,4-4 0 0,2-4 0 0,3-1 0 15,1-6 0-15,4-3 0 0,3 0 128 0,0-5 144 16,2-1 32-16,-1-3 0 0,3-5 16 0,-1-2 16 16,-1-3 0-16,-1-1 0 0,-2 1-160 0,0-1-48 15,-1 1 0-15,-2 0 0 0,-5-3 48 0,0 6 0 0,-2 4 0 0,1 1 0 16,-3 5-176-16,-4 6 160 0,0 0-160 16,0 0 160-16,0 0-160 0,0 0 192 15,0 0-192-15,-8 8 192 0,3 6-192 0,0 2 0 0,0 2 0 0,2-1 0 16,-2 1 0-16,3 0-224 0,2 2 48 0,2 1 16 31,3-4-1904-31,0 1-384 0,2-1-80 0,3 0-13408 0</inkml:trace>
  <inkml:trace contextRef="#ctx0" brushRef="#br1" timeOffset="87210.39">12829 14256 33167 0,'-15'-3'2944'0,"1"1"-2352"16,0 0-464-16,-1 2-128 0,-4 2 1136 0,-4 1 208 15,-5 3 32-15,0 5 16 0,-5-2-768 0,-1 6-160 16,-1 4-16-16,2 0-16 0,2 0-208 0,3 4-32 16,3 0-16-16,4 2 0 0,3 3-176 0,4 0 0 15,4 0 0-15,2 3 0 0,4-4 0 0,3 2 0 16,1-4 0-16,4 2 0 0,1-5-432 0,4-2 48 15,2-2 0-15,2-1 0 16,0-1-1248-16,1-4-240 0,2-6-48 0,5 0-8432 16,3 0-1680-16</inkml:trace>
  <inkml:trace contextRef="#ctx0" brushRef="#br1" timeOffset="87598.24">12951 14554 34143 0,'0'0'1520'0,"0"0"304"0,0 0-1456 0,0 0-368 0,0 0 0 0,7 8 0 16,2 1 320-16,5-4 0 0,4-4 0 0,6-1 0 16,5 2-48-16,4-4-16 0,4 0 0 0,0-5 0 15,0 0 32-15,-2-1 0 0,1-2 0 0,-1 0 0 16,0-2-160-16,-2-2-128 0,-2 2 144 0,-1 0-144 15,-4-2 288-15,-1-1-32 0,-4 0-16 0,-1-3 0 16,-2-2 176-16,-4 2 32 0,-4 1 16 0,-4 2 0 16,-5-1 176-16,-6 3 48 0,-4 0 0 0,-4 3 0 0,-5 2-112 0,-3 6 0 15,-3 0-16-15,-3 6 0 0,-2 4-320 16,-1 5-64-16,0 3-16 0,-1 4 0 0,1 7-32 0,3 0-128 16,3 3 192-16,5-2-64 0,4 3 160 0,6 1 32 15,5-2 0-15,7 1 0 0,3-2-128 0,5-2 0 16,3 1-16-16,5 3 0 0,4-5-176 0,3 2 192 15,4-4-192-15,1 0 192 0,2-2-432 0,0-5-80 16,0-4 0-16,-1-1-16 16,-1-2-2736-16,-4-8-560 0,11-2-96 0,-24-1-32 0</inkml:trace>
  <inkml:trace contextRef="#ctx0" brushRef="#br1" timeOffset="88076.45">9997 14895 39615 0,'-7'-5'3520'0,"7"5"-2816"16,0 0-560-16,0 0-144 0,-3-9 1040 0,3 9 176 15,0 0 48-15,0 0 0 0,0 0-976 0,0 0-288 0,0 0 128 0,0 0-128 16,0 0 0-16,0 0 0 0,0 0 0 0,0 0 0 31,9 4-1968-31,-9-4-352 0,9 9-80 0</inkml:trace>
  <inkml:trace contextRef="#ctx0" brushRef="#br1" timeOffset="89689.39">15836 13632 18431 0,'0'0'1632'0,"-3"-4"-1312"0,2-3-320 0,1 7 0 16,0 0 1808-16,0 0 304 0,0 0 48 0,0 0 16 16,-10-1-1024-16,2 1-208 0,2 1-48 0,-2 3 0 15,-1-1-224-15,0-1-48 0,-1 2-16 0,-4 1 0 16,3 3-32-16,-3-3 0 0,-3 0 0 0,-2 1 0 16,-2 1 0-16,-2 2-16 0,-2-4 0 0,-1 1 0 15,-2 2-112-15,0-1-32 0,-4 4 0 0,2-3 0 16,-2 4-144-16,1-3-16 0,1 1-16 0,1-1 0 15,-1-2-16-15,1-3 0 0,1 1 0 0,1 3 0 16,1-3-80-16,3 1-16 0,0 2 0 0,1-3 0 16,1 1-128-16,4 1 0 0,-1-2 0 0,2 1 0 15,3-2 0-15,2 0 128 0,-1 0-128 0,3 1 0 16,2 0 0-16,7-5 0 0,0 0 0 0,0 0 0 0,-3 6 0 0,3-6 0 16,0 10 0-16,0-10 0 15,0 0 0-15,5 12 0 0,0 1 128 0,3 1-128 0,-3-3 0 0,1 3 0 16,1 1 0-16,0 3 0 0,0 2 0 0,-1 2 0 15,-1 2 0-15,0 3 0 0,0 5-128 0,1 2 128 16,-1 3 0-16,-3 1 0 0,1 6 0 0,-3 2 0 16,-3 4 0-16,-1 3 0 0,-1-1 0 0,-1 3 0 15,-2 1 0-15,-2 2 0 0,-5 3 0 0,-2 0 0 16,-2 3 0-16,1-3 0 0,-2 2 0 0,-2-2 0 16,-2-2 0-16,-1 1 0 0,1-2 0 0,-2-2 0 15,0 1 0-15,-1-3 0 0,0-4 0 0,1-1 128 16,0-6-128-16,2 3 0 0,0-3 0 0,0 0 0 0,0-3 128 15,2-2-128-15,4-1 0 0,4-1 0 0,3 0 0 0,2-2 0 16,5-3 0-16,0-3 0 0,4 0 0 0,4-4 0 16,2-3 0-16,3-3 0 0,3-4 0 0,3 0 0 15,5-5 0-15,4-1 0 0,3-6 0 0,4 1 0 16,0-1 0-16,1-2 0 0,0 0 0 0,1-1 0 16,1 0-224-16,1 0 80 0,-4 1 16 0,1 1 0 15,-1-2 0-15,2 2 0 0,0-1 0 0,-1 1 0 31,2 0-512-31,-1-1-80 0,-3 0-32 0,0 0-10256 0,-4-1-2048 0</inkml:trace>
  <inkml:trace contextRef="#ctx0" brushRef="#br1" timeOffset="90393.22">15879 14199 3679 0,'0'0'160'0,"0"0"32"0,0 0-192 0,0 0 0 15,0 0 0-15,0 0 0 0,0 0 3296 0,0 0 608 16,0 0 128-16,0 0 32 0,0 0-2208 0,0 0-432 16,0 0-80-16,0 0-32 0,0 0 80 0,14 2 16 15,1-1 0-15,3 2 0 0,2-2-64 0,1-1-16 16,-1 0 0-16,2 0 0 0,3 3-304 0,-1-1-64 15,2 1-16-15,0-1 0 0,1 0-464 0,-2-1-96 0,2 0 0 0,-7-1-16 16,-1-1-208-16,-2 0-32 0,-3-1-128 16,-1 4 192-16,-2-5-192 0,-1 2 176 0,-1-4-176 0,-9 5 160 15,0 0-416-15,8-7-96 0,-8 7-16 0,0 0 0 32,2-10-2528-32,1 3-512 0,-3 7-112 0</inkml:trace>
  <inkml:trace contextRef="#ctx0" brushRef="#br1" timeOffset="90739.29">17014 13629 24879 0,'0'0'2208'0,"0"0"-1760"16,-5-10-448-16,5 10 0 0,0 0 1264 0,0 0 160 15,0 0 48-15,0 0 0 0,0 0-496 0,-8 11-80 16,2 5-32-16,0 3 0 0,-1 0-448 0,2 5-96 16,1 5 0-16,-1 3-16 0,-1-3 16 0,0 3 0 15,-1 1 0-15,2 3 0 0,1-5-128 0,-1 2 0 16,1-2-16-16,1 1 0 0,-1-3-176 0,0-4 0 15,1 3 0-15,1-4 128 0,-2-1-128 0,0-2 160 16,-1-1-160-16,3-5 160 0,-1 0-160 0,1-2 192 16,-2 0-192-16,4-13 192 15,-3 10-512-15,3-10-112 0,0 0-16 0,0 0-10224 0,0 0-2048 16</inkml:trace>
  <inkml:trace contextRef="#ctx0" brushRef="#br1" timeOffset="91226.12">18077 14008 20271 0,'-7'-13'896'0,"5"7"192"0,-2 1-880 0,3-4-208 16,1 2 0-16,0 2 0 0,0 5 1264 0,0 0 208 15,0 0 32-15,0 0 16 0,0-10-944 0,0 10-176 16,0 0-32-16,0 0-16 0,-3-6-192 0,3 6-32 15,0 0-128-15,0 0 192 0,-10 0-192 0,-1 2 176 16,-3 1-176-16,-3 1 160 0,-1 6 192 0,-2-1 32 0,-4 4 16 0,-3 0 0 16,-3 3 80-16,-1-1 16 15,1 3 0-15,-2 3 0 0,1-5-16 0,3 1 0 0,3 4 0 0,2-1 0 16,4 0-80-16,2 0-16 0,3-3 0 0,4 1 0 16,1-1-96-16,4-1-32 0,1 1 0 0,3-2 0 15,2-1-96-15,3 0-32 0,1 0 0 0,2-5 0 16,2 0 64-16,2-2 16 0,4 0 0 0,3-2 0 15,1 0-80-15,3 1 0 0,3-2-128 0,1-3 192 32,0-1-1536-32,-2 0-304 0,1 2-64 0,-1-4-12816 0</inkml:trace>
  <inkml:trace contextRef="#ctx0" brushRef="#br1" timeOffset="91639.56">18173 14347 26719 0,'0'0'2368'0,"0"0"-1888"15,0 0-480-15,9-2 0 0,1-2 1008 0,2 1 96 16,0 1 32-16,2 1 0 0,2-2-576 0,2 2-112 15,2 1-32-15,1-2 0 0,1 2-160 0,3 4-16 16,-2 1-16-16,0-1 0 0,-1-1 16 0,-3-1 0 16,-4 3 0-16,-1 4 0 0,-4 0-112 0,-2 3 0 0,-2 0-128 0,-4 0 192 15,-2 2-192-15,-5 1 0 0,-3 1 0 0,-5 2 0 16,-6 1 224-16,-3 2 0 0,-2-1 0 0,0 2 0 16,-1 0 0-16,-1 0 0 0,0-4 0 0,3 0 0 15,4-1 96-15,2-1 32 0,7-1 0 0,2-4 0 16,6 2 96-16,1-4 0 0,1-9 16 0,6 11 0 15,5 1 112-15,5-6 0 0,4 1 16 0,4 0 0 16,3-2-112-16,5-1-32 0,2 0 0 0,0-4 0 16,1-3-224-16,-2 2-48 0,-2-1-16 0,0-1 0 15,-4 1-32-15,-1-1 0 0,-2 3 0 0,-1-1 0 16,-5 1-1216 0,-5 1-240-16,-3 2-48 0,-10-3-16672 0</inkml:trace>
  <inkml:trace contextRef="#ctx0" brushRef="#br1" timeOffset="92763.09">16048 15360 6447 0,'0'0'272'0,"0"0"80"0,-10-1-352 0,1-4 0 0,1 0 0 0,8 5 0 15,0 0 2864-15,0 0 496 0,-10-3 96 0,10 3 32 16,-8 2-2016-16,8-2-384 0,-8 0-96 0,8 0-16 15,0 0-160-15,0 0-48 0,0 0 0 0,0 0 0 16,0 0 16-16,0 0 0 0,0 0 0 0,0 0 0 16,0 0 112-16,0 0 32 0,12-2 0 0,4-2 0 15,3-2-176-15,1 1-48 0,7 1 0 0,2 0 0 16,1 1-256-16,2 1-64 0,0 0-16 0,0 3 0 0,-1 2-176 0,-1 3-48 16,-5-1 0-16,-2 4 0 0,-4-3-144 0,-2 3 128 15,-2 0-128-15,-6 3 128 0,0-4-128 0,-6 5 0 16,0-1 144-16,-3 2-144 0,-1 1 256 0,-3 0-32 15,-4 0 0-15,1-2 0 0,-1 1-96 0,0-1-128 16,2 1 176-16,-2 1-176 0,3-2 128 0,3-1-128 16,2 1 0-16,2-3 0 0,2 3 0 0,5 0 0 15,0-2 0-15,4-1 0 0,2-1 0 0,4 3 0 16,3 3 0-16,2 0 0 0,0-5 0 0,-1 4 0 16,-2 2 0-16,1 0 0 0,-3-1 128 0,-2 2-128 0,-3-1 0 0,-3-2 0 15,-2 0 0-15,-3 2 160 0,-4 0-160 16,-4-2 128-16,-3-4 192 0,-4 2 16 0,-2-1 16 0,-4-1 0 15,-3-1 304-15,-4-1 64 0,-2-2 16 0,-3 2 0 16,1-3-288-16,-4 3-64 0,2-5-16 0,-3 0 0 16,-1 2-208-16,0-3-32 0,-1-2-128 0,-1 0 192 15,2-1-192-15,1-1-208 0,4-2 32 0,1 1 16 32,3-4-1856-32,5 0-368 0,3 1-80 0,4-3-14112 0</inkml:trace>
  <inkml:trace contextRef="#ctx0" brushRef="#br1" timeOffset="93134.48">17688 15414 23951 0,'-12'-7'2128'0,"6"5"-1696"16,-2-1-432-16,8 3 0 0,-9-2 1488 0,0-1 224 16,-2 4 32-16,-2 1 16 0,-3 0-1088 0,-2 5-224 0,-1 1-32 0,0 1-16 15,-1 4 176-15,-1 1 16 0,0 4 16 0,0 0 0 16,2-2-32-16,-1 3-16 0,0 0 0 0,-1 4 0 15,6-1-224-15,2 1-32 0,2-2-16 0,3 1 0 16,4 1-288-16,3 1 160 0,2-4-160 0,4 1 128 16,4-2-128-16,4 0 0 0,4-3 0 0,0 1 0 15,2-3-416-15,3 0 32 0,-2-2 16 0,5 0 0 32,-4-3-2592-32,1-2-528 0,-2-3-96 0</inkml:trace>
  <inkml:trace contextRef="#ctx0" brushRef="#br1" timeOffset="93541.23">17891 15813 8287 0,'0'0'736'0,"0"0"-592"15,13-2-144-15,1 2 0 0,-2 0 4864 0,2 0 928 16,-1 0 192-16,1 0 32 0,-2 3-4288 0,-2 1-880 16,0 3-160-16,-2-1-48 0,0 1-368 0,-1 2-80 15,-7-9 0-15,6 12-16 0,-2-1 112 0,-1 2 32 16,-3-2 0-16,-2-1 0 0,0 3 64 0,-5 1 0 16,-3-1 16-16,-1 2 0 0,-3 0 64 0,0 0 16 0,-3-2 0 0,-1-1 0 15,-1 0-208-15,0 2-32 0,2-2-16 0,3-1 0 16,1 1-96-16,3-2 0 0,0 0-128 0,3-2 192 15,3 2-192-15,4-4 128 0,0-6-128 0,7 10 0 16,-7-10 256-16,10 7-64 0,1-1 0 0,3 2 0 16,2-6 128-16,-1 2 0 0,-1 0 16 0,1 1 0 15,2-1-80-15,0-2 0 0,1-2-16 0,1 3 0 16,0 1-240-16,0 1 0 0,0-5 0 0,0 1 0 16,3 1-192-16,-2 0-16 0,2-1-16 0,2 0 0 31,0-1-2656-31,2 2-544 0</inkml:trace>
  <inkml:trace contextRef="#ctx0" brushRef="#br1" timeOffset="94424.43">18777 13778 24991 0,'0'0'1104'0,"0"0"240"0,0 0-1088 0,0 0-256 0,0 0 0 0,0 0 0 16,0 0 1008-16,0 0 144 0,0 0 16 0,0 0 16 15,14 1-400-15,1-1-80 0,3-1 0 0,2 1-16 16,2 0 64-16,5 0 16 0,2 0 0 0,1 1 0 16,1 2-352-16,1 0-64 0,0-3-16 0,-1 0 0 15,2 0-80-15,-1 2 0 0,0 0-16 0,-4 1 0 0,-1 1-48 0,-2-1 0 16,-1 2 0-16,-1 1 0 0,-3 0-192 0,-2 3 0 16,-3-4 0-16,-1 4 0 0,-2-3 0 0,-2 6 0 15,-2-2 0-15,-3 4 0 0,-1-2 144 0,-3 1-16 16,-1 1 0-16,-1 4 0 0,-2 2-128 0,0 3 192 15,0 1-192-15,-1 3 192 0,0 0-64 0,-1 1 0 16,-1 1 0-16,-1 3 0 0,1-1-128 0,-2 4 0 16,1 2 144-16,-1-1-144 0,2 3 144 0,-1-3-144 15,1 1 192-15,2 4-192 0,-1 5 144 0,4-4-144 16,-1 1 0-16,1 0 144 0,0-1-144 0,1 3 0 16,0-3 0-16,1 3 128 0,-1-4-128 0,1 1 128 0,1 1-128 0,-2-2 128 15,0 2 0-15,0 0-128 0,0-2 192 16,0 2-64-16,0-1-128 0,0 1 0 0,0 4 144 0,0-5-144 15,0 3 128-15,1-3-128 0,-1 2 160 16,0-2-160-16,0 0 0 0,0 0 128 0,-1-1-128 0,1-3 0 16,-2 2 0-16,2 0 144 0,-1-3-144 0,0-2 128 15,0 1-128-15,-1-3 0 0,1 0 144 0,0-1-144 16,0 0 160-16,-1-4-32 0,1 0-128 0,-3 1 192 16,3-6-32-16,-3 1-16 0,0 1 0 0,1-3 0 15,-4-3 16-15,0 1 0 0,-1-2 0 0,-1 1 0 16,0-1 32-16,-2 0 0 0,-1-3 0 0,1 1 0 15,-2-2 64-15,0-2 0 0,2 1 16 0,-3-2 0 16,2-5-272-16,0 1 0 0,-1-1 0 0,-1-3 0 16,0-3 128-16,-1-2-128 0,-2-1 0 0,0-5 0 15,-3 0-384-15,-1-4-128 0,-2-4-16 16,0 2-16-16,0-1-336 0,2 0-64 0,-1-2-16 0,3 2 0 16,-1 2-48-16,3 4-16 0,4-2 0 0,3 6 0 15,5-1-576-15,5 6-128 0,-5-8-32 0,5 3-7584 16,0 5-1504-16</inkml:trace>
  <inkml:trace contextRef="#ctx0" brushRef="#br1" timeOffset="94784.06">19868 14735 23951 0,'-18'-9'1056'0,"12"5"224"0,6 4-1024 0,0 0-256 0,7-7 0 0,6 0 0 15,5 3 2368-15,2 3 432 0,2 0 80 0,6 0 0 0,3-7-2208 0,2 4-448 16,2 2-96-16,0 0 0 0,0 1-128 0,0 0 128 16,-2 2-128-16,-1 2 128 15,-3 0-2128-15,-3 5-432 0,-5 0-64 0</inkml:trace>
  <inkml:trace contextRef="#ctx0" brushRef="#br1" timeOffset="94943.06">19789 15134 31327 0,'0'0'2784'0,"0"0"-2224"16,0 0-560-16,13-4 0 0,3-1 1472 0,2 0 192 16,5 0 48-16,2 2 0 0,2-2-1136 0,3-2-240 15,5 0-32-15,2-2-16 0,-2 1-48 0,3-3-16 16,-1 5 0-16,0-3 0 15,-1 2-1184-15,-2 0-256 0,2-2-32 0,-3 4-9648 0,1-4-1936 16</inkml:trace>
  <inkml:trace contextRef="#ctx0" brushRef="#br1" timeOffset="96697.62">22358 14005 11055 0,'0'0'976'0,"-3"-9"-784"0,3 3-192 0,0 0 0 16,0-3 3136-16,0 2 576 0,0 0 112 0,-1-1 16 15,-2 3-2368-15,1-3-464 0,-2 3-112 0,-1 2 0 16,-1-4 32-16,-3 2 16 0,-1 1 0 0,-4-1 0 15,-2 0-272-15,-1 1-48 0,-4 3-16 0,1-1 0 16,-3 2-224-16,-2-2-64 0,-3 1 0 0,-3 1 0 0,1 1-144 0,-5 1-48 16,-2 0 0-16,1 1 0 0,0 0-128 0,-2 3 128 15,2-3-128-15,4 0 128 0,-1 1-128 0,4-2 128 16,4 2-128-16,3-1 128 0,1-2 16 0,4 0 0 16,3 2 0-16,3-2 0 0,3-1 0 0,0 0 0 15,8 0 0-15,0 0 0 0,0 0 48 0,0 0 0 16,0 0 0-16,0 0 0 0,5 9-192 0,3-2 128 15,0 6-128-15,1 2 128 0,-2 2-128 0,2 2 0 16,0 4 0-16,4 12 0 0,-2 5 0 0,-2-1 0 16,0 3 0-16,-4 3 0 0,-1 4 0 0,-3 5 0 15,-2-1 0-15,-3 4 0 0,-5 7 0 0,-1-1 0 16,-3 5 0-16,-2 3 0 0,-4 0 0 0,-4-1 0 16,-2 0 0-16,-6 4 0 0,-6-2 160 0,-3 1-160 15,-5-2 192-15,3 0-192 0,0 0 192 0,4-5-192 16,2-4 192-16,5 1-192 0,3-7 160 0,2-3-160 15,5-1 128-15,4-6-128 0,3-2 0 0,3-3 0 16,2-7 128-16,2-2-128 0,2-4 0 0,4-2 0 16,1-6 144-16,3-4-144 0,0-4 0 0,4 1 0 0,0-6 0 0,6 0 0 15,4-6 0-15,3 0 128 0,3 0-128 16,2-2 0-16,3 0 0 0,3-2 0 0,4 1 0 0,5-2 128 16,3-1-128-16,3 1 0 0,1-1 0 0,0-1 0 15,-3 4 0-15,3 0 0 0,2-1 0 0,-1 3 0 0,2 0 0 16,-1 0 0-16,-1 0 0 0,-1 0 0 15,-1 0-784-15,-5-1-176 0,-4 0-48 0,-3-2-9968 16,-2-2-2000-16</inkml:trace>
  <inkml:trace contextRef="#ctx0" brushRef="#br1" timeOffset="97380.43">22649 14446 11967 0,'0'0'1072'0,"0"0"-864"16,0 0-208-16,-5 5 0 0,0 1 1808 0,2-1 320 15,3-5 64-15,0 0 16 0,0 0-848 0,0 0-160 16,5 7-48-16,2-2 0 0,0-1 320 0,5 0 64 15,2-3 16-15,0-1 0 0,3-1-464 0,1-2-112 16,4 1-16-16,12-2 0 0,-3 2-512 0,0-1-96 16,0-1-32-16,-1-1 0 0,1 1-320 0,-1 2 0 15,2 0 0-15,-4 1 0 16,-4-6-1344-16,-1 1-320 0,-2 1-80 0,-4-2-11728 0</inkml:trace>
  <inkml:trace contextRef="#ctx0" brushRef="#br1" timeOffset="97679.43">23839 13840 25791 0,'-5'-22'2304'0,"3"14"-1856"15,2 8-448-15,-1-3 0 0,1 3 1472 0,0 0 208 16,0 0 48-16,0 0 0 0,0 0-1232 0,-6 11-240 16,-2 3-64-16,0 6 0 0,1 5 48 0,-1 2 0 15,-1 4 0-15,0 6 0 0,0 4-240 0,1 1 176 16,-1-3-176-16,2-1 160 0,0 4-160 0,-1 3 0 16,0-3 0-16,3 1 128 0,-1-4-128 0,1-2 0 15,0-1 144-15,0-4-144 16,1-4-352-16,1 1-144 0,2-5-16 0,1 1-9296 15,-1-3-1856-15</inkml:trace>
  <inkml:trace contextRef="#ctx0" brushRef="#br1" timeOffset="98200.46">23245 15205 21183 0,'-14'-2'1888'0,"8"0"-1504"0,-2 1-384 0,0-4 0 0,1-1 1664 0,-1 1 272 15,2 1 48-15,1-4 16 0,0 3-864 0,2-1-176 16,2-3-48-16,1 0 0 0,0 9-16 0,8-12-16 15,-1 0 0-15,3 4 0 0,2-1-416 0,2 3-80 16,0 3 0-16,1 0-16 0,1-3-368 0,2 4 0 16,1-1 0-16,0 3 128 0,-1 5-128 0,-1 2 0 15,-2-2 0-15,0 3 0 0,-1 3 0 0,0 3 0 16,-2 0-144-16,-2 0 144 0,-1 2 0 0,-2 2 0 16,0 1 0-16,-2 0 0 0,-1-2 0 0,-3-1 0 15,-2 1 0-15,-1-2 0 0,0 0 0 0,-1-1 0 16,-1 0 0-16,2-1 0 0,-1 1 0 0,2-2 0 15,1-12 0-15,1 12 0 0,2 2 0 0,1 0 0 16,1 0 0-16,2-2 0 0,1 0 0 0,2 2 0 16,0-2 0-16,1 0 0 0,0 2-144 0,-2 2 144 15,0-4 0-15,-3 4 0 0,-3 0 0 0,-3 1 0 0,-4-1 0 0,-3-1 0 16,-3 1 0-16,-5-2 144 0,1 0 16 0,-5-3 0 16,-1-1 400-16,-4-2 80 0,-3 3 0 0,-4-2 16 15,-2 1-144-15,0-2-48 0,1 1 0 0,-1-3 0 16,-2 1-272-16,-1-1-48 0,-1-2-16 0,3 0 0 15,1-3-848 1,4-1-176-16,3 1-48 0,7-5-10608 0,5-2-2128 0</inkml:trace>
  <inkml:trace contextRef="#ctx0" brushRef="#br1" timeOffset="98812.5">24398 13757 17503 0,'-13'-19'1552'0,"8"8"-1232"0,0 1-320 0,4 0 0 16,2 1 3616-16,5-4 672 0,0 3 128 0,4 1 16 16,2 3-3504-16,4-3-704 0,1 1-224 0,8-2 128 15,0 4 48-15,7-1 16 0,5 3 0 0,1 1 0 16,1-1-64-16,1-1 0 16,-1 2 0-16,-3 2 0 0,-5-2-128 0,0 2 0 15,-6 1 0-15,1 1 0 0,-5 4 0 0,-4 3 0 0,-4-3 0 16,-3 7 0-16,-4 0 0 0,-3 5 0 0,-5 4-128 0,0 2 128 15,-3 3 0-15,-4 5 0 0,-4 4 0 0,0 4 0 16,-1 2-160-16,-1 7 160 0,-3 7 0 0,-1 6-144 16,0 0 144-16,0 7 0 0,-1 2 0 0,0 3-128 15,0-1 128-15,3 6 0 0,0 4 0 0,2-3-128 16,5 1 128-16,0-1 0 0,1 1 0 0,0-1 0 0,0 4 0 0,-3-7 0 16,0-5 0-16,0 0 0 0,2-5 0 15,1-5 0-15,0-2 0 0,3 1 128 16,1-3-128-16,1-5 0 0,0-5 128 0,2-3-128 0,-1-4 0 0,2-2 128 15,0-2-128-15,-1-3 0 0,2-4 128 0,0-4-128 16,0-2 128-16,0 0-128 0,0-3 256 0,0-3-32 16,-1-6 0-16,0 1 0 0,-6-5 0 0,1 2 0 15,-3-5 0-15,-1 0 0 0,-4 0 304 0,-1-2 64 16,-2-2 16-16,-2-2 0 0,-1-3-240 0,0 0-48 16,-1-1-16-16,-2-2 0 0,2 0-304 0,-1-1 128 15,2-2-128-15,-1-2 0 16,0-2-416-16,-2 1-192 0,0-2-32 0,3 1-16 15,-1-3-2176-15,2 1-432 0</inkml:trace>
  <inkml:trace contextRef="#ctx0" brushRef="#br1" timeOffset="99179.95">25808 14281 35007 0,'-13'-4'3120'15,"1"1"-2496"-15,1-3-496 0,-2 1-128 16,-1 3-640-16,-3 1-160 0,-5-1-32 0,-3 5 0 0,-1 3 1120 0,2 2 224 15,1 2 32-15,0 1 16 0,2 6-224 0,0 1-32 16,1 2-16-16,2 2 0 0,3 3-160 0,5 0-128 16,3 2 192-16,5-1-192 0,1 2 192 0,1-3-192 15,2 4 192-15,3-2-192 0,4 1 160 0,2-4-160 16,2 1 128-16,1-3-128 0,3-2 0 0,-1-1 0 16,2-1 0-16,0-2 0 0,2-4-384 0,2-3-16 15,2 1 0-15,-2-5 0 16,-5-2-2096-16,1-2-400 0,0-2-96 0,0-2-9280 0</inkml:trace>
  <inkml:trace contextRef="#ctx0" brushRef="#br1" timeOffset="99600.44">26072 14726 13823 0,'0'0'608'15,"0"0"128"-15,-1-6-592 0,1 6-144 0,0 0 0 0,0 0 0 16,5-9 3856-16,-5 9 752 0,0 0 128 0,0 0 48 0,13 0-3376 0,-2 1-656 15,0 2-144-15,0 0-32 0,1 2-96 0,1 7-32 16,-3-3 0-16,-2 5 0 0,-2 2-320 0,-3 3-128 16,-6 2 0-16,-2 0 0 0,-3 2 0 0,-2 0 0 15,-2 1 0-15,-2 2 0 0,-2-3 144 0,1-1-144 16,0-1 128-16,2 0-128 0,2 0 240 0,2-1-48 16,2-3 0-16,4-3 0 0,0-3 80 0,4 2 16 15,4 3 0-15,3-3 0 0,2-4 96 0,4 1 32 16,3-5 0-16,3 4 0 0,4 0-128 0,2-5-32 15,3-4 0-15,1-2 0 0,1 2-256 0,-1-2 128 16,1-3-128-16,-3-3 0 16,0 3-976-16,-4 0-304 0,0-1-64 0,-1-1-14816 0</inkml:trace>
  <inkml:trace contextRef="#ctx0" brushRef="#br1" timeOffset="100133.42">27506 14524 26719 0,'0'0'2368'0,"0"0"-1888"16,9 5-480-16,0 1 0 0,0 1 288 0,1 4-32 15,0 1-16-15,4 12 0 0,-3-3 64 0,-1 3 16 0,-1 6 0 0,-1 0 0 16,-2 2 400-16,-1 2 96 0,-1 4 16 15,-2-1 0-15,-4-1-320 0,-2-3-48 0,-1-1-16 0,-2 0 0 16,-2-5 32-16,-1 3 0 0,-2-5 0 0,-2-1 0 16,-6-3-112-16,1-2-32 0,1 0 0 0,0-1 0 15,-1-2-160-15,3-2-48 0,-1-3 0 0,4 1 0 16,2-1-1792 0,2-3-384-16,3 0-64 0</inkml:trace>
  <inkml:trace contextRef="#ctx0" brushRef="#br1" timeOffset="100555.48">29102 13778 15663 0,'-5'-8'1392'0,"0"-3"-1120"0,-1 3-272 15,0 0 0-15,-3 3 3072 0,-3 4 576 16,1-3 96-16,-5 4 32 0,-3 0-2624 0,-3 4-512 0,-5 1-96 0,-1 7-32 15,-4 0 128-15,0 6 0 0,-1 4 16 0,3 2 0 16,2 6-400-16,2-2-64 0,5 2-32 0,3 3 0 16,1 1-160-16,6-1 128 0,5-2-128 0,2 0 128 15,3 1-128-15,3 0 0 0,4-5 0 0,3 1 128 16,3-6 0-16,2 1 0 0,2 0 0 16,6-4 0-16,3-2-128 0,1-5 192 0,0 1-192 0,1-1 192 15,0-7-416-15,-2 0-80 0,1-3-16 0,-2 0 0 16,-3-4-1760-1,2-2-352-15,-1 1-80 0</inkml:trace>
  <inkml:trace contextRef="#ctx0" brushRef="#br1" timeOffset="100923.14">29282 14242 3679 0,'0'0'320'0,"0"0"-320"15,10-4 0-15,4 0 0 0,1 2 5952 0,2-1 1104 16,-1 3 240-16,6 5 32 0,-3-1-5728 0,-4 2-1152 16,-4 4-240-16,-2 1-32 0,-2 1-16 0,-3 6 0 15,-6 4 0-15,0 2 0 0,-3-1 80 0,-3 2 16 16,-2 1 0-16,-3-2 0 0,-3 2-64 0,-1 0 0 15,-1 2 0-15,3-5 0 0,1-4 80 0,3 0 16 0,2-1 0 0,2-2 0 16,2-2 64-16,5-4 16 0,0-10 0 0,10 13 0 16,3 1 80-16,2-4 0 0,8-2 16 0,1-2 0 15,3 3-144-15,1-4-48 0,3 1 0 16,-1-4 0-16,-3-5-144 0,-1 1-128 0,1 0 144 0,-1 1-144 16,-2 1 0-16,-1-4-160 0,-2-5 0 0,0 6 0 15,-4 0-1632-15,-1 3-336 16,-4-1-64-16,0 0-16 0</inkml:trace>
  <inkml:trace contextRef="#ctx0" brushRef="#br1" timeOffset="101269.37">30532 13745 28559 0,'-8'-7'2544'0,"-3"2"-2032"16,-1-2-512-16,0 3 0 0,-1 3 768 0,-4-1 64 15,-7 2 16-15,1 3 0 0,0 3-336 0,0 4-80 16,1 6-16-16,-1 3 0 0,1-2 0 0,1 3 0 15,3 1 0-15,4 2 0 0,3 4-192 0,3-3-32 16,2 4-16-16,5 0 0 0,-1 5-176 0,5-4 192 16,6-3-192-16,0 1 192 0,2-1-192 0,3 1 0 0,3-3 0 0,1-3 0 15,1-2-352-15,1-2 0 0,2-2 0 0,-2-2 0 32,3-4-1520-32,-2-2-304 0,-2-3-64 0,-1-2-10720 0</inkml:trace>
  <inkml:trace contextRef="#ctx0" brushRef="#br1" timeOffset="101436.61">30239 14057 24879 0,'0'0'2208'0,"0"-7"-1760"16,0 7-448-16,6-4 0 0,-6 4 1728 0,12 0 272 16,-1 0 48-16,3 3 16 0,1 2-1424 0,3-2-272 15,4 1-64-15,4 0-16 0,6-3-64 0,2 4-16 16,1 0 0-16,0-2 0 15,1-3-1488-15,-3 1-320 0,-2 1-48 0</inkml:trace>
  <inkml:trace contextRef="#ctx0" brushRef="#br1" timeOffset="101734.17">31556 13549 3679 0,'3'-14'160'0,"-3"14"32"0,0 0-192 0,0 0 0 0,0 0 0 0,0 0 0 16,0 0 6048-16,-8 9 1168 0,-4 5 224 0,-3 2 48 15,-3 1-5632-15,-2 5-1152 0,-2 7-208 0,-1 1-48 0,0 6-208 16,3 2-48-16,-2 5 0 0,-2 0 0 0,-2 7-192 0,0 1 128 15,5 0-128-15,0 1 0 16,2 1 0-16,3-3 0 0,4-2 0 0,3-2-160 16,2-4-784-16,3-2-144 0,1-1-48 0,3-6-7904 15,0-4-1584-15</inkml:trace>
  <inkml:trace contextRef="#ctx0" brushRef="#br1" timeOffset="102047.13">31915 13465 34431 0,'0'0'1536'0,"0"0"304"0,0 0-1472 0,0 0-368 16,0 0 0-16,-6 13 0 0,-3 5 0 0,0 2 0 15,-1 0 0-15,0 6-192 0,0 3 192 0,0 4 224 16,-4 5-48-16,1 3-16 0,0 5 32 0,0-1 0 16,1 5 0-16,-1 1 0 0,2 1-192 0,0 0 0 0,3 1 0 0,1-1 128 15,2 2-128-15,3-2 0 0,-1-1 0 0,2-3 0 16,1-1 0-16,2-5-144 0,1-4 0 0,-1-3 0 16,1-2-192-16,-1-5-48 0,1-1 0 0,0-9 0 15,-2-6-480-15,-1-12-96 16,0 0-32-16,0 0-8400 0,0 0-1680 0</inkml:trace>
  <inkml:trace contextRef="#ctx0" brushRef="#br1" timeOffset="102481.13">31675 13644 26719 0,'8'-33'1184'0,"1"12"240"0,2-3-1136 0,4-2-288 15,4 2 0-15,4-1 0 0,3 3 992 0,0-2 144 16,5 0 16-16,-1 3 16 0,3 3-464 0,6 3-80 16,3 0-32-16,2 6 0 0,1 1-144 0,2 5-16 15,0 0-16-15,-19 4 0 0,3 1-288 0,6-1-128 0,0 4 128 0,0 1-128 16,-1 6 192-16,-3-1-64 0,-4 4 0 16,24 19 0-16,-12-4 128 0,-8 1 32 0,-5 0 0 0,-5 1 0 15,-7 2-288-15,-6-2 0 16,-6-3-128-16,-6 3 128 0,-7 1 0 0,-4 2 0 0,-8-1 0 0,-4 1 0 15,-3 1 0-15,-3-4 0 0,-6-2 0 0,13-14 0 16,-3-1 0-16,-5-1 0 0,-1-1 128 0,0-1-128 16,0 2 288-16,1-1-48 0,2-2-16 0,-22 10 0 15,10-5 256-15,11-3 48 0,8 0 16 0,5-4 0 16,6 2-32-16,5-1-16 0,5 4 0 0,6-1 0 16,2 1-48-16,7 0-16 0,5 4 0 0,4-1 0 15,4 4-112-15,4 2-32 0,3 1 0 0,-11-9 0 16,7 4-96-16,4 1 0 0,4 6-16 0,3-1 0 0,0 3-176 15,3-2 0 1,3 2 0-16,42 19 0 0,-11-7 0 0,-36-22 0 0,6 1 0 0,0 0 0 16,-1-1-1280-16,-4 0-352 0,-3-2-64 0</inkml:trace>
  <inkml:trace contextRef="#ctx0" brushRef="#br1" timeOffset="103720.71">12701 18268 13823 0,'0'0'608'0,"-10"6"128"0,0-3-592 0,0 1-144 16,-1 0 0-16,3 2 0 0,-1-2 1008 0,1 1 160 16,0 0 48-16,8-5 0 0,0 0-112 0,0 0-16 15,0 0 0-15,5 9 0 0,-5-9-96 0,12 5-32 16,2-1 0-16,2-1 0 0,3-7-48 0,4 1-16 16,3 0 0-16,2-1 0 0,0-5 608 0,2 1 112 15,2-1 32-15,2 0 0 16,2-2-2000-16,-1 2-400 0,1-2-80 0,-3 0 0 0,-4-1 832 0,-1-1 0 0,-2 3 0 0,-5-2 128 15,-4-2-128-15,-3 2 160 0,-3-1-160 16,-4-1 160-16,-5 3-16 0,-3 0 0 0,-5-1 0 0,-6 2 0 16,-6 1 0-16,-5 5 0 0,-5 1 0 0,-5 3 0 15,-5 2-144-15,-2 3 0 0,-2 2 0 0,1 6-176 16,0 3 176-16,1 4-160 0,0 1 160 0,3 5-160 16,2-1 160-16,4 4-192 0,3-1 192 0,5 0-192 15,6-4 192-15,4 3 0 0,7-3 0 0,2-1 0 0,5 0 0 0,7-3 0 16,4-2 0-16,4 0 0 0,3-3 0 15,4-3 0-15,2-1 0 0,3-3 0 16,1 2-1664-16,0-5-288 0,1 0-64 16</inkml:trace>
  <inkml:trace contextRef="#ctx0" brushRef="#br1" timeOffset="103900.97">13522 18778 31679 0,'0'0'1408'0,"-4"-5"272"0,4 5-1344 0,-2-8-336 16,2 8 0-16,-1-7 0 0,1-3 608 0,1 2 48 15,1-3 16-15,2 2 0 0,3-1-352 0,0 1-64 16,2-4 0-16,-1 0-16 16,-2 3-880-16,3-1-192 0,0 4-16 0,1 0-16 0</inkml:trace>
  <inkml:trace contextRef="#ctx0" brushRef="#br1" timeOffset="104367.5">14965 17961 28559 0,'-11'-20'2544'0,"5"7"-2032"15,3 1-512-15,1 0 0 0,1 2 224 0,1 10-48 16,0 0-16-16,0 0 0 0,0 0-160 0,0 0 0 15,0 0 144-15,4 17-144 0,0 6 0 0,0 4 0 16,3 6-160-16,-2 5 160 0,0 5-160 0,0 2 160 16,0 4-128-16,-1 1 128 0,-1 1 0 0,1 2 0 15,-3-1 0-15,3-2 0 0,0-4 0 0,1-7 0 16,0-3 0-16,1-3 128 0,0-8 0 0,3 0 0 16,0-4 0-16,1-6 0 0,2-7 0 0,2-3 16 15,1-3 0-15,3-6 0 0,1-6 528 0,1-6 96 16,-1-7 32-16,4 0 0 0,0 1-112 0,0-6-32 15,-3-2 0-15,4-3 0 0,-2-1-304 0,0-3-64 16,-3-3-16-16,0 3 0 0,0 2-144 0,-1 4-128 16,-3 2 192-16,0 5-192 0,0-3 0 0,-1 6-224 0,-1 0 16 0,1 5-10480 31,-1 2-2112-31</inkml:trace>
  <inkml:trace contextRef="#ctx0" brushRef="#br1" timeOffset="104686.52">15775 18340 14735 0,'14'-2'640'0,"-2"1"160"0,2-3-640 0,5 0-160 16,3-3 0-16,2-1 0 0,2-3 1760 0,-1 1 320 16,2-4 64-16,-2 0 16 0,1-2-736 0,-4 4-144 15,-1-2-16-15,-2 0-16 0,-3 2-416 0,-2 1-64 16,-3-3-32-16,-4 2 0 0,-2 2 64 0,-2-1 16 15,-5 3 0-15,-3-1 0 0,-5 4-128 0,-2 4-32 16,-4 1 0-16,-4 2 0 0,-5 5-400 0,-3 3-96 16,-2 4-16-16,-1 1 0 0,-3 4-144 0,3 0 0 15,0 0 0-15,1 3 0 0,-2 2 0 0,5 2 0 16,4-3 0-16,6 1 0 0,1-3-128 0,6 2 128 16,4 0 0-16,2-1 0 0,6-5 0 0,4 2 0 15,2-1 0-15,6-1 0 0,3-4-288 0,5-1-32 16,3-4-16-16,0-3-9920 15,1 0-1984-15</inkml:trace>
  <inkml:trace contextRef="#ctx0" brushRef="#br1" timeOffset="104904.94">16673 18265 24703 0,'-26'5'1088'0,"7"-1"240"0,-3-3-1072 0,-3 1-256 0,-1 6 0 0,-2 2 0 0,4 3 768 0,1-3 112 16,3 3 16-16,3-1 0 0,3-1-352 0,4 3-64 15,4-2-16-15,2 1 0 0,3-3-208 0,4 2-64 16,4-5 0-16,3 1 0 0,1-2 0 0,5-2-16 16,2 0 0-16,2-2-9264 15,3-2-1840-15</inkml:trace>
  <inkml:trace contextRef="#ctx0" brushRef="#br1" timeOffset="105216.42">18021 17568 12895 0,'-10'-23'576'0,"4"8"112"0,-2 1-560 0,-1 1-128 0,-1-1 0 0,-3 2 0 15,-2 5 3376-15,-3 2 640 0,-5 3 128 0,1 7 16 16,-2 1-2912-16,-1 8-592 0,-3 3-112 0,-2 5-32 16,1 9-320-16,1 5-64 0,0 3 0 0,2 5-128 15,-1 9 128-15,2 2-128 0,-1 6 0 0,1 2 0 16,-2 0 128-16,2 1-128 0,0 2 0 0,3 0 0 15,0-2 144-15,3-1-144 0,2-3 0 0,3-4 144 16,4-5-1552-16,3-4-320 0,1-8-64 16</inkml:trace>
  <inkml:trace contextRef="#ctx0" brushRef="#br1" timeOffset="105799.99">17323 18172 24015 0,'27'-13'1056'0,"-3"7"224"0,4-4-1024 0,6 2-256 16,4-2 0-16,3 2 0 0,1 2 720 0,4-3 96 15,2 3 16-15,1-3 0 0,2 2 128 0,-1-2 16 16,1 3 16-16,-8 4 0 0,-4-1-352 0,-4 2-64 16,-7-1 0-16,-6 5-16 0,-5 1-384 0,-7 1-176 15,-10-5 160-15,0 16-160 0,-6 2 0 0,-6 3 128 16,-3 3-128-16,-5-1 0 0,-2 1 0 0,-2 1 0 15,-3-2 128-15,3 1-128 0,1 0 0 0,4-3 0 16,3-4 0-16,6-1 0 0,3-2 0 0,5 0 0 16,2-2 0-16,5 1 0 0,2-3 0 0,6 0 0 0,4-6 0 15,3 0 0-15,3-3 256 0,1-2 16 16,1-3 0-16,0 0 0 0,-1-6-32 0,0 1-16 0,-1-3 0 0,-2 0 0 16,0 1 64-16,-2-3 16 0,-4-3 0 0,-2 3 0 15,-4-1-80-15,-3 1-16 0,-4-2 0 0,-2-2 0 16,-5 0 16-16,-1 1 0 0,-3 2 0 0,-2 0 0 15,-3 2-224-15,-3 2 144 0,-1-2-144 0,1 7 128 16,-1-2-128-16,4 3 0 0,1 2 0 0,3 0-176 16,2-2 176-16,8 5-128 0,0 0 128 0,0 0-128 0,5-7 128 0,6-2-192 15,1 3 192-15,6 1-192 0,5-4 64 0,2 3 0 16,3-3 0-16,4 2 0 0,1 4 128 0,1-1 0 16,5-3-144-16,-3 4 144 0,0-1 0 0,2 0 0 15,3-1 0-15,-4 1 0 0,0 0 0 0,-2 4 0 16,-3 0 0-16,1 5 0 0,-4 3 0 0,-3 0 160 15,-5 3-160-15,-3 2 160 0,-3 5-160 0,-3 4 0 16,-3 3 0-16,-4 4 0 0,-3 0 0 0,0 4 0 16,-2 3 0-16,0 1 0 0,-2-1 0 0,1 0 0 15,1-3 0-15,3 0 128 0,0 0-128 0,2-2 0 16,3-6 0-16,5 0 0 0,1 2 0 0,4-4 0 16,-1 0 0-16,8 1 0 0,0-4 0 0,5-2 0 15,2-5 0-15,3-5 0 16,1-3-1024-16,4-2-224 0</inkml:trace>
  <inkml:trace contextRef="#ctx0" brushRef="#br1" timeOffset="107971.71">21005 18458 11967 0,'0'0'1072'0,"-9"0"-864"0,9 0-208 0,0 0 0 15,-7 0 1760-15,7 0 304 0,0 0 64 0,0 0 16 16,0 0-288-16,0 0-64 0,5-6-16 0,6-6 0 16,5-1-624-16,1 2-128 0,4-4-32 0,2-1 0 15,1-1-304-15,2-1-64 0,4 0-16 0,-1-4 0 0,0-2-48 0,2 3-16 16,-1-1 0-16,-1 2 0 0,-3-3-224 0,3-3-32 15,-2 2-16-15,-3 0 0 0,-4 1-96 0,-2 4-32 16,-5 5 0-16,-3 3 0 0,-2 2-144 0,-8 9 160 16,0 0-160-16,0 0 160 0,0 0 32 0,0 0 0 15,-7 10 0-15,-3 1 0 0,-1 6-192 0,-1 3 0 16,-2 6 0-16,0-5-176 0,1 0 176 0,2 0 0 16,1 2 0-16,2-1-128 0,3 1 128 0,1-3 0 15,3-2 0-15,2-3-128 0,4-1 128 0,4 0 0 16,4-5 0-16,5 0 0 0,3-5 0 0,4-1 0 15,-1-3 0-15,4-1 0 0,3-3 288 0,3-6-16 16,-4 3 0-16,3-5 0 0,-1 1-16 0,0-3-16 16,-1-3 0-16,4 2 0 0,-2-2-64 0,4 1-16 15,-2-1 0-15,5-3 0 0,0-2-32 0,1 0-128 16,-2-6 192-16,1 1-64 0,-2-4-128 0,3-3 128 0,-1-2-128 0,1 0 128 16,0-3-128-16,2-6 160 0,3 0-160 15,1-3 160-15,5 1-160 0,-3-3 0 0,0-4 144 16,-6-2-144-16,-4 1 0 0,-1 3 144 0,-5 2-144 0,-2 2 0 15,-3 5 128-15,-3 2-128 0,-2 7 0 0,-1 5 0 16,-3 3 0-16,-3 6 0 0,-3 2 0 0,-1 4 0 16,-4 4 0-16,1 0 0 0,-4 2-160 0,-5 8 160 15,0 0 0-15,0 0 0 0,0 0-144 0,0 0 144 16,-10 5-128-16,-4 7 128 0,-3 3-192 0,-4 8 192 0,0 5-208 0,-7 10 64 16,-2 4 16-16,-4 11 0 0,-5 6 128 0,-7 9-160 15,-4 7 160-15,-7 8-160 0,-8 2 160 0,-1 7 0 16,1 3 0-16,3 4-128 0,4-1 128 0,3 4 0 15,2-4 0-15,3-2 0 0,3-4 0 0,2-8 0 16,2-3 0-16,4-5 0 0,3-6 0 0,6-4 0 16,-1-9 0-16,3-3 0 0,-1-3 128 0,4-4-128 15,4-9 160-15,1-3-160 0,1-7 160 0,4-4-160 16,1-6 160-16,3-6-160 0,3-2 192 0,1-6-48 16,7-4-16-16,0 0 0 0,-5-12 16 0,4 0 0 15,2-8 0-15,4-4 0 0,2 0-144 0,1-1 0 16,3-1 0-16,4 2 0 0,1-4 0 0,5 4 0 15,3-3 0-15,3 1 0 0,1-6 0 0,2 1 0 16,6 1 0-16,8-3 0 0,6-3 0 0,3-6 0 16,2-3 0-16,2-6 0 0,3-1 0 0,5-3 0 15,4-4 0-15,9 2 0 0,6 0 0 0,2 0 0 16,-1 0 0-16,2-1 0 0,-1 1 0 0,3 0 0 16,3 1 0-16,-4 0 0 0,-7-2 0 0,-4-1 0 15,-2-2 0-15,-3 3 0 0,-4-6 0 0,-7 3 128 0,-2-4-128 16,-6 2 128-16,-2-2-128 0,-10 7 0 0,-6-1 144 15,-6 8-144-15,-2 4 0 0,-6 8 0 0,-4 2 0 16,-5 9 0-16,-3 9-128 0,-6 7 128 0,-3 1-128 0,0 11 128 16,-8-1-176-16,-6 7 176 0,-4 11-208 0,-5 6 80 15,-4 3-80-15,-3 10-16 0,-5 7 0 0,-1 7 0 0,-3 8 224 16,-10 7-192-16,-6 6 192 0,-3 5-192 16,-1 8 192-16,-2 5 0 0,0 4 0 0,0 5 0 0,0 2 0 0,-1 2 0 15,1-4 0-15,6 0 0 0,7-4 0 0,6-3 0 16,3-3 0-16,7-5 0 0,1-8-192 0,5-6-80 15,0-9-32-15,2-4 0 16,2-4-1584-16,1-3-320 0,0-7-64 0,-1-9-11984 16</inkml:trace>
  <inkml:trace contextRef="#ctx0" brushRef="#br1" timeOffset="108124.1">22561 18812 33119 0,'28'-12'1472'0,"-6"7"288"0,6-3-1408 0,4-1-352 16,1-2 0-16,3 3 0 0,4 3 544 0,4 1 32 16,5 3 16-16,3-3 0 0,4 2 160 0,0-2 16 0,-6-1 16 0,-4 0 0 15,-6 0-496-15,-6-4-96 0,-4 0-32 16,-5-5-11536-16,-6 1-2304 0</inkml:trace>
  <inkml:trace contextRef="#ctx0" brushRef="#br1" timeOffset="108268.1">21868 17173 31327 0,'-15'-24'2784'0,"-1"-8"-2224"16</inkml:trace>
  <inkml:trace contextRef="#ctx0" brushRef="#br1" timeOffset="109003.29">23512 10783 11055 0,'10'-4'976'0,"0"-2"-784"15,2 0-192-15,-3-5 0 0,2 3 1776 0,-1-5 304 16,-1 0 64-16,0 2 16 0,-3-3-496 0,0 1-112 16,-1 3-16-16,-4-2 0 0,-1 2-288 0,-1 3-64 15,-2 0-16-15,-1 1 0 0,-1 3-528 0,-1 2-96 16,-6 2-32-16,0 4 0 0,-4 4-320 0,-3 1-192 16,-2 6 192-16,-3 3-192 0,-2 5 224 0,1 3-64 15,1 3-16-15,-3 7 0 0,1 2-144 0,2 6 128 0,1-2-128 0,2 7 128 16,0 2-128-16,4 1 192 0,1 2-192 0,2-3 192 15,2-4-192-15,2 1 160 0,1 0-160 0,2-6 160 16,0-5-160-16,4 1 0 0,2-4 0 0,1-3 128 0,0-3-128 16,2-1 0-16,0-4 144 0,3-1-144 15,-1-2 0-15,-1-2-256 0,1-4 32 0,0-2 16 16,0-8-2128-16,-4-5-416 0</inkml:trace>
  <inkml:trace contextRef="#ctx0" brushRef="#br1" timeOffset="109172.83">22915 11447 28559 0,'5'-12'1264'0,"2"7"272"0,7-3-1232 0,4 2-304 16,4 2 0-16,-5 2 0 0,6-1 976 0,5-1 144 15,5 2 32-15,4-2 0 0,5 2-320 0,1-1-48 16,6 0-16-16,3 0 0 0,2 1-368 0,2 2-80 16,0 2 0-16,2 1-16 0,-1 0-304 0,-3 0 128 15,-2-2-128-15,-3 0-10816 16,-2 3-2224-16</inkml:trace>
  <inkml:trace contextRef="#ctx0" brushRef="#br1" timeOffset="109954.59">25903 17383 18831 0,'18'-16'832'0,"-6"6"176"0,1-1-816 0,0-2-192 0,-2 2 0 0,-2 0 0 16,-4-1 1072-16,-1 1 160 0,-3 0 48 0,-2 0 0 15,-3 3 192-15,-2 3 64 0,-2 0 0 0,-4 5 0 0,-6 2-768 0,-2 5-160 16,-6 0-32-16,-4 7 0 0,-6 3-272 0,-5 4-64 16,-2 6-16-16,-6 2 0 0,-7 6-32 0,1 2-16 15,0 2 0-15,3 5 0 0,1 3-176 0,6-2 128 16,3-1-128-16,10-3 128 0,4-3-128 0,8 0 0 16,4-1 0-16,6-4 128 0,9-1 48 0,5-7 0 15,6 2 0-15,6-5 0 0,6-2 96 0,6-3 32 16,7-3 0-16,5-5 0 0,3-1-112 0,5-4 0 15,5 0-16-15,2-4 0 16,3-2-2288-16,-1-2-448 0</inkml:trace>
  <inkml:trace contextRef="#ctx0" brushRef="#br1" timeOffset="110254.66">26142 17894 25791 0,'11'-3'2304'0,"5"-1"-1856"16,1 2-448-16,3-1 0 0,-3 3 272 0,2 3-32 15,2-2-16-15,-3 5 0 0,-2 4 32 0,-3 2 16 0,-3-2 0 0,-4 7 0 16,-1 4 80-16,-5 1 16 0,-3 1 0 0,-6 0 0 16,-4 4 16-16,-2 1 16 0,-3 4 0 0,-2-3 0 15,-2-3 112-15,-1 2 32 0,0-4 0 0,3 0 0 16,2-4-96-16,5 2-32 0,4-3 0 0,7-5 0 15,4-1-80-15,9 0-16 0,3-6 0 0,7 2 0 16,6-4 272-16,6-1 48 0,5-4 16 0,4-1 0 0,1-3-256 0,2 1-48 16,-1-2-16-16,1 0 0 0,-2-1-208 0,-1-3-128 15,0 4 128-15,-3 1-128 16,-2 0-1296-16,-1-1-336 16,-2 0-64-16</inkml:trace>
  <inkml:trace contextRef="#ctx0" brushRef="#br1" timeOffset="110610.59">27479 17377 25791 0,'-14'-7'1152'0,"7"3"224"0,-1-1-1104 0,8 5-272 0,0 0 0 0,0 0 0 15,0-13 592-15,8 3 64 0,2 4 16 0,6 1 0 16,6-4 96-16,5 1 0 0,3-2 16 0,7 5 0 15,5 0-416-15,5 0-96 0,2 1-16 0,5 0 0 0,-1 0-256 0,-4-1 128 16,-5 3-128-16,-1 0 0 0,-3 1 0 0,-6 4-176 16,-6 3 0-16,-6-1-9232 15,-7 3-1856-15</inkml:trace>
  <inkml:trace contextRef="#ctx0" brushRef="#br1" timeOffset="110777.01">27491 17756 18431 0,'-13'0'816'0,"13"0"160"0,0 0-784 0,0 0-192 15,0 0 0-15,0 0 0 0,10-2 2000 0,8-2 368 16,5 0 64-16,7-1 0 0,3-5-992 0,4 2-208 16,6-1-32-16,3 2-16 0,2 2-416 0,2-4-64 15,2 1-32-15,2-2 0 0,-1 2-448 0,2-2-96 16,0 2 0-16,1 0-128 0,-1 0 160 0,-3-1-160 16,-6 1 128-16,1 0-128 15,-4-1-1680-15,-3-3-432 0,-5 3-64 0</inkml:trace>
  <inkml:trace contextRef="#ctx0" brushRef="#br1" timeOffset="111107.19">28336 16622 21183 0,'0'0'1888'0,"-15"-1"-1504"0,-3 0-384 0,-5 6 0 0,-2 4 1120 0,-2 9 160 16,-5 5 16-16,-2 8 16 0,-3 6-912 0,0 9-176 16,3 4-32-16,1 8-16 0,-2 2 496 0,5 6 96 15,-1 0 32-15,2 5 0 0,1 5-128 0,3 1-32 16,1 0 0-16,1 1 0 0,1-5-432 0,-1-3-80 15,4-7-128-15,4-4 176 0,2 0-176 0,4-7 0 16,2-5 0-16,2-1 0 0,3-8 0 0,2-4 0 16,0-3-192-16,4-5-9280 15,1 1-1856-15</inkml:trace>
  <inkml:trace contextRef="#ctx0" brushRef="#br1" timeOffset="111707.42">30250 16647 13823 0,'4'-17'1216'0,"-1"7"-960"0,-3 10-256 0,2-9 0 15,-1-2 1216-15,1 3 208 0,-5-1 48 0,3 9 0 16,-6-4-288-16,-6 2-48 16,-5-1-16-16,-4 4 0 0,-4 4-352 0,-6 7-80 15,-4 2-16-15,-7 5 0 0,-7 5-96 0,-3 3-32 16,-4 6 0-16,-3 6 0 0,-4 7-240 0,2 5-48 0,2 5-16 0,0 5 0 16,2 5-112-16,6 1 0 15,7-3-128-15,5 2 192 0,8 3-192 0,10-6 0 16,9-3 0-16,10-5 0 0,13-5 160 0,4-4-16 0,8-1 0 0,6-7 0 15,6-6 336-15,7-5 64 0,3-1 16 0,3-6 0 16,6-3 144-16,3-7 48 0,5 0 0 0,-3-6 0 16,-2-2-112-16,3-3-32 0,2-1 0 0,-1-3 0 15,0-6-80-15,-1 0-16 0,-2-2 0 0,1-3 0 16,-6-6 128-16,-1-7 32 0,1-5 0 0,1-6 0 0,-5-7-48 16,-3-4-16-16,-4-5 0 0,-4-2 0 0,-6-2-160 15,-7-2-48-15,-7 6 0 0,-8-1 0 0,-6-2-192 0,-10 0-32 16,-9 3-16-16,-8 0 0 0,-8 1-432 0,-4 2-96 15,-5 3-16-15,-3 7 0 16,-5 1-2656-16,-4 0-544 0</inkml:trace>
  <inkml:trace contextRef="#ctx0" brushRef="#br1" timeOffset="120197.04">19687 3314 18431 0,'0'0'1632'0,"0"0"-1312"16,1-10-320-16,1 1 0 0,-1-3 256 0,2 3-32 15,-3-3 0-15,1 5 0 0,0-4-224 0,2 5 128 0,-1-4-128 0,-2 10 0 16,0 0 800-16,5-8 64 0,0-2 16 0,2 2 0 15,-1-2-80-15,2 4-16 0,1-3 0 0,-1 4 0 16,0-1-144-16,0-2-16 0,-8 8-16 0,6-5 0 16,-6 5-32-16,0 0 0 0,0 0 0 0,0 0 0 15,0 0 160-15,0 0 32 0,0 0 0 0,0 0 0 16,-2 14-224-16,-2 5-32 0,-5 3-16 0,0 2 0 16,-5 4-112-16,-1 1 0 0,-2 4-16 0,-1 3 0 15,-1 0-16-15,3 6 0 0,-2-1 0 0,0 1 0 0,-2 0-128 16,1-3-32-16,1-2 0 0,1 0 0 0,2 0-64 0,0-1-128 15,1-2 176-15,3 0-176 0,0-6 256 0,1 0-48 16,1 0-16-16,4-4 0 0,3-3-32 0,3-1-16 16,0-2 0-16,3-2 0 0,2-1-144 0,3 1 192 15,3-4-192-15,-1-3 192 0,4 0-32 0,4-2 0 16,4-1 0-16,4-1 0 0,1-2-16 0,5-2 0 16,5-1 0-16,4-3 0 0,4-2-144 0,3 0 192 15,5 1-192-15,1-3 192 0,2-1-192 0,2 2 160 16,4-3-160-16,3 2 160 0,4-3-160 0,2 4 0 15,6-2 0-15,-3 2 128 0,0 0-128 0,2-2 0 16,3 3 0-16,4 2 0 0,3 1 0 0,2-1 0 16,-3-1 0-16,2 3 0 0,0 2 0 0,-1 3 0 15,5-1 0-15,-2-1 0 0,-4 0 0 0,7 0 0 0,4 2 0 0,-1 1 0 16,1-1 0-16,0-2 0 0,-2 2 0 0,4 0 0 16,4 0 0-16,-4-2 0 0,-1 2 0 0,0-3 0 15,1-1 0-15,3 3 0 0,0 2 0 0,-3 3 0 16,-8-6 0-16,3 3 0 0,2 2 0 0,0-2 0 15,1 1 0-15,-3 2 0 0,-6-4 0 0,3-2 0 16,4 2 0-16,-1 2 0 0,-3-2 0 0,-2 0 0 16,-2 1 0-16,5 1 0 0,5-2 0 0,-2 1 0 15,-4 0 0-15,1 3 0 0,-2-3 0 0,4 4 0 16,3-4 0-16,-4 1 0 0,-6 2 0 0,1-3 0 16,-2 0 0-16,2 3 0 0,1-2 0 0,-2 3 0 15,-10-3 0-15,-1 3 0 0,-1 0 0 0,2 3 0 16,0-1 0-16,1 2 0 0,-1-1 0 0,-4-3 0 0,-6 3 0 0,3-3 0 15,1 2 0-15,2 1 0 0,-1-4 0 0,2 5 0 16,-3-4 0-16,-5 1 0 0,-1-5 0 0,1 4 0 16,1-2 0-16,3 1 0 0,4 3 0 0,-1 0 0 15,-2-2 0-15,0 0 0 0,0-5 0 0,4 1 0 16,4 2 0-16,1 0 0 0,3-3 0 0,-6 1 0 16,-3 1 0-16,1-2 0 0,2 1 0 0,3 0 0 15,4 0 0-15,-4-1 0 0,-2 0 0 0,0 1 0 16,2-1 0-16,3-2 0 0,0 2 0 0,-2 1 0 15,0 1 0-15,-4-2 0 0,-2-3 0 0,1 2 0 16,3 0 0-16,-3 0 0 0,-1 0 0 0,-3-1 0 16,-6 0 0-16,-4-4 0 0,-1 2 0 0,3 0 0 15,-1 0 128-15,1 2-128 0,-3-1 0 0,-2 2 0 0,-1-1 0 0,-1 3 0 16,-1 0 0-16,1-2 0 0,1-2 0 0,3 3 0 16,-1 2 0-16,0-1 0 0,0-1 0 0,-4 1 0 15,-3 2 0-15,0-2 0 0,3 0 0 0,-1 1 0 16,1-2 0-16,2 1 0 0,2 1 0 0,-1-1 0 15,-3-3 0-15,-4 2 0 0,-3-1 0 0,0 4 0 16,-1-3 0-16,0-1 0 0,-7 2 0 0,1 2 0 16,-2-3 0-16,-1 1 0 0,-3-2 0 0,-1 3 0 15,-3-4 0-15,-1 2 0 0,-1-2 0 0,-1 2 0 16,-3 1 0-16,0-2 0 0,-2-1 0 0,0 1 0 16,0 0 0-16,-2-1 0 0,-4-2 0 0,0 0 0 15,-6 0 0-15,2 0 0 0,-4 0 0 0,-2 0 0 16,-8 0 0-16,0 0 0 0,0 0 144 0,8-1-144 15,-8 1 128-15,0 0-128 0,6-5 128 0,-6 5-128 0,5-7 176 0,-1-3-48 16,-2 0 0-16,4-4 0 0,-3-4 0 0,1-2-128 16,1-6 192-16,2-1-64 0,-2-7 64 0,1-2 16 15,4-4 0-15,2-6 0 0,-2-3-80 0,3-2-128 16,0 0 176-16,3 0-176 0,2 2 128 0,-3 3-128 16,-1 4 0-16,1 4 0 0,2 7 0 0,-2 5 0 15,-2-2-128-15,-2 5 128 16,0 1-480-16,-3 3 0 0,-4 4 0 0,0 1 0 15,-8 3-2224-15,-1 2-448 0</inkml:trace>
  <inkml:trace contextRef="#ctx0" brushRef="#br1" timeOffset="120967.91">23568 4896 20495 0,'0'0'896'0,"10"-8"208"0,0-5-880 0,0-1-224 0,1 4 0 0,-1-5 0 16,0 0 0-16,-1-2 0 0,-2-2 0 0,0 1 0 15,-1-1 384-15,-2 1 16 0,-3 1 16 0,-1 0 0 16,-1 2 224-16,-3 3 32 0,-2 0 16 0,-2 4 0 16,-5 2 176-16,2 2 32 0,0 4 16 0,-7 2 0 15,-4 3-272-15,-1 4-64 0,-3 1-16 0,-1 2 0 16,-4 4-416-16,2 4-144 0,0 0 0 0,2 1 144 16,3 1-144-16,4-2 0 0,3-1 0 0,6-1 0 15,2-4 0-15,5-2 0 0,4-12 0 0,3 11 0 16,-3-11 128-16,10 5-128 0,3-2 0 0,4-3 128 15,4-3 128-15,3-2 0 0,1-4 16 0,4 0 0 16,1-3-16-16,1 0-16 0,-1-3 0 0,-2 0 0 0,-3-2-240 0,-2 7 144 16,-5 2-144-16,-3 2 128 0,-4 1-128 0,-11 5 0 15,0 0 0-15,0 0 0 0,2 15 480 0,-5 4 16 16,-7 3 0-16,-1 5 0 0,-6-1-128 0,-2 3-32 16,-4 3 0-16,-1-3 0 0,-3 1-208 0,-1 1-128 15,0 1 128-15,0-1-128 0,-1-1 0 0,1-2 144 16,-1-5-144-16,2-1 0 0,2-1 128 0,1 0-128 15,1-1 0-15,4-2 0 16,1-3-320-16,3-2-160 0,1 1-32 0,2-7-16 16,3 1-1936-16,9-8-384 0,0 0-80 0</inkml:trace>
  <inkml:trace contextRef="#ctx0" brushRef="#br1" timeOffset="121349.77">23962 4849 29423 0,'0'0'1296'0,"0"0"288"0,0 0-1264 0,0 0-320 0,0 0 0 0,13 6 0 15,1-1 0-15,3-5-304 0,5-3 64 0,3 0 16 16,6 0 224-16,0-5 0 0,-1 0 0 0,-1-3 0 15,-1 2 0-15,-2-2 128 0,-2 3-128 0,-3-2 0 16,-2 3 0-16,-3-2 0 0,-5 2 0 0,-2 1 0 0,-3-4 208 16,-2 2-64-16,-3-1-16 0,-1 9 0 0,-2-7 208 0,-6-1 48 15,-4 3 0-15,-4 5 0 0,-1 0 64 0,-5 3 0 16,-2 3 16-16,-3 3 0 0,-2 3-320 16,0 1-144-16,-6 4 128 0,4 1-128 0,0-1 0 0,6 0 0 15,2-1 0-15,5 1 0 0,5-1 0 0,6 1 0 16,4-1 0-16,6 0 0 0,2-4 0 0,4 1-176 15,2 1 48-15,4-5 0 16,4 0-1136-16,3-3-208 0,2 1-64 0,3-4 0 16,-1-3 144-16,1-1 32 0,-1-1 0 0,-4-3 0 0</inkml:trace>
  <inkml:trace contextRef="#ctx0" brushRef="#br1" timeOffset="121679.75">24659 4801 30399 0,'-21'6'1344'0,"7"2"288"0,-2 3-1312 0,-2 1-320 0,0 2 0 0,-1 0 0 16,1-1 144-16,3 1-144 0,-2-1 192 0,5-1-192 15,0-3 176-15,2 3-176 0,0-5 160 0,1 2-160 16,1-2 400-16,2-1-16 0,6-6 0 0,-5 8 0 16,5-8-48-16,0 0-16 0,0 0 0 0,0 0 0 15,0 0-32-15,9-11-16 0,4 0 0 0,2-4 0 16,1-4 48-16,6 0 16 0,2-4 0 0,3 0 0 15,2 0-208-15,0-2-128 0,2 0 160 0,-2 4-160 16,-1-3 0-16,-1 5 0 0,-2 5 0 0,-2 1 0 16,-3 1 0-16,1 6 0 0,-2 2 0 0,-4 0 0 0,-4 4 0 15,-11 0 0-15,11 8 0 0,-5 2 0 0,-3 4-176 0,-3 4 176 16,-3 2-160-16,-2 5 160 0,-4-3-208 0,-1 3 48 16,0 1 16-16,0-3 0 15,-1 3-352-15,4-2-64 0,-2-4-16 16,1 2 0-16,2-3-1568 0,2-3-320 0,1-3-64 0,3-2-9568 0</inkml:trace>
  <inkml:trace contextRef="#ctx0" brushRef="#br1" timeOffset="122028.64">25312 4945 14735 0,'-9'-6'640'0,"9"6"160"0,0 0-640 0,0 0-160 0,0 0 0 0,0 0 0 15,0 0 3184-15,0 0 592 0,5-9 128 0,4 1 32 16,4-3-3184-16,2 2-752 0,3-5 0 0,2 4 0 16,2 0 0-16,1-2 0 0,3 2 0 0,0-1 0 15,-2 0 0-15,-3 2-192 0,0-5 64 0,-6 3 128 16,-4 0 0-16,-4-2 0 0,-2 4 0 0,-5-1 0 15,-5 0 208-15,-4 1 64 0,-2 5 16 0,-5-1 0 16,-3 4 96-16,-1 1 32 0,-4 3 0 0,-2 2 0 16,2 4-208-16,1 5-32 0,4 2-16 0,1 1 0 0,2 0-160 15,4-1 0-15,1 1 0 0,6 0 0 0,4-1 0 0,1-2-144 16,3 3 144-16,4-3-160 16,2 0-352-16,2-4-80 0,3 1-16 0,1 1-12640 15</inkml:trace>
  <inkml:trace contextRef="#ctx0" brushRef="#br1" timeOffset="122322.2">25805 5007 32831 0,'-18'11'1456'0,"6"1"288"0,-4 4-1392 0,1 0-352 0,0 1 0 0,2-3 0 16,2-2-192-16,2 0-128 0,2-3 0 0,7-9-16 15,-5 11 336-15,5-11 0 0,0 0 0 0,0 0 0 16,0 0 0-16,0 0 0 0,0 0 0 0,0 0 128 16,0 0-128-16,13 1 0 0,-2-2 144 0,2-7-144 15,0 0 208-15,1-6-16 0,0 1-16 0,0 0 0 16,0-2 0-16,0-2 0 0,0 0 0 0,2-1 0 16,2 1-176-16,1 1 0 0,2-1 0 0,-1 3 0 15,0 4 0-15,-1-1 0 0,2 2 0 0,-2 0 0 16,-2 4-384-16,1 1 32 0,-1 3 16 0,-1-3 0 31,-2 1-1616-31,3 2-320 0,-4 0-64 0</inkml:trace>
  <inkml:trace contextRef="#ctx0" brushRef="#br1" timeOffset="122912.53">26732 5038 31903 0,'-17'-5'1408'0,"5"4"304"0,-5 1-1376 0,-2-2-336 16,0 2 0-16,-4 0 0 0,-1 2 0 0,-3-1-320 15,2 1 64-15,-3 1 16 0,0-4 240 0,1 3 240 16,0 3-48-16,3 0-16 0,1 2-16 0,3 3 0 16,1-4 0-16,5 3 0 0,3-3-160 0,3 3 0 15,2-2 0-15,6-7 0 0,0 0 0 0,0 0 0 0,8 5 0 0,3-1 0 16,0-2 0-16,3-2 0 0,3-4 0 0,2 1 0 15,0-1 128-15,2 0-128 0,1-4 0 16,0 2 128-16,-1 0-128 0,-1-3 0 0,0 4 144 16,-3 1-144-16,-1-1 0 0,-5 3 0 0,-11 2 0 0,0 0 0 15,9 11 128-15,-4-1-128 0,-5 1 128 0,-1 6-128 16,-3 1 128-16,0-1-128 0,-1 1 128 0,2 0-128 16,2-2 0-16,4 0 128 0,1-5-128 0,2 1 0 15,4-1 0-15,4-3 0 0,4-2 0 0,2 0 0 16,3-3 160-16,4-4-32 0,3-1-128 0,1-5 192 15,-1-1 96-15,0-3 16 0,-2 0 0 0,-1-2 0 16,0-1-48-16,0-2-16 0,0 1 0 0,-1 0 0 16,0-2-112-16,-1-1-128 0,-1-1 176 0,2-2-176 15,-1-2 128-15,2 3-128 0,1-2 0 0,1-3 0 16,1-2 144-16,2-6-144 0,0-2 0 0,-1-1 144 0,-3-1-144 0,-2 2 0 16,-2 4 144-16,-2 3-144 0,-4 0 0 0,-3 6 0 15,-2 2 0-15,-3 2 0 0,-6 4 0 16,-2 6 0-16,-2 8 0 0,0 0 128 0,-10-3-128 0,-4 6 0 15,-4 4 0-15,-6 4 0 0,-5 4 0 0,-5 8 0 16,-6 1 0-16,1 8 0 0,-4 0 128 0,-1 4-128 16,1 3 128-16,2 2-128 0,3 3 0 0,5 1 0 15,5 3 0-15,7-4 128 0,5 0-128 0,4-5 0 16,3-3 0-16,6-1 0 0,6 2-320 0,4-3 0 16,5-1 16-16,4-3 0 15,3-1-1424-15,4-4-304 0,4 3-48 0,2-5-16 0</inkml:trace>
  <inkml:trace contextRef="#ctx0" brushRef="#br1" timeOffset="123999.63">28790 5210 28559 0,'0'0'1264'0,"-10"-7"272"16,-2 1-1232-16,-2 2-304 0,-2 3 0 0,-2-2 0 0,-6 1 0 0,-2 0 0 15,-2 0 0-15,0 2 0 0,-5 4 576 0,3-1 64 16,0 1 16-16,4 3 0 0,0 2-320 0,3-2-64 15,4 3-16-15,5 3 0 0,3-4-256 0,5 2 0 16,3 0 128-16,4 0-128 0,4-2 0 0,3 2 0 16,2 2-128-16,3-2 128 0,0 2 0 0,2 2 0 15,-1-1-128-15,-1 2 128 0,-2 0 0 0,-2-2 0 16,0 1 0-16,-4 1-144 0,-1-2 144 0,-4-2 0 16,-3-1 0-16,-2 0 0 0,-2-3 192 0,-5 0-48 15,-3-2 0-15,-4-1 0 0,-5 1 240 0,-3-2 32 16,-6-2 16-16,-3 1 0 0,-2-3-144 0,0-1-32 15,2-1 0-15,2 1 0 0,1-3-64 0,4-1-32 0,3 1 0 0,6 1 0 16,5 1-160-16,5 0 0 0,10 2 0 0,0 0 0 16,0 0 0-16,0 0 0 0,10-9 0 0,6 2-176 15,6 2 32-15,6-1 0 0,4 2 0 0,6 0 0 16,4-1-112-16,2-2 0 0,3 0-16 0,-2-3 0 16,-2 3 272-16,1-6-160 0,2 1 160 0,1 2-128 15,2-1 128-15,0 3 0 0,3-2 0 0,-2 1-128 16,-3-2 128-16,-4 2 0 0,-4-3 0 0,-4 1 0 15,-7 2 0-15,-5-1 0 0,-6 5 0 0,-3 2 0 16,-3 2 0-16,-11 1 128 0,0 0-128 0,0 0 0 16,0 10 144-16,0 3-144 0,-4 1 192 0,-3 1-192 15,-1 2 0-15,0-2 0 0,0 1 0 0,2 2 0 16,1 0 0-16,2-2 0 0,1 0 0 0,2-2 0 16,1-2 0-16,-1-12 0 0,5 9 0 0,1 1 0 0,-6-10 0 15,13 7 0-15,0-3 0 0,0-2 0 0,-1-3 0 0,0 0 0 16,-1-2 0-16,1-1 0 0,-2-5 0 0,-3 0 0 15,-1-1 128-15,-5 1-128 0,-1-6 128 0,0 2-128 16,-3 1 192-16,-2-2-192 0,-5-1 176 0,2 1-176 16,-3 0 160-16,-1 1-160 0,1 0 128 0,0-1-128 15,2 4 0-15,0-1 144 0,2-2-144 0,4 1 0 16,0 1 0-16,3-2 0 0,4 3 0 0,2-3 0 16,4 1 0-16,4 0 0 0,3-3-176 0,5-3 176 15,4-2-128-15,3-2 128 0,2 1 0 0,6-4 0 16,2-4 0-16,3 3 0 0,1-4 0 0,1-1-128 15,-2 1 128-15,-2 0 0 0,-5 2 0 0,-5 6-128 16,-2 6 128-16,-5 4 0 0,-3 1 0 0,-2 6-160 0,-4 0 160 0,-14 5 0 16,0 0 0-16,0 0 0 0,0 0 0 0,-5 16 0 15,-6 2 0-15,-3 5 0 0,-3 0 0 0,0 1 0 16,0 0 0-16,-7-1 0 0,-1 2 0 0,0 2 0 16,-2 0 0-16,1 2 0 0,3-4 0 0,1 2 0 15,4-5 0-15,6-2 0 0,1-2 0 0,6-3 0 16,3 0 0-16,6-2 0 0,2-4 0 0,5 0 144 15,7-4-144-15,5-3 0 0,1 0-160 0,3-4 160 16,2-1 0-16,3-6 0 0,0 0 0 0,2-1 0 16,2 2 0-16,0-2 0 0,3 1 0 0,0-1 0 15,0 3 0-15,2 4 0 0,-5-1 0 0,-3 4 0 16,-4 4 0-16,-4 1 0 0,2 2 0 0,-5 5 0 16,-5 2 0-16,-3 2 0 0,-1 2 0 0,-3 2 0 0,-2 2 192 0,0 1-192 15,1 0 192-15,-2-2-192 0,3 0 0 0,2-3 0 16,-1-1 0-16,4 1 0 0,5-3 128 0,2 1-128 15,4-4 0-15,7 1 0 0,1-3 144 0,6-2-16 16,3-1-128-16,5 1 192 0,2-4-192 0,2 0 176 16,-1-3-176-16,1-1 160 0,0-1-432 0,3-1-96 15,2 1-16-15,1 1-14816 0</inkml:trace>
  <inkml:trace contextRef="#ctx0" brushRef="#br1" timeOffset="127182.71">13319 3025 4607 0,'0'0'192'0,"-1"-12"64"0,-1-1-256 0,1 3 0 0,-2-2 0 0,2 3 0 15,-1-3 1760-15,2 1 304 0,-2 2 64 0,1 0 16 16,1 9-1392-16,-2-6-288 0,2 6-48 0,-2-9-16 16,2 9-96-16,0 0-32 0,0 0 0 0,0 0 0 15,-3-8 80-15,3 8 16 0,0 0 0 0,0 0 0 16,0 0-192-16,0 0-48 0,0 0 0 0,-8 6 0 16,0 3-128-16,2 0 128 0,0 4-128 0,-3 2 128 15,-2 2-128-15,1 0 0 0,0 3 0 0,-1 4 0 16,-1 1 176-16,1-1-48 0,-2 0-128 0,4 3 192 15,-2-3-192-15,1 3 128 0,1-3-128 0,1 0 0 0,3 0 144 0,-1-3-144 16,2-3 128-16,0 1-128 0,0 1 0 0,-1-2 128 16,3-3-128-16,0-1 0 0,2-5 0 0,2 2 0 15,-1-3 128-15,-1-8-128 0,0 0 128 0,9 8-128 16,0-5 192-16,2-1-64 0,2-1 144 0,2-2 32 16,2-2 0-16,2-2 0 0,0-1 16 0,6 2 16 15,1 1 0-15,2-4 0 0,3-2-128 0,5-1-16 16,2 2-16-16,4 4 0 0,5 2-176 0,1-2 0 15,6-4 0-15,2 3 128 0,-2-1-128 0,3 2 0 16,1 1 0-16,0 0 128 0,1-2-128 0,3 1 0 16,3 1 0-16,1-1 128 0,1 2-128 0,-1-1 0 15,-1-1 144-15,2 3-144 0,0 1 128 0,1 1-128 16,1 3 160-16,2-2-160 0,0-4 224 0,0 2-48 0,-2 2-16 0,1 1 0 16,1 2-160-16,0 3 0 0,1-2 0 0,-5-2 0 15,-2-1 128-15,-3 3 0 0,-2 0 0 0,-1 2 0 16,0 1-128-16,-2-1 0 0,-2 2 0 0,-1-4 0 15,1 2 0-15,-1-3 0 0,-2 0-160 0,0 4 160 16,-3-3 0-16,3 4 0 0,2-2 0 0,-1 1 0 16,1-4 0-16,2 1 0 0,1 1 0 0,0-4 0 15,0-1 0-15,-2 2 0 0,-4-2 0 0,-2 1 0 16,3-3 192-16,-2 0-192 0,-4 2 192 0,1 1-192 16,0-1 352-16,-2 0-32 0,-1-2-16 0,-1 1 0 15,0-1-64-15,0 1-16 0,-1 0 0 0,-1 1 0 16,0-1-96-16,-2 0 0 0,2 0-128 0,-3-1 192 15,0 0-192-15,-1-1 128 0,0 0-128 0,-2-2 0 16,-3 1 160-16,-1 1-160 0,-3-2 160 0,0 2-160 16,-2-1 192-16,0 1-64 0,-3-3-128 0,-2 3 192 0,1 0 0 0,-3-2 0 15,-1-1 0-15,-2-1 0 0,-1-1-48 0,-1 1-16 16,-1 1 0-16,0-3 0 0,0 0 48 0,-3 1 0 16,-1-2 0-16,-2 2 0 0,1-6 96 0,1 4 32 15,0-5 0-15,0 0 0 0,-2-1-16 0,2 0 0 16,1-2 0-16,0-1 0 0,1 1-32 0,1-2-16 15,-2-3 0-15,3-4 0 0,-1 0-240 0,2-5 0 16,-2 4 0-16,2-6 0 0,-1-2 128 0,0-1-128 16,-3 0 0-16,0-2 144 0,-2-1-144 0,-2 1 160 15,-2-3-160-15,-2 4 160 0,1 2 64 0,-2 0 16 16,-2 1 0-16,-2 1 0 0,0 4-48 0,-3 3 0 16,0 5 0-16,0 3 0 0,-1 6-192 0,0 0 128 0,7 11-128 0,0 0 0 31,0 0-304-31,-7 7-144 0,2 4-48 0,-1 10-9120 0,2 9-1840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0:58:38.5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6793 18303 16575 0,'0'0'736'0,"1"-9"160"0,-1-5-720 0,1 1-176 15,-1 2 0-15,2-1 0 0,-1 3 1280 0,2-1 240 16,-2 3 32-16,-1 7 16 0,0 0-192 0,0 0-32 16,0 0-16-16,0 0 0 0,0 0-240 0,0 0-64 15,0 0 0-15,0 0 0 0,0 0-288 0,11 0-64 16,-11 0-16-16,12 10 0 0,-1 1-128 0,1 4-16 0,-2 6-16 0,1 2 0 16,2 5-48-16,2 2-16 15,0 6 0-15,2 1 0 0,-2-1-80 0,2 3-16 0,-1-3 0 0,1 1 0 16,-2-5-16-16,2 0-16 0,-1-2 0 0,-1-3 0 15,-1 0 0-15,-1-4 0 0,0-2 0 0,-1 1 0 16,0-3-48-16,-2-1 0 0,0-4 0 0,-2 0 0 16,-1-2-96-16,1-4-32 0,0 2 0 0,-3-5 0 15,-5-5-128-15,0 0 0 0,0 0 144 0,0 0-144 32,0 0-1216-32,11-2-304 0,-4-3-64 0,0-7-9696 0,0 0-1952 0</inkml:trace>
  <inkml:trace contextRef="#ctx0" brushRef="#br0" timeOffset="329.93">7459 18077 25391 0,'-3'-13'1120'0,"3"13"240"15,-2-13-1088-15,-1 5-272 0,3 8 0 0,0 0 0 0,-2-10 1040 0,2 10 160 16,0 0 16-16,0 0 16 0,0 0-304 0,0 0-64 15,-10 3-16-15,-2 6 0 0,2 1-240 0,-3 8-48 16,-3 3-16-16,-1 2 0 0,-2 6 160 0,0 2 16 16,-2 3 16-16,-5 3 0 0,-6 3-96 0,-1 4-32 15,0 6 0-15,-1-5 0 0,-2 2-224 0,2-2-64 16,-2 1 0-16,1-2 0 0,-1-1-48 0,2-3-16 16,0-2 0-16,1-4 0 0,2-2 64 0,3-4 0 15,3-3 0-15,0-3 0 0,3 0-144 0,3-3-32 0,3 0 0 0,4-4 0 16,1-4-144-16,4-2 0 0,7-9 144 0,0 0-144 15,0 0 0-15,0 0-240 0,1-7 48 0,3-6 0 32,5 2-2000-32,3-7-400 0,6-5-80 0,1-3-13712 0</inkml:trace>
  <inkml:trace contextRef="#ctx0" brushRef="#br0" timeOffset="770.85">6741 17789 15663 0,'-15'-10'1392'0,"-2"2"-1120"15,0-2-272-15,3 4 0 0,-1-7 2160 0,1 8 368 16,0 0 80-16,2 1 16 0,4-1-832 0,0 3-144 15,8 2-48-15,0 0 0 0,0 0-576 0,0 0-112 16,0 0-16-16,0 0-16 0,0 0-368 0,16-2-64 16,4 2 0-16,5-1-16 0,5-1 192 0,4-1 32 15,3-2 16-15,6 1 0 0,4-2-144 0,3-1-16 16,5 0-16-16,-1-3 0 0,2 3-144 0,1 0-32 16,0 0 0-16,-1 2 0 0,-1-5 48 0,-2 2 0 0,2 0 0 15,-4 0 0-15,-6-2 16 0,-4 2 16 0,-5 0 0 0,-6 3 0 16,-4 3-208-16,-7-2-32 15,-5-1-16-15,-5 2 0 0,-9 3 240 0,0 0 32 0,0 0 16 0,-7-6 0 16,-4 1 256-16,-7-4 48 0,-1 1 16 0,-5-2 0 16,-3 1-384-16,-6-2-80 0,-5 5-16 0,-4-2 0 15,0 3-272-15,3-2 128 0,2-1-128 0,1 1 0 16,1-2 0-16,5 3 0 0,6-2-160 0,8 2 160 31,5 0-1600-31,9-5-192 0,6 5-32 0,10-3-11664 0,10 2-2320 0</inkml:trace>
  <inkml:trace contextRef="#ctx0" brushRef="#br0" timeOffset="1208.29">8485 18059 21183 0,'-15'5'1888'0,"-2"-1"-1504"0,0-1-384 0,3 3 0 16,0-4 1056-16,4 1 144 0,10-3 16 0,0 0 16 15,0 0 320-15,0 0 64 0,0 0 16 0,16-3 0 16,4-3-288-16,5-1-64 0,3 1-16 0,5-3 0 16,3 3-336-16,1-2-64 0,0 3-16 0,2 1 0 15,6 2-304-15,0-1-64 0,0 2-16 0,1-2 0 16,-4 2-96-16,-2 1-32 0,0 0 0 0,-4 0 0 15,-2 1-336-15,-4 3 144 0,-5-1-144 0,-2-1 0 16,-4 1 0-16,-3 1 0 0,-5 2-192 0,-11-6 48 16,0 0-2768-1,-1 13-544-15</inkml:trace>
  <inkml:trace contextRef="#ctx0" brushRef="#br0" timeOffset="1381.72">8508 18267 9215 0,'-17'5'816'0,"2"-1"-656"16,1-1-160-16,2-1 0 0,2 1 4976 0,10-3 960 15,0 0 192-15,0 0 32 0,0 0-3744 0,8 7-752 16,5-3-160-16,4 0-32 0,4-5-400 0,7-2-96 16,5 3-16-16,1-1 0 0,2 0-320 0,3 1-80 15,4-2-16-15,3-1 0 0,0 3-352 0,2-2-64 16,-2 0 0-16,0 0-128 16,-3 1-2096-16,0 0-528 0,14-3-96 0,-12 3-32 0</inkml:trace>
  <inkml:trace contextRef="#ctx0" brushRef="#br0" timeOffset="1905.79">11092 17971 22111 0,'0'0'1968'0,"0"0"-1584"0,6-11-384 0,-2 3 0 0,-4 8 1520 15,3-13 208-15,-5 2 64 0,0 2 0 0,-3-1-128 16,-2 3 0-16,-2 4-16 0,-2-4 0 0,-3 3-608 0,-3 2-112 15,-2 2-32-15,-2 4 0 0,-3 2-448 0,-3 2-80 16,-4 6-32-16,0 2 0 0,-4 3-80 0,-2 3-32 16,-3 3 0-16,0 7 0 0,1 6-32 0,1 5-16 15,0 1 0-15,3 3 0 0,5-3-176 0,4 1 192 16,5-6-192-16,6-1 192 0,6-1-32 0,5-3 0 16,6 1 0-16,6-4 0 0,3-6 192 0,10-4 32 15,6-2 16-15,6-3 0 0,3-4 112 0,6 0 0 16,5-5 16-16,3-2 0 0,1 0-16 0,0-3 0 15,0-4 0-15,-3-1 0 0,-1-5-32 0,1-2-16 16,-2-3 0-16,-2-3 0 0,0-5-32 0,-8 0-16 0,-5-1 0 0,-4-1 0 16,-3 0-96-16,-5-6-32 0,-6-3 0 0,-6-1 0 15,-2-1-64-15,-5 2-16 0,-6 0 0 0,-3 3 0 16,-5 1-64-16,-4-1-16 0,-5 4 0 0,-3-1 0 16,-5 4-256-16,-2 2-64 0,-1 0-16 0,0 1 0 31,-1-3-1584-31,3 4-304 0,1 3-64 0,4-1-11680 0,0-1-2352 0</inkml:trace>
  <inkml:trace contextRef="#ctx0" brushRef="#br0" timeOffset="2439.92">10478 17458 8287 0,'-27'-3'736'0,"7"0"-592"16,0 1-144-16,-3-1 0 0,0 3 3072 0,1 0 592 15,-2-1 112-15,4 1 32 0,2 0-1472 0,3 1-288 16,1 2-64-16,2-3-16 0,3 0-480 0,9 0-80 16,0 0-32-16,0 0 0 0,0 0-512 0,0 0-96 0,0 0-32 0,14 6 0 15,3-1 48-15,6-2 16 0,7-3 0 0,4 0 0 16,5 0-144-16,4-1-16 0,5-1-16 0,6 0 0 16,4-1-176-16,6 2-48 0,3 1 0 0,4 0 0 15,4 0-16-15,0 0 0 0,0-1 0 0,-1 1 0 16,0 1 0-16,-3 0-16 0,-1 1 0 0,-3 0 0 15,-3 1 32-15,-5-1 16 0,-1 2 0 0,-5-3 0 16,-4-1-48-16,-4-1-16 0,-7 0 0 0,-4-2 0 16,-3 2-16-16,-6-2 0 0,-4 0 0 0,-6 0 0 15,-5-1 48-15,-10 4 0 0,0 0 0 0,-1-11 0 16,-6-2 144-16,-4-1 48 0,-7-2 0 0,-6-4 0 16,-5-2-224-16,-5 1-32 0,-7 0-16 0,-4 0 0 15,-7-3-176-15,-2 3-128 0,-5 0 144 0,-2 1-144 0,-4-2 0 0,4 2 0 16,3 0 0-16,6 4 0 15,5 2-1056-15,9 2-96 0,6-1-32 0,9 4 0 16,10 5-1696-16,13 4-352 0,10-1-64 0</inkml:trace>
  <inkml:trace contextRef="#ctx0" brushRef="#br0" timeOffset="3593.87">13390 17863 5519 0,'0'0'496'0,"8"-9"-496"0,-1 4 0 0,-7 5 0 16,8-10 2048-16,0 3 320 0,-8 7 64 0,0 0 16 15,5-7-848-15,-5 7-192 0,2-9-16 0,-2 9-16 16,0 0-48-16,0 0-16 0,-7-3 0 0,-2 2 0 15,-2 5-384-15,-1 2-80 0,-5 3-16 0,-2 3 0 16,-5 2-336-16,-4 3-80 0,-2 5-16 0,-4 0 0 16,1-2-16-16,-1 3 0 0,0 4 0 0,1-5 0 15,1 1-112-15,1-1-16 0,4 0-16 0,4-2 0 16,2-1-48-16,7 0-16 0,3-1 0 0,3-3 0 16,6-6-32-16,2 2 0 0,6-2 0 0,4 1 0 15,4-2 192-15,5 1 48 0,5 0 0 0,3 0 0 16,1-3-64-16,3 2 0 0,0-4 0 0,1-1 0 15,1 2-160-15,0 2-32 0,-2-3-128 0,-2-1 192 0,-2 0-192 0,-3 0 176 16,-3 2-176-16,-1-3 160 0,-7 2-368 0,0-1-80 16,-13-3-16-16,0 0 0 15,0 0-2704-15,0 0-560 0</inkml:trace>
  <inkml:trace contextRef="#ctx0" brushRef="#br0" timeOffset="3828.09">13049 18173 21183 0,'-17'-6'1888'0,"8"-1"-1504"16,0 1-384-16,2 2 0 0,7 4 704 0,0 0 80 15,-2-7 16-15,2 7 0 0,9-7 672 0,5 3 128 16,5-3 16-16,5-1 16 0,5-2-464 0,7 2-80 0,4-2-32 16,6 3 0-16,4-4-400 0,4 4-80 0,5 2 0 0,3-2-16 15,2 5-240-15,2-2-64 0,4 0 0 0,-2-2 0 16,1 3-128-16,-2 3-128 0,1 2 144 0,-6 0-144 15,-1 3 128-15,-1-1-128 0,-2 1 0 0,-7-1 0 32,-6 1-1024-32,-6-1-320 0,-3-2-48 0,-5 1-13680 0</inkml:trace>
  <inkml:trace contextRef="#ctx0" brushRef="#br0" timeOffset="4281.18">15965 18016 11967 0,'0'0'1072'0,"-5"-8"-864"0,3-4-208 0,2 12 0 16,-3-7 1392-16,3 7 224 15,0 0 48-15,-6-8 16 0,6 8-272 0,-9-2-48 0,-1 2-16 0,-3 5 0 16,-1 2-496-16,-2 9-96 0,-4-4-32 0,-4 9 0 15,-1 0-64-15,-3 5-16 0,-4 3 0 0,0-2 0 16,-3 2-160-16,0 1-32 0,1-3-16 0,5 4 0 16,3-3-112-16,5 1-32 0,4 1 0 0,5-6 0 15,3-1-288-15,5-1 160 0,3-4-160 0,4-4 128 16,3-2 64-16,5 1 0 0,4-5 0 0,6 1 0 16,4-4 0-16,5-1 16 0,5-2 0 0,3-2 0 15,4-2-208-15,0-4-288 0,-1 3 64 0,-3-6-13808 16</inkml:trace>
  <inkml:trace contextRef="#ctx0" brushRef="#br0" timeOffset="4579.22">16502 18229 21183 0,'-22'-5'944'0,"8"5"192"0,-2 3-912 0,-2 2-224 16,-3 4 0-16,-1-2 0 0,-5 5 1536 0,0 0 256 15,-1 1 48-15,3 2 16 0,1 1-736 0,2 0-144 16,2-1-16-16,4 1-16 0,6-2-496 0,5 1-112 16,5-1-16-16,7-2 0 0,4-4-16 0,4 1-16 15,4-4 0-15,3 0 0 0,6-5 160 0,1-1 16 16,2-2 16-16,-2 0 0 0,-1-8-160 0,-1 1-16 16,-1-3-16-16,-5 1 0 0,-6-1-80 0,-2-1-16 0,-6-1 0 0,-2-2 0 15,-2 1 176-15,-4 2 16 0,-2 2 16 0,-3-2 0 16,-10-3 80-16,1 4 16 0,-1 5 0 0,-2-1 0 15,-3 3-304-15,2 3-64 0,0 1-128 0,3 2 192 32,1 4-1216-32,3-2-256 0,4 1-64 0,8-3-9856 0,0 0-1984 0</inkml:trace>
  <inkml:trace contextRef="#ctx0" brushRef="#br0" timeOffset="4893.68">16952 18139 24239 0,'0'0'1072'0,"-12"7"224"0,-3 1-1040 0,-2 6-256 0,0-2 0 0,-2 1 0 16,-4 4 1088-16,0 1 176 0,1 0 16 0,2-1 16 15,0 0-144-15,-1 1-16 0,-2 0-16 0,4-2 0 0,3-1-320 0,3-1-64 16,0-2-16-16,6 0 0 0,2-3-304 0,5-9-64 16,0 0-16-16,0 0 0 0,0 0 112 0,12 3 0 15,2-7 16-15,4-2 0 0,2-4 112 0,1-1 0 16,-1-3 16-16,2 0 0 0,-1-2-352 0,4-1-80 15,0 0-16-15,0 1 0 0,0 4-144 0,-1-1 0 16,-3 4 0-16,0 1 128 0,-4 5-128 0,-1 3 0 16,-2 5 0-16,-3 4 0 0,-5-1 0 0,-2 6 0 15,-2 4 0-15,-2 4 0 0,0 3 0 0,-2-1 0 16,-7 3 0-16,2-2 0 0,-2 3 0 0,0-3 0 16,0 0 0-16,1 0 0 15,2-3-944-15,2 0-208 0,4-3-64 0,3-3-10240 0,2-2-2064 0</inkml:trace>
  <inkml:trace contextRef="#ctx0" brushRef="#br0" timeOffset="5290.9">17719 18224 13823 0,'2'-13'608'0,"0"7"128"0,-2 6-592 0,5-13-144 0,0 6 0 0,-1-4 0 16,-1 4 2944-16,-3 7 544 0,0 0 112 0,0 0 32 15,0 0-1680-15,0 0-336 0,-9-5-64 0,-1 5-16 0,-4 5-752 0,1 0-144 16,-3 3-48-16,-1 3 0 0,2 3-128 0,1 1-16 16,1 0-16-16,3-1 0 0,4 3-112 0,0 1-32 15,4 0 0-15,1 2 0 0,2-1-128 0,3-1-32 16,2 0 0-16,2-1 0 0,-1 4 0 0,2-2-128 15,1-1 192-15,1-1-64 0,-3 0 0 0,0-2-128 16,-3 0 192-16,0 1-64 0,-2-2-128 0,-4-2 128 16,-2 2-128-16,-3-1 128 0,-6-2 0 0,-1 0 0 15,-1 1 0-15,-3 0 0 0,-4-6 32 0,-3 2 0 16,-2-1 0-16,-2-3 0 0,-2 1-16 0,2-1 0 16,2-4 0-16,-1-4 0 0,2-2-144 0,4-2 0 0,5-4 0 15,4-4 0 1,5-2-2656-16,7-2-560 0,7-17-112 0,14 4-32 0</inkml:trace>
  <inkml:trace contextRef="#ctx0" brushRef="#br0" timeOffset="5530.38">18504 17698 23951 0,'-8'-10'1056'0,"3"5"224"0,-3 1-1024 0,8 4-256 0,-10 0 0 0,-1 5 0 16,-4 1 1424-16,-2 8 240 0,-2 5 32 0,1 2 16 16,-1 3-512-16,1 5-112 0,-1 6 0 0,0 7-16 15,-2 4-304-15,2 4-48 0,-2-3-16 0,0 2 0 0,-4 3-320 0,1 2-64 16,0 2 0-16,1-3-16 0,3-1-304 0,0-3 0 16,4-7 128-16,0-6-128 15,1-4-320-15,2-5-128 0,1-4-32 16,3-7-10400-16,-1-4-2096 0</inkml:trace>
  <inkml:trace contextRef="#ctx0" brushRef="#br0" timeOffset="5943.31">17939 18130 23951 0,'0'0'2128'0,"14"-4"-1696"16,2 4-432-16,3-1 0 0,4 0 1184 0,3 1 160 0,5 1 16 0,3 3 16 15,4-2-64-15,4 1-16 0,1-2 0 16,3 2 0-16,-3 0-656 0,2-1-144 0,-1-4-32 0,-3 1 0 15,-4 0-176-15,-3 0-32 0,-2-1-16 0,-3 1 0 16,-5-2-240-16,-3 1 144 0,-4 1-144 16,-6 1 128-16,-11 0 0 0,0 0 0 0,0 0 0 0,0 0 0 15,-11 11 320-15,-5 2 48 0,-3-6 16 0,-7 5 0 16,-1 3-320-16,-5 0-64 0,-5 1-128 0,0-1 192 16,1 0-192-16,5 2 128 0,1-1-128 0,8-2 0 15,2 0 0-15,8-4 128 0,3 0-128 0,9-10 0 16,-1 11 0-16,6-1 128 0,6-5-128 0,4-1 0 15,3-2 320-15,4-4-16 0,2-3-16 0,4-3 0 16,-3-3 32-16,2-1 16 0,0 1 0 0,-3-6 0 16,-4 1-144-16,-2-1-48 0,4 1 0 0,-6 0 0 15,-2 4-144-15,-2-1 192 0,-2-2-192 0,-3 5 192 0,-7 10-192 16,0 0 0-16,0 0 0 0,0 0 0 0,0 0 0 0,0 0 0 16,0 8 0-16,-1 1 0 0,-1 1 0 0,0 6-144 15,1 0 144-15,0 3 0 0,-4 0 0 0,2-1-128 16,2 1 128-16,2-2 0 0,2 1 0 0,2-3 0 15,-4-2-128-15,4-1 128 16,-5-12-1536-16,11 9-256 0,0-4-64 0,0-5-14992 16</inkml:trace>
  <inkml:trace contextRef="#ctx0" brushRef="#br0" timeOffset="6274.03">19043 18153 15663 0,'-10'6'688'0,"2"1"144"0,-2-2-656 0,-3 6-176 0,-2 2 0 0,-3-1 0 16,-4 2 2832-16,2-3 544 0,1-1 96 0,0 0 32 16,1 3-1632-16,0-2-320 0,2-5-64 0,4 2-16 15,2-3-624-15,10-5-128 0,0 0-16 0,0 0-16 16,0 0-48-16,12 4 0 0,-1-3 0 0,2-3 0 16,5-2-48-16,-2-5-16 0,2 1 0 0,0-3 0 15,-1 1-368-15,5-3-80 0,-3 2 0 0,2 2-128 16,-2 0 160-16,-2 2-160 0,1 2 128 0,-1 0-128 15,-2 4 0-15,-2 1 0 0,-2 4 128 0,-2 2-128 16,-9-6 0-16,4 13 0 0,-4 3 0 0,-4 3 128 16,-4 2-128-16,-2 0 0 0,1 5 0 0,-3 2 0 15,-4-3 0-15,0 3 0 0,1-4 144 0,1 3-144 16,2-3 0-16,3-1 144 0,2-3-144 0,2-4 0 0,2-4 0 16,3-12 0-16,3 13 0 0,-3-13-144 15,10 4-1744-15,2-4-352 0,4-4-64 0,0-6-13728 16</inkml:trace>
  <inkml:trace contextRef="#ctx0" brushRef="#br0" timeOffset="6515.06">19749 17676 28559 0,'0'0'2544'0,"0"0"-2032"0,0 0-512 0,0 0 0 16,-8 12 0-16,-4 2 0 15,-6 0-208-15,-2 6 64 0,1-1 1168 0,-1 5 256 16,-2 7 32-16,0 2 16 0,2 4-416 0,1 2-80 16,0 2 0-16,2 3-16 0,1 2-368 0,6 0-80 0,3-3-16 0,4 0 0 15,3-2-224-15,1-4-128 0,5-2 160 0,0-1-160 16,1-4 128-16,2-2-128 0,0-4 0 0,0-1 144 31,-3-5-1664-31,0-8-336 0,-6-10-64 0,0 0 0 0</inkml:trace>
  <inkml:trace contextRef="#ctx0" brushRef="#br0" timeOffset="6650.85">19322 18043 19343 0,'0'0'1728'0,"11"-3"-1392"0,3-4-336 0,3 5 0 16,4-1 2688-16,3 3 480 0,4 0 96 0,5 0 0 16,4 0-1936-16,3 3-400 0,4-1-80 0,1 5-16 15,2 0-432-15,0 6-80 0,-2 0-32 0,-2 5-10592 16,-2 4-2112-16</inkml:trace>
  <inkml:trace contextRef="#ctx0" brushRef="#br0" timeOffset="7177.05">16469 18956 23903 0,'14'-14'1056'0,"-7"9"224"0,-7 5-1024 0,8-10-256 0,-3 5 0 0,-5 5 0 16,0 0 1504-16,0 0 256 0,0 0 48 0,0 0 16 15,-15-3-224-15,-2 5-64 0,-1 3 0 0,-3 5 0 16,-5 0-768-16,-4 3-176 0,-4 1-16 0,-1 1-16 16,1 5-288-16,1 1-48 0,1-2-16 0,4 1 0 0,4-2-208 0,5 0 144 15,5-1-144-15,5-1 128 0,5-2-128 0,6-4 0 16,4 0 0-16,5-1 0 0,5 2 192 0,5 1-32 15,7-5-16-15,3 4 0 0,0-4 16 16,1 5 0-16,-1-6 0 0,-3 4 0 0,-3-2-160 0,-3 2 0 16,-5-2 0-16,-4 3 0 0,-5-2 0 0,-4 2 128 15,-4-3-128-15,-3 2 0 0,-1-2 128 0,-3 2-128 16,-9-2 0-16,-1 2 128 0,-4-3 128 0,-4 2 32 16,-6-5 0-16,1 1 0 0,-4-2-64 0,0-2-16 15,3-2 0-15,1-3 0 0,0-1-208 0,5-3 0 16,3-1 0-16,4-3 0 15,3-5-2016-15,6 0-352 0,5 0-64 0,7-1 0 0</inkml:trace>
  <inkml:trace contextRef="#ctx0" brushRef="#br0" timeOffset="7880.23">16877 19185 21183 0,'-14'6'1888'0,"4"-1"-1504"0,-4 3-384 0,0-2 0 15,-2 6 736-15,0-3 80 0,-1 3 16 0,2-3 0 16,1 0 608-16,3-1 128 0,2-1 32 0,4-1 0 16,5-6-400-16,0 0-80 0,0 8-16 0,5-1 0 15,5-2-192-15,3-1-32 0,3-2-16 0,3-2 0 16,3-2-368-16,2 0-80 0,1 0-16 0,1-2 0 16,-2-1-256-16,-2-3-144 0,-3 2 160 0,1 1-160 15,0-3 128-15,-1 3-128 0,-1 1 0 0,-1-1 144 0,-2 3-144 16,0-1 0-16,-1-1 0 0,0 2 0 0,1-1 0 15,1-3 0-15,-1 0 0 0,3-5 0 0,0 4 192 0,2-6-64 16,1-1 0-16,1 1 0 0,-2-1 64 0,3-3 16 16,1-2 0-16,2-2 0 0,-1 0 32 0,2-4 0 15,-2 3 0-15,0 0 0 0,-8-3-240 0,4 2 176 16,-4 0-176-16,1 0 160 0,-2 1-160 0,-4 3 0 16,-3 0 144-16,-1 3-144 0,-3 2 0 0,0 5 0 15,-5 9 0-15,2-10 0 0,-3 2 0 0,1 8 0 16,0 0 0-16,0 0 0 0,-11-3 0 0,-2 5-160 15,-1-1 160-15,-4 7 0 0,0 3-224 0,-3 6 64 0,-3 0 16 16,-2 4 0-16,-3 2-16 0,0 5 0 0,-2-1 0 0,3 3 0 16,3 3 160-16,3-7-192 0,5 1 192 0,4-5-192 15,4-2 192-15,5-2 0 0,3-2 0 0,5-2 0 16,3-1 0-16,6-7 0 0,5-2 0 16,5 0-128-16,0-4 128 0,3-2 0 0,5-4 0 0,-1 0 128 15,1-4-128-15,-1 2 128 0,-2-1-128 0,-1 4 128 16,-3 0-128-16,-2 0 0 0,-5 4 0 0,-1 3 0 15,-2 5 0-15,-3 0 0 0,-2 5 0 0,-3 2 0 16,-2 4 0-16,-3 1 0 0,-2-3 0 0,0-2 0 16,-3 0 0-16,2 0 0 0,-1 1 0 0,1-1 0 15,0-6 0-15,2-8 0 0,0 0 0 0,0 0 0 16,7 8 0-16,3-5 144 0,2-6 0 0,4-2 0 16,2 1 176-16,3-1 48 0,3-3 0 0,2 2 0 15,-1-7-160-15,1 4-16 0,-1-2-16 0,2-1 0 16,1 1-176-16,-4-1 160 0,0 6-160 0,-4 1 160 0,-1 5-160 0,-2 4 160 15,-3 0-160-15,-1 2 160 0,2 7 0 0,-2 3 0 16,-1 2 0-16,-2 2 0 0,-2 1-160 0,-2 0 192 16,1 3-192-16,-1 0 192 0,0-1-32 0,2-2 0 15,0-5 0-15,2-1 0 0,-2-1-160 0,2-1 0 16,0-5 144-16,1-3-144 16,3-1-544-16,-1-6-176 0,1-5-48 0,4-3-18304 0</inkml:trace>
  <inkml:trace contextRef="#ctx0" brushRef="#br0" timeOffset="8581.82">20407 18421 21711 0,'-17'0'960'0,"17"0"192"0,-9-3-912 0,9 3-240 0,0 0 0 0,0 0 0 15,0 0 1648-15,9-6 272 0,4 1 64 0,5 1 16 0,3 0-592 0,7 3-112 16,5 1-16-16,5 0-16 0,2 1-736 0,3 1-144 15,3 0-16-15,1-1-16 0,0 3-224 0,0 0-128 16,1 2 160-16,-3 0-160 0,-5 2 0 0,-7-1-192 16,-2 0 16-16</inkml:trace>
  <inkml:trace contextRef="#ctx0" brushRef="#br0" timeOffset="8745.16">20355 18791 9215 0,'6'-12'816'0,"5"2"-656"16,3 1-160-16,3-1 0 0,1 4 5296 0,3 1 1024 16,6-7 208-16,3 6 32 0,5-2-4656 0,4 5-944 0,6 0-176 0,-1 0-32 15,1 2-352-15,-1 4-64 0,-1 1-16 16,1 1 0 0,-5 2-1456-16,3-2-288 0,-1 2-64 0</inkml:trace>
  <inkml:trace contextRef="#ctx0" brushRef="#br0" timeOffset="9727.58">21987 18565 4607 0,'0'0'400'16,"0"0"-400"-16,0 0 0 0,0 0 0 0,0 0 4016 0,9 3 720 0,1 0 128 0,4-2 48 15,3-1-2304-15,5-2-464 0,6-2-96 0,3 0 0 16,0-4-704-16,5 0-128 0,1-3-16 0,1 3-16 15,1-4-368-15,1 3-80 0,-3-4-16 0,-2 2 0 16,-3 0-336-16,-4-2-64 0,-4 0 0 0,-5 2-16 16,-5-3-48-16,-5 0-16 0,-3 0 0 0,-3 1 0 15,-6-2 160-15,-3 1 48 0,-7 2 0 0,-6 3 0 16,-6-2 32-16,-7 6 16 0,-5 0 0 0,-1 7 0 16,-3 4-272-16,-2 6-48 0,-3 5-16 0,1 4 0 15,-2 3-160-15,1 6 0 0,6 0 0 0,4-1 0 16,1 5 0-16,7-3 0 0,5-1 0 0,11 0 0 15,3 2 0-15,6-5 0 0,6-1 0 0,7 0 0 16,7-2 0-16,3-4 0 0,4-2 0 0,4-3 0 0,4-3 0 16,1-4 0-16,1-2 0 0,0-5 0 15,1-5-1456-15,-1-1-320 0,2-5-64 0,-2-4-15136 16</inkml:trace>
  <inkml:trace contextRef="#ctx0" brushRef="#br0" timeOffset="10284.28">23249 18510 21183 0,'0'0'1888'0,"7"-9"-1504"16,1 3-384-16,-8 6 0 0,8-5 1312 0,-2-3 192 0,-6 8 32 15,0 0 16-15,0 0-112 0,0 0-32 16,5-8 0-16,-5 8 0 0,0 0-192 0,0 0-64 0,-5-5 0 0,-1 0 0 15,-4 3-384-15,-3 2-64 0,0 1-32 0,-2 0 0 16,0 0-256-16,-4 3-48 0,-4 0-16 0,0 0 0 16,0 2-128-16,-1 3-32 0,-2-2 0 0,-3 3 0 15,-1-4-64-15,-2 6-128 0,-2-7 176 0,0 5-176 16,3 0 128-16,4 0-128 0,4-4 0 0,5 5 0 16,2-5 128-16,4 3-128 0,3-3 0 0,4 1 0 15,0 0 0-15,5-7 0 0,0 7 0 0,0-7 0 16,0 0 176-16,5 12-32 0,2-3 0 0,0 1 0 15,0-2 48-15,0 0 0 0,-7-8 0 0,12 6 0 16,-3 3-192-16,1-3 192 0,0 2-192 0,1-2 192 16,1-2 0-16,-1 0 0 0,1 3 0 0,0 0 0 0,0-2-192 15,-2 3 128-15,-1-2-128 0,-1 4 128 0,-3-2-128 16,-1 2 0-16,-4-10 144 0,0 10-144 0,-3 4 0 0,0-1 128 16,-2-4-128-16,-1 3 0 0,-3-2 0 0,-1 3 128 15,-2 2-128-15,0-2 0 0,-2-4 128 0,0 2-128 16,0-2 160-16,-3 3-160 0,0 1 128 0,1-3-128 15,2 2 0-15,-1-4 0 0,0 0 128 0,2-3-128 16,2 1 0-16,0 0 0 0,11-6 0 0,-6 4 0 16,6-4 0-16,0 0 0 0,0 0 0 0,0 0 0 15,0 0-176-15,0 0 176 16,0 0-688-16,0 0-16 0,15 3 0 0,1-2 0 16,-2-1-144-16,1 1-48 0,3 1 0 0,-1 1 0 15,1-1 256-15,0-2 32 0,-3 0 16 0,1 0 0 16,-2 0-544-16,-2 0-96 0,-12 0-32 0,13-5-13472 0</inkml:trace>
  <inkml:trace contextRef="#ctx0" brushRef="#br0" timeOffset="10767.41">23619 18457 14735 0,'0'0'1312'0,"0"0"-1056"15,1-12-256-15,-1 5 0 0,0 7 1536 0,0 0 240 16,0 0 48-16,-8-8 16 0,8 8-176 0,-8-3-48 16,-3 3 0-16,-1 5 0 0,-4 2-544 0,0 4-112 15,-2 1-32-15,-1 3 0 0,0 3-224 0,0 1-32 16,0 1-16-16,2 0 0 0,5 3-240 0,3-1-48 16,4-2-16-16,1 1 0 0,2-4-32 0,5 1-16 15,1-4 0-15,3 1 0 0,5-7 368 0,3 1 80 16,2-5 16-16,3 0 0 0,3-2-144 0,1-2-32 15,-2-1 0-15,1-4 0 0,2-2-96 0,-2-4-32 0,-2-2 0 16,1-1 0-16,-3-1-144 0,-1-1-16 0,0-2-16 0,-2 0 0 16,1-4-32-16,-5 2-16 0,1 0 0 0,-3 1 0 15,-2 1-112-15,-3 5-128 0,1 4 176 0,-2-1-176 16,-4 10 0-16,0 0 0 0,0 0 0 0,0 0 0 31,0 0-2256-31,0 0-416 0,0 0-80 0</inkml:trace>
  <inkml:trace contextRef="#ctx0" brushRef="#br0" timeOffset="10992.17">24202 18392 21183 0,'0'0'1888'0,"0"0"-1504"15,0 0-384-15,0 0 0 0,0 0 1040 0,-4 9 144 16,-3-2 32-16,0 6 0 0,0 0 240 0,-2 1 48 15,-1 7 16-15,-2 0 0 0,-2-1-432 0,-1 2-64 16,-1-1-32-16,-1 2 0 0,2 0-480 0,2-3-80 16,3 3-32-16,0 0 0 0,5-3-272 0,0-4-128 15,1-6 128-15,2 4-128 0,4 0-160 0,2-7-112 16,-4-7-32-16,10 3-15520 0</inkml:trace>
  <inkml:trace contextRef="#ctx0" brushRef="#br0" timeOffset="11810.6">24380 18819 13823 0,'0'0'1216'0,"-9"-1"-960"0,9 1-256 0,0 0 0 15,0 0 1792-15,0 0 304 0,0 0 64 0,14-7 16 16,2-3-80-16,3 2-16 0,5-3 0 0,4 2 0 16,3-4-880-16,6 2-176 0,4-2-48 0,1-2 0 15,-1-2-240-15,1 0-48 0,2-2-16 0,1-6 0 16,-2 0-128-16,0-7-32 0,0 0 0 0,2-3 0 16,2-5-128-16,-3-1-16 0,-2-7-16 0,-5 5 0 0,-5 0-176 15,-7 5-48-15,-2 4 0 0,-6 6 0 0,-6 0-128 0,-3 6 160 16,-6 6-160-16,-3 3 160 0,-2 5 64 0,-7 2 16 15,-4 3 0-15,-5 10 0 0,-6 3-64 0,-8 5-16 16,-8 3 0-16,0 6 0 0,1 1-160 0,2 9 0 16,2 1 0-16,3 3 0 0,2 3 0 0,5-2 0 15,0 3 0-15,10-4 0 0,1-2 0 0,6-3 0 16,2-5 0-16,5 1 0 0,2 2-128 0,2-7 128 16,3-5 0-16,3-1 0 0,-3-2-384 0,8-2 0 15,-3-7 0-15,3-2 0 16,-2 0-2896-16,6-5-592 0,6-7-112 0,-2 1-9232 0</inkml:trace>
  <inkml:trace contextRef="#ctx0" brushRef="#br0" timeOffset="11967.45">25309 18609 25455 0,'0'0'1120'0,"-11"10"240"0,-1 6-1088 0,0 0-272 0,-3 2 0 0,-1 0 0 16,0-7 1104-16,0 2 176 0,1 1 16 0,1-3 16 15,2-1-416-15,0 2-64 0,3-5-32 0,4 5 0 16,3-2-496-16,3 2-112 0,3 0 0 0,2-4-16 16,3-1-1712-1,5-3-320-15,8-1-80 0,3-3-16 0</inkml:trace>
  <inkml:trace contextRef="#ctx0" brushRef="#br0" timeOffset="12387.54">26171 18149 15663 0,'9'-20'1392'0,"-4"8"-1120"16,-2 6-272-16,-3 6 0 0,0 0 2016 0,0 0 352 15,0 0 64-15,-10 9 0 0,-6 3-912 0,-2 4-192 16,-3 2-48-16,-3 2 0 0,-3 1-352 0,-1 5-80 15,-1 3-16-15,-2 5 0 0,2 3-256 0,-3 3-64 16,1-1-16-16,1 2 0 0,2-3-160 0,4-4-16 0,5-6-16 0,4 1 0 16,3-6-304-16,5-1 160 0,2-2-160 0,2-6 128 15,3-4 80-15,0-10 16 0,8 7 0 0,3-2 0 16,1-4 416-16,3-5 64 0,4-3 32 0,4-1 0 16,2-3-352-16,1 2-80 0,0 1-16 0,-3 2 0 15,1-3-288-15,-2 5 160 0,-3 4-160 0,1 0 128 16,-4 0-128-16,-2 4 0 0,-14-4 0 0,6 13 0 15,-3-1 0-15,-6 1 0 0,-6 0 0 0,-4 2 0 16,-4-1 0-16,-4-1 0 0,-2-1 0 0,-3 2 128 16,0-1 0-16,0-3 0 0,-2 2 0 0,2-7 0 15,0 1-128-15,3 0 128 0,2-3-128 0,5-2 128 16,2-1-128-16,14 0 0 0,-5-2 0 0,5 2 0 16,2-12-1904-16,8 3-400 15,6-1-96-15,4-3-16 0</inkml:trace>
  <inkml:trace contextRef="#ctx0" brushRef="#br0" timeOffset="12681.02">26559 18548 24351 0,'-24'10'1088'0,"8"-3"208"0,0 2-1040 0,-1 3-256 15,-7 5 0-15,1-2 0 0,1 0 1072 0,-1-1 144 16,-2-1 48-16,4 0 0 0,1-1-176 0,2-3-48 15,1-1 0-15,5-3 0 0,1 1-256 0,6 2-48 16,5-8-16-16,0 0 0 0,0 0-128 0,0 0-16 0,0 0-16 16,13-3 0-16,3-3 64 0,1 0 16 0,0-6 0 0,0 2 0 15,2-3-352-15,0-1-64 0,1-2-16 0,-1 1 0 16,1-2-208-16,0 3 144 16,1 1-144-16,-1 1 128 0,3 2-128 0,-3 1 0 0,-1 4 0 0,-1 1 128 15,-3-1-128-15,-3 3 0 0,-12 2 0 0,11 0 0 31,-11 0-1120-31,0 0-160 0,0 0-16 0,10 8-9936 0,-10-8-1984 0</inkml:trace>
  <inkml:trace contextRef="#ctx0" brushRef="#br0" timeOffset="13004.67">27306 18492 11055 0,'0'0'976'0,"0"0"-784"15,0 0-192-15,0 0 0 0,-9 3 2368 0,-1 2 448 16,-2 2 64-16,-2 0 32 0,-2 4-832 0,-2-2-160 15,-2 1-48-15,0 0 0 0,-3 2-640 0,5 2-128 16,0-3-16-16,3 2-16 0,1 1-544 0,1-1-96 16,2-3-32-16,2 3 0 0,0-1-208 0,4-3-64 15,5-9 0-15,-2 12 0 0,0-5-128 0,0 3 0 0,-1-2-192 0,2 2 192 32,1-10-1680-32,4 10-224 0,0 2-32 0,1-5-16 0</inkml:trace>
  <inkml:trace contextRef="#ctx0" brushRef="#br0" timeOffset="13438.11">27697 18497 23903 0,'0'0'1056'15,"0"0"224"-15,0 0-1024 0,0 0-256 0,-11 3 0 0,1 3 0 0,-1-2 176 0,-1 2-16 16,0 3 0-16,-1-2 0 0,-1 1 96 0,0 1 0 16,1 3 16-16,3-2 0 0,-4 3 32 0,3 1 0 15,0-3 0-15,1 3 0 0,3 1-96 0,0 1-16 16,3-1 0-16,3-4 0 0,1-1 112 0,4 1 16 16,1-2 0-16,3-1 0 0,2-1 384 0,1-3 64 15,2-1 32-15,1 3 0 0,4-4-144 0,-3 1-16 16,0-3-16-16,1-3 0 0,-1 3-224 0,0-2-32 15,0-4-16-15,-1 1 0 0,3 0 144 0,-2-4 16 16,0 3 16-16,1-4 0 0,-1-3 48 0,0-3 0 16,-1-5 0-16,0 1 0 0,-1 0-160 0,1 1-32 0,1-1 0 15,-2 1 0-15,1-1-144 0,0 2-48 0,-3 2 0 16,2 0 0-16,-2 5-192 0,-1-2 176 0,1 1-176 16,-4 3 160-16,1-3-160 0,0 5 0 0,-1-4 0 0,0 6 0 15,-4-1 0-15,-3 6 0 0,8-4-192 0,-8 4 192 31,0 0-2560-31,0 0-384 0,10 4-64 0,0 0-32 0</inkml:trace>
  <inkml:trace contextRef="#ctx0" brushRef="#br0" timeOffset="13949.44">28452 18492 16703 0,'-13'18'736'0,"3"-5"160"0,-2 1-720 15,-3 5-176-15,0 4 0 0,0-3 0 0,-1-2 1040 0,1 0 176 16,0-1 48-16,2-3 0 0,0-5 304 0,3 0 64 16,0-4 16-16,2 0 0 0,8-5-240 0,0 0-64 15,0 0 0-15,0 0 0 0,0 0-208 0,0 0-48 16,0 0-16-16,11-5 0 0,1-5-240 0,5 0-64 15,-1-5 0-15,0-2 0 0,0-1-304 0,3 0-64 16,3 1-16-16,2-2 0 0,1-3-128 0,3 0-48 16,2 0 0-16,0 0 0 0,1 2-80 0,-1 4 0 15,1 5-128-15,-3 2 192 0,-1 4-192 0,-4 0 0 0,-2 4 0 16,-2 1 0-16,-3 1 0 0,-4 5 0 0,-5 1 0 16,0 3 0-16,-7-10 0 0,1 12 0 0,-2 4 0 0,-3 0 0 15,-1 1 0-15,0-1 0 0,0 1 0 0,1-2 0 16,3-2 0-16,2 1 0 0,3 1 0 0,2-1 0 15,2-5 0-15,3 1 0 0,2-4 0 0,3-1 0 16,0-3 0-16,1-4 128 0,4-3-128 0,0 0 0 16,-2 0 0-16,2-4 0 0,-1 2 0 0,-1-2 0 15,-4 2 128-15,1 1-128 0,-4 1 0 0,1 4 144 16,-3-1-144-16,0 1 0 0,-10 1 0 0,12 7 0 16,-5 0 0-16,1 2 0 0,0 1-144 0,-1 4 144 15,0 4 0-15,2 0 0 0,2 1 0 0,3 0 0 16,3 0 0-16,2 1 0 0,0 4 0 0,1 1 0 15,4-5-128-15,0 2 128 0,2-2 0 0,-3-4 0 16,-3-2-1760-16,-2-2-240 0,-3-6-48 16,-2-3-16-16</inkml:trace>
  <inkml:trace contextRef="#ctx0" brushRef="#br0" timeOffset="14131.24">27908 18070 35935 0,'-25'-16'3200'0,"14"8"-2560"16,3-2-512-16,8 10-128 0,0 0 192 0,0 0 32 15,0 0 0-15,0 0 0 0,0 0-224 0,0 0-208 16,0 0 32-16,0 0 16 16,0 0-1776-16,-6 9-368 0,-4-2-64 0,0 5 0 0</inkml:trace>
  <inkml:trace contextRef="#ctx0" brushRef="#br0" timeOffset="14542.04">25805 19279 15663 0,'0'0'1392'0,"0"0"-1120"0,0 0-272 0,0 0 0 15,0 0 3120-15,0 0 560 0,0 0 112 0,0 0 32 0,-10 4-1856 0,2 0-368 16,1 2-80-16,-3 0-16 0,1 6-416 0,-2-2-96 16,0 1-16-16,1 3 0 0,0-2-384 0,-1 0-80 15,1 2 0-15,0 0-16 0,1-1-176 0,3 1-16 16,0 1-16-16,0-1 0 0,0-2-160 0,2-1-128 15,4-11 192-15,-2 14-192 0,-1-5 144 0,3 3-144 16,-2-4 0-16,-1 3 144 0,-1-4-144 0,0 2 0 16,-1-1 144-16,-2 1-144 0,-2-4 0 0,-3 2 128 15,0 0-128-15,-1-2 0 0,-5 1 0 0,0-1 128 16,-3 0-128-16,-1 0 0 0,1 2 0 0,0-3 144 16,1-1-144-16,2 0 0 0,2-2 0 0,3-1 0 0,4-2 0 0,9 2 0 31,-6-10-2192-31,6-4-400 0,3-3-80 0</inkml:trace>
  <inkml:trace contextRef="#ctx0" brushRef="#br0" timeOffset="15152.22">26401 19383 21183 0,'0'0'944'0,"-10"-1"192"0,0 1-912 0,-2 2-224 0,-3 1 0 0,-3 3 0 16,-1 2 1152-16,-1-2 192 0,0 5 48 0,-1-4 0 15,0 5-224-15,4-4-32 0,-1 4-16 0,4-3 0 16,0 1-368-16,7 1-80 0,2-3-16 0,6 3 0 16,5-2-96-16,6 2-32 0,1-5 0 0,3 3 0 0,3-3 96 0,1-3 16 15,2-2 0-15,2-1 0 0,0-4-208 0,-1 0-48 16,-1-5 0-16,-4 1 0 0,-1-3-384 0,-3 4 128 16,0-7-128-16,-2-1 0 0,-5-2 160 15,0-1-160-15,-5 0 192 0,0 1-192 0,-2-1 144 0,-2 1-144 16,0 2 0-16,2 4 144 0,-3-2-144 0,2 1 0 15,0 1 0-15,1 0 0 0,0 11 0 0,5-11 0 16,2-1 0-16,6-1 0 0,2 3 0 0,6-2 0 16,2 2 0-16,3-2 0 0,6-6 0 0,2-4 0 15,3-1 0-15,0 2 0 0,-1-6 0 0,-2-2 0 16,-1-7 0-16,-4 1 0 0,-2-4 0 0,-4 8 0 0,-3 3 0 16,-4 7 0-16,-5 5 0 0,-2 8-144 0,-9 8 144 0,0 0 0 15,0 0 0-15,-10 5 0 0,-4 8 0 16,-4 6 0-16,-5 6 0 0,-1 7-160 0,-3 4 160 0,0 2-192 15,0 5 192-15,0-2 0 0,-2-1 0 16,2-1 0-16,3-5 0 0,3-2 0 0,5 0 0 0,6-8-128 16,5-4 128-16,3-2 128 0,4-3-128 0,3-2 176 15,6-6-48-15,4 0-128 0,6-5 192 0,5-3-64 16,1-4 416-16,4 0 80 0,-2-2 16 0,0-4 0 16,2-3-336-16,-2-1-64 0,-1-3-16 0,1-2 0 15,0 1-224-15,1 2 144 0,-4 4-144 0,0 2 128 16,-2 6-128-16,-1 1 0 0,-2 0 0 0,-2 8 0 15,-5 2 0-15,0 7 0 0,-4 0 0 0,1 5 0 16,-4 3 0-16,1 3 0 0,-2 1 0 0,2 4 0 0,0 1 0 0,0-1 0 16,0 2 0-16,1 2 0 0,1-1 0 15,0-2 0-15,0-2 128 0,2-4-128 0,1-1 0 0,2-2 0 16,1-10 144-16,5 1-144 16,0-9-1408-16,3-3-336 15,1-3-80-15</inkml:trace>
  <inkml:trace contextRef="#ctx0" brushRef="#br0" timeOffset="16102.96">25707 15846 14735 0,'0'0'640'0,"0"0"160"0,0 0-640 0,0 0-160 0,8-4 0 0,-8 4 0 16,0 0 1312-16,9-6 224 0,-9 6 64 0,7-7 0 15,-7 7-128-15,7-5 0 0,-7 5-16 0,0 0 0 16,0 0-240-16,0 0-64 0,0 0 0 0,-8-7 0 16,-2 3-320-16,-4 4-64 0,-5 4 0 0,-4 2-16 15,-6 0-224-15,-2 3-32 0,-1 4-16 0,-1 2 0 0,0 2-80 16,4 0-16-16,4 1 0 0,2 4 0 0,1-2-16 16,3 3-16-16,3-1 0 0,4-1 0 0,5 2-112 0,4-2-32 15,6-2 0-15,4-2 0 0,0 1 16 0,7-1 0 16,3-3 0-16,5 0 0 0,2-5 144 0,4 1 16 15,1 1 16-15,9-3 0 0,-1-3-96 0,3 1-32 16,-1-2 0-16,1-1 0 0,-4-5-16 0,1 0 0 16,-2-6 0-16,-2 3 0 0,-3 1 32 0,1 0 0 15,-5-6 0-15,0 1 0 0,0-2 48 0,-4 0 16 16,-2 0 0-16,-3-4 0 0,-4-4 128 0,-4 0 32 16,-1 0 0-16,-4-1 0 0,-5-3-128 0,-3 2-32 15,-3 0 0-15,-5 2 0 0,-3 1-176 0,-2 1-48 16,-2 2 0-16,-1 1 0 0,0 3-128 0,-1-2 0 0,0 3 0 0,-1 2 0 31,2 2-832-31,2-1-128 0,3 5-48 0,1 2 0 16,1-1-1808-16,4 4-384 0,9-3-64 0,0 0 0 0</inkml:trace>
  <inkml:trace contextRef="#ctx0" brushRef="#br0" timeOffset="16784.84">25778 16902 21423 0,'0'0'944'0,"0"0"208"0,3-10-928 0,-2 2-224 0,-1 8 0 0,0 0 0 16,3-9 1536-16,-3 9 256 0,2-9 48 0,-2 3 16 15,0 6-640-15,0 0-128 0,0-11-32 0,0 11 0 16,-5-7-304-16,-1 0-64 0,0 2-16 0,-3 1 0 15,-3 1-128-15,-3 1-32 0,-3 2 0 0,-3 4 0 16,-6-1-80-16,-4 2-32 0,-2 6 0 0,-1-1 0 16,0 2-16-16,-1 5 0 0,5 2 0 0,-2 4 0 15,0-1-64-15,3 3 0 0,0-1-16 0,7 5 0 0,4-1-112 16,6 0-32-16,1 2 0 0,6-5 0 0,3-1-16 0,4-1 0 16,6-3 0-16,1-1 0 0,4 2 176 0,4-2 16 15,4-3 16-15,3 1 0 0,3-3 80 16,1-5 16-16,1-2 0 0,4-4 0 0,5-6 64 0,4-2 32 15,1 0 0-15,-1-1 0 0,-4-6-48 16,-1 0-16-16,-3-2 0 0,1-3 0 0,-2-1 16 0,-3-3 0 16,-3-2 0-16,-2-3 0 0,-7-4 0 0,-3 1 0 15,-6 2 0-15,-2-3 0 0,-3 3-176 0,-6 0-48 16,-5 4 0-16,-4 4 0 0,-3-1-144 0,-5 2-128 16,-9 0 144-16,-1 4-144 0,-1 3 0 0,-1 3-160 15,1 2 0-15,-2 2 0 16,1 4-2432-16,1 5-480 0,3 0-112 0</inkml:trace>
  <inkml:trace contextRef="#ctx0" brushRef="#br1" timeOffset="23173.79">30454 15311 17503 0,'0'0'1552'0,"2"-10"-1232"16,-1 1-320-16,2-3 0 0,0 2 320 0,-1-1 16 15,-1 3 0-15,-1 8 0 0,4-11 784 0,1 0 160 16,0 2 16-16,0-2 16 0,-1 1-224 0,3 0-64 16,-7 10 0-16,0 0 0 0,5-10-256 0,-5 10-64 15,3-12-16-15,-3 12 0 0,0 0-80 0,0 0-16 16,0 0 0-16,0 0 0 0,-7 14-352 0,-3 4-80 16,-3 2-16-16,-1 6 0 0,-1 4 64 0,-4 6 16 15,-7 3 0-15,3 6 0 0,-2-2 16 0,-2 4 0 16,-1-1 0-16,0 2 0 0,2 1-112 0,-1 2 0 0,1 0-128 15,4 0 192-15,0-3-192 0,2-1 144 0,1-3-144 0,2-3 128 16,2 0-128-16,2-4 128 0,2-1-128 0,2-6 128 16,2-1 64-16,4 1 16 0,1-8 0 0,2-2 0 15,0-1 112-15,4-2 32 0,2-1 0 16,2-2 0-16,0-5 48 0,2 2 16 0,1-5 0 0,1 3 0 16,-1-5-32-16,2-3-16 0,1-1 0 0,0-1 0 15,1-2-96-15,2-4-16 0,2 2 0 0,1 1 0 16,0-1-80-16,2-1-32 0,1 0 0 0,1 1 0 15,7 2-144-15,0 0 0 0,2 0 0 0,3 1 128 16,2-2-128-16,4 0 0 0,4-1 0 0,2 3 128 16,4-1-128-16,4 1 0 0,5-2 0 0,3 2 128 15,1 2-128-15,2-2 128 0,3 1-128 0,0-1 128 16,-2 1-128-16,4 1 128 0,-1 4-128 0,-1 1 128 0,-4-5-128 16,0 0 0-16,-1 4 144 0,-3-3-144 15,-2 0 0-15,-6 2 128 0,-3 1-128 0,-2 2 0 16,-2-2 0-16,-8 2 0 0,-6 1 0 0,-2-2-192 15,-5 1-1616-15,-4 2-336 0,-2-4-64 0</inkml:trace>
  <inkml:trace contextRef="#ctx0" brushRef="#br1" timeOffset="23824.9">30010 16434 10127 0,'0'0'896'0,"0"0"-704"16,-4-11-192-16,3 3 0 0,1 8 1488 0,4-10 272 15,-4 10 48-15,4-8 16 0,1-4-288 0,1 2-64 16,-6 10-16-16,6-7 0 0,1 0-240 0,0-2-32 16,-7 9-16-16,7-5 0 0,-7 5-80 0,0 0 0 15,0 0-16-15,0 0 0 0,0 0-32 0,0 0 0 16,0 0 0-16,0 0 0 0,0 0-208 0,-12 5-32 15,1 4-16-15,-3-1 0 0,-3 4-80 0,1-1-32 16,-1 3 0-16,-2 4 0 0,-2 2-96 0,-4 3-32 16,-3-1 0-16,-2 1 0 0,-3 5-48 0,-1 1-16 0,-2 0 0 0,-1 2 0 15,0-6-64-15,-1 6-16 0,0-5 0 0,1 4 0 16,0-1-48-16,2 0-16 0,-1 2 0 0,-1 0 0 16,-2-3-96-16,-1 0-32 0,2-4 0 0,4 3 0 15,5 1-80-15,3-1-128 0,3-6 176 0,6 2-176 16,4-2 128-16,3 0-128 0,0 1 0 0,3-6 0 15,3-4 0-15,4-1 0 0,4 1 0 0,4-6-144 32,3 0-1616-32,5-3-320 0,3-4-64 0</inkml:trace>
  <inkml:trace contextRef="#ctx0" brushRef="#br0" timeOffset="29421.5">29041 17117 3679 0,'0'0'160'0,"-7"6"32"16,-1 3-192-16,3-4 0 0,5-5 0 0,-9 7 0 0,2-2 2464 0,7-5 448 15,-9 7 96-15,2 1 0 16,-2-4-1328-16,9-4-272 0,-9 5-48 0,1 5-16 0,-1-5-240 0,1 1-48 15,0 1-16-15,2-1 0 0,-3 0-80 0,9-6 0 16,-9 7-16-16,9-7 0 0,-9 4-144 0,9-4-32 16,0 0 0-16,0 0 0 0,-9 0 80 0,9 0 16 15,0 0 0-15,0 0 0 0,0 0-112 0,0 0-32 16,4-14 0-16,3 4 0 0,4-3-176 0,7-4-32 16,0-1-16-16,2-1 0 0,5-2-112 0,5-6 0 15,3 2-16-15,5-5 0 0,6 2-48 0,5-3 0 16,1-2 0-16,1-3 0 0,0 0 16 0,0 1 0 15,0-3 0-15,1-3 0 0,0-1-16 0,4 1-16 16,4-3 0-16,-2-2 0 0,-1-1-96 0,-2 0-16 0,-2-1 0 0,-3 0 0 16,-4 4 0-16,-2 0-16 0,-2 2 0 0,-1 5 0 15,0 1 16-15,-2 1 16 16,-1-1 0-16,0 3 0 0,-1 1-208 0,-3 3 144 16,-2-3-144-16,-1-1 128 0,-1 3-128 0,0-1 192 15,0 0-192-15,-1-1 192 0,-1 3-192 0,3 1 0 16,-2 1 144-16,4 3-144 0,1 2 0 0,1 1 0 0,-2-2 0 15,1 4 128-15,2 0-128 0,-2 1 0 0,-4-1 0 0,-2 0 0 16,-2 1 0-16,-1-1 0 0,-1 2 0 0,1 1 128 16,-3-3-128-16,0 1 0 0,0 1 0 0,1 2 0 15,-2-1 0-15,-3-2 128 0,1 0-128 0,-2 0 0 16,-4-1 0-16,0 0 0 0,0 3 0 0,-2-1 128 0,1 3-128 16,-2 0 0-16,-2 1 0 0,-1 4 128 15,1-5-128-15,-1 3 0 0,-4 2 0 0,2-2 128 0,-1 2-128 0,0-3 0 16,-2 2 0-16,0 1 0 0,-2 9 0 0,0 0 0 15,0 0 0-15,0 0 128 0,0 0-128 0,0 0 0 16,0 0 0-16,0 0 0 0,0 0 0 0,-12 3 0 16,1 1 0-16,-1 5 0 0,-2 2 0 0,0 4 0 15,-1-1 0-15,-4 5 0 0,-3 4 0 0,-3 6 0 16,-4 6 0-16,1 0 0 0,-3 1 0 0,-2 2 0 16,0 1 0-16,-2 5 0 0,-5-4 0 0,-3 0 0 15,-2 0 0-15,0 4 0 0,-2-2 0 0,0 5 0 16,1 2 0-16,-1-1 0 0,0-1 0 0,1-2 0 15,4-1 0-15,-1-4 0 0,-5 2 0 0,-1-2 0 16,2-1 0-16,1-3 0 0,3 1 0 0,0 3 0 0,0-1 0 0,2 3 0 16,3-3 0-16,2 0 0 0,0-1 0 0,-3-1 0 15,0-1 0-15,1-1 0 16,1-1 0-16,0-3 0 0,0-3 0 0,4 1 128 16,0 3-128-16,1-6 176 0,-1 2-176 0,3-2 0 0,1 0 0 0,-1-1 0 15,1 0 0-15,1-2 0 0,1-3 176 0,1 0-176 16,-2 0 160-16,0-3-160 0,-1 0 160 0,1-1-160 15,1 0 192-15,2-2-48 0,-1-3-16 16,3 3 0-16,3-1-128 0,2-4 160 0,2 1-160 0,2 1 160 16,0-2-160-16,0 1 0 0,0-3 0 0,2 0 0 15,2 3 0-15,1 2 0 0,1-6 0 0,2 1 0 16,6-7 0-16,-6 7 0 0,6-7 0 0,0 0 0 16,-5 5 0-16,5-5 0 0,0 0 0 0,0 0 0 15,0 0 0-15,0 0 0 0,0 0 128 0,0 0-128 16,0 0 0-16,0 0 0 0,0 0 0 0,14-5 128 0,-2-5-128 15,5 1 0-15,1-2 0 0,0-2 128 0,-2-1-128 0,4-2 0 16,5-1 0-16,1-2 128 0,2-5-128 0,4 1 0 16,4 0 0-16,0-5 0 0,1-2 0 15,0-2 0-15,1-3 0 0,3 1 0 0,3-4 0 0,2 0 0 16,4-3 0-16,4 1 0 0,6-2 128 0,-1-4-128 16,-2 1 0-16,0-3 128 0,2-4-128 0,-1 0 0 15,0-4 0-15,1 4 0 0,-1 2 0 0,1 4 0 16,-6-1 0-16,-4 4 0 0,-6-1 0 0,-1 3 0 15,-2-1 0-15,2 1 128 0,0 3-128 0,2 1 0 16,-5 1 0-16,2 0 0 0,1 2 0 0,1 1 0 16,1 0 0-16,-1 0 0 0,-2 1 0 0,-1-1 0 15,-4 0 0-15,-1 1 0 0,-2 3 0 0,0-2 0 16,-1 6 128-16,-3-1-128 0,-4 5 0 0,1 0 0 0,-1 0 0 0,-3 0 0 16,-3 2 0-16,-3 3 0 15,-3 1 0-15,1-1 0 0,-4 2 0 0,-1 4 0 16,-3 1 0-16,1-1 0 0,-2 2 0 0,0 1 0 0,-5 7 128 0,0 0-128 15,5-8 0-15,-1 3 0 16,-4 5 0-16,0 0 0 0,0 0 0 0,0 0 0 16,2-9 0-16,-2 9 0 0,0 0 0 0,0 0 0 0,0 0 0 0,-10 9 0 15,-2-4 0-15,-4 7 0 0,-2 0 0 0,-1 5 0 16,-5 2 0-16,-1 5 0 0,-3-1 0 0,-3 6 0 16,-4-1-128-16,-2 6 128 0,0 2 0 0,-1 5 0 0,-3 3 0 15,-5 1 0-15,-6 0-144 0,2 4 144 16,-4-3 0-16,2 2 0 0,0 3 0 0,2 1 0 15,-2 1 0-15,3 1 0 0,-2-1 0 0,-1-5 0 0,-2-1 0 16,1 2 0-16,2-5 0 0,0 3 0 0,5-2 0 0,2 2 0 16,1-7 0-16,1 0 0 0,0-1 0 0,0-1 0 15,1-1 0-15,-1-3 0 0,-1-2 0 0,1 0 0 16,-2 0 0-16,3 1 0 0,2-1 0 0,0-2 0 16,6-1 0-16,0 1 0 0,0-4 0 0,4 1 0 15,0-4 0-15,1 1 0 0,-1 1 0 0,-2-2 0 16,-2 0 0-16,0-1 0 0,-1 1 0 0,2-2 0 15,0 3 0-15,4 1 0 0,4-4 0 0,1-2 128 16,-1-1-128-16,4 0 0 0,2 1 0 0,3-1 0 16,1-3 0-16,2-4 0 0,2 2 0 0,2-2 0 0,3-4 0 15,0 0 0-15,5-7 0 0,0 0 0 16,0 0 0-16,0 0 0 0,0 0 0 0,0 0 0 16,0 0 0-16,0 0 0 0,0 0 0 0,0 0 128 15,0 0-128-15,13-6 0 0,-2 1 0 0,2-4 0 0,1-1 0 16,3-4 0-16,0-1 0 0,0 1 128 0,2 1-128 15,4-5 0-15,3-5 0 0,6 0 0 0,3 1 0 0,0-6 0 16,2 1 0-16,1-6 0 0,0-3 0 16,3-2 0-16,1-6 0 0,2 0 128 0,2 3-128 0,4-4 0 15,4 3 0-15,4-2 0 0,1 0 0 0,0-3 0 16,-3 3 0-16,2-4 0 0,2-2 0 0,1 2 0 16,0-4 0-16,4 1 0 0,0-1 0 0,-4 2 0 15,-4 4 128-15,-4-1-128 0,-2-2 0 0,-1 2 0 16,-1 0 144-16,-4-2-144 0,-1 4 128 0,-3-1-128 0,0 5 128 15,-2-1-128-15,2 3 0 0,-6 1 128 16,-2 0-128-16,-2-1 0 0,1 0 0 0,-2 0 0 0,1-1 0 0,0 6 0 16,1 2 128-16,-1 3-128 0,-2 0 0 0,0 2 0 15,0-1 0-15,-1 5 0 0,0 0 0 0,-1 4 0 16,-3-1 0-16,0 2 0 0,0 3 0 16,-1 0 0-16,-5-1 0 0,0 5 0 0,-4 4 0 0,0-1 0 15,0-1 0-15,-3 2 0 0,-2 0 0 0,0 2 0 16,-3 0 0-16,-6 5 0 0,7-9 0 0,-3 4 0 15,2-3 0-15,-6 8 0 0,0 0 0 0,5-6 0 16,-4-1 0-16,-1 7 0 0,0 0 0 0,0 0 0 16,0 0 0-16,0 0 0 0,0 0 0 0,-10 5 0 15,-1 2 128-15,1 0-128 0,-2 0 0 0,1 2 0 16,-6-2 0-16,-2 5 0 0,-5 2 0 0,-3 6 0 16,-3-5 0-16,-3 9 0 0,-2 3 0 0,-3 6 0 15,-2 4 0-15,-4 2 0 0,-3 5-128 0,0 0 128 16,2 6 0-16,-6 0 0 0,-7-1 0 0,-3 2 0 0,-1 6 0 0,-1 4 0 15,-2 2 0-15,3-2 0 0,-1-2 0 16,3-1 0-16,1-3 0 0,0-4 0 0,0-5 0 0,3-3 0 16,1 1 0-16,3-2 0 0,2 3 0 15,2-2 0-15,1-2 0 0,-1 1 0 0,-3-4 0 0,0 1 0 16,-2-1 0-16,2-1 0 0,2-1 0 0,2 2 0 16,2 1 0-16,3-1 0 0,1-3 0 0,4-1 0 15,2 2 0-15,1-6 0 0,1 2 0 0,2-3 0 16,-2-6 0-16,5 2 0 0,-2 2 0 0,4-5 0 15,0-1 0-15,2 1 0 0,1-2 0 0,3 2 0 0,0-3 0 16,2 2 0-16,-1-3 0 0,0 0 0 0,1 0 0 0,3 1 0 16,-1 1 0-16,4 2 0 0,0-4 0 0,2-1 0 15,0 1 0-15,2-4 0 0,2 0 0 0,2 0 0 16,3-2 0-16,1-12 0 0,2 10 0 0,-2-10-176 16,0 0 176-16,13 2-192 15,1-2-272-15,1-6-64 0,4-4-16 0,3-3 0 16,3-6-1520-16,3-6-304 0,2-3-64 0,4-5-9824 15,7-2-1952-15</inkml:trace>
  <inkml:trace contextRef="#ctx0" brushRef="#br0" timeOffset="30048.46">31392 14934 9215 0,'-19'-1'816'0,"7"0"-656"15,-2 0-160-15,1 1 0 0,0-2 1120 0,-1 4 192 16,0-4 32-16,0 2 16 0,1 0-32 0,1 2-16 15,4-1 0-15,0 1 0 0,0 1-48 0,8-3-16 16,-7 3 0-16,7-3 0 0,0 0-176 0,0 0-48 16,0 0 0-16,0 0 0 0,0 0 48 0,12 3 0 15,2-1 0-15,4-2 0 0,4 0-48 0,3-4-16 16,1-3 0-16,5 0 0 0,4-2-416 0,0-1-80 16,1 0 0-16,1-3-16 0,0 4 48 0,1-4 16 15,0 1 0-15,1 0 0 0,2-1-80 0,-4-1-16 16,0 3 0-16,-6 2 0 0,-1-1-160 0,-6 2-48 0,-3 3 0 0,-4-1 0 15,-4 6-128-15,-13 0-128 16,0 0 192-16,0 0-192 0,-2 13 224 0,-5 3-64 16,-6 8-16-16,-5 3 0 0,-3-2-144 0,-5 6 192 0,0 4-192 0,-2 1 192 15,-2 5-192-15,4-3 0 0,0-3 0 0,3 2 0 16,-2 4 0-16,2-4 0 0,0-5 0 16,2-1 0-16,-2 1 0 0,2 0 0 0,2-4 0 0,0 0 0 15,0 1-544 1,1-3-96-16,3-2 0 0,1 1-16 0,-1-2-2400 0,2 1-464 15</inkml:trace>
  <inkml:trace contextRef="#ctx0" brushRef="#br0" timeOffset="30749.4">28787 16950 4607 0,'0'0'400'0,"0"0"-400"16,9-11 0-16,-9 11 0 0,0 0 3888 0,0 0 688 15,0 0 144-15,0 0 16 0,0 0-3024 0,0 0-624 16,0 0-112-16,0 0-16 0,1 10 320 0,-7 2 64 16,-7 2 0-16,-2 3 16 0,-3 2-432 0,0 4-96 15,-1 1 0-15,-1-2-16 0,1 1-160 0,0 2-16 16,1-3-16-16,2-3 0 0,3 3-112 0,0-2 0 16,-2 0-16-16,3 2 0 0,2-7-144 0,1 0-32 15,3 1 0-15,5-4 0 0,3-3 0 0,5 1 0 16,2-4 0-16,3 0 0 0,4-4 64 0,4-3 16 15,7-3 0-15,4-1 0 0,6 0-80 0,3 0-32 16,3 0 0-16,1 0 0 0,1 0-160 0,-1-3-128 0,-1 2 192 0,1 1-192 16,-1-3 128-16,0 3-128 0,-2 1 0 0,-1-1 0 15,0 1 0-15,-2 1 0 16,-1 0 0-16,-4-1-12544 0,-4-1-2400 16</inkml:trace>
  <inkml:trace contextRef="#ctx0" brushRef="#br0" timeOffset="33051.39">1194 11759 10591 0,'0'0'464'0,"0"0"112"0,0 0-576 0,-11-1 0 16,1 0 0-16,-1 0 0 0,-1-1 1056 0,0 1 96 15,-2 1 32-15,0 1 0 0,-2 1-48 0,1 0-16 16,-3 1 0-16,-1-2 0 0,0 4-192 0,3-1-32 15,-1-2-16-15,1 2 0 0,0 1-112 0,2-2-32 16,2-1 0-16,2 0 0 0,10-2-32 0,0 0 0 16,-9 2 0-16,9-2 0 0,0 0-208 0,0 0-48 15,0 0-16-15,11 9 0 0,4-3 32 0,1 1 16 16,3-1 0-16,5-1 0 0,5-2 96 0,7 1 0 16,2 1 16-16,6-3 0 0,5-1-112 0,5 2-32 15,6 1 0-15,6 0 0 0,5 2-128 0,6-5-16 16,3-5-16-16,4 2 0 0,3 2-64 0,5 2-16 0,2-4 0 15,4-2 0-15,2-1 96 0,6 1 16 16,2 2 0-16,2-5 0 0,2 1 16 0,2-3 16 0,5 3 0 0,0 1 0 16,3-4-96-16,-2 4 0 15,0-2-16-15,4 1 0 0,0 1-96 0,1 1-16 16,-3-2 0-16,1 2 0 0,-2 0-128 0,-2 1 128 16,0 0-128-16,-2-1 128 0,-2 3-128 0,1-2 0 15,0 0 144-15,-4 2-144 0,2 1 128 0,-1 0-128 0,-5 0 160 16,0 0-160-16,-1 1 128 0,0 1-128 0,-1-2 0 0,-1 0 144 15,-2-2-144-15,-2 2 0 0,2-1 144 0,-4 1-144 16,-2 0 144-16,-4 0-144 0,-3 0 192 0,-1 1-192 16,-2-2 192-16,-1 1-64 0,-2-1 0 0,-4 1-128 15,-5-3 192-15,-4 2-64 0,-4 1 0 0,-7 0-128 16,-1-1 144-16,-5 1-144 0,-3 0 0 0,-3 0 144 0,-3 0-144 0,-6 0 0 16,-6 0 0-16,-5 1 128 0,-6-1-128 0,-4-1 0 15,-5 1 0-15,-13 0 128 0,0 0-128 0,0 0 192 16,0 0-192-16,0 0 192 0,-14-3 0 0,-8 3 16 15,-6 3 0-15,-6-6 0 0,-11 1-80 0,-4-1-128 16,-6 1 176-16,-5 0-176 0,-5-1 176 0,-6 1-176 16,-6 1 160-16,-7-2-160 0,-9 0 128 0,-6-1-128 15,-5 3 0-15,-8-2 0 0,-10-3 128 0,-5 3-128 16,-4 1 0-16,-7-1 0 0,-8-1 0 0,-4 0 0 16,-2 1 0-16,-7 0 0 0,-8 2 160 0,-3 0-160 15,-4-2 160-15,0 2-160 0,2 1 0 0,-2 0 0 16,-3 0 0-16,1 1 0 0,-2-1 0 0,0 4 0 0,0 1 0 15,1 3 0-15,3-5 176 0,2 6-176 0,4-2 192 0,7 0-192 16,5 2 160-16,6-3-160 0,5 3 128 0,6-1-128 16,7 3 0-16,5-3 128 15,5 2-128-15,9-2 0 0,8 1 0 0,9-3 0 16,8 3 128-16,9-4-128 0,8-2 0 0,8-2 0 0,5-2 0 0,10-1 0 16,6-1 0-16,10-3 128 0,10 0-128 15,6 1 0-15,7-3 0 0,9 8 0 16,2-7 0-16,12-3 0 15,8 2-960-15,9 4-256 0,7-2-64 0</inkml:trace>
  <inkml:trace contextRef="#ctx0" brushRef="#br0" timeOffset="34633.19">12882 11738 8287 0,'-31'-5'736'0,"-2"-6"-592"16,-1 4-144-16,2-1 0 0,-1 1 1536 0,0 2 288 16,-1-6 48-16,3 5 16 0,6 1-944 0,-2 2-192 15,1-2-48-15,2 3 0 0,0-1-64 0,3 1-32 16,-2 2 0-16,4 0 0 0,0 1 32 0,2 0 0 15,4 2 0-15,3-2 0 0,3-1 160 0,7 0 32 16,0 0 16-16,0 0 0 0,6 5 16 0,8 1 0 16,6 0 0-16,11-4 0 0,7 1 80 0,8 2 16 15,7 1 0-15,9-3 0 0,8 0-256 0,8 0-32 16,6-1-16-16,11 4 0 0,10-4-192 0,10-1-32 16,4 2-16-16,12-2 0 0,9-1 0 0,6 1 0 15,6 3 0-15,5-1 0 0,10-3-32 0,6 1 0 16,4 3 0-16,5-3 0 0,1 3-112 0,5 1-16 15,2 1-16-15,0 1 0 0,2 3-64 0,2-2-16 16,1 2 0-16,0-1 0 0,-2 3-160 0,-1 2 160 0,0-6-160 16,2 3 160-16,0-2-160 0,-4 3 192 0,-2 2-192 0,-3-2 192 15,-3 0-64-15,-2 1-128 0,1-5 192 0,-7 5-64 16,-8 0 0-16,-6-3-128 0,-5 2 192 0,-7-4-64 16,-6 3-128-16,-7-3 192 0,-8 1-192 0,-15-1 192 15,-9 2-192-15,-14-2 0 0,-8-3 0 0,-12-3 128 16,-12-4-128-16,-12-2 0 0,-12 0 0 0,-5-1 0 0,-8-1 192 15,-7-3-64-15,-7 1 0 0,-7-3 0 16,-6 1 32-16,-5 0 0 0,-7-6 0 0,-9 5 0 0,-9 3-160 16,-8-3 192-16,-6 1-192 0,-6-4 192 0,-6 0-192 0,-7 0 0 15,-7 1 0-15,-6-1 0 0,-9-1 0 0,-6 1 0 16,-3-2 0-16,-9 5 0 0,-8-3 128 0,-1 0-128 16,-5-1 0-16,-8 2 128 0,-5 0-128 0,-2 3 0 15,2 1 0-15,-4-2 0 0,-7 2 0 0,-2-1 0 16,-1 3 128-16,-5-3-128 0,-6 3 0 0,-3-1 0 15,-1 3 0-15,-1 1 128 0,3-3-128 0,-4 3 0 16,-1 1 0-16,-5 2 128 0,-3-2-128 0,1 2 0 16,0-1 0-16,1-2 0 0,-4 1 128 0,4 2-128 15,4 2 128-15,4-1-128 0,5-5 0 0,5 3 0 16,6 2 0-16,9 0 0 0,6 0 0 0,6 0 0 16,3-2 128-16,6 1-128 0,5 0 0 0,7-1 0 15,6 4 0-15,8-4 0 0,6-3 0 0,8 2 0 16,4-1 0-16,9 1 0 0,5-3 0 0,10 2 0 15,7 1 0-15,6 1 0 0,6-2 0 0,10 2 0 16,8-2 0-16,6 1 0 0,10 3 0 0,0 0 0 0,10-5 0 0,9 0 0 16,8-1 0-16,9 3 0 0,10 2 0 0,11 0 0 15,11-1 0-15,11 1 0 0,7-3 0 0,9 0 0 16,8 3 0-16,9 0 0 0,9 0 0 0,7 1 0 16,6 1 0-16,9-1 0 0,12 1 0 0,11 3 0 15,4 0 0-15,9 1 0 0,6 1 0 0,7 3 0 16,6-2 0-16,5 1 0 0,4-3 0 0,3 7 0 15,1-1 0-15,0 3 0 0,-2 0 0 0,0-1 0 16,5-2 0-16,-2 3 0 0,0 2 0 0,-2-2 0 16,-1-2 0-16,-6 4 0 0,-7 0 0 0,-6 2 0 0,-5-1 0 0,-7-2 0 15,-7 0 0-15,-9 0 0 0,-12-1 0 0,-8-2 0 16,-6-6 0-16,-10 2 0 0,-12-1 0 0,-11 0 0 16,-9-4 0-16,-10-1 0 0,-10-2 0 0,-8 1 0 15,-14 0 0-15,-6-1 0 0,-12 0 0 0,-7 0 0 16,-9-1 0-16,-8 0 0 0,-10 1 0 0,0 0 0 15,-11-9 0-15,-9 0 0 0,-6 3 128 0,-10-3-128 16,-7 1 128-16,-10-3-128 0,-8-2 0 0,-8 3 0 16,-5-3 0-16,-6 0 0 0,-5 1 0 0,-12-4 0 15,-7 2 0-15,-3 2 128 0,-7 0-128 0,-4 1 0 16,-12-4 0-16,-5 3-176 0,-6 3 176 0,-8 0 0 16,-7 2 0-16,-7 2 0 0,-4-2 0 0,-4 5 144 15,-2 0-144-15,-5 1 0 0,-5 1 128 0,-2 3-128 16,-8 3 0-16,1-2 0 0,-1-2 0 0,-1 2 0 15,-1 0 0-15,-2 2 0 0,-3-1 128 0,0 3-128 16,0 1 0-16,0 0 0 0,0 0 0 0,2 0 0 16,0 1 0-16,1 0 0 0,1-2 128 0,5 2-128 15,7-3 0-15,6 1 0 0,8 1 128 0,6-3-128 0,5 2 0 16,10 0 0-16,9-1 0 0,12 0 0 16,10-4 0-16,11 0 0 15,10-2-1216-15,12-1-336 0,10-1-80 0</inkml:trace>
  <inkml:trace contextRef="#ctx0" brushRef="#br0" timeOffset="39286.08">28419 11675 21183 0,'0'0'1888'0,"-9"2"-1504"0,-2 0-384 0,1 1 0 0,-1-3 128 0,1 4-128 16,0-1 128-16,-1 1-128 0,2 0 560 0,1-1 32 15,-3 0 16-15,2 1 0 0,9-4-256 0,-12 8-48 16,0-4-16-16,2 1 0 0,1-3 112 0,0 5 32 16,-1-4 0-16,1 3 0 0,2 0 16 0,-1-1 16 15,-1-2 0-15,9-3 0 0,-10 3 16 0,10-3 0 16,-10 2 0-16,1-4 0 0,9 2 160 0,-9-5 16 15,3 0 16-15,6 5 0 0,-7-14 144 0,5 1 16 16,0-1 16-16,2-1 0 0,2-1-176 0,2-2-32 16,2 0-16-16,3 0 0 0,1 1-144 0,0 0-32 15,2 2 0-15,3-1 0 0,4 3-192 0,1 1-32 16,2-1-16-16,2 3 0 0,-1 1-208 0,-1 0 0 16,-1 3 0-16,-1 4 0 0,0 0 0 0,-3 4 0 0,-1 0 0 0,-4 4 0 15,-2 5 0-15,1-5 0 0,-2 3 0 0,-3-2 0 16,-1 6 0-16,-1 1 0 0,-3 3 128 0,-1 2-128 15,-1 2 128-15,-3 1 0 0,-1 1-128 0,-4 4 192 16,-2-1 16-16,-3 5 0 0,-2-1 0 0,1-2 0 16,-3 0 16-16,0-5 0 0,3-3 0 0,0-2 0 15,0-1 32-15,1-5 0 0,-2 0 0 0,2-5 0 16,-3-3 112-16,0-2 16 0,1-4 16 0,2-2 0 16,1-1 48-16,-1-5 16 0,3 1 0 0,0-5 0 15,4 0-112-15,0-2-32 0,1-3 0 0,2-2 0 16,2 1-144-16,2-3-48 0,1-3 0 0,3 3 0 15,1-2-128-15,2 5 0 0,4 1 0 0,1 0 128 16,2 0-128-16,4 4 0 0,4 3 0 0,2 1 0 16,3-1 0-16,-2 5 0 0,0 3 0 0,2-1 0 15,1 2-128-15,0 3 128 0,-3 5 0 0,1 2 0 0,-1-1 0 0,-1 6 0 16,1 3-144-16,-1 3 144 0,0-3 0 0,-4 5 0 16,-4 2 0-16,-4 1 0 0,-2 3 0 0,-5-1 0 15,-5-1-128-15,-6 2 128 0,-4 4 0 0,-5-4 0 16,-4 2 0-16,-2-4 0 0,-4-1 0 0,-1-1 0 15,0-4 0-15,-1-3 0 0,0-4 192 0,1-2-16 16,-1-2 0-16,3-4 0 0,0-3 192 0,1-1 32 16,0-5 16-16,1-4 0 0,-2-1 0 0,3 1 0 15,-1-6 0-15,3-2 0 0,2-1-160 0,2-1-48 16,1-3 0-16,4 0 0 0,2 0-208 0,3 1 176 16,1-3-176-16,3 1 160 0,4-3-160 0,2 4 0 0,2 2 144 15,6-1-144-15,4 2 0 0,3-1 0 0,9 4 0 0,3 1 0 16,2 0 0-16,3 2 0 0,1 4 0 0,3 2 0 15,-2 3 0-15,2 0-128 0,-3 5 128 0,-1 6 0 16,0 2 0-16,-1 6-128 0,-3 1 128 0,-4 2 0 16,0 0 0-16,-6 2-128 0,-5 3 128 0,-7 0 0 15,-3 3 0-15,-8-1 0 0,-4 3 0 0,-7 2-128 16,-6 2 128-16,-6-3 0 0,-6 1 0 0,-3 0 0 16,-2-5 0-16,-2-5 0 0,1-2 0 0,0-2 0 15,1-5 0-15,1 0 0 0,-1-5 128 0,4-3-128 16,0-5 208-16,2-1-16 0,1 1-16 0,0-9 0 15,-2-3-176-15,3-2 160 0,4-2-160 0,0 0 160 16,3-2-160-16,4 0 160 0,2-2-160 0,4-3 160 16,3 2-160-16,4-3 128 0,2 1-128 0,5 0 128 0,5 2-128 0,4 1 0 15,5 1 0-15,8 2 0 0,6-2 0 0,2 2 0 16,5 2 0-16,0 3 0 0,2 1 0 0,3 5 0 16,0-3 0-16,1 7-176 0,-3 5 176 0,-2 2 0 15,-3 1 0-15,-3 6-128 0,-2 2 128 0,-5 5 0 16,-4 3-144-16,-5-1 144 0,-3-2 0 0,-4 3 0 15,-6 3-144-15,-6 2 144 0,-8 2 0 0,-6 4 0 16,-6 1 0-16,-8-2 0 0,-4 1 0 0,-3 1-128 16,-3-4 128-16,-2-2 0 0,-2-5 0 0,3-2 0 15,2-6 0-15,3-2 0 0,1-5 0 0,2-1 224 16,2-6-64-16,2-1-16 0,1-2-144 0,0-6 0 16,-1 0 0-16,5-3 0 0,4-3 128 0,5 0 0 15,0-2 0-15,3-3 0 0,4-2-128 0,3 1 0 0,3-1 0 16,4-3 0-16,1 0 0 0,5 1 128 0,4 3-128 0,5 1 0 15,4-3 128-15,3 3-128 0,4 2 128 0,2 3-128 16,1 2 0-16,1 5 0 0,1 0 0 0,-2 7 0 16,-2 2 0-16,1 3-176 0,-1 9 16 0,-3 1 0 15,-2 4 160-15,-4 0 0 0,-4 3 0 0,-4 1-128 16,-3 1 128-16,-6 2 0 0,-5 0-144 0,-2 1 144 16,-5-1 0-16,-3-3 0 0,-5-1 0 0,-4-1 0 15,-4 0 0-15,-2-2 0 0,-2-4 0 0,-1-2 0 16,-1-6 0-16,3-2 0 0,-2-2 0 0,4-2 0 15,-1-2 144-15,2-5-144 0,3 0 160 0,1-5-160 16,1-3 192-16,1 1-64 0,2 1-128 0,1-1 192 16,5-6-192-16,3 4 0 0,2 2 0 0,5 1 0 15,4-5 0-15,3 6 0 0,2 1 0 0,5 2 0 16,3 1 0-16,4-3 0 0,2 1 0 0,3 4 0 0,1 1 0 16,1 3 0-16,1 2 0 0,-1 3 0 0,-1 5 0 15,-2 2 0-15,-5 6-192 0,-3 0 192 0,-2 1-160 0,-4 6 160 16,-3 3-128-16,-4 1 128 0,-6 3 0 0,-3-2-128 15,-3 2 128-15,-4-2 0 0,-1 5 0 0,-4-3 0 16,-3-4 0-16,-2-4 0 0,-3-2 0 0,2-4 0 16,-1-1 0-16,-1-7 0 0,-2-5 0 0,1-1 0 15,1-1 0-15,0-1 0 0,0-9 0 0,-1 1 144 16,-2-4-144-16,2-1 0 0,4 0 128 0,2-2-128 16,2-1 0-16,6 2 0 0,2 2 128 0,5 0-128 15,3-1 0-15,5 2 0 0,2 4 0 0,7-4 0 0,4 6 0 16,5-3 0-16,3 3 0 0,3 1 0 0,-1 2 0 0,2 1 0 15,1 5 0-15,-1 3-176 0,-3 5 176 16,0-2-160-16,-3 2 160 0,-4 2 0 0,-4 2 0 16,-3 4-128-16,-4 0 128 0,-1 2 0 0,-5 1 0 0,-2-2-128 15,-1-1 128-15,-4-3 0 0,-1-4 0 0,-5 2 0 16,-3 0 0-16,-2-6 0 0,1-3 0 0,-6-1 0 16,2-1 0-16,-1-4 0 0,1-2 128 0,0-2-128 15,1-6 160-15,2 3-32 0,-1-2-128 0,0-2 192 16,1-3-192-16,2-2 176 0,3-1-176 0,3 1 160 15,4 0-32-15,3 5-128 0,3-1 192 0,5 2-64 16,2-4-128-16,3 4 0 0,4-2 0 0,1 0-176 16,4 2 176-16,2 3 0 0,1-1 0 0,1 3-128 15,1 3 128-15,-2 1 0 0,-3 6 0 0,-3 1-128 16,-5-2 128-16,-3 3 0 0,-10-5 0 0,6 10-128 16,-6-10-32-16,5 13 0 0,-1-1 0 0,-1 2 0 15,-1 1-1408-15,2 1-288 0,0 1-48 16,4-1-19792-16</inkml:trace>
  <inkml:trace contextRef="#ctx0" brushRef="#br0" timeOffset="51809.39">24939 6374 20271 0,'6'-18'1792'0,"-1"8"-1424"0,1 0-368 0,3 0 0 15,0 1 0-15,2-3-320 0,-2 6 64 0,3 1 16 16,-1-2 112-16,0 4 128 0,2-1-208 0,0 1 80 16,0 2 128-16,-1-2 0 0,1 2 0 0,-3 1 0 15,0 1 256-15,-10-1-32 0,12 4 0 0,-12-4 0 16,11 5 144-16,-2 0 16 0,-9-5 16 0,13 9 0 16,-6 1 176-16,0 2 16 0,-2-2 16 0,-1 4 0 15,-2 3-32-15,-2 4 0 0,-2 6 0 0,0 0 0 0,-1 1-64 0,-2 7-32 16,-3 2 0-16,-1 9 0 0,-1 2-224 0,-2 4-32 15,-2 2-16-15,0 1 0 0,0 4-80 0,-1-2-128 16,-1 0 176-16,0-2-176 0,2 2 144 0,0-2-144 16,3-3 0-16,-3-2 144 0,1-1-144 0,2-6 160 15,-1-2-160-15,1-2 160 0,-2-2 80 0,4-1 16 16,1-2 0-16,-1-3 0 0,-2-2 80 0,4-4 32 16,2-3 0-16,1-4 0 0,1-4 32 0,2-2 16 15,1 1 0-15,3-5 0 0,-3-8-144 0,5 11-16 16,0-4-16-16,-5-7 0 0,0 0-48 0,9 8-16 0,1-4 0 15,3 0 0-15,2-1-48 0,3-2 0 0,3-1 0 0,6-1 0 16,5-1 64-16,5 1 0 0,1 1 0 0,1-1 0 16,1 0-64-16,1-1 0 0,5 2 0 0,-3 0 0 15,3 2-128-15,3 1 128 0,4 1-128 0,4 2 128 16,8 1-128-16,-2 2 0 0,0-4 0 0,2-3 0 16,1 1 0-16,7-1 160 0,7 1-160 0,4 0 160 15,4-2 16-15,2-1 0 0,-1-1 0 0,5 2 0 16,4 0-48-16,-2 0-128 0,-5-1 192 0,-1 2-64 15,-2-1-128-15,2 0 0 0,1 2 144 0,-2-1-144 16,-3 0 0-16,-1-2 0 0,2-2 0 0,0 0 0 16,1-1 128-16,-2 2-128 0,-2-3 128 0,0-2-128 15,-1 1 0-15,2 1 0 0,3-1 0 0,-2-2 128 16,1 1-128-16,-2-3 0 0,-3 0 0 0,1-3 0 0,1 3 0 16,0-2 0-16,0 4 0 0,-5-2 128 15,-4 3-128-15,-3-3 0 0,0 1 0 0,2-1 128 0,0 0-128 0,-4 4 0 16,-4-1 0-16,-4 3 0 0,-3 1 0 0,0 0 0 15,1-3 0-15,0 2 0 0,0 1 0 0,-3 2 0 16,-3 0 0-16,0 4 0 0,-2-1 0 0,-2 0 128 16,-2 1-128-16,-1 1 0 0,-1 3 208 0,-1-3-16 15,0 3-16-15,-2-2 0 0,-1-2-176 0,-3 1 128 16,-5 3-128-16,-4-3 128 0,2 2-128 0,-4 0 0 16,-4-2 0-16,-2 2 0 0,-5-2 0 0,-1 1 128 15,-2-1-128-15,-3 1 0 0,0-2 0 0,-2 0 0 16,0-2 128-16,-9-2-128 0,9 5 0 0,-9-5 0 15,8 4 0-15,-8-4 128 0,0 0-128 0,0 0 128 0,0 0-128 0,0 0 128 16,0 0-128-16,0 0 160 16,0 0-160-16,0 0 160 0,0 0-32 0,0 0-128 0,0 0 192 0,-5-8-64 15,0 1-128-15,-1-1 0 0,1-3 144 0,3 1-144 16,-2-2 128-16,2-3-128 0,-1-3 160 0,3-5-160 16,-1-6 160-16,2-4-160 0,2-3 160 0,0-4-160 15,4-5 128-15,0-3-128 0,2-7 0 0,3-6 0 16,3-6 0-16,0-1 0 0,0-3 0 0,2 1 0 15,-1 3 0-15,0 5 0 0,-4-1 0 0,1 6-160 16,-3-1 160-16,-1 2-128 0,0 1 128 0,-3 6-128 16,0 0 128-16,-1 0 0 0,1 4-144 0,0-1 144 15,-4 5 0-15,3 1-144 0,1 2 144 0,2 6 0 16,-1 0-176-16,3 1 176 0,-1 0-160 0,0 3 160 16,0 2-176-16,0 3 176 0,0 2-192 0,0 4 192 0,0-3-176 15,-3 4 176-15,-2 2-160 0,0 4 160 0,-2-2-128 0,1 2 128 16,-4 3 0-16,-1 0-144 0,2 7 144 0,0 0-128 15,-9-6 128-15,-1 3-128 0,1 2-16 0,-6 0 0 16,-1 2 0-16,-4 2 0 0,0-1 144 0,-3 1 0 16,0 0-144-16,-2 3 144 0,-2-3 0 0,-2 2 0 15,1 2-144-15,-2-2 144 0,-2 1 0 0,-4 2 0 16,-5-4 0-16,-2 2 0 0,-2 2 0 0,-9-5 0 16,-7 1 0-16,-6 3 0 0,-6-5 0 0,-3 1 0 15,-5 1 0-15,-11-1 0 0,-8 1 0 0,-7-1 0 16,-5-1 0-16,-6-2 0 0,-12-1 0 0,-2 0 0 15,-7-2 0-15,-8-2 0 0,-8-1 0 0,-3-1 0 16,-2 1 0-16,-3 1 0 0,-3 2 0 0,-3 1 0 16,-3-3 0-16,2 3 0 0,2 2 192 0,-1 6-64 15,0 0-128-15,-3 5 192 0,-6-2-32 0,6 7-16 0,1-1 0 0,2 4 0 16,1 5 0-16,2 1 0 0,2-2 0 0,9 0 0 16,7 3 0-16,7-5 0 0,5-2 0 0,13-1 0 15,12-1-144-15,16-3 0 0,11-6 144 0,13 5-144 16,7-1 0-16,14-2 0 0,10-3-160 0,15 1 160 31,7-5-2512-31,18-3-400 0</inkml:trace>
  <inkml:trace contextRef="#ctx0" brushRef="#br0" timeOffset="53606.45">28511 11977 21647 0,'0'0'960'0,"0"0"192"0,-9 3-912 0,9-3-240 0,-8 3 0 0,8-3 0 16,-12 5 208-16,3-2 0 0,0-7 0 0,0 3 0 15,0 1 944-15,1 0 192 0,0-3 48 0,-1 0 0 16,-2-2-80-16,0 3-16 0,-1-2 0 0,0 0 0 15,1-5-208-15,-2 3-64 0,2-3 0 0,-1 0 0 16,-4-1-16-16,-1 1-16 0,2-5 0 0,0 3 0 16,-1-1-272-16,1-4-48 0,-1-1-16 0,-1-1 0 15,6-1-192-15,-2 2-32 0,2-1-16 0,5 0 0 16,3-4-112-16,1-1-32 0,2 3 0 0,3 1 0 16,2 0-112-16,0 0-32 0,1-3 0 0,3 5 0 15,4 3-128-15,0 1 0 0,0 1 0 0,0 1 128 16,4 5-128-16,1-2 0 0,0 3 0 0,1 1 0 0,-2 0 0 0,3 3 0 15,0 1 0-15,-2 4 0 0,1-2 0 0,-1 2 0 16,-2 1 0-16,-2 5 0 0,-1 4-144 0,-2 2 144 16,-1 3 0-16,-1 2 0 0,-4 0 0 0,-2 4-128 15,-3 3 128-15,-1 0 0 0,-4-5 0 0,-2-3 0 16,2 2 0-16,-4-1 0 0,-1 2 208 0,-1-4 0 16,-2-2 0-16,-2-4 0 0,-4-1 128 0,-1 2 32 15,0-6 0-15,-1 1 0 0,-2-5-64 0,-3-1-16 16,1 0 0-16,-1-4 0 0,0-4-32 0,2-2 0 15,1-3 0-15,2 1 0 0,4-5-16 0,1-2-16 16,5-3 0-16,3-3 0 0,3-3-64 0,3-1-16 0,2-7 0 16,5 4 0-16,1 1-144 0,5 0 0 0,3 4 0 0,3-2 128 15,2 4-128-15,1 4 0 0,3 4 144 16,1 2-144-16,1 0 0 0,-1 4 0 0,1-1-192 0,-1 7 64 16,-3 3 128-16,0 1 0 0,0 2-144 0,-4 5 144 15,-3 1 0-15,-1 4-144 0,-2 4 144 0,0 2 0 16,-5 3-128-16,-2 1 128 0,-3 3 0 0,-2 4 0 15,-3 0 0-15,-1 2-128 0,-3-5 128 0,1 0 0 16,-1-1 0-16,-5-2 0 0,-1-5 0 0,-1-1 0 16,-1 0 0-16,-1-2 0 0,-1-1 0 0,0-4 0 15,-2-1 0-15,-1-1 144 0,-2-4-144 0,0-1 128 16,0-6-128-16,0-3 192 0,0-1-192 0,4-4 192 16,1 3-64-16,3-6 0 0,4 0 0 0,2-5 0 15,4-1 0-15,2-3 0 0,3-3 0 0,4 1 0 0,2-5-128 16,3 2 0-16,3-3 0 0,2 5 0 15,2-3 0-15,1 6 0 0,7 3 0 0,-3 1 0 0,-2 2 0 16,-1 5 0-16,-1 0 0 0,-2 3 0 0,-1 6 0 0,2 2 0 16,-4 1 0-16,-1 3 0 0,2 4-176 0,-3-1 176 15,0 5-128-15,1 1 128 0,-3 1 0 0,0 1-128 16,-2 7 128-16,0-2 0 0,-3-2 0 0,-1 3 0 16,-4 2 0-16,-1-1-128 0,-3-3 128 0,-2 1 0 15,-1-2 0-15,-3-3 0 0,-2-2 0 0,-1 1 0 16,-2-2 0-16,-2 0 0 0,-2 0 0 0,-1-6 0 15,-3 1 0-15,3-4 128 0,-2-4-128 0,-1 0 128 16,2-4-128-16,-1-4 128 0,1 2-128 0,5-6 192 16,0 0-64-16,3-4 0 0,3-3 0 0,5-5 0 15,2 0 0-15,3 0 0 0,5-5-128 0,3-1 128 0,3 0-128 0,4-1 128 16,3 5-128-16,5 2 0 0,2 3 0 0,2 2 0 16,2 4 0-16,1 2-128 0,1 4 128 0,1 2 0 15,-2 3 0-15,0 3-128 0,-1 3 128 0,0 6 0 16,-4-2 0-16,-2 6-160 0,-4-2 160 0,-2 4 0 15,-4 2-144-15,0 2 144 0,-5 2 0 0,-3 4-144 16,-5 1 144-16,-2-4 0 0,-1 1 0 0,-4 2 0 16,-2-2 0-16,-3-3 0 0,-2-3 0 0,-2-3 0 15,0-2 0-15,-2 2 0 0,-3-4 0 0,-4 1 0 16,-1-4 0-16,-1-2 0 0,-3-4 128 0,0-2-128 16,3-2 0-16,0-1 144 0,5-7-144 0,1 0 0 15,4-4 192-15,3-1-192 0,6-2 192 0,6-3-192 16,4 0 160-16,6-1-160 0,4-7 128 0,4 3-128 15,2-1 0-15,7 5 0 0,4-3 0 0,2 4 0 0,4 4 0 0,1 4 0 16,-1 4 0-16,1 1 0 0,-3 4 0 16,1 4 0-16,-4 3-144 0,-1 7 144 0,-4-2 0 0,-3 7-160 15,-2 0 160-15,-4 6-128 0,-4 0 128 0,-5 2 0 16,-6 2 0-16,-3-1-128 0,-5-3 128 0,-1-3 0 16,-5-6 0-16,-4 2 0 0,-4 1 0 0,-2-5 0 15,-1 2 0-15,-2-6 0 0,-4-1 0 0,2-4 144 16,-2-4-144-16,3-1 0 0,-1-4 176 0,4-1-176 15,3-5 160-15,4-1-160 0,5-4 160 0,3 1-160 16,6 0 160-16,5 0-160 0,5 0 0 0,7 1 0 16,6 2-176-16,10-1 176 15,5 3-1920-15,10 5-256 0,8 1-48 0,7 2-18592 0</inkml:trace>
  <inkml:trace contextRef="#ctx0" brushRef="#br0" timeOffset="59197.19">31561 17563 10127 0,'0'0'896'0,"0"0"-704"15,7 0-192-15,1 0 0 0,-8 0 1088 0,8 1 176 16,-8-1 32-16,0 0 16 0,7 3-320 0,-2 1-64 15,-5-4-16-15,0 0 0 0,0 0-80 0,0 0 0 16,7 5-16-16,-7-5 0 0,0 0-32 0,0 0 0 16,0 0 0-16,0 0 0 0,0 0-16 0,0 0 0 15,0 0 0-15,0 0 0 0,-14-2-256 0,-2-1-64 0,1-1-16 0,-1 0 0 16,-5-2-192-16,0-1-48 0,-2 2 0 0,-3 0 0 16,1-4-64-16,0 4-128 0,-1-4 176 0,2 2-176 15,0 0 144-15,1-2-144 0,1 3 0 0,5-3 144 16,-1 3-144-16,1-2 0 0,1 2 0 0,2 2 0 15,0-4 0-15,2 3 128 0,2 1-128 0,10 4 0 16,-9-2 0-16,9 2 0 0,0 0 0 0,0 0 0 16,0 0 0-16,0 0 0 0,0 0 0 0,5 10-176 15,0 2 176-15,3 4 0 0,2-2-144 0,3-1 144 16,3 1 0-16,0 2 0 0,-4 2 0 0,5 2 0 16,-2 3 0-16,2-1 0 0,-1-1 0 0,0 1 0 15,-4-2 0-15,1-1 0 0,-2-1 0 0,1 1 0 16,-2 2 0-16,-1-4 0 0,-1-3 0 0,-1 0 0 15,1 0 0-15,-3 0 0 0,-4-3 0 0,0 0 0 16,-1-11-768-16,0 0-16 0,-6 9-16 0,1-1-7328 16,5-8-1472-16</inkml:trace>
  <inkml:trace contextRef="#ctx0" brushRef="#br0" timeOffset="59544.71">31206 17433 11055 0,'0'0'480'0,"0"0"112"0,0 0-464 0,0 0-128 0,4 8 0 0,1 3 0 16,1 1 976-16,2 1 176 0,2 2 48 0,3 0 0 15,1 2-192-15,2 0-48 0,1 4 0 0,3 0 0 16,2 6 64-16,2-3 16 0,0-2 0 0,3 3 0 16,0-1-80-16,-1-1-32 0,0 3 0 0,-1-2 0 15,-1 0-192-15,0 1-32 0,-2-2-16 0,-3 1 0 16,-2 1-384-16,-1-3-80 0,-2 4-16 0,1-2 0 16,-2-4-208-16,1-2 128 0,0 0-128 0,0-2 0 15,0 1 0-15,0 0 0 0,-1-3 0 0,-1 0 0 16,0 2-1568-1,-2-1-416-15,1 3-64 0,1-3-32 0</inkml:trace>
  <inkml:trace contextRef="#ctx0" brushRef="#br0" timeOffset="65803.7">28321 11975 14735 0,'0'0'1312'0,"-4"-7"-1056"0,-5-3-256 0,1 5 0 16,8 5 1792-16,-7-3 288 0,-1 2 64 0,8 1 16 15,0 0-1648-15,0 0-336 0,0 0-176 0,0 0 192 16,-6-8 576-16,2 2 128 0,4 6 32 0,0 0 0 16,-3-8-32-16,3 8 0 0,-2-10 0 0,1 5 0 15,1 5-160-15,0 0-32 0,-6-9-16 0,1 3 0 16,0-1 32-16,-1 0 16 0,0 2 0 0,-1-4 0 15,-2 0-176-15,0 0-48 0,1 0 0 0,0-4 0 16,2-1-96-16,-1 3-32 0,0-4 0 0,1-1 0 0,4 0-112 0,1-2-16 16,-1-1-16-16,4 0 0 0,1 0-48 0,4 2-16 15,2 2 0-15,2 0 0 0,7-2-32 0,0 3 0 16,5 0 0-16,2 0 0 0,2 0-144 0,1 3 0 16,0-2 144-16,0 4-144 0,-3 3 0 0,0 3 0 15,-2 1 0-15,3 2 0 0,-3 2 0 0,-2 5 0 16,-2 5 0-16,-1 2 0 0,-4-3 0 0,-1 3 0 15,-2 5 0-15,-2 1-128 0,-4-1 128 0,-3 4 0 16,-4 1 0-16,-3 1 0 0,-2 1 0 0,-2-2 0 16,-2 1 128-16,0-2-128 0,-3-2 176 0,-2-1-48 15,-1 0 0-15,-1-3 0 0,0-4 160 0,-1 2 32 16,-2-1 0-16,-2-4 0 0,-1 1 32 0,1-5 16 16,-4-3 0-16,0 0 0 0,-1-3-48 0,-1-4 0 0,1-5 0 15,4-2 0-15,3-1 48 0,1 1 0 0,4-6 0 0,3 0 0 16,4-6-112-16,4-3-32 0,3 2 0 0,4-5 0 15,6-4-80-15,5 1-16 0,3-1 0 0,7 2 0 16,4 9-128-16,3-3 0 0,2 4 0 0,2 3 0 16,-3 2 0-16,2 4 0 0,0 1 0 0,1 4 0 15,1 0 0-15,-2 4 0 0,-2 3-144 0,0 4 144 16,-4 5 0-16,-3 0 0 0,-4 3 0 0,-5 5 0 16,-1 1 0-16,-5 2 0 0,-4 6 0 0,-5 1 0 15,-4 4 0-15,-2-2-192 0,-4 2 192 0,-2-2-208 16,0-4 208-16,-3 1 0 0,-3-2 0 0,-3-6 0 15,0 0 0-15,-5-4 0 0,2-3 0 0,-5 2 0 16,-2-1 208-16,0-3-64 0,-4-1-16 0,2-4 0 16,0-3 32-16,1 0 0 0,-3-2 0 0,6-4 0 0,-1-7 32 0,6 1 16 15,5 1 0-15,4-4 0 0,6-1 16 0,3-3 0 16,4-3 0-16,8 1 0 0,2-1-96 0,9-4-128 16,6 1 176-16,5 0-176 0,6-4 0 0,2 7 0 15,2 3 0-15,-1 1 0 0,1 3 0 0,1 5 0 16,1 4 0-16,-2 5 0 0,-3 2 0 0,3 5 0 15,-6 3 0-15,-1 7 0 0,-3 6 0 0,-5 0-144 16,-6 2 144-16,-4 2 0 0,-5-1 0 0,-6 5-160 16,-6-1 160-16,-6-2 0 0,-4 0 0 0,-3 3 0 15,-3-3 0-15,-4-3 0 0,-2-10 0 0,-4 1 0 16,-4-2 0-16,0 0 0 0,-2-4 0 0,1-1 144 0,-2-4-144 0,1-1 128 16,3-1 0-16,3-3-128 0,-1-3 192 0,7-2-64 15,4-3 48-15,6-2 0 0,1 1 0 0,7-4 0 16,3-2-32-16,6-3 0 0,3-2 0 15,7-2 0-15,4-2-144 0,6 2 0 0,4 1 0 0,2 2 128 16,3 1-128-16,1 1 0 0,0 5 0 0,0 4 0 16,-1 4 0-16,-2 4 0 0,-3 3-128 0,-1 2 128 15,-6 5 0-15,-2 0 0 0,-3 5-144 0,-5 3 144 16,-5 0 0-16,-4 2 0 0,-3 1-128 0,-7-1 128 16,-2 6 0-16,-5-6 0 0,-2-1 0 0,-3-3 0 15,-5 1 0-15,-2-3 0 0,-1-4 0 0,-3 2 0 16,-1-7 0-16,0 1 0 0,3-3 0 0,-3-5 0 15,0-4 144-15,2 0-144 0,1-5 128 0,7 2-128 16,4-3 192-16,5-1-32 0,4 0-16 0,5-4 0 0,5-8-16 16,8 3 0-16,5 1 0 0,6 1 0 0,4-6-128 0,3 5 0 15,4 0 0-15,4 4 0 16,1 0 0-16,-2 7 0 0,-3 2 0 0,1 5 0 0,-5 3 0 0,-1 1 0 16,-5 5 0-16,-2 3 0 0,-4-3-192 0,-3 7 192 15,-3 0-192-15,-6-2 192 16,-4 1-544-16,-2 0 16 0,-1-1 0 15,0 1 0-15,-2-1-1200 0,4-1-224 0,3-10-48 0,0 0-11376 16,2 15-2288-16</inkml:trace>
  <inkml:trace contextRef="#ctx0" brushRef="#br0" timeOffset="67953.21">25003 6606 8287 0,'6'-11'736'0,"6"0"-592"0,-1-3-144 0,5 2 0 15,0 4 192-15,3-4 0 0,3 2 0 0,-1-3 0 32,1 1-576-32,1 2-128 0,-2-1 0 0,1-1-16 0,-3-2 320 0,1 2 64 0,-7 3 16 0,1 0 0 15,-1 3 320-15,-3-2 64 0,-2 3 0 0,-2-3 16 16,-6 8 688-16,0 0 144 0,8-6 32 0,-5 1 0 15,-3-4 464-15,0 9 112 0,0 0 16 0,-1-9 0 16,-1-4-256-16,2 6-64 0,-3-4 0 0,3 11 0 16,-2-7-496-16,2 7-96 0,-4-8-32 0,4 8 0 15,0 0-160-15,-8 8-48 0,-1-1 0 0,0 6 0 16,-1-1-304-16,-1 8-64 0,-3 3-16 0,-4 2 0 0,-1 6 80 0,-3 4 16 16,-2 7 0-16,-4 4 0 0,-1 2 32 15,-3 2 0-15,-1 3 0 0,0 6 0 16,-1-1-64-16,2 5 0 0,0 0 0 0,2-2 0 0,-1 1-32 0,4-2-16 15,2 1 0-15,-2-6 0 0,4-8 16 0,3 0 0 16,2-6 0-16,3-5 0 0,1-5 32 0,4-4 16 16,1-5 0-16,4-1 0 0,0-2-16 0,1-1-16 15,1-6 0-15,2-1 0 0,1 1-48 0,1-4 0 16,-1-8 0-16,0 0 0 0,0 0 0 0,8 8 0 16,-8-8 0-16,17 1 0 0,-2-1 48 0,3-3 0 15,1-6 0-15,4 4 0 0,-3 0-112 0,7 0 0 16,2 1-128-16,0 0 192 0,3-4-192 0,1 1 0 0,4 3 0 15,3 1 0-15,5 1 0 0,2 5 0 16,-3 2 0-16,2 1 0 0,-1 3 0 0,0-1 0 0,3 3 0 0,1-2 0 16,2 0 0-16,6 3 0 0,7-4 0 0,2 4 0 15,0-5 0-15,-3 2 0 0,0-2 0 0,3-1 0 16,2 2 0-16,5-2 0 0,3 3 0 0,2-3 0 16,-1-1 0-16,2 2 0 0,2-2 0 0,1 1 0 15,3 6 0-15,-1-3 0 0,-2 2 0 0,-1 0 0 16,-4-3 0-16,2 5 0 0,1-2 0 0,1 3 0 15,5-1 0-15,-5 1 0 0,-4-3 0 0,1 2 0 16,-2 0 0-16,2-2 0 0,1 3 0 0,-1-1 0 16,-5-4 0-16,-1 0 0 0,-2-6 0 0,1 5 0 15,2-2 0-15,2 2 0 0,0 1 0 0,1-5 0 0,-10-3 0 0,2 2 128 16,0-1-128-16,3 3 0 0,3-1 0 16,-3 1 0-16,-1-2 0 0,-4-1 0 0,-7 2 0 0,2-1 0 15,1-2 0-15,2 0 0 0,-2 3 0 0,-2 0 0 16,-3 1 0-16,-2-4 0 0,-5-2 0 0,-3 0 0 15,-3-2 0-15,-5 3 0 0,3 3 0 0,-5-2 0 16,-3 3 0-16,-1-3 0 0,-4-1 0 0,1 1 0 16,0 0 0-16,-3 2 0 0,-3 0 0 0,0 2 0 15,-4-2 0-15,0-1-160 0,-3-2 160 0,1 0-160 16,-3 0 160-16,1 1-160 0,-6 0 160 0,-1 2-208 16,-9-3 80-16,0 0 128 0,0 0-240 0,0 0 80 15,0 0 16-15,0 0 0 0,0 0 144 0,0 0 0 16,5 7-144-16,-5-7 144 0,0 0 0 0,0 0 0 15,0 0 0-15,0 0 0 0,0 0 0 0,0 0 0 0,0 0 0 0,0 0 0 16,0 0 0-16,0 0 0 0,0 0 0 0,0 0 0 16,0 0 0-16,0 0 0 0,0 0 0 0,0 0 128 15,-8-9-128-15,7 3 0 0,1 6 0 0,-3-13 128 16,3-2-128-16,4-1 0 0,0-2 144 0,1-1-144 16,-1 0 0-16,4-4 0 0,0-1 0 0,4-8 128 15,1-6-128-15,3-4 0 0,-2-1 128 0,8-7-128 16,1-3 0-16,2-5 0 0,0-8 0 0,2 3 128 15,0-5-128-15,1 1 0 0,0 0 0 0,4 1 0 16,-2-3 0-16,-1-1 0 0,-3 0 0 0,-1 2 0 16,-1 0 0-16,-1 5 0 0,0-1 0 0,-3 4 0 15,1 4 0-15,-2 2 0 0,-1 2-144 0,-2 2 144 16,1 6 0-16,2-3 0 0,2 2 0 0,1 6 0 16,-2 4-176-16,3 5 176 0,-1-1-128 0,1 2 128 0,-2 2-160 0,3 1 160 15,-2 0-192-15,2 3 192 0,0 1-208 0,0 1 64 16,-1 2 16-16,-4 0 0 0,-2 1 128 0,-2 2-128 15,-1-1 128-15,0 3-128 0,-1 3 128 0,0-3 0 16,-2 0 0-16,0 4 0 0,-2-2 0 0,-1 2 0 16,0 1 0-16,-1-1 0 0,0 1 0 0,-4 0-128 15,-3 9 128-15,0 0 0 0,3-9 0 0,-3 9-128 16,2-7 128-16,-2 7 0 0,0 0 0 0,0 0-160 16,0 0 160-16,-8 2 0 0,-8 2-144 0,0 0 144 15,-2 1 0-15,-2 3-144 0,-2-3 144 0,-3 1 0 16,-5 3 0-16,-3-4 0 0,-2-1 0 0,-1 2 0 15,-6-1 0-15,-2 0 0 0,-3 4 0 0,-7-1 0 0,-5 2 0 16,-6-2 0-16,-5 2 0 0,-9-5 0 0,-9-1 0 16,-6 3 128-16,-6 1-128 0,-12 0 0 0,-10-8 128 0,-8 1-128 15,-4 1 0-15,-13-2 0 0,-12-2 0 0,-10-2 128 16,-6 4-128-16,-11 0 0 0,-3 0 0 0,-5 3 0 16,-7-2 0-16,-3-1 128 0,-3 0-128 0,-3 1 0 15,-2 3 0-15,2 2 0 0,7 6 0 0,3-1 0 16,5-1 0-16,5 4 0 0,5 4 0 0,0 4 128 15,2 2-128-15,10 3 0 0,11-2 0 0,4 2 128 16,4-4-128-16,14 2 0 0,13-1-176 0,12 0-10336 16,8 3-2080-16</inkml:trace>
  <inkml:trace contextRef="#ctx0" brushRef="#br0" timeOffset="69790.75">13011 11500 13823 0,'-16'-4'608'0,"16"4"128"16,-10-5-592-16,1 4-144 0,9 1 0 0,0 0 0 0,0 0 240 0,0 0 16 15,-8-4 0-15,8 4 0 0,0 0 640 0,0 0 128 16,0 0 16-16,0 0 16 0,0 0-736 0,0 0-160 16,-6 8-32-16,1-181 0 0,5 355-128 0,-7-171 160 15,2-1-160-15,1 3 160 0,1-3 160 0,1 1 16 16,2-11 16-16,3 16 0 0,1-5 224 0,3 1 32 15,5 0 16-15,4 1 0 0,5-4 144 0,3 2 48 16,5 0 0-16,5 0 0 0,6-5-96 0,4 3-16 16,2-4 0-16,3 2 0 0,5 0-96 0,3-2-32 0,5 0 0 15,3 2 0-15,3-5-64 0,3 2-32 16,4 0 0-16,0 1 0 0,5-2-96 0,2-1-32 0,6 2 0 16,5 0 0-16,4 1-96 0,2-1-32 0,2-3 0 0,4 2 0 15,1 0-80-15,1 5-16 0,0-3 0 0,2 0 0 16,2 0-128-16,1-1 128 0,1-1-128 0,0-1 128 15,-2 3 0-15,2 0-128 0,-1-2 192 0,-3-1-64 16,-2 3 96-16,1 3 16 0,0-3 0 0,-3 2 0 16,-4-1 64-16,0 0 16 0,-3 4 0 0,4-2 0 15,-2 0-64-15,-1 1-16 0,-1 5 0 0,0-2 0 16,1 3-80-16,0-1-16 0,2 0 0 0,-2-2 0 16,-2 1-144-16,3-2 0 0,2-5 0 0,-3 2 0 15,-5-3 128-15,1-1 0 0,-3 1 0 0,1 0 0 16,2-2 0-16,-2-1 0 0,-3 3 0 0,0 3 0 0,-3-2 0 15,-2 1 0-15,0-2 0 0,-5 0 0 16,-4-1-128-16,-1 3 0 0,-3 0 0 0,-1-1 0 16,0 0 0-16,-1-3 0 0,0-6 0 0,-3 3 0 0,-3 4 0 0,-5-1 0 15,-1-1 0-15,-5 1 0 0,-1 3 128 0,-4-3-128 16,-3-3 0-16,-2-3 128 0,-2-3-128 0,-3 2 0 16,-6 1 0-16,-4 2 0 0,-3-4 0 0,-6 0 0 15,-4 1 0-15,-2 2 0 0,-4-2 128 0,-9 4-128 16,0 0 128-16,0 0-128 0,5-9 144 0,-5 9-144 15,-10-5 160-15,-4-2-160 0,-6 1 0 0,-8 1 128 16,-9 2-128-16,-6 1 0 0,-7-2 0 0,-6-2 0 16,-9-6 0-16,-6 2 0 0,-8 0 0 0,-11 4 0 0,-10-6 0 15,-5 2 0-15,-1-4 128 0,-10 3-128 0,-7 4 0 0,-7-6 0 16,-9-2 144-16,-2 4-144 16,-10 1 128-16,-2 1-128 0,1-4 0 0,-7 2 0 0,-5-1 0 0,-4-2 0 15,-3 3 0-15,-2 3 0 0,-4-2 0 0,0 1 0 16,-3-5 0-16,1 3 0 0,-2 2 0 0,2-1 192 15,1 2-192-15,3-2 0 0,-2 1-192 0,3 1 192 16,1 3 0-16,5 1 0 16,5-1 0-16,3 1 192 0,1 2-192 0,7 2 0 0,4 0 0 0,9 0 0 15,5 1 0-15,10-1 0 0,8 0-192 0,7 3 192 16,4 1 0-16,9-2 0 0,5 1 0 0,9-2 0 16,6 1 0-16,7 1 0 0,5-1 0 0,8-2 0 15,7-1 0-15,6 1 0 0,5 7 0 0,7-5 0 16,7-1 0-16,5 1 0 0,6-1 0 0,5 0 0 15,8-1 0-15,0 0 0 0,0 0 0 0,13 8 0 16,5-7-144-16,7 2 144 0,7-2 0 0,10 0 0 16,9 2 0-16,7-1 0 0,10 1 0 0,11 1 0 0,6-3 0 15,10 0 0-15,11-1 0 0,5-1 0 0,10-3 0 0,13 0 0 16,13-1 0-16,6 4 0 0,6-2 0 0,8-2 0 16,7-1 0-16,11 2 0 0,8-1 0 0,8 1 0 15,6 4 0-15,5 4 0 0,3-3 0 0,0 4 0 16,-3 0 0-16,3 3 0 0,4-3 0 0,-3 3 0 15,-4 1 0-15,0-3 0 0,-2 3 0 0,-5-4 0 16,-7-1 128-16,-5 3-128 0,-5 0 288 0,-7-1 16 16,-7-1 0-16,-10 0 0 0,-9 7-16 0,-6-3 0 15,-8 2 0-15,-10 1 0 0,-8-1-96 0,-7 2 0 16,-7-3-16-16,-8 3 0 0,-15 1-176 0,-9-2 0 16,-12 4 0-16,-11-2 0 0,-12 0 0 0,-12-4-176 15,-11-1 16-15,-6-1 0 16,-12 3-1888-16,-11-1-384 0,-12-3-80 0,-11 0-14288 0</inkml:trace>
  <inkml:trace contextRef="#ctx0" brushRef="#br0" timeOffset="71163.64">1325 11772 6447 0,'-12'-1'576'0,"3"-2"-576"0,-1-3 0 0,1 1 0 16,-1 1 1792-16,0 0 256 0,0-3 64 0,-1 0 0 0,1 5-864 16,10 2-160-16,-9-7-48 0,9 7 0 0,-11-5-128 15,11 5-16-15,0 0-16 0,0 0 0 0,0 0-112 0,0 0-32 16,0 0 0-16,13-2 0 0,3 0-64 0,3 2-16 16,7 0 0-16,9 0 0 0,8 0 176 0,11 0 16 15,4 0 16-15,10 0 0 0,7-1-160 0,6 0-16 16,5-2-16-16,11-1 0 0,6 3-32 0,6-1-16 15,6-3 0-15,7 3 0 0,9 1-16 0,2 0 0 16,2-6 0-16,5 4 0 0,3 0-128 0,4 2-32 16,0 0 0-16,4-5 0 0,1-4-208 0,0 3-48 15,2-1-16-15,1 0 0 0,3-3-176 0,0 2 160 16,0-2-160-16,1 4 160 0,1 0-160 0,-2 2 128 16,-3-6-128-16,-4 5 128 0,-5 1-128 0,0 0 0 15,-1 2 0-15,-4 2 0 0,-7-2 0 0,1 2 0 0,-7 0 128 0,-3 2-128 16,-8 2 0-16,-4-1 0 0,-4-2 144 15,-3 5-144-15,-7 2 0 0,-8-2 128 0,-6 4-128 0,-3-5 0 16,-7-1 0-16,-7 1 128 0,-8 1-128 0,-8-2 0 16,-6-1 0-16,-7-2 0 0,-4 0 0 0,-6 0 0 15,-6 0 0-15,-7-1 144 0,-6 0-144 0,-10 1 0 16,0 0 256-16,0 0-48 0,-12-7-16 0,-9 4 0 16,-7 0 0-16,-11 3-16 0,-9 3 0 0,-13-1 0 15,-9 3-176-15,-9-2 0 0,-6-3 0 0,-8 0 128 16,-4-1-128-16,-12 1 0 0,-7-2 0 0,-6 2 0 15,-3-2 0-15,-9-1 0 0,-7 1 128 0,-3 0-128 16,-4 2 0-16,-2-1 192 0,-3-3-192 0,-6 2 192 0,-7 2-192 16,-2 4 0-16,-4-1 0 0,-3-1 0 15,-4-5 0-15,-1 4 0 0,-3 6 0 0,0-1 0 16,2-3 0-16,3 2 0 0,1-3 0 0,3 5 0 0,2-4 0 16,8 4 0-16,7 2 0 0,3-3 0 0,1 3 0 0,10-3 0 15,8 2 0-15,4 1 0 0,0 2 0 0,12-3 0 16,5-1 0-16,9 2 0 0,6 3 0 0,6-5 0 15,7 1 0-15,11 1 0 0,10-4 0 0,9 3 0 16,9-3 0-16,9 1 0 0,7 0 0 0,11-2 0 16,8-2 0-16,12-2 0 0,0 0 0 0,11 1 0 15,11-1 0-15,13-1 0 0,9-5 0 0,15-1 0 16,12 2 0-16,15-2 0 0,12-1 0 0,13 1 0 16,8-3 0-16,13 2 0 0,10-4 0 0,9 0 0 0,8 3 0 15,6-3 0-15,4 1 0 0,9 0 0 16,8-3 0-16,4 5 0 0,3-1 0 0,3 2 0 0,0-4 0 15,6 5 0-15,4-2 0 0,4 6 0 0,1-1 0 0,2 2 0 16,1 1 0-16,-2 4 0 0,-3 1 0 0,-6 2 0 16,-3-4 0-16,-5 2 0 0,-4-1 0 0,-3-2 0 15,-5 0 128-15,-7 1-128 0,-9 1 0 0,-3 0 128 16,-6-2-128-16,-12 3 0 0,-10 0 0 0,-9-2 128 16,-9-2-128-16,-12 4 0 0,-13 4 0 0,-12-4 128 15,-11-3-128-15,-13 0 0 0,-11-1 0 0,-13 0 128 16,-11 1-128-16,-11 1 0 0,-11-2 0 0,-13-2 0 15,-11 1 0-15,-15-3 0 0,-15-1 144 0,-13-1-144 16,-13 0 0-16,-17-2 0 0,-16 4 0 0,-13-2 128 16,-13-6-128-16,-14 5 0 0,-11-2 0 0,-11 4 0 15,-11 1 0-15,-7 3 0 0,-5 1 0 0,-6 2 0 0,-4 1 0 16,-3-1 0-16,-3 3 0 0,-2 4 128 0,0 0-128 0,2 5 0 16,3 3 0-16,5 3 0 0,9 3 0 0,9 1-256 15,9-2 32-15,7 3-12192 16,3 4-2432-16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1:00:31.2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7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1-02T21:02:25.878"/>
    </inkml:context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92D050"/>
    </inkml:brush>
    <inkml:brush xml:id="br5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16364 13709 12895 0,'0'0'1152'0,"0"0"-928"16,0 0-224-16,0 0 0 0,0 0 1472 0,0 0 240 15,0 0 48-15,0 0 16 0,2-5-224 0,-2 5-32 16,0 0-16-16,0 0 0 0,0 0 144 0,0 0 16 0,-3-4 16 0,-2 0 0 16,0-1-112-16,-3 3-32 0,-1-1 0 0,-1 2 0 15,0-2-192-15,-1 0-32 16,-1-2-16-16,1 2 0 0,-1-2-432 0,1 0-96 0,0-4 0 0,-1 1-16 15,1-2-240-15,0 1-32 0,1-5-16 0,1-2 0 16,3-2-80-16,-2-2 0 0,3-7-16 0,0 2 0 16,5-2-144-16,2 0-32 0,3-2 0 0,4 1 0 15,1-4-64-15,4 2-128 0,1-2 176 0,4 4-176 0,-3 5 128 16,4-2-128-16,1-1 0 0,1-2 0 0,2 5 0 0,4 0 0 16,0-1 0-16,-3 3 0 0,12-3 0 0,-1 1 0 15,-3 5 0-15,0 6 0 0,-3-2 0 0,2 9 0 16,-5 3 0-16,-2 3 0 0,-2 3 0 0,-3 2 0 15,-6 6 0-15,0 4 0 0,-2 3 0 0,-3 3 0 16,-4 6 0-16,-4-1 0 0,-2 4 128 0,-4 2-128 16,-3 2 0-16,-1-1 0 0,-1-2 160 0,-3 1-160 15,-2-3 128-15,-1 1-128 0,-1-6 256 0,-3 2-16 16,-2-4-16-16,0-4 0 0,-2 4 96 0,3-4 0 16,-2-3 16-16,-1 0 0 0,0-1-96 0,-2-2-32 15,3-4 0-15,2-1 0 0,0-3-32 0,4-3-16 16,0-2 0-16,2-3 0 0,2-3 48 0,0-3 16 15,3-1 0-15,4-3 0 0,-2-6-32 0,2-3-16 16,1-2 0-16,2-1 0 0,2-3-176 0,2 1 0 16,2-2 144-16,2-3-144 0,1 2 0 0,2 2 0 15,3-2 0-15,2 5 0 0,5-2 0 0,2 3 128 16,0 1-128-16,10-6 0 0,-1 9 0 0,1 4 0 0,0 1-160 0,1 6 160 16,1 0-144-16,-1 6 144 0,-3 4 0 0,-2 1-144 15,-3 5 144-15,-2-1 0 0,-5 6 0 0,-2 2 0 16,-2 3 0-16,-4 6 0 0,-1 0 0 0,-2 3 128 15,-5 4-128-15,-3 2-160 0,-1-3 160 0,-2 2-208 16,-3-1 208-16,-2-2 0 0,-4 1 0 0,-3-1 0 16,-3-4 0-16,-1 2 0 0,-5 1 0 0,-2-3 0 15,-4 1 0-15,1-3 0 0,0 1 128 0,-1-3-128 16,-3-1 0-16,2-3 0 0,0-2 128 0,1-2-128 16,2-6 0-16,2-1 0 0,1 0 128 0,3-8-128 15,0-2 160-15,5-4-32 0,0-7 0 0,2-3 0 0,3-5 0 0,-1-4-128 16,5-6 192-16,3-7-64 0,5-3-128 0,3-2 0 15,3-6 0-15,4 1 0 0,4-1 0 0,6 5 0 16,3 4 0-16,3 2 0 0,1 0 0 0,3 6 0 16,2 0 0-16,3 7 0 0,1 0 0 0,1 4-176 15,2 4 48-15,-1 3 0 0,1 5 128 0,-2 8 0 16,-2 3 0-16,0 3-128 0,-3 8 128 0,-5 2 0 16,0 6 0-16,-5 6 128 0,-2 0-128 0,-6 3-192 15,-2 4 64-15,-2 5 0 0,-5 3 128 0,-3 3 0 16,-4-1 0-16,-3 0 0 0,-1-3 0 0,-1-3 0 15,-6 0 0-15,-2-4 0 0,-4 1 0 0,1-4 0 16,-5 0 0-16,-1-2 0 0,-1-2 0 0,0-4 0 16,-1 3 128-16,-3-4-128 0,8-6 0 0,-1 1 128 15,-3-5-128-15,4-2 0 0,-2-3 128 0,1-3-128 16,0-3 128-16,2-5-128 0,-8-3 128 0,6-6-128 16,2-3 160-16,4-3-160 0,4-10 208 0,3-1-48 0,4-2-16 0,5-2 0 15,1-1-144-15,6-2 0 0,5 0 0 0,0 1 0 16,4 4 0-16,3 4 0 0,5 1 0 0,1 1 0 15,1 6 0-15,4 1 0 0,3 2 0 0,4 2 0 16,0 1 0-16,3 4 0 0,1 2 0 0,0 5 0 16,-1 3 0-16,-2 3-192 0,1 3 64 0,-3 6 128 15,-1 4-144-15,-4 3 144 0,-3 4 0 0,-3 6 0 16,-4 1 0-16,-4 4 0 0,-3 5 0 0,-3 1 0 16,-3-2 0-16,-4 1-128 0,-1 0 128 0,-4-2-160 0,-2-1 160 15,-4 0 0-15,-6-5 160 0,0 1-160 0,-3-2 0 16,-3 0 0-16,-3-3 0 0,-2 0 0 0,-2 3 128 0,1-3-128 15,-3 0 0-15,1-4 144 0,-4-5-144 0,-1-2 0 16,2 0 144-16,1-4-144 0,2-5 128 0,-1-6-128 16,1-4 160-16,5-2-160 0,-1-7 176 0,3-4-176 15,2-3 192-15,2-4-192 0,3 2 192 0,5-4-64 16,2 0 0-16,5-4-128 0,4 0 128 0,5 3-128 16,3-2 0-16,5 1 0 0,3 2 0 0,3-1 0 15,2 1 0-15,4 0 0 0,3 2 0 0,2 3 0 16,3 2 0-16,2 3 0 0,-1 3 0 0,-1 5 0 15,-1-1 0-15,-2 8-144 0,0-1 144 0,-2 4 0 16,0 4 0-16,8 1 0 0,-9 5 0 0,0 1 0 16,-6 6 0-16,-3 4 128 0,-5 6-128 0,-4 1-192 15,-4 3 64-15,-3 2 0 0,-3 1 128 0,-4-1 0 16,-3-4 0-16,1-1 0 0,-7 0 0 0,-3-2 0 16,-2-2 0-16,-5 2 0 0,0-5 0 0,-3-2 0 15,-1 2 0-15,2 0 0 0,-6-2 0 0,0-1 0 0,0-7 0 0,1 1 0 16,13-9 0-16,2 0 144 0,-4-2-144 0,2-2 0 15,-1-3 144-15,0-5-144 0,1 0 0 0,2-7 144 16,-13-19-144-16,8 4 0 0,7 3 0 0,7-3 128 16,3 1-128-16,6 0 0 0,5-3 0 0,6 2 0 15,3 1 0-15,3 2 0 0,4-1 0 0,2 1 0 16,3-2 0-16,4 0 0 0,4 6 0 0,-1 3 0 16,3-2 0-16,-12 14 0 0,3 0-144 0,12 1 144 0,-2 6 0 0,-4 1 0 15,-8 3 0-15,-1 4 0 0,-2 6 0 0,-5 4 0 16,-5 2 0-16,-2 3 0 0,-5 8 0 0,-2-1 0 15,-5 4 0-15,-5-6 0 0,-2 1 0 0,-4-2-192 16,-1 1 192-16,-4-6-208 0,0 0 208 0,-4 1 128 16,-5-3 0-16,0 1-128 0,-2-2 0 0,-1 1 0 15,-1-4 0-15,0 3 0 0,-3-3 0 0,0-2 0 16,3-1 0-16,2-5 0 0,15-5 0 0,-2-1 0 16,0-2 0-16,1-3 0 0,2-2 0 0,0-4 0 15,2-3 128-15,2-3-128 0,0-16 0 0,7 3 0 16,4 12 0-16,3-2 0 0,2-3 0 0,3 1 0 15,4 1 0-15,3-1 0 0,2-1 0 0,3 1 0 16,0 3 0-16,11-4 0 0,-1 4 0 0,0 3 0 16,2 4 0-16,11 2-144 0,-5 5 144 0,-6 9 0 15,-6 1 128-15,-4 10-128 0,-6 4 0 0,-4 2-128 16,-4 2 0-16,-5 2 0 0,-3-1 128 0,-4 2 0 16,-2-2 0-16,-3-4-128 0,-6 2 128 0,0-3 0 15,-7-1 0-15,0-1 0 0,-2 1 0 0,-1 0 0 16,-4-5 0-16,0 1 0 0,-2-3 0 0,1 1 128 0,-1-1-128 15,0-5 0-15,4-3 0 0,0-3 0 0,3-3 0 0,1 0 0 16,1-9 0-16,4 1 144 0,3-5-144 0,2-1 0 16,3-8 0-16,3 3 0 0,3-1 0 0,5-5 0 15,4 0 128-15,4-1-128 0,3 2 0 0,2 3 0 16,0 0 0-16,3-1 0 0,4 5 0 0,-8 10 0 16,4-4 0-16,0 2 0 0,2 5 0 0,10-3-144 15,-2 5 144-15,-6 6 128 0,-3 4-128 0,-3 5 176 16,-4 0-176-16,-2 6-224 0,-6 0 48 0,-1 3 16 0,-4 0 160 0,-4 3 0 15,-4-3 0-15,-2 0 0 0,-4-1 0 16,-3-2 0-16,-4-2 0 0,-3 3 0 0,-1-1 0 0,-3 0 0 16,-4-2 0-16,4 1 0 0,-2 0 0 0,0-5 0 15,2 2 0-15,2-7 128 0,-1-3-128 0,3-2 0 16,3-2 0-16,5-3 0 0,0-8 0 0,4 0 128 16,6 4-128-16,2-1 0 0,0 0 0 0,4-4 0 15,0-3 0-15,6 1 0 0,2-1 0 0,4 0 0 16,1-1 0-16,16-15 0 0,-3 6 0 0,-8 11 0 15,3 3 0-15,11-2 0 0,-1 6 0 0,-2 4 0 16,-5 1 0-16,0 9-128 0,-3 0 128 0,-6 4 0 16,-3 2 0-16,-6 6 0 0,-5 3 0 0,-6 3-128 15,-2 4 128-15,-5-3-128 0,-4 3 128 0,-4-5 0 16,-4 0 128-16,-2-2-128 0,-4-2 0 0,3-1 0 16,-3-2 0-16,0-1 0 0,-3 1 0 0,0-3 0 0,-1-1 0 0,1 1 0 15,2-5 0-15,1-2 0 16,2-6 0-16,3-3 0 0,2 0 0 0,4-5 0 15,0 1 0-15,6-5 128 0,2-6-128 0,5-3 0 16,0-2 0-16,8-3 0 0,0 3 144 0,5-5-144 16,3-3 192-16,6 3-192 0,-7 11 0 0,5-2 0 15,2-3 0-15,6 0 0 0,2-1 0 0,1 1 0 16,0 4-192-16,1 5 48 0,10-6 144 0,-1 7 0 0,-3 4 0 0,11 5 0 16,-10 4 0-16,-4 5 0 0,-10 5 0 0,-4 3 0 15,-8 6 0-15,-7 4 0 0,-4 1 0 0,-6 3 0 0,-5-5 0 0,-3 0 0 16,-7 0 0-16,1 1 0 0,-4-5 0 0,-2-2 0 15,-3-2 0-15,2 1 0 0,-7-2 0 0,2-1-128 16,1-7 128-16,1-1 0 0,-1-2 0 0,6-3 0 16,1-4 0-16,3-4 0 0,0-1 0 0,4-6 192 15,1 0-64-15,5-2 0 0,3-2-128 0,5 1 0 16,3-2 0-16,4-2 0 0,6 2 0 0,3-1 0 16,3 2 0-16,7 2 0 0,-7 8 0 0,5 2-128 15,2-2 128-15,6 3-192 0,2 1 192 0,2 0 0 16,-1 4-144-16,3 3 144 0,10-1 0 0,1 6 0 15,-10 2-144-15,2 6 144 0,-3 2 0 0,-5 3 0 16,-6 2 0-16,4 13 0 0,-13-2-128 0,-7-4 128 16,-5 0 0-16,-3-5 0 0,-6-2 0 0,-5-2 0 15,-4 0 0-15,-4-2 0 0,-3-4 0 0,-3 2 128 16,2-4-128-16,-4 2 192 0,-2-2-192 0,2-3 0 16,-2 0 0-16,2-3 0 0,1 0 0 0,4-3 0 15,13-3 0-15,-2-1 0 0,4-2 0 0,0-3 0 0,2-4 128 16,0-2-128-16,3-3 128 0,4-2-128 0,3-1 176 15,3-4-176-15,3 1 0 0,8 1 0 0,2-2 0 16,2 0 0-16,2 1 0 0,3 1-144 0,3-2 144 16,13-3-192-16,0 4 192 0,1 1 0 0,-2 9 0 0,12-4 0 15,-8 10 0-15,-9 2 0 0,-5 9 0 0,-7 2 0 16,-5 4 0-16,-5 2 0 0,-5 5 0 0,-6 1 0 16,-3 0 0-16,-4 1 0 0,-4-2 0 0,-3 0 0 15,-6-1 0-15,-2 1 0 0,-1 0-144 0,-3 0 144 16,-4-6 0-16,-1 2 0 0,-1 2 0 0,-5-1 0 15,-2-4 0-15,0 0 0 0,0-4 0 0,1 1 0 0,0-3 0 16,2-3 0-16,2-4 128 0,6-2-128 0,2-4 0 0,4-2 0 16,9 0 0-16,-1-1 0 0,1-6 0 0,3-3 0 15,0-6 128-15,3 2-128 0,3-5 0 0,2 0 0 16,5-4 144-16,2 0-144 0,5 1 0 0,4 1 0 16,3 2-192-16,3 1 64 0,1 5 128 0,4 6 0 15,3 0-144-15,12 2 144 0,0 5 0 0,-1 5 0 16,-4 7-144-16,10 9 144 0,-11 7 0 0,-10 4-160 15,-8 3 160-15,-8 3-128 0,-7 9 128 0,-4 0 0 16,-5 0-144-16,-5-3 144 0,-5-2 0 0,-4-2 0 16,-4-4 0-16,-4-2 0 0,-3-4 0 0,-1-2 0 15,-1-1 0-15,2-2 192 0,-1-5-192 0,2 0 0 16,-3-6 0-16,0-4 0 0,2-4 0 0,3-6 0 16,13 2 0-16,-1-4 0 0,-1-3 128 0,-1-5-128 15,0-1 128-15,3-5-128 0,2 1 0 0,4 0 0 16,3-3 0-16,4-19 0 0,6 11 0 0,6 7 0 0,7 3 0 15,6 6 0-15,4 2 0 0,5 4 0 0,5 4 0 16,-8 2 0-16,3 3 0 0,4 5 0 0,2 5-144 16,18 6 144-16,-9 0 0 0,-6 2 0 0,-6 6-128 0,-5 8 128 15,-5 2 0-15,-5 3 0 0,-6 2-128 0,-8 4 128 16,-4 3 0-16,-6-3-128 0,-4-4 128 0,-3-5 0 16,-3-1 0-16,-2-7 0 0,-3-2 0 0,-1-5 0 15,-4-2 0-15,0-1 0 0,-1 3 0 0,-3-9 0 16,-1-3 0-16,2-2 0 0,-1-2 128 0,3-2-128 15,1-1 0-15,2-7 0 0,1-2 128 0,2-3-128 0,2-6 0 0,4 2 0 16,7-2 0-16,4-2 0 0,5 1 0 0,5 1 0 16,3 1 0-16,6 2 0 0,4 1 0 0,-1 0-192 15,6 1 192-15,4 3-208 0,2 5 208 0,1-2-192 16,-1 6 192-16,-1 0-192 0,-2 4 192 0,0 5 0 16,-4 4-160-16,0 1 160 0,-2 3 0 0,-4-2 0 15,-2 4 0-15,-7 2 0 0,-4-1 0 0,-5 2-224 16,-4-1 80-16,-5 1 16 0,-3 0 128 0,-5-2 0 15,-3 1-144-15,-3-1 144 0,-4-3 0 0,-1 2 0 16,-2 1 0-16,-1-4 0 0,-3 0 128 0,-1-3-128 16,-3 2 128-16,3-6-128 0,1 0 0 0,3-4 0 15,2-2 0-15,3 1 0 0,1-5 0 0,6-2 0 16,3-2 0-16,5-1 128 0,5 0-128 0,1-4 0 16,6 1 0-16,4-3 128 0,6-1-128 0,4-1 0 15,2 2 0-15,5-1 0 0,4 0 0 0,2 3 0 16,3-2 0-16,3 4 0 0,0 4 0 0,-1 1 0 15,1 5 0-15,-2 6 0 0,-1 6-128 0,-2 4 128 0,-5 4 0 16,-4 3 0-16,-4 3 0 0,-7 3-144 0,-7 3 144 16,-5 1 0-16,-7 2 0 0,-5-4 0 15,-3 0 0-15,-6-4 0 0,-2 2 0 0,-3-6 0 0,-3-3 0 0,-1 1 0 16,-3-2 0-16,-1-1 0 0,-1-5 0 0,-1 0 0 16,-1-7 0-16,5 1 0 0,-4-5 128 0,3-1-128 15,-1-11 0-15,7 1 144 0,16 5-144 0,-1-3 128 16,2-2-128-16,2-2 128 0,2-4-128 0,5 1 128 15,4-4-128-15,5 3 0 0,4 0 0 0,6 0 0 0,4-1 0 0,5 0 0 16,2 2 0-16,29-11 0 0,-2 7 0 0,-5 8 0 16,0 6 0-16,-3 8 0 0,-5 7-144 0,-4 5 144 15,-5 5 0-15,-5 6 0 0,-5 4-160 0,-7-2 160 16,-4 4-128-16,-7-2 128 0,-8 2-128 0,-4 2 128 16,-5-6-128-16,-3-1 128 0,-5-2 0 0,-3-2 0 15,-3-3 0-15,1-5-128 0,-7 1 128 0,2-1 192 16,-2-7-32-16,-1 0-16 0,2-3-144 0,1-3 0 15,1-2 0-15,-1-4 0 0,2-8 0 0,3-2 0 16,3-3 0-16,2-3 0 0,5-4 128 0,5 3-128 16,5-4 128-16,6 0-128 0,5-1 0 0,6 0 0 15,5-1 0-15,4 0 0 0,2 6 0 0,5-2 0 16,2 3 0-16,4 4 0 0,2 1 0 0,1 2 0 16,1 5-128-16,-2 5 128 0,-5 6 0 0,0 6 0 15,-1 4 0-15,-4 4 0 0,-6 0-144 0,-3 2 144 16,-6 3-192-16,-7 4 192 0,-7 1-208 0,-5 3 64 15,-3-3 16-15,-5-4 0 0,-6 0 128 0,-3-3 0 16,-4 0 0-16,-3-2-128 0,-5-1 128 0,-2-6 0 16,-3-3 128-16,0 0-128 0,-3-1 128 0,4-6-128 0,-2-1 128 15,4-6-128-15,1 1 128 0,5-7-128 0,2-4 160 0,2-5-160 16,1-2 160-16,4-3-160 0,2 0 160 0,6-2-160 16,6 3 160-16,6 0-160 0,6-1 160 0,8 5-160 15,4 0 0-15,7 1 0 0,4 1 0 0,3 6 0 16,3 0 0-16,3 5 0 0,4-2 0 0,0 4 144 15,0 6-144-15,2 4-144 0,-2 8 144 0,-3 0-208 16,-1 5 208-16,-4 3 0 0,-3 6 0 0,-7 8-144 16,-8 1 144-16,-5 1 0 0,-4-3 0 0,-7-2 0 0,-1-2 0 0,-4-4 0 15,-3-2-128-15,-2-3 128 0,-2 0 0 0,-2-1 0 16,-1-3 0-16,0-1 0 16,2-1-384-16,1-5-80 0,1 1-32 0,3-4-14992 15,12-3-2992-15</inkml:trace>
  <inkml:trace contextRef="#ctx0" brushRef="#br0" timeOffset="4107.32">1096 12259 17503 0,'0'0'768'0,"0"-8"176"0,2-3-752 0,-2 11-192 16,3-8 0-16,-3 8 0 0,0 0 944 0,0 0 144 16,0 0 48-16,0 0 0 0,6 15-368 0,1 6-64 15,-1 5 0-15,1 6-16 0,2 4 144 0,-1-15 16 16,2 7 16-16,-1-1 0 0,1 2-160 0,2 6-16 0,0 3-16 0,2 1 0 15,0 6-224-15,11 30-32 0,-6-17-16 0,-8-21 0 16,0 0-176-16,1 0-32 0,-2-6-16 0,0 1 0 16,-2-5-48-16,-1-2-128 0,0-4 192 0,-1 4-64 15,-2-7 32-15,-1-5 0 0,-3-13 0 0,0 0 0 16,5 10 32-16,-5-10 0 0,0 0 0 0,7-8 0 31,1-1-1776-31,-3-3-336 0,-4-7-80 0,2-2-16 0</inkml:trace>
  <inkml:trace contextRef="#ctx0" brushRef="#br0" timeOffset="4367.66">1551 12272 21647 0,'4'-16'960'0,"-2"7"192"0,2-1-912 0,-2 3-240 16,-2 7 0-16,0 0 0 0,0-11 1664 0,0 11 272 15,0 0 64-15,-1 12 16 0,-4 1-912 0,-2 6-176 16,-2 6-32-16,-4 6-16 0,-4 0 96 0,-3 9 32 15,-4 0 0-15,-3 4 0 0,-2 4-112 0,-2 5-32 16,0 2 0-16,0 2 0 0,-1 0-320 0,2 1-64 16,-1-5-16-16,2-7 0 0,5-6-304 0,2-4-160 15,2-5 160-15,2-2-160 0,4-6 160 0,4-6-160 16,2-3 160-16,2-5-160 0,1-1 0 0,5-8 0 16,0 0 0-16,0 0 0 15,5-12-864-15,1 0-272 0,3-2-48 0,0-9-16 16,3-2-1872-16,0-7-368 0</inkml:trace>
  <inkml:trace contextRef="#ctx0" brushRef="#br0" timeOffset="4648">1937 11598 20271 0,'5'-27'896'0,"0"12"192"0,3 1-880 0,0 4-208 15,-1 0 0-15,1 2 0 0,-8 8 2432 0,9-5 448 16,-9 5 96-16,7 6 16 0,-7-6-1632 0,2 19-320 16,-4 3-64-16,-1 8-16 0,-5 1-128 0,2 5-16 15,-5 2-16-15,4 5 0 0,-3-2-320 0,-1-1-64 16,4 1-16-16,-1-2 0 0,1 1-256 0,-1-5-144 16,0-2 160-16,-1-3-160 0,1-6 0 0,-3 0 0 15,0 0 0-15,2-5 0 0,1-4-176 0,3-3-128 16,2-1-16-16,3-11-16 15,0 0-2672-15,0 0-512 0,0 0-128 0,11-11 0 0</inkml:trace>
  <inkml:trace contextRef="#ctx0" brushRef="#br0" timeOffset="4951.38">2325 12279 14735 0,'0'0'640'0,"0"0"160"0,0 0-640 0,0 0-160 0,0 0 0 0,0 0 0 16,0 0 2768-16,0 0 528 0,10 5 96 0,1-2 32 15,1-3-2016-15,3 0-416 0,3-1-80 0,1 2-16 16,0-1-416-16,-5 0-96 0,3 0 0 0,0 0-16 0,2 0-208 0,1 0-32 16,-4-1-128-16,-2 1 192 0,-1 1-400 0,-4 1-96 15,-9-2-16-15,0 0-13584 16</inkml:trace>
  <inkml:trace contextRef="#ctx0" brushRef="#br0" timeOffset="5079.04">2233 12540 19231 0,'0'0'848'0,"0"0"176"0,0 0-816 0,-3 9-208 15,1 0 0-15,6-1 0 0,-4-8 1664 0,13 9 304 16,-2 0 48-16,3-1 16 0,3-6-688 0,1 2-128 16,2-1-16-16,1 1-16 0,1-1-704 0,-4-1-144 15,5-2-16-15,1 0-16 0,0 1-304 0,3 0 0 16,-2 3 128-16</inkml:trace>
  <inkml:trace contextRef="#ctx0" brushRef="#br0" timeOffset="5634.66">3280 12935 19231 0,'0'0'848'0,"0"0"176"0,0 0-816 0,0 0-208 15,0 0 0-15,0 0 0 0,0 0 1712 0,-3-4 288 16,3 4 64-16,3-11 16 0,2 1-960 0,1-3-192 16,0-4-32-16,4-2-16 0,4 0-320 0,0-2-64 15,0-5-16-15,2 1 0 0,1-9-64 0,3 0-16 16,-1-1 0-16,-4 9 0 0,1-8-16 0,2-8-16 16,3-1 0-16,-1-9 0 0,1-4-112 0,1-4 0 15,0-1-16-15,6-16 0 0,-4 11-240 0,0 13 144 16,-1 10-144-16,-4 8 128 0,-3 5-128 0,-2 10 128 15,-2 5-128-15,-1 6 128 0,1 1-128 0,-12 8 128 16,10 8-128-16,-2 5 128 0,-1 8-128 0,-2 3 0 16,-2 7 0-16,-3 6 0 0,0 6 0 0,-2 9 0 0,-1 5 0 15,-4 6 0-15,-2-2 0 0,1 3 0 0,-1 0 0 16,1-2 128-16,0-8-128 0,3-2 0 0,1-4 144 0,1-3-144 16,-2-6 0-16,2-5 0 0,2-2 0 0,-1-8 128 15,2-2-128-15,0-3 0 0,2-5 0 0,-2-3 0 31,0-11-1792-31,0 0-336 0,0 0-64 0</inkml:trace>
  <inkml:trace contextRef="#ctx0" brushRef="#br0" timeOffset="5799.79">3489 12635 21183 0,'-4'-11'1888'0,"4"11"-1504"0,0 0-384 0,0 0 0 0,0 0 1472 0,0 0 240 16,12 0 32-16,1 2 16 0,2 2-688 0,3 1-144 15,3 0-32-15,3 0 0 0,3 0-368 0,2 3-80 16,3-3 0-16,2-2-16 0,3-3 32 0,0 2 16 15,-3 1 0-15,0-1 0 0,-4 2-352 0,-2-1-128 16,-3-1 0-16,-8-1 0 16,-2 2-2112-16,0-3-512 0</inkml:trace>
  <inkml:trace contextRef="#ctx0" brushRef="#br0" timeOffset="6027.3">4507 12331 23039 0,'0'0'2048'0,"0"0"-1648"16,8 5-400-16,1 2 0 0,0 0 1280 0,0 4 192 15,1 1 16-15,-1 1 16 0,1 6-272 0,0 4-48 16,2 1-16-16,-2 5 0 0,2-1-608 0,0 3-128 16,-1 2-32-16,0 1 0 0,-4 2-272 0,2 2-128 0,-1-1 128 15,-2 1-128-15,-1 0 0 0,0-4 128 0,0-1-128 0,0-6 0 31,0-2-256-31,1-4-128 0,1-1-16 0,-1-5-16 16,2-6-1760-16,-2-4-336 0,-6-5-80 0</inkml:trace>
  <inkml:trace contextRef="#ctx0" brushRef="#br0" timeOffset="6331.64">5006 12202 17503 0,'0'0'768'0,"0"0"176"0,0 0-752 0,0 0-192 16,0 0 0-16,0 0 0 0,0 0 3088 0,-8 6 592 16,-7 4 112-16,-3 3 32 0,-2 3-2096 0,-3 6-432 15,-3 2-80-15,-2 5 0 0,-3 3-64 0,-2 1-16 16,-3 9 0-16,-2-4 0 0,-5 0-368 0,-1 3-64 15,1 5 0-15,3-4-16 0,3 0-448 0,2-2-96 16,4-4-16-16,1-3 0 0,5-2-128 0,3-3 0 16,3-2-160-16,3-2 160 15,2-3-1152-15,2-5-128 0,5-2-16 0,0-5-16 16,3-1-1584-16,4-8-320 0</inkml:trace>
  <inkml:trace contextRef="#ctx0" brushRef="#br0" timeOffset="6775.71">4440 11941 14735 0,'-14'-8'640'0,"8"6"160"0,-3-2-640 0,2-1-160 15,7 5 0-15,0 0 0 0,0 0 2704 0,0 0 512 16,0 0 112-16,0 0 0 0,0 0-2416 0,0 0-480 16,0 0-112-16,11 8 0 0,1-5-112 0,2 3-16 15,2 0 0-15,3-1 0 0,2-4 128 0,5 2 0 16,2-2 16-16,2-1 0 0,1 0 112 0,2 0 0 15,1-1 16-15,2 0 0 0,0-1 80 0,-1 1 16 16,-1 0 0-16,0-3 0 0,-4-1-64 0,-1 2-16 16,-2 1 0-16,-2-1 0 0,-1-2 96 0,-2-1 32 15,-2-1 0-15,-2 2 0 0,-3-2 16 0,-2 0 0 16,-3 0 0-16,-2-1 0 0,-5 2-80 0,-3-4-16 16,-3 1 0-16,-5-4 0 0,-5 2-96 0,-3 0-32 15,-5-3 0-15,0 2 0 0,-6 0-240 0,-2-2-160 0,0 2 192 0,-3 3-192 16,0-2-176-16,2 4-144 0,-5-3-16 15,4 3-12288-15,0 0-2464 0</inkml:trace>
  <inkml:trace contextRef="#ctx0" brushRef="#br0" timeOffset="7383.38">717 11717 16527 0,'0'0'720'0,"2"-3"176"0,2-3-720 0,1 1-176 0,-5 5 0 0,7-3 0 16,2 1 1280-16,0-1 240 0,1-1 32 0,10 0 16 16,2 3-320-16,2 1-64 0,4 0-16 0,4 2 0 0,2 1-272 15,4-1-64-15,1-4-16 0,2 2 0 0,4 2-336 16,-1-2-64-16,-1-2-16 0,-3 0 0 0,-2 1-80 0,-1 0 0 15,0-2-16-15,-2 1 0 0,-3-5 80 0,-2 1 0 16,-2 2 16-16,-2-2 0 0,-8-6 240 0,-3 6 64 16,-2 0 0-16,-13 6 0 0,3-9-48 0,-3-3 0 15,-3 5 0-15,-8-3 0 0,-4 3 48 0,-8-3 0 16,-6 2 0-16,-5-2 0 0,-3 0-416 0,-1 0-80 16,-2 5-16-16,5 1 0 0,-2-5-192 0,0 5 128 15,0 1-128-15,4 1 0 0,1 2-128 0,7 0-128 16,3 0-32-16</inkml:trace>
  <inkml:trace contextRef="#ctx0" brushRef="#br0" timeOffset="7886.68">774 14609 19295 0,'0'0'848'0,"0"0"176"0,0 0-816 16,0 0-208-16,0 0 0 0,0 0 0 0,12-1 1344 0,-1 1 208 15,0 0 48-15,3 0 16 0,4 1-400 0,4 0-64 16,5 1-32-16,2-2 0 0,3-3-416 0,2 1-64 16,3-2-32-16,2 0 0 0,-1 0-304 0,3 2-64 15,-4-2-16-15,-4 0 0 0,-4 4-64 0,-4 1-16 16,-3-1 0-16,-2 5 0 15,-2 0-1776-15,-4 2-352 0,-4 0-80 0</inkml:trace>
  <inkml:trace contextRef="#ctx0" brushRef="#br0" timeOffset="8084.59">876 14871 16575 0,'0'0'1472'0,"-1"10"-1168"0,1-10-304 0,0 0 0 16,11 17 1408-16,0-9 240 0,6 1 32 0,3-2 16 0,4 0-448 0,4-3-96 15,5-3 0-15,2-1-16 0,2-1-480 0,1-3-80 16,1-2-32-16,3 1 0 0,0 2-288 0,-1 0-48 16,-3-3-16-16,-3 4 0 0,-1-2-48 0,-5 2-16 15,-5-3 0-15,-4-2 0 16,-2 3-2384-16,-5-1-496 0</inkml:trace>
  <inkml:trace contextRef="#ctx0" brushRef="#br0" timeOffset="8342.83">1115 14357 15663 0,'0'0'1392'0,"0"0"-1120"0,0 0-272 0,0 0 0 16,10-10 2016-16,4 5 352 16,4-1 64-16,3 2 0 0,3 1-1072 0,3 3-208 0,4 2-64 0,4 2 0 15,6 2-224-15,3 0-48 16,3 6-16-16,2 0 0 0,-6 5-144 0,-1 3-16 0,-4 4-16 0,-4-1 0 15,-6 4-256-15,-5 1-48 0,-4 5-16 0,-9 3 0 16,-8 3-176-16,-5 4-128 0,-3 0 192 0,-8-1-192 16,-5 2 224-16,-5-4-64 0,-3 1-16 0,-1-6 0 15,-3-5 48-15,4 0 0 0,-3-2 0 0,2-2 0 16,2-7-192-16,1-2 0 0,4 0 0 0,8-7-16112 16</inkml:trace>
  <inkml:trace contextRef="#ctx0" brushRef="#br0" timeOffset="8845.87">2723 14473 10127 0,'-5'-11'896'0,"5"11"-704"0,0 0-192 0,0 0 0 16,-2-9 1632-16,2 9 288 0,0 0 64 0,0 0 16 16,0 0-464-16,0 0-112 0,9 7-16 0,3 5 0 15,-2 2-256-15,4 4-64 0,2 4-16 0,2 1 0 16,1 1-112-16,2 3-32 0,0 7 0 0,1 6 0 0,1 4-160 15,-2 2-16-15,3 5-16 0,-1 0 0 0,0-2-192 0,-1-2-32 16,-3 0-16-16,-5-2 0 0,-1-7-304 16,-5-4-48-16,-1-3-16 0,-1-1 0 0,-1-2-128 0,-1-5 0 15,-1-4 0-15,-2-1 128 0,-1-3 0 0,-1-6-128 16,1-9 192-16,0 0-64 16,0 0-1632-16,0 0-336 0,-7-10-64 0</inkml:trace>
  <inkml:trace contextRef="#ctx0" brushRef="#br0" timeOffset="9108.07">3269 14453 27647 0,'0'0'2448'0,"0"0"-1952"16,0 0-496-16,0 0 0 0,0 0 848 0,-5 7 80 15,-2 6 16-15,-4 4 0 0,-1 4 112 0,-4 6 32 16,0 2 0-16,-6 3 0 0,-2 1-304 0,0 4-48 15,-1 3-16-15,-2 6 0 0,-2 0-208 0,-1 1-32 16,0 0-16-16,1-4 0 0,1 2-288 0,1-3-176 16,2-4 192-16,0-4-192 0,3-1 128 0,-5-5-128 15,1 0 0-15,5-4 0 0,3-3 0 0,0-5 0 0,6-6 0 16,-1-2 0-16,3-3-224 0,10-5-48 0,-8-8-16 0,4 1 0 31,3-5-1408-31,4-2-288 0,2-3-48 0,0 3-13040 0</inkml:trace>
  <inkml:trace contextRef="#ctx0" brushRef="#br0" timeOffset="9538.08">2531 14246 11055 0,'2'-14'976'0,"2"3"-784"15,1 4-192-15,3-5 0 0,3 2 2368 0,1 0 448 16,-1-3 64-16,4 4 32 0,3 2-1280 0,1 3-256 16,4-5-48-16,1 1-16 0,0 5-304 0,7-1-64 15,0 1-16-15,3 1 0 0,3-2-208 0,1 1-32 16,0 5-16-16,1-1 0 0,-1-1-144 0,2 0-16 15,-6-1-16-15,-1-1 0 0,-1 5-144 0,-4-3-32 16,-3-3 0-16,-3 2 0 0,-4-1-64 0,-4 0 0 0,-14 2-16 0,9-4 0 16,-3-2 192-16,-5 1 32 15,-1 5 16-15,-11-9 0 0,-4 1 144 0,-6-4 16 0,0-2 16 0,-6 2 0 16,-3-2-304-16,-4 0-64 0,-1-1-16 0,1 2 0 16,0-1-144-16,3 2-128 0,0 3 144 0,6-1-144 15,-2 2 0-15,8 0 0 0,8 5 0 0,2 0 0 16,9 3-1312-1,0 0-352-15,0 0-80 0,10-1-14800 0</inkml:trace>
  <inkml:trace contextRef="#ctx0" brushRef="#br0" timeOffset="9779.73">3818 14680 13823 0,'0'0'608'0,"0"0"128"0,0 0-592 0,0 0-144 15,0 0 0-15,0 0 0 0,0 0 3280 0,0 0 624 16,0 0 128-16,0 0 32 0,12 8-2112 0,2-2-416 16,1-2-96-16,3-4-16 0,2-4-720 0,2 3-160 15,-1 0-32-15,1-1 0 0,0-1-304 0,-1 3-64 16,0 1-16-16,-2 0 0 0,0 0-128 0,-4 1 0 15,-2 3 0-15,-13-5 0 16,7 7-2624-16,-5 4-384 0</inkml:trace>
  <inkml:trace contextRef="#ctx0" brushRef="#br0" timeOffset="9928.11">3704 14912 11967 0,'-15'3'1072'0,"15"-3"-864"0,0 0-208 0,0 0 0 15,0 0 3520-15,0 0 640 0,10 11 144 0,4-4 32 16,2-4-2240-16,6-1-448 0,4 0-96 0,1-2-16 15,3-2-576-15,1 1-128 0,4 0-32 0,0-1 0 16,2 2-368-16,1-1-80 0,1-1-16 0,1 0 0 16,0-1-912-16,-2 1-176 0,-1-2-32 15</inkml:trace>
  <inkml:trace contextRef="#ctx0" brushRef="#br0" timeOffset="10355.43">4951 14290 23327 0,'0'0'1024'0,"-4"-5"224"0,4 5-992 0,0 0-256 15,-6-9 0-15,6 9 0 0,-12 4 1344 0,0 3 208 16,-2 1 48-16,-4 6 16 0,-1 5-672 0,-3 4-144 16,-2 4-32-16,-1 1 0 0,-2 3-16 0,0 4-16 15,3 2 0-15,1 2 0 0,3 3-160 0,2 0-16 16,5 2-16-16,6 1 0 0,3-4-272 0,5-3-48 0,4-4-16 0,6-3 0 16,1-2 0-16,6-6 0 0,4-6 0 0,7-1 0 15,0-7 272-15,5-3 48 16,6-6 16-16,-2-5 0 0,3-3 96 0,-3-2 32 0,0-3 0 0,-1-2 0 15,-2-4-32-15,1-6-16 0,-2-3 0 0,-3-4 0 16,-6 3-16-16,-2-4 0 0,-5-4 0 0,-3 1 0 0,-9 17-96 0,0-5-32 16,-5-7 0-16,-2-3 0 0,-5 0-256 0,-1 1-48 15,-6-2-16-15,0 2 0 0,-16-23-160 16,0 15-256-16,-2 13 64 0,0 6 16 16,-1 8-3120-16,0 4-624 0</inkml:trace>
  <inkml:trace contextRef="#ctx0" brushRef="#br0" timeOffset="10857.88">1754 16391 27935 0,'0'0'1232'0,"-9"-9"256"0,3-1-1184 0,1 4-304 15,5 6 0-15,0 0 0 0,0 0 1344 0,0 0 224 16,-10 2 32-16,2 5 16 0,2 3-880 0,1 4-176 16,1 1-48-16,-1 3 0 0,0 1-96 0,-2 1-32 15,5 2 0-15,-1-2 0 0,2-1-208 0,1 0-48 16,2 0-128-16,2 0 192 0,-1-3-192 0,1-4 0 16,1 0 0-16,0-6 0 15,-5-6-2688-15,0 0-448 0</inkml:trace>
  <inkml:trace contextRef="#ctx0" brushRef="#br0" timeOffset="11021.29">1708 16029 35935 0,'0'0'3200'0,"0"0"-2560"16,-5-8-512-16,5 8-128 0,0 0 240 0,0 0 16 0,0 0 16 15,0 0 0-15,0 0-112 0,0 0-32 0,0 0 0 0,0 0 0 16,0 0-368-16,10 4-80 0,-2 1 0 0,4 4-10560 15,2-5-2096-15</inkml:trace>
  <inkml:trace contextRef="#ctx0" brushRef="#br0" timeOffset="11311.33">2719 15977 30399 0,'0'0'2704'16,"-9"1"-2160"-16,-2 4-544 0,-2 0 0 0,-4-1 912 0,-3 2 80 15,-4 3 16-15,1 5 0 0,-4 3-192 0,1 1-48 16,-5-1 0-16,1 2 0 0,-1 3-368 0,4 1-80 16,1 0 0-16,5 1-16 0,4-2-128 0,4-1-32 15,4 1 0-15,5 1 0 0,5-6-144 0,6 0 0 16,3-3 0-16,6 1 128 0,6 2 16 0,3-2 0 16,2 0 0-16,2 0 0 0,2 1-144 0,-3-1 128 15,-4 1-128-15,-4 0 128 0,-2-4-128 0,-8 2 0 16,-3-5 0-16,-5 3 0 0,-3-5 208 0,-4 5-32 15,-4-5-16-15,-6 4 0 0,-3 1 304 0,-6-3 64 16,-7-1 16-16,0-2 0 0,0-1-288 0,0-1-48 16,1-4-16-16,3-4 0 15,3-2-1824-15,4-4-368 0,2 0-80 0</inkml:trace>
  <inkml:trace contextRef="#ctx0" brushRef="#br0" timeOffset="11738.68">4046 16111 16575 0,'0'0'736'0,"-5"-11"160"15,1 6-720-15,-2-5-176 0,-2 1 0 0,-6-4 0 0,-1 6 2048 0,0-1 368 16,-3 3 80-16,0 1 0 0,-2 3-1056 0,-1 5-224 16,-2 2-32-16,-1 7-16 0,-2 1-48 0,-1 3-16 15,0 6 0-15,1-1 0 0,-1 3-448 0,5-1-80 16,6 1-32-16,4 1 0 0,3-3-160 0,4-1-48 16,4-2 0-16,6-1 0 0,5-2-16 0,4-3-16 15,3 0 0-15,3-8 0 0,3-1 112 0,1-5 32 16,-1-6 0-16,0-2 0 0,2-3 48 0,1-3 16 15,-1-3 0-15,-2-2 0 0,-3 1-32 0,-1 3 0 16,-2 0 0-16,-3 1 0 0,-3 4-256 0,0 5-48 16,-11 5-16-16,0 0 0 0,0 0-32 0,10 3-128 15,-3 9 192-15,0 2-64 0,-3 2-128 0,-1 5 0 16,1 4 0-16,5 2 0 0,4-4 0 0,2 1 0 0,3 1 0 0,1-3 0 31,-1-1-1184-31,-1-1-160 0,3-3-48 0,0-4-16832 0</inkml:trace>
  <inkml:trace contextRef="#ctx0" brushRef="#br0" timeOffset="12303.02">2533 17469 27519 0,'-16'-8'1216'0,"4"5"256"0,-3-1-1168 0,-3-4-304 16,-3 2 0-16,-2 4 0 0,-4 1 1216 0,0 4 176 15,-1 1 32-15,-1 3 16 0,-1 1-704 0,-2 6-144 16,0 1-16-16,2 2-16 0,0-1-272 0,8-2-48 15,4 0-16-15,6 0 0 0,6 1-224 0,6-3 128 0,6-1-128 0,6 1 0 16,0-6 192-16,10 4-48 0,4-1-16 0,3 1 0 16,4-2 80-16,-1 3 16 0,2-2 0 0,1 4 0 15,-1 1-224-15,-4 1 176 0,-3 0-176 0,-2 2 160 16,-3-3 48-16,-7 0 16 0,-7 1 0 0,-8 0 0 0,-5 2 320 16,-8 1 64-16,-7-1 16 0,-10 4 0 0,0 0 48 15,-7 1 16-15,-5-3 0 0,-4 0 0 0,-2-1-384 16,-2-2-80-16,-2-2-16 0,0-1 0 0,0-5-208 0,4-3 0 15,2-1 0-15,8-4 0 16,6-3-1072-16,8-1-304 0,6-1-64 0,8-5-16 16,6-3-1808-16,8-2-384 0</inkml:trace>
  <inkml:trace contextRef="#ctx0" brushRef="#br0" timeOffset="13088.21">2999 17508 27583 0,'-11'9'1216'0,"5"0"256"0,-2 0-1168 0,-3 5-304 15,-2 3 0-15,-1 2 0 0,0 0 1440 0,2 0 224 16,1 1 64-16,3 3 0 0,0-4-672 0,3 0-128 16,2 0-32-16,2 0 0 0,1 0-192 0,4-2-32 15,1-2-16-15,4 0 0 0,2-2-80 0,5 0 0 0,1-3-16 16,4-1 0-16,0 1-112 0,3-5 0 0,1 0-16 0,-1 2 0 15,-1-7-32-15,-1-2 0 0,3-2 0 0,-6 1 0 16,-3-2-32-16,-2-4-16 0,-2 1 0 0,-2-2 0 16,-3 1-96-16,-1-2 0 0,-4 0-16 0,-2-1 0 15,-2-1-96-15,-4-1-16 0,-1 1 0 0,-5-2 0 16,0 0-128-16,-4-1 0 0,-1 1 144 0,-1-3-144 0,-1-1 0 0,0 0 0 16,1 2 0-16,1 1 0 0,2 4 0 15,6-1-160-15,3 3 160 0,3 2-208 0,3 8 48 0,5-6 16 16,6-4 0-16,1 2 0 0,4-4 144 0,3 0-192 15,2 0 192-15,5-2-192 0,2-5 192 16,1 0 0-16,1 0 0 0,1-5-128 0,-2-3 128 0,0-3 0 16,-1 1 0-16,1-1 0 0,-2-1 0 0,-1 5 0 15,-5-2 0-15,-2 3 0 0,-2-3 0 0,-4 2 0 16,-1-2 0-16,-3 5 0 0,-3-1 0 16,-2 7 0-16,-4 5 0 0,-2 2 0 0,-3 5 0 0,-3 2 0 15,-2 6 0-15,-4 8 0 0,-4 5 0 16,0 8 0-16,-1 2-160 0,1 10 160 0,1 2-144 0,0 8 144 0,2 2 0 15,1 0-144-15,0 5 144 0,4-1 0 0,3-1 0 16,2-2-128-16,-1-6 128 0,5-1 0 0,2-6 0 0,4-7 0 16,1-1 0-16,6-8 0 15,2-2 0-15,1-3 128 0,0-4-128 0,3-6 192 16,2-9-64-16,3-2 0 0,1-6 112 0,3-2 16 16,0-4 16-16,2-5 0 0,0 1-96 0,-1 0-32 15,-1 0 0-15,-2 1 0 0,1 7-144 0,-2 1 0 16,-2 2 0-16,-1 6 0 0,-3 3 0 0,-1 4 0 0,0 4 0 15,-1 4 0-15,-4 4 0 0,0 3 0 0,-1 2 0 0,-2 2 0 16,-5-2 0-16,-2 3 0 0,0-1 0 0,-2 2 0 16,-2-1 0-16,1-3 0 0,0-4 0 0,0-1 0 15,-1-4 128-15,2-10-128 0,0 0 128 0,0 0-128 16,0 0 128-16,9 3-128 0,-9-3 128 0,12-5-128 0,-2-5 192 16,1-2-32-16,2-3-16 0,1 1 0 0,1 5-144 0,-1-2 0 15,3 3 0-15,-5 3 0 0,2 2 0 16,2 3 0-16,0 3 0 0,1 3 0 0,1 1 0 0,-1 4 0 15,4 2 0-15,-4 3 0 0,-1 2 0 16,-1 1 0-16,-1 4-144 0,-1-1 144 0,-2-2 0 0,1 2 0 16,-1-2 0-16,-1-2 0 0,-2-2 0 0,-1-2-192 15,1-1 192-15,0-5-160 16,-1-3-1248-16,1-3-256 0,-2-6-64 0,1-3-17792 16</inkml:trace>
  <inkml:trace contextRef="#ctx0" brushRef="#br0" timeOffset="14735.3">16532 13403 18431 0,'-18'6'1632'0,"-1"-1"-1312"0,0 0-320 0,-2 0 0 0,-1-1 1728 0,0 0 288 16,11-1 48-16,-3-1 16 0,-2 1-384 15,-2-2-80-15,0-1-16 0,0-1 0 0,0 1-576 0,1-4-112 16,0-1-16-16,-10-10-16 0,7-3 144 0,7-3 16 16,4 0 16-16,7-7 0 0,3-3-208 0,5-2-32 15,5 3-16-15,3-2 0 0,0-2-368 0,3 1-80 16,-5 14-16-16,3-2 0 0,3 0-144 0,4-5-16 16,2 1-16-16,1 3 0 0,1-1-160 0,-1 3 0 15,-1 2 0-15,17-7 128 0,-11 9-128 0,-3 14 192 16,-5 8-192-16,-5 11 192 0,-4 7-192 0,-5 5 0 15,-6 7 0-15,-6 7 128 0,-1-18-128 0,-4 10 0 16,-5 3 144-16,-5 6-144 0,-3 1 160 0,-5 2-32 16,-5-1-128-16,-4-3 192 0,-32 28 64 0,9-19 0 15,6-12 0-15,2-12 0 0,0-8 272 0,4-6 64 16,3-4 16-16,4-6 0 0,9-3-160 0,0-5-16 16,3-7-16-16,4-4 0 0,4-4-48 0,4-7-16 15,7-7 0-15,6-3 0 0,6-3-96 0,8-5 0 16,6 0-16-16,6-1 0 0,4 0-240 0,7 4 0 15,7-1 0-15,-8 18 0 0,6 1 0 0,5-1 0 0,-9 8 0 0,5-1 0 16,0 3 0-16,2 2 0 0,1 1-128 16,-1 6 128-16,-2 3 0 0,-1 4 0 0,-3 8-128 0,-4 2 128 15,-3 1 0-15,-5 4-128 0,-5 4 128 0,-6 5 0 16,-7 4-160-16,-3 3 160 0,-8 2-128 0,-14 29 128 16,-4-12 0-16,-4-10 0 0,-1-8 0 0,-5-3 0 0,-8-7 0 15,-1-4 0-15,0-2 0 0,0-4 128 0,2-8-128 16,-2-3 192-16,0-7-64 0,2-5 0 0,2-3-128 15,7-5 176-15,3-3-176 0,6-6 192 0,5-2-192 16,7-5 128-16,4-4-128 0,6-2 128 0,5-7-128 16,6 6 0-16,7 3 144 0,9-3-144 0,7 0 0 0,-5 13 0 15,6-4 0-15,4 5 0 0,3-2 0 0,6 2-160 16,2 1 160-16,0 5 0 0,-12 9-144 0,4 2 144 16,2 7 0-16,2 2-144 0,0 1 144 0,-3 9 0 15,-1 2-144-15,-5 7 144 0,5 10 0 0,-11 2 0 16,-8 2-144-16,-9 5 144 0,-10 1 0 0,-8 1 0 15,-7 2-128-15,-15 11 128 0,-3-7 0 0,-6-9 0 16,-7-7 0-16,-5-5 0 0,-4 0 144 0,-1-2 48 16,1-3 0-16,-1-4 0 0,-3-4 0 0,2-3 16 15,-3-9 0-15,4-2 0 0,0-6-48 0,4-1-16 16,7-8 0-16,6-2 0 0,6-3-144 0,7-4 0 16,6 0 0-16,7-5 0 0,6-1 160 0,10 0-160 15,5 3 192-15,13-3-192 0,5 3 0 0,13 2 0 16,8-2 0-16,-11 12 0 0,4 2 0 0,7 1 0 15,6-1 0-15,3 2 0 0,1 9 0 0,1 6 0 16,-1 1 0-16,-1 9 0 0,-4-1 0 0,-7 6-144 16,-5 7 144-16,-7 0 0 0,-8 5 0 0,-9 2-128 0,-7 3 128 15,-11-1 0-15,-3 2 0 0,-9-2 0 0,-7-4 0 0,-13 8 0 16,-3-6 0-16,-4-4 0 0,14-13 0 16,-6-2 128-16,-5-1-128 0,-3 2 176 0,-3-4-176 0,-2 1 192 15,2-8-192-15,-4 0 160 0,2-4-160 0,-33-7 160 16,16-2-160-16,13-7 128 0,9-3-128 0,9-6 128 0,9-2-128 15,8-2 0-15,6-3 144 0,8 1-144 0,8 1 0 16,3 12 0-16,7-1 0 0,7 1 0 0,-2 3 0 16,3 1 0-16,6-2 0 0,5 3 0 0,-1 0 0 0,2 6-160 15,2 2 160-15,-1 7 0 0,13 8 0 0,-8 2-128 16,-8 3 128-16,-7 5 0 0,-8 3 0 16,-6 6-128-16,-9 0 128 0,-7 3 0 0,-7 2 0 0,-5-3 0 15,-7-1 0-15,-4-1 0 0,-2-7 0 0,-2-2 0 16,-3-5 0-16,-5 1 0 0,-3 1 0 0,-2-1 0 15,-3-5 144-15,-1-2-144 0,-34-3 128 0,14-6-128 16,6-6 0-16,7-2 128 0,6-5-128 0,8-2 0 16,7-2 0-16,6 1 128 0,8 2-128 0,6-2 0 15,6-1 0-15,7 1 0 0,5 2-448 0,8-1 48 16,9 1 0-16,-3 7 0 16,5-5-1360-16,4 1-272 0,4 4-48 0,1 0-12240 15,1 5-2448-15</inkml:trace>
  <inkml:trace contextRef="#ctx0" brushRef="#br0" timeOffset="19640.21">16335 13489 17327 0,'-19'0'768'0,"9"-1"160"0,-1 0-736 0,2-2-192 0,-3 1 0 0,2 0 0 15,-1 0 1280-15,-1 1 240 0,5-1 32 0,-2 0 16 16,-3 2-640-16,2-3-128 0,0-1-32 0,0-2 0 0,0-2 320 0,1 2 48 16,1-4 16-16,3 1 0 0,0-2-256 0,2-5-64 15,2-2 0-15,4-1 0 0,0 0-144 0,4 0-48 16,0-1 0-16,4-3 0 0,1 0-160 0,1 2-32 15,1 0-16-15,0 2 0 0,1 1-112 0,2 2-32 16,0-1 0-16,5 3 0 0,1-3-96 0,2 0-32 16,1 8 0-16,-1-4 0 0,1 3-32 0,-1 1-128 15,1 6 192-15,-1 1-64 0,-2 5 0 0,-2 2 0 16,-2 5 0-16,-2 2 0 0,-4 4-128 0,-6 4 0 16,-2 6 0-16,-6 0 0 0,-4 6 0 0,-5 4 0 15,-5 2 0-15,-6 1 0 0,-5 2 0 0,-4 0 128 16,-4-2-128-16,-4 1 0 0,-4-5 128 0,1-4-128 0,3-3 128 0,1-6-128 15,-1-2 432-15,3-5 0 16,0-6 0-16,3-2 0 0,2-3 144 0,1-4 16 16,1 0 16-16,2-5 0 0,1-6-224 0,2-5-64 15,1-3 0-15,5-2 0 0,0-1-128 0,4-6-16 16,6-2-16-16,4-1 0 0,3-1-160 0,5-2 160 16,5-2-160-16,6 0 160 0,4-5-160 0,6 3 0 15,3 0 0-15,5 6 128 0,5-1-128 0,5 5 0 0,1-176 0 0,1 370 0 16,-20-171 0-16,4-3 0 0,4 2 0 0,2 3 0 15,0 2 0-15,-1 2 0 0,0 2 0 0,-4 4 0 16,23 9-176-16,-12 3 176 0,-12 0-128 0,-8 6 128 16,-8 0 0-16,-8 6-128 0,-6 3 128 0,-8 1 0 15,-5 0 0-15,-7 0 0 0,-4-2 0 0,-2-2-128 16,0 1 128-16,-6-1 0 0,-4-6 0 0,-4 0 0 0,-2-7 0 0,2-5 0 16,0 0 0-16,-2-4 0 15,1-7 128-15,1-2-128 0,2-2 128 0,2-5-128 0,6 1 224 0,4-7-32 16,7-3 0-16,4-2 0 0,5-2-32 0,6-2-16 15,4-1 0-15,6-4 0 0,4 2-16 0,6-7-128 16,3 2 192-16,7 0-64 0,6-1-128 0,6 3 0 16,4 5 0-16,4 4 0 0,2 3 0 0,-1 8 0 15,3-1 0-15,-6 5 0 0,-3 3-144 0,-3 4 144 16,-6 10 0-16,-4 0 0 0,-1 2-144 0,-8 5 144 16,-5 7 0-16,-8-3-144 0,-6 4 144 0,-8-1 0 15,-6 2 0-15,-3 0 0 0,-5-3 0 0,-1 2 0 16,3-4 0-16,-2 1-128 15,2 1-2256-15,2-6-448 0</inkml:trace>
  <inkml:trace contextRef="#ctx0" brushRef="#br0" timeOffset="24929.48">16270 13511 13823 0,'0'0'608'0,"0"0"128"0,0 0-592 0,11-3-144 0,-11 3 0 0,10-3 0 15,-10 3 880-15,0 0 144 0,10-2 16 0,-10 2 16 16,10 2-352-16,-10-2-80 0,0 0-16 0,9 3 0 16,-9-3-128-16,0 0-32 0,0 0 0 0,0 0 0 15,0 0 128-15,0 0 32 0,0 0 0 0,-8 9 0 16,-3-4 176-16,-2-5 48 0,-2-2 0 0,-2-5 0 15,0 2-224-15,0-1-32 0,2-4-16 0,-3-2 0 0,-2-4-64 0,2-1-16 16,3 1 0-16,1-3 0 16,1-4 96-16,2 1 0 0,0-1 16 0,2 2 0 0,2-6-80 0,2 3 0 15,1 1-16-15,1-4 0 0,3 6-128 0,3-1-32 16,1 2 0-16,2-1 0 0,2 2-96 0,6 2-32 16,2 3 0-16,5 0 0 0,1 0-208 0,4 1 128 15,-1-2-128-15,2 3 0 0,6 1 0 0,-2 3 0 16,2-2 0-16,-2 5 0 0,0 4 0 0,-3 1 128 15,0 1-128-15,-1 5 0 0,-3 3 0 0,-3-1 0 16,1 6 0-16,-2 0 0 0,-1-3 0 0,0 4 0 16,-2 2 0-16,-2 2 0 0,-2 0 0 0,-2 4 0 0,-1 0 0 15,1 0 0-15,-2 2 0 0,-3-1 0 0,-2 2 0 0,-4 0 0 16,-3-1 0-16,-2 0 0 0,-3-3 0 0,2-3 0 16,-7-3 0-16,-1 1 192 0,-2-2 0 0,-3-1 0 15,-2 1 240-15,-1 0 32 0,-4-2 16 0,-1-3 0 16,-1 2-160-16,-1 0-16 0,1-4-16 0,0-2 0 15,2 0-80-15,-2-4-16 0,0-2 0 0,2-2 0 16,3-6 32-16,2 0 0 0,0-4 0 0,2-2 0 16,0-2-48-16,3 0-16 0,1-3 0 0,3-4 0 15,2 0-32-15,1 0-128 0,3-4 192 0,3 3-64 16,2-4 0-16,3 3 0 0,2-3 0 0,5 3 0 16,3 0-128-16,2 1 160 0,3 3-160 0,4 2 160 15,2 1-160-15,3 0 0 0,5 0 0 0,2 2 0 0,0 3 0 16,1 4 0-16,0 0 0 0,1 4 0 0,-1 3 0 0,-1 2 0 15,-4 2 0-15,2 3 0 16,-3 4 0-16,-3 0 0 0,-1 4 0 0,-2 2 0 0,-4 1 0 0,-3 2 0 16,-3-1 0-16,-4 1 0 0,-2 1 0 0,-4 1 0 15,-2 3 0-15,-1 3 0 0,-3 0 0 0,-2 4 0 16,-3 0 0-16,-3-2 0 0,-3-4 0 0,-1 0 0 16,-4-2 0-16,-1-1 0 0,-5 1 0 0,-2-1 0 15,-2-3 0-15,-1 0 0 0,0-3 0 0,-4 2 0 16,-2-1 0-16,1-2 128 0,0-6-128 0,3 1 192 15,2-3-192-15,0-3 192 0,-2-6-64 0,2-2 0 16,4 0 0-16,1-6 0 0,2 2 0 0,1-8-128 16,5-6 192-16,0 0-64 0,4-1-128 0,3-5 160 15,1-3-160-15,6 0 160 0,0-6-32 0,4 1 0 0,2 1 0 0,4-3 0 16,1 1-128-16,3 3 0 0,3 4 0 0,5 4 0 16,2 0 0-16,4 2 0 0,4-1 0 0,3 3 0 15,1 1 0-15,1 3 0 0,1 1 0 0,4 3-176 16,-1 2 176-16,0 6 0 0,0 3 0 0,-3 1 0 15,-1 1 0-15,-2 8 0 0,-5 3 160 0,1 5-160 16,-2 5 0-16,0 1 0 0,-5 5-176 0,-4-2 176 16,-2 3-128-16,-1 5 128 0,-5 2 0 0,-3 1 0 15,-4-1 0-15,-2 4 0 0,-3 1 0 0,-1-1 0 16,-3 0 0-16,-2-3 0 0,-3-3 0 0,-1-3 0 16,-2 3 0-16,-2-3 0 0,-4-5 0 0,-2-2 0 15,0-2 0-15,-3 1 0 0,-3-2 144 0,-1-2-16 16,-2 0-128-16,2-4 0 0,-1-2 0 0,1-2-128 0,2-3 128 15,0-4 0-15,0 1 0 0,-1-4 128 0,1-1-128 0,2-8 128 16,1 0-128-16,0-2 128 0,3-3-128 0,3-1 144 16,1-2-144-16,3-2 160 0,3-6-16 0,3 1 0 15,2-3 0-15,3 1 0 0,4-2-144 0,2 1 128 16,1 1-128-16,5-2 128 0,4 4-128 0,5-2 0 16,1-2 0-16,6 5 0 0,4 3 0 0,5 1 0 15,3-2 0-15,3 3 0 0,2 2 0 0,0 1 0 16,2 1 0-16,2 3 0 0,-1 2 0 0,0 0 0 15,-1 6 0-15,-1 4 0 0,-2 2-128 0,-2 3 128 16,-3 2 0-16,-1 3 0 0,-2 5 0 0,-4 0 0 16,-6 2 0-16,-2-1 0 0,-1 3 0 0,-4 5 0 15,-3-1 0-15,-3 6 0 0,-4-2 0 0,-4 4 0 0,-3 0 0 0,-2 1 0 16,-4 2-128-16,-1 0 128 0,-3-6 0 0,-3 2 0 16,-3-3 0-16,-4 0 0 0,-1-3 0 0,-7-2 0 15,0-4 0-15,-2 1 0 0,-2-1 0 0,0-3 0 16,-1-2 0-16,-1-1 128 0,-1 0-128 0,-1-3 128 15,-2-2-128-15,4-3 0 0,3-5 144 0,-1 0-144 16,0-3 160-16,3-2-32 0,2-3-128 0,3-1 192 16,3-5-192-16,5 0 176 0,2 1-176 0,6-7 160 15,1-6-160-15,3-1 128 0,3-4-128 0,3-1 128 16,2-3-128-16,4-3 160 0,1-3-160 0,4 2 160 16,4 3-160-16,1 1 0 0,5 3 0 0,3 1 0 15,1 5 0-15,3 3 0 0,2 3 0 0,0-2 0 16,2 2 0-16,1 4 0 0,0 3 0 0,1 5 0 0,-2-1-128 15,1 7 128-15,0 3 0 0,-2 4 0 0,1 8 0 0,-4 0 0 16,-1 3-144-16,-2 4 144 0,-1 2 0 0,-2 2 0 16,-4 1 0-16,-3 1 0 0,-1 4 0 0,-4 0 0 15,-5 3 0-15,-3 4 0 0,-2 0 0 16,-3 1-128-16,-6 2 128 0,0-1 0 0,0-4 0 0,-2-1 0 16,-3-6 0-16,-2 2 0 0,3-3 0 0,-2-4 0 15,-2-2 0-15,-1-4 0 0,-1-2 0 0,-2 0 0 16,0-2 0-16,0 1 0 0,-1-6 0 0,-4 2 0 15,0-4 0-15,-2-1 0 0,-3-1 0 0,2-4 0 16,1-1 0-16,-1-3 0 0,1-5 128 0,-1 1-128 16,3 1 0-16,3-5 0 0,1-6 128 0,4-1-128 15,1-3 0-15,3-3 0 0,2 1 128 0,2-3-128 16,3-5 0-16,4 3 0 0,3-4 0 0,3 1 128 0,3 0-128 0,4 2 0 16,2 1 0-16,3 7 0 0,2 1 0 0,6 2 0 15,3-1 0-15,2 4 0 0,5 8 0 0,2 0 0 16,0-3 0-16,4 4 0 0,4-2 0 0,3 6 0 15,2 4 0-15,-1 3 0 0,-3 0 0 0,-1 5 0 16,0 5-128-16,-3 3 128 0,-2 4 0 0,-4 0 0 16,-4 1 0-16,-5 3-128 0,-3 3 128 0,-4-1 0 15,-3 4 0-15,-5-1 0 0,-1 4 0 0,-5 0 0 16,-6 2 0-16,-2-3 0 0,-4-5 0 0,-1 4 0 16,-4-3 0-16,-4 3 0 0,-4-7 0 0,-4-4 0 15,-5-3 0-15,-1 2 0 0,-1 0 0 0,-1-2 0 16,-1-2 0-16,0-4 0 0,0-1 0 0,-1 3 0 0,-1-3 0 15,2 0 0-15,-1-8 0 0,3-1 0 16,4-4 0-16,-1-1 128 0,1-1-128 0,4-6 0 16,4-3 0-16,1-2 128 0,2 3-128 0,3-7 0 0,0-6 144 15,2-3-144-15,3-3 128 0,2-2-128 0,2-2 0 0,2 1 0 16,4-3 128-16,3 4-128 0,3-1 0 0,3 3 0 16,4 4 0-16,3 0 0 0,3 3 0 0,7 1 0 15,-1 8 0-15,6 0 0 0,2-1 0 0,5 1 0 16,4 1 0-16,1 6 0 0,1-1 0 0,0 8 0 15,-1 1 0-15,-4 6 0 0,-1 8 0 0,-2 0 0 16,-4 3 0-16,-2 3 0 0,-3 3-128 0,-3 0 128 16,-4 2 0-16,-7 5 0 0,-3 0 0 0,-3 4 0 15,-3 2 0-15,-4 2 0 0,-4 2 0 0,-1-3 0 0,-4-2 0 16,-3-1 0-16,-4-1 0 0,-2-2 0 16,-4-5 0-16,-3-1 0 0,-3-3 0 0,-1-1 0 0,-2 0 0 0,1-2 0 15,-2-8 0-15,-1 2 0 0,0 2 0 0,0-4 0 16,-3 1 0-16,3-6 0 0,1 0 0 0,1-4 0 15,-1-3 0-15,4 1 0 0,-1-7 0 0,4 1 128 16,0-5-128-16,5-2 128 0,1-1-128 0,3-5 128 16,4-3-128-16,1-5 128 0,4-2-128 0,3-2 128 15,2-2-128-15,3-1 0 0,4-1 0 0,4 0 128 16,3 2-128-16,4 1 0 0,4 1 0 0,4 3 0 16,3 5 0-16,2 2 0 0,2 3 0 0,3 1 0 15,4-2 0-15,4 3 0 0,3 3 0 0,0 4 0 16,2-2 0-16,-1 8 0 0,-3 2 0 0,2 7 0 15,-3 4 0-15,-4 3 0 0,-4-1 0 0,-3 6 0 16,-5-1-128-16,-1 4 128 0,-5 5 0 0,-4-1 0 16,-3 0 0-16,-5 4 0 0,-3 2 0 0,-6 3 0 0,-6 1 0 15,-3 1 0-15,-5-1 0 0,-2-2 0 0,-1 0 0 16,-3 1 0-16,-5-6 0 0,-2-2 0 0,-2-5 0 0,-2-1 0 16,-2-2 0-16,0-3 0 0,-2-4 0 0,2 1 0 15,-2-1 0-15,-2 0 0 0,0-2 0 0,0-4 0 16,1-2 0-16,2-3 0 0,4-1 0 0,0-6 0 15,2 0 0-15,2-3 0 0,3-1 0 0,4 1 0 16,1-3 0-16,2-3 128 0,3-2-128 0,4 0 0 16,2-2 0-16,5 2 0 0,1-2 0 0,4 2 128 15,1-3-128-15,4-3 0 0,2 4 0 0,3-3 0 16,5 1 0-16,4 0 0 0,9 1 0 0,-1-1 0 16,-1 4 0-16,4-2 0 0,3-1 0 0,5 0 0 0,0 3 0 15,2 4 0-15,-1 0 0 0,0 6 0 16,-3 0 0-16,0 5 0 0,0 4 0 0,-2 3 0 0,-3 2 0 15,-5 4 0-15,-4-1-128 0,-4 7 128 0,-3 3 0 0,-3 0 0 16,-3 1 0-16,-2 3-144 0,-4 3 144 0,-4 4 0 16,-1 2 0-16,-1 2-128 0,-3 1 128 0,-1 1 0 15,-1 2 0-15,-3-2 0 16,-4 2 0-16,-3-3 0 0,-3 0 0 0,-3-5-128 0,-3 0 128 0,-3-5 0 16,-3-3 0-16,1-1 0 0,-2 0 0 0,0-1 0 15,-1-3 0-15,-1-1 0 0,-2 0 0 16,1-5 0-16,-1-2 0 0,0-4 0 0,5-1 0 0,-2-4 0 15,-1-1 0-15,3-6 0 0,1 1 0 0,0-5 0 16,3-1 128-16,3 2-128 0,4-4 0 0,1-1 144 16,1-8-144-16,4 1 0 0,2 0 0 0,2-5 0 15,1 0 0-15,3-1 0 0,2-3 128 0,3 2-128 0,4-1 0 16,0 3 0-16,4-3 0 0,3 3 0 0,5 2 0 0,3 0 0 16,2 2 0-16,6 3 0 0,3 2 0 15,4-1 0-15,3 2 0 0,3 3 0 0,2 3 0 0,2-1 0 16,1 1 0-16,1 6 0 0,-3 0 0 0,-3 5 0 15,-2 3 0-15,-5 4 0 0,-3 0-128 0,-2 8 128 16,-2 1 0-16,-3 3 0 0,-4 0 0 0,-4 2 0 16,-3 3 0-16,-2 1 0 0,-3 4-128 0,-2 1 128 15,-5 1 0-15,-2-1 0 0,-3 1 0 0,-2-4 0 16,1 1 0-16,-4-5 0 0,-3 0 0 0,-1 0 0 16,-3 5 0-16,-1-6 0 0,-2-1 0 0,-1-2 0 15,-3-5 0-15,-3 2 0 0,-3 2 0 0,-1-2 0 0,1-5 0 0,-2 1 0 16,-3 1 0-16,3-4 0 0,0-4 0 0,1 0 0 15,-2-4 0-15,1-2 0 0,1 1 0 16,4-5 0-16,3-4 0 0,0-3 0 0,1 1 0 0,7-5 128 16,3 4-128-16,0-6 0 0,1-7 0 0,3 2 0 15,2-4 0-15,4-2 0 0,3 1 0 0,4-3 0 16,0-3 0-16,5 3 0 0,1 0 128 0,5 2-128 16,2 0 0-16,5 1 0 0,2 7 0 0,5 2 0 15,2 2 0-15,6 2 0 0,-1 5 0 0,2-1 0 16,1 6 0-16,2 2 0 0,-2 4 0 0,0 4 0 15,-1 0-128-15,-3 3 128 0,2 8 0 0,-5 1 0 16,-4 0 0-16,0 5 0 0,-3 2 0 0,-4 2 0 16,-2 4-128-16,-4 3 128 0,-5 2 0 0,-4 1 0 15,-1 0 0-15,-5-1 0 0,-4-1 0 0,-4-6 0 0,-3 0 0 16,-3-3 0-16,-2-4 0 0,-2-1 0 0,-3-5 0 16,-1-4 0-16,0-1 0 0,-3-4 0 0,1-1 0 0,-1-4 0 15,2-3 0-15,1-4 0 0,2 1 0 0,2-6 0 16,1-4 0-16,3 1 0 0,3-2 0 15,5-1 0-15,2 0 128 0,3-2-128 0,2 1 0 0,3 2 0 16,2 3 0-16,3 6-176 16,4 0-1808-16,2 7-352 0,4 4-80 0</inkml:trace>
  <inkml:trace contextRef="#ctx0" brushRef="#br1" timeOffset="41344.73">30630 696 15663 0,'-6'-23'688'0,"2"9"144"0,0 0-656 0,-1-1-176 0,-1-2 0 0,-3 2 0 15,-1 0 2528-15,-3-2 480 0,-2-2 80 0,-4 1 32 16,-7-1-2224-16,10 5-448 0,-6-1-96 0,-3 0-16 16,-4-5 176-16,-4 0 48 0,-3 3 0 0,-3-1 0 15,-3 1-48-15,-35-11-16 0,12 8 0 0,8 2 0 0,5 3 64 0,0 0 16 16,-1-1 0-16,1 4 0 15,-2 0-112-15,1 1-16 0,-1 3 0 0,1-2 0 0,5 1-32 0,1-1-16 16,1 4 0-16,-1-2 0 0,-4 3-144 0,-4 0-16 16,-3-4-16-16,-3 4 0 0,0 4-48 0,1 2-16 15,3 3 0-15,1 2 0 0,1-1 32 0,-2 3 0 16,-4 3 0-16,-2 1 0 0,-4-3 16 0,3 6 16 16,1 1 0-16,5 2 0 0,4 0-48 0,-1 0-16 15,-8 0 0-15,0 2 0 0,-1 1-32 0,30-3 0 16,-4 5 0-16,-2 4 0 0,-2 2-128 0,-1 0 160 15,-1 4-160-15,-3 3 160 0,-2 2-160 0,-42 35 160 16,12-9-160-16,13-3 160 0,7 4-160 0,7-4 128 16,7 1-128-16,1 1 128 0,4 2-128 0,-1 1 160 15,3-3-160-15,1 5 160 0,1 3-160 0,3-1 0 0,3-2 144 0,3-2-144 16,3 2 0-16,1 0 0 0,3 1 0 0,2 0 128 16,3-2-128-16,3-2 0 0,2-5 0 0,4-3 128 15,-1-3-128-15,5 0 128 0,2 1-128 0,0 0 128 16,0 1 0-16,1 2 0 0,2 0 0 0,2 2 0 15,0-3-128-15,1 0 0 0,1-1 0 0,-1 1 0 16,-1 3 0-16,4-3 128 0,1 2-128 0,1-3 128 16,1-2-128-16,4 0 144 0,2 2-144 0,5-3 160 15,1-2-160-15,2 1 128 0,2-4-128 0,0 1 128 16,2-4-128-16,1 0 160 0,0-5-160 0,2 2 160 16,1-1-160-16,1-4 128 0,2-1-128 0,2-2 128 15,5-5-128-15,1 4 128 0,2 1-128 0,-1-2 128 16,2-5-128-16,-1 1 0 0,-1-1 144 0,0-2-144 15,-2-3 0-15,4 1 144 0,-1-3-144 0,5-2 0 0,-1-2 160 16,3-1-160-16,0-1 128 0,3 0-128 0,-5-5 128 0,-1 3-128 16,0-8 0-16,-1 1 128 0,1 0-128 0,3-3 128 15,-1-2-128-15,2-1 128 0,-1-2-128 0,0-2 0 16,-3-1 0-16,-2 1 0 0,-1-7 128 0,1 0-128 16,0-1 0-16,2-3 128 0,3-2-128 0,-1 0 0 15,2-2 144-15,-3-2-144 0,-5 2 0 0,-3-2 128 16,-3 0-128-16,0-3 0 0,-3 0 0 0,2 3 144 15,4-3-144-15,1-1 0 0,1-2 144 0,0 0-144 16,1-4 0-16,-1 1 144 0,-2-1-144 0,-2 0 128 16,-1-1-128-16,-1-1 128 0,1-2-128 0,0 1 128 15,-2-2-128-15,-1 1 128 0,-1-1-128 0,1 0 128 16,1-1-128-16,-1-1 128 0,-1-1-128 0,-2 0 0 0,-1-2 144 0,-2-5-144 16,-1 0 128-16,-2 0-128 0,-1-3 128 0,-1-1-128 15,-1 0 128-15,1 1-128 0,0-2 160 0,-2 2-160 16,-1 3 128-16,-1 0-128 0,-1-3 0 0,-1-1 0 15,0 1 128-15,0 1-128 0,1 5 0 0,-3-4 0 16,-4-5 128-16,2 4-128 0,-1 1 0 0,-2-6 144 16,-4-6-144-16,3-1 128 0,-3-6-128 0,-1 2 128 15,-2-2-128-15,-4 0 0 0,0 0 144 0,-2 1-144 16,0 0 0-16,-1 4 128 0,-2 3-128 0,-1 1 0 16,-3 1 0-16,-2 1 128 0,-3 4-128 0,-3 0 0 15,-3-3 0-15,-5 0 128 0,-8 1-128 0,0-2 0 16,-2 2 0-16,-2 4 144 0,-4-3-144 0,-2 4 0 15,-2 3 128-15,2 3-128 0,-4-2 0 0,20 21 0 0,-5-1 128 0,-5-4-128 16,-4-1 0-16,-4 4 0 0,-5 1 0 16,-2 3 0-16,1 4 0 0,-40-9 0 0,18 11 0 0,13 5 0 15,10 8-176-15,1 3 176 16,3 2-1152-16,2 1-128 0,2 2-32 0,7 0 0 16,2 2-1536-16,6 4-304 0</inkml:trace>
  <inkml:trace contextRef="#ctx0" brushRef="#br1" timeOffset="42823.87">28530 4924 2751 0,'0'0'128'0,"0"0"16"0,0 0-144 0,0 0 0 0,0 0 0 0,0 0 0 16,0 0 2688-16,0 0 512 15,-7-6 112-15,7 6 16 0,0 0-1536 0,0 0-288 0,-3-11-64 0,4 1-16 16,3 0-240-16,3-3-48 0,0-1-16 0,1 1 0 16,-2-2-256-16,3-2-48 0,3-2-16 0,0-1 0 15,2-4-160-15,2 0-16 0,0 0-16 0,2-6 0 16,0 5-256-16,-1-2-48 0,1 3-16 0,1-3 0 16,0 3-112-16,-1 1-32 0,-4 3 0 0,-1 7 0 15,-2 2-144-15,-1 6 192 0,-10 5-192 0,0 0 192 16,0 0 128-16,8 9 16 0,-4 3 16 0,-5 7 0 15,-2 8-208-15,-1 2-144 0,0 3 192 0,2 3-192 16,-1-1 0-16,1 1 0 0,-1 2 0 0,1-2 0 16,2-4-192-16,0 0-160 0,0 2-32 0,2-3 0 15,2-4-2032-15,0-2-400 0,0-5-96 0</inkml:trace>
  <inkml:trace contextRef="#ctx0" brushRef="#br1" timeOffset="43051.67">28651 4767 16575 0,'-13'-1'736'0,"13"1"160"0,-6 11-720 0,-2-2-176 16,5 3 0-16,0 0 0 0,3 1 2496 0,3 5 480 15,-1 1 96-15,3 4 0 0,2 0-2304 0,2 2-448 16,1 3-112-16,1 3-16 0,1 0 176 0,0 2 16 0,4 0 16 0,-2 2 0 15,-2-1-112-15,2 2-32 0,0-1 0 0,0 2 0 16,-1-1-256-16,-2 1 128 0,-3-3-128 0,0 2-9088 31,-3-2-1872-31</inkml:trace>
  <inkml:trace contextRef="#ctx0" brushRef="#br1" timeOffset="43760.2">27915 6564 16991 0,'0'0'752'0,"0"0"144"0,0 0-704 0,0 0-192 0,0 0 0 0,0 0 0 15,-1-10 480-15,1 10 64 0,-1-6 16 0,1 6 0 16,0 0 368-16,0 0 80 0,0 0 16 0,0 0 0 15,0 0-192-15,7 0-16 0,0 1-16 0,-1 3 0 0,4 2-32 0,-2 5-16 16,3 3 0-16,2 1 0 0,1-1-128 0,0 4-32 16,1 4 0-16,2 1 0 0,2 0-192 0,0 4-32 15,-1-2-16-15,-1 3 0 0,1-2-160 0,-1 2-16 16,-1-3-16-16,-2 2 0 0,-4-3-160 0,2-1 192 16,-2-3-192-16,-1 2 192 0,0-4-192 0,-3-4 0 15,-1-2 0-15,0 3 128 16,-3-6-544-16,-2-9-112 0,0 0-32 0,0 0-8784 15,0 0-1776-15</inkml:trace>
  <inkml:trace contextRef="#ctx0" brushRef="#br1" timeOffset="44032.05">28379 6432 27071 0,'-13'-5'1200'0,"13"5"240"0,-6-2-1152 0,0 0-288 0,-1 1 0 0,1 4 0 16,0-1 384-16,-1 8 32 0,-3-1 0 0,0 7 0 15,-1 1 160-15,-2 5 16 0,-2 7 16 0,-2 0 0 16,0 4-192-16,0 3-32 0,-1 2-16 0,-1 3 0 16,0-2-112-16,1-2 0 0,1 0-16 0,3 1 0 15,2-2-112-15,2-3 0 0,1-3-128 0,2-4 192 16,2 0-192-16,3-5-160 0,0-5 32 0,2 1 0 15,0-17-2112-15,0 0-432 0,0 0-80 16,16-14 0-16</inkml:trace>
  <inkml:trace contextRef="#ctx0" brushRef="#br1" timeOffset="44363.71">28483 6783 30399 0,'0'0'1344'0,"0"0"288"0,0 0-1312 0,7-4-320 15,0-3 0-15,1 2 0 0,2 1 208 0,2-3-16 16,0 4-16-16,1 0 0 0,-2 0 48 0,1 3 16 16,-1 2 0-16,-1 2 0 0,-3 2-240 0,-2 0 176 15,-3 3-176-15,-2 4 160 0,-2 2 16 0,-3 2 0 16,-2 0 0-16,-1 1 0 0,-4 0 144 0,-1 1 48 15,1 0 0-15,2 0 0 0,1-3 96 0,0-1 32 0,5-4 0 0,3 1 0 16,1-2-112-16,5-4 0 16,4-1-16-16,8 2 0 0,4-7 16 0,5-4 0 0,2-3 0 0,7 1 0 15,3-3-112-15,1 2-16 0,2-5 0 0,-3 2 0 16,-2-4-256-16,-3 0 0 0,-4 3 128 0,-10 4-128 16,-1 3-224-16,-2 1-96 0,-3-1-32 0,1 4 0 15,-14 0-2976 1,0 0-608-16</inkml:trace>
  <inkml:trace contextRef="#ctx0" brushRef="#br1" timeOffset="44679.65">27681 7583 21183 0,'-14'-4'944'0,"14"4"192"15,0 0-912-15,0 0-224 0,0 0 0 0,0 0 0 0,4-7 1424 0,5 2 240 16,5-2 64-16,10-2 0 0,4-1-864 0,3-1-160 16,3-3-48-16,3 1 0 0,1 0 48 0,4 1 0 15,2-4 0-15,8 2 0 0,6 1-208 0,4 3-48 16,5-1 0-16,-3 2 0 0,-3-4-256 0,-5 7-48 15,-5-3-16-15,-4 5 0 0,-7-1-128 0,-4 0 0 16,-6 3 0-16,-3 2 128 16,-3 3-464-16,-6 1-112 0,-5-2 0 0,-4 2-16 15,-9-4-2416-15,4 12-496 0</inkml:trace>
  <inkml:trace contextRef="#ctx0" brushRef="#br1" timeOffset="44954.06">28096 7678 28559 0,'0'0'2544'0,"0"0"-2032"16,0 0-512-16,0 0 0 0,0 0 336 0,-3 5-16 15,3 3-16-15,4 3 0 0,4 3-304 0,3 4 128 16,2 0-128-16,7 2 0 0,-1 4 272 0,4 2-48 15,1 2-16-15,2-3 0 0,-2 4-208 0,0-2 176 16,-1 3-176-16,-4-3 160 0,-1 1-160 0,-3-3 0 16,-2 3 144-16,-3-6-144 0,-1 0 0 0,-2-2 0 15,-3 2 0-15,-1-5 0 16,-5-3-1920-16,1-1-368 0</inkml:trace>
  <inkml:trace contextRef="#ctx0" brushRef="#br1" timeOffset="45183.22">28529 7772 16575 0,'-13'-3'1472'0,"7"3"-1168"0,-4 0-304 0,-5 3 0 16,-1 1 3808-16,2 5 704 0,-1-2 144 0,0 5 16 16,-2 3-3440-16,1 2-688 0,-1 2-144 0,2 2-16 15,1 7 0-15,-2-1 0 0,-1 5 0 0,-2-2 0 16,1-1-384-16,0 6 128 0,-1-2-128 0,2 0 0 15,0-3 0-15,2-4 144 0,-2 2-144 0,3-3 0 0,2-1 0 0,0 2-304 16,2-6 48-16,2-1 0 16,4-1-2304-16,-1-5-464 0,4-6-96 0,1-7-16 0</inkml:trace>
  <inkml:trace contextRef="#ctx0" brushRef="#br1" timeOffset="45385.42">28729 8118 28559 0,'-7'12'1264'0,"2"1"272"0,-2 5-1232 0,0 2-304 0,0 2 0 0,0 3 0 16,1 1 1024-16,1 3 128 0,1-1 48 0,1 0 0 16,1-1-688-16,2-1-144 0,0-3-32 0,1 3 0 15,2-5-208-15,1 0-128 0,-1-1 128 0,2-5-128 31,4-5-1392-31,-9-10-336 0,0 0-80 0</inkml:trace>
  <inkml:trace contextRef="#ctx0" brushRef="#br1" timeOffset="45807.15">29490 7220 22575 0,'0'0'992'0,"0"0"224"0,0 0-976 15,0 0-240-15,0 0 0 0,0 0 0 0,0 0 848 0,0 0 128 0,14 4 32 0,1-4 0 16,2-4 400-16,3-1 96 0,4 0 16 0,2-1 0 15,-1 1-752-15,2 0-128 0,2 1-48 0,0-3 0 16,1 2-416-16,-2 3-176 0,-3 1 128 0,-3-1-128 31,-7 2-1536-31,-5 3-384 0</inkml:trace>
  <inkml:trace contextRef="#ctx0" brushRef="#br1" timeOffset="45951">29612 7478 22111 0,'0'0'1968'0,"0"0"-1584"0,6-7-384 0,5 2 0 16,1 1 3008-16,5 3 528 0,2-3 112 0,4-3 0 16,1 0-2912-16,5-5-592 0,7 1-144 0,-1-2 0 0,0-2 0 0,-2 2 0 15,-1 1 0-15,-4 0-10448 16,-6 1-2096-16</inkml:trace>
  <inkml:trace contextRef="#ctx0" brushRef="#br1" timeOffset="46692.79">30844 5973 25743 0,'0'0'1136'0,"-9"0"240"0,0-5-1104 0,9 5-272 16,0 0 0-16,0 0 0 0,0 0 0 0,0 0 0 16,6-7-176-16,7-2 176 0,4 2 144 0,6 1 144 15,1-5 32-15,5 3 0 0,0-1 192 0,4 3 64 16,0-4 0-16,0 2 0 0,2-2-192 0,1 5-48 0,3 2 0 0,-1 1 0 16,-1-3-144-16,-6 3-16 0,-4 2-16 0,-7 5 0 15,-2 0-160-15,-5-1 0 0,-13-4 144 0,0 0-144 16,-6 19 0-16,-6 0 144 0,-4 0-144 0,-5 2 0 15,-3-3 208-15,-3 4-64 0,-2 1-16 0,1 2 0 16,4-3-128-16,1-1 0 0,0-1 0 0,6-1 128 16,1-1-128-16,5 0 0 0,2-2 144 0,5-2-144 15,4-4 0-15,5 2 0 0,3-5 0 0,5 5 0 16,3-3 128-16,3 2-128 0,3 4 128 0,2-1-128 16,1-1 0-16,2 2 144 0,0 2-144 0,-2-2 0 15,-2 0 0-15,-5 2 0 0,-7-2 0 0,-4 3 0 16,-5 0 144-16,-6 1-144 0,-6-1 0 0,-4 1 144 15,-6 1 16-15,-1 0 0 0,-1 2 0 0,-4 1 0 16,-1-3-160-16,1-1 160 0,-1 0-160 0,4-1 160 16,3-1-160-16,3-2-176 0,3-6 48 0,3-3 0 15,2 2-2080-15,9-8-416 0</inkml:trace>
  <inkml:trace contextRef="#ctx0" brushRef="#br1" timeOffset="46983.7">30471 7341 22399 0,'0'0'992'0,"0"0"208"0,0 0-960 0,0 0-240 16,0 0 0-16,0 0 0 0,0 0 256 0,0 0 0 0,13-4 0 0,5-1 0 15,2-6 832-15,4 1 192 0,2 1 16 0,4-4 16 16,6 2-288-16,3-2-48 16,6-2-16-16,7 1 0 0,5 2-304 0,4-1-64 0,0-3-16 0,-2 3 0 15,-6 3-384-15,-1-1-64 16,-6-1-128-16,-2 3 176 0,-2-1-176 0,-6 5 0 16,-6 2 0-16,-2 0 128 15,-2-4-1920-15,-5 9-400 0,-4 4-80 0</inkml:trace>
  <inkml:trace contextRef="#ctx0" brushRef="#br1" timeOffset="47349.22">30400 8120 16575 0,'0'0'1472'0,"0"0"-1168"16,0 0-304-16,0 0 0 0,0 0 1072 0,0 0 144 15,0 9 48-15,0-9 0 0,0 0 80 0,12 4 0 16,-1-5 16-16,4-3 0 0,3 0-48 0,2-1-16 15,2-3 0-15,4 2 0 0,1-5-448 0,5 0-80 16,3-3-32-16,1-2 0 0,4-2-160 0,1 2-16 16,-1-1-16-16,2 3 0 0,-1 3-320 0,-3-1-64 15,-5 6-16-15,-1-6 0 0,-3 3-144 0,-4-1-192 16,-3 4 32-16,-3 0 16 16,-4 1-1824-16,-1 2-352 0,-2 0-80 0,-2 2-10880 0</inkml:trace>
  <inkml:trace contextRef="#ctx0" brushRef="#br1" timeOffset="47617.32">31364 7558 35935 0,'0'0'3200'0,"0"0"-2560"0,5 13-512 0,-3 1-128 16,-2 1-1120-16,-2 3-240 0,-2 1-48 0,-1 3-16 0,0 2 1280 0,0 5 144 15,0-2 256-15,0 6-64 0,-1 6 240 0,1 1 48 16,-1-3 16-16,0 0 0 0,-1 1-144 0,2-3-32 16,-2 0 0-16,0-1 0 0,2 0-160 0,0-6-32 15,0 0-128-15,1-6 192 0,2-1-192 0,-1-3 128 16,1-4-128-16,2-1 0 16,0-13-1088-16,0 0-304 0,0 0-64 0</inkml:trace>
  <inkml:trace contextRef="#ctx0" brushRef="#br1" timeOffset="48676.25">28529 10036 14335 0,'0'0'640'0,"0"0"128"0,3-13-624 0,0 4-144 0,1 0 0 15,0 4 0-15,-4 5 624 0,0 0 80 0,10-5 32 0,-10 5 0 16,10-6 544-16,-10 6 96 0,13 2 32 0,1 5 0 16,0-2-256-16,1 7-32 0,4 5-16 0,2 1 0 15,-1 1-464-15,7 1-112 0,3 0-16 0,1 5 0 16,-2 1-320-16,-1-2-64 0,-1 2 0 0,-2-3-128 15,-1 0 128-15,-3-2-128 0,-5 1 0 0,-2-3 0 16,-2-3-992-16,-4-2-304 0,-1 2-64 0,-2-4-9888 16</inkml:trace>
  <inkml:trace contextRef="#ctx0" brushRef="#br1" timeOffset="48911.45">29016 9893 18431 0,'0'0'1632'0,"0"0"-1312"16,0 0-320-16,0 0 0 0,-6 7 2432 0,1 4 432 16,-1 6 80-16,-1 1 0 0,-2 1-2384 0,0 1-560 15,-1 4 0-15,-4 3 0 0,0-2 192 0,-4 4 32 16,0 2 16-16,0-1 0 0,-2 5 96 0,-1 2 32 16,-2 1 0-16,0 1 0 0,0-2-208 0,3 1-32 15,0 0-128-15,1 0 192 0,2-6-448 0,0-1-80 16,7-7-32-16,2-3 0 15,3-3-2448-15,3-4-512 0</inkml:trace>
  <inkml:trace contextRef="#ctx0" brushRef="#br1" timeOffset="49140.15">29189 10361 24879 0,'0'0'1088'0,"0"0"256"0,0 0-1088 0,0 0-256 0,0 0 0 0,13 1 0 16,1-1 960-16,2 0 128 0,2 0 16 0,3 0 16 15,6-1-528-15,0 0-96 0,-2 0-32 0,2 1 0 0,0 0-32 0,-2 0-16 16,-2 0 0-16,-3 1 0 0,-2 1-416 0,-4 2 0 16,-2 4 128-16,-2-4-128 0,-10-4 0 0,0 0 0 15,0 0-160-15,3 14 160 16,0-4-736-16,-3-10-48 0,0 0-16 0,-3 13-8160 15,0 1-1616-15</inkml:trace>
  <inkml:trace contextRef="#ctx0" brushRef="#br1" timeOffset="49803.5">29362 10415 2751 0,'1'-7'256'0,"-1"7"-256"16,0-7 0-16,0 7 0 0,0-7 2560 0,0-2 448 16,-1 3 112-16,1 2 16 0,0 4-1632 0,0 0-320 0,0 0-64 15,6-7-16-15,-1 0-64 0,2 3-16 16,0 1 0-16,2-4 0 0,0 2-192 0,1 0-64 0,2 0 0 0,-1 2 0 16,2 2-48-16,-1-1-16 0,0-1 0 0,-1 3 0 15,1 4-176-15,-1 3-32 0,-1 0-16 0,-1 7 0 16,-1 1-112-16,-1 4-32 15,-4 3 0-15,-2-2 0 0,-2 2-16 0,-4 3 0 16,-3-1 0-16,-2 5 0 0,-4-3 48 0,-2 2 0 0,-5-4 0 0,-2-1 0 16,-2-2 16-16,0 4 16 0,-2-1 0 0,0-1 0 15,2-7 32-15,3 1 0 0,4-1 0 0,6-3 0 16,1-3-240-16,5-2-32 0,6-8-16 0,0 0 0 16,0 0-16-16,0 0-128 0,10 5 192 0,4 0-64 15,3-1-128-15,3-2 192 0,2 1-192 0,1-3 192 16,1 1-192-16,1 2 0 0,2-1 0 0,1 3 128 0,-1-7-128 15,-1 2 0-15,3 2 0 0,-3-4 0 16,-2-2-496-16,-4-1-80 16,3-2 0-16,-2-1-9968 0,-4-1-1984 0</inkml:trace>
  <inkml:trace contextRef="#ctx0" brushRef="#br1" timeOffset="50073.65">29992 10062 30463 0,'0'0'1344'0,"0"0"288"0,8-5-1312 0,2 2-320 15,1-3 0-15,2-1 0 0,2-1 0 0,3-2 0 16,3 1 0-16,0-1 0 0,2 2 0 0,1-1 224 0,-2 3-48 0,-1 2-16 16,1 0-160-16,-4 6 0 0,-3-2 0 0,-5 5 128 31,-10-5-2272-31,0 0-464 0</inkml:trace>
  <inkml:trace contextRef="#ctx0" brushRef="#br1" timeOffset="50207.15">29976 10221 26895 0,'0'0'1184'0,"0"0"256"0,0 0-1152 0,11 3-288 0,3-2 0 0,4 2 0 16,1-6 448-16,5 1 16 0,3-2 16 0,5 0 0 0,1-6 0 0,5 2 0 16,1-3 0-16,4 2 0 0,2-3-288 0,-1 5-48 15,-2-2-16-15,-4 4 0 16,-2-4-2352-16,-5 1-464 0</inkml:trace>
  <inkml:trace contextRef="#ctx0" brushRef="#br1" timeOffset="50776.25">30779 10000 13823 0,'0'0'1216'0,"0"0"-960"16,0 0-256-16,0 0 0 0,0 0 1696 0,0 0 288 15,0 0 64-15,0 0 16 0,0 0-256 0,11 1-48 16,2-2-16-16,2 0 0 0,3-2-576 0,4-2-112 16,2 0-32-16,3 1 0 0,2-1-480 0,1-1-96 0,2 3-32 15,1 0 0-15,-5-8-256 0,4 4-160 16,-3-2 192-16,-1 3-192 0,-1 2 0 0,-3-1-176 15,-2-3 0-15,-5 3 0 16,-1 0-2704-16,-4-2-560 0</inkml:trace>
  <inkml:trace contextRef="#ctx0" brushRef="#br1" timeOffset="51357.98">31462 9574 26719 0,'-19'-7'1184'0,"8"0"240"0,4 2-1136 0,3 0-288 16,0-4 0-16,4 9 0 0,0 0 560 0,0 0 48 15,12-5 16-15,-1-1 0 0,3-2-192 0,3 4-48 16,2-1 0-16,0-1 0 0,4 1 128 0,-1 2 32 16,1 0 0-16,1 1 0 0,2 4 16 0,1 1 0 15,-3 0 0-15,2 5 0 0,1 4-288 0,-1 5-48 16,-4 1-16-16,-3-1 0 0,-2 1-80 0,-6 2-128 16,-7 2 176-16,-1 4-176 0,-6-4 192 0,-6 3-64 0,-3 0 0 15,-5-2-128-15,-2 2 272 0,-1-1-48 0,-2-1-16 16,0 1 0-16,0-1-64 0,1-1-16 15,2-2 0-15,3 1 0 0,0-2 32 0,6-2 0 0,3 0 0 0,3-3 0 16,3 0-160-16,4-1 0 0,4 1 144 0,4-2-144 16,6 1 0-16,2-1 0 0,2 0 0 0,2 2 128 15,5 3-128-15,3 2 0 0,-1 1 0 16,2 3 0-16,0 0 128 0,-3-1-128 0,-4-1 160 0,-3 1-160 16,-5-1 256-16,-11 1-32 15,-7-3-16-15,-4 0 0 0,-8-1 480 0,-5 1 80 0,-7 0 32 0,-5-1 0 16,-5 0 48-16,-5 1 16 0,-2 1 0 0,-3 2 0 15,-6 2-480-15,-1-1-80 0,-3-2-32 0,-2-2 0 16,1-1-272-16,0-1 0 0,5-1 128 0,7-1-128 16,4-1-928-16,7-6-240 15,7 0-48-15,8-6-16 0,6-3-2096 0,12 1-400 16</inkml:trace>
  <inkml:trace contextRef="#ctx0" brushRef="#br1" timeOffset="52474.12">31121 11070 8287 0,'0'0'736'0,"0"0"-592"0,-9 2-144 0,9-2 0 16,-10 2 1792-16,1 1 320 0,9-3 64 0,0 0 0 15,0 0-704-15,0 0-160 0,0 0-32 0,0 0 0 16,0 0-304-16,0 0-64 0,13-4-16 0,4-4 0 15,6-1 128-15,3 1 0 0,6-3 16 0,4 0 0 16,5 2-368-16,5-5-80 0,5 0-16 0,1 3 0 16,0-2-256-16,0-2-48 0,-2-1-16 0,-3 0 0 0,-4 1-128 15,-2 4-128-15,-5 3 144 0,-3 1-144 0,-5 2 0 0,-2-1 0 16,-10 2 0-16,-4 3 0 16,-12 1-1984-1,0 0-480-15,0 0-96 0</inkml:trace>
  <inkml:trace contextRef="#ctx0" brushRef="#br1" timeOffset="52735.98">31482 11378 24879 0,'0'0'2208'0,"0"0"-1760"15,-8 8-448-15,1 3 0 0,3 6 672 0,1 0 48 16,1 6 16-16,1 5 0 0,1-1 96 0,-3 3 0 16,2 3 16-16,1 1 0 0,0 0-80 0,-2-2 0 15,1 2-16-15,0 2 0 0,1 0-96 0,0-1-16 16,-3-2 0-16,2-1 0 0,0-1-352 0,-2-4-80 16,1 2-16-16,-3-5 0 0,1 2-192 0,0-6 0 15,-1-1 0-15,1-2-10752 0,0-1-2128 0</inkml:trace>
  <inkml:trace contextRef="#ctx0" brushRef="#br1" timeOffset="55275.85">15074 9590 13295 0,'0'0'576'0,"0"0"144"0,0 0-576 0,0 0-144 0,0 0 0 0,0 0 0 0,0 0 640 0,0 0 80 16,0 0 32-16,0 0 0 0,0 0 272 0,0 0 64 15,0 0 16-15,0 0 0 0,0 0 32 0,3-7 0 16,-3 7 0-16,0 0 0 0,4-6-208 0,-4 6-32 16,0 0-16-16,3-4 0 0,3 0-368 0,-6 4-64 15,5-4 0-15,-5 4-16 0,5-6-48 0,-5 6 0 16,0 0 0-16,0 0 0 0,5-5 48 0,-5 5 0 15,6-3 0-15,-6 3 0 0,0 0-48 0,0 0 0 16,0 0 0-16,0 0 0 0,0 0-80 0,0 0-32 16,0 0 0-16,0 0 0 0,5-3-80 0,-5 3 0 15,0 0-16-15,0 0 0 0,0 0 80 0,0 0 0 16,0 0 16-16,0 0 0 0,0 0 16 0,0 0 0 16,0 0 0-16,0 0 0 0,0 0-32 0,0 0-16 15,7 1 0-15,-7-1 0 0,0 0-16 0,7 5 0 16,1 0 0-16,-1 4 0 0,-1-3 32 0,1 6 0 15,-2-2 0-15,0 3 0 0,4 1-64 0,0 1-16 16,0 0 0-16,0 3 0 0,-1 0-32 0,0 2 0 0,0-1 0 16,1 3 0-16,0-2-16 0,0 3 0 0,0 2 0 0,0 0 0 15,-1 1 32-15,1-2 0 0,2 3 0 0,1 1 0 16,-2 3 0-16,3-3 0 0,0 1 0 0,-2-1 0 16,1 1-160-16,-2 3 192 0,0-2-192 15,1-1 192-15,1 1-48 0,-1-4 0 0,0 4 0 0,1-4 0 16,0 1-16-16,-1 2 0 0,1-2 0 0,-1 1 0 15,-1-4 0-15,0 4-128 0,-1-3 192 0,1 2-64 16,-1 0-128-16,0-2 192 0,0 2-192 0,0-3 192 0,2 2-192 16,-3-2 128-16,2 1-128 0,-1 2 128 0,0-4-128 15,-3 2 0-15,3-2 144 0,-1-3-144 0,0 2 128 0,0 0-128 16,0 0 128-16,0 0-128 0,-2-4 0 0,2 2 144 16,-2-2-144-16,0 0 0 0,-1 0 160 0,1-2-160 15,-1 1 128-15,0-2-128 0,-1 0 160 0,2-1-160 16,-1-1 192-16,0 2-192 0,-1-1 160 0,0-3-160 15,1 2 128-15,1 0-128 0,-1-3 0 16,0 3 128-16,-1-1-128 0,0-1 0 0,1 1 0 0,1 1 0 16,-2-3 128-16,-1 2-128 0,1 0 0 0,-1-1 0 15,1 0 0-15,-1 0 128 0,1 1-128 0,-2-1 0 16,-1-2 144-16,2 1-144 0,-2 3 128 0,0-3-128 16,1 2 128-16,-2 3-128 0,0-2 0 0,1-3 128 15,0-3-128-15,-1 6 0 0,0-1 0 0,0-4 0 16,0-8 0-16,2 12 128 0,-2-4-128 0,0 2 0 15,0-3 0-15,0 4 128 0,0-3-128 0,0 3 0 16,-2-4 0-16,2 3 0 0,0-2 0 0,0 2 0 0,0-2 0 16,0 2 128-16,-1-1-128 0,1 0 0 15,1 0 0-15,-1 1 0 0,2 1 0 0,-1-1 0 0,1 2 0 0,1-2 0 16,-3 0 0-16,0 3 0 0,0-4 0 0,0 2 0 16,0-3 0-16,2 2 0 0,0-1 0 0,-2 1 0 15,0-10 0-15,0 9 0 0,0 1 0 0,0-1 0 16,0 1 0-16,0 0 0 0,0-2 0 0,2 3 0 15,-1-2 0-15,-1 5 0 0,0-1 0 16,0-1 0-16,0 0 0 0,2 3 0 0,0 1 0 0,1-2 0 0,1 2 0 16,-3-1 0-16,1-1 0 0,1 0-128 15,-2-3 128-15,2 0 0 0,-2-1-144 0,-1-10 144 0,0 8-224 16,0-1 32-16,0-7 0 0,0 9 0 0,0-9-128 16,0 0-32-16,-1 8 0 0,1-8 0 15,0 0-320-15,0 0-64 0,0 0-16 0,0 0 0 16,0 0-1168-16,0 0-256 0,0 0-32 0,0 0-16 15,0 0-304-15,-4-10-64 0,4 10-16 0,-4-13-9840 16</inkml:trace>
  <inkml:trace contextRef="#ctx0" brushRef="#br1" timeOffset="58950.87">15857 12021 10127 0,'3'9'896'0,"-2"0"-704"16,-1-1-192-16,1 2 0 0,1-3 1088 0,1 5 176 0,-3-1 32 16,4-2 16-16,-2 3-16 0,-1-4 0 0,0 4 0 15,2-1 0-15,-2-2-336 0,1 4-64 0,2-3 0 0,-2 2-16 16,1 0 16-16,0-3 0 0,-3 1 0 0,1-2 0 15,3 2 0-15,-3-2 0 0,-1-1 0 0,-1 0 0 16,1-7-144-16,2 11-32 0,1-3 0 0,-3-8 0 16,0 0-80-16,0 0-32 0,0 0 0 0,0 0 0 15,0 0-32-15,0 0 0 0,0 0 0 0,0 0 0 0,0 0-32 0,0 0-16 16,-10-12 0-16,2 2 0 0,-1-4-80 0,2 2 0 16,-1-5-16-16,0-1 0 0,1-1 80 0,-2-1 0 15,0-2 16-15,1 2 0 0,0-2-176 0,0-3-32 16,-2 1-16-16,2 5 0 0,0-3-32 0,-2-3 0 15,-1-2 0-15,-1-5 0 0,0-2-32 0,2-1-16 16,-2 0 0-16,1-1 0 0,-2 2-64 0,3-2-16 16,-3 1 0-16,-5-13 0 0,3 7 48 0,1 1 0 15,0 4 0-15,5 8 0 0,0 0-16 0,0-4 0 16,-1 1 0-16,1 1 0 0,0-2-32 0,0-1 0 16,1 0 0-16,-3 1 0 0,3 3-16 0,0-2-128 15,0 6 192-15,-1-4-64 0,0 0-128 0,1 2 160 16,-1-4-160-16,-1 5 160 0,2-5-160 0,0 3 128 15,1 2-128-15,-2-4 128 0,4 4-128 0,-3-4 128 16,-1 6-128-16,0-5 128 0,0 2-128 0,-1-1 128 16,1 5-128-16,0-2 128 0,0 2-128 0,1 2 0 15,0-2 144-15,0 0-144 0,1 0 128 0,-1 1-128 16,2-3 128-16,-1 3-128 0,0 1 0 0,2 0 144 16,-3 0-144-16,2-2 0 0,-1 1 144 0,3 1-144 0,-1-2 0 0,0-1 144 15,0 1-144-15,0 2 0 0,1 0 0 16,1-3 0-16,-1 1 0 0,1 2 128 0,1 1-128 0,-2 1 0 15,0 0 0-15,-1 0 0 0,2 1 128 0,0 0-128 16,-1 0 0-16,0 2 0 0,-1-2 0 0,0 2 0 16,0-2 128-16,-2 1-128 0,2 0 0 0,-1 0 128 15,0-1-128-15,-2 0 0 0,2 1 0 0,-1 0 0 16,1-1 0-16,-2 2 128 0,-1-1-128 0,2 1 0 16,-2-1 0-16,1 1 128 0,1-1-128 0,0 2 0 0,1-2 0 0,-2 0 128 15,2-1-128-15,-1 1 0 0,2 2 0 0,-1 0 0 16,0 1 128-16,-2 1-128 0,2-1 0 0,-2-1 0 15,3 2 0-15,-1 2 0 0,-1-2 0 0,2 0 0 16,-4 3 0-16,5-3 128 0,-2 1-128 0,1 1 0 16,-1 0 144-16,1-2-144 0,-2 3 0 0,3-3 0 15,2 2 0-15,-1 0 0 0,2-3 0 0,0-3 0 16,-3 4 0-16,3 1 0 0,-1-4 0 0,0 1 0 16,1-1 0-16,-1 0 0 0,1 2 0 0,-1-2 0 15,0 2 0-15,1-1 128 0,-2-1-128 0,1 0 0 16,-2 1 0-16,3-2 0 0,-2 2 0 0,1 2 144 15,-1-1-144-15,-1-2 0 0,2 0 128 0,-1 0-128 16,1 2 0-16,-1 1 0 0,1-1 0 0,-1-1 0 16,2 0 0-16,-2-6 0 0,0 2 0 0,0 0 0 15,2 0 0-15,-2 3 0 0,1-1 128 0,-1-1-128 16,1 2 0-16,0-2 0 0,2 3 0 0,0-1 0 16,-2 0 0-16,2 1 0 0,-3-6 0 0,1 6 0 15,-1-3 0-15,1 0 0 0,-1 1 0 0,2-4 0 0,-2 4 0 0,1 1 0 16,-1-1 128-16,1-4-128 0,-1 3 0 15,2 3 0-15,-3 0 0 0,3 0 0 0,-1-3 0 0,2 3 0 16,-3-1 0-16,0 1 0 0,1-3 0 0,0 8 0 16,1-4 0-16,0 0 0 0,1-1 0 0,-2-2 0 15,-1 3 128-15,0-1-128 0,1 0 0 0,-2-5 0 16,-1 0 0-16,1 5 0 0,1-1 0 0,-1 2 0 0,1-3 0 16,-1 2 0-16,0 2 0 0,4 2 0 0,-4-2 128 0,2 0-128 15,-1 1 0-15,1-2 0 0,-2 0 0 0,1 2 0 16,-1-3 0-16,1 1 0 0,-2 1 0 0,-1 3 0 15,1-4 0-15,0 0 0 0,1 4 0 16,-2-3 0-16,2 2 0 0,-1 1 0 0,-1-4 0 0,1 0 0 16,0 4 0-16,-2-3 0 0,1 1 0 0,0 2 0 15,1-1 0-15,-1 2 0 0,0-3 128 0,0-2-128 16,-1 4 0-16,2-1 0 0,-1-2 0 0,0 3 0 16,0-3 0-16,1 2 0 0,0 1 0 0,0-3 0 15,0 0 0-15,0 4 0 0,0-2 0 0,0 1 0 16,-1-3 0-16,0 0 0 0,1 1 0 0,0 1 0 15,0-1 0-15,-2 0 0 0,0 0 0 0,1-2 0 16,0 2 0-16,-2 2 0 0,2-4 0 0,-2 1 0 16,0 3 0-16,2-3 0 0,0 2 0 0,-1 2 0 15,0-2 0-15,0 2 0 0,2-4 0 0,0 4 0 0,0-2 0 0,0-1 0 16,-1 2 0-16,-1-1 0 16,2 2 0-16,1-3 0 0,-1 1 0 0,0-1 0 0,0-2 0 0,0 2 0 15,-1-2 0-15,-1 1 0 0,2-1 0 0,0 1 0 16,-1 2 0-16,2-2 0 0,-1-1 0 0,0 2 0 15,0 1 0-15,1-4 0 0,0 1 0 16,0 1 0-16,-1 1 0 0,0-2 0 0,0-3 0 0,-3 2 0 16,-1-3 0-16,3-1 0 0,1 1 0 0,0 0 0 15,-1 1 0-15,-1-1 0 0,2-1 0 0,0 1 0 16,1 2 0-16,-2-2 0 0,1 0 0 0,0 0 0 16,0 2 0-16,1-1 0 0,-1 2 0 0,0-3 0 0,0-2 0 15,-1-1 0-15,3 0 0 0,-1 2 0 0,-4-3 0 16,2-2 0-16,-1 1 0 0,2 1 0 0,-2 1 0 0,-1-2 0 15,1 1 0-15,-2 1 0 0,1-1 0 16,-1-3 0-16,0 3 0 0,0 0 0 0,-1 1 0 0,0-2 0 16,0 3 0-16,0-1 0 0,-3 0 128 0,3 0-128 15,-3 0 0-15,0-2 0 0,1 3 0 0,0-2 0 16,2 2 0-16,-3-6 0 0,2 3 0 0,-1 2 0 16,2 0 0-16,0 0 0 0,0-3 0 0,1 1 0 15,1-1 0-15,2-2 0 0,-2 3 0 0,3-2 0 16,1 1 0-16,-1 2 0 0,3-1 0 0,-1 2 0 15,0 2 0-15,-1 1 0 0,0 0 0 0,0 0 0 16,0-1 0-16,-1 1 0 0,0 0 0 0,3 1 0 16,-2-2 0-16,0 0 0 0,0 0 0 0,0-1 0 15,0 4 0-15,1 1 0 0,-2-2 0 0,-1 3 0 16,4-1 0-16,-2 0 0 0,0-1 0 0,1 1 0 16,-3 1 0-16,3 3 0 0,-2-3 0 0,-1 0 0 0,3 1 0 15,-1 3 0-15,0-3 0 0,0 4 0 0,-1-5 0 0,1 4 0 16,3 1 0-16,0-2 0 0,-1 2-128 15,1-1 128-15,1 2 0 0,0-3 0 0,1 3 0 0,1-2 0 16,-2 4 0-16,0-3 0 0,1 1 0 16,0-3 0-16,1 3 0 0,-2-1 0 0,-2 3 0 0,2-3 0 15,0 1 0-15,0 2 0 0,0-4 0 0,0-1 0 16,2 3 0-16,-1-1 0 0,0 1 0 0,-1 0 0 16,0-2 0-16,0 4 0 0,0-3 0 0,3 1 0 15,-3-2 0-15,0 4 0 0,-3-4-128 0,3 2 128 0,0-2 0 16,0 2 0-16,0-2 0 0,-1 4 0 0,0-6 0 0,-1 5-144 15,2-4 144-15,0 4 0 0,-1-5 0 0,0 4-160 16,1-5 160-16,1 1 0 0,-1 2-144 0,0-4 144 16,-1 3 0-16,-1 1-144 0,1-3 144 0,0 4 0 15,0-2-144-15,1 2 144 0,0 0 0 0,0-3-144 16,-2 3 144-16,1-3 0 0,-3 4-128 0,3-2 128 16,-1 2 0-16,0-2 0 0,1 2 0 0,-2 0-128 15,1 1 128-15,-2-2 0 0,3 3 0 0,1 2-128 16,-4-2 128-16,4 6 0 0,-3-5-128 0,1 1 128 15,-1-1 0-15,3 5 0 0,-2-7-144 0,2 7 144 16,0 0 0-16,0 0-144 0,0 0 144 0,0 0 0 16,0 0 0-16,0 0-128 0,0 0 128 0,0 0 0 15,0 0 0-15,0 0-128 0,0 0 128 0,0 0-160 16,-3 12 160-16,3-3-160 0,0 1 160 0,0 4 0 16,2 1-144-16,-1 0 144 0,1 2 0 0,0 5 0 15,0 0 0-15,2 0 0 0,2 2-128 0,1 3 128 16,-1 2 0-16,2-1 0 0,2 3 0 0,1 0 0 0,1 1 0 0,0 1 0 15,1 0-128-15,1 2 128 0,0-1 0 16,0 3 0-16,1 2 0 0,2 1 0 0,-2 0 0 16,0-2 0-16,1 1 0 0,-1-3 0 0,-1 3 0 0,1-1 0 15,-1-1 0-15,0-2 0 0,0-1 0 0,1 1 0 16,-2-1 0-16,0 2 0 0,-1-1 0 0,2 1 0 16,-1-1 0-16,0 2 0 0,1-1 0 0,0-1 0 0,1 2 0 15,0 0 0-15,-2 0 0 0,1-3 0 0,-3-2 0 16,3 1 0-16,-2-1 0 0,-2-2 0 0,-1 2 0 0,1 3 0 15,2 0 0-15,-1 1 0 0,-2-2 0 16,1 0 0-16,0 1 0 0,-1-1 0 0,-3 0 0 0,1-1 0 16,-1 2 128-16,1-2-128 0,-2-1 0 0,1 1 0 15,-1 0 0-15,0 1 128 0,0 3-128 0,0-2 0 16,2 1 0-16,2 11 0 0,-3-2 0 16,0-6 128-16,3 0-128 0,0-1 0 0,0-2 0 0,2-2 0 15,0-2 128-15,0 1-128 0,-1-4 0 0,2 4 0 16,-1-1 0-16,2 1 0 0,-2 2 0 0,1-2 0 15,0-3 0-15,0 3 0 0,-1-1 0 0,-1 1 0 16,-1 1 0-16,0-2 0 0,0-1 0 0,-1 0 0 16,-4 1 128-16,1-1-128 0,-2-2 0 0,3 3 0 15,-3 2 0-15,2-1 0 0,-1 3 128 0,0-1-128 16,0 1 128-16,-2-11-128 0,2 6 0 0,1 2 128 16,2-1-128-16,-1 2 0 0,0 2 0 0,1-1 0 15,-1 1 128-15,0 4-128 0,1 0 0 0,0-1 0 16,0 2 0-16,0 2 0 0,0-2 0 0,0 2 0 0,2 1 0 15,0-2 0-15,-2-2 0 0,1-1 0 0,1-1 0 16,-1 0 0-16,0-1 0 0,-1 1 0 0,3 2 0 0,-1 1 0 16,0-3 0-16,-1 0 0 0,-2 0 128 0,2 0-128 15,-2 0 0-15,1 0 0 0,0-1 0 0,2 3 0 16,-1-5 0-16,2 1 0 0,-1 1 128 0,1-1-128 0,-1 1 0 16,0-1 0-16,2-2 0 0,1 2 0 15,-1-3 0-15,0-1 0 0,1 1 0 0,1-2 0 0,-1 4 0 16,1-5 0-16,1-2 0 0,-3 2 0 15,3-5 0-15,-1 5 0 0,0-3 0 0,0 1 0 16,-2 0 0-16,2-1 0 0,1 2 0 0,-2-2 0 0,0 2 0 16,-1-1 0-16,2 0 0 0,-2 2 0 0,1-3 0 0,-1 4 0 15,0-3 0-15,-1-2 0 0,0 0 0 0,0 0 0 16,-1 0 0-16,0 0 0 0,1-1 0 0,-1 1 0 16,2-2 0-16,2 6 0 0,-3-5 0 0,2 3 0 15,-1-4 0-15,1 5 0 0,-2-3 0 0,0 1 0 16,1-2 0-16,1 2 0 0,-1 1 0 0,1-3 0 15,-1 0 0-15,2-2 0 0,-2 4 0 0,2-3 0 16,-2-1 0-16,2 1 0 0,-1-1 0 0,-1-1 0 16,-1 1 0-16,0-1 0 0,0 1 0 0,4-2 0 15,-3 2 0-15,3 6 0 0,-2-4 0 0,1-2 0 16,-2-3 0-16,1-1 0 0,-2-3 0 0,2-2 0 16,-2 1 128-16,0 2-128 0,1-2 0 0,1 0 0 15,-1 2 0-15,-1 0 0 0,-1 1 0 0,-1 1 0 16,-1-2 0-16,0-1 0 0,-3 1 0 0,1 1 0 15,1-2 0-15,-1-2 0 0,0 3 0 0,0-1 0 16,0 2 128-16,-1-5-128 0,0 1 0 0,0-2 0 0,0 5 0 0,0 1 0 16,-1-1 0-16,1 1 0 0,0 0 0 0,1 0 0 15,0 0 0-15,0 1 0 0,-1-2 0 16,1 1 0-16,1 3 0 0,-2-2 0 0,1 1 0 0,-1-2 0 16,1 0 0-16,-1-2 0 0,1-2 128 0,0 3-128 15,-1 0 0-15,-1 0 0 0,0-2 0 0,2 0 0 16,2 2 0-16,-3-1 0 0,1-2 0 0,-1-2 0 0,1-1 0 15,-3 3 0-15,2 2 0 0,0-4 0 0,0 2 0 16,-2 2 0-16,3-2 0 0,-1-2 0 0,0 5 0 0,0-2 0 16,-1-1 0-16,1 3 0 0,-1-4 0 0,1 1 0 15,-1 0 0-15,1 0 0 0,0 0 0 0,0-2 0 16,-2 1 0-16,2 1 0 0,0 0 0 0,-1-3 0 16,-1 0 0-16,1 6 0 0,-1-2 0 0,2-3 0 15,-3 0 0-15,-1 1 0 0,0-3 0 0,3 2 0 16,-3-1 128-16,1-2-128 0,0 4 0 0,1-4 0 15,-2-1 0-15,0-1 0 0,0-7 0 0,0 9 0 16,0-9 0-16,0 0 0 0,0 0 0 0,0 0 0 16,0 7 0-16,0-7 0 0,0 0 0 0,0 0 0 15,0 0 0-15,0 0 0 0,0 0 0 0,0 9 0 16,0-4 0-16,0-5 0 0,0 0 0 0,0 0 0 16,0 0 0-16,0 0 0 0,0 0 0 0,0 0 0 15,0 0 0-15,0 0 0 0,0 0 0 0,0 0 0 16,0 0 0-16,0 0 0 0,0 0 0 0,0 0 0 15,0 0 0-15,0 0 0 0,-9 0 0 0,9 0 0 0,0 0 0 0,0 0 0 16,0 0 0-16,0 0 0 16,0 0 0-16,0 0 0 0,0 0 0 0,0 0 0 0,-9 3 0 15,9-3 0-15,0 0 0 0,0 0 0 0,0 0 0 0,0 0 0 16,0 0 0-16,-9-9 0 0,1-2-144 0,1-1 144 16,2 2 0-16,-2-4-128 0,1-3 128 15,1 2 0-15,-4-4 0 0,4 5-128 0,0-2 128 0,-2-1 0 0,0-2 0 16,2 0 0-16,-2 0 0 0,1 0 0 15,-2-2 0-15,2 1 0 0,-2 1 0 0,1-1 0 0,-2-3 0 16,0 3 0-16,1-2 0 0,-1 0 0 0,-1 2 0 16,0-4 0-16,0-2 0 0,-3 2 0 0,1-4 0 0,-1 5 0 15,-1-2 0-15,1 3 0 0,4 1 0 0,0 3 0 16,0 0 0-16,1 3 0 0,2 1 0 0,1 5 0 16,0-1 0-16,3 4 0 0,2 6 0 0,0 0-128 15,0 0 128-15,0 0 0 0,2 7 0 0,2 3 0 16,0 4 0-16,1 0 0 0,1 4 0 0,2 4 0 15,1-1 0-15,1 1 0 0,0 1 0 0,-1 2 0 16,1-2 0-16,0 4 0 0,1-3 0 0,0 3 0 16,1 1 0-16,-1 2 0 0,2-1 0 0,-2 2 0 15,3 2 0-15,4 8 0 0,-5-2 0 0,-2-3 0 16,2-6 0-16,-1 2 0 0,0-4 0 0,1 0 0 16,-2-3 0-16,2 2 0 0,-1-4 0 0,0 2 0 15,-1-2 0-15,0-3 0 0,-1 2 0 0,0 0 0 16,-3-1 0-16,1-2 0 0,-2-1 0 0,1-1 0 15,-2-5 0-15,0 1-160 0,0-3-64 0,-5-10-16 16,0 0 0-16,0 0 0 16,0 0-288-16,0 0-64 0,0 0-16 0,0-14 0 15,0-5-752-15,-4 0-160 0,-2-3-16 0,-2 1-16 16,1-3-1184-16,-1 2-224 0,-2-2-48 0</inkml:trace>
  <inkml:trace contextRef="#ctx0" brushRef="#br1" timeOffset="64209.08">17770 17257 4607 0,'0'0'400'16,"0"0"-400"-16,0 0 0 0,0 0 0 0,0 0 1824 0,0 0 288 15,0 0 48-15,0 0 16 0,0 0-1072 0,0 0-208 16,0 0-32-16,0 0-16 0,0 0 48 0,0 0 0 15,0 0 0-15,0 0 0 0,0 0 32 0,0 0 16 16,0 0 0-16,0 0 0 0,0 0-96 0,0 0-16 16,0 0 0-16,0 0 0 0,0 0 48 0,-1 6 0 15,1-6 0-15,0 0 0 0,0 0-192 0,0 0-48 16,-2 8 0-16,2-8 0 0,0 0 0 0,0 0-16 16,0 0 0-16,0 0 0 0,0 0 0 0,0 0 0 15,0 0 0-15,0 0 0 0,0 0-192 0,-4-5-48 16,-1 1 0-16,1 0 0 0,0-4-64 0,0 1-32 0,-1 0 0 0,1-3 0 15,0 3 32-15,1-4 0 16,-4 3 0-16,2-5 0 0,0 0-48 0,-1 0 0 0,1 3 0 0,0-4 0 16,-3 0-16-16,2 2-16 15,-1-4 0-15,1 1 0 0,0-1-48 0,-1-1-16 16,1-1 0-16,-2 0 0 0,1-1-48 0,-1 0-128 16,0-2 192-16,-1-4-64 0,2 1-128 0,-2 1 160 0,-1-2-160 0,1 1 160 15,0 1-160-15,0-1 128 0,-1 1-128 16,0 3 128-16,0-2-128 0,1-1 0 0,0 2 144 0,-1-1-144 15,1 2 128-15,0-2-128 0,-1-1 128 0,-1 2-128 16,0 0 176-16,0 1-48 0,0 1 0 0,2-3 0 16,-1-2 16-16,0 1 0 0,0-1 0 0,1-1 0 15,0 2-144-15,0-1 160 0,-1-2-160 0,1 2 160 0,0 1-160 16,0-1 0-16,1 1 144 0,-1 3-144 0,0-4 128 0,1 2-128 16,0 2 128-16,1-1-128 0,0 1 0 0,0-2 0 15,-1-1 0-15,2 3 128 0,0 0-128 16,0-1 0-16,1 2 0 0,0-2 0 0,-1-2 0 0,1 0 0 15,-2 1 0-15,1 1 128 0,1-2-128 0,0 3 0 16,0-1 0-16,0 2 0 0,0 0 0 0,-2 0 0 16,1 1 0-16,1 0 0 0,-1 1 0 0,2 0 0 15,-1 1 0-15,0-1 128 0,-2-2-128 0,2 1 0 16,-1 0 0-16,1 1 0 0,-2-1 0 0,1 0 0 16,0-1 0-16,1 2 128 0,-1 1-128 0,0-1 0 15,1 2 0-15,1 0 0 0,0-3 0 0,2 2 0 0,-2-1 0 16,-1-6 0-16,1 4 0 0,2 1 0 15,-1 1 0-15,-1 3 0 0,3 0 0 0,-2 0 0 16,1 1 0-16,-1 0 0 0,1-1 0 0,-3-1 0 16,1 1 0-16,0 5 0 0,0-4 0 0,0 1 0 15,-1 0 0-15,-1-6 0 0,0 1 0 0,1-1 0 16,-2-1 0-16,3 1 0 0,-1 1 0 0,2 1 0 16,-3-1 0-16,3 2 0 0,0 0 0 0,-1 2 0 15,3 3 0-15,-2-1 0 0,0 0 0 0,-1 0 0 0,1-1 0 16,1 4 0-16,-3-4 0 0,1 3 0 0,0-5 0 0,1 3 0 15,0 1 0-15,0-3 0 0,2 0 0 0,-2 1 0 16,-1-4 0-16,2 2 0 0,-2-1 0 0,4 1 0 16,0-1 0-16,0 2 0 0,-2-1 0 0,-2 1 0 15,0 2 0-15,0-2 0 0,0 1 0 0,4 1 0 16,-1-1 0-16,0 0 0 0,-2 2 0 0,1-3 0 16,-2 2 0-16,1 1 0 0,2-6 0 0,-1 5 0 15,0 1 0-15,1-3 0 0,0 3 0 0,-2 1 0 0,2-2 0 16,-2 2 0-16,2-4 0 0,0 4 0 0,-2-1 0 0,1 0 0 15,2 1 0-15,0-1 0 0,0 1 0 0,-2 0 0 16,1 1 0-16,0 2 0 0,1-5 0 0,0 4 0 16,0-2 0-16,-1 3 0 0,-1-3 0 0,1 3 0 15,0-4 0-15,0 1 0 0,1 0 0 0,-2 1 0 16,1-3 0-16,0 3 0 0,0 0 0 0,-2 2 0 16,3-2 0-16,0 0-128 0,-3 0 128 0,2 0 0 15,1 8 0-15,-2-7 0 0,-1-2 0 0,2 1 0 16,0 2 0-16,-2-3 0 0,3 9 0 0,-1-8 0 15,-2-2 0-15,3 10 0 0,-1-8 0 0,1 8 0 16,-3-8 0-16,2 1 0 0,1-4 0 0,1 4 0 16,-1-1 0-16,-1 0-128 0,0 0 128 0,0 1 0 15,-2 2 0-15,2-4 0 0,-1 2 0 0,2 7 0 16,-1-9 0-16,0 3 0 0,-2 1 0 0,3 5 0 0,0 0 0 0,0 0 0 16,0-8 0-16,0 8 0 15,0 0 0-15,0 0 0 0,-3-6 0 0,3 6 0 16,-2-5 0-16,2 5-128 0,0 0 128 0,0 0 0 15,0 0 0-15,0 0 0 0,0 0 0 0,0 0 0 0,0 0 0 0,0 0-128 16,0 0 128-16,0 0 0 0,0 0 0 16,0 0 0-16,0 0 0 0,0 0 0 0,0 0 0 0,0 0-128 15,0 0 128-15,0 0 0 0,0 0 0 0,0 0 0 16,0 0 0-16,0 0 0 0,0 0 0 0,0 0 0 16,0 0 0-16,0 0 0 0,0 0 0 0,-4 13-128 15,2-2 128-15,2-11 0 0,-1 15 0 0,1 1 0 16,1-1 0-16,0 3-128 0,0-3 128 0,2 6 0 15,1 2 0-15,-2 3-128 0,6 2 128 0,-3 3 0 16,0 0 0-16,0 3-128 0,3 2 128 0,1 5 0 0,0-2 0 16,0 0 0-16,-1 3 0 0,4 2-128 15,-1-5 128-15,2 3 0 0,0 0 0 0,-1-1 0 0,1 2 0 16,-1 0 0-16,-1-5 0 0,1 5 0 0,-2 2 0 16,4-2 0-16,-3 3 0 0,2-4 0 0,1 2 0 0,-3-13 0 15,3 6 0-15,1 6 0 0,3 1 0 16,3 7 0-16,-1 5 0 0,0 4-128 0,2-2 128 0,2 3 0 15,-2 3 0-15,1-4 0 0,-3 1-256 0,-2-2-32 16,-1-2 0-16,1 1 0 16,-4-4-176-16,-1-3-48 0,-2-3 0 0,0-6 0 15,-1 0-448-15,0-3-112 0,0-3-16 0,2-3 0 16,-1-2-2240-16,0-4-448 0</inkml:trace>
  <inkml:trace contextRef="#ctx0" brushRef="#br1" timeOffset="68226.57">17656 17079 8287 0,'0'0'368'0,"0"0"80"0,0-8-448 0,-3 3 0 0,2 1 0 16,1 4 0-16,0 0 1424 0,-2-5 208 0,-1-1 32 0,3 6 16 16,0 0-544-16,0 0-112 0,-3-5-32 15,3 5 0-15,0 0-176 0,0 0-48 0,0 0 0 0,0 0 0 16,0 0-64-16,0 0 0 0,0 0-16 0,0 0 0 16,0 0 32-16,0 0 16 0,0 0 0 0,0 0 0 15,0 0-48-15,0 0-16 0,0 0 0 0,0 0 0 0,0 0-144 16,0 0-16-16,0 0-16 0,0 11 0 0,0-2-32 0,2 2 0 15,-1 0 0-15,0 1 0 16,1 4-64-16,0-1-16 0,-1 0 0 0,6 3 0 0,-1 1-96 16,2 3-32-16,1-1 0 0,2 6 0 0,0 0-64 0,2 2 0 15,0 0-16-15,2 2 0 0,-1 2-48 0,1 0 0 16,1 1 0-16,-1 2 0 0,0 0 16 0,-1 1 0 16,0-1 0-16,-1-2 0 0,-2-1 16 0,-1-1 0 15,1 0 0-15,-1 1 0 0,-1 1-32 0,0-2 0 16,-2-3 0-16,2 0 0 0,1 2 32 0,-1-4 0 15,1-1 0-15,-2-2 0 0,1 2 48 0,-3 2 16 16,1-5 0-16,-2 2 0 0,-2-2-32 0,1-1 0 16,1-1 0-16,0 2 0 0,-1-3-64 0,1 1 0 15,-1 0-128-15,1 1 192 0,0 1-192 0,2 0 176 0,-3-2-176 16,2 4 160-16,1 0-160 0,-1-3 128 16,0-2-128-16,2 1 128 0,-1 2-128 0,2-1 0 0,-1-3 0 0,2 1 128 15,-2 1-128-15,2-1 128 16,-4 3-128-16,2-3 128 0,-1-1-128 0,2 0 0 0,-2 0 144 15,-1 1-144-15,0-1 128 0,1-2-128 16,-1 0 128-16,0 1-128 0,1 0 0 0,-1 1 128 0,0-3-128 16,1-1 0-16,-1 1 0 0,-1-1 0 0,0-1 0 0,2 1 128 15,-1 0-128-15,2 1 0 0,-2 0 128 0,0-2-128 16,1-2 0-16,0 2 0 0,2 1 0 0,-1 3 0 16,-1-4 0-16,4 2 0 0,-2-2 0 0,-1 1 0 15,0 1 0-15,1-1 0 0,-1 1 0 0,-1 0 0 16,0-1 0-16,0-1 0 0,-2 0 0 0,0 0 0 15,0 2 0-15,1-2 0 0,-3-1 0 0,1 1 128 0,0 0-128 16,1 1 0-16,-1-5 0 0,0 4 0 0,-1 0 0 16,1-1 0-16,-1-3 0 0,1 2 0 0,-1-3 0 15,0 1 0-15,2 2 0 0,-1-3 0 0,-2 3 0 16,2-3 0-16,1 3 0 0,0 0 0 0,-1-3 0 0,0 3 0 16,-1-3 0-16,3 3 0 0,-1 2 0 0,0-3 0 15,0 2 0-15,0 1 0 0,0 0 0 0,-2-1 0 16,-2-1 0-16,4 2 0 0,-1-1 0 0,1-2 0 15,-1 2 0-15,2 2 0 0,1-3 0 0,-2-1 0 16,2 2 0-16,0-3 0 0,-3 2 0 0,3-4 0 16,-2 4 0-16,3-1 0 0,-4-2 0 0,1 1 0 15,0-3 0-15,0 2 0 0,0-3 0 0,-1 2 0 16,0 1 0-16,-1-3 0 0,1 3 0 0,0-4 0 16,0 1 0-16,0 2 0 0,-2-2 0 0,-2-6 0 15,4 8 0-15,-1-3 0 0,-1 1 0 0,-2-6 0 16,0 0 0-16,3 9 0 0,-3-9 0 0,2 7 0 15,0 0 0-15,0 0 0 0,-2-7 0 0,0 6 0 16,0-6 0-16,0 9 0 0,-2-3 0 0,0 1 0 16,2-7 0-16,2 7 0 0,-2-7 0 0,0 5 0 15,0-5 0-15,0 0 0 0,0 0 0 0,0 0 0 16,0 0 0-16,0 0 0 0,0 0 0 0,0 0 0 0,0 0-144 16,0 0 144-16,0 0 0 0,0 0 0 0,-3-6 0 0,0-4 0 15,1 1 0-15,-2-4 0 0,0 0 0 0,0-1 0 16,1-2 0-16,-2-2 0 0,-1 2 0 0,1-5 0 15,-1-2 0-15,0-1 0 0,-1-3 0 0,1 1 0 0,-2-3 0 16,1-1 0-16,-1-1 0 0,0-2 0 0,0 1 0 0,0 2 0 16,2-3 144-16,-2 0-144 0,-2 2 128 0,0 0-128 15,-1 2 128-15,3-4-128 0,-1-1 128 0,0-2-128 16,2 2 128-16,0-2-128 0,-2 0 160 0,0 2-32 16,3 1-128-16,-2 0 192 0,2 0-64 0,-2 1-128 15,2-1 176-15,-2 3-176 0,-1 2 192 0,-1-2-64 16,1 4 0-16,-2-3-128 0,2 2 224 0,-3-2-64 15,1 1-16-15,1 1 0 0,0-1-16 0,-1 3 0 16,1-3 0-16,1 2 0 0,2-3-128 0,-2 2 0 16,1-2 144-16,1 2-144 0,-2-2 0 0,1 4 0 15,2-2 0-15,-1 3 128 0,-2-2-128 0,3 2 0 16,0 3 0-16,-1-4 128 0,0 3-128 0,0 0 0 16,1-1 0-16,0-2 128 0,-1 1-128 0,-2-2 128 15,2 2-128-15,-2 0 128 0,1-3-128 0,1 2 0 16,-2-3 0-16,1 2 128 0,2-2-128 0,-2 3 0 15,2-3 0-15,1 4 0 0,-2 0 0 0,2 0 128 16,-1 1-128-16,-1 2 0 0,0 0 160 0,1-2-32 0,-1 1-128 16,1 1 192-16,-2 0-64 0,1-3-128 0,0 3 176 15,0 0-176-15,1 2 160 0,0 1-160 16,0-1 128-16,-1 1-128 0,0 1 0 0,0 0 128 0,2 2-128 0,0 0 0 16,0-1 0-16,3 4 0 0,-2-4 0 0,0 4 0 15,-1 0 0-15,0 1 0 0,0-2 0 0,0 3 0 16,2-3 0-16,-2 2 0 0,0 2 128 0,0-3-128 15,0 4 0-15,0-3 0 0,1 4 0 0,-1-3 0 16,-2 1 0-16,2-4 0 0,-1 0 128 0,1 4-128 0,-1-2 0 16,-1 1 0-16,1 1 0 0,1-3 0 15,1 5 0-15,0-3 0 0,-2 1 0 0,-1-1 0 0,1 2 0 16,0-2 0-16,-2 2 0 0,0-2 0 16,1 4 0-16,0-3 0 0,-1 1 0 0,1 3 0 0,1-3 0 15,0 2 0-15,-2 1 128 0,2-3-128 0,-1 3 0 0,0 1 0 16,1-3 0-16,0 0 0 0,0 4 0 0,1-5 0 15,0 2 0-15,-3 1 0 0,4-3 0 16,0 3 0-16,-1-4 0 0,0 1 0 0,0 1 0 0,1-3 0 16,0-1 0-16,-1 1 0 0,2-3 0 0,-1 3 0 15,0-2 0-15,0-2 0 0,-1 1 0 0,0 3 0 16,0-3 0-16,-1 3 0 0,-1-2 0 0,1 0 0 16,-1 3 0-16,1-3 0 0,-2 3 0 0,2-2 0 15,0 1 0-15,1 2 0 0,-4-2 0 0,2 2 0 16,0-4 0-16,0 3 0 0,1-3 0 0,0 4 0 15,1-4 0-15,1 1 0 0,-1-1 0 0,1-2 0 16,0 0 0-16,2 2 0 0,-1-1 0 0,0-1 0 16,1-3 0-16,-1 2 0 0,-2-1 0 0,3 0 0 15,-1 0 0-15,1 2 0 0,-3-3 0 0,0 1 0 0,-1-1 0 16,1 1 0-16,-1-2 0 0,0 0 0 0,1-1 0 16,1 1 0-16,-1 0 0 0,0 1 0 0,-1-2 0 0,1 1 0 15,2-1 0-15,-1 0 0 0,0-2 0 16,0 1 0-16,0 0 0 0,-1-1 0 0,0 0 0 0,-1-1 0 15,-1-3 0-15,1 0 0 0,1 3 0 0,-1-4 0 16,-2 2 0-16,2 2 0 0,-2 0 0 0,3 1 0 16,-1 0 0-16,-1 0 0 0,1 2 0 0,-3-10 0 15,0 6 0-15,3 1 0 0,1 2 0 0,-2 0 0 0,0 1 128 0,0 1-128 16,0-1 0-16,-1 1 128 16,-1 0-128-16,2-1 0 0,-2 0 0 0,0 0 128 0,0-1-128 0,0 1 0 15,-2-3 0-15,0 2 128 0,1-3-128 0,0 3 0 16,0 0 0-16,1 3 128 0,0-1-128 0,-2 0 0 15,-1 0 144-15,5 0-144 0,-4-1 128 16,4 2-128-16,-2-1 128 0,-1 1-128 0,2 0 0 0,0-1 128 16,1 0-128-16,0-1 0 0,2 1 0 0,0 2 128 15,1-2-128-15,-2 1 0 0,0-1 0 0,2 2 128 16,0 2-128-16,0-3 0 0,0 1 0 0,1-1 128 16,-1 2-128-16,-1 0 0 0,0 1 0 0,0 1 128 15,0-2-128-15,1 1 0 0,-1-3 128 0,0 3-128 16,-4 0 128-16,0 0-128 0,0 0 0 0,1-1 128 0,1 1-128 15,-1 2 0-15,0-1 0 0,2-1 128 16,-3-1-128-16,1 1 0 0,2 1 0 0,0-1 128 16,1 0-128-16,0 4 0 0,0-2 0 0,2 0 0 15,-1 0 0-15,2 1 0 0,-1-3 0 0,1 1 0 16,0 2 0-16,2-2 0 0,-1 1 0 0,1 2 0 16,-1-1 0-16,1 1 0 0,-3-4 0 0,3 0 0 15,0 1 0-15,-1 3 0 0,0-3 0 0,-2 3 0 0,1-3 0 0,-2 1 0 16,0 3 0-16,0-3 0 0,0 2 0 0,-2 0 0 15,-2-3 0-15,2 4 0 0,0-1 0 0,1 2 0 16,-1-4 0-16,1 2 0 0,0 1 0 0,1-3 128 16,1 3-128-16,0-1 0 0,-1 1 0 0,2-1 0 15,0 1 0-15,0-2 0 0,1 3 0 0,-1-2 0 16,1 0 0-16,0 1 0 0,1 0 0 0,-1 1 0 16,-1 1 0-16,1-2 0 0,0 4 0 0,-1-4 0 15,2 9 0-15,-1-8 0 0,-1-1 0 0,2 9 0 0,0 0 0 16,0-7 0-16,0 7 0 0,-4-7 0 0,4 7 0 15,-1-7 0-15,1 7 0 0,1-7 0 0,-2-2 0 0,1 9 0 16,-3-7 0-16,3 7 0 0,0 0 0 0,0-9 0 16,-1 1 0-16,1 8 0 0,0 0 0 0,0 0 0 15,0 0 0-15,0 0 0 0,0 0 0 0,0 0 0 16,0 0 0-16,0 0 0 0,0 0 0 0,0 0 0 16,0 0 0-16,0 0 0 0,0 0 0 0,1 17 0 15,0-3 0-15,2 2-128 0,2 2 128 0,3 1 0 16,-2 2 0-16,4 0 0 0,2 3 0 0,0 3-128 15,2 1 128-15,0 2 0 0,3 1 0 0,-1-2 0 16,1 3 0-16,-3 1-128 0,2 0 128 0,-4-7 0 16,0 3 0-16,1 4 0 0,2 1 0 0,-1 0 0 15,0 1 0-15,-1-3 0 0,0-3 0 0,-1 4 0 16,2-3 0-16,2 1 0 0,0 1 0 0,-2-2 0 16,4-3 0-16,-1 2 0 0,-2-1 0 0,0 2 0 0,0 2 0 15,1 1 0-15,-2 2 0 0,1 1 0 0,-1 1 0 16,0 1 0-16,-2-1 0 0,1 3 0 0,-1-1 0 0,-1 2 128 15,-1-2-128-15,-1-2 0 0,0-1 0 0,0-1 128 16,-1 0-128-16,0-1 0 0,0 0 128 0,0 2-128 16,-1-4 160-16,1 1-32 0,1-2-128 0,-2 2 192 15,-1 1-64-15,4 0 0 0,-3-1-128 0,1-1 192 0,0-1-192 16,-1 1 144-16,1-4-144 0,0 3 128 0,-1 0-128 16,1 1 0-16,-2-1 144 0,2 2-144 0,-1 2 0 0,1-3 0 15,-2 1 0-15,3-1 128 0,-1-2-128 16,0 1 0-16,-1 1 0 0,-1-2 128 0,1-2-128 15,-1 3 0-15,1-6 0 0,-1 2 128 0,-1-3-128 0,1 3 0 16,1-2 0-16,0 3 0 0,1-2 0 0,0 4 0 16,-2-2 0-16,2 1 128 0,0-1-128 0,1 1 0 15,0 2 0-15,0-3 0 0,0 1 0 0,0 3 0 16,-1-5 0-16,-1 1 128 0,1-4-128 0,-1 1 0 16,0-2 0-16,-1 2 128 0,1 1-128 0,-1-3 0 15,-1 1 0-15,4 1 0 0,0-1 0 0,-2 2 0 16,1-2 0-16,1-1 0 0,1 4 0 0,2-5 0 15,-2 3 0-15,-3 0 128 0,3-2-128 0,2 2 0 16,-1-1 0-16,0-2 0 0,-1 2 0 0,1-1 0 16,1-3 0-16,-1 0 0 0,0-1 0 0,0-2 0 15,-1 1 0-15,0-1 0 0,-1-1 0 0,0 2 0 16,0 1 0-16,0-1 0 0,-2 1 0 0,0 0 128 16,-2-1-128-16,0 1 0 0,0 1 0 0,0-1 0 15,0-1 0-15,-1 1 128 0,1 0-128 0,1 0 0 0,1 3 0 16,-1-3 0-16,-1 0 0 0,-2-1 0 0,3 0 0 0,-1-1 0 15,-1 2 0-15,-2-2 0 0,6 0 0 0,-2-3 0 16,1 1 0-16,-2 0 0 0,1 0 0 0,2 1 0 16,-1-5 0-16,0 2 0 0,-1-1 0 0,2 2 0 15,-1-2 0-15,1 1 0 0,1 0 0 0,-3-1 0 16,2 2 0-16,-1-1 0 0,0 1 0 0,2-2 128 16,0 2-128-16,0 3 0 0,1-2 0 0,4 5 0 15,-2-2 0-15,-1 1 0 0,-3-2 0 0,0-1 0 0,-3 0 0 0,4 0 0 16,-1 1 0-16,-1-2 0 0,0-1 0 0,-2 4 0 15,2 1 0-15,1-3 128 0,-2-1-128 0,1 1 0 16,0 2 0-16,1-3 0 0,1-1 0 16,-1-2 0-16,-2 4 0 0,1-2 0 0,1 1 0 0,0 0 0 15,-2 0 0-15,2-1 0 0,-2 3 0 0,0 1 0 16,0 0 0-16,0 1 0 0,-1 0 0 0,0 1 0 16,0-2 0-16,0 2 0 0,0-1 0 0,0 2 0 15,0-2 0-15,2 2 128 0,-2 0-128 0,0 1 0 16,3-1 0-16,-2-1 0 0,0 0 0 0,1 3 0 15,-2 2 0-15,-1-5 0 0,1-2 0 0,1-1 0 16,0 3 0-16,3-1 0 0,-2-5 0 0,-1 1 0 16,0-1 0-16,1 2 128 0,-2 1-128 0,0 1 0 15,0-1 0-15,1 4 0 0,-1-3 0 0,2-1 0 16,-1 1 0-16,0 0 0 0,0-2 0 0,0 2 0 16,0 1 0-16,-2-1 0 0,1-1 0 0,0-1 0 15,-1 1 0-15,0 0 0 0,0 1 0 0,-1-1 0 0,1-1 0 16,0 0 0-16,1-4 0 0,0 2 0 0,-3-1 0 0,1-4 0 15,1 1 0-15,0 0 0 0,1-2 0 0,-5-8 0 16,1 11 0-16,3-4 0 0,-4-7 0 0,0 0-128 16,0 0 128-16,0 0-128 0,0 0 128 0,0 0-128 15,0 0-256-15,0 0-32 16,0 0-16-16,-4-11 0 0,1 1-1200 16,-3-7-240-16,-1-6-48 0,-2-7-11360 0,-1-5-2272 0</inkml:trace>
  <inkml:trace contextRef="#ctx0" brushRef="#br1" timeOffset="70209.81">15917 11436 11055 0,'0'0'976'0,"0"0"-784"15,0 0-192-15,0 0 0 0,0 0 720 0,0 0 112 16,-5-3 0-16,-1 1 16 0,-1 0 64 0,0-1 16 16,0-1 0-16,0 2 0 0,0-1-128 0,1 1-32 15,-2 1 0-15,2-2 0 0,-2 1 64 0,1-4 16 16,-1 3 0-16,2-1 0 0,-2 0-144 0,2-1-48 16,1 0 0-16,-2 1 0 0,0-1-400 0,0-3-64 15,3 2-32-15,-2-3 0 0,0 0 48 0,1-4 16 16,1-2 0-16,1-3 0 0,0-2 256 0,-1-2 48 0,0 0 16 0,0-5 0 15,-1 0 32-15,1-5 16 0,-3-2 0 16,-1 0 0-16,-2 1 16 0,-2-2 0 0,0 0 0 16,-1 0 0-16,-2 2-160 0,1-1-48 0,0 0 0 15,0 1 0-15,-2-2-80 0,4 4 0 0,-2-1-16 0,2 3 0 16,1-3 16-16,-2 3 16 0,2-1 0 0,-1-1 0 16,-2-2 16-16,2-2 0 0,-1 1 0 0,-1-2 0 0,1-2-96 15,0-1-32-15,1 1 0 0,2-4 0 16,-3 0-48-16,-1 2-16 0,-1 0 0 0,1-2 0 0,1 0 16 15,0 2 0-15,-1-2 0 0,2 3 0 0,0 1-48 16,1 1-128-16,-1 0 192 0,1 2-64 16,-1-1-128-16,1 0 128 0,-2 2-128 0,0 0 128 0,-1-2-128 0,0 2 192 15,-1 0-192-15,3-1 192 0,-1 0-192 0,-1-1 128 16,0-2-128-16,2 1 128 0,-3 1-128 0,2 0 160 16,2-2-160-16,-2 1 160 0,2 0-32 0,-1 1-128 15,0 1 192-15,0 0-64 0,1 2-128 0,-1 1 128 16,1 2-128-16,-3-1 128 0,1-2-128 0,1 3 128 15,-2 2-128-15,2-1 128 0,2 1-128 0,-1-2 0 16,-3 1 0-16,2 1 128 0,1-2-128 0,-1 1 0 16,3-1 0-16,0 0 128 0,2 1-128 0,-1 2 128 15,-1 3-128-15,0-4 128 0,2 1-128 0,-1-2 0 16,0-2 0-16,1 3 0 0,-1-2 0 0,2 1 0 16,-3-1 0-16,0 1 0 0,0 0 0 0,0 1 0 15,-1-3 0-15,0 1 0 0,-3 1 0 0,1-2 0 16,-1-1 0-16,0 4 0 0,-1-2 0 0,1 1 0 15,-1 2 0-15,0-3 0 0,0 3 0 0,2-2 0 16,-1 3 0-16,0 0 0 0,-2 0 0 0,2-3 0 16,-1 3 128-16,0-2-128 0,-1 4 0 0,2-2 0 0,-2 0 0 15,0 0 0-15,0 1 0 0,2 2 128 0,0-1-128 0,1 1 0 16,-2 1 0-16,1-3 128 0,-1 1-128 0,1 0 0 16,0-4 0-16,2 1 0 0,-3-1 128 0,3 4-128 15,0-2 0-15,-1 2 0 0,3 1 144 0,-1-3-144 16,-1 2 128-16,1 0-128 0,-1 0 160 0,-1 1-160 15,1 0 144-15,0-4-144 0,-1 6 128 0,1-2-128 16,-1-1 176-16,0 0-48 0,1-3-128 0,0 1 192 0,-1 2-192 16,1-2 128-16,0 0-128 0,-1-2 0 0,2 4 128 0,0-3-128 15,-2 2 0-15,0-12 0 0,1 1 128 0,3 5-128 16,-1 3 0-16,1-2 0 0,2-1 0 0,1 4 0 16,-3-1 0-16,3 4 0 0,0-2 0 0,-2 2 128 15,2-4-128-15,0 2 0 0,0-6 0 0,0 4 0 16,-1-1 0-16,1-2 0 0,0-1 0 0,0 3 128 15,-3-3-128-15,4 2 0 0,-1-1 0 0,0 1 0 16,0-1 0-16,1 6 0 0,-1-2 128 0,0 3-128 16,0 0 0-16,0-1 0 0,0 0 944 0,-1-1 80 15,1-1 32-15,-1 0 0 16,0 2-1632-16,-2-3-336 0,2 3-64 0,-2-5-16 0,0 5 816 0,2-4 176 16,1-1 0-16,0 1 0 0,0 2 0 0,0 2 0 15,0 1 0-15,-2 0 0 0,1 1 0 0,1 3 128 16,-1 2-128-16,0-1 0 0,1-2 0 0,-1 2 0 0,-2 0 0 15,3-2 0-15,-1 3 128 0,0 1-128 0,-2-1 0 0,-1 3 0 16,1-3 128-16,1 1-128 0,-3-1 0 0,2 0 144 16,0 0-144-16,3-1 0 0,0 3 0 0,-2-1 0 15,0 1 0-15,1-1 128 0,2 1-128 0,-1-1 0 16,1 4 0-16,-1 2 0 0,-1-3 128 0,1 1-128 16,1 0 0-16,0 2 0 0,0-2 0 0,0 4 0 0,1-1 0 0,-3 5 128 15,4-4-128-15,-2 3 0 0,-1 1 128 16,-1-2-128-16,6 7 0 0,-4-6 128 0,-1 1-128 0,5 5 0 15,-4-8 0-15,4 8 128 0,0 0-128 0,0 0 0 16,0 0 0-16,0 0 0 0,0 0 0 0,0 0 0 16,0 0 0-16,0 0 0 0,0 0 0 0,0 0 0 15,0 0-224-15,4 14 80 16,5 0-1296-16,2-2-256 0,3-2-48 0,5 3-17184 0</inkml:trace>
  <inkml:trace contextRef="#ctx0" brushRef="#br2" timeOffset="81087.94">16841 14398 10127 0,'0'0'896'0,"0"0"-704"16,0 0-192-16,0 0 0 0,-1-5 1488 0,-2-1 272 15,1-1 48-15,2 7 16 0,-4-5-704 0,3-2-144 16,1 7-16-16,-3-6-16 0,1 0 112 0,2 6 32 16,-4-6 0-16,1 1 0 0,-2 1-48 0,1-2 0 15,-1 0 0-15,0 3 0 0,-2-2-96 0,-1-2-32 16,-1 3 0-16,1 2 0 0,2-2-192 0,-3-1-32 15,2 1-16-15,-4 0 0 0,2 2-96 0,9 2 0 0,-3-4-16 0,-2-1 0 16,-1 1 16-16,0 0 0 16,6 4 0-16,-6-5 0 0,6 5 64 0,-7-7 0 0,7 7 16 0,0 0 0 15,-6-4-80-15,6 4-32 0,0 0 0 0,0 0 0 16,0 0-32-16,0 0 0 0,0 0 0 0,-6 1 0 16,1 0-160-16,5-1-32 0,0 0-16 0,-3 9 0 15,-1-1-112-15,3 4-32 0,0 1 0 0,2 4 0 16,2 2-32-16,0 2-128 0,4 2 192 0,0 1-64 15,1 6-128-15,2 1 128 0,3 5-128 0,2 1 128 16,3 0-128-16,0 1 0 0,-1 3 144 0,4 4-144 0,-1-1 0 0,2 5 0 16,4 1 0-16,0-2 0 0,-1 3 0 0,1 0 128 15,0 0-128-15,1-3 0 0,2-4 160 0,2 5-32 16,-4-4-128-16,1 2 192 0,-1 2-16 0,0-1-16 16,-1 0 0-16,0 1 0 0,-4-5-16 0,1 1 0 15,-4-5 0-15,-1 2 0 0,-2 1-16 0,-2-2 0 16,-2 5 0-16,3-6 0 0,-4 1-128 0,-2-1 160 15,5 2-160-15,-1-4 160 0,0 0-160 0,-1-3 0 16,0-2 144-16,-1-2-144 0,-2-4 0 0,3 2 128 16,-1-2-128-16,0 1 0 0,1-6 0 0,-2 3 0 15,1-3 0-15,1-1 128 0,1-3-128 0,-1-3 0 16,0-2 0-16,-2-2 0 0,-1 0 0 0,-2-6 0 16,1 1 0-16,-8-6 0 0,0 0 0 0,0 0 0 15,0 0 0-15,0 0 0 0,0-8 0 0,-2-6 0 16,-4-3 0-16,0-2 128 0,-2-2-128 0,-3-7 0 15,0 1 0-15,-2-3 128 0,-1-1-128 0,0 1 0 16,1-6 0-16,-2-1 0 0,-4-4 0 0,1 2 0 0,2 0 0 0,-2-3 0 16,0-5 0-16,-1-2 0 0,0 2 0 0,-3-1 0 15,-1-5 0-15,-2-2 0 0,-2-3 0 0,-1-5 128 16,-4 1-128-16,3-2 0 0,1 5 0 0,0-1 0 16,-1 1 0-16,2 2 0 0,3 3 0 0,1-1 0 15,2 0 0-15,2 1 0 0,-2-1 0 0,2 3 0 16,0 2 0-16,1 3 0 0,2 4 0 0,2-1 0 0,0 2 0 0,1 2 0 15,0 2 0-15,1 3 0 0,0 1 0 0,1 3 0 16,-1 0 0-16,-3-8 0 0,2 7 0 0,2 5 0 16,1 4 0-16,2 4 0 0,1 5 0 0,2 2 0 15,-1 3 0-15,3 0 0 0,0 4 0 0,3 5 0 16,0 0 0-16,0 0 0 0,0 0 0 0,0 0 0 16,0 0 0-16,0 0-128 0,4 15 128 0,-2-2 0 15,2 5 0-15,1 6-128 0,0 2 128 0,3 9 0 16,2 4 0-16,2 7 0 0,0 3 0 0,2 4 0 15,4 1 0-15,4 5 0 0,2 4 0 0,1 3 0 16,2 6 128-16,4 1-128 0,3 1 0 0,-1 6 144 16,3 4-144-16,0 1 0 0,3 5 144 0,-3 1-144 15,3-2 0-15,-5 3 144 0,0 2-144 0,-2 0 0 16,0 1 0-16,1-3 128 0,0-5-128 0,-3-1 160 16,-2-2-160-16,0 1 160 0,1-6-160 0,1-3 160 15,-2-5-160-15,-2-3 160 0,-1-3-160 0,-1-7 0 16,-3-1 0-16,0-3 0 0,-1-5 0 0,-4-2 0 15,-2-6 128-15,2-4-128 0,-5-3 0 0,-1-6 0 16,0-1 0-16,-3-8 0 0,-3-3 0 0,-2-3 0 16,1-5 0-16,-3-8 0 0,0 0 0 0,0 0 0 0,-3-8 0 15,-2-6 0-15,-1-4 0 0,-2-5 0 0,-1-6 0 16,0-1 0-16,-5-5 0 0,3-4 0 0,-4-4 0 0,-2-6 0 16,-2 1 0-16,0-4 0 15,-3-5 0-15,2-4 0 0,-7-8 0 0,3-1 0 0,0-3 0 0,-4-6 0 16,-2-1 0-16,-2 1 0 0,1-4 0 0,1 3 0 15,-2 1 0-15,-1 6 0 0,-3 1 0 0,3 3 0 16,0 2 0-16,0 6 0 0,3 6 0 0,-1 1 0 16,3 2 0-16,2 4 0 0,0 6 0 0,3 4 0 0,3 5 0 15,1 1 0-15,1 3 0 0,0 3 0 16,4 5 0-16,3 0 0 0,1 2 0 0,3 4 0 0,3 0 0 0,2 3 0 16,-3 5 0-16,4-1 0 0,1 8 0 0,0 0 0 15,0 0 0-15,0 0 0 0,8 9-160 0,3 5 160 16,0 1 0-16,1 5-144 0,2 3 144 0,2 10 0 15,3 4 0-15,3 8 0 0,4 6 0 0,2 6 0 16,3 6 0-16,1 6 0 0,2 0 0 0,0 3 0 16,1 6 0-16,0 7 0 0,-2 1 0 0,3 2 0 15,-1-4 0-15,0 5 0 0,-3 4 192 0,3 1 32 16,1-5 0-16,-1-4 0 0,0-3-224 0,-1 1-240 16,0-4 48-16,-1 2 16 0,0-5 176 0,-1-3 0 15,-3-2 0-15,-1 0 0 0,-3-3 0 0,-1-4 144 16,-3 1-144-16,1-4 0 0,0 0 144 0,0-4-144 0,-1-3 0 15,-1-2 144-15,0-1 0 0,2-3 0 16,-2 0 0-16,1-2 0 0,-4-5-144 0,-1-6-176 0,-2 0 48 0,-3-7 0 16,-2-2 128-16,-1-7 0 15,-3-1 0-15,-1-9 0 0,-2-1 0 0,-2-8 0 16,0 0 0-16,-5-13 0 0,-1-3-128 0,-3-7 128 0,-3-7-128 16,0-1 128-16,-2-9 0 0,-2-2 0 0,0-3 192 0,-1-4-64 15,1-3-128-15,-5-4 0 0,0-2 0 0,-2-3 0 16,0-4-128-16,-2 0 0 0,-3-4 0 0,-2 1 0 15,-1-3 128-15,-1-2 0 0,-4 2 0 0,2-1 0 0,0-1 0 16,-1 2 0-16,1 2 0 0,2 2 0 0,3 2 128 16,2 2 0-16,1 3 0 0,3 4 0 0,2 4-128 0,2 3-160 15,2 6 160-15,0 0-208 0,2 5 208 0,1 2 0 16,0 3 0-16,1 4 0 0,2 0 0 16,1 6 0-16,1 0 0 0,2 4 0 0,0 5 0 0,2 1 0 15,1 2 0-15,2 4 0 0,2 7 0 0,0 0 0 16,0 0 0-16,0 0 0 0,2 9 0 0,2 5 0 15,1 5 0-15,2 7 0 0,1 2 0 16,2 6 0-16,0 6 0 0,3 8 0 0,-2 8 0 0,7 10 0 16,3 1 0-16,0 6 0 0,2 2 0 0,0 2 0 15,2 6 0-15,5 1 0 0,1 0 0 0,1 1 0 16,0 1 0-16,2 1 0 0,3 0 0 0,0 0 0 16,0 0 0-16,-3-1 0 0,-1-4 0 0,-1-4 0 15,0-3 0-15,-4-3 0 0,-2-3 0 0,-1-3 0 16,-3-5 144-16,1-1-144 0,-1-7 0 0,-1-3 0 15,-3-5 0-15,0-4 0 0,-3-4 0 0,-1-3 0 16,-1-2 0-16,-2-3 0 0,-4-5 0 0,-1-6 0 16,-1-1 0-16,-1-8 0 0,-3-2 0 0,-1-7-128 0,0 0 128 15,-2-7 0-15,-3-4 0 0,-3-4 0 16,0-4-128-16,-4-6 128 0,-1-2 0 0,-1-7 0 0,0-3-128 16,-4-4 128-16,2-8 0 0,-2-4 144 0,0-2-16 0,-3-6 0 15,0 0-128-15,1-2 0 0,0-2 0 0,-2-1 0 16,-2 0 0-16,0-4-176 0,-2-2 48 0,0-2 0 15,-2 2 128-15,-3-2 0 0,-2-2 0 0,0-1 0 16,-3-1 0-16,2 3 0 0,2 2 0 0,3 6 0 0,2 6 0 16,3 4 0-16,-1 2 0 0,3 5 0 0,3 2 0 15,1 7 0-15,2 2 0 0,2 3 0 0,1 5 0 16,2 1 0-16,0 6 0 0,3 5 0 0,0 1 0 0,0 3 0 16,4 5 0-16,1 2 0 0,3 8 0 0,0 0 0 15,0 0 0-15,0 0 0 0,1 11 0 0,3 3 0 16,0 7 0-16,4 3 0 0,1 8 0 0,4 5 0 15,1 5 0-15,4 7 0 0,1 5 0 0,3 6 0 16,-2 6 0-16,3 5 0 0,1 5 0 0,4 5 0 16,2 0 0-16,2 2 0 0,1 4 0 0,3-1 0 15,-2 1 0-15,0-2 0 0,2 0 0 0,-2-2 0 16,-2-2 0-16,0 2 0 0,1-5 176 0,-3 3-48 16,0-5 0-16,-1-3 0 0,0 1-128 0,0-3 0 15,-1 1 0-15,0-4 0 0,-1 2 0 0,0-5-176 0,-2-3 176 0,-1-2-128 16,-2-4 128-16,0 0 0 15,-1-4 0-15,-2-1 0 0,0-2 0 0,8 19 0 0,-5-12 0 0,-3-4 0 16,-7-3 0-16,0-8 0 16,-2-4 0-16,-1-3 0 0,-2-3 0 0,1-6 0 0,-3-1 0 0,-1 0 0 15,-1-6 0-15,-1-1 0 16,1-3 0-16,-2 0-128 0,0 0 128 0,0 1 0 0,-1-5 0 16,2-1-128-16,-2 0 128 0,0 0 0 0,1-2 0 0,-1 4 0 15,0-5-128-15,1 2 128 0,2-3-128 0,-3-5 128 16,0 6-144-16,0-6 144 0,0 0-160 0,0 0 160 15,0 0-208-15,0 0 48 0,0 0 16 0,0 0 0 16,0 0-48-16,4-10 0 0,-1-5 0 0,-1-3 0 16,-2-3 192-16,-2 0-208 0,0-6 80 0,-3-2 128 0,1-3-144 15,-4-5 144-15,-2-7 0 0,0-1 0 0,-1-3 0 16,-2 0 0-16,0 4 0 0,0-1 0 0,1 5 0 16,0 5 0-16,2 3 0 0,0 3 0 0,0-1 0 0,1 8 0 15,1-3 0-15,2 4 0 0,-3 2 0 0,1 0 0 16,1 0 0-16,-1 2 0 0,-1 1 0 15,2-1 0-15,-1 3 0 0,2 1 0 0,-1-1 0 0,2 4 0 16,1 3 0-16,2 0 0 0,2 7 0 0,0 0 0 16,0 0 0-16,0 0 0 0,0 0 160 0,2 7-160 15,1 2 160-15,2 7-160 0,1 2 128 0,2 5-128 16,2 1 0-16,2 6 0 0,2 2 128 0,2 8-128 16,1 0 0-16,8 26 0 0,0-5 128 0,1 4-128 15,-5-5 0-15,2-2 0 0,-2-3 0 0,0-2 128 16,2 0-128-16,-1-3 0 0,-2 1 0 0,0-1 0 15,1-6 0-15,2 2 0 0,-4-4 0 0,1-1 0 16,-1-2 0-16,2-3 0 0,-2-6 0 0,0 3 0 16,-2-1 0-16,3-2 0 0,-3-2 0 0,0 2 0 15,-3-4 0-15,-1 4 0 0,-1-4 0 0,1 1 0 16,0 0 0-16,-3-1 0 0,0-3 0 0,0-1 0 16,0-1 0-16,-2-1 0 0,-2-3 0 0,1 1 0 0,0-4 0 15,-3 0 0-15,0-1 0 0,-2-4 0 16,1 0 0-16,-3-9 0 0,0 0 0 0,0 0 0 15,0 0 0-15,0 0 0 0,0 0 0 0,0 0 0 0,0 0 0 0,0 0-160 16,0 0 160-16,-4-13-128 0,-1-4 128 0,-3 1-128 16,1-5 128-16,1-3 0 0,-7-4 0 0,1-1 0 15,1-3 0-15,-3-1 0 0,-1-2 0 0,1-2 0 16,0-1 0-16,-4-2 0 0,-4-2 0 0,1-1 0 16,-2-1 128-16,6 11 0 0,-3-8 0 0,-2-2 0 15,-1-6 0-15,1 0 16 0,-1-2 0 0,-10-25 0 0,0 5-16 16,2 3-128-16,3-2 192 0,8 18-64 0,-3-8 0 15,-1-1-128-15,1-3 192 0,-4 1-64 0,0-1 0 0,1 1 0 16,-1-2 0-16,0 4 0 0,1 0 0 0,2 2 0 16,-1 1 0-16,3 1 0 0,-3 1 0 0,1 0 0 15,3 0 0-15,0-1 0 0,3 1-128 0,-3-1 128 16,1-3-128-16,-8-18 128 0,3 8-128 0,5 9 0 16,1 5 144-16,0 6-144 0,1 1 0 0,-1 2 144 15,0 5-144-15,-1-3 0 0,-1 2 160 0,0 2-160 16,-2-2 128-16,0 4-128 0,0 2 128 0,-1 0-128 15,0 1 0-15,1 1 128 0,0-2-128 0,0 1 0 16,2-1 0-16,0 2 0 0,3 1 0 0,2-1 0 16,2 0 128-16,-3-1-128 0,1-1 0 0,1 2 0 15,-1-1 0-15,5 3 0 0,-3 1 0 0,-1 2 0 16,-1-3 0-16,1-2 0 0,-3 1 0 0,3 2 0 16,0 0 0-16,0 3 0 0,-2-3 0 0,3 2 0 15,-1-1 0-15,1 1 0 0,-3-3 0 0,1 1 0 16,1 2 128-16,1-1-128 0,-2-2 0 0,2 1 0 0,-1 2 0 15,2-2 0-15,-2-1 0 0,2 2 0 16,-2 3 0-16,5-1 0 0,-4 5 0 0,4-3 0 0,-5 3 0 0,3-1 0 16,-2-1 0-16,3 2 128 0,-1-1-128 0,2 2 0 15,0-1 0-15,0-2 0 0,-2 1 0 0,0-2 0 0,-4 3 0 16,4-4 0-16,1 0 0 0,4 8 0 0,-2-4 0 0,0-1 0 16,1-2 0-16,0 1 0 0,1 2 0 0,1-3 0 15,-1 3 0-15,2-3 0 0,0 1 0 0,2-1 0 16,-1 3 0-16,0-3 0 0,0 2 0 0,2 2 0 15,-1-1 0-15,-1 2 0 0,3 2 0 16,-2-1 0-16,1 0 0 0,-1 1 0 0,2-1 0 0,-2 0 0 16,-2-1 0-16,3 3 0 0,1-3 0 15,-2 2 0-15,0-2 0 0,0 1 0 0,-1 0 0 0,0 1 0 16,0-2 0-16,0 1 0 0,-1 0 0 0,0-1 0 16,-1 1 0-16,0 1 0 0,-1 1-128 0,2 1 128 15,-1-2 0-15,-1 2 0 0,1 0 0 0,1 2-144 16,1-1 144-16,0-1 0 0,-1 1-128 0,1-1 128 15,2 0 0-15,-1 1 0 0,-2-2-160 0,3-1 160 16,-1 1-128-16,2 1 128 0,0 0-144 0,-1-2 144 16,1 2-160-16,-4 3 160 0,2 0-144 0,1-3 144 15,-1 0-128-15,1 2 128 0,-1-2 0 0,-1 0 0 16,1 0 0-16,-1 0-128 0,0 1 128 0,-2-10 0 16,1 7 0-16,1 1 0 0,0-1 0 0,0 1 0 15,0 3 0-15,1 2-128 0,0 4 128 0,0-3 0 0,1-1 0 16,-1 4-128-16,1-2 128 0,1 6-128 15,-1-2 128-15,2 8-128 0,-1-6 128 0,-3-2 0 0,4 8 0 0,0 0-128 16,-5-5 128-16,1 2 0 0,4 3 0 16,0 0-128-16,-5-4 128 0,5 4 0 0,-4-5 0 0,4 5 0 15,0 0 0-15,0 0 0 0,0 0 0 0,0 0 0 16,0 0 0-16,0 0-128 0,0 0 128 0,0 0 0 16,0 0 0-16,0 12-128 0,0-12 128 0,3 21 0 15,1 2 0-15,0-9-128 0,1 3 128 0,1 6 0 0,0 5 0 0,6 4 0 16,2 2 0-16,0 4 0 0,2 3 0 0,2 4 0 15,-3-2 0-15,6 4 0 0,-2-3 0 16,1 2 0-16,-1-3 0 0,1 4 0 0,0 4 0 0,-1 0 0 16,2-1 0-16,0 6 0 0,-4 1 0 0,1 0 0 15,0-2 0-15,-2 0 128 0,0 7-128 0,-1-3 0 16,0 0 128-16,0 2-128 0,1-2 128 0,0-3-128 16,0 0 128-16,-3-1-128 0,1-2 128 0,0 1-128 15,-1 0 128-15,2 1-128 0,-1-3 0 0,0 2 144 16,0-1-144-16,0-1 0 0,2-2 144 0,-1-1-144 15,-1-3 0-15,2 2 144 0,0-1-144 0,0-1 0 16,-2 2 0-16,3-4 128 0,-2 0-128 0,1-2 0 16,-2 2 0-16,0-2 128 0,0-3-128 0,0-1 0 15,-1-1 0-15,0-1 0 0,-1 1 0 0,4 4 0 16,-2-3 128-16,0 0-128 0,-3-2 0 0,2 1 0 16,-2 0 0-16,-1-1 0 0,3 0 0 0,-1-2 0 15,-1-1 0-15,-1 0 0 0,2-2 0 0,-1 2 0 0,1-1 128 0,-2 2-128 16,1-1 0-16,2 1 0 0,0-1 0 0,1 1 0 15,1-1 0-15,0 0 0 0,0 0 0 0,2 2 0 16,-1-2 0-16,1-1 0 0,1-3 0 0,-1 2 0 16,-1 1 0-16,2-2 0 0,-2 1 0 0,2-1 0 15,-2-2 0-15,1 1 0 0,-2 2 0 0,2-1 0 16,-1 1 0-16,2 1 0 0,1-2 0 0,0-1 0 16,-2 2 0-16,-2 1 0 0,0-2 0 0,2 1 0 15,-2-1 0-15,1-2 0 0,-2 1 0 0,2 3 0 0,-1 1 0 16,-1-2 0-16,0 2 0 0,0 0 0 0,-1 0 0 0,-1-1 0 15,0 2 0-15,-1-4 0 0,-1 2 0 16,3 1 0-16,-1-1 0 0,-1 1 0 0,0-4 0 0,0 2 0 16,0 1 0-16,0-2 0 0,1 3 0 0,-1 0 0 15,1 0 0-15,0 2 0 0,0-2-160 0,-1 0 160 16,2 2 0-16,-3-3-144 0,0 1 144 0,1-1 0 16,-1 1 0-16,2-4-128 0,-3 2 128 0,3-1 0 15,-1-3 0-15,1 1-128 0,0 2 128 0,1-2 0 16,-1 1-144-16,-1-2 144 0,-1 0 0 0,-1-3 0 15,-1 1-144-15,-1 0 144 0,0 0 0 0,-1 2 0 16,0-3-128-16,1 3 128 0,-2-5 0 0,0 4 0 16,0 1-128-16,0 6 128 0,0-7 0 0,0 2 0 15,-1-6-128-15,0-1 128 0,0 1 0 0,-1 2-128 16,0-3 128-16,0 0 0 0,-1 2-128 0,1 0 128 16,-2 0 0-16,0 0 0 0,0 3-128 0,1-3 128 15,0 1 0-15,-2 2 0 0,0-3-144 0,2 0 144 16,-1-1 0-16,0 0-144 0,0-2 144 0,2-1 0 15,-3-3-144-15,2-1 144 0,0-5-128 0,0 0 128 0,0-3-160 0,-2-7 160 16,0 0-192-16,0 0 192 0,0 0-208 0,0 0 80 16,0 0-16-16,0 0 0 0,0 0 0 0,0 0 0 15,0 0 144-15,0 0-192 0,0 0 192 0,0 0-192 16,0 0 192-16,0 0 0 0,-3-14-144 0,0 0 144 16,1-2-160-16,1-1 160 0,-3-1-208 0,1-4 80 0,-3-2 128 15,0-3-128-15,-2-6 128 0,-1-1-128 0,-2-2 128 16,-1 0 0-16,-2-3 0 0,1 0 0 0,-2-4 0 0,-1 1 0 15,-3-4 0-15,1-2 0 16,-1-4 0-16,5 15 0 0,0-6 0 0,0-1 0 0,-3-4 0 0,0 1 0 16,-1-1 0-16,1-3 0 0,-2-2 0 0,0-1 0 15,0 0 0-15,2-1 0 0,-2 0 0 16,2-2 0-16,-2 0 0 0,-1-2 128 0,0 0-128 0,0-2 128 16,-2 0-128-16,-1-3 128 0,0 2-128 0,3-1 144 15,-3 2-144-15,2 6 160 0,-1 0-32 0,2 3-128 16,1 0 192-16,1 1-64 0,-1 0-128 0,1 3 128 15,0-2-128-15,0-1 128 0,2-1-128 0,-2 1 0 16,-1-1 144-16,0-1-144 0,1-3 0 0,-2-3 144 16,-1 1-144-16,2-3 0 0,0 2 128 0,1 2-128 15,2 3 0-15,-2 1 0 0,-1 4 0 0,1 2 0 16,-1 2 128-16,1 0-128 0,-1 1 0 0,2 4 160 16,0-2-160-16,1 1 128 0,0-1-128 0,0-1 128 15,-2 1-128-15,3 4 128 0,2-2-128 0,0 0 0 0,1-2 0 0,-1 1 0 16,4-1 0-16,1 2 0 0,1 0 128 15,0 2-128-15,1-3 0 0,1 3 0 0,-1 1 0 0,-1 2 0 16,0 3 0-16,-1 1 0 0,0-2 0 0,-2 2 0 16,-1-4 0-16,-1 2 128 0,-3 2-128 0,0-4 0 15,1 1 0-15,1-2 128 0,2 2-128 0,-1 0 0 16,3-2 0-16,0 0 0 0,0 1 128 0,1 1-128 16,0 2 0-16,0 4 0 0,-1-3 0 0,2 3 0 15,-3 0 0-15,1-1 0 0,-3 2 0 0,0-3 128 16,-1 5-128-16,-1-2 0 0,1 3 144 0,-1-4-144 0,-1 2 0 15,1-2 128-15,1 3-128 0,-1-4 0 0,2 3 0 16,-1 0 0-16,4-1 0 0,0 0 128 0,-2 3-128 0,0-1 0 16,1-1 0-16,0 3 0 0,0-3 0 0,1 0 0 15,0 0 0-15,3 0 0 0,-1-1 0 0,1 1 0 16,1 3 0-16,0-3 128 0,-1 1-128 0,3-2 0 16,-1 2 0-16,-1-12 0 0,1 3 0 0,0 4 0 15,2 5 0-15,1-2 0 0,-4 2 0 0,1 1 0 16,-1 0 0-16,0 2 128 0,0 0-128 0,-2 3 144 15,1 0-144-15,-1 3 160 0,1 0-160 0,1 3 0 16,1 2 0-16,2 1 128 0,-1 5-128 0,2-3 0 0,1 2 0 0,0 6 0 16,0 0 0-16,0 0 0 0,0 0-192 0,0 0 192 31,0 0-1392-31,0 0-144 0,0 0-48 0,9 0-12688 16,1 3-2528-16</inkml:trace>
  <inkml:trace contextRef="#ctx0" brushRef="#br2" timeOffset="85867.24">19366 19035 17503 0,'0'0'1552'0,"0"0"-1232"0,0 0-320 0,0 0 0 16,-9-4 928-16,0 2 128 0,9 2 32 0,-12 0 0 16,0 1 192-16,-1 1 32 0,0 2 16 0,1 4 0 15,-4 1-576-15,0 2-112 0,-3-2-32 0,-2 4 0 16,0 3-64-16,-5 3-16 0,0-1 0 0,0 0 0 16,-1 0-96-16,2 2-32 0,0-1 0 0,2 0 0 15,4-1-48-15,-2 0-16 0,4-4 0 0,1 1 0 16,2 0 0-16,4-2 0 0,1-4 0 0,4 2 0 15,3-2 16-15,2-9 0 0,5 12 0 0,4-5 0 16,3 2-32-16,4-4 0 0,3 2 0 0,2-1 0 16,3-1 0-16,4 0 0 0,2 2 0 0,3-2 0 15,-2 1-176-15,2 2-144 0,2-3 192 0,0 2-192 0,2 1 128 0,-4-3-128 16,-2 3 0-16,-5-2 0 0,-3-1 0 0,-2 3 0 16,-3-3 0-16,-3 0 0 15,-3-1-1344-15,-12-4-256 0,0 0-64 0,0 0-8608 16,0 0-1712-16</inkml:trace>
  <inkml:trace contextRef="#ctx0" brushRef="#br2" timeOffset="86868.94">19019 19382 18719 0,'0'0'832'0,"0"0"160"0,-7-6-800 0,7 6-192 0,0 0 0 0,0 0 0 16,-9-6 1136-16,9 6 176 0,-5-5 32 0,5 5 16 15,0 0-128-15,0 0-16 0,0 0-16 0,3-10 0 16,-3 10-432-16,10-9-64 0,1 0-32 0,3 3 0 16,2-4-96-16,1 1-32 0,5-4 0 0,1 4 0 15,0-2-48-15,2 1-16 0,1 0 0 0,0-1 0 16,2 5-64-16,2-4-16 0,0 2 0 0,2-2 0 15,-2 4-80-15,3-4 0 0,0 1-16 0,2-3 0 16,-1 5 16-16,2-2 0 0,1 2 0 0,-1 1 0 16,-3 0-96-16,-1 1-16 0,1 2 0 0,-1 2 0 0,-1 1-80 0,-2 2-128 15,-1 0 176-15,-2 3-176 0,-1 2 144 0,-3 1-144 16,0 5 0-16,-2-4 144 0,1 2-144 0,-1-2 0 16,-1 2 0-16,0 2 0 0,0-2 192 0,0 2-32 15,0 1-16-15,-1 1 0 0,-1-1-144 0,-1 0 0 16,1 3 0-16,1-1 0 0,-1 0 0 0,0 1 0 15,-1 4 144-15,1-1-16 0,-2 1 0 0,3 0 16 16,-3-2 0-16,2 3 0 0,-2 1 0 0,0 1 0 16,-1-3 0-16,2 1 0 0,-3 1-144 0,3 0 192 15,-2-3-192-15,1 2 192 0,0-4-192 0,2 1 192 16,2-2-192-16,1 1 192 0,3-3-192 0,1-1 160 16,0-2-160-16,3 1 160 0,2 1-160 0,4-4 192 0,2 1-192 15,2 2 192-15,1-3-192 0,2 3 128 0,4 1-128 0,-1-4 128 16,-1 1-128-16,1 2 160 0,0-2-160 0,0 2 160 15,-1 0-160-15,0-3 0 0,0 3 0 0,0-2 0 16,-1-2 0-16,-2 3 0 0,4-5 128 0,-1 3-128 16,0-5 0-16,0 3 0 0,0 1 0 0,1-3 0 15,1 1 0-15,-2-5 0 0,-2 1 0 0,0-1 0 16,-1 2 0-16,2 1 0 0,-1-2 128 0,0-1-128 16,-2 0 0-16,-1 0 0 0,-4 1 0 0,0-1 0 15,-1-1 0-15,1 2 0 0,-3-3 128 0,1 0-128 16,-2 0 0-16,4 0 0 0,-1 1 0 0,1-1 0 15,0 0 0-15,1 0 0 0,3-1 0 0,1-2 0 16,0 2 0-16,-1 0 128 0,-1-2-128 0,-2 2 0 16,-2-1 0-16,1 0 0 0,0 0 0 0,0 0 0 15,-1-1 0-15,2 0 0 0,-2-1 128 0,1 2-128 0,1 0 0 0,-1 0 0 16,3-3 0-16,0 1 0 0,-1 0 0 0,0 3 0 16,-4-4 0-16,1 1 0 0,0 2 0 0,2 0 0 15,-2 1 128-15,2 1-128 0,-1 0 0 0,0 1 0 16,0 1 0-16,2-2 0 0,-1 0 0 0,4 0 0 15,-1 0 0-15,-1 0 128 0,-3 0-128 0,-2 0 128 16,4 0-128-16,-3 0 128 0,-3-2 48 0,0 2 0 16,2 0 0-16,-3 0 0 0,-2 0-48 0,2 0 0 15,-1-1 0-15,0 1 0 0,-3 0-128 0,0 0 160 16,-1 0-160-16,-2 0 160 0,0 1-160 0,-4 1 0 16,-1 0 0-16,-1 2 0 0,0-2 0 0,-1 1 0 15,1-3 128-15,-2 1-128 0,-1 2 0 0,-1-2 0 0,1 0 0 0,-2-1 0 16,2 0 0-16,0 0 0 0,-2 2 128 0,0-2-128 15,2-2 0-15,-1 2 0 0,2 0 0 0,-1 0 0 16,-1-1 0-16,0 1 0 0,2-1 0 0,-3 0 0 16,0 2 0-16,0-1 0 0,0-1 0 0,1 1 0 15,-11 0 0-15,9 0 0 0,-9 0 128 0,0 0-128 16,10 0 0-16,-10 0 0 0,0 0 0 0,0 0 0 16,0 0-240-16,0 0-16 0,-9-4-16 0,-1-4 0 31,-2 0-2672-31,-1 1-512 0</inkml:trace>
  <inkml:trace contextRef="#ctx0" brushRef="#br2" timeOffset="87804.79">26279 19309 14047 0,'9'-11'624'0,"-1"7"128"0,-1-2-608 0,1 1-144 0,-2 0 0 0,-1-4 0 16,1 2 1536-16,-6 7 288 0,0 0 48 0,5-11 16 15,-3 2-160-15,-2-4-48 0,-1 3 0 0,-2-1 0 16,1 2-176-16,-3 0-32 0,0-5-16 0,-3 5 0 16,-1 0-352-16,-1 2-64 0,-3-4-16 0,1 4 0 15,-4-3-320-15,-2 5-80 0,-2 1-16 0,-4-1 0 16,-4 1-160-16,-2 1-48 0,-4 2 0 0,-1 4 0 15,-3 2-48-15,-3 4-16 0,-2 3 0 0,0 4 0 16,-1 4-80-16,2 3 0 0,1 0-16 0,1 2 0 16,-3-1-64-16,3 0-16 0,4 3 0 0,4 0 0 15,5 2-160-15,6-1 128 0,3-1-128 0,6-1 128 16,5 1 48-16,4-4 0 0,3 2 0 0,5-2 0 16,4-1 80-16,3-1 32 0,2-2 0 0,3 2 0 0,4-7-80 0,3 0-16 15,1-2 0-15,3-3 0 0,-2-1 0 0,0-5-16 16,4-1 0-16,-4 1 0 0,0-5-48 15,-1 0-128-15,-1-2 192 0,-1-1-64 0,-1 1-128 0,1 0-224 16,-6 2 48-16,1-2 16 16,-1-2-1952-16,-1 3-400 0,0 3-80 15,-1-4-14880-15</inkml:trace>
  <inkml:trace contextRef="#ctx0" brushRef="#br2" timeOffset="88224.83">26464 19510 21183 0,'0'0'944'0,"0"0"192"0,0 0-912 0,0 0-224 0,0 0 0 0,0 0 0 16,0 0 2128-16,0 0 384 0,0 0 80 0,0 0 16 15,0 0-1152-15,10-4-240 0,0-1-32 0,4 4-16 16,1 4-192-16,3 2-32 0,0-1-16 0,-2 4 0 15,-1 3-416-15,-3 3-96 0,-1 0-16 0,-4 0 0 16,-2 2-224-16,-5 3-48 0,-5 5-128 0,-2 0 192 16,-4 1 64-16,-7 0 16 0,-3-1 0 0,-4-1 0 15,0 0 144-15,0-3 32 0,0-1 0 0,2 0 0 16,2-1-128-16,2-1-32 0,2-2 0 0,3-4 0 16,4 1-32-16,3-4 0 0,4-1 0 0,3-7 0 0,0 0 64 15,9 8 0-15,2-2 0 0,7-2 0 16,5-3 176-16,2-2 32 0,3-2 16 0,5-3 0 0,0 1-224 0,4 1-64 15,1-3 0-15,1 1 0 0,-1 1-64 0,-3 2 0 16,-3-3-16-16,-4 1 0 0,-5 2-176 0,0-3 0 16,-3 0 0-16,-2 2 0 0,-4 2 0 0,-1-2 0 15,-2-1 0-15,-11 5 0 16,0 0-896-16,10-4-224 0,-10 4-32 0,8-2-16 16,-8 2-2016-16,0 0-400 0,10-9-64 0,-10 9-32 0</inkml:trace>
  <inkml:trace contextRef="#ctx0" brushRef="#br2" timeOffset="89149.38">28129 18821 9215 0,'0'0'816'0,"7"-5"-656"0,2 1-160 0,-1-2 0 15,-8 6 1808-15,10-6 336 0,0-1 64 0,-1 1 16 16,-9 6-400-16,10-4-80 0,-2-1-16 0,0-1 0 0,-8 6-192 0,0 0-64 15,0 0 0-15,0 0 0 0,6-8-304 0,-6 8-64 16,0 0-16-16,0 0 0 0,0 0-288 0,-13 3-64 16,-1 2-16-16,-4 1 0 0,-2 2-96 0,-5 5-32 15,-1 3 0-15,-3 2 0 0,-3 1 112 0,-2 3 0 16,-4 2 16-16,1 0 0 0,0-1-176 0,0 2-32 16,-1-1-16-16,2 0 0 0,1-2-160 0,4-2-16 15,3-3-16-15,4-2 0 0,4 2 16 0,3-2 0 16,3-2 0-16,4-2 0 0,1-1-64 0,3 2 0 15,1-3 0-15,2-1 0 0,3-8 16 0,0 0 0 16,0 0 0-16,13 7 0 0,2 0 112 0,3-3 32 16,1-1 0-16,5-2 0 0,3 4-144 0,3 0-16 0,2-2-16 0,0-1 0 15,-1 1-240-15,0-1 144 0,1-2-144 16,4 2 128-16,1-2-128 0,-2 2 0 0,-1 2 0 0,2-1 0 16,-3-1 0-16,-1-1 0 0,-4 2 0 0,-4-1 0 15,-4 0 0-15,-2-1 0 0,-4-2 0 0,-2 1 0 31,-12 0-896-31,10 0-224 0,-10 0-32 0,0 0-16 16,9 0-1824-16,-9 0-352 0</inkml:trace>
  <inkml:trace contextRef="#ctx0" brushRef="#br2" timeOffset="89646.91">29474 18704 18431 0,'5'-17'1632'0,"-2"4"-1312"16,3-1-320-16,-1 3 0 0,-2-2 992 0,1 3 128 15,-1 1 32-15,-3-1 0 0,0 10 528 0,-4-8 112 16,-1 0 32-16,-3 5 0 0,-2-3-736 0,-3 6-128 15,-3 2-48-15,-4 2 0 0,-5 2-240 0,-4 1-48 16,-5 6-16-16,-2 2 0 0,1 3-80 0,-2 4-16 16,-4 1 0-16,-1 9 0 0,0 3-16 0,2 6-16 15,-2 7 0-15,7 3 0 0,1 1-80 0,9-1-16 0,5-4 0 16,6 1 0-16,4-5 64 0,6-4 0 0,4-5 0 0,4-2 0 16,5 2-48-16,6-7 0 0,6-1 0 15,3-4 0-15,4-2 80 0,4-2 16 0,1-3 0 0,2-2 0 16,3-9 32-16,3-4 16 0,2-4 0 0,3-6 0 15,2-4-64-15,-2-1-16 0,0-6 0 0,0-2 0 16,1-2-16-16,2-12 0 0,1-9 0 0,5-6 0 16,2-7-48-16,2-9-16 0,1-4 0 0,-8 3 0 15,-10 6-176-15,-7 4-32 0,-9 11-16 0,-8 1 0 16,-10 2 32-16,-8 5 0 0,-4 5 0 0,-10 3 0 16,-5-1-16-16,-10 0 0 0,-10-1 0 0,-6 2 0 15,-9 4-176-15,0 2 0 0,-2 4-160 0,0 6 160 16,-1 5-928-1,3 8-96-15,2 4 0 0,4 5-16 0,1 1-2000 0,6 6-400 16</inkml:trace>
  <inkml:trace contextRef="#ctx0" brushRef="#br2" timeOffset="108289.24">16725 14134 6447 0,'0'0'576'15,"-14"-2"-576"-15,3 1 0 0,1 0 0 16,-2-7-288-16,2 4-160 0,-1 2-48 0,1-2 0 0,1-6 1008 0,2 2 208 16,2 1 48-16,0 2 0 0,5 5 416 0,0 0 96 15,-5-6 0-15,5 6 16 0,0 0 48 0,0 0 16 16,0 0 0-16,0 0 0 0,-4-10-192 0,4 10-32 15,0 0-16-15,0 0 0 0,0 0-304 0,0 0-64 16,-2-7-16-16,2 7 0 0,0 0-128 0,0 0-32 16,0 0 0-16,0 0 0 0,0 0 96 0,0 0 16 15,6 11 0-15,3-2 0 0,-1 2 16 0,1 1 16 16,-1 4 0-16,1 1 0 0,-1-3-240 0,0 4-48 16,-1 0-16-16,2 2 0 0,1 4-80 0,2 4-16 0,0 4 0 15,4 2 0-15,0 3-32 0,2 2-16 0,1 5 0 0,3-1 0 16,1-5 80-16,1 3 16 0,0 3 0 0,0 2 0 15,0 2-64-15,0 3-16 0,-1-1 0 0,1 0 0 16,1 4-80-16,0-1-16 0,0-1 0 0,1 2 0 16,-2-1-32-16,1 3-16 0,0 1 0 0,0 0 0 15,0-1-16-15,1 1 0 0,-2 1 0 0,-1-5 0 16,-2-5 128-16,4 4 0 0,4-3 16 0,-1 0 0 16,0 2 48-16,1-1 16 0,-1 1 0 0,0-2 0 15,0 1-96-15,0 1-32 0,0-1 0 0,1 1 0 16,-1-2-32-16,-1-1-16 0,-3 4 0 0,3-1 0 15,-1 0-32-15,1-4-128 0,-3-4 192 0,2 4-64 0,-1 0-128 16,2 0 192-16,-1-5-192 0,1 4 192 0,1-1-192 16,1 3 192-16,-2-1-192 0,0-3 192 15,-1 2-32-15,1-3 0 0,-3 3 0 0,0-3 0 0,0-1 16 0,-1 1 0 16,-1-3 0-16,-3 1 0 0,0 1-48 0,0-1 0 16,0 1 0-16,0 3 0 0,-1-2-128 0,0 0 0 15,-2-4 144-15,3 0-144 0,1-1 0 0,1 1 144 16,1 0-144-16,1 0 0 0,-2-1 160 0,0 0-160 15,-1-1 128-15,-2 2-128 0,-2-1 128 0,-1-1-128 16,1-3 128-16,-1 2-128 0,1-2 128 0,2 2-128 16,0 1 0-16,-3 0 128 0,2-7-128 0,-3 3 0 15,-1 3 0-15,-2-4 128 0,3-4-128 0,-1 3 0 0,-4 2 144 16,1-1-144-16,-3-3 0 0,0 2 128 0,-2-1-128 16,0-2 0-16,1 2 0 0,-3 0 0 0,-1-2 0 15,0 3 0-15,-2-5 0 0,0 2 0 0,-2 1 0 0,2-3 128 16,3-1-128-16,-1 2 0 0,0-3 0 0,-1 0 0 15,3-2 0-15,0-2 0 0,-1 1 0 0,3-4 0 16,0-1 0-16,0-1 0 0,3 0 0 0,-3-2 128 16,0 1-128-16,-3 0 0 0,1-5 0 0,0 2 128 15,0-1-128-15,-4-10 0 0,4 8 0 0,-4-8 128 16,2 14-128-16,1-6 0 0,-3-8 0 0,0 0 0 16,1 11 0-16,-1-2 0 0,0-9 0 0,1 9 0 15,-1-9 0-15,2 12 0 0,-2-3 0 0,1 2 0 16,-1-11 0-16,0 0 0 0,4 8 0 0,-2 4 128 15,1-3-128-15,1 2 0 0,-4-11 0 0,5 9 0 16,-2 0 0-16,-3-9 0 0,5 6 0 0,-5-6 0 16,0 0 0-16,0 0 0 0,0 0 0 0,0 0 128 0,0 0-128 0,0 0 0 15,0 0 0-15,0 0 0 0,0 0 176 0,0 0-48 16,0 0 0-16,0-9 0 0,-2-3-128 0,-2-4 160 16,-1-3-160-16,-1 0 160 0,-2-2-160 0,-1-6 128 15,-2-3-128-15,-2-2 128 0,-4-4-128 0,0 1 0 16,-2-5 0-16,-2-2 0 0,0-1 0 0,0-3 0 15,-3-1 128-15,-3-4-128 0,0 1 0 0,-3-5 0 16,-3-2 0-16,0-4 0 0,-4-2 0 0,-5 1 0 16,-2 4 0-16,1-3 0 0,-1-7 0 0,3 0 0 15,-3-4 0-15,2 0 0 0,-1-3 0 0,1 1 0 16,2-1 0-16,-1-1 0 0,0 1-160 0,0 0 160 16,0-2 0-16,1 0-144 0,3 5 144 0,2-1 0 0,-1 0-144 0,3-1 144 15,-1 1 0-15,-1 1-144 0,0 1 144 0,-1 5 0 16,1 6-192-16,-1 2 192 0,-1-1-192 0,3 3 192 15,-2 1-192-15,3 2 192 0,1 1-192 0,2 1 192 16,1 4-160-16,3-1 160 0,0 3-128 0,1 0 128 16,5-5 0-16,-2 4-128 0,2-1 128 0,2 5 0 15,1-2 0-15,0 3-128 0,2-3 128 0,0 4 0 16,-1 2-144-16,2 1 144 0,0 0-160 0,3 0 160 16,1-2-144-16,2 1 144 0,-2-3-128 0,2 3 128 15,2 0 0-15,2 1 0 0,0 4 0 0,2 0 0 16,0 3-192-16,0 0 64 0,2 2 0 0,2 3 0 15,-2 2 128-15,0 0 0 0,0 4 0 0,0 1 0 16,-2 4 0-16,2 2 0 0,-1 0 0 0,2 3 0 16,1-3 0-16,-2 6 0 0,0 6-144 0,0 0 144 15,0 0 0-15,0 0-144 0,0 0 144 0,8 8 0 0,2 6-192 16,0 4 192-16,3 1-192 0,1 10 192 0,1 3-128 0,7 10 128 16,1 4 0-16,4 7 0 0,2 8-128 0,1 5 128 15,0 9 0-15,0-1 0 0,1 0 0 0,-1 3-128 16,2 7 128-16,2 1 0 0,2 0 0 0,-1 2 0 15,2 0 0-15,1 2 0 0,2 4 0 0,0 1 0 16,2 0 0-16,2 0 0 0,-1 2 0 0,3 2 128 16,-1-1-128-16,4 3 0 0,-1-5 144 0,-2 7-144 15,-6 1 128-15,0-2-128 0,-3 0 0 0,-4 3 128 16,-2-4-128-16,-1-1 0 0,-4-2 0 0,4-3 128 16,-4-4-128-16,2-1 0 0,0-5 128 0,1-1-128 15,2-4 128-15,-1-4-128 0,1-4 144 0,1-5-144 0,0-1 160 0,-2-4-160 16,-2 2 144-16,1-8-144 0,0-3 128 0,-3-7-128 15,-2-1 0-15,-2-6 0 0,-2-3 0 0,-1-4 0 32,-1-9-1696-32,0-3-368 0,-1-4-80 0</inkml:trace>
  <inkml:trace contextRef="#ctx0" brushRef="#br2" timeOffset="111212.94">17039 15171 12095 0,'-28'-32'528'0,"11"9"112"0,-1-6-512 0,5 9-128 16,0-3 0-16,-1 1 0 15,-2 1-496-15,-2-1-128 0,4 3-16 0,-1 4-16 16,-2 2-16-16,0-1 0 0,0 2 0 0,1 1 0 0,-2-2 992 0,-1 2 208 16,-2-2 48-16,1-1 0 0,0-2 464 0,-2-2 112 15,-3 1 0-15,2-2 16 0,1 0 80 0,1 0 16 16,0-1 0-16,0-2 0 0,0 2-128 0,2 3-32 16,0 1 0-16,0 3 0 0,1-2-64 0,2 5-16 15,0 1 0-15,2 1 0 0,2 3 32 0,2 3 0 16,2 0 0-16,8 2 0 0,0 0-352 0,0 0-64 15,1 8 0-15,4 3-16 0,4 6-368 0,3 1-80 0,2 2-16 0,1 8 0 16,5 2 160-16,4 11 16 16,6 5 16-16,-1 10 0 0,8 9 32 0,2 5 0 15,4 2 0-15,2 8 0 0,-1 12-64 0,3 5-16 16,2 9 0-16,-1 2 0 0,0 0-160 0,2 4-16 0,1 2-128 0,-2-4 192 16,1-5-192-16,-3-2 144 15,-3 0-144-15,0-1 128 0,-2-11 128 0,1 1 32 16,0-1 0-16,0 0 0 0,-1-4-16 0,1 0 0 0,3-7 0 0,0 0 0 0,0-1-128 0,-1-1-16 15,0-3-128-15,-1 2 192 0,1-5-192 0,13 26 0 16,-7-17 128-16,-18-26-128 0,2 3 0 0,-2 1 0 16,-2-3 0-16,2 4 0 0,0-2 128 0,-1-2-128 15,-1-4 0-15,-6-2 144 0,2-1-144 0,-4 0 0 16,-3-6 0-16,-1 0 0 0,-5-4 0 0,-1-3 0 16,0 0 0-16,-3-5 0 0,-1-3 0 0,0-1 0 15,-1-5 128-15,0-3-128 0,-3-3 0 0,0-3 0 16,-1-5 0-16,-1 0 0 0,-3-8 0 0,0 0 0 15,-2-8 0-15,1-6 0 0,-4-8 0 0,-3-5 0 16,-1-7 0-16,-2-8 0 0,-3-2 0 0,-1-9 0 16,-4 0 128-16,-4-9-128 0,-4-4 0 0,-1-7 0 15,-2-4 0-15,-1-1 128 0,-1-1-128 0,1-5 0 16,-4-3 0-16,1-4 128 0,-3 0-128 0,0-3 0 16,0-3 144-16,-2-1-144 0,-4-6 176 0,-4-3-48 15,-3-1 0-15,1-5 0 0,-6-6-128 0,3-3 160 16,0-2-160-16,3-1 160 0,2-4-160 0,4 2 0 15,2 3 144-15,2 0-144 0,0 0 0 0,0 6 144 16,3 6-144-16,0 4 0 0,3 3 160 0,4 10-160 0,2 6 128 16,4 9-128-16,2 8 0 0,1 8 0 0,4 6 128 15,3 4-128-15,1 7 0 0,0 6 0 0,3 6 0 0,0 4 0 16,2 7 0-16,0 5 128 0,2 5-128 16,0 3 0-16,0 7 0 0,-1 3 0 0,6 1 128 15,-5 10-128-15,1 6 0 0,1 7 0 0,1 5 0 0,2 10 0 16,2 8 0-16,0 13 0 0,4 12 0 0,4 13 0 15,4 7-144-15,1 15 144 0,3 9 0 0,2 10 0 16,2 6 0-16,3 6 0 0,5 8 0 0,0 5 0 0,2-3 0 16,2 3 0-16,3 4 0 0,1 3 0 0,-2-4 0 15,2 0 0-15,3-6 0 0,1 1 0 0,0 0 128 0,-2-5-128 16,-2-10 176-16,-1 1-176 0,0-5 240 0,0-3-64 16,0-5-16-16,-2-4 0 0,-1 1 0 0,-3-4 0 15,-1 0 0-15,-1-5 0 0,-1-4-160 0,0-2 192 16,-2 0-192-16,1-5 192 0,-2-6-192 0,1-8 128 15,-2-3-128-15,1-6 128 0,-2-3-128 16,-1-3 0-16,0-3 0 0,0-7 128 0,-2-5-128 0,-1-3 0 16,-2-8 0-16,-3-1 0 0,0-4 0 0,-2-6 0 15,-3-6 0-15,2 5 0 0,-4-10 0 0,-4-9-176 16,-3-12 176-16,0 0-128 0,0 0 0 0,-7-17 0 16,-1-11 0-16,-3-8 0 0,-6-8 128 0,-1-14-160 15,-1-4 160-15,-1-9-160 0,0-5 160 0,-2-4 0 16,-1 1 0-16,-2-13 0 0,-5-11 0 0,8 25 0 0,-6-10 0 0,-3-10 0 15,1-4 0-15,-3-5 0 16,-2-3 0-16,-2-3 0 0,-2 0 0 0,-2-8 0 16,-2-6 0-16,0-4 0 0,-2-1 0 0,1-4 0 0,-2-3 0 0,0-1 0 15,2 2 0-15,1 4 0 0,-1 2 128 16,4 5-128-16,-1 4 0 0,0 2 0 0,1 4 0 16,2 0 0-16,3 4 0 0,2 4 0 0,3 2 0 15,3 6 128-15,2 7-128 0,3 5 0 0,3 4 0 0,1 6 128 16,0 2-128-16,4 3 0 0,-1 7 0 0,1 3 0 15,1 7 0-15,2 6 0 0,-1 7 0 0,2 3 0 0,1 5 0 16,1 10 0-16,0 0 0 0,2 7 0 16,-1 7 0-16,5 0 0 0,-1 7 0 0,3 5 0 0,0 0 0 0,0 0 0 15,3 8 0-15,-1 8 0 0,2 6-128 16,2 8 128-16,5 7-128 0,2 11 128 0,4 11 0 16,2 15-128-16,5 11 128 0,4 11 0 0,4 10 0 15,6 12-128-15,7 8 128 0,3 6 0 0,5 8 0 0,4 5 0 16,-1 5 0-16,5 2-128 0,4 7 128 0,1 1 0 15,8-1 0-15,0-1 0 0,1-2 0 0,0-1 0 16,0 2 0-16,-3-9 128 0,-2-5-128 0,0-5 0 16,-1-5 0-16,-1-6 128 0,-3-7-128 0,-3 0 176 15,-2-4-176-15,-4-2 192 0,-2-6-192 0,-4-6 192 16,-1-7-192-16,-1-6 192 0,-4-4-192 0,0-2 160 16,-4-6-160-16,-2-6 160 0,-3-6-160 0,-5-4 128 15,-2-5-128-15,-2-7 128 0,-6-2-128 0,0-8 0 0,-2-3 0 16,-3-3 0-16,-2-3 0 0,-3-7 0 15,-2-7 0-15,-3-5 0 0,-2-4 0 0,-3-7 0 16,0 0-160-16,-9-14 160 0,-5-7-176 0,-4-11 176 0,0-5-192 16,-9-5 192-16,-2-10 0 0,-4-10-128 15,-5-9 128-15,-4-7 0 0,-2-5 0 0,-3-6 0 0,-2-6 0 16,-2-9 0-16,-3-8 0 0,-5-6 0 16,-3-3 0-16,-2-6 0 0,-3-4 0 0,-2-1 0 0,5-3 0 0,-3-1 0 15,1-5 160-15,3-1-16 0,-5-2 0 16,5-1 0-16,-1-2-16 0,6 0-128 0,-1 3 192 0,7-1-64 15,-1 1-128-15,5-1 0 0,3-1 144 16,-13-48-144-16,5 22 0 0,9 19 0 0,6 12 0 0,2 10 0 16,1 13 0-16,4 6 0 0,6 7 0 0,2 4 0 15,3 10 0-15,0 3-128 0,0 9 128 0,4 7 0 0,2 6 0 16,0 7 0-16,0 10 0 0,2 6-128 0,1 6 128 16,1 7 0-16,2 6 0 0,-1 7 0 0,3 3 0 15,2 3 0-15,4 11 0 0,0 0 0 0,0 0 0 0,-1 13 0 16,3 4 0-16,3 5 0 0,-1 9-144 0,5 10 144 15,2 7-160-15,6 12 160 0,3 6-128 0,3 13 128 16,3 11 0-16,5 14-144 0,8 9 144 0,2 8 0 16,3 4 0-16,1 8-128 0,4 7 128 0,2 5 0 15,6 5 0-15,3 2 0 0,3 2 0 0,4 6 0 16,6 0 0-16,-1 0 128 0,0-1-128 0,1-2 128 16,4-2-128-16,-1-1 128 0,0-4-128 0,0-9 176 15,-2-12-176-15,-3-2 192 0,-2-2-32 0,-7-7 0 0,-3-6 0 16,-3-6 0-16,-1-7-32 0,-6-4-128 15,-3-1 192-15,-4-4-64 0,-3-6 0 0,-5-8 0 0,-3-4 0 0,-7-4 0 16,-2 0-128-16,-3-7 192 0,-3-2-192 0,-6-19 192 16,0-2-192-16,1-2 0 0,-2-6 144 0,-3-5-144 15,-4-2 0-15,1-4 0 0,-2-3 0 16,-2-5 128-16,-4-7-128 0,-1-5 128 0,-5-4-128 0,0-9 128 16,-7-9-128-16,-4-12 144 0,-4-12-144 0,-5-6 160 15,-2-6-160-15,-4-7 0 0,-2-1 0 0,-3-9 0 16,-1-9 0-16,-2-6 0 0,0-3 0 0,-19-37 0 15,6 8 0-15,-2 0 0 0,-1-2 0 0,-3 1 0 16,-1-1 0-16,1-6 0 0,-3-10 0 0,1-3 0 16,3-4 160-16,-3-5-160 0,1-8 192 0,-2-6-192 15,2-7 128-15,5 0-128 0,5 4 0 0,6 1 0 0,5 5 0 16,9 4 0-16,4 6 0 0,2 8 0 0,4 7 0 16,-1 4 0-16,1-2 0 0,-1 10-144 0,1 11 144 0,-3 4 0 15,-6 8 0-15,-1 4 0 0,1 8 0 0,1 6 0 16,-1 9 0-16,-1 5 0 0,1 3 0 0,1 2 0 15,1 7 0-15,0 2 0 0,7 3 0 0,2 7 0 16,2 3 0-16,0 6 0 0,1 5 0 0,2 3 0 16,2 4 0-16,-1 2 0 0,2 3 0 0,2 5 0 15,2-1-144-15,2 6 144 0,1 2-128 0,4 4 128 16,4 6-160-16,0 0 160 0,0 0-192 0,0 0 48 0,0 0 16 16,0 0 0-16,12 5-96 0,0 8-16 0,4 3 0 15,2 3 0-15,1 4 240 0,1 9-192 0,2 4 192 0,3 5-192 16,2 12 192-16,4 11 0 0,4 10 0 0,3 7-144 15,4 10 144-15,4 14 0 0,6 12 0 0,1 6 0 16,0 3 0-16,2 5 0 0,-3 9 0 0,0 0 0 16,0-2 0-16,2 6 0 0,1 5 0 0,0-1 0 15,1 5 0-15,3-1 176 0,-2 4-48 0,-2 1 0 16,-3 5 32-16,0-2 0 0,-1-5 0 0,-2-1 0 16,-2-3 16-16,-2-2 0 0,-2-7 0 0,0-5 0 15,-2-2 80-15,-2-4 0 0,0-1 16 0,-5-1 0 16,-4-8-144-16,1-5-128 0,-2-10 144 0,-1-1-144 15,0-6 0-15,1-5 0 0,3-12 0 0,-1-5 0 16,2-9-640-16,-2-4-32 16,1-9 0-16,0-10 0 0,1-4-2176 0,3-12-432 0,-3-5-96 15</inkml:trace>
  <inkml:trace contextRef="#ctx1" brushRef="#br1">9831 19029 0,'0'0'15,"0"0"1,0 0 0,46-35-1,-17 15 1,-5 6-1,14 0 1,-5 6 0,-5-3-1,-2 17 1,3-15 0,15 13-1,-44-4 1,0 0-1,0 0 1</inkml:trace>
  <inkml:trace contextRef="#ctx0" brushRef="#br1" timeOffset="118340.8">12916 5084 7359 0,'0'0'656'0,"0"0"-528"0,0 0-128 0,0 0 0 0,8-3 1664 0,-2 1 320 15,0-2 48-15,1 1 16 0,-1-1-720 0,0 3-144 16,1-1-32-16,-1-2 0 0,0-3 64 0,1 4 0 15,-2 0 0-15,-5 3 0 0,0 0-192 0,6-1-48 16,-6 1 0-16,9 0 0 0,0 0-416 0,1 2-96 16,0 2-16-16,3 0 0 0,0 0-48 0,-1 1-16 15,2 0 0-15,0 3 0 0,0-2-16 0,2-1-16 16,0 3 0-16,-1-2 0 0,-1 4-48 0,-1-2-16 16,-3 3 0-16,-2-3 0 0,-2 2-112 0,-2-2-32 15,-4 3 0-15,-2 1 0 0,-6 3 32 0,-1-1 0 16,-4 1 0-16,1 0 0 0,-5-1 80 0,-1 0 0 15,-1 0 16-15,-1-1 0 0,-2-4 0 0,1 0 0 16,-1-2 0-16,2-2 0 0,1-1-96 0,2-1-32 16,2-1 0-16,2 0 0 0,2 0-144 0,4-2 0 15,7 0 0-15,0 0 0 16,0 0-656-16,0 0-176 0,2-6-16 0,1-2-16 16,4 2-2432-16,2 1-480 0</inkml:trace>
  <inkml:trace contextRef="#ctx0" brushRef="#br1" timeOffset="118797.74">13188 5183 16575 0,'0'0'1472'16,"0"0"-1168"-16,5 5-304 0,-5-5 0 15,0 0 1472-15,0 0 256 0,0 0 32 0,0 0 16 0,-11 5-512 0,-2-1-112 16,-1-2 0-16,-4 0-16 0,-2-2-432 0,-3 0-64 15,-1-2-32-15,-3 0 0 0,0-1-96 0,-2 2 0 16,-4 0-16-16,0-2 0 0,0 1 144 0,-1-2 48 16,-2 0 0-16,-3 1 0 0,-5 1-48 0,-1-2-16 15,-4-4 0-15,-2 2 0 0,-1-3-176 0,-2 0-48 16,-3-2 0-16,-4-2 0 0,-7-3-96 0,-2 0-32 16,-2 1 0-16,-2-4 0 0,0-6-32 0,1 3-16 15,-4 0 0-15,-1 2 0 0,-5-3-16 0,3-1 0 16,1 0 0-16,1 2 0 0,0 2-16 0,0 0 0 15,-2 2 0-15,4 0 0 0,-2-2 0 0,4 1 0 16,3 1 0-16,3 4 0 0,2 2-192 0,1 1 128 16,1 3-128-16,2-2 0 0,0 3 128 0,3-4-128 15,4 4 0-15,-18-7 0 0,8 4 0 0,6 2 0 16,5 2 0-16,0-2 0 0,1 3 128 0,1 2-128 16,0 0 0-16,2-1 144 0,4 1-144 0,5 2 0 0,-3 1 0 15,6 1 0-15,3 0 0 0,2 5 0 0,2-3 0 16,7 0 0-16,0 1 0 0,1 0 0 15,1 1 0-15,4-2 0 0,3-1 0 0,5-1-144 0,10-1 0 16,0 0 0 0,0 0-1392-16,0 0-288 0,0 0-48 0,14-1-14512 0</inkml:trace>
  <inkml:trace contextRef="#ctx0" brushRef="#br1" timeOffset="119441.41">4801 4193 7359 0,'1'-21'656'0,"-1"7"-528"0,0 0-128 0,0-1 0 0,0 0 2960 0,-1-2 560 15,-3 3 128-15,-1 0 0 0,-1 2-1664 0,-4 3-320 16,-3-3-80-16,-5 6-16 0,-4 0-448 0,-4 6-96 16,-1 5 0-16,-6 2-16 0,-5 5-352 0,-4 4-64 15,-4 3-16-15,-3 4 0 0,-5 8 0 0,-2 3 0 16,-1 5 0-16,1 2 0 0,0 0-16 0,4-1-16 16,3 0 0-16,7 3 0 0,7 3-128 0,9-4-32 15,5-3 0-15,9-3 0 0,4-6-160 0,7 0-32 16,3-4-16-16,7 1 0 0,5-8-176 0,8 0 0 15,4-2 0-15,6-2 128 0,5-5-128 0,4-4 0 16,3-4 0-16,3-2 128 16,-4-2-432-16,3-3-80 0,-5-2-32 0,-2 0 0 15,-3-4-2816-15,-4 1-560 0,6-6-112 0,-8 5-32 0</inkml:trace>
  <inkml:trace contextRef="#ctx0" brushRef="#br1" timeOffset="119746.91">4759 4638 20271 0,'0'0'896'0,"0"0"192"0,-1-11-880 0,1 11-208 0,7-6 0 0,4 2 0 16,0 0 2240-16,0 2 384 0,3-1 96 0,3 2 16 16,1 1-1936-16,1 1-384 0,1 2-80 0,1 2-16 15,-4-1 64-15,0 3 0 0,-3 4 0 0,-3-3 0 0,-3 4-64 0,-4 3-16 16,-2 3 0-16,-6 2 0 0,-3 1 336 0,-6 0 80 15,-5 2 16-15,-10 11 0 0,2-2-208 0,0-1-32 16,0-3-16-16,1-5 0 0,3-3 16 0,2 0 0 16,3-1 0-16,5-2 0 0,6-3-208 0,6 1-32 15,2-1-16-15,6-5 0 0,3 0-64 0,6-5-16 16,3-4 0-16,-2-2 0 0,5-3-16 0,2 0 0 16,5 0 0-16,0-5 0 0,-2 0-384 0,3-4-80 15,-2 1 0-15,0 3-11888 16,0-3-2368-16</inkml:trace>
  <inkml:trace contextRef="#ctx0" brushRef="#br1" timeOffset="120224.28">5758 4043 22111 0,'-11'-11'1968'0,"11"11"-1584"0,-3-3-384 0,-2-2 0 16,0 0 560-16,5 5 16 0,-5-2 16 0,5 2 0 15,-5 0 304-15,5 0 48 0,0 0 16 0,0 0 0 0,0 0-256 16,4 10-64-16,2-3 0 0,4 2 0 0,4-3 128 0,4 2 0 15,2 1 16-15,4-1 0 0,3 1-224 0,2 0-48 16,2 0-16-16,1-1 0 0,1 1-48 0,0-2 0 16,0 3 0-16,-3-2 0 0,1 2-96 0,-4-1-32 15,-2 3 0-15,-2 0 0 0,-4-2-112 16,-3 3-16-16,-3-1-16 0,-3-1 0 0,-2 2 16 0,-2 1 0 16,-2-3 0-16,-4 2 0 0,-4 2 192 0,-2 0 64 15,-3 3 0-15,-6 0 0 0,-3-1 0 0,-2 0 16 16,-6 2 0-16,0 2 0 0,-4-1-144 0,-1 3-48 15,-3 0 0-15,0-3 0 0,4-1-128 0,-1-1-16 16,2 0-128-16,1 0 192 0,1-3-192 0,3-2 0 16,2-2 0-16,5-1 0 0,3-3-176 0,4-5-128 0,3-1-16 0,7-1-16 31,0 0-2128-31,4-7-416 0,7-7-96 0</inkml:trace>
  <inkml:trace contextRef="#ctx0" brushRef="#br1" timeOffset="120649.82">7237 3805 27647 0,'6'-1'2448'0,"1"-3"-1952"0,-7 4-496 0,0 0 0 0,0 0 464 16,0 0 0-16,0 0 0 0,0 0 0 0,-10 1 208 0,-4 3 32 16,-3 2 16-16,-5 2 0 0,-3 5-320 0,-6 3-64 15,-2 5-16-15,-4 5 0 0,0 7 256 0,-3 4 32 16,-2 5 16-16,2 1 0 0,2 4-144 0,4-1-32 16,3 2 0-16,7-1 0 0,6-2-272 0,7-4-176 15,5-2 192-15,6-7-192 0,6-4 448 0,5-3 0 16,7 1-16-16,6-5 0 0,7-4 208 15,3-5 32-15,3-4 16 0,2-3 0 0,3-7-80 0,0-5-16 16,1-7 0-16,1-2 0 0,-2-5-96 0,0 0-32 16,0-7 0-16,-1 0 0 0,3-5 176 0,-5-5 16 0,-1-7 16 0,-3-3 0 15,-6-3-144-15,-5-6-16 16,-4-3-16-16,-7 4 0 0,-8 3-288 0,-6 6-48 0,-7 6-16 16,-7 5 0-16,-9 6-144 0,-8 5 0 0,-4 5 0 0,-3 4 0 31,-7 2-720-31,-1 6-176 0,0 2-48 0,0 5 0 15,3 6-2384-15,3 2-464 0</inkml:trace>
  <inkml:trace contextRef="#ctx0" brushRef="#br1" timeOffset="121806.69">4430 5784 27183 0,'0'0'592'0,"1"-8"128"0,0-2 32 0,-1-4 16 0,0 2-624 0,-1 0-144 15,-1 3 0-15,-3 2 0 0,1 0 1168 0,-4 1 208 16,-1 2 32-16,-6 4 16 0,-3 3-208 0,-1 0-64 16,-4 4 0-16,-1 2 0 0,-4 3-400 0,-1 5-96 15,-5 1-16-15,-3 2 0 0,-4 5-320 0,0 5-64 16,3 1 0-16,3 4-16 0,2 0 16 0,6 4 0 16,5 0 0-16,8 0 0 0,3-2-64 0,7-3-16 15,5-3 0-15,7-3 0 0,5-4-176 0,4-5 128 16,5-2-128-16,6-2 128 0,6-1-128 0,4-6 128 15,4-5-128-15,0-3 128 0,-2-5-128 0,-1-1 0 16,-1-6 0-16,-12 4 0 16,0-1-928-16,1-4-160 0,-2-1-48 0,0 1 0 15,-5-1-1680-15,-1-1-352 0</inkml:trace>
  <inkml:trace contextRef="#ctx0" brushRef="#br1" timeOffset="122012.49">4732 6050 28559 0,'0'0'1264'0,"0"0"272"0,0 12-1232 0,0 2-304 0,-1 3 0 0,0 3 0 0,-3 6 1120 15,0-1 160-15,-1 4 48 0,-2 3 0 16,0 2-368-16,1 2-64 0,-2-3 0 0,1 0-16 16,-1-1-432-16,0 1-64 0,1-3-32 0,2-3 0 0,1 0-352 0,1-4 0 15,1-2 0-15,0-2 128 16,1-5-1440-16,2-2-288 0,3-7-48 0,-4-5-13504 0</inkml:trace>
  <inkml:trace contextRef="#ctx0" brushRef="#br1" timeOffset="122330.73">5139 5784 11967 0,'0'0'1072'0,"0"0"-864"16,0 0-208-16,0 0 0 0,0 0 2672 0,0 0 480 0,3-4 112 15,-3 4 0-15,5-4-1472 0,2-1-288 0,4 2-64 0,1-1-16 16,2 0-128-16,3-2-16 0,2-1-16 0,0 3 0 15,3-2-288-15,-1 0-48 0,2 1-16 0,2-6 0 16,-2 6-416-16,1-5-96 0,1 3-16 0,-5-2 0 16,-1 2-384-16,-1 3 0 0,-3-1 128 0,-2 0-128 15,-3 1-1072-15,-2 3-240 16,-8 1-48-16,0 0-9136 0,0 0-1808 0</inkml:trace>
  <inkml:trace contextRef="#ctx0" brushRef="#br1" timeOffset="122495.73">5292 6023 30175 0,'0'0'1344'0,"0"0"256"0,7 0-1280 16,3-1-320-16,1-1 0 0,1 1 0 0,1 1 544 0,2-1 32 15,2-3 16-15,2-1 0 0,3-5 288 0,-1 1 48 16,1-2 16-16,1-1 0 0,-3 3-608 0,-1-4-112 16,-1 1-32-16,-2 2 0 15,1-3-576-15,-1 1-128 0,1 0-32 0,-1-2-9920 16,0-3-1984-16</inkml:trace>
  <inkml:trace contextRef="#ctx0" brushRef="#br1" timeOffset="122875.94">6448 5401 12895 0,'0'-10'576'0,"0"10"112"0,0 0-560 0,0 0-128 0,0 0 0 0,0 0 0 16,-7 10 4416-16,-3 2 832 0,-4 4 192 0,-5 5 16 16,-7 7-3360-16,-1 3-688 0,-4 5-128 0,-1 3-16 15,-2 2-128-15,6 7-32 0,1 2 0 0,4 0 0 16,5 2-368-16,6-1-80 0,4-1-16 0,5 0 0 0,6-7-320 16,5-2-64-16,4-3 0 0,6-8-16 0,2-3 32 0,5-6 16 15,1-6 0-15,5-6 0 0,1-3 144 16,1-6 16-16,5-6 16 0,0-7 0 0,0-7 112 0,-1-6 0 15,-2-6 16-15,0-2 0 0,-3-3-16 0,-5-1-16 16,-4 0 0-16,-2 0 0 0,-7-3-96 0,-7-2-16 16,-5 2 0-16,-6-1 0 0,-4-1-240 0,-3 4-48 15,-10 2-16-15,2 3 0 0,-5 6-144 0,-4 5 0 16,-1 4 0-16,0 5-176 16,-1 5-752-16,0 2-160 0,1 6-16 0,-1 4-16 15,-3 4-2144-15,4 0-448 0</inkml:trace>
  <inkml:trace contextRef="#ctx0" brushRef="#br2" timeOffset="126538.21">26655 17849 19343 0,'-3'-13'1728'0,"-1"-3"-1392"15,-5-6-336-15,1 3 0 0,1 4 1792 0,-3 1 272 16,-4 1 64-16,0 2 16 0,-2 3-864 0,-1 2-160 15,-4 2-32-15,-3 4-16 0,-4 1-240 0,-1 3-64 16,-5 7 0-16,-3 6 0 0,-4 2-256 0,-2 1-64 0,-3 3-16 0,0 5 0 16,2 3-224-16,3-2-32 0,5 3-16 0,6 0 0 15,5-5-32-15,8 3-128 0,7-2 192 16,6-3-64-16,4-1-128 0,5 0 160 0,9-3-160 0,5-2 160 16,7-1 32-16,4-2 16 0,3-6 0 0,4 0 0 15,2 1-64-15,0-6-16 0,0-5 0 0,-2-3 0 16,-4-3-256-16,-1 1-64 0,-2-2-16 0,-1-2 0 15,-2 2-2336-15,-3-3-464 16,5 0-80-16,-9 2-32 0</inkml:trace>
  <inkml:trace contextRef="#ctx0" brushRef="#br2" timeOffset="126727.13">26894 18105 18431 0,'0'0'1632'0,"0"0"-1312"15,0 0-320-15,-8 6 0 0,0 0 2608 0,-1 3 448 16,0 4 80-16,-1 1 32 0,-1 4-1472 0,-1-1-288 16,-1 0-64-16,3 2-16 0,0-1-624 0,2 2-128 15,1 0-32-15,2 1 0 0,3-3-352 0,0-1-192 16,1 1 192-16,2-3-192 0,3-1-128 0,1-1-144 16,0-4-32-16,2 1-15808 0</inkml:trace>
  <inkml:trace contextRef="#ctx0" brushRef="#br2" timeOffset="127048.96">27622 17689 24879 0,'0'0'2208'0,"0"0"-1760"16,0 0-448-16,0 0 0 0,6-5 800 0,4-3 80 15,2 3 16-15,5 1 0 0,5-2 240 0,7 1 48 16,5 1 16-16,3 1 0 0,1-3-496 0,-2 2-112 15,-3 0-16-15,0 3 0 0,-2-1-576 0,-5 0 0 16,-5 1 0-16,-6 4 0 16,-4 0-1536-16,-4 5-368 0,-7-8-80 0</inkml:trace>
  <inkml:trace contextRef="#ctx0" brushRef="#br2" timeOffset="127192.96">27534 17941 23951 0,'0'0'2128'0,"0"0"-1696"16,10 3-432-16,5 0 0 0,3 1 1312 0,2-4 176 0,6-4 48 15,3 0 0-15,4-1-112 0,5 0-16 0,4-5 0 0,3 2 0 16,0-2-736-16,0 2-160 0,-3-2-16 0,-3 4-16 16,-2-3-352-16,-3 4-128 0,-2-2 0 0,-1 1-10704 15,-2 2-2224-15</inkml:trace>
  <inkml:trace contextRef="#ctx0" brushRef="#br2" timeOffset="127767.97">29499 17229 24015 0,'0'0'1056'0,"-1"-14"224"0,-1 2-1024 0,-3 0-256 0,-2 3 0 0,-5 0 0 15,-2 5 880-15,-2-1 112 16,-7 1 32-16,-5 4 0 0,-5 5-192 0,-4 2-16 0,-5 4-16 16,0 6 0-16,-4 5-192 0,2 4-32 0,2 3-16 0,4 5 0 15,3 3-240-15,8-1-32 0,5 1-16 0,10-2 0 16,6 1-48-16,9-3-16 0,7-4 0 0,8-1 0 15,6 0 368-15,6-5 80 0,7-7 16 0,5-4 0 16,3-3 64-16,4-3 16 0,3-1 0 0,0-7 0 16,1-5-192-16,-4-2-48 0,-2-6 0 0,-1-1 0 0,-3-5 32 0,-1-4 0 15,-4-2 0-15,-1-5 0 0,-1-1 96 0,-5-6 0 16,-4-7 16-16,-4 3 0 0,-7 2-224 0,-5 4-48 16,-8 4-16-16,-6 3 0 0,-6 6-192 0,-6 0-48 15,-7 2 0-15,-7 4 0 16,-8 0-944-16,-4 3-192 0,-1 4-32 0,-5 2-12368 15,-4 6-2464-15</inkml:trace>
  <inkml:trace contextRef="#ctx0" brushRef="#br2" timeOffset="129581.17">26082 17327 15663 0,'-10'-27'688'0,"4"12"144"0,1-2-656 0,-2 2-176 16,0-3 0-16,0 2 0 0,0 0 1344 0,0 2 256 16,-2 3 32-16,3 1 16 0,1-2-320 0,0 6-64 0,5 6-16 0,-4-6 0 15,4 6-368-15,0 0-80 0,-4-4-16 0,4 4 0 16,-4 9-352-16,-1 0-80 0,4 1-16 0,0 1 0 15,0 7 48-15,-3 4 0 16,0 0 0-16,-4 5 0 0,-2 4 0 0,-3 6 0 0,-1 6 0 0,-5 4 0 16,-4 6-32-16,-1 7 0 0,0 2 0 0,-1 7 0 15,-6 3-32-15,1 6 0 0,-2 4 0 0,0 0 0 16,-1 2-32-16,1 1-16 0,3 4 0 0,1-2 0 16,1 2 48-16,3 0 16 0,1-1 0 0,2 4 0 15,-2-2-128-15,-1-1-16 0,-2-4-16 0,2-4 0 16,0 5 0-16,0-13 0 0,0-2 0 0,0-3 0 15,-1-7 112-15,1 2 32 0,0-3 0 0,1 2 0 16,0-4-48-16,0-4 0 0,-1 1 0 0,4-2 0 16,-2-3-128-16,2-3-16 0,2 2-128 0,4-1 192 0,3-7-64 15,1-1 0-15,2-7-128 0,4 0 192 0,-1-4-16 16,4-5-16-16,1-1 0 0,2-5 0 0,2-4-160 0,0 0 0 16,2-5 0-16,2 1 0 0,2-5 0 0,2 0 0 15,2 2 0-15,0-4 0 0,5 2 0 16,2 2 0-16,3-2 0 0,3-4 0 0,2 0 0 0,3-1 0 15,2 0 0-15,3-1 0 0,0-4 0 0,3-1 0 16,0 2 128-16,6 0-128 0,5 0 0 0,6 0 0 16,7 2 0-16,-3 1 0 0,0 1 0 0,-2 0 0 15,4-2 0-15,3 2 0 0,4 3 0 0,5 3 0 16,3-1 0-16,3-2 0 0,-3-3 0 0,6 0 0 0,4 1 0 16,5 2 0-16,5-1 0 0,-7 2 0 15,-3-5 0-15,1 2 0 0,0 3 0 0,2-3 0 0,1 3 0 16,-4-4 0-16,-8-3 0 0,0 2 0 15,0 1 0-15,2 1 0 0,2 1 0 0,-2-4 0 16,-6 0 0-16,-1-1 0 0,1-2 0 0,2 3 128 16,1-2-128-16,2 1 0 0,0 0 0 0,-4-3 0 15,-1 3 128-15,1 0-128 0,7 1 0 0,1 2 0 16,2 1 0-16,-3 0 0 0,-4-1 0 0,1 3 0 0,2 3 0 0,1 0 0 16,-2-1 0-16,-4-1 0 0,-7 0 0 0,-2-3 0 15,-2 3 128-15,2 1-128 0,-3 3 128 0,-3-3-128 16,-4-2 192-16,-6-1-32 0,-3-1-16 0,-6-2 0 15,-6-3 32-15,-1 0 0 0,-1-3 0 0,-1-1 0 16,-2-1 16-16,-1-1 16 0,-1-5 0 0,-1 3 0 16,0 4 48-16,-1-3 16 0,-1 4 0 0,0-2 0 0,-3 1-144 15,2 6-128-15,0-2 192 0,-3-1-192 0,-4 0 192 0,2 2-192 16,-3-1 192-16,-2 1-192 0,0 0 144 16,0 0-144-16,-4 2 0 0,1 0 144 0,-1-2-144 15,0 3 160-15,-2-2-160 0,1 2 160 0,-1 0-160 0,-1 0 0 16,-10 0 0-16,12 0 0 0,-2 0 0 0,0 0 128 15,-10 0-128-15,0 0 0 0,10 1 128 0,-10-1-128 16,11 0 0-16,-11 0 128 0,0 0-128 0,8 1 0 16,-8-1 144-16,0 0-144 0,11 3 0 0,-11-3 128 15,0 0-128-15,7 2 0 0,-7-2 0 0,9-1 144 16,-9 1-144-16,9-1 0 0,-1-2 176 0,-1-2-176 16,2-1 160-16,1 0-160 0,0-6 224 0,2 2-48 15,-2-5-16-15,4-4 0 0,4-8 32 0,2-2 16 16,4-7 0-16,1-5 0 0,1-2-32 0,3-6-16 15,3-3 0-15,0-7 0 0,2-7-160 0,2-4 128 16,3-2-128-16,-1-3 128 0,4 0-128 0,-2 0 0 16,-6-8 0-16,0 4 0 0,2-5 0 0,-4 5 0 15,-2 1 0-15,-4 3 0 0,-1 1 0 0,-3 3 0 16,-3 1 0-16,-1 1 0 0,-2 2 0 0,-1 1 0 0,-2 0 0 16,1 0 0-16,-1 3 0 0,1-4 0 0,0 0-144 15,2 0 144-15,-2 1 0 0,0 4 0 0,2 4 0 0,1 2 0 16,0 1 0-16,1 2-128 0,-2 1 128 0,2 2 0 15,1 4-176-15,-1 0 176 0,-2 7-160 0,1 0 160 16,-1 2-192-16,0 2 192 0,-1 5-208 0,1 5 80 16,1-2 128-16,-1 4-160 0,-3-2 160 0,0 3-160 15,0 0 160-15,-1 2-160 0,1 1 160 0,1-4-160 16,-1-4 160-16,-1 6-128 0,1-1 128 0,1 1-128 16,-2-1 128-16,-2 3 0 0,0 0-144 0,1 1 144 15,0 1 0-15,-3 0 0 0,0 0 0 0,-2 2 0 0,1 2-160 0,-3-1 160 16,-3 4 0-16,-1 2-144 0,-1-4 144 0,-2 4-128 15,-1-2 128-15,-2 4-128 0,-3-3 128 0,-1 2-192 16,-3 1 192-16,0-2-192 0,-4 3 192 0,-1 0-160 16,-3-1 160-16,4 1-160 0,-5 1 160 0,-1-2 0 15,-2 0-144-15,-3 3 144 0,-3-6 0 0,1 1 0 16,-8 1 0-16,-2-2 0 0,-4 2-144 0,-5-2 144 16,-3 2 0-16,-4-2 0 0,-3 2 0 0,-6 2-128 15,-8-4 128-15,-5 3 0 0,-6-3 0 0,-4 3 0 16,-4 3-128-16,-7-4 128 0,-6-2 0 0,-6 4 0 15,-1 1 0-15,-6 1 0 0,-5-2 0 0,-3 4-128 16,-4 0 128-16,-6 1 0 0,-6 1 0 0,-2 3 0 16,-4 2 0-16,-6 1 0 0,-6-5 0 0,-1 2 0 0,1 1 0 0,1 0 0 15,1-2 0-15,0-1 0 16,0-3 0-16,3 1 0 0,6 2 176 0,3 2-176 16,1-1 192-16,6 3-192 0,3 0 256 0,3 6-48 0,1-6-16 15,5 4 0-15,2 1 0 0,2 3 0 0,0 1 0 16,3 0 0-16,5 0-32 0,3-1-16 0,-3 2 0 0,10 0 0 15,6 1-144-15,9 0 160 0,7 1-160 0,4 0 160 16,3 0-160-16,10 0 0 0,10-3 144 0,9-2-144 16,12-3-128-16,11 1-112 0,12-4-16 0,12-7-14176 15,0 0-2848-15</inkml:trace>
  <inkml:trace contextRef="#ctx0" brushRef="#br1" timeOffset="133727.25">3741 3713 19343 0,'0'0'1728'0,"-3"-7"-1392"16,-2-5-336-16,3 6 0 0,2 6 464 0,-2-9 32 15,2 9 0-15,0 0 0 0,-3-6-48 0,3 6-16 16,0 0 0-16,0 0 0 0,0 0 288 0,-8 7 64 16,2 5 16-16,-1 4 0 0,-2 5-208 0,2 7-32 15,-1 3-16-15,-1 10 0 0,-2 5-80 0,-2 5-16 16,-1 6 0-16,-2 8 0 0,-5 2-64 0,-3 7-32 15,-3 5 0-15,-2 8 0 0,-3 9-96 0,-2 5 0 16,1 6-16-16,0 10 0 0,1 4-112 0,0 3 0 16,1 2-128-16,3 4 192 0,1-2-64 0,3-4 0 15,0-9-128-15,3-2 192 0,2-10 272 0,3-4 48 0,3-7 16 0,5-30 0 16,2 4-16-16,1 2-16 16,1-1 0-16,0 23 0 0,2-15-240 0,3-7-32 15,2-9-16-15,3-4 0 0,4-9-208 0,2-7 176 0,0-3-176 0,1-9 160 16,0-2-160-16,2-5 0 0,-2-6 144 15,3-6-144-15,2-2 128 0,1 1-128 0,3-5 160 16,2 3-160-16,3-2 144 0,3 3-144 0,3-1 128 0,4 3-128 16,2-1 0-16,6 0 0 15,4-1 0-15,4 1 0 0,-3 1 0 0,4 1 0 0,0-2 0 0,5-2 0 16,3-3 128-16,9 1-128 0,7-2 128 0,1-2-128 16,-2-3 192-16,6-4-64 0,3 3 0 0,7 0 0 15,6-2 32-15,2-2 0 0,-1-5 0 0,4 4 0 16,2 3-16-16,2 2 0 0,-1-5 0 0,-1 5 0 15,-1 0-144-15,3 0 160 0,2 0-160 0,-3 1 160 16,-5 0-160-16,-1-1 0 0,-3 1 0 0,1 0 128 16,-1 0-128-16,-5-1 0 0,-6 2 0 0,-2-3 128 0,-3-2-128 0,1-1 160 15,0-4-160-15,-6 4 160 0,-6-1-32 0,-1 4-128 16,-4-5 192-16,-1 5-64 0,-1-2-128 0,-2 5 192 16,-4-1-192-16,-3 2 192 0,-7 2-192 15,-3 0 0-15,-4 0 0 0,-5 0 128 0,-2 2-128 0,-4 0 0 16,-2 2 0-16,-3 1 128 0,-2-2-128 0,-2 1 0 15,-4 1 0-15,-1 1 128 0,-2-3 16 0,-2-1 0 16,-1-2 0-16,-1 4 0 0,-10-4 128 0,10 1 32 16,-10-1 0-16,0 0 0 0,0 0-64 0,10 1-16 15,-10-1 0-15,0 0 0 0,0 0-16 0,0 0 0 16,8-7 0-16,-3-3 0 0,-3 1 64 0,1-7 16 16,-2-1 0-16,2-4 0 0,-1-5-96 0,2-4 0 15,-1-6-16-15,3-8 0 0,-1 0-176 0,1-8 0 16,1-5 0-16,0-10 128 0,2-9-128 0,3-6 0 15,0-6 144-15,1-5-144 0,1-9 0 0,0-1 128 16,0-1-128-16,1 0 0 0,1 0 0 0,-1 2 0 16,-1 0 0-16,2-1 0 0,-2-2 0 0,2-2 0 15,-2 0 0-15,3-1 0 0,2-3 0 0,3-1 0 0,0 2 0 0,1 5 128 16,-4 2-128-16,1 0 0 0,3 0 0 16,-2 8 0-16,1 2 0 0,0 3 0 0,-2 3-176 15,-2 6 176-15,-7 10-128 0,3 3 128 0,-2 5 0 0,-2 6-144 16,-4 4 144-16,-1 4-128 0,-1 8 128 0,1 0-128 15,-2 2 128-15,-1 5 0 0,-1 3 0 16,1 1 0-16,-2 2 0 0,1 2 0 0,2 0 0 0,0 3-128 16,1 2 128-16,0 2 0 0,-1 2-144 0,2-1 144 0,0 0 0 15,-4 3-176-15,0 2 176 0,-1 3-128 0,0-3 128 0,0 6-160 16,0 7 160-16,0 0-160 0,-2-12 160 0,2 12-160 16,0 0 160-16,-10-4-160 0,2 0 160 0,-4 2-208 15,1 4 80-15,-2 2 128 0,-3 0-176 0,-1 1 176 16,-3 2-128-16,-3-2 128 0,0 1 0 0,-5 3 0 15,0-3 0-15,-5 6-128 0,-5 2 128 0,-3 3 0 16,-3 4 0-16,-4-2-128 0,-7-3 128 0,-4 1 0 16,-3-3 0-16,1 2 0 0,-1 1 0 0,-3 1 0 15,-4-2 160-15,-6 3-160 0,-7 0 0 0,2 0 0 0,-2-1 0 16,-2 1-160-16,-5 4 160 0,-3-1 0 16,-10-1 0-16,-2 2 0 0,-2 0 0 0,-2 0 0 15,-1 2 128-15,-4 2-128 0,-7-1 0 0,1 3 0 16,-2 4 0-16,-2-5-128 0,-6 0 128 0,4-2 0 15,-4 5 0-15,1 1 0 0,-1-2 0 0,1-2 0 16,2 1 0-16,0-4 0 0,-2-4 0 0,8 2 0 16,6-3 0-16,0 0 0 0,-1-4 0 0,6-2 0 0,9-3 0 15,5 2 0-15,9 2 0 0,5-3 0 0,3-1 0 16,9-1 0-16,11-4-144 0,8-1-112 0,8 1 0 0,11-2-12624 16,8-4-2528-1</inkml:trace>
  <inkml:trace contextRef="#ctx0" brushRef="#br1" timeOffset="166760.69">2317 7355 16127 0,'0'0'704'0,"0"0"160"0,3-10-688 0,1 2-176 15,-4 8 0-15,6-10 0 0,0 1 1008 0,3-2 160 0,3 1 48 16,2-2 0-16,1 5-48 0,3-5 0 16,3-1 0-16,3 3 0 0,4-2-96 0,3-2-32 15,-1 1 0-15,2 3 0 0,0-3-208 0,-3 4-32 16,-2-1-16-16,-2 4 0 0,-2-1-224 0,-4 2-48 15,-1 0-16-15,-1 1 0 0,-6 3-96 0,0 3-16 16,-2 2 0-16,-9-4 0 0,5 13 128 0,-2-2 0 16,-7 3 16-16,0 4 0 0,1 3-272 0,-4 4-48 15,-4 0-16-15,-1 5 0 0,1-5-16 0,-2 3-16 0,0-8 0 16,-1 3 0-16,4 4-160 0,-1-5 0 0,-1-5 0 16,4-1 0-16,0-5 0 0,3 2 0 0,0-6 0 15,5-7 0-15,0 0-1536 16,0 0-352-16,0 0-64 0,5-10-12800 0</inkml:trace>
  <inkml:trace contextRef="#ctx0" brushRef="#br1" timeOffset="166970.89">2761 7247 29775 0,'0'0'1312'0,"-5"4"288"0,-4 1-1280 15,-1 3-320-15,-3 0 0 0,-1 5 0 0,-4 1 1216 0,-3 3 192 16,-6 2 48-16,-2 2 0 0,-2 3-288 0,-4 4-48 15,-7-2-16-15,1 2 0 0,0 2-384 0,1 2-80 16,-2 5 0-16,2-1-16 0,2-2-368 0,0 0-64 16,0 2 0-16,2-2-16 0,5-2-176 0,0 0 0 15,0-2 144-15,5 1-144 0,2-1 0 0,3-4-288 16,4-1 48-16,1-2 16 16,1 2-3040-16,1-2-592 0</inkml:trace>
  <inkml:trace contextRef="#ctx0" brushRef="#br1" timeOffset="167636.82">647 8423 6447 0,'-3'-13'272'0,"2"3"80"0,1 10-352 0,-2-8 0 16,0-4 0-16,0 3 0 0,1-2 2704 0,-2 4 480 16,3-5 80-16,0 4 32 0,-1-4-1456 0,-1-1-304 15,2 4-48-15,0-1-16 0,0 10-64 0,0 0 0 16,-1-5-16-16,1 5 0 0,0 0-288 0,0 0-48 15,-4 9-16-15,-1 6 0 0,0 4-288 0,-1 9-64 16,-2 0-16-16,1 2 0 0,-1-1-224 0,-1-1-32 16,-1 1-16-16,1 4 0 0,0 3-160 0,0-1-48 0,-1 0 0 15,2-4 0-15,2 0-192 0,1-3 176 16,0-5-176-16,1-3 160 0,3-5-16 0,1-1 0 0,0-14 0 16,0 0 0-16,0 0 352 0,0 0 64 0,11-7 16 0,2-4 0 15,0-6-32-15,2-5 0 0,1-3 0 16,2 3 0-16,0 0-352 0,-1 3-64 0,-2 3 0 0,-1 3-128 15,0 7 0-15,-5 6 0 0,0 2 0 0,-1 3 0 16,3 7 0-16,-2-1 0 0,-1 5 0 0,0 3 0 16,-2 5 0-16,2 20 0 15,-2-4 0-15,-3-3 0 0,-3-3 0 0,-1-4 0 0,-2-4 0 0,3 0 0 16,0-6-1216-16,1-1-208 0,2-2-48 16,1-5 0-16,-4-12-1792 0,0 0-352 0,12-14-80 0,1 0-16 15</inkml:trace>
  <inkml:trace contextRef="#ctx0" brushRef="#br1" timeOffset="167905.9">1252 8619 28623 0,'-9'7'1264'0,"0"3"272"0,-3-1-1232 0,-2 5-304 15,-2 1 0-15,0 3 0 0,-3 1 1280 0,1 2 208 16,1-4 48-16,5 2 0 0,0 1-768 0,3-3-128 15,3 0-48-15,3-2 0 0,2-6-288 0,1-9-64 0,7 9-16 16,3-4 0-16,4-4 144 0,1-3 16 16,3-3 16-16,2-6 0 0,2 3-80 0,1-6 0 15,-2-3-16-15,1 1 0 0,-2-1-112 0,-1 2-32 16,-2 2 0-16,-3 0 0 0,-4-1 96 0,-3 2 0 16,-3 4 16-16,-4-2 0 0,-1 2 48 0,-4 2 0 15,-3 0 0-15,-2 3 0 0,-4 3-128 0,-1 0-32 16,-2 1 0-16,1 1 0 15,1-1-912-15,1-1-176 0,0-1-32 0,3 1-16 16,11 0-2400-16,-8-3-464 0</inkml:trace>
  <inkml:trace contextRef="#ctx0" brushRef="#br1" timeOffset="168282.32">1608 8533 13823 0,'-9'14'1216'0,"-1"2"-960"16,-5 4-256-16,-1 2 0 0,0-2 2656 0,-2 3 480 15,0 3 112-15,0-1 16 0,2 1-1312 16,-2-3-256-16,4-4-48 0,0-1-16 0,4 0-416 0,4-8-64 16,6-10-32-16,0 0 0 0,0 0-304 0,0 0-64 15,12 6-16-15,1-7 0 0,2-7-96 0,3 0-32 16,2-8 0-16,1-2 0 0,-2-2-304 0,3-1-64 16,-2-1-16-16,-2 0 0 0,-1-1-224 0,0 4 128 15,-4 2-128-15,2 1 0 0,-4 6 0 0,1 4 128 16,-12 6-128-16,9 2 0 0,0 7 0 0,-3 3 0 15,-4 5 0-15,1 5 0 0,1 0 0 0,-2-1 0 16,-4 2 0-16,2 3 0 0,2-5 0 0,-2 0 0 16,2-4 0-16,0 0 0 0,1-2 0 0,2-6 0 15,4 0 0-15,1-5 0 0,-10-4 0 0,15-3 144 0,0-4 16 0,2-4 0 16,-1-4 512-16,1-3 96 16,-2-2 32-16,-1 1 0 0,0-1-160 0,-2-5-48 0,-3 0 0 15,-1 1 0-15,-1-4-240 0,-2 5-48 0,0 0-16 16,-1 5 0-16,-3 6-288 0,0 0 0 0,-1 12 0 0,0 0 0 31,-1-6-960-31,1 6-288 0,0 0-64 0,0 0-18640 0</inkml:trace>
  <inkml:trace contextRef="#ctx0" brushRef="#br1" timeOffset="169145.41">3164 8500 13823 0,'1'-14'608'0,"-1"9"128"0,0 5-592 0,0 0-144 16,0 0 0-16,-1-11 0 0,-3 2 1904 0,0 0 336 15,-1 3 80-15,-3 1 16 0,0-4-736 0,-4 2-128 16,-1-3-48-16,-1 4 0 0,-2-2-256 0,-3-1-48 16,-4-2-16-16,0 4 0 0,-1 5-256 0,-1 2-48 15,-3 2-16-15,-2 4 0 0,1 1-320 0,-1 2-64 16,-2 5-16-16,4 3 0 0,2 0-112 0,4 2-16 15,-1 4-16-15,4 1 0 0,3-2-240 0,5-3 128 16,3-1-128-16,4-4 0 0,4-3 128 0,4 2-128 0,1 0 0 0,3-7 144 16,-8-6 112-16,17 1 0 15,2-2 16-15,1-3 0 0,2-6 112 0,2 3 32 16,1-5 0-16,1-1 0 0,-2-1-144 0,-1-1-16 16,-3-1-16-16,0 0 0 0,1 0-240 0,-1 2 176 0,-2 4-176 0,-2-2 160 15,-2 5-160-15,-1 0 0 0,-3 5 0 16,-10 2 128-16,10-3-128 0,-10 3 0 0,0 0 0 0,8 14 0 15,-3 3 160-15,-4 2 0 0,-2 0 0 0,-4 6 0 16,0 4 80-16,-4 5 16 0,-3 1 0 0,-2 2 0 16,-2 1-128-16,-2 3-128 0,-1 1 176 0,1-4-176 15,-1-1 160-15,1 0-160 0,1-2 128 0,0 1-128 16,1-4 128-16,3-2-128 0,1 2 0 0,2 0 128 0,0-6-128 16,2 2 0-16,3-5 0 0,4-3 128 0,4-3-128 15,-1 0 0-15,2-1 0 0,-1-2 0 0,2-3 0 0,2-3-224 16,2-2 48-16,3 0 16 15,-12-6-2528-15,9-4-512 0</inkml:trace>
  <inkml:trace contextRef="#ctx0" brushRef="#br1" timeOffset="169501.77">3417 8528 10127 0,'-3'-18'896'0,"2"8"-704"15,-2 4-192-15,3 6 0 0,0 0 3280 0,0 0 624 16,0 0 128-16,0 0 32 0,-7 2-2112 0,0 4-416 0,1 5-96 0,0 0-16 16,-1 3-464-16,1 3-112 15,0 2-16-15,1 1 0 0,1 1-272 0,2-4-64 16,4-1-16-16,2-2 0 0,2-2-32 0,2-5 0 15,2-2 0-15,1-1 0 0,2-3 288 0,1-2 48 16,2-4 16-16,2-2 0 0,-1-2-128 0,1-2-32 0,1-4 0 0,1-3 0 16,0-1-128-16,1 0-16 0,-2 0-16 15,-2 0 0-15,-3-2-160 0,-2-2-48 0,-2 2 0 0,-2 3 0 16,-5 3-128-16,0 1-16 0,0 2-128 0,-2 1 192 16,-1 11-192-16,0 0 0 0,0 0 0 0,0 0 0 15,-4-6-1088-15,4 6-224 16,0 0-32-16,0 0-11008 0,0 0-2208 0</inkml:trace>
  <inkml:trace contextRef="#ctx0" brushRef="#br1" timeOffset="169691.77">3943 8266 20271 0,'0'0'1792'0,"0"0"-1424"16,0 0-368-16,0 0 0 0,0 0 1504 0,0 8 224 15,0 2 64-15,-5 9 0 0,0 2 32 0,-3 0 16 16,-1 5 0-16,0 0 0 0,-1 5-592 0,-1-2-112 15,-2-1-32-15,-1 1 0 0,-1-3-416 0,3 2-96 16,2-3-16-16,1 1 0 0,2-7-384 0,3-3-64 16,3-3-128-16,-2-2 176 15,3-11-848-15,0 0-160 0,0 0-48 0,0 0-10368 0,0 0-2064 0</inkml:trace>
  <inkml:trace contextRef="#ctx0" brushRef="#br1" timeOffset="170181.17">4584 8371 6447 0,'0'0'272'0,"0"0"80"0,0 0-352 0,0 0 0 15,0 0 0-15,0 0 0 0,0 0 3872 0,-7-2 704 16,-2 1 144-16,1 2 16 0,-1 2-2432 0,-9 2-512 15,0 4-80-15,0 0-32 0,-2 0-656 0,1-2-128 16,0 9-16-16,-2-4-16 0,-1-2-160 0,1 6-48 16,5 2 0-16,2 1 0 0,1 1-160 0,4-1-48 15,3-2 0-15,6-4 0 0,0 3-80 0,5-2-32 16,4-2 0-16,5 2 0 0,5-2 48 0,2-7 0 16,2-1 0-16,-4-3 0 0,4-1-176 0,3-3-16 15,3 0-16-15,3-4 0 0,1-2-400 0,0 2-80 16,-1-6-16-16,-3-1 0 15,-3 1-3120-15,-1 1-624 0</inkml:trace>
  <inkml:trace contextRef="#ctx0" brushRef="#br1" timeOffset="170511.02">5134 8026 14735 0,'-1'-11'640'0,"1"11"160"0,-1-8-640 0,1 3-160 0,0 5 0 0,0 0 0 0,0 0 3024 0,0 0 576 16,-8 4 112-16,-2 5 32 0,-3 0-2208 0,-1 5-448 16,-1 5-96-16,-2 2-16 0,1 5-288 15,-2-3-64-15,0 3-16 0,2 1 0 0,0 4-64 0,2-4-16 16,-1 1 0-16,5-1 0 0,1-3-80 0,0-2-32 16,0-4 0-16,3-1 0 0,2-3 32 0,2-2 16 15,-2-2 0-15,2-2 0 0,1-1 96 0,1-7 16 16,0 0 0-16,0 0 0 0,8-1 48 0,1-2 16 15,1-2 0-15,1-2 0 0,5-6-192 0,-2 0-48 16,1 2 0-16,0-3 0 0,2 3-256 0,0 2-144 16,1-3 160-16,0 5-160 0,1-2 0 0,1 1 0 15,1 3 0-15,-1-1 0 0,-1 0 0 0,0 3 0 0,-1-4 0 16,0 2 0-16,0 1 0 0,-2-1 0 16,-2-1 0-16,-1 1 0 15,-2 1-304-15,-2 0-144 0,-1 0-48 0,-8 4 0 16,0 0-2864-16,0 0-576 0</inkml:trace>
  <inkml:trace contextRef="#ctx0" brushRef="#br1" timeOffset="170673.03">5111 8329 19343 0,'-5'11'848'0,"4"-4"192"0,1 3-832 0,-3 1-208 0,3 1 0 0,3 2 0 16,-2 1 2224-16,3 0 400 0,1-2 64 15,3 1 32-15,2 0-1152 0,3 1-224 0,0-1-64 0,3-3 0 16,2 2-464-16,3 0-112 0,1-4 0 0,-2 2-16 15,-1-6-432-15,-1 0-64 0,-2 0-32 0,-2-2 0 16,-2-3-1360-16,-1-1-272 0,0-2-48 0,-3-4-16 0</inkml:trace>
  <inkml:trace contextRef="#ctx0" brushRef="#br1" timeOffset="170974.2">5940 7787 27647 0,'1'-9'1216'0,"-1"9"256"0,0 0-1168 0,0 0-304 0,0 0 0 0,0 0 0 15,0 0 1520-15,-2 9 240 0,-2 5 48 0,-2 5 16 16,-5 2-608-16,0 8-128 15,-3 4-32-15,-3 0 0 0,0 5-288 0,-2 1-64 0,-1 3-16 0,3 3 0 16,1-3-304-16,2-1-48 16,0-2-16-16,2 0 0 0,3-1-320 0,0-2 0 0,1-3 0 0,2-6 128 15,1-3-320-15,1-1-48 0,2-4-16 0,0-4 0 32,1-5-1472-32,1 0-288 0,0-10-64 0,0 0-13952 0</inkml:trace>
  <inkml:trace contextRef="#ctx0" brushRef="#br1" timeOffset="171211.29">6076 8183 25791 0,'0'0'2304'0,"0"0"-1856"0,0 0-448 0,0 0 0 0,0 0 1600 0,0 0 240 15,5 10 32-15,-1-1 16 0,0 2-736 0,1 2-128 16,1-2-48-16,0 4 0 0,1 2-464 0,0 2-80 15,1-1-32-15,1 2 0 0,0 2-208 0,1-1-64 16,0-2 0-16,-1 1 0 0,0-3-128 0,0 1 0 16,0-3 0-16,0-1 0 15,-2-1-256-15,1 0-128 0,0-4-16 0,-1 0-10624 16,-7-9-2128-16</inkml:trace>
  <inkml:trace contextRef="#ctx0" brushRef="#br1" timeOffset="171415.58">6522 8091 16575 0,'0'0'1472'0,"0"0"-1168"0,0 0-304 15,0 0 0-15,-1 10 3840 0,-2 0 720 16,2 4 144-16,-5 4 32 0,-2 5-2816 0,-2 4-544 16,-2-1-112-16,-4 7-32 0,-2 7-272 0,-3 2-48 15,-4-2-16-15,-1 5 0 0,-5-1-368 0,-1 0-80 0,1 1 0 0,-2-3-16 16,2-2-256-16,1-1-48 0,0-2-128 0,5-4 192 31,1-2-1472-31,2-2-320 0,2-2-48 0</inkml:trace>
  <inkml:trace contextRef="#ctx0" brushRef="#br1" timeOffset="172402.97">908 9890 23439 0,'-4'-12'1024'0,"0"7"240"0,1-5-1008 0,2 2-256 16,0-2 0-16,1 10 0 0,1-6 1072 0,-1 6 160 16,4-9 48-16,-4 9 0 0,0 0 0 0,0 0 0 15,15-4 0-15,-15 4 0 0,15 5-464 0,1 4-96 16,-2 0-16-16,0 5 0 0,-2 2-208 0,4 3-48 0,-1 6-16 0,1-4 0 16,0 0-160-16,-4 1-16 15,0 4-16-15,-1-2 0 0,-1 0-112 0,-2-1 0 16,1-3-128-16,-1-1 192 0,-3-1-192 0,0-4-288 15,0-4 64-15,-5-10 16 16,9 9-2336-16,-9-9-464 0</inkml:trace>
  <inkml:trace contextRef="#ctx0" brushRef="#br1" timeOffset="172614.37">1396 9681 15663 0,'0'0'1392'0,"0"0"-1120"0,-8-4-272 0,8 4 0 15,0 0 4032-15,-10 5 768 0,-2 8 128 0,0 2 48 16,-4 2-3376-16,0 2-688 0,-1 4-128 0,1 1-16 16,-3 5-96-16,0 0-16 0,-2 1 0 0,0 4 0 0,-2 3-240 0,0 2-48 15,0 3-16-15,2-2 0 0,-4-4-192 0,4 1-32 16,2 0-128-16,1-5 192 0,1-7-192 16,5 0-128-16,2-4 128 0,1-3-208 15,2-5-1744-15,2-6-352 0,5-7-64 0</inkml:trace>
  <inkml:trace contextRef="#ctx0" brushRef="#br1" timeOffset="172990.74">749 9614 22111 0,'-12'-7'976'0,"12"7"208"0,-5-6-944 0,1-3-240 16,2 2 0-16,2 7 0 0,0 0 1520 0,5-11 256 15,1 6 48-15,6-2 16 0,2-1-112 0,5 2-32 16,5-2 0-16,6 4 0 16,7 0-1696-16,4-1-384 0,3 2-48 0,2-3-16 0,1-2 704 0,3-1 144 0,3 2 32 0,-2 0 0 15,1 2-64-15,2-1-16 0,-2 0 0 0,-3 1 0 16,-2-4 96-16,-4 2 32 0,-4 0 0 0,-5-3 0 15,-6-1 64-15,-5 0 16 0,-5 2 0 0,-4 1 0 16,-4-1-16-16,-5 1 0 0,-5-1 0 0,-3 3 0 16,-3 1 304-16,-6-3 64 0,0-1 16 0,-7-1 0 0,-4 2-352 15,-3 0-64-15,-3 1 0 0,-1 2-16 16,-3-3-336-16,0 3-160 0,-2 3 160 0,2 1-160 0,1 1 0 16,3 1-336-16,2 3 48 0,5-1 16 15,4 6-2400-15,4-2-464 0</inkml:trace>
  <inkml:trace contextRef="#ctx0" brushRef="#br1" timeOffset="173546.3">2115 9849 16575 0,'0'0'1472'0,"-7"4"-1168"0,7-4-304 0,-9 0 0 0,1 1 896 0,8-1 128 15,-9 0 32-15,9 0 0 0,0 0-64 0,0 0-16 16,0 0 0-16,0 0 0 0,-6-3 48 0,6 3 0 15,0 0 0-15,0 0 0 0,0 0-64 0,0 0 0 16,0 0 0-16,0 0 0 0,0 0-176 0,0 0-32 16,0 0-16-16,0 0 0 0,0 0-112 0,10-5-32 15,4 3 0-15,4 1 0 0,-1-1-96 0,6 2-32 16,5 0 0-16,3 0 0 0,1 2-144 0,2-2-48 16,4 0 0-16,4 0 0 0,3 0 32 0,0-3 0 15,1 0 0-15,-3 0 0 0,-1-2-304 0,-5 1 0 16,-5 1 0-16,-2-1 0 0,0-3 0 0,-5 0 0 15,-6 4 0-15,-1-4 0 16,-4 2-832-16,-4 3-240 0,-10 2-32 0,0 0-9952 16,0 0-1984-16</inkml:trace>
  <inkml:trace contextRef="#ctx0" brushRef="#br1" timeOffset="173883.48">2540 9661 23951 0,'-9'-5'2128'0,"9"5"-1696"0,-8-5-432 0,8 5 0 16,-6-7 704-16,6 7 64 0,0 0 16 0,0 0 0 16,7-5 432-16,5-1 64 0,2 1 32 0,5 1 0 15,4-4-448-15,2 3-96 0,3 1 0 0,3 3-16 0,3-1-176 16,-1 0-16-16,1 1-16 0,-2 4 0 0,-1 0-80 0,-1 4-16 15,1 2 0-15,-3 1 0 0,-3 4-128 0,-3 4-48 16,-6 1 0-16,-3 1 0 0,-7-1 208 0,-1 3 32 16,-5-1 16-16,-5 0 0 0,-1-4 0 0,-6 4 0 15,-1 0 0-15,-5 4 0 0,-4-4-208 0,-2-2-64 16,-3 2 0-16,1-4 0 0,-1 0-256 0,5-3 160 16,3-5-160-16,3 0 128 15,3-6-464-15,3 0-112 0,10-3 0 0,0 0-16 16,0 0-2704-16,-1-14-544 0</inkml:trace>
  <inkml:trace contextRef="#ctx0" brushRef="#br1" timeOffset="174201.09">3661 9405 28271 0,'0'0'1248'0,"0"0"272"0,-9-5-1216 0,-1 6-304 16,-3 5 0-16,-1 1 0 0,-1 6 736 0,-4 2 96 0,-4 3 0 0,-3 5 16 15,-2 4 112-15,1 4 0 16,0 0 16-16,1 4 0 0,2 4-304 0,4-3-64 0,3 0-16 0,7-2 0 16,0 1-80-16,9-5-32 0,6-2 0 0,5-2 0 15,4-7-96-15,5-7 0 0,7-3-16 0,5-4 0 16,5-3 112-16,3-8 32 0,3-5 0 0,1-3 0 16,-1-4 16-16,-1-6 16 0,-3-3 0 0,-6-3 0 15,-3-1 64-15,-3-2 16 0,-7-4 0 0,-3 1 0 0,-6-6-16 0,-6 5 0 16,-6-1 0-16,-5 5 0 0,-3 1-336 15,-3 8-64-15,-3 0-16 0,-2 4 0 0,-1 4-448 16,-4 6-80-16,-2 5-32 0,-2 2 0 16,-2 8-2928-16,-4 0-592 0,-17 7-112 0,8-3-32 0</inkml:trace>
  <inkml:trace contextRef="#ctx0" brushRef="#br1" timeOffset="174882.06">5320 9643 21535 0,'0'0'960'0,"0"0"192"0,-8-5-928 0,-1-1-224 0,0-1 0 0,-1 3 0 0,-3-1 896 0,1 1 144 16,-2 1 32-16,0 1 0 0,-3 1-112 0,-2 1-32 15,-3 1 0-15,0 3 0 0,-1 0-432 0,0 4-96 16,-4-1-16-16,2 6 0 0,-2 1 0 0,0 3-16 16,1-2 0-16,1 5 0 0,1 0-64 0,4 2-16 15,-2-2 0-15,6 1 0 0,4-2-48 0,5-3-16 16,3 0 0-16,4-2 0 0,5-6 32 0,4 1 0 15,1-5 0-15,5-1 0 0,4-3 224 0,4-4 48 16,5-2 16-16,4-6 0 0,1-2-80 0,3-2-16 16,-1-3 0-16,0-3 0 0,-4-1-208 0,1-4-48 15,0 2-16-15,-4-6 0 0,-1 2 16 0,-3 0 0 16,-1-4 0-16,-2-3 0 0,-3-2-48 0,-1-6 0 16,-2-1 0-16,0-4 0 0,0-1-144 0,-2 0 160 15,-4 0-160-15,-1 0 160 0,-5 6-160 0,1 7 0 16,-1 5 0-16,-3 8 0 0,0 9 128 0,0 6-128 15,0 2 0-15,0 7 128 0,0 0-128 0,-10 12 0 16,-3 7 144-16,0 9-144 0,-2 6 0 0,1 4 0 0,0 3 0 16,0 7 0-16,1 3 0 0,-1 2-128 0,4 1 128 15,1 0 0-15,2 0 0 0,3-2 0 0,2-2 0 0,1-6 0 16,1-5 0-16,3-3 0 0,1-3 0 0,1-4-128 16,2-6-544-1,3-4-96-15,-3-4-32 0,4-8-10560 0,-1-5-2112 0</inkml:trace>
  <inkml:trace contextRef="#ctx0" brushRef="#br1" timeOffset="175204.91">5561 9661 19343 0,'0'0'848'0,"0"0"192"0,14 0-832 0,1-3-208 15,3-2 0-15,3 0 0 0,1 0 2240 0,4-1 384 16,-1-3 96-16,1 0 16 0,-1-4-1120 0,1-1-208 15,-5 1-64-15,1 1 0 0,-6-5-512 0,-2 2-96 16,-1 1-32-16,-3 1 0 0,-5 2 112 0,-1-2 16 16,-3 5 0-16,-1 8 0 0,-6-7-64 0,-3 6 0 15,-2 3 0-15,-3 6 0 0,-5-1-384 0,-2 7-64 16,-3 4-32-16,0 1 0 0,1 2-288 0,0 1 0 16,0 3 0-16,4-3 0 0,1 5 0 0,6-1 0 15,3-7 0-15,5-2 0 0,4-1 0 0,5-6 0 16,5 0 0-16,4-4 0 15,1-1-304-15,5-5-112 0,1-5-32 0,5-1 0 16,0-7-2592-16,2 2-528 0,-1-4-96 0</inkml:trace>
  <inkml:trace contextRef="#ctx0" brushRef="#br1" timeOffset="175495.93">6348 9259 23039 0,'0'0'2048'0,"-8"9"-1648"0,-1 0-400 0,-1 4 0 15,-1 3 1024-15,-1 4 112 0,2 6 16 0,-4 1 16 0,-1 2-64 0,-2 0-16 16,0 3 0-16,-1 1 0 0,0 1 64 16,-6 18 0-16,2-3 0 0,3-7 0 0,3-7-352 15,0-4-64-15,1-6-16 0,4-3 0 0,1-4-160 0,3-3-48 16,2-5 0-16,5-10 0 0,0 0 64 0,0 0 0 16,0 0 0-16,1-13 0 0,2-5 64 0,2-1 0 15,3-1 16-15,-2 3 0 0,3-4-368 0,1-6-80 16,0-2-16-16,4-2 0 0,2-2-192 0,1-1 128 15,2 2-128-15,2 3 0 0,0 0 0 0,1 5 0 16,0 0 0-16,2 3 0 0,-1 3 0 0,-2 3 0 16,-2 8 0-16,-2 0 0 0,-4 5 0 0,-3 4 0 15,-3 6 0-15,0-1 0 0,-4 4-256 0,-3 3 64 16,-6-2 16-16,-3 4 0 0,-3 0-176 0,-6 2-32 16,-5 0-16-16,-4-2 0 15,-1-1-1232-15,0-2-240 0,2-4-48 0,1 0-9584 16,4-4-1904-16</inkml:trace>
  <inkml:trace contextRef="#ctx0" brushRef="#br1" timeOffset="175839.83">6515 9357 3679 0,'0'0'320'0,"0"0"-320"0,7 0 0 0,2 0 0 16,1 0 4848-16,0-1 896 0,3-1 176 0,1 2 32 15,1-2-3568-15,2-3-720 0,2-2-128 0,0 2-48 16,1-4-464-16,1 3-112 0,-4-3-16 0,0 2 0 16,-3 0-112-16,-1-3-16 0,-6 2-16 0,1-2 0 0,-2 3-96 0,-3-2-16 15,-3 2 0-15,0 7 0 0,-5-5-16 0,-3 4-16 16,-3 1 0-16,-3 4 0 0,-3 1-352 0,-1 1-80 16,-2 6-16-16,0 0 0 0,-1 1-160 0,2 2 0 15,3 2 0-15,1-1 0 0,2 2 0 0,3-1 0 16,2 1 0-16,4-3 0 0,4-4 0 0,3 2 0 15,2-2 0-15,1-4 0 0,6-1 0 0,-1 1-144 16,2-5 144-16,2-1-208 16,3-1-1904-16,1-2-368 0,2-3-80 0</inkml:trace>
  <inkml:trace contextRef="#ctx0" brushRef="#br1" timeOffset="176132.68">7177 9109 23039 0,'0'0'1024'0,"-8"3"192"0,1-1-960 0,-4 7-256 16,0-1 0-16,-2 6 0 0,-2 2 1584 0,-2 3 272 15,0 0 48-15,0 2 16 0,1 0-512 0,0 3-80 0,1-2-32 16,2 0 0-16,2-1-496 0,3 1-96 0,-1-7-32 0,4-1 0 16,3-2-304-16,2-6-64 0,0-6-16 0,0 0 0 15,0 0 272-15,7-1 48 0,4-4 16 0,0-4 0 16,2-3-128-16,1-3-32 0,0 0 0 0,-2-2 0 15,2-1-240-15,2 1-48 0,-1 0-16 0,1 2 0 16,1 1-160-16,1 1 128 0,0-1-128 0,-1 8 128 16,-1-2-128-16,1 6 0 0,0 3 0 0,-2 5 0 0,-2 2 0 0,-2 6 0 15,-3 2 0-15,-3 2 0 0,0 1 0 16,-5 2 0-16,-2 1 0 0,-4 5 0 0,-1-3-304 16,-1 2 64-16,-1-2 16 0,2-4 0 15,0-1-2112-15,4-2-416 0,-1-6-96 0,1-1-12880 16</inkml:trace>
  <inkml:trace contextRef="#ctx0" brushRef="#br1" timeOffset="176625.58">7835 9109 11967 0,'14'-10'1072'0,"-5"5"-864"16,-3 0-208-16,2-2 0 0,-2-1 2176 0,1 2 384 15,-7 6 64-15,4-8 32 0,-2-1-672 0,-2-1-144 16,-2 4-32-16,-3 1 0 0,-3 0-464 0,-2 4-80 16,-3 1-32-16,-2 3 0 0,-4 3-624 0,-3 0-128 0,-2 6-32 0,-3 2 0 15,-1 3 64-15,0 5 0 0,0-2 0 0,3 3 0 16,2-1-64-16,3 1 0 0,2-4 0 0,4 0 0 15,4-1-208-15,3-3-48 0,5-4-16 0,4 1 0 16,2-5 128-16,4 0 16 0,3-3 16 0,3-6 0 16,3-1 208-16,3-6 32 0,2-2 16 0,1-1 0 15,1-5-272-15,1-1-64 0,1-1-16 0,-1-2 0 0,-1-5-64 16,2 0-16-16,0-6 0 0,-2-1 0 0,1-3-160 0,-4-3 160 16,3-8-160-16,1-1 160 0,-3-6-160 0,4-4 0 15,-2-2 0-15,0 5 128 0,-4 4-128 0,-2 11 0 16,-2 4 0-16,-4 8 0 0,-2 8 0 0,-2 5 0 15,-3 4 0-15,-5 6 0 0,0 5 0 0,-6 11-144 16,-4 4 144-16,-4 5 0 0,-3 9-128 0,-1 3 128 16,-2 8 0-16,-2 1 0 0,-2 3 0 0,-3 4-128 15,0 4 128-15,0 1 0 0,3 1-288 0,2-6 0 16,4-5 0-16,4-1 0 16,4-1-336-16,4-7-64 0,2-4-16 0,4-4 0 15,2-4-992-15,5-4-208 0,2-6-32 0,11-3-13600 0</inkml:trace>
  <inkml:trace contextRef="#ctx0" brushRef="#br1" timeOffset="176909.39">8548 8837 25631 0,'0'0'1136'0,"-2"-4"224"0,-3-3-1088 0,-2 2-272 0,0 2 0 0,-2 1 0 16,1-1 976-16,-3 2 144 0,-2 1 32 0,-2 4 0 15,-3 1-192-15,1 0-16 0,2 4-16 0,1 1 0 16,2 4 0-16,-1 2 0 0,3 3 0 0,1-1 0 16,2 0-160-16,4 2-16 0,1 1-16 0,2 1 0 0,2-1-224 0,0-1-64 15,2-1 0-15,0 0 0 0,1 2-64 0,0-1-32 16,-1 2 0-16,-2-1 0 0,-2 0 16 0,-1-1 0 16,-3 0 0-16,-1 1 0 0,0-1-32 0,0-4 0 15,-4 0 0-15,0-2 0 0,-2 0-112 0,-2-4-32 16,-1 1 0-16,3-3 0 0,-3 1-192 0,0-5 0 15,-2-2 0-15,0-1 0 16,1-1-2608-16,-3-2-512 0</inkml:trace>
  <inkml:trace contextRef="#ctx0" brushRef="#br1" timeOffset="177720.32">3900 10520 6447 0,'0'0'576'0,"0"0"-576"15,0 0 0-15,-1-10 0 0,-3 1 4224 0,0 1 752 16,4 8 144-16,-8-5 16 0,2 0-2624 0,-4 5-528 16,-5 1-96-16,2 6-32 0,-2 0-880 0,-2 2-176 15,-2 4-32-15,0 4-16 0,0-1-208 0,1 2-32 16,0 1-16-16,8-5 0 0,0-1-240 0,1-1-32 16,3 1-16-16,2-4 0 0,4 0-80 0,0-9-128 15,2 6 176-15,5 2-176 0,2-4 336 0,0-3-32 16,1-4-16-16,2-2 0 0,2-1-80 0,0 0-16 15,2-6 0-15,-4 3 0 0,4-2-64 0,-5-2-128 16,-2 2 176-16,-1-2-176 0,-1 0 160 0,-4 4-160 16,-3 2 128-16,0 2-128 0,-3 0 128 0,-1-2-128 15,-1 2 128-15,-1 3-128 0,1-1 0 0,5 3 0 16,-7-3 0-16,1 0 0 0,1-1 0 0,1-1 0 16,4 5 0-16,0-9 0 0,3 0 0 0,2-4 0 0,2 3 0 15,4-3 0-15,0 1 128 0,4 0-128 0,2 0 0 0,2-1 128 16,1 5-128-16,1-1 0 0,0 3 0 15,2 2 0-15,0 3 128 0,1 2-128 0,2 3 0 0,-2 0 128 16,-1 2-128-16,-3 4 0 0,2 4 144 0,-3-2-144 16,-2 0 192-16,-1 2-16 0,-4-1-16 0,-1 0 0 0,-4 1 128 15,-2 0 32-15,-1 0 0 0,-1-5 0 16,-3 0 0-16,0-1 0 0,-2 4 0 0,2-7 0 16,0-5-80-16,0 0-16 0,0 0 0 0,0 0 0 0,0 0-32 0,7-5-16 15,0-4 0-15,2 3 0 0,0-5 48 0,3 4 16 16,-1-3 0-16,2 1 0 0,-1 0-240 0,1 4 0 15,0 2 128-15,2 2-128 0,0 1 0 0,3 1 0 16,-4 4 0-16,0 4 0 0,-1-2 0 0,-2 5 0 16,1 2 0-16,-2 0 0 0,0 0 0 0,-1 0 0 15,-1 3 0-15,0-2 0 0,-4-2 0 0,1 1 0 16,-1 0 0-16,1 2 0 16,-5-16-1344-16,5 13-192 0,-5-13-64 0</inkml:trace>
  <inkml:trace contextRef="#ctx0" brushRef="#br1" timeOffset="178241.99">5909 10299 20271 0,'0'0'1792'0,"-2"-6"-1424"15,1-1-368-15,-2-2 0 0,-1 2 1872 0,-1 0 304 16,0-2 64-16,-1 4 16 0,-3-1-320 0,0 3-64 16,0 2-16-16,-5 0 0 0,-2 1-608 0,-2 2-128 15,-3 5-32-15,-1 2 0 0,-4 5-352 0,-2 3-80 16,-1 0-16-16,1 2 0 0,0 1-256 0,3 7-48 15,3-3-16-15,2 0 0 0,2 3-112 0,4-5-16 16,4-1-16-16,3 1 0 0,4-1-176 0,3-1 128 16,2-6-128-16,3-2 128 0,5 2-128 0,3-5 0 15,4-1 0-15,3-6 0 0,4-2-176 0,3-1-64 16,2 0-16-16,13-4 0 16,-5-7-2432-16,-7 2-480 0,-3 0-96 0</inkml:trace>
  <inkml:trace contextRef="#ctx0" brushRef="#br1" timeOffset="178554.1">6178 10483 23039 0,'0'0'2048'16,"0"0"-1648"-16,0 0-400 0,0 0 0 16,0 0 1920-16,5-4 288 0,2 2 64 0,2-1 16 15,1 6-784-15,2-3-160 0,2-3-16 0,-1 3-16 0,3 3-48 0,-1-1-16 16,2 2 0-16,-2-3 0 0,0 1-336 0,-1 2-64 15,-2 2-16-15,-2-1 0 0,-2 1-272 0,-3 4-64 16,-3-2-16-16,-3 5 0 0,-3 5 64 0,-2-1 16 16,-6 1 0-16,1 3 0 0,-6-1-176 0,2 0-16 15,1 4-16-15,0-3 0 0,1-3-144 0,5-3-16 16,2 1-16-16,4-2 0 0,2 2-176 0,4-5 0 16,3-3 144-16,6 2-144 0,4-8 336 0,4 1 0 15,6-4 0-15,2-2 0 0,7 2-80 0,-1-7-32 16,0 3 0-16,2 0 0 0,-1-4-224 0,0 1 128 15,2 0-128-15,-2-1 0 0,-3 1 0 0,-3-2-160 16,-2 2 0-16,-2-1 0 16,-2 4-2352-16,-4-2-480 0</inkml:trace>
  <inkml:trace contextRef="#ctx0" brushRef="#br1" timeOffset="181101.53">1847 8208 10127 0,'0'0'896'0,"0"0"-704"16,-4-10-192-16,4 10 0 0,-6-12 1024 0,1 3 192 16,5 9 16-16,-5-10 16 0,0 3-288 0,5 7-64 15,-6-13-16-15,6 13 0 0,-3-9-64 0,3 9-16 16,-3-11 0-16,3 11 0 0,0 0 48 0,0 0 16 15,0 0 0-15,0 0 0 0,8-7 0 0,1 2 0 0,1 4 0 0,2 0 0 16,5-1 48-16,2 1 16 16,5 0 0-16,3 0 0 0,1-2-224 0,4-2-32 15,3-1-16-15,7-1 0 0,1-3-80 0,4 1-32 0,2-5 0 16,3 0 0-16,1 3-96 0,2-2-32 0,1 2 0 0,2-1 0 16,1-2-48-16,-2-1-16 15,-1 2 0-15,2 2 0 0,0-2-48 0,0 3-16 0,1 2 0 16,0-1 0-16,1 0-32 0,1-2-16 0,3 1 0 0,-1-4 0 15,1 1 0-15,6 4 0 0,1-1 0 16,3 2 0-16,1-2-16 0,3 4 0 0,2-4 0 0,0 5 0 16,-1-4-224-16,1 2 176 0,2 5-176 0,-1-2 160 15,0-2-160-15,-2 2 0 0,1 0 0 0,-1 3 128 16,0 0-128-16,-2-1 128 0,0 0-128 0,-1-2 128 16,-2 1-128-16,-1 1 0 0,0 1 0 0,-2-1 128 0,0 1-128 0,2-4 128 15,-2-3-128-15,0 3 128 0,-2 0 32 16,2 0 0-16,3 0 0 0,-2 1 0 0,-2-1 0 15,0 0 0-15,0 2 0 0,-3 0 0 0,-1 0 32 0,0-1 0 16,1-2 0-16,-3 1 0 0,-3 0-192 0,0-2 0 16,0 5 0-16,-1-2 0 0,-3-2 0 0,1-2 0 15,-4 3 0-15,1-3 128 0,-2 1-128 0,2 2 0 16,0 0 0-16,-1 1 0 0,0-1 0 0,-1 0 0 16,-2-2 0-16,0 3 0 0,-3 1 0 0,2-2 128 15,-1-1-128-15,2 3 0 0,-1-1 0 0,-1-1 0 16,-2-4 128-16,-2 5-128 0,-2-1 0 0,-1 0 0 0,-3 1 0 15,2 0 0-15,-3-3 0 0,-1 2 128 0,0 1-128 0,-2 0 0 16,0-5 0-16,-2 3 0 0,2 2 128 0,-2-4-128 16,0 1 0-16,-1-5 0 0,-1 2 0 0,2 0 128 15,0 6-128-15,0-1 0 0,-1-3 0 0,-1 4 128 16,4-1-128-16,-5 0 0 0,1 1 0 0,-5 1 0 16,-1 0 0-16,-3 1 0 0,-2-2 0 0,-1 1 0 15,-2 1 0-15,1-1 0 0,0 2 128 0,0 0-128 16,-2-1 0-16,1 0 0 0,-2-2 0 0,0 1 0 15,2 2 0-15,-2 0 0 0,2 0 128 0,0-2-128 16,1-1 0-16,0-1 0 0,-1 3 0 0,-2-1 0 16,0 1 0-16,-1 0 0 0,-1 0 0 0,1 0 0 15,-3 2 0-15,1 3 0 0,-2-2 0 0,0 2 0 16,0 1 0-16,2 1 0 0,-4-1 0 0,1-2 0 16,0 1 0-16,0 0 0 0,0 4 0 0,1-2 0 0,2-3 0 0,-2 2 0 15,-1 1 0-15,0 0 0 0,-9-5 0 16,9 7 0-16,-2 2 0 0,2-2 0 0,-1 5 0 0,-1-2 0 15,0 3 0-15,-1 2 0 0,0 0 0 0,-1 3 0 16,1 3 0-16,-3 6 0 0,-1 6 0 0,0 5 0 16,-2 7 0-16,-1-2 0 0,-2 5-144 0,1 4 144 15,-2 1 0-15,0 1 0 0,2 0 0 0,-1 5-128 16,1 7 128-16,-1-1 0 0,6-4 0 0,-2 0 0 16,1 2 0-16,1-5 0 0,1-3 0 0,0 2 0 15,-1 3 0-15,0-3 0 0,-1 1 0 0,1 3 0 16,-1-3 0-16,0-1 0 0,-1-1 0 0,-1 1 0 15,-1 3 0-15,-2 1 0 0,-1 3 0 0,-1 1 0 0,-5 3 0 16,0 0 0-16,-1 1 0 0,-3 2 0 0,0 0 0 16,-2 3 0-16,0 0 0 0,-2 1 0 0,3 2 0 0,0-2 0 15,2 0 0-15,0 1 0 0,2 2 0 0,2-6 0 16,2-8 0-16,4 0 0 0,-1-7 128 0,0-1-128 16,1-5 0-16,0-3 0 0,-2-5 0 0,-1-1 0 15,1-3 0-15,-1 0 0 0,-2-5 128 0,-1-2-128 16,1-2 0-16,-3 3 0 0,1-4 128 0,1-1-128 15,-2 0 0-15,1-3 0 0,1-3 0 0,-1 3 0 16,-2-4 0-16,2-2 0 0,1 0 0 0,2 0 0 16,-2-2 0-16,1-2 128 0,-1-2-128 0,0-3 0 15,-1 0 0-15,0-1 0 0,-2 4 0 0,2-2 0 16,-2-4 0-16,0-2 0 0,1 2 0 0,0-2 0 16,3-1 0-16,-1-1 0 0,-1-1 0 0,-1 1 0 0,0-3 0 15,-1 0 0-15,0-3 0 0,-2 1 0 0,1-2 0 0,-3 1 128 16,-1 0-128-16,-2-3 0 0,-1 3 0 0,-2 0 0 15,-1 1 0-15,-2-1 0 0,-2-1 0 0,-3-1 0 16,-4 1 0-16,0 2 0 0,-3-2 0 0,-3 1 0 16,-6-2 0-16,-1 2 0 0,-1 0 0 0,-1 0 0 15,0 0 0-15,-2-2 0 0,-1 1 0 0,0 1 128 16,-2 2-128-16,-4-2 0 0,-8 2 0 0,2-3 0 16,-2 0 0-16,1 1 0 0,-1 0 0 0,0 2 0 15,-3 0 0-15,-4-1 0 0,-8 4 0 0,1-2 0 16,0-2 0-16,-1 2 0 0,-2 0 0 0,-2 3 0 0,-1-1 0 15,-1 0 0-15,1-1 128 0,3 0-128 0,4 0 176 16,1 2-176-16,-2 1 0 0,1-3 0 0,-3-1 0 0,5-1-144 16,-1 1 144-16,1 1 0 0,-2 2 0 0,-1-1 0 15,-7-2 0-15,1 3 0 0,0 1 0 0,0 1 0 16,0-2 0-16,1 1 0 0,-7 1 0 0,1 2 0 16,4-3 0-16,2-2 0 0,1 1 0 0,2-2 0 15,-5-1 0-15,5 0 0 0,1 0 0 0,1 0 0 16,3-3 0-16,-2 2 0 0,-4 0 0 0,1 1 0 15,-2 0 0-15,5 0 128 0,0 2-128 0,-2 1 128 16,-3-2-128-16,1 2 0 0,1 0 0 0,2-3-128 16,2 3 128-16,-1-3 0 0,3 0 0 0,-1 0 0 15,-2-3 0-15,1-2 0 0,3 2 0 0,4-2 0 16,2-3 0-16,-2 3 0 0,-3 1 0 0,5 0 0 0,-3-2 0 16,4 1 0-16,-1 1 0 0,4 1 0 0,4 3 0 0,-1 2 0 15,-4-1 0-15,0-1 0 0,1-3 0 0,1 1 0 16,5-1 0-16,1 2 0 0,0 0 0 15,1-1 0-15,0 1 0 0,-4 0 0 0,-2-2 0 0,2 0 0 16,-1-2 0-16,29 2 0 0,-4 0-128 0,-1 1 128 16,-3 1-128-16,3 1 128 0,1 0 0 0,0 0-128 15,1 0 128-15,-32-2 0 0,11 0 0 0,11-1-160 16,9-2 160-16,3 1 0 0,4 1-144 0,3-1 144 16,1-1 0-16,12 3-144 0,-1 1 144 0,-1 0-160 15,2 0 160-15,-2 1-160 0,1 0 160 0,0 0 0 16,-2 0 0-16,-11 0-128 0,6 0 128 0,2 0 0 0,3 1 0 0,1 0-128 15,5-1 128-15,0 1 0 0,8-1 0 16,3 0-128-16,0 0 128 0,0 0 0 0,0 0 0 0,0 0-128 16,0 0 128-16,0 0 0 0,0 0 0 0,0 0 0 15,0 0 0-15,0 0 0 0,0 0 0 0,0 0 0 16,0 0 0-16,0 0 0 0,0 0 0 0,0 0 0 16,0 0 0-16,0 0 0 0,0 0 0 0,0 0 0 15,0 0 0-15,0 0 0 0,0 0 0 0,0 0 128 16,0 0-128-16,0 0 128 0,0 0-128 0,0 0 128 15,0 0-128-15,0 0 0 0,0 0 0 0,0 0 0 16,0 0 0-16,0 0 0 0,0 0 0 0,0 0 128 16,0 0-128-16,0 0 0 0,0 0 0 0,0 0 0 15,0 0 0-15,0 0 0 0,0 0 0 0,0 0 0 16,0 0 0-16,0 0 0 0,0 0 0 0,0 0 0 0,0 0 0 16,0 0 0-16,0 0 0 0,0 0 0 0,0 0 0 0,0 0 0 15,0 0 0-15,0 0 0 0,0 0 0 0,0 0 0 16,0 0 0-16,0 0 0 0,0 0 0 0,0 0 0 15,0 0 0-15,0 0 0 0,0 0 0 0,0 0 0 16,0 0 0-16,0 0 0 0,0 0 0 0,0 0 0 16,0 0 0-16,0 0 0 0,0 0 0 0,0 0 0 15,0 0 0-15,0 0-128 0,0 0 128 0,0 0 0 16,0 0 0-16,0 0 0 0,0 0 0 0,0 0 0 16,0 0 0-16,0 0-128 0,0 0 128 0,0 0 0 15,0 0 0-15</inkml:trace>
  <inkml:trace contextRef="#ctx0" brushRef="#br1" timeOffset="181493.05">0 8203 48287 0,'14'-3'0'0,"18"-2"0"0,-2 1 0 0,-11-1 0 15,3 2 0-15,3-3 0 0,2 3 0 0,5-4 0 16,1 2 0-16,2 1 0 0,2-3 0 0,31-2-128 0,-11-3 128 16,-4 5 144-16,1-5-16 0,-21 7-128 15,10-4 0-15,5 2 0 0,7 2 0 0,3-4 0 0,0 2-144 0,4-1 144 16,3-1-128-16,66-9 128 0,-14 6 0 0,-18 6 0 15,-13 1 0-15,-6-1 0 0,-7-1 0 0,2 3 0 16,2-1 0-16,-36 4 0 0,2 0 0 0,3 0 0 16,2 1 0-16,3-2 0 0,1 0 0 0,-1-1 0 15,-1 1 0-15,33-3 0 0,-19 3 0 0,-14 0 0 16,-10 2 0-16,-9 2 0 0,-8 3 0 0,-8 0 0 16,-15-5 0-16,0 0-128 15,0 14-1840-15,-4-2-352 0,-10 1-80 0,-2 1-16 0</inkml:trace>
  <inkml:trace contextRef="#ctx0" brushRef="#br3" timeOffset="-183245.18">24750 461 17503 0,'0'0'1552'0,"0"0"-1232"0,4-4-320 0,0 0 0 0,-2-3 448 0,2-1 48 15,0 2 0-15,0-2 0 0,-2 0 272 16,2-2 48-16,1-8 16 0,0 3 0 0,0 2 320 0,-2-1 80 16,-1 0 16-16,0 3 0 0,-2 2-224 0,-2-1-32 15,0 0-16-15,-2-3 0 0,0 4 0 0,-3-1 0 16,-1 5 0-16,-1-4 0 0,-1-2-176 0,0-3-32 15,-2-3-16-15,0 2 0 0,-5 2-64 0,-1 2-16 16,-1-3 0-16,-1 2 0 0,-3 1-96 0,-1 1-32 16,-3 5 0-16,0-2 0 0,-1 2-96 0,-1 1 0 15,-3 2-16-15,1-1 0 0,-2 2-176 0,-2-2-48 0,4 3 0 16,-1 0 0-16,0 0-80 0,1 4-128 16,0 0 176-16,-2 0-176 0,-4 2 176 0,-4 3-176 0,-1 0 160 0,-1 2-160 15,-2 5 176-15,2 0-176 0,1-1 192 0,0 1-192 16,4-2 128-16,1 2-128 0,3 3 0 15,0 0 0-15,-2 0 128 0,-1 3-128 0,-6-2 0 16,-1 3 0-16,-5 5 144 0,23-10-144 0,-6 4 0 0,-1 2 144 16,-3 4-144-16,-2 0 192 0,1 2-192 0,-1 3 192 15,0 0-192-15,-35 26 160 0,9-8-160 0,8-7 160 16,5 1-32-16,2-2-128 0,5 3 192 0,3-3-64 16,3 1-128-16,4-1 128 0,1 4-128 0,1-3 128 15,0 1-128-15,0 0 128 0,1 2-128 0,-2 1 128 16,-2-2-128-16,1 5 0 0,-2 0 0 0,2 1 128 15,1 1-128-15,1-2 0 0,2-4 0 0,1 3 128 16,2-2 0-16,4 2-128 0,1 0 192 0,2 1-64 16,5 0-128-16,2 0 160 0,2-2-160 0,2-3 160 0,0 1-160 15,2-1 0-15,2 1 144 0,2 1-144 0,1-1 0 0,2 4 0 16,0 5 0-16,3-2 128 0,1-5-128 0,-1 3 0 16,4-1 0-16,-1-4 0 0,4-2 0 0,2 0 0 15,-1 0 0-15,4-2 0 0,1 4 0 0,0 1 0 16,1-4 0-16,2 0 0 0,2-2 0 0,2-1 0 15,0 3 0-15,0-4 0 0,3-4 0 0,1 1 0 16,4 1 0-16,-1-1 0 0,2-1 0 0,0-3 0 16,0-1 0-16,1-2 0 0,-1-3 0 0,2 0 0 15,2-5 0-15,2 0 0 0,0-3 0 0,4-1 0 16,0-2 0-16,3 1 0 0,3 0 0 0,0-4 0 16,-1-1 0-16,-3-1 0 0,0-2 0 0,0 0 0 0,2-4 0 15,1-2 0-15,4-2 0 0,2-3 0 0,3-2 0 0,-1-1 0 16,-2-4 0-16,2 0 0 0,-3-6 0 15,0-3 0-15,-1-3 0 0,3 0 0 0,4-2 0 16,1-1 0-16,4 0 0 0,-2-4 0 0,-4 1 0 0,1-2 128 16,0-3-128-16,0 1 0 0,0 5 0 15,6-6 0-15,5 0 0 0,-3-3 0 0,0-3 0 0,-3-4 128 16,-2-4-128-16,2-4 0 0,0-7 0 0,7-1 0 16,4-5 0-16,-2-3 128 0,-2-1-128 0,0-1 0 15,-5-3 128-15,0-2-128 0,-2-5 128 0,0 2-128 16,0 2 176-16,-6-3-48 0,-3-1 0 0,-7-3 0 15,-5-5 48-15,-7 1 0 0,-5-2 0 0,-5 0 0 16,-1 1 112-16,-6 3 32 0,-3 0 0 0,-6 11 0 16,-4 5-80-16,-2 8-16 0,-6 7 0 0,-3 4 0 15,-7 5 16-15,-2-2 0 0,-4 4 0 0,-5 2 0 0,-6 3-240 16,-4 1 0-16,-5 2-144 0,-6 4 144 16,-7 2-1152-16,0-2-128 0,0 2-16 15,2 0-16-15,2 4-1120 0,9 0-240 16,4-3-32-16</inkml:trace>
  <inkml:trace contextRef="#ctx0" brushRef="#br3" timeOffset="-181596.95">21073 3841 9215 0,'0'0'816'0,"0"0"-656"0,-2-7-160 0,1 1 0 16,-1-3 1344-16,0 3 224 0,1-3 48 0,-1 2 16 15,-1 1-304-15,0 0-64 0,3 6-16 0,-1-7 0 0,0-2 224 0,0 3 64 16,1 6 0-16,0 0 0 0,1-10-240 0,-1 10-32 15,0 0-16-15,0 0 0 0,0 0-592 0,0 0-112 16,0 0-32-16,11 9 0 16,1 0-128-16,-1 3-16 0,1 4-16 0,2 3 0 0,0 1-48 0,2 3-16 15,1 2 0-15,-1 1 0 0,1 3-144 0,1 3-16 16,-3-4-128-16,0 1 192 0,-2-5-64 0,-2 2-128 16,-1-5 176-16,-1-2-176 0,-1-1 128 0,-2-1-128 15,-1-4 0-15,-1-2 0 0,0 0 0 0,-4-11-192 16,1 10 0-16,-1-10 0 15,0 0-1488-15,0 0-304 0,0 0-48 0,0 0-10992 0</inkml:trace>
  <inkml:trace contextRef="#ctx0" brushRef="#br3" timeOffset="-181347.28">21393 3602 23039 0,'-8'-13'1024'0,"5"7"192"0,-2 0-960 0,5 6-256 0,-7-5 0 0,7 5 0 16,-11 3 1280-16,-1 5 192 0,1 4 64 0,-1 3 0 15,-3 6-448-15,-1 3-64 0,-3 5-32 0,-1 2 0 16,-1 2-192-16,1 4-32 0,-5 3-16 0,2 5 0 16,-1 3-384-16,1-1-80 0,2 0-16 0,1 0 0 15,-1-5-144-15,3-5-128 0,3 1 192 0,2-5-192 16,3-2 0-16,3-6-192 0,0-3 0 0,3-3 0 15,3-1-1872 1,5-7-368-16,-4-11-80 0</inkml:trace>
  <inkml:trace contextRef="#ctx0" brushRef="#br3" timeOffset="-181023.98">21532 4012 24879 0,'0'0'2208'0,"0"0"-1760"16,6-6-448-16,-6 6 0 0,10-7 960 0,-10 7 96 15,10-1 32-15,-10 1 0 0,0 0-384 0,8 8-64 16,-8-8 0-16,2 13-16 0,-2 0-192 0,-2 3-48 16,-6-1 0-16,-2 3 0 0,-1 0 240 0,-2-1 32 15,0 2 16-15,1-1 0 0,-1 1-224 0,1-1-64 0,1 0 0 0,2 0 0 16,0-3-64-16,5-2 0 15,3-1-16-15,2 1 0 0,3-4-32 0,4 1 0 0,3-3 0 0,6-2 0 16,3-3 112-16,7-2 0 0,5-2 16 16,2-5 0-16,1-2-144 0,-7 2-48 0,4 0 0 0,3-2 0 15,-1 1-208-15,-1-1 0 0,-5 0 0 0,1-1 0 32,-5 2-1248-32,-6 3-240 0,-4-4-48 0,-6 5-9520 0,-8 4-1888 0</inkml:trace>
  <inkml:trace contextRef="#ctx0" brushRef="#br3" timeOffset="-180738.53">20501 4618 18431 0,'0'0'1632'0,"0"0"-1312"16,12-7-320-16,2 2 0 0,-1 1 1616 0,1 0 256 15,1-1 48-15,4 0 16 0,2-1-592 0,4-3-128 16,4 2-32-16,4-2 0 0,3 1 0 0,5-3 0 16,3 0 0-16,6-3 0 0,3 1-256 0,4 2-48 15,4-2-16-15,2-1 0 0,-1 5-432 0,0-1-96 16,1 4-16-16,-2-1 0 0,-3 5-128 0,-5-1-48 16,-3 2 0-16,-7 1 0 0,-7 1-144 0,-6 2 0 15,-6-1 0-15,-4 3 0 16,-5-1-704-16,-5 0-112 0,-10-4-16 0,5 14-10112 15,-2 0-2032-15</inkml:trace>
  <inkml:trace contextRef="#ctx0" brushRef="#br3" timeOffset="-180292.18">21141 4714 23039 0,'0'0'2048'0,"0"-8"-1648"0,0 8-400 16,0 0 0-16,0 0 1600 0,0 0 224 15,0 0 48-15,0 0 16 0,0 0-736 0,0 0-160 16,3 9-32-16,2 6 0 0,0 4-320 0,3 3-64 15,1 1 0-15,2 0-16 0,3 2-176 0,0 2-16 16,0-2-16-16,0 3 0 0,0-2-192 0,-1 3-32 16,2-2-128-16,-2-1 192 0,-1-5-192 0,0-2 0 15,-1-3 0-15,-1-1 0 16,-2-1-352-16,-2-5-160 0,-6-9-48 0,0 0-10064 0,0 0-2032 0</inkml:trace>
  <inkml:trace contextRef="#ctx0" brushRef="#br3" timeOffset="-180071.66">21427 4734 28559 0,'0'0'2544'15,"0"0"-2032"-15,0 0-512 0,0 0 0 0,-3 10 384 0,-4 0 0 16,0 4-16-16,-5 4 0 0,1 0 784 0,-2 4 144 16,-4 4 48-16,1 6 0 0,-3 1-384 0,-3 4-64 15,2 4 0-15,-2-3-16 0,1-1-368 0,-3 1-80 16,-1 0-16-16,1 1 0 0,-1-1-256 0,2-3-160 15,3-5 192-15,1 0-192 0,1-8 0 0,2 0-192 16,2-4 0-16,4-3 0 16,4-3-2176-16,6-12-416 0</inkml:trace>
  <inkml:trace contextRef="#ctx0" brushRef="#br3" timeOffset="-179871.83">21635 5062 26719 0,'0'0'2368'0,"-6"13"-1888"0,1 1-480 0,-1 4 0 16,-2 2 912-16,-1 4 96 0,-1 0 16 0,-1 4 0 15,-2-1 352-15,2 5 80 0,-1-1 16 0,1-3 0 16,-2 0-640-16,2-2-128 16,1 3-32-16,-2-6 0 0,6-3-448 0,-1-1-96 0,4-2 0 0,1-3-128 31,4-3-1296-31,-2-11-368 0,6 8-80 0</inkml:trace>
  <inkml:trace contextRef="#ctx0" brushRef="#br3" timeOffset="-179474.47">22518 4574 18431 0,'0'0'1632'0,"8"-6"-1312"16,2 1-320-16,0-3 0 0,4 2 992 0,2 0 128 16,4-1 32-16,0 2 0 0,0-2-352 0,2 1-64 0,1 2-16 0,-2 0 0 15,0-3-368-15,0 3-80 0,1 4-16 0,-2-1 0 16,-2-2-256-16,-5 4-304 15,-3 3 64-15,-10-4-11136 0</inkml:trace>
  <inkml:trace contextRef="#ctx0" brushRef="#br3" timeOffset="-179351.38">22592 4728 18431 0,'0'0'1632'0,"0"0"-1312"0,0 0-320 0,11-2 0 0,3 0 2048 16,3-3 352-16,3 0 64 0,2 1 16 0,0-1-1296 0,5-1-256 15,2 0-48-15,3 1-16 0,1-2-592 16,2-1-112-16,-1 0-32 0,0 1-9216 15,1 1-1856-15</inkml:trace>
  <inkml:trace contextRef="#ctx0" brushRef="#br3" timeOffset="-178908.56">24168 3706 23039 0,'0'0'2048'0,"0"0"-1648"0,0 0-400 0,0 0 0 16,0 0 1056-16,0 0 128 0,0 6 32 0,-3 6 0 15,1-1-208-15,-5 4-48 0,1 2 0 0,1 4 0 0,-4 4-144 0,0 0-48 16,0 6 0-16,0 4 0 0,1 2-256 0,0 2-48 15,2 0-16-15,0-1 0 0,1 1-240 0,0 0-48 16,4-2-16-16,-2-2 0 0,1-2-144 0,1-3 160 16,-1-1-160-16,1 1 160 0,-1-5-336 0,-1-1-64 15,-1 0-16-15,2-5 0 16,-1-2-2112-16,-1-4-416 0,-1-2-96 16</inkml:trace>
  <inkml:trace contextRef="#ctx0" brushRef="#br3" timeOffset="-178650.55">23549 4709 27071 0,'0'0'1200'0,"0"0"240"0,0 0-1152 0,0 0-288 16,9 1 0-16,-2 0 0 0,2 1 1152 0,3-2 192 0,-1-3 16 15,4 0 16-15,3 0-224 0,4-2-64 0,2-1 0 0,3 1 0 16,2-2-256-16,6 0-64 0,4 2-16 16,3-2 0-16,2 0-432 0,3 2-96 0,1-1-16 0,-2 1 0 15,-5 1-208-15,-4-2 0 0,-6 1-144 0,-4 1 144 16,-4 2-1536 0,-4 1-224-16,-2 0-32 0,2 1-13792 0</inkml:trace>
  <inkml:trace contextRef="#ctx0" brushRef="#br3" timeOffset="-178272.16">24192 4856 28959 0,'0'0'1280'0,"0"0"272"0,0 0-1232 0,-4-4-320 16,-1 2 0-16,-1-1 0 0,-2 2 976 0,-1 1 144 15,-2-183 32-15,-3 369 0 0,-3-184-80 0,-2 2-16 16,-2 2 0-16,-4 3 0 0,1 4-160 0,-2 1-16 16,-1 4-16-16,0 6 0 0,1 1-240 0,0 7-48 15,2 2-16-15,1 2 0 0,2 1-192 0,3 0-48 16,4 1 0-16,5-3 0 0,5-2-128 0,5-2-48 16,6-6 0-16,4-2 0 0,9-4 144 0,5-4 32 15,4-3 0-15,4-3 0 0,9-4 0 0,4-6 16 16,1-4 0-16,0-4 0 0,-2-8 128 0,1-2 32 0,-1-8 0 15,-3-2 0-15,-3-4 64 0,-2-2 16 0,-4-2 0 0,-4-4 0 16,-3-5-48-16,-7 3 0 0,-5 0 0 16,-9 3 0-16,-5 4-144 0,-5 2-48 0,-4 5 0 0,-5 5 0 15,-5 4-336-15,-4 2 144 0,-5 5-144 16,-18 4 0-16,0 7-752 16,1 6-256-16,-2 1-48 0,12 4-14064 0,-3-1-2816 0</inkml:trace>
  <inkml:trace contextRef="#ctx0" brushRef="#br3" timeOffset="-173598.63">16521 5367 14623 0,'-8'-25'640'0,"7"15"144"0,-3-6-624 0,2 0-160 0,-1-5 0 0,-1 2 0 16,2 2 704-16,0 0 96 16,0 1 32-16,2 0 0 0,-3 1 0 0,2 0 16 15,0 1 0-15,1 0 0 0,0-1 48 0,0-2 0 16,0 2 0-16,-2-2 0 0,1 1 0 0,1 0 16 0,0 2 0 0,0 0 0 15,0-1-176-15,0 3-32 16,-1 1-16-16,0 0 0 0,-2 3 192 0,2-1 32 0,-3 3 16 0,0 0 0 16,4 6-208-16,0 0-32 0,-6-3-16 0,6 3 0 15,-6 1-256-15,-1 3-48 0,0 1-16 0,-1 2 0 16,-1 4-144-16,0 6-16 0,1 0-16 0,1 4 0 16,-5 4 16-16,6 6 16 0,-3 2 0 0,4 2 0 15,-1 6-16-15,4 6 0 0,2 3 0 0,0 8 0 16,2 6-32-16,2 6-16 0,2 6 0 0,4 1 0 15,0 2-144-15,2 6 192 0,-1 7-192 0,2 1 192 0,1 1 0 0,1-3 0 16,2-1 0-16,-1 2 0 0,1 3-16 16,-1 2 0-16,1-3 0 0,-1-3 0 0,-2-2 64 15,-1 0 16-15,1 0 0 0,-1-1 0 16,-1-4 64-16,1-5 0 0,0-2 16 0,-1 2 0 0,-1-1-48 0,-2 3-16 16,-1-3 0-16,1-1 0 0,-1 1-128 0,-2-2-16 15,-1 0-128-15,2 4 192 0,-2-4-64 0,-1 2 0 16,-1-2-128-16,1-3 192 0,-1-5-64 0,-1 1 0 15,1 0-128-15,-1-1 192 0,2 1-48 0,0-6-16 16,-3 1 0-16,3-6 0 0,0 1-128 0,1 2 192 16,-1-4-192-16,-2 2 192 0,2-1-192 0,1-2 0 15,0 0 144-15,6-3-144 0,-4-2 0 0,1 1 144 16,-2-3-144-16,1 1 0 0,-1 3 144 0,0-3-144 16,2 0 0-16,-2 0 144 0,1-1-144 0,-2-1 0 15,0-1 0-15,-1-2 128 0,-1-2-128 0,1 2 0 16,-1-1 144-16,-1 1-144 0,2-1 0 0,-1 1 144 0,-1-3-144 15,2-1 0-15,0-1 144 0,0-2-144 0,-1 3 0 16,0-3 144-16,2-4-144 0,0 0 0 0,-1 3 144 16,-2 0-144-16,0 0 0 0,-2 2 0 0,-2 0 0 15,0-3 128-15,-3 0-128 0,1 1 144 0,-1 1-144 0,2-2 160 16,-2 0-160-16,0 1 0 0,0-4 0 0,3 2 128 16,-3-2-128-16,1-4 0 0,0 0 0 0,-1 4 0 15,0-3 0-15,0 0 0 0,0 2 0 0,-2 0 0 16,1-2 0-16,-1 2 0 0,0 0 0 0,-2 1 0 0,3-4 0 15,-3 1 0-15,1 1 0 0,0-4 0 0,2 1 0 16,-2-3 0-16,1 2 0 0,-1-3 0 0,1 3 0 16,0-5 0-16,2 1 0 0,0-1 0 0,-1 1-144 0,2-2 144 15,0-3 0-15,0 0 0 0,0-3 0 0,-1 0-128 16,2-3 128-16,0 1 0 0,-2-2 0 0,1-3 0 16,0 2-128-16,2-5 128 0,2-5 0 0,0 0 0 15,-7 1-128-15,2-1 128 0,-1-2-160 0,0-3 32 16,-2-6 0-16,2 4 0 0,-1-5 128 0,0-2-160 15,0-1 160-15,1-3-160 0,2-1 160 0,-2-4-128 16,2-1 128-16,0-5-128 0,-1-2 128 0,1-4 0 16,0-5-144-16,-2-3 144 0,1-8-128 0,0-3 128 15,-1-8-160-15,0-1 160 0,0-4-160 0,-3-2 160 16,0-2-160-16,0-4 160 0,-1 0 0 0,1-6 0 16,0-2 0-16,1-3 0 0,-1-3 0 0,-3-7 0 15,2-3 0-15,-1-5 0 0,-2-2 0 0,1-2 0 16,-4-3 0-16,2 3 0 0,0-1 0 0,3 4 0 15,0-2 0-15,2-1 0 0,3 0 0 0,0 0 0 16,-1 3 0-16,1-2 0 0,2 3 0 0,2 4 128 0,-1 3-128 16,1 3 160-16,-2-4-32 0,1 1-128 0,-2-1 192 0,1 2-64 15,-1 2-128-15,0-6 0 0,0 4 144 0,1-3-144 16,2 2 0-16,-1-2 0 0,1 2 0 0,-1 3 0 16,2 0 0-16,0 5 0 0,-1 5 0 0,0 2 0 15,-1 3 0-15,-1 3 0 0,-2 2 0 0,1 1 0 16,-1 2 0-16,1 1 0 0,-2 6 0 0,3-1 0 15,-1 4 0-15,1-3 0 0,1 4 0 0,-1-1 0 0,3 2 0 16,1-180 0-16,0 365 0 0,2-181 0 0,1 3 0 16,0 1 0-16,1 3 0 0,-1 4 0 0,-1 1 0 0,0 1 0 15,-2 4 0-15,1 0 0 0,0-1 0 0,-1 4 0 16,5 3 0-16,-2 1 0 0,-2 0 0 0,2 6 0 16,-1 3 0-16,1 1-128 0,-2 4 128 0,1 3 0 15,0 0 0-15,-1 5 0 0,0 2 0 0,2 3-128 16,-2-1 128-16,-1 5 0 0,0 0-160 0,0 0 160 15,0 0-192-15,1 10 192 0,-1 4-176 0,0 2 176 16,0 7-160-16,0 8 160 0,-1 2-128 0,0 6 128 16,2 4 0-16,-1 4-144 0,-1 6 144 0,1 4 0 15,0 8 0-15,0 4-128 0,0 9 128 0,0 7 0 16,2 3 0-16,1 5-128 0,-1 6 128 0,4 8 0 16,-3 4 0-16,2 3 0 0,1-3 0 0,0 8 0 15,2-1 0-15,-1 0 0 0,0-4 0 0,0 5 0 16,3 1 0-16,-2-1 0 0,0-2 0 0,-1 1 0 15,0-1 0-15,-2 1 0 0,-2-5 0 0,3 4 0 16,-3 0 0-16,0 1 0 0,1-4 128 0,-3 3-128 0,0-2 128 0,1 3-128 16,-2-2 160-16,0 1-32 15,2-4-128-15,-3 4 192 0,-2-3-64 0,2-1 0 0,1-3-128 16,-1-4 192-16,-1 0-192 0,0-3 144 0,-1-2-144 0,2-5 128 16,-4-6-128-16,2-2 128 0,2-1-128 15,0 2 128-15,0-3-128 0,3-6 0 0,1-4 144 0,1 3-144 16,2-3 0-16,0-1 0 0,2-4 0 0,-1-1 128 15,4-4-128-15,-1-5 0 0,-3-5 0 0,2-5 0 16,0-4 0-16,0-5 0 0,0-5 0 0,-1-4 0 0,2-3 0 16,-1-6 0-16,0 1 0 0,-6-6-128 15,3-7 128-15,-4 0 0 0,1-5 0 0,-3-7 0 0,0 0 0 0,0 0 0 16,-2-8 0-16,0-10 0 16,-3-3 0-16,2-8 0 0,-2-4 0 0,-1-5 0 0,-2-4 0 0,3-8 0 15,0-5 0-15,0-5 0 0,2-5 0 0,2-5 0 16,-3-2 0-16,2-2 0 0,0-9 0 0,2-3 0 15,-1-8 0-15,0-3 0 0,-3-8 0 0,2-5 0 16,-2-8 0-16,0-3 0 0,-1-2 0 0,2-5 0 16,2-6 0-16,0-6 0 0,-1-2 0 0,2-3 0 15,2-9 0-15,2 3 0 0,-1-4 0 0,6 3 0 16,-2-5 0-16,4 2 0 0,-1 1 0 0,2-2 144 16,2 2-144-16,-4-1 0 0,0-4 160 0,1 3-160 15,-2 2 128-15,0 4-128 0,-1 5 128 0,-1 3-128 16,-1 1 128-16,0 10-128 0,0 5 0 0,-1 8 0 0,-1 7 128 15,1 4-128-15,0 6 0 0,-1 7 0 16,-1 6 0-16,-1 8 0 0,1 4 0 0,-2 3 0 0,-2 2 0 16,1 6 0-16,1 0 0 0,0 8 0 0,1 1 0 0,0 5 0 15,1 1 0-15,0 4 0 0,1 1 0 16,1 5 0-16,-1-1 0 0,1 4-144 0,-1 7 144 16,0 0 0-16,0 8-160 0,-2 4 160 0,0 4-128 15,0 0 128-15,-2 7-128 0,0 7 128 0,0 0-128 0,0 0 128 16,-2 12-192-16,-1 6 64 0,-1 7 0 0,-1 6 0 15,1 2 128-15,-2 10 0 0,-3 6 0 16,0 11-128-16,1 14 128 0,1 10 0 0,1 6-144 0,3 14 144 16,0 12 0-16,3 8-144 0,0 9 144 0,3 9 0 0,2 9 0 15,3 7-128-15,-1 1 128 0,6 61 0 16,-2-22 0-16,1-9 0 0,-2-6 0 0,-1-5 0 0,0-6 0 0,0 1 0 16,-3 2 0-16,0 1 144 0,-2 3-144 0,-2-1 128 15,-2-3-128-15,-2-1 128 0,-2-1-128 0,-2-4 192 16,-4 0-192-16,1-49 192 0,1 8 0 0,0 4 16 15,-4 7 0-15,1-4 0 0,0-1-80 16,0-4 0-16,0 0-128 0,-2-5 192 0,1-3-192 0,0-2 0 16,0-6 128-16,5-4-128 0,-1-6 0 0,2-4 0 15,1-3 0-15,0-7 0 0,2-6 0 0,-1-6 0 16,4-6-128-16,-1-7 128 0,2-7 0 0,-1-4-128 16,3-3 128-16,1-3 0 0,-2-7-160 0,1-3 160 15,0-5-128-15,0-4 128 0,2-7-128 0,0-5 128 16,-2-3-128-16,-1-7 128 0,-2-7-176 0,0 0 176 15,3-13-208-15,-3-10 80 0,-2-9 128 0,0-8-128 16,-1-6 128-16,1-10-128 0,-2-8 128 0,-1-7 0 16,1-6 0-16,-1-3 0 0,-1-4 0 0,-1-4 0 0,0-7 0 15,2-3 0-15,-3-8 0 0,2-3 0 0,-2-5 0 16,2-3 0-16,-2-8 0 0,0-2 0 0,0-4 0 16,-1-4 0-16,-2-6 0 0,-1-5 144 0,-1-5-144 15,0-2 0-15,2-3 160 0,-1-4-160 0,0-4 128 0,2 1-128 16,-1 2 176-16,4 3-48 0,4 2-128 0,3 5 192 15,1-1-192-15,3 7 128 0,4 4-128 0,0 0 0 16,-2 0 128-16,2 3-128 0,-1-2 0 0,2-3 0 0,-1 0 128 16,-1-1-128-16,-2 0 0 0,3 1 144 15,0-5-144-15,1 12 0 0,3 4 0 0,2 5 0 0,4 3 0 16,-3 10 0-16,3 10 0 0,-5 10 0 0,0 4 0 0,-3 5 0 16,-3 7 0-16,-3 6 0 0,-1 7 0 0,-2 8 0 15,-2 3 0-15,-3 7 0 0,0 5 0 16,-1 2 0-16,1 4 0 0,0 4 0 0,-1 2 0 0,0 7 0 15,3 3 0-15,-2-7 0 0,1 9 0 0,1 8 0 16,0 1 0-16,2 9 0 0,0 0-160 0,0 0 160 16,0 0-208-16,0 20 80 0,2 5 128 0,0 0-208 15,0 9 80-15,-1 6 128 0,1 3-192 0,1 10 192 16,-2 6-192-16,4 12 192 0,-1 10-160 0,1 8 160 16,3 7 0-16,-1 12-144 0,0 15 144 0,2 5 0 15,0 1 0-15,1 12-128 0,-3 13 128 0,1 2 0 16,1 3 0-16,0 9 0 0,1 2 0 0,-4 8 0 15,-2 7 0-15,0 2 0 0,-2 1 0 0,0 2 0 16,-2-5 0-16,0 3 0 0,-2-2 0 0,1 2 176 16,-3-5-176-16,4-2 192 0,0-5-32 0,-1-3 0 15,0-6 0-15,0-2 0 0,-3-5-32 0,0-5-128 0,-1-5 192 16,-2 0-64-16,1-4-128 0,-1-6 192 16,-4-5-192-16,2-3 192 0,1-4-192 0,2-6 128 0,1-10-128 0,4-4 128 15,0-3-128-15,2-8 0 0,2-4 144 0,2-9-144 16,-1-8 0-16,2-3 0 0,2-3 0 0,-2-3 0 15,2-5 0-15,-3-4 0 0,0-4 0 0,0-4 0 0,-3-7 0 16,1-5 0-16,-1-6 0 0,1-14 0 0,1 0 0 16,-3-6 0-16,0-5 0 0,-1-7 0 0,0 0 0 15,5-5 0-15,2-8-144 0,-1-8 144 0,0-10 0 0,2-6-176 16,-3-9 176-16,3-5-128 0,2-6 128 0,-2-5 0 16,-2-3 0-16,-1-1-128 0,-2-9 128 15,-2-3 0-15,-1-2 0 0,-3-6 0 0,-2-4 0 0,-2-10 0 16,-5-5 0-16,1-6 0 0,-2-4 0 0,0-9 0 15,-1-4 0-15,3-5 0 0,-2 0 0 0,4-5 0 16,-2-7 0-16,3-1 128 0,1 1-128 16,3-3 0-16,0 1 0 0,-1-2 128 0,0-5-128 0,1-3 0 15,-4-7 0-15,-2-61 0 0,3 18 0 0,0 22 128 16,5 11-128-16,2 12 0 0,2 3 0 0,5 2 0 16,0 7 0-16,0 4 0 0,0 4 0 0,-1 2 0 15,-2 0 0-15,0 8 0 0,-3 2 0 0,2 7 0 16,-3 6 0-16,-1 1 0 0,-1 3 0 0,0 5 0 15,-1 4 0-15,1-1 0 0,-1-5 0 0,2 10 0 16,0 4 0-16,-2 5 0 0,2 2 0 0,1 1 0 0,0 2 0 16,0 7 0-16,-3 7 0 0,2 7 0 0,-1 5 0 0,-1 4 0 15,-1 1 0-15,2 3 0 0,-2 3 0 16,0 3-128-16,0 3 128 0,0 6 0 0,1 4 0 16,-1 6-128-16,0 3 128 0,0 4 0 0,-1 2 0 0,1 6-128 15,0 0 128-15,2 8-128 0,2 4 128 0,0 0-128 16,0 0 0-16,-12 10 0 0,6 4 0 0,-3 6 0 15,2 11 128-15,0 5-208 0,3 7 80 0,-2 4 128 16,-2 6-192-16,1 3 192 0,2 6-192 0,0 3 192 0,1 6-144 16,1 9 144-16,4 7 0 0,2 6 0 0,1 1 0 15,2 4-128-15,3 7 128 0,-1 8 0 0,-1 2 0 16,2 7 0-16,-1 0 0 0,3 3 0 0,-2 4 0 0,1 1 0 16,-1-1 0-16,1 5 0 0,-2-2 0 0,0 4 0 15,-2-1 0-15,2-1 0 0,-3 2 0 0,-3 3 0 16,1 4 0-16,-2 0 0 0,-2-6 0 0,-3 3 0 15,-1 2 0-15,-3-2 0 0,-2-4 128 0,4 3 0 16,-4 3-128-16,1-5 192 0,0-5-192 0,0 2 128 16,0 1-128-16,3-7 0 0,1-3 192 0,0 0-64 15,3 0-128-15,-2-4 192 0,-2-8-192 0,2 1 128 16,0-1-128-16,-1-5 0 0,2-1 128 0,-3-6-128 0,4-9 0 16,1 0 0-16,1-3 128 0,0-3-128 0,1-2 0 0,-1-4 144 15,0-7-144-15,4-1 0 0,-2 2 0 0,2-3 0 16,-5-2 0-16,2-2 0 15,5-6 128-15,-3-2-128 0,1-6 0 0,1-2 0 16,1-2 0-16,-2 1 0 0,-1-7 0 0,0-3 0 0,1-6 0 0,0-5 0 16,1-10 0-16,-2-2 0 0,-1-6 0 0,-2-11 0 15,0 0 0-15,0 0 0 0,0 0 0 0,5-10 0 16,-1-5 0-16,0-7 0 0,-3-10 0 16,0-2 0-16,-1-4 0 0,0-1 0 0,0-9 0 0,0-2 0 15,-1-8 0-15,0-4 0 16,0-6 0-16,-2-4 0 0,-1-1 0 0,0-9 0 0,-1-4 0 15,2-8 0-15,0-8 0 0,-2-3 128 0,-1-7-128 0,1-3 0 16,-1-8 0-16,0-3 0 0,2 0 128 0,0-5-128 16,1-5 0-16,1 4 0 0,0-2 0 0,1-49 128 15,-1 12-128-15,1 12 0 0,-2 7 0 0,5-1 0 0,0 3 0 16,0-5 128-16,0-5-128 0,2 5 0 0,0-1 0 16,2 2 0-16,-1 0 128 0,2 1-128 15,-2 6 0-15,0 0 0 0,2-2 0 0,0 8 0 0,0 7 0 0,1 6 0 16,0 0 0-16,-2 8 0 0,0 8 0 0,1-2 0 15,0 1 0-15,0 5 0 0,-1 3-128 0,2 4 128 16,-1 0 0-16,0 0 0 0,0 2 0 0,0 2 0 16,-1 4 0-16,2 0 0 0,-5 1 0 0,5 4 0 15,-3 3 0-15,-1 11 0 0,1 5-128 0,0 2 128 16,-2 9 0-16,-1 3 0 0,-1 3 0 0,-1 5 0 16,-1 6 0-16,-1 5 0 0,-4 5-160 0,3 7 160 15,-1 6 0-15,0 2-144 0,-1 4 144 0,0 4 0 16,1 2 0-16,4 6-128 0,0 0 128 0,0 0 0 0,-9 5-144 0,2 4 144 15,-1 7-176-15,0 8 48 0,-1 3 0 0,1 9 0 16,-1 9 128-16,0 4-192 0,0 4 192 0,1 4-192 16,1 4 192-16,0 12 0 0,2 8 0 0,-1 11-128 15,-1 6 128-15,2 7 0 0,2 8 0 0,-3 10-128 16,1 12 128-16,2 6 0 0,1 4 0 0,-2 0 0 16,-1 0 0-16,3 5 0 0,-2 4 0 0,1-2 0 15,-4-3 0-15,2 1 0 0,0 5 0 0,-2-2 0 16,3-2 0-16,-1-2 0 0,3-1 0 0,2-2 0 15,0 2 144-15,2-4-144 0,3-3 192 0,3-3-192 16,4-1 176-16,-1-2-176 0,2-6 160 0,-2-2-160 0,2 0 128 16,1-6-128-16,0-5 0 0,-3-2 144 0,1-5-144 15,0-1 0-15,-3-4 144 0,0-5-144 0,-1-1 0 0,-3 0 144 16,-3 1-144-16,0-2 0 0,-5 1 128 16,-2-6-128-16,-1 1 0 0,-4-2 0 0,-3-4 0 0,0-2 0 15,4-5 0-15,-1-8 0 16,0-9-416-16,2-9-32 0,1-10-16 0,2-11 0 15,3-6-2560-15,2-16-512 0,0-11-112 0,10-20 0 0</inkml:trace>
  <inkml:trace contextRef="#ctx0" brushRef="#br3" timeOffset="-165602.89">17619 4860 12207 0,'0'0'528'0,"0"0"128"0,0 0-528 0,0 0-128 15,0 0 0-15,0 0 0 0,3-8 1024 0,-1 2 192 16,-1-2 16-16,1 2 16 0,-2-4 144 0,0 3 16 15,1-3 16-15,0 3 0 0,0-3-144 0,-1 1-48 16,-1-3 0-16,0 3 0 0,0 0-144 0,-1 3-48 16,0-4 0-16,-1 2 0 0,0-2-176 0,-1 2-32 15,0 0-16-15,-1 0 0 0,-2 0-176 0,1 2-48 16,-2 2 0-16,1 0 0 0,-3 0-144 0,-2 3-48 16,0 0 0-16,-8 2 0 0,0 4-80 0,-1 0-32 15,-4 3 0-15,4 2 0 0,-2 4 32 0,0 3 0 16,-1 0 0-16,0 3 0 0,1 0-96 0,2 0-16 15,0 3 0-15,2 3 0 0,-2-1-32 0,4 3-16 0,0-3 0 16,3 6 0-16,3-2-32 0,3-1-128 0,4 0 192 0,4-5-64 16,3-4-128-16,2-1 128 0,3-2-128 15,3 0 128-15,5-5-128 0,2-1 128 0,0-4-128 16,2 1 128-16,2-3 0 0,3-3-128 0,2-1 192 0,1-1-64 16,0-3-128-16,-1-1 128 0,1 0-128 0,-10 1 128 15,-1-4-288-15,1 2-64 0,0 1-16 0,2-4 0 16,-4 3-2176-16,-4 2-432 15,-2-3-96-15,-2 2-12160 0</inkml:trace>
  <inkml:trace contextRef="#ctx0" brushRef="#br3" timeOffset="-165247.03">17817 5030 18431 0,'-9'-9'1632'0,"9"9"-1312"16,-7-5-320-16,7 5 0 0,-3-7 1952 0,3 7 320 16,0 0 64-16,0 0 16 0,0 0-1008 0,0 0-192 15,0 0-32-15,0 0-16 0,0 0-272 0,0 0-64 16,10-4-16-16,2 4 0 0,-1 4-240 0,2 1-32 16,0 1-16-16,-1 6 0 0,-1 4-240 0,-2-1-48 15,-4 2-16-15,-2 2 0 0,-1 1 16 0,-4-1 0 16,0 2 0-16,-3-4 0 0,-2 1 160 0,0 0 48 15,0-1 0-15,0 0 0 0,2 0 176 0,0-3 32 16,-3-4 16-16,6-1 0 0,-1-1-128 0,2 0-32 16,1-2 0-16,0-6 0 0,0 0-192 0,9 2-64 0,1-1 0 0,2-1 0 15,2-2-16-15,3-1-16 0,1-4 0 16,2-1 0-16,3 0-160 0,0-1 0 0,-2 2 144 0,1-3-144 16,0 3 0-16,-5-2 0 0,-3 2 0 0,-1-3-192 15,-3 2-1984-15,-1-1-416 16,-1 2-80-16</inkml:trace>
  <inkml:trace contextRef="#ctx0" brushRef="#br3" timeOffset="-164874.1">18309 4700 17503 0,'-12'-4'1552'0,"12"4"-1232"16,-7-1-320-16,0 1 0 0,-1 1 1344 0,0-1 224 15,1 0 32-15,0 3 16 0,7-3-192 0,0 0-32 16,0 0-16-16,0 0 0 0,0 0-384 0,0 0-80 16,0 0-16-16,11 5 0 0,1-3-80 0,3-2-32 15,3 0 0-15,3-1 0 0,1-3-368 0,3 0-80 0,0-1-16 0,2 1 0 16,-1-2-192-16,0 2-128 0,-2 0 128 0,-2 2-128 16,-5-1 0-16,0-1 0 0,-3 2 0 0,-3 1 0 31,-3 1-1280-31,-8 0-320 0,0 0-64 0</inkml:trace>
  <inkml:trace contextRef="#ctx0" brushRef="#br3" timeOffset="-164717.29">18319 4958 24239 0,'0'0'1072'0,"12"-1"224"16,2-2-1040-16,2-1-256 0,3 2 0 0,3-2 0 0,0-1 1024 0,-2-3 160 16,3 1 32-16,1-2 0 0,1 0-224 0,2-3-32 15,0 3-16-15,0-1 0 0,-1 4-464 0,-2-3-96 16,-2 1 0-16,-3 3-16 15,-4-1-1552-15,-1 1-304 0,-2 1-64 0,-2-2-11696 0</inkml:trace>
  <inkml:trace contextRef="#ctx0" brushRef="#br3" timeOffset="-164280.75">19193 4471 12895 0,'1'-14'1152'0,"2"8"-928"0,-3 6-224 15,2-5 0-15,1 1 1984 0,-3 4 368 0,1-5 64 0,-1 5 16 16,0 0-960-16,0 0-192 0,0 0-48 0,-6-2 0 15,-2 2-272-15,-1 3-48 0,-1 1-16 0,-2 2 0 16,1 6 16-16,-3 0 0 0,-1 2 0 0,-2 7 0 16,-1 0-208-16,1 2-32 0,-1 5-16 0,4 0 0 15,-1 3-192-15,4-1-32 0,3-1-16 0,1 0 0 0,5-3-80 0,2-1-16 16,5-3 0-16,0-3 0 0,5-2 112 0,4-2 16 16,2-6 0-16,5 0 0 0,0-4 256 0,6-3 64 15,0-3 16-15,3-3 0 0,1-1-144 0,-1-4-16 16,-3 2-16-16,0-6 0 0,-3-1-160 0,-3-3-48 15,-1-2 0-15,-4 0 0 0,-3-2 96 16,-3-2 16-16,-2-1 0 0,-5-1 0 0,-1 0-144 0,-5-3-32 16,-2 5 0-16,-3 0 0 0,-2 3-336 0,-3 3 0 15,-3 6 0-15,-3-2 0 16,-1 8-1200-16,-3 4-304 0,-1 3-64 0,-3 3-11920 16,-1 4-2384-16</inkml:trace>
  <inkml:trace contextRef="#ctx0" brushRef="#br3" timeOffset="-163697.7">17425 6101 7359 0,'0'0'320'0,"0"0"80"0,0 0-400 16,0 0 0-16,0 0 0 0,0 0 0 0,2-11 3264 0,-2 11 576 16,0 0 128-16,0 0 0 0,0 0-2160 0,0 0-432 15,0 0-96-15,0 0 0 0,1-7 208 0,-1 7 48 16,-3-10 16-16,-3 6 0 0,-2 2-272 0,-4 1-64 15,-2-1-16-15,0 3 0 0,-4 3-464 0,-1 5-96 16,-2 1 0-16,-2 4-16 0,-3 1-112 0,1 3 0 16,-2 2-16-16,2 2 0 0,-1 1-160 0,2 2-16 15,1-2-16-15,4 1 0 0,3 3-176 0,4-6-128 16,5 0 144-16,3-2-144 0,4-3 192 0,4 0-64 0,2-1-128 16,6-5 192-16,2-1 0 0,5-1 0 0,3-5 0 15,5 0 0-15,4-2 32 0,2-2 0 0,1-2 0 0,3-2 0 16,1-1-96-16,-4 0-128 0,1-3 176 0,-4 1-176 15,-1-2 0-15,-4 4 0 0,-1-3 0 0,-6 2 0 16,-4 3-1696 0,-1-3-288-16,-1 0-64 0,-2 2-9664 0,-1-1-1920 0</inkml:trace>
  <inkml:trace contextRef="#ctx0" brushRef="#br3" timeOffset="-163467.72">17798 6299 29487 0,'0'0'1296'0,"0"0"288"0,0 0-1264 0,0 0-320 0,0 0 0 0,3 13 0 0,-2-1 1456 0,0 5 224 16,-1 1 48-16,-1 4 16 0,0 5-208 0,0 2-32 15,-1 2-16-15,-2 3 0 0,1 3-464 0,-2 4-80 16,-1 1-32-16,3-5 0 0,-1-1-400 0,0-1-64 16,0-2-32-16,3-1 0 0,0-6-272 0,1-2-144 15,1-1 160-15,0-5-160 0,-1-5 0 0,2-1 0 16,-1-1 0-16,-1-11 0 15,0 0-1536-15,0 0-336 0,0 0-80 0,9-12-16592 0</inkml:trace>
  <inkml:trace contextRef="#ctx0" brushRef="#br3" timeOffset="-162794.03">18266 5958 18431 0,'-15'-6'816'0,"6"3"160"0,-1 1-784 0,-2 0-192 15,0 0 0-15,0 2 0 0,-2-1 1648 0,0-1 272 16,-2 0 64-16,-1 2 16 0,2 0-464 0,1 2-112 15,0 1-16-15,2-2 0 0,2 2-144 0,1-1-48 16,9-2 0-16,-8 5 0 0,8-5-320 0,0 0-64 16,0 0 0-16,0 0-16 0,0 0-304 0,0 0-64 15,8 7-16-15,5-5 0 0,2 1 48 0,6-1 16 16,2 2 0-16,5-1 0 0,3-2-80 0,5-1-16 16,3 0 0-16,5 0 0 0,3-1-16 0,-2-1-16 0,0-1 0 15,-13 5 0-15,3-2-32 0,1 0 0 16,-2 0 0-16,-1 0 0 0,-2 1-80 0,-2 1 0 0,-4-2-16 0,-1 1 0 15,-3 2-32-15,-5-3 0 0,-3 1 0 16,-2 0 0-16,-2 0 112 0,-9-1 32 0,0 0 0 0,0 0 0 16,0 0-48-16,0 12-16 0,-3-2 0 0,-5 5 0 15,-2 3-32-15,-5 2-16 0,-5 3 0 0,-1 1 0 0,-5 2 0 16,-10 13 0-16,0-2 0 0,2 0 0 16,-2-3-64-16,4 1-16 0,2-5 0 0,2 1 0 0,2-5-160 15,5 1 160-15,3-4-160 0,3 1 160 16,3-4-160-16,3-2 0 0,3-5 0 0,3-2 0 0,3-11 0 0,-3 12 0 15,3-12 0-15,0 0 0 0,0 0 0 0,0 0-272 16,0 0 32-16,12-7 16 16,1 0-1200-16,1-5-240 0,0 1-64 15,1-6 0-15,1-1-1344 0,0-1-256 0,1 0-64 0,0-2-16 16</inkml:trace>
  <inkml:trace contextRef="#ctx0" brushRef="#br3" timeOffset="-162217.08">19334 5745 11967 0,'0'0'1072'0,"9"-5"-864"0,0-2-208 0,-1 2 0 16,1-1 1568-16,2-2 272 0,-4 4 48 0,3-1 16 16,-2-1-1008-16,0 1-208 0,-2 1-48 0,0-2 0 15,-3 1 144-15,-3 5 32 0,5-4 0 0,-5 4 0 16,4-5 320-16,-4 5 64 0,0 0 16 0,0 0 0 16,2-8-160-16,-2 8-32 0,0 0 0 0,0 0 0 15,0-5-64-15,0 5-32 0,0 0 0 0,0 0 0 0,0 0-208 0,0 0-32 16,-6-1-16-16,0 1 0 0,-1 1-160 0,1 1-48 15,-3 2 0-15,3 3 0 0,-3-2 0 0,-1 1 0 16,-1 4 0-16,0-1 0 0,-3 3-80 0,0 3 0 16,-1 1-16-16,-2 5 0 0,2-1-48 0,-2 4-16 15,1 2 0-15,-1 0 0 0,2 5-80 0,1 3-16 16,4 0 0-16,1 1 0 0,3-3-80 0,2-3 0 16,4 0-128-16,1-4 192 0,3 0-192 15,4-3 176-15,2-2-176 0,4-4 160 0,2-3 32 0,2-3 16 16,5-1 0-16,1-4 0 0,2-4 32 0,3-1 0 15,1-2 0-15,1-6 0 0,-1-1-48 0,1-6 0 16,-2-2 0-16,0-2 0 0,1 0 64 0,-4-1 16 16,2-6 0-16,-2 0 0 0,-1-2 0 0,0 0 0 15,0-5 0-15,-3 2 0 0,-1 3-48 0,-3-2-16 16,-4 1 0-16,-4 2 0 0,-3-2-16 0,-3 4-16 16,-3 3 0-16,-3 0 0 0,-4 3-32 0,-5 2 0 15,-1 3 0-15,-5 2 0 0,-2-1-144 0,-3 4-144 0,0 1 144 16,-4 2-208-1,-2 1-1408-15,-1-1-288 0,0 2-48 0,-2 3-11936 0,-1-1-2368 0</inkml:trace>
  <inkml:trace contextRef="#ctx0" brushRef="#br3" timeOffset="-161455.49">17784 6510 2751 0,'7'-12'256'0,"-4"9"-256"0,3-5 0 16,0 2 0-16,0-1 3392 0,2-3 624 0,0 1 128 0,0-2 16 16,1 2-1792-16,0 0-352 0,0 0-80 0,-1 0-16 15,-2-1-16-15,0 2-16 0,0 3 0 0,-6 5 0 16,3-6-448-16,-3 6-96 0,0 0 0 0,0 0-16 16,0 0-384-16,0 0-80 0,0 0-16 0,-5 6 0 15,-1 1-272-15,-3 7-48 0,-1 3-16 0,-3 4 0 16,-1 3 0-16,-2 5 0 0,-3 3 0 0,-1 3 0 0,0 4-48 15,0-3-16-15,-1 1 0 0,1 0 0 0,4 0-128 16,-1-3-48-16,2-2 0 0,0-5 0 0,6-2-16 16,1-3-16-16,-1-4 0 0,4-2 0 0,1-6 16 0,4 1 0 15,0-11 0-15,0 0 0 0,0 0 128 0,0 0 16 16,5-9 16-16,4-2 0 0,0-4-32 0,3-3-16 16,-1-2 0-16,2-2 0 0,-2-6-224 0,1 2-144 15,-1-5 192-15,2-3-192 0,-2-2 128 0,2 1-128 16,-2 0 0-16,3 2 0 0,-2 3 0 0,0-1 0 15,-3 1 0-15,2 6 0 0,-3-2 0 0,0 9 0 16,-2 5 0-16,0 1 0 0,-4 4 0 0,-2 7 0 16,0 0 0-16,0 0 0 0,-1 8 0 0,-2 6 0 15,-1 2 0-15,-1 5 0 0,0 7 0 0,-1 1 0 0,-2 4-128 16,1 3 128-16,-1-1 0 0,-1 1 0 16,0-2 0-16,0 0 0 0,0-3 0 0,1-4 0 15,0-1 0-15,2-3 0 0,2-4 0 0,0-1 0 16,1-1 0-16,3-6 0 0,-1-2 0 0,1-9 0 0,0 0 0 0,0 0 0 31,0 0-1184-31,-1-10-144 0,1 0-16 0,-1-7-16 16,1-3-1856-16,1-1-368 0</inkml:trace>
  <inkml:trace contextRef="#ctx0" brushRef="#br3" timeOffset="-160860.25">17459 6095 6447 0,'0'0'576'0,"0"0"-576"15,-6-8 0-15,-1 1 0 0,0 0 1856 0,1 1 272 16,0 3 48-16,0-4 16 0,-2 3-896 0,8 4-176 16,-7-3-32-16,7 3-16 0,-7-8 272 0,7 8 48 15,0 0 16-15,0 0 0 0,0 0-64 0,0 0-16 16,0 0 0-16,-1-9 0 0,1 9-272 0,0-7-48 15,0 7-16-15,0 0 0 0,-1-12-48 0,1 12-16 16,0 0 0-16,0 0 0 0,-4-6-32 0,4 6-16 16,0 0 0-16,-12-3 0 0,-2 3-192 0,0 5-48 0,0 0 0 0,0 3 0 15,-1 1-224-15,-1 4-48 0,-3-1-16 0,-2 5 0 16,0 1-32-16,-2 3 0 0,0 3 0 16,1 1 0-16,-1 1-16 0,2 0-16 0,-1 3 0 0,4-4 0 0,4 3-96 15,2-5-32-15,2-1 0 0,3-3 0 16,5-3-160-16,2 0 160 0,3-1-160 0,5-5 160 0,1-1-32 0,5-5 0 15,1-2 0-15,6 0 0 16,3-1 96-16,1 1 16 0,2-5 0 0,2-1 0 0,-1 0-80 16,2-1-16-16,1-3 0 0,0 3 0 0,-4-1-144 0,0-3 128 15,-3 4-128-15,-1-3 128 0,-2 1-128 16,-1 1 0-16,1 0 0 0,-3 2 128 0,-6 0-128 0,-1 3 0 16,-1-1 0-16,-10 2 0 0,0 0 0 0,0 0 0 15,0 0 0-15,0 0 0 16,0 0-1056-16,0 0-288 0,0 0-64 0,-10 2-18064 15</inkml:trace>
  <inkml:trace contextRef="#ctx0" brushRef="#br4" timeOffset="-152234.65">16423 19404 9215 0,'0'0'400'0,"0"0"96"0,-1 5-496 0,-2 4 0 15,3-2 0-15,-1 3 0 0,0-2 896 0,-1 5 64 0,0-3 32 0,0 4 0 16,0 0-336-16,-1 1-64 15,1-4-16-15,-2 2 0 0,0 1 128 0,0 1 32 0,1-1 0 0,0-1 0 16,-2 1 432-16,1 1 96 0,0-1 16 0,2-1 0 16,-3 4-112-16,1-2-16 0,-1-180 0 0,1 363 0 15,-1-182-272-15,2 2-64 0,0 0-16 0,-1 0 0 16,1 0-208-16,1-1-32 0,-1-1-16 0,2 0 0 16,0-1-32-16,-1-1 0 0,2-1 0 0,0 0 0 15,0-4 48-15,0 1 0 0,4-4 0 0,-1 3 0 16,-3-9-64-16,2 6-16 0,1 2 0 0,-3-8 0 0,0 0-32 0,0 0 0 15,0 0 0-15,0 0 0 0,0 0 96 0,0 0 16 16,6-6 0-16,-2-1 0 0,0-4 16 0,-3-3 0 16,0-4 0-16,1-2 0 0,-1-3-160 0,0-1-32 15,-1-5 0-15,1-4 0 0,-1-3-144 0,3-2-48 16,-1-3 0-16,0-3 0 0,2 3-48 0,-2-6-16 16,1 1 0-16,0-3 0 0,0 0 64 0,2-3 0 15,-5-6 0-15,3-2 0 0,-2-5 0 0,-1 2 16 16,-1-5 0-16,-1 0 0 0,1-4 16 0,-1 1 0 15,0-1 0-15,1-1 0 0,-2 0 0 0,1 1 0 16,-1 4 0-16,1-2 0 0,2 3 0 0,0 2 0 16,-1-1 0-16,1-2 0 0,0 5-64 0,0-2-16 15,0 4 0-15,-2-3 0 0,2 1-144 0,0 0 128 16,0 5-128-16,0-25 128 0,0 12-128 0,2 6 0 16,0 7 0-16,1 6 128 0,-1 6-128 0,-1-1 0 15,3 4 0-15,0-2 0 0,-4 3 0 0,1 2 0 16,1 0 0-16,-1 1 0 0,-1-1 0 0,0 1 0 0,-1-2 0 15,1 2 0-15,-2 2 0 0,1 2 0 0,-1 0 128 16,-1 0-128-16,2-2 0 0,-1 1 0 0,0 2 0 0,1 2 0 16,-1-1 0-16,1 1 128 0,0-1-128 0,0 1 0 15,-3 2 0-15,4-3 0 0,-3 1 0 0,1 0 0 16,-1 3 0-16,2 0 0 0,0-3 0 0,-2 4 0 16,-2-1 0-16,4-2 0 0,-2 0 0 0,1 3 0 15,-2 0 0-15,1 1 0 0,1 0 0 0,-1 2 0 16,2-2 0-16,0 0 0 0,1 3 128 0,0-2-128 0,0 0 0 15,0 0 0-15,0 0 0 0,1-1 0 16,0 3 0-16,2 0 0 0,-2-4 0 0,-1 4 0 0,0-4 0 0,0 1 0 16,1-2 0-16,-1 1 0 0,0 0 0 0,0-1 0 15,1 2 0-15,-2-2 0 0,0 2 0 0,0-2 0 16,1 0 0-16,-3 5 0 0,2-3 0 0,-2 3 0 16,1 0 0-16,-1 0 0 0,2 2 0 0,0 2 0 15,-1-1 128-15,1 1-128 0,-3-2 0 0,4-1 0 16,-1 4 0-16,0 0 0 0,0 0 0 0,-1 0 0 0,4 1 0 15,-4 2 0-15,1 1 0 0,0 1 0 16,-1 0 0-16,2 1 0 0,0 3 0 0,0 1 0 0,-1-3 0 0,1 4 0 16,0-1 0-16,0 9 0 0,0 0 0 0,4-7 0 15,-4 7 0-15,0 0 0 0,3-4 0 0,-3 4 0 16,0 0-128-16,0 0 128 0,0 0 0 0,0 0 0 16,0 0 0-16,0 0-144 0,0 0 144 0,0 0 0 15,7 8 0-15,0 2-128 0,-2 0 128 0,-3 3 0 16,3 2 0-16,0 2 0 0,2 3 0 0,-2 2 0 15,-1 2 0-15,1 3-128 0,-2 6 128 0,3 4 0 16,0 3 0-16,-2 9 0 0,0 5 0 0,-2 7 0 16,1 5 0-16,-2 6-128 0,-1 3 128 0,1 3 0 15,2 4 0-15,1 3 0 0,-2 4 0 0,2 0 0 16,0-2 0-16,2 2 0 0,-1-1 0 0,0 0 0 16,-1 0 0-16,1-1 0 0,1 0 0 0,-3 0 0 0,-2 2 0 0,1 2 0 15,-1-1 0-15,0 0 0 0,-1 0 0 0,0 2 0 16,0 1 0-16,1-1 0 0,1-1 0 15,-2-4 0-15,-2-5 0 0,2 2 0 0,2 1 0 16,-4-3 0-16,0 4 0 0,-1-4 0 0,1-6 0 0,-2 2 0 16,-1 1 0-16,0-4 0 0,0-3 0 0,-3 3 0 15,0 0-128-15,2-2 128 0,0-6 0 0,-1 0 0 16,2 3 0-16,1-4 0 0,-1-3 0 0,2 2 0 16,-1-2 0-16,4-16 0 0,-3-2 0 0,1 3 0 15,-1 3 0-15,1 2 0 0,-1 1 0 0,2 0 0 16,-3 1 0-16,4 1 0 0,-1-4 0 0,-2-1 0 15,2-2 0-15,-2-3 0 0,1 2 0 0,-1-3 0 16,-2 1 0-16,4-3 0 0,0-1-128 0,-1-4 128 0,0-1 0 16,-2-3 0-16,1-3-144 0,1-5 144 15,-1-2 0-15,2-1-144 0,-1-6 144 0,0-6 0 16,1 1 0-16,1-5 0 0,-1 0-144 0,1-7 144 16,0 0-160-16,0 0 160 0,0 0-160 0,0-13 160 0,-2-2-160 0,2-6 160 15,0 0 0-15,0-10 0 16,0-2 0-16,2-5 0 0,-1-4 0 0,2-5 0 15,-1-4 0-15,-1-5 0 0,-1-3 0 0,0-11 0 0,0-7 0 16,-1-5 0-16,0-3 0 0,-2-6 0 0,-2-6 0 0,0-6 0 16,1-4 0-16,2 1 160 15,-2 1-160-15,1-41 128 0,3 13 0 0,2 14 0 0,0 6 0 0,2 1 0 16,-1 0 0-16,0 3 0 0,2 0 0 0,-1 2 0 16,-1-3-128-16,-2 1 160 0,0-3-160 0,3 6 160 15,-3 4-160-15,2 0 0 0,0 2 144 0,0 3-144 0,0 6 0 16,1 2 0-16,-2 1 0 0,-1 3 128 0,-1 1-128 15,0-1 0-15,-1-2 0 0,1 7 0 0,0 1 0 16,-1 3 0-16,0-4 0 0,-2 5 0 0,2 4 0 16,0 5 0-16,-2 1 0 0,1 0 0 0,-2 3 0 15,1 0 0-15,-2 3 0 0,3 1 0 0,-1-1 0 0,2 6 0 16,-1 2 0-16,2 1 128 0,0 2-128 0,2 5 0 16,-2 1 0-16,1 2 0 0,-1 1 0 0,1-2 0 15,1 2 0-15,0 3 128 0,-1 5-128 0,-1-1 0 16,0 1 0-16,0 6 0 0,0-2 0 0,0 4 0 15,0 3 0-15,0 0 0 0,0 3 0 0,0 2 0 16,-1 2 0-16,1 4 0 0,0 9 0 0,0 0 0 0,-1-7 0 16,1 7 0-16,-1-5 0 0,1 5 0 15,0 0 0-15,0 0 0 0,0 0 0 0,-6 20 0 0,1 2 0 0,2 6-128 16,0 2 128-16,-1 7 0 0,0 2 0 16,2 10 0-16,-3 1 0 0,3 8-128 0,4 3 128 15,-2 7 0-15,-2 9 0 0,1 8 0 0,1 2 0 0,3 7-128 16,1 8 128-16,-3 5 0 0,0 3 0 0,3 1 0 15,-2 7 0-15,1-1 0 0,0 1 0 0,-1-1 0 16,3 0 0-16,-1-2 0 0,0-2 0 0,-2-3 0 16,3 2 0-16,2-1 0 0,-1-3 0 0,2 2 0 15,-2 2 0-15,2-1 0 0,2 0 0 0,-1 3 0 16,-2-2 0-16,4-3 0 0,-2 0 0 0,-1-1 128 16,0-2-128-16,1-1 0 0,-1 2 0 0,-2-8 0 0,-2-3 0 15,0-5 0-15,1-1 0 0,-3-1 0 16,-1 0 0-16,3-7 0 0,-2-11 0 0,1-4 0 15,1-1 0-15,0-5 144 0,1-1-144 0,-5-3 0 0,3-2 128 0,0-2-128 16,0-7 0-16,1-4 0 0,-2-6 0 16,1-5 0-16,-1-5 0 0,0-2 0 0,-1-1 128 0,-1-5-128 15,-1-7 0-15,1-11 0 0,0 0 0 0,0 0 0 16,0 0 0-16,0 0 0 0,0 0 0 0,0 0-144 16,5-15 144-16,0-4-128 0,-1-4 128 0,-2-3 0 15,-1-8 0-15,3-9 0 0,-2-8 0 0,1-5 0 16,1-5 0-16,-4-5 0 0,4-4 0 0,-4-9 0 15,0-10 0-15,-4-6 0 0,4-9 0 0,-1-5 0 16,-2-7 0-16,0-6 0 0,0-10 0 0,2 1 0 0,1-1 0 16,2-1 0-16,1-5 0 0,2 4 0 0,0 2 0 15,3 4 0-15,-2 1 0 0,2 5 0 0,-1 6 0 0,2-1 128 16,-1 3-128-16,-1 6 128 0,-2 5-128 16,-1 0 128-16,0 1-128 0,-3 3 128 15,-1 5-128-15,0 6 128 0,0 4-128 0,0 7 0 0,-1-3 0 0,0 6 0 16,-2 3 0-16,1 7 0 0,-2 3 0 0,-2 9 0 15,2 6 0-15,-1 2 0 0,-2 2 0 16,2 1 0-16,-1 0 0 0,0 7 0 0,0 4 0 0,0-1 128 16,-3 6-128-16,5-1 0 0,-1 3 0 0,0 2 0 15,3 3 0-15,-3 1 0 0,1 2 0 0,1 3 0 16,1 4 0-16,2 8 0 0,-3-9 0 0,3 9-128 16,0 0 128-16,0 0 0 0,0 0 0 0,0 0 0 15,-5 14-128-15,1 5 128 0,0 3-128 0,2 3 128 16,1 0 0-16,-2 7-160 0,1 4 160 0,0 6 0 15,1 5 0-15,1 5-128 0,0 4 128 0,1 10 0 0,1 8 0 16,0 8 0-16,-1 14 0 0,3 4 0 0,-1 7 0 0,0 11 0 16,4 7 0-16,-1 0 0 0,1 5 0 0,0 6 0 15,1 1 0-15,-2 3 0 0,2 0 0 0,-2 0 0 16,1 0 0-16,-4-3 0 0,0 0 0 0,-2-1 0 16,-2-5 0-16,-4-3 0 0,-2-3 0 0,-1-3 0 15,-4-1 0-15,3-4 0 0,-5-2 192 0,3-1-64 16,-1-4-128-16,1-3 192 0,3-8-192 0,-3-4 144 15,-1 1-144-15,2-1 128 0,-1-5-128 0,2-5 128 16,-1-7-128-16,2 0 128 0,-2-1-128 0,2-2 0 16,2-5 144-16,1-8-144 0,0-6 0 0,1-4 144 0,1-1-144 0,1-5 0 15,-1-5 0-15,1-6 0 0,-1 1 0 0,1-8 0 16,-1-3 0-16,2-6 0 0,0-4 0 0,1-6 0 16,0-9 0-16,0 0 0 0,0 0 0 0,0 0 0 15,0 0-192-15,2-12 192 0,3-10-208 16,-1-3 80-16,0-8 128 0,1-4 0 0,0-3 0 15,-1-9-128-15,0-7 128 0,-1-6 0 0,1-11 0 0,-1-3 0 16,-3-2 0-16,0-8 0 0,0-3 0 0,0-5 0 16,-1-12 0-16,-3-4 0 0,2-5 0 0,-1-7 0 15,-2-10 0-15,1-5 0 0,-1-2 0 0,1-7 0 16,1-4 0-16,1 0 0 0,0-2 0 16,2 3 0-16,2 1 0 0,-1 6 0 0,2 4 0 0,-1 9 128 15,1 5-128-15,-2 4 0 0,-1 8 0 0,2 3 0 0,1 3 0 16,0 3 0-16,-2 3 0 0,1 1 0 0,0-5 0 15,0 2 0-15,-1 2 0 0,1-5 128 16,-2-1-128-16,5-1 0 0,0 5 0 0,-1 11 0 0,2 11 0 16,-2 5 0-16,0 7 0 0,0 3 0 0,-1 9 0 0,0 4 0 15,-1 9 0-15,-2 2-128 0,-1 6 128 0,0 4 0 16,-3 3 0-16,2 7 0 0,-2 3 0 0,1 3 0 16,1 3 0-16,-1 6 0 0,3 6 0 0,0 0 0 15,-5-1 0-15,5 1 0 0,-6 12 0 0,1 0 0 16,1 6-144-16,0 7 144 0,0 3 0 0,0 5-176 15,2 6 176-15,-2 7-128 0,-1 2 128 0,1 5 0 16,-1 8 0-16,1 5-128 0,-1 2 128 0,1 11 0 16,0 8 0-16,-1 5 0 0,3 9 0 0,-2 9 0 15,1 5 0-15,1 8 0 0,1 3 0 0,1 7 0 0,-3 5 0 16,1 4 0-16,2 2 0 0,0 7 0 0,2 3 0 16,-4 1 0-16,2-4 0 0,-3 0 0 0,2-6 0 0,-2-1 0 15,-2-9 0-15,3-1 0 0,-2 2 0 0,1-7 0 16,-2-7 128-16,3-4-128 0,0 1 160 0,0-7-160 15,-2-9 160-15,4-4-160 0,0-3 160 0,-1-7-160 16,-1-8 128-16,2-5-128 0,0-7 0 0,-1-7 0 16,-1-8 128-16,-1-6-128 0,1-7 0 0,0-7 0 15,1-7 0-15,1-5 128 0,0-8-128 0,1-2 0 16,-1-12 0-16,0 0 0 0,0 0 0 0,0 0 0 16,8-5-128-16,-1-9 128 0,0-5-192 0,2-9 192 15,1-5 0-15,0-4-128 0,-2-5 128 0,-1-5 0 16,0-4 0-16,-2-11 0 0,-3-7 0 0,0-6 0 0,-2-2 0 15,0-10 0-15,-2-6 0 0,0-11 0 16,-1-10 0-16,-1-7 0 0,-1-6 0 0,4-7 0 0,-3-4 0 16,2 1 0-16,0-3 0 0,2-1 0 0,2 2 0 15,0 3 0-15,0 0 0 0,-1 4 0 0,-1-3 0 0,0 3 0 16,-1-3 0-16,-1 3 0 0,0-3 0 0,-2 1 0 16,-2-5 0-16,2 8 0 0,2 3 0 0,1 3 0 15,0-2 0-15,5 11 0 0,2 7 0 0,-1 7 0 16,0 10 0-16,-2 6 0 0,-1 6 0 0,-2 3 0 15,0 6 0-15,0 6 0 0,0 0 0 0,-1 9 0 16,-3 8 0-16,0 6 0 0,-1 2 0 0,0 5 0 16,-2 3 0-16,0 3 0 0,1 7 0 0,0 6 0 15,0 2 0-15,1 6 0 0,-1 2 0 0,6 6 0 0,0 0 0 16,-6 7 0-16,-1 9 0 0,2 4-128 0,-2 12 128 0,0 6-160 16,0 10 160-16,0 7-128 15,2 5 128-15,1 12-128 0,2 12 128 0,-1 7 0 0,2 11 0 0,1 6 0 16,0 4 0-16,0 9 0 0,0 6 0 0,4 5 0 15,-2 10 0-15,1 5 0 0,1 5 0 0,-2 6 0 16,1 6 0-16,-1 3 0 0,-2 8 128 0,2 0-128 16,-2 3 128-16,1-4-128 0,-1-1 128 0,1-3-128 15,-2-4 192-15,1-10-48 0,-3-7 0 0,3-7 0 16,-1-3 64-16,0-10 16 0,2-14 0 0,0-11 0 16,1-10-224-16,3-5 128 0,0-5-128 0,1-13 0 15,3-13-704 1,1-11-224-16,0-11-48 0,3-12-13984 0,2-9-2784 0</inkml:trace>
  <inkml:trace contextRef="#ctx0" brushRef="#br4" timeOffset="-150754.05">12674 17042 9215 0,'0'0'400'16,"0"0"96"-16,0 0-496 0,0 0 0 0,0 0 0 0,9-3 0 16,-9 3 1792-16,9-6 256 0,-9 6 48 0,0 0 16 0,0 0-1152 0,0 0-208 15,8-5-48-15,-8 5-16 0,0 0 272 0,0 0 48 16,0 0 16-16,9-3 0 0,-9 3 80 0,0 0 32 16,0 0 0-16,0 0 0 0,2-10-144 0,-2 10-32 15,0 0 0-15,-5-6 0 0,-1-1-304 0,-2 1-64 16,-2 2-16-16,-1 3 0 0,-3 1-208 0,-3 0-48 15,-1 0-16-15,0 0 0 0,1 3-48 0,-2-1-16 16,-2 1 0-16,-2 2 0 0,-3-1 16 0,-1-1 16 16,0 4 0-16,2 2 0 0,-1 2-16 0,1-1 0 15,2 4 0-15,-4 3 0 0,2 2-32 0,0 1-16 16,-2 2 0-16,2 2 0 0,-1-1-16 0,3 0 0 16,2 3 0-16,0-3 0 0,2 0 144 0,3-1 32 15,2 1 0-15,5-2 0 0,1 0-80 0,4 0-16 16,3 0 0-16,1-2 0 0,3 1-64 0,3-5-16 0,4-1 0 15,3-1 0-15,1 0 0 0,4-5-16 0,1 1 0 0,4-4 0 16,2 1 16-16,2-3 16 0,-1 1 0 0,1-1 0 16,0-2-80-16,-3-1-128 0,1-1 176 0,1-2-176 15,0 2 128-15,0-4-128 0,-3 0 0 0,-2 2 0 16,0-2 0-16,-3 0-144 0,-5 1-16 0,-1 2 0 31,-12 2-2160-31,10-3-432 0,-10 3-96 0</inkml:trace>
  <inkml:trace contextRef="#ctx0" brushRef="#br4" timeOffset="-150318.56">12776 17491 13823 0,'0'0'1216'0,"0"0"-960"15,0 0-256-15,0 0 0 0,0 0 2048 0,0 0 384 16,0 0 64-16,0 0 0 0,3-12-576 0,-3 12-112 16,10-6-16-16,0-2-16 0,-2 2-688 0,2 2-128 0,1 1-16 0,-1 2-16 15,1 1-400-15,-11 0-80 0,10 5 0 0,-3 3-16 16,0 2-192-16,-4 3-48 0,-3 3 0 0,-3 3 0 15,-5 2 64-15,-3 2 0 0,-5 6 0 0,-3-2 0 16,-5 3 192-16,-3-3 64 0,-2-1 0 0,0 1 0 16,0-1 112-16,3-6 16 0,1-4 16 0,8-2 0 15,1-2-32-15,6-1-16 0,3 1 0 0,7-12 0 16,0 0-336-16,0 0-64 0,12 6-16 0,6-2 0 16,6-5 80-16,6-2 16 0,6-1 0 0,1-3 0 15,1 0-96-15,-3-3 0 0,2 1-16 0,0-1 0 16,-1 4-176-16,-2-1 0 0,-2 2 0 0,-4 0 128 15,-4 1-128-15,-1 0 0 0,-5-1 0 0,-1 2 0 16,-1 0-912-16,-4 3-224 16,-12 0-32-16,12 0-11344 0,-12 0-2272 0</inkml:trace>
  <inkml:trace contextRef="#ctx0" brushRef="#br4" timeOffset="-149970.58">13581 17299 15663 0,'0'0'1392'0,"-10"0"-1120"0,1-2-272 0,9 2 0 16,0 0 1808-16,-9-1 304 0,9 1 64 0,0 0 16 15,0 0-224-15,0 0-48 0,0 0-16 0,0 0 0 16,9-2-704-16,3-2-144 0,4 0-32 0,1 1 0 16,4 0-448-16,3 0-80 0,3-3-32 0,-1 1 0 15,0 3-336-15,-1 2-128 0,-2 0 0 0,-3 2 0 16,-1-2 0-16,-3 2 0 0,-5 6 0 0,1-3 0 15,-12-5-1952 1,0 0-336-16,0 14-64 0</inkml:trace>
  <inkml:trace contextRef="#ctx0" brushRef="#br4" timeOffset="-149829.05">13521 17474 13823 0,'0'0'1216'0,"0"0"-960"0,0 0-256 0,0 0 0 16,0 0 2528-16,0 0 464 0,11 0 80 0,5-1 32 0,3-2-992 15,2 1-208-15,3-3-48 0,3 1 0 0,2 1-896 0,2 2-176 16,1-3-32-16,1-1-16 0,0 1-432 0,0 2-96 15,-1-1-16-15,-3 3 0 0,-1 0-192 0,-4 0 0 16,-1 0 0-16,-4 0-10416 16,-3 0-2000-16</inkml:trace>
  <inkml:trace contextRef="#ctx0" brushRef="#br4" timeOffset="-149390.42">14825 16989 21535 0,'0'0'960'0,"0"0"192"0,-8-12-928 0,1 7-224 0,-2 0 0 0,4 2 0 16,-3 3 1600-16,-2 3 288 0,-1 1 48 0,-3 2 16 15,-3 3-832-15,-2 0-160 0,-4 5-48 0,-1 4 0 16,0 5 16-16,0 2 0 0,-2 0 0 0,5 7 0 16,-1 0-272-16,3 0-48 0,3 1-16 0,4 1 0 15,4-2-272-15,3 21-64 0,9-12-16 0,8-9 0 0,0-8 144 0,7-4 16 16,3-5 16-16,-2-2 0 16,2 0 32-16,2-8 0 0,2-3 0 0,0-3 0 15,0-3-32-15,0-5 0 0,2-1 0 0,4-4 0 0,4-1 0 16,-1-1 0-16,0-5 0 0,-2 1 0 0,-2 0 64 0,-1-6 16 15,-5-2 0-15,-2-4 0 0,-4 2 48 16,-4-1 16-16,-5-2 0 0,-3-1 0 0,-5-2-176 0,-3 19-48 16,-3-2 0-16,-3-1 0 0,-4 0-208 15,-3-1-128-15,-1 5 128 0,-3 2-128 16,-1 0-560-16,-21-2-176 0,3 8-32 16,1 4-16-16,-1 8-2128 0,-2 1-416 0,-20 4-96 0,-3-2-16 0</inkml:trace>
  <inkml:trace contextRef="#ctx0" brushRef="#br4" timeOffset="-148652.64">12557 18582 19231 0,'0'0'848'0,"0"0"176"0,0 0-816 0,0 0-208 0,0 0 0 0,0 0 0 16,0 0 1600-16,0 0 256 0,-5-11 64 0,0 3 16 15,5 8-544-15,-12-2-112 0,-4-1-32 0,0 1 0 16,-2 2-240-16,0 2-48 0,2 2-16 0,-3-1 0 16,-3 0-176-16,0 5-48 0,1-2 0 0,0 6 0 15,2-2-48-15,-2 4-16 0,-2 0 0 0,3 3 0 16,0 2-208-16,1-2-32 0,0 2-16 0,3-1 0 16,-1-1-64-16,5 1-16 0,-1 2 0 0,5-2 0 15,2-4-96-15,2-2-32 0,2 2 0 0,2 0 0 0,2-3-48 16,2 0-16-16,-4-11 0 0,9 13 0 0,2-7 112 15,3 2 16-15,1-2 0 0,3-3 0 0,3-1-32 0,-4-1 0 16,4-1 0-16,0 0 0 0,0-2-224 16,0-2 0-16,2 0 0 0,-1-2 0 0,2-1-128 0,0 1-80 15,0-4-16-15,0 5 0 16,2-1-2144-16,-2 2-416 0,-2 1-96 0,-2 1 0 16</inkml:trace>
  <inkml:trace contextRef="#ctx0" brushRef="#br4" timeOffset="-148373.03">12908 18757 26895 0,'0'0'1184'0,"0"0"256"0,0 0-1152 0,0 0-288 0,0 0 0 0,0 0 0 16,-4 8 1856-16,-1 4 304 0,0-3 64 0,-1 6 16 15,-3 4-640-15,-1 1-128 0,-2 3-32 0,4 1 0 16,-1 2-432-16,1 1-96 0,-1-5-16 0,1 5 0 16,1-4-384-16,2 0-64 0,1 0-32 0,0-4 0 15,-1 1-224-15,3-2-64 0,0-3 0 0,2-2 0 16,0 0-128-16,2-2 128 0,0-6-128 0,-2-5 128 16,0 0-128-16,0 0 0 0,0 0 0 0,0 0 0 15,9-5-1488-15,-1-5-240 16,-1-1-32-16,0-2-16672 0</inkml:trace>
  <inkml:trace contextRef="#ctx0" brushRef="#br4" timeOffset="-147804.62">13823 18313 11967 0,'0'0'1072'0,"0"0"-864"0,0 0-208 0,0 0 0 16,0 0 1952-16,0 0 352 0,0 0 64 0,0 0 0 15,0 0-304-15,0 0-64 0,0 0-16 0,0 0 0 16,0 0-480-16,0 0-96 0,-8 0-32 0,-1 1 0 16,-3 1-240-16,0 0-48 0,-2 3-16 0,-3 3 0 15,1-1-144-15,-5 5-32 0,-2-1 0 0,0 2 0 0,-3 3-192 0,-4 1-64 16,-5 0 0-16,2 2 0 0,-3 1-160 0,1-2-32 15,-1-2-16-15,4 2 0 0,2 0-112 0,3-3-32 16,3-1 0-16,2-2 0 0,2 0-32 16,5 2 0-16,3-5 0 0,5 0 0 0,2-4 0 0,5-5-16 15,-2 9 0-15,2-9 0 0,7 5 16 0,4 1 16 16,3 3 0-16,8-5 0 0,1-1 32 0,1 1 0 16,1 1 0-16,3-2 0 0,1 2-112 0,2 3-32 15,-1-4 0-15,3-3 0 0,0 2 0 0,-1-2 0 16,0 0 0-16,-3 1 0 0,2-5 0 0,-2 2 0 15,-5-1 0-15,0 1 0 0,-2 0-160 0,-4-2 128 16,-1-2-128-16,-1 3 128 0,-5 0-128 0,-2 1 0 16,-9 1 0-16,0 0 0 15,0 0-960-15,0 0-240 0,0 0-32 0,0 0-12976 0,0 0-2576 16</inkml:trace>
  <inkml:trace contextRef="#ctx0" brushRef="#br4" timeOffset="-147145.71">14685 18328 10127 0,'-7'-14'448'0,"3"9"96"0,0-4-544 0,0 0 0 16,0-2 0-16,1 1 0 0,-1 0 3392 0,-1 2 576 16,1-1 128-16,-1 3 0 0,0-2-1888 0,5 8-384 0,-8-5-80 0,-1 1-16 15,-1-2-528-15,0 3-112 0,-2-180-32 16,0 366 0-16,-4-180-336 0,-1 3-64 0,-5-1-16 0,0 8 0 16,1 3-128-16,-3 5-16 0,-2 0-16 0,1 6 0 15,-2 4 16-15,0 3 0 0,-1 2 0 0,1 0 0 16,4 4-112-16,2 2-32 0,4-2 0 0,3 0 0 15,5 1-208-15,5-7-144 0,4-4 192 0,2 0-192 16,6-5 192-16,5-2-64 0,3-4 0 0,5-4-128 16,3-3 400-16,2-3-16 0,4-1-16 0,0-4 0 15,1-5 80-15,2-2 0 0,1 0 16 0,3-6 0 16,1 1-64-16,0-6-16 0,-1-2 0 0,-1-2 0 16,-1 1-112-16,0-3-16 0,-2 0-16 0,0-2 0 15,-4-3 32-15,0 0 16 0,-1-4 0 0,-5 1 0 16,-5-4 32-16,-4 3 0 0,0 1 0 0,-5 0 0 15,-4 3-64-15,-3-1-16 0,-2 2 0 0,-4 4 0 0,-2-2-64 0,-3 3-16 16,-2 1 0-16,-5 2 0 0,-1 1-160 16,-4 2 0-16,-2 4 0 0,1-1 128 0,-3 2-128 0,1 2 0 15,0 3 0-15,1 2-176 16,2 0-880-16,0 3-176 0,1 3-48 16,2 3 0-16,2-3-1840 0,3 4-368 0,-1-1-80 0,14-8-16 15</inkml:trace>
  <inkml:trace contextRef="#ctx0" brushRef="#br4" timeOffset="-144471.99">25561 659 15663 0,'0'0'1392'0,"0"0"-1120"0,0-9-272 0,0-1 0 15,0 1 1376-15,0-1 224 0,-1 2 32 0,0-1 16 16,1 9-1120-16,-2-8-208 0,0-4-64 0,0 6 0 0,2 6 512 0,-3-12 80 16,-4 5 32-16,3-5 0 0,-2 3 48 0,1-2 16 15,-1 2 0-15,-2-1 0 0,-1 0-176 0,4 3-16 16,-3 1-16-16,0-4 0 0,-3-2-128 0,0 2-32 16,-3-4 0-16,0 0 0 0,-3 3-192 0,-16-12-32 15,3 5-16-15,2 2 0 0,-1 2-112 0,-1 0-32 16,0 1 0-16,-3 3 0 0,-4-2 96 0,-4 2 16 15,-1 1 0-15,-3-1 0 0,-2 2 32 0,0 1 16 16,0-1 0-16,1 4 0 0,0 4-64 0,3 2-16 16,0-1 0-16,-4 0 0 0,-6-1-16 0,-1 1-16 15,-3 2 0-15,1 1 0 0,1 3-112 0,2 0 0 16,3 0-128-16,3 1 192 0,5 3-192 0,-4-3 0 0,-2 0 128 16,0-1-128-16,-2 5 0 0,-1-2 0 0,0 3 128 0,3 3-128 15,0 1 0-15,5-1 128 0,2 3-128 0,19-9 0 16,-3 4 128-16,-4 2-128 0,-4 0 0 0,-2 2 144 15,-3-1-144-15,-1 0 128 0,-1 2-128 0,-32 18 128 16,11-4-128-16,7 0 0 0,6-1 144 0,0 2-144 16,-3 2 128-16,0 0-128 0,-2-1 128 0,1 6-128 15,-2 1 128-15,9 0-128 0,0 2 128 0,2-1-128 16,0 2 0-16,4-4 128 0,6 1-128 0,0 2 0 16,0 2 0-16,-2 0 144 0,-2-2-144 0,1 3 0 15,2 1 176-15,-2-1-176 0,3 0 160 0,2 3-160 16,1-3 0-16,4 3 0 0,0-1 0 0,5 1 0 15,0-2 0-15,6 4 0 0,1 0 0 0,1-1 0 16,2 0 0-16,3-1 0 0,-2 0 0 0,4 0 0 16,-2 2 0-16,2 3 0 0,-1 5 0 0,1-2 0 15,2-1 0-15,2 2 0 0,0 3 0 0,2-7 0 16,2-6 0-16,1-1 0 0,3 2 0 0,0 0 0 0,4-3 0 16,3-3 0-16,3 2 0 0,2-5 0 0,1-1 0 15,3 0 0-15,2-1 0 0,1-1 0 0,2 2 0 0,1-5 0 16,-1 1 0-16,1-1 0 0,3 1 0 0,0 0 0 15,-1-2 0-15,0 0 0 0,0 0 0 16,-1-6 0-16,1 0 0 0,0-3 0 0,1-3 0 0,0-3 0 16,5-2 0-16,5-2 0 0,3-2 0 0,6-2 0 15,3-4 0-15,2-5 0 0,-1 2 0 0,0-4 0 16,-2-2 0-16,0 0 0 0,1 0 0 0,5 2 0 16,1-4 0-16,4-2 0 0,-1-1 0 0,-1 2 128 0,-3-5-128 15,0 1 0-15,-4-4 0 0,6-1 0 0,1-2 0 16,5-2 0-16,3-2 176 0,-3 1-176 0,-2-3 192 15,-2-3-192-15,-1 2 0 0,1-1 0 0,0-3 0 0,2 3 0 16,3 1 0-16,-1-3 0 0,-3 2 0 0,-4-4 0 16,-4-1 0-16,1-3 0 0,0 1 128 15,2-1-128-15,1 0 0 0,3-1 0 0,-2 0 0 0,-4-3 0 16,-3 1 144-16,-2-2-144 0,-1-4 0 0,-1-1 144 16,-2 2-16-16,4-6 0 0,2-2 0 0,1-3 0 15,-2-1-128-15,1-3 0 0,-3-1 0 0,-4-2 0 16,-2-2 0-16,-2 3 0 0,0-1 128 0,1 4-128 15,1 0 160-15,-3 1-160 0,0-2 192 0,-1 2-192 16,-2 1 0-16,-4 1 0 0,-5-2 0 0,-1-1 0 16,-4 1 0-16,-3-1 0 0,-6 2 0 0,-5 0 160 15,0-2-160-15,-5 0 128 0,-2 0-128 0,-3 1 128 16,-1 1-128-16,-2 3 128 0,-2 2-128 0,-1-3 128 0,-3 1-128 16,-3-1 0-16,0 0 0 0,-4 1 128 0,0 2-128 15,-2 4 0-15,-4-2 0 0,1 2 0 0,-6 2 0 0,0-2 0 16,-7 1 0-16,2 0 0 0,-1-1 0 0,13 21 0 15,-2-7 128-15,-3 0-128 0,-2-2 0 0,-2 2 0 16,1 4 0-16,-1 0 0 0,-2 1 0 0,-28-16 0 16,4 5 0-16,1 7 0 0,2 4 0 0,0 3 0 15,-2 0-128-15,0 6 128 0,2 4 0 0,4 3-176 16,1-3 176-16,-2 5-128 0,-4 1 128 0,-3 0 0 16,-4 7-144-16,1 0 144 0,-2-2 0 0,3 0-144 15,4 1 144-15,0 2 0 0,6-1-160 0,-4 1 160 0,-4-3-128 16,-2 4 128-16,-5 6-128 0,1-1 128 0,0 2-128 0,2 3 128 15,5-2-144-15,-3 0 144 0,-4 0-160 16,-6-2 160-16,-4 1-144 0,-2 5 144 0,2-2-128 0,3 4 128 16,5 2 0-16,-2 1 0 0,-6-1 0 0,30-4 0 15,-5 2 0-15,-5 3 0 0,0 5 0 16,-3-2-128-16,-1 3 128 0,-4 1 0 0,1 2 0 0,-57 29 0 16,19-5 0-16,15-2 0 0,9 1 0 0,7 1 0 15,3 2 0-15,0 5 0 0,0 4 0 0,0 0-128 16,2-2 128-16,3 7 0 0,1 4 0 0,7 3 0 15,4 1 0-15,4 0 0 0,2-1 0 16,0 1 0-16,2-1 0 0,1 6 0 0,2 2 0 0,4-2 0 16,5-1 0-16,3 2 0 0,2 0 0 0,7 1-128 15,4 2 128-15,3-7 0 0,3-2 0 0,5-4 0 16,3-1 0-16,3-2 0 0,4 0 0 0,3-5-128 0,3-5 128 0,6-1 0 16,5 0 0-16,4-3 0 0,2-5-160 15,4-3 160-15,3-2-192 0,6 1 192 0,4-7-400 16,9-2 16-16,7-5 16 0,7-2 0 15,9 1-1056-15,2-8-224 0,-4-1-32 16,4-5-14800-16</inkml:trace>
  <inkml:trace contextRef="#ctx0" brushRef="#br4" timeOffset="-128021.16">26062 926 5519 0,'0'0'496'0,"0"0"-496"0,7 0 0 0,1-1 0 16,0-1 832-16,1 0 80 0,-3 1 16 0,0 1 0 0,-6 0-496 0,8-3-112 16,-8 3 0-16,8-2-16 0,-8 2 160 0,0 0 48 15,7-2 0-15,-7 2 0 0,0 0 256 0,0 0 64 16,0 0 16-16,0 0 0 0,0 0 96 0,0 0 16 15,0 0 0-15,0 0 0 0,0 0-208 0,0 0-48 16,0 0 0-16,0 0 0 0,-2-6-112 0,-2 2-16 16,-1 0-16-16,-2 0 0 0,1-2-48 0,-2 2 0 15,0 2 0-15,-1-1 0 0,-4-2-64 0,-1 1 0 16,-1 2-16-16,-1-1 0 0,1 1-176 0,0-2-48 16,-3-2 0-16,0 2 0 0,2 1 48 0,-2 1 0 15,0-1 0-15,-1-1 0 0,0 0-32 0,-1 3 0 16,-1 1 0-16,0 0 0 0,-2-1-32 0,0 1 0 15,-1 1 0-15,0 2 0 0,-2-1 32 0,0 3 0 16,-2-2 0-16,0 2 0 0,1 5-224 0,-1-1 0 16,0 3 128-16,4 1-128 0,0 0 0 0,1 2 128 15,-1 1-128-15,0 0 0 0,-1 2 0 0,3 0 128 16,-1 0-128-16,0-1 0 0,0 2 0 0,1 1 0 16,2-1 128-16,1 1-128 0,2 0 128 0,0 2-128 15,-1-2 176-15,1 1-176 0,1-2 208 0,1 2-64 16,2 1-16-16,1 2 0 0,2-2-128 0,1 2 192 0,2 1-192 0,2-1 192 15,1 6-192-15,1-5 160 0,2 2-160 16,2-3 160-16,2 0 32 0,1 3 0 0,-1-6 0 0,1 1 0 16,1-1 0-16,2 2 16 0,-1-1 0 15,2 0 0-15,2-3-80 0,-1 0 0 0,1-1-128 16,0-1 192-16,1 1 32 0,1 0 0 0,-1 0 0 16,1-2 0-16,1 1-32 0,0-2 0 0,1 0 0 15,0 1 0-15,0-3-32 0,2 3-16 0,1-1 0 0,1 0 0 0,-1 2-16 0,1-2 0 16,1-2 0-16,-2 1 0 0,0-2-128 0,0 0 128 15,-1-3-128-15,2 2 128 0,0-3-128 0,-1 2 0 16,1-4 0-16,1 1 128 0,0 0-128 0,2-2 128 16,-1 3-128-16,2-3 128 0,1-4 16 0,-2 1 0 15,2-2 0-15,-1-2 0 0,2 2-16 0,-1-2 0 16,0-1 0-16,1-2 0 0,1 0-128 0,1 3 160 16,-1-3-160-16,-1-2 160 0,-1 1-160 0,1 1 0 15,0-4 144-15,0 2-144 0,-1-1 128 0,-1 0-128 16,1-3 128-16,-2 0-128 0,-2-3 128 0,2-1-128 15,-1 2 160-15,-1 2-160 0,-2-3 160 16,-2 1-160-16,0-1 160 0,-1 2-160 0,0-4 128 0,-2 0-128 16,-1-1 0-16,1 1 144 0,-2-3-144 0,0 0 160 15,0 1-160-15,0 0 160 0,-1-2-160 0,0-2 0 16,-1-2 0-16,-1 4 0 0,1 1 0 0,0-1 128 16,-2 1-128-16,-1-2 0 0,-1-2 0 0,1 0 0 15,-4 0 128-15,2-4-128 0,-3 2 0 0,0-2 0 0,-2 2 0 0,1 1 0 16,0-3 0-16,-4 4 128 15,0-3-128-15,-2 4 0 0,0 2 128 0,-2-1-128 16,-3 1 0-16,0 0 128 0,-5-2-128 0,2 2 0 0,-3-1 144 16,-2 1-144-16,-2 0 0 0,-3 1 0 0,-3-3 0 0,-1 0 0 15,-2 2 0-15,-1 1 0 0,0 1 0 0,1 2 0 16,0-1 0-16,-1 6 0 0,1 0 0 0,-1 5 0 16,0-3 0-16,0 3 0 0,0 3 0 0,1 2 0 15,-2 1 0-15,-2 3-128 0,1-1 128 0,0 3 0 16,-1 2 0-16,2-2-128 0,2 4 128 0,-2 1 0 0,2 1 0 0,-1 1 0 15,0 2 0-15,3 1-128 0,-1 1 128 0,0 1 0 16,1 1 0-16,0-2 0 0,0 1 0 16,0 1 0-16,-1-1 0 0,1 4 0 0,0-1 0 0,2 0 0 15,2 2 0-15,2 2-128 0,-1-1 128 0,3 1 0 16,4 5 0-16,-1-1-128 0,0 3 128 0,3 1 0 16,1-1 0-16,5-1 0 0,0 0 0 0,3 1 0 15,0-3 0-15,4 1 0 0,1 3 0 0,3-6 0 16,2 2 0-16,2-2-128 0,2 2 128 0,2-3 0 15,3 2 0-15,2-2 0 0,2 2 0 0,0-3 0 16,1 0 0-16,1 2 0 0,2-5 0 0,-1 1 0 16,-1-2 0-16,1-1 0 0,2-1 0 0,-4 0 0 15,1-3 0-15,0-1 0 0,1 1 0 0,2-5 0 16,-1-1 0-16,1-2 0 0,1 0 128 0,2-2-128 16,2-3 160-16,1-1-160 0,1-2 160 0,3-1-160 15,1 1 160-15,7-3-160 0,-1-1 128 0,2 0-128 16,-1-1 0-16,0-4 144 0,-3-1-144 0,-2 0 0 0,-1-3 144 15,0 1-144-15,-3 2 0 0,0-4 128 0,-2-1-128 16,-1 0 0-16,-1-1 128 0,-2 1-128 16,-1 1 128-16,-1 1-128 0,-3-2 0 0,0 1 128 0,-5 2-128 0,-2 3 0 15,-3-3 0-15,-3 6 0 0,2-1 0 0,-4 4 128 16,-5 4-128-16,0 0 0 0,0 0 0 0,0 0-128 16,0 0-2688-1,-4 5-512-15</inkml:trace>
  <inkml:trace contextRef="#ctx0" brushRef="#br1" timeOffset="-123783">32428 1469 24351 0,'0'0'1088'0,"0"0"208"0,3-10-1040 0,-3 10-256 0,4-9 0 0,-4 9 0 15,2-12 0-15,-2 2 0 0,-2 0 0 0,0-2 0 16,-1 4 320-16,-2-4 16 0,-4 2 0 0,-1 0 0 15,-3-4 320-15,-3 1 64 0,-5 2 16 0,9 0 0 16,-5 0 16-16,-2-3 0 0,-1-1 0 0,-2 0 0 16,-1-1-176-16,-5 2-16 0,-1 0-16 0,-26-12 0 15,8 5-96-15,3 4 0 0,-2 1-16 0,3 0 0 16,4 0-112-16,0 5 0 0,1-3-16 0,1 4 0 16,1 0-128-16,1 0-32 0,3 2 0 0,-1 0 0 15,-2 2-16-15,1 2-128 0,-1 0 192 0,0-1-64 16,-2 1-128-16,-1 1 0 0,1-1 0 0,1-1 128 0,-1 3 0 0,-1 2-128 15,1 2 192-15,3-2-64 16,1 2 32-16,2 1 0 0,1 1 0 0,-1 3 0 0,1 3 32 16,3 2 16-16,2-2 0 0,2 4 0 0,1-1-80 0,-1-1-128 15,-1 1 176-15,0 4-176 0,4 3 192 0,1 2-192 16,1 0 192-16,0 3-192 0,0-2 176 0,2 6-176 16,-1 1 160-16,2-1-160 0,0 5 160 0,1 0-160 15,0 1 160-15,4 1-160 0,-1-2 128 0,3-2-128 16,-1-1 0-16,4-1 0 0,3 2 144 0,2-3-144 15,0 2 128-15,3 0-128 0,2-5 0 0,1 2 128 16,2 1-128-16,2-1 0 0,2 1 128 0,2-2-128 16,1 1 0-16,1-1 128 0,3 1 64 0,3-3 0 15,0 0 0-15,3-3 0 0,6 2-192 0,-4-1 0 16,1-4 0-16,2 0 0 0,-1 2 0 0,0-2 128 0,-1-3-128 0,0-1 128 16,-2-2-128-16,1 1 0 0,4 0 144 15,1 0-144-15,0-5 0 0,2 2 128 0,3 2-128 0,2-5 0 16,2-3 144-16,-1-3-144 0,4-4 192 15,-2-1-192-15,3 1 192 0,-1-1-64 0,-1-1 0 0,1-2-128 16,1 0 144-16,-1 2-144 0,0 1 0 0,0-4 144 16,2-2-144-16,-2-3 192 0,-3 2-192 0,-2 0 192 15,-1-1-192-15,-1 0 128 0,-1-3-128 0,-16 7 128 16,3-3-128-16,4-3 160 0,1-2-160 16,2-4 160-16,2-3-32 0,0-1 0 0,-2-5 0 0,25-23 0 15,-10 8 48-15,-9 6 0 0,-5 3 0 0,-4 2 0 16,-3 3-32-16,-5-4 0 0,-4-4 0 0,-1-2 0 15,-3-2 112-15,-2-1 0 0,-5-5 16 0,-4 5 0 16,-2-1-112-16,-3 7-32 0,-4 6 0 0,-4 2 0 16,-4 5-128-16,-2 5 0 0,-1 0 0 0,-3 4 128 0,-6 2-128 0,-3 1-192 15,-3 0 32-15,-5 3 16 16,-4-1-1264-16,21 6-240 16,-4-1-48-16</inkml:trace>
  <inkml:trace contextRef="#ctx0" brushRef="#br1" timeOffset="-118925.66">13893 8030 13823 0,'0'0'1216'0,"0"0"-960"16,0 0-256-16,-6-8 0 0,6 8 640 0,-4-6 96 15,4 6 16-15,0 0 0 0,-7-8 320 0,7 8 64 16,0 0 16-16,0 0 0 0,-7-6 128 0,7 6 48 16,0 0 0-16,0 0 0 0,0 0-96 0,-2-4-16 15,2 4 0-15,-4-2 0 0,4 2-96 0,0 0-32 16,0 0 0-16,0 0 0 0,0-7-192 0,0 7-32 15,0 0-16-15,0 0 0 0,0-9-144 0,0 9-16 16,0 0-16-16,0 0 0 0,0 0-160 0,0 0-48 0,0 0 0 0,0 0 0 16,0 0-80-16,0 0-32 0,0 0 0 0,0 0 0 15,0 0-96-15,11 3 0 0,-1 1-16 16,1 2 0-16,-1 1-64 0,-3-1-16 0,4 4 0 16,0-1 0-16,2 1-160 0,2 4 160 0,0 1-160 0,6-1 160 15,-1 3-160-15,2 1 0 0,-2 1 0 0,5 0 128 16,2 1-128-16,-2 2 0 0,2-2 144 0,0-1-144 15,-3 1 0-15,1 1 128 0,1-3-128 0,1 1 0 0,-3 1 0 16,0-2 144-16,1-2-144 0,2 0 0 0,0-2 480 16,-2 0-16-16,0-4 0 0,1 1 0 0,2 2-640 0,-3-4-128 15,-2 2-16-15,-1-3-16 0,-2 2 336 0,2-2 0 16,-3 0 192-16,-3-2-64 0,1 2-128 0,-2-1 192 16,-1-1-192-16,-1 2 192 0,-2-3-192 15,1 0 160-15,-3 1-160 0,-1-2 160 0,0-3-160 0,-2 2 0 16,2-2 0-16,-8-1 128 0,0 0-128 0,0 0 160 15,6-4-160-15,0 2 160 0,-3-4-32 0,2-1-128 16,-3 1 192-16,0-3-64 0,-1 3 0 0,1-5-128 16,2 4 192-16,-2-5-64 0,-1 3-128 0,1-3 0 15,0-1 0-15,-2 2 128 0,0-3-128 0,0-3 0 16,0 1 144-16,0-1-144 0,-2-1 128 0,0-1-128 16,1 0 128-16,0-1-128 0,-2-2 128 0,1-2-128 15,-1 1 128-15,1-1-128 0,0-4 0 0,-1 3 144 16,0-5-144-16,1-9 0 0,0-3 144 0,2 5-144 0,0 0 0 0,0 5 144 15,0-1-144-15,0 0 0 16,0-1 0-16,-1 1 0 0,1 4 0 0,0 0 0 16,0-4 128-16,0 1-128 0,-1 0 0 0,-1 1 128 15,1-2-128-15,0-1 128 0,0-2-128 0,-3 2 0 0,-1 2 144 0,1 2-144 16,0-3 0-16,3 1 0 0,-4-1 0 16,2 6 128-16,1-1-128 0,0 4 0 0,1-1 0 0,1 2 128 15,-1 1-128-15,1-2 0 0,0 3 0 16,0 1 0-16,0 3 0 0,1 0 0 0,-1 3 0 0,0 4 0 15,0-1 0-15,0 2 128 0,-1-4-128 16,1 5 0-16,0 8 0 0,0 0 0 0,-1-9 0 0,1 9 128 16,0 0-128-16,0 0 0 0,0 0 0 0,0 0 0 15,0-7 0-15,0 7 0 0,0 0 0 0,0 0 0 0,0 0 0 0,0 0 0 16,0 0 0-16,0 0-128 0,0 0 128 0,0 0 0 16,0 0 0-16,0 0 0 0,0 0 0 0,7 6 0 15,1 4 0-15,-3 2 0 0,0 2 0 0,3 4 0 16,-3 1 0-16,4 4-128 0,-3 3 128 0,3 0 0 15,0 2 0-15,1 0 0 0,-1 6 0 0,1 1 0 16,0 2 0-16,-1 4 0 0,0 0 0 0,-1 2 0 16,-1 4 0-16,0 2 0 0,-1 0 0 0,-1-2 0 15,-1-3 0-15,0-2 0 0,-1-2 0 0,-1-1 0 16,3-1 0-16,-4-4 0 0,-1-2 0 0,1-9 0 16,-1 4 0-16,2 2 0 0,-1 0 0 0,0 3 0 15,-1 2 0-15,3-1 0 0,-3-3 0 0,1-1 0 16,0-1 0-16,1-3 0 0,1 3 0 0,0-4 0 15,-2-2 0-15,0 0 0 0,2-2 0 0,-2-2 0 0,-1-2 0 16,1-2 128-16,-1 0-128 0,0-1 0 16,-1-3 0-16,0 3 0 0,-2-7 0 0,1 2 0 15,2-8 0-15,-4 5 0 0,-1 0 0 0,5-5 0 16,-6 3 0-16,-3 0 128 0,2-1-128 0,0-2 0 0,-1 0 0 16,0-2 0-16,1 1 0 0,-2 1 0 0,-2 0 0 15,0 0 0-15,1 0 0 0,-1 0 0 0,1 1 0 0,-2 1 0 16,-1-1 0-16,2-1 0 0,-2-1 0 0,2 1 0 15,-2 2 0-15,2-1 0 0,-1-1 0 0,-2 0 0 16,2-1 0-16,-1 0 0 0,0 0 0 0,-1-1 0 16,0 1 0-16,-1-3 0 0,0 0 0 0,-2 1 0 0,2 0 0 15,-2-1 0-15,0-3 0 0,-3 3 0 16,1-1 0-16,-1-4 0 0,-2 1 0 0,1-3 128 0,-1-1-128 16,-2 2 0-16,-3-5 0 0,1 0 0 0,-1-2 0 15,-1-1 0-15,-2 2 0 0,-1-2 0 0,-2 0 0 0,0-2 0 16,-4 1 0-16,4 0 0 0,-1 0 0 0,3 1 0 15,1 0 0-15,3 2 0 0,2 0 0 0,3 1 0 16,2 2 0-16,-5-6 128 0,6-1-128 0,3 6 0 16,3 1 0-16,2 3 0 0,-1 3 0 0,7 1 0 15,0 0 0-15,5 6 0 0,0 0 0 0,0 0 0 16,-8-6 0-16,8 6 0 0,0 0 0 0,0 0 0 16,0 0 0-16,0 0-128 0,0 0 128 0,0 0 0 15,7 15 0-15,-2-6-128 0,0 2 128 0,1 6 0 16,2 2 0-16,1 0-128 0,1 3 128 0,3 3 0 0,2-2 0 15,3 1 0-15,2 3 0 0,3-2 0 16,1 4 0-16,4-3-128 0,4 2 128 0,1-4 0 16,0-1 0-16,0 0 0 0,3-3 0 0,-3-2 0 15,0-2 0-15,0 0 0 0,1-4 0 0,-1 1 0 16,-2 1 0-16,0-4 0 0,0-1 0 0,-2 0 0 16,0 0 0-16,-1 0 0 0,-1 0 0 0,0-4 0 0,-2 0 0 0,-2 0 0 15,-1-3 0-15,-3 0 0 0,-1-1 0 0,-1 0 0 16,-4 2 0-16,1-2 0 0,-4 0 0 0,0 1 0 15,-1-2 0-15,-1 2 0 0,0-1 0 0,-8-1 128 16,6 3-128-16,-6-3 0 0,6 2 0 0,-1 2 0 16,-5-4 0-16,0 0 0 0,0 0 0 0,7 5 128 15,-7-5-128-15,0 0 0 0,0 0 0 0,5 5 0 0,-5-5 0 0,0 0 0 16,0 0 0-16,0 0 0 0,0 0 0 16,0 0 0-16,0 0 0 0,0 0 0 0,0 0 0 0,0 0 0 15,0 0 0-15,0 0 128 0,7-1-128 0,-7 1 0 16,0 0 0-16,0 0 0 0,7-1 0 0,-7 1 0 15,7-4 0-15,-7 4 0 0,5-4 0 0,-5 4 0 16,7-5 0-16,-7 5 0 0,4-4 0 0,1-2 0 16,-5 6 0-16,5-8 0 0,-1 0 0 0,-2-1 0 15,-1-3 0-15,1 3 0 0,3-3 0 0,-1-1 144 16,-1-1-144-16,1-6 160 0,1-3-160 0,0-4 192 16,1-7-192-16,-3-4 192 0,4-7-48 0,-1-25 0 15,-2-4 0-15,1 3 0 0,0 0 16 0,0 7 0 16,-1 2 0-16,1 9 0 0,-1 5-32 0,0 4-128 15,-1 7 192-15,-1 3-64 0,2 5-128 0,-3 5 192 16,0 3-192-16,-1 5 192 0,-1 3-192 0,0 6 0 0,-3-1-160 16,4 8 160-1,-3-6-1216-15,3 6-160 0,0 0-32 0,0 0-12992 16,0 0-2624-16</inkml:trace>
  <inkml:trace contextRef="#ctx0" brushRef="#br1" timeOffset="-117743.52">13014 8753 6447 0,'0'0'272'16,"0"0"80"-16,0 0-352 0,0 0 0 0,0 0 0 0,0 0 0 0,0 0 2624 0,0 0 448 15,0 0 80-15,9-5 32 0,1-2-1808 0,4 0-352 16,1 1-80-16,3-3-16 0,2 3-112 0,4-5-32 16,2 3 0-16,0-4 0 0,2 3-256 0,0-2-48 15,3-1-16-15,-3 1 0 0,2-6-32 0,0 2-16 16,-2 1 0-16,0 1 0 0,1 3 160 0,-3-1 16 16,2 3 16-16,-2 2 0 0,-5 2-192 0,-3 3-32 15,-4 2-16-15,-2 0 0 0,-12-1-80 0,9 8-16 16,-2 0 0-16,-4 3 0 0,-3-11 144 0,0 15 32 15,-3 2 0-15,-3 2 0 0,-2 0-192 0,-2 1-48 16,-5 1 0-16,-2 0 0 0,-1 1 48 0,3 1 0 16,-1-2 0-16,-1-2 0 0,1 2 0 0,-1-1 0 15,2 4 0-15,0-5 0 0,-1-1-96 0,2-1-16 16,-1-2 0-16,4-1 0 0,2-2-144 0,2 1 160 16,1-5-160-16,6-8 160 0,-4 9-448 0,4-9-96 15,0 0 0-15,0 0-16 16,0 0-2240-16,0 0-448 0,0 0-96 0,12-21-16 0</inkml:trace>
  <inkml:trace contextRef="#ctx0" brushRef="#br1" timeOffset="-117555.61">13230 8766 23951 0,'0'0'2128'0,"-6"5"-1696"0,2 5-432 0,0 0 0 0,-1 3 960 0,-2 5 128 16,-1 5 0-16,-4 3 16 15,1 1-496-15,-3 4-96 0,-3-2-32 0,1 1 0 16,-2 2-96-16,0 1-32 0,0-1 0 0,2-3 0 0,-2 2-224 0,3-2-128 16,2-5 128-16,2-1-9328 15,-1-3-1856-15</inkml:trace>
  <inkml:trace contextRef="#ctx0" brushRef="#br1" timeOffset="-115229.95">10028 9215 9215 0,'0'0'816'0,"0"0"-656"15,0 0-160-15,0 0 0 0,0 0 1600 0,0 0 304 16,0 0 48-16,0 0 16 0,0 0-624 0,1-5-128 15,-1 5-32-15,1-9 0 0,-1 2-80 0,3 0-16 0,0 0 0 0,0 1 0 16,1-3-128-16,1 3-48 16,0-3 0-16,3 1 0 0,1-2-192 0,1 2-32 0,3-2-16 15,1 3 0-15,0-1-96 0,2 2-32 0,2 1 0 0,2-1 0 16,2 0-160-16,1 1-48 0,1 5 0 0,1 0 0 16,1 3-96-16,-1 2-32 0,-1 4 0 0,-1-1 0 15,-1 4 32-15,-2 4 0 0,1 2 0 0,-2 5 0 16,-2 2 80-16,1 2 0 0,-3 2 16 0,-2-1 0 15,0 3-128-15,-3 2-16 0,-1-1-16 0,-3-2 0 0,-1 3 48 0,-1 0 16 16,-1 2 0-16,-2 0 0 0,-2-2 16 0,0 0 16 16,-2-2 0-16,0-1 0 0,1 0-144 0,-1-6-128 15,1 1 192-15,1-2-192 0,-1-5 176 0,1-2-176 16,0-3 160-16,1-2-160 0,0 1 0 0,0-6 128 16,0-6-128-16,0 0 0 15,0 0-336-15,0 0-112 0,0 0-32 0,-2-12 0 16,-1-1-1888-16,1-4-368 0,-1-2-80 0,-5-2-11072 15</inkml:trace>
  <inkml:trace contextRef="#ctx0" brushRef="#br1" timeOffset="-114886.27">10479 9286 18831 0,'0'0'832'0,"0"0"176"0,0 0-816 0,0 0-192 16,0 0 0-16,0 0 0 0,-1-7 960 0,1 7 160 0,0 0 32 0,0 0 0 15,0 0-128-15,0 0 0 0,0 0-16 0,0 0 0 16,-8 4-32-16,1 3 0 0,-1 4 0 0,-1 1 0 16,-2 3-256-16,-1 3-48 0,0 2-16 0,-1 3 0 15,-2-2 80-15,-2 2 16 0,-1 8 0 0,-1 1 0 16,-2 2-112-16,-1 1-32 0,-1 1 0 0,1 0 0 15,1 1-144-15,-1-2-16 0,4-3-16 0,1-2 0 0,-1 1-192 16,5-7-48-16,2 1 0 0,2-2 0 16,0-5-192-16,3-3 176 0,2-2-176 0,-1-3 160 0,1-3-160 0,4-7 0 15,0 0 0-15,0 0 0 16,9-8-848-16,0-5-112 0,2-5 0 0,4-1-16 16,-2-1-1904-16,2 0-368 15,-1-2-80-15</inkml:trace>
  <inkml:trace contextRef="#ctx0" brushRef="#br1" timeOffset="-114184.56">10824 9351 14111 0,'0'0'624'0,"0"0"128"0,0 0-608 0,0 0-144 16,0 0 0-16,0 0 0 0,0 0 1168 0,-7 2 208 16,2 2 32-16,5-4 16 0,0 0-64 0,0 0-16 0,-6 3 0 0,6-3 0 15,0 0-64-15,0 0-32 16,0 0 0-16,0 0 0 0,0 0-96 0,9 5-32 0,2 0 0 0,1-3 0 16,2 0-288-16,2-2-64 0,3-2-16 0,3 2 0 15,2-1-368-15,0 0-64 0,4-3 0 0,0 1-16 16,1 0-176-16,2 0-128 0,-1-2 192 0,0 0-192 15,-4 0 144-15,0 1-144 0,-5 0 0 0,-2-1 144 0,-1 1-144 16,-5 2-176-16,-3 0 48 0,-10 2 0 16,0 0-2000-16,0 0-400 0,0 0-80 15,-10 14-10960-15</inkml:trace>
  <inkml:trace contextRef="#ctx0" brushRef="#br1" timeOffset="-113992.53">10858 9590 19343 0,'0'0'848'0,"0"0"192"0,0 0-832 0,0 0-208 15,9 5 0-15,4 2 0 0,-1-2 2320 0,4-1 432 16,0 0 64-16,3 1 32 0,3-2-1376 0,2-2-288 16,0-1-48-16,1-1-16 0,3-1-336 0,0 0-64 15,3-3-16-15,-3 1 0 0,-1 1-208 0,-2-2-48 16,-1 0-16-16,-1 0 0 0,-1 3-432 0,-3-2 128 16,-5-1-128-16,6 0 0 15,-6 1-480-15,-5 0-176 0,-9 4-48 0,0 0 0 16,0 0-2496-16,0 0-496 0</inkml:trace>
  <inkml:trace contextRef="#ctx0" brushRef="#br1" timeOffset="-113609.65">11759 9465 15663 0,'0'0'688'0,"0"0"144"0,0 0-656 0,0 0-176 0,0 0 0 0,-4 4 0 0,-2 0 1968 0,6-4 352 16,-6 6 80-16,1-2 16 0,5-4-688 0,0 0-144 15,0 0-32-15,0 0 0 0,0 0-176 0,0 0-32 16,0 0-16-16,0 0 0 0,0 0-304 0,6 4-64 15,3-2-16-15,0-1 0 0,2-1-176 0,-1 0-16 16,3-1-16-16,1-1 0 0,1-1-192 0,2 2-32 16,-1-2-16-16,0-1 0 0,0 1-208 0,-1 1-32 15,-1 2-16-15,-1-1 0 0,-2 0-240 0,0 0 128 16,-4-1-128-16,-7 2 0 0,0 0 0 0,0 0 0 16,0 0 0-16,0 0 0 15,0 0-784-15,0 0-256 0,0 0-48 0,0 0-16 16,-5-5-1760-16,-1-1-336 0,-2 0-80 0</inkml:trace>
  <inkml:trace contextRef="#ctx0" brushRef="#br1" timeOffset="-113157.4">12062 9163 21183 0,'-5'-4'1888'15,"5"4"-1504"-15,0 0-384 0,-4-7 0 0,1 2 1152 0,3 5 144 0,0 0 48 0,2-5 0 16,0-2-112-16,4 0-16 0,3 1 0 0,3-3 0 16,0 3-192-16,2-3-32 0,2 1-16 0,0 0 0 15,2-2-16-15,2 4-16 0,1 0 0 0,-2-1 0 16,-1 3-240-16,-1 2-32 0,1-1-16 0,0 7 0 0,-3 1-352 0,-1 2-80 16,-1 4-16-16,-2 0 0 0,0 1-16 15,-3 4-16-15,-1 3 0 0,-3 3 0 0,-3 1 32 16,-2 0 16-16,-4 6 0 0,-3-1 0 15,-1 3 32-15,-2-1 0 0,-3-1 0 0,-3 3 0 0,-2 1-128 0,-3-4 0 16,-1 2-128-16,1-1 192 0,-4-3 0 0,3 1-16 16,0-3 0-16,2 2 0 0,0-5 16 0,2-2 16 15,3-3 0-15,3-2 0 0,-1 0-64 16,4-3-16-16,1-1 0 0,1 0 0 0,3-3-128 0,3 0 160 16,2-8-160-16,0 0 160 0,4 7-32 0,2 1-128 15,3 0 192-15,4-6-64 0,3 1 112 0,3-1 16 16,5-1 0-16,6-1 0 0,3-1-64 0,1 0-16 15,2 1 0-15,3-1 0 0,-1-2-32 0,3 2 0 16,-2-2 0-16,1 1 0 0,-4-3 48 0,-1 1 0 16,-2 0 0-16,-3-1 0 0,-4-4-192 0,-2 4 128 15,-2-3-128-15,-3 2 128 0,-4 1-128 0,-4-3-272 0,-1 2 64 16,-2 1 16 0,-8 5-2976-16,0 0-592 0</inkml:trace>
  <inkml:trace contextRef="#ctx0" brushRef="#br1" timeOffset="-111448.58">10000 10647 11055 0,'0'0'976'0,"-4"-6"-784"0,4 6-192 0,-2-14 0 0,-2 1 1600 0,0 4 256 16,4 9 64-16,-3-11 16 0,1 2-480 0,-2 1-112 15,4 8 0-15,0 0-16 0,0 0-240 0,0 0-32 16,0 0-16-16,-8 5 0 0,2 4-256 0,0 4-48 15,-1 3-16-15,0 5 0 0,-1 0-128 0,2 6-16 16,-2 4-16-16,-1 0 0 0,2 4 32 0,-4-2 16 16,1-1 0-16,3-7 0 0,-1 0-112 0,-2 3-32 15,1-4 0-15,-5 10 0 0,4-5-80 0,1-6-32 16,1-2 0-16,3-2 0 0,1-6-32 0,2-4-16 0,2-9 0 0,0 0 0 16,0 0 128-16,0 0 16 15,0 0 16-15,5-13 0 0,3-5 176 0,0-2 48 0,3-4 0 16,1 0 0-16,-3 0-416 0,3-4-80 15,-2-2 0-15,1 2-16 0,-1-3-176 0,4 0 0 0,0-2 0 16,2 1 128-16,0-2-128 0,1 1 0 0,0 5 0 16,0 4 0-16,-3 5 0 0,0 5 0 0,-1 5 0 0,-1 4 0 15,0 4 0-15,-1 8 0 0,1 3 0 0,-2 8 0 16,-2 5 0-16,-2 1 0 0,-1 0 0 0,-1 4 0 16,0-1 0-16,-2 2 0 0,-1 3 0 0,-1-5 0 15,0-2 0-15,0-8 0 0,-1 0 0 0,0 3 0 0,0-3 0 0,-1 1 0 16,2-1 0-16,0-5 0 0,0 0-384 15,0 0 0-15,3-3 0 0,2 4 0 16,-5-13-2048-16,0 0-400 0,9-1-96 0,0-3-7376 16,0-4-1488-16</inkml:trace>
  <inkml:trace contextRef="#ctx0" brushRef="#br1" timeOffset="-111081.53">10440 10746 9215 0,'0'0'816'0,"-9"5"-656"16,1 0-160-16,3 7 0 0,3-2 3264 0,2 3 608 15,1-1 128-15,4-4 32 0,1 1-2720 0,6-4-544 16,4-1-96-16,2-3-32 0,2-1 336 0,3-2 64 16,1-2 16-16,2-6 0 0,1 1-224 0,1-5-32 15,-1 1-16-15,1 0 0 0,-2-1-96 0,-2-2-32 16,0-2 0-16,-2 0 0 0,-7 0-240 0,2 2-48 15,-5 2-16-15,-3 1 0 0,-4-1 112 0,-2 0 32 0,-6 3 0 0,-1 3 0 16,-3 2 96-16,-5 0 32 0,-3 2 0 0,-3 4 0 16,-2 2-176-16,0 7-16 0,-1 1-16 0,-3 6 0 15,-1 1-416-15,-3 6 0 0,2 5 0 0,1-2 0 16,2 0 0-16,4 0 0 0,1 3 0 0,4-4 0 16,4 2-128-16,4-7 128 0,2 1 0 0,5-3 0 15,4 2 0-15,3-4-176 0,2-2 176 0,4-2-128 16,0-5-576-16,3 0-96 15,0-1-32-15,4-5 0 0,2-3-1536 0,-1-4-304 0,0-2-64 16,0-5-11536-16</inkml:trace>
  <inkml:trace contextRef="#ctx0" brushRef="#br1" timeOffset="-110696.37">11324 10600 14735 0,'0'0'1312'0,"0"0"-1056"16,0 0-256-16,0 0 0 0,7-9 1024 0,-7 9 160 15,0 0 32-15,0 0 0 0,-4-12 352 0,-2 5 80 16,-3 0 16-16,-1 4 0 0,-3 3-64 0,-1 3-16 16,-1 4 0-16,-2-2 0 0,1 5-704 0,-3 2-144 15,-2 7-32-15,0 1 0 0,-2 2-320 0,0-1-64 16,0 4 0-16,3 1-16 0,-1 0-32 0,7-5 0 16,-1 0 0-16,5-6 0 0,3 0-128 0,5-3-16 15,2-12-128-15,0 0 192 0,0 0 112 0,8 5 16 16,0-3 0-16,4-6 0 0,-1-2 192 0,3-7 32 15,2-2 16-15,-1-1 0 0,1-2-320 0,2 1-64 0,-4-1-16 16,0 4 0-16,-2 2-160 0,-1 0 0 16,-1 3 0-16,-2 2 128 0,-8 7-128 0,0 0 0 0,9 6 0 0,-2 3 0 15,1 6 0-15,-4 3 0 0,0 1 0 0,-3 4 0 16,-1 4 144-16,-1-2 48 0,-2 4 16 16,0-7 0-16,2 5-80 0,-4-2-128 0,-1 4 176 0,-2 1-176 15,-1-1 192-15,0 3-192 0,-5-4 192 0,-3 14-192 16,0-6 160-16,2-5-160 0,0-3 128 0,4-10-128 15,1-1-128-15,0 0-128 0,-1-4 0 0,-5-1-16 16,5-4-2016-16,2-5-400 16,3-10-64-16</inkml:trace>
  <inkml:trace contextRef="#ctx0" brushRef="#br1" timeOffset="-110340.2">11842 10507 29487 0,'0'0'1296'0,"-10"-3"288"0,1-1-1264 15,-1 1-320-15,1 3 0 0,-3 3 0 0,1-2 400 0,-1 0 32 16,0 3 0-16,-2 5 0 0,-4 0 48 0,-1 5 16 16,0 4 0-16,0-1 0 0,-3 1-224 0,3 4-32 15,-1 1-16-15,1 2 0 0,1-1 32 0,3 3 0 16,-1-4 0-16,6 0 0 0,1-3-128 0,3-2 0 15,2-4-128-15,4-1 192 0,0-13-192 0,6 7 176 16,-6-7-176-16,13 3 160 0,1-6 272 0,0-2 48 16,4-3 16-16,0-3 0 0,-1-3-208 0,1 1-32 15,-1 1-16-15,-1-2 0 0,0 2-240 0,-1 5 128 0,-2-4-128 0,-3 6 0 16,-10 5 0-16,11 0 0 0,-11 0 0 16,12 9 0-16,-4-1 0 0,1 5 0 0,-5-1 0 0,1 4-160 15,0 0 160-15,0 1 0 0,1-2 0 0,0-2 0 0,1-3 0 16,2-1 0-16,2-6 0 0,0 1 0 15,2-1-1568 1,-1-6-288-16,2-3-48 0,-1-6-12960 0</inkml:trace>
  <inkml:trace contextRef="#ctx0" brushRef="#br1" timeOffset="-110124.58">12232 10164 24879 0,'0'0'2208'0,"-4"-6"-1760"15,4 6-448-15,0 0 0 0,0 0 1760 0,0 0 272 16,-7 9 48-16,-4 5 16 0,1 2-1424 0,3 3-288 16,-4 7-48-16,3 3-16 0,-4 3 32 0,1 1 0 15,-1 2 0-15,1 1 0 0,-1 1-96 0,1 0 0 16,-1-2-16-16,4 1 0 0,-1-1-240 0,1 0 144 16,2-4-144-16,1-1 128 15,1-6-1168-15,1-3-240 0,1 1-64 0,0-4 0 16,1-4-1584-16,1-14-320 0</inkml:trace>
  <inkml:trace contextRef="#ctx0" brushRef="#br1" timeOffset="-109949.15">11973 10524 24879 0,'0'0'2208'0,"0"0"-1760"0,0 0-448 0,0 0 0 16,0 0 1088-16,11 4 144 0,1 2 32 0,0-3 0 15,4-5-752-15,-1 1-160 0,3-4-32 0,-1 0 0 16,1 0 0-16,-1-4-16 0,-1 0 0 0,0 1 0 15,-3 2-304-15,1 0-176 0,-1-5 32 0,0 4 0 16,0-3-2224-16,-2 3-432 0,6-8-80 16,-3 2-8064-16</inkml:trace>
  <inkml:trace contextRef="#ctx0" brushRef="#br1" timeOffset="-109763.06">12575 10300 20095 0,'0'0'896'0,"-2"10"176"0,-3 3-864 0,1 2-208 15,-4-1 0-15,-1 4 0 0,0 2 1408 0,-2 2 224 16,-3 2 48-16,-1 3 16 0,-1-4-432 0,1 2-96 16,-1 2-16-16,-2-2 0 0,3-2-384 0,-1 0-96 15,2-3-16-15,2 1 0 0,2 0-336 0,1 1-64 16,1-9 0-16,4-2-16 16,-1-1-624-16,5-10-128 0,0 0-32 0,0 0 0 15,0 0-2160-15,8-11-432 0</inkml:trace>
  <inkml:trace contextRef="#ctx0" brushRef="#br1" timeOffset="-109452.58">12775 10251 23199 0,'0'0'1024'0,"0"0"224"0,0 0-992 15,-4 12-256-15,1 1 0 0,0 2 0 0,-4 2 912 0,1-1 144 0,-2 1 32 16,1 2 0-16,-2 2 0 0,0 1 0 0,1 1 0 0,1-1 0 0,-1-2-192 15,3 2-48-15,0-3 0 0,1 0 0 16,0-3-256-16,3-1-48 0,1-1-16 0,0-5 0 16,0-9-64-16,0 0-16 0,0 0 0 0,0 0 0 0,13 3 192 0,-2-8 48 15,1-4 0-15,1-5 0 0,0-1-48 0,1-2-16 16,0 2 0-16,0-3 0 0,-2-2-400 0,0-1-80 16,1 1-16-16,2 1 0 0,1 1 0 0,-1 0-128 15,-1 2 192-15,0 2-64 0,-2 5 16 0,0-1 0 16,2 3 0-16,-3 1 0 0,-11 6-144 0,10-1 0 15,2 0 0-15,-12 1 0 16,0 0-1024-16,0 0-192 0,0 0-48 0,0 0-10912 16,0 0-2192-16</inkml:trace>
  <inkml:trace contextRef="#ctx0" brushRef="#br1" timeOffset="-109136.45">13196 10464 11055 0,'0'0'480'0,"0"0"112"0,0 0-464 0,10-8-128 16,0 3 0-16,1 2 0 0,2-8 4432 0,2 3 880 16,3-6 160-16,4 0 32 0,-2-2-3376 0,0 1-672 0,-1-1-144 15,2-2-32-15,-1 0-144 0,-1 0-48 0,-1 0 0 0,-2 2 0 16,0-1-320-16,-4 1-80 0,-3-1-16 0,-2 2 0 16,-3 1-224-16,-4 3-32 0,-4-2-16 0,-1 5 0 15,-3 3-80-15,-2 4-32 0,-4 1 0 0,-3 8 0 16,-2 0-160-16,0 6-128 0,-4 2 192 0,3 3-192 15,0 0 0-15,-1 5 0 0,1 3 0 0,3-2 0 16,5 2 0-16,0-2 0 0,6 3 0 0,2-4 0 16,4 0 0-16,4-1 0 0,5-2 0 0,5-2 0 15,4 0 0-15,1-3 0 0,4 1-128 0,1-7 128 0,2-1-176 16,0-5 16-16,2-2 0 0,0-2 0 16,1-4-2016-16,-4-1-416 0,-3-6-80 0,-3-2-16 15</inkml:trace>
  <inkml:trace contextRef="#ctx0" brushRef="#br1" timeOffset="-108998.4">12897 9863 43311 0,'-7'-4'3840'0,"7"4"-3072"16,0 0-608-16,0 0-160 0,0 0-208 0,13 6-80 16,0 2-16-16,5-2 0 0,-1 3 304 0,1 0 0 15,3 3-128-15,-4-1 128 16,-1 3-1632-16,1 4-272 0,-3 1-48 0</inkml:trace>
  <inkml:trace contextRef="#ctx0" brushRef="#br1" timeOffset="-108240.87">9451 12095 11967 0,'-14'1'1072'0,"6"0"-864"15,1-1-208-15,0 0 0 0,2 0 1472 0,5 0 256 0,-5 4 64 0,1 3 0 16,0-4-560-16,4-3-96 0,-3 7-32 0,1 2 0 16,4-2-272-16,1 2-64 0,1-2-16 15,1 1 0-15,0-1 80 0,4 0 32 0,0 1 0 0,4-4 0 16,0 0 32-16,2-3 16 0,1-1 0 0,2-3 0 15,3-2 16-15,1-2 0 0,3-3 0 0,0-2 0 16,2-1-240-16,1-2-48 0,0-3-16 0,11-8 0 16,-5 3-192-16,-2 1-48 0,-4-3 0 0,-4 1 0 15,-5 1-16-15,-2 0-16 0,-6 4 0 0,-3 2 0 16,-3 3 32-16,-2 0 16 0,-5 0 0 0,-3 3 0 16,-4 2 0-16,-1 3 0 0,-5-2 0 0,0 7 0 0,-3 3-112 15,-4 7-32-15,-3 3 0 0,-1 3 0 0,-4 3-256 16,9-2 128-16,2 4-128 0,-2 5 0 0,-3-1 0 0,1 0 0 15,1 4 0-15,2 0 0 0,3 2 0 0,2 2 0 16,2-3 0-16,6-1 0 0,-1 3 0 0,6-4 0 16,3-1 0-16,5-4 0 0,3-2 0 0,4-2 0 15,5-4 0-15,2-1 0 0,3-6 0 0,2 0 0 16,2-4 0-16,2-1 0 0,2-2-256 0,-1-2 64 16,1-3 0-16,11-2 0 15,-7-2-1760-15,0 0-352 0,-4 0-64 0,-9 1-8880 16,0-2-1776-16</inkml:trace>
  <inkml:trace contextRef="#ctx0" brushRef="#br1" timeOffset="-108025.33">10208 11824 21183 0,'0'0'1888'0,"0"0"-1504"0,0 0-384 0,0 0 0 15,0 0 2480-15,-2 8 416 0,1 2 96 0,1 4 16 16,2-1-2336-16,3 2-464 0,3 1-80 0,2 5-128 15,1 5 368-15,0-9-32 0,-1 1 0 0,1 2 0 16,3 0-32-16,0 3-16 0,-1 4 0 0,1-5 0 16,-1-1-128-16,-1 1-32 0,2 2 0 0,0-4 0 15,-1-2-320-15,0 0-64 0,-1-2 0 0,4 4-16 16,-4-10-2288-16,0-3-464 0,2-5-96 16,-14-2-16-16</inkml:trace>
  <inkml:trace contextRef="#ctx0" brushRef="#br1" timeOffset="-107804.04">10608 11759 28559 0,'-9'-2'2544'0,"9"2"-2032"16,-11 0-512-16,1 2 0 0,-1 3 832 0,-1 2 80 16,0 7 16-16,2-4 0 0,-3 5-208 0,3 2-32 15,-4 3-16-15,-2 3 0 0,0 2-224 0,-2 3-32 16,-1 2-16-16,0 1 0 0,-1 1-96 0,-1 0-32 15,0 1 0-15,0 1 0 0,4 1-112 0,-1-4-32 16,0 0 0-16,4-4 0 0,1-3-368 0,2-1-80 16,2-4 0-16,0-4-16 15,4-5-2144-15,0-1-416 0,5-9-96 0</inkml:trace>
  <inkml:trace contextRef="#ctx0" brushRef="#br1" timeOffset="-107375.77">11046 11804 13823 0,'-15'5'608'0,"7"0"128"0,-1 4-592 0,-2 0-144 0,1 5 0 0,-2 2 0 0,1 5 3840 0,-2 4 720 15,-1 2 160-15,0 3 16 0,0-1-3472 16,-1 3-704-16,1 1-144 0,-1 3-32 0,-1 3 64 0,1 1 16 15,1-1 0-15,0-1 0 0,0-2-80 0,3-2-32 16,1-6 0-16,1-1 0 0,2-6 160 0,2-3 16 16,1-3 16-16,2-7 0 0,1 0 176 15,1-8 48-15,1-7 0 0,1-2 0 0,4-7 0 0,1-4 0 16,1-8 0-16,2-2 0 0,3-4-480 0,-1-2-96 16,1 0 0-16,2-3-16 0,2-1-176 0,1-1 0 15,1 2 0-15,1-2 0 0,3 4 0 0,-1 3 0 16,2 3 0-16,0 1 0 0,3 6 0 15,-2 3 0-15,-1 1 0 0,0 9 0 0,0 2 0 16,-3 5 0-16,-2 6-176 0,-3 6 176 0,-5 1-176 0,-3 5 176 16,-1 4-208-16,-3 0 80 0,-4 3 128 0,-4 3-192 15,-4 3 192-15,-6-2-192 0,-1 3 16 0,0 2 0 16,-4-4 0-16,-2-2 0 16,0-2-224-16,-2-4-48 0,0-5-16 0,0-2 0 15,1-3-1312-15,1-3-256 0,-2-3-48 0,-5-4-13616 0</inkml:trace>
  <inkml:trace contextRef="#ctx0" brushRef="#br1" timeOffset="-107061.17">11670 11697 27647 0,'0'0'1216'0,"0"0"256"0,0 0-1168 0,0 0-304 0,0 0 0 0,0 0 0 0,0 0 1408 0,-6 3 208 16,-1 2 48-16,-1 5 16 0,-3 1-656 0,-1 3-144 15,-4 3-32-15,-1 2 0 0,1 2-368 16,0 4-80-16,1-3-16 0,-4 12 0 0,3-6-176 0,10-8-32 16,1-1-16-16,2-1 0 0,2-4-160 0,4-2 128 15,0 0-128-15,5-5 128 0,2 1 160 0,3-3 32 16,1-5 0-16,8-6 0 0,-2-6 32 0,1-2 16 16,1-3 0-16,-2-2 0 0,-1-2-128 0,-1 1-32 15,-2-2 0-15,-5 1 0 0,-5 2-208 0,-2 1 176 16,-5 1-176-16,-2 3 160 0,-2 2-32 0,-4-1-128 15,-2 5 192-15,-2-1-64 0,-5 3-272 0,2 6-64 16,-1 1-16-16,0 4 0 16,-1 2-1440-16,0-2-304 0,0-3-48 0,2 2-9216 15,-1 1-1840-15</inkml:trace>
  <inkml:trace contextRef="#ctx0" brushRef="#br1" timeOffset="-106722.27">12018 11556 27647 0,'0'0'2448'0,"0"0"-1952"0,0 0-496 0,-6 8 0 16,1 2 1024-16,0 5 128 0,-4 4 0 0,0-1 16 15,-1 1-720-15,-1 0-128 0,-3 3-48 0,0 4 0 16,-2 2 144-16,1 3 32 0,-1 1 0 0,-1-3 0 0,1-1 160 16,0-4 32-16,2 1 16 0,5-4 0 0,0-4-32 0,3-3-16 15,1-6 0-15,5-8 0 0,0 0-112 0,0 0-32 16,0 0 0-16,0 0 0 15,8-15 208-15,1-3 32 0,1-1 16 0,1-3 0 0,1-1-400 0,2-2-64 16,1 2-32-16,0-1 0 0,2-4-224 0,0 5 0 16,2 0 0-16,2 5 0 0,-1 3 0 0,-2 4 0 15,-3 4 0-15,2 4 0 0,-2 3 0 16,0 6 0-16,-3 3 0 0,0 7 0 0,-3 5 0 0,-2 4-128 16,-2-1 128-16,-3 6 0 0,-3-1 0 0,-2 3 0 15,-2-1 0-15,2-10 0 0,-3 4-352 0,3 2 32 16,-2-4 16-16,-1 7 0 15,3-9-1440-15,0-5-304 0,3-2-48 16,0-14-14752-16</inkml:trace>
  <inkml:trace contextRef="#ctx0" brushRef="#br1" timeOffset="-106190.64">12336 11701 21247 0,'-14'7'944'0,"7"1"192"0,-1 0-912 0,2 1-224 16,-1-4 0-16,5 6 0 0,-2 1 192 0,4 0 0 16,4 1 0-16,-2-3 0 0,5 0 784 0,3-2 160 15,1 0 16-15,5-6 16 0,1-1-144 0,4-2-48 16,0-1 0-16,3-7 0 0,2 0-112 0,-1-5-32 15,2-1 0-15,-2-2 0 0,-2-1-48 0,-1 0-16 16,-3 1 0-16,-4-1 0 0,-3 0-144 0,-3 2-48 16,-4 0 0-16,-4 4 0 0,-4-4 0 0,-3 4 0 15,-2 4 0-15,-4-1 0 0,-2 4-128 0,-3 4-16 16,-3 3-16-16,-2 5 0 0,-2 4-272 0,1 4-144 16,0 2 160-16,2 3-160 0,-1 9 0 0,4 1 0 15,4 0 0-15,2 4 0 0,3 1 0 0,4-2 0 16,2-4 0-16,3-1 144 0,4-5-144 0,4-1-176 15,3 0 48-15,4-4 0 16,4-6-624-16,5-3-112 0,3-7-32 0,1-3 0 16,1-6-1440-16,2-1-288 0,-1-9-64 0,-2-2-16 0</inkml:trace>
  <inkml:trace contextRef="#ctx0" brushRef="#br1" timeOffset="-105871.33">12801 11612 20271 0,'-7'16'896'0,"-1"-2"192"0,-2 3-880 0,0 5-208 0,1 0 0 0,-1 4 0 0,0-1 1664 0,-1 4 304 16,1-1 48-16,1 2 16 0,1-6-880 0,-1 3-192 16,2-3-16-16,0 1-16 0,-1-2 256 0,4-10 48 15,2-1 16-15,0 1 0 0,4-4-176 0,-2-9-48 16,0 0 0-16,10 0 0 0,0-5-272 0,3-7-64 16,1-7-16-16,2-2 0 0,2-2-352 0,0-4-80 15,0 1-16-15,1-4 0 0,1 4-80 0,2-6-16 16,-1 1 0-16,1 7 0 0,-1 1-128 0,0 7 0 15,-2 2 0-15,-1 5 0 0,-3 5 0 0,-2 5-224 16,-1 6 48-16,-4-1 16 0,-2 4 160 0,1 3 0 16,-2 5 0-16,-3 2 0 0,-3 2 0 0,-2 1 0 15,-2 1 0-15,0 2 0 0,-1-3 0 0,-2 0 0 16,-1 1 0-16,2-2 0 0,-1-3 0 0,3-2-128 16,1-5 0-16,2 1 0 15,0-2-1584-15,2-11-304 0,0 0-64 0,8-5-16 16,2-6-944-16,0-3-192 0</inkml:trace>
  <inkml:trace contextRef="#ctx0" brushRef="#br1" timeOffset="-105608.36">13454 11100 24879 0,'0'-17'2208'0,"0"11"-1760"0,0 1-448 0,0 5 0 0,0 0 608 15,0 0 32-15,0 0 16 0,0 0 0 16,0 0 320-16,-7 5 64 0,1 4 16 0,-2 2 0 0,-1 7-96 0,-1 7-32 16,-1 5 0-16,-2 3 0 0,-1 2-288 0,-1 5-48 15,-2 3-16-15,-1 0 0 0,1 7-96 0,-1-2-32 16,4-1 0-16,0 2 0 0,1 2-256 0,3-2-48 16,0-2-16-16,2-2 0 0,2-4-128 0,2-1-192 15,2-2 32-15,2 7 16 16,-2-12-2208-16,2-11-432 0,0-5-96 0,0-17-11120 15</inkml:trace>
  <inkml:trace contextRef="#ctx0" brushRef="#br1" timeOffset="-105391.36">13237 11565 22111 0,'0'0'976'0,"0"0"208"0,0 0-944 0,0 0-240 15,0 0 0-15,12 7 0 0,-3-4 2496 0,4 2 448 16,1 1 80-16,1 0 32 0,-1-4-2112 0,1-1-432 15,0-2-64-15,2 0-32 0,1 0-16 0,-1 1 0 16,1-4 0-16,0-1 0 0,0 0-160 0,0 1-48 0,-2-1 0 0,-1-2 0 16,-1 2-352-16,-1 3-80 0,-3-2-16 0,3 0 0 31,-13 4-1584-31,0 0-320 0,0 0-64 0,0 0-16 16,0 0-608-16,0 0-128 0,0 0-32 0,0 0 0 0,0 0 1584 0,0 0 304 0,-1 10 64 15</inkml:trace>
  <inkml:trace contextRef="#ctx0" brushRef="#br1" timeOffset="-105111.93">13651 11681 26607 0,'0'0'1168'0,"-7"2"256"0,2-1-1136 0,0 3-288 0,-1 3 0 0,-2-2 0 0,8-5 1408 0,-5 5 208 15,0 1 48-15,5-6 16 0,-4 6-208 0,2 3-64 16,-1 0 0-16,2-1 0 0,1 1-240 0,0-3-48 15,0-6-16-15,0 10 0 0,-2-2-432 0,2 2-96 16,0-4 0-16,-1 3-16 0,1-9-240 0,0 7-64 16,-4-1 0-16,4-6 0 0,-2 9-112 0,-1-4-16 15,3-5-128-15,-5 5 192 0,5-5-48 0,-6 5-16 16,1-2 0-16,-2-3 0 0,1-2-288 0,0 0-64 16,-2-3-16-16,-2-2 0 15,1 1-1664-15,4-2-336 0,1 2-64 0,4 6 0 16,-1-11-1344-16,1 4-272 0,-1-3-48 0,7 1-16 0</inkml:trace>
  <inkml:trace contextRef="#ctx0" brushRef="#br1" timeOffset="-104504.91">14023 11567 5519 0,'0'0'496'0,"0"0"-496"0,-4-6 0 0,2 2 0 16,-2 2 3888-16,1-3 672 0,1 0 144 0,-3 2 32 0,5 3-2432 15,-4-3-496-15,4 3-80 0,-5-1-32 16,1 0-272-16,-2 1-48 0,-1 1-16 0,2 0 0 0,-2 3-400 0,-1 3-64 16,-3 0-32-16,2 6 0 0,-4 0-256 0,1 2-48 15,1 1-16-15,-3 3 0 0,-1 2-192 0,1 0-32 16,-1-3-16-16,2 1 0 0,1 2-96 0,3-2-16 16,3-4 0-16,1-2 0 0,1-2 0 0,2-1 0 15,2-10 0-15,0 0 0 0,0 0 224 0,10 3 32 16,0-3 16-16,1-4 0 0,1-2-64 0,1-1-16 15,-1-4 0-15,1-1 0 0,-2-2-384 0,1 0 0 16,-1 2 128-16,1 2-128 0,-3-2 0 0,0 5 192 16,-2-1-192-16,0 4 192 0,-7 4-192 0,0 0 0 15,0 0-160-15,0 0 160 0,0 0 0 0,6 6 0 16,-1 2 0-16,-5-8 0 0,0 0 0 0,5 6 0 16,0 5 0-16,0-6 0 0,-5-5 0 0,8 2 0 15,1-2 0-15,2-1 0 0,2-4 0 0,2-3 0 16,0 1 0-16,3-5 0 0,0 1 192 0,1-5-192 15,0-3 192-15,2 0-192 0,1-2 176 0,0 0-176 16,-4 0 160-16,1-1-160 0,1-2 128 0,-1-3-128 0,0 1 0 16,2-5 144-16,-1-1 736 0,0 1 144 0,-2-4 16 15,5-16 16 1,-3 3-1616-16,-3-1-320 0,-1 0-64 0,-8 15-16 0,2-3 800 16,-5-1 160-16,-1-1 0 0,0 0 0 0,-2 4 0 15,-2 3 0-15,-1 2 128 0,-1 7-128 0,-1 4 144 0,-1 5-16 0,0 5 0 16,-1 1 0-16,-3 7-128 0,-1 7 0 0,-3 6 144 0,-1 7-144 0,-2 9 0 0,0 5 0 15,0 5 0-15,-1 4 0 0,2 5 0 16,-1 6-128-16,0 2 128 0,0 3 0 0,2 2 0 16,0 0 0-16,3 0 0 0,1 1 128 0,0-3-128 0,3-5 0 15,1-3-128-15,0-6 128 0,0 1 0 0,1-6 0 16,3-2 0-16,-2-3 0 0,2-6-304 0,1-2-16 16,-3-7-16-16,1 1 0 15,-1-6-2224-15,3-14-432 0</inkml:trace>
  <inkml:trace contextRef="#ctx0" brushRef="#br1" timeOffset="-104363.8">13958 11096 46079 0,'-11'-9'4096'0,"2"-1"-3280"16,9 10-656-16,0 0-160 0,-8-4 640 0,8 4 112 16,0 0 16-16,0 0 0 0,7 14-768 0,2-5 0 15,6 1 0-15,4-1 0 16,6 4-896-16,2-2-128 0,3 0-32 0,4 2-19488 0</inkml:trace>
  <inkml:trace contextRef="#ctx0" brushRef="#br2" timeOffset="-100582.43">18604 15650 14223 0,'0'0'624'0,"0"0"144"0,0 0-624 0,0 0-144 0,0 0 0 0,10-2 0 0,-10 2 1344 0,8-7 256 15,-8 7 32-15,0 0 16 0,0 0-384 0,0 0-80 16,0 0-16-16,0 0 0 0,-8 10-176 0,-2 3-32 15,-3 0-16-15,-1 2 0 0,-2 0-304 0,-2 4-48 16,-1 3-16-16,0 3 0 0,-1 0-224 0,1 1-48 16,0-2-16-16,1 4 0 0,1-2-32 0,5-5-16 15,1-2 0-15,6-1 0 0,4-4-64 0,4-1-16 16,3-5 0-16,5-1 0 0,5-3 288 0,3-1 48 16,1-3 16-16,8-3 0 0,-3-5-96 0,8-1-16 15,0-1 0-15,1 1 0 0,-4-2-240 0,1 3-160 16,-2-2 192-16,0 1-192 0,-1 0 0 0,-3 4 0 15,-2 1 0-15,-2 2 0 16,-4-2-848-16,-1 4-288 0,-2 0-48 0,-14 0-8736 16,0 0-1760-16</inkml:trace>
  <inkml:trace contextRef="#ctx0" brushRef="#br2" timeOffset="-100302.02">18574 15961 20271 0,'-19'-3'896'0,"8"0"192"0,1 1-880 0,3-2-208 16,7 4 0-16,-9-8 0 0,2 3 1664 0,7 5 304 0,-6-9 48 0,2 0 16 16,2 0-688-16,2 9-128 0,5-9-16 15,2 1-16-15,4-3-528 0,1-1-96 0,4 2-32 0,1-2 0 16,2 2-208-16,3 1-32 0,2-4-16 0,3 3 0 16,3-4 80-16,6 0 16 0,1 4 0 0,6 0 0 15,2-5 48-15,4 1 16 0,3-2 0 0,5 2 0 16,3-2-32-16,2 2 0 0,5-3 0 0,0 3 0 0,3 4-176 15,1-3-32-15,3-2-16 0,-2 1 0 0,-3 2-176 16,1 0 0-16,-7 7 0 0,-4-3 0 16,-6 2-640-16,-3-2-192 15,-6 3-64-15,-2 0-10336 0,-8 3-2080 0</inkml:trace>
  <inkml:trace contextRef="#ctx0" brushRef="#br2" timeOffset="-99615.46">21117 15079 19343 0,'-10'-15'848'0,"2"10"192"0,2-3-832 0,-2-180-208 15,3 365 0-15,-2-180 0 0,0 5 1120 0,0 3 176 16,-2 2 48-16,0 5 0 0,-1 3-560 0,0 4-96 15,-2 4-32-15,2 2 0 0,1 0-304 0,0 0-64 16,0 4-16-16,-2 4 0 0,3 0-64 0,-1 0-16 16,0-1 0-16,1-1 0 0,0 0 128 0,0-8 0 15,1-4 16-15,2-3 0 0,1-4 240 0,1-3 32 16,3-9 16-16,0 0 0 0,0 0 256 0,0 0 48 16,12-6 16-16,2-6 0 0,2-4-144 0,1-6-32 15,0-3 0-15,3-7 0 0,-1 0-432 0,0 1-80 0,0 1-32 16,1-1 0-16,-1 0-224 0,0 4 176 0,2 1-176 15,-2 2 160-15,1 2-160 0,0 4 0 0,-1 3 0 16,0 5 0-16,-2 6 0 0,-2 4 0 16,-1 4 0-16,-2 6 0 0,0 6 0 0,1 5-144 15,-3 4 144-15,-1 6 0 0,-1 0-128 0,-3 6 128 0,1 1 0 0,-2 2 0 16,-1 2-192-16,0-4 192 0,-1-4-192 0,3-2 192 16,0-3-688-1,2-2-16-15,2-7-16 0,3-2 0 0,-3-5-1216 16,3-2-240-16,0-4-64 0</inkml:trace>
  <inkml:trace contextRef="#ctx0" brushRef="#br2" timeOffset="-99284.55">21638 15203 24479 0,'0'0'1088'0,"0"0"208"0,0 0-1040 15,0 0-256-15,0 0 0 0,0 0 0 0,12-4 848 0,3-3 112 16,4 0 32-16,4 1 0 0,4-1-208 0,3 1-32 16,2-4-16-16,4 2 0 0,0-2-224 0,1 2-64 15,0-2 0-15,-5 4 0 0,-5-7-176 0,-3 4-32 16,-4-4-16-16,-3 2 0 0,-5 1-16 0,-4-2 0 16,-3 5 0-16,-5 7 0 0,-4-8 240 0,-5 6 64 15,-3 4 0-15,-5 4 0 0,-3 2-64 0,-6 5-16 16,-4 1 0-16,-2 0 0 0,-1 1-304 0,1 4-128 0,4 5 128 0,2-1-128 15,1-4 128-15,6 3-128 16,5-2 128-16,5-1-128 0,7-1 0 0,2-3 0 16,2-2 0-16,6 0 0 0,5-7-272 0,5 0 64 0,3-1 16 0,5-5 0 31,2-5-1520-31,3 2-288 0,4-1-64 0</inkml:trace>
  <inkml:trace contextRef="#ctx0" brushRef="#br2" timeOffset="-98926.25">22756 14983 4607 0,'0'0'192'0,"0"0"64"0,0-12-256 0,0 12 0 0,-2-10 0 0,2 10 0 0,-10-7 4736 0,-1 4 912 16,-2-1 176-16,-1 4 48 0,-4 1-3904 0,-1 3-784 16,-1-1-160-16,-3 4-16 0,-2 2-544 0,-2 4-96 15,-2 0-32-15,-2 2 0 0,-1 0-336 0,2 2 144 16,3 1-144-16,6-2 0 0,3-3 144 0,5-3-144 15,5 1 0-15,8-11 144 0,2 11 16 0,4-3 0 16,4-5 0-16,7 0 0 0,4-1 192 0,6-3 32 16,2-4 16-16,2 0 0 0,-1-6-144 0,1 4-16 15,-1-5-16-15,-2 4 0 0,-2-4-96 0,-2 1 0 16,-4 3-128-16,-5 0 192 0,-4 5 0 0,-11 3 0 0,0 0 0 0,6 11 0 16,-5 2 128-16,-5 6 0 0,-6 2 16 15,-2 5 0-15,-4 4-64 0,-1 3-16 0,-3 0 0 0,-1 4 0 16,-2 3-112-16,-1-2-16 15,1 1-128-15,1-3 192 0,2-6-192 0,0-4 0 16,2-2 0-16,3-4 0 0,2 2 0 0,1-7 0 0,2-3-192 16,1-6 192-1,9-6-1584-15,-9-4-208 0,3-4-32 0</inkml:trace>
  <inkml:trace contextRef="#ctx0" brushRef="#br2" timeOffset="-98549.85">23190 14926 18431 0,'3'-14'816'0,"-3"14"160"0,1-13-784 0,-1 0-192 15,-1 4 0-15,-2-2 0 0,0-1 2656 0,-2 3 480 16,-2 3 112-16,-2-1 16 0,-1 1-2208 0,-3 4-432 16,-2 3-96-16,-3 3-16 0,-1 7-336 0,-2 1-176 15,-5 3 160-15,1 3-160 0,-1 1 0 0,3-1 0 16,3-2 0-16,4 2 0 0,4 0 0 0,6-3 0 15,2 0 0-15,7-3 0 0,2-1 160 0,5 1-160 16,1-8 160-16,5-2-160 0,1-3 400 0,2-2-16 16,2-2 0-16,-1-2 0 0,0-2 112 0,-2-4 16 15,1 0 0-15,-1 2 0 0,-1-2-160 0,-3 0-32 16,-3 3 0-16,-1-1 0 0,-5 2-64 0,-5 9 0 16,0 0-16-16,0 0 0 0,0 0-80 0,0 0-16 0,0 0 0 0,0 0 0 15,0 13-144-15,0 1 0 16,2 1 0-16,0 0 0 0,1 2 0 0,2-3 0 15,4 0 0-15,2 0 0 0,3-3 0 0,3-5 0 16,0-1-128-16,4-1 128 16,0-4-416-16,2-4-16 0,3-2 0 0,-1-5 0 15,0-1-2496-15,0-1-496 0</inkml:trace>
  <inkml:trace contextRef="#ctx0" brushRef="#br2" timeOffset="-98346.36">24003 14224 21183 0,'0'0'944'0,"0"0"192"16,-11-3-912-16,0 6-224 0,-3 6 0 0,3 1 0 0,-3 3 2368 0,-9 11 448 15,1 5 64-15,3 4 32 0,0 0-1760 0,1 3-336 16,2 1-80-16,0 1-16 0,1 0-496 0,2 3-96 16,2 2-128-16,1-3 176 0,2-1-176 0,2 0 0 15,1-2 0-15,1-2 0 16,1-1-736-16,1-4-128 0,2-6-32 0,2-4-8800 15,-2-4-1760-15</inkml:trace>
  <inkml:trace contextRef="#ctx0" brushRef="#br2" timeOffset="-98192.27">23623 14722 29823 0,'0'0'1328'0,"0"0"272"0,6-7-1280 0,2-1-320 15,2 5 0-15,-1 1 0 0,2-3 912 0,3-3 128 16,3 2 32-16,2-1 0 0,2 4-480 0,2-1-80 15,1 1-32-15,3-1 0 0,-3 4-480 0,0 2 0 16,-1 0 0-16,9 1 0 16,-5-3-1968-16,-3 0-480 0,2 0-112 0,-4 1 0 0</inkml:trace>
  <inkml:trace contextRef="#ctx0" brushRef="#br2" timeOffset="-98021.39">24327 14567 21183 0,'0'0'1888'0,"-7"8"-1504"0,1-2-384 0,-4 4 0 16,2-1 1216-16,-2 5 192 0,-1 5 16 0,-1 2 16 16,1-2-464-16,1 2-80 0,-1 3-32 0,3-2 0 0,1 3-544 15,-2 2-96-15,3-3-32 0,1 2 0 0,0-5-192 0,1 0-128 16,0-4 128-16,2 0-8976 16,2-3-1680-16</inkml:trace>
  <inkml:trace contextRef="#ctx0" brushRef="#br2" timeOffset="-97648.18">24692 14515 19343 0,'0'0'1728'0,"0"0"-1392"16,-2 9-336-16,0 0 0 0,-2 0 1088 0,-1 2 128 16,-3-2 48-16,1 6 0 0,-1 1-352 0,-1-1-64 0,-1-1-16 15,-2 1 0-15,4 4-368 0,-3-1-80 16,1-2 0-16,1 0-16 0,2-1-16 0,2-2 0 0,0-2 0 0,1 1 0 16,1-4 288-16,3-8 48 0,0 0 16 0,0 0 0 15,0 0 192-15,0 0 64 0,8-1 0 0,1-1 0 16,1-3-192-16,1-1-48 0,2-2 0 0,-2-1 0 15,2-3-320-15,0 2-64 0,1 1-16 0,0-4 0 16,0-2-96-16,1-1-32 0,2 2 0 0,-1 0 0 16,2-2-192-16,0 2 0 0,1 2 0 0,-1-1 0 0,-2 2 0 15,-1 3 0-15,-2-2 0 0,2 3 0 16,-2 0-1216-16,-3 2-192 0,-2 1-48 16,0 1-9456-16,-2 0-1888 0</inkml:trace>
  <inkml:trace contextRef="#ctx0" brushRef="#br2" timeOffset="-97350.02">25119 14651 24879 0,'6'-3'2208'0,"3"1"-1760"16,1 1-448-16,2-1 0 0,2-1 944 0,2-3 96 15,3-1 32-15,1-1 0 0,2 3 112 0,2 0 32 16,0-5 0-16,1 2 0 0,-3-2-448 0,-1 1-96 15,-3-4-16-15,-2 2 0 0,-2-2-304 0,-4-1-64 16,-2-1-16-16,-4 2 0 0,-4 2 128 0,-4 0 32 16,-3-1 0-16,-3 4 0 0,-5 3-64 0,-3 2-16 15,-3 3 0-15,-3 5 0 0,-3 0-224 0,0 2-128 16,0 6 160-16,5 4-160 0,-1 3 0 0,2 0 0 16,2 1 0-16,7 1 0 0,4 0 0 0,7 0 128 0,4 1-128 15,5 2 0-15,4-2 0 0,3 1 0 0,3 1 0 0,1 0 0 16,1 1-944-1,0-3-272-15,-1 1-64 0</inkml:trace>
  <inkml:trace contextRef="#ctx0" brushRef="#br2" timeOffset="-96854.95">21365 16207 23039 0,'0'0'1024'0,"-2"-4"192"0,0-4-960 0,2 3-256 15,0 5 0-15,0 0 0 0,5-4 1664 0,3 1 304 16,2-2 48-16,4-1 16 0,4 1-832 0,2-2-176 0,3-1-16 16,3 2-16-16,3-4-320 0,3 1-64 0,-1-5-16 0,2 0 0 15,0 2-256-15,-2 1-48 0,-3-3-16 0,-1 1 0 16,-2-1-96-16,-2 3-32 0,-3-3 0 0,-3 2 0 15,-3 1 48-15,-3-3 16 0,-3 1 0 0,-3 1 0 16,-4 0 176-16,-3 2 16 0,-5 4 16 0,-3 3 0 16,-5 2-16-16,-3 3 0 0,-1 1 0 0,-5 6 0 0,-3 0-400 0,-1 5 128 15,-2 3-128-15,0 2 0 0,4 1 0 16,3 0 0-16,3 0 0 0,3 1 0 0,4-4 0 16,4 0 0-16,4-3 0 0,4 1 0 0,5-1-192 0,3-4 48 15,4 2 0-15,10-3 0 16,2-4-1280-16,3-5-256 0,2-5-48 0,2-2-14608 15</inkml:trace>
  <inkml:trace contextRef="#ctx0" brushRef="#br2" timeOffset="-96212.33">22554 15808 25791 0,'0'0'1152'0,"0"0"224"0,-3-8-1104 0,3 8-272 16,0 0 0-16,-6-2 0 0,-3-1 1408 0,-3 3 208 15,-2 1 48-15,-1 3 16 0,-1 4-896 0,-3-1-176 0,-2 5-32 0,0-2-16 16,-2 3-336-16,0 2-64 16,-1 1-16-16,1 2 0 0,1 0-144 0,1-1 0 0,1-2 144 0,5-3-144 15,3 1 0-15,1 0 0 0,2-4 0 0,4 2 128 16,4-4 0-16,1-7 0 0,0 0 0 0,8 1 0 16,2-1 208-16,3-1 48 0,1-2 16 15,1-1 0-15,3-2-192 0,1-3-32 0,0 3-16 0,1-5 0 16,2 3-160-16,-1-5 160 0,0 1-160 0,0 2 160 15,0-2-160-15,-2 1 0 0,-3 2 144 0,-2-1-144 16,-1 3 0-16,-3-2 0 0,-1 4 0 0,-1 1 128 16,-8 4-128-16,0 0 0 0,0 0 0 0,0 0 128 15,0 0-128-15,6 5 0 0,-1 3 0 0,-1-1 0 0,-3 5 0 16,0-1 0-16,-1 3 0 0,-1 0 0 0,0 3 0 0,0-1 0 16,-2-1 0-16,0-1 0 0,1 0 0 0,-1 2 0 15,1 0 0-15,-1 1 0 0,1-2 0 16,-1-4 0-16,1 1 0 0,-1 0 128 0,-1-1-128 0,2 0 0 15,-1-2 128-15,2 1-128 0,-3 3 0 16,2-4 128-16,-1 1-128 0,1-4 0 0,-1 7 0 0,0-5 0 16,2 1 0-16,-3-3 128 0,1 1-128 0,3-7 0 15,-6 7 0-15,3-3 128 0,3-4-128 0,0 0 0 16,0 0 0-16,-4 7 128 0,4-7-128 0,-3 7 0 16,3-7 0-16,0 0 0 0,0 0 0 0,0 6 0 0,0 2 0 15,0-8 0-15,0 0 0 0,0 0 0 16,2 6 0-16,-2-6 0 0,1 9 0 0,-1-9 0 0,0 0 0 0,0 0 128 15,0 0-128-15,0 0 0 16,0 0 0-16,0 0 0 0,0 0 0 0,0 0 0 16,4 6 0-16,-4-6 0 0,0 0 0 0,0 0 0 15,0 0 0-15,0 0 128 0,0 0-128 0,0 0 0 0,0 0 0 0,0 0 0 16,0 0 0-16,0 0 0 16,0 0 0-16,0 0 0 0,0 0 0 0,0 0 0 15,0 0 0-15,0 0 0 0,0 0 0 0,0 0 0 0,0 0 0 0,0 0 0 16,0 0 0-16,0 0-192 0,0 0 64 0,0 0 0 31,0 0-512-31,0 0-80 0,0 0-32 0,0 0-10112 0,0 0-2016 0</inkml:trace>
  <inkml:trace contextRef="#ctx0" brushRef="#br2" timeOffset="-95647.53">22322 15906 19295 0,'0'0'848'0,"-5"-4"176"0,1 2-816 0,-1-1-208 0,5 3 0 0,-5-5 0 0,5 5 1808 16,0 0 320-16,0 0 64 0,0 0 16 15,0 0-864-15,0 0-192 0,0 0-16 0,7 5-16 0,1-2-336 0,3 5-64 16,0 2-16-16,3 3 0 0,3 0-160 0,2 2-32 15,0 1-16-15,4 2 0 0,-1 0-48 0,1 0 0 16,-2 0 0-16,-1 1 0 0,-1-1-208 0,0-2-48 16,-2-1-16-16,-1 2 0 0,-3-3-176 0,0-3 0 15,-5 1 144-15,3-3-144 0,-4-1-144 0,1 0-112 16,-3 1 0-16,-5-9-16 16,0 0-2256-16,0 0-448 0</inkml:trace>
  <inkml:trace contextRef="#ctx0" brushRef="#br2" timeOffset="-95431.64">22780 15749 17503 0,'-1'-11'768'0,"1"11"176"0,-2-8-752 0,2 8-192 15,0 0 0-15,0 0 0 0,0 0 3264 0,-6 3 608 16,-2 1 128-16,-1 2 32 0,-1 7-2352 0,-1 3-464 0,-2 4-80 16,-2 7-32-16,-2 2-352 0,1 4-80 15,-2 0-16-15,-1 3 0 0,0 1-256 0,-1 0-48 0,-1-4-16 16,0-1 0-16,-1 2-144 0,-1-1-48 0,0-3 0 0,3 2 0 15,1-5-144-15,2 0 0 0,5-6 0 0,-2 10 0 32,5-11-1088-32,5-7-192 0,4-13-32 0,0 0-16 0,11-5-1552 15,6-4-320-15,8-14-64 0,7 3-16 0</inkml:trace>
  <inkml:trace contextRef="#ctx0" brushRef="#br2" timeOffset="-95060.23">23206 15735 28559 0,'0'0'1264'0,"0"0"272"0,-4 5-1232 0,-3 3-304 15,0 2 0-15,-3 5 0 0,0 2 448 0,-3 4 48 16,-1 4 0-16,1 6 0 0,0 2 128 0,-1 3 16 16,0 0 16-16,0 1 0 0,-2 1-128 0,-1-3-16 15,0 0-16-15,-1-1 0 0,0-1-112 0,1-4 0 16,1 0-16-16,3-2 0 0,2-5 16 0,2-5 16 15,1-5 0-15,3-2 0 0,1-2 192 0,4-8 48 16,0 0 0-16,5-7 0 0,6-3 48 0,1-3 16 0,4-6 0 0,1-3 0 16,2 1-320-16,2-3-48 15,-1-3-16-15,0-1 0 0,1-6-320 0,0-2 0 16,2 0 0-16,1-1 128 0,3-4-128 0,1 2 0 16,1 3 128-16,1 6-128 0,-1-1 0 0,-1 8 144 0,-2 2-144 15,1 7 0-15,-4 1 0 0,-3 8 0 0,-2 4 0 16,-4 3 0-16,-2 2 0 0,-6 7 0 0,-3 3-160 0,-5 3 160 15,-3 1-352-15,-5 1 48 0,-3 2 16 0,-11 6 0 32,0 1-224-32,-4-5-64 0,3-4 0 0,-1-1 0 15,3 2-1376-15,5-6-288 0,5-5-48 0,1-3-13248 0</inkml:trace>
  <inkml:trace contextRef="#ctx0" brushRef="#br2" timeOffset="-94317.68">23853 15635 4607 0,'-14'-3'400'0,"14"3"-400"16,-7-1 0-16,-2 1 0 0,1 1 5680 0,-4 6 1040 15,1 2 224-15,-2-2 32 0,-1 5-4928 0,1-2-976 16,1 4-208-16,-1 2-32 0,1-2-464 0,1 3-96 16,2-1-16-16,3 0 0 0,1-4-128 0,3 1-128 15,5 1 144-15,2-6-144 0,3 2 240 0,-1-5-48 16,5-1-16-16,3-3 0 0,3-2 176 0,2-3 32 15,2-1 16-15,1-4 0 0,-1-1 112 0,0-3 0 16,-2 0 16-16,-1 2 0 0,-1-3-32 0,-3-1-16 16,-2 1 0-16,-3 1 0 0,-3-1-144 0,-2-1-16 15,-5 2-16-15,-4 3 0 0,-2-3-144 0,-2 4-32 0,-5 3 0 16,-1 3 0-16,-1 1-128 0,0 0-144 16,-2 1 144-16,-6 2-208 15,3 3-416-15,5-1-80 0,2-1 0 0,5 2-16 16,8-4-1120-16,0 0-208 0,-5 8-64 0,5-8 0 15,0 0 816-15,12-3 144 0,3-2 48 0,4 0 0 16,1-1 448-16,5-4 80 0,-3 1 32 0,-4 0 0 0,1 1 800 0,2-2 144 0,-1 1 48 0,2-2 0 16,1 2 384-16,-1-1 96 0,0 3 16 0,-3-2 0 15,-1 4 144-15,-2 0 16 0,0 1 16 0,-4 3 0 16,0 2-352-16,-3 4-64 0,0-1 0 0,-6 4-16 16,0 6-416-16,-2 1-80 0,-1-2 0 0,-1-2-16 15,-2 5-176-15,0-1 160 0,-1 3-160 0,-1-2 160 0,0-2-32 16,1-1-128-16,-3-1 192 0,4 1-64 15,0-5 16-15,1 1 0 0,2-9 0 0,0 0 0 0,0 0 208 0,0 0 32 16,0 0 16-16,10-2 0 0,1 0 16 0,2-4 0 16,1 0 0-16,1-2 0 0,2-1-240 0,0-3-48 15,1 3-128-15,0-1 192 0,-1 3-192 16,-1-2 0-16,2 2 0 0,-3 5 0 0,-2-1 0 0,-2 3 0 16,1 1 0-16,-2 3 0 0,0 1 0 0,0 6 0 15,-1-3 0-15,1 4 0 0,0-5 0 0,2 4 0 16,1 0 0-16,1-2 0 0,1 0 0 0,1-3 0 15,2-1 0-15,2-1 0 0,2 0 0 0,1-4 0 16,-1-5 0-16,2 0 0 0,0-2 0 0,1-3 0 16,2 0 144-16,-4-4-144 0,1-2 256 0,0-2-48 0,-3 0 0 15,-1-2 0-15,-1-4 160 0,-3-1 16 0,-4 2 16 16,1-1 0-16,-3 4-272 0,-3 2-128 0,-3 3 0 0,-2 2 128 16,-2 2-128-16,0 6 160 15,0 5-160-15,0 0 160 0,-9 5-160 0,-3 8 0 16,-1 2 0-16,1 5 0 0,-1 3 0 0,0 2 0 0,2 2 0 0,-4 16 0 31,2 3-2176-31,3-3-304 0,-6 18-64 0,-5-7-14448 0</inkml:trace>
  <inkml:trace contextRef="#ctx0" brushRef="#br2" timeOffset="-91056.2">17358 17100 7359 0,'0'0'320'0,"0"0"80"16,0 0-400-16,4-3 0 0,0-5 0 0,0 3 0 0,-2 1 3488 0,-2 4 608 16,3-6 128-16,-2-2 32 0,1 3-1584 0,-1-3-320 15,0 3-64-15,-1 5-16 0,0 0-768 0,0 0-160 16,0 0-16-16,0 0-16 0,0 0-368 0,0 0-80 15,0 0-16-15,0 0 0 0,0 0-336 0,-1 13-80 16,-3 1-16-16,-1 4 0 0,-1 3-128 0,-1 5-32 0,0 4 0 0,0 6 0 16,-2-1-32-16,0 5-16 0,-1 4 0 15,0 1 0-15,0 4 0 0,0 1 0 16,1-4 0-16,-1 1 0 0,0-5-48 0,-1 2-16 0,1-3 0 0,1 0 0 16,-2-3 0-16,4-1 0 15,-3-2 0-15,3-2 0 0,0-2 64 0,2-2 16 16,0-4 0-16,1-1 0 0,1 1-16 0,-1-4 0 0,0-3 0 15,1 0 0-15,0-2-64 0,3-2-16 0,-2-2 0 16,1-1 0-16,1-11 0 0,-1 9 0 0,-1 0 0 16,2-9 0-16,0 0 0 0,0 0-128 0,0 0 192 0,0 0-64 15,0 0 64-15,0 0 0 0,0 0 0 0,0 0 0 16,0 0 32-16,0 0 16 0,0 0 0 0,-1-10 0 16,0 0-48-16,0-4 0 0,1 0 0 0,0-2 0 15,1-1-64-15,1-2 0 0,1-2-128 0,0-2 192 16,2-3-192-16,-2-2 176 0,1-5-176 0,1-2 160 15,2 0-160-15,0-2 128 0,1 1-128 0,0-2 128 0,-2-1-128 16,0-3 0-16,2 0 0 0,0 1 128 0,-1-3-128 0,2 3 0 16,0 0 0-16,0 3 0 0,0 0 0 0,1 5 0 15,-1-1 0-15,1 2 0 0,-1 1 0 0,0 5 0 16,-2-5 0-16,1 2 0 0,-2 1 0 0,1-4 0 16,-3 2 0-16,1 1 0 0,-2-2 0 0,1 2 0 15,-1 3 0-15,-1 0 0 0,1 2 0 0,-2 2 0 16,0 2 0-16,1 2 0 0,-1 4 0 0,-1 0 0 15,0 1 0-15,0 3 0 0,0-1 0 0,0 3 0 16,0-1 0-16,0 3 0 0,0-1 0 0,1 0 0 16,-1 7 0-16,2-4 0 0,-2 4 0 0,0 0 0 15,2-6 0-15,-2 6 0 0,0 0 0 0,0 0 0 0,0 0 0 0,5-6 0 16,0 1-128-16,2 4 128 16,-1 0 0-16,3 0 0 0,0-2 0 0,1 2 0 15,1 1 0-15,2 1 0 0,2 0-128 0,2 2 128 16,1-2 0-16,1 2 0 0,5 2 0 0,1 2 0 0,5 0 0 0,0 2 0 15,3-3-128-15,3 4 128 16,2-2 0-16,4-1 0 0,4 1 0 0,2-3 0 0,1 4 0 16,1-3 0-16,2 1 0 0,-1 0 0 0,0-2 0 0,-3 2 0 15,-2 2 0-15,-2-2 0 0,1 3 0 16,-2 3 0-16,-2-4 0 0,-1 4 0 0,-3-4 0 0,-2 3 0 16,-2 4 0-16,-3-2 0 0,-2-3 0 0,-1 2 0 15,-1 2 0-15,-3 0 0 0,-2-3 0 0,-1 0 0 16,2 4 0-16,-2-5 0 0,-1-1 0 0,-1 2 0 0,0-3 0 0,-1 1 0 15,0-3 0-15,1 2 0 0,0-5 0 0,-3 0 0 16,-1-2 0-16,0 0 0 16,-2 0 0-16,1-2 0 0,-3-4 144 0,-1 3-144 0,-1 0 0 0,0 0 128 15,-2-2-128-15,-6 3 0 0,0 0 128 16,0 0-128-16,0 0 128 0,0 0-128 0,0 0 128 0,0 0-128 16,-1-5 160-16,1 5-160 0,-5-8 144 0,-1 2-144 15,-1 1 128-15,-2-1-128 0,-3 1 0 16,0 1 0-16,-2-3 128 0,-1 1-128 0,-1 1 0 0,1-4 0 15,-5 3 0-15,-1-5 0 0,-3 0 0 0,0-3 0 16,-3 1 0-16,-2-1 0 0,-3 3 0 0,-1-3 0 16,-2 0 0-16,-2 0 0 0,-4 0 0 0,-1 0 0 15,-1-1 0-15,0 2 0 0,0-1-144 0,-1 1 144 16,-1-1 0-16,-1 3 0 0,-1-1-128 0,0 0 128 16,0 3 0-16,0-3 0 0,-2 2-144 0,2 3 144 15,2-4 0-15,1 4-144 0,2 1 144 0,4-3 0 16,3 1 0-16,0-2 0 0,2 2 0 0,4-1 0 15,4 4 0-15,1-4 0 0,1 2 0 0,1 0 0 16,0 0 0-16,2 2 0 0,2 0 0 0,0-3 0 16,2 3 0-16,2 0 0 0,1 0 0 0,3 1-128 0,1 0 128 15,3 1 0-15,-1 1 0 0,7 2 0 0,0 0 0 16,0 0-128-16,-5-4 128 0,5 4 0 16,0 0 0-16,0 0 0 0,0 0 0 0,0 0 0 0,0 0 0 0,0 0-128 15,0 0 128-15,0 0 0 0,0 0 0 0,0 0 0 16,-2 9 0-16,1-1-128 0,-1 3 128 0,2 4 0 15,0-4 0-15,2 4-128 0,-1 5 128 0,1 3 0 16,-2 0 0-16,0 4 0 0,-1 4 0 0,0 5 0 16,-3 2 0-16,-1 4 0 0,1 0 0 0,-2 4-128 15,-2 1 128-15,1 1 0 0,-4 2 0 0,2-1 0 0,-1 2 0 16,-1 4 0-16,-1 2 0 0,2 0 0 16,-2-1 0-16,0 0 0 0,1-3 0 0,-1 2 0 0,0-2 0 0,0 2 0 15,-3 0 0-15,2-2 0 0,0-1 0 16,1-1 0-16,-1-5 0 0,0-2 128 0,1-4-128 15,-1-2 0-15,-1-3 0 0,1 1 128 0,-1-2-128 0,3 1 0 16,-2-4 0-16,3 0 128 0,-2-2-128 0,4 0 0 16,-1-5 0-16,2 1 128 0,2-6-128 0,1-1 0 15,1-5 128-15,0-1-128 0,0-1 0 0,3-6 144 16,0-5-144-16,0 0 0 0,0 0 128 0,0 0-128 16,0 0 0-16,0 0 0 0,0 0 160 0,0 0-160 15,0 0 128-15,0 0-128 0,0 0 128 0,0 0-128 16,0 0 128-16,-6-2-128 0,1-3 0 0,1-2 0 15,2 2 128-15,-3 2-128 0,1-6 0 0,2 2 0 16,2-4 0-16,-1 1 0 0,0-4 0 0,-2-3 128 16,3 1-128-16,0-3 0 0,2-3 128 0,0-2-128 0,1-2 0 0,2 2 128 15,0-6-128-15,1-2 0 0,1-2 0 16,0-4 0-16,2-4 0 0,1-5 0 0,3-6 0 16,0-1 128-16,3-2-128 0,2-1 0 0,1-4 0 0,3 0 0 15,1-4 0-15,0 4 0 0,-1-3 0 0,1 5 0 16,0 3 0-16,-1 5 0 0,-2 6 0 0,-1 2 0 15,-2 4 0-15,-1 1 0 0,-2 1 0 0,0 0 0 16,-1 0 0-16,0 3 0 0,-1-1 0 0,0 1 0 16,-2-2 0-16,0 1 0 0,-1 2 0 0,0 1 0 15,-1 1 0-15,-1 2 0 0,0 3 0 0,0 1 0 16,1 5 0-16,-2 0 0 0,-1 2 0 0,0 3 0 16,-1-1-128-16,-1 5 128 0,-2 0 0 0,1-3 0 0,1 6 0 15,-3 8 0-15,3-10-144 0,-3 10 144 0,0 0 0 0,0 0-128 16,0 0 128-16,0 0 0 0,0 0-144 0,7-3 144 15,-7 3 0-15,0 0-144 0,10 0 144 0,1 3 0 16,-11-3 0-16,13 6 0 0,1 3 0 0,0-1-128 16,2 2 128-16,1 0 0 0,3 0 0 0,1 3-128 15,2-3 128-15,2 3 0 0,3 2 0 0,5-1 0 16,1-1 0-16,4 2 0 0,4 1 0 0,3 1 0 16,4 0 0-16,2 3-128 0,-1 3 128 0,1 1 0 15,-1-1 0-15,-2 1 0 0,-1 0 0 0,3-1 0 16,-2 2 0-16,0 1 0 0,1-5 0 0,-4 2 0 15,-1 1 0-15,-2-1 0 0,-2 0 0 0,1-2 0 16,-3-5 0-16,-2 2 0 0,-5 1 0 0,4 0 0 0,-2 1 0 0,2-2 128 16,-2 0-128-16,2 0 0 0,0 2 0 15,1-1 0-15,-1 1 0 0,-1-2 0 0,-3 0 0 16,-1 0 128-16,-2 0-128 0,-2-4 0 0,-3-4 128 16,-5 1-128-16,0-1 128 0,-6-2-128 0,0-2 128 0,-3 1-128 15,-9-7 160-15,0 0-32 0,0 0-128 0,0 0 192 16,0 0-64-16,0 0-128 0,0 0 176 0,0 0-176 15,0 0 160-15,0 0-160 0,0 0 128 0,0 0-128 16,0 0 0-16,0 0 128 0,0 0-128 0,0 0 0 16,1-9 0-16,-1 9 0 0,0 0 128 0,-3-8-128 0,-2-3 0 15,-1 3 0-15,-3-2 0 0,-1 1 0 0,-3-2 0 0,-1-5 0 16,-1 0 0-16,-2-1 0 16,-3 2 0-16,-1-1 0 0,-4-2 0 0,0 2 0 0,-4 0 0 15,1 1-176-15,-1-1 176 0,-3 1-128 0,-4 1 0 0,1 2 0 16,-2-2 0-16,-5-2 0 0,-3 2-16 15,-2-1 0-15,-2-1 0 0,-1 2 0 0,-3 0-32 0,-4-2 0 16,1 1 0-16,-2 0 0 0,0-3 176 0,1-1-208 16,1-3 80-16,1 1 128 0,0-3-144 0,3 1 144 15,3 0 0-15,2 2 0 0,1 0-160 0,3-1 160 16,1 4-128-16,4 4 128 0,3 2 0 0,4-1-128 16,-1 3 128-16,1-2 0 0,2 1 0 0,2 3-128 15,2 1 128-15,2 2 0 0,-1 0 0 0,2 1-128 16,2 0 128-16,0 3 0 0,-1 1-192 0,0 0 32 0,0 0 16 15,4 1 0-15,0 2 16 0,2-1 0 16,3 1 0-16,1-2 0 0,-2-1 128 0,6-1-128 16,7 1 128-16,0 0-128 0,-11 0 128 0,11 0 0 15,0 0 0-15,0 0 0 0,-7 0 0 0,7 0 0 16,0 0 0-16,0 0-128 0,0 0 128 0,0 0 0 16,-2 10 0-16,2 2 0 0,3 2 0 0,1 0-128 0,1 3 128 15,-1 2 0-15,0 3 0 0,-2 2-128 0,1 4 128 0,-2 4 0 16,-1 1 0-16,0 5 0 0,-1 0 0 15,-1 4 0-15,0 7 0 0,-2 1 0 0,-4-1 0 16,-1 6 0-16,-1 6 0 0,0-1 0 0,0 1 0 0,-3-1 0 16,-3 1 0-16,0-2 0 0,1-3 0 0,-1-1 128 15,-1 1-128-15,1 0 0 0,-1 0 0 0,1-2 128 16,-1-1-128-16,1-3 0 0,3-3 0 0,-1-5 128 0,1-2-128 16,2-2 0-16,1-1 0 0,-1-3 128 0,0-2-128 15,1 0 128-15,1-7-128 0,1 2 128 0,1-8-128 0,0-1 176 16,0-2-176-16,3-3 192 0,3-4-64 0,-1 1 0 15,2-10 0-15,0 0 0 0,-2 8-128 0,2-8 128 16,0 0-128-16,0 0 128 0,0 0-128 0,0 0 0 16,0 0 144-16,0 0-144 0,0 0 0 0,0 0 144 15,0 0-144-15,7-8 0 0,-2-4 160 0,1 1-160 16,-1 0 128-16,1-6-128 0,0-2 128 0,2-1-128 16,1-3 0-16,-2-1 128 0,1-1-128 0,1-4 0 15,0 0 0-15,1-5 0 0,-1-3 0 0,2-4 0 16,1-3 0-16,-1-5 128 0,1-4-128 0,2-4 0 15,1-4 0-15,1 1 128 0,2-4-128 0,0 2 0 0,1-3 0 16,1 3 0-16,0-4 0 0,1 4 0 16,3-2 0-16,0 6 0 0,-1-2 0 0,0 5 0 15,0 6 0-15,0 0 0 0,0 7 0 0,-4 2 0 16,-5 4-144-16,0 3 144 0,0 5 0 0,-5 1 0 16,0 5 0-16,-2 0 0 0,0 3 0 0,-1 1 0 0,-1 3 0 15,0 3 0-15,0 4 0 0,-1-4-128 0,-4 12 128 0,6-5 0 16,2-1-144-16,-8 6 144 0,6-5 0 0,-6 5-144 15,11-3 144-15,1 3-128 0,0 3 128 0,-1 2-128 16,1 1 128-16,3 0 0 0,3 6-144 0,2-1 144 16,3 1 0-16,2 4-176 0,7 3 176 0,6 2-128 15,7-2 128-15,3 0 0 0,5-1 0 0,3 4 0 16,8 1 0-16,1 3 0 0,2 0 0 0,4-1 0 16,3-1 0-16,1-1 144 0,0 1-144 0,1 2 160 0,-7-4 16 15,-7 1 0-15,-3 1 0 0,-3-2 0 0,-7-2 16 16,-2-2 16-16,-4 0 0 0,-3-1 0 0,-6 1-80 0,-5-3 0 15,-3-1-128-15,-2-5 192 0,-4 0-192 0,-3-2 144 16,-4-4-144-16,-7 3 128 16,-6-6-560-16,0 0-112 0,0 0-32 0,0 0 0 15,0 0-2352-15,0 0-464 0</inkml:trace>
  <inkml:trace contextRef="#ctx0" brushRef="#br3" timeOffset="-84357.16">16016 8259 10127 0,'0'0'896'0,"-5"9"-704"15,0 0-192-15,0-1 0 0,0 1 1328 0,0 2 224 16,-2-1 48-16,2-1 16 0,-1 2-336 0,1-3-80 16,-1 1-16-16,-1-1 0 0,0 6-128 0,1 0-32 15,0-2 0-15,-2 1 0 0,-2-1 0 0,0-2 0 16,1 3 0-16,-1 0 0 0,1-4-16 0,0 2-16 16,0-2 0-16,0 1 0 0,2 4-224 0,0-6-64 15,2 0 0-15,-1-3 0 0,6-5 0 0,-6 7-16 16,6-7 0-16,0 0 0 0,0 0-32 0,0 0 0 15,0 0 0-15,0 0 0 0,0 0 0 0,0 0 0 16,0 0 0-16,0 0 0 0,0 0-192 0,4-12-32 16,2-5-16-16,1 0 0 0,4 2-144 0,1-3-16 15,2 2-16-15,0-3 0 0,2-1-64 0,1-5-16 16,2 1 0-16,4 1 0 0,1-3-16 0,1 0 0 16,1-3 0-16,4 0 0 0,0-4-16 0,1 0-128 0,-1-2 192 15,2 2-64-15,0 0-128 0,-3-1 128 0,0 0-128 0,-1 3 128 16,-3-3 0-16,2-1-128 0,1 5 192 0,-1 2-64 15,-6-3 48-15,1 4 0 0,0 1 0 0,-1 3 0 16,1-1-176-16,0 2 0 0,-2 1 0 0,-1 3 0 16,-3 0 0-16,1 4 0 0,-3 2 128 0,0 1-128 15,-3 0 0-15,2 2 0 0,-4 3 0 0,1-1 128 16,0 1-128-16,-2-2 0 0,0 3 144 0,-8 5-144 0,8-4 0 0,-8 4 0 16,9-6 0-16,0 2 0 0,0 3 0 0,-9 1 0 15,9 1 0-15,-1-1 0 0,-8 0 0 16,11 2 0-16,-11-2 0 0,9 1 0 0,-9-1 0 0,9 1 0 15,-9-1 0-15,0 0 128 0,10 4-128 0,-10-4 0 16,0 0 0-16,9 6 0 0,-9-6 0 0,8 9 128 16,-2 3-128-16,0 3 0 0,-1 1 0 0,2 3 128 15,0 2-128-15,1 6 0 0,0-3 0 0,1 1 0 16,2 6 0-16,-1 3 128 0,3 3-128 0,0 0 0 16,-1 1 0-16,1 6 128 0,1 5-128 0,-1 1 0 15,1 4 0-15,-3-3 0 0,3-2 0 0,-1-3 128 16,2-2-128-16,-4 0 128 0,2 0-128 0,1-6 0 15,-1-2 0-15,0-1 0 0,-1-3 0 0,0-3 0 16,-1-1 0-16,-1 0 128 0,-1-1-128 0,0-3 0 16,1 2 128-16,-2-5-128 0,-2 0 144 0,-1-2-144 15,0-4 192-15,1 1-192 0,-1-3 240 0,-3-4-64 16,-2-9-16-16,0 0 0 0,0 0 16 0,0 0 0 16,0 0 0-16,0 0 0 0,0 0 0 0,0 0 0 15,0 0 0-15,0 0 0 0,0 0 80 0,0 0 0 0,-2-9 16 16,-1-4 0-16,1 1-112 0,0-2-32 0,-2-4 0 15,-1 0 0-15,0-1-128 0,-1-3 128 0,-2 0-128 16,-1-5 128-16,-1 0-128 0,0-1 0 0,0-1 0 16,0-3 128-16,-5 0-128 0,1 1 0 0,-2-1 0 0,1-1 0 15,-2 1 0-15,2-1 0 0,1 0 0 0,-1 2 0 16,1 0 0-16,0-2 0 0,-1 1 0 0,-2 4 0 16,-1 0 0-16,2 3 0 0,1-1 0 0,-1 3 0 0,1 2 0 15,-1-2 0-15,-1 2 0 0,-1 0 0 0,1-2 0 16,0 3 0-16,2 1 0 0,2 1 0 0,2 1 0 15,0 3 0-15,1-2 0 0,3 3 0 0,-1 4 0 0,3-1 0 16,0 2 0-16,1-2 0 0,0 5 0 0,4 5 0 16,-4-8 0-16,4 8 0 0,-5-6 0 0,2 2 0 15,3 4 0-15,-4-5 0 0,4 5 0 0,-7-4 0 16,1 2 0-16,6 2 0 0,0 0-128 0,-8 0 128 16,1 0 0-16,7 0 0 0,-9 4 0 0,0 2 0 15,-1-1-144-15,0 1 144 0,-2 1 0 0,1-1-128 16,-3 3 128-16,0 0 0 0,-1 2 0 0,-1 0 0 15,1 1 0-15,0 5 0 0,-2 1 0 0,-2 2-128 16,-4 3 128-16,2 3 0 0,-3-3 0 0,-1 8 0 0,2 3 0 0,-3 3 0 16,-3 5 0-16,-2 2-128 15,-2 1 128-15,0 3 0 0,-1-1 0 0,-2-2 0 16,-1 2 0-16,2-3 0 0,0 2 0 0,2-4 0 16,0 0 0-16,3 2 0 0,0 1 0 0,4-2 0 0,2-6 0 15,3-4 0-15,1-4 0 0,2-1 0 0,3-4 0 16,2 1 0-16,2-5 0 0,1-4 0 15,1-4 0-15,2-1 0 0,2-4 0 0,5-7 0 0,0 0 0 0,0 0 0 16,0 0 128-16,0 0-128 0,0 0 0 16,0 0 144-16,1-12-144 0,3-2 128 0,3-2-128 0,-1-1 128 15,0-1-128-15,3 1 0 0,3-5 0 0,0-3 128 16,1-1-128-16,1-3 0 0,1-2 0 0,2 0 0 16,1-5 0-16,3 0 0 0,2 1 0 0,4-2 0 15,-3-4 0-15,4-2 0 0,4 0 0 0,2-4 0 16,0-1 0-16,2 1 0 0,1-4 0 0,-2 0 0 0,-2 1 0 0,1 3 0 15,-5 3 0-15,1 3 0 16,-3 4 0-16,0 3 0 0,-2 0 0 0,-1 3 0 0,-3 3 0 0,-1 0 0 16,-1 4 0-16,-1 1 0 0,0 0 0 0,-3 3 0 15,-2 0 0-15,1 0 0 0,-2 5 0 0,0 3 0 16,-3 1 0-16,1-1 0 0,-3 3 0 0,4-1 0 16,-4 4 0-16,-7 6 0 0,9-6 0 0,-9 6 0 15,0 0 0-15,11-2 0 0,0-1 0 0,-11 3 0 16,11 5 0-16,1 4 0 0,0 0 0 0,1 5 0 15,0 4-144-15,1 3 144 0,1 5 0 0,4 2 0 16,4 5-128-16,0 2 128 0,3 2 0 0,4 3 0 16,1 3 0-16,4-4 0 0,-1 2 0 0,-2 1 0 0,-2-1 0 15,0 2 0-15,-4 2 0 0,-3-5 0 16,1-3 0-16,-5-2 0 0,-2-2 0 0,-2-2 0 16,-2-7 128-16,-2-2-128 0,-1-3 0 0,-3-4 0 15,2-2 0-15,-9-13 0 16,0 0-1088-16,0 0-256 0,4-10-48 0,-4-1-16 15,-2-4-1920-15,-2-4-400 0</inkml:trace>
  <inkml:trace contextRef="#ctx0" brushRef="#br3" timeOffset="-83585.06">18049 8003 13295 0,'6'-14'576'0,"-1"8"144"0,1 0-576 0,1-2-144 15,0 2 0-15,1-1 0 0,0 0 1248 0,-8 7 224 16,0 0 32-16,0 0 16 0,0 0-384 0,0 0-80 16,0 0-16-16,0 0 0 0,0 0 208 0,-4 14 32 15,-2 2 16-15,-3 2 0 0,-4 1-240 0,-2 5-48 16,-6 5-16-16,0-1 0 0,-3 2-272 0,-2 3-48 15,-2 2-16-15,0 0 0 0,0-6-160 0,2 3-48 16,0-1 0-16,3 0 0 0,2-6-192 0,2 1-64 16,2-6 0-16,7-1 0 0,4-2-64 0,3-5 0 15,3-1-128-15,0-11 192 0,9 11 128 0,2-5 32 16,5 1 0-16,1-4 0 0,2-1-96 0,3-4-32 16,2-1 0-16,3 0 0 0,1 2-224 0,-1-3 176 15,2 1-176-15,-1 0 160 0,1-1-160 0,-1 1 0 16,-4-2 0-16,0 4 0 15,-5 1-368-15,-1 0-96 0,-1 1-32 0,-7-1 0 16,-10 0-1792-16,0 0-352 0,0 0-80 0</inkml:trace>
  <inkml:trace contextRef="#ctx0" brushRef="#br3" timeOffset="-83342.57">17857 8432 14735 0,'0'0'1312'0,"-5"-5"-1056"0,-2-6-256 0,5 5 0 0,2 6 2624 0,5-10 448 16,2 2 112-16,5-2 16 0,3 1-1776 0,4-2-336 15,2-3-80-15,7 2-16 0,3-2 64 0,5 2 16 16,1 0 0-16,5-1 0 0,2 2-400 0,6-2-80 16,3-1-16-16,3-1 0 0,3 1-288 0,-1 4-64 15,1-1-16-15,-6 0 0 0,-6 1-208 0,-5 0 0 16,-3 4 0-16,-8-3 0 15,-6 0-1344-15,-6 3-352 0,-2-1-80 0</inkml:trace>
  <inkml:trace contextRef="#ctx0" brushRef="#br3" timeOffset="-82705.8">19537 7705 18015 0,'-7'-11'800'0,"3"3"160"15,0-1-768-15,1 2-192 0,3 7 0 0,0 0 0 0,0 0 192 0,0 0 0 16,0 0 0-16,0 0 0 0,0 0 224 0,0 0 32 16,0 0 16-16,0 0 0 0,0 0 480 0,0 0 80 15,-5 7 32-15,-2 8 0 0,0 0 160 0,4 4 48 16,-4 3 0-16,0 2 0 0,-4 6-272 0,2 5-48 15,1 2-16-15,-1 3 0 0,-3 7-240 0,1 0-48 16,-1 4-16-16,1-2 0 0,-2 3-144 0,0-1-32 16,-1-6 0-16,1 1 0 0,-1-3-160 0,0-5-32 15,0-6-16-15,1-1 0 0,3-10 112 0,-2-2 32 16,6-3 0-16,0-4 0 0,2-5 176 0,4-7 32 16,0 0 16-16,0-11 0 0,4 0 144 0,2-7 16 0,3-6 16 0,2-5 0 15,2-7-400-15,2 1-96 16,0-1-16-16,1-6 0 0,0-6-112 0,2 0-32 0,2-2 0 15,2-1 0-15,2-6-128 0,-1 4 0 16,4 2-160-16,2 1 160 0,1 2 0 0,2 6 0 16,4 1-128-16,-1 8 128 0,1 3 0 0,-2 7 0 0,-2 4 0 15,-1 5 0-15,-1 4 0 0,-6 8-144 0,-2 6 144 0,-4 8 0 16,-4 5-192-16,-5 5 64 0,-4 7 0 0,-4 0 0 16,-6 3 128-16,-3 3-208 0,-5 3 80 0,-4-2 128 15,-6-1 0-15,-1-1 0 0,-4 0 0 0,0 0 0 16,-4-3 0-16,1-1 0 0,1-3 0 0,1-4 0 0,-2-5-384 15,3-5 64-15,2-6 0 0,1-3 0 16,2-9-2352-16,4-1-464 16,3-7-80-16</inkml:trace>
  <inkml:trace contextRef="#ctx0" brushRef="#br3" timeOffset="-82398.54">20394 7442 31327 0,'-9'-16'1392'0,"3"14"272"0,6 2-1328 0,-12 1-336 16,1 0 0-16,-3 6 0 0,-3 4 1056 0,-1 7 144 16,-1 1 16-16,-2 6 16 0,-3 5-720 0,-2 3-160 15,0 1-32-15,-1 3 0 0,1 0-144 0,2 1-48 16,0 0 0-16,5-1 0 0,4 0 0 0,5-4 0 16,3-4 0-16,6-6 0 0,5-4-128 0,5-4 0 15,3 0 144-15,6-8-144 0,5-5 320 0,4-4-16 16,3-5 0-16,6-4 0 0,2-3 64 0,3-4 16 15,-2-5 0-15,1 0 0 0,-5-5-128 0,-3 3-32 0,-2-5 0 0,-4 2 0 16,-6-4 32-16,-5-1 16 16,-1 1 0-16,-5 3 0 0,-5-1-96 0,-4 8-32 0,-4 0 0 15,-2 7 0-15,-4 2-144 0,-4 2-192 0,-5 5 32 16,-2 5 16 0,-3 2-1568-16,-2 3-304 0,-4 0-64 0,2 0-14624 0</inkml:trace>
  <inkml:trace contextRef="#ctx0" brushRef="#br3" timeOffset="-82071.42">20972 7246 24879 0,'0'0'2208'0,"0"0"-1760"16,-4-10-448-16,-3 5 0 0,7 5 1920 0,-9 0 288 16,-2 0 64-16,-2 3 16 0,-4 5-1632 0,-1 0-320 15,-2 4-64-15,0 1-16 0,-3 4-128 0,1 0-128 16,-1 2 192-16,2 2-192 0,3-1 128 0,4-2-128 15,3-2 0-15,4-2 0 0,3 0 0 0,3-1 0 16,2 1 0-16,7-4 0 0,0 2 128 0,4-5-128 16,2 1 144-16,4-3-144 0,3 1 320 0,1 3-48 15,3-1 0-15,1 2 0 0,2-2-96 0,-1 2-32 16,-2-3 0-16,-3 4 0 0,-3-4 0 0,-5 5 0 16,-4-1 0-16,-6 1 0 0,-4 0 272 0,-4 2 48 15,-2-2 16-15,-4 2 0 0,-6 2 160 0,-1-1 48 16,-5 1 0-16,-3-4 0 0,-3 0-400 0,-2-1-80 0,-1-3-16 15,1 0 0-15,5-3-192 0,1-4 0 16,1-1 0-16,4 0 0 16,2-5-1616-16,6-3-320 0,3 2-64 0,6-6-14464 0</inkml:trace>
  <inkml:trace contextRef="#ctx0" brushRef="#br3" timeOffset="-81882.38">21455 7257 16575 0,'0'0'1472'0,"0"0"-1168"0,0 0-304 0,0 0 0 16,0 0 3840-16,-5 12 704 0,0 3 128 0,-5 3 48 0,0 3-3376 0,-3 6-656 16,-1-4-144-16,-1 6-32 15,-2 2-96-15,0 2-32 0,-3 1 0 0,3 2 0 0,0-1-128 0,2-1-16 16,0-3-16-16,4-3 0 0,1 0-224 0,4-6 0 16,2-3 0-16,3-8 0 15,0-3-2160-15,1-8-368 0,0 0-80 0</inkml:trace>
  <inkml:trace contextRef="#ctx0" brushRef="#br3" timeOffset="-80919.61">22311 6580 27647 0,'5'-40'2448'0,"0"20"-1952"15,1 0-496-15,1 1 0 16,-2 0-320-16,-1 6-144 0,-4 13-48 0,0 0 0 0,0 0 1040 0,0 0 208 16,0 0 32-16,-9 18 16 0,-4 6-32 0,-2 8-16 15,-3 9 0-15,-1 6 0 0,0 6-416 0,-4 6-64 16,1 1-32-16,2 5 0 0,0 0-224 0,-5 2 144 15,1 2-144-15,0-2 128 0,1-1-128 0,3 2 0 16,0-2 144-16,1-7-144 0,-1 0 0 0,5-8 0 16,1-7-192-16,4-8 64 15,2-8-896-15,3-8-192 0,2-7-16 0,3-13-7536 16,0 0-1488-16</inkml:trace>
  <inkml:trace contextRef="#ctx0" brushRef="#br3" timeOffset="-80748.49">21846 7171 21183 0,'-2'-13'944'0,"2"13"192"0,4-13-912 0,1 6-224 0,-5 7 0 0,10-4 0 16,2 1 1264-16,0 6 208 0,0-1 32 0,6 2 16 0,3-2-864 0,2 1-160 16,0 0-48-16,4-2 0 0,2-1-176 0,0 1-32 15,-1 2-16-15,-2-2 0 0,0-1-224 0,-2-1 144 16,-1-2-144-16,-2 1 128 16,-3-3-1504-16,-3 1-304 0,-3-4-64 0,0 1-16 15,-1-1 416-15,-3-2 96 0,0 2 16 0,1-2 0 0</inkml:trace>
  <inkml:trace contextRef="#ctx0" brushRef="#br3" timeOffset="-80607.13">22419 6998 4607 0,'13'-5'400'0,"-1"0"-400"0,1 0 0 0,0 2 0 0,-1 2 3344 0,-12 1 592 16,11-1 112-16,-11 1 32 0,7 10-2384 0,-2 4-480 15,-2 1-80-15,-4 3-32 0,-3 2-144 0,-3 7-16 16,-3-2-16-16,0 8 0 0,0 3-336 0,-2 1-64 16,0-2-16-16,0 0 0 0,1-1-224 0,1-2-48 15,-1-6-16-15,4 6 0 0,1-3-224 0,0-1 0 16,3-5 0-16,0-4 0 15,2-3-1840-15,1-4-400 0,0-12-96 0</inkml:trace>
  <inkml:trace contextRef="#ctx0" brushRef="#br3" timeOffset="-80167.75">22808 7056 24063 0,'0'0'1072'0,"0"0"208"0,0 0-1024 0,0 0-256 0,1 13 0 0,-2-1 0 16,-2-2 304-16,-1 4 0 0,-2 0 0 0,-2 1 0 15,0 1 368-15,0 5 80 0,0-2 16 0,-1 1 0 16,-1 1 16-16,0-1 16 0,1 0 0 0,0 2 0 0,0-1-288 0,2-3-48 16,0-4-16-16,2 0 0 0,0-1-128 0,3-2-16 15,-2-4-16-15,4-7 0 0,0 0 176 16,0 0 48-16,0 0 0 0,0 0 0 0,13-4 272 0,-2-5 64 15,0 1 16-15,1-3 0 0,1 2-416 0,-2-4-96 16,-1 2-16-16,2 1 0 0,-1-3-208 0,1 2-128 16,-1 0 160-16,-2 2-160 0,1 2 128 0,0-5-128 15,2 3 0-15,0-3 0 0,1 0 176 0,1 3-176 16,0-2 192-16,1 2-192 0,-1-4 192 16,3 2-64-16,-2 0 0 0,0-3-128 0,-1-2 128 0,0 4-128 15,-2 1 0-15,-1-1 0 0,1 3 128 0,-5-1-128 16,0 2 0-16,-1 0 0 0,0 3 0 0,-1 0 0 15,-5 5 0-15,5-5 0 0,-5 5 0 0,0 0 0 16,0 0 0-16,0 0 0 0,0 0-320 0,8-1-32 16,-8 1 0-16,10 0 0 15,-10 0-1248-15,0 0-240 0,12-1-48 0,-12 1-16 16,10 2-896-16,-10-2-176 0,0 0-32 0</inkml:trace>
  <inkml:trace contextRef="#ctx0" brushRef="#br3" timeOffset="-79813.82">23436 7140 11967 0,'0'0'528'0,"11"-1"112"0,-2-3-512 0,4-1-128 0,-1 0 0 0,6 0 0 0,0-3 2720 0,0 2 512 16,0 2 96-16,-1-3 32 0,1 0-1568 0,0 1-304 15,-1-3-64-15,0 1-16 0,0-2-160 0,-2 1-32 16,-1-4-16-16,-1 2 0 0,-3 2-368 0,-1-2-64 16,-3 2 0-16,-3-1-16 0,-4-2-176 0,-3 3-48 15,-3-2 0-15,-5 3 0 0,-5 1 48 0,-3 3 0 16,-2 1 0-16,-7 5 0 0,-7 3-336 0,1 4-64 16,-1-1-16-16,1 6 0 0,0 4-160 0,5 4 0 15,3 3 0-15,4 1 0 0,3 2 0 0,5-3 0 16,4 2 0-16,5-3 0 0,5 3 0 0,5-5 0 15,5-1 176-15,4-2-176 0,5-3 0 0,5-2-128 16,3-5-16-16,0 0 0 16,2-5-1088-16,-1-3-224 0,-2-3-32 0,3-7-14976 0</inkml:trace>
  <inkml:trace contextRef="#ctx0" brushRef="#br3" timeOffset="-79661.12">22993 6628 42383 0,'-16'-15'3776'0,"11"11"-3024"0,5 4-608 16,0 0-144 0,0 0-704-16,0 0-160 0,-4 8-32 0,3-2-16 0,3 3 688 0,1 1 224 0,2 3 0 0,-1-3-160 15,3 3 160-15,-3-2-160 0,-1-2 160 0,-5 5-17312 16</inkml:trace>
  <inkml:trace contextRef="#ctx0" brushRef="#br3" timeOffset="-79040.56">19957 8682 19343 0,'0'0'1728'0,"-7"3"-1392"0,2 3-336 0,0-1 0 16,5-5 624-16,-2 6 48 0,2-6 16 0,2 9 0 0,3-4 336 15,3-1 64-15,2-3 0 0,3-2 16 0,3-3 288 16,5 1 48-16,1-6 16 0,4 0 0 0,3-6-560 0,2-2-96 15,-1 0-32-15,2 1 0 0,1-3-256 0,0-1-48 16,-1 3-16-16,-4-1 0 0,-4 0-208 0,-5 2-48 16,-5-1-16-16,-4 2 0 0,-4 1 224 0,-4 0 48 15,-6 0 16-15,-4 5 0 0,-3 0 112 0,-4 7 32 16,-6 1 0-16,-2 2 0 0,-2 5-432 0,-3 4-176 16,0 1 128-16,-1 5-128 0,1 3 0 0,0 4 0 15,1 0 0-15,2 2 0 0,1 3 0 0,3 2 0 16,2-4 0-16,4 2 0 0,2-2 0 0,6 0 0 15,3-3 0-15,4-3 0 0,2-2 0 0,6-1 0 16,3-1 0-16,3-5 0 0,3-3 0 0,3 0 0 16,4-5 0-16,11-3 0 15,-3-3-320-15,-2-2-80 0,2-3-32 0,-3-3 0 16,-1-1-2736-16,-1 1-544 0</inkml:trace>
  <inkml:trace contextRef="#ctx0" brushRef="#br3" timeOffset="-77997.44">20624 8344 21423 0,'0'0'944'0,"0"0"208"0,8-8-928 0,1 2-224 0,-9 6 0 0,10-3 0 0,1 2 1008 0,-1 1 144 15,-10 0 48-15,12 7 0 0,0-1-48 16,0 5-16-16,-2-1 0 0,0 6 0 0,4 4-352 0,0 7-64 16,3-3-16-16,1 1 0 0,1 2-288 0,1 0-64 15,3-1-16-15,2 0 0 0,1 1-80 0,0-3-32 16,0 1 0-16,-3-1 0 0,1-1-224 0,-4-1 144 16,-3-2-144-16,-3-5 128 0,-4-1-128 0,-1-1-192 15,-3-5 32-15,-6-8 16 16,0 0-2176-16,0 0-432 0,0 0-96 0</inkml:trace>
  <inkml:trace contextRef="#ctx0" brushRef="#br3" timeOffset="-77783.54">21079 8204 26719 0,'0'0'1184'0,"0"0"240"0,0 0-1136 15,0 0-288-15,-1 14 0 0,-2 3 0 0,-2 0 880 0,-4 5 112 16,-2 5 32-16,-2 1 0 0,-3 5-32 0,-2 2 0 15,-3 1 0-15,0 1 0 0,-2 0-432 0,-1 1-96 16,1 1-16-16,0-1 0 0,0-1-144 0,2-1-48 16,-1-3 0-16,4-3 0 0,0 0-256 0,4-2 128 0,3-3-128 15,2-3 0 1,3-5-1728-16,1-3-448 0,2-3-80 0,3-11-11760 0</inkml:trace>
  <inkml:trace contextRef="#ctx0" brushRef="#br3" timeOffset="-77412.97">21451 8238 18431 0,'0'0'1632'0,"0"0"-1312"0,0 0-320 0,-6 12 0 0,-3 3 1856 0,2 3 288 16,-1 1 64-16,0 8 16 0,-1 4-1504 0,1 4-288 16,-1-2-64-16,1 0-16 0,-1 0 256 0,-1 4 48 15,-1-2 16-15,-2 1 0 0,-1 1 176 0,1 0 48 16,-2-2 0-16,0 1 0 0,-2-4-288 0,2-4-48 15,0-2-16-15,1-4 0 0,1-3-96 0,3-9-32 16,2-1 0-16,8-9 0 0,0 0 144 0,0 0 16 16,0-11 16-16,5-6 0 0,3-3 112 0,1-4 0 15,1-7 16-15,0 2 0 0,4-3-464 0,1-5-80 16,1-5-32-16,1 2 0 0,1 0-144 0,1 2 0 16,3 4 0-16,2 1 128 0,3 1-128 0,-1 5 0 15,1 2 0-15,0 2 0 0,-2 4 0 0,1 4 0 0,-2 3 0 16,-4 5 0-16,-2 4 0 0,-3 3 0 15,-5 0 0-15,-10 0 0 0,3 15-208 0,-3 1 80 16,-5-2 128-16,-5 5-208 0,-4 2 16 0,-8 1 16 0,-6 1 0 16,-4-3 0-1,-5-2-224-15,-1-2-48 0,-1 1-16 0,2-3 0 16,1-7-2272-16,5 1-448 0,1-5-80 0</inkml:trace>
  <inkml:trace contextRef="#ctx0" brushRef="#br3" timeOffset="-77133.54">21826 8160 31727 0,'0'0'1408'0,"0"0"288"0,0 0-1360 16,-5 6-336-16,-2 3 0 0,-1 0 0 0,-1 4 0 0,-5 8 128 16,0 1-128-16,-1-1 0 0,-1-2 208 0,0 3-16 15,4-3-16-15,1 0 0 0,2-1 0 0,4-2 0 16,3-3 0-16,2-3 0 0,4 1-176 0,-4-11 0 15,9 3 0-15,-1 0 128 0,4-3 208 0,3-1 48 16,0-2 0-16,2-2 0 0,1-6-96 0,0-1-16 16,-1 1 0-16,2-3 0 0,-1-3-80 0,-1 2-32 15,-2 0 0-15,-2-2 0 0,-3 1-160 0,0 0 128 16,-5 1-128-16,-2 0 128 0,-3 2-128 0,-4 3 0 16,-4 0 0-16,-2 3 0 15,-4 1-2080-15,0 1-288 0</inkml:trace>
  <inkml:trace contextRef="#ctx0" brushRef="#br3" timeOffset="-76755.17">22190 8044 27647 0,'-8'14'2448'0,"6"-5"-1952"0,-2 0-496 0,0 3 0 15,0 6 336-15,-1 0-16 0,0 1-16 0,-2 3 0 0,-1-1-304 16,-1 2 0-16,-2-1 0 0,0-3 0 0,-1 0 384 0,-1-1 0 16,3-3 16-16,0-1 0 0,1-3 176 0,1 0 48 15,3-6 0-15,5-5 0 0,0 0 32 0,0 0 16 16,0 0 0-16,4-7 0 0,4-7 128 0,2 0 32 16,1-2 0-16,2-3 0 0,0-3-496 0,1 2-80 15,1-2-32-15,1-2 0 0,1 0-224 0,1 2 128 16,1 2-128-16,1 1 0 0,0-1 128 0,-1 6-128 15,-1 1 0-15,-2 4 0 0,-4 5 0 0,1 4 0 16,-4 4 0-16,0 5 0 0,-3 2 0 0,-2 2 0 16,-3 5 0-16,-1 0 0 0,-2-1 0 0,-2 2 0 15,-1 1 0-15,-2 0 0 0,0 0 0 16,-2 1 0-16,0-5 0 0,0-1 0 0,1-4 0 0,3 0-160 16,-1-3 0-16,3-1 0 15,3-7-1776-15,0 0-368 0,0 0-64 0,0 0-12288 0</inkml:trace>
  <inkml:trace contextRef="#ctx0" brushRef="#br3" timeOffset="-76133.27">22776 7663 17503 0,'5'-5'1552'0,"0"-3"-1232"0,0 3-320 0,0 0 0 16,-1-3 768-16,0 3 80 0,-4 5 32 0,0 0 0 0,4-4-480 0,-4 4-80 16,0 0-32-16,0 0 0 0,0 0 336 0,0 0 64 15,0 0 16-15,0 0 0 0,-4 8-80 0,-2 3-16 16,-1 2 0-16,2 0 0 0,-2 2-32 16,1 0-16-16,1 1 0 0,2 0 0 0,-3-1-272 0,3 1-48 15,0-4-16-15,1 2 0 0,-1 1-96 0,2-3 0 16,-2-3-128-16,2 1 192 0,1-4 128 0,0 2 32 15,0 1 0-15,0-3 0 0,0-6-96 0,0 0-32 16,0 0 0-16,0 0 0 0,0 0-96 0,0 0 0 16,0 0-128-16,0 0 192 0,0 0-192 0,0 0 176 15,-3-6-176-15,3 6 160 0,-3-4-160 0,3 4 0 16,0 0 0-16,-4-8 0 0,1 3 0 0,3 5 0 16,-1-5 0-16,1 5 0 0,0 0 0 0,0 0 0 15,0 0 0-15,4-6 0 0,-4 6 0 0,5-4 0 16,1 2 0-16,1-1 0 0,0-1 240 0,3-1 16 15,-1 1 0-15,1 0 0 0,1 1-16 0,0-5 0 16,2 2 0-16,-2 1 0 0,3-3-16 0,0 2 0 16,0-3 0-16,1 1 0 0,1-1-32 0,-2 0 0 0,-2 0 0 15,0-1 0-15,-3 1-64 0,-2 0-128 0,-2 1 176 0,-1 0-176 16,-3 3 256-16,-3-2-64 16,-3 4-16-16,-3 1 0 0,-2 4 144 0,-3 3 48 0,-2 2 0 15,-3 1 0-15,-2 3-240 0,0 2-128 0,1 1 160 0,-3 4-160 16,2 1 0-16,1 4 0 0,1 0 0 0,1 0 0 15,3 0 0-15,3-1 0 0,1 0 0 0,3-2 0 16,3-1 0-16,3-1 0 0,2-4 0 0,3 1 0 0,3-4 0 16,2-4 0-16,3-2 0 0,2-1 0 0,3-4-288 15,1-2 0-15,1-3 0 0,1-1 0 16,2-4-512 0,-3 1-96-16,1-3-32 0,-1 0 0 0,0 2-1888 0,0-4-368 15,2-1-80-15</inkml:trace>
  <inkml:trace contextRef="#ctx0" brushRef="#br3" timeOffset="-75583.47">23264 7680 7359 0,'0'0'320'0,"0"0"80"0,0 0-400 0,1 11 0 16,-1-2 0-16,-1 3 0 0,-3 1 3328 0,-1 0 592 15,-1 1 112-15,-2 1 32 0,-2 3-2480 0,0-1-496 16,0 1-112-16,-2 3-16 0,-2-1 208 0,2 0 48 16,-2-3 0-16,2-1 0 0,-1 0-64 0,2-2 0 15,1-7 0-15,2 2 0 0,2-4-192 0,1 2-64 16,1 0 0-16,4-7 0 0,0 0 0 0,4-9-16 15,2 2 0-15,3-4 0 0,2 1-304 0,3-4-48 16,0-5-16-16,2 1 0 0,-2 1-320 0,3-1-64 16,1 0 0-16,-1 3-128 0,-3 2 0 0,0 4 0 15,0 0 0-15,-2 4 0 0,0 4 0 0,-2 2 0 16,-1 4 0-16,0 4 0 0,0 0 0 0,-2 5 0 16,1 1 0-16,2 2 0 0,-3-2 0 0,1 0 0 0,0-3-128 0,2 1 128 15,2 1 0-15,3-6 0 0,-1 3 0 0,4-8 0 16,2-1 0-16,4-5 0 0,3-1 0 0,1-7 0 15,1-3 0-15,2-4 0 0,-3-4 160 0,0 1-160 0,-3-3 128 16,0-3-128-16,0 2 0 0,-1-6 128 0,0-2-128 16,0-1 0-16,-1-3 0 0,-2-3 0 0,2 0 0 0,-1-6 0 15,0 2 128-15,-1-5-128 0,1 1 0 16,-1 5 0-16,0 1 0 0,-2 9 0 16,-4 4 0-16,-4 7 0 0,-2 5 0 0,-4 5 0 0,-3 4 0 0,-2 8 0 15,-7 1-176-15,-2 4 176 0,-2 8-160 0,-2 4 160 16,-3 3-192-16,-1 3 192 0,-1 6-128 0,1 4 128 15,-1 0 0-15,1 5 0 0,3 3 0 0,-1 0-128 16,1 1 128-16,3 0 0 0,2-4 0 0,2-3 0 16,6-2 0-16,0-3 0 0,1-2 0 0,2-3-160 15,1-1 160-15,1-4-128 0,1-2-144 0,1-5-32 16,1-5 0-16,0-2 0 16,2 0-96-16,3-3-32 0,-1-4 0 0,2-3 0 15,-1-1-160-15,2 0-48 0,0 1 0 0,-1-3 0 16,-3 2-80-16,-1 1-32 0,0 3 0 0,-9 1 0 15,0 0-240-15,0 0-48 0,0 0-16 0,0 0 0 16,0 0-160-16,0 0-16 0,0 0-16 0,-9-1-11024 0</inkml:trace>
  <inkml:trace contextRef="#ctx0" brushRef="#br3" timeOffset="-75367.37">23633 7658 35935 0,'1'-14'3200'0,"-1"14"-2560"0,8-4-512 0,3-4-128 16,3 2 192-16,3 1 32 0,2 2 0 0,1-2 0 15,3 1 48-15,2-1 16 0,2-4 0 0,2 2 0 0,3-3 0 0,1 2 0 16,1-2 0-16,3 2 0 0,3-1-288 0,-2 3 160 16,-3-1-160-16,0-1 128 15,-4 1-896-15,-1 0-192 0,-4 0-48 0,-4 3-9952 16,-3-3-2000-16</inkml:trace>
  <inkml:trace contextRef="#ctx0" brushRef="#br3" timeOffset="-74416.44">19203 9747 11055 0,'0'0'480'0,"0"0"112"0,-4-10-464 0,0 2-128 16,4 8 0-16,-1-10 0 0,1 1 2736 0,0 9 528 16,0 0 96-16,0 0 32 0,11-7-1984 0,2 2-400 15,1 1-80-15,4-1-16 0,2 2-160 0,3 1-48 16,3-1 0-16,2 3 0 0,1 1-128 0,0 3-16 16,1 4-16-16,1-1 0 0,0 6-192 0,2 1-32 15,3 3-16-15,0 2 0 0,-3 2-128 0,0 2-32 16,0 4 0-16,-1 0 0 0,0 3-16 0,-6-2 0 15,-1 0 0-15,-4-1 0 0,0-1 32 0,-5 1 0 16,-3-1 0-16,-3-6 0 0,-5-2-32 0,-1-2-128 16,-4-4 192-16,-1-3-64 0,-5-1-128 0,6-8-176 15,-7 7 48-15,-2-5 0 16,-1-3-2304-16,0-1-448 0</inkml:trace>
  <inkml:trace contextRef="#ctx0" brushRef="#br3" timeOffset="-74192.42">19765 9773 34783 0,'0'0'1536'0,"0"0"320"0,-10 0-1472 0,10 0-384 0,-11 10 0 0,2-1 0 16,1 3 208-16,-3 2-16 0,3 2-16 0,-3 1 0 0,0 1 336 16,-2 4 64-16,0-1 0 0,0 5 16 15,-3-1-160-15,0 1-48 0,0 4 0 0,0 1 0 0,-1-3-128 0,2 1-16 16,0-4-16-16,2 5 0 0,0-1-224 0,3-5 128 15,1-6-128-15,3-2 0 16,0-4-256-16,2-3-128 0,4-9-48 0,0 0 0 16,0 0-2832-16,0 0-560 0</inkml:trace>
  <inkml:trace contextRef="#ctx0" brushRef="#br3" timeOffset="-73945.24">20295 9738 34719 0,'0'0'1536'0,"11"-9"320"0,4-1-1472 0,5 4-384 15,2-2 0-15,5 2 0 0,4 1 128 0,2-3-128 0,1 1 160 16,2-1-160-16,-2-1 256 0,-1 0-64 0,0 0 0 0,-2 4 0 15,-4-2-192-15,-1 3 0 0,-6 1 0 16,1 2 0 0,-7 1-1280-16,-14 0-336 0,0 0-80 0,0 0-12496 0</inkml:trace>
  <inkml:trace contextRef="#ctx0" brushRef="#br3" timeOffset="-73792.04">20363 9987 31503 0,'0'0'1392'0,"9"8"288"16,5-2-1344-16,2 0-336 0,3 2 0 0,2-2 0 0,6-3 592 0,0 0 48 15,3-2 16-15,1-1 0 0,0-2-96 0,6-3-32 16,3-2 0-16,-1 1 0 0,0 2-256 0,0 0-48 16,-4-5-16-16,-3 2-10928 15,-5 0-2192-15</inkml:trace>
  <inkml:trace contextRef="#ctx0" brushRef="#br3" timeOffset="-72995.23">22199 9000 7359 0,'0'0'320'0,"0"0"80"0,0 0-400 0,0-13 0 0,0 13 0 0,0 0 0 0,0 0 3328 0,0 0 576 16,-5-8 112-16,5 8 16 0,0 0-2144 0,-12-6-432 16,1 4-96-16,-2 0-16 0,3 1-96 0,-3 4-32 15,-2-1 0-15,0 4 0 0,0-3-256 0,-3 2-48 16,-4 3-16-16,-1-3 0 0,0-1-192 0,-2 1-64 16,-2 1 0-16,1-1 0 0,0 5-208 0,2-2-48 15,0-2-16-15,2 2 0 0,2-3 16 0,1 0 16 16,1 3 0-16,2-6 0 0,2 2-48 0,2 0-16 15,2 1 0-15,10-5 0 0,0 0-80 0,-8 1 0 16,8-1-16-16,0 0 0 0,0 0 80 0,0 0 32 16,0 0 0-16,0 0 0 0,0 0-160 0,0 0-48 15,0 0 0-15,0 0 0 0,0 0-16 0,0 0-128 16,0 0 192-16,0 0-64 0,0 0-128 0,0 0 0 16,0 0 0-16,0 0 0 0,0 0 0 0,-2 9 0 15,2-9 0-15,-4 12-176 0,-1-5 176 0,0 3 0 0,0 1 0 16,0 1 0-16,-3 1 144 0,-1-3 16 0,-1 3 0 0,0 0 0 15,-2-3-32-15,1 2 0 0,-1 4 0 16,0 0 0-16,-1 2-128 0,2 0 128 0,0-3-128 0,3-1 128 16,-1-4-128-16,6 2 0 0,2-3 0 15,3 1 128-15,-2-10-128 0,12 6 0 0,2-1 0 0,4-1 0 16,2-1 224-16,4-2-32 0,2-1-16 0,4 1 0 16,4 0-176-16,3 2 192 0,0 1-192 0,-1 2 192 15,2-2-192-15,-1 5 0 0,0 1 0 0,-2 1 0 0,-1-2 0 16,-2 4 0-16,-4-3 0 0,-5 3 0 0,-6 0 0 0,-3 1 0 15,-3 2 0-15,-5 2 0 0,-3-3 192 16,-4 2-64-16,-3-2 0 0,-4 3 0 0,-3 1 160 0,-5-1 32 16,-3-2 0-16,-5 2 0 0,0 1-128 15,-6-1-32-15,-6-2 0 0,-1-2 0 0,-1 0-32 0,0-5 0 16,0 1 0-16,1-3 0 0,0 0-384 0,4 0-96 16,4-5-16-16,3 2 0 15,3-1-1744-15,6-1-336 0,4-1-80 16</inkml:trace>
  <inkml:trace contextRef="#ctx0" brushRef="#br3" timeOffset="-72234.93">20118 11172 15135 0,'0'0'672'0,"0"0"144"0,0 0-656 15,-8 5-160-15,0-2 0 0,8-3 0 0,0 0 1232 0,-6 5 224 16,3 0 32-16,0 4 16 0,1-3-288 0,0 6-48 16,2-1-16-16,2-2 0 0,0 2-80 0,2-3-32 15,1 5 0-15,3-6 0 0,3 3-16 0,3-3 0 16,1 0 0-16,4-1 0 0,4-4-192 0,3-1-32 15,2-3-16-15,3 1 0 0,5-6-208 0,1-2-64 16,1-2 0-16,1 1 0 0,0-7 16 0,-1-1 0 0,-3-1 0 16,0-1 0-16,-1-3-128 0,-4 3-16 0,-3-3-16 0,-4 1 0 15,-3 1-192-15,-3-2-48 0,-4 1 0 0,-5 2 0 16,-2 1 32-16,-5 0 0 0,-5 1 0 0,-1 1 0 16,-5 1 48-16,-4 4 16 0,-5 5 0 0,-4 4 0 15,1 2-80-15,-2 4-16 0,-3 2 0 0,-3 9 0 16,-4 2-128-16,-5 3 0 0,-3 4 0 0,1 5 0 0,-1 5 0 15,0 5 0-15,0 2 0 0,1 4 0 0,2 3 0 16,3 4 0-16,3 0 0 0,4 0 0 0,3-2 0 16,5 1 0-16,4-3 0 0,4-5 0 0,6-3 0 0,4-2 0 15,6-4 0-15,4-2 0 0,6-7 0 0,5-1 0 16,4-8 0-16,4-5 0 16,5-5-144-16,3-4 144 0,4-4 0 0,4-4 0 0,4-7-384 15,4 0 16-15,-2-1 16 0,18-7 0 16,-11 1-2512-16,-7-2-496 15</inkml:trace>
  <inkml:trace contextRef="#ctx0" brushRef="#br3" timeOffset="-71575.73">21079 10615 26719 0,'0'0'2368'0,"0"0"-1888"0,0 0-480 0,0 0 0 0,0 0 272 0,0 0-32 15,0 0-16-15,0 0 0 0,0 0 560 0,9-1 112 16,5-1 32-16,2-2 0 0,4-5-160 0,2 1-16 16,5-2-16-16,4 2 0 0,2-3-272 0,2 2-48 15,2-4-16-15,0 2 0 0,0 1-176 0,-2-2-32 16,-2 1-16-16,-2-2 0 0,-3 3-176 0,-4 2 0 15,-4-2 0-15,-4 3 128 0,-5 1-128 0,-2 1 0 16,-9 5-160-16,0 0 160 16,0 0-608-16,0 0-32 0,-11 4 0 0,-6 1 0 15,-2 2 144-15,-5 2 32 0,0-3 0 0,2-2 0 0,-1 2 336 0,-1-1 128 16,0 3 0-16,0 1-144 0,-5-2 144 0,1 5 256 16,0 0-64-16,-2 1-16 0,0 1 80 0,3 1 32 15,2 2 0-15,-2-1 0 0,3 1-48 0,4 0-16 16,-3-4 0-16,5 4 0 0,3 0 48 0,3-2 16 15,3-1 0-15,4 0 0 0,3-5 80 0,2 3 16 16,3-1 0-16,4-1 0 0,6 0-64 0,1-2 0 0,2-1 0 16,4 2 0-16,6 0-80 0,0 0-32 0,0-2 0 15,1 4 0-15,-1-4-64 0,0 3-16 16,-2 3 0-16,-3-1 0 0,-3-1 16 0,-2 2 0 0,-4-3 0 0,-4 3 0 16,-3-2 368-16,-2-2 64 0,-6 2 0 0,-2 0 16 15,-3 0-16-15,-2-5 0 0,-5 2 0 0,0-4 0 16,-6 1-288-16,0 1-64 0,-2-1-16 0,-1-3 0 15,-1-2-208-15,3-2-208 0,-1 0 32 0,-7-5 16 16,8 0-1680 0,4-3-336-16,5-1-64 0,5-3-14800 0</inkml:trace>
  <inkml:trace contextRef="#ctx0" brushRef="#br3" timeOffset="-71276.18">22210 10160 31679 0,'-2'-15'1408'0,"2"15"272"0,0 0-1344 0,0 0-336 15,0 0 0-15,0 0 0 0,0 0 240 0,0 0-32 16,0 0 0-16,-5 5 0 0,0 5 352 0,-2 3 64 16,1 2 16-16,0 7 0 0,-2 1 64 0,0 2 0 15,-1 4 16-15,1 6 0 0,-3 2-192 0,2-1-32 16,2 4-16-16,0-1 0 0,2 2-192 0,2-3-32 15,0-2-16-15,3-1 0 0,3 0-80 0,2-2-16 16,1-4 0-16,2 0 0 0,4-5-144 0,2-2 192 16,2-4-192-16,0-2 192 0,1-2-192 0,0-1 0 15,1-7 0-15,8 3 0 16,-7-9-1200-16,-3-5-208 0,-2-3-64 0,-6 0-9712 0,-2-3-1936 16</inkml:trace>
  <inkml:trace contextRef="#ctx0" brushRef="#br3" timeOffset="-71126.62">21769 10581 19343 0,'0'0'1728'0,"0"0"-1392"0,0 0-336 0,0 0 0 16,8-2 3840-16,3 0 688 0,5 2 144 0,5 2 16 0,7-1-3664 0,6-1-720 15,7 0-160-15,2-3-16 0,7-1 496 0,5-4 96 16,4-1 32-16,9-4 0 0,5 4-256 0,5-5-48 16,3-1-16-16,31-7 0 15,-14 2-1040-15,-8-2-208 0,-6-1-32 0,-1 3-16496 16</inkml:trace>
  <inkml:trace contextRef="#ctx0" brushRef="#br4" timeOffset="-65197.12">15630 18899 13823 0,'-16'-1'1216'0,"8"-3"-960"15,-3 0-256-15,1 0 0 0,0 2 832 0,1-5 128 16,2 1 32-16,7 6 0 0,-9-4 784 0,9 4 144 16,-8-9 48-16,8 9 0 0,-4-9-64 0,4 9-16 15,0 0 0-15,0 0 0 0,0 0-544 0,0 0-128 0,0 0 0 0,0 0-16 16,0 0-304-16,0 0-48 0,0 0-16 15,0 0 0-15,0 0-176 0,0 0-32 0,10 0-16 0,-1 5 0 16,0 1-176-16,-1 2-48 0,-1 4 0 0,1 2 0 16,2 7-128-16,2 1-48 0,-2 1 0 0,4 10 0 15,0 3 0-15,2 4 0 0,3 5 0 0,0-5 0 16,1 4-64-16,1-2-16 0,2-3 0 0,-1 0 0 16,-1 0-128-16,1-3 128 0,-1-1-128 0,2 2 128 15,4-3 48-15,-3-1 0 0,-1-1 0 0,0-6 0 16,4 2 16-16,-2-3 0 0,-2-1 0 0,-1-4 0 15,-1-2 0-15,-2-6 0 0,-1 1 0 0,-1-3 0 16,-1-3-16-16,-3-3 0 0,-2-2 0 0,1 1 0 16,-2-3 32-16,0-4 16 0,-1 1 0 0,0-2 0 15,-3 1-16-15,3-3 0 0,-1 2 0 0,-1 0 0 16,0-3-80-16,0 2-128 0,-7 6 176 0,7-12-176 0,-2 3 128 16,-1-1-128-16,2 1 0 0,-1-2 0 0,-2 4 128 0,0-3-128 15,1 3 0-15,1-4 0 0,0 3 128 16,2-5-128-16,-1 0 0 0,2 0 0 0,1-3 0 15,1 1 0-15,1-1 0 0,2 1 0 0,1-1 0 0,0-3 0 16,1-2 0-16,2 1 0 0,0-4 0 0,2 2 0 16,1 0 0-16,0 2 0 0,3-4 128 0,0 0-128 15,1 1 0-15,0 0 0 0,0-4 0 0,0 3 128 16,0-4-128-16,-1 2 0 0,-1-2 144 0,-2 2-144 16,2-2 0-16,-3 2 144 0,0 1-144 0,0 3 0 15,-2 0 0-15,-3 0 0 0,1-1 0 0,-1 3 0 16,-3 1 0-16,1 0 0 0,-2 4 0 0,-1 1 0 0,-3 2 128 15,3-2-128-15,-3 3 0 0,2 2 0 0,-2-2 0 16,1 4 0-16,-1 1 0 0,-1-2 0 0,0 2 0 16,0-1 0-16,-5 7 0 0,8-5 0 0,-2 2 0 0,-6 3 0 15,8-5 0-15,-8 5 0 0,0 0 0 0,0 0 0 16,8-6 0-16,-8 6 0 0,0 0 0 0,0 0 0 16,0 0 0-16,0 0 0 0,5-5 0 0,-5 5 0 15,0 0 0-15,0 0 0 0,0 0 0 0,0 0 0 16,0 0 0-16,0 0 0 0,0 0 0 0,0 0 0 15,0 0 0-15,-5 14 0 0,-1-1 0 0,-1 0 0 16,-2 5 0-16,-3 1 0 0,-2 0 0 0,-1 7 0 16,-1 2 0-16,-2 3 0 0,-2-1 0 0,-3 6 0 15,-3 5 0-15,0 7 0 0,-2-2 0 0,1 1 0 16,-1 2 0-16,-1-3 0 0,-2 0 0 0,2 2 0 0,1 0 0 16,3 1 0-16,-1-2 128 0,3-5-128 15,2-2 0-15,0 1 0 0,6-7 0 0,-3-1 0 0,-1-5 0 0,3-2 0 16,3-2 0-16,0-1 0 0,1-5 128 0,0-1-128 15,2 0 128-15,2-4-128 0,1-4 192 0,-1 1-64 16,2-5 0-16,6-5 0 0,-9 2 16 0,9-2 0 16,-9 3 0-16,-1-4 0 0,-2-2 0 15,1 2 0-15,-2-4 0 0,0-3 0 0,1 3-144 0,-1-1 0 16,0-5 144-16,-1 4-144 0,-1-5 0 0,-3 0 128 16,-1-2-128-16,0 0 0 0,1 0 0 0,-1-3 0 15,0 2 0-15,1 0 0 0,1-4 0 0,-1 0 0 16,0-1 0-16,2 0 128 0,-1-1-128 0,0-6 0 15,-2 0 0-15,2-3 0 0,-1 0 0 0,0 0 0 16,0-4 0-16,0-1 0 0,2 0 0 0,1-1 0 0,-3 1 0 0,-2-1 0 16,2 2 0-16,0-2 0 0,-1 3 0 15,1 1 0-15,2 7 0 0,0 1 0 0,1-4 0 0,2 9 0 16,1 1 0-16,-1 4 0 0,1 6 0 0,1-2-128 16,1 5 128-16,1 0 0 0,0-2 0 0,1 4 0 15,1 0 0-15,0 2-128 0,7 1 128 0,0 0 0 16,-8 0 0-16,8 0 0 0,-8 2 0 0,8-2 0 15,0 0 0-15,-5 9-160 0,5-9 160 0,0 18 0 16,4 2-176-16,-1 2 176 0,4 0-160 0,2 6 160 16,2-3 0-16,4 7-144 0,4-2 144 0,3 5 0 15,1-4 0-15,2 2-160 0,0 2 160 0,-1 0 0 16,0 1 0-16,-1 0 0 0,1-1 0 0,-1 2 0 16,-2-1 0-16,4-1 0 0,0-1 0 0,-1-2 0 15,-1-4 0-15,0 3 0 0,1-6 0 0,-4 1 0 0,2-7 0 0,-2-2 0 16,-2 1 0-16,0-3 0 0,-3-3 0 0,2-1 0 15,-3-2 0-15,-2 0 0 0,1-5 0 16,-1 0 0-16,-4 0 128 0,1-2-128 0,-9-2 0 0,12 0 0 16,-2 0 128-16,0 0-128 0,-10 0 0 0,10-5 0 15,0 1 128-15,1 0-128 0,-11 4 0 0,10-3 0 16,2-5 0-16,-1 2 0 0,-1 1 0 16,-1-3 128-16,-2 2-128 0,2 0 0 0,0-1 0 15,0 1 0-15,0-2 128 0,0-1-128 0,0 0 0 0,1 0 0 16,-1-1 0-16,0 2 0 0,-2-2 0 0,2 3 0 15,1-5 0-15,1 3 0 0,1-2 0 0,-3 3 0 16,1-2 0-16,-1 1 0 0,0-5 0 0,1 3 0 0,-1-1 0 0,0-2 0 16,0-4 0-16,1 1 0 0,2-2 0 0,0 0 0 15,2-4 0-15,2 0 128 0,0 0-128 0,3 0 0 16,3-1 0-16,1 0 0 16,2-3 0-16,2 0 0 0,-1-1 0 0,2 0 0 0,3-2 0 0,-2-3 0 15,-3-3 0-15,2-1 0 0,-3 3 0 0,4 1 0 16,-1 1 0-16,-1 3 0 0,-2 1 0 0,-2 3 0 15,0 1 0-15,-3-1 0 0,-2 5 0 0,0 2 0 16,-2 2 0-16,-2-2 0 0,0 3 0 0,-1 1 0 16,-1-2 0-16,-2 2 0 0,-3 2 0 0,2 2 0 15,-4-3 0-15,2 1 0 0,-1 4 0 0,-1-1 0 16,-5 9 0-16,4-8 0 0,0 2-128 0,-4 6 128 16,0 0 0-16,0 0 0 0,0 0 0 0,0 0 0 0,1-9 0 15,-1 9 0-15,0 0 0 0,0 0 0 0,0 0 0 16,0 0-128-16,0 0 128 0,-9 5 0 0,0 4 0 15,0 0 0-15,-2 1 0 0,-1 6 0 0,-3 3 0 0,0 2 0 16,-2 0 0-16,0 6 0 0,-5 1 0 0,2 4 0 16,-1 1 0-16,-2 5 0 0,-2 4 0 0,0 4 0 15,-2 4 0-15,0 3 0 0,-1-3 0 0,0 0 0 16,-3 0 0-16,3 0 0 0,0 3 0 0,0-1 0 16,0-5 0-16,1-3 0 0,2-3 0 0,0-2 0 15,5-3 0-15,0-3 0 0,1-5 0 0,1-4 0 16,0-4 0-16,3 1 0 0,0 2 0 0,1-6 0 0,1-4 0 15,1-3 0-15,4-2 0 0,-3-1 144 16,1-4-144-16,1 0 128 0,-1-5-128 0,1 0 160 16,0-5-160-16,0-3 160 0,-3 0-160 0,-1-1 128 0,-1-5-128 0,0 1 128 15,-4 1-128-15,0-1 0 0,-2-4 0 0,0 1 128 16,-3-1-128-16,-1 1 0 0,-2-1 0 16,0 0 0-16,-4-1 0 0,0-1 0 0,1 1 0 0,-1-4 0 15,0 1 0-15,3 1 0 0,1 2 0 0,1-2 0 16,-1-3 0-16,-1 0 0 0,2-2 0 0,-1 1 0 15,3-3 0-15,2 3 0 0,-3-4 0 0,3 0 0 16,0-1 0-16,0 0 0 0,1-3 0 0,1 5 0 16,1 3 0-16,-2-1 0 0,1 3 0 0,1 1 0 15,1 2 0-15,2 4 0 0,1 4-144 0,0 2 144 16,4 2 0-16,0-3 0 0,1 7 0 0,2 0 0 16,2 0 0-16,5 5 0 0,0 0 0 0,0 0-160 15,-6-4 160-15,6 4 0 0,0 0-144 0,0 0 144 0,0 0 0 16,-2 12-176-16,0-1 176 0,2 3-128 0,2 1 128 15,3 3 0-15,0 5-144 0,1 6 144 0,3 2 0 16,1 0-144-16,2 5 144 0,2 0 0 0,2-1 0 0,3 6-128 16,1 0 128-16,2 4 0 0,1 2 0 0,2 4 0 15,2 0-128-15,0 0 128 0,-3-3 0 0,1-2 0 16,-3-3 0-16,-2-2 0 0,-1-8 0 16,0-1 0-16,2-3 0 0,2-4 0 0,-7-1 0 0,4-4 0 15,0-3 0-15,-1-5 0 0,1-2 0 0,0-5 0 16,-1-4 0-16,2-2 0 0,-1-3 128 0,2 0-128 15,-1-3 0-15,1-1 144 0,-1-2-144 0,-1 1 0 16,-5-2 0-16,1 2 128 0,0-3-128 0,-1 3 0 16,-2-2 0-16,2 0 0 0,-4 0 0 0,1-3 0 0,0 0 0 15,1 0 0-15,0 2 0 0,2-4 0 0,-2-1 0 16,3-2 0-16,1-4 0 0,1 1 0 0,-1 0 128 16,2 2-128-16,1-1 0 0,-3-2 0 15,1 1 0-15,-1 4 0 0,0 3 0 0,0 2 0 0,-3-2 0 0,-1 0 0 16,-1 2 0-16,0 3 0 0,-3-3 0 0,0 3 0 31,-2 2-864-31,-2 0-96 0,-1 1-32 0,-4 7 0 16,-4-7-2272-16,-2-1-464 0,-9 2-96 0,3-6-16 0</inkml:trace>
  <inkml:trace contextRef="#ctx0" brushRef="#br4" timeOffset="-63340.75">9999 15068 5519 0,'0'0'240'0,"0"0"64"0,-3-6-304 0,1 2 0 16,2 4 0-16,-6-7 0 0,1 1 3328 0,0 1 592 15,2-4 128-15,-1 5 32 0,4 4-2208 0,0 0-432 16,0 0-96-16,-7 9 0 0,0 1-656 0,-2 4-128 16,2 4-32-16,1 0 0 0,0 3 64 0,1 5 16 15,-2-1 0-15,1 7 0 0,0 1-80 0,-1 4-16 16,0 4 0-16,-2 2 0 0,-1 0-144 0,1-1-48 16,-3 3 0-16,1-5 0 0,-1 0-32 0,2-3-16 15,-1-3 0-15,1-2 0 0,2-6 64 0,-1 1 16 0,1-5 0 0,2-2 0 16,1-4 48-16,0-2 16 0,2-1 0 0,-2-5 0 15,5-8 160-15,0 0 48 0,0 0 0 0,0 0 0 16,0 0 208-16,0-7 64 0,0-5 0 0,2-2 0 16,-1-5-416-16,1 1-80 0,1 1-16 0,1-4 0 15,-2-2-240-15,1-5-144 0,-2-3 160 0,4 1-160 16,-1-6 128-16,2-4-128 0,2-4 0 0,2 0 0 16,4-4 128-16,4-1-128 0,2 6 0 0,3-1 0 0,1 2 0 15,3 4 0-15,1 2 0 0,1 2 0 0,2-1 0 0,2 6 0 16,0 5 0-16,2 2 0 0,1 5 0 0,0 1 0 15,-2 5 0-15,-2 6 0 0,-2 5 0 0,-3 5-128 16,-2 4 128-16,-4 2 0 0,-6 6 0 0,-4 3 0 16,-3 7-128-16,-4-3 128 0,-6 3 0 0,-4-3 0 15,-5 6 0-15,-5-2 0 0,-1 1 0 0,-4 2 0 16,-2-4 0-16,-2 2 0 0,-3-5 0 16,-1 1 0-16,-3-2 0 0,-1-2 0 0,-1-1 0 0,-1-2 128 15,1-2-128-15,1-2 0 0,1-6 128 0,3 0-128 16,0-6 0-16,3-1 0 0,3-2-224 0,3-1-144 15,4-6-16-15,-2-4-16 16,8-2-2576-16,8-2-512 0,9-1-96 0</inkml:trace>
  <inkml:trace contextRef="#ctx0" brushRef="#br4" timeOffset="-63005.21">10897 14881 18431 0,'0'0'1632'0,"0"0"-1312"0,0 0-320 0,0 0 0 16,0 0 1472-16,0 0 208 0,-9 6 48 0,-2 6 16 16,-3-1-656-16,-4 3-128 0,-3 4-16 0,-2 6-16 15,-1 2-320-15,-3 2-64 0,-1-3-16 0,0 6 0 16,3 0 16-16,3 0 0 0,2 1 0 0,6-2 0 16,5-4-208-16,5-1-32 0,5-5-16 0,3-1 0 0,4-3 80 0,3-5 16 15,4-1 0-15,3-5 0 0,2-1 224 0,2-5 48 16,5-3 16-16,-1-2 0 0,4-6-96 0,0 0 0 15,-1-1-16-15,2-2 0 0,-4-2-112 0,-2-1 0 16,-2 2-16-16,-3-1 0 0,-2-1-80 16,-3 1-16-16,-6-2 0 0,-4 2 0 0,-2 2-96 0,-4-2-32 15,-6-1 0-15,-2 3 0 0,-2 4-208 0,-4-2 0 16,-4 4 128-16,-11-2-128 16,4 4-992-16,-1 2-240 0,2 4-48 0,0 1-16 15,4 0-1488-15,2 0-288 0,-5 0-64 0,7 4-16 0</inkml:trace>
  <inkml:trace contextRef="#ctx0" brushRef="#br4" timeOffset="-62652.08">11505 14913 14735 0,'2'-5'1312'0,"4"0"-1056"15,0 0-256-15,0 0 0 0,-1-2 2192 0,0 2 384 16,-1 0 80-16,-1 0 16 0,-3 5-1360 0,0 0-272 15,-4-4-48-15,-2 3-16 0,-2 1-464 0,-2 1-112 0,-4 4-16 0,-4 3 0 16,-4-1-256-16,-2 5-128 0,-2-1 128 0,-1 1-128 16,0 0 160-16,3 2-160 0,1-2 192 0,3 3-192 15,7 0 192-15,3 2-192 0,1-4 192 0,5-1-192 16,4 1 320-16,4 1-64 0,2-1 0 0,5-6 0 16,1 1 160-16,4-2 32 0,0-1 0 0,2 2 0 0,1 0-64 15,1-3 0-15,-1 0 0 0,-1 1 0 16,-4-1 0-16,-2-2 0 0,-4-2 0 0,-8 0 0 0,0 0 80 0,0 0 16 15,0 0 0-15,-2 6 0 0,-6-3-144 0,-3 2-16 16,-4-2-16-16,-4 2 0 0,-3 4-160 16,-1-3-16-16,-1 1-128 0,1 2 192 0,1-2-192 0,2 2 0 15,0-3 0-15,3 1 0 0,5 0 0 0,1-1-192 16,4-5 16-16,7-1 0 16,0 0-2768-16,6-4-576 0</inkml:trace>
  <inkml:trace contextRef="#ctx0" brushRef="#br4" timeOffset="-62439.49">11926 14886 24639 0,'0'0'1088'0,"0"0"240"0,0 0-1072 0,0 0-256 16,-4 10 0-16,-4-1 0 0,2 4 1248 0,-6 2 192 15,2 0 32-15,-2 3 16 0,-2 4-592 0,0-1-112 16,0 2-16-16,0 3-16 0,1-5-400 0,1 2-80 0,5 1-16 15,2-1 0-15,1-2-256 0,0-1 0 0,0-1 0 0,3-1 0 16,1-2 0-16,3-2-224 0,0-1 16 16,1-4 0-1,1-1-2032-15,-5-8-416 0</inkml:trace>
  <inkml:trace contextRef="#ctx0" brushRef="#br4" timeOffset="-61934.32">12599 14506 19295 0,'8'-16'848'0,"-2"11"176"0,-2-4-816 0,3 4-208 0,-1-4 0 0,-1 2 0 15,-1 3 1664-15,-4 4 304 0,0 0 48 0,0 0 16 16,0 0-960-16,0 0-192 0,-5 6-48 0,-2 6 0 16,-2 4-64-16,-1 4 0 0,-2 1-16 0,-1 7 0 15,-1 0-128-15,-1 5-32 0,-3 2 0 0,0 2 0 0,-1 2-256 0,1 4-48 16,-1-1-16-16,3 0 0 0,0-2-272 15,1-4 128-15,4 0-128 0,0-4 0 0,3-3 0 16,0-1-144-16,2-4-16 0,-3 8 0 16,4-11-1440-16,0-3-304 0,1-6-48 0,4-12-7248 15,0 0-1440-15</inkml:trace>
  <inkml:trace contextRef="#ctx0" brushRef="#br4" timeOffset="-61780.21">12193 14885 22287 0,'0'0'976'0,"1"-5"224"0,0-3-960 0,-1 8-240 15,4-5 0-15,-4 5 0 0,9-4 1296 0,1 4 224 16,1-1 32-16,5 1 16 0,2 1-768 0,2-1-160 16,3 2-16-16,3 0-16 0,4 2-272 0,0 1-48 15,3 0-16-15,-2 0 0 0,-3-1-272 0,-2 4 0 16,0-3 0-16,-1 0 0 16,-1 0-1280-16,-2-3-304 0,-4 0-64 0</inkml:trace>
  <inkml:trace contextRef="#ctx0" brushRef="#br4" timeOffset="-61571.57">12936 14746 13823 0,'0'0'1216'0,"0"0"-960"0,-2 8-256 0,-2-2 0 16,-1 6 1344-16,-4-1 240 0,1 4 32 0,-1 2 16 16,-1 1 0-16,3 3 0 0,-5 2 0 0,3-1 0 15,0 2-432-15,3 3-96 0,-3-3-16 0,4 3 0 16,2-5-576-16,2-1-112 0,-3-1-16 0,2 0-16 15,-1 0 560-15,2-4 112 0,0-2 32 0,1 1 0 16,1-1-1872-16,2-2-368 0,-2-2-80 0,1-1-8272 16,2 0-1648-16</inkml:trace>
  <inkml:trace contextRef="#ctx0" brushRef="#br4" timeOffset="-61122.18">13255 14920 21183 0,'0'0'944'0,"0"0"192"0,0 0-912 0,0 0-224 16,0 0 0-16,0 0 0 0,0 0 1536 0,8 3 256 15,1-3 48-15,2 1 16 0,5 1-640 0,0-1-112 16,2-1-16-16,1 0-16 0,1 0-384 0,3 0-80 0,1 0-16 0,2 2 0 16,-1-2-160-16,4 0-48 0,-1-2 0 15,0-1 0-15,0-1-64 0,1 1-32 0,2-1 0 0,-2-4 0 16,-2 2-32-16,-2-3 0 0,-1 3 0 0,-2-1 0 16,-4-3-64-16,-2 1-32 0,-2-2 0 0,-2 1 0 15,-3 1-16-15,-4-3 0 0,-4 3 0 0,-3-2 0 16,-4 2 64-16,-1-2 16 0,-5 3 0 0,-2 0 0 15,-2 5-224-15,-4 0 0 0,-5 2 128 0,0 2-128 0,0 2 128 16,0 4-128-16,-1 3 176 0,3 4-176 0,1 2 256 16,2 1-48-16,5 4-16 0,4-1 0 0,4-1 0 0,4 0-16 15,3-1 0-15,8 1 0 0,2 0-48 0,7 0-128 16,0 0 192-16,6 0-64 0,5-1-128 0,3-1 0 16,2-2 0-16,1-2 0 15,2-6-1328-15,-5 3-288 0,0-2-64 16,-6 0-9536-16,-3-6-1904 0</inkml:trace>
  <inkml:trace contextRef="#ctx0" brushRef="#br4" timeOffset="-60969.93">13498 14430 27647 0,'-8'-10'2448'0,"1"2"-1952"16,-2-5-496-16,0 3 0 0,1 1 1728 0,2 4 240 15,1-1 48-15,5 6 16 0,0 0-1200 0,0 0-224 16,1 9-48-16,2 0-16 0,1 2-544 0,-2 4-176 15,-2-2 0-15,-2 7 0 0</inkml:trace>
  <inkml:trace contextRef="#ctx0" brushRef="#br4" timeOffset="-60306.91">10076 16453 7359 0,'0'0'656'0,"0"0"-528"16,-5 0-128-16,-1 0 0 0,1 2 2352 0,5-2 432 16,0 0 96-16,0 0 0 0,0 0-1280 0,0 0-256 0,0 0-48 0,0 0-16 15,0 0 64-15,10 0 0 0,5-3 0 0,4-1 0 16,3-2-192-16,3 0-16 0,4-7-16 0,6 0 0 16,2 0-272-16,2-2-48 0,2-3-16 0,1-1 0 15,0 2-208-15,-2-3-64 0,-2-1 0 0,-2-1 0 16,-4 4-192-16,0 1-32 0,-10-6-16 0,0 2 0 0,-5 4-16 15,-5-1 0-15,-3-2 0 0,-2-1 0 16,-6 0 80-16,-2 3 16 0,-7 3 0 0,-2 1 0 0,-7 1-144 0,-2 6-16 16,-5 4-16-16,-4 4 0 15,-4 4-176-15,-3 3 160 0,-3 3-160 0,-3 6 160 0,3 0-160 0,-2 5 0 16,2 5 0-16,3-3 0 16,2 3 0-16,5-1 0 0,3 3 0 0,6-2 0 0,5 1 0 15,5-2 0-15,4-2 0 0,7 0 0 0,3-4 0 0,4-2 0 16,7-1 0-16,3-3 0 0,8-3 0 0,3 2 0 15,6-6 0-15,1 1 128 0,2-7-128 0,3-5 0 16,3-1 0-16,14-4 0 16,-6-5-1376-16,-8 3-208 0,-4 0-32 0,-14 0-9264 15,-1 1-1856-15</inkml:trace>
  <inkml:trace contextRef="#ctx0" brushRef="#br4" timeOffset="-60071.34">11195 15889 19343 0,'0'0'1728'0,"0"0"-1392"0,4 9-336 0,-1-3 0 16,0 3 1104-16,1-1 160 0,1 5 16 0,0-3 16 16,1 2 208-16,2 4 32 0,2-1 16 0,0 3 0 15,3 1-672-15,0 0-144 0,1-1-32 0,0-1 0 16,0 2-448-16,1-1-80 0,0 0-32 0,0-1 0 15,-1-1-144-15,2 1 0 0,-1-1 0 0,0 1 0 16,-3-5-240-16,-1 2-128 0,-1 0-16 0,3 2-13760 16</inkml:trace>
  <inkml:trace contextRef="#ctx0" brushRef="#br4" timeOffset="-59839.58">11646 15809 23039 0,'-8'-11'1024'0,"8"11"192"0,0 0-960 0,-7 1-256 16,-1 3 0-16,-5 4 0 0,-1 1 1280 0,-2 7 224 15,-3 4 32-15,0 4 16 0,-3 2-480 0,-1 4-112 16,-2 1 0-16,-1 0-16 0,-1 5-384 0,-3 3-80 16,1 2-16-16,1-2 0 0,1 3-288 0,2 2-176 15,1-5 192-15,2 2-192 0,4-6 0 0,4-2 0 16,4-2 0-16,-1 6-192 15,4-8-512-15,5-7-112 0,2-7-16 0,4-10-8640 16,-4-5-1744-16</inkml:trace>
  <inkml:trace contextRef="#ctx0" brushRef="#br4" timeOffset="-59423.42">12172 15809 19343 0,'0'0'1728'0,"0"0"-1392"0,0 0-336 0,-5 5 0 16,-1 6 1056-16,-2 0 144 0,-2 3 16 0,-1 2 16 0,-3 4-256 0,-3 2-48 15,-1 2-16-15,-1 2 0 0,-1 3-304 0,-3-1-64 16,-4 5-16-16,-1-1 0 0,-1 2-160 0,1-2-48 16,1-3 0-16,3 0 0 0,3 0-64 0,3-4-32 15,4-8 0-15,2 1 0 0,4-1 304 0,1-8 64 16,2 0 16-16,5-9 0 0,0 0 160 0,0 0 48 15,7-4 0-15,4-5 0 0,0-4-48 0,5-2 0 16,0-7 0-16,2 2 0 0,1 0-448 0,3-1-80 16,-1 0-32-16,2-6 0 0,0 0-208 0,1-3 128 15,0-1-128-15,2 3 0 0,0-3 0 0,2 3 128 16,2 1-128-16,-2 5 0 0,0 2 0 0,-4 3 0 16,-1 5 0-16,-4 2 0 0,-3 4 0 15,-2 6 0-15,-2 4 0 0,-5 4 0 0,-3-1-144 0,-3 5 144 16,-2-2-208-16,-4 3 80 0,-4 2 128 0,-4 0-160 15,-4 1 160-15,-4 0-160 0,-2-1-16 0,-2 2 0 16,-2-2 0-16,2-1 0 16,1 0-288-16,2-5-64 0,2-1-16 0,2-5 0 15,3-3-1424-15,3 0-272 0,5-3-64 0</inkml:trace>
  <inkml:trace contextRef="#ctx0" brushRef="#br4" timeOffset="-59093.55">12711 15829 15663 0,'0'0'1392'0,"0"0"-1120"0,2-9-272 0,0 3 0 0,-2 6 1760 0,0 0 288 16,0 0 64-16,0 0 16 0,-9 1-672 0,-2 4-144 15,-5 4-32-15,-3 4 0 0,-3-2-576 0,-3 6-112 16,2 2-16-16,1 1-16 0,-1 1-240 0,2-2-64 15,4 0 0-15,4-1 0 0,5-1-16 0,4 0-16 16,4-3 0-16,4-1 0 0,4 1 160 0,2-7 48 16,3 1 0-16,3-6 0 0,2 0 144 0,2-4 16 15,5-1 16-15,-4-6 0 0,2 1-192 0,0-3-32 16,-3-1-16-16,2 1 0 0,-4-3 0 0,-4 1 0 16,1-1 0-16,-4-1 0 0,-2 1-112 0,-4 0 0 15,-2 0-16-15,-2 4 0 0,-2-2-240 0,-3 5 128 16,-2-1-128-16,-7 0 0 15,-1 1-464-15,1 3-192 0,1 0-48 0,4 3-10448 16,-1-2-2096-16</inkml:trace>
  <inkml:trace contextRef="#ctx0" brushRef="#br4" timeOffset="-58725.58">13033 15721 20271 0,'0'0'1792'0,"-7"2"-1424"0,0 1-368 0,-1 5 0 16,-1 0 1120-16,-1 4 160 0,-1 0 16 0,-1 3 16 16,1 2-288-16,-1-1-48 0,0 2-16 0,2 0 0 0,-3 1-416 0,1 0-96 15,-2-1 0-15,3-2-16 0,1 1-16 16,1-2 0-16,1-4 0 0,2-2 0 0,1 1 80 0,2-5 16 16,3-5 0-16,0 0 0 0,0 0 176 0,0 0 32 15,10-1 16-15,2-3 0 0,3-6-96 0,2 1-32 16,0-3 0-16,3-4 0 0,-1 0-320 0,1-2-64 15,2-2-16-15,-2 2 0 0,4-1-208 16,-1 1 128-16,1 0-128 0,0 0 0 0,-1 4 128 16,-1 3-128-16,-2 2 0 0,-3 3 0 0,-3-2 0 0,-3 7 0 15,-1 3 0-15,-2 5 0 0,-3-1 0 0,-3 7 0 16,-2-2 0-16,-3 5 0 0,-4 0 0 0,-2 3 0 16,-2 1 0-16,-3 1 0 0,-4 2 0 0,0-2 0 15,3-3 0-15,-1 0 0 0,2-2-336 0,1-2-16 16,1-2 0-16,4-1 0 15,0-3-1328-15,3-1-272 0,5-7-48 0,0 0-12784 0</inkml:trace>
  <inkml:trace contextRef="#ctx0" brushRef="#br4" timeOffset="-58403.75">13332 15845 19983 0,'0'0'880'0,"0"0"192"0,0 0-864 0,5 5-208 0,-5-5 0 0,7 6 0 16,3-1 1360-16,3-1 240 0,2-3 32 0,1-1 16 16,1-1-688-16,4 1-144 0,-2-3-32 0,2 1 0 15,4-3-144-15,-3 0-16 0,-1 0-16 0,-3-3 0 16,-3 2-64-16,0 0-16 0,-3-2 0 0,-4 1 0 0,-1-2-192 0,-3 3-32 16,-4 1-16-16,0 5 0 0,-4-9 80 0,-3 3 16 15,-3 6 0-15,-5 0 0 0,-5 1-160 0,-3 3-32 16,-3 1 0-16,1 2 0 0,-2 2-192 0,2 3 0 15,2 2 0-15,-1 1 0 0,2-1 0 16,2 3 0-16,3-1 0 0,5 1 0 0,3-2 0 0,4 0 0 16,3-3 0-16,4-4 0 0,5 3 0 0,2-5 0 15,4 0 0-15,2 1 0 16,4-4-960-16,3-1-144 0,-1-1-32 16,11-2-13648-16</inkml:trace>
  <inkml:trace contextRef="#ctx0" brushRef="#br4" timeOffset="-57975.97">13841 15767 6447 0,'0'0'576'0,"0"0"-576"0,0 0 0 16,0 0 0-16,0 0 3568 0,-1 9 592 0,-4-3 128 0,-3 4 32 15,3-1-2288-15,-1 1-464 0,-2 3-96 0,-1-3 0 16,-1 3-576-16,-1 1-128 0,-1-2 0 0,1 1-16 16,1 1-176-16,0 0-16 0,-1-3-16 0,2 0 0 15,2 1 80-15,0-5 16 0,2-1 0 0,2 1 0 0,3-7-112 0,0 0-16 16,0 0 0-16,0 0 0 0,0 0 96 0,0 0 16 16,8-3 0-16,3-2 0 0,-1-1-176 0,1 0-16 15,3-5-16-15,0 1 0 0,-1 1-272 0,3-2-144 16,0 2 160-16,-2-1-160 0,-2 2 128 0,1-2-128 15,2 4 0-15,-1-2 0 0,-1 3 0 0,-2 1 0 16,-2 3 0-16,-1 2 0 0,-8-1 0 0,0 0 0 16,6 5 0-16,-2 7 0 0,-1-3 0 0,-2 2 0 15,-1 2 0-15,-1-2 0 0,-2 3 0 0,1 0 0 16,-2 1 0-16,0-3 0 0,0-1 0 16,2 2 0-16,-1-3 0 0,1 0 0 0,-1-1-208 0,3 0 16 15,0-3 0-15,0-6 0 16,0 0-1296-16,0 0-256 0,0 0-48 0,8 3-8784 15,2-2-1760-15</inkml:trace>
  <inkml:trace contextRef="#ctx0" brushRef="#br4" timeOffset="-57721.04">14340 15348 20271 0,'0'0'1792'0,"0"0"-1424"0,0 0-368 0,-4 10 0 16,-1-1 1216-16,-2 6 160 0,0 3 32 0,-2 3 16 15,0 7-464-15,-3 0-112 0,1 5-16 0,-2 0 0 0,1 2-384 16,-1-1-64-16,-1 0-32 0,0 3 0 16,0-3-144-16,0 1-16 0,1-3-16 0,2 1 0 0,-1 0-176 0,3-2 0 15,1-5 0-15,0 1 128 0,0-3-272 0,1-1-64 16,-1-2-16-16,0-3-8656 15,2-4-1728-15</inkml:trace>
  <inkml:trace contextRef="#ctx0" brushRef="#br4" timeOffset="-57506.32">14047 15837 12895 0,'3'-5'1152'0,"2"1"-928"16,0-4-224-16,5 3 0 0,-2 1 3200 0,3 2 576 15,-2-4 128-15,2 3 32 0,1 1-2304 0,2 0-464 16,2 1-80-16,2 1-32 0,1 1-464 0,2 2-80 15,0-1-32-15,1 3 0 0,-1-5-336 0,1 2-144 16,-3-1 128-16,-1 0-128 0,-4 0 0 0,1-1 0 16,-2 2 128-16,-5-1-128 0,-8-1 0 0,0 0 0 15,6 4 0-15,-6-4 0 16,0 0-512-16,-4 10 0 0,-2-1 16 0,-3 2 0 0,-3 0 176 0,0-1 48 16,-2 2 0-16,0-1 0 15,0 1-496-15,1 1-80 0,0-4-32 0,3 1-11552 0</inkml:trace>
  <inkml:trace contextRef="#ctx0" brushRef="#br4" timeOffset="-56870.57">14786 15794 21535 0,'0'0'960'0,"0"0"192"0,0 0-928 0,-8 2-224 15,-2 1 0-15,-3 1 0 0,-1 2 912 0,-4-2 144 16,1 2 32-16,-4 3 0 0,0-1-448 0,-1 3-64 16,0-2-32-16,2 2 0 0,1 2-256 0,3-1-48 15,0-1-16-15,4 2 0 0,1-3 32 0,4 0 0 16,0 2 0-16,5-5 0 0,1 1 224 0,1-8 48 15,5 7 16-15,2-3 0 0,2 0 96 0,1-1 32 16,1-1 0-16,1-1 0 0,2 1-160 0,0-2-16 16,0-3-16-16,0-1 0 0,-1 2-96 0,2-1 0 15,-2 1-16-15,0-1 0 0,-2-1-16 0,-1-1 0 16,-1 1 0-16,-1 2 0 0,-8 2-80 0,0 0-16 0,6-1 0 0,-6 1 0 16,0 0-128-16,0 0-128 15,6-2 144-15,-6 2-144 0,0 0 0 0,9-1 128 0,0 0-128 0,-2 0 0 16,0-2 0-16,1 2 0 15,-1-1 128-15,2 1-128 0,2 0 0 0,0 0 0 0,2-2 0 16,-1 2 0-16,1 0 256 0,0-1-64 0,-2 1 0 0,1 0 0 16,-1-2 0-16,1 2 0 0,-2-2 0 0,0 1 0 15,4-1-192-15,0 1 176 0,0-5-176 0,0 2 160 16,1 0-160-16,2-2 128 0,-1-2-128 0,1 0 128 0,0-1-128 16,1-4 0-16,0-2 144 0,0 1-144 0,-2-1 128 15,1-2-128-15,-1-3 128 0,1-1-128 0,-2-4 0 16,2-4 144-16,1-2-144 0,-1-2 0 0,1-7 160 15,1 0-160-15,2-5 128 0,-2 3-128 0,0-1 0 0,-3 3 0 16,-3 3 128-16,-2 5-128 0,-2 9 0 16,-4 2 0-16,-2 6 0 0,-4 5 0 0,-4 3 0 0,-7 9 0 15,-6 8 0-15,-6 7 0 0,-5 3 0 0,-3 7 0 16,-3 7-128-16,-1 4 128 0,-2 5-192 0,-2 0 48 16,1 2 0-16,-2 4 0 15,-1 4-2208-15,0 3-432 0,0 0-96 16</inkml:trace>
  <inkml:trace contextRef="#ctx0" brushRef="#br4" timeOffset="-56705.73">14364 15579 32255 0,'-19'-23'1424'0,"11"14"304"0,-1 5-1392 0,3 0-336 15,-1 2 0-15,7 2 0 0,0 0 1616 0,0 0 256 16,-5 6 48-16,5 3 16 0,4 1-1552 0,2 3-384 0,2-1 0 0,4 2-11536 15,2 1-2400 1</inkml:trace>
  <inkml:trace contextRef="#ctx0" brushRef="#br5" timeOffset="-48364.15">16606 9747 5519 0,'0'0'240'15,"0"0"64"-15,0 0-304 0,0 0 0 0,0 0 0 0,-3 7 0 0,2 3 2304 0,-3-4 384 16,2 2 96-16,-2 1 16 0,-1-3-1520 0,-1 3-320 16,2-3-48-16,-1 2-16 0,0-2-192 0,-1-1-64 15,1 3 0-15,0-3 0 0,-1 1 320 0,2 3 48 16,-2-5 16-16,1 2 0 0,0 3-176 0,-2-4-16 15,2 3-16-15,-2-2 0 0,-1 2 176 0,-1 1 32 16,-1-3 16-16,0 2 0 0,-2-3-192 0,-2-1-32 16,2 0-16-16,0-3 0 0,2-2 64 0,0-2 16 15,1-2 0-15,1 0 0 0,1-4-112 0,2 1-32 16,-3-4 0-16,0-7 0 0,2 1-96 0,5-1-32 0,-1-2 0 16,5-3 0-16,-1 1-224 0,5-1-64 15,2-4 0-15,2 2 0 0,-1-4-192 0,3 6-128 16,4-1 160-16,0 1-160 0,1 1 128 0,3-1-128 15,0 3 0-15,-1 3 144 0,5 1-144 0,-1 4 0 16,2 3 0-16,0 1 0 0,-1 5 0 0,-1 3 0 0,-2 2 0 16,-3 7 0-16,-1-1 0 0,-3 7 0 15,-2 0 0-15,-2 5 0 0,-2 4 0 0,-4 3 0 0,-2 2 0 0,-3 5 0 16,-4 1 128-16,-2 2-128 0,-2-1 128 0,-3-1-128 16,-3-6 192-16,0 4-64 0,0-5 0 0,-3 0 0 15,-2-3 160-15,-1 1 32 0,-2-4 0 0,-1-2 0 16,-1 0-48-16,-1-2 0 0,-2 1 0 0,0-5 0 0,-2-3-80 0,2-1 0 15,2-4-16-15,1-4 0 16,1-3 16-16,1-3 16 0,-2-7 0 0,5 0 0 16,-1-5-16-16,1-2 0 0,2-4 0 0,3 0 0 0,4-5-64 0,4 2-128 15,-2-2 176-15,7 2-176 0,2-3 0 0,4 4 0 16,4-3 0-16,4 3 0 0,2-1 0 0,5 2 0 16,1 1 0-16,2 0 0 0,1 1 0 0,2 4 0 15,5 4 0-15,-3 6 0 0,-1-3 0 0,-1 6-144 16,1 4 144-16,-3 4 0 0,-1 5 0 0,-3 1-160 15,-2 4 160-15,-3 5 0 0,-2 2-144 0,-4 3 144 16,-1 6 0-16,-5-1-144 0,-1 2 144 0,-4 0 0 16,-1-3 0-16,-3 1 0 0,-2-5 0 0,-4-2 0 15,-1-1 0-15,-2 2 0 0,-3-3 0 0,-2-1 0 16,-3 0 160-16,4-2-160 0,-1-4 160 0,-3-1-160 16,0-6 160-16,0-1-160 0,3-4 160 0,1-2-160 15,2-2 160-15,2-3-160 0,1-4 160 16,3-3-160-16,0-6 160 0,6-2-160 0,0 0 144 0,4-4-144 15,5 2 128-15,2-4-128 0,4 2 0 0,4-3 0 16,3 2 0-16,4-2 0 0,4 2 0 0,1 1 128 16,3 4-128-16,3 3 128 0,0 2-128 0,2 3-176 0,2 4 48 15,-1 5 0-15,1 5 128 0,-3 5 0 0,-2 2 0 0,-3 4-128 16,-2 2 128-16,-4 3 0 0,-7 2-144 0,-1 4 144 16,-5 4 0-16,-5 0 0 0,-4 3-144 15,-5-2 144-15,-4 1 0 0,-4-3 0 0,-5 1 0 0,2-4 0 16,-6 4 0-16,-2-6 0 0,-1-2 0 0,-5-4 144 15,1-1-144-15,0-1 128 0,-4-1-128 0,2-4 128 16,2-4-128-16,1-1 0 0,-1-3 144 0,2-2-144 0,3-3 128 16,3-5-128-16,1-2 128 0,5-1-128 15,4 0 128-15,3-4-128 0,4-1 160 0,4 1-160 0,3 1 0 0,2-1 128 16,6 0-128-16,6 0 0 0,5 0 0 0,3 3 0 16,3 0 0-16,4 3 0 0,1 6 0 0,1 3 0 15,2 6-160-15,-2 2 160 0,0 8 0 0,-3 1 0 16,-5 2 0-16,-4 2-128 0,-4 2 128 0,-7 1 0 15,-4 3 0-15,-6 1-128 0,-5-2 128 0,-3 0 0 16,-5-3 0-16,-2-2 128 0,-5-2 0 0,-3-4 0 16,-2 1 0-16,-1-4 0 0,-3 2 32 0,0-7 16 15,-1-3 0-15,2-2 0 0,3-1-176 0,-2-6 128 16,2-1-128-16,-2-6 128 0,0-3-128 0,5-2-224 16,3-3 48-16,2-1 16 15,5-1-1376-15,5 3-256 0,3-3-64 0,11 1-12128 16,2-1-2416-16</inkml:trace>
  <inkml:trace contextRef="#ctx0" brushRef="#br5" timeOffset="-46484.52">16656 9640 2751 0,'0'0'128'0,"-2"6"16"0,-2 0-144 0,2 2 0 15,-2-2 0-15,0 3 0 0,2-3 1984 0,-2 2 384 16,0-1 64-16,2 2 0 0,-1 1-1296 0,0-3-272 15,1 2-48-15,1-4-16 0,1-5-80 0,-3 9-16 16,3-9 0-16,0 0 0 0,0 0 160 0,-1 6 32 16,1-6 0-16,0 0 0 0,0 0-32 0,0 0 0 15,0 0 0-15,0 0 0 0,-4 4-16 0,4-4 0 16,0 0 0-16,0 0 0 0,0 0-176 0,0 0-32 16,0 0-16-16,-5-4 0 0,1-1-48 0,0-4 0 0,3 1 0 0,0-3 0 15,-2 0-64-15,2-2-32 0,1-2 0 0,0-3 0 16,0 0-96-16,1 0 0 0,2-2-16 0,-1-4 0 15,-2-2-80-15,3-2-16 0,-1-2 0 0,0-4 0 16,-1-3-16-16,0-5-16 0,-1-3 0 16,0-3 0-16,0-4 16 0,0-2 16 0,0 0 0 0,0 0 0 0,0 1-80 15,3 1 0-15,-2 0-16 0,3 2 0 0,0 1-16 16,-1-1 0-16,3 2 0 0,-1 2 0 16,0-1 32-16,0 2 0 0,0-2 0 0,1 3 0 0,-3-4-64 0,-1-1 0 15,-2 5 0-15,2-3 0 0,-4 0-128 0,1 1 0 16,-3 0 0-16,2 3 128 0,-1 2-128 0,1-1 0 15,-1 4 0-15,1 1 0 0,-1 1 0 0,0 0 128 16,1-1-128-16,2 2 0 0,-1 0 0 0,1 2 0 16,0 0 0-16,1 1 0 0,3 1 0 0,0-1 0 15,-1 3 0-15,1 2 0 0,1 3 0 0,-2 0 0 16,1 1 0-16,-1 4 0 0,1 1 0 0,0 1 0 16,-1 2-128-16,0-4 128 15,0 5-448-15,0 3-32 0,-3 0 0 0,0 11 0 16,0 0-560-16,0 0-112 0,0 0-32 0,0 0-9120 15,0 0-1840-15</inkml:trace>
  <inkml:trace contextRef="#ctx0" brushRef="#br5" timeOffset="-46045.18">16232 8184 15663 0,'-5'9'1392'0,"-1"-4"-1120"16,-2-1-272-16,2 1 0 0,-2-1 176 15,3-2-32-15,5-2 0 0,0 0 0 0,-5-4 560 0,3-5 128 16,4-1 0-16,2-5 16 0,2-5 240 0,3-6 32 16,1-2 16-16,3-4 0 0,1-3-240 0,0-3-32 15,0-7-16-15,1 1 0 0,-1-7-176 0,4-1-32 16,1 0-16-16,1 0 0 0,2-1 32 0,3 6 16 16,2 0 0-16,0 7 0 0,2 3-144 0,0 1-16 15,2 2-16-15,-1 5 0 0,2 6 0 0,-1 5 0 16,-1 3 0-16,-1 10 0 0,1 5-112 0,-4 6 0 15,-2 9-16-15,-1 7 0 0,-2 7-176 0,-2 4-48 16,-3 5 0-16,-2 4 0 0,-4 7-144 0,1 1 128 16,-4 3-128-16,-2 1 128 0,-4 3-384 0,-1-1-64 0,-1-4-32 0,-1-2-10304 31,-1-3-2064-31</inkml:trace>
  <inkml:trace contextRef="#ctx0" brushRef="#br5" timeOffset="-44144.16">16169 17071 12207 0,'0'0'528'0,"0"0"128"0,0 0-528 0,0 0-128 15,0 0 0-15,0 0 0 0,-3 8 1168 0,3-8 208 16,0 0 32-16,-4 5 16 0,2 2-80 0,2-7 0 16,-5 6-16-16,0-4 0 0,0 1-48 0,5-3 0 15,-7 2 0-15,1-3 0 0,-1-2-192 0,1 0-64 16,1-5 0-16,0 0 0 0,1-2-208 0,0-1-48 15,3-6-16-15,1-1 0 0,3-2-192 0,2-3-48 0,1 0 0 16,5 2 0-16,5-3-224 0,0-1-48 0,5 4-16 16,-1 2 0-16,2 0-224 0,-1 1 128 0,1 5-128 0,-1 3 0 15,0-1 0-15,-1 4 0 0,-1 1 0 0,0 5 0 16,-2 3 0-16,-1 6 0 0,1-1 0 0,-2 6 0 16,-2 1 0-16,-2 4 0 0,-2 0 0 0,-3 1 0 15,-3 1 0-15,-3-1 0 0,-3 1 0 0,-3 2 0 16,-3 2 272-16,-2-2-32 0,-3-3-16 0,-3-1 0 0,-1 1 160 0,-2-3 48 15,-4 1 0-15,2-5 0 16,-2-1 80-16,-1-1 0 0,1-5 16 0,-2-3 0 0,2-3-16 0,1-1-16 16,3-7 0-16,2 0 0 0,3-5-64 0,2-1-16 15,3-6 0-15,4 2 0 0,3-1-176 0,6 1-48 16,2-2 0-16,5-1 0 0,2 0-192 0,5 0 0 16,3 2 128-16,3 2-128 0,-4 7 0 15,3 1 0-15,1-2 0 0,1 5 0 0,3-1 0 0,-1 4-128 16,0 3 128-16,-2 3 0 0,4 7-176 0,-4 0 176 15,-2 5-160-15,-6 1 160 0,-3 2-144 0,-4 1 144 16,-4 0-128-16,-3 1 128 0,-3 2 0 0,-4 0 0 16,-3 0 0-16,-4-1 0 0,-4-3 0 0,-3 0 0 0,-2-3 0 0,-11 5 0 15,1-4 208-15,2-4-16 16,3-7-16-16,3-4 0 0,2-2 48 0,4-4 16 16,-1-1 0-16,4-6 0 0,1-3 16 0,3-3 0 15,2-3 0-15,4-1 0 0,4-5-48 0,4 3 0 16,3-2 0-16,4 2 0 0,2-3-208 0,5 3 0 0,-1 5 128 15,5 1-128-15,3 1 0 0,1 4 0 16,-1 5 0-16,1 4 0 0,0 3 0 0,0 4-128 0,0 6 128 0,-5 5 0 16,-3 6-176-16,-3 2 176 0,-4 1-160 0,-3 1 160 15,-7 2-160-15,-1 2 160 0,-2 0-160 0,-7-1 160 16,0 3 0-16,-4-4 0 0,-5-2-128 0,1-2 128 16,-3-3 0-16,3-4 0 0,-2-1 0 0,1-4 0 15,0-3 0-15,1-5 0 0,9-2 0 0,-1-3 0 16,-1-2 192-16,1-1-192 0,1-5 192 0,2-2-192 0,1 0 192 15,1-3-64-15,4-2 0 0,6-15-128 0,3 3 128 16,4 8-128-16,1 0 0 0,5 4 0 0,1 3 0 16,2 4 0-16,-2 1 0 0,2 6 0 0,-5 2 0 0,1 6 0 15,-2 2-144-15,-1 8 144 0,-3 2-192 0,0-1 32 16,-3 1 16-16,-3 3 0 0,-3 1 0 0,-6 4 0 16,-1 0 0-16,-2 1 0 0,-3 0 144 0,-2-4-192 15,-5 0 192-15,0-3-192 0,-2 0 192 0,0-7 0 16,0-1 0-16,1-5 0 0,-1 2 0 0,0-1 0 15,2-5 0-15,0-5 0 0,2-1 0 0,4-4 0 16,0-1 128-16,4-6-128 0,-1-1 128 0,3-3-128 16,3 0 128-16,2-3-128 0,1 1 0 0,3 3 0 15,2-1 0-15,4 0 128 0,0 5-384 0,2 2-80 16,-1 0-16-16,0 4 0 16,2 0-1952-16,-3 7-384 0,2 6-64 15</inkml:trace>
  <inkml:trace contextRef="#ctx0" brushRef="#br5" timeOffset="-43346.62">16371 17186 3679 0,'-1'-9'320'0,"1"9"-320"0,-2-8 0 0,2-2 0 16,0-3 2528-16,2 0 432 0,0 1 96 0,1 3 16 15,-2-1-1312-15,1 2-256 0,1-3-48 16,0 4-16-16,-3 7-224 0,0 0-64 0,0 0 0 0,0 0 0 15,0 0-112-15,0 0-16 0,0 0-16 0,0 0 0 16,0 0-224-16,0 0-32 0,0 0-16 0,0 0 0 0,0 0-16 0,2 9 0 16,-2 3 0-16,0 2 0 0,0 2-144 0,-2 3-48 15,-1 3 0-15,0 1 0 0,0 5-144 16,0 2-48-16,2 4 0 0,0 5 0 0,-3 1-48 0,2 1-16 16,1 2 0-16,0 3 0 0,-2-3 16 15,1 3 0-15,-1-4 0 0,1 4 0 0,-2-3 0 16,0 3 0-16,-1-3 0 0,-1 0 0 0,-1-2 80 15,1 1 16-15,1 0 0 0,1-4 0 0,0-4-128 0,2-2 0 16,-1-2-16-16,2-1 0 0,0-3-96 0,1 2-16 16,0-7 0-16,2 2 0 0,2-1-128 0,0 2 128 15,-2-5-128-15,1-1 128 0,-1-4-128 0,2-3 0 16,0 2 0-16,0-1 128 0,-4-12-128 0,0 0 0 16,1 8 0-16,-1-8 0 0,0 0-336 0,0 0 0 15,0 0 0-15,0 0 0 16,0 0-560-16,0 0-128 0,0-8 0 0,-1-5-16 15,0 0-1968-15,-1 2-400 0</inkml:trace>
  <inkml:trace contextRef="#ctx0" brushRef="#br5" timeOffset="-42953.11">15958 18037 20207 0,'0'0'896'0,"0"0"192"0,0 0-880 0,0 0-208 0,0 0 0 0,0 0 0 0,0 0 1152 0,0 0 176 16,0 0 32-16,0 0 16 0,0 0-48 0,0 0-16 15,9 6 0-15,-3 2 0 0,3 5-352 0,0 2-64 16,0 4 0-16,0 1-16 0,2 6-112 0,0 1-32 16,1 2 0-16,2 0 0 0,-1 4-144 0,1 1-16 15,2 2-16-15,-2 0 0 0,1-3-160 0,2-2-16 16,-1-1-16-16,2-2 0 0,-1-4 32 0,0-4 16 16,1-3 0-16,1-3 0 0,0-2-64 0,2-4-16 15,0-2 0-15,1-3 0 0,1-6 0 0,2-3 0 16,3-3 0-16,1-6 0 0,-1-6-16 0,2-3-16 15,-1 0 0-15,1-3 0 0,1 1-304 0,-2-2 0 16,-1 2-128-16,0 6-12896 16,-1 0-2576-16</inkml:trace>
  <inkml:trace contextRef="#ctx0" brushRef="#br5" timeOffset="-41360.23">18523 18232 6447 0,'0'0'272'0,"0"0"80"0,-7 10-352 0,2-1 0 16,3 1 0-16,-2-1 0 0,-1 0 3008 0,1 2 544 0,0 1 96 0,-1 0 32 15,0 1-1632-15,-1-4-320 0,2 2-64 0,-1-2 0 16,0 3-368-16,0-1-64 0,-2-3-16 0,0-1 0 15,-2 1-192-15,9-8-32 0,-9 2-16 0,9-2 0 16,-10 0 64-16,2-1 16 0,3-5 0 0,1-4 0 16,-1-3-96-16,4-4 0 0,1-2-16 0,1-3 0 15,2-3-304-15,1-1-64 0,2 0-16 0,3-3 0 16,0 1-208-16,0 1-32 0,1 6-16 0,0 2 0 0,0 3-112 16,-1 6-32-16,-3 4 0 0,-6 6 0 15,0 0 32-15,0 0 16 0,8 13 0 0,-4 4 0 0,-5 5 48 16,-5 3 16-16,-2 3 0 0,-6 5 0 0,-4 0-96 15,-6 1-32-15,-4 1 0 0,-5-1 0 0,-4-2-144 16,1 0 192-16,2-5-192 0,1-2 192 0,2-6-192 0,3-1 160 16,2-7-160-16,3-4 160 0,4-6 112 0,2-2 32 15,3-8 0-15,4-3 0 0,2-7-48 0,7-7 0 16,5-4 0-16,4 0 0 0,3-6-256 0,4 2 0 16,4 0 0-16,5 1 0 0,4 3 0 0,2 1 0 15,-2 3 0-15,5 4 0 0,-2 7 0 0,-1 6 0 16,-5 1 0-16,0 7 0 0,-5 7 0 0,-3 3 0 15,-4 5 0-15,-4 4 0 0,-4 2 0 0,-5 7 0 16,-4 3 0-16,-6 1 0 0,-4 1 0 0,-1-4 0 16,-2 1 0-16,0-4 0 0,-4-3 0 0,0-3 0 0,2-1 0 0,1-8 0 15,1 0 144-15,3-6-144 16,1-3 0-16,3-5 144 0,1-5-144 0,2-2 128 0,2-5-128 0,1-4 128 16,1-4-128-16,2 0-144 0,1 3 144 15,4-2-208 1,1-3-1168-16,1 3-224 0,2-2-64 0,0 2-11968 0,0 3-2384 0</inkml:trace>
  <inkml:trace contextRef="#ctx0" brushRef="#br5" timeOffset="-40593.74">18255 18221 1839 0,'0'0'0'0,"6"6"160"0,-1-1-160 0,0 2 0 0,-5-7 0 0,7 5 0 15,-2 2 2720-15,0 0 512 0,0 0 96 0,-1 0 32 0,2-2-1664 0,-2 0-336 16,-2 1-64-16,2 1-16 0,-4-7 176 0,4 5 16 15,-4-5 16-15,4 5 0 0,-4-5-96 0,0 0-32 16,0 0 0-16,0 0 0 0,0 0-80 0,0 0-32 16,0 0 0-16,0 0 0 0,0 0-96 0,0 0-32 15,0 0 0-15,0 0 0 0,-3-10-272 0,-1-4-48 16,-1 0-16-16,0-1 0 0,1-2-112 0,1-5-32 16,-3-3 0-16,1-1 0 0,0-2-144 0,-1-7-48 15,-2 0 0-15,-1-6 0 0,1-6-64 0,-8-22 0 16,1 6-16-16,0 1 0 0,1-1-80 0,0 2-16 15,-1 4 0-15,1 1 0 0,0-1-144 0,1 1-128 16,-2 1 192-16,2 5-192 0,1 1 144 0,1 6-144 16,0 0 0-16,2 3 144 0,-5 4-16 0,4 1-128 15,-1 4 192-15,1 3-64 0,1 1 0 0,0 5 0 16,1 1 0-16,-1 0 0 0,1 4-128 0,0 0 0 16,-1 0 0-16,1 3 0 0,0 3 0 0,0 3 0 15,-1 0-192-15,2 2 192 16,7 6-560-16,-8-1 16 0,-1 1 0 0,9 0 0 15,-6 5-1312-15,6-5-256 0,-6 10-48 0,0-1-10000 0,3 1-1984 0</inkml:trace>
  <inkml:trace contextRef="#ctx0" brushRef="#br5" timeOffset="-40130.56">17767 17829 15663 0,'-9'7'688'0,"9"-7"144"0,-7 9-656 0,1-2-176 15,0 1 0-15,0-1 0 0,1-1 1232 0,0 2 224 16,0-3 32-16,0 0 16 0,-1 0 160 0,1-2 16 15,-3-3 16-15,2-2 0 0,-1-1-192 0,1-4-32 16,0-2-16-16,-2-11 0 0,0-4-48 0,3-3 0 16,-1-5 0-16,0-2 0 0,2-4-400 0,-3-7-96 15,2-2-16-15,2-4 0 0,-1 1-352 0,1-5-80 16,1-3-16-16,2-1 0 0,1 3-64 0,3 4 0 16,2 1-16-16,-1 4 0 0,4 0-128 0,2 5-32 15,2-1 0-15,-1 6 0 0,0 5 96 0,2 2 16 0,0 3 0 16,2 6 0-16,0 1-128 0,1 6 0 15,-2 7-16-15,1 2 0 0,1 3-176 0,2 9 128 0,3 4-128 16,0 10 128-16,1 4-128 0,2 9 0 0,1 2 0 16,2 3 0-16,1 5 0 0,3-2 0 0,0 3 128 0,0-3-128 15,0-4 0-15,1 2 0 0,0-1 0 0,-2-3 128 0,1-3-128 16,-1-3 0-16,-5 0 0 0,0-8-176 31,-2-4-1168-31,0-3-224 0,-5-6-48 0,-1-1-17392 0</inkml:trace>
  <inkml:trace contextRef="#ctx0" brushRef="#br5" timeOffset="-38497.2">13957 6643 11055 0,'0'0'480'0</inkml:trace>
  <inkml:trace contextRef="#ctx0" brushRef="#br5" timeOffset="-38058.97">14018 6676 11967 0,'0'0'528'0,"0"0"112"0,3-9-512 0,-3 9-128 16,2-8 0-16,-1 1 0 0,-1-3 2048 0,-1 2 384 16,0-3 80-16,0 1 16 0,-1 1-912 0,1-3-176 15,-3 2-32-15,3-4-16 0,0 2-304 0,1 0-48 16,0-2-16-16,2-2 0 0,-2-5-224 0,3 2-48 15,-1 3-16-15,3-1 0 0,2 2-272 0,0-2-48 0,2 3-16 16,1 4 0-16,1 0-128 0,-1 4-16 0,2-3-16 16,1 5 0-16,-3 3 32 0,3 3 16 0,-2 3 0 15,0 6 0-15,0 1-48 0,-3 6-16 0,-1 5 0 0,-3 2 0 16,-4 2-32-16,-4 0-16 0,-3 5 0 0,-3 1 0 16,-4 1 16-16,0-2 0 0,-2-4 0 0,-1-2 0 15,-4-4 144-15,2-2 48 0,0-2 0 0,1-1 0 16,-1-1 96-16,1-4 32 0,2-6 0 0,4-2 0 15,2-6-128-15,3-1-32 0,-1-8 0 0,5 0 0 16,5-4-96-16,2-4 0 0,2-5-16 0,5-2 0 0,3-3-240 16,4 1 128-16,5-1-128 0,4 2 0 0,2-4 0 15,3 7 0-15,-2 0 0 0,1 5 0 0,-3 0 0 16,-3 3 0-16,-3 5 0 0,-3 1 0 16,-1 9 0-16,-4 2 0 0,-3 4 0 0,-5 5 0 0,1 4 0 0,-5 0 0 15,-2 4 0-15,-2 0 0 0,-5 0 160 0,-2 2-160 16,-1 0 160-16,-2 0-160 0,-2-3 176 0,-2 0-176 15,0-4 192-15,-2-1-192 0,-1-3 128 0,0-2-128 16,-3-1 0-16,2-4 0 16,0-4-912-16,-1-2-240 0,-2 0-64 0,6-6 0 15,1-3-1536-15,7-1-320 0,3-2-64 0</inkml:trace>
  <inkml:trace contextRef="#ctx0" brushRef="#br5" timeOffset="-37393.54">13963 6486 8287 0,'0'0'736'0,"0"0"-592"16,-2-5-144-16,2 5 0 0,0 0 1792 0,-3-8 320 16,3 8 64-16,0 0 0 0,-1-10-800 0,1 10-160 15,1-10-48-15,-1 10 0 0,3-9 272 0,-3 9 48 16,2-9 16-16,-2 9 0 0,0 0-288 0,0 0-48 15,0 0-16-15,0 0 0 0,10 2-256 0,-1 3-48 16,-1 2-16-16,-3 6 0 0,0-6-32 0,3 7-16 16,-2 3 0-16,4 2 0 0,0 2-224 0,3 6-48 15,2 0-16-15,1 3 0 0,2 3-64 0,-1 0-16 16,1 3 0-16,5 2 0 0,-1 1-96 0,-3 6 0 16,-2-1-16-16,3 6 0 0,-3 1-112 0,1 1 0 15,1-1-16-15,0-2 0 0,0 0-32 0,-2-4 0 16,-1 2 0-16,-4-14 0 0,-1 3 48 0,1 2 16 15,2 0 0-15,-3 3 0 0,4 2 80 0,-1-2 16 16,2 0 0-16,-1 1 0 0,1-3-176 0,2 2-128 0,-3-2 144 16,3 2-144-16,-3-2 160 0,3-1-160 0,-1 0 160 0,-1 0-160 15,1 1 128-15,-2 0-128 0,0-2 0 16,1-2 144-16,0-1-144 0,-2-3 0 16,1 0 144-16,-1-2-144 0,-1-5 0 0,1 2 128 0,-3-1-128 0,1-3 0 15,-2-3 0-15,0-3 144 0,-2-2-144 0,-1-1 0 16,1-3 160-16,-3 2-160 0,0-6 128 0,-1 3-128 15,-1-3 128-15,-1 2-128 0,-2-8 0 0,0 0 128 16,1 7-128-16,-1-7 0 0,2 7 0 0,-2-7 0 16,0 0 0-16,0 0 0 0,0 7 0 0,0-7 0 0,0 0-160 0,0 0-16 15,0 0 0-15,0 0 0 16,0 0-496-16,0 0-96 0,-7-5-32 0,2-1 0 16,1 0-1856-16,1-5-368 0,-2 5-80 15</inkml:trace>
  <inkml:trace contextRef="#ctx0" brushRef="#br5" timeOffset="-36993.84">14362 8315 13823 0,'0'0'608'0,"-6"-4"128"0,0 1-592 0,6 3-144 16,0 0 0-16,0 0 0 0,-5-3 3648 0,5 3 704 16,0 0 144-16,0 0 32 0,0 0-3072 0,0 0-624 15,0 0-112-15,9 7-16 0,1 2 144 0,1 4 48 16,2 0 0-16,2 3 0 0,2 2-144 0,2 2-32 0,0 2 0 0,1-1 0 16,2-2-144-16,1 2-16 0,-1 2-16 0,3-2 0 15,0-2-144-15,-1-1-16 0,-1-3-16 0,1-1 0 16,-1-1-32-16,0-5 0 0,0-2 0 15,-2-5 0-15,0-2 112 0,-1-8 32 0,0-1 0 0,1-7 0 16,-2-5 32-16,1-4 16 0,1-1 0 0,-1-3 0 16,-2-7-144-16,0-2-16 0,-1-5-16 0,-1-1 0 0,-2-6-112 15,0-28-32-15,-6 4 0 0,-4 0 0 16,-2 4-64-16,-4 7-16 0,-2 8 0 0,1 8 0 16,-1 6-128-16,-3 8 0 0,-1 6 0 0,0 2 0 15,0 5-976-15,1 6-176 0,-1 4-48 16,0 0 0-16,2 2-1744 0,1 0-336 0</inkml:trace>
  <inkml:trace contextRef="#ctx0" brushRef="#br5" timeOffset="-28463.83">16558 13310 7359 0,'0'0'320'0,"0"0"80"0,0 0-400 0,0 0 0 16,0 0 0-16,0 0 0 0,0 0 3072 0,0 0 544 15,9-4 96-15,-1-2 32 0,3 1-2208 0,-1 0-448 16,1 1-96-16,1-1-16 0,0 1-544 0,1 0-112 15,0 3-32-15,0-3 0 0,-3-1-160 0,0 1-128 0,0 2 192 0,-10 2-192 16,9-3 320-16,-9 3-64 16,8-4 0-16,-8 4 0 0,8-7 256 0,-8 7 64 0,0 0 0 0,6-7 0 15,-6 7 192-15,0 0 32 0,0 0 16 0,5-10 0 16,-2 1-48-16,-3 9 0 0,4-11 0 0,-4 11 0 16,3-12-80-16,-1 0-32 0,-2-2 0 0,2 5 0 15,-2 9-176-15,0-13-32 0,0-1-16 0,-2 5 0 16,1-2-112-16,0-1-32 0,1 12 0 0,-3-12 0 15,1-2-32-15,-1 0 0 0,-1 1 0 0,1 4 0 16,-1-4-16-16,-1 2-16 0,0-2 0 0,-2 2 0 16,0 3-48-16,-2-1-16 0,0 3 0 0,0-2 0 15,-1 2-160-15,-2 2 160 0,1-1-160 0,-1-1 160 16,1 1-160-16,0 2 0 0,-1-1 0 0,1 0 0 16,-2 1 0-16,0 0 0 0,-2 2 128 0,2 1-128 15,1 0 0-15,-4 1 0 0,-3 0 144 0,0 2-144 16,1-1 0-16,-1 3 0 0,1-1 0 0,-1-1 128 0,2 1-128 15,-2-1 0-15,-2 3 0 0,2-3 128 0,1 2-128 0,1 2 128 16,-1-3-128-16,0 1 128 0,4 1-128 0,-1 3 144 16,-3-4-144-16,1 4 160 0,3-3-160 0,0 6 128 15,-3-2-128-15,1 3 128 0,2-6-128 0,-1 3 0 16,0 2 0-16,0-2 0 0,-2 4 0 0,4 0 0 16,-1 1 0-16,3-1 0 0,0 1 0 0,-1 3 0 15,-1 0 0-15,1 1 0 0,0 0 128 0,2 4-128 16,0 0 0-16,1 1 128 0,0 0-128 0,4 0 0 15,-1 3 144-15,2-2-144 0,0-4 0 0,2-1 0 16,0 0 0-16,0 1 128 0,0 0 0 0,2-2 0 0,0-2 0 16,2-3 0-16,0 3-128 0,0-1 192 15,1 1-64-15,1-1 0 0,1-1-128 0,0 2 144 0,-1-2-144 16,2 0 160-16,3-2-160 0,2 1 128 0,0 1-128 0,-1-1 128 16,2-2-128-16,-1 2 128 0,2 0-128 0,-1 1 128 15,1-4-128-15,1 2 160 0,0-1-160 0,3-4 160 16,-2 4-160-16,0-3 128 0,0 1-128 0,-1 1 128 15,2 0-128-15,-2 0 0 0,1-5 144 0,-1 3-144 16,0-2 0-16,0-1 128 0,-1-1-128 0,1-1 0 16,0-2 0-16,-1 2 144 0,1 0-144 0,2-1 0 15,-1-3 240-15,2-3-64 0,-1 2-16 0,1-2 0 16,-2-2-32-16,1 1 0 0,1-2 0 0,2 1 0 16,0-1-128-16,1-3 192 0,-1 2-192 0,0-2 192 15,-2 3-192-15,2 1 0 0,0-3 0 0,0 1 128 16,-1-2-128-16,0 1 0 0,0 3 0 0,-2-1 0 15,1-3 192-15,-1-1-32 0,1 1-16 0,-1-3 0 0,1 3-144 0,-1-1 0 16,0 3 0-16,-1-4 0 0,-1 0 0 0,0 0 0 16,2-3 0-16,-3 1 0 0,1 1 0 0,-3-2 0 15,0-1 0-15,0 1 0 0,-1-1 0 0,0 1 0 16,-1-3 0-16,-1 3 0 0,-1-1 0 0,1 0 0 16,-2-4 0-16,1 1 128 0,-2 0-128 0,-1 1 0 15,0-1 0-15,-1 0 128 0,1-1-128 0,-1 1 0 16,-2-1 0-16,-1 1 128 0,-1-1-128 0,1 1 0 15,0 1 144-15,-2 0-144 0,0-2 128 0,-1 2-128 16,2 1 160-16,-1 1-160 0,-4-2 128 0,0 4-128 16,0 1 0-16,-1-4 144 0,1 1-144 0,0 1 0 15,-2 3 0-15,2-3 128 0,-2 1-128 0,0 3 0 16,0-3 0-16,-1 3 0 0,0 1 0 0,-1-2 0 0,-2 2 0 16,1-3 0-16,-2 5 0 0,0-3 0 0,-1-1 0 0,0 0 0 15,-1 2 0-15,-1 1 0 0,-1 3 0 0,0-1 0 16,-2-2 0-16,0 5 0 0,0-4 0 0,1 3 0 15,1 3 0-15,-1 0 0 0,-2-2 0 0,4 3 0 16,0 0 0-16,1 0 0 0,-1 2 0 0,2 0 0 16,-4-1 0-16,2 2 0 0,-1 1 0 0,1 0 0 15,1-2 0-15,-3 2 0 0,1-2 0 0,1 2 0 16,1 3 0-16,-2-4 0 0,-2 3 0 16,1 1 0-16,-1 1 0 0,1 2 0 0,2-4 0 0,-1 3 0 15,1-2 0-15,0 1 0 0,0 3 0 0,3 1 0 16,-2-5-128-16,1 4 128 0,1-3 0 0,2 6 0 0,-2 1 0 15,2 2 0-15,1-6 0 0,-2 3 0 0,2 1-128 0,2 3 128 16,-2 1 0-16,1 3 0 0,0-1 0 16,4 2 0-16,-2-3 0 0,2 2 0 0,-1 1 0 0,1 2 0 15,2-3 0-15,-1 2 0 0,0 3-128 0,1-4 128 16,1 2 0-16,1-2 0 0,1 0 0 0,0 0 0 16,0-4 0-16,0 2 0 0,1 2 0 15,1-4 0-15,2 0 0 0,1 1 0 0,0-3 0 0,2 0 0 16,-1-2 0-16,3 3 0 0,0-2 0 0,1 0 0 15,0-1 0-15,2-2 0 0,0-2 0 0,2-1 128 16,0 0-128-16,0 3 0 0,2-4 0 16,1 4 0-16,2-4 128 0,3 0-128 0,-3-1 0 0,1 1 0 15,2-4 0-15,0 2 128 0,1-3-128 0,-1-2 0 0,-1-1 144 16,-1 3-144-16,0 0 0 0,1 0 0 16,-1-4 0-16,0 0 128 0,0 1-128 0,0-2 128 15,0 0-128-15,-1-3 128 0,2 0-128 0,0 0 0 16,0 2 0-16,3-5 128 0,-1 0-128 0,3 0 128 0,-2-3-128 0,2 1 128 15,-2-2-128-15,0 1 0 0,0 1 0 0,0-4 128 16,-2 0-128-16,0 2 0 0,-2-3 0 0,-1 0 128 16,-1 1-128-16,-2-2 0 0,0-2 0 0,0 1 128 15,1-1-128-15,-3 0 0 0,0-4 128 0,-4 1-128 16,1-2 0-16,1 2 144 0,-3-2-144 0,0 2 0 16,-2-2 128-16,-1-4-128 0,-2 2 0 0,-1-1 0 15,-1 0 0-15,-2 2 0 0,0-4 0 0,-1 2 0 16,-3 2 128-16,0-2-128 0,-1 0 0 0,-1 0 0 15,-3 0 0-15,0 2 0 0,0-1 128 0,0 1-128 16,-5 1 0-16,3 2 0 0,1-1 128 0,-3 2-128 16,3 2 0-16,-1-1 0 0,-2 0 0 0,1 1 0 0,1 1 0 15,0-1 0-15,-2 1 0 0,-2 3 0 0,1 2 0 0,-2-1 0 16,0 0 0-16,-1 3 0 0,1-1 0 16,-1 2 0-16,1-1 0 0,-3 3 0 0,-2-3 0 0,0 4 0 15,-1 1 0-15,-1 0 0 0,-2 0 0 0,-1 2 0 16,5 2-128-16,-2 1 128 0,0 3 0 0,3-2 0 15,-6 1 0-15,2-1 0 0,0 1 0 0,1 2 0 16,0 3 0-16,0-5 0 0,0 3 0 0,1 1 0 16,-1-2-128-16,0 2 128 0,2 0 0 0,-1-2 0 15,-1 0 0-15,1 4 0 0,-1 0 0 0,2 0 0 0,-1 0 0 16,2 1 0-16,-1 4 0 0,1-2 0 16,1 3 0-16,1-1 0 0,0 2 0 0,2 2-144 0,2 0 144 0,0 4 0 15,-1-2 0-15,2 3-128 0,1-2 128 16,1 4 0-16,-2 1 0 0,2 0 0 0,2 3 0 0,0-1-128 15,1 2 128-15,2 0 0 0,1-6 0 0,1 1 0 16,2 3 0-16,0-4 0 0,2 3 0 0,2-4-128 16,-1-2 128-16,3 1 0 0,-1-2 0 0,4-1 0 15,0 1 0-15,1-1 0 0,2-2 0 0,3 0 0 16,1-2 0-16,0-1 0 0,0 0 0 0,1 0 0 16,3 1 0-16,-2-1 0 0,2-2 0 0,0 0 0 15,0 1 0-15,1-3 0 0,-1 3 0 0,2-4 128 16,-2 0-128-16,1 0 0 0,1 0 0 0,2-2 0 15,-2 2 0-15,1-4 0 0,-1 0 0 0,-1 2 0 0,4-5 0 16,-2 0 0-16,1-1 0 0,0-1 0 16,-1-1 0-16,1-1 0 0,1-2 0 0,0 1 128 0,2 0-128 15,-1 1 0-15,2-2 0 0,-5 1 0 0,6-1 0 0,-2-2 0 16,0 1 0-16,-1 0 128 0,-3-4-128 16,1 4 0-16,-1 0 0 0,0-4 0 0,-1 0 0 0,1-1 0 15,-1 2 0-15,-4-2 128 0,2-1-128 0,0 0 0 16,0-3 0-16,0 2 0 0,-1-2 0 0,0-1 144 15,-1-2-144-15,1-1 0 0,-1-2 128 0,4 1-128 16,-3-2 0-16,0 1 0 0,-4 0 128 0,-1-2-128 16,-2-1 0-16,1-1 0 0,-3 1 0 0,-1 2 0 15,-2-2 0-15,-1-1 0 0,-2 1 128 0,0-1-128 0,-2-3 0 16,-2 1 0-16,1-3 128 0,-2 4-128 16,0-3 0-16,-1 5 0 0,-4-1 0 0,2 1 0 15,-2 1 0-15,-1 1 0 0,-1 0 0 0,0 1 0 0,-1 0 0 16,-2-1 0-16,0 2 0 0,-1-1 0 0,-1 0 0 0,-2-1 0 15,1-2 0-15,-2 4 0 0,-1 0 0 0,0 0 0 16,0-2 0-16,-1 2 0 0,-1 1 0 0,1 1 0 16,-2 1 0-16,-1 2 0 0,-2 5 0 0,0-1 0 15,-1 5 0-15,1 2 0 0,-2 2 0 0,0 2 0 16,-1 2 0-16,0-1 0 0,0 3 0 0,2 2 0 16,0-4 0-16,1 4 0 0,-1 0-128 0,0-2 128 15,2-1 0-15,-1 5 0 0,1 0 0 0,1 2 0 16,2 0 0-16,-1 1 0 0,2 4-128 0,-3-1 128 15,0-1 0-15,1 2 0 0,1 3 0 0,1 2 0 0,-1-1 0 16,1 3 0-16,0 0-128 0,0 2 128 16,3-2 0-16,0 4 0 0,1-2 0 0,-1 3-144 0,3 0 144 15,1 5 0-15,2 0 0 0,2 0 0 0,-2-6 0 0,2 2 0 16,0-1 0-16,2 0 0 0,0 0 0 0,2-4 0 16,0 3 0-16,2 0-128 0,1-4 128 0,2 2 0 15,1-2 0-15,3-4 0 0,-2 1 0 0,5 2 0 16,1 1 0-16,3-4 0 0,-1-3 0 0,5 2 0 15,3 1 0-15,0-1 0 0,-2 0 0 0,2-2 0 16,0-3 0-16,3 1 0 0,1 1 0 0,0-5 0 16,-1 1 0-16,2-1 0 0,-1-4 0 0,1 2 0 15,1-1 0-15,-3-2 128 0,0 1-128 0,0 0 0 16,1-2 0-16,1-3 0 0,0-1 0 0,1-1 0 16,-1 1 0-16,1-2 0 0,1-1 0 0,2-2 0 0,1-1 0 15,2 0 128-15,1-1-128 0,-2 0 0 0,2-2 0 16,-1-1 0-16,-1-3 0 0,1 2 0 0,0 1 0 0,-2 0 128 15,-1 1-128-15,-2-4 0 0,-1 3 0 16,2-3 0-16,-3 2 0 0,-2 1 0 0,-2-3 0 0,-1 0 128 16,0 0-128-16,-3-2 0 0,-1 0 0 0,-1-2 128 15,1 0-128-15,-4-1 0 0,0-3 0 0,0-4 128 16,-1 0-128-16,-1 0 0 0,-2-4 0 0,1 1 128 16,-4 0-128-16,0-1 0 0,-2 1 0 0,-1-2 128 15,-1-2-128-15,-2 4 0 0,-2-1 0 0,0 1 0 16,-2 1 0-16,-2-1 0 0,-3 3 0 0,1 2 0 15,-2-3 0-15,-1 3 0 0,-1-1 0 0,0-1 0 16,-2 2 0-16,-1 0 0 0,1 1 0 0,-3 3 0 16,-1 0 0-16,-2 1 0 0,-1-1 0 0,-2 4 0 0,2 1 0 15,-4 3 0-15,3 4 0 0,-6 1 0 16,1 2 0-16,-1 3 0 0,1 1 0 0,-2 0-128 0,0 0 128 0,1 0 0 16,0 5 0-16,-1 1-128 0,-1-1 128 0,1-1 0 15,-1 6 0-15,4 1 0 0,-3 1 0 0,1 4-128 16,0-1 128-16,2 1 0 0,0-2 0 0,2 4 0 15,3 1 0-15,0 3-128 0,1-1 128 0,2 1 0 16,2-3 0-16,-1 4-128 0,2 4 128 0,2-1 0 16,0 2 0-16,2-2 0 0,0 3 0 0,2 3 0 15,-1-2 0-15,2 5-128 0,2-1 128 0,0-1 0 16,1-1 0-16,3 0 0 0,1-2 0 0,3 1 0 16,0 0 0-16,2-3 0 0,0 2 0 0,3 1 0 15,2-4 0-15,2 1 0 0,0-3 0 0,2 3 0 0,3-2 0 16,1 0 0-16,2-4 0 0,2-2 0 0,0-1 0 15,-2-2 0-15,2-3 0 0,0 1 0 0,3-1 0 16,1-2 0-16,0 0 0 0,0-3 0 0,1 0 0 0,3-4 128 16,0 2-128-16,2-4 0 0,0 0 0 0,3-3 0 15,-1-1 0-15,2-2 128 0,-1-2-128 0,0 0 0 16,1-1 0-16,1-3 128 0,2 2-128 0,-1-2 0 16,-2 1 0-16,1-1 0 0,0 0 0 0,-1-3 128 15,-1 3-128-15,0-2 0 0,-2 3 0 0,-2-3 0 16,-2 2 0-16,-1-4 0 0,2 2 0 0,-3 1 128 15,-3-4-128-15,-1 1 0 0,-1-1 0 0,-3 0 128 16,0 0-128-16,-2-4 0 0,1-1 0 0,-4-1 128 16,0-2-128-16,1 1 0 0,-3 0 128 0,-1-2-128 0,-3-8 0 15,-1 1 144-15,-3 2-144 0,0-2 0 0,-2 2 128 16,-3-1-128-16,-2 2 0 0,0 0 0 0,-2 1 192 16,1-1-192-16,-1 0 192 0,-1 1-192 0,-1 3 160 15,-1-1-160-15,0 2 128 0,-1 2-128 0,0 1 0 16,-1 1 0-16,-1 4 0 0,-2-1 0 0,0-2 144 0,-1 3-144 15,-1 1 160-15,-2 1-160 0,0 1 0 0,-2 0 0 16,-2 2 0-16,-1 3 0 0,-1 2-128 0,1 0 128 16,-2 0 0-16,0 3 0 0,0 0 0 0,1 1-128 15,2 2 128-15,-3 2 0 0,0-1 0 0,1-2 0 16,2 3 0-16,-1 0 0 0,0 4 0 0,0-1 0 16,1 2 0-16,2-2 0 0,-1 3 0 0,1-2 0 15,-4 4 0-15,3-4 0 0,0 3 0 0,1-1-128 16,0 5 128-16,1 2 0 0,1 0 0 0,1 4 0 0,0 3 0 15,3-1 0-15,0 6-128 0,2-4 128 0,2 1 0 16,2 2 0-16,2 2 0 0,-1-2-128 16,3 0 128-16,2-2 0 0,1 2 0 0,3-3 0 0,1 4 0 0,1-6 0 15,2-3 0-15,2 5 0 0,-2-4 0 0,2 0 0 16,1-1 0-16,3 0 0 0,1-3 0 0,0 1 0 16,-1-2 0-16,3 3 0 0,-1-2 0 0,2-2 0 15,-1 0 0-15,2-1 0 0,0-1 0 0,2 1 0 16,-1-1 0-16,1-3 0 0,1 0 0 0,0 0 0 15,-1 0 0-15,2 0 0 0,2-2 0 0,1 2 0 16,-1-3 0-16,-1-2 0 0,3-2 128 0,0 1-128 16,3-4 0-16,-1 0 0 0,0-4 0 0,1 1 0 0,1-2 0 15,2-1 0-15,-2-1 128 0,2 0-128 16,0-1 0-16,-1 1 0 0,0 1 0 0,-1-2 0 0,0 2 0 0,-2-3 0 16,1 0 0-16,0-1 0 0,-5 1 0 0,1-2 0 15,0 3 0-15,0-2 0 0,-2 0 0 0,1-4 128 16,-1-3-128-16,0 2 0 0,-2 0 0 0,1-3 128 15,-1-6-128-15,-1-3 0 0,1 3 128 16,-2-2-128-16,0-5 0 0,-1-4 144 0,-2 0-144 0,-2-2 0 16,-4-1 0-16,-2-3 128 0,-3 0-128 0,-2 1 0 15,-1 3 0-15,-4 0 128 0,-2 5-128 0,-1 7 0 16,1-2 0-16,0 7 0 0,-2 2 0 0,1 1 128 16,0 3-128-16,1 3 0 0,-3 0 0 0,2 0 0 15,1 5 0-15,-1 2 0 0,1-3 0 0,2 2 0 16,6 5-192-16,-8-3 192 15,8 3-1056-15,0 0-96 0,0 0 0 0,0 0-16 16,5 14-1888-16,4-1-368 0</inkml:trace>
  <inkml:trace contextRef="#ctx0" brushRef="#br5" timeOffset="-24616.74">16745 13150 6447 0,'0'0'576'0,"0"0"-576"0,0 0 0 0,11 4 0 16,0-2 832-16,1 1 64 0,-1-3 16 0,1 0 0 16,-1-3-512-16,3 6-96 0,-1-3-32 0,0 0 0 15,-2-3 32-15,-1 3 0 0,0 0 0 0,-10 0 0 16,12 0 288-16,-2 0 64 0,-10 0 16 0,10-1 0 15,-10 1-144-15,10 0-16 0,-10 0-16 0,10-1 0 0,-10 1 112 0,9-3 32 16,-9 3 0-16,0 0 0 0,11-4 112 0,-11 4 16 16,7-2 16-16,-7 2 0 0,0 0 16 0,0 0 0 15,7-9 0-15,-7 9 0 0,0 0-192 0,0 0-32 16,0 0-16-16,3-9 0 0,0-1-192 0,-3 10-48 16,0 0 0-16,0-10 0 0,0-3-64 0,0 0 0 15,-3 2-16-15,2 1 0 0,1 10 32 0,-2-11 16 16,-2 0 0-16,1 0 0 0,3 11-32 0,-4-11 0 15,-1-1 0-15,1 2 0 0,-2-2-80 0,0 1-32 16,-1 3 0-16,1-2 0 0,-2 1-16 0,1-1-128 0,-2 5 192 16,0-2-64-16,0 2-128 0,0 1 0 0,-1-1 0 0,-1-1 0 15,-3 5 0-15,0-2 0 0,0 1 0 16,-2-2 0-16,5-1 0 0,-3 2 192 0,1 1-192 16,-1-1 192-16,-1 1-192 0,0-1 0 0,-2-1 0 0,2 2-176 15,0-1 176-15,-1 1 0 0,0 0 160 0,1 0-160 16,-1 2 128-16,2 0-128 0,2-1 0 0,-2 1 144 15,1 0-144-15,0 2 0 0,1 1 144 0,-2-1-144 16,-4 2 0-16,1 2 0 0,2-2 0 0,0 1 128 16,-2 3-128-16,1-1 192 0,-2 5-64 0,7-4 0 15,-2 4 0-15,-1 1 16 0,-3 0 0 0,-6 7 0 16,4-1-144-16,2-1 160 16,0 0-160-16,7-8 160 0,-3 0-160 0,3-1 160 0,-3 4-160 0,2-3 160 15,-3 1-160-15,1 2 128 0,0-4-128 0,2 4 128 16,0-1-128-16,-1 0 160 0,2 0-160 0,-3 5 160 15,3-1-32-15,0 0-128 0,0-1 192 0,3-1-64 16,-2 1-128-16,2 0 128 0,-1 1-128 0,3-4 128 16,0 0-128-16,0 1 192 0,0 1-192 0,0-2 192 15,0 2-192-15,0 1 0 0,0 1 0 0,1 3 0 0,0 0 0 16,0 0 0-16,2 1 0 0,0-7 128 16,0 1-128-16,2-3 0 0,-2 2 144 0,1 2-144 0,0 1 0 0,1-2 0 15,0-3 0-15,0 3 128 0,0 1-128 0,1-2 0 16,0-2 0-16,1 2 128 0,2 2-128 0,-1-1 0 15,1-2 0-15,3 6 128 0,0-4 0 0,0 1 16 16,1-2 0-16,3-3 0 0,0 2-16 16,2-3 0-16,1 1 0 0,1-1 0 0,0 0-128 0,2-2 160 15,-1 2-160-15,1-3 160 0,-1 3-160 0,0-3 0 16,-1 2 0-16,-4-1 128 0,1-3-128 0,-1 1 0 16,3 0 0-16,0-1 0 0,0-1 0 0,1-3 0 15,-1 0 128-15,2 1-128 0,-2 0 0 0,1-1 0 16,0-1 0-16,0 0 128 0,2 2-128 0,1-1 0 0,-3 0 0 0,1 0 128 15,0-1-128-15,0 1 0 0,2 0 0 16,-1-2 0-16,-1 1 0 0,1 0 0 16,0-2 0-16,1 1 0 0,0 1 0 0,0-1 128 0,-2 0-128 15,1-1 0-15,-1 1 0 0,1 0 0 16,-4-1 128-16,1-2-128 0,-2-1 0 0,0 3 0 0,-1-4 0 16,1 3 0-16,-1 1 0 0,0 0 0 0,1-1 128 0,1-2-128 15,-1 1 0-15,1 0 0 0,-2-2 144 0,2 1-144 16,-1-2 128-16,0 0-128 0,1 2 160 0,0-4-160 15,-3 1 160-15,3-2-160 0,-2 1 160 0,-1-2-160 16,-1-2 144-16,1-1-144 0,-1 0 128 0,0 2-128 16,-1-1 128-16,-2 1-128 0,0-1 0 0,0 2 128 0,-4-2 16 15,2 0 0-15,-2 1 0 0,2 2 0 0,-1-10 48 0,-2 3 0 16,0 3 0-16,-1-3 0 0,-1-1-192 16,0 0 192-16,0-4-192 0,-1 3 192 0,0 0-192 0,-1-1 128 15,3 2-128-15,-1-1 128 0,-2-2-128 0,0 2 0 16,-1 2 0-16,-1-1 0 0,-2-1 0 0,1 2 0 15,0 2 128-15,-1-1-128 0,1-1 0 0,0 3 0 16,-3 0 0-16,-2-1 0 0,-1 0 128 0,-1 2-128 16,-1 0 0-16,0 4 128 0,0 0-128 0,-2 5 0 15,0-2 0-15,0 1 0 0,-2 0 0 0,1 2 0 16,2-1 0-16,0 3 0 0,0-3 0 0,-1 3-144 16,0 0 144-16,1 2 0 0,-3 2-368 0,5 0 48 0,0 0 0 15,3 1 0 1,-2 4-1792-16,3-1-336 0,2 5-80 0,2 0-16 0</inkml:trace>
  <inkml:trace contextRef="#ctx0" brushRef="#br5" timeOffset="-20847.62">17060 13335 1839 0,'0'0'0'0,"0"0"160"0,0 0-160 0,0 0 0 0,7-5 0 0,-7 5 0 16,8-3 2272-16,-8 3 416 0,6-9 96 0,-6 9 16 16,0 0-1312-16,7-7-256 0,-7 7-48 0,0 0-16 15,6-5-128-15,-6 5-16 0,0 0-16 0,0 0 0 16,5-7-544-16,-5 7-96 0,0 0-32 0,0 0 0 15,0 0-176-15,0 0-32 0,7-7-128 0,-7 7 192 16,0 0-192-16,0 0 0 0,0 0 0 0,2-6 0 16,-2 6 240-16,0-9 0 0,0 9 0 0,0 0 0 15,-1-10 144-15,0 0 48 0,-2 2 0 0,-1-2 0 16,2 1 96-16,-2-1 32 0,0 0 0 0,0 1 0 16,0-4-208-16,1 3-32 0,-3 0-16 0,1 2 0 15,0-2-64-15,-1 2-16 0,0-2 0 0,-1 2 0 0,0-3-16 16,0 1 0-16,-3 1 0 0,2-2 0 0,0 4-80 0,0 2-128 15,2-3 176-15,-1 2-176 0,1-2 144 0,0 3-144 16,-1 0 0-16,2-4 144 0,-3 3-144 0,2 2 0 16,-2 0 0-16,1-2 128 0,-2 1-128 0,3 0 0 15,-3 0 144-15,0 0-144 0,0 1 144 0,0-1-144 16,-2-4 192-16,0 4-192 0,1-4 192 0,0 3-192 16,0 1 192-16,0-3-192 0,-2 3 192 0,2 2-192 15,-1-1 192-15,0-1-192 0,1 2 160 0,0-1-160 16,-1 1 128-16,-1-1-128 0,1-1 192 0,1 1-32 15,-1 2-16-15,4-3 0 0,-3 0-16 0,2 1-128 0,-2 0 192 16,2 3-64-16,-3-2-128 0,2 2 160 16,-1 0-160-16,0 1 160 0,-1 0-160 0,1 1 0 0,0 0 0 15,0 1 0-15,0-2 0 0,1 2 0 0,0-2 0 0,0 1 128 16,0-1-128-16,0 0 128 0,3 0-128 0,-3 0 128 16,-1 0-128-16,0 0 128 0,0 0-128 15,-1 2 128-15,0 0-128 0,-1-1 0 0,2 1 144 0,0-1-144 16,0 3 128-16,0-2-128 0,-2 0 128 0,2-1-128 15,-1 3 240-15,3 0-32 0,-2-3 0 0,0 4 0 16,-2-1-208-16,1 0 128 0,1 1-128 0,0 1 0 16,-1-2 128-16,0 2-128 0,-1 2 0 0,2-2 0 15,-1 4 0-15,-2-1 0 0,-1 3 0 0,1-3 0 16,2 1 0-16,-2-1 0 0,2 0 0 0,1-1 0 16,-2 4 0-16,1 1 0 0,1-1 0 0,0 1 0 15,-2 0 0-15,1-1 0 0,-1-1 0 0,1 3 0 0,-1 1 0 16,2-1 128-16,0-2-128 0,0 1 0 0,1 2 0 15,1-2 0-15,1-3 0 0,0 3 0 16,1-3 0-16,1 0 0 0,0 2 0 0,1-3 0 0,0 2 128 0,2-3-128 16,0 2 0-16,2 0 0 0,-1 2 144 15,1-1-144-15,0-11 128 0,3 11-128 0,0 2 0 0,0 1 128 16,1-2-128-16,0 0 0 0,-2 4 0 0,1-4 0 16,-1 0 128-16,1 0-128 0,-3 4 0 0,4-4 0 15,-2 1 0-15,1 2 0 0,0 1 0 0,1 0 0 16,0-2 0-16,1-2 0 0,-1 2 0 0,1-1 0 15,1-4 0-15,1 2 0 0,-1-3 0 0,0 1 0 16,1 3 0-16,0-6 0 0,-7-6 0 0,11 9 0 16,-1 0 0-16,-1-3 0 0,-2 3 0 0,2-4 0 0,0 2 0 15,1 0 0-15,2-2 0 0,-2 0 0 0,0 2 0 0,2-3 0 16,2 2 0-16,-2-1 0 0,0-1 0 0,2-2 0 16,-3 3 0-16,3 1 0 0,-1-1 0 15,1-3 0-15,-2 1 0 0,2 1 0 0,-1 1 0 0,0-2 0 16,0-1 0-16,-1 2 0 0,0 1 0 0,-1 0 0 15,1-2 0-15,-1 0 0 0,-1 1 0 16,2 1 0-16,-2-3 0 0,1 1 0 0,1 0 0 0,-1 0 0 16,1 5 0-16,0-4 0 0,0-2 0 0,-1 2 0 15,-2 0 0-15,1 1 0 0,0-1 0 0,1-3 0 16,-11-1 0-16,12 4 0 0,0-1 0 0,-1-2 128 16,-1-1-128-16,-10 0 0 0,13-1 0 0,-2-2 0 0,0-1 0 15,-1 3 0-15,1-3 0 0,-1-1 0 16,2 1 0-16,2 2 0 0,-1-2-192 0,1 0 192 0,1-4-272 15,1 3 64-15,2 1 16 0,0-1 0 0,0 0-80 0,0 0-16 16,1-4 0-16,0 2 0 0,-2-3 16 0,0 1 0 16,-2-5 0-16,0 0 0 0,1-2 272 0,-2-1-128 15,-3-2 128-15,2 1 0 0,-4-3 0 0,0 2 0 16,-4-2 0-16,-1 2 0 0,-2-3 0 0,-2 0 256 16,-2 3-64-16,-1 0 0 0,-2 0-192 0,0 0 0 15,-2 0 0-15,0-1 0 16,-2 1-400-16,1 0-176 0,1 1-48 0,-1 0 0 15,-1 0-1552-15,2 2-320 0,-1 2-64 0,2 1-16 0</inkml:trace>
  <inkml:trace contextRef="#ctx0" brushRef="#br5" timeOffset="-14225.1">16865 13255 7071 0,'0'0'320'0,"0"0"64"0,0 0-384 0,0 0 0 0,0 0 0 0,10 4 0 0,-10-4 320 0,0 0-16 16,0 0 0-16,9 3 0 15,-9-3-144-15,0 0-32 0,0 0 0 0,0 0 0 0,0 0 224 0,0 0 32 16,0 0 16-16,0 0 0 0,0 0 576 0,0 0 112 15,12 1 32-15,-12-1 0 0,0 0-176 0,10-4-48 16,-10 4 0-16,0 0 0 0,8-5-208 0,-8 5-48 16,0 0-16-16,8-6 0 0,-1-2-192 0,-7 8-48 15,5-8 0-15,-5 8 0 0,6-10 48 0,-1 5 0 16,0-4 0-16,-2 3 0 0,-3 6-48 0,1-10 0 16,-2 1 0-16,0-1 0 0,-1 2-16 0,2 8-16 15,0 0 0-15,-3-13 0 0,-2 2 48 0,-1 0 16 16,6 11 0-16,-6-9 0 0,0-2-144 0,1 0-16 0,0 3-16 15,-1-2 0-15,0 5-240 0,1-4 144 0,0 2-144 16,0 2 128-16,-1-3 48 0,-1 2 0 0,7 6 0 0,-9-13 0 16,2-1-48-16,-2 4-128 0,1-2 192 0,-2 3-64 15,2-1-128-15,-2 4 0 0,3-2 144 0,-4 4-144 16,4 2 0-16,-2-1 144 0,0 2-144 0,0-1 0 16,0 0 128-16,0 2-128 0,-1 0 0 0,0 0 0 15,0-4 0-15,0 3 0 0,-1 1 0 0,1 0 0 16,0-1 128-16,-1 0-128 0,-1-1 0 0,1 2 0 15,-1 2 0-15,1-2 0 0,-2-2 128 0,2 1-128 16,-1 1 0-16,1 0 128 0,-1-1-128 0,1 0 0 16,-2 1 160-16,1 0-160 0,0 0 128 0,1 0-128 15,-1 0 144-15,2 0-144 0,-1 1 160 0,0 0-160 16,0 0 128-16,1 2-128 0,0-1 0 0,-2 1 144 16,2 1-144-16,0-2 0 0,-2 2 0 0,0 0 0 0,2 1 0 0,-2-1 0 15,1 0 0-15,-1 2 0 0,1 0 0 16,-1-2 0-16,1 1 0 0,-1 3 0 0,2-2 192 0,0 1-64 15,-1-1 0-15,-1-1 0 0,1 3-128 0,-1 1 0 16,1-3 0-16,0 3 0 0,0-4 0 0,1 4 0 16,0-2 0-16,1 4 0 0,-1-5 0 0,0 0 0 15,1 3 0-15,0-1-176 0,0 3 176 0,0-2 0 16,0 1 128-16,2 2-128 0,-1-3 0 0,0 2 0 16,2-1 0-16,0 0 0 0,-1-4 128 0,1 2 0 15,-2 0 0-15,1 2 0 0,-3-3 0 0,4 0 0 16,0 2 0-16,0-3 0 0,2 5-128 0,-1-4 176 0,0 3-176 15,0-2 192-15,-2 1-192 0,2-3 160 0,-1 4-160 16,1-2 160-16,0 2-160 0,1-2 160 0,0 2-160 16,2-2 160-16,2-8-160 0,-4 14 128 0,1-4-128 15,1 0 128-15,-2 0-128 0,4-1 128 0,0-9-128 0,-3 13 128 16,3-2-128-16,0 2 128 0,0 0-128 0,3-4 128 16,-3 1 0-16,1 2-128 0,0 0 192 0,1-1-64 15,-2-11-128-15,2 14 160 0,1-4-160 0,-2 3 160 16,-2-1-160-16,2-2 0 0,2 2 0 0,-1-1 128 15,2-1-128-15,1 1 0 0,0-2 0 0,0 1 0 16,4-3 192-16,-1 3-64 0,-2-1 0 0,2 1 0 16,-8-10 0-16,11 9 0 0,-2 2 0 0,0-2 0 15,0 3-128-15,-2-1 192 0,-7-11-192 0,11 10 192 16,-3 3-192-16,1-2 0 0,-1-2 0 0,1 3 0 16,-1-3 0-16,-1 1 0 0,2-4 0 0,-1 3 0 0,2-3 0 15,-4 3 0-15,2-1 128 0,1 0-128 0,0 2 0 16,1-4 0-16,1 0 144 0,-2-1-144 0,3-1 192 15,-2 1-48-15,0 0 0 0,-10-5 0 0,13 4 0 0,-3-1 0 16,-1 1 0-16,-9-4 0 0,11 3-144 0,1 3 0 16,-2-4 144-16,-10-2-144 0,12 3 0 0,0-1 0 15,-1-2 0-15,1 1 128 0,-12-1-128 0,12 3 0 16,-1 1 0-16,-1-3 128 0,-10-1-128 0,13 1 0 16,-2 1 128-16,-1-2-128 0,0 0 0 0,2 0 128 15,-2 0-128-15,-10 0 0 0,10 0 0 0,2 0 144 16,0-2-144-16,-2 2 0 0,1 0 160 0,-1-1-160 15,-10 1 128-15,12-4-128 0,1 0 128 0,-3 2-128 0,2-1 128 16,-2 0-128-16,3-3 144 0,-2 3-144 0,1-1 160 16,2 0-160-16,0-2 144 0,-2 1-144 15,0-1 128-15,-1-1-128 0,-1 0 144 0,0 1-144 0,-1-3 160 16,2 3-160-16,0-4 160 0,-1 2-160 0,0-2 160 0,0 2-160 16,-2-4 160-16,2 1-160 0,-2-1 160 0,2 0-160 15,-2 2 128-15,2-3-128 0,-1 3 0 0,-2-1 144 16,4-3-144-16,-1 2 0 0,0 2 0 0,0-1 128 15,0 1-128-15,-1-2 0 0,0 2 0 0,-3 0 0 16,1-4 0-16,-1 2 0 0,-1 2 0 0,0-1 0 16,0 2 128-16,-1-4-128 0,1-2 128 0,-1 1-128 15,0 1 0-15,0-2 0 0,-1-2 128 0,1 1-128 16,-1-2 0-16,1 2 0 0,-2 2 0 0,1 0 128 16,-1-2-128-16,1 2 0 0,-1-1 0 0,-2 2 0 0,-1 2 0 15,0 0 0-15,1-2 0 0,-1 3 0 16,-1-3 0-16,-2 2 0 0,2 0 0 0,-1-1 0 0,0-1 0 15,-1 1 0-15,0 0 0 0,0 0 0 0,2 1 0 0,-2-3 128 16,-1 2-128-16,0 2 0 0,0-2 0 16,-1 0 0-16,1 1 0 0,-1-1 0 0,0 5 0 0,-2-4 0 15,0 3 0-15,1-3 0 0,-2 5 0 0,0 0 0 16,0 1 0-16,0 1 0 0,-1-5 0 0,0 3 0 16,0 0 0-16,-1-1 0 0,1 1 0 15,-1-2 0-15,-1-1 0 0,0 3 0 0,-2 1 0 0,1-2 0 16,3-2 0-16,-4 0 0 0,1 3 0 0,0-2 0 15,2 3 0-15,-2 3 0 0,-1-7 0 0,0 4 0 16,3 2 0-16,-2 1 0 0,0-6 0 0,1 3 0 0,-1 2 0 16,2 0 0-16,0-1 0 0,1 1 0 0,-1 1 0 15,-1 0 0-15,0 0 0 0,0 2 0 0,0 0 0 16,-1 0 0-16,0 0 0 0,2-1 0 0,-1 1 0 16,2 0 0-16,-4 0 0 0,1 0 0 0,1 0 0 0,-1 1 0 15,-1 0 0-15,0 2 0 16,1-3 0-16,1 2 0 0,-2 1 0 0,1 2 0 0,0-1 0 0,0 1 0 15,-2-3 0-15,1 2 0 0,0 3 0 0,0-1 0 16,0 0 0-16,0-1 0 0,0 0 0 16,0 4 0-16,2-1 0 0,-1 2 0 0,-1-5 0 0,0 4 0 15,2 1 0-15,0 2 0 0,-1-2 0 0,2 1 0 16,-1-3 0-16,1 3 0 0,2 3 0 0,-3-2 0 16,0-2 0-16,2 1 0 0,2 0 0 0,2 1 0 15,-2 1-128-15,3 0 128 0,-4-1 0 0,1 4 0 0,1-2 0 16,-1-2 0-16,0 2 0 0,1 0 0 0,0-1 0 15,0-3 0-15,0 2 0 0,4-1 0 0,-4-1 0 16,2 3 0-16,1-3 0 0,2 3 0 0,-2 2 0 16,3-1 0-16,0-5 0 0,-1 4 0 0,2-3 0 0,0 1 0 15,2 2 0-15,-1-3 0 0,1 3 0 0,1 1 0 16,-1 0 0-16,1 0 0 0,1-1 0 0,0 1 0 16,1-3 0-16,-3 0 0 0,3 2 0 0,2 2 0 15,-1-4 0-15,2 0 0 0,-1 0 0 0,0 0 0 16,0 1 0-16,1-3 0 0,-2 0 0 0,2 0 0 15,-1 2 0-15,4 2 0 0,0-4 0 0,-1 2 0 16,-3-2 0-16,-1 2 0 0,4 1 0 0,0-2 0 0,-1 1 0 16,1-4 0-16,-1 3 0 0,0-2 0 0,0 1 0 15,1-3 0-15,0 3 0 0,2-3 0 0,-3 1 0 16,2 0 0-16,1-3 0 0,-1 0 0 0,-1 0 0 0,2 1 0 16,-12-5 0-16,11 4 0 0,1-2 0 0,0 2 0 15,-3 0 0-15,3 1 0 0,-2-1 0 0,0-2 0 16,-10-2 0-16,13 4 0 0,-4 0 0 0,1 2 0 15,-10-6 0-15,12 3 0 0,0-1 0 0,-3 1 0 16,2-2 0-16,-1 1 0 0,1-2 0 0,-3 0 0 16,3 1 0-16,-1-1 0 0,0 0 0 0,0-1 0 15,2-2 0-15,-1 2 0 0,0-1 0 0,1 1 0 16,-2-1 0-16,1 0 0 0,1 0 0 0,-1-2 0 16,1 0 0-16,-1 0 0 0,2 2 0 0,-2-1 0 15,-2-2 0-15,-9 5 0 0,10-4 0 0,2 2 128 0,-2-1-128 16,-1 1 0-16,-1-5 0 0,-1 2 0 0,1 0 0 15,-1 1 0-15,1-3 0 0,0 0 0 0,-1 4 0 16,5-5 0-16,-3 2 0 0,1-4 0 0,-1 2 0 0,1-1 0 16,-1 0 0-16,0 0 0 0,1 0 0 0,0 0 0 15,1 3 0-15,0 1 0 0,-2-5 0 0,-1 2 0 16,0-2 0-16,-2 4 0 0,-2-5 0 16,1 5 0-16,-1-4 0 0,1 2 0 0,-5 8 0 0,5-10 0 15,-1 1 0-15,0-2 0 0,0 2 0 0,1-2 0 16,-5 11 0-16,2-12 0 0,2 1 0 0,0-5 0 15,0 1 0-15,-2 0 0 0,5-2 0 0,-2 1 0 16,-1 1 0-16,1 1 0 0,-1 0 0 0,-1 1 0 16,0 1 0-16,-1-2 0 0,0-1 0 0,-2 1 0 15,-2-1 0-15,2 2 0 0,-1 1 0 0,0-2 0 0,0 0 0 16,-1 0 0-16,0-2 0 0,-1 1 0 0,1-3 0 16,-1 3 0-16,2 0 0 0,-2 1 0 0,1 1 0 0,1-2 0 15,-1-2 0-15,0 3 0 0,-2 4 0 0,1-1 0 16,1-3 0-16,-2 4 0 15,-1 1 0-15,0 1 0 0,-2-1 0 0,1 2 0 0,1-2 0 0,-3 4 0 16,2 1 0-16,-2-3 0 0,0 1 0 0,-1 1 0 16,-2-3 0-16,1 1 0 0,0-1 0 0,0 2 0 15,-1 2 0-15,0 0 0 0,0 0 0 0,-1 2 0 16,1-2 0-16,-2 0 0 0,-1 2 0 0,4-2 0 16,-1 4 0-16,-3-3 0 0,1 1 0 0,-1 2 0 15,-1-2 0-15,0 4 0 0,-3 3 0 0,0-4 0 16,0-2 0-16,2 1 0 0,-2 0 0 0,0 1 128 15,2-1-128-15,-2 0 0 0,0 0 0 0,3 3-176 0,-1-1 176 16,2-1 0-16,0 2 0 0,0-1 0 0,2 1 0 16,-1 2 0-16,0-1 0 0,1 0 0 0,-1-2 0 0,0 2 0 15,1 1 0-15,-1-1 0 0,0 1 0 0,0 1 0 16,1-2 0-16,-2 0 0 0,1 4 0 0,0-1 0 16,-3-2 0-16,4 3-128 0,1-2 128 0,-2 3 0 15,2 1 0-15,-1 1 0 0,0-5 0 0,1 5 0 16,1-2 0-16,1 3 0 0,-1-3 0 0,1 2 0 15,0-1 0-15,3 3 0 0,0 2 0 0,-1 2 0 16,1-1 0-16,1 2 0 0,-2 0 0 0,2 1 0 16,0-1 0-16,0 3 0 0,-1 2 0 0,2 1 0 0,2-2 0 15,0 1-128-15,-2 2 128 0,3-1 0 0,1 2 0 16,1 1-128-16,1-5 128 0,0 6 0 0,1-3 0 16,1-1 0-16,1 0 0 0,1-3 0 0,-1 4 0 15,1 0 0-15,1-3 0 0,0 0 0 0,0 1 0 0,2 0 0 16,0-4 0-16,-2-1 0 0,0-1 0 0,-1-6 0 15,5-1 0-15,1 0 0 16,-1-3 0-16,1-1 0 0,-2 2 0 0,1-3 0 0,2 0 0 0,0 0 0 16,-1-2 0-16,1-1 0 0,-1-1 0 0,-1 2 0 15,-2-1 0-15,4 1 0 0,-4-2 0 0,1 3 0 16,-10-4 0-16,12 3 0 0,2-2 0 0,-1 0 0 16,0 2 0-16,-3-1 0 0,0 1 0 0,0-2 0 15,1-1 0-15,0 0 0 0,2 0 0 0,1 0 0 16,0-3 0-16,-2 2 0 0,4 0 0 0,-2-2 0 0,-2 2 0 15,0 1 0-15,2-2 0 0,-3-1 0 0,-1-1 0 0,2 2 0 16,-1-2 0-16,-1 1 0 0,1-2 0 16,1-1 0-16,2 0 0 0,0 2 128 0,-1-4-128 0,0 2 0 15,-1-1 0-15,2-2 0 0,0 3 0 0,2-3 0 16,0 2 0-16,-1-5 0 0,-1-1 0 0,0 3 0 16,-2-1 0-16,-1 2 0 0,-1-2 0 0,-1 0 0 15,-1-1 0-15,0-4 0 0,-1 4 0 0,1 0 0 16,-2-2 0-16,0-1 0 0,1 1 0 0,0-3 0 15,-3-2 0-15,3 2 128 0,0 0-128 0,-2-2 0 16,2-1 0-16,-1-3 0 0,0-3 0 0,2 4 0 16,-2 1 0-16,1 2 0 0,-2 1 0 0,0 1 0 15,-1-3 0-15,-3 1 0 0,-2-1 0 0,-2-2 0 0,-1 3 0 16,1-2 0-16,-4-2 0 0,-2 3 0 0,-1-1 0 16,0 2 128-16,-1 1-128 0,-1 3 0 0,1 1 0 15,-1 1 0-15,1 2 0 0,2 0-160 0,-1 5 160 0,2 0-208 31,-2 5-1984-31,2 0-400 0,-2-1-80 0,10 2-16 0</inkml:trace>
  <inkml:trace contextRef="#ctx0" brushRef="#br5" timeOffset="-10675.58">16900 13232 15663 0,'0'0'1392'0,"0"0"-1120"16,0 0-272-16,0 0 0 0,0 0 768 0,0 0 80 15,0 0 32-15,0 0 0 0,0 0-304 0,0 0-48 0,0 0-16 0,0 0 0 16,0 0-64-16,0 0 0 0,0 0-16 0,0 0 0 16,0 0 16-16,0 0 16 0,0 0 0 0,0 0 0 15,0 0-128-15,0 0-16 0,0 0-16 0,0 0 0 16,0 0 0-16,0 0 0 0,0 0 0 0,0 0 0 16,0 0-16-16,-2-12 0 0,2 12 0 0,-3-12 0 15,-3 2 32-15,1-4 0 0,3 0 0 0,-2 3 0 16,0-1 64-16,-1 1 32 0,0 1 0 0,0-2 0 15,1 1-112-15,-2 1-32 0,6 10 0 0,-5-16 0 16,-2-1-144-16,1 1-128 0,0 2 192 0,-2 4-192 16,2-4 192-16,-1 0-192 0,-2-1 192 0,0 2-192 15,2 2 240-15,-3 2-64 0,0-2-16 0,-2-1 0 16,1 3-32-16,-2-1 0 0,0 4 0 0,-1-2 0 0,0 3 0 16,0 1-128-16,0 4 192 0,-1-1-64 0,0 0-128 0,0 1 0 15,-2 0 0-15,2 2 0 0,-2-1 0 0,2 3 0 16,0-1 0-16,-2 2 0 0,1-1 0 0,-1-2 0 15,2 1 0-15,0 2 0 0,-1-1 0 0,1-1 0 16,1 1 0-16,-1 1 0 0,-2 2 0 0,1-3 0 16,-1-1 0-16,0 2 0 0,-1 3 0 0,-1-2 0 15,-2 2 0-15,1-3 0 0,1-1 0 0,0 2 0 16,1 3 0-16,0-2 0 0,2 0 0 0,2 0 0 16,0 4 0-16,1-1 0 0,0 2 0 0,1 0 0 15,0-3 0-15,2 5 0 0,0 0 0 0,1 1 128 16,0 1-128-16,0 1 0 0,2 1 0 0,-1 3 0 0,0-1 0 15,1 2 0-15,-2-2 0 0,4 1 0 16,-2 0 0-16,1-2 0 0,0-1 0 0,-1 2 0 0,0-1 0 0,0-2 0 16,2 2 0-16,3-3 0 0,-3-2 128 15,2 1-128-15,0 1 0 0,2-1 0 0,0 3 0 0,1-3 128 16,-1-1 32-16,2-1 0 0,0 3 0 0,2-1 0 16,-2-2-32-16,2-1-128 0,-2 0 192 0,3 4-64 15,-3-2-128-15,1-2 0 0,0 1 144 0,0 1-144 16,1-1 0-16,1-2 128 0,-2 2-128 0,3 0 0 15,-1-3 0-15,1 1 128 0,-1 1-128 0,2-2 0 16,-1 1 128-16,2-2-128 0,-1 2 128 0,0-2-128 16,0 0 144-16,2 0-144 0,0 0 192 0,2-4-192 15,-1 3 160-15,3-2-160 0,-1 2 128 0,0 1-128 0,1-3 128 0,1 3-128 16,2-3 0-16,-1 1 128 16,1-1-128-16,3-3 0 0,1-1 144 0,0 1-144 0,-1-1 160 0,1-1-32 15,0-1-128-15,-1 3 192 0,0-2-192 16,-1-1 144-16,1 0-144 0,0-1 128 0,-3-2-128 0,0 2 0 15,1 0 0-15,-1 1 128 0,0-4-128 16,0 2 0-16,1 0 0 0,-1-2 0 0,0-2 0 0,0 2 128 16,-2 0-128-16,1 1 0 0,0-4 0 0,0 3 128 15,0 1-128-15,-2-2 0 0,2-2 128 0,-2 3-128 16,0 2 0-16,-1-3 128 0,1-3-128 0,0 2 128 16,0-2-128-16,-1 2 128 0,2 1-128 0,-3-3 0 15,3 0 0-15,-1 2 128 0,1-3-128 0,0 4 128 16,1-2-128-16,0 0 128 0,-1 1-128 0,-1-3 160 15,1 0-160-15,0-2 160 0,-2-1-160 0,1 2 192 16,-2-5-192-16,0 1 192 0,-1 0-192 0,0-3 160 0,0-1-160 16,-2 1 160-16,1 3-16 0,-1-2 0 0,0-1 0 0,-1-4 0 15,1 1 32-15,-2 0 0 0,-2-1 0 0,1 2 0 16,0-1 32-16,-4 0 16 0,1-3 0 16,-1-1 0-16,-1-1 16 0,-3 1 0 15,0-1 0-15,-1 2 0 0,-2 1-96 0,-1 3-16 0,2 3 0 0,-2 0 0 16,0 0-128-16,1 2 128 0,-1 4-128 0,-1 0 128 15,3-3-128-15,-3 5 0 0,0-1 0 0,-2 3 0 16,1 3-336-16,-2 0 0 0,1-2 0 16,-1 5 0-1,2 5-2736-15,1 0-560 0,-6 2-96 0,6 4-32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1:07:57.5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2749 4013 13823 0,'7'-14'1216'0,"-7"14"-960"0,0 0-256 0,0 0 0 0,2-8 960 0,0-3 128 16,-2 11 48-16,0 0 0 0,0 0 16 0,-9-3 16 16,-1 0 0-16,-2 2 0 0,-1 1-224 0,-1 1-48 15,-2 2-16-15,-4-2 0 0,-5 3 16 0,1-1 16 16,-1 3 0-16,-1-1 0 0,-5 6-256 0,-1 3-48 16,-2 3-16-16,-2 2 0 0,-1 1-32 0,-2 4-16 15,-2 2 0-15,12-2 0 0,-6 2-48 0,-3 5-16 16,-1 1 0-16,-1 2 0 0,5 2-112 0,1-1-32 15,2-3 0-15,5 0 0 0,5 0-48 0,7-2-16 16,5-3 0-16,5-1 0 0,5-3 48 0,8-4 0 16,6-1 0-16,3 0 0 0,5-4 80 0,7-4 32 15,6 0 0-15,3-5 0 0,4-2-176 0,2-2-16 16,1-2-16-16,2 0 0 0,0-1-96 0,-2 1-128 16,0-1 176-16,-3 0-176 0,-4 0 0 0,-1-3 0 15,-3 1 0-15,7 0 0 16,-9 1-2032-16,-8 2-400 0,-5 1-96 0</inkml:trace>
  <inkml:trace contextRef="#ctx0" brushRef="#br0" timeOffset="242.13">2917 4496 27647 0,'0'0'2448'0,"0"0"-1952"0,8 4-496 0,-2 5 0 0,-1 0 1216 15,-1 5 128-15,-4 4 48 0,0 5 0 16,-2 3-16-16,-2 4 0 0,-4 4 0 0,-2 2 0 0,0 2-208 0,-4 5-32 16,-1 1-16-16,-2 3 0 0,-1 3-480 0,2-4-80 15,-1-1-32-15,1-4 0 0,-1-1-352 0,2-4-176 16,3-4 160-16,2-1-160 0,1-7 0 0,3-3 128 16,1-3-128-16,2 4 0 15,3-9-1584-15,0-13-352 0,0 0-80 16</inkml:trace>
  <inkml:trace contextRef="#ctx0" brushRef="#br0" timeOffset="8687.76">4396 3834 5519 0,'0'0'240'0,"0"0"64"0,7-9-304 0,0 0 0 0,-2 2 0 0,-5 7 0 15,0 0 3120-15,1-8 560 0,-2 3 112 0,-3 0 32 16,-1-1-1728-16,-4 2-352 0,-4 1-64 0,-1 1-16 15,-1-1-432-15,-5 3-80 0,-2 1-32 0,-5 5 0 16,-2-1-336-16,-2 4-64 0,-2-2-16 0,-5 7 0 16,0 3-272-16,-3 3-64 0,0 5-16 0,-4 5 0 15,1 7-96-15,0 2-32 0,2 3 0 0,3-1 0 0,2-2 80 16,7 2 16-16,4-1 0 0,6-3 0 0,5-3 32 0,7-3 16 16,7-1 0-16,7-2 0 0,6-5 0 0,7-1 0 15,6-2 0-15,7-3 0 0,3-3 0 16,4-7 0-16,5 1 0 0,3-5 0 0,1-3-176 0,1-3-16 15,-2-3-16-15,-3-1 0 0,1 1-160 0,-7-4 192 16,-3 0-192-16,11-6 192 16,-8 2-752-16,-7 3-144 0,-8 0-16 0,-11 3-10672 15,0 4-2144-15</inkml:trace>
  <inkml:trace contextRef="#ctx0" brushRef="#br0" timeOffset="9398.03">4643 4420 10127 0,'0'0'896'0,"0"0"-704"15,0-182-192-15,7 358 0 0,-1-183 2432 0,2 4 464 0,-1-4 96 16,2 3 16-16,0-1-896 0,3 2-192 0,0-4-16 0,5 1-16 16,-4 2-592-16,1 0-112 0,0-1-32 0,1 3 0 15,0 2-288-15,-4 1-64 0,1 4-16 0,-2 1 0 16,0 2-400-16,-3 3-96 0,-4 5-16 0,-3 0 0 15,-2 6-48-15,-4 1-16 0,-6 3 0 0,-2 2 0 16,-2 3 256-16,-3 1 48 0,-1-4 16 16,-1 0 0-16,2-2 32 0,1 1 0 0,3-3 0 0,5-4 0 15,1-3-32-15,2-3 0 0,5 0 0 0,3-5 0 16,3 0-208-16,5-4-32 0,5-1-16 0,4-4 0 16,7-2-16-16,3-2-16 0,4-1 0 0,5-5 0 0,2 1-240 0,2-2 176 15,1 2-176-15,0-1 160 0,-3-3-160 16,-1 3-144-16,-1-1 144 0,-1 2-208 15,-3-2-2288-15,-3 1-464 0</inkml:trace>
  <inkml:trace contextRef="#ctx0" brushRef="#br0" timeOffset="10065.85">5720 3848 14623 0,'0'0'640'0,"0"0"144"0,0 0-624 0,0 0-160 0,0 0 0 0,0 0 0 15,0 0 1088-15,0 0 192 16,0 0 48-16,0 0 0 0,8 3-48 0,2-3 0 16,3-2 0-16,1 0 0 0,3-3-160 0,6 0-32 0,3 0-16 0,4-4 0 15,6 1-304-15,4-2-64 16,5 1-16-16,4-1 0 0,5 2-208 0,3-3-32 15,2-1-16-15,0-2 0 0,0-1-224 0,-1 1-32 0,-4 0-16 0,-4 4 0 16,-4-3-160-16,-4 6 192 0,-2-1-192 0,4 2 192 16,-11 1-512-1,-10 0-80-15,-9 1-32 0,-14 4-9040 0,0 0-1792 0</inkml:trace>
  <inkml:trace contextRef="#ctx0" brushRef="#br0" timeOffset="10315.41">5917 4088 10127 0,'-11'8'448'0,"6"-4"96"0,-1 0-544 0,6-4 0 15,0 0 0-15,0 0 0 0,0 0 3856 0,9 6 672 16,3-1 128-16,4-2 16 0,5-3-2688 0,4-2-560 16,4 0-96-16,7-3-32 0,6-3-304 0,2-1-64 15,5 0-16-15,4-5 0 0,-1-1-192 0,2 0-32 16,-2 0-16-16,-3-3 0 0,0 0-224 0,-4 3-64 15,-1 1 0-15,-4 1 0 0,-4 3-256 0,-4 0-128 16,-6 3 128-16,7-4-128 16,-7 2-432-16,-6-1-160 0,-5 2-48 0,-2 1 0 15,-3 2-2288-15,-2 1-464 0</inkml:trace>
  <inkml:trace contextRef="#ctx0" brushRef="#br0" timeOffset="10887.01">6396 3032 18431 0,'0'0'816'0,"0"0"160"0,0 0-784 0,0 0-192 15,-4 9 0-15,-1-1 0 0,0 4 832 0,-1 4 112 0,-2 1 16 0,1 8 16 16,-2 4 256-16,0 4 48 0,0 6 16 0,-1 4 0 15,-3 8 80-15,2 7 16 0,-1 9 0 0,1 5 0 16,-1 3-304-16,1 3-48 0,-2 2-16 0,3 1 0 16,-3 2-496-16,2-7-96 0,-1-6-32 0,1-5 0 15,1-5-176-15,1-7-32 0,1-5-16 0,3-4 0 16,0-8-32-16,1-3 0 0,3-2 0 0,1-6 0 16,0-3 0-16,3-7 0 0,-1-3 0 0,2-6 0 15,-4-6-352-15,0 0-80 0,9-6-16 0,1-3-10896 16,3-5-2176-16</inkml:trace>
  <inkml:trace contextRef="#ctx0" brushRef="#br0" timeOffset="11327.42">7812 3116 19343 0,'4'-28'1728'0,"-1"18"-1392"16,1-3-336-16,-1-1 0 0,0 4 1856 0,-1 1 320 16,-2 9 48-16,0 0 16 0,0 0-1296 0,-7 5-256 15,-3 5-48-15,-6 7-16 0,-5 2 80 0,-5 8 32 16,-3 7 0-16,-3 8 0 0,1 0 80 0,-3 10 16 15,-4 9 0-15,1 6 0 0,1 5-208 0,0 3-48 16,3 2 0-16,4 2 0 0,2 4-384 0,8-7-64 16,8-1-128-16,8-9 176 0,7-11-176 0,6-7 0 0,5-9 144 0,7-6-144 15,5-7 560-15,2-7 32 0,6-5 16 16,5-9 0-16,3-8 224 0,4-4 32 0,3-7 16 0,3-5 0 16,-1-8-176-16,0-6-16 0,-1-8-16 0,-4-5 0 15,-5-7-96-15,-3-7 0 0,-3-2-16 0,-5-8 0 16,-6-4-16-16,-5-7 0 0,-4-4 0 0,-8 5 0 15,-5 25-336-15,-4 3-64 0,-6 4-16 0,-3 5 0 16,-5 6-128-16,-7 2 0 0,-7 6 0 0,-5 8 0 0,-17 1 0 0,-5 9 0 16,0 6 0-16,-1 6 0 15,0 4-1792-15,3 5-256 16,5 7-32-16,-14 7-18016 0</inkml:trace>
  <inkml:trace contextRef="#ctx0" brushRef="#br0" timeOffset="19803.55">1844 6517 9503 0,'0'0'416'16,"0"0"96"-16,0 0-512 0,0 0 0 0,0 0 0 0,0 0 0 0,3-6 608 0,-3 6 32 16,2-11 0-16,-2 11 0 0,0-8-416 0,0 8-80 15,0 0-16-15,0 0 0 0,0-10-128 0,0 10 0 16,0 0 0-16,0 0 128 0,0 0-128 0,0 0 0 15,0 0 0-15,0 0 0 0,0 0-384 0,0 0 64 16,0 0 0-16,0 0 0 16,0 0-544-16,0 0-96 0,0 0-32 0</inkml:trace>
  <inkml:trace contextRef="#ctx0" brushRef="#br0" timeOffset="22469.49">3394 4732 16175 0,'0'0'704'0,"0"0"176"0,-5-7-704 0,-2 0-176 0,2 0 0 0,5 7 0 16,0 0 1120-16,-6-5 192 0,-2 0 32 0,8 5 16 0,0 0 48 16,0 0 16-16,0 0 0 0,0 0 0 0,-9-4-208 0,9 4-32 15,0 0-16-15,0 0 0 0,0 0-272 0,0 0-64 16,0 0-16-16,0 0 0 0,0 0-288 0,0 0-48 15,0 0-16-15,0 0 0 0,0 0 48 0,8 12 16 16,1-3 0-16,-1 1 0 0,2-4-80 0,3 6-32 16,-2 2 0-16,2-2 0 0,1 2-112 0,0 1-32 15,-2 1 0-15,1 3 0 0,-1 2 0 0,-1 5 0 16,2-3 0-16,-3 1 0 0,-5 1-16 0,1-1 0 16,-2 2 0-16,-1 1 0 0,-3-3 32 0,-3 4 0 15,-1-2 0-15,-2 2 0 0,3-6-16 0,-4 0 0 16,-3 0 0-16,-2 0 0 0,1-2-64 0,-2 1-16 0,0-1 0 15,1 0 0-15,-2-4-16 0,1-2-16 16,-1 1 0-16,0-1 0 0,1-1-160 0,0 1 0 0,2-2 0 16,1-3 0-16,4 1 0 0,-3-2 160 0,-2 0-32 0,3-6-128 15,8-2 128-15,-12 1-128 16,2-1 0-16,10 0 0 0,0 0 0 0,0 0 160 16,0 0-160-16,0 0 128 0,-9-1 0 0,9 1-128 15,0 0 192-15,0 0-64 0,1-14-128 0,4 4 128 0,4-1-128 16,1-1 128-16,-3 1-128 0,2-3 0 0,1-2 0 15,1 2 0-15,1 0 0 0,-1 2 128 0,2-6-128 16,1 3 0-16,-1-4 0 0,-1 0 0 0,1-2 0 0,1 0 0 16,0-1 0-16,-3-1 0 0,0 2 128 0,-1-6-128 15,0 4 0-15,-1-4 0 0,-2 2 0 0,-1 2 128 16,-4-1-128-16,-1 1 0 0,-1 1 0 0,-2 1 0 16,-2-2 128-16,-1 2-128 0,-1 2 0 0,-2 2 128 15,-1 0-128-15,0 1 0 0,-2-1 0 0,1 3 0 16,-2 0 0-16,1 0 0 0,-2 0 0 0,-1 4 0 0,0 0 0 15,-1 3 0-15,-1 1 0 0,1 1 0 0,-1 0 0 16,-1 0 0-16,1 0 0 0,2 1 0 0,2 0 0 0,0 3 0 16,-4 0 0-16,4-1 0 0,0 1 0 0,2-2 0 15,1 2 0-15,9 1 0 0,0 0 0 0,0 0 0 16,0 0 0-16,-9 4 0 0,9-4 0 0,0 0 0 16,0 0-144-16,0 0 144 0,0 0 0 0,0 0 0 15,0 0 0-15,0 0 0 0,0 0-128 0,10 8 128 16,4-3 0-16,0 1 0 0,-1-1 0 0,0 3 0 15,3-1 0-15,-1 1 0 0,1 1 0 0,0-1 0 16,1 2 0-16,1 0 0 0,-1 3 0 0,1 2 0 0,0 0 0 16,-2 3 0-16,0 1 0 0,-1 1 0 0,-5 1 0 15,0 0 0-15,-1 2 0 0,-1 0 0 16,-3-1 0-16,0 2 0 0,-1 0 0 0,-3-1 0 0,-2 1 0 16,-2 3 0-16,-1-3 0 0,-1 3 128 0,-3-5-128 0,-3 3 144 15,0 0-144-15,-2-5 192 0,-1 2-192 0,-2 1 192 16,0 2-192-16,0-2 0 15,-1-1 144-15,3 1-144 0,-1-4 0 0,-1-2 128 16,-5-4-128-16,3 1 0 0,5 0 0 0,-1-2 144 0,-3-4-144 0,2 1 0 16,-1-4 144-16,1-2-144 0,1 0 0 0,0-2 144 15,-1-1-144-15,2-1 0 0,2-1 144 0,2 1-144 16,9 1 0-16,-9-1 0 0,9 1 0 0,0 0 0 16,-8-2 0-16,8 2 0 0,0 0 0 0,0 0 0 15,0 0 0-15,0 0 0 0,0 0 0 0,7-7 0 16,-7 7 0-16,11-7 0 0,3 1 0 0,1-4 0 0,-2 1 0 15,0-2 0-15,0-1 0 0,-1 2 0 0,6-4 0 16,-3 1 0-16,-1 1 0 0,3-4 0 0,3 1 0 16,-1-1 0-16,-2-2 0 0,-2-3 0 0,-1 2 0 0,1-1 0 15,2-2 0-15,-2 2 0 0,-2 0 0 0,1 1 0 16,0-2 0-16,-2 2 0 0,-1-6 0 16,-2 4 0-16,1 1 0 0,-4 0 128 0,-2 1-128 0,-2-2 0 15,-2 0 0-15,0-1 128 0,-1 3-128 0,-3-1 0 16,2-2 0-16,-5 3 0 0,-1 0 0 0,0 1 128 15,-1 0-128-15,-4-1 0 0,1 0 0 0,-1 2 0 16,0 0 0-16,0 2 128 0,1 2-128 0,-1 4 0 16,0-2 0-16,1 3 0 0,-1-2 0 0,0 5 0 15,0-4 0-15,1 5 0 0,-1 2 0 0,2 0 0 16,0 2 0-16,1 0 0 0,0 0 0 0,1 2-128 16,9-2 128-16,-9 2 0 0,9-2 0 0,0 0 0 15,0 0 0-15,0 0-128 0,-6 9 128 0,6-9 0 16,0 0 0-16,0 0-128 0,4 9 128 0,2 0 0 15,4-3-144-15,2 2 144 0,2 1 0 0,1-2 0 0,1 5-144 16,1-1 144-16,-2-2 0 0,2 4 0 0,-2-3 0 16,2 4 0-16,-2 1 0 0,0 3 0 0,0 0 0 0,1 0 0 15,-2-2 0-15,-2 3 0 0,1 2 0 0,-3 0-160 16,-3 2 160-16,-1 1 0 0,-2 3 0 0,-1 0 0 16,0-2 0-16,-3 2 0 0,-3-2 0 0,0 3 0 15,-5-4 0-15,-2 3 128 0,-2-4-128 0,-2 3 0 0,-1 1 144 16,-5-1-144-16,0 0 192 0,0-2-192 15,1 1 192-15,-2-4-192 0,-3 0 192 0,3-2-192 16,4-2 176-16,-1 1-176 0,2-1 160 0,2-3-160 16,0-8 128-16,2 0-128 0,2-2 0 0,10-4 0 0,-9-4 0 0,9 4 0 15,0 0 0-15,-3-11 0 16,6-4-1664-16,4-3-208 16,7 0-48-16,4-3-17600 0</inkml:trace>
  <inkml:trace contextRef="#ctx0" brushRef="#br0" timeOffset="23556.37">1550 6725 19807 0,'0'0'880'16,"3"-13"176"-16,2 0-848 0,-1 4-208 0,-4 9 0 0,0 0 0 0,0 0 640 0,0 0 96 15,0 0 16-15,0 0 0 0,4 12 112 0,-3-1 32 16,1 6 0-16,-1 9 0 0,-1 6-160 0,0 2-32 16,0 3 0-16,0 1 0 0,-1 3-112 0,-2 1-16 15,0 1-16-15,0 3 0 0,-5 1 80 0,0-4 0 16,0-1 16-16,0-1 0 0,0-3-144 0,2-7-48 16,0-5 0-16,2-5 0 0,1-4 112 0,2-1 0 15,1-7 16-15,0-9 0 0,0 0-16 0,11-2-16 16,0-4 0-16,9-9 0 0,1-6-16 0,6-2 0 0,0-5 0 15,2 1 0-15,4-5-352 0,0 1-64 16,-1 5 0-16,0-2-128 0,1 3 128 0,0 3-128 16,0 4 0-16,-3 8 0 0,0 2 0 0,-4 7 0 15,-2 6 0-15,-3 4 0 0,-6 6 0 0,-3 5 0 0,-4 2 0 0,-4 3 0 16,-4 1 0-16,-4 0 0 0,-3-1 0 16,-5 4 0-16,-4 0 0 0,-3 0 0 0,-3-2 192 15,-1-2-192-15,0-4 160 0,1-1-160 0,-1-1 128 0,-2-2-128 16,5-2 192-16,0-4-64 0,1-4 0 0,3-6 0 15,4-2-336-15,2-6-80 0,2-5-16 0,2-2 0 16,4-3-1600 0,5-1-320-16,3-2-64 0,7-2-16 0,3-3-976 0,4 1-208 15</inkml:trace>
  <inkml:trace contextRef="#ctx0" brushRef="#br0" timeOffset="23825.52">2352 7016 19343 0,'0'0'1728'0,"0"0"-1392"15,0 0-336-15,-4 11 0 0,1 1 1120 0,-1 3 160 16,-2 3 16-16,-3 2 16 0,0-2 352 0,-1 2 80 16,1 3 16-16,-2-1 0 0,-1-1-496 0,2 1-112 15,1-3 0-15,3-1-16 0,1 1-336 0,2-4-64 16,2-2-16-16,1-13 0 0,5 6-208 0,-5-6-64 16,10 3 0-16,2-6 0 0,2-2 208 0,3-5 48 15,3-2 0-15,-3-4 0 0,1-3-192 0,-4-2-48 16,0-3 0-16,-5 3 0 0,-3 0-192 0,-3 2-32 15,-3-4-16-15,-3 4 0 0,-2 2 16 0,-1 3 0 0,0 2 0 16,-3 6 0-16,-3-6-240 0,5 8 0 16,-5 3 0-16,-3 0 0 15,-2 2-928-15,5 2-176 0,0 2-48 0,2 0 0 16,1-1-2368-16,9-4-464 0</inkml:trace>
  <inkml:trace contextRef="#ctx0" brushRef="#br0" timeOffset="24138.95">2925 6289 11967 0,'0'0'528'0,"-3"-7"112"0,1-2-512 0,2 9-128 16,0-9 0-16,0 9 0 0,0 0 2240 0,0 0 432 15,1 12 80-15,0-1 0 0,2 5-1376 0,-1 3-288 16,1 1-48-16,-1 7-16 0,1 2-192 0,-2 7-32 16,-1 3-16-16,2 4 0 0,-2 7 96 0,0 1 16 15,0-1 0-15,-2 8 0 0,2-2-240 0,-1-2-32 16,-2 0-16-16,2-4 0 0,0-3-352 0,0-1-80 16,1-8-16-16,-2-3 0 0,2-9-160 0,-1 0 160 15,0-7-160-15,1-4 160 0,-3-5-160 0,3-10-144 16,0 0 144-16,0 0-208 15,0 0-1728-15,-7-7-352 0,-2-10-64 0</inkml:trace>
  <inkml:trace contextRef="#ctx0" brushRef="#br0" timeOffset="24557">2831 6816 20271 0,'5'-10'1792'0,"3"0"-1424"0,2-5-368 0,4-2 0 16,2-1 1056-16,3-3 144 0,3-5 16 0,2 0 16 15,3-8 0-15,-1 3 0 0,1-2 0 0,0-3 0 16,-3-2-416-16,0-1-96 0,-1-6-16 0,-3-1 0 16,-3-6-96-16,-2 1-32 0,-1 0 0 0,-1 6 0 15,-3 1-160-15,-2 8-32 0,-3 6-16 0,-2 8 0 0,1 9-128 16,-1 3-32-16,-3 10 0 0,0 0 0 0,0 0-64 0,0 21-16 16,-4 10 0-16,0 6 0 0,-1 6-128 0,1 5 0 15,-3 4 0-15,-2 5 0 0,-1 6 0 0,-4 2 0 16,-4 3 0-16,-1 0 0 0,0-1 0 0,0-6 0 15,0-5 0-15,3-7 0 0,0-4 192 16,4-8 0-16,3-7 0 0,3-4 0 0,2-9 224 16,3-6 48-16,1-11 16 0,0 0 0 0,0 0-32 0,14-3 0 15,-1-5 0-15,3-5 0 0,-1-4 32 0,3-3 0 16,0-2 0-16,2-2 0 0,1 2-352 0,-2 6-128 16,-1 4 0-16,-1 3 144 0,2 6-144 0,-5 1 0 15,2 4 0-15,8 3 0 0,-3 9 0 0,-5-3 0 16,-1 2 0-16,8 12 0 0,-2-3 0 0,-1 2 0 15,-4 4 0-15,-1-4 0 0,-1 3 0 0,-1-4 0 16,-2-3 0-16,1-2 0 16,-1-3-912-16,3-3-176 0,2-7-16 0</inkml:trace>
  <inkml:trace contextRef="#ctx0" brushRef="#br0" timeOffset="25207.16">5120 6312 2751 0,'-4'-12'256'0,"2"3"-256"0,-3 2 0 0,1 0 0 0,-4-2 2416 0,2 4 432 0,-2 0 96 0,1-1 0 16,-2 2-1328-16,0 0-272 0,-1 0-48 0,-2 1-16 16,-1 1 16-16,1 2 0 0,-5 5 0 0,1 2 0 15,-2-1-144-15,0 7-48 0,-6 5 0 0,1 1 0 0,-1 1-336 0,1 3-80 16,-2 2-16-16,-2 2 0 0,2 5-80 0,-1 2-16 16,1 0 0-16,-3 1 0 0,7 2-112 0,4-1-16 15,1 0-16-15,6-3 0 0,3-8-64 0,7-2-16 16,3-5 0-16,5-3 0 0,5-3 32 0,3-3 16 15,6-5 0-15,3-3 0 0,2-4 48 0,-7 1 16 16,4-5 0-16,16-3 0 0,-3-3-224 0,0 0-48 16,-2-1-16-16,-1 1 0 0,-3-4-176 0,-4 3-176 15,-1 0 48-15,-1 2 0 16,-4 0-1984-16,-2-2-384 0,-4 1-64 0</inkml:trace>
  <inkml:trace contextRef="#ctx0" brushRef="#br0" timeOffset="25404.54">5430 6549 22111 0,'3'17'1968'0,"-2"2"-1584"16,-1 0-384-16,0 4 0 0,-1 2 1152 0,-2 1 160 16,-2 3 32-16,1 0 0 0,-1 4 128 0,-2 1 48 0,-1-1 0 0,0-3 0 15,2-5-640-15,1 1-128 0,0 0-32 0,1-4 0 16,0-3-464-16,2-3-80 0,0 0-32 0,2-16 0 31,0 0-1312-31,0 0-272 0,0 0-48 0</inkml:trace>
  <inkml:trace contextRef="#ctx0" brushRef="#br0" timeOffset="32936.98">5941 5991 18431 0,'-7'1'1632'0,"7"-1"-1312"16,0 0-320-16,0 0 0 0,-9 4 672 0,9-4 64 16,0 0 16-16,0 0 0 0,0 0 144 0,0 0 48 15,0 0 0-15,10 5 0 0,1 2-192 0,6-6-48 16,-1-5 0-16,5 0 0 0,3-2-256 0,3-3-64 15,1 2-16-15,3 1 0 0,2-1-224 0,-2 2-144 16,-4 2 192-16,-5-1-192 16,-3-1-320-16,-5 4-192 0,-5 5-16 0,-9-4-16 15,0 13-2048-15,-6 1-416 0,-5 3-64 0</inkml:trace>
  <inkml:trace contextRef="#ctx0" brushRef="#br0" timeOffset="33080.62">6068 6173 15599 0,'-15'16'688'0,"5"-5"144"0,0 0-656 0,1-2-176 15,0 0 0-15,5 0 0 0,0 0 1616 0,4-9 304 0,0 0 48 16,0 0 16-16,12 7-448 0,4 0-64 0,5-4-32 0,3-3 0 15,2-1-240-15,6-1-48 0,4-1-16 0,3-3 0 16,3-3-496-16,3-4-80 0,0-1-32 0,4-2 0 16,-1-3-240-16,2 1-48 0,-1-3-16 0,0 2 0 15,-1-1-768 1,-2 0-160-16,-3-1-16 0,-5 4-13984 0</inkml:trace>
  <inkml:trace contextRef="#ctx0" brushRef="#br0" timeOffset="34136.75">6479 5562 15663 0,'-13'-17'688'0,"7"7"144"15,1 2-656-15,-2-1-176 0,0 4 0 0,-1 0 0 0,1-1 1840 0,-2 3 336 16,0 2 64-16,-1 4 0 0,-1 0-992 0,3 6-208 15,-1 1-32-15,-2 7-16 0,-1 5-320 0,-1 2-64 16,0 6-16-16,2 5 0 0,-1 3 0 0,4 2 0 16,-1 5 0-16,1 3 0 0,-1 4 0 0,1 5 0 15,0 6 0-15,4-2 0 0,-1 2-96 0,1-2-32 16,0 2 0-16,-1-5 0 0,1-6-304 0,2-7-160 16,-1-3 160-16,1-6-160 0,0-1 192 0,0-6-48 15,2-1-16-15,0-8 0 0,-2-3-128 0,2-7 0 16,0-10 0-16,0 0 0 15,0 0-1760-15,0 0-288 0,0 0-48 0</inkml:trace>
  <inkml:trace contextRef="#ctx0" brushRef="#br0" timeOffset="34549.12">7805 5300 29423 0,'0'0'1296'16,"0"0"288"-16,-8 4-1264 0,0 3-320 0,0 2 0 0,-6 6 0 0,-4 4-128 0,-1 7-96 15,-4 4-16-15,-1 6 0 0,0 5 240 0,-1 3 0 16,0 2 0-16,1 2 0 0,-2 3 464 0,6 1-16 15,4 0 0-15,3-1 0 0,4-1-144 0,4-3-48 16,10-3 0-16,3-6 0 0,4-6-96 0,6-7-32 16,4-5 0-16,4-8 0 0,6-8 384 0,4-6 80 15,3-10 16-15,6-4 0 0,3-7 432 0,-1-5 96 0,0-7 16 16,-1-1 0-16,-3-3-400 0,-4 0-80 16,-6 0-16-16,-5-1 0 0,-6 1-80 0,-5 1-32 15,-9 0 0-15,-5-1 0 0,-7 3 48 0,-3-3 16 16,-9 0 0-16,-4 5 0 0,-9 2-352 0,-3 8-64 15,-4 3 0-15,-3 10-16 0,-4 2-432 0,-8 7-96 16,-5 2-16-16,0 5 0 16,-1 4-2240-16,1 5-448 0,1 3-80 0</inkml:trace>
  <inkml:trace contextRef="#ctx0" brushRef="#br0" timeOffset="35183.06">5210 7823 13823 0,'0'0'608'0,"-7"-3"128"0,0 1-592 0,1 2-144 0,-3 2 0 0,-1 3 0 16,-4 3 1904-16,-1 2 336 0,-4 7 80 0,-2 3 16 15,-2 7-800-15,2 1-144 0,-2 3-48 0,1 5 0 0,1 5-416 0,-1 3-96 16,3-3 0-16,0 0-16 0,-1 2-112 0,3-6-32 16,3-2 0-16,4-3 0 0,2-8-48 0,6-2-16 15,3-6 0-15,4-2 0 0,4-6-112 0,4-2-32 16,5-3 0-16,6-4 0 0,5-6-80 0,9-2-32 15,-1-6 0-15,5-3 0 0,4-2-176 0,-3 1-48 16,0-2 0-16,-4 1 0 16,-3-1-544-16,-7 1-112 0,-3 3-32 0,-6 3-15776 0</inkml:trace>
  <inkml:trace contextRef="#ctx0" brushRef="#br0" timeOffset="35513.54">5616 8144 32415 0,'0'0'1440'0,"10"-2"288"0,1-3-1376 0,2 0-352 16,1 2 0-16,0 3 0 0,0 3 160 0,0 4-32 0,0 3-128 15,-2 2 192-15,-5 1 64 0,-2 2 0 0,-2 4 0 0,-5 4 0 16,-3 0 256-16,-3 5 48 0,-4-2 16 0,-2 5 0 15,-5 3 176-15,-1 1 32 0,-2-4 16 0,3-3 0 16,2-1-176-16,5-4-48 0,3-3 0 0,0-1 0 16,4-2-176-16,4-2-32 0,3-5-16 0,-2-10 0 15,13 9-160-15,1-6-16 0,5-2-16 0,5-2 0 0,1-2-32 16,6-2-128-16,3-5 192 0,1-2-64 16,-5-2-128-16,4-1 128 0,0-1-128 0,-3-2 128 15,-3-4-1264-15,-2 3-256 16,-3 0-48-16,-4-1-10496 0,-3 1-2096 0</inkml:trace>
  <inkml:trace contextRef="#ctx0" brushRef="#br0" timeOffset="36157.54">6106 7636 17503 0,'0'0'1552'0,"-10"5"-1232"16,4-1-320-16,6-4 0 0,0 0 1056 0,0 0 160 15,0 0 16-15,0 0 16 0,10 5 160 0,7-5 48 16,3-4 0-16,5-2 0 0,5-6-448 0,5 3-96 0,3-2-16 0,4-2 0 16,-2-3-432-16,3-2-80 0,5 3-32 0,2-3 0 15,3 0-224-15,2 0-128 0,1-3 160 0,-2 2-160 16,-1 0 0-16,-8 2 0 0,-8 3 0 15,-8 3 0-15,-6-1-2240 16,-9 6-560-16</inkml:trace>
  <inkml:trace contextRef="#ctx0" brushRef="#br0" timeOffset="36327.17">6342 7772 26783 0,'0'0'1184'0,"0"0"240"0,11 8-1136 0,2-3-288 0,1-1 0 0,2-1 0 0,5 1 0 0,2-4 0 15,2-2 128-15,3-2-128 0,4-1 208 0,3-5-16 16,5-2 0-16,5-3 0 0,6-4 112 0,-4-2 16 16,-1 2 0-16,-7 2 0 0,-5-2-320 0,-8 2-304 15,-5 0 64-15,-5 2-12304 0</inkml:trace>
  <inkml:trace contextRef="#ctx0" brushRef="#br0" timeOffset="36584.32">6382 7067 31327 0,'0'0'2784'0,"0"0"-2224"15,-2 8-560-15,-2 6 0 0,0 4 224 0,0 6-64 0,2 7-16 0,-1 6 0 16,2 3 272-16,0 7 48 0,-1 4 16 0,1 3 0 15,0 5-32-15,-2 4 0 0,2-4 0 0,0 4 0 16,1-2-112-16,0-3-16 0,0-1-16 0,2-1 0 16,1-6-144-16,1-4-32 0,0-8 0 0,1-5 0 15,-3-8-320-15,5-4-80 0,0-6-16 0,-1-4 0 16,-6-11-2224 0,0 0-448-16</inkml:trace>
  <inkml:trace contextRef="#ctx0" brushRef="#br0" timeOffset="37006.57">7704 6734 30399 0,'-5'-7'2704'0,"-1"-2"-2160"16,-1 3-544-16,-1 1 0 0,1 4-208 0,-2 3-160 15,-1 3-16-15,-3 9-16 0,-1 4 544 0,-3 5 112 16,-5 9 32-16,-2 6 0 0,-2 5 272 0,-1 8 48 16,-1 6 16-16,2 5 0 0,1 1 288 0,2 3 64 0,3 2 16 0,6-5 0 15,3-2-416-15,8-8-96 16,4-7-16-16,6-3 0 0,7-9-144 0,5-7-16 0,6-7-16 0,4-7 0 15,3-7 240-15,5-8 48 0,2-8 16 0,4-8 0 16,2-9 160-16,-1-2 16 0,1-10 16 0,-3-3 0 16,-3-2-144-16,-5-4-16 0,-4-2-16 0,-8 0 0 15,-6-6 32-15,-10-3 0 0,-6-3 0 0,-8 2 0 16,-7 3-256-16,-4 4-64 0,-5 6 0 0,-3 6 0 16,-3 7-320-16,-5 8 0 0,-4 5 0 0,-17 7 0 15,3 9-656-15,3 13-160 0,1 6-16 16,17-1-13200-16,1 5-2640 0</inkml:trace>
  <inkml:trace contextRef="#ctx0" brushRef="#br0" timeOffset="45165">21218 2983 14735 0,'-3'-9'1312'0,"2"-1"-1056"15,0 2-256-15,-2-2 0 0,2 2 192 0,-1-2 0 16,1 2-16-16,1 8 0 0,0 0 208 0,0 0 64 16,0 0 0-16,0 0 0 0,4-10-16 0,-4 10 0 15,0 0 0-15,0 0 0 0,6-6-32 0,-6 6 0 16,0 0 0-16,0 0 0 0,0 0-16 0,0 0 0 15,11 1 0-15,-11-1 0 0,8 6 64 0,-8-6 0 0,8 11 0 16,-2 3 0-16,1-2 16 0,-2 5 16 0,1 1 0 0,-1 2 0 16,0 3 48-16,0 0 16 0,-1 1 0 0,1 4 0 15,2-2-208-15,2 2-32 0,-1 4-16 0,1-3 0 16,2 2-112-16,0 1-32 0,0 1 0 0,2 0 0 16,1 0-144-16,1 2 192 0,-1 1-192 0,3-2 192 15,-2-1-192-15,3-1 128 0,-3 1-128 0,6-1 128 16,-2-3-128-16,1 2 160 0,-1-5-160 0,3 1 160 15,-2-5 0-15,3-1 0 0,1 4 0 0,3-5 0 16,-1-1 144-16,6-1 16 0,-1-2 16 0,2 1 0 16,1-1 48-16,2-3 0 0,2 0 0 0,0-1 0 15,-1-1-128-15,0 0 0 0,1 3-16 0,-5-5 0 16,-1-1-80-16,1-3-16 0,1 1 0 0,0 2 0 16,-2-3-16-16,2 1-128 0,-1 0 192 0,4-2-64 0,-1 1-128 15,-1 2 0-15,1-4 0 0,-3 0 0 0,0 0 128 16,0 0-128-16,0 2 128 0,0-1-128 0,-1-2 128 0,4-1-128 15,-2-1 128-15,3 0-128 0,2 0 224 0,3-1-32 16,1-1-16-16,1 0 0 0,0-1-48 0,1-1-128 16,0 2 192-16,1-1-64 0,-1-2 0 0,0-2 0 15,0-1 0-15,4-1 0 0,2-1 0 0,3 0-128 16,0 3 192-16,0 1-64 0,-1-4-128 0,-1 3 160 16,-2-3-160-16,-1 4 160 0,-3-3-160 0,2 3 0 15,-1-3 144-15,6 1-144 0,0 7 0 0,-1-3 128 16,-2-2-128-16,-1-1 0 0,-2-3 0 0,2 1 0 15,0-5 0-15,1 5 128 0,-1-1-128 0,5 3 0 16,2-2 128-16,1 2-128 0,0-3 0 0,-1 1 128 0,-3-5-128 16,1 2 0-16,-2 1 144 0,2-1-144 15,4 2 192-15,3 1-192 0,2-3 176 0,0 3-176 0,-6-3 160 16,-3-1-160-16,0 0 160 0,-1 1-160 0,2-1 160 0,2 4-160 16,2-3 128-16,0 5-128 0,0-3 0 0,-3-1 144 15,-3 0-144-15,0-2 0 0,0 4 0 0,-1-2 0 16,0 0 0-16,1 3 128 0,2 3-128 0,-1-3 0 15,1 3 0-15,-1 0 0 0,-1 0 128 0,0 1-128 16,-1 0 0-16,2 2 0 0,2-5 0 0,2 4 0 16,3-1 0-16,-2 3 0 0,-5-1 0 0,0 4 0 15,-2 0 0-15,-1 2 0 0,-2 1 0 0,1 0 0 16,1-2 0-16,1 0 0 0,1 4 0 0,-2-2 128 16,-3-1-128-16,1 5 0 0,-4-2 144 0,0 5-144 15,-2-3 128-15,0 3-128 0,-3-2 128 0,-2 4-128 0,-1 3 144 16,-2 1-144-16,1 1 192 0,-3 2-192 0,3 4 192 15,-5-3-64-15,-3 3 0 0,-1 1-128 0,-3 0 192 16,0 2-64-16,0-2 0 0,-1 4-128 0,-1-5 128 0,-2 2-128 16,1-2 0-16,-4 1 0 0,-1-5 160 0,0-1-160 15,2 1 128-15,-3-2-128 0,-2 1 0 0,-2-5 0 16,-2-2 128-16,-1 1-128 0,0-4 0 0,-2 2 192 16,0-6-192-16,-1 3 192 0,-5-9-192 0,7 6 160 15,-7-6-160-15,7 9 160 0,-7-9-160 0,7 7 128 16,-7-7-128-16,7 5 128 0,-7-5-128 0,10 5 0 15,-2-3 0-15,2 0 128 0,-10-2-128 0,9-3 128 16,0-2-128-16,-1 2 128 0,3 0-128 0,2 0 0 0,2-2 0 0,3-3 128 16,2 3-128-16,1 0 0 0,3-2 0 15,1 0 0-15,1-4 0 0,2-2 0 0,-2 3 0 0,2-3 0 16,1 3 0-16,2-1 0 0,-1 0 128 16,2 1-128-16,3-4 0 0,0 2 0 0,3-1 0 0,3 0 0 15,1-2 0-15,0 3 0 0,-3 1 0 0,3-2 0 16,0 4 0-16,0-1 0 0,0 5 0 0,0-2 0 15,0-1 0-15,0 4 0 0,1 3 0 0,2 1 0 16,2 1 0-16,-2 2 0 0,-3-1 0 0,2 2 0 16,-1 0 0-16,0 3 0 0,1 1 0 0,1 5 0 15,2-1 0-15,0-1 0 0,1 1 0 0,3 0 0 0,3-6 0 16,-1 2 0-16,0-1 0 0,2-2 0 16,0 2 0-16,1-1 0 0,-2-3 0 0,5-3 0 15,-2 0 0-15,1-3 0 0,2-1 0 0,0-2 0 0,2 1 0 16,0 0 0-16,1-5 0 0,2-3 128 0,1-1-128 15,1-3 128-15,2 1-128 0,-2-3 128 0,-1-7-128 0,0 5 160 16,3-1-160-16,-1-3 160 0,4-1-32 0,-2-3 0 16,-6-5 0-16,-1-3 0 0,-4-1 32 0,4-3 0 15,-4-7 0-15,0 2 0 0,-6-2 0 0,-1 1 0 16,-1 2 0-16,-2 2 0 0,-6 4-160 16,-3 2 192-16,0 3-192 0,-5 4 192 0,0 1-64 0,-6 6 0 15,-5 3 0-15,-3 3 0 0,-5 5-128 0,-3 0 0 16,-3 6 0-16,-1 2 0 0,-9 4-160 0,0 0-64 15,0 0-16-15,0 0 0 16,0 0-2320-16,-13 13-448 0,-2 2-112 0,-2 0-16 0</inkml:trace>
  <inkml:trace contextRef="#ctx0" brushRef="#br0" timeOffset="47894.62">21690 2855 8287 0,'-3'-10'736'0,"-2"-2"-592"15,-3 0-144-15,-1 1 0 0,0-2 128 0,-1 0 0 16,-1 3 0-16,-2 0 0 0,0 2-128 0,2-2 0 16,-2-1 0-16,0 1 0 0,-1-1-336 0,0 2 0 0,0-2 0 15,-1 3 0-15,1-2 336 0,-2 3 0 0,-1-4-144 0,0 6 144 16,0-4-192-16,0 3 32 0,1 1 0 0,0-3-2928 15</inkml:trace>
  <inkml:trace contextRef="#ctx0" brushRef="#br0" timeOffset="48773.62">21102 2522 4607 0,'0'0'400'0,"0"0"-400"0,0 0 0 0,-8 2 0 15,-1-1 2368-15,9-1 384 0,-10 4 64 0,1 0 32 16,-1 3-1600-16,0 1-320 0,0 3-64 0,1-1-16 0,1 3 32 0,1 2 0 16,-1 2 0-16,0 3 0 0,5 1-208 0,-1 4-32 15,0 4-16-15,3 4 0 0,-1-1-64 0,4 2-16 16,-1-3 0-16,3 3 0 0,1 1-192 0,1 1-32 16,3 3-16-16,3 1 0 0,2-2-48 15,1-1-16-15,1-1 0 0,2-2 0 16,0 0 16-16,4 1 16 0,-1-3 0 0,2 2 0 0,4-1 16 15,-3 1 0-15,1 2 0 0,5-1 0 0,0 1-64 0,2-2-16 16,6 1 0-16,-2-4 0 0,2 0 32 0,0-1 0 16,1 1 0-16,2-3 0 0,-3 1-32 0,5-3 0 15,0-1 0-15,3-2 0 0,1 1-80 0,5 1 0 16,2-2-128-16,3-2 192 0,-2-7-16 0,-1 0-16 16,0-7 0-16,-1 2 0 0,2-4 32 0,3 0 16 0,2 2 0 15,1-3 0-15,1-3-208 0,-2-1 128 0,-2-1-128 16,-2-1 0-16,-1 0 144 0,-2-2-144 0,1 0 128 0,3-1-128 15,5 5 128-15,2-4-128 0,2-3 0 16,-1-2 128-16,-7-5-128 0,5 1 0 0,0 3 0 0,6-4 0 16,3 0 128-16,1 1-128 0,-3 0 0 0,-2-2 128 15,-3-3-128-15,0 2 0 0,0-1 0 0,2 5 0 16,2 3 0-16,-2-3 0 0,-2 3 0 0,-3-3 0 16,-7 0 0-16,1 2 0 0,1-1 0 0,3 2 0 15,-1 0 0-15,2 2 0 0,-1 0 0 0,-3 0 0 16,-2 2 0-16,-2-1 0 0,1 0 0 0,-1 3 0 15,-1-1 0-15,3 3 0 0,2-2 128 0,-1 6-128 16,-1 0 0-16,-4 0 0 0,-6 1 0 0,1 1 0 16,-3 2 0-16,1-2 0 0,-2 4 0 0,2-2 0 0,1 5 0 15,0-2 0-15,2 3 0 0,-2 1 0 0,-2-4 0 16,-1 1 0-16,-3 2 0 0,-2-2 0 0,-4 2 0 16,2 1 0-16,-2-4 0 0,0 3 0 0,-3 0 0 0,1-1 0 15,-2 4 0-15,-2 0 0 0,-4 1 0 0,2 0 0 16,-1 1 0-16,-2 0 0 0,-2-1 0 0,-1-1 0 15,-1 1 0-15,-2-1 0 0,-2-2 0 16,-1-1 0-16,-1-1 0 0,-1 1 0 0,-1-3 0 0,-1 2 0 16,-1-1 0-16,-1-4 0 0,1-1 0 0,-8-6 128 15,10 8-128-15,-10-8 0 0,9 3 128 0,-9-3-128 16,10 0 0-16,0 0 128 0,-10 0-128 0,11-2 192 16,1-3-192-16,2-3 192 0,0 3-192 0,3-3 0 15,1 2 0-15,3 0 128 0,2-4-128 0,4-1 0 16,2-4 0-16,4 1 0 0,1 4 0 0,6 2 0 0,5-2 0 15,5 0 0-15,-3-4 0 0,1 1 0 0,2 1 0 0,2-4 0 16,3 1 0-16,7-1 0 0,5-1 0 0,6-2 0 16,2-3 0-16,4-4 0 0,-1-1 0 0,8-2 0 15,4 5 0-15,4-7 0 0,1 1 0 0,2-5 0 16,-1 2 0-16,5-1 0 0,3 0 0 0,0 1 0 16,1-3 0-16,-1 5 0 0,1 4 0 0,2 1 0 15,1 6 0-15,-4 4-192 0,-6 8 32 0,4 1 16 31,2 6-1632-31,-1 2-320 0</inkml:trace>
  <inkml:trace contextRef="#ctx0" brushRef="#br0" timeOffset="54768.02">1820 11327 7359 0,'3'-11'320'0,"-1"3"80"0,1 0-400 0,1-2 0 15,-2 3 0-15,-2 7 0 0,2-12 3552 0,-2 12 624 16,0 0 128-16,-4-5 32 0,1-4-2160 0,-3 5-416 16,-3 4-96-16,-3 0 0 0,0-1-560 0,-5 4-96 15,-3 2-32-15,-3 5 0 0,-2 3-400 0,-6 1-64 0,1 3-32 0,-2 8 0 16,-3-1-64-16,-1 9-16 0,-4 2 0 0,1 9 0 15,-1 3-176-15,6 3-32 0,2 1-16 0,7-1 0 16,7-3-176-16,12-17 0 0,1-4 144 16,5-1-144-16,3-3 0 0,5-4 0 0,2-6 0 15,5-5 128-15,6-6-128 0,14-7 144 0,5-10-144 0,2-5 160 16,-4-8 48-16,-11 6 16 0,2-5 0 0,12-15 0 16,-7-5-64-16,-2 7-16 0,-4-1 0 0,-3 3 0 15,-3 4-144-15,-3 7 0 0,-3 2 0 0,-3 9 128 16,-3 5-128-16,-1 3 160 0,-9 9-160 0,0 0 160 15,8 12 32-15,-3 7 16 0,-3 5 0 0,-2 10 0 16,-4 11 64-16,-1 3 16 0,-2 5 0 0,-1-13 0 0,0 7 32 0,-2 4 0 16,-1 3 0-16,-3 7 0 0,-5 3-48 15,-3 1 0-15,-1 1 0 0,-2-1 0 0,-2-7-96 0,2-6-32 16,1-5 0-16,2-7 0 0,4-7-144 0,2-8 0 16,2-4 144-16,4-7-144 15,1-3-320-15,1-8-144 0,4-9-32 16,2-10 0-16,4-8-2336 0,6-5-480 0,5-13-80 15</inkml:trace>
  <inkml:trace contextRef="#ctx0" brushRef="#br0" timeOffset="55060.69">2383 10957 23039 0,'0'0'2048'0,"-9"8"-1648"16,3 0-400-16,1 3 0 0,0 5 1888 0,0 6 288 15,0 10 64-15,-3 5 16 0,-1 3-1216 0,0 6-240 0,-2-3-48 0,2 6-16 16,3-4 96-16,-1 5 32 0,0-2 0 0,-1-4 0 16,-1-1-240-16,4-5-48 0,3-4-16 0,-2-8 0 15,-1-6-144-15,3-5-32 0,5-5 0 0,-3-10 0 16,0 0 176-16,0 0 16 0,5-14 16 0,3-3 0 16,0-6-48-16,1-5-16 0,0 0 0 0,3-4 0 15,0-4-256-15,2 0-48 0,-1-1-16 0,4-4 0 16,0 2-208-16,5-2 0 0,1-4 0 0,2 5 0 15,5 5-144-15,-5 6 144 0,-3 1 0 0,-3 8-144 32,-1 3-288-32,-3 7-48 0,-1 4-16 0,-2 3 0 0,1 5-2480 0,-1 1-496 0</inkml:trace>
  <inkml:trace contextRef="#ctx0" brushRef="#br0" timeOffset="55402.15">3044 10845 24879 0,'0'0'2208'0,"0"0"-1760"16,-10-3-448-16,1 3 0 0,9 0 1472 0,-9 11 224 16,-2 4 32-16,-4 9 16 0,-3 1-576 0,0 6-112 15,-2 4-32-15,1 2 0 0,0 6-464 0,0 4-112 16,-2 0 0-16,5-5-16 0,3-7 144 0,5-2 16 16,6-10 16-16,2-4 0 0,2-5-272 0,2-3-48 15,-4-11-16-15,0 0 0 0,13-4 96 0,1-5 16 16,2-6 0-16,2-7 0 0,1-7 0 0,0-3 0 15,4-5 0-15,-1 1 0 0,-2 3-144 0,-1 2-32 16,-2-2 0-16,-5 2 0 0,0 7 16 0,-1 5 0 16,-2 5 0-16,-2 2 0 0,-7 12-64 0,0 0-16 15,0 0 0-15,6 12 0 0,-1-2-144 0,-1 4 0 0,-2 5 0 0,2 7 0 16,0 0 0-16,1 3 0 0,1-3 0 0,5 3 0 16,-4-12 0-16,3-1 0 0,1 1 0 0,0-6 0 15,3 1-416 1,-1-4-16-16,1 0 0 0,0-5 0 0,10-3-1024 15,-4-5-208-15,-2-9-32 0,-2-3-9936 0,2-2-1984 0</inkml:trace>
  <inkml:trace contextRef="#ctx0" brushRef="#br0" timeOffset="55822.32">4043 10409 30399 0,'0'0'2704'0,"-2"16"-2160"16,-1 1-544-16,0 4 0 0,-4-1 816 0,-2 8 48 16,0 6 16-16,2 8 0 0,0 3-176 0,-1 3-48 15,0 3 0-15,0 1 0 0,1 2-240 0,-2 0-48 16,-3 2-16-16,0 4 0 0,-1 7-128 0,1-4-32 16,1-5 0-16,-2-11 0 0,-1-5 96 0,2-8 16 0,-1-10 0 15,5-8 0-15,2-5 336 0,-2-2 64 16,1-8 0-16,0-2 16 0,2-3 16 0,-1-11 0 15,1-7 0-15,3-4 0 0,4-4-352 0,2-8-80 16,1-4-16-16,2-2 0 0,0-6-288 0,4-2 0 16,4 1 0-16,1 4 0 0,-1 0 0 0,3 0 0 0,2 4 0 15,2-4 0-15,3 2 0 0,3 4 0 0,1 6 0 16,0 10 0-16,3 3 0 0,-1 8-144 0,-5 9 144 0,-3 5 0 16,0 4-160-16,-6 5 160 0,-6 6-192 0,-4 5 192 15,-2 7-224-15,-7 4 64 0,-5 2 16 0,-5 2 0 16,-6 1 144-16,-6-1 0 0,-4 0 0 0,-5 0-128 15,-2 0 128-15,-1 0 0 0,1-2 0 0,0-3 0 0,3-9 0 16,4-3 0-16,2-3 0 0,2-6 0 16,1-6-400-16,6-5-48 0,7-4-16 15,5-8 0-15,4-9-2384 0,4-6-480 0,5-2-80 0</inkml:trace>
  <inkml:trace contextRef="#ctx0" brushRef="#br0" timeOffset="56166.66">4767 9789 23951 0,'0'0'1056'0,"0"0"224"0,0 0-1024 0,0 0-256 16,0 0 0-16,0 0 0 0,-10 5 1520 0,1 11 240 16,-3 4 48-16,-1 9 16 0,-3 10-352 0,-1 10-80 15,-3 4-16-15,0 6 0 0,-1 7-336 0,2-4-64 16,2 2-16-16,-1-1 0 0,0 4-240 0,3 3-48 15,-1-1-16-15,2-2 0 0,2-7-336 0,3-8-80 0,1-11-16 16,4-9 0-16,-1-4-16 0,3-9 0 16,1-9 0-16,1-10 0 0,0 0 256 0,0 0 48 15,10-10 16-15,2-6 0 0,2-5-96 0,3-7-32 0,1-4 0 16,1 4 0-16,1-2-272 0,2 6-128 0,1 1 0 0,0 4 128 16,-1 1-128-16,-1 6 0 0,2 2 0 0,-1 8 0 15,-9 4 0-15,0 7 0 0,1 3-176 16,-1 5 176-16,-2 4-128 0,-1 4 128 0,-1 0-128 0,-3 6 128 0,5 22-400 15,-8-7 0-15,0-3 0 0,-3-3 0 16,0-3-2864 0,0-4-560-16</inkml:trace>
  <inkml:trace contextRef="#ctx0" brushRef="#br0" timeOffset="56558.89">6349 9283 22111 0,'-15'-6'976'0,"15"6"208"0,-9 4-944 0,9-4-240 0,-6 10 0 0,2 10 0 16,1 8 2080-16,1 10 368 0,-2 8 80 0,2 9 16 15,-1 7-1856-15,0 7-368 0,2 1-80 0,1 2-16 16,0 2-96-16,1 2-128 0,2 4 176 15,0-2-176-15,-3 3 160 0,2-6-160 0,2-3 128 0,-2-3-128 16,-2-8-1344-16,0-8-368 16,0-7-64-16,0-9-16 0,0-10 176 0,-1-8 16 0,-4-9 16 15</inkml:trace>
  <inkml:trace contextRef="#ctx0" brushRef="#br0" timeOffset="57125.63">6068 10102 11055 0,'12'-5'976'0,"2"-2"-784"15,4 1-192-15,6-7 0 0,6-8 1920 0,6-7 352 16,4-3 64-16,0-3 16 0,-3-3-704 0,2-2-144 16,-2-2-32-16,-1-3 0 0,-2-1-128 0,-2-5-16 15,-4-2-16-15,-2-2 0 0,0-5-160 0,-3 1-16 16,-4-3-16-16,-4 4 0 0,-5 1-480 0,-3 1-80 16,-4 0-32-16,0 7 0 0,-3 9-80 15,-1 8 0-15,-2 9-16 0,-1 10 0 0,4 12 272 0,-10 6 48 16,-3 11 16-16,-1 9 0 0,-1 14-400 0,2 7-80 15,-2 4-16-15,2 6 0 0,-1 5-272 0,0 9 0 16,3 8 0-16,-5 0 0 0,-2 4 0 0,2-7 0 16,5-4 0-16,2-7 0 0,0-10 128 0,3-8-128 15,2-4 144-15,4-18-144 0,3 0 512 0,-1-4 16 0,1-3 0 16,2-4 0-16,2-4-96 0,1-6-32 16,0-7 0-16,-1-3 0 0,3-5-96 0,1-5-32 0,1-3 0 0,1 3 0 15,0 2-96-15,1 1-32 0,0 4 0 0,1 3 0 16,-1 2-144-16,4 5-176 0,2 6 48 0,2 8 0 15,1 1 128-15,1 6-160 0,0 2 160 0,1 0-160 16,1 2 160-16,0 0 0 0,-1-4 0 0,3-3 0 16,-3-2 0-16,3-5 0 0,-3-4 0 0,2-4 0 0,2-4 0 0,-2-4 0 15,1-5 0-15,0-6 0 0,0-7 0 16,0-5 128-16,0 1-128 0,-2-6 128 16,0-1-128-16,-3-3 144 0,-3-2-144 0,-3 1 160 0,-3-2-160 0,-3-3 192 15,-7 1-192-15,0 1 192 0,-4-5-192 0,-2 10 128 16,1 10-128-16,-3 4 128 15,-3 1-128-15,-3 7 0 0,-3 4 0 0,-1 9 0 0,-1 9 240 0,-3 5 16 16,-1 6 0-16,0 2 0 0,5-2-256 0,1 3 0 16,2 4 0-16,0 3 0 0,2-2 0 0,3 3 0 15,2 2 0-15,3 0 0 0,2-2 0 0,4 0 0 16,6-2 0-16,4-3 0 0,5-1 0 0,7-6-128 16,6-6 128-16,4-2 0 15,36 6-1232-15,-6-15-144 0,-4-7-32 0,1-9-18048 16</inkml:trace>
  <inkml:trace contextRef="#ctx0" brushRef="#br0" timeOffset="57776.51">1860 14047 20783 0,'-11'17'912'0,"9"-7"208"0,-2-4-896 0,3 3-224 16,0-4 0-16,1-5 0 0,0 0 1184 0,0 0 192 0,0 0 32 0,11-5 16 16,2-6 144-16,1-4 32 15,4-5 0-15,2-5 0 0,5-8-320 0,2-6-48 16,2-10-16-16,0-5 0 0,2-4-448 0,-1-5-112 0,0-3-16 0,-1-4 0 16,-1-4-192-16,-1-3-32 0,-1-9-16 0,-2-1 0 15,-1-5-144-15,-2 1-48 0,-5-1 0 0,-1 4 0 16,-2 3-208-16,-1 13 128 0,-9 12-128 0,1 8 0 15,-3 14 0-15,-3 6 0 0,-1 12 0 0,0 5 0 16,-5 11 176-16,-2 8-176 0,-4 11 192 0,-1 9-192 16,-2 14 128-16,-3 10-128 0,-3 10 0 0,1 6 0 0,1 6 0 15,0 5 0-15,2 9 0 0,1 0 0 0,1 8 144 0,1-2-16 16,4-6-128-16,3-2 192 0,1-7-192 16,7-2 176-16,2-7-176 0,7-11 160 15,2-5-160-15,4-9 160 0,1-5-160 0,2-6 160 0,0-7-160 0,4-5-176 16,2-7 48-16,10-6 0 15,-5-5-1760-15,-2-12-352 0,1-9-64 0,0-4-13888 16</inkml:trace>
  <inkml:trace contextRef="#ctx0" brushRef="#br0" timeOffset="57977.64">2992 12986 35999 0,'0'0'1600'0,"0"0"320"15,-2 10-1536-15,-2 3-384 0,-1 2 0 0,0 7 0 0,0 6 320 0,-2 1 0 16,1 4 0-16,-2 4 0 0,-2 3 16 0,4 1 0 16,-3-3 0-16,1 3 0 0,1-3-112 0,3 0-32 15,-1-6 0-15,2 0 0 0,2-2-336 0,0-6-80 16,1-2-16-16,0 5 0 16,0-12-1904-16,0-7-384 0,0-8-80 0,0 0-16 0</inkml:trace>
  <inkml:trace contextRef="#ctx0" brushRef="#br0" timeOffset="58307.76">3410 12863 29487 0,'-10'17'1296'0,"6"-4"288"0,-1 4-1264 0,-1 4-320 0,0 2 0 0,-2 6 0 16,-1 1 768-16,0 3 80 0,-3 5 32 0,-1 1 0 0,-1 2-144 15,0-2-32-15,1-1 0 0,0-1 0 0,1 0 16 0,2-6 0 16,2-6 0-16,2-2 0 0,2-7-240 0,1-5-48 15,2-2-16-15,1-9 0 0,0 0-16 0,8-12 0 16,-2-3 0-16,7-6 0 0,1-1-96 0,0-9-32 16,-3-3 0-16,3-3 0 0,0-1-272 0,1-2 128 15,2-3-128-15,2 2 0 0,1 3 192 0,3 0-192 16,1 4 192-16,-1 3-192 0,1 9 0 0,-1 2 0 16,1 5 0-16,-3 10 0 0,-4 5 0 0,0 4 0 15,-1 4 0-15,0 6 0 0,-4 6 0 0,0 5 0 16,-2 1 0-16,-5 6 0 0,-1 4 0 0,-2 0 0 15,-3 1 0-15,0 1 0 0,1-1 0 0,-1-4-256 0,-2-3 32 16,2 8 0 0,1-6-1248-16,0-9-240 0,1-5-48 0,3-9-14880 0</inkml:trace>
  <inkml:trace contextRef="#ctx0" brushRef="#br0" timeOffset="58694.37">4051 12842 30399 0,'0'0'2704'0,"0"0"-2160"16,0 0-544-16,0 0 0 0,0 0 448 0,0 0 0 15,12 0-16-15,0-1 0 0,2-2-432 0,4-2 0 16,1-1-144-16,3-2 144 0,2-3 128 0,-1-2 144 16,-2-1 32-16,1 0 0 0,-2-4 224 0,-2 2 48 15,-3-1 16-15,-2 1 0 0,-3-2-48 0,-1 4-16 16,-3 4 0-16,-2 0 0 0,-4-3 16 0,-1 7 0 16,1 6 0-16,-9 0 0 0,-4 6-64 0,-3 6-16 15,-4 5 0-15,-5 4 0 0,-3 8-304 0,0 1-160 0,-3 6 160 0,3-2-160 16,1 1 0-16,4 0 0 15,3 2 0-15,5 0 0 0,2-5 160 0,5-2-160 16,4-6 160-16,4-1-160 0,5-1 0 0,6-8 0 16,4-4-208-16,14 0 64 15,7-7-1088-15,2-12-224 0,1-9-32 0,-11 2-9600 0,1-7-1920 16</inkml:trace>
  <inkml:trace contextRef="#ctx0" brushRef="#br0" timeOffset="59009.52">5020 12439 7359 0,'16'-17'320'0,"-8"9"80"0,-3-1-400 0,0 1 0 0,-1 3 0 0,-4 5 0 16,0 0 4752-16,-4-6 880 0,-1 2 160 0,-4 4 32 16,-2 3-3600-16,-2 4-736 0,-2-2-144 0,-3 8-16 15,-3 4-544-15,0 3-96 0,-2 3-32 0,-1 5 0 0,-3 0-160 0,0 5-48 16,-1 4 0-16,1 1 0 0,-1 0 0 0,5 0 0 16,-1 0 0-16,6-5 0 0,6-2-128 0,5-3-16 15,3-7-16-15,5-3 0 0,3-4-16 0,5-5 0 16,0-3 0-16,5-4 0 0,3-4-80 0,1-5 0 15,3-3-16-15,0-4 0 0,0-4 0 0,0-1 0 16,-2-2 0-16,-1 0 0 0,0 0-176 0,-3 5 128 16,-3 3-128-16,-2 1 128 0,0 3-128 0,-1 4 0 15,0 2 0-15,0 6 128 0,-3 2-128 0,3 4 0 16,-2 3 0-16,2 0 0 0,0 0 0 0,1 4 0 16,2-2 0-16,-3-3 0 0,2 2 0 0,2-1 0 0,1-4 0 15,7 2 0 1,2-6-1312-16,2-6-144 0,-1-9-16 0,-8 4-10128 15,2-7-2032-15</inkml:trace>
  <inkml:trace contextRef="#ctx0" brushRef="#br0" timeOffset="59309.36">5548 12239 24015 0,'-3'17'1056'0,"3"-5"224"0,1-1-1024 0,0 4-256 0,-1 3 0 0,0 1 0 16,-1-3 1024-16,-2 3 160 0,1 1 32 0,-2 3 0 15,-1-2 384-15,2 0 64 0,-2-1 32 0,0 0 0 16,-1 5-208-16,2-6-32 0,2-5-16 0,0-2 0 16,4-1-480-16,-2-11-80 0,0 0-32 0,6-7 0 15,1-2-80-15,4-6-32 0,0-1 0 0,3-5 0 0,1-6-352 16,2 0-80-16,1-4-16 0,2-2 0 0,3-3-160 16,1 0-128-16,3-3 144 0,1 3-144 0,0-1 144 15,-2 5-144-15,4 4 128 0,-4 1-128 0,1 4 128 16,0 6-128-16,-4 4 128 0,1 5-128 0,0-1 0 0,-3 6 0 15,1 1 0-15,-3 4 0 16,0 1-880-16,-2 5-144 0,-3-3-48 0,-3 5 0 16,-2 0-1840-16,-4 3-368 0</inkml:trace>
  <inkml:trace contextRef="#ctx0" brushRef="#br0" timeOffset="59491.61">3890 11771 47391 0,'-32'-5'2112'0,"20"1"416"0,-5-4-2016 16,4 6-512-16,13 2 0 0,0 0 0 0,0 0 0 0,0 0 0 16,0 0 0-16,13 1 0 15,4 2-1136-15,2 0-160 0,2 2-48 0,-2 2-18304 0</inkml:trace>
  <inkml:trace contextRef="#ctx0" brushRef="#br0" timeOffset="59943.09">2198 15100 16575 0,'-13'-14'736'0,"8"7"160"0,-1 0-720 0,-2-3-176 16,-1 2 0-16,-2-1 0 0,-3 4 4128 0,-2 1 800 15,0 0 144-15,-3 6 48 0,-3 3-3040 0,-2 1-608 0,-3 4-112 0,1 4-16 16,0 4-768-16,1 9-160 0,-3 4-32 0,2 8 0 16,1 3-160-16,1 5-32 0,4 0-16 0,-1 5 0 15,3 0-48-15,3-1 0 0,1 0 0 16,5 2 0-16,5-1-128 0,4-6 0 0,2-3 144 15,5-6-144-15,4-7 0 0,5-6 0 0,3-3 0 0,5-6 0 16,2-9 0-16,8 0 0 0,7-12 0 0,20-10-128 16,-3-8-1072-1,-2-8-208-15,-4-5-32 0,-15 9-10192 0,1-6-2032 0</inkml:trace>
  <inkml:trace contextRef="#ctx0" brushRef="#br0" timeOffset="60214.43">2747 14875 31151 0,'-10'7'1376'0,"3"1"288"16,-2 2-1328-16,-1 7-336 0,-2-1 0 0,-2 5 0 0,-2 5 736 0,1 5 80 16,0 4 16-16,0 2 0 0,-2 1-320 0,2 4-64 15,1 0-16-15,4-2 0 0,3-4-48 0,4-1 0 16,3-3 0-16,3-3 0 0,5-6 48 0,2-6 0 16,3-1 0-16,2-7 0 0,3-4-112 0,1-8 0 15,-1-3-16-15,2-2 0 0,2-6 80 0,-3-5 32 16,-4-6 0-16,-1-2 0 0,0-3-64 0,-4-1-16 15,-2 0 0-15,-4 0 0 0,-4 3-80 0,-3 2 0 16,-1 2-16-16,-5 0 0 0,-2 4-112 0,-2 2 0 16,0 4-128-16,1 6 192 0,-4-1-320 0,-1 6-80 15,-2 3-16-15,-11 7 0 16,4 2-1728-16,0 5-352 0,3-2-64 0</inkml:trace>
  <inkml:trace contextRef="#ctx0" brushRef="#br0" timeOffset="60691.01">3234 14708 26719 0,'-5'13'2368'0,"2"-4"-1888"0,3 5-480 0,-1 5 0 16,1 5 1200-16,0 0 144 0,0 7 16 0,0-1 16 16,1 1-752-16,-1 0-160 0,0 4-16 0,0-1-16 15,0-3 320-15,-1-1 64 0,-3 2 16 0,1-3 0 0,1-3-64 0,1-5-16 16,1-4 0-16,0-3 0 0,0-7-192 0,0-7-48 15,0 0 0-15,5-5 0 0,1-6 112 0,2-2 16 16,1-5 0-16,0-1 0 0,-1-5-368 0,3 0-64 16,0-5-16-16,2 1 0 0,1-4-192 0,0 0 0 15,1 0 128-15,1 1-128 0,1-2 0 0,1 1 0 16,1 6 0-16,0 5 0 0,-1 8 0 0,0 3 0 16,-2 6 0-16,-1 7 0 0,2 3 0 0,-2 8 0 15,-1 4 0-15,-4 5 0 0,-3 3-128 0,-4 4 128 16,-3-3 0-16,-1 7 0 0,-3 1 0 0,-1-1 0 15,-1-6 0-15,0-1 0 0,-2-7 0 0,2-1 0 16,2-3 0-16,1-4 0 0,3-12 192 0,0 0 0 0,0 0 0 16,3-6 0-16,2-2 208 0,2-7 48 15,4-4 0-15,-2 0 0 0,3-4-304 0,0-2-144 0,0 2 160 0,4-1-160 16,1-4 0-16,1 2 0 16,0 0 0-16,2 3 0 0,-3 5 0 0,2 1 0 0,0 2 0 0,0 4 0 15,0 3 0-15,-1 6 0 16,-2 0-128-16,1 5 128 0,3 2 0 0,-2 6 0 15,-3 0 0-15,1 3 0 0,-5 2-160 0,1 3 160 16,-5-1-128-16,0 0 128 0,-2 0-336 0,0 1 16 0,1 0 0 0,-2-3 0 31,2-1-1504-31,2-2-288 0,-4-5-64 0,6 2-15488 0</inkml:trace>
  <inkml:trace contextRef="#ctx0" brushRef="#br0" timeOffset="61143.81">4375 13702 38815 0,'0'0'1728'0,"0"0"336"0,-6 0-1648 0,6 0-416 16,1 7 0-16,2 6 0 0,-1 6 0 0,2 6-144 16,1 2 0-16,1 6 0 0,3 4 144 0,0 4 0 15,1 4-144-15,1 7 144 0,-1 6 0 0,-1 8 0 16,0-1 0-16,-3 1 0 0,-1-4 0 0,-1-1 0 0,0-5 0 0,-3-3 0 16,-2-6 0-16,1-9 0 15,0-3 0-15,0-9 128 0,0-4 48 0,1-7 0 16,-1-15 0-16,0 0 0 0,9-2 256 0,2-5 48 15,4-7 16-15,1-3 0 0,0-10-304 0,5 3-48 0,3 1-16 0,0-1 0 16,-1 0-128-16,1 2 0 0,1 2 0 16,-2 2 0-16,0 3 0 0,-3 3-176 0,0 6 176 15,-3 6-128-15,0 2 128 0,-3 5-128 0,-3 3 128 0,-3 1-128 16,-2 1 128-16,-4 3 0 0,-5 3 0 0,-2 2 0 16,-3 1 0-16,-3 1 0 0,-3-1 0 0,-4 0 0 15,-4 4 0-15,0-1 0 0,-3-8 0 0,-1-3 128 16,-1-2-352-16,4-3-64 0,0-2-16 0,3-8-11600 15,2-7-2336-15</inkml:trace>
  <inkml:trace contextRef="#ctx0" brushRef="#br0" timeOffset="61325.13">5325 14059 33695 0,'-5'20'1488'15,"1"-6"304"-15,0 1-1424 0,0 6-368 0,0-1 0 0,-2 3 0 0,-3 4 400 0,-2-1 16 16,-3 5 0-16,1-1 0 0,-1-1-64 0,1 2-16 0,2-2 0 0,-3 7 0 16,1 1-336-16,2-7-320 15,4-1 64-15,4-3-10384 0,1-5-2096 16</inkml:trace>
  <inkml:trace contextRef="#ctx0" brushRef="#br0" timeOffset="61696.46">5645 13773 28559 0,'-4'14'2544'0,"2"-8"-2032"0,0 4-512 0,1 2 0 15,0 4 832-15,-2 5 80 0,0 4 16 0,-3 0 0 16,-1 6-192-16,-1-1-32 0,-1 1-16 0,-1 2 0 15,0 1-176-15,-1-1-48 0,-1 0 0 0,1-3 0 0,0-2-16 16,3-3-16-16,-1-1 0 0,2-7 0 0,2-6 64 0,1-1 16 16,2-5 0-16,2-5 0 0,0 0 112 0,2-7 16 15,4-7 16-15,1-4 0 0,2-4-320 0,2-3-64 16,3 1-16-16,2-4 0 0,2 2-256 0,2 2 0 16,1-4 128-16,2 7-128 0,0 0 0 0,0 3 0 15,0 5 0-15,1 0 0 0,0 5 0 0,0 4 0 16,-2 4 0-16,-2 5 0 0,-2 1 0 0,0 4 0 15,-3 0-128-15,-2 4 128 0,-4 6 0 0,-2-1 0 16,-1 0 0-16,-3 0 0 0,-3 6-384 0,0-3 32 16,2 0 0-16,-1 5 0 15,0-8-2064-15,0-5-400 0,1-5-96 16</inkml:trace>
  <inkml:trace contextRef="#ctx0" brushRef="#br0" timeOffset="62083.43">6610 13491 35823 0,'-17'-4'1584'0,"10"6"336"0,-3 5-1536 0,-1 2-384 0,-3 2 0 0,-5 2 0 15,-4 4 320-15,-2 9 0 0,-4 1 0 0,-4 4 0 16,-4 1-80-16,0 1-32 0,1 0 0 0,2 2 0 15,1-2-208-15,4-3 0 0,5-4 128 0,6-2-128 0,5-4 0 16,6-3 128-16,3-6-128 0,4-1 0 0,0-10 240 0,10 4-48 16,4-5-16-16,4-3 0 0,3-6 64 0,1-2 16 15,2-4 0-15,0-3 0 0,5-3-64 16,-2 0-16-16,-3-2 0 0,-1 3 0 16,-1 2-48-16,-2 3 0 0,-2 1 0 0,-3 5 0 0,-2 2-128 15,0 7 128-15,-1 2-128 0,-2 6 128 0,1 3-128 0,-3 4 0 16,-2 4 144-16,1 2-144 0,-2 0 0 0,-1-1 0 15,-3 2 0-15,4-2 0 0,-1 0 0 0,0-3 0 16,0-2 0-16,0 0 0 0,1-5 0 0,1 1-192 16,2-7 32-16,4-3 0 15,1-6-1024-15,1-6-208 0,3-6-32 0,3 1-16 16,4-8-2160-16,2-3-432 0</inkml:trace>
  <inkml:trace contextRef="#ctx0" brushRef="#br0" timeOffset="62296.39">7095 12484 34959 0,'0'0'1536'0,"-3"6"336"0,-2 4-1488 0,-1 1-384 16,1 4 0-16,0 8 0 0,-2 2 256 0,2 6-32 16,-1 4 0-16,-1 5 0 0,-1 0 32 0,1 9 0 0,-1 1 0 0,-1 1 0 15,-2 20-80-15,2-1-16 0,0 0 0 0,1-2 0 16,3-4-160-16,0-3 0 0,2 0 0 0,-3 22-176 15,2-12-2048 1,1-10-400-16,-1-5-96 0,-3-14-16 0,1-8-592 0,-2-11-128 16,-9 0-32-16,-1-13 0 0</inkml:trace>
  <inkml:trace contextRef="#ctx0" brushRef="#br0" timeOffset="62454.17">6696 13483 19343 0,'0'-26'1728'0,"4"16"-1392"0,1-4-336 0,4 0 0 0,3-1 1904 0,2 2 304 15,1-1 64-15,3 2 16 0,1-1-752 0,1 3-160 16,2-4-32-16,-1 4 0 0,5-1-640 0,-2 1-144 15,1 0-32-15,2-184 0 0,0 364-336 0,-1-179-64 16,0-1 0-16,-2 4-128 0,0 0 128 0,-2-1-128 16,0 4 0-16,5 1 0 15,-8-1-464-15,-4 3-160 0,-3 2-16 0,-12-2-9280 16,8 2-1840-16</inkml:trace>
  <inkml:trace contextRef="#ctx0" brushRef="#br0" timeOffset="62585.56">7325 13252 15663 0,'0'0'1392'0,"0"7"-1120"16,2 5-272-16,-2-2 0 0,-2 1 1680 0,1 3 288 16,-1-2 48-16,2 3 16 0,-5-1-816 0,0 1-176 15,-1 2-16-15,1-3-16 0,-1-2-816 0,0 2-192 16,-2 0 0-16,-3 4-11776 0</inkml:trace>
  <inkml:trace contextRef="#ctx0" brushRef="#br0" timeOffset="63178.97">7885 12887 32943 0,'0'0'1456'0,"-7"5"304"0,2 0-1408 0,-1 0-352 15,0 4 0-15,-2-1 0 0,-1 6 0 0,0 3 0 16,-1 2 0-16,-1 2-192 0,-1-1 320 0,1 4 48 16,2 0 16-16,0-1 0 0,1 1 64 0,3-5 0 15,1-1 16-15,2-4 0 0,1 0 160 0,1-1 16 16,2-2 16-16,-2-11 0 0,6 5 112 0,2-3 32 15,0-1 0-15,2-2 0 0,1-4 0 0,1-4 0 16,-3 1 0-16,0-5 0 0,-1-1-304 0,0-1-64 16,-3-1-16-16,-1 2 0 0,-1-2-96 0,-3 1-128 15,-2-1 176-15,0-2-176 0,-2 0 176 0,-1 0-176 16,-2 2 160-16,2 0-160 0,0 4 0 0,2-1 128 0,-1 0-128 0,2 4 0 16,4-1 0-16,2 3 0 15,3-4 0-15,3 3 0 0,-1-4 0 0,5 2-128 0,0 2 128 0,3-1 0 16,-1 1 0-16,5-4-128 0,-1 4 128 0,0-2 0 15,-1 1 0-15,0-1 0 0,0 4-128 16,4-3 128-16,-4 4 0 0,-1 2 0 0,-1 3 0 0,-2 0 0 16,-2 4 0-16,-1 4 0 0,1-1 0 0,0 6 0 15,0-3 0-15,-2 4 128 0,0 3-128 0,1-1 0 0,2 6 192 16,-1 0-64-16,-2-1-128 0,0-2 192 16,0-1-192-16,-4-3 144 0,2 1-144 0,0-2 128 15,0-3-128-15,0-3 128 0,2-5-128 0,-2 2 128 0,0-1-128 0,0-2 0 16,-3-4 0-16,2 0 128 0,1-3-128 15,1 0 0-15,0-2 0 0,0-2 0 0,-3-1-336 0,0-5-48 16,-2 5-16-16,-2 0-12000 16,-3-3-2384-16</inkml:trace>
  <inkml:trace contextRef="#ctx0" brushRef="#br0" timeOffset="63360.9">7812 12036 43311 0,'-7'-7'3840'0,"-3"-1"-3072"16,2-2-608-16,2 2-160 0,2 3 192 0,4 5 16 15,-3-7 0-15,3 7 0 0,0 0-208 0,0 0 176 16,8-4-176-16,-1 3 160 0,1-2-368 0,0 3-80 16,-1 1-16-16,-7-1-12656 0,7 5-2528 15</inkml:trace>
  <inkml:trace contextRef="#ctx0" brushRef="#br0" timeOffset="63531.75">5718 12901 38703 0,'-25'0'3440'0,"9"0"-2752"16,6 0-560-16,10 0-128 0,-4 5 192 0,0 5 0 15,-2 7 0-15,-6 12-17600 16</inkml:trace>
  <inkml:trace contextRef="#ctx0" brushRef="#br0" timeOffset="64131.64">2883 16419 15663 0,'2'-6'1392'0,"1"-4"-1120"0,-3 2-272 0,0-1 0 0,0 3 3200 0,-3-2 592 15,3 8 112-15,-5-5 32 0,-1 4-1472 0,-2 1-288 16,-1 2-64-16,2 5-16 0,-3 1-816 0,-2 6-176 15,-3 2-16-15,-2 4-16 0,2 4-640 0,-5 7-128 16,1 0-32-16,-2 5 0 0,1 3-80 0,0 2-32 16,-2 5 0-16,2-3 0 0,1 0-160 0,4 1 0 15,2-8-192-15,5 0 192 0,4-3 0 0,6-9 0 16,3-3 0-16,5-6 0 0,4-2 0 0,4-8 0 16,3-4 0-16,5-5 0 0,3-1 0 0,3-5 0 15,3-2 0-15,2 2 128 0,1-1-128 0,3 3 0 16,1-1 0-16,-1 4 0 0,-3 4 0 0,-4 1 0 15,-3 0 0-15,-5 2 0 0,-3 3 0 0,-5 6 0 16,-5 1 0-16,-6 2 0 0,-4 2 192 0,-6 4-64 16,-4 3 0-16,-6 1 0 0,-5 5 128 0,-6-1 0 15,-7 3 16-15,-2 3 0 0,-3-2-80 0,-3-3-32 0,1 2 0 0,-2-1 0 16,-4-3-160-16,1-1 128 0,1-4-128 0,-1-3 128 16,-1-5-352-16,0-5-80 15,1-1-16-15,4-6 0 16,4-3-1536-16,7-5-320 0,6-3-64 0,4-4-9408 0,5-2-1888 0</inkml:trace>
  <inkml:trace contextRef="#ctx0" brushRef="#br0" timeOffset="64955.17">3882 16329 33343 0,'-4'14'1472'0,"2"-7"320"0,-2 7-1440 0,-3 2-352 16,1 1 0-16,-1 4 0 0,-1 3 496 0,0 3 16 16,1-1 16-16,-2 5 0 0,-1 1-16 0,1-2 0 15,1 1 0-15,2 0 0 0,-1 0-224 0,6-4-48 16,1-1-16-16,1-4 0 0,4-2 80 0,0-5 16 16,2-3 0-16,2-1 0 0,1 1 16 0,4-8 16 15,-1-4 0-15,2 0 0 0,0-3-16 0,2-5 0 16,0-2 0-16,-1-2 0 0,0-1-80 0,1-1-32 15,-2-4 0-15,-1 0 0 0,-3 2-80 0,-2 1-16 16,-2-3 0-16,-4 0 0 0,-1 0 0 0,-4 0 0 16,-3-1 0-16,-2 0 0 0,-3 0 0 0,-2-2 0 15,-1-1 0-15,-1 2 0 0,0 1-128 0,2 2 0 16,-1 2-160-16,5 1 160 0,1 0-144 0,3 0 144 0,1-1-128 0,5-2 128 16,3-2-192-16,2-1 64 0,5-3 0 15,3-6 0-15,3 1 128 0,2-2-160 0,4-3 160 16,3-2-160-16,4-3 160 0,-1-2 0 0,1-2 0 15,-1 0 0-15,1 0 0 0,-5-3 0 0,-2-1 0 0,-3 1 0 16,-3-6 0-16,-4 6 0 0,-4-1 0 0,-3 4 128 16,-2 0-128-16,-1 5 128 0,-2 5-128 0,-2 4 128 15,-3 8-128-15,0 5 0 0,2 3 0 0,-5 6 0 16,6 6 128-16,-8 6-128 0,1 6 160 0,-1 7-160 16,-1 11 0-16,1 7 0 0,1 5 0 0,0 8 0 0,2 1 0 0,2 3 0 15,0 3 0-15,-1-2 0 16,2 0 0-16,0-2 0 0,2-2 0 0,4-5 0 0,1 1 0 0,3-8 192 15,1-6-48-15,1-3-16 0,0-9 240 16,3-3 32-16,1-3 16 0,1-8 0 0,0-7-32 0,3-6-16 16,2-4 0-16,2-4 0 0,0-11-80 15,1 1-16-15,-1-6 0 0,3 3 0 0,-1-3-272 16,1 1 160-16,2 4-160 0,-2 2 128 0,-1-1-128 0,-1 3 0 16,0 2 0-16,0 4 0 0,-4 7 0 0,0 2 0 15,0 3 0-15,2 5 0 0,-6 3 0 0,1 0 0 16,0 1-176-16,-1 4 176 0,3 6 0 0,-3-4 0 15,-1 2 0-15,-3-1-128 0,0 5 128 0,-3-4 0 16,1-4 0-16,0 1 0 0,0-7 0 0,-1-2 0 16,-1-2 0-16,2-4 0 0,3-3 0 0,0-4 144 15,2-2-144-15,3-2 160 0,1 0-32 0,1-2 0 16,2-2 0-16,0 3 0 0,3-1-128 0,0 2 0 16,0 0 0-16,2 4 0 0,-1 2 0 0,2 4 0 0,-6 4 0 0,2 2 0 15,1 3 0-15,1 1 0 0,-1 5 0 16,0 1 0-16,-1 3-128 0,0 1 128 0,-3 0 0 15,0 0 0-15,-1-1 0 0,0 2 0 0,1-2 0 0,-4 0 0 16,-1-4 0-16,-1-1 0 0,-1-3 0 0,-2-2 0 16,1-5-384-16,-2-3-16 0,-2-3 0 15,-3-3 0-15,-1 0-1856 16,-7-4-368-16,-2-1-80 0,-8-8-15184 0</inkml:trace>
  <inkml:trace contextRef="#ctx0" brushRef="#br0" timeOffset="65140.55">4954 15012 43311 0,'0'0'3840'0,"-6"6"-3072"15,6-6-608-15,-6 12-160 0,-1 6 416 0,-4 6 48 16,0 2 16-16,-1 9 0 0,0 0 176 0,-1 7 48 16,-3 5 0-16,0 5 0 0,5-15-320 0,-2 4-48 15,0 2-16-15,2-2 0 0,1 0-320 0,2-1 0 16,3 1 0-16,1-6-14464 15,2 1-2816-15</inkml:trace>
  <inkml:trace contextRef="#ctx0" brushRef="#br0" timeOffset="34107.36">16867 7712 15775 0,'0'0'704'0,"0"9"128"0,0 0-656 0,0-3-176 16,-3 3 0-16,2-2 0 0,1-7 1024 0,0 10 160 0,-2-4 32 0,1 2 16 15,1-8-32-15,0 0-16 0,-2 7 0 0,2-7 0 16,0 0-16-16,0 0 0 0,0 0 0 0,0 0 0 15,0 0-112-15,0 0-32 0,0 0 0 0,0 0 0 16,0 0-448-16,-4-5-112 0,-1-2-16 0,2 0 0 16,-1-4 80-16,2 1 16 0,-1-3 0 0,2-3 0 15,-1-2-176-15,-1-1-48 0,-1-2 0 0,2 1 0 16,-1-4 32-16,1 1 0 0,-1 0 0 0,-1-2 0 16,4 2 32-16,-2 1 0 0,-1-3 0 0,1 2 0 0,-1 1-256 15,2-2-128-15,-3-4 160 0,0 0-160 0,-1 1 208 16,1 0-48-16,0 1-16 0,2-1 0 0,-3 1 48 15,2 3 0-15,1-4 0 0,-1 3 0 0,2-4-64 0,0 1 0 16,-2-1 0-16,3 3 0 0,-4-2-128 0,3 2 160 16,1-3-160-16,0 2 160 0,0-2-160 0,0 3 0 15,0-3 0-15,0 3 128 0,0 2-128 0,0-8 0 16,0 1 0-16,1 3 0 0,1-3 128 0,0 2-128 16,-2 1 0-16,1 0 128 0,1-1-128 0,-1 4 0 15,-1-3 0-15,1 3 128 0,-1-2 96 0,1 3 16 16,-1-1 0-16,0-2 0 0,0 1-240 0,0-2-160 15,0 3 32-15,-1 0 0 0,-1-3 128 0,-1 5 0 16,1 0 0-16,-1-4 0 0,-1 3 128 0,0-3-128 16,1 0 160-16,-1 2-160 0,1-3 128 0,-1 2-128 15,1-2 0-15,-1 3 0 0,0-3 128 0,1 2-128 16,2 1 0-16,0-4 0 0,1 0 0 0,0-1 128 16,0-3-128-16,1 1 0 0,2 2 0 0,0-3 0 15,0-1 0-15,2 1 0 0,0 2 128 0,0-1-128 0,-1 4 0 16,1 1 0-16,0 3 128 0,-1 2-128 0,-1 3 0 0,-1 4 144 15,1-1-144-15,-1 2 160 16,-1 1-160-16,1 4 160 0,-2-1-160 0,0 2 0 0,0 3 0 0,0 4 128 16,0-7-128-16,0 7 0 0,0 0 0 15,0 0 0-15,0 0 0 0,0 0-176 0,0 0 48 0,0 0 0 16,0 0-1216 0,0 0-256-16,0 0-32 0,-7 7-16 0,2-1-1872 0,-1 4-368 0</inkml:trace>
  <inkml:trace contextRef="#ctx0" brushRef="#br0" timeOffset="34448.05">16514 5690 20271 0,'0'0'1792'0,"-1"-8"-1424"16,-1 1-368-16,-1-3 0 0,3-3 352 0,3-2 0 15,-2-2 0-15,0-3 0 0,3-4 288 0,1-2 48 16,0-4 16-16,5 0 0 0,1 0 176 0,0-3 32 16,0 2 16-16,2 0 0 0,0-4 0 0,1 1 0 15,1 2 0-15,-1 0 0 0,1 3 32 0,-1 0 0 16,-1 1 0-16,0 4 0 0,1 3-96 0,-2 2-16 16,1 3 0-16,0 2 0 0,0 6-224 0,2 3-48 15,0 6-16-15,0 8 0 0,1 5-112 0,0 3-32 16,3 4 0-16,0 2 0 0,0 4-224 0,-2 1-32 15,-2 3-16-15,-2 2 0 0,-2-3-144 0,-2 2 160 0,-1-2-160 16,-3-6 160-16,0 2-160 0,-1-1 0 0,-1 5 0 0,1-1 128 31,0 3-2288-31,-1-2-464 0,-1 3-80 0</inkml:trace>
  <inkml:trace contextRef="#ctx0" brushRef="#br0" timeOffset="37155.45">16830 7665 8287 0,'0'0'736'0,"0"-6"-592"15,0 0-144-15,0-2 0 0,0 3 1440 0,0-4 256 16,0 1 48-16,0 8 16 0,0 0-480 0,0 0-80 15,0-5-32-15,0 5 0 0,0-7-112 0,0 7-32 16,0 0 0-16,0 0 0 0,0 0 48 0,0 0 0 16,1 8 0-16,-1 1 0 0,3 4-112 0,-2 0 0 15,-1-1-16-15,0 4 0 0,0 0-384 0,1 3-80 16,0 3-16-16,1 1 0 0,-2 0 0 0,1-2 0 16,0 2 0-16,0 1 0 0,-1-3 16 0,2 0 0 15,-2 1 0-15,0 3 0 0,0-1-128 0,1 6-32 16,0-1 0-16,0 3 0 0,-1-1-80 0,2-1-32 0,2-4 0 15,-2 4 0-15,1-4-32 0,0 4-16 0,0-5 0 16,0 3 0-16,-1-4 32 0,1 4 0 0,-1-5 0 0,1 1 0 16,2 2 16-16,-3-4 16 0,2 5 0 0,-3-3 0 15,-1 2 0-15,2 2 0 0,-1-2 0 0,2 2 0 16,-2 2-48-16,0-5-16 0,3 0 0 16,0 2 0-16,-2-2-16 0,1 2 0 0,1-5 0 0,-1 2 0 15,0 1-16-15,3-2-128 0,-1 0 192 0,-1 0-64 16,1-1-128-16,-2-2 0 0,2 0 0 0,0 3 128 0,0 1-128 15,-2-2 160-15,0 1-160 0,1 1 160 0,-1-1-160 16,2 1 160-16,-4 3-160 0,2-2 160 0,-2 0-160 16,1 0 192-16,0-2-192 0,0 3 192 0,0-2-192 15,-1 4 0-15,3-1 144 0,-4 1-144 0,0-1 0 0,1-1 128 16,0-1-128-16,-1 0 0 0,0 2 0 0,0 2 144 16,0-1-144-16,0 4 0 0,0-6 128 0,1 2-128 15,-1 2 0-15,2-4 0 0,-1 2 128 0,2-1-128 16,-2 1 0-16,1-3 0 0,1 2 0 0,-1-3 0 15,1 0 0-15,0 0 0 0,-2-2 0 0,0-2 0 16,0-1 0-16,1 0 0 0,-1 2 128 0,0 2-128 16,0 0 0-16,1-3 0 0,-2 3 160 0,2 1-160 15,-2-1 128-15,0-2-128 0,0 5 128 0,0-3-128 16,0 0 128-16,0 1-128 0,2 1 128 0,-1-2-128 16,-2-1 0-16,2 1 128 0,0-2-128 0,0-1 0 15,1 1 0-15,-1 0 128 0,1 1-128 0,1-3 0 16,0-1 144-16,-1 1-144 0,1 3 128 0,-1-3-128 15,1 1 128-15,-1 2-128 0,1 2 0 0,-1 0 0 16,1-1 0-16,1 1 128 0,-2-1-128 0,1 0 0 0,-1-2 0 0,1 2 128 16,-1-1-128-16,1-2 0 0,-1 3 0 0,1-3 0 15,-2 1 0-15,2-2 144 0,1 0-144 0,-2 0 0 16,1-1 160-16,-1-1-160 0,0 0 128 0,0-1-128 16,1 2 128-16,-1-2-128 0,-2 1 0 0,1 1 128 15,1 0-128-15,-1 2 0 0,-1 1 144 0,3-1-144 16,-3-1 0-16,1 1 128 0,0 1-128 0,2-1 0 15,-2-1 0-15,1 4 0 0,1-3 0 0,-1-1 128 16,2 3-128-16,1 0 0 0,0 0 0 0,1 1 0 16,-3-2 0-16,1-1 0 0,0-1 0 0,0 0 128 0,-2 0-128 15,2 3 0-15,0-3 0 0,1 0 0 0,-1-1 0 16,0 0 0-16,2 1 0 0,-2 2 128 0,0 0-128 0,-1 1 0 16,1 3 0-16,-1-4 0 0,-1 1 0 0,2 3 128 15,1-2-128-15,-1 0 0 0,0 2 0 0,0 0 0 16,2-3 0-16,-3 1 128 0,0 1-128 15,3-3 0-15,0-2 0 0,-1 1 0 0,1-1 0 0,-2 0 0 16,0-1 0-16,0 1 0 0,1 4 0 0,2 5 0 16,-3 0 0-16,1-3 128 0,-1 3-128 0,1-3 0 15,-2 1 0-15,1 0 0 0,-1 3 0 0,1-2 0 16,3 2 0-16,-4-3 128 0,1 4-128 0,-1-5 0 16,-1 3 0-16,0-10 0 0,1 1 0 0,1 0 0 15,-3 1 0-15,2 2 0 0,0 2 0 0,-1-1 0 16,2 2 0-16,0 10 128 0,-2-2-128 0,2-1 0 15,1-1 0-15,-1-3 128 0,0 2-128 0,-2-1 0 16,1 0 0-16,1 2 0 0,2-6 0 0,-1 3 0 0,-4 0 0 16,2-1 128-16,1-2-128 0,-2 2 0 15,2-3 0-15,-1-6 0 0,-1 1 0 0,2 10 0 0,1 0 0 16,-4-3 128-16,2-1-128 0,1 2 0 0,1-2 0 0,0 2 0 16,-1-3 0-16,0 4 128 0,-1-3-128 0,1 3 128 15,-4-2-128-15,4 3 0 0,0-1 0 0,0 0 0 16,-1-5 0-16,0 2 0 0,2-1 0 0,-1 0 0 15,0 6 0-15,-1-4 0 0,1 2 0 0,-2 2 0 0,-1-4 0 16,3 4 0-16,-1-4 0 0,1 3 0 0,0-3 0 16,1 2 0-16,0-3 0 0,-1 3 0 0,1-5 0 15,0 3 0-15,-1-2 0 0,1 0 0 0,0-3 0 16,-1 4 0-16,0-5 0 0,0 4 128 0,-1 3-128 0,1-3 0 16,-1 4 0-16,1-3 0 0,-1 3 0 0,1-1 0 15,-2 2 0-15,1-2 0 0,1 1 0 0,1 0 0 16,-1 0 0-16,-1 0 128 0,0-3-128 0,2 1 0 15,-2 0 0-15,0-4 0 16,-1-2 0-16,3 1 0 0,-2 1 0 0,1 0 0 0,-2-2 0 16,2 5 0-16,-2 0 0 0,1 2 0 0,0 2 0 0,0-2 0 15,0 1 0-15,2 1 0 0,0-4 0 0,0 4 0 16,-1-3 0-16,2 2 128 0,2-5-128 0,-2 1 0 16,1 0 0-16,-1-2 0 0,-1-2 0 0,3 0 0 15,-3-1 0-15,0-1 0 0,-1 0 0 0,1 1 0 16,-1 1 0-16,1 3 0 0,-3-2 0 0,3-1 0 0,0 0 0 15,0 2 0-15,2 1 0 0,-2-3 0 16,1-1 0-16,-1 0 0 0,2 0 0 0,-1 0 0 16,-1 0 0-16,0-1 0 0,3 0 0 0,-3 0 0 15,0-2 0-15,3 2 0 0,-5-3 0 0,3 2 0 0,-1-2 0 16,0 0 128-16,0 2-128 0,0-1 0 0,1 2 0 16,-1 0 0-16,3 0 0 0,-2 1 0 0,1 0 0 0,-1 0 0 15,-1 3 0-15,0-2 0 0,-1 0 0 0,2 2 0 16,1-2 0-16,-1 1 0 0,-1-1 0 0,3 0 0 15,1 2 0-15,-2-3 0 0,0 0 0 16,-2 0 0-16,1 0 0 0,0 1 0 0,0 1 0 0,-1 0 0 0,0-2 0 16,0 1 0-16,1 0 0 0,1-1 0 15,-1 0 0-15,0 0 0 0,-1 0 0 0,2 1 0 0,-1 3 0 0,2 0 0 16,1 1 0-16,-1 2 0 0,0-3 0 16,1 1 0-16,0 3 0 0,-1-5 0 0,-1 3 0 0,1-1 0 15,1-3 0-15,0 2 0 0,-2 0 0 0,2-3 0 16,-1-1 0-16,1 1 0 0,0-1 0 0,1 0 0 15,0-2 0-15,0 0 0 0,-1-2 0 0,1 3 0 16,-1 1 0-16,1-1 0 0,-2 0 0 0,1 1 0 16,0 0 0-16,2 0 0 0,-2 1 0 0,0 2 0 15,2-2 0-15,-2 2 0 0,0-1 0 0,1 1 0 16,-1-2 0-16,0 2 0 0,-3 1 0 0,2-2 0 16,-2 0 0-16,2 0 0 0,-2 0 0 0,2 3 0 15,1-4 0-15,-2 2 0 0,0-1 0 0,0 0 0 16,1-1 0-16,0 2 0 0,-3 1 0 0,2 1 0 15,0 0 0-15,0-1 0 0,1 1 0 0,-2 1 0 16,3-3 0-16,-2 2 128 0,-5 0-128 0,3-1 0 16,2 1 0-16,-1 2 0 0,-1-3 0 0,0 1 0 0,0-3 0 15,0 1 0-15,-1 0 0 0,-1-1 0 0,0 1 0 16,1 1 0-16,0-4 0 0,0 1 0 0,-2-1 128 0,2 1-128 16,0 1 0-16,0 3 0 0,0-1 0 15,1 2 0-15,0 3 0 0,0-4 0 0,1 3 0 0,1-3 0 16,-2 0 0-16,1 2 0 0,-1-3 0 0,0 2 0 15,0-3 0-15,0-1 0 0,-1 3 0 0,1-1 0 16,0-2 0-16,-1-1 0 0,0-2 0 0,1 2 0 16,-1 2 0-16,0-2 0 0,0 2 0 0,-2-1 0 0,1 1 0 15,0 2 0-15,1 1 0 0,0-3 0 0,2 0 0 16,-2-2 0-16,0 3 0 0,1-1 0 16,2-2 0-16,-2 1 0 0,0-1 0 0,0-1 0 0,2-2 0 0,1 1 0 15,-2-3 0-15,1 2 0 0,-1-1 0 16,0 1 0-16,1 1 0 0,-1-4 0 0,4-3 0 0,-2 3 0 15,-2 1 0-15,2 2 0 0,0 1 0 0,0-2 0 16,1 1 0-16,-1 1 0 0,1-1 0 0,-1 1 0 16,2 0 0-16,-4 0 0 0,2 1 0 0,-2-1 0 15,0-1 0-15,1 1 0 0,-1-1 0 0,0 1 0 16,2 2 0-16,-4-1 0 0,2-1 0 0,-1 0 0 16,0 1 0-16,2 1 0 0,-2 0 0 0,0 2 0 15,-1-2 0-15,0 1 0 0,-1-1 0 0,1-1 0 16,3-1 0-16,-1 0 0 0,3-1 0 0,-2 2 0 15,0-1 0-15,2 0 0 0,0-1 0 0,-2-1 0 16,0 1 0-16,0 0 0 0,0 2 0 0,0-1 0 16,2-3 0-16,0 2 0 0,-1 1 0 0,2 0 0 15,0-1 0-15,0 2 0 0,-1-1 0 0,0-1 0 16,0-2 0-16,0 2 0 0,1-2 0 0,0 0 0 16,-1 2 0-16,0-1 0 0,-2-1-192 0,1-2-16 0,-2-1 0 15,0-1 0 1,0-5-496-16,-6-6-112 0,0 0-16 0,0 0 0 15,0 0-1664-15,0 0-320 0,-12-9-80 0,1-7-8256 0,-4-6-1648 16</inkml:trace>
  <inkml:trace contextRef="#ctx0" brushRef="#br0" timeOffset="40227.94">18652 20850 3679 0,'0'0'320'0,"0"0"-320"0,0 0 0 0,0 0 0 16,4 6 1792-16,-4 3 304 15,0-9 48-15,2 8 16 0,-2 2-1184 0,1-4-224 0,-1 2-48 0,1 1-16 16,-1-9-32-16,3 6 0 16,-2 3 0-16,-1-9 0 0,0 0 208 0,1 7 32 0,0 1 16 15,-1-8 0-15,0 0 176 0,0 0 16 0,0 0 16 0,0 0 0 16,0 0-144-16,0 0-16 0,0 0-16 0,0 0 0 15,0 0-112-15,0 0 0 0,0 0-16 0,0 0 0 16,0 0-96-16,0 0-16 0,0 0 0 0,0-11 0 16,0 11-32-16,0-10-16 0,-1 1 0 0,-1-2 0 0,-1 3-144 0,1-2-16 15,-2 1-16-15,1 0 0 0,1 1-32 16,-2-3 0-16,-1 2 0 0,1-4 0 0,-1 1-64 16,0 0-32-16,0-2 0 0,0-1 0 0,0 1-32 0,-1 1 0 15,1-2 0-15,0 0 0 0,0-1-64 16,0 1-32-16,1 0 0 0,-1 0 0 0,0 1-16 0,1-3 0 15,2 1 0-15,-3-2 0 0,-2-1-16 0,1 0 0 16,0-3 0-16,-1 2 0 0,0-2 0 0,0 2 0 16,2 1 0-16,-1 0 0 0,1 1-16 0,0 0-16 15,0 0 0-15,1 0 0 0,-1 2-32 16,1-2 0-16,-1 2 0 0,2-2 0 0,1 0 0 0,-2-1 0 16,0 0 0-16,-1 1 0 0,1-1 16 0,0 1 0 15,1-1 0-15,-3 3 0 0,1-1 0 0,2 1 0 16,-1 0 0-16,-1 1 0 0,0 2-16 0,2-1-128 15,-1-1 192-15,-1 2-64 0,0 2-128 0,1-2 192 0,0 1-192 0,1 3 192 16,0-5-192-16,-2 2 160 16,0 2-160-16,0-3 160 0,2 2-160 0,-2 1 0 0,0-3 0 0,0 0 128 15,0 2-128-15,-1-3 0 16,1 0 0-16,1 0 0 0,-1 0 128 0,0 0-128 0,-2-1 0 0,2-2 128 16,1 2-128-16,0-2 0 15,-2 1 144-15,2-1-144 0,0 1 0 0,1 2 144 0,-1-1-144 16,-1-2 0-16,0-1 128 0,0 3-128 0,0 1 0 0,-2 1 0 15,1-1 128-15,1-1-128 0,0 0 0 16,-2-2 0-16,2 2 144 0,0 0-144 0,-1 1 0 0,1 0 144 16,0-1-144-16,1 1 0 0,0 0 0 15,-1 1 128-15,0-2-128 0,0-1 0 0,-2 3 0 0,2 0 128 16,-1-4-128-16,0 2 0 0,-2 0 0 0,2-2 0 16,-1 2 0-16,1-2 0 0,0 2 128 0,-1 1-128 0,1-1 0 15,-1 1 0-15,1-1 0 0,-4 1 128 0,4-1-128 0,-1 3 0 16,0-2 144-16,-1 1-144 15,0 2 0-15,2-3 128 0,0-3-128 0,-2 0 0 16,0 1 0-16,-1 0 0 0,-1-1 0 0,0 0 0 0,0-1 0 16,1 1 0-16,1-1 0 0,1 4 0 0,2-1 0 0,-3 0 0 15,-2-2 0-15,0 1 128 0,0 3-128 0,3 0 0 16,-2-1 0-16,2 1 0 0,-2 0 0 0,1 1 0 16,-1-2 0-16,-1 0 0 0,0 0 0 0,0 2 0 15,1-5 0-15,0 2 0 0,0-2 0 0,-4 0 0 16,2-2 0-16,-1 1 0 0,1 0 0 0,0 1 0 15,-2 0 0-15,0 0 128 0,2 1-128 0,-1-1 0 16,1 1 0-16,1 0 0 0,-2-2 0 0,2 5 0 16,-3-3 0-16,3 1 0 0,0 1 0 0,0 1 0 15,0 1 0-15,-2-2 0 0,0 1 0 0,0 1 0 0,1 0 0 0,2-1 0 16,0-1 0-16,0 3 0 16,0-3 0-16,-1 1 0 0,2 1 0 0,-2 0 0 0,2-2 0 0,-3 0 0 15,0 1 0-15,-1-1 0 0,3-1 0 16,-1 1 0-16,0 0 0 0,0 2 0 0,0-3 0 15,-1 1 0-15,3 2 0 0,-1 1 0 0,0 0 0 16,1 2 0-16,-1-4 0 0,0 2 0 0,2 3 0 16,-1-2 0-16,0 1 0 0,0 0 0 0,-1 0 0 0,0 0 0 15,1 1 0-15,0-3 0 0,1 4 0 0,-1 0 0 16,-2-3 0-16,2 4 0 0,0-4 0 0,-1 5 0 16,0-3 0-16,0 3 0 0,2 2 0 0,-1 0 0 0,0-4 0 15,0 5 0-15,1 0 0 0,0 1 0 0,1 1 0 0,-2-1 0 16,-1 3 0-16,2 1 128 15,0 0-128-15,1 2 0 0,-1-2 0 0,-1 0 0 0,2 2 0 0,-1 1 0 16,1-2 0-16,-1 3-128 0,1 1 128 0,-2-2 0 16,2 2 0-16,0 0 0 0,-1 4 0 0,1-4 0 15,-2 4 0-15,2-2-128 0,0 1 128 0,-1 3 0 16,1-2 128-16,0 2-128 0,-1 1 0 0,2 2 0 16,0-1 0-16,0 1-128 0,0-2 128 0,1 1 0 15,3 0 0-15,-4 0 0 0,1 1 0 0,0-1 0 16,0 1 0-16,1-1 0 0,-3 1 0 0,3 1 0 15,1 1 0-15,0 0 128 0,-1-1-128 0,1 1 0 16,2 1 0-16,-2 0 0 0,0 1 0 0,-1-2 0 16,1 0-128-16,2 1 128 0,0-1 0 0,0-1 0 15,-1 0 0-15,-1 1 128 0,1 2-128 0,0 0 0 16,-1-2 0-16,2 2 0 0,0 1 0 0,2-2 0 16,-4-2 0-16,0 0 0 0,1 0 0 0,-1 1 0 15,1 0-128-15,-1 0 128 0,0-1 0 0,1 1 0 0,0 1 0 16,-1 1 0-16,1 0 0 0,1 1 0 15,-1-2 0-15,0 2 0 0,-2-2 0 0,3 2 0 0,0-1 0 16,0 0 128-16,3 1-128 0,-2 4 0 0,0-3-128 16,0-2 128-16,1 1 0 0,-2 1 0 0,1-4 0 0,-1-1-128 15,1-2 128-15,-1-1 0 0,-1 1 0 0,1-1 0 16,0 0 0-16,0 2 128 0,-1-2-128 16,-1 0 128-16,1 2-128 0,0-1 0 0,1 5 0 0,0-4 0 15,-4 1 0-15,3 0 0 0,0 0-128 0,-1 0 128 0,0-1 0 16,1 1 0-16,-1-3 0 0,1 3 0 0,-2 0 0 15,1 2 0-15,-1-1 0 0,3-1 128 16,-1 0-128-16,0 1 0 0,-2 0 0 0,1-1-128 0,-1 0 128 16,2-2 0-16,0 1 0 0,-2-3 0 0,1 1 0 0,-1 2 0 15,0-1 128-15,1 1-128 0,1-1 0 0,-1 2 0 16,0-2 0-16,1 2-128 16,-3 1 128-16,4 2 0 0,0-2 0 0,0 1 0 0,-2 0 0 0,2 2 0 15,0-2 0-15,0 1 0 0,-1-2 0 16,-1-1 0-16,0 1 0 0,1 0 0 0,0 0 0 15,0 0 0-15,1 1 0 0,0-1 0 0,-2-1 0 16,1-1 0-16,0-2 0 0,0 0 0 0,-2 2 0 0,3-2 0 16,-1 0 0-16,-1 2 0 0,1-5 0 0,0 4 0 15,0-1 0-15,-2 1 0 0,1 0 0 0,-1-1 0 16,-1-1 0-16,2 1 0 0,-1 0 0 0,1 8 0 0,-1-4 0 0,0-1 0 16,-2-1 0-16,4-1 0 15,0-1 0-15,0 1 0 0,-2 0 0 0,2-2 0 0,-1 1 0 16,1-2 0-16,0 1 0 0,0 0 0 15,1-4 0-15,0 2 0 0,0-2 0 0,1-3 0 0,-1-7 0 16,1 11 0-16,-1-11 0 0,0 0 0 0,0 0 0 16,0 0 0-16,0 0 0 0,0 0 0 0,0 0 0 15,0 0 0-15,0 0-272 0,0 0 16 0,0 0 16 0,7-12 0 32,-4 1-1424-32,0-3-272 0,-3-4-64 0</inkml:trace>
  <inkml:trace contextRef="#ctx0" brushRef="#br0" timeOffset="44899.28">14205 5372 2751 0,'0'0'256'0,"0"0"-256"0,0 0 0 0,0 0 0 16,0 0 1344-16,0 0 240 0,0 0 32 0,0 0 16 15,0 0-736-15,0 0-128 0,0-5-48 0,0 5 0 16,0 0 256-16,0-8 48 0,-3 2 16 0,3 6 0 16,0 0-32-16,0 0-16 0,0 0 0 0,0 0 0 0,-1-5-128 15,1 5-32-15,0 0 0 0,0 0 0 0,-1-8-64 0,1 8 0 16,0 0-16-16,0 0 0 0,0 0 48 0,0 0 16 15,-3-5 0-15,3 5 0 0,-5-2 32 0,5 2 16 16,0 0 0-16,0 0 0 0,0 0-96 0,0 0-32 16,0 0 0-16,0 0 0 0,0 0-64 0,0 0-16 15,0 0 0-15,0 0 0 0,0 0-208 0,0 0-64 16,0 5 0-16,1 4 0 0,3-3-64 0,-1 3 0 16,-1 0-16-16,2 2 0 0,0-2-112 0,1 4-32 15,3 1 0-15,-2-1 0 0,2 1-160 0,-1 1 192 16,1 3-192-16,-1-1 192 0,1 1-48 0,1 4 0 15,-1 1 0-15,1 2 0 0,1-1 16 0,0 3 0 16,1-2 0-16,-1 3 0 0,-1-3 32 0,0-1 16 16,0-1 0-16,-1-2 0 0,1 0-16 0,0-1 0 15,1 0 0-15,0-1 0 0,-1 0-16 0,1-1-16 16,1 0 0-16,-2 0 0 0,3 0-32 0,-1 1 0 0,-1 2 0 16,2 0 0-16,-3-1 0 0,1 0-128 15,0 3 192-15,0 3-64 0,0-5-128 0,1 3 0 0,0 0 144 16,-3-6-144-16,1 0 0 0,-1-1 144 0,0 0-144 15,1 1 0-15,0 0 192 0,1 0-64 0,-1-3 0 16,2 8-128-16,0-2 208 0,-3-3-64 0,3 0-16 0,-3-1 0 16,1-1 0-16,0 2 0 0,-1 1 0 0,1 0 0 15,-2-2-128-15,-1 0 192 0,0 2-192 0,0-1 192 16,1 0-192-16,-1-1 192 0,2-1-192 0,-2 2 192 0,0-4-192 16,1 1 160-16,-1 0-160 0,2 1 160 15,-1-1-160-15,3 0 128 0,-2 0-128 0,2 1 128 0,-3 0-128 16,0-1 0-16,2-1 144 0,-1 2-144 0,-1-1 0 15,1 0 0-15,1-2 0 0,0 1 128 16,-3 1-128-16,3-2 0 0,0-3 0 0,2 3 128 0,-2-4-128 0,-1 1 0 16,2 1 0-16,0-1 128 0,0 3-128 15,2-3 0-15,-1 0 0 0,1 2 128 0,-1-3-128 0,2 1 0 16,0-1 128-16,-1 1-128 0,2-1 0 0,0 2 0 16,0-2 0-16,0 3 128 0,-2-2-128 0,0-3 0 15,1 2 0-15,0-2 128 0,1-2-128 0,0-1 0 16,0 1 0-16,0-3 128 0,0-1-128 0,0 3 0 15,0-2 0-15,1-1 128 0,-1 0-128 0,0-1 0 16,-1 0 0-16,-1 1 128 0,2-1-128 0,-1 0 0 16,0 0 0-16,-1 0 128 0,1 0-128 0,-1-1 0 15,0 0 0-15,2 0 0 0,2-1 0 16,-1 0 0-16,-1-1 0 0,1-1 0 0,0-2 0 0,1 0 0 0,-1-1 0 16,0-3 128-16,-1 3-128 0,1-5 0 0,1 1 128 15,0 2-128-15,-3-3 0 0,2 5 0 0,2-5 0 0,-2 5 128 16,-1-4-128-16,0 4 0 0,0-3 0 15,0 2 0-15,-2-1 0 0,1 5 0 0,-1-2 0 16,-2-2 0-16,0 2 0 0,-1-3 0 0,-2 1 0 0,1 0 128 16,1 1-128-16,0 2 0 0,-2-4 0 0,1 2 128 15,1-5-128-15,-1 2 0 0,-1-3 0 0,1-1 128 16,2 2-128-16,-1-2 0 0,0-3 128 16,-2 1-128-16,1-1 0 0,-2-1 144 0,2 0-144 0,0-1 0 15,-2 0 128-15,2 0-128 0,-2-2 0 0,0 2 0 0,1-1 0 16,0 1 0-16,0-1 0 0,0 0 0 0,0 1 128 15,0 0-128-15,0 0 0 0,0 1 0 16,-2-1 0-16,2 1 0 0,-1 0 0 0,0-1 0 0,1-4 128 16,-2 2-128-16,4-1 0 0,-2 2 0 0,1-3 0 0,-2-1 0 15,2 1 0-15,-3 1 0 0,2-1 0 0,-1 0 0 16,-4 2 0-16,2-2 0 0,0-3 128 0,0 2-128 16,0 3 0-16,-2-3 0 0,1 1 0 0,-1 2 0 15,0 1 0-15,-1 0 0 0,0-2 128 0,0 2-128 16,1-1 0-16,-1 1 0 0,-2 1 0 0,2-1 0 15,1-2 0-15,0-1 0 0,0 2 0 0,2-1 0 16,-1-1 0-16,0-1 0 0,1 0 0 0,0 1 0 16,0-1 0-16,0 1 0 0,0 1 0 0,1 2 0 15,-2 1 0-15,1-3 0 0,-1 3 0 0,2 3 0 16,-3 2 0-16,2 0 0 0,0 0 0 0,0 2 0 16,0 2 0-16,-1-3 0 0,0 3 0 0,1-1 0 15,0-3 0-15,-2 4 0 0,3-2 0 0,-1 2 0 0,-1 2 0 16,-1-3 0-16,1-1 0 0,0 0 0 0,1 0 0 0,0 3 0 15,-1-2 0-15,0 3 0 0,3-2 0 16,-3 4 0-16,1-3 0 0,0 1 0 0,-1 1 0 16,0-1 0-16,0 3 0 0,1-3 0 0,-2 2 0 0,3 1 0 15,-2-1 0-15,1-1 0 0,-2 2 0 0,1-3 0 16,-1 2 0-16,2 2 0 0,0-3 0 0,0 2 0 16,-2 1 0-16,1-3 0 0,2 2 0 0,-5 5 0 0,0-3 0 15,0 3 0-15,4-6 0 0,-4 6 0 16,0-10-1216-16,0 10-160 0,0 0-32 15,0 0-12064-15,0 0-2416 0</inkml:trace>
  <inkml:trace contextRef="#ctx0" brushRef="#br0" timeOffset="49878.03">13639 5723 9215 0,'0'0'400'0,"0"0"96"0,0 0-496 0,0 0 0 16,-6-5 0-16,6 5 0 0,-5-4 544 0,5 4 16 16,-7-4 0-16,7 4 0 0,-6-2 48 0,6 2 16 15,-5-4 0-15,5 4 0 0,-5-4-48 0,5 4-16 16,0 0 0-16,0 0 0 0,-7-2-96 0,7 2-16 16,0 0 0-16,0 0 0 0,-5-4-128 0,5 4-16 0,-6-1-16 0,6 1 0 15,-6-3-96-15,6 3-32 16,0 0 0-16,-7-1 0 0,7 1-32 0,0 0-128 0,-5-2 192 0,5 2-64 15,0 0-128-15,-5-1 0 0,0-3 144 0,5 4-144 16,0 0 0-16,0 0 128 0,-5-1-128 0,5 1 0 16,0 0 0-16,-8-2 128 0,1-1-128 0,0 0 0 15,2 0 0-15,0-2 0 0,0 1 0 0,0 0 128 16,-1 0-128-16,2-1-192 0,-1 0 64 0,-4 0 0 16,4 0-256-16,-2 0-64 0,0 0 0 0,7 5 0 15,0 0-160-15,-4-2-32 0,-1 2-16 0,0 0-6480 16</inkml:trace>
  <inkml:trace contextRef="#ctx0" brushRef="#br0" timeOffset="53385.45">13365 5638 8287 0,'0'0'736'0,"0"0"-592"16,0 0-144-16,0 0 0 0,0 0 1376 0,0 0 240 16,0 0 48-16,0 0 16 0,0 0-704 0,0 0-144 15,0 0-16-15,3-5-16 0,3 0 32 0,-6 5 0 16,3-5 0-16,-3 5 0 0,5-3-96 0,-5 3-16 16,0 0 0-16,0 0 0 0,0 0-80 0,0 0-32 0,0 0 0 0,9 1 0 15,0 1 0-15,-4 3 0 0,2 1 0 0,-1 0 0 16,0 2-224-16,1 2-32 0,-2 3-16 15,2-2 0-15,1 3 432 0,0 0 64 0,-1 3 32 0,2-1 0 16,0 2-864-16,-1-5-160 0,1 1-32 0,2 1-16 16,-1 0 528-16,0 3 128 0,2-3 0 0,-1 1 16 15,-1-2-272-15,4 6-48 0,0-2-16 0,-1 0 0 16,-1-1 64-16,-1 2 16 0,0 0 0 0,0 3 0 0,-4-3 48 16,3 4 16-16,-2 2 0 0,2 0 0 15,-3 0 0-15,0 2 0 0,1-3 0 0,-1 1 0 0,0-2-16 16,-1-1-16-16,1-2 0 0,0-1 0 0,1 2-48 0,-2-2-16 15,3-2 0-15,-1 1 0 0,-1 0 0 0,1 0 0 16,-2-3 0-16,2 2 0 0,-1-1-176 0,1 2 192 16,0 0-192-16,-1 1 192 0,1 2-192 0,0 1 160 15,1 0-160-15,-1 2 160 0,0 2-32 0,0-1-128 16,-1 1 192-16,0-2-64 0,-1 1 48 0,2-1 0 16,-2-3 0-16,2 0 0 0,-2-2 0 0,2 1 0 15,-3-2 0-15,1 0 0 0,2-1-48 0,-1 0 0 16,2-1 0-16,-2 1 0 0,0 1-128 0,1-2 160 15,-1 2-160-15,1-1 160 0,0 0-160 0,-1 1 0 16,0 0 0-16,0 1 128 0,2-1-128 0,-1 1 160 16,-3 1-160-16,3 1 160 0,-2-1-160 0,-2-4 0 15,3 2 144-15,0-1-144 0,-1-1 160 0,2 1-32 16,-1-1-128-16,0 1 192 0,-2 1-192 0,1 3 176 16,3 0-176-16,-1-2 160 0,-1-2-160 0,1 1 128 15,-2-1-128-15,2-1 128 0,-2 2-128 0,2 0 0 0,-2 1 0 16,2 0 128-16,-1-1 144 0,1 0 32 0,-2 1 0 0,2 2 0 15,0-2-432-15,-1 0-96 0,2 2-16 0,-2-2 0 16,0 0 240-16,1 1 0 0,-1 2 0 0,1 1 0 16,-2-3 0-16,1 0 0 0,0 1 128 15,1 0-128-15,-3 0 0 0,3 0 0 0,-2 0 128 0,0-2-128 16,1-1 0-16,-1-1 160 0,-1 2-160 0,0 0 128 16,0 2-128-16,1 0 0 0,0 1 0 0,0 3 128 15,2-4-128-15,1 0 0 0,-3 4 0 0,3-1 0 16,-1-4 0-16,-1 3 0 0,1 1 128 0,1-2-128 0,0 2 0 0,0 1 0 15,-1-2 0-15,1-1 0 0,-1 1 0 0,0 1 0 16,-1-1 0-16,1-1 0 0,-2 3 0 16,1-4 0-16,-2 2 128 0,0 3-128 0,0-4 0 0,1 4 0 15,-1 2 0-15,0-3 0 0,0 3 0 0,1-2 128 16,0 3-128-16,0-4 0 0,-1 3 0 0,3 1 0 16,0-2 128-16,-1-1-128 0,1-1 0 0,-3-3 0 15,3-1 0-15,-2 2 0 0,0-1 0 0,2-2 0 16,0 3 128-16,-1 1-128 0,-1-1 0 0,1 0 0 15,-1 4 0-15,2-2 0 0,-2 0 0 0,2 2 0 16,-1-3 0-16,0 4 0 0,0-1 0 0,1 1 0 16,-3-1 0-16,1-1 128 0,0 0-128 0,0 0 0 15,3-3 0-15,-3-1 0 0,1 1 0 0,-1-3 0 16,2 0 0-16,-2-1 0 0,0 2 0 0,1 0 0 16,0 2 128-16,0 0-128 0,-1-1 0 0,0 1 0 15,1 1 0-15,-1-1 0 0,0 2 0 0,-1-1 0 16,1-2 0-16,0-1 0 0,0 2 0 0,1 3 0 0,-2-3 128 15,1 2-128-15,0-1 0 0,1-2 0 0,-1-1 0 16,0 2 0-16,1-1 0 0,-1-2 0 0,-1 2 0 0,0-1 0 16,0 1 0-16,0 0 0 0,-1-1 0 0,4 5 0 15,-2-2 0-15,1-3 0 0,-4 4 128 0,4-1-128 16,0-1 0-16,0 0 0 0,-1 2 0 0,1-2 0 16,-1 1 0-16,1 3 0 0,0-6 0 0,-1 1 0 15,-1-2 0-15,0 2 0 0,0-2 0 0,1-1 0 0,-1 0 0 16,-2 2 0-16,1-2 0 0,0 1 0 0,-1 0 0 15,0 1 0-15,0 2 128 0,1-3-128 0,0-1 0 0,-1 1 0 16,1 2 0-16,0 2 0 0,-1-2 0 0,0-2 0 16,1 3 0-16,-1 1 0 0,1 0 0 0,-1-2 0 15,2-1 128-15,1 2-128 0,-1-1 0 0,0 0 0 16,0-1 0-16,0-1 0 0,0 2 0 0,-1 0 0 16,1-2 0-16,0 2 0 0,0-1 0 0,0 3 0 15,-1-1 128-15,0 1-128 0,0 2 0 0,1-3 0 16,0 1 0-16,0 3 0 0,0-2 0 0,1 3 0 15,-1-3 128-15,0 3-128 0,0-2 0 0,-1 2 0 16,3-5 0-16,-4 2 0 0,1-2 0 0,0-2 0 16,0 2 0-16,0 2 0 0,0-4 0 0,-1 3 0 15,2 3 128-15,-1-4-128 0,0 1 0 0,0 0 0 16,0-2 0-16,0-1 128 0,-1 1-128 0,2 1 0 16,-1 0 0-16,1-2 0 0,-1 2 0 0,1 1 0 15,-1-2 0-15,0 1 0 0,-2-3 0 0,2-1 0 16,0-1 128-16,0 0-128 0,0 0 0 0,-1-2 0 15,0 1 0-15,0 0 0 0,-1 4 0 0,-2-2 0 16,1-1 128-16,1-1-128 0,1 4 0 0,-1-3 0 0,0-3 0 16,2 10 0-16,-1-3 0 0,-1-2 0 0,1-1 0 15,-2-6 0-15,1 4 0 0,1-2 0 0,1 0 128 16,0 2-128-16,-1-2 0 0,1 1 0 0,-1 1 0 0,-1 1 0 16,1 1 0-16,-1 0 0 0,1-3 128 0,0 1-128 15,-1-1 0-15,1 0 0 0,-1 0 0 0,2-1 0 16,0 1 0-16,-2 0 0 0,2-2 0 0,0 1 0 15,0 1 0-15,0 0 0 0,-2 2 128 0,2-1-128 0,0 0 0 0,0 0 0 16,-1-1 0-16,0 7 0 0,2-2 0 16,0-2 0-16,-1-2 0 0,0 2 0 0,0 1 0 0,-1-1 0 15,0-2 0-15,-1 1 0 0,1 1 0 0,0-1 128 16,-1 0-128-16,1-2 0 0,-1 0 0 0,1-1 0 16,-2 0 0-16,1-2 0 0,1 0 0 0,1-1 0 15,-3 4 0-15,2-2 0 0,-1-2 0 0,1 3 0 16,-1-1 128-16,1 2-128 0,1 2 0 0,-3-2 0 15,3-1 0-15,-2 2 0 0,1-3 0 0,-1 1 0 16,1 0 0-16,2 7 0 0,-1-2 0 0,1 1 0 16,-1-1 0-16,0-1 0 0,-1 0 0 0,1 0 0 15,0-1 0-15,1 0 0 0,-1-2 0 0,0 1 0 16,-1-1 0-16,4 2 0 0,-5-4 0 0,2 0 0 16,-1-1 0-16,1 2 0 0,1-1 0 0,-3 0 0 15,1 1 0-15,-1 0 0 0,1 2 0 0,-1 2 0 16,1-1 128-16,-1-3-128 0,1 0 0 0,1 1 0 0,-2 0 0 15,1 2 0-15,-2-2 0 0,0 11 0 16,2-3 0-16,2 2 0 0,-1-5 0 0,0-2 0 0,-1 0 0 16,1 1 0-16,-1-1 0 0,1-2 0 0,-2-1 0 15,2 0 0-15,-1 3 0 0,-1-1 0 0,1-3 0 16,-2-1 0-16,0-1 0 0,0 1 0 0,1 0 0 16,-1-1 0-16,0-4 0 0,1 5 0 0,-1-2 128 0,-1 1-128 15,0 0 0-15,1 2 0 0,-1 0 0 0,1 2 0 16,-1-2 0-16,3-1 0 0,-6 0 128 0,3 0-128 15,0 1 0-15,0-1 0 0,3-1 0 0,-2 0 0 16,-1-1 0-16,1-2 0 0,1 2 128 0,-2 1-128 0,-2-3 0 16,2 2 0-16,2-1 0 0,-1 1 0 0,-1 2 0 0,0 0 0 15,0-2 128-15,0 2-128 0,-1 0 0 0,1 1 0 16,0-4 0-16,0 3 0 0,0 2 0 16,0-1 0-16,0 0 128 0,-2-2-128 0,1 1 0 0,0 1 0 15,-2 0 0-15,3 2 0 0,3-4 0 16,-6-1 0-16,2 5 128 0,-1-2-128 0,0 0 0 0,1 1 0 15,-2-2 0-15,2-2 0 0,-1 2 0 0,-1 1 0 16,1 1 0-16,0-2 0 0,1 0 0 0,0 1 0 16,-1-1 0-16,2 1 0 0,-1 0 0 0,0-1 0 15,0 2 128-15,-1-1-128 0,1 0 0 0,0 2 0 16,0-2 0-16,-1 0 0 0,0-1 0 0,2 0 0 16,-3-1 0-16,2 1 0 0,0-1 0 0,-1 2 0 15,1 0 128-15,1 2-128 0,-1-3 0 0,0 0 0 16,-1-2 0-16,1 4 0 0,0-2 0 0,-3 2 0 15,3-2 0-15,-2 3 0 0,-1 0 0 0,2 1 0 0,1-3 0 16,-2 3 0-16,0 0 0 0,1 0 0 0,1 0 0 0,-1 2 0 16,0-1 0-16,-1 0 0 0,1-1 128 15,-1 0-128-15,1 1 0 0,-1-2 0 0,1 3 0 0,2-3 0 16,0 1 0-16,0-1 0 0,0-1 0 16,-2 1 0-16,0-2 0 0,0 1 0 0,1 0 0 0,0-1 0 15,0 0 0-15,1 3 0 0,-2-3 0 0,2 1 0 16,0-2 0-16,0 1 0 0,-1 0 0 0,0 0 0 0,1 3 0 15,0 0 0-15,0 0 0 0,0-1 0 16,0 4 0-16,0-3 0 0,2-2 0 0,0 2 0 0,-2 0 0 0,2 0 0 16,1-1 128-16,-1 1-128 0,-2 0 0 0,3 0 0 15,1-1 0-15,-2 3 0 0,2-1 0 0,0 0 0 16,-2-3 0-16,1 2 0 0,-1 1 0 16,1 0 0-16,1-1 128 0,0-2-128 0,-2 2 0 0,1-1 0 15,-2 1 0-15,1-2 0 0,1 1 0 0,-2-1 0 16,1 1 0-16,-1 0 0 0,0 1 0 0,2 0 128 15,-1 0-128-15,1 1 0 0,-1 1 0 0,2 1 0 16,0-1 128-16,-2 2-128 0,0-1 0 0,0 1 0 16,0-2 0-16,1 4 128 0,-1 0-128 0,-1-2 0 15,0-3 0-15,2-1 0 0,-2 1 0 0,2 0 0 16,-2-1 0-16,0 1 0 0,-1 0 0 0,1 0 0 16,-1 0 0-16,3 0 0 0,-1 0 0 0,1 2 0 15,-2-4 128-15,1-1-128 0,0 0 0 0,1 2 0 16,-2 0 0-16,0-1 0 0,-1 0 0 0,3 0 0 15,-1-1 0-15,1 2 0 0,-1 0 0 0,1-2 0 16,-1-1 128-16,1 3-128 0,-3 0 0 0,0-1 0 16,4-3 0-16,-3-1 0 0,0 0 0 0,2 1 0 15,-1-4 0-15,1 3 0 0,-1 0 0 0,0-1 0 0,0-1 0 0,1 3 0 16,-1-2 0-16,1 0 0 0,-2 0 0 16,0 4 0-16,1-4 0 0,-1 1 0 0,0 1 0 0,1 1 0 15,1-4 0-15,0 0 0 0,-1 2 0 0,1-3 0 16,-2 1 0-16,2 1 0 0,2-3 0 0,-3 5 0 0,-3-2 0 15,4 0 0-15,0 1 0 0,1 0 0 0,-2 1 0 16,3-1 0-16,-3 1 0 0,3 1 0 16,0-1 0-16,0-2 0 0,-3 1 0 0,2 2 0 0,-2 0 0 15,2 0 0-15,2-3 0 0,-3 2 0 0,-2 1 0 16,2 0 0-16,0-2 128 0,0 1-128 0,-1-1 0 16,1 1 0-16,0-2 0 0,-1 2 0 0,1 0 0 0,-1 3 0 15,1-1 128-15,-1 1-128 0,1 1 0 0,-1-1 0 16,1-1 0-16,-1 0 0 0,1-1 0 0,0 2 0 15,-1-2 0-15,2 4 0 0,0-1 0 16,0 0 0-16,-1 0 0 0,1 0 0 0,0-2 0 16,0-1 0-16,-2 2 128 0,2-1-128 0,0 2 0 0,-2-1 0 15,1-2 0-15,0-1 0 0,0 2 0 0,0-2 0 16,-1 0 0-16,0 2 0 0,2-5 0 0,-2 3 0 16,1 0 128-16,0 1-128 0,0-1 0 0,0 0 0 15,0 0 0-15,0 1 0 0,-1 2 0 0,2-3 0 16,-1-1 128-16,-1 1-128 0,2 0 0 0,-1 1 0 0,-1-2 0 0,2-2 0 15,-3 2 0-15,1-1 0 16,0 1 0-16,1 2 0 0,0-1 0 0,1 2 128 16,-1-1-128-16,-1-1 0 0,1 0 0 0,-1 1 0 15,2 0 0-15,-1 1 0 0,-1-1 0 0,1-1 0 0,-1 0 0 0,0-1 0 16,0 1 0-16,0-3 0 0,0 0 0 16,1 2 0-16,-1-4 0 0,1 2 0 0,-3 0 128 15,1 0-128-15,2 2 0 0,-1-2 0 0,-1-1 0 16,2 3 0-16,-2-3 0 0,0 3 0 0,-1-4 0 0,0 1 128 15,0 2-128-15,0-4 0 0,2 4 0 0,-2-1 0 16,0 1 0-16,0 0 0 0,-2 0 0 0,2 1 0 0,0 1 0 16,0-2 0-16,2 0 128 0,-2 3-128 0,0 2 0 0,0-2 0 15,0 1 0-15,0 1 0 0,0-2 0 0,0-1 0 16,0 1 0-16,2 1 0 0,-2 0 0 0,0 1 0 16,0-2 0-16,0-1 0 0,2-1 0 0,0-1 0 15,2 2 0-15,-4-4 0 0,0 2 0 0,2 1 0 16,3-3 0-16,-2 2 0 0,-3 4 0 0,1-2 0 15,2-2 0-15,1 2 0 0,-3 2 0 0,1-1 0 16,0 0 0-16,0-1 0 0,2 0 0 0,-1 0 0 16,-2 1 0-16,1 1 0 0,0 0 0 0,0 2 0 15,2 0 0-15,-3-1 0 0,1 0 0 0,-1-2 0 16,0 4 0-16,0-2 0 0,1-2 0 0,0 0 0 0,-2 2 0 16,0-1 0-16,0-2 0 0,0-1 0 15,-2 1 0-15,0 0 0 0,1 0 0 0,0-3 0 16,1 3 0-16,-1 0 0 0,-1 3 0 0,1-2 0 0,1 2 0 0,0-2 0 15,-1-2 0-15,1 1 0 16,0 1 0-16,0 1 0 0,-1-2 0 0,1-1 0 0,-2 1 0 0,1 1 0 16,0-2 0-16,-1-1 0 0,2 2 0 15,-2 1 0-15,-1 0 0 0,2-1 0 0,0-3 0 0,0 2 0 16,1 2 0-16,0 2 0 0,-3-4 0 16,3 2 0-16,0 0 0 0,0 0 0 0,0 2 0 0,0-2 0 15,0 0 0-15,0-1 0 0,0 3 0 0,0-3 0 16,-1-1 0-16,-1 1 0 0,1 0 0 0,1 0 0 15,-1 0 0-15,1 0 0 0,0-3 0 0,0 2 0 16,1 1 0-16,-1-4 0 0,-1 1 0 0,2 1 0 0,-1-2 0 16,0 1 0-16,0-3 0 0,1 1 0 0,-1-9 0 15,3 9 0-15,-2 0 0 0,-1-9 0 0,0 0 0 16,7 7 0-16,-7-7 0 0,7 9 0 0,1-5 0 0,0 0-144 16,0-2 144-16,3-2 0 15,-1-1-560-15,1 0 0 0,1-3 0 0,0-5 0 16,-1-1-2048-16,0-8-400 0,2-1-96 0</inkml:trace>
  <inkml:trace contextRef="#ctx0" brushRef="#br0" timeOffset="58231.47">16009 8573 10127 0,'-3'6'896'0,"-2"2"-704"0,-1-3-192 0,-1 4 0 16,0-3 1216-16,-1 3 224 0,0 0 32 0,-2 0 16 15,3 0-256-15,-1 0-48 0,2-1-16 0,-2 4 0 16,0-3 416-16,1 2 80 0,-1-2 0 0,0 3 16 15,3-4-224-15,0 1-48 0,0-1-16 0,1 1 0 16,1-4-176-16,-1 1-48 0,2 1 0 0,2-7 0 16,0 0-64-16,0 0-16 0,0 0 0 0,0 0 0 0,0 0-352 0,0 0-80 15,2-7-16-15,3 0 0 0,1-5-64 0,2-2 0 16,2-4-16-16,-1-3 0 0,1-1-192 0,1 1-48 16,2-3 0-16,1-4 0 0,4-2 0 0,0 2-16 15,0-2 0-15,3 2 0 0,-1-3-16 0,3 0 0 16,2-1 0-16,-1-1 0 0,-1 2-32 0,1-2-16 15,0-2 0-15,-1 2 0 0,0 3-48 0,-3 2 0 16,-2-1 0-16,2 4 0 0,-2-1-48 0,-3 6-16 16,0 1 0-16,-2 4 0 0,1 2-128 0,-2 0 160 15,-4 3-160-15,0 2 160 0,1 5-160 0,-1 0 160 16,-2 1-160-16,2 4 160 0,0 2-32 0,-1 2-128 16,-1 6 192-16,2-1-64 0,-1 4-128 0,2 3 160 15,1 6-160-15,2 0 160 0,1 3-160 0,-2 1 160 16,2 1-160-16,0-1 160 0,0 3-160 0,0-1 192 15,0-3-192-15,-3 0 192 0,0-2-64 0,-1 3 0 16,3-4 0-16,-4 0 0 0,-1 1-128 0,-1-3 160 16,1 3-160-16,-1-1 160 0,-1-4-160 0,1-1 0 0,-1 0 0 15,2-2 128-15,0-2-128 0,2-2 0 0,1-1 0 0,4 2 0 16,-2-9-1520 0,2-2-176-16,0-4-32 0,-3-2-12368 0,-1-1-2480 0</inkml:trace>
  <inkml:trace contextRef="#ctx0" brushRef="#br0" timeOffset="59314.59">16029 15597 20959 0,'0'0'928'0,"0"0"192"0,-5-3-896 0,0-1-224 0,1-2 0 0,4 6 0 16,-4-5 1472-16,4 5 256 0,-2-6 64 0,-1-2 0 15,3 8-176-15,0 0-16 0,0 0-16 0,0 0 0 0,0 0-272 0,0 0-48 16,0 0-16-16,0 0 0 0,0 0-96 0,0 0 0 16,0 0-16-16,0 0 0 0,0 0-384 0,3 5-80 15,2 4-16-15,1 0 0 0,-1 4-192 0,1 3-32 16,2 2-16-16,1 2 0 0,0 4-48 0,0 0-16 15,2 1 0-15,-1 4 0 0,1-2-80 0,0 0-16 16,-1-2 0-16,2 0 0 0,-1-3-16 16,2-3-16-16,-2-1 0 0,1-2 0 0,-1-1 0 0,2-3 0 15,-3-2 0-15,3 1 0 0,-4-4-32 0,1-1 0 16,2-1 0-16,0-2 0 0,-3-5 16 0,3 0 0 16,0-6 0-16,-1 2 0 0,2-4 0 0,0-2 0 15,1-3 0-15,0-4 0 0,4-5-64 0,-2 0-16 16,2-7 0-16,1 2 0 0,1-4-128 0,1 0 0 15,0 2 0-15,1 3 0 0,-1-2 0 0,0 1 0 16,-1 3 0-16,-2 1 0 16,-3 3-960-16,-1 3-240 0,-2 1-32 0,-5 4-13424 0,0 2-2688 15</inkml:trace>
  <inkml:trace contextRef="#ctx0" brushRef="#br0" timeOffset="60776.61">17283 16297 8287 0,'0'0'736'0,"0"0"-592"15,0 0-144-15,0 10 0 0,0-10 1472 0,0 0 256 16,-1 5 48-16,0 3 16 0,0 1-432 0,1-4-80 15,-4 3 0-15,1-3-16 0,1 2 80 0,2-7 0 16,0 0 16-16,-4 8 0 0,0-3-16 0,4-5-16 16,-1 6 0-16,1-6 0 0,0 0-176 0,0 0-48 15,0 0 0-15,0 0 0 0,0 0-48 0,0 0-16 16,0 0 0-16,0 0 0 0,0 0-144 0,0 0-16 16,0 0-16-16,0-7 0 0,1-3-96 0,2-2-32 15,-2-3 0-15,1-2 0 0,1-2-160 0,0 0-16 0,-1-1-16 0,2-3 0 16,1-1-144-16,1 0-16 0,1-6-16 0,0 5 0 15,2-6-48-15,-1 0 0 0,2-1 0 0,0 3 0 16,0-4-48-16,1 2-16 0,0-1 0 0,-1 3 0 16,0 0-64-16,1 2 0 0,-1-2-16 0,-1 5 0 15,-2 0 16-15,0 2 0 0,0 2 0 0,-2 2 0 0,-1 1 0 0,0 2 0 16,0 1 0-16,0 3 0 16,-1-2-48-16,0 5 0 0,-3 0 0 0,1 2 0 0,2-1-144 0,-3 7 192 15,0 0-192-15,0 0 192 0,0 0-192 0,0 0 128 16,0 0-128-16,0 0 128 0,9 4-128 0,-1-1 128 15,1 3-128-15,0 2 128 0,-1 0-128 16,2 5 0-16,2-2 0 0,2 3 128 0,-1 0-128 0,3 3 0 16,3-1 0-16,0 2 0 0,0 0 0 0,1 0 0 15,2 1 0-15,-2-2 0 0,-1 1 0 0,0-1 128 16,2-2-128-16,-6-2 0 0,-1-1 0 0,-1 2 0 16,-1-3 128-16,-1-3-128 0,-4 0 0 0,0 0 0 15,-7-8 0-15,0 0 128 16,0 0-624-16,0 0-128 0,0 0-16 0,-8-9-16 15,-6-1-2208-15,-4-6-432 0</inkml:trace>
  <inkml:trace contextRef="#ctx0" brushRef="#br0" timeOffset="62050.3">14872 9268 15087 0,'0'0'656'0,"0"0"160"0,0 0-656 0,0 0-160 0,0 0 0 0,0 0 0 16,0 0 992-16,0 0 160 0,0 0 48 0,0 0 0 16,3-3 384-16,-3 3 80 0,0-3 0 0,0 3 16 15,0-7-176-15,0 7-32 0,0 0-16 0,0 0 0 16,0 0-272-16,0 0-48 0,0 0-16 0,0 0 0 15,0 0-304-15,0 0-64 0,0 0-16 0,0 0 0 16,0 0-80-16,0 0-16 0,0 0 0 0,0 0 0 0,0 0-96 0,0 0-32 16,0 0 0-16,0 0 0 0,0 0-144 0,0 0-48 15,7 4 0-15,2 2 0 0,-1 0-48 0,2 2-16 16,1 0 0-16,2 4 0 0,1-5-48 0,1 6-16 16,-1-3 0-16,2 0 0 0,-1-1 0 0,1 0 0 15,1 1 0-15,-1-1 0 0,1-3-16 0,0 1-16 16,-1-3 0-16,1 2 0 0,-2-2 32 0,0 1 16 15,-1-3 0-15,1 1 0 0,-2-3-32 0,0-1-16 16,-2-1 0-16,1 0 0 0,-3-3 32 0,-1 0 0 16,0-2 0-16,0-3 0 0,-1 3 16 0,0-7 16 15,-1-2 0-15,-1-2 0 0,-1-2 64 0,0 0 16 16,-2-9 0-16,1-2 0 0,-2-7 16 0,2-1 0 16,-1-3 0-16,1 0 0 0,1-3-128 0,1 2-32 15,0-4 0-15,1 0 0 0,0 2-160 0,3 3 128 16,1-2-128-16,1 5 128 0,-1 0-128 0,0 5 0 0,-4 2 0 0,2 7 0 31,0 2-624-31,-2 8-96 0,-2 5-32 0,0-1-14016 0,-2 6-2800 16</inkml:trace>
  <inkml:trace contextRef="#ctx0" brushRef="#br0" timeOffset="63778.01">15771 6106 11055 0,'0'0'976'0,"0"0"-784"16,-7 5-192-16,7-5 0 0,-6 2 1504 0,6-2 256 16,0 0 48-16,-4 5 16 0,4-5-464 0,0 0-80 15,0 0-32-15,0 0 0 0,0 0-128 0,0 0-32 16,0 0 0-16,0 0 0 0,0 0-96 0,0 0-32 15,0 0 0-15,0 0 0 0,0 0-128 0,0 0-48 0,0 0 0 0,4-6 0 16,4 1-16-16,-2 0-16 0,0-4 0 0,1 1 0 16,0-1-144-16,1 0-32 15,1 1 0-15,0-3 0 0,0-4-16 0,1 2-16 0,0 2 0 0,0-3 0 16,0-2-96-16,-1 0-32 16,4 1 0-16,-2 1 0 0,0 3-96 0,-1-2 0 0,-1 1-16 0,1 4 0 15,-1-3-48-15,0 5 0 0,-2 2 0 0,1 0 0 16,2-1-32-16,-2 4-16 0,1 1 0 0,0 4 0 15,-1 3-64-15,1 0-16 0,0 6 0 0,-1 2 0 16,-1 1 80-16,0 5 16 0,-2 0 0 0,1 6 0 16,-1 1 80-16,-1 2 16 0,-1-3 0 0,-1 2 0 0,0-3-16 15,-1 2 0-15,0-3 0 0,0-1 0 0,-1-2-128 0,2-4-32 16,-1-1 0-16,0-3 0 0,0-3-144 0,1-1 128 16,-1-4-128-16,-1-6 128 0,1 9-128 0,-1-9 0 15,0 0 0-15,0 0 0 0,0 0-240 0,0 0-80 16,0 0 0-16,4-11-16 15,-3-2-2864-15,2-1-560 0</inkml:trace>
  <inkml:trace contextRef="#ctx0" brushRef="#br0" timeOffset="64364.39">16527 6357 3679 0,'0'0'320'0,"0"0"-320"16,0 0 0-16,-6 4 0 0,6-4 3408 0,0 0 624 15,-5 5 112-15,5-5 16 0,0 0-2112 0,-3 5-416 16,3-5-96-16,0 0 0 0,0 0-224 0,0 0-32 16,0 0-16-16,0 0 0 0,5-4 144 0,3-4 48 15,1 0 0-15,1-6 0 0,3-3-256 0,-1 0-48 16,2-2-16-16,0-1 0 0,3-2-272 0,-1-3-48 16,1 1-16-16,-1-2 0 0,1-1-128 0,1 3-32 15,-2-2 0-15,1 3 0 0,-1 3-128 0,1 0-48 0,-1 2 0 16,3 4 0-16,-1 3-144 0,0 6-16 15,0 1-16-15,1 5 0 0,0 3-144 0,1 7-16 16,-1 3-128-16,0 8 192 0,-2 1-64 0,-1 0-128 16,0 3 176-16,-2 0-176 0,-2 3 160 0,0-2-160 15,1 1 128-15,-5-3-128 0,0 3 128 0,-2-4-128 0,-2 3 0 16,0-4 128-16,-3 1-128 0,-1 1-192 0,0-2 32 16,0-1 16-1,-1-3-2144-15,-3-3-416 0,-2 0-96 0</inkml:trace>
  <inkml:trace contextRef="#ctx0" brushRef="#br0" timeOffset="65118.6">14549 6659 15487 0,'0'0'688'0,"-5"0"144"0,-2 0-672 0,0-2-160 16,1 1 0-16,1 0 0 0,0-2 832 0,0 1 144 15,5 2 32-15,0 0 0 0,-5-5 272 0,1 1 64 16,0 1 16-16,4 3 0 0,0 0-32 0,0 0-16 15,0 0 0-15,0 0 0 0,0 0-272 0,0 0-48 16,0 0-16-16,0 0 0 0,0 0-160 0,0 0-48 16,10 3 0-16,0 3 0 0,0 4-176 0,2-2-32 15,1 3-16-15,-2-2 0 0,0 3-64 0,2 0-16 16,1-1 0-16,0-1 0 0,1-1-64 0,-1-1-16 16,2 1 0-16,3-1 0 0,-2-5 96 0,0-3 16 15,0-2 0-15,-1 0 0 0,1-8 128 0,-1-4 16 16,1-5 16-16,-3-7 0 0,1-6-16 0,-1-2 0 15,-5-4 0-15,3 0 0 0,0 2-144 0,-4 8-48 16,-1-1 0-16,-2-5 0 0,0-4-128 0,-1-4-48 16,-4-2 0-16,0 2 0 0,0-1-112 0,-1-9-32 0,-2 6 0 15,1 8 0-15,-1 5-128 0,1 5 0 0,0 7 0 16,1 4 0-16,-3 4 0 0,2 6 0 16,-2 2-192-16,4 5 192 15,-6-2-1648-15,6 2-208 0,-9 7-32 0,4 0-11552 0,0 2-2304 0</inkml:trace>
  <inkml:trace contextRef="#ctx0" brushRef="#br0" timeOffset="65891.92">13441 7041 8287 0,'0'0'368'0,"0"0"80"0,0 0-448 0,0 0 0 0,0 0 0 0,0 0 0 0,0 0 3024 16,0 0 528-16,-5-2 96 0,5 2 32 0,0 0-1520 15,0 0-304-15,-7-4-64 0,7 4-16 0,0 0-304 0,0 0-64 16,0 0-16-16,0 0 0 0,0 0-352 0,0 0-64 15,0 0-16-15,0 0 0 0,0 0-448 0,7 7-112 16,0 2-16-16,4 5 0 0,-3-1-112 0,5 4-16 16,4 2-16-16,-1 1 0 0,2-1-48 0,1 1 0 15,3 1 0-15,-2-1 0 0,2-1 0 0,-1 0 0 16,2-1 0-16,-3-2 0 0,0 0 80 0,-1-4 16 16,0-4 0-16,-2 2 0 0,-1-3 48 0,-1-1 16 15,2-1 0-15,-4-2 0 0,0-3 128 0,0-3 32 16,-3-5 0-16,3 2 0 0,-2-4 64 0,1 0 0 15,-1-6 16-15,-1-3 0 0,-1-5-64 0,0-2-16 16,-1-5 0-16,-2-5 0 0,0-4-16 0,0-6-16 16,-3-2 0-16,-1 11 0 0,-1-3-32 0,1-3-16 15,-2-5 0-15,3 0 0 0,-1-3-224 0,1 1-32 0,0 8-16 16,-1-7 0-16,1 8-160 0,-1 14 0 16,-2 6 144-16,0 3-144 0,0 3 0 0,0 3 0 15,0 3 0-15,-2 4 0 16,-1 0-1168-16,3 5-160 0,0 0-16 0,-4 10-16 15,2 2-2240-15,-1-1-448 0</inkml:trace>
  <inkml:trace contextRef="#ctx0" brushRef="#br0" timeOffset="66813.18">14036 6988 4607 0,'0'0'192'0,"-5"-2"64"0,-3-1-256 0,2 0 0 15,-1-1 0-15,2-2 0 0,0 2 3072 0,0 0 576 16,0-2 128-16,0-2 0 0,1 3-1728 0,2 0-336 16,-1-2-80-16,2 1-16 0,1 6-304 0,-2-5-64 15,2 5-16-15,0-7 0 0,0 7-176 0,2-5-32 16,-1 0-16-16,-1 5 0 0,0 0 0 0,0 0 0 16,4-7 0-16,-4 7 0 0,0 0-368 0,7 0-64 0,1 1 0 0,2 5-16 15,3-1-176-15,2 1-48 0,2 5 0 0,2 2 0 16,1 0-112-16,4 5-32 0,3 1 0 15,2-1 0-15,-2-2-48 0,2 1-16 0,2 0 0 0,-3 0 0 16,-4-2 128-16,1 0 0 0,2-4 16 0,-2-3 0 16,1-1 112-16,-2-1 32 0,-3-2 0 0,-1-3 0 15,-3-2 96-15,1-3 32 0,-3-2 0 0,-1-2 0 16,-1-7 96-16,-1-4 32 0,-2-3 0 0,0-6 0 16,-1 0-32-16,-3-3-16 0,-1-2 0 0,0-4 0 0,-2-3-240 15,-3-4-32-15,-1-1-16 0,-1-3 0 0,0 1-144 16,0 2-16-16,1 5-16 0,0 0 0 0,-3 4-160 15,0 6 0-15,3 4 0 0,-1 4 0 0,-2 4 0 0,0 4-144 16,0 3 0-16,0-1 0 16,0 6-1840-16,2 1-384 0,2 5-64 0,0 0-17600 15</inkml:trace>
  <inkml:trace contextRef="#ctx0" brushRef="#br0" timeOffset="67683.7">13295 7055 7359 0,'0'0'320'0,"0"0"80"0,-5-4-400 0,-2 0 0 0,2-4 0 0,0 2 0 16,1-2 2400-16,0 0 400 0,2 3 80 0,2 5 0 16,0 0-1168-16,0 0-240 0,0 0-64 0,0 0 0 15,-3-9-192-15,3 9-32 0,0 0-16 0,0 0 0 16,5 4-320-16,2 6-64 0,-1 5-16 0,3 3 0 0,1 2-112 0,4 6-16 15,4 0-16-15,1 5 0 0,4-2-224 16,1 2-32-16,0 2-16 0,2-4 0 0,-1-1-96 16,3 0 0-16,-3-4-16 0,0-5 0 0,0-1 80 0,-1-2 32 15,-5-7 0-15,0 0 0 0,-1-1 160 0,-1-2 48 16,-1-3 0-16,-1-3 0 0,-1-7 48 0,0 0 16 16,0-2 0-16,-1-4 0 0,1-3 16 0,-2-5 0 15,-2-4 0-15,0-1 0 0,0-1-320 0,-1 0-64 16,-3-2-16-16,3 3 0 0,-4-1-240 0,-1 3 128 15,0 3-128-15,-2 0 0 0,1 4 0 0,-2 3 0 16,-1 1 0-16,0 5 0 16,-1-1-1984-16,1 9-304 0,0 0-48 0</inkml:trace>
  <inkml:trace contextRef="#ctx0" brushRef="#br0" timeOffset="69127.97">16204 6681 12543 0,'0'0'560'0,"0"0"112"0,0 0-544 0,0 0-128 16,0 0 0-16,0 0 0 0,0 0 896 0,0 0 128 15,0 0 48-15,0 0 0 0,0 0-128 0,0 0-32 16,0 0 0-16,0 0 0 0,-4 8 64 0,4-8 16 15,0 0 0-15,0 0 0 0,0 0 48 0,0 0 16 16,0 0 0-16,0 0 0 0,0 0 16 0,0 0 0 16,-5-5 0-16,3 0 0 0,2-1-144 0,1-6-32 0,2 1 0 0,3-3 0 15,0-4-176-15,2-4-32 0,2 1-16 0,0-2 0 16,2-1-144-16,0-4-16 0,2-2-16 0,0 4 0 16,0-2-112-16,7-7 0 0,-3 6-16 0,-1 1 0 15,1 4 16-15,-1 5 0 0,-3 1 0 0,0 3 0 16,-5 4-80-16,1 4-16 0,-10 7 0 0,0 0 0 0,12 12-160 15,-1 4-128-15,-2 4 192 0,-3-3-192 16,-1 2 288-16,0 4-48 0,-1 4-16 0,1 2 0 0,0 4 16 16,0 1 0-16,-1 2 0 0,-2-1 0 0,2 0-240 0,1-5 176 15,-1-2-176-15,1-2 160 0,-1 0-160 0,0-5 0 16,0-4 144-16,0-1-144 0,-1-5 0 0,1-3 0 16,-4-8 0-16,0 0 128 15,0 0-944-15,0 0-176 0,3-5-32 0,-2-8-11584 16,-1-4-2304-16</inkml:trace>
  <inkml:trace contextRef="#ctx0" brushRef="#br0" timeOffset="69674.62">15664 6102 6447 0,'0'0'272'0,"-9"2"80"0,9-2-352 0,-9 7 0 0,0-2 0 0,9-5 0 16,-7 4 1792-16,7-4 304 0,-8 2 48 0,8-2 16 16,0 0-944-16,0 0-176 0,0 0-32 0,0 0-16 0,0 0 208 0,0 0 32 15,0 0 16-15,0 0 0 0,0 0-96 0,0 0 0 16,1-9-16-16,2 0 0 0,1-1-112 0,2 1-32 16,3-3 0-16,1-2 0 0,2 0-32 0,2-4-16 15,2 0 0-15,3-4 0 0,3 0-112 0,1-1-32 16,0-3 0-16,1 3 0 0,1 2-224 0,1 2-64 15,-2-2 0-15,-3 5 0 0,-2 3-208 0,-1 5-48 16,-1 1-16-16,-3 3 0 0,0 4-240 0,-2 4 0 16,1 5 128-16,-1 1-128 0,-2 3 128 0,-3 3 0 15,1 4-128-15,-2 7 192 0,-1 2 80 0,-2 4 16 16,2 1 0-16,-2 1 0 0,-1-1-32 0,-1-1 0 16,-1-5 0-16,0 3 0 0,-1-2-48 0,0-2-16 15,-2 1 0-15,1-5 0 0,-2-6-192 0,4-3 144 0,-1-2-144 16,1 1 128-16,0 1-128 0,0-5 0 15,0-1 0-15,0-8 0 0,0 0-176 0,0 0-112 16,0 0-32-16,0 0 0 16,7-10-2480-16,2-1-496 0</inkml:trace>
  <inkml:trace contextRef="#ctx0" brushRef="#br0" timeOffset="70209.32">16516 6291 3679 0,'-12'3'160'0,"6"1"32"0,1-1-192 0,-3 4 0 16,2 0 0-16,2-3 0 0,0 3 3616 0,0-1 672 15,1-2 144-15,3-4 32 0,-4 6-2496 0,4-6-496 16,0 0-112-16,0 0-16 0,0 0 48 0,0 0 0 16,0 0 0-16,0 0 0 0,9-6-144 0,1-6-32 15,4 0 0-15,0-5 0 0,2-2-192 0,6-5-32 16,1 1-16-16,2-5 0 0,1 0-272 0,0-3-48 0,1 1-16 0,0 1 0 16,-1-2 0-16,1 7 0 0,1-1 0 15,1 6 0-15,1 1-80 0,-2 8-32 0,-2 2 0 0,-2 9 0 16,-1 8-272-16,-4 6-64 0,0 8-16 0,-1 8 0 15,-1 9 16-15,-3 5 0 0,-3 5 0 0,-4-14 0 16,-2 8 0-16,-4 0 0 0,-2 4 0 0,-2 2 0 16,-5 0-192-16,2-1 160 0,-2 1-160 0,2-6 160 15,1 1-864 1,0-6-192-16,0-1-16 0,1 10-18736 0</inkml:trace>
  <inkml:trace contextRef="#ctx0" brushRef="#br0" timeOffset="75913.28">17679 17709 14735 0,'0'0'1312'0,"-4"7"-1056"15,-1 0-256-15,1 0 0 0,4-7 944 0,-5 7 128 16,0-2 16-16,5-5 16 0,-3 7 400 0,3-7 80 16,0 0 16-16,0 0 0 0,0 0-368 0,0 0-64 15,0 0-16-15,0 0 0 0,3-8 64 0,-1-2 16 16,2-2 0-16,0-3 0 0,0-4-48 0,1-5-16 15,0-2 0-15,0-1 0 0,2-3-304 0,-1-3-64 16,1-1-16-16,2-2 0 0,2 1-128 0,1 0-16 16,-2 2-16-16,2 5 0 0,-1 0-112 0,1 7 0 0,-1 3-16 15,3 5 0-15,0 6-208 0,1 4-32 0,1 7-16 16,1 5 0-16,4 6-112 0,-1 7 0 0,-1 4-128 0,0 6 192 16,0 3-32-16,0-2-16 0,-2-2 0 0,1 0 0 15,0-1-144-15,-2-3 160 0,1 1-160 0,-2-5 160 16,0-3-160-16,-1-2 0 0,0-1 0 0,-1-3 128 15,-1-6-784-15,-1 0-176 16,0-5-16-16,1-5-12352 0,-2-7-2480 0</inkml:trace>
  <inkml:trace contextRef="#ctx0" brushRef="#br0" timeOffset="80771.38">18508 18168 2751 0,'0'0'256'0,"0"0"-256"0,0 0 0 0,0 0 0 16,0 0 3136-16,0 0 592 0,-3 6 112 0,-1 3 32 15,-1-2-1392-15,1 0-288 0,1 2-48 0,-3-2-16 16,1 0-368-16,0 0-80 0,1-1-16 0,1 2 0 0,-1-3-176 0,0 1-32 15,4-6-16-15,0 0 0 0,-4 8-256 0,4-8-48 16,0 0-16-16,0 0 0 0,0 0-32 0,0 0 0 16,0 0 0-16,3-11 0 0,1 1-448 0,2-5-112 15,3-4-16-15,2-6 0 0,-1-3-64 0,2-6 0 16,-1 0-16-16,2-4 0 0,0-3-48 16,1-3-16-16,1-1 0 0,1 0 0 0,1 4-32 0,-2 0 0 15,0-1 0-15,1 4 0 0,-1 3-80 0,-2 3-32 16,-2 5 0-16,1 2 0 0,-1 6-80 0,0 6-16 15,-3 2 0-15,1 5 0 0,1 4 0 0,0 4-128 16,2 5 192-16,0 7-64 0,4 4-128 0,-1 2 128 16,3 5-128-16,1 2 128 0,1 0-128 0,1 2 192 15,-2 3-192-15,0-1 192 0,1 1-192 0,-1 1 160 16,0-1-160-16,-1 1 160 0,-2-2-160 0,0-6 128 0,-2-2-128 0,-2-1 128 16,0-1-128-16,-2-3 0 15,-1-5 0-15,-1-3 128 16,-2-4-768-16,-6-6-144 0,0 0-48 0,0 0 0 15,0 0-1840-15,-1-6-368 0</inkml:trace>
  <inkml:trace contextRef="#ctx0" brushRef="#br0" timeOffset="81457.55">17932 19545 10127 0,'0'0'896'0,"-2"6"-704"16,0 3-192-16,2-3 0 0,0-6 2208 0,0 10 416 0,0-3 64 0,0-7 32 16,1 7-480-16,-1-7-80 0,0 0-32 0,0 0 0 15,0 0-400-15,0 0-64 0,0 0-32 0,0 0 0 16,0 0-96-16,0 0 0 0,0-6-16 0,-1-2 0 15,0-3-304-15,-2-6-64 0,-1-2-16 0,1-4 0 16,-3-4-240-16,3-4-32 0,-1-1-16 0,1-2 0 16,-1-2-272-16,3-7-48 0,0-3-16 0,3-3 0 0,2-2-128 15,1 3-16-15,0 2-16 0,3 1 0 0,1 9-48 16,1 5-16-16,0 2 0 0,3 8 0 16,1 6-288-16,4 4 160 0,2 6-160 0,3 6 128 0,4 8-128 0,2 2 0 15,1 7 0-15,1 4 128 0,-1 3-128 0,2 1 0 16,0 4 0-16,-3 4 128 0,-1 1-128 0,-2-2 0 15,-2-4 144-15,-3 0-144 0,-3-5 128 0,-1 1-128 16,-3-5 128-16,-3-2-128 0,-3-4 0 0,-3-5 0 16,-5-9-192-16,0 0 64 15,0 0-1424-15,0 0-288 0,-7-4-48 0,0-6-11984 16,-3-2-2384-16</inkml:trace>
  <inkml:trace contextRef="#ctx0" brushRef="#br0" timeOffset="82221.69">16190 18913 12783 0,'0'0'560'0,"0"0"128"0,-3-4-560 0,-1 0-128 0,-1 0 0 16,1 1 0-16,1-2 1232 0,3 5 224 0,-6-4 32 0,1 1 16 15,0-1 288-15,5 4 64 0,0 0 16 0,-5-5 0 16,0 2-32-16,5 3-16 0,0 0 0 0,0 0 0 15,-6-2-352-15,6 2-80 0,0 0-16 0,0 0 0 16,-2 9-528-16,1 0-96 0,1 5-32 0,3 3 0 16,3 2-160-16,2 5-48 0,0 4 0 0,5 3 0 0,2 8-16 15,3-1-16-15,1-1 0 0,1-2 0 16,1 0-112-16,-2-4-32 0,0-3 0 0,0 0 0 0,0-4 0 16,0-1 0-16,0-4 0 0,-2-3 0 0,-4-4 48 15,0-2 0-15,-1-4 0 0,-1-5 0 0,-1-2 128 16,2-8 48-16,-2-2 0 0,0-6 0 0,0-5 16 15,2-6 0-15,-5-2 0 0,2-7 0 0,3-6-288 0,0-5-48 16,0 3-16-16,3-4 0 0,-1 2-224 0,1 4 0 16,0 5 128-16,1 4-128 0,-2 3 0 0,-2 7 0 15,1 2 0-15,0 5 0 16,1 3-1456-16,0 2-224 0,-1 7-48 0,-1 3-19344 0</inkml:trace>
  <inkml:trace contextRef="#ctx0" brushRef="#br0" timeOffset="83278.09">16630 19786 12783 0,'0'0'560'0,"-4"-5"128"0,0 1-560 0,1-2-128 16,-1 1 0-16,1 1 0 0,1-1 1168 0,1-1 208 15,-1 0 32-15,2 6 16 0,-1-5-240 0,0-2-48 16,-1 0-16-16,2 7 0 0,0-5 272 0,0-2 48 16,0 2 16-16,0 0 0 0,0-2 208 0,0 7 32 15,2-5 16-15,-2 5 0 0,0 0-240 0,0 0-64 16,0 0 0-16,0 0 0 0,0 0-400 0,0 0-96 16,0 0-16-16,0 0 0 0,0 0-400 0,7 10-96 0,1 0-16 0,1 6 0 15,1 1 0-15,1 5-16 0,3 3 0 0,2 2 0 16,0 5-32-16,3 4 0 0,2 3 0 15,-1 0 0-15,3-2-128 0,-4-1-16 0,1-3-16 0,-1-3 0 16,0-3 64-16,-1-3 16 0,0-5 0 16,-3-5 0-16,-2-5 112 0,1-2 16 0,-1-4 16 15,-1-8 0-15,0-4 128 0,-1-7 32 0,1-7 0 0,0-8 0 16,4-4-64-16,-1-3-16 0,0-6 0 0,2 3 0 0,-1 1-320 16,2 1-160-16,1 1 160 0,1-2-160 0,-1 2 0 0,1 2 0 15,-3 2 0-15,0 5 0 16,-1 0-320-16,1 5-176 0,-2 1-16 15,-1 5-16-15,0 6-1664 0,-2 4-336 16,-2 4-64-16</inkml:trace>
  <inkml:trace contextRef="#ctx0" brushRef="#br0" timeOffset="84027.87">15776 19899 27647 0,'-5'-6'2448'0,"-2"0"-1952"15,1 2-496-15,-1-5 0 0,0 1 992 0,1 1 96 0,1 2 32 0,5 5 0 16,-5-3 512-16,5 3 96 15,0 0 32-15,0 0 0 0,0 9-864 0,2 6-192 0,3 4-16 16,3 7-16-16,0 3-176 0,2 4-48 0,4 6 0 0,-2 4 0 16,1 1 16-16,-1-11 0 0,0 0 0 0,1 0 0 15,0-5-96-15,-1-1-32 0,2-6 0 0,2-2 0 16,-1-2-16-16,1-3 0 0,2-7 0 0,3-2 0 16,0-7 0-16,8-7-16 0,3-8 0 0,0-7 0 15,-2-10-48-15,-4 1-16 0,-1-8 0 0,3-6 0 16,1-1-240-16,2 2 0 0,-1 0-192 0,1 4-14000 15,-1-1-2800-15</inkml:trace>
  <inkml:trace contextRef="#ctx0" brushRef="#br0" timeOffset="85110.84">18543 18225 14975 0,'-6'17'656'0,"3"-8"144"0,2 1-640 0,-3 3-160 15,2-5 0-15,-2 5 0 0,-1-4 1472 0,1 3 256 16,0-5 48-16,0 2 16 0,4-9-128 0,0 0 0 15,0 0-16-15,0 0 0 0,0 0 80 0,-4-4 0 16,3-5 16-16,1-1 0 0,0-5-464 0,3-4-112 16,2-5-16-16,1-3 0 0,2-4-272 0,1-3-64 0,1-3-16 0,1-1 0 15,3 0-272-15,2-3-48 16,1-1-16-16,0 2 0 0,-1 2-48 0,2 1-16 16,0 2 0-16,0 2 0 0,1 0 0 0,2 4 0 15,-4-1 0-15,1 5 0 0,0 3-64 0,-1 5-16 16,0 7 0-16,1 2 0 0,1 7-176 0,2 9-144 0,1 2 192 15,0 5-192-15,-2 4 208 0,2 5-64 0,-1 0-16 16,0 4 0-16,-2 3 16 0,-3 1 0 0,-1 2 0 16,-2-1 0-16,-3-2-144 0,-1-1 192 0,-1 1-192 0,-1-5 192 15,0 2-192-15,-1-4 0 0,-1 0 0 0,-1-2 128 16,0-3-304-16,-2-2-64 0,-2-3-16 16,-1-4 0-1,-4 0-2656-15,0-5-544 0</inkml:trace>
  <inkml:trace contextRef="#ctx0" brushRef="#br0" timeOffset="85748.18">17807 17888 9215 0,'-11'12'400'0,"11"-12"96"0,-5 6-496 0,-2 4 0 0,1-1 0 0,0 3 0 16,1-5 2368-16,1 4 368 0,-4-3 80 0,3 3 0 15,0-4-800-15,1 3-160 0,0-2-48 0,0 1 0 16,4-9-128-16,0 0-16 0,0 0-16 0,0 0 0 15,0 0-16-15,0 0 0 0,0 0 0 0,-1-10 0 16,1 0-320-16,1-6-64 0,1-4-16 0,0-5 0 16,2-2-400-16,1-5-64 0,-1-2-32 0,1-2 0 0,0-1-208 15,2-2-32-15,-1-7-16 0,1 0 0 0,0-3-96 16,0-5-32-16,1 1 0 0,1-2 0 0,1 3-96 16,-1 4 0-16,-1 3-16 0,1 2 0 0,-1 1-16 0,3 5 0 15,-2 3 0-15,1 4 0 0,0 4-16 0,-1 7 0 16,2 4 0-16,1 7 0 0,-1 4-208 0,3 8 144 15,4 4-144-15,1 8 128 0,0 7-128 0,1 5 0 16,6 0 0-16,-1 7 0 0,1 3 144 0,-1 4-144 16,0-2 160-16,1 2-160 0,-1 1 128 0,-2-3-128 15,0-1 0-15,-1-3 0 0,-1-3 0 0,1-3 0 16,-3-4 0-16,0-1 0 0,-2-2 0 0,-1-4 0 0,-3-1 0 16,-2-3 0-1,-2-3-848-15,-1-1-272 0,-3-1-48 0,-3-3-13216 0,-2-7-2640 0</inkml:trace>
  <inkml:trace contextRef="#ctx0" brushRef="#br0" timeOffset="86516.04">17767 19670 15663 0,'-8'12'1392'0,"2"3"-1120"0,-1 0-272 0,1 2 0 15,-3-1 1696-15,1 1 288 0,1 0 48 0,-2-4 16 0,2-2 144 16,1 0 48-16,0-5 0 0,2 1 0 0,4-7-368 0,0 0-64 16,0 0-16-16,-5-4 0 0,1-4-192 0,0-4-64 15,2-6 0-15,0-5 0 0,4-10-416 0,0-4-96 16,3-5 0-16,3-6-16 0,2-3-336 0,1 0-64 16,2 0-16-16,2 0 0 0,2-1-128 0,0-2-16 15,-1-4-16-15,2 3 0 0,0 0-112 0,-2 3 0 16,2 3-16-16,-2 2 0 0,0 9-96 0,-1 4-16 15,2 6 0-15,-2 6 0 0,0 7-64 0,2 8-128 16,-1 4 176-16,1 6-176 0,0 7 128 16,4 5-128-16,0 8 0 0,2 4 0 0,0 6 160 0,-3 3-160 15,2 5 128-15,1 4-128 0,-3-5 0 0,1 1 0 16,-4-5 128-16,1-2-128 0,0 0 0 0,0-2 0 16,-2 0 0-16,0-3 0 0,0 0 0 0,-1 2 0 15,1-5-144-15,-1 1 144 16,0-4-1792-16,-3-1-240 0,-1-1-48 0,2 7-19232 0</inkml:trace>
  <inkml:trace contextRef="#ctx0" brushRef="#br0" timeOffset="87605.87">16710 19678 20559 0,'0'0'896'0,"-5"-4"208"0,-3-1-880 0,2-2-224 16,0-1 0-16,1 3 0 0,-2-3 1520 0,1 3 256 0,0-1 48 0,1-1 16 15,-1 4-304-15,3 1-64 0,3 2-16 0,-5-2 0 16,5 2-128-16,-6-3-32 0,6 3 0 0,0 0 0 15,0 0-272-15,0 0-48 0,-3 5-16 0,1 7 0 16,2-1-432-16,3 3-80 0,2 3-32 0,1 3 0 16,3 3-96-16,1 2-32 0,2 0 0 0,2 4 0 15,-1 1 48-15,2 6 16 0,3 6 0 0,7 14 0 16,-3-3-96-16,1-7-32 0,-2-3 0 0,-2-7 0 16,-1-6-16-16,1-6 0 0,-4-8 0 0,-1-4 0 0,-1 0 144 0,0-2 32 15,-1-4 0-15,1-3 0 0,0-3 128 0,0-4 16 16,1-2 16-16,2-7 0 0,-1-6-112 0,2-8-32 15,1-5 0-15,5-16 0 0,-1-1-208 16,1 5-32-16,0 2-16 0,0 5 0 0,-1 7-144 0,-1-2 0 16,-3 7 0-16,0 2 128 0,0 1-128 0,-1 1 0 15,-1 2 0-15,-1 1 0 0,-1 3 0 0,0 1 0 16,-3 3-192-16,5 3 192 16,-6-1-1664-16,-1 6-224 0,0 3-32 0,-9 0-18816 0</inkml:trace>
  <inkml:trace contextRef="#ctx0" brushRef="#br0" timeOffset="88200.69">16078 19060 16991 0,'0'0'752'0,"0"-10"144"0,0 1-704 0,0-2-192 16,0 1 0-16,2 1 0 0,-2-1 1296 0,0 2 240 15,0-1 32-15,0 1 16 0,0 3 80 0,0 5 32 16,0 0 0-16,0 0 0 0,0 0-224 0,0 0-64 15,0 0 0-15,0 0 0 0,0 0-368 0,4 8-80 16,-1 6 0-16,4 4-16 0,2 2-208 0,-2 8-32 16,2 0-16-16,3 3 0 0,0 0-80 0,4-3-16 15,1 2 0-15,1-5 0 0,0-2-112 0,2-4-32 16,2-3 0-16,-1-4 0 0,-1-2 128 0,4-6 0 16,1-3 16-16,2-3 0 0,0-5 80 0,0-4 16 15,1-4 0-15,2-5 0 0,-1-2-144 0,-2-9-32 0,1-5 0 0,-2-2 0 16,1-7-240-16,-2-1-48 0,2-1-16 15,-5 4 0-15,-2-2-208 0,0 6 128 0,-2 3-128 0,-1 6 0 16,-3 5 0-16,-2 6 0 0,-1 3 0 16,-4 4 0-1,1 6-1792-15,-8 6-288 0,6 6-64 0,-2 12-18224 0</inkml:trace>
  <inkml:trace contextRef="#ctx0" brushRef="#br0" timeOffset="88735.6">15583 20119 17503 0,'-2'-6'1552'0,"-1"-4"-1232"16,0-2-320-16,1 2 0 0,0-3 1536 0,2 6 256 15,3-1 64-15,-3 8 0 0,5-4-128 0,3 6-32 0,-1 3 0 16,2 5 0-16,1 4-672 0,2 4-144 16,2 3-32-16,1 5 0 0,1 3 224 0,3 4 32 0,3-1 16 0,0 3 0 15,-1 1-128-15,1 3-32 0,3-1 0 0,0-1 0 16,-1-2-176-16,0-4-32 0,-3-7-16 0,2-4 0 15,1-5 48-15,1-6 16 0,-1 0 0 0,0-11 0 0,1-7-48 0,-1-7-16 16,1-8 0-16,0-8 0 0,-2-6-96 16,-1-3 0-16,-1-3-16 0,-2-3 0 0,-1-5-336 0,0-4-64 15,0-5-16-15,1 3 0 0,0 2-208 0,0 6 0 16,-1 1 128-16,-3 19-128 16,1-1-592-16,1 6-176 0,-2-1-16 0,0 5-14192 15,1 2-2816-15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1:09:14.44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26403 7003 13407 0,'-8'-9'592'0,"8"9"128"16,0 0-576-16,-3-8-144 0,-3 1 0 0,2-3 0 0,2 2 960 0,-2-2 176 15,1 2 16-15,1-2 16 0,-1 2 224 0,2 1 32 16,0-1 16-16,-1 3 0 0,1-3-144 0,1 8-16 16,-1-7-16-16,1 7 0 0,0 0-128 0,0 0-32 15,0 0 0-15,0 0 0 0,0 0-272 0,0 0-64 16,0 0-16-16,-4 7 0 0,-1 5-288 0,0 6-48 16,-1 3-16-16,0 7 0 0,-1 3-16 0,-2 8-16 15,-3 3 0-15,1 6 0 0,0 5-32 0,-2 1 0 16,0 2 0-16,0 1 0 0,1 4-96 0,-1 2-32 15,-3 0 0-15,-1 1 0 0,-1 1 48 0,2-4 16 16,-1-2 0-16,1 2 0 0,0-3 0 0,0 0 0 16,-1-1 0-16,2 0 0 0,1-8-64 0,1-2-16 15,2-5 0-15,1-2 0 0,2-2-16 0,2-1-16 16,1-4 0-16,2-3 0 0,-1-2-160 0,4-6 192 16,0 1-192-16,4-1 192 0,-1-4-64 0,0-2-128 0,3 0 192 15,1 5-64-15,0-3-128 0,-1-7 128 16,2 0-128-16,-1-5 128 0,1-1 32 0,2 0 0 0,0-2 0 15,3-3 0-15,1-2-160 0,2 2 0 0,2-2 0 16,1 1 128-16,3-3-128 0,-1 4 192 0,0 0-192 0,3 0 192 16,3 0-192-16,1-2 0 0,2 1 0 15,3 2 0-15,4 5 0 0,6-3 0 0,7 1 0 16,7 4 0-16,7 1 0 0,2 2 0 0,-3-2 0 0,3 4 0 16,2-3 0-16,3 3 0 0,5 1 0 0,7 0 0 0,3-3 0 15,2 2 0-15,-2 1 0 0,6 0 0 0,4 1 0 16,1 3 0-16,3 1 0 0,-2-1 128 0,-4-2-128 0,7 2 0 15,7 4 0-15,-4-5-176 0,-5-4 176 16,0 1 0-16,1 0 0 0,5 1 0 0,1 0 0 16,-2-2 0-16,-6-1 0 0,7 2 0 0,7-3 0 0,-3 2 128 15,-4 1-128-15,1-7 0 0,4 2 160 0,3-4-32 16,2 2-128-16,-1 0 192 0,-5-3-192 0,4 3 0 16,5 1 0-16,-3-1 0 0,-7 2 0 0,2-3 0 15,5 0 0-15,-6 3 0 0,-6-1 0 0,-3 1 0 16,-3-4 0-16,1 0 0 0,0 0 0 0,-5-1 128 15,-6 2-128-15,-5 2 0 0,-4-3 128 0,-1 0-128 16,-2 1 176-16,-4-1-176 0,-4-1 0 0,-31-1 0 16,3-1 0-16,3 2 0 0,1-1 128 0,1-1-128 0,3 1 0 0,-3 1 0 15,-1 1 0-15,29 1 0 0,-18-1 0 0,-12 1 0 16,-9-2 0-16,-9-1 0 0,-8 1 0 0,-4-2 0 16,-12-2 144-16,0 0-144 0,0 0 0 0,0 0 144 15,0 0-16-15,0 0-128 0,0 0 192 0,0 0-64 16,0 0 0-16,3-6 0 0,-2 1 0 0,-2-3 0 15,-2 0-128-15,1-2 0 0,-1 1 0 0,1-3 128 16,-1-1-128-16,-1-2 0 0,2-3 0 0,1-2 128 16,1-3-128-16,1 0 0 0,0-5 144 0,4-4-144 15,-1-7 128-15,5-11-128 0,1-10 128 0,4-11-128 16,3-13 176-16,3-2-48 0,4-6 0 0,9-12 0 16,6-18-128-16,-7 56 0 0,17-6 144 0,1-12-144 15,4-13 0-15,74-127 0 0</inkml:trace>
  <inkml:trace contextRef="#ctx0" brushRef="#br0" timeOffset="2480.46">27605 5693 2751 0,'0'0'128'0,"-9"2"16"0,0 3-144 0,-1 1 0 15,0-2 0-15,-2 1 0 0,0 2 3856 0,-1-3 752 16,-1-2 128-16,0 1 48 0,0-5-2224 0,-4 1-432 16,0 0-80-16,2-2-32 0,-1-3-400 0,2-2-80 15,0-1 0-15,2-1-16 0,2-5-224 0,4-2-32 0,4-2-16 0,4-2 0 16,3-6-464-16,5 0-80 0,1-4-32 0,8 0 0 16,-1 3-352-16,7-2-80 0,2-1-16 0,3 4 0 15,3 2-224-15,2 3 144 0,3 2-144 0,3 2 128 16,0 2-128-16,-2 6 0 0,-3 1 0 0,-5 9 0 15,-2 6 0-15,-4 7 0 0,-2 7 0 0,-4 3 0 16,-6 1-144-16,-4 9 144 0,-4 5 0 0,-7 4 0 0,-6 5 0 0,-3 7-128 16,-6 0 128-16,-4 0 0 0,-3 0 0 15,-2-5 0-15,-2-11 0 0,0-3 0 0,-3-3 192 16,0-4-16-16,0-1 0 0,2-4 0 0,-1-5 336 16,3-3 64-16,3-6 0 0,3-3 16 0,-1-11-64 15,6-3-16-15,0-4 0 0,7-6 0 0,1-5 96 0,4-1 16 16,2-5 0-16,3-5 0 0,4-2-304 0,4-3-64 15,2-2-16-15,5-1 0 0,4 5-240 0,6-1 0 16,2-1 128-16,5 3-128 0,4 1 0 16,3 6 0-16,6 7 0 0,-3 6-160 0,-3 10 160 0,-2 3 0 15,-4 6 0-15,-4 4-128 0,-2 7 128 0,-4 9-208 0,-5 6 80 16,-6 9 128-16,-4 8-224 0,-4 5 80 16,-8 9 16-16,-2 1 0 0,-6 2-16 0,-1-2 0 15,-4 2 0-15,-2-7 0 0,0-4 144 0,-1-9-160 16,-2-5 160-16,-4-4-160 0,-3-3 160 0,-3-3 0 15,0-3 0-15,1-4 0 0,-1-1 192 0,1-5-48 16,3-3 0-16,3-7 0 0,2-5-144 0,5-5 160 16,2-6-160-16,2-1 160 0,4-6-16 0,2-4 0 15,3-3 0-15,4-6 0 0,4 0-16 0,5-6-128 0,3-3 192 16,6 1-64-16,6 0-128 0,0 0 0 0,3 6 0 16,5 3 0-16,3 2 0 0,2 5 0 0,1 3 0 0,-2 2 0 15,-3 1 0-15,0 6-224 0,-5 3 80 0,-1 4 16 16,-2 7 128-16,-2 1 0 0,-2 2-144 0,-2 4 144 15,-3 3-240-15,-2 4 32 0,-4 3 0 0,-1 2 0 16,-3-2 16-16,-1 3 0 0,-4 1 0 0,-3 0 0 16,-1 3 192-16,-3-3-176 0,-2-5 176 0,-4 0-160 15,-2-1 160-15,-4-2 0 0,-4 2 0 0,-1-3 0 0,-4 1 0 0,-4-5 0 16,-5-1 0-16,-2-5 0 16,-3 0 0-16,1-2 144 0,3-7-144 0,1 0 0 0,1 1 192 15,6-4-64-15,4-4 0 0,6-6-128 0,4-2 192 0,4-8-64 16,10-1 0-16,3-5-128 0,5-1 192 0,6-3-192 15,4 2 192-15,7-3-192 0,5-4 128 0,6 0-128 16,3 2 0-16,5 5 0 0,6 2 0 0,-2 3 0 16,-3 2 0-16,1 8 0 0,-1 4 0 0,1 7 0 15,0 4 0-15,-5 3-144 0,-5 6 144 0,-3 5-128 16,-3 8 128-16,-8 3-128 0,-6 3 128 16,-8 6-192-16,-6 3 192 0,-7 1-192 0,-8 6 192 0,-6-1-192 15,-4-1 192-15,-6-1-192 0,-3-1 192 0,-3 0 0 0,-2-2 0 0,-2-4 0 16,-6 0 128-16,-1-5 16 15,-8-1 0-15,2-2 0 0,4-7 64 0,1-3 16 16,0-3 0-16,7-5 0 0,4-8-32 0,5-2-16 0,2-9 0 0,6-3 0 16,4-3 32-16,6-8 16 0,4-3 0 0,4-4 0 15,6-2-16-15,6 0 0 0,4-3 0 0,7 0 0 16,7 1-208-16,8-2 128 0,7 2-128 16,4 2 0-16,2-3 0 0,3 6 0 0,4 6 0 0,1 4 0 15,2 6 0-15,-6 8 0 0,-6 6 0 0,-3 5-160 16,-2 8 160-16,-4 6 0 0,-1 9-144 0,-5 2 144 15,-4 3-128-15,-7 6 128 0,-7 5-160 0,-2 4 160 16,-9 1-144-16,-3 3 144 0,-5-4-128 0,-3-3 128 16,-2-2 0-16,-3-4 0 0,-1-2 0 0,-2-1-128 0,-4-5 128 15,0 1 0-15,-2-2 0 0,-3-4 0 0,-7-3 0 16,-1-4 128-16,-3-7-128 0,3-5 0 0,2-5 144 16,6-7-144-16,4-3 192 0,2-8-192 0,3-6 224 15,4-5-64-15,4-4-16 0,5-1 0 0,2-4-16 0,6 2-128 16,7 0 192-16,4-2-64 0,5 2-128 0,4 3 128 15,3 1-128-15,2 3 128 16,2 4-128-16,2 0 0 0,0 2 0 0,1 9 0 0,-2 8 0 0,-3 2 0 16,-3 6-144-16,-5 7 144 0,0 1-240 0,-6 7 16 15,-2 0 0-15,-2 6 0 16,-4 4-1744-16,0 2-336 0,-3 7-80 0</inkml:trace>
  <inkml:trace contextRef="#ctx0" brushRef="#br0" timeOffset="3247.94">29024 7588 13823 0,'0'0'1216'0,"0"0"-960"0,0 0-256 0,0 0 0 15,0 0 1632-15,2-10 288 16,-2 2 48-16,0 8 16 0,0 0-416 0,0 0-80 0,0 0-16 0,-5-6 0 16,5 6 80-16,-9-8 16 0,-1 4 0 0,-1 0 0 15,-2-1-256-15,-4 4-48 0,-6 2-16 0,-1-1 0 16,-2 3-208-16,-9 1-32 0,-7-1-16 0,-2 10 0 0,-3 4-368 16,0 3-80-16,-2 0-16 0,-1 6 0 0,-5 2-192 15,3 3-32-15,2 0-16 0,-1 3 0 0,2 4-96 0,2 1-32 16,6-4 0-16,7 1 0 0,5-3 0 0,12 0 0 15,3-3 0-15,10 1 0 0,4-1-32 0,5 0 0 16,8-5 0-16,4-2 0 0,7-5 16 0,5-6 0 16,5 0 0-16,3-2 0 0,3-5 48 0,-2-5 16 15,1 0 0-15,-1-4 0 0,-1-2-80 0,0-2-128 16,-3-1 176-16,-1 0-176 0,-2-3-176 0,-4 2-144 16,-3-3-16-16,-3 0-16 15,-2 3-2752-15,-2-3-544 0</inkml:trace>
  <inkml:trace contextRef="#ctx0" brushRef="#br0" timeOffset="3488.97">29186 7968 20271 0,'0'0'1792'0,"0"0"-1424"0,0 0-368 0,0 0 0 16,-6 9 3072-16,-2 0 560 0,-1 3 96 0,1 7 32 15,-3 7-1984-15,-3 5-400 0,0 4-80 0,-1 0-16 16,0-2-256-16,0 3-64 0,-1 1-16 0,2 0 0 16,2-2-368-16,2 0-64 0,1-2 0 0,1-5-16 15,3 0-240-15,1-5-64 0,2-2 0 0,0-1 0 16,2-6-192-16,2-1 0 0,1 0 128 0,-3-13-128 16,0 0-1280-16,12 2-288 0,2-4-64 0</inkml:trace>
  <inkml:trace contextRef="#ctx0" brushRef="#br0" timeOffset="4211.74">29907 7891 10127 0,'0'0'448'0,"0"0"96"0,-9 0-544 0,0 0 0 16,2 0 0-16,7 0 0 0,-11 0 2608 0,11 0 400 16,0 0 96-16,0 0 16 0,0 0-864 0,0 0-160 0,0 0-48 0,11 0 0 15,5-2-576-15,3-1-128 0,7-3-32 0,2 2 0 16,3 2-608-16,4 0-112 0,3-3-16 0,1 0-16 15,6 0-288-15,-1 1-48 0,2 3-16 0,0 0 0 16,-1 1-208-16,-4 0 128 0,-7 2-128 0,-2 1 0 16,-4-2 0-16,-4 2 0 0,-6-2 0 0,-5 3 0 15,-13-4-2272 1,4 12-448-16,-6 1-96 0</inkml:trace>
  <inkml:trace contextRef="#ctx0" brushRef="#br0" timeOffset="4383">29968 8108 13823 0,'-27'1'608'0,"13"0"128"0,0 2-592 0,4-1-144 15,10-2 0-15,0 0 0 0,0 0 3632 0,0 0 688 16,0 0 144-16,0 0 16 0,14 7-2848 0,7-5-576 16,4 2-112-16,3 0-32 0,1 1-240 0,5-3-48 15,5-3-16-15,0-1 0 0,4-4-192 0,-1 4-32 16,0-1-16-16,-2 2 0 0,-2-3-192 0,-4-1-48 16,-5 1 0-16,-1 1 0 15,-4 0-1296-15,-1-1-272 0,-2-1-48 0,-4 0-13568 0</inkml:trace>
  <inkml:trace contextRef="#ctx0" brushRef="#br0" timeOffset="4685.35">30516 7421 28559 0,'0'-11'2544'0,"-1"3"-2032"0,-3-1-512 0,4 9 0 16,0 0 1216-16,-7-2 128 0,7 2 48 16,-10 5 0-16,0 6-832 0,0 4-176 0,-3 5-16 0,-1 4-16 15,0 6 144-15,-4 7 16 0,-3 6 16 0,-2 7 0 16,0 2 64-16,0 1 16 0,0 3 0 0,-1 3 0 16,0 2-144-16,1 1-16 0,0 4-16 0,3-1 0 15,0-5-256-15,-1-6-48 0,2-2-128 0,3-6 192 0,2-1-64 0,2-6 0 16,3-3-128-16,3-6 192 0,2-7-192 15,2-3 0-15,0-4 0 0,2-4 0 0,0-12-208 0,0 0-144 16,0 0-32-16,11-5-11632 16,-3-6-2320-16</inkml:trace>
  <inkml:trace contextRef="#ctx0" brushRef="#br0" timeOffset="5077.76">31632 7625 33167 0,'-6'-17'2944'0,"0"9"-2352"15,-2-1-464-15,-4 6-128 0,-2 0 0 0,-4 6 0 0,-6 2 0 0,-2 7 0 16,-8 6 320-16,-5 6 128 0,-7 8 48 0,-1 4 0 15,-1 3-96-15,1 7-16 0,2 4 0 0,4 0 0 16,2 8 48-16,8-1 0 0,4 0 0 0,7-5 0 16,6-2-144-16,9-11-32 0,6-6 0 0,6-4 0 15,9-3 208-15,4-7 48 0,8-4 0 0,6-11 0 0,6-5 288 16,7-11 64-16,5-2 16 0,4-7 0 0,1-6 16 16,-2-6 0-16,-5-4 0 0,-4-6 0 0,-1-2-208 15,-6-6-48-15,-5-2 0 0,-2-4 0 0,-5-5-96 16,-4-2-32-16,-4-5 0 0,-5 7 0 0,-4 1-272 0,-6 13-64 15,-5 7-16-15,-5 9 0 0,-2 6-304 0,-6 5-64 16,-5 6-16-16,-6 7 0 16,-4 12-2224-16,-1 5-448 15,-1 6-96-15</inkml:trace>
  <inkml:trace contextRef="#ctx0" brushRef="#br0" timeOffset="5869.57">32622 7037 12671 0,'0'0'560'0,"0"0"112"0,-5-6-544 0,3-3-128 16,-1 1 0-16,3 8 0 0,0 0 1216 0,-3-10 224 16,3 10 32-16,0-9 16 0,0-1-80 0,0 10-32 15,0 0 0-15,0 0 0 0,0 0-192 0,0 0-32 0,0 0-16 0,12 7 0 16,-2 1-688-16,0 6-128 0,0 0-16 0,2 5-16 16,-1 6 64-16,2 13 16 0,0 11 0 0,-2 14 0 15,1 10 128-15,-2-1 16 16,-3-6 16-16,-2 5 0 0,-3 4 16 0,-2 10 0 0,-3 12 0 15,-2-11 0-15,-4-6-16 0,0-9 0 0,-1 0 0 0,0 1 0 16,0 3 48-16,1-4 0 0,0-4 0 0,1-8 0 0,1-6-32 16,-1-3 0-16,2-10 0 0,-1 0 0 0,0-2-272 0,-2 1-48 15,-1-1-16-15,0 0 0 0,-2 1-80 16,-2-4 0-16,-4-2-128 0,2-5 192 16,-1-2-992-16,2-7-208 0,0-2-32 0</inkml:trace>
  <inkml:trace contextRef="#ctx0" brushRef="#br0" timeOffset="15532.17">9211 6638 14047 0,'-19'7'624'0,"10"-2"128"0,-4 1-608 0,0-1-144 15,-1 1 0-15,0 3 0 0,0-2 768 0,2 0 112 16,-1-3 16-16,1 1 16 0,1-1-80 0,2 1 0 16,1-2-16-16,8-3 0 0,0 0 176 0,0 0 32 0,0 0 16 0,7-12 0 15,3-2-368-15,5 0-80 16,6-4-16-16,6-7 0 0,8 1-304 0,5-7-64 0,8 0-16 0,4-5 0 15,5-2-16-15,5-4-16 16,7-3 0-16,4-2 0 0,8-5 0 0,5-2 0 0,6-5 0 0,0-2 0 16,5 1 48-16,3-1 16 0,6 3 0 0,1-1 0 15,1-2-32-15,1 2 0 0,2 0 0 0,0-2 0 16,3 3-32-16,-3 2-16 0,-1 1 0 0,-1 2 0 16,0-2 32-16,-1 3 0 0,-2-3 0 0,-2 5 0 15,-1-1-16-15,-2 0 0 0,-5 1 0 0,-4 2 0 0,-7 6 800 16,-3 0 144-16,-3 4 48 0,24-13 0 15,-15 8-1632-15,-12 3-320 16,-11 5-64-16,-22 11-16 0,0 1 880 0,1-1 160 0,0-4 32 0,-1 5 16 0,-1-3-80 0,-1 5-128 16,-3-1 176-16,-1 3-176 0,-1 0 128 0,-2 0-128 15,-2-1 0-15,-2 2 0 0,-3 1 160 0,-3 1-160 16,-1-1 128-16,0 5-128 0,0 0 0 0,1 1 0 16,-1-1 0-16,0 3 0 0,-1-5 0 0,0 3 0 15,-3 3 0-15,-1-1 0 0,-3 4 0 0,-3 2-192 16,-3-4 64-16,-1 1 128 15,-8 6-1648-15,0 0-208 0,0 0-32 0</inkml:trace>
  <inkml:trace contextRef="#ctx0" brushRef="#br0" timeOffset="15920.07">12188 4147 14735 0,'11'-22'640'0,"-2"15"160"0,5-6-640 0,5 0-160 0,4-1 0 0,6-1 0 16,5 0 848-16,7-3 144 0,6 1 32 0,5 1 0 0,5-2-576 0,-1 0-96 15,0 1-32-15,3 0 0 0,0 2-48 0,2-1-16 16,3 8 0-16,0-5 0 0,-2-1 64 0,3 2 16 15,-3-2 0-15,-1 3 0 0,-1 2-48 0,-4 0-16 16,1 4 0-16,-4 1 0 0,-3 1-48 0,-3-3-16 16,-4 4 0-16,-2 2 0 0,-6 2 112 15,-2 6 0-15,-6 0 16 0,-5 4 0 0,-4 5 240 0,-6 6 32 16,-3 6 16-16,-3 4 0 0,-6 5-16 0,-6 2 0 16,-3 3 0-16,-5 3 0 0,-5 1-320 0,-2-4-64 15,-2-2-16-15,-3-1 0 0,0-2-208 0,-4-2 176 16,0-3-176-16,-2-4 160 0,2 2-160 0,-1-6 0 15,2 3 144-15,-11 3-144 16,11-9-1312-16,6-8-336 0</inkml:trace>
  <inkml:trace contextRef="#ctx0" brushRef="#br0" timeOffset="16371.69">14950 3233 28559 0,'-12'-25'2544'0,"7"14"-2032"0,0 5-512 0,5 6 0 16,-10-1-448-16,0 6-192 0,-4 6-48 0,2 2 0 0,-3 6 688 0,-5 4 0 16,-1 5 0-16,-4 8 128 0,-4 5-128 0,-2 6 0 15,1 7 0-15,-2 4 0 0,0 0 0 0,-1-1 0 16,4 2 0-16,2 0 0 0,4-3 0 0,6-4 128 16,4-5-128-16,6-4 128 0,6-7 0 0,6-7 16 15,4-2 0-15,6-8 0 0,6-3 752 0,3-7 160 16,4-1 32-16,5-11 0 0,3-7-144 0,5-4-32 15,4-5 0-15,-1-5 0 0,1-4-352 0,-1-3-80 16,0-4-16-16,-1-1 0 0,-1 1-80 0,-3-6-32 16,-3-3 0-16,-4-5 0 0,-6-2-96 0,-3 3 0 15,-5-1-16-15,-5 0 0 0,-7 7-16 0,-3 5 0 16,-6 4 0-16,-2 7 0 0,-4 4-224 0,-5 6-208 16,-4 4 32-16,-5 3-11264 15,-5 7-2256-15</inkml:trace>
  <inkml:trace contextRef="#ctx0" brushRef="#br0" timeOffset="18575.02">3885 5878 5519 0,'0'0'496'15,"0"0"-496"-15,0 0 0 0,7-2 0 0,0-1 1584 0,1 2 208 16,-1 1 64-16,-7 0 0 0,7 0-960 0,1 0-192 15,-8 0-48-15,8 0 0 0,-8 0-112 0,7-2-32 16,-7 2 0-16,8-1 0 0,-8 1 48 0,9-2 0 0,-4-2 0 0,1 0 0 16,-6 4 208-16,7-5 32 15,-4 0 16-15,1-2 0 0,0 2-48 0,0 0-16 16,-2-5 0-16,1 3 0 0,-2-4-32 0,-1 4 0 16,-1-3 0-16,0 1 0 0,-4-4-64 0,-3 3-16 15,-2-2 0-15,-3-2 0 0,-2 2-144 0,-3 1-48 0,-2-1 0 0,-3 2 0 16,-4 1-192-16,-2-3-32 15,-3 3-16-15,0-2 0 0,-3 2-208 0,-2-2 176 0,0 0-176 0,-2 3 160 16,-5-3-160-16,0 4 0 0,-2-5 0 0,0 5 128 16,1-3-128-16,-2 2 0 0,-2-4 0 0,0 5 128 15,-1-5-128-15,-1 6 0 0,-1-2 0 0,0 2 0 16,0 1 0-16,0 0 0 0,1 4 0 0,-1 1 0 16,-3 1 0-16,-1 3 0 0,3-2 0 0,-3 1 0 15,-1 2 0-15,0 2 0 0,1-1 0 0,1 1 0 0,2 2 0 16,0-3 0-16,4 3 0 0,1-1 0 0,-1 3 0 15,2-2 0-15,3 3 0 0,-3-1 0 0,2-1 0 16,2 3 0-16,2 0 0 0,1-2 0 0,-1 3 0 0,0 1 0 16,1-1 0-16,-1 0 0 0,2 3 0 0,0-2 0 15,3 0 0-15,-1 1 0 0,1-2 0 0,2-2 0 16,-1 2 0-16,4 0 0 0,1 2-128 0,4-2 128 16,2 5 0-16,-1 0 0 0,0 0 0 0,2 0 0 15,3-1-144-15,1 2 144 0,1 4 0 0,0 2 0 16,0-4 0-16,3 4 0 0,4 1 0 0,2-1 0 15,0 1 0-15,3 0 0 0,0 1-128 0,5 1 128 16,1-4 0-16,1 3 0 0,2-4 0 0,1 2 0 16,1 0 0-16,1-1 0 0,2-1 0 0,2-1 0 15,3-3 0-15,-1 3 0 0,1 1 0 0,1-1 0 16,4 1 0-16,4 0 0 0,-2-3 0 0,4-1 0 16,1-1 0-16,5 0 0 0,-1 0 0 0,1 0 0 0,5-1 0 15,0-2 0-15,5 1 0 0,-1-1 0 0,2 1 0 16,1-3 0-16,-2 0 0 0,4 0 0 15,0 0 0-15,1 0 0 0,0-5 0 0,2 1 0 16,2-2 128-16,2-1-128 0,1-3 0 0,0-1 144 0,-1-2-144 16,2-1 128-16,3 1-128 0,2 0 160 0,3 1-160 15,-1-4 160-15,-3-1-160 0,1 0 160 0,-2-1-160 16,-2-3 160-16,-2-1-160 0,-2-1 128 16,-2 1-128-16,-1 2 128 0,0-4-128 0,-1 2 0 0,-1-3 144 0,-1 1-144 15,-1 2 128-15,-1-3-128 0,1 2 128 0,-3-4-128 16,-1 2 0-16,-2 2 144 0,-3-1-144 0,-1-1 0 15,0-4 128-15,2 2-128 0,-5-1 0 0,3 2 0 16,-1-4 144-16,0 0-144 0,-3-1 0 0,0 2 144 0,-2 0-16 0,2 1 0 16,-2-1 0-16,-3-3 0 0,-1 0 32 15,-1 2 0-15,-2-1 0 0,-1-1 0 0,-1-1 80 0,-3 0 16 16,2 0 0-16,-3-4 0 0,-3-1 128 16,-1-1 16-16,-1-6 16 0,-1 1 0 0,-3-2-64 15,0-4-16-15,-4-2 0 0,-2-1 0 0,-2-2-96 0,-2-1-32 16,1 3 0-16,-2 2 0 0,-1 4-208 0,-2 4 128 15,-2 1-128-15,1 5 0 0,-1 0 0 0,-2 2 0 16,-1 6 0-16,-9-3 0 16,0 6-1136-16,0 8-272 0,1 1-48 0,-6 8-14416 0</inkml:trace>
  <inkml:trace contextRef="#ctx0" brushRef="#br0" timeOffset="24373.73">16853 4080 13407 0,'0'0'592'0,"0"0"128"0,0 0-576 0,5-7-144 16,-5 7 0-16,0 0 0 0,0 0 672 0,5-4 96 15,-5 4 32-15,0 0 0 0,0 0-80 0,0 0-16 16,-3-3 0-16,-2-3 0 0,-4-1 112 0,-1 2 16 15,-1 2 0-15,-3-3 0 0,-2-1 64 0,-3 4 0 16,-4-1 16-16,-1-1 0 0,-2 1-192 0,-2 0-32 16,-2 2-16-16,0-1 0 0,-2 2-224 0,-1 1-64 15,-3-3 0-15,2 3 0 0,-3 3-128 0,-1-3-48 16,-3 0 0-16,1 2 0 0,0 1-16 0,4-1 0 16,1 1 0-16,5 0 0 0,3-2 0 0,3 3 0 15,2-1 0-15,3 0 0 0,3-1-64 0,2 2 0 16,1 1-128-16,2 0 192 0,0-2-192 0,4 2 0 15,-1 3 0-15,2-2 0 0,1 4 0 0,0-1 0 16,1 5 0-16,1 1 0 0,2 3 864 0,1 4 128 16,2 3 32-16,2 15 0 15,1-4-1600-15,0 4-304 0,1 2-64 0,0-7-16 0,-1 9 816 0,0 3 144 0,0 3 0 16,0 6 0-16,-1 7 0 0,-1 2 0 0,-2 2 128 16,-1 3-128-16,-1 1 0 0,-2 0 0 0,-1 0 0 0,-2-1 0 15,-2-2 0-15,1-4 192 0,-4 5-192 0,3-3 192 16,-3-4 64-16,0 1 0 0,-3-6 16 0,0 1 0 15,0 3-16-15,0-3-16 0,0-4 0 0,-2 2 0 16,-1-2-112-16,-1 0-128 0,-2 2 176 0,-2-4-176 0,1-1 192 16,-2-1-192-16,0 2 192 0,0-5-192 15,-1 0 192-15,0-5-64 0,1 1 0 0,1-2-128 0,1-1 176 16,2-3-176-16,1-4 160 0,-5 12-160 0,5-8 288 16,4-6-32-16,1-3-16 0,2-2 0 15,3-2-240-15,1-2 144 0,0-1-144 0,5-6 128 0,-1 1-128 0,1 1 128 16,0-1-128-16,2 0 128 0,0 1-128 15,2 1 0-15,0-1 0 0,2 1 128 0,0 0-128 0,3 0 0 16,2-3 144-16,4 3-144 0,1-2 160 0,3 1-32 16,2-3-128-16,5 1 192 0,4 0-64 0,2-1-128 15,2-1 176-15,4 0-176 0,1-3 128 0,1-4-128 16,-1 1 0-16,3-1 0 0,1-2 0 0,0-4 0 16,-2-3-208-16,18-6-10976 15,-7-2-2192-15</inkml:trace>
  <inkml:trace contextRef="#ctx0" brushRef="#br0" timeOffset="25041.79">17433 4198 5519 0,'0'0'496'0,"0"0"-496"15,0 0 0-15,0 0 0 0,0 0 1296 0,0 0 176 16,0 0 16-16,0 0 16 0,0 0-400 0,0 0-80 15,0 0 0-15,0 0-16 0,0 0-176 0,0 0-16 16,0 0-16-16,-7 11 0 0,-5 1-160 0,0-2-48 16,-5 4 0-16,-1 0 0 0,-2 2 96 0,-3 3 16 15,-2 0 0-15,-2 6 0 0,-1 5 0 0,0 3 0 16,0 4 0-16,4 5 0 0,-1 7-144 0,2 2-32 0,2 3 0 16,5-1 0-16,3-3-400 0,4-2-128 0,4-2 0 15,6-7 0-15,4-6 192 0,7-6 0 0,3-6-16 0,6 0 0 16,4-7 496-16,5-3 96 0,6-4 32 0,3-1 0 15,5-4-64-15,0-2-16 0,-1-2 0 0,3-4 0 16,-3-3-160-16,1-7-48 0,-2 0 0 0,-12 2 0 16,4-3-80-16,2-2-32 0,2-2 0 0,0-3 0 15,-2-6 240-15,-2 0 64 0,-2-3 0 0,-4-5 0 16,-4 0 160-16,-5-4 32 0,-6-2 16 0,-3-3 0 0,-6-1-400 16,-7 4-96-16,-6-1-16 0,-5 4 0 0,-3 5-272 0,-5 0-128 15,-5 3 0-15,-1 6 128 0,-5 3-128 0,-14-1-256 16,3 8 64-16,2 6 16 15,1 6-1872-15,6 3-368 16,3 4-80-16,5 0-14016 0</inkml:trace>
  <inkml:trace contextRef="#ctx0" brushRef="#br0" timeOffset="25626.3">16561 5849 18431 0,'2'-13'1632'0,"2"8"-1312"16,-3-3-320-16,1 2 0 0,1-3 416 0,-2 0 16 16,-1 2 0-16,0 0 0 0,0 7 768 0,0 0 144 15,-2-4 48-15,2 4 0 0,0 0-512 0,0 0-112 16,-9 11 0-16,0 3-16 0,-1 0-256 0,0 3-48 15,-2 5-16-15,3 5 0 0,0 2-16 0,0 4 0 16,-2 1 0-16,0 4 0 0,0 1-144 0,2 1-16 16,1-2-16-16,2-3 0 0,0-5-240 0,2 1 0 15,0 0 128-15,3-5-128 0,2-1 0 0,2-4 0 16,0-2 0-16,0-1 0 0,2-1-272 0,2-8-112 0,-7-9 0 16,11 8-16-1,-2-6-2048-15,-9-2-416 0,14-3-80 0,-14 3 0 0</inkml:trace>
  <inkml:trace contextRef="#ctx0" brushRef="#br0" timeOffset="25830.26">16169 6249 13823 0,'0'0'608'0,"11"-2"128"0,3-1-592 15,4 1-144-15,4-2 0 0,2 3 0 0,2 1 2432 0,1 0 464 16,1 0 96-16,1-3 16 0,2-1-1600 0,2 0-320 15,2-2-64-15,-8 2-16 0,2 0-496 0,2 2-112 16,-2-3-16-16,-2 0 0 0,-3 1-384 0,-4 1-144 16,-2 2 0-16,-8-2 0 15,-10 3-1920-15,0 0-384 0</inkml:trace>
  <inkml:trace contextRef="#ctx0" brushRef="#br0" timeOffset="25990.89">16153 6581 18431 0,'-15'18'1632'0,"9"-8"-1312"0,1 3-320 0,2 1 0 0,2-3 1360 0,1 2 208 16,1 1 32-16,3-4 16 0,4 1-144 0,2 1-16 16,4-6-16-16,5 1 0 0,5-2-448 0,5-3-96 15,4-2 0-15,7-1-16 0,-1-4-368 0,3-2-80 16,-3 0-16-16,-9-1 0 16,0 3-1168-16,-1-4-224 0,1 0-48 0,7-5-13104 0</inkml:trace>
  <inkml:trace contextRef="#ctx0" brushRef="#br0" timeOffset="26745.19">17909 6139 16703 0,'0'0'736'0,"-5"6"160"0,0 4-720 0,-2-2-176 16,0 3 0-16,-2-1 0 0,0 3 544 0,-1 2 80 15,-2 2 16-15,-3 2 0 0,-3 1 448 0,-2 3 80 0,-2 3 32 0,-2-185 0 16,-1 362-240-16,-1-180-32 0,1-3-16 0,-2 2 0 15,1-3-256-15,-1 0-48 0,-1-4-16 0,0-2 0 16,0-3 96-16,0 0 16 0,-1-5 0 0,-2-1 0 16,1-2-16-16,-1-4 0 0,1-3 0 0,-12-5 0 15,6-3-176-15,6-3-48 0,4-3 0 0,6 1 0 16,3 0-208-16,5 0-32 0,1 1-16 0,5-1 0 16,2 0-208-16,4 3 176 0,3-1-176 0,2 4 160 0,1-1-160 15,4 2 0-15,3 5 0 0,2 4 0 0,2 2-160 16,5 4 160-16,3 2-208 0,3 8 80 0,2 4 128 15,1 0-128-15,-1-1 128 0,0 3-128 16,-4 0 128-16,-1 1 0 0,1 5-144 0,1-4 144 0,0-5 0 0,-1 0 0 16,1-1 0-16,2-2 0 0,2-5 0 0,-10-2 0 15,4-1 0-15,4-4 0 0,3 1 160 0,2-3-160 16,1-3 192-16,1-2-192 0,0-3 208 0,-1-1-64 16,0-4-16-16,-2-4 0 0,-2 0-128 0,0-2 160 15,-2-1-160-15,-1 0 160 0,-2 0 32 0,-4-4 16 16,-1-1 0-16,-3 0 0 0,-4 3 112 0,-4 2 32 15,-4 2 0-15,-3 3 0 0,-3 2 240 0,-4 1 48 16,-3 0 16-16,-4 5 0 0,-4-1-240 0,-4 3-48 16,-4 2-16-16,-4 3 0 0,-5 0-352 0,-3 3 144 15,-3 1-144-15,-1 2 0 0,1-1 0 0,4-2 0 16,3 0-160-16,2 0 160 16,5 0-1408-16,2-3-176 0,8-3-16 0,4-1-16 15,5-1-1072-15,8-4-224 0,4-1-32 0</inkml:trace>
  <inkml:trace contextRef="#ctx0" brushRef="#br0" timeOffset="27493.36">18956 3941 5519 0,'-23'0'240'0,"15"-1"64"0,-6-2-304 0,-2 1 0 15,0-2 0-15,-2 1 0 0,1 1 2112 0,3 0 352 16,2 1 80-16,2 1 16 0,-1-2-1040 0,6-2-208 16,5 4-32-16,0 0-16 0,0 0 96 0,5-8 32 15,3 4 0-15,2 1 0 0,5-6-736 0,3 2-144 0,5-3-16 0,1 3-16 16,6-1 0-16,-1 0 0 0,3 1 0 0,-1-2 0 15,2 2-32-15,0 0-16 0,-1 3 0 0,0 0 0 16,0 2 0-16,-3-1 0 0,-2 2 0 16,-2 1 0-16,-2 2-112 0,-3 2-32 0,-3 4 0 15,-3 3 0-15,-4 6-288 0,-4 2 128 0,-4 5-128 0,-5 8 0 16,-5 7 160-16,-3 9-160 0,-4 7 128 0,-12 33-128 16,-3-3 0-16,0 6 0 0,-1 5 0 0,9-22 0 15,-4 9 0-15,1 11 0 0,1 8 0 0,1 2 0 16,1 3 0-16,5 0 0 0,3-3 0 0,2 2 0 15,6-3 0-15,2-2 0 0,3 2 0 0,3-6 0 0,3-4 0 16,2-2 128-16,-1 2-128 0,2-7 0 0,2 0 128 0,-1-5-128 16,2-5 0-16,1-3 128 0,0-3-128 0,1-4 160 15,0-7-160-15,6 24 160 0,0-16 48 0,0-6 16 16,-4-7 0-16,-1-7 0 0,-1-3-16 0,-3-6 0 16,0-2 0-16,-6-4 0 0,-1-4 192 0,-2-4 48 15,-1-5 0-15,-3-1 0 0,-2-7 192 0,-1 1 32 16,-3-2 16-16,-4-4 0 0,-3 0-48 0,-2 2 0 15,-1-5 0-15,-1-1 0 0,-3-1-64 0,-1 3-32 16,-2-1 0-16,-2 1 0 0,-2-1-144 0,-2 1-16 16,-1 1-16-16,-3 2 0 0,-2-3-368 0,1 3 0 15,0-1 0-15,1 0 128 0,-1 0-128 0,-3 3 0 16,2-2 0-16,0 2 0 16,1-5-1392-16,3 1-192 0,1 2-32 0,1-5-16336 0</inkml:trace>
  <inkml:trace contextRef="#ctx0" brushRef="#br0" timeOffset="36125">4315 9835 1839 0,'0'0'160'0,"0"0"-160"16,0 0 0-16,0 0 0 0,0 0 2480 0,0 0 464 16,0 0 80-16,0 0 32 0,7 2-1744 0,-7-2-352 15,0 0-64-15,0 0 0 0,0 0-240 0,0 0-32 16,0 0-16-16,0 0 0 0,0 0 160 0,0 0 48 15,0 0 0-15,0 0 0 0,0 0 128 0,0 0 16 16,0 0 16-16,0 0 0 0,0 0-128 0,0 0-16 16,0 0-16-16,0 0 0 0,0 0-160 0,-1-8-16 15,1 8-16-15,0 0 0 0,-4-8-48 0,0-1-16 16,0 1 0-16,0 2 0 0,-1-2-112 0,0 2-32 16,0-3 0-16,0 3 0 0,-1-3-16 0,-1 0 0 15,1 0 0-15,-2 0 0 0,-1 3 128 0,0-6 32 16,-1 1 0-16,0 2 0 0,-1-2-560 0,-1 3 0 15,1-3 0-15,1 2-144 0,-4-4 144 0,1 3 192 16,-1 1-32-16,-1-4-16 0,-3 1 16 0,3 1 0 16,-2-1 0-16,1 3 0 0,-1-5 48 0,-1 0 16 15,-1 1 0-15,0 2 0 0,0-3-96 0,0 0 0 16,-1 1-128-16,-1 3 192 0,1 0-192 0,-2 2 176 0,1-2-176 16,-2 3 160-16,1 1-160 0,-1-2 192 0,1 3-192 15,-3 3 192-15,1-3-192 0,0 3 128 0,0 0-128 0,-1-1 128 16,-2 2-128-16,0 1 0 0,0 1 0 0,1 2 0 15,-1-1 0-15,-1 2 0 0,-1 0 0 0,1-1 0 16,-1 0 0-16,-1 3 0 0,0 1 0 0,1-2 0 16,-1 0 0-16,0 3 0 0,-1-2 0 0,1 2 0 0,2-3 0 15,0 0 0-15,0 1 0 0,-1 0 0 0,2-1 0 16,2 0 0-16,-1 1 0 0,2-1 0 16,0 4 0-16,1-3 0 0,1 2 0 0,0 1 0 0,-1-3 0 0,1 6 0 15,3-2 0-15,-1 3 0 0,-2-3 0 0,2 0 0 16,1 1 0-16,0 2 0 0,0-3 0 0,-1 3 0 15,1 1 0-15,3-3 0 0,-1 2 0 0,2 2 0 16,0-1 0-16,-2 3 0 0,1-2 0 0,2 2 0 16,-3-1 0-16,2 2 0 0,-1 0 0 0,-1 1 0 15,2 0 0-15,1 1 0 0,1-2 0 0,2 0 0 16,-1-3 0-16,3 3 0 0,0 0 0 0,2-1 0 16,-1 0 0-16,4 0 0 0,-1 0 0 0,1 2 0 15,2 0 0-15,1 1 0 0,-2-3 0 0,2 1 0 16,-1 0 0-16,2 0 0 0,0-2 0 0,2 1 0 15,-1-1 128-15,2 1-128 0,-1-3 0 0,1 1 0 16,0-2 0-16,1 1 128 0,0 0-128 0,1 1 0 0,0-1 0 16,2 0 0-16,-1 0 0 0,2 1 0 0,-1 2 128 15,2-1-128-15,1-3 0 0,0-2 0 0,1 2 0 16,0 0 0-16,4-2 128 0,1 1-128 16,-1-1 128-16,1-1-128 0,1 3 128 0,1 0-128 0,-1-3 0 15,3 1 128-15,0-4-128 0,1 2 0 0,1-2 144 0,0 3-144 16,-1-5 0-16,2 1 0 0,0 2 0 0,0-1 128 15,-1-1-128-15,-1 2 0 0,1-3 0 16,1 2 0-16,0 0 0 0,-1-2 0 0,1 3 0 0,1-3 0 16,1 0 0-16,-3 1 0 0,3-1 0 0,-1 0 128 0,1 0-128 15,-1 2 0-15,2-4 0 0,-1 3 0 0,2-1 0 16,0-2 0-16,-1 0 0 0,1 0 0 0,-2-2 128 16,1 0-128-16,-1 0 128 0,1-1-128 0,-1 0 0 15,1 0 144-15,-2 0-144 0,1-1 0 16,1 0 160-16,-1 0-160 0,-1-2 128 0,-2-1-128 0,2-1 0 0,0 1 128 15,1 0-128-15,0 2 0 0,-3-3 128 0,0-2-128 16,0 2 128-16,1-1-128 0,-1-2 144 0,1 3-144 16,-1 0 160-16,0-1-160 15,-2-2 192-15,0-3-64 0,-1 2-128 0,2-3 192 0,0 5 16 0,-2-3 0 16,2 2 0-16,-1-2 0 0,0 4-208 0,2-3 0 16,-2 4 0-16,7-7-160 0,-4 2 160 0,-3-1 0 15,-2 4 0-15,-5 1 128 0,1-2-128 0,0 4 0 0,0-5 0 16,0 3 128-16,0-3-128 0,0 2 0 15,-2-5 0-15,6-1 128 0,-4 1-128 0,-1-2 128 16,-1 2-128-16,0 1 128 0,-2-4-128 0,-1 1 192 16,-3 0-64-16,2 0 0 0,-2-3 0 0,3 1 16 0,-4-2 0 15,-1 3 0-15,0-1-16 0,0 0 0 0,-2-3 0 16,1-2 0-16,-2 2 16 0,-1-2 0 0,-1-3 0 0,-2-1 0 16,-1 3-144-16,2-4 160 15,-3 3-160-15,-2 0 160 0,0-5 256 0,-1 3 48 0,1-3 16 0,-1 4 0 16,-2-2-480-16,0 4 0 0,-1 1 0 0,1 0 0 15,-1 0 0-15,-1 1 0 0,-2 2 0 0,-1 0 0 16,-3 3 0-16,-1-3-208 0,0 3 16 0,-1 0 0 16,-2 2 192-16,-1 3 0 0,-1-2 0 0,-1 2 0 15,-3 3 0-15,1 2 0 0,-2-2 0 0,0 3 0 16,-2 2-192-16,-2 2 16 0,1 1 0 0,-1 3 0 16,0 1-1264-16,2 0-256 0,-1 1-48 0,0 3-17072 15</inkml:trace>
  <inkml:trace contextRef="#ctx0" brushRef="#br0" timeOffset="38335.53">5074 7927 5519 0,'-5'-4'496'0,"-2"-3"-496"16,2 0 0-16,-1 1 0 0,1-4 2336 0,-1 3 368 15,1-2 80-15,1 4 16 0,0-2-1392 0,2 0-288 16,-1 1-48-16,2-2-16 0,1 8-144 0,0 0-16 16,0-5-16-16,0 5 0 0,0 0-80 0,0 0-16 0,0 0 0 0,0 0 0 15,0 0-144-15,0 0-48 0,0 0 0 0,0 0 0 16,0 0-192-16,0 0-32 0,5 7-16 0,0 2 0 15,-1-1 160-15,0 4 16 0,0 2 16 0,1 0 0 16,0-1-64-16,2 4-16 0,2 4 0 0,0 4 0 16,1-3-192-16,3 7-32 0,1 3-16 0,3 2 0 15,0-1-96-15,5 0 0 0,2 0-128 0,2 3 192 16,-1-1-192-16,5 1 0 0,3 0 128 0,1 0-128 16,-3 0 0-16,4 3 0 0,-1 2 128 0,4 4-128 0,-1 0 0 0,0 2 0 15,0 2 0-15,2-2 0 0,0 1 0 16,0 0 144-16,-3-3-144 0,1 2 128 0,-1 2 16 0,0 0 0 15,-5 0 0-15,0 2 0 0,1 1 192 16,-1 0 48-16,1-1 0 0,-1-4 0 0,-1 0 64 0,-1 2 32 16,-1-1 0-16,0-1 0 0,-2-1-208 0,2-2-32 15,1 4-16-15,-1-3 0 0,-1-1-96 0,-1-3 0 16,1-1-128-16,1-1 192 0,-1-1-192 0,-2-1 176 16,-1-2-176-16,0 1 160 0,-1-4-16 0,-1 2 0 15,-1 2 0-15,0-1 0 0,-1-3 16 0,0 1 0 16,0-2 0-16,-3-1 0 0,4-1-160 0,-6 2 192 15,0-3-192-15,2 1 192 0,-3-2-64 0,0 2-128 16,0 0 192-16,-2-1-64 0,0 0-128 0,-1-2 192 16,-1-1-192-16,1-1 192 0,-1-1-192 0,0 1 160 15,1 0-160-15,0-2 160 0,-4-2-160 0,1-1 160 16,1 0-160-16,-2-1 160 0,1-1 0 0,0-1 0 16,-1 1 0-16,0-3 0 0,0 1-32 0,0-1 0 15,-1-3 0-15,0 2 0 0,1 2-128 0,-1-3 160 16,-1-1-160-16,0 1 160 0,1-5-160 0,0 4 0 15,-6-11 0-15,6 8 128 0,-6-8-128 0,0 0 0 0,9 8 144 16,-9-8-144-16,0 0 0 0,0 0 0 0,0 0-192 0,0 0 64 31,1-11-1504-31,0-1-288 0,1 1-64 0,-4-3-9616 0,-3 2-1920 0</inkml:trace>
  <inkml:trace contextRef="#ctx0" brushRef="#br0" timeOffset="38736.92">6394 10973 19343 0,'-4'-4'1728'0,"0"1"-1392"15,0-2-336-15,2-1 0 0,2 6 1664 0,-1-5 272 16,-1 1 48-16,2 4 16 0,0 0-976 0,0 0-192 15,0 0-32-15,0 0-16 0,0 0-96 0,0 0-32 16,7 6 0-16,1 6 0 0,-1-2 48 0,2 3 0 16,2 2 0-16,1 0 0 0,-2 0-64 0,1 1 0 15,2 0 0-15,1 2 0 0,2-2-144 0,4 1-48 16,-1-1 0-16,2 0 0 0,1-1-96 0,2-2-32 16,0-2 0-16,2 2 0 0,-1-4-96 0,0 0-32 15,1-4 0-15,-1 1 0 0,1-1-32 0,-2-4-16 16,-3-2 0-16,2-1 0 0,0-5 112 0,-1 0 0 15,3-7 16-15,-2-3 0 0,-3-2 160 0,1-3 16 0,0-2 16 16,9-14 0-16,-6 5-256 0,-3 0-48 0,-2 0-16 16,-2 2 0-16,-3 2-144 0,-4 1 160 0,0 5-160 15,-1 1 160-15,-1 2-160 0,-2 1 0 0,-1 2 0 0,-2-1 0 32,3 1-1232-32,-1 5-288 0,0-2-48 0,-1 2-10528 0,-3 3-2096 0</inkml:trace>
  <inkml:trace contextRef="#ctx0" brushRef="#br0" timeOffset="39381.99">7434 11726 5519 0,'0'0'240'0,"0"-7"64"0,0-1-304 0,0-2 0 0,1 0 0 15,0 1 0-15,-1-1 2016 0,1 3 352 16,1 1 64-16,0-3 0 0,-2 3-2000 0,0-2-432 0,0 2 0 0,-2 1 0 16,2 5 496-16,-2-8 208 0,-1 2 32 0,-1 1 16 15,0-3 736-15,0 2 160 0,-1 3 16 0,0-3 16 16,-1 1-32-16,-2 1-16 0,-1 0 0 0,-1-1 0 16,-3 2-384-16,-1 2-80 0,1 0-16 0,-3 1 0 15,1 1-224-15,-1 2-48 0,-1 2-16 0,-1 0 0 16,-1 4-224-16,0 1-64 0,0 3 0 0,0-1 0 0,-3 5-128 15,4 3-48-15,-1 4 0 0,0-1 0 0,0 6-128 16,4 1-16-16,2 0-16 0,3 3 0 0,1-1-112 16,3-2-128-16,2 1 176 0,3-1-176 15,4-3 176-15,4 1-176 0,3-5 160 0,3 0-160 0,2 0 240 0,4-4-48 16,5-4-16-16,0-4 0 0,5 1 32 16,2-6 16-16,1-3 0 0,-1-4 0 0,4-3 80 0,-1-3 16 15,-2-7 0-15,0 0 0 16,-2-1 64-16,2-5 0 0,-3-3 16 0,11-15 0 0,-6-2 16 0,-6 1 0 15,-5 2 0-15,-5-1 0 0,-4 0 16 0,-7 0 0 16,-6-2 0-16,-3-2 0 0,-7 0 16 0,-1 4 16 16,-7 4 0-16,0 5 0 0,-3 3-144 0,-1 6-48 15,-2 2 0-15,8 8 0 0,-7 4-272 0,0-2 0 16,-2 6 128-16,-1 0-128 0,-2 4-192 0,-1 0-80 16,-1 4-32-16,-9 1 0 15,2 2-1840-15,10-4-368 0,4 0-80 0</inkml:trace>
  <inkml:trace contextRef="#ctx0" brushRef="#br0" timeOffset="44508.32">16595 7905 1839 0,'12'-6'160'0,"-4"4"-160"16,-1-1 0-16,2 0 0 0,2 2 1808 0,-1-1 336 15,-1-1 64-15,0-1 16 0,-2 3-912 0,1 1-176 16,-8 0-48-16,6-1 0 0,-6 1-208 0,0 0-48 15,0 0-16-15,0 0 0 0,0 0 160 0,0 0 48 16,0 0 0-16,0 0 0 0,0 0 80 0,-7 1 32 16,-1-1 0-16,-4 0 0 0,0 1-320 0,-4 1-64 15,-1-2-16-15,-4 0 0 0,0-2-144 0,-2 2-16 16,-4 0-16-16,-1 0 0 0,-2 0-16 0,-3 0 0 16,-3 2 0-16,-2 0 0 0,-1-2-128 0,-1 1-32 15,-2-6 0-15,1 3 0 0,1-1-48 0,2 2-16 16,1 0 0-16,1-3 0 0,2-4 48 0,2 2 0 15,2-3 0-15,2 1 0 0,1 2-176 0,2-4-16 0,2 2-16 16,1-1 0-16,0 4-32 0,5 0-128 0,0-1 192 0,3 1-64 16,3 2-128-16,2 1 0 0,0-2 0 0,3 4 128 15,0-3-128-15,6 3 0 0,0 0 0 0,0 0 128 16,0 0-128-16,0 0 0 0,0 0 0 0,0 0 0 16,0 0-128-16,-2 9 128 0,-1-2 0 0,3 4 0 15,0 0 0-15,2 5 0 0,0 0-144 0,2 2 144 16,-1 1 0-16,0 5 0 0,1 0 0 0,0 6 0 0,0-1 0 0,-2 5 0 15,1 4 0-15,-1 3 0 0,1 2 0 16,-2 3 0-16,1-2 0 0,-1 5 0 0,-1-1 0 0,1 2 0 16,0 0 0-16,-1 4 0 0,0-1 0 0,0 2 0 15,0 1 0-15,-1 1 0 0,1 1 0 0,-1 1 0 16,-2-1 0-16,-1 2 0 0,-1-3 0 0,-2 2 0 16,-1 2 0-16,-1 2 0 0,0 3 128 0,-1-3-128 15,-1 3 0-15,-3-3 0 0,-3 2 0 0,1 1 128 16,0-1-128-16,0 2 0 0,-1 1 0 0,1-1 0 15,-2-2 128-15,-7 29-128 0,2-10 0 0,2-8 0 16,2-11 128-16,2 1-128 0,0-5 0 0,-1 0 128 16,0-5-128-16,2-1 0 0,-2-2 144 0,3-3-144 15,-3-3 128-15,0 0-128 0,-2-1 0 0,0-3 128 16,-1-6-128-16,1 2 0 0,0 2 0 0,-2-2 0 16,-1-3 128-16,0-5-128 0,0 3 0 0,3-1 0 15,2-3 0-15,2-5 128 0,0 1-128 0,4-4 0 16,0-3 0-16,3-2 0 0,3-1 0 0,3-6 0 15,3-10 0-15,0 0 0 0,0 0 0 0,0 0 0 0,9 9 0 0,3-5 128 16,3-1-128-16,4 0 0 16,1-3 0-16,6 0 0 0,3 0 0 0,3 0 0 0,1-1 128 15,5-2-128-15,-1-1 0 0,5 2 160 0,4-2-160 16,-1-4 160-16,2-1 0 0,4-3 0 0,3-1 0 0,0 3 0 16,4-3-160-16,-4 2 0 0,0-2 0 0,-4 0 0 15,1-1-1200 1,-4 0-272-16,0 2-48 0</inkml:trace>
  <inkml:trace contextRef="#ctx0" brushRef="#br0" timeOffset="45328.56">19105 8115 20271 0,'-6'-14'896'0,"3"4"192"0,2 2-880 0,2-1-208 0,4 3 0 0,3-4 0 16,1-1 704-16,3 0 112 0,4 8 16 0,3-4 0 0,2 0-528 0,5 3-112 16,0 1 0-16,5-1-16 15,3 3-176-15,3 0 0 0,-1-3 0 0,1 0 0 0,-1 0 128 0,0-1-128 16,-3 0 192-16,-1 1-64 0,-2-1 192 0,0-1 16 16,-4 3 16-16,-2 2 0 0,-3 1 48 0,-5 3 16 15,-2-1 0-15,-2 3 0 0,-3 0-160 0,-9-5-16 16,0 0-16-16,9 9 0 0,-3 3 96 0,-5 3 32 15,-1 0 0-15,-1 6 0 0,-4 0 32 0,0 7 16 16,-3 0 0-16,-1 5 0 0,0 4-208 0,-3 8-64 16,-1-1 0-16,-1 7 0 0,-3 5-128 0,2 7 0 15,-3 7 0-15,-2 3 0 0,0 0 0 0,-1 2 0 16,1 4 0-16,0 4 0 0,-3-1 0 16,4 0 0-16,-2 3 0 0,4-1 0 0,-1-5 0 0,0 1 0 15,3 1 0-15,-2 0 0 0,2 0 0 0,4-23 0 16,-2 7 0-16,1 1 0 0,0 4 128 0,0-2-128 15,1 2 0-15,1-1 128 0,2 1-128 0,0-1 128 0,2-2-128 16,1-2 128-16,1-2 80 0,0-2 16 16,3 4 0-16,2-8 0 0,3-2 288 0,-1-3 48 0,0-4 16 15,3-4 0-15,0 1-256 0,-1-5-64 0,1-3 0 16,1-3 0-16,-1-1 0 0,-1-6-16 0,-1 1 0 0,-3-7 0 16,2-2 128-16,-3-2 16 0,0-1 16 0,-3 0 0 15,2-6-80-15,-4-1 0 0,-3-4-16 0,-1 0 0 16,-1 0-48-16,-3-6 0 0,-1-3 0 0,-2 1 0 15,-3 2-128-15,-1-1-128 0,-5 0 192 0,-1 1-192 16,-5-2-192-16,2 1-128 0,-2-2-48 0,-2 2 0 16,-2 2-2464-16,-5-3-496 15,-21-3-112-15,4-1-16 0</inkml:trace>
  <inkml:trace contextRef="#ctx0" brushRef="#br0" timeOffset="46571.19">16506 8378 6447 0,'0'0'576'0,"0"0"-576"0,0 0 0 16,0 0 0-16,0 0 1744 0,0 0 240 16,0 0 64-16,0 0 0 0,0 0-960 0,-8 3-176 0,8-3-32 0,0 0-16 15,-9 2-144-15,9-2-16 0,-5 8-16 0,5-8 0 16,0 0 16-16,0 0 16 0,0 0 0 0,0 0 0 15,0 0 96-15,0 0 16 0,0 0 0 0,0 0 0 16,0 0-64-16,0 0-16 0,13-4 0 0,1 0 0 16,-4 4-208-16,4 0-32 0,0 4-16 0,2-5 0 0,3-3-176 0,2 2-16 15,2 0-16-15,3 0 0 0,2 0-48 16,3-1-16-16,-1-4 0 0,6 2 0 16,-2 3 64-16,4-3 16 0,-1-3 0 0,0 3 0 0,-1 1-112 0,-3-1 0 15,-4 1-16-15,-10 4 0 0,0-1-176 0,-1 0 160 16,-2-1-160-16,5 1 160 0,-5 1-160 0,-3 0 128 15,-13 0-128-15,10 0 128 0,-10 0-128 0,0 0-176 16,0 0 48-16,0 0 0 16,0 0-1680-16,0 0-336 0,-9 6-64 0,-2 2-10288 0</inkml:trace>
  <inkml:trace contextRef="#ctx0" brushRef="#br0" timeOffset="47345.69">16774 8479 6447 0,'0'0'576'0,"0"0"-576"0,5-10 0 0,-5 10 0 16,0 0 1776-16,0 0 240 0,0 0 48 0,0 0 16 16,0 0-864-16,0 0-192 0,0 0-16 0,0 0-16 15,0 0-240-15,0 0-48 0,0 0-16 0,0 0 0 16,0 0 48-16,0 11 16 0,0-1 0 0,-4 3 0 0,1 2 48 0,1 3 16 16,-2 2 0-16,0 3 0 0,1 3-64 0,-1-1-16 15,-1 5 0-15,0 1 0 0,-1-3-288 0,1 1-64 16,-1-6-16-16,1 2 0 0,0 1-80 15,0-1-16-15,0-1 0 0,0-2 0 0,-1-4-144 0,3 0-128 16,0-1 144-16,-1-3-144 0,1-3 128 0,1 0-128 16,0 2 0-16,-1-7 144 0,3-6-320 0,0 0-64 15,-5 6-16-15,5-6 0 16,0 0-2128-16,-9 6-432 0</inkml:trace>
  <inkml:trace contextRef="#ctx0" brushRef="#br0" timeOffset="47554.06">16457 8889 21183 0,'0'0'1888'0,"0"0"-1504"15,0 0-384-15,3-7 0 0,-3 7 512 0,9-4 16 16,1 1 16-16,1 3 0 0,2 0 112 0,1 0 32 0,3 0 0 16,3-1 0-16,4-3-16 0,5-2 0 0,3 3 0 0,2-1 0 15,3-1-176-15,0-1-48 0,-1 0 0 16,-3 2 0-16,-2-1-192 0,-3 1-64 0,-3-1 0 0,-5 4 0 31,-4-1-512-31,0 1-96 0,-2 0-32 0,-2 0-8272 0,-1-2-1664 0</inkml:trace>
  <inkml:trace contextRef="#ctx0" brushRef="#br0" timeOffset="48165.88">18176 8561 7359 0,'0'0'656'0,"0"0"-528"16,0 0-128-16,0 0 0 0,0 0 1664 0,0 0 320 15,0 9 48-15,-3 0 16 0,-1 1-1184 0,-1 3-224 16,0-3-64-16,-1 3 0 0,-2 1 256 0,-2-1 32 16,-3 1 16-16,-1 1 0 0,-1 1 96 0,-1 1 32 15,-2-1 0-15,-1 1 0 0,-3 2-224 0,-3 0-32 16,-3 0-16-16,-1 3 0 0,-3-5-112 0,3 0-32 0,-2-2 0 16,1 1 0-16,-1-8-48 0,1 3-16 15,-1-5 0-15,-11 3 0 0,5-4-80 0,4-3 0 0,1-3-16 16,3 0 0-16,4 1-16 0,2-1 0 0,3-2 0 15,3-6 0-15,3-1-64 0,3-4-16 0,3 3 0 0,4-2 0 16,3-4-64-16,2 1-16 0,2-1 0 0,2 1 0 16,-1-2-128-16,6 0-128 0,1 0 144 0,1 1-144 15,-1 1 0-15,2 7 0 0,1 1 0 0,1 3 0 16,0-2 0-16,3 5-128 0,1 2 128 0,-4 1 0 16,3 0-160-16,2 4 160 0,3-1-128 0,5 4 128 0,3 1 0 15,-1-2-128-15,2 3 128 0,4-1 0 0,1 1 0 0,-1 2 0 16,1-3 0-16,-1 0 0 0,-1-3 0 0,1-2 0 15,0 1 0-15,-1 0 0 0,2-2 0 16,-1-2 0-16,-1-1 0 0,0-1 0 0,-2-1 0 0,-2 0 0 16,-1-5 0-16,-2 1 128 0,-3 1 0 0,-5-4 0 15,-1 1 0-15,-3-3 0 0,-5 0 240 0,-3 0 48 16,-4-3 16-16,-4-1 0 0,-4-4 176 0,-4-1 32 16,-5-1 16-16,-3 0 0 0,-2-2-352 0,-1 1-80 15,-4-1-16-15,0 4 0 0,-2 2-208 0,-2 0 0 16,1 3 0-16,-2 5 0 15,0 0-384-15,-2 5-112 0,0 4-16 0,-1 2-11152 16,1 0-2224-16</inkml:trace>
  <inkml:trace contextRef="#ctx0" brushRef="#br0" timeOffset="48763.76">16380 9876 11055 0,'4'-7'976'0,"1"-3"-784"16,0 2-192-16,-1 0 0 0,-4 8 1616 0,0 0 288 15,6-8 48-15,-6 8 16 0,0 0-496 0,0 0-80 0,0 0-32 16,0 0 0-16,0 0-336 0,0 0-80 0,-5 11-16 0,0 5 0 15,0 4-288-15,-2 0-48 0,0 2-16 0,-2 1 0 16,2 2 128-16,0 4 0 0,0-2 16 0,2 2 0 16,-1 4-208-16,1-1-64 0,0-1 0 0,2-1 0 15,1-1-256-15,-1-4-48 0,-1-1-16 0,4 0 0 16,0-5-128-16,0-3 0 0,0-2 144 0,4-2-144 16,-1-1 0-16,-3-11 0 0,0 0-192 0,0 0 64 15,5 9-1760-15,-5-9-352 16,0 0-64-16</inkml:trace>
  <inkml:trace contextRef="#ctx0" brushRef="#br0" timeOffset="48961.79">16039 10259 10127 0,'0'0'896'0,"0"0"-704"16,0 0-192-16,0 0 0 0,0 0 3392 0,0 0 656 15,13 6 128-15,-1-4 32 0,2-1-2640 0,4-1-528 16,4-1-96-16,2-1-32 0,7-5-176 0,3 1-32 15,-1-1-16-15,4-1 0 0,5-1-240 0,0-1-32 16,-2 2-16-16,-2-1 0 0,-2 3-208 0,-4-1-64 16,-5 3 0-16,-3 2 0 15,-7-1-1184-15,-4 3-240 0,-13 0-48 0,0 0-11952 0</inkml:trace>
  <inkml:trace contextRef="#ctx0" brushRef="#br0" timeOffset="49142.92">16026 10556 13823 0,'-12'7'608'0,"4"1"128"0,8-8-592 0,-6 5-144 0,6-5 0 0,-2 11 0 16,2-11 2880-16,4 13 560 0,3 0 96 0,0-2 32 15,3-4-2192-15,3 2-432 0,4-4-96 0,3-2-16 16,5-1-128-16,5-2-48 0,3-3 0 0,2 2 0 16,2 0-272-16,-3-1-64 0,-2-3-16 0,-4-1 0 15,0 1-1584-15,-5 1-320 0,-5-4-64 0,-3 3-11392 16</inkml:trace>
  <inkml:trace contextRef="#ctx0" brushRef="#br0" timeOffset="50090.7">17943 10179 10127 0,'0'0'896'0,"0"0"-704"16,0 0-192-16,0 0 0 0,0 0 1808 0,-6 14 336 16,1-2 64-16,-3 1 16 0,-1 1-1088 0,-2 1-224 15,-4 3-32-15,-1-1-16 0,-3 0-32 0,-1 1 0 16,-4-3 0-16,-4 3 0 0,-3 2-64 0,2-2-32 16,-4 0 0-16,0-6 0 0,0 0 128 0,-1 0 32 15,-2-1 0-15,0 1 0 0,1-5-272 0,0-2-48 16,0-5-16-16,1 0 0 0,-1-3-192 0,3 1-48 15,2-6 0-15,2-5 0 0,1-1 16 0,4 0 0 0,4-2 0 16,4-3 0-16,2-4-144 0,4 0-48 0,2 1 0 16,4-2 0-16,1 1-16 0,7 2-128 0,1 2 192 0,6 0-64 15,0 0-128-15,10 3 0 0,2 4 0 0,4 4 0 16,-1-1 0-16,5 5-224 0,3 3 48 0,2 4 16 16,-1 0 160-16,0 8 0 0,1 1 0 0,-2 2-128 15,-4 3 128-15,0 1 0 0,-4-1 0 0,-1 2 0 16,1 1 0-16,0 0 0 0,-1-5 0 0,2 3 0 15,0 2 0-15,2-2 0 0,-2 0 0 0,2-7 0 0,1-2 0 16,-1-4 0-16,1 0 0 0,-1 0 0 0,1-7 176 0,0-2-48 16,1-4 0-16,-9 1 0 15,1-1 16-15,2-3 0 0,0 2 0 0,-2-3 0 0,2 2 80 0,-2-2 16 16,-2-2 0-16,-2 0 0 0,-4-2 208 16,-2 2 32-16,-2-2 16 0,-4-2 0 0,-5-2 208 0,-3-2 32 15,-2 0 16-15,-6 1 0 0,-5 2-64 0,-3-2-16 16,-3 0 0-16,-4 1 0 0,-5 4-288 0,-13-4-64 15,2 7-16-15,0 2 0 0,-2 3-160 0,3 3-16 16,2 3-128-16,2 2 192 0,1 0-432 0,4 1-80 16,4 1-32-16,6 3 0 15,3-1-2368-15,7 1-480 0,9-5-80 0,0 0-32 0</inkml:trace>
  <inkml:trace contextRef="#ctx0" brushRef="#br0" timeOffset="52914.73">9078 9713 9215 0,'0'0'400'0,"0"0"96"0,0 0-496 0,0 0 0 0,0 0 0 0,0 0 0 16,0 0 832-16,0 0 80 0,0 0 16 0,0 0 0 15,0 0-544-15,0 0-128 0,0 0 0 0,11 2-16 16,-11-2-48-16,8 4-16 0,1 1 0 0,0 3 0 16,-9-8 64-16,10 10 16 0,-2 2 0 0,1-1 0 15,0 0 112-15,0 2 16 0,0 0 16 0,0-2 0 16,-2 2-160-16,2 1-48 0,-1 1 0 0,1-1 0 15,-2-1 0-15,1 2 0 0,-2 0 0 0,2 2 0 0,-1-7 0 16,1 2-16-16,-2 2 0 0,1-4 0 0,0-1-48 16,1-2 0-16,1 1 0 0,2-2 0 0,2 4 128 0,1-3 32 15,1-1 0-15,-2 2 0 0,1-4-64 0,-1 1-16 16,-1 1 0-16,1-3 0 0,0-3-80 0,1 0 0 16,-1 0-128-16,-1-2 192 0,0 0-192 0,-1-2 128 15,1 0-128-15,0 2 0 0,0-1 160 0,-1 3-160 16,1-4 160-16,0-1-160 0,-3 0 128 0,1 1-128 15,-10 4 0-15,12-1 144 0,-2-3-144 0,-10 4 192 16,11-1-192-16,-11 1 192 0,12-4-192 0,-2 2 0 16,0-1 0-16,-1 0 0 0,-9 3 0 0,10-1 0 15,-10 1 128-15,12-2-128 0,-3-5 144 0,2 3-144 0,-2 1 160 16,0 0-160-16,-9 3 160 0,11-4-160 0,-1-1 160 16,1 3-160-16,-1-2 240 0,0 1-48 0,-10 3-16 0,11-2 0 15,0 2-176-15,-1 0 0 0,-10 0-160 16,11 0 160-16,-11 0 0 0,10-2 0 0,-10 2 0 15,12 0 0-15,-2-2 0 0,-10 2 0 0,0 0 0 0,10-1 0 16,-10 1 0-16,0 0 0 0,0 0 0 0,0 0 0 16,0 0 160-16,0 0-32 0,0 0 0 0,0 0 0 15,0 0 160-15,0 0 32 0,0 0 0 0,0 0 0 16,0 0 16-16,0 0 16 0,0 0 0 0,0 0 0 16,3-9-128-16,-3 9-32 0,0 0 0 0,0 0 0 15,0 0-192-15,0 0 176 0,0 0-176 0,0 0 160 16,0 0-32-16,0 0-128 0,0 0 192 0,0 0-64 15,0 0-320-15,0 0-64 0,0 0 0 0,0 0-11744 16</inkml:trace>
  <inkml:trace contextRef="#ctx0" brushRef="#br1" timeOffset="68194.03">21970 9970 6447 0,'0'0'272'0,"-2"-7"80"0,-1-4-352 0,2 1 0 0,-3-4 0 16,4 0 0-16,1 1 3024 0,2 3 544 0,-2-3 96 0,0 4 32 16,-1-2-1728-16,0 11-352 0,0-9-64 0,0 9-16 15,0-8-304-15,0 8-64 0,0 0-16 0,0 0 0 16,0 0-592-16,-10 10-128 0,-4 3-32 0,0 6 0 0,-1 8-224 0,0 2-48 15,-2 5-128-15,-1 10 192 16,-1 5-192-16,3 5 144 0,-1 3-144 0,3-1 128 0,0-2-128 0,5-1 128 16,2-5-128-16,3-7 128 0,4-8-128 0,4-8 0 15,2-5 0-15,4-1 128 0,3-2 80 0,3-6 16 16,4-8 0-16,2-3 0 0,5-1 416 0,4-8 64 16,3-1 32-16,-2-7 0 0,0-2-144 0,-1-1-16 15,1-7-16-15,-3 3 0 0,-2 1-304 16,-2-3-48-16,0 4-16 0,-5 4 0 0,-4 0-192 0,-2 5 128 15,-2 4-128-15,-12 9 0 0,0 0 0 0,9 4 0 16,-7 10 0-16,0-1 0 0,-5 2 0 0,-1 8 0 16,0 2 0-16,1 0 0 0,0-4 0 0,3-2 0 15,3-1 0-15,0-6 0 0,4-1 0 0,-2-1 0 16,4-2 0-16,2-3 0 0,3-3 128 0,5-3 0 16,3-3-128-16,3-2 192 0,7-8 176 0,-1-3 16 15,-1-2 16-15,-2 0 0 0,-3-4-160 0,-2-1-48 16,-2 1 0-16,-4-1 0 0,-3-2-192 0,-1 0 176 15,-5-2-176-15,-1 1 160 0,0-2-352 0,-1 5-80 16,-1-1-16-16,2-7 0 16,-1 5-2208-16,0 6-448 0,4 0-96 0</inkml:trace>
  <inkml:trace contextRef="#ctx0" brushRef="#br1" timeOffset="68589.41">23218 9262 23951 0,'-16'0'2128'0,"6"5"-1696"0,0 2-432 0,-2 9 0 0,-1 4 704 0,-1 9 64 16,0 7 16-16,-2 7 0 16,-1 4-288-16,1 6-64 0,-2 5-16 0,3 0 0 0,1 4 48 0,0-1 16 15,-1-1 0-15,2-3 0 0,3-3-96 0,3-7-32 16,5-3 0-16,2-8 0 0,2-4-112 0,2-7-32 15,1-3 0-15,2-6 0 0,1-4 240 0,3-5 64 16,-1-2 0-16,1-6 0 0,1-8 320 0,0-2 80 16,-3-2 16-16,3-2 0 0,0-2-336 15,0-1-64-15,-1 1-16 0,-1-1 0 0,-1 1-320 0,-1 6-64 16,-2 3 0-16,-6 8-128 0,0 0 0 0,0 0 0 16,0 0 0-16,3 9 0 0,-1 6 0 0,-2 4 0 15,-1 4 0-15,0 3 0 0,-2 7 0 0,1 1 0 0,-2 2 0 16,0-2 0-16,2-3 0 0,2 2 0 15,1-2 0-15,3-3 0 0,3-6 0 0,0-3 0 16,0 0 0-16,4-4 0 0,1-7 0 0,3 0 0 16,2-5-144-16,0-3 144 15,-1-1-1632-15,4-1-240 0,3-7-48 0,1 1-8512 16,-1-3-1680-16</inkml:trace>
  <inkml:trace contextRef="#ctx0" brushRef="#br1" timeOffset="68914.6">23862 10158 11967 0,'0'0'1072'0,"-9"-7"-864"0,0 2-208 0,2 4 0 16,1 0 3328-16,-2 3 608 0,0 1 128 0,-4 3 32 15,1 1-2368-15,-5-1-448 0,0 5-112 0,-2-2-16 16,-2 3-240-16,-2 3-48 0,2 2-16 0,-2 0 0 16,1 0-368-16,0-1-80 0,1 1-16 0,1 1 0 0,4-3-192 0,3 0-32 15,3-1-16-15,5 1 0 0,4-2 16 0,5-3 0 16,2 3 0-16,3-8 0 0,1-2 16 0,5-3 0 15,0 0 0-15,2-2 0 0,2-3 16 0,-1 1 16 16,-1-3 0-16,-1 2 0 0,-1 0 0 0,0-2 0 16,-1 1 0-16,3 0 0 0,-6-3 80 0,0 4 16 15,-12 5 0-15,0 0 0 0,9-3-112 0,-9 3-32 16,0 0 0-16,0 0 0 0,0 0-160 0,0 0 0 16,0 0 0-16,0 0 128 0,0 0-128 0,11 0 0 15,3-2 0-15,-6 0 0 0,-1 0-128 0,3-1-64 16,2 1-16-16,1-2 0 15,-1-1-1936-15,4-3-384 0,-4 3-80 0,2-4-12352 0</inkml:trace>
  <inkml:trace contextRef="#ctx0" brushRef="#br1" timeOffset="69178.17">24684 9335 25103 0,'0'0'1104'0,"0"0"240"0,0 0-1072 0,0 0-272 0,-8 3 0 0,-1 2 0 15,1 6 672-15,-3 5 80 0,-1 5 16 0,-4 3 0 16,0 8 128-16,-1 4 48 0,1 6 0 0,1 5 0 0,-2 4-320 0,3 1-64 16,0 1-16-16,3 2 0 0,2-1-352 0,2 1-64 15,-1-1 0-15,2-4-128 0,3-3 128 0,3-1-128 16,0-6 0-16,-3-2 0 0,2-7 0 15,0-1-352-15,-1-6 48 0,1-3 16 16,0-3-1760-16,-2-4-368 0,-1-5-64 16</inkml:trace>
  <inkml:trace contextRef="#ctx0" brushRef="#br1" timeOffset="69324.42">24217 9893 31327 0,'2'-17'1392'0,"2"10"272"16,2-2-1328-16,4 4-336 0,5-1 0 0,6 2 0 0,2 2 688 0,5 0 64 15,2 4 16-15,7-2 0 0,5 1-288 0,4-1-48 16,3 0-16-16,2-1 0 0,0 2-160 0,0-1-16 16,1 0-16-16,-3 0 0 15,1 0-1792-15,-2 0-352 0,-1 0-80 0</inkml:trace>
  <inkml:trace contextRef="#ctx0" brushRef="#br1" timeOffset="70132.17">26934 9590 21247 0,'-3'-14'944'0,"2"7"192"0,0-3-912 0,1 10-224 16,0 0 0-16,-1-9 0 0,-2-1 1280 0,3 10 192 15,0 0 64-15,-9 4 0 0,-2 2-592 0,-2 6-112 16,-1 5-32-16,-4 10 0 0,-3 5-176 0,-2 6-48 15,0 5 0-15,-3 8 0 0,0 6 64 0,-2 7 0 16,-2-2 0-16,4 6 0 0,3 1-256 0,5-1-32 16,4-6-16-16,4-3 0 0,6-7-128 0,4-5-16 15,4-7-16-15,4-2 0 0,2-3-32 0,6-5 0 16,2-2 0-16,4-4 0 0,1-6-16 0,-2-1-128 16,1-7 192-16,-2-2-64 0,0-7-128 0,1-1-256 0,-1-3 64 0,-3-6-10608 15,-5-2-2128 1</inkml:trace>
  <inkml:trace contextRef="#ctx0" brushRef="#br1" timeOffset="70301.24">26406 10145 29423 0,'0'0'1296'0,"0"0"288"0,9-4-1264 0,0 2-320 0,5 2 0 0,4 2 0 0,4-2 384 0,3 0 32 15,7-2 0-15,6-2 0 0,9 1 16 0,-1 1 0 16,-3 1 0-16,-2-1 0 0,-2 1-224 0,-3 1-32 15,-2-3-16-15,-13 3 0 16,1 0-1936-16,0-1-384 0</inkml:trace>
  <inkml:trace contextRef="#ctx0" brushRef="#br1" timeOffset="70610.53">27249 10238 23951 0,'0'0'2128'0,"0"0"-1696"16,12 1-432-16,-2-1 0 0,2 0 896 0,6 0 80 16,4-1 32-16,5-2 0 0,4 1 192 0,2-3 32 15,3-3 16-15,-3 2 0 0,-3-3-640 0,-2 1-128 16,-3 2-32-16,-5-4 0 0,-4-2-240 0,-3 3-48 16,-4-3-16-16,-4 3 0 0,0-3 16 0,-6 2 0 15,-4 1 0-15,-4 0 0 0,-2 0 96 0,-2 6 0 16,-5 0 16-16,0 3 0 0,-5 5-32 0,0 3-16 0,1 3 0 0,-3 4 0 15,1 3-64-15,1 1-16 0,1 2 0 16,2-1 0-16,4 2-144 0,6 0 160 0,2-1-160 0,7-2 160 16,2-3-160-16,8 1 128 0,3-3-128 0,3 1 128 15,1-1-128-15,3-1 0 0,2-4 0 0,2 0 128 16,1-4-1312-16,0 0-272 16,-1 1-48-16,0-3-13744 0</inkml:trace>
  <inkml:trace contextRef="#ctx0" brushRef="#br1" timeOffset="70912.17">28014 10055 17503 0,'-7'7'1552'0,"-2"6"-1232"16,-3 4-320-16,2 2 0 0,-4 2 1808 0,0 5 304 15,-1-2 64-15,-3 4 16 0,3-3-640 0,0 1-128 16,1 0-16-16,2-1-16 0,1 0-624 0,2-3-112 15,4 0-16-15,0-5-16 0,1-3-224 0,1-5-32 16,2 0-16-16,1-9 0 0,0 0 288 0,0 0 64 16,10-9 16-16,4 0 0 0,-1-4 112 0,2-1 0 15,0-1 16-15,2-3 0 0,0-2-336 0,0-2-80 16,1-1-16-16,0-1 0 0,0-5-176 0,1 2-48 16,1 2 0-16,3 2 0 0,1-2-192 0,2 3 0 0,0 3 0 15,0 4 0-15,0 5 0 0,2-1 0 16,-2 4 0-16,-5-1 0 15,-2 3-1040-15,-2 4-208 0,-1 1-32 0,-3 1-10304 0,-1 0-2048 0</inkml:trace>
  <inkml:trace contextRef="#ctx0" brushRef="#br1" timeOffset="71478.5">28716 9993 23039 0,'0'0'1024'0,"0"0"192"0,3-6-960 0,-3 6-256 15,0 0 0-15,0 0 0 0,0 0 1616 0,0 0 288 16,0 12 48-16,-2-2 16 0,-2 3-1008 0,-2 3-208 16,-3 5-48-16,0 4 0 0,-1-1-208 0,-1 5-48 15,-2-1-16-15,0 2 0 0,3-5-224 0,-1 2-32 16,-1-4-16-16,2-4 0 0,1-3 32 0,2-1 16 15,0-4 0-15,3-2 0 0,4-9 368 0,0 0 64 16,0 0 0-16,0 0 16 0,0 0 64 0,11-4 16 16,0-9 0-16,2 2 0 0,1 0-336 0,1-3-64 15,1-2-16-15,2-3 0 0,0 0-176 0,1-4-144 16,0-3 192-16,3 4-192 0,2-1 128 0,0 0-128 16,-1 2 0-16,0 2 0 0,0 2 0 0,0 1 0 0,-2 5 0 15,-2 1 0-15,-2 6 0 0,-3 3 0 0,-2 3 0 16,-4 2 0-16,-2 5 0 0,-2 1-176 15,-2 4 176-15,-4 4-160 0,-4 2 160 0,0 2 0 16,-5 1 0-16,0 0 0 0,-2-4 0 0,2 1 0 0,1-5 0 16,1 1 0-16,4-5 0 0,0-2 0 0,1-3 160 0,4-6-160 15,0 0 320-15,0 0-16 0,0 0-16 0,10-6 0 16,3-4 96-16,2 0 32 0,0-6 0 0,5 0 0 16,0-2-240-16,1-1-48 0,1 0-128 0,1 0 192 15,0 0-192-15,-1 2 128 0,3 1-128 0,-1 4 0 0,0 3 0 16,-1 0 0-16,1 6 0 0,-5 3 0 0,-1 3 0 15,-2 6 0-15,-4 0 0 0,-2 6 0 0,-2 6 0 16,-3 4 0-16,-5 1 0 0,0 4-160 0,-4-1 160 16,-3 3 0-16,-3 1 0 0,0 0 0 15,0 2-704-15,1-4-128 0,0 0 0 16,3-3-16-16,1-7-1872 0,1-3-368 0</inkml:trace>
  <inkml:trace contextRef="#ctx0" brushRef="#br1" timeOffset="72259.25">30346 9998 24239 0,'-3'-17'1072'0,"3"17"224"0,-1-11-1040 0,-2 3-256 0,-2-2 0 0,-1 2 0 16,-2-4 1104-16,-2 4 176 0,-4-1 16 0,-1 5 16 15,-3 0-400-15,-2 4-80 0,-3 2 0 0,-1 1-16 16,-2 5-336-16,1 1-64 0,2 1-16 0,3 3 0 16,2 1-128-16,5 2-16 0,4 0-16 0,7 0 0 15,4-4 48-15,7 3 16 0,5 1 0 0,6 1 0 16,4 1 192-16,4-1 32 0,4 1 16 0,0 1 0 15,2 2-176-15,-1-1-48 0,0 3 0 0,-3-1 0 16,-5-2 48-16,-3 0 0 0,-5-1 0 0,-3-2 0 0,-5-2-32 16,-4 2 0-16,-5-2 0 0,-3-2 0 0,-5-3 48 0,-6 1 0 15,-9-2 0-15,-5 1 0 0,-6-2-48 0,-4 1 0 16,-6-3 0-16,0 2 0 0,-2 1-208 0,-1-3-128 16,3 4 160-16,1-6-160 15,-2-2-1536-15,3 1-416 0,1 1-80 0</inkml:trace>
  <inkml:trace contextRef="#ctx0" brushRef="#br1" timeOffset="72997.3">23012 11585 14335 0,'4'-15'640'0,"1"3"128"0,-1 0-624 0,0 0-144 16,-1-2 0-16,-3 0 0 0,-2-2 1760 0,0-2 320 16,-2-2 64-16,-4 2 16 0,1 1-560 0,-4 2-96 15,-3-1-32-15,-2 4 0 0,-4 2-416 0,-3 5-96 16,-1 1 0-16,-2 5-16 0,-4 2-304 0,-1 7-48 16,-1 7-16-16,-2 6 0 0,-2 2-240 0,3 5-48 15,-1-2-16-15,1 4 0 0,3 1-80 0,2 2-32 16,-2-2 0-16,11-4 0 0,8-1 32 0,8-5 16 15,7-3 0-15,5-3 0 0,5-3 48 0,5-3 16 0,3-6 0 16,4-2 0-16,4-5 80 0,3-2 16 16,3-7 0-16,4-4 0 0,1-4-32 0,1-5 0 0,-1-6 0 0,4 2 0 15,-2-1-112-15,-2 4-32 0,-4-7 0 16,-3-2 0-16,-1-3 0 0,-2 0-16 0,-3-1 0 16,-2-4 0-16,-2-3 48 0,-2 3 16 0,-3-3 0 0,-4 5 0 15,-5 2-112-15,-1 6-128 0,-1 4 176 0,-3 11-176 16,-5 8 0-16,0 9 0 0,0 0 0 0,0 0 0 15,-5 17 0-15,-1 5 0 0,-3 7 0 0,0 3-144 0,0 6 144 0,0 3 0 16,3 1 0-16,1 6 0 0,2 7 0 16,2-4 0-16,-2-6 0 0,3 1 0 0,3-5 0 0,1-2 0 15,-1-2 0-15,3-4 0 0,-1-2-192 0,4-6 64 16,1-2 0-16,0-3 0 16,-1-4-1936-16,3-6-384 0,5-3-80 0,0-5-12896 15</inkml:trace>
  <inkml:trace contextRef="#ctx0" brushRef="#br1" timeOffset="73302.17">23853 11403 26719 0,'-14'-1'2368'0,"2"1"-1888"15,1 0-480-15,-3 7 0 0,-5 1 944 0,-2 8 80 16,-1 1 32-16,-3 4 0 0,1-1-32 0,1 4 0 15,2-1 0-15,3 3 0 0,4-1-416 0,5-3-96 16,4-1 0-16,5 0-16 0,8-1-240 0,2 0-64 16,5-7 0-16,4 0 0 0,3-3 32 0,3-4 0 15,3-3 0-15,0-5 0 0,-1-1 48 0,-1-5 16 0,0 0 0 16,-1-2 0-16,-1 0 112 0,-2-5 32 0,-3 0 0 0,-5-2 0 16,-2-1-64-16,-6 2-16 0,-6 0 0 0,-3 2 0 15,-3-2-96-15,-5 1 0 0,-3-2-16 0,-2 3 0 16,-1 4-240-16,-1 1 128 0,-1 1-128 0,2 0 0 15,2 3-672 1,5-3-224-16,0 3-64 0,10 5 0 0,0 0-2144 0,-4-7-432 0</inkml:trace>
  <inkml:trace contextRef="#ctx0" brushRef="#br1" timeOffset="73769.35">24425 11420 18431 0,'-16'6'1632'16,"11"-1"-1312"-16,0 0-320 0,-1 7 0 0,-3 2 1920 0,-1 0 320 16,-2 2 64-16,0 3 16 0,-4 4-1024 0,1-1-208 15,0 1-32-15,1 0-16 0,1-3-528 0,3-1-96 16,1 0-32-16,3-4 0 0,1-4 16 0,2 0 0 16,2-5 0-16,1-6 0 0,0 0 288 0,9 0 48 15,1-3 16-15,4-8 0 0,2 0 32 0,4-6 16 16,0 0 0-16,1-2 0 0,1-2-320 0,1 0-64 15,1-1-16-15,3 0 0 0,-2 1-192 0,4-5-32 16,3 2-16-16,0 4 0 0,-1 1-160 0,-4 2 0 0,3 2 0 0,-6 7 128 16,-4 2-128-16,-2 5 0 0,-7 2 0 15,0 7 0-15,-4 2 0 0,-3 5 0 0,-4 3-144 16,-4 2 144-16,-3-1 0 0,-5 5 0 0,-1-1 0 0,-2 0 0 16,-1-1 0-16,-1-1 0 0,2-3 0 15,1-4 0-15,1-1 0 0,3-2 0 0,2-4 0 16,3-2 144-16,5-5-144 0,0 0 160 0,9-5-160 0,3-2 160 15,2-4 64-15,2 0 16 0,3-2 0 0,3-2 0 16,2-3-240-16,-1 1 128 0,4-1-128 0,1 2 0 16,1 1 0-16,-1 1 0 0,0 1 0 0,-2 2 0 0,0 4 0 0,-2 2 0 15,-1 5 0-15,-3 6 0 16,-2-2 0-16,-3 6 0 0,-2 1 0 0,-4 3 0 0,-3 2 0 16,-2 1 0-16,-5 2 0 0,-2 1 0 15,-1 3-720-15,-3 2-48 16,0-1 0-16,1 1-11264 0,1-1-2240 0</inkml:trace>
  <inkml:trace contextRef="#ctx0" brushRef="#br1" timeOffset="74112.45">26035 11320 23039 0,'3'-8'2048'0,"2"2"-1648"0,-1 0-400 0,-4 6 0 16,0 0 1536-16,0 0 240 0,0 0 32 0,0 0 16 15,-3 8-768-15,-3 6-160 0,-1 3-16 0,-2 3-16 16,-1 5-224-16,-1 3-32 0,-2-2-16 0,2 3 0 16,-1 3-272-16,2-3-48 0,0 0-16 0,0 2 0 0,-2-6-256 15,3 2 128-15,2-3-128 0,0-2 0 0,4-3 0 16,-1-3 0-16,4-3 0 0,1-5 0 16,-1-8-2448-16,0 0-448 0</inkml:trace>
  <inkml:trace contextRef="#ctx0" brushRef="#br1" timeOffset="74500.25">26587 11302 26719 0,'0'0'2368'0,"-7"2"-1888"16,1 1-480-16,0 4 0 0,-1 4 432 0,0 1-16 15,-3 0 0-15,-1 4 0 0,1 3 416 0,-1 2 96 16,-2 2 16-16,2-2 0 0,1-2-304 0,1 3-64 16,0-2-16-16,1-2 0 0,0-3-192 0,3-1-48 15,2 0 0-15,0-6 0 0,3-8 256 0,0 0 64 16,0 0 0-16,0 0 0 0,8-1 208 0,2-3 48 0,4-6 16 0,1-1 0 16,2-3-352-16,-1 0-80 0,1 0-16 0,2-1 0 15,0-3-192-15,1-2-32 0,0 1-16 0,2 1 0 16,1 2-96-16,0 2-128 0,0-2 176 0,0 4-176 15,-2 3 0-15,0 0 0 0,-2 5 0 0,-2 3 0 16,0 2 0-16,-2 4 0 0,-2 4 0 0,-3 3 0 16,-2 5 0-16,-3 6 0 0,-1 1 0 0,-3 1 0 15,-4 3 0-15,-1-3 0 0,-2 4 0 0,0 0 0 16,-1-1 0-16,2 3 0 0,3-6-128 0,2 2 128 16,1-5-1200-16,4-3-192 15,3-3-32-15,1-2-10416 0,2-5-2096 0</inkml:trace>
  <inkml:trace contextRef="#ctx0" brushRef="#br1" timeOffset="74936.57">27606 11397 24879 0,'3'-4'2208'0,"-1"-3"-1760"16,3 0-448-16,-1 2 0 0,-1-4 720 0,-1 3 64 15,1 1 16-15,-2-1 0 0,-1 6 16 0,0 0 0 16,-5-6 0-16,-3 5 0 0,-3 4-352 0,-3 1-64 16,-2 2-16-16,-4 1 0 0,-1 6 16 0,-2 0 0 0,0 5 0 0,-1 2 0 15,1-1 16-15,4 0 0 0,1-1 0 0,4-2 0 16,3 1-16-16,4-3 0 0,4-3 0 0,3 1 0 15,3-5 208-15,4 2 32 0,5-4 16 0,4-3 0 16,2-2-80-16,3 0 0 0,3-3-16 0,-2-3 0 16,1-2-304-16,0 1-48 0,0-4-16 0,-2 4 0 15,-1-3-192-15,0 2 176 0,-4-2-176 0,-2 3 160 16,-3 1-160-16,0 4 160 0,-4-1-160 0,-7 3 160 0,0 0-160 16,0 0 128-16,5 8-128 0,-1 1 128 15,-3-1-128-15,1 1 0 0,-2 3 0 0,1-1 0 0,3 3 0 0,1 1 0 16,1-2 0-16,2-3 0 0,1 3 0 0,1-3 0 15,4 2 0-15,0-1 0 16,0-5-1504-16,1 1-224 0,2 0-64 16,0-4-9632-16,3 0-1936 0</inkml:trace>
  <inkml:trace contextRef="#ctx0" brushRef="#br1" timeOffset="75231.97">28557 10894 24879 0,'0'0'1088'0,"0"0"256"0,0 0-1088 0,0 0-256 15,0 0 0-15,-4 6 0 0,-2 6 960 0,-3-2 144 0,-1 2 32 0,-2 6 0 16,-2 5 16-16,-1 4 0 0,-3 3 0 0,3 1 0 15,-3 3-288-15,1 4-48 0,0 5-16 0,0 1 0 16,2-1-176-16,0-1-48 0,0 1 0 0,-1 2 0 16,2-6-320-16,-1-2-80 0,4-3-16 0,-1-1 0 15,5-2-160-15,-3-3 0 0,3 0 0 0,1-7 0 16,-1-2-1840 0,2-2-288-16,2 1-64 0</inkml:trace>
  <inkml:trace contextRef="#ctx0" brushRef="#br1" timeOffset="75433.24">28186 11328 25791 0,'-9'-15'2304'0,"9"15"-1856"16,0 0-448-16,0 0 0 0,5-6 1984 0,3 2 320 16,2 3 48-16,4-1 16 0,2 1-1312 0,5 1-256 15,3 0-48-15,4 1-16 0,1 2-448 0,3-2-96 16,1-1 0-16,0 2-16 0,-1-2-16 0,0 3 0 15,-3 0 0-15,-3-1 0 16,-1 2-1776-16,-1-1-368 0,0-1-64 0,-1-2 0 0</inkml:trace>
  <inkml:trace contextRef="#ctx0" brushRef="#br1" timeOffset="75817.89">29024 11543 27647 0,'0'0'1216'0,"0"0"256"0,0 0-1168 0,10 4-304 0,4-1 0 0,1-1 0 15,2 1 1264-15,3-2 192 0,3 0 32 0,2 0 16 16,4-1-608-16,3 0-128 0,1-1-32 0,2-1 0 16,0-3-176-16,-2-4-48 0,2 1 0 0,-2-2 0 0,-2 1 64 0,0-4 0 15,-2-3 0-15,-4-1 0 0,-2-1-48 16,-2-1 0-16,-3 2 0 0,-6-4 0 0,-3 1-144 0,-4 2-16 15,-4 3-16-15,-6 1 0 0,-1 2-96 0,-8 5 0 16,-5 3-16-16,-5 3 0 0,-5 2 0 0,-4 3 0 16,-4 5 0-16,-3 3 0 0,-2 4-240 0,0 4 176 15,0 5-176-15,3 2 160 0,2 2 32 0,5 1 0 16,7 1 0-16,3 2 0 0,5 2 0 0,6 0 16 16,4-2 0-16,7 0 0 0,4-1-16 0,4-1-16 15,6-1 0-15,6-3 0 0,7 2-32 0,5-3 0 16,8 2 0-16,0-6 0 0,5-1-16 0,3-3-128 15,3-3 192-15,2-4-64 0,2-6-128 0,2 0 0 16,2 2 144-16,-1-3-144 16,-1-3-896-16,1-1-256 0,-2-1-64 0,20-3-18880 0</inkml:trace>
  <inkml:trace contextRef="#ctx0" brushRef="#br2" timeOffset="81902.74">6610 14080 11967 0,'15'-10'528'0,"-1"5"112"0,1 3-512 0,6-2-128 16,0 0 0-16,1-2 0 0,-4 0 1456 0,-3 3 256 15,1-1 48-15,-4-3 16 0,-2 1-752 0,0 0-160 0,-3 1-32 0,-2-2 0 16,0 2 320-16,-5 5 48 0,4-11 16 0,-4 4 0 16,0 7-528-16,0 0-112 15,-3-12 0-15,-1 3-16 0,0 1 80 0,-3 3 32 0,-1-3 0 0,-1 3 0 16,-5-1-32-16,2-4-16 0,-5 2 0 0,-1-3 0 15,-2-1 16-15,-2 2 0 0,1-4 0 16,-5 2 0-16,0 0-176 0,-2-2-16 0,-3 0-16 0,-4 0 0 16,-6 1-128-16,-2-1-32 0,-6-2 0 0,-2 1 0 15,-3-1-112-15,-2-1-32 0,-1-4 0 0,15 7 0 16,-5 3-128-16,-7-3 160 0,-2-1-160 0,-5-1 160 16,-5 1-160-16,-2 0 0 0,-5-3 144 0,-1 0-144 0,-6 4 0 15,-2 0 144-15,-2 2-144 0,-3-2 0 0,0 0 0 0,-1 0 0 16,2 2 0-16,2 5 0 0,4-4 0 0,2 4 0 15,1-5 0-15,8 6 0 0,4-2 160 0,1 5-160 16,2-1 128-16,0 2-128 0,0 2 0 0,-2 2 0 16,2-1 0-16,0 2-176 0,2 0 176 0,-1 6 0 15,0 1 0-15,0 3 0 0,0 2 0 0,0 2 0 16,1-2 0-16,4 0 0 0,0-1 0 0,5 2 0 16,2-1 0-16,3 3 0 0,1-2 0 0,3 3 0 15,2 2 0-15,-3-4 0 0,1 0 0 0,1 1 0 16,2 2 0-16,-1 0-128 0,-1 2 128 0,1-2 0 15,-1 2 0-15,0 3 0 0,2 2 0 0,0-3 0 16,3 2 0-16,0 0 0 0,2 6 0 0,0 1 0 16,-1-1 0-16,5-3 0 0,-1 2 0 0,0-3 0 0,-2 2 0 0,0 2 0 15,2 1 0-15,3-1 0 0,1 0 0 0,2 1 0 16,1 1 0-16,1 0 0 0,0-1 0 0,4 2 0 16,1 3 0-16,3-3 0 0,2 1 0 0,2-1 0 15,1-3 0-15,2 1 0 0,3 0 128 16,1 0-128-16,3 0 160 0,3 1-32 0,3 0-128 0,4-1 192 15,-1 0-48-15,2 0-16 0,4 1 0 0,3 2 0 16,2-1 0-16,1 1 0 0,7-2 0 0,2-1 0 16,4 0 0-16,1-2-128 0,3-3 192 0,3 0-64 0,2-3-128 15,1 1 160-15,1-3-160 0,1-3 160 16,-1 0-160-16,1 1 128 0,3-1-128 0,3 0 128 16,2-2-128-16,3-3 128 0,3-1-128 0,0 0 128 15,0-1-128-15,2-3 128 0,1 2-128 0,3 2 128 0,1-3-128 0,2 1 0 16,3-1 144-16,0-3-144 0,-1 2 0 0,2-3 128 15,2 1-128-15,-2 1 0 0,1-3 0 0,-1 2 144 16,0-4-144-16,-1 2 0 0,0-1 128 0,1-1-128 16,1 2 0-16,-2-1 0 0,-1-1 176 0,-1-3-176 15,-2-1 160-15,-6 0-160 0,-4-1 160 0,0 0-160 16,-3-3 160-16,2 2-160 0,-6-1 224 0,1 0-48 16,-2-2-16-16,-2-5 0 0,-3 1-32 0,1-2 0 15,-1 1 0-15,-2 2 0 0,-3-3-128 0,1 2 128 16,-1-4-128-16,1 4 128 0,-1-1-128 0,1 2 0 15,1-3 0-15,1 1 0 0,0 0 0 0,2-4 0 16,0 0 128-16,-3 1-128 0,-2-1 0 0,-1-1 0 16,0 1 0-16,1 0 128 0,0 1-128 0,-1-2 0 15,-2-1 0-15,-2 0 0 0,0 1 128 0,-2-1-128 16,-1 0 0-16,-2-2 128 0,-1 2 0 0,-1 0 0 16,-2-1 0-16,-1-1 0 0,-1 0 16 0,-1 1 0 0,-1 2 0 0,2-4 0 15,-1-2-144-15,-1-2 160 0,1 0-160 0,-1 2 160 16,-1 1-160-16,1 0 0 0,0-2 144 0,-1-1-144 15,0 2 256-15,1 0-32 0,-2 0 0 0,0-2 0 16,0 0-224-16,-1 1-208 0,-1 1 32 0,2-5 16 16,-1 2 160-16,-1-4 0 0,-2 3 128 0,-1-4-128 15,0 2 0-15,-3-5 128 0,1-1-128 0,-3 0 0 0,-2 1 0 16,0 2 144-16,-2-3-144 0,-1-2 0 16,-1 1 192-16,-1 1-64 0,-1 0 0 0,-2 2-128 15,-3-4 192-15,-1 2-192 0,-2 0 192 0,0 1-192 0,-2 1 128 16,-4 2-128-16,-1-4 0 0,-4 4 0 0,-2 4 0 15,0 3 0-15,-3-2 0 0,-3 2 0 0,0 2 0 0,-2 1 0 16,0 1 0-16,-1 4 0 0,-1 5 0 0,1-1 0 16,0 4 0-16,1-1 0 0,1 3 0 0,-1 2 0 15,0 1 0-15,0 1 0 0,0 0 0 0,0 0 0 16,2 0 0-16,-1 0 0 0,0 0 0 0,2-2 0 16,1 2 0-16,-2 2 0 0,1-1-320 0,-1 0 0 15,1 2-16-15,1-1 0 16,2-1-1392-16,4 3-288 0,4 0-48 0,2-3-10224 15,3-1-2032-15</inkml:trace>
  <inkml:trace contextRef="#ctx0" brushRef="#br2" timeOffset="83234.88">14759 15775 2751 0,'-20'15'128'0,"6"-6"16"0,-8 2-144 0,0 2 0 0,-2-2 0 0,-1 2 0 15,-1 1 2976-15,2-2 560 16,1 0 112-16,3 2 32 0,1-1-2000 0,1-3-400 0,3 2-64 0,2-7-32 16,2 1 32-16,1 0 16 0,0-3 0 0,10-3 0 15,0 0-32-15,0 0-16 0,0 0 0 0,0 0 0 16,0 0-224-16,0 0-32 0,0 0-16 0,0 0 0 16,0 0-208-16,0 0-64 0,12-3 0 0,3-4 0 15,2-1-96-15,5-6-32 0,4-2 0 0,6-4 0 16,1 0-64-16,5-3-32 0,5-5 0 0,7-3 0 0,5-5-64 15,6-1-16-15,6 0 0 0,8-3 0 0,6-2-32 0,3-5-16 16,2 0 0-16,6-2 0 0,4-3 32 16,2 0 0-16,2 0 0 0,2 0 0 0,-2 2-64 15,3 3-16-15,3-1 0 0,-2-2 0 0,-1-3-32 0,-2-2 0 16,-3-2 0-16,-1 4 0 0,1-1-16 0,-4 1 0 16,-4 1 0-16,0 2 0 0,-1 4 0 0,-1-1 0 15,-2 3 0-15,1-2 0 0,-5 3 32 0,0-2 0 16,-2 2 0-16,-3-1 0 0,-4 2-32 0,-20 11 0 15,6 0 0-15,1-1 0 0,1-3 0 0,1 1 0 16,1 0 0-16,25-14 0 0,-13 6-192 0,-23 14 176 16,3 2-176-16,24-12 160 0,-9 2-160 0,-6 3 160 15,-3 3-160-15,-2 5 160 0,-2-2-160 0,-4 4 128 16,-3 1-128-16,-3-1 128 0,0 2-128 0,-18 6 0 16,2-4 144-16,-1-2-144 0,1 2 128 0,-1 1-128 15,-2 1 128-15,9-8-128 0,-6 4 144 0,-5 0-144 16,-1 4 192-16,-6 1-192 0,-3 1 192 0,-3 1-192 0,-2 3 192 15,-3 4-192-15,0 2 128 0,0-2-128 0,1 2 0 16,0-2 0-16,0 0 0 0,-1 1 0 0,-1 4 0 16,0-3 0-16,-1 1 0 0,-1 0-144 0,-5 4 16 15,0 0 0 1,0 0-416-16,7 0-80 0,-7 0-16 0,7 2 0 0,-7-2-1664 16,0 0-352-16,7 6-64 0,-7-6-9168 0,6 6-1824 0</inkml:trace>
  <inkml:trace contextRef="#ctx0" brushRef="#br2" timeOffset="83635.78">18694 13119 19343 0,'0'0'848'0,"0"0"192"0,-2-7-832 0,2 0-208 16,1 0 0-16,-1 7 0 0,7-5 1408 0,3-3 224 15,-1 0 48-15,5 2 16 0,7 1-576 0,2-1-112 16,1-2-32-16,4-2 0 0,4 0-16 0,2 0 0 16,-1-3 0-16,3 0 0 0,0 2-96 0,2-2-32 15,0 3 0-15,1 0 0 0,3 3-176 0,-1-2-32 16,2 3-16-16,-1-3 0 0,-1 4-160 0,-2 1-16 16,-1 0-16-16,-2 1 0 0,-3 3-64 0,-4 1-16 15,-2 3 0-15,-3 1 0 0,-2 0-144 0,-5 5-16 16,-1 0-16-16,-2 5 0 0,-4 3 16 0,-3 3 0 15,-2-1 0-15,-2 3 0 0,-3 2-32 0,-1 3 0 0,-4-4 0 16,2 4 0-16,-1-2-144 0,-2 2 192 0,-2-4-192 0,1 0 192 16,-2-1-32-16,-1-2 0 15,-2-2 0-15,-1 1 0 0,2-3-160 0,-2 1 192 0,3-3-192 16,-1-1 192-16,0-1-192 0,3-1 0 0,3-5 0 16,-1 1 0-16,6-8-1088 15,0 0-288-15,6 2-64 0,4-2-16 0,2-5-1264 16,5-5-256-16</inkml:trace>
  <inkml:trace contextRef="#ctx0" brushRef="#br2" timeOffset="84155.49">20700 12266 23151 0,'0'0'1024'0,"0"0"208"0,0-8-976 0,-1 1-256 15,-2 0 0-15,3 7 0 0,-5-3 688 0,-1 1 80 16,-2 0 32-16,1 2 0 0,-1 2-304 0,-1 1-64 15,0 4-16-15,0-1 0 0,-2 4 96 0,0 2 32 16,-2 4 0-16,0 5 0 0,-5 1 144 0,1 4 16 0,-1 7 16 16,0-1 0-16,-2-2-64 0,2 4-16 0,-1 3 0 15,-2 1 0-15,1 2-256 0,4-3-64 0,2-2-16 0,5-3 0 16,2-1 80-16,5-1 0 0,4-4 16 16,2-2 0-16,4-4 288 0,2-2 48 0,3-2 16 0,2-3 0 15,3-3-112-15,2-2 0 0,4-2-16 0,3-3 0 16,1-3-80-16,2-2-16 0,1-5 0 15,2-2 0-15,0 0-80 0,-1-2 0 0,-2-5-16 0,3-1 0 16,-2-4 80-16,-1-4 0 0,1-1 16 0,-3-3 0 0,-4 1-32 0,-2-2-16 16,-5 0 0-16,-4 2 0 0,-3-1-128 15,-2 3-32-15,-4-5 0 0,-1 6 0 16,-4-2-48-16,-3 5-16 0,-2 1 0 0,-4-1 0 0,0 3-112 0,-4 4-16 16,-5-3-128-16,-2 3 192 0,-2-1-192 15,-1 4-192-15,-1 3 48 0,-2 0 0 16,-1 5-1248-16,1 2-240 0,2 2-48 0,2 2-12400 15,3 3-2464-15</inkml:trace>
  <inkml:trace contextRef="#ctx0" brushRef="#br2" timeOffset="85774.21">24193 13888 18431 0,'0'0'1632'0,"0"0"-1312"0,5-6-320 0,-3 1 0 15,-2 5 1248-15,0 0 176 0,0-8 48 0,0 8 0 16,-2-6 240-16,-4-4 48 0,-2 2 16 0,0 3 0 15,-3-1-368-15,0 2-80 0,-3 0-16 0,-4 3 0 16,-3-2-496-16,-2 3-112 0,-2 2 0 0,0 0-16 16,-2 2-320-16,-1 5-64 0,-1 0-16 0,0 3 0 15,0-3-16-15,-3 7 0 0,-2 1 0 0,-2 2 0 0,-1 0 48 0,0 4 16 16,-2 0 0-16,-3 1 0 0,-4 4-48 16,3-1-16-16,1 2 0 0,4 4 0 0,4-3-32 15,6 0-16-15,6 2 0 0,4-2 0 0,2-2-224 16,7 0 176-16,4-4-176 0,3-2 160 0,5-3 32 0,2 0 0 15,3 0 0-15,4-1 0 0,6-4 80 0,4 0 32 16,1-1 0-16,5-3 0 0,3 1-64 0,5-2-16 16,1 3 0-16,1-6 0 0,-16-3-48 0,0-2-16 15,4 1 0-15,2-2 0 0,2-1-32 0,1-1 0 16,-3-2 0-16,0 0 0 0,20-1-128 0,-8-3 0 16,-9 2 0-16,-4 2 0 0,-7-1-176 0,-2 0-16 15,-3 2 0-15,-4 2 0 16,-5-3-1824-16,-6 4-368 0,0 0-80 0,0 0-9520 15,0 0-1904-15</inkml:trace>
  <inkml:trace contextRef="#ctx0" brushRef="#br2" timeOffset="86100.7">24423 14477 13823 0,'0'0'1216'0,"8"-4"-960"0,-8 4-256 0,0 0 0 15,8-2 3264-15,-8 2 592 0,0 0 128 0,0 0 32 16,0 0-2048-16,3 12-416 0,-3-12-80 0,-2 19 0 16,-2 4-208-16,-1 1-48 0,-3 0 0 0,1 1 0 0,-1 3-224 0,-1 0-48 15,-1 8-16-15,1 0 0 0,0 1-288 0,2-2-64 16,0 4-16-16,0-5 0 0,-4-5-144 0,3-2-32 15,-1-2 0-15,1-4 0 0,0 1-128 0,3-2-16 16,3-4-16-16,2-2 0 0,1-1-96 0,-1-13-128 16,4 10 176-16,-4-10-176 0,0 0 0 0,11-1 0 15,0-6 0-15,-4 2-192 16,2-5-1904-16,1-1-368 0,0-3-80 0</inkml:trace>
  <inkml:trace contextRef="#ctx0" brushRef="#br2" timeOffset="87091.01">26563 12919 11055 0,'0'0'480'0,"0"0"112"0,10-3-464 0,0 2-128 16,-2-1 0-16,4 0 0 0,1 1 1600 0,-1-1 320 15,-2 0 48-15,0 2 16 0,0 0-560 0,-10 0-96 16,0 0-32-16,0 0 0 0,0 0-16 0,0 0-16 16,0 0 0-16,0 0 0 0,0 0-112 0,-13 2 0 0,-4 0-16 0,-3 0 0 15,-2 1-320-15,-4 1-64 0,-3-1-16 16,-3 2 0-16,-3 1-272 0,-4 0-48 0,-3 0-16 0,1-1 0 15,-3-2-144-15,-1 1-16 0,-4 2-16 0,3-3 0 16,2-3 0-16,2 0 0 0,1 0 0 0,4 1 0 16,4-1 0-16,4 1 0 0,0-3 0 0,5 0 0 0,2 0 32 15,4-2 16-15,4 3 0 0,3-2 0 0,1 1 48 16,1 0 0-16,9 2 0 0,0 0 0 16,0 0-64-16,0 0 0 0,0 0 0 0,0 0 0 0,0 0-256 0,0 0 128 15,2 13-128-15,4-2 0 0,-1 5 128 16,1 0-128-16,0 2 0 0,-1 2 0 0,2 3 0 0,-1 5 0 15,1 5 0-15,-2 4 0 0,-2 1 0 0,0 7 0 16,-2 1 0-16,-1 4 0 0,-2 5 0 0,-2 3 0 16,0 3 0-16,-2 3 0 0,-3 3 0 0,-1 3 0 15,-1-1 0-15,0-3 0 0,-2 0 0 0,2 2 160 16,-1-6-160-16,0 0 128 0,-1-2 0 0,-1 3 0 16,0 0 0-16,-2 0 0 0,-6-4-128 0,0 0 160 15,-1-1-160-15,-2 0 160 0,-2 6-160 0,2-1 0 16,1 2 144-16,2-8-144 0,1-2 0 0,3-2 128 15,-1 1-128-15,2-4 0 0,2-8 0 0,1 3 144 0,1-3-144 16,-1-1 0-16,0-3 144 0,1-4-144 0,2-4 0 16,0 0 144-16,-1-5-144 0,2-1 160 15,0-1-160-15,0-4 160 0,-2-4-160 0,3-1 192 16,3 2-192-16,1-4 192 0,0-1-64 0,2-1 0 0,3 0 0 16,4-4 0-16,2 2 16 0,2 0 0 0,3-5 0 15,3 4 0-15,2 2-144 0,-1-6 192 0,4 3-192 16,13 2 192-16,0-2-192 0,3 4 160 0,5-3-160 15,0 3 160-15,5-4-160 0,1 0 128 0,1 2-128 0,-3-5 128 16,-1 0 0-16,-1-2 0 0,-2-1 0 0,-4-1 0 16,-2-2-128-16,-4 1 0 0,-3-7 0 0,1 1 0 15,-3-1-960-15,-2 0-256 16,-3-3-64-16,-2-5-11552 0,-4-4-2304 0</inkml:trace>
  <inkml:trace contextRef="#ctx0" brushRef="#br2" timeOffset="87683.3">27322 13165 10127 0,'0'-9'896'0,"0"9"-704"0,1-6-192 0,3 1 0 16,-4-2 1632-16,0 1 288 0,0 6 64 0,0 0 16 16,0 0-368-16,0 0-80 0,0 0-16 0,-5-2 0 15,-2 2-352-15,1 0-80 0,-2 2-16 0,-1 3 0 16,-2 2-224-16,-1 0-48 0,-2 6-16 0,0 2 0 0,-2 4-64 16,-1 3-16-16,0 3 0 0,-1 4 0 0,4-4-144 0,1 1-16 15,2 0-16-15,2 3 0 0,2-2-208 0,5-1-32 16,3 1-16-16,4-2 0 0,4-4 224 0,3-2 64 15,2-3 0-15,3 1 0 0,2-3 48 0,2-5 16 16,2 0 0-16,6-4 0 0,1-1-128 16,1-6-32-16,-1-3 0 0,1-4 0 0,1-2-32 0,-3-3-16 15,0-1 0-15,-2-3 0 0,-3-2 0 0,-1-5 0 16,-1 0 0-16,-2 2 0 0,-4-2 16 0,2 0 0 16,-5 1 0-16,-4-4 0 0,-4 4-176 0,-3-1-16 15,-3 2-16-15,-3 1 0 0,-2 3-240 0,-3 3 128 16,-4 2-128-16,-1 5 0 0,-1-1-176 0,-1 5-128 15,-2 2-16-15,0 3-16 16,-1 3-1728-16,0-1-352 0,1 3-64 0,2 5-9616 16,0-1-1936-16</inkml:trace>
  <inkml:trace contextRef="#ctx0" brushRef="#br2" timeOffset="87999.57">27133 14435 13823 0,'0'0'1216'0,"0"0"-960"0,0 0-256 0,-1 11 0 0,1-2 2368 15,-1 5 416-15,-2-1 96 0,3 2 0 0,-2 2-720 0,-2 2-160 16,-1 4-16-16,-1-2-16 0,0 3-368 0,0 4-80 15,-2 0-16-15,-2 14 0 0,-1-2-352 0,1-1-80 16,1-2-16-16,0-1 0 0,0 2-384 0,0-3-80 16,0 0-16-16,2-2 0 0,-1-3-304 0,2-4-64 15,2 0-16-15,1-4 0 0,1-4-192 0,0-1 144 16,4-3-144-16,0-5 128 0,2 3-320 0,4-7-64 16,2-5 0-16,4-4-16 15,0-6-2736-15,2-4-528 0</inkml:trace>
  <inkml:trace contextRef="#ctx0" brushRef="#br2" timeOffset="88628.71">28191 12955 19343 0,'-3'-16'1728'0,"3"8"-1392"0,0-2-336 0,6 2 0 0,1-3 496 0,6 2 16 15,1-2 16-15,4 2 0 16,2-3 496-16,3 2 112 0,2 3 16 0,-6 1 0 0,4 0-256 0,3 0-64 16,-1 1 0-16,4 0 0 0,2-2-224 0,-2 5-48 15,-2-2-16-15,-1 3 0 0,-3 1-176 0,-4 0-48 16,-2 1 0-16,-3 3 0 0,-3 1-32 0,-2 5-16 16,-4-2 0-16,-2 6 0 0,-3 2 112 0,-4 6 32 15,-2 7 0-15,-4 4 0 0,-6 0 64 0,0 8 16 16,-2 2 0-16,-1 8 0 0,-3 6-144 0,2 6-32 15,1 4 0-15,-4 34 0 0,4 1-320 0,6-5 144 0,6-1-144 16,5-1 0-16,7 0 0 0,3-28 0 16,2 7 0-16,11 32 0 0,1-10 0 0,-1-6 0 15,-1-6 0-15,-2-4 0 0,0-3 0 0,-7-4 0 0,-3-2 0 0,-3-2 0 16,-1-6 128-16,-3 1-128 16,-1-6 0-16,-3 1 0 0,-3-7 128 0,-2-3-128 0,0 1 0 15,-3-7 0-15,0 2 288 0,-1-6-48 0,1-1-16 16,-4-2 0-16,0-4 256 0,-2-6 48 0,2 1 16 0,-2-4 0 15,-3 5-64-15,0-4-16 0,0 3 0 16,-2-4 0-16,-1-4-160 0,-3-2-48 0,-4 3 0 0,1-4 0 16,12-8-48-16,-3 2-16 0,-3 1 0 0,-3-2 0 15,2 1-64-15,-2-3-128 0,-1-3 176 0,-1 2-176 16,-23 0 144-16,10-1-144 0,6-5 0 0,7-5 144 16,5-4-912-1,6-1-176-15,5-4-32 0,4-2-11440 0,6-6-2272 0</inkml:trace>
  <inkml:trace contextRef="#ctx0" brushRef="#br2" timeOffset="89138.55">29170 13968 16575 0,'0'0'1472'0,"0"0"-1168"16,0 0-304-16,0 0 0 0,9 7 656 0,1 0 80 15,0-1 16-15,4-1 0 0,4-3 400 0,3 4 64 0,4-2 32 16,1-1 0-16,3-6-160 0,2 1-48 16,-2-2 0-16,3-2 0 0,1-1-336 0,-9 2-64 0,3-6 0 0,-3 2-16 15,0 0 0-15,-2 3 0 0,-1-6 0 0,-3 2 0 16,-4 0-176-16,-1-2-16 0,-4 5-16 0,-5-3 0 16,-4 2 160-16,-4-1 48 0,-4 3 0 0,-6 2 0 15,-4-1-320-15,-11 5-64 0,-5 5-16 0,-2 1 0 16,-1 7-96-16,-3 2 0 0,-5 3-128 0,1 6 192 15,1 5 48-15,2 4 0 0,3 7 0 0,6-3 0 0,6 0 192 0,5-1 32 16,4 3 16-16,10-4 0 0,2-2-208 16,5-1-32-16,3-2-16 0,5-2 0 0,-2-15 0 15,5 1 0-15,1 3 0 0,7-2 0 0,6 0 0 0,4 0 0 16,4-3 0-16,2-1 0 0,2-2-224 0,1-4 128 16,2-2-128-16,11-2 0 15,-4-3-1216-15,-3-2-352 0,-4-5-64 16,0 1-15456-16</inkml:trace>
  <inkml:trace contextRef="#ctx0" brushRef="#br2" timeOffset="89756.25">30417 12830 15087 0,'0'0'656'0,"0"0"160"0,0 0-656 16,0 0-160-16,4-4 0 0,1-1 0 0,1-2 1344 0,0 2 224 15,3 0 48-15,1-2 16 0,3-1-416 0,4-2-64 16,3 2-32-16,2-3 0 0,0 0-336 0,3-1-64 16,0 0-16-16,0 2 0 0,1-3-192 0,-1 5-64 15,-1-4 0-15,-3 3 0 0,0 0 32 0,-4 3 0 16,-7 0 0-16,-2 2 0 0,-3 0-32 0,-5 4-16 15,0 0 0-15,0 0 0 0,-8-4-208 0,-2 0-32 0,-4 4-16 0,-4 2 0 16,-2 3-16-16,-3 0 0 16,-2 1 0-16,-2 4 0 0,-10 4 32 0,4 2 16 15,4-4 0-15,3 4 0 0,5-2-16 0,0-1-16 16,7 1 0-16,4 0 0 0,4 0-48 0,5 2-128 16,3-4 192-16,5 1-64 0,1 1-128 0,4 1 192 15,3-2-192-15,3-2 192 0,2 3-192 0,1 2 128 16,-4-1-128-16,1 0 128 0,-1 2-128 0,-3-3 0 15,-2 0 0-15,-1 0 0 0,-4 0 0 0,-3-4 0 16,-4 1 0-16,-3-1 0 0,-2 3 352 0,-2-1-16 0,-3-6 0 16,-4 4 0-16,-5-2 192 0,-3 2 48 0,-2-4 0 0,-2-1 0 15,1 0-272-15,-2-1-48 0,-1 0-16 0,2-3 0 16,0-2-240-16,3 0 176 0,5 0-176 0,3 1 160 16,3-3-160-16,1 0-224 0,4-2 48 0,0 3 16 15,7 2-2320 1,0 0-464-16</inkml:trace>
  <inkml:trace contextRef="#ctx0" brushRef="#br2" timeOffset="90108.8">31529 12330 22111 0,'0'0'1968'0,"5"-6"-1584"16,0-4-384-16,0 3 0 0,2 1 1104 0,-2-2 144 15,-5 8 32-15,0 0 0 0,2-5 176 0,-2 5 32 16,0 0 16-16,0 0 0 0,-5 4-752 0,-1 6-160 0,-2 3-16 0,-2 5-16 16,-1 3 48-16,-2 5 16 15,0 8 0-15,0 3 0 0,-1 1-48 0,2 4 0 16,0 1 0-16,3-2 0 0,4-8-192 0,0 2-64 0,1 0 0 0,3 0 0 15,1 0-64-15,1 0 0 16,2 0-16-16,3-1 0 0,6 8-64 0,0-4-16 0,4-4 0 16,0-2 0-16,1-8-160 0,-1-1 160 0,3-1-160 0,2-5 160 15,-1-5-160-15,0-2 0 0,-1-4 0 0,2-2 0 32,-3-1-1696-32,-6-6-224 0,0-1-32 0</inkml:trace>
  <inkml:trace contextRef="#ctx0" brushRef="#br2" timeOffset="90273.39">31144 12662 33167 0,'5'-1'2944'0,"5"1"-2352"15,4 1-464-15,4 0-128 0,3-1 448 0,7 1 64 16,5 2 0-16,9 1 16 0,11-2 272 0,2 5 48 16,9-4 16-16,5 1 0 0,-2 3-480 0,0-1-112 15,0 2-16-15,-5 0 0 16,-5-1-1248-16,-5 0-256 0,-5 0-48 0</inkml:trace>
  <inkml:trace contextRef="#ctx0" brushRef="#br2" timeOffset="95172.06">7516 18221 2751 0,'0'0'256'0,"0"0"-256"0,0 0 0 0,7 8 0 16,-7-8 1200-16,7 12 192 0,2-6 32 0,0 1 16 15,-9-7 32-15,10 7 16 0,-2 0 0 0,-8-7 0 16,0 0-160-16,9 8-48 0,-9-8 0 0,0 0 0 16,7 5 0-16,-7-5 0 0,0 0 0 0,0 0 0 15,0 0-112-15,0 0-16 0,0 0-16 0,0 0 0 16,0 0 144-16,0 0 16 0,0 0 16 0,0 0 0 16,0 0-288-16,0 0-64 0,0 0-16 0,0 0 0 15,-5-5-432-15,-2-1-96 0,-4-1-16 0,0 2 0 16,-1-5-128-16,-1 3-16 0,-3-2-16 0,0 0 0 15,-2-5-32-15,-1 2 0 0,-3 3 0 0,-2-5 0 16,-3-1-48-16,-1-1-16 0,0-2 0 0,-2 0 0 16,-4 2-144-16,-2 0 192 0,-3-2-192 0,-2 2 192 0,0 1-192 15,-2-2 0-15,-5 1 144 0,-3 0-144 0,-4 0 160 0,-1 1-32 16,0 1-128-16,1-3 192 0,-3-1-192 16,1-1 128-16,0-4-128 0,-2 4 0 15,0 2 0-15,-2-1 128 0,-2-1-128 0,-1 1 0 0,-3 0 0 0,0 0 128 16,0-1-128-16,-2 4 0 0,-3 4 0 15,-2-2 0-15,-2-1 0 0,-2 0 0 0,-2 1 0 0,-1 0 0 16,-2 3 0-16,-5 3 0 0,-4 2 0 0,-4-3 0 16,0 3 0-16,-2 4 0 0,1-1 0 0,2 1 0 15,-1 0 0-15,6 1 0 0,5 0 128 0,2 2-128 16,3 1 0-16,4 1 144 0,5-2 32 0,2 1 0 16,3 2 0-16,5 0 0 0,4 5-176 0,0-1 160 15,0 4-160-15,-1-3 160 0,0 4-160 0,-2-1 0 16,-1-5 0-16,3 3 0 0,0 1 0 0,2 0 0 0,1 3 0 15,-4 0 0-15,-1 2 0 0,3-3 0 0,1-2 0 16,3 1 0-16,-3-3 0 0,4 2 0 0,3 2 128 16,1 1-128-16,0 2 0 0,1-2 0 0,0-2 0 15,0-1 0-15,2 2 0 0,1-1 0 0,-2-3 0 0,2 3 128 16,-1 0-128-16,3-2 0 0,-1 0 0 0,3 3 0 16,0-1-128-16,-2 2 128 15,0-2 0-15,0 5 0 0,1 0 0 0,2 1 0 0,2 0 0 0,0-1 0 16,-1-2-144-16,0 2 144 0,0 1 0 15,3 1 0-15,4-2 0 0,-1 4-128 0,0 2 128 0,-1-3 0 16,1 1 0-16,2 1 0 0,1 2 0 0,-1-2 0 16,-1 0 0-16,1 4 0 0,2-3 0 0,0 3 0 15,-3-4 0-15,0 4 0 0,1 0 0 0,0 4 0 16,2-3 0-16,3 2 0 0,0 2 0 0,3-4 0 16,2 0 0-16,2 1-128 0,0-2 128 0,1 1 0 0,5-4 0 15,2 0 0-15,1 1 0 0,2-4 0 0,1-1 0 16,3 2 0-16,3 3 0 0,3-2 0 0,0 0 0 15,0 4 0-15,4-2 0 0,2 3 0 0,-1-4-128 16,4-1 128-16,2 0 0 0,-1-1 0 0,1-1 0 16,2 1 0-16,2-2 0 0,2 2 0 0,2-3 0 0,3 0 0 15,1 0 0-15,4 0 0 0,3 1 0 0,0-1 0 16,2-1 0-16,2-1 0 0,2-1 0 0,2-1 0 16,2 1 0-16,-3-2 0 0,5 1 0 0,3-1 0 15,4 1 0-15,1-1 0 0,-3-2 0 0,4 0 0 16,0 1 0-16,1-3 0 0,-3 2 0 0,3 3 128 15,-1-4-128-15,4 5 0 0,0 0 0 0,-2 1 0 16,1-5 0-16,0-2 0 0,1 2 0 0,3 1 0 0,1-7 0 16,3 4 0-16,0-2 0 0,5 2 128 0,1-2-128 0,2-1 0 15,2-3 160-15,0-1-160 0,2-2 160 0,0 1-160 16,0 1 176-16,0-1-176 0,-1-4 192 16,-1 2-192-16,-2 2 160 0,-1 1-160 0,-1-2 128 0,1 1-128 15,-4-2 0-15,1 0 0 0,1 0 128 0,-2-2-128 16,-1-2 0-16,1 2 0 0,0-1 0 15,-2 2 128-15,0 0 0 0,0-2-128 0,1-6 192 16,-1 3-64-16,-2 4 0 0,-1-2 0 0,0 0 0 16,-4 3 0-16,0-1-128 0,-2 0 0 0,-1-2 144 0,-1 1-144 15,-1-4 0-15,0 3 0 0,-3 0 0 0,-1 2 128 16,3-1-128-16,-1-2 0 0,-3 1 0 0,1 0 0 16,-1 3 0-16,1-1 0 0,-2-5 0 0,2 3 0 15,2 1 0-15,-1 0 0 0,-2-1 0 0,0-1 128 0,-1 0-128 0,-1 0 0 16,0-3 128-16,0 1-128 0,0 2 0 15,0-4 144-15,-1 0-144 0,-3-1 0 0,-2 3 192 0,-2-2-192 16,-2 3 192-16,0-2-192 0,1 2 0 0,-2 1 0 16,-3-4 0-16,1 3 0 0,0-4 0 0,1 1 0 15,-1-4 0-15,0 4 0 0,-1-2 160 0,3 3-32 16,-6-3 0-16,1 2 0 0,-3 0-128 0,1 0 160 16,2 0-160-16,-3-2 160 0,-2 3-160 0,-2-4 0 15,-1 4 144-15,-1-4-144 0,-3 3 0 0,-1-1 128 16,-2 2-128-16,2-2 0 0,-1 0 0 0,0 1 128 15,0-2-128-15,1 2 0 0,-2-1 0 0,0 1 128 16,-1-3-128-16,0 2 0 0,-1-1 128 0,-1-2-128 0,-1 3 160 16,1-3-160-16,1 0 176 0,0 3-176 15,-1-2 192-15,-2 0-192 0,-2-1 176 0,1-2-176 0,-1-3 160 16,0 3-160-16,1-1 160 0,-2 0-160 0,-2 1 160 0,1 0-160 16,-2 1 0-16,0-3 0 0,0-2 0 0,0 3 0 15,0-2 0-15,-1 0 128 0,-2 3-128 0,1-2 0 16,0 1 0-16,-3 1 0 0,0-2 0 0,0-1 0 15,-3 1 128-15,2-3-128 0,-3 1 0 0,0 0 0 16,-1 3 144-16,0-2-144 0,0 0 128 0,0 0-128 16,0-1 0-16,-3 2 0 0,0-1 0 0,2 0 0 15,-2-1 0-15,2 1 0 0,1 0 0 0,0 2 0 16,-1 2 0-16,-1 1 0 0,0-2 0 0,1 0 0 0,-1 1 0 16,1 0 0-16,-2 2 0 0,2-1 0 0,0 2 0 15,4 1 0-15,-3-2 0 0,1 4 0 0,-2-4-240 16,1 4-16-16,-1 0-16 0,1 4 0 15,-2 0-1424-15,7 4-288 16,-7-5-48-16,0 1-10192 0,-1 0-2032 0</inkml:trace>
  <inkml:trace contextRef="#ctx0" brushRef="#br2" timeOffset="97838.12">9747 17690 16927 0,'0'0'752'0,"-8"-4"144"0,2-3-704 0,6 7-192 0,0 0 0 0,-6-7 0 15,-1 4 1216-15,7 3 224 0,0 0 32 0,0 0 16 16,0 0-304-16,0 0-64 0,0 0-16 0,0 0 0 16,0 0-336-16,0 0-64 0,0 3 0 0,3 2-16 15,-3-5 144-15,5 8 16 0,3-3 16 0,-1 1 0 16,3 3-96-16,3-1-32 0,14 9 0 0,-1 0 0 15,1 2-288-15,2 0-64 0,2-1-16 0,3 0 0 16,3 5-48-16,1 0 0 0,0 6 0 0,3-1 0 0,2 1 0 16,0 0-16-16,6 6 0 0,0 0 0 0,2 2-48 15,0 0 0-15,0-3 0 0,2 1 0 0,3-2-32 0,0-1-16 16,1 1 0-16,0-4 0 0,1-1 48 0,0 1 0 16,2 0 0-16,1 1 0 0,0-6 16 0,-1 2 16 15,-3 0 0-15,3 2 0 0,1-4-16 0,0 5 0 16,3 0 0-16,-1 2 0 0,-2-3-80 0,-1-4 0 15,-5 0-16-15,5 3 0 0,-3-2-176 0,2 3 160 16,1-2-160-16,-1 0 160 0,0-3-160 0,-2 1 128 16,0 4-128-16,-1-4 128 0,0 1-128 0,-3-1 128 15,0 1-128-15,-1 4 128 0,0 1-128 0,-1-5 0 16,-2 3 0-16,0-3 128 0,-2 0-128 0,-5-2 0 0,-3-6 0 16,-1 1 0-16,-1 1 0 0,-1-1 0 0,-5 0 128 15,1-2-128-15,-1-2 0 16,0 2 0-16,-1-3 0 0,-1 1 128 0,0-2-128 0,-2 1 128 0,-3-2-128 0,-1-2 128 15,-2 2-128-15,0-2 192 0,0 0-192 0,-2 0 192 16,-1-1-192-16,0-2 160 0,-1 4-160 0,-2-6 160 16,0 0-32-16,0 0-128 0,2 2 192 0,-1-1-64 15,0 4-128-15,-1-3 0 16,-1 1 0-16,0 2 128 0,0-3-128 0,0 4 0 0,-2-2 0 0,1 1 0 16,0-3 0-16,2 2 0 0,2 1 128 0,-2 2-128 15,-1-5 0-15,0 2 0 0,4 1 0 0,-2-3 0 16,-1 2 0-16,-1-3 0 0,-1-1 0 0,0 1 0 15,-2 2 0-15,-2-3 0 0,-9-4 0 0,8 4 0 16,-8-4 0-16,0 0 0 0,0 0 128 0,0 0-128 16,0 0-256-16,0 0-64 0,0 0-32 0,-7-9 0 15,-1-2-2224-15,-3 3-448 16,0-2-96-16,0 2-13632 0</inkml:trace>
  <inkml:trace contextRef="#ctx0" brushRef="#br2" timeOffset="98234.61">13475 19223 21183 0,'-11'-16'1888'0,"6"5"-1504"16,0 5-384-16,5 6 0 0,-4-11 1168 0,1 4 176 15,1 1 16-15,2 6 16 0,-4-8-176 0,4 8-48 0,-3-7 0 0,3 7 0 16,0 0-288-16,0 0-64 0,0 0-16 0,0 0 0 15,0 0-288-15,10 3-64 0,3 5-16 0,1 2 0 16,3 4 32-16,3 1 0 0,4 1 0 0,3 1 0 16,0 4-128-16,1 0 0 0,0 0-16 0,-1 2 0 15,1 1-96-15,-1-1-16 0,-1-2 0 0,-4 5 0 16,-1 0 32-16,-2-3 0 0,-1 3 0 0,-4-2 0 16,-4 4 32-16,-5-4 16 0,0 0 0 0,-5 2 0 15,-5-5 176-15,-1 1 48 0,-6-2 0 0,3 0 0 16,-2-1-144-16,-2-1-32 0,-2-4 0 0,-2-1 0 15,-1 1 32-15,1-4 0 0,-4 0 0 0,1-1 0 16,-4 1-128-16,1-3-32 0,-1 0 0 0,0-3 0 16,-3 1-192-16,0-2 128 0,1 1-128 0,0-3 0 15,3 0 0-15,4 2 0 0,3-3-128 0,3 0 128 16,3-2-2016-16,10 2-288 0,0 0-64 16,0 0-15040-16</inkml:trace>
  <inkml:trace contextRef="#ctx0" brushRef="#br2" timeOffset="98694.3">14614 19616 12895 0,'6'-15'1152'0,"0"9"-928"0,-1-1-224 0,-2 0 0 16,0-3 1712-16,-2 1 288 0,-2-3 64 0,0 3 16 16,-3-3-224-16,0 3-32 0,-4 2-16 0,-2 2 0 15,-4 0-336-15,2 3-80 0,-4 4-16 0,-1 3 0 16,-3 0-416-16,0 6-64 0,-3 2-32 0,3 4 0 16,0 0-240-16,-2 2-48 0,-1 0-16 0,4 4 0 15,3 0-80-15,3 1-16 0,1 1 0 0,3-3 0 16,3-3-208-16,4 1-64 0,4-1 0 0,3-3 0 15,0-1 112-15,7-1 16 0,2 2 0 0,6-6 0 16,0 1 48-16,5-4 16 0,1-2 0 0,2 2 0 16,4-4-80-16,1-1-16 0,1 0 0 0,1-4 0 0,-4-1 112 15,1-1 32-15,-1-6 0 0,-3 1 0 0,-4-4 160 16,-3 0 48-16,-3 3 0 0,-3-4 0 0,-2-2-48 0,-3-2 0 16,-5-1 0-16,-1-3 0 0,-4-3-80 15,-2 1-32-15,-5-6 0 0,-2 4 0 0,-2-5-192 16,-4 4-32-16,-4-2-16 0,-4 5 0 0,-3-3-240 0,-2 6 0 15,-1 0 0-15,-1 4 0 16,-3 0-768-16,2 3-208 0,2 3-48 0,3 3 0 16,4 4-1376-16,4 2-288 0,3-2-48 15</inkml:trace>
  <inkml:trace contextRef="#ctx0" brushRef="#br2" timeOffset="106938.32">24339 18108 10127 0,'9'-9'448'0,"-5"6"96"0,0-6-544 0,0 4 0 16,0-6 0-16,-3 5 0 0,-2 0 2336 0,1-4 352 15,1 2 80-15,-2-3 16 0,-3 4-992 0,1-2-192 16,2 2-32-16,-2-4-16 0,-2 3-144 0,-4-4-16 16,1 3-16-16,-5 0 0 0,-1 4-400 0,-1-1-80 15,-2 1 0-15,-3 2-16 0,-4 3-352 0,-3 0-64 16,-4 3-16-16,-4 4 0 0,-7 0-176 0,-1 4-32 15,-3-1-16-15,0 6 0 0,0 3 32 0,-2 4 16 16,1 6 0-16,0 1 0 0,0 2-16 0,1 2 0 0,2 2 0 16,-1-2 0-16,1 1-64 0,4 2 0 15,6 1-16-15,7 1 0 0,7-3-176 0,5-5 0 16,5 0 0-16,6-1 128 0,4-4-128 0,5 1 0 0,2-5 144 16,6 0-144-16,4-3 272 0,4-1-16 0,7 1 0 0,4-4 0 15,4-1-80-15,2-5-32 0,0-1 0 0,0-4 0 16,0 1-16-16,2-2-128 0,-2-5 192 0,0-1-64 15,-3 3-128-15,4-1 0 0,-6-1 0 0,1-1 0 32,0 2-1328-32,-1-3-288 0,-2-1-64 0,-3 4-9440 0,-1-2-1872 0</inkml:trace>
  <inkml:trace contextRef="#ctx0" brushRef="#br2" timeOffset="107320.65">24404 18636 27231 0,'0'0'1216'0,"5"-7"240"0,4 0-1168 16,1 2-288-16,2 0 0 0,1-2 0 0,2 2 1248 0,3 3 192 16,-1 0 32-16,3 1 16 0,-3 0-560 0,1 3-112 15,0 2-32-15,-4 1 0 0,2 5-368 0,-4 2-80 16,-6 2-16-16,-2 4 0 0,-4 2-16 0,-4 3-16 15,-5-1 0-15,-5 0 0 0,-3 6 176 0,-6 0 48 16,-5 2 0-16,0 1 0 0,-1-3 48 0,2 0 16 0,-2-2 0 0,2 0 0 16,3-1-96-16,1-4-16 0,3-2 0 15,2-2 0-15,2-2-48 0,6-1-16 0,5-4 0 16,4-2 0-16,1-8-112 0,6 7-32 0,6 0 0 0,4-3 0 16,6-3 48-16,3 0 0 0,3-2 0 15,5 0 0-15,3-2-96 0,2-2-16 0,1-1 0 16,1 2 0-16,-3-1-192 0,-2-2 144 0,1 1-144 0,-3 0 128 15,-1-2-128-15,-2 2 0 0,-1-5 0 0,-2 5-176 32,-3-4-1360-32,-2 4-288 0,0-3-48 0,-3 0-17280 0</inkml:trace>
  <inkml:trace contextRef="#ctx0" brushRef="#br2" timeOffset="108139.48">26583 16892 18431 0,'0'0'1632'0,"0"-9"-1312"0,-3 0-320 0,1 3 0 15,2 6 960-15,-6-8 128 0,-2-1 32 0,0 5 0 16,-1-1 128-16,1 0 32 0,-3 0 0 0,0 3 0 15,-3-1-320-15,0 2-48 0,-4 0-16 0,-1-1 0 16,-4 2-240-16,-2 0-48 0,-6-2-16 0,0 0 0 16,-3 4-144-16,-1 0-16 0,-3 0-16 0,1-2 0 15,-1 0-32-15,1 2-16 0,1 1 0 0,1-2 0 16,0-1-64-16,2 1-16 0,2 0 0 0,0-1 0 16,1 0-96-16,3-1 0 0,5 0-16 0,2 0 0 15,2-1 80-15,4 1 0 0,1 0 16 0,3 0 0 16,1-1-48-16,9 2-16 0,0 0 0 0,0 0 0 15,0 0-16-15,0 0-16 0,0 0 0 0,0 0 0 0,0 0-176 16,0 0 192-16,0 0-192 0,0 0 192 0,0 0-192 16,0 0 0-16,7 12 0 0,-1 2 0 0,-1 0 0 0,0 1 0 15,-1 0 0-15,0 7 0 0,0 1 0 0,-1 3 0 16,-1 2 0-16,2 7 0 0,-2 3 0 0,1 8 0 16,-2-2 0-16,-1 7 0 0,0 2 0 0,-1 7 0 15,1 7 0-15,-4 6 0 0,0 3 0 0,-2 3 0 16,-1-4 0-16,0 5 0 0,-3 4 0 0,2 1 0 15,-4 1 0-15,1-3 0 0,-3-4 0 0,-1-3 0 16,-2 2 0-16,-1 0 0 0,-1-3 0 0,0 0 0 16,0-5 0-16,1-1 0 0,2 0 0 0,2-5 0 15,1 1 0-15,1 0 0 0,1-1 0 0,2-1 0 0,1-6 0 16,0-3 0-16,0-5 144 0,4-3-144 0,-2-1 160 16,-1-6-160-16,0 0 208 0,2-6-48 0,-1-2-16 0,2-6 0 15,-1 2-16-15,1-7 0 0,-1-2 0 16,2-6 0-16,3-3 80 0,0-9 16 0,5 6 0 0,-5-6 0 15,0 0 144-15,13 1 16 0,2-2 16 0,2 0 0 16,1-1-128-16,1 1-16 0,1-1-16 0,4 0 0 16,3 0-240-16,1-1 144 0,1-2-144 0,2 1 128 15,0 0-128-15,-1 1 0 0,0-2 0 0,-2 0 0 16,-1 1 0-16,1 0 0 0,-1-1 128 0,-2-2-128 16,-3 2 0-16,-1-1-192 0,1 1 32 0,-2 1 16 15,-2-5-1920 1,2 2-384-16,-2 0-80 0,-3-4-14432 0</inkml:trace>
  <inkml:trace contextRef="#ctx0" brushRef="#br2" timeOffset="108509.41">26465 17666 18431 0,'0'0'1632'0,"0"0"-1312"0,-10-3-320 0,10 3 0 16,-7-10 992-16,2 5 128 0,5 5 32 0,0 0 0 15,0 0 640-15,0 0 128 0,0-11 16 0,4 4 16 16,4 0-608-16,6 2-112 0,3 1-16 0,4-2-16 16,4 0-464-16,6 3-96 0,2 0 0 0,4-1-16 15,1-1-304-15,-1 1-64 0,-4-1-16 0,-2-1 0 16,-3 0-240-16,-3 2 128 0,-3 0-128 0,-4-1 0 16,-5 2 0-16,1 1-128 0,-4 1-16 0,-10 1 0 15,0 0-2448-15,0 0-480 0</inkml:trace>
  <inkml:trace contextRef="#ctx0" brushRef="#br2" timeOffset="108770.24">27463 17022 24879 0,'10'-18'1088'0,"-3"8"256"0,1 2-1088 0,-2-1-256 15,-6 9 0-15,0 0 0 0,0 0 1040 0,0 0 160 16,0 0 16-16,0 0 16 0,-8 12-192 0,-5 4-32 16,-5 6-16-16,0 7 0 0,-2 3-224 0,0 5-64 15,-1 4 0-15,2 0 0 0,1 1-272 0,3 3-64 16,0-1-16-16,2 2 0 0,3-4-208 0,0 0-144 16,0-5 192-16,1-1-192 0,0-1 0 0,1-3 0 0,1 1 0 0,-1-4 0 31,-2-4-1472-31,1 2-416 0,1-4-80 0,1 0-16 0</inkml:trace>
  <inkml:trace contextRef="#ctx0" brushRef="#br2" timeOffset="109456.56">26880 18598 13823 0,'-14'-10'608'0,"6"4"128"0,-1 1-592 0,2-2-144 0,4 0 0 0,3 7 0 15,-2-11 2688-15,2 11 512 0,5-9 112 0,7-1 16 16,0 0-1744-16,6 0-352 0,3 2-64 0,3 0-16 16,2 3-496-16,6-1-96 0,0-1-32 0,5 4 0 15,0 1-80-15,3 2-32 0,1 3 0 0,-4 3 0 16,-4 3-80-16,-4 3-16 0,-6 0 0 0,-5 2 0 16,-5 2-320-16,-6 1 0 0,-4 2 0 0,-4 2 0 15,-5-1 176-15,-1 0-48 0,-5 2 0 0,0-3 0 16,-5-2 80-16,1-3 16 0,0 0 0 0,1 0 0 15,1-3 160-15,3-1 16 0,3 3 16 0,6-4 0 16,2-9-224-16,6 11-32 0,5 3-16 0,7-2 0 16,4-3-144-16,4 3 192 0,6 1-192 0,4 5 192 15,1 5-192-15,0 1 160 0,-1-4-160 0,-1 4 160 0,-5 3-160 16,-4 0 0-16,-5-2 0 0,-6-2 0 0,-6-1 320 0,-5 0 0 16,-5 0-16-16,-7-3 0 0,-4-1 320 0,-7 0 64 15,-7-3 16-15,-3 0 0 0,-4-2-96 16,-3 0-16-16,-4 1 0 0,-1-4 0 0,-2 3-320 0,-2-1-64 15,-2-3-16-15,1 3 0 0,2-7-192 0,3-2 0 16,4 1 128-16,8-4-128 16,7-4-864-16,9-1-224 0,5-1-32 0,5-7-16 15,6-1-2064-15,7-9-400 0</inkml:trace>
  <inkml:trace contextRef="#ctx0" brushRef="#br2" timeOffset="110173.75">28205 16971 14735 0,'-17'-14'640'0,"7"7"160"0,0-4-640 0,2 1-160 0,2 1 0 0,1-3 0 0,1 2 1264 0,2-1 208 15,2 2 64-15,1-1 0 0,2 2-256 0,3-2-32 16,4 4-16-16,3-5 0 0,2 3-80 0,4-3-32 15,1 8 0-15,5-3 0 0,3-4-256 0,1 4-48 16,-3 0-16-16,4 1 0 0,1 1-32 0,-1-4 0 16,0 0 0-16,-2 5 0 0,-2-2-128 0,-1 2-48 15,0 0 0-15,-2 2 0 0,-5 2-96 0,-3 3-32 16,-2 3 0-16,-3-2 0 0,-2 2-224 0,-6 6-48 16,1 5-16-16,-6 3 0 0,-5 5-176 0,-4 3 0 15,-2 7 144-15,-4 9-144 0,-3 9 0 0,-5 6 128 0,-2 4-128 16,-1 9 0-16,0 3 0 0,2 7 0 0,4-1 0 15,0 1 0-15,6 1 0 0,4-3 0 0,0 3 0 16,4 0 0-16,2-3 0 0,3 1 0 0,1-7 0 0,5-2 0 16,1-3 0-16,5 2 0 0,2-1 0 0,4-1 0 15,3-4 128-15,3-4 16 16,2 2 0-16,-1-6 0 0,1-3-144 0,-2-2 0 0,-2 0 0 0,-3 0-176 16,-5-8 176-16,-3 2 0 0,-3 0 128 0,-4-5-128 15,0-1 128-15,0-4-128 0,-3-2 128 16,-1-3-128-16,-2 0 240 0,-1-3-32 0,0-3 0 0,-2 0 0 15,1 0 80-15,-2-1 16 0,-1 2 0 0,-1-7 0 16,0-1 48-16,0 2 16 0,-1 1 0 0,-1 3 0 16,0-4-112-16,-1 1 0 0,0-1-16 0,-2 2 0 15,0-4-48-15,-5 0 0 0,-2 1 0 0,0-3 0 0,0-3 80 16,-1-4 16-16,1 3 0 0,-2-5 0 0,-4 2-96 0,2-5-32 16,2-1 0-16,0 0 0 0,2-3-160 0,4-4 192 15,1-3-192-15,2-2 192 0,3-3-320 0,3-4-64 16,4-4-16-16,5-4 0 15,2-1-1840-15,5-4-384 0,4-2-64 16,4 0-15312-16</inkml:trace>
  <inkml:trace contextRef="#ctx0" brushRef="#br2" timeOffset="110705.52">29130 18108 14735 0,'-12'-2'1312'0,"12"2"-1056"0,-13 0-256 0,2 2 0 15,0 2 896-15,1 0 128 0,1 0 32 0,0 2 0 16,0 3 448-16,4-4 96 0,5-5 0 0,-2 10 16 16,-1-1-352-16,3 0-80 0,0-9-16 0,9 5 0 15,3-1-80-15,2 2 0 0,1-3-16 0,3-2 0 0,-1-3-304 0,4-1-48 16,3-3-16-16,1 2 0 0,2 3-192 16,1-8-64-16,3 0 0 0,-2-3 0 0,-1 5 0 0,-3-3-16 15,-3 1 0-15,-4-4 0 0,-2 0-160 16,-3 1-16-16,-3-1-16 0,-2 3 0 0,-2-3-48 0,-4-1-16 15,-2-3 0-15,-5 3 0 0,0 0-48 0,-2 6 0 16,-6 1 0-16,-4 0 0 0,-3 3 0 0,-7 3-128 16,-6 2 192-16,-3 5-64 0,-3 4-128 0,0 2 0 15,-2 4 0-15,2 6 0 0,1-1 0 0,1 4 0 16,1 4 0-16,6-1 0 0,2 0 0 0,5-1 0 16,5-2 0-16,5-1 0 0,3 1 0 0,6-2 0 15,3 0 0-15,6-1 0 0,0-3 0 0,8 3 128 16,5-1-128-16,2-1 128 0,6-3 0 0,2 1-128 15,3-3 192-15,4-1-64 0,2-4-128 0,1 2 128 0,1-6-128 16,3 2 128-16,1-3-128 0,-2-4 0 0,-3-1 0 0,-1-1 0 31,-1-4-1072-31,-2-3-288 0,-1 0-64 0,-1-2-15536 0</inkml:trace>
  <inkml:trace contextRef="#ctx0" brushRef="#br2" timeOffset="111104.77">29950 17122 20271 0,'0'0'1792'0,"0"0"-1424"15,0 0-368-15,0 0 0 0,0 0 1120 0,0 0 160 0,0 0 16 0,9-1 16 16,1-4 320-16,4 1 64 0,4-4 16 0,1 2 0 15,1-1-624-15,2-1-112 0,2 1-16 16,0-2-16-16,1 3-496 0,-1-2-80 0,0 2-32 0,-1 2 0 16,-3 0-336-16,-1-2 144 0,-1 3-144 0,-3 2 0 15,-1 0 0-15,-1 0 0 0,-3 1-240 0,-10 0 80 32,0 0-2560-32,10 0-512 0</inkml:trace>
  <inkml:trace contextRef="#ctx0" brushRef="#br2" timeOffset="111637.61">30792 16526 19583 0,'0'0'864'0,"0"0"176"0,-2-13-832 0,2 6-208 15,0-5 0-15,0 12 0 0,7-8 1152 0,2 0 176 16,2 1 32-16,3 2 16 0,4 1-432 0,2 2-96 0,3-1-16 0,3 3 0 15,0 0-320-15,2 0-64 0,-1 0 0 0,0 1-16 16,-2 1 32-16,-1 0 16 0,-2 5 0 0,-4-4 0 16,-4 4-208-16,-4 2-32 0,-10-9-16 0,5 16 0 15,-5 3-32-15,-4 2 0 0,-5 0 0 0,-4 3 0 16,-2 2 240-16,-4 4 32 0,-4 1 16 0,-1-1 0 16,0-4-80-16,-2 2-16 0,1 2 0 0,1-1 0 15,4-2 0-15,2-3 0 0,3-1 0 0,3 0 0 16,3-3 0-16,4-2 0 0,3-1 0 0,4-2 0 15,6-1-16-15,1-3-16 0,3 1 0 0,6-5 0 16,4 2 80-16,1-2 16 0,1-1 0 0,1-1 0 16,1-5-224-16,4-1-32 0,-1-3-16 0,3 0 0 15,-3 0-176-15,-1 1 160 0,-1-4-160 0,0 2 160 16,-1 3-160-16,0-2 0 0,-6-3 0 0,-1 2 128 16,-1 2-128-16,-3-1-224 0,-2-1 48 0,-3 2 16 15,0-1-1600-15,-10 4-320 16,7-3-64-16,-1-5-14160 0</inkml:trace>
  <inkml:trace contextRef="#ctx0" brushRef="#br2" timeOffset="112020.05">31901 16291 10127 0,'0'0'896'0,"0"0"-704"0,7-9-192 0,-3 2 0 15,-4 7 2208-15,0 0 416 0,0 0 64 0,0 0 32 16,0 0-1120-16,-11-1-208 0,3 4-48 0,-3 4-16 16,1 5-432-16,-3 6-64 0,-2 2-32 0,0 7 0 15,-2 1 32-15,3 6 0 0,-3 0 0 0,-1 7 0 16,0 5 0-16,3-2 0 0,1 1 0 0,2-7 0 15,3-1-256-15,3-2-64 0,0 2 0 0,3-4 0 16,2-1-128-16,2-5-16 0,3-1-16 0,2-4 0 16,2-2-48-16,1-1-16 0,1-1 0 0,3-3 0 15,1-1-32-15,2-4-16 0,1 1 0 0,4-5 0 16,1 2-240-16,1-5 128 0,-1-3-128 0,2 0 0 16,-1-1 0-16,-3-3 0 0,-4-1 0 0,0 0 0 15,-2 0-1632 1,-8-4-368-16,-6 2-80 0</inkml:trace>
  <inkml:trace contextRef="#ctx0" brushRef="#br2" timeOffset="112175.3">31262 16692 31327 0,'8'-17'2784'0,"2"9"-2224"0,4-1-560 15,6 4 0-15,7 2 832 0,3-2 64 0,2-4 16 0,5 6 0 0,2-1-16 0,8-3 0 16,9 1 0-16,4 2 0 0,5-1-448 0,-2 8-80 15,2 2-32-15,-5-1 0 0,-7 1-336 0,-4 1 0 16,-7-2-160-16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1:11:14.161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20062 4405 10127 0,'0'-4'896'0,"0"-5"-704"16,0 3-192-16,0-4 0 0,0 1 1728 0,0-1 320 15,-1 2 64-15,0-1 16 0,-2 1-624 0,1-2-128 16,-2 3-32-16,-4-3 0 0,0 3-128 0,0 2-16 16,-3-4-16-16,0 5 0 0,-3 3-336 0,-1 2-64 15,-2-1-16-15,-8 4 0 0,-1 1-192 0,0 4-64 16,-4 3 0-16,2 0 0 0,-2 6-192 0,1 2-32 16,-1 6-16-16,3 3 0 0,1 5-80 0,2 3-32 15,1 1 0-15,4-2 0 0,4-6-160 0,3 0 0 16,3-5 144-16,7-8-144 0,2-2 128 0,2 5-128 15,2-6 160-15,5 0-160 0,0-7 432 0,4-4-16 0,2-3 0 16,3-2 0-16,1-3 272 0,1-5 48 16,2 1 16-16,1-5 0 0,0-2-144 0,-3 0-32 15,-1-1 0-15,-1 3 0 0,-2-1-240 0,-2 1-48 16,-5 3-16-16,-1 3 0 0,-8 8-112 0,0 0-32 16,0 0 0-16,0 0 0 0,9 13-128 0,-3 3 0 0,-1 2 0 15,0 4 0-15,-1 1 0 0,1 5 0 0,0-3 0 0,3 0 0 16,1-2 0-16,0-4 0 0,5-2 0 0,2-2 0 15,3-3 0-15,2-1 0 16,0-6 0-16,5-1 0 0,2-7 0 0,-1-2 0 0,1-1 0 16,0-5 0-1,-1-2-816-15,-1-2-144 0,-4-2-16 0,-1-1-10624 0,-3 0-2128 0</inkml:trace>
  <inkml:trace contextRef="#ctx0" brushRef="#br0" timeOffset="358.35">20966 4320 26719 0,'1'-14'2368'0,"0"6"-1888"16,2-2-480-16,0 4 0 0,-3 6 448 0,0 0-16 16,0 0 0-16,0 0 0 0,0 0 352 0,-7-2 80 15,-2 2 16-15,-1 2 0 0,-4 3-192 0,-2 1-48 16,-2 0 0-16,-3 2 0 0,-1 0-64 0,0-1-32 15,-1 5 0-15,2-1 0 0,0-1-16 0,3 4 0 16,3-1 0-16,2 0 0 0,3 2-64 0,5 2-16 16,3 0 0-16,3 1 0 0,4 0-176 0,5 1-32 15,4 3-16-15,5 0 0 0,2-1 0 0,1-2 0 16,3 0 0-16,-3-1 0 0,0 1-80 0,-2-1-16 0,-2-2 0 16,-4 2 0-16,-4 1 64 0,-3 0 0 0,-2 0 0 0,-3-2 0 15,-5-2 80-15,-6-2 32 0,-5-3 0 16,-5 2 0-16,-4-1 208 0,-4-2 32 0,-2-2 16 0,-4 0 0 15,0-5-272-15,1-2-48 0,0-2-16 0,2-1 0 16,-1-2-224-16,4 0 0 0,3-2-144 0,4-1 144 31,2 0-2192-31,5-5-352 0,4-1-64 0</inkml:trace>
  <inkml:trace contextRef="#ctx0" brushRef="#br0" timeOffset="848.06">22963 3958 16575 0,'-4'-13'1472'0,"0"3"-1168"16,-1-2-304-16,0 1 0 0,1 2 1760 0,-2 0 288 0,-2 4 64 0,1 1 16 15,-4-2-336-15,4 3-80 0,-2 3-16 0,-4 8 0 16,1 2-640-16,-1 8-128 16,0 5-32-16,-2 1 0 0,-2 6-352 0,2 5-80 0,0 3-16 0,0 4 0 15,-2 7 0-15,2 5-16 0,0 2 0 0,2-1 0 16,3 4-48-16,2-1-16 0,2-4 0 0,2-5 0 16,4 0-64-16,4-4-16 0,2-5 0 0,2-5 0 15,6-8-48-15,0 0-16 0,1-7 0 0,3-1 0 16,2-2 16-16,0-5 0 0,-1-3 0 0,-1-1 0 0,-1-5-96 0,-2-5-16 15,-2-3 0-15,-2 0 0 16,-11 5-880-16,6-8-176 0,-6 8-32 16,-2-15-10688-16,-7-4-2112 0</inkml:trace>
  <inkml:trace contextRef="#ctx0" brushRef="#br0" timeOffset="1020.82">22398 4547 20271 0,'0'0'1792'0,"0"0"-1424"16,-2-5-368-16,2 5 0 0,0 0 2928 0,13-6 512 15,4 3 96-15,9 1 32 0,4-2-2048 0,3-1-416 16,7 1-80-16,4-1 0 0,5-1-176 0,1-3-16 16,3 1-16-16,1-3 0 0,3-3-384 0,-2 5-80 15,-2 1-16-15,-4 3 0 0,-6 1-336 0,-5-3 0 16,-4-1 0-16,-3 3 0 16,-4-1-2240-16,-3 0-400 0</inkml:trace>
  <inkml:trace contextRef="#ctx0" brushRef="#br0" timeOffset="1460.98">23940 4441 17615 0,'-16'-2'768'0,"6"2"192"0,-3 0-768 0,-2 3-192 16,-4-1 0-16,6 1 0 0,-2-1 1552 0,2 3 288 15,0-2 48-15,2 0 16 0,-1-2-352 0,3 1-64 16,2 1-16-16,7-3 0 0,0 0-384 0,0 0-96 16,0 0-16-16,10-1 0 0,4-2-48 0,5 1-16 15,3-1 0-15,8-1 0 0,4-2-288 0,6 1-64 16,3 5-16-16,3-3 0 0,0 1-240 0,1-3-48 16,5 1-16-16,-1 0 0 0,-1 0-16 0,3-1 0 15,-1 1 0-15,-1 2 0 0,-3 0-224 0,-5 1 144 0,-5 0-144 0,-6 1 128 16,-7-1-128-16,-4-1-176 0,-6 2 48 15,-4 0 0 1,-3-1-2288-16,-8 1-448 0,0 0-80 0</inkml:trace>
  <inkml:trace contextRef="#ctx0" brushRef="#br0" timeOffset="1705.26">24411 4190 25791 0,'7'-13'2304'0,"0"10"-1856"16,2 0-448-16,2-1 0 0,4-1 608 0,3 3 32 15,2 0 0-15,5 1 0 0,1 1 640 0,2 1 128 16,1 2 16-16,2 1 16 0,1 2-288 0,-1-1-48 16,1 4-16-16,-2 1 0 0,-4 5-304 0,-3 3-64 15,-3 0-16-15,-3 2 0 0,-4 3-320 0,-6 3-80 16,-4-1-16-16,-4 4 0 0,-5 3 64 0,-4-3 16 16,-6 4 0-16,-5-1 0 0,-1-3-48 0,-3-2-16 15,-4 0 0-15,-1-3 0 0,-3-4-160 0,-2 1-16 16,4-4-128-16,0-1 192 15,2-1-848-15,1-6-176 0,2 1-48 16,5-6-11504-16,3-4-2304 0</inkml:trace>
  <inkml:trace contextRef="#ctx0" brushRef="#br0" timeOffset="2294.98">26512 4012 10127 0,'0'0'896'0,"0"0"-704"15,1-6-192-15,0-3 0 0,1 3 1728 0,0-1 320 16,-2 7 64-16,3-6 16 0,1-1-448 0,-2 0-80 16,-2 7-32-16,0 0 0 0,0 0-112 0,0 0-32 15,0 0 0-15,0 0 0 0,0 0-432 0,0 0-96 16,-2 11 0-16,-2 3-16 0,0 4-240 0,-2 2-32 15,-3 1-16-15,0 5 0 0,2 5-48 0,-3 2-16 16,0 3 0-16,-1 2 0 0,-1 1-96 0,2 3-32 0,0-3 0 16,2-2 0-16,-2 3-176 0,2-3-32 0,-2-2-16 0,3-2 0 15,-1-1-176-15,2-8 160 0,-1-1-160 0,1 6 160 16,1-8-160-16,2-6 160 0,0-4-160 16,3-11 160-16,0 0-416 0,0 0-96 0,0 0-16 0,0 0 0 15,-4-10-2736 1,-3-3-544-16</inkml:trace>
  <inkml:trace contextRef="#ctx0" brushRef="#br0" timeOffset="2486.96">25940 4390 23951 0,'0'0'2128'0,"2"-7"-1696"16,5-3-432-16,0 5 0 0,4-3 2112 0,3 3 352 16,2 0 64-16,6 3 16 0,4 0-1152 0,-2 4-240 15,7-1-32-15,16-1-16 0,-4-6-256 0,4 2-48 16,3-1-16-16,1 2 0 0,1-3-304 0,-3 2-64 15,-2 1-16-15,-3 1 0 0,-5 2-256 0,-2-1-144 16,-4-2 160-16,-11 3-160 16,2 0-928-16,-1 1-288 0,-1 2-48 0</inkml:trace>
  <inkml:trace contextRef="#ctx0" brushRef="#br0" timeOffset="3240.41">28799 4088 16575 0,'0'0'1472'15,"0"0"-1168"-15,0 0-304 0,0 0 0 0,0 0 1056 0,0 0 160 16,0 0 16-16,0 0 16 0,0 0-96 0,-2 11 0 16,-1-4-16-16,-3 3 0 0,0-3-64 0,-3 2-16 15,0 0 0-15,-3 1 0 0,-4-1-96 0,-1 5-32 16,-3 0 0-16,0 1 0 0,-8 5-128 0,4-3-32 15,-5-3 0-15,-2 2 0 0,-1 3-192 0,-2 3-32 16,-1-2-16-16,-2-1 0 0,-1-2 32 0,-15 3 0 16,0 0 0-16,14-4 0 0,-3-2-160 0,0-3-16 15,0 1-16-15,0-1 0 0,-1-3-48 0,1-1-16 16,0 0 0-16,-9-4 0 0,4 3 32 0,4-5 16 16,3-2 0-16,5-2 0 0,4-1-64 0,4 0-16 15,5-3 0-15,3-1 0 0,3-3-48 0,5-1-16 0,3-3 0 16,4 0 0-16,3 1-16 0,5-2-16 15,2 0 0-15,4-1 0 0,3 3-176 0,4-1 0 0,2 0 144 16,2 1-144-16,4 5 0 0,0 0 0 16,3 4 0-16,1 0 0 0,0 0 0 0,2 4 0 0,-1 1 0 15,2 3-128-15,0 4 128 0,0-2 0 16,-2 1-144-16,-4 2 144 0,3-2 0 0,3 7 0 0,-3-4 0 0,1 4 0 16,-2 1-128-16,2 1 128 0,-4 0 0 0,1-2 0 15,10 5 0-15,-3-2 0 0,-1-1 0 0,0 1 0 16,0 0 0-16,3-2 0 0,1-2 0 0,1-1 0 15,0 2 0-15,0-4 0 0,0 1 0 0,-8-4 0 0,-2 3 0 16,2-3 0-16,2-1 0 0,2 2 0 0,0-5 0 16,2 0 0-16,1-2 128 0,12-3-128 0,-5-2 160 15,-4-1-160-15,-3-2 192 0,-1-3-192 0,1-5 256 0,-3 1-48 16,-5 0-16-16,-2-2 0 0,-4-1 112 16,-3-1 16-16,-5-1 0 0,-3-4 0 0,-6-3 64 0,-5 1 32 15,-6-5 0-15,-2 4 0 0,-7-1-96 0,-7 4-32 16,-5 0 0-16,-6 2 0 0,-2 1-128 0,-6 3-32 15,-3 2 0-15,-1 4 0 0,-1 2-128 0,2 2 0 16,2 2 0-16,4 2 0 0,4 3-352 0,5 0 48 16,5 2 16-16,6 1 0 15,4 3-2800-15,7 2-560 0</inkml:trace>
  <inkml:trace contextRef="#ctx0" brushRef="#br0" timeOffset="7625.81">19767 6364 11967 0,'4'-7'1072'0,"-1"0"-864"16,-1-5-208-16,1 2 0 0,1 0 1872 0,-3 1 336 16,1 1 64-16,-2 8 16 0,3-6-304 0,-3 6-64 15,0 0-16-15,0 0 0 0,0 0-800 0,0 0-144 16,0 0-48-16,6 6 0 0,1 7-336 0,-1 1-80 16,0 4-16-16,6 14 0 0,0 2 16 0,1 5 0 15,0 6 0-15,-2-1 0 0,1 5-144 0,-2-1-32 16,-1-4 0-16,2 3 0 0,-4-3-128 0,3-1-16 0,-3-5-16 15,4-1 0-15,-5-2-32 0,2-3-128 0,-1-6 192 0,1-2-64 16,-2-1-128-16,1-4 160 0,-1-4-160 16,0-6 160-16,-6-9-368 0,0 0-80 0,10 4-16 0,-1-6-10256 31,-1-5-2064-31</inkml:trace>
  <inkml:trace contextRef="#ctx0" brushRef="#br0" timeOffset="7887.25">20266 6247 29487 0,'-13'-14'1296'0,"5"7"288"0,4-3-1264 0,-1 5-320 15,-1 3 0-15,6 2 0 0,-9 2 768 0,0 3 80 16,0 7 32-16,-2 3 0 0,-4 4-176 0,-2 5-48 16,1 7 0-16,-4 3 0 0,0 3-16 0,-2 3-16 15,1 10 0-15,-2 2 0 0,-4 4-48 0,3-1 0 16,1 1 0-16,0 0 0 0,-1 1-272 0,0 0-64 15,-1-4-16-15,2-3 0 0,0-2-224 0,1-2 176 16,2-5-176-16,2-8 160 0,3-8-32 0,1 1-128 16,2-6 192-16,4-5-64 0,1-5-128 0,7-10 0 15,0 0-160-15,0 0 160 16,0 0-2624-16,0-14-448 0</inkml:trace>
  <inkml:trace contextRef="#ctx0" brushRef="#br0" timeOffset="8250.95">19521 6062 18431 0,'-24'-20'1632'0,"8"10"-1312"0,4 1-320 0,5 3 0 16,2 1 1616-16,3-3 256 0,0 2 48 0,2 6 16 15,5-6-1456-15,4 0-288 0,4 2-64 0,5 1-128 16,3-4 512-16,5-2-16 0,6 3 0 0,16-8 0 0,0 0 240 0,6 1 48 16,3 4 16-16,0-2 0 0,-2 2-64 0,-1-4-16 15,0 1 0-15,-5 1 0 0,-4 1-16 0,-5 3-16 16,0-2 0-16,-5 1 0 0,-4-2-112 0,-6 2 0 16,-4 4-16-16,-6-2 0 0,-5 1 32 15,-10 5 16-15,0 0 0 0,0 0 0 0,-8-5 16 0,-7-1 0 16,-8 1 0-16,-3 1 0 0,-7 2-240 0,-3 1-32 15,-1 0-16-15,0 1 0 0,0-3-336 16,3 0 128-16,2 3-128 0,2-2 0 0,4 1 0 0,9-3-128 16,3 3 0-16,5 0 0 15,9 1-1840-15,0 0-352 0,0 0-80 0,15 0-8848 16,5 1-1760-16</inkml:trace>
  <inkml:trace contextRef="#ctx0" brushRef="#br0" timeOffset="8604.89">20813 6591 19343 0,'-15'10'848'0,"6"-7"192"0,9-3-832 0,-9 5-208 0,9-5 0 0,-7 9 0 0,7-9 2032 0,0 0 352 15,0 0 80-15,0 0 16 0,0 0-928 0,11 9-176 16,3 0-32-16,5-6-16 0,5 0-464 0,4-2-96 16,4-1 0-16,-6-1-16 0,1 0-272 0,8-1-48 15,4 1-16-15,4-3 0 0,2-2-64 0,1 1-16 16,-2 0 0-16,2-2 0 0,-2 5-192 0,1-1-144 15,1 1 192-15,-4-2-192 0,-4-2 0 0,-3 2 0 16,-4 0-160-16,-3 2 160 16,-7-6-2608-16,-4 4-400 0,-4 0-64 0</inkml:trace>
  <inkml:trace contextRef="#ctx0" brushRef="#br0" timeOffset="8869.79">21221 6245 30399 0,'0'0'2704'0,"0"0"-2160"16,12-2-544-16,-1 2 0 0,6 0 304 0,4 1-48 16,5 2-16-16,17-1 0 0,4 2 256 0,-11 2 48 15,4-2 16-15,5 1 0 0,2 3 208 0,1 0 64 0,1 6 0 0,-2-3 0 16,-2 2-192-16,-1 1-16 0,-4 3-16 0,-3 1 0 16,-5 1-128-16,-5 2-32 0,-7-1 0 0,-5 7 0 15,-6-1-112-15,-6 6-16 0,-9 2-16 0,-2 2 0 16,-6-3 176-16,-5-2 32 0,-8 0 16 0,-1 0 0 15,-4 1-128-15,-4-4-16 0,-4 1-16 0,-3-2 0 16,-2-2-176-16,-17 4-48 0,5-2 0 0,5-7 0 0,3-2-144 0,7-7 0 16,5-5 0-16,16-5 0 15,2-2-2000-15,2-3-496 16</inkml:trace>
  <inkml:trace contextRef="#ctx0" brushRef="#br0" timeOffset="9438.66">23677 6173 17503 0,'0'0'1552'15,"5"-11"-1232"-15,0 0-320 0,-1 1 0 0,-4 10 848 0,0 0 112 16,0 0 32-16,0 0 0 0,-1-10 288 0,1 10 48 16,-9-4 16-16,-2 4 0 0,-3 1-112 0,-4 7-16 15,-4-2 0-15,-3 6 0 0,-7-1-288 0,-2 5-64 16,-3 1-16-16,0 2 0 0,0 4-144 0,-1 1-16 15,-4 7-16-15,1 1 0 0,2 0-160 0,1 1-16 16,0 1-16-16,7-2 0 0,4-4-160 0,7 1-16 16,5-4-16-16,7 2 0 0,6-7 0 0,6-1 0 15,3-2 0-15,6-2 0 0,5-5-32 0,5 1 0 16,5-5 0-16,5-1 0 0,2-2-48 0,5-2-16 16,0-1 0-16,2 1 0 0,0-1-192 0,1 0 0 15,2 0-192-15,-4 0 192 16,-5-1-2144-16,-1 0-320 0,-5 1-64 0</inkml:trace>
  <inkml:trace contextRef="#ctx0" brushRef="#br0" timeOffset="9605.03">23925 6676 24879 0,'0'0'1088'0,"0"16"256"0,3 3-1088 0,-1 4-256 0,-1 6 0 0,-1 4 0 15,-1 5 1664-15,-1 0 288 0,-3 3 48 0,-3 2 16 16,-2-1-480-16,0-3-112 0,-1-1-16 0,1-1 0 15,-2-4-656-15,0 0-144 0,1-3-32 0,1-7 0 16,-1 1-368-16,1-4-80 0,1-3 0 0,3-6-128 31,-2-3-1024-31,8-8-320 0,0 0-64 0</inkml:trace>
  <inkml:trace contextRef="#ctx0" brushRef="#br0" timeOffset="10754.4">25602 5537 18591 0,'0'0'832'0,"10"0"160"0,-10 0-800 0,11-1-192 0,-1-1 0 0,-10 2 0 16,0 0 1024-16,0 0 144 0,0 0 48 0,0 0 0 15,0 0-80-15,0 0-16 0,-3 10 0 0,-5-4 0 0,-3 2 48 0,-3-1 16 16,-3-4 0-16,4 1 0 16,-1 0-256-16,-10 3-48 0,0-2-16 0,1 2 0 15,3-1-160-15,0-2-48 0,-2 0 0 0,-3-1 0 0,-1 3-96 0,1-3-32 16,-1 2 0-16,1 2 0 0,-2-3-256 0,3-2-48 15,1 1-16-15,2 2 0 0,3-4-48 0,0 4-16 16,0-1 0-16,7-4 0 0,2 1-144 0,9-1 160 16,0 0-160-16,0 0 160 0,0 0 16 0,0 0 0 15,0 0 0-15,0 0 0 0,6 10-32 0,6 4 0 16,0 2 0-16,0 3 0 0,-2 4-144 16,-1 2 0-16,-3 5 0 0,1 1 0 0,-2-1 0 0,-3 7 0 0,-3 4 0 15,-2 6 0-15,0 4 0 0,-4 2 0 16,-4 2 0-16,-2-2 0 0,-5 3 0 0,-5 1 0 0,-1-1 0 15,-3 3 0-15,-2-1 144 0,-1 0-144 16,-1-4 160-16,2 1-160 0,2-2 240 0,-1-2-48 0,-1-1-16 16,4-5 0-16,2 2-16 0,2-5 0 15,4-1 0-15,1-3 0 0,1 0-32 0,4-2 0 16,2-2 0-16,2-5 0 0,4-1-128 0,1-2 192 0,4-1-192 16,1-4 192-16,4-1-64 0,-1 0 0 0,3-1 0 15,1-2 0-15,2-3 16 0,0 0 0 0,4-5 0 16,-1 1 0-16,1 1-16 0,2-4-128 0,0-2 192 0,1 1-64 15,-1-5 0-15,1-1 0 0,0 0 0 0,0 0 0 16,-1-1-128-16,-2-1 128 0,0-1-128 16,-2 0 128-16,-3 0-352 0,-1-1-80 0,0-8-16 0,-3 5 0 15,-2-3-1648 1,1-2-336-16,-2-1-64 0,1 2-15088 0</inkml:trace>
  <inkml:trace contextRef="#ctx0" brushRef="#br0" timeOffset="11194.01">26170 5794 15663 0,'18'-25'1392'0,"-9"16"-1120"0,0-3-272 0,1 0 0 0,0-1 1104 0,-1-1 176 16,1 0 16-16,-4 3 16 0,-2 0-96 0,0 1-32 16,-3 4 0-16,-1 6 0 0,0 0 0 0,-7-1 0 15,0 2 0-15,-4 1 0 0,-5 5-240 0,-1 2-48 16,-2 2-16-16,-4 2 0 0,0 5-176 0,-1 2-48 16,0 7 0-16,1-2 0 0,0 3-176 0,5 0-32 0,4 0-16 15,4 1 0-15,2-3-176 0,4 0-48 0,3-1 0 16,5-5 0-16,5-2 288 0,4-2 48 0,2-2 16 15,4-5 0-15,4 0 0 0,3-7 0 0,4-2 0 16,-1-1 0-16,0-5-80 0,2-2-16 0,-2-2 0 16,-4-1 0-16,2-5-80 0,-3 1 0 0,-3-1-16 15,-4-1 0-15,-3-1 0 0,-4-1 0 0,-2 0 0 0,-4-2 0 16,-4-2-112-16,-3-3 0 0,-2 3-16 0,-2 3 0 16,-4 1-240-16,-1 2 128 0,-3 3-128 0,-3 6 0 0,0 0 0 15,0 4-320-15,-2 2 64 0,-2 2 0 16,1 2-1696-16,0 4-336 0,2 6-64 15,1 2-9616-15,3 2-1936 0</inkml:trace>
  <inkml:trace contextRef="#ctx0" brushRef="#br0" timeOffset="11484.01">26170 6736 4607 0,'0'0'192'0,"0"0"64"0,0 0-256 0,0 0 0 15,8 5 0-15,-2 0 0 0,0 2 5056 0,-1 3 976 16,0 5 192-16,-3 2 48 0,-2 0-3712 0,-2 4-752 16,-4 0-144-16,0 2-16 0,-2 5-336 0,-1-1-64 15,-4 3-16-15,2 3 0 0,0-1-272 0,-2-1-48 0,1 0-16 0,-2 1 0 16,2-5-400-16,0 1-96 15,3-4-16-15,1 3 0 0,0-6-256 0,2-3-128 0,0 0 128 0,3-2-128 16,0-5 0-16,4-3 0 0,-1-8 0 0,7 0 0 31,5-3-1696-31,4-10-416 0,1-4-96 0</inkml:trace>
  <inkml:trace contextRef="#ctx0" brushRef="#br0" timeOffset="12037.06">27197 5370 12895 0,'-10'-8'1152'0,"1"2"-928"16,3 1-224-16,0-2 0 0,6 7 1728 0,0 0 320 16,0 0 48-16,0 0 16 0,0 0-768 0,0 0-160 15,0 0-32-15,0 0 0 0,0 0-128 0,14-4-16 16,3 1-16-16,3 1 0 0,3 0-304 0,1-1-64 16,1-3-16-16,-5 3 0 0,1 0-192 0,5 3-32 15,1-2-16-15,1 2 0 0,-1 2 16 0,1 3 0 0,-1 2 0 0,-3 2 0 16,-2 5-224-16,-2 3-32 0,-2 0-128 15,-3 6 192-15,-5 0 0 0,-2 5 0 0,-3 6 0 0,-1 2 0 16,-3 1 80-16,-2 6 16 0,-2 4 0 0,-2 5 0 16,-1 19-112-16,-3 2-32 0,-1 1 0 0,1 1 0 15,3-2-144-15,-1 4 0 0,2-1 144 0,-1 0-144 16,2 0 0-16,3-1 0 0,1-3 0 0,2-5 0 0,2 2 0 16,1-3 0-16,-2-5 0 0,2 0 128 0,1-5-128 15,1 0 128-15,-2-4-128 0,-2-8 128 0,0-2-128 16,-3-4 128-16,-1-2-128 0,-2-3 128 0,-2-6 256 15,0-1 64-15,-4-4 16 0,0-1 0 0,-3 1 208 0,-4-5 32 16,-2-3 16-16,-2 0 0 0,-3-6-288 16,-12 8-64-16,-3-4-16 0,2-3 0 0,-1 0-176 0,-1-2-48 15,-3 3 0-15,4-5 0 0,6-1-128 0,0 2 0 16,6-2 0-16,2 0 128 0,4-2-304 0,5-1-64 16,4-2-16-16,10 1 0 15,-5-6-2416-15,2-3-480 0</inkml:trace>
  <inkml:trace contextRef="#ctx0" brushRef="#br0" timeOffset="12502.46">28299 6179 19919 0,'0'0'880'0,"-6"4"192"0,-2 4-864 0,8-8-208 0,0 0 0 0,0 0 0 16,1 6 1104-16,3 2 176 0,5-4 48 0,2-2 0 15,2 1 176-15,2-2 32 0,3-1 16 0,3-1 0 0,1-2-528 0,3-1-128 16,-1-3 0-16,1 0-16 0,2-3-240 0,0 3-64 15,-3-6 0-15,-3 4 0 0,-2-4-64 16,-2 2 0-16,-3-1-16 0,-3-2 0 0,-2 2-144 0,-1-2-32 16,-7 3 0-16,-2-3 0 0,-4 3 192 0,-4 2 16 15,-4 4 16-15,-5 3 0 0,-4 2-288 0,-5 5-64 16,-4 5-16-16,-3 5 0 0,-2 3-176 0,-2 6 0 16,-4 1 0-16,2 6 0 0,-2 2 0 0,6 3 0 15,4 2 0-15,7-3 0 0,5 0 0 0,6-2 0 16,6 0 0-16,7 0 0 0,3-5 0 0,5-4 0 15,5 3 0-15,6-3 128 0,4-4 16 0,4 0 0 16,2-3 0-16,8-3 0 0,10 2-144 0,-1-7 0 16,1-1 144-16,-1-6-144 15,-2-3-1104-15,-10-1-304 0,3-5-48 0,-2 0-15680 0</inkml:trace>
  <inkml:trace contextRef="#ctx0" brushRef="#br0" timeOffset="13227.37">29438 4948 10127 0,'0'0'896'0,"0"0"-704"15,5-3-192-15,0 2 0 0,1 0 1360 0,2-1 240 16,0-3 64-16,-1 1 0 0,2 2-352 0,1-1-64 15,3 0-16-15,1 0 0 0,0-3-160 0,1 2-48 16,2 0 0-16,-3 1 0 0,1 0-144 0,0-2-48 16,1 1 0-16,0 0 0 0,1 1-272 0,-2 0-64 0,-2-3-16 0,-1 3 0 15,0 0-96-15,-2 2 0 0,-2 0-16 0,-2-1 0 16,-1 0 112-16,-5 2 32 0,0 0 0 0,0 0 0 16,0 0-128-16,-6 0 0 0,-3 1-16 0,-4 2 0 15,-9 2-160-15,2 0-16 0,-4 1-16 0,-3-1 0 16,1 5 0-16,0-2 0 0,2 2 0 0,4-2 0 15,-2 1-16-15,0 2 0 0,5 1 0 0,4-4 0 0,4 4-32 16,4-4-128-16,5-8 192 0,0 8-64 0,4 1-128 0,2 3 192 16,3-6-192-16,1 3 192 0,2-3-64 0,3 5 0 15,3-4 0-15,-2 5 0 0,-1-5-128 0,-2 5 0 16,0-3 0-16,-4 1 0 0,-2-3 0 0,-3 4 0 16,-4-3 0-16,-1 4 0 0,-4-1 0 0,-3-2 128 15,-2 3-128-15,-3-3 0 0,-6 3 192 0,-1 1-32 16,-3-3-16-16,-1 0 0 0,0-2 16 0,-2 0 0 15,5-5 0-15,-1 1 0 0,1-1-160 0,-1-2 0 16,-1 0 0-16,3-2 128 0,1-2-128 0,3 0-144 16,4 0 144-16,2-5-11264 0,4 2-2112 0</inkml:trace>
  <inkml:trace contextRef="#ctx0" brushRef="#br0" timeOffset="13868.07">30389 4522 19695 0,'6'-14'864'0,"-1"6"192"0,5 3-848 0,1 1-208 15,-1-3 0-15,-1 2 0 0,0 1 1264 0,-2 0 208 0,-7 4 32 16,8-3 16-16,-8 3-272 0,0 0-48 0,5 11-16 0,-3 1 0 16,-2-4-352-16,-1 6-64 0,-3 4 0 0,-2 2-16 15,-3 3-48-15,-2 5-16 0,-5 2 0 0,1 6 0 16,-6 11-80-16,-1 1-16 0,5-13 0 0,1 0 0 16,-1 2-160-16,3-1-48 0,2-1 0 0,1 0 0 15,3-4 0-15,0-1-16 0,2 0 0 0,0 4 0 0,3-6-80 16,1-1-16-16,2-3 0 0,3-3 0 0,1-7-96 0,2 0-32 15,0-3 0-15,2-3 0 16,1-1-16-16,0 1-128 0,0-6 192 0,0 1-64 16,-2-2-720-16,-7-1-160 15,0 0-16-15,2-6-11008 0,-5-6-2208 0</inkml:trace>
  <inkml:trace contextRef="#ctx0" brushRef="#br0" timeOffset="14025.24">29922 4981 28799 0,'19'-8'1280'0,"-7"3"256"0,8 1-1232 0,3 2-304 16,5-1 0-16,4 2 0 0,3-2 896 0,6-1 128 16,3 3 32-16,5 0 0 0,3 0-352 0,3-1-64 15,2 0 0-15,1-1-16 0,1 1-368 0,-2-1-64 16,-6-1 0-16,-3 4-16 16,-12 2-1392-16,-2 0-288 0</inkml:trace>
  <inkml:trace contextRef="#ctx0" brushRef="#br0" timeOffset="20154.43">7659 5896 5519 0,'0'0'496'0,"0"0"-496"0,0 0 0 0,0 0 0 15,0 0 2080-15,0 0 320 16,0 0 64-16,0 0 16 0,0 0-688 0,0 0-144 0,0 0-32 0,5 9 0 16,-5-9-448-16,0 0-80 0,0 0-32 0,5 5 0 15,-5-5 160-15,0 0 48 0,0 0 0 0,1 5 0 16,2 1-368-16,-3-6-80 0,0 0-16 0,0 0 0 16,0 0 0-16,0 0 0 0,0 0 0 0,2 5 0 15,-2-5-128-15,0 0-32 0,0 0 0 0,0 0 0 16,0 0-16-16,0 0-16 0,0 0 0 0,0 0 0 15,0 0-256-15,8-2-48 0,-2-6-16 0,0-1 0 0,-2-3 352 0,1-2 80 16,-1-2 16-16,1-1 0 0,0-5-304 0,-1-1-64 16,0 1-16-16,1-2 0 0,1-1-96 15,1-1 0-15,-2-3-16 0,4 3 0 0,-2-4 16 16,1 0 16-16,0 2 0 0,-2-3 0 0,-1 2-32 0,0 2-16 16,0-1 0-16,-1 3 0 0,0-4-48 0,-2 2-16 15,0 0 0-15,-2 3 0 0,-2-2-16 0,1 3 0 16,-1 1 0-16,-2 0 0 0,0 0 32 0,1 0 0 15,1 4 0-15,-2 0 0 0,-1 1-176 0,1 0 0 16,-1 1 0-16,1 2 128 0,0 0-128 0,-1-2 160 16,1 4-160-16,2 3 160 0,1-1-160 0,-1 3 192 15,1 0-192-15,1 7 192 0,0 0-192 0,0 0 192 16,0 0-192-16,0 0 192 0,0 0-64 0,-4 7-128 16,1 0 192-16,0 4-64 0,0 0-128 0,2 6 0 15,1 2 144-15,1 1-144 0,1 3 288 0,-1-1-16 16,-1 2 0-16,1 3 0 0,-1 3-416 0,3-1-96 15,-1 3-16-15,0 3 0 0,-2 0 256 0,-2 2 0 16,0 1 0-16,1 0 0 0,-1 0 0 0,1-2 0 16,0-3 0-16,-3-2 0 0,0-2 0 0,-1-5 0 15,1 0 0-15,-1 0 0 0,-1-2 128 0,-1-3-128 0,1 0 0 16,1-1 0-16,0-2 208 0,1-2-64 0,-1-2-16 16,-1-1 0-16,2-3-128 0,0 1 0 0,0-4 0 0,4-5 0 15,0 0 0-15,0 0 0 0,0 0 0 0,0 0 0 16,0 0 0-16,0 0 0 0,0 0 0 0,0 0 0 15,0 0 0-15,-1-5 0 0,2-4 0 0,-1 0 128 16,1-4-128-16,2 0-272 0,1 1 64 0,0-4 16 0,1-1 192 16,0-2 0-16,0-2 0 0,0-3 0 0,1-1 0 15,1-2 0-15,-2-1 0 0,0-4 0 0,1-1 0 16,1-1 0-16,-1-3 128 0,2 1-128 0,-2 2 0 0,1 0 0 16,2 2 128-16,0 2-128 0,0-1 0 0,-1 8 0 15,1 0 128-15,-3 2-128 16,0 4 0-16,0 1 0 0,-3 2 128 0,1 1-128 0,-1 5 0 0,-1-1 128 15,1 4-128-15,-3 5 0 0,0 0 128 0,0 0-128 16,0 0 0-16,0 0 0 0,0 0 0 0,0 0 0 16,0 0 0-16,0 0 0 0,0 0-192 0,0 0 0 15,0 0 0-15,0 0 0 16,-3 8-432-16,3-8-80 0,0 0 0 0,0 0-16 16,0 0-1312-16,0 0-256 0,0 0-48 0,0 0-10336 15,0 0-2048-15</inkml:trace>
  <inkml:trace contextRef="#ctx0" brushRef="#br0" timeOffset="20636.7">7548 5254 21647 0,'0'0'960'0,"-5"9"192"0,-2-3-912 0,2 3-240 0,2-3 0 0,-1 5 0 15,1-2 1232-15,1 1 208 0,-2-3 32 0,3 1 16 0,1-8 80 0,0 0 16 16,0 0 0-16,0 0 0 0,0 0-480 0,0 0-80 16,0 0-32-16,0 0 0 0,0 0-160 15,7-5-48-15,1-1 0 0,-1-6 0 0,0-1-32 0,0-2-16 16,2-3 0-16,2-2 0 0,0-3-48 0,2-1-16 15,1-1 0-15,1-6 0 0,1-3-32 0,2-2 0 16,0 1 0-16,1-1 0 0,0-1-128 0,2 3-48 16,-2 2 0-16,5-7 0 0,-4 8-32 15,-3 7-16-15,-3 2 0 0,-2 5 0 0,-2 3-144 0,-1 2-16 16,-1 6-16-16,-8 6 0 0,0 0-48 0,0 0-16 16,10 1 0-16,0 3 0 0,0 6-16 0,-3-1 0 15,-1 5 0-15,2 2 0 0,-1 3-160 0,1 4 0 16,1 4 144-16,0 0-144 0,0 2 0 0,0 3 0 0,1-2 0 15,0 0 128-15,0-3-128 0,0-2 0 16,-2-3 0-16,2-1 0 0,-2-3 0 0,2-3 0 16,0-1 0-16,-4-1 0 0,0-5-144 0,0 1-112 15,-1-2 0-15,1-3-16 16,-6-4-1968-16,8-2-400 0,1-2-80 0</inkml:trace>
  <inkml:trace contextRef="#ctx0" brushRef="#br0" timeOffset="21448.13">9002 5907 7359 0,'0'0'656'0,"0"0"-528"0,0 0-128 0,6 7 0 16,-6-7 1920-16,0 0 368 0,7 7 64 0,-3 0 16 16,1 2-640-16,-1-3-128 0,-2 2-32 0,1 0 0 0,-2-2 0 15,0 2 0-15,0-1 0 0,-1 0 0 16,3 1-80-16,-3-3-16 0,0-5 0 0,-3 9 0 0,3-4-128 0,-1 3-16 16,1-8-16-16,-1 9 0 0,1-9-352 0,0 0-64 15,-3 5 0-15,3-5-16 0,0 0-32 0,0 0 0 16,0 0 0-16,-6-2 0 0,0 0-96 0,2-7-32 15,-3 0 0-15,1-4 0 0,0 3-144 0,-1-4-16 16,2-4-16-16,-2-1 0 0,-1-2-112 0,0-3-32 16,0-1 0-16,-1-3 0 0,-2-1-96 0,3-3-32 15,-4 1 0-15,3-4 0 0,0-1-64 0,0-3-16 16,1 0 0-16,1-4 0 0,5 0-48 16,-1 2-16-16,1-4 0 0,-2-12 0 0,1 8 0 0,3 7-128 15,4 5 192-15,-1 3-64 0,0-1-128 0,2 3 160 16,1 3-160-16,-4-1 160 0,1 2-160 0,0 4 128 15,1 1-128-15,-1 1 128 0,-1 3-128 0,-2 2 128 16,0 5-128-16,0-1 128 0,0 4-128 0,0-1 0 16,0 10 0-16,0 0 128 0,0-8-128 0,0 8 0 15,0 0 0-15,0 0 0 0,0 0 0 0,0 0 0 16,0 0 0-16,0 0 0 0,0 0-272 0,0 0 64 0,0 0 16 0,-9 9 0 31,2 3-320-31,-1-3-48 0,-1 2-16 0,2-2 0 16,-2 1-1104-16,1-2-240 0,1 1-32 0,-2-3-16 0,2-1-720 15,7-5-128-15,-7 5-48 0,7-5-13296 0</inkml:trace>
  <inkml:trace contextRef="#ctx0" brushRef="#br0" timeOffset="21916.14">8609 5248 13823 0,'-6'11'1216'0,"1"-3"-960"16,0 2-256-16,0-3 0 0,-2 4 1888 0,2-2 336 15,0-1 64-15,0-1 16 0,1-1-176 0,4-6-16 16,-2 8-16-16,2-8 0 0,0 0-496 0,0 0-80 16,0 0-32-16,0 0 0 0,0 0-304 0,0 0-64 15,-4-14-16-15,1 1 0 0,6-2-272 0,-1 0-48 16,1-3-16-16,2 0 0 0,0-2-16 0,3 1-16 16,-1-3 0-16,1-1 0 0,0 2-144 0,1-5-16 15,1 1-16-15,1-5 0 0,2 1-96 0,0-1-16 16,2-2 0-16,1 1 0 0,2 1-64 0,0-2-32 15,-1 2 0-15,0 4 0 0,0 0-48 0,-1 3-16 16,1 2 0-16,-2 2 0 0,-1 1-32 0,0 2-16 16,0-3 0-16,-2 2 0 0,-5 3-48 0,1 2 0 15,-2 3 0-15,2-1 0 0,1 3-48 0,-2 3-16 0,-7 4 0 0,0 0 0 16,0 0-128-16,12 0 192 0,-12 0-192 16,14 8 192-16,-4 5-64 0,1 3-128 0,1 3 192 0,-1 4-64 15,2 6-128-15,2 3 0 0,0 1 144 0,1 7-144 16,0 0 128-16,1 4-128 0,-2 0 160 0,2-1-160 15,-1 2 192-15,-1-7-64 0,-2-3-128 0,0-1 192 16,-2-4-192-16,-1-2 176 0,-1-3-176 0,1 0 160 16,2-4-160-16,-3-7 0 0,-3-1 144 0,2 2-144 0,-2-3 0 15,0-1 0-15,-1-5 0 0,2-1 128 16,-7-5-592-16,0 0-112 0,0 0-32 0,0 0 0 16,2-14-1440-16,-3 0-304 15,-3-7-48-15,-5-1-16 0</inkml:trace>
  <inkml:trace contextRef="#ctx0" brushRef="#br0" timeOffset="23562.05">7713 19359 4607 0,'0'0'400'15,"0"0"-400"-15,0 0 0 0,0 0 0 0,0 0 1552 0,0 0 240 16,0 0 32-16,0 0 16 0,0 0-704 0,0 0-144 16,0 0-32-16,0 0 0 0,0 0-48 0,0 0-16 15,0 0 0-15,0 0 0 0,0 0 208 0,3-8 48 16,-1 2 0-16,-2 6 0 0,0 0-16 0,2-9 0 15,-2 3 0-15,0 6 0 0,0 0-176 0,0 0-48 16,-3-7 0-16,3 7 0 0,0 0-208 0,0 0-64 16,-4-8 0-16,3 2 0 0,1 6-64 0,-3-7-32 15,3 7 0-15,-1-6 0 0,0-2 144 0,1 8 16 16,0 0 16-16,0 0 0 0,0 0 96 0,0-8 16 0,0 3 0 0,0 5 0 16,0 0-112-16,0 0-16 15,0 0 0-15,0 0 0 0,0 0-176 0,0 0-32 0,0 0-16 16,0 0 0-16,0 0-112 0,0 0-32 0,0 0 0 0,0 0 0 15,0 0 16-15,5 5 0 0,1 3 0 0,2 3 0 16,1 5-128-16,2 1-32 0,1 1 0 0,0 6 0 16,2 2-16-16,-1-1-16 0,0 3 0 0,1 0 0 15,2 3 0-15,-2 3 0 0,2-4 0 0,-4 0 0 0,1 0 32 16,-3 1 16-16,0-6 0 0,-1 3 0 16,-1-4-16-16,-1 3 0 0,0-2 0 0,-2-2 0 15,-1 3-48-15,0-4-16 0,-1 0 0 0,-1 1 0 16,0-4-128-16,-1 0 160 0,2 1-160 0,-2-4 160 0,0-2-160 15,2 0 0-15,-2 0 144 0,2-5-144 0,-2 2 0 0,0-5 0 16,-1 2 0-16,0-8 128 0,0 0-128 0,0 0 0 16,0 0 0-16,0 0 0 0,0 0 0 0,0 0 0 15,0 0 0-15,0 0 0 0,0 0-192 0,0 0 32 16,0 0 16-16,0 0 0 16,0 0-224-16,3-9-32 0,-3 9-16 0,2-5 0 15,-2-5-352-15,2 2-80 0,-2-2-16 0,0 2 0 16,0-2-1552-16,0 3-304 0,-2 2-64 0,2-4-8880 15,-1 2-1776-15</inkml:trace>
  <inkml:trace contextRef="#ctx0" brushRef="#br0" timeOffset="23942.07">7784 19854 17503 0,'-19'6'1552'0,"12"-1"-1232"0,-2-1-320 0,0-2 0 16,0 1 1344-16,1-1 224 0,-2 2 32 0,5-1 16 16,5-3 48-16,-6 2 0 0,6-2 0 0,-7 3 0 15,7-3-160-15,0 0-32 0,0 0 0 0,0 0 0 16,0 0-320-16,0 6-80 0,0-6-16 0,0 10 0 16,3-1-128-16,-1 1-32 0,2 4 0 0,1-3 0 15,3 0-272-15,2 4-64 0,2 1-16 0,3-3 0 0,1 1-192 0,2 2-32 16,-1 0-16-16,1-1 0 0,-3-2-96 15,1-3-16-15,1 2 0 0,-2-5 0 0,0 2 32 0,-1-4 0 16,-1 2 0-16,2-3 0 0,-3-4 64 0,-1-4 16 16,1 0 0-16,-1-1 0 0,-1-4 64 0,4-1 16 15,-1-5 0-15,0-2 0 0,-2-2-112 0,-1-1-16 16,-2-6 0-16,-1 2 0 0,1 1-128 0,0-2-128 16,-2 1 144-16,0 3-144 0,1 1 0 0,-2 2 0 15,-1 3 0-15,-1 0-160 16,1-1-1376-16,0 6-256 0,-1-1-64 0,2-3-18320 0</inkml:trace>
  <inkml:trace contextRef="#ctx0" brushRef="#br0" timeOffset="24599.66">8961 19308 2751 0,'-5'-11'128'0,"5"11"16"16,2-5-144-16,0-7 0 0,2 5 0 0,0-5 0 0,-2-2 1920 0,3 1 336 15,2 3 80-15,0-4 16 0,1 3-1456 0,0-1-272 16,-1-3-64-16,0 1-16 0,2 4 112 0,-2-1 32 15,1-2 0-15,-2 5 0 0,2-2 432 0,-2 4 96 16,-1-2 0-16,-1 2 16 0,1 1 176 0,-5 5 16 16,4-9 16-16,-2 1 0 0,-2 8 160 0,3-6 16 15,0-2 16-15,-5 4 0 0,2 4-64 0,-4-9-16 16,4 9 0-16,-3-6 0 0,3 6-176 0,0 0-32 16,0 0-16-16,0 0 0 0,-13-1-368 0,3 1-80 15,1 1-16-15,0 4 0 0,0 4-208 0,0 0-32 16,-2 4-16-16,1 2 0 0,-1 1-160 0,1 5-48 15,-2 4 0-15,3-3 0 0,0 2-112 0,-3 8-32 0,1-2 0 16,-1 5 0-16,1 1-32 0,3 5-16 0,-2-1 0 16,5-1 0-16,-1 2-80 0,1-1 0 0,1-3-128 15,3-3 192-15,-1 1-192 0,2-5 144 0,2 1-144 16,0-2 128-16,2-5-128 0,-2 0 0 0,1 2 144 0,0-6-144 16,-1-1 0-16,3-2 0 0,-2-3 0 0,1 0 128 15,-1-2-128-15,1 1 0 0,0-3 0 0,-2-1 0 16,2-5-368-16,-4-4 16 0,0 0 0 0,0 0 0 15,0 0-1008-15,0 0-208 0,0 0-32 0,4-8-16 16,-4-2-800-16,-2 0-144 0,0-3-48 16,-2-5-14160-16</inkml:trace>
  <inkml:trace contextRef="#ctx0" brushRef="#br0" timeOffset="24887.7">8687 19615 24879 0,'0'0'2208'0,"0"0"-1760"16,-6 0-448-16,6 0 0 0,-7 0 2496 0,7 0 400 16,-4 3 96-16,2 6 16 0,1 3-1200 0,2 3-224 15,1 4-48-15,5 3-16 0,0 0-640 0,2 5-128 16,1 0-32-16,4 0 0 0,0-2-144 0,2 2-48 16,-1-4 0-16,1-2 0 0,3 0-64 0,1-4-16 15,-1 0 0-15,-2-3 0 0,1 0-16 0,1-8-16 16,-1 2 0-16,0-6 0 0,-2-3-16 0,1-1 0 15,2-6 0-15,-1-1 0 0,1-6-144 0,1-1-48 16,-1-4 0-16,4 1 0 0,-1-3-208 0,1 0 128 16,-2 0-128-16,3 2 0 0,-1 1 0 0,0 1 0 0,-1-1 0 0,-1 0 0 31,1 0-1584-31,0 0-208 0,-1-3-32 0,6-6-18976 0</inkml:trace>
  <inkml:trace contextRef="#ctx0" brushRef="#br0" timeOffset="25890.28">8283 4003 17791 0,'0'0'784'0,"0"0"176"0,0 0-768 0,0 0-192 0,0 0 0 0,0 0 0 16,-4 12 704-16,0 2 128 0,0-2 0 0,0 2 16 16,1 4 80-16,0 4 16 0,0 1 0 0,2-2 0 0,0 2-16 15,1 3 0-15,0-2 0 0,0 0 0 0,1-1-224 0,0-4-32 16,1-3-16-16,0-3 0 0,1 0 64 16,-1-2 16-16,-2-11 0 0,5 9 0 0,-5-9-112 0,7 9-32 15,-7-9 0-15,0 0 0 0,11-1-16 0,1-4 0 16,-1 0 0-16,-1-2 0 0,0-6-96 0,2 0-32 15,2-7 0-15,0 1 0 0,2 2-288 0,1-1-160 16,-1-1 160-16,0 1-160 0,-2 0 128 0,-2 3-128 16,2 0 0-16,-2 3 0 0,-2-1 0 0,0 3 0 15,-2 1 0-15,1 6-160 16,-9 3-384-16,7-7-80 0,-7 7-16 0,0 0 0 16,0 0-2464-16,0 0-496 0</inkml:trace>
  <inkml:trace contextRef="#ctx0" brushRef="#br0" timeOffset="26216.78">8369 4264 19343 0,'0'0'1728'0,"-9"-3"-1392"0,4-6-336 0,0 2 0 15,1-5 592-15,2 3 48 0,0-2 16 0,2 1 0 16,0-4 608-16,3-1 112 0,-1-3 32 0,2-1 0 15,-1-4-256-15,2-4-64 0,-1 2 0 0,2-3 0 16,2 0-96-16,2-1-32 0,3-1 0 0,1 1 0 16,2-3-112-16,-1-1-16 0,3 1-16 0,4 2 0 15,3-3-176-15,1 0-48 0,-1-1 0 0,3 1 0 0,4-2-224 0,1 5-48 16,1 0-16-16,0-1 0 0,2 0-112 16,-2 3 0-16,3 0-16 0,-1 4 0 0,-1-1-176 15,-3 3 192-15,-4 2-192 0,-4 3 192 0,-5 5-192 16,-3 1 0-16,-5 6 0 0,-11 5 0 15,0 0-944-15,0 0-160 0,0 0-48 0,1 10-10368 16,-4 4-2096-16</inkml:trace>
  <inkml:trace contextRef="#ctx0" brushRef="#br0" timeOffset="28097.73">9444 3041 12959 0,'0'0'576'0,"0"0"112"0,-8-4-560 0,8 4-128 15,-11 2 0-15,11-2 0 0,-10 2 1104 0,1 1 192 16,0 0 48-16,9-3 0 0,-8 5-208 0,1 3-48 16,1-3 0-16,6-5 0 0,-7 7-48 0,7-7-16 15,0 0 0-15,-1 11 0 0,1-11-208 0,1 9-48 16,3 0-16-16,3-4 0 0,3 1-16 0,4-1 0 15,2-2 0-15,5-1 0 0,-2-2-32 0,2-1-16 16,1 0 0-16,2 0 0 0,0-3-112 0,2-4 0 16,-2 2-16-16,-1-4 0 0,-3 1-48 0,2-3 0 15,-3 1 0-15,0-2 0 0,-1-3-80 0,-1-1-32 16,0-2 0-16,-2 0 0 0,-5 1-144 0,0 0-16 16,-3 1-16-16,-3 1 0 0,-2 1-96 0,-2 0 0 15,-4-2-128-15,-1 3 192 0,-4 0-192 0,-1 2 176 0,-2 4-176 0,-2 2 160 16,-3-1-160-16,-1 6 0 0,-2 1 0 0,-2 4 0 15,-1 5 0-15,-1 2 0 0,-1 6 0 16,-1 3 0-16,-2 5 0 0,2 1 0 0,-5 3 0 16,6 2 0-16,2 0 0 0,4 2 0 0,4-1-144 0,3 0 144 15,3-7 0-15,4 3 0 0,4-3 0 0,5 1 0 0,2-5 0 16,4-2 0-16,0-4 0 0,7-2 0 0,5-2 0 16,-2-2 0-16,5-3 128 0,3-3-128 15,2-2 160-15,3-1-16 0,2-2 0 0,1-1 0 0,-2-5-144 0,-1 2 192 16,0 1-192-16,-1-3 192 0,-2 2-192 15,0 1 0-15,-4-4 0 0,-1 3 0 16,-5-2-2320-16,-2 2-352 0,-4-2-64 16</inkml:trace>
  <inkml:trace contextRef="#ctx0" brushRef="#br0" timeOffset="28650.02">10130 2582 20783 0,'0'0'912'0,"0"0"208"0,0 0-896 0,0 0-224 0,0 0 0 0,3-5 0 16,2-1 944-16,2-1 144 0,6 2 16 0,-1-4 16 15,2 1-224-15,3-4-32 0,1 1-16 0,2-2 0 16,2-2-112-16,0-2-32 0,3-1 0 0,-5 4 0 16,3 3 0-16,-2 1-16 0,-3 0 0 0,-3 2 0 15,-3-3-288-15,-2 4-48 0,-2 3-16 0,-8 4 0 0,0 0-64 0,0 0-16 16,0 0 0-16,-12 3 0 0,-3-1-48 0,-4 6-16 15,-4 2 0-15,0 4 0 0,-4-1 32 0,-8 10 0 16,2-3 0-16,4-1 0 0,3-2-16 0,2-2 0 16,4-2 0-16,6-2 0 0,1 1 16 0,2-4 0 15,0 4 0-15,4-4 0 0,2 0-80 0,2-1-16 16,3-7 0-16,5 10 0 0,2-4 16 0,1 1 0 16,3 0 0-16,3 0 0 0,1 0 0 0,3 0 0 15,-1 0 0-15,1 3 0 0,-1 3-144 0,-2-3 0 16,-1 2 144-16,-3-3-144 0,0 2 0 0,-4 2 0 15,-2-6 0-15,-3 4 128 0,-4-4 16 0,-2 5 16 16,-2-3 0-16,-1 2 0 0,-4-5 80 0,0 3 16 16,-2-2 0-16,-1 0 0 0,-2-2-128 0,-1-2 0 15,1-1-128-15,2 0 192 0,-2-2-192 0,2-3-160 16,3 1 32-16,1-3 0 16,2-3-1984-16,3 3-400 0,1-4-80 0</inkml:trace>
  <inkml:trace contextRef="#ctx0" brushRef="#br0" timeOffset="28968.92">10853 2231 23615 0,'0'0'1040'0,"0"0"224"0,0 0-1008 0,0 0-256 0,0 0 0 0,0 0 0 0,0 0 1152 16,-6 5 192-16,0 2 48 0,-2 0 0 0,-3 2-64 0,1 2-16 16,0 4 0-16,0 5 0 0,0 4-160 0,-2 2-16 15,5 4-16-15,-1 3 0 0,2 3-320 0,1-2-64 16,2-2-16-16,3 2 0 0,3-2-368 0,0 0-80 16,2-2-16-16,2-4 0 0,0-3-96 0,2-1-32 15,3-2 0-15,0-4 0 0,2-2 48 0,0-1 0 16,0-2 0-16,-1-3 0 0,0 1-176 0,-3-4 128 15,-2 1-128-15,-8-6 128 16,0 0-832-16,0 0-160 0,0 0-32 0,0 0-11072 16,-2-7-2192-16</inkml:trace>
  <inkml:trace contextRef="#ctx0" brushRef="#br0" timeOffset="29114.22">10566 2604 27935 0,'19'-5'1232'0,"-8"3"256"0,6 1-1184 0,3 0-304 15,3-3 0-15,4 2 0 0,0-2 560 0,7 1 48 0,4-1 16 16,4-3 0-16,5 0-240 0,4-4-64 0,1 2 0 0,-3-1 0 16,-3 1-320-16,-3-2 0 0,-3 2 0 0</inkml:trace>
  <inkml:trace contextRef="#ctx0" brushRef="#br0" timeOffset="31521.16">8246 3144 7359 0,'0'0'320'0,"0"0"80"0,0 0-400 0,0 0 0 16,0 0 0-16,0 0 0 0,0 0 2560 0,0 0 448 16,0 0 64-16,0 0 32 0,0 0-1488 0,0 0-288 0,0 0-64 0,0 0-16 15,0 0 80-15,4 8 16 0,1-5 0 0,-2 4 0 16,0 2-480-16,0-2-96 0,-1 5 0 0,2-3-16 16,0 1-224-16,1 4-32 0,0-3-16 0,0 1 0 15,0-1-128-15,0-3-32 0,2 1 0 0,-1-2 0 16,2 1-112-16,-2 0-16 0,0-6-16 0,1 1 0 15,-1-3 80-15,3-2 0 0,-2 1 16 0,2-1 0 16,0-7-16-16,3 0 0 0,-2-3 0 0,1 1 0 16,-3-3-256-16,2-1 160 0,-1-2-160 0,0 1 128 0,0 0-256 15,-2 1-64-15,1 2-16 0,-2-1 0 16,-2 3-1328-16,1 2-272 16,-1 0-48-16,-1 3-12048 0</inkml:trace>
  <inkml:trace contextRef="#ctx0" brushRef="#br0" timeOffset="31848.57">8442 3299 14735 0,'0'0'1312'0,"0"0"-1056"15,-7 1-256-15,2 1 0 0,-3-1 672 0,8-1 80 16,-5 0 16-16,5 0 0 0,-5-3 512 0,3 0 96 15,-1-5 32-15,2 0 0 0,1 1-64 0,1-5-16 16,0 0 0-16,3-1 0 0,-1-5-528 0,1-2-96 16,-1-2-32-16,3-1 0 0,-1-5 32 0,1-1 0 15,-1-5 0-15,1-3 0 0,1-1-64 0,3-22 0 16,-1 3 0-16,2 1 0 0,2 1-64 0,2-1-32 0,2-1 0 0,-2-4 0 16,-2-1-208-16,2 1-32 0,3 6-16 15,-2 4 0-15,3 8-128 0,-2 4-32 0,-4 2 0 0,-1 5 0 16,1 7-128-16,-2 0 160 0,-2 5-160 0,-1 1 160 15,-3 1-160-15,-1 0-176 0,0 1 48 16,-2 0 0-16,1 3-1248 16,-2 3-240-16,-1-2-48 0,4-1-8560 0,-3 5-1696 0</inkml:trace>
  <inkml:trace contextRef="#ctx0" brushRef="#br0" timeOffset="32789.44">8518 775 14111 0,'0'0'624'0,"0"0"128"0,0 0-608 0,0 0-144 16,0 0 0-16,0 0 0 0,0 0 1280 0,0 0 208 15,0 0 48-15,0 0 16 0,0 0-96 0,0 0-32 0,0 0 0 0,-5 5 0 16,-2 5-336-16,1 3-64 0,3 4 0 0,1 5-16 16,-1-2-240-16,1 3-32 0,-1 5-16 0,1-1 0 15,-1 2-128-15,1 0-16 0,-2 2-16 0,1 1 0 16,1-4-176-16,-2 0-16 0,0-2-16 0,2 0 0 15,-1-6-32-15,1-2-16 0,-1-4 0 0,2-4 0 16,-1 0 16-16,2-10 0 0,0 0 0 0,0 0 0 16,0 0-96-16,0 0-16 0,0 0 0 0,7-10 0 15,-3-3 208-15,-1-3 32 0,4-5 16 0,-1-4 0 16,-1 1-80-16,4-4 0 0,-3-1-16 0,2-2 0 16,0-4-208-16,1 0-32 0,1-2-128 0,0 2 192 0,1-1-192 0,1 3 0 15,-1 3 0-15,2 4 0 0,0 5 0 0,-1 2 0 16,1 2 0-16,0 4 0 0,-2 7 0 15,-11 6 0-15,0 0 0 0,12 1 0 0,-12-1-128 0,10 10 128 16,-5 4 0-16,-2 4 0 0,-6 3 0 16,-1 3 0-16,-3 0 0 0,-4 3 0 0,0 1 0 0,-1-3 0 15,1-1 0-15,0-4 0 0,-1-3 0 0,2-3-192 16,1-4 192-16,0 2-160 16,0-7-336-16,0-2-64 0,2-1-16 0,7-2 0 15,-8-4-2176-15,3-1-448 0,1-2-96 0</inkml:trace>
  <inkml:trace contextRef="#ctx0" brushRef="#br0" timeOffset="33077.8">8878 720 25919 0,'0'0'1152'0,"-9"6"224"0,2 7-1104 0,0 1-272 15,-2 0 0-15,0 4 0 0,-3 0 432 0,2-1 16 0,-1 3 16 16,4-3 0-16,1-1 592 0,1-1 112 0,1 0 32 0,3-2 0 15,1-13-240-15,0 0-32 0,0 0-16 0,5 6 0 16,6-2-368-16,1-4-80 0,1-3-16 0,1 0 0 16,0-6 32-16,1 0 0 0,1-3 0 0,0 1 0 15,-2-4-112-15,-2-2-32 0,0 1 0 0,-3-1 0 16,-3 6-80-16,-1 1-32 0,-1-2 0 0,-4 4 0 16,-4-2 80-16,-2 4 16 0,-4-4 0 0,-2 5 0 15,-1 3-144-15,-1 2-32 0,-2 0 0 0,-2 3 0 0,-1 0-336 16,3-1-80-16,0-1-16 0,4 3 0 15,3-1-1568-15,9-3-304 16,0 0-64-16</inkml:trace>
  <inkml:trace contextRef="#ctx0" brushRef="#br0" timeOffset="33427.19">9270 500 25743 0,'0'0'1136'0,"0"0"240"0,0 0-1104 15,0 0-272-15,0 0 0 0,0 0 0 0,0 0 624 0,0 0 64 16,0 0 16-16,0 0 0 0,0 0 320 0,0 0 64 16,0 0 0-16,0 0 16 0,0 0-272 0,0 0-48 15,-11 7-16-15,5-4 0 0,-2 4-224 0,8-7-48 16,-5 9-16-16,1 0 0 0,0 1-192 0,2-1-32 16,2-9-16-16,-2 10 0 0,2 1-240 0,3-1 144 15,1 3-144-15,-2-1 128 0,3-6-128 0,3-1 128 0,-8-5-128 0,10 11 128 16,0-3-128-16,0 2 192 0,-1-6-192 0,-1 2 192 15,-2 2 32-15,-6-8 16 0,7 4 0 0,-7-4 0 16,4 9 64-16,-4-9 16 0,-4 9 0 0,-1 2 0 16,-6-5 0-16,0 3 16 0,-4-1 0 0,0 2 0 15,-3-4-160-15,0 3-48 0,-2 0 0 0,2 1 0 16,3-2-128-16,-1 0 0 0,6-2 0 16,1-2 0-16,9-4-1152 0,0 0-256 15,0 0-48-15,0 0-16 0,0 0-2176 0,7-13-432 0,4-6-80 0,6 1-32 16</inkml:trace>
  <inkml:trace contextRef="#ctx0" brushRef="#br0" timeOffset="33624.28">9580 471 24879 0,'0'0'2208'0,"0"0"-1760"16,0 0-448-16,0 6 0 0,0 6 752 0,-1-2 64 15,0 4 16-15,-2 1 0 0,0 4 448 0,-3 0 80 16,1 0 32-16,0 2 0 0,2 3-560 0,-1-3-96 15,-1-1-32-15,1 1 0 0,3-2-448 0,-3 0-80 16,1 3-32-16,3-8 0 0,0-3-144 0,4-2-176 16,-4-9 48-16,5 8 0 15,0-4-1408-15,5-1-256 0,0-4-64 0</inkml:trace>
  <inkml:trace contextRef="#ctx0" brushRef="#br0" timeOffset="33857.69">9981 128 22111 0,'0'0'976'0,"0"0"208"0,0 0-944 16,0 0-240-16,0 0 0 0,0 0 0 0,0 0 1760 0,1 10 304 0,-1 5 64 0,-1 6 16 0,-2 3-784 0,1-3-144 15,-2 0-48-15,0-1 0 0,0 0-672 0,2-1-144 16,-1 0-32-16,1 2 0 0,0-1-320 0,1 0 128 15,0 0-128-15,1-10 0 0,-1 2 0 0,-1 2 0 16,0-1 0-16,-1 0 0 16,-1-1-1856-16,1 1-432 15,-2-4-80-15</inkml:trace>
  <inkml:trace contextRef="#ctx0" brushRef="#br0" timeOffset="34013.76">9753 454 25567 0,'0'0'1136'0,"7"-3"224"0,2-2-1088 0,1 1-272 0,1-1 0 0,3 2 0 15,3-6 640-15,1 3 80 16,1-4 16-16,16-7 0 0,-7 3 128 0,-2 0 32 16,-2 1 0-16,-3 3 0 0,0-1-576 0,-4 1-128 15,-3 2 0-15,-1 2-16 16,-1 1-1360-16,-4 2-272 0,-8 3-48 0</inkml:trace>
  <inkml:trace contextRef="#ctx0" brushRef="#br0" timeOffset="34309.69">10236 329 18431 0,'0'0'1632'0,"0"0"-1312"0,0 0-320 0,3 7 0 0,-1 5 848 0,1 0 112 0,-2-1 0 0,2 0 16 16,-2-2 672-16,2 1 128 0,-1-2 16 0,-1-1 16 16,1-2-336-16,-1 2-64 0,2 0 0 0,-1-2-16 0,1 1-448 0,-3-6-96 15,0 0-16-15,6 7 0 0,-6-7-160 0,0 0-32 16,5 3-16-16,1 1 0 0,-6-4-208 0,0 0-32 15,8 0-16-15,-8 0 0 0,8-3-176 0,-2 0-48 16,-2 1 0-16,1-2 0 0,0-2-144 0,1 1 192 16,-2-4-192-16,1 1 192 0,2-3-192 0,-1 1 160 15,0-4-160-15,2 1 160 0,-4 1-160 0,1 0 128 16,-1 1-128-16,1 3 128 0,0-3-128 0,-1 4 0 16,-1-1 0-16,3-1 0 0,-6 9-176 0,8-5-16 15,-8 5 0-15,0 0 0 16,0 0-1152-16,8-7-256 0,-8 7-32 0</inkml:trace>
  <inkml:trace contextRef="#ctx0" brushRef="#br0" timeOffset="34658.47">10742 275 25103 0,'0'0'1104'0,"0"0"240"0,9-2-1072 16,0-3-272-16,1-1 0 0,0 1 0 0,1 2 1136 0,-1-4 160 0,0 3 48 0,0 1 0 15,-1-2-48-15,1-3 0 0,0 3 0 0,2-3 0 16,-5 1-176-16,1-1-32 0,-2-3-16 0,1 3 0 16,-2-1-320-16,-1 1-64 0,-3-3-16 0,-1 3 0 0,-3-1-80 0,0 4-16 15,-4-1 0-15,0 2 0 0,-2 3-192 0,-3 3-32 16,-2 6-16-16,-1-2 0 0,0 6-336 0,-7 4 128 15,6 1-128-15,3-2 0 0,1 2 0 0,9-2 0 16,1-2 0-16,5-3 0 0,2 0 0 0,3 3 0 16,2-4-144-16,4 2 144 0,1-2 0 0,2 0-176 15,3-4 176-15,4 0-128 16,4-1-64-16,1-3-16 0,-6-2 0 0,0 0 0 16,0-3-2096-16,-2 0-432 0,-1-1-80 15,-4 0 0-15</inkml:trace>
  <inkml:trace contextRef="#ctx0" brushRef="#br0" timeOffset="34785.37">10302 140 36863 0,'0'0'3264'0,"8"0"-2608"16,2-2-528-16,3 1-128 15,2 1-1264-15,-1 0-272 0,-1 1-64 0</inkml:trace>
  <inkml:trace contextRef="#ctx0" brushRef="#br0" timeOffset="35323.12">9467 1398 16575 0,'-11'0'1472'0,"11"0"-1168"0,-6-2-304 0,6 2 0 0,0 0 1200 0,0 0 176 16,0 0 32-16,0 0 16 0,0 0 112 0,0 0 32 16,11-6 0-16,2 1 0 0,-1-4-224 0,1-1-32 15,1-3-16-15,3-2 0 0,-1-2-272 0,2 0-64 16,0-3-16-16,1 1 0 0,0-1-208 0,-1 1-32 16,-2-1-16-16,-3 3 0 0,0 3-224 0,-2 3-32 15,-5-2-16-15,1 0 0 0,-3 6 48 0,-3-4 16 16,-1 11 0-16,0 0 0 0,-5-3 16 0,-4 3 0 15,-3 2 0-15,0 5 0 0,-5 4-224 0,-1 4-32 16,-1 3-16-16,2 2 0 0,-3 3-224 0,5 1 0 0,3-1 0 16,1-2 0-16,2-5 0 0,4-1 128 0,4 2-128 0,2-6 0 15,2 0 0-15,-3-11 0 0,8 7 0 0,3 0 0 16,3-5 0-16,2-1 0 0,2-2 0 0,1-1 0 16,2-7-128-16,-1 1-32 0,0-3 0 0,2 0 0 15,0-3-1424-15,-1 3-272 16,0 2-64-16,0-1-16 0,1 5-576 15,2-4-112-15,1 1-32 0,-1 2 0 0</inkml:trace>
  <inkml:trace contextRef="#ctx0" brushRef="#br0" timeOffset="35568.22">10114 1076 13823 0,'0'0'1216'0,"0"0"-960"15,0 0-256-15,0 0 0 0,0 0 2240 0,-3-8 416 16,0 2 80-16,3 6 16 0,-3-4-1216 0,3 4-224 15,0-7-48-15,0 7-16 0,0 0 112 0,0 0 32 16,0 0 0-16,0 0 0 0,0 0-352 0,0 0-64 16,0 0-16-16,0 0 0 0,0 7-256 0,0 1-48 15,-2 3-16-15,1 2 0 0,-1 1-240 0,1 0-48 16,0 1-16-16,0 2 0 0,-1 2-144 0,2-1-48 16,-1-2 0-16,1 4 0 0,0-2-144 0,3-4 0 15,-1-1 0-15,2-3 128 0,-4-10-272 0,5 6-64 16,-5-6-16-16,0 0 0 15,10 2-2080-15,-10-2-432 0,12-5-80 0</inkml:trace>
  <inkml:trace contextRef="#ctx0" brushRef="#br0" timeOffset="37014.66">10239 1112 6447 0,'0'0'576'0,"0"0"-576"16,0 0 0-16,0 0 0 0,0 0 816 0,5-8 48 15,-1 2 16-15,0-2 0 0,-1 2-880 0,1 1-208 16,1-3-32-16,3-1-3792 0</inkml:trace>
  <inkml:trace contextRef="#ctx0" brushRef="#br0" timeOffset="37559.31">10058 1110 2751 0,'0'0'128'0,"0"0"16"0,2-10-144 0,0 4 0 0,1-3 0 0,-3 9 0 0,-2-8 3648 15,2 8 688-15,0 0 144 0,0 0 16 0,-2-11-2320 0,2 11-480 16,0 0-96-16,0 0 0 0,0 0-192 0,0 0-16 15,0 0-16-15,0 0 0 0,0 0-288 0,0 0-48 16,0 0-16-16,0 0 0 0,0 14-208 0,2 2-48 16,1 1-16-16,1-1 0 0,1 1-112 15,0 1 0-15,-1 1-16 0,0 1 0 0,1 0-128 0,-1-1-32 16,1-1 0-16,-2-1 0 0,0-2-64 0,1-3-16 16,0-1 0-16,-1 0 0 0,3-2-64 0,0 1 0 15,0-6-16-15,-6-4 0 0,0 0-16 0,8 5 0 16,2-2 0-16,-10-3 0 0,0 0-16 0,0 0 0 15,10-5 0-15,-2-2 0 0,-1-4-96 0,-1 6-32 16,-1-8 0-16,0 3 0 0,0-3 16 0,0-1 0 0,0 0 0 16,0-1 0-16,0 0-160 0,0-3 128 15,0 0-128-15,2 2 128 0,-1 1-128 0,-1-1 0 16,1 1 0-16,1 0 0 0,0 3-320 0,1 0 0 0,1-2 0 16,0 2 0-1,0 2-1424-15,-2 0-288 0,0 3-48 0,-2 4-16 16,1-4-1104-16,2 3-208 0</inkml:trace>
  <inkml:trace contextRef="#ctx0" brushRef="#br0" timeOffset="38444.19">10602 981 15663 0,'0'0'1392'0,"0"0"-1120"15,0 0-272-15,0 0 0 0,0 0 2432 0,0 0 448 16,-7-3 64-16,-2 3 32 0,0 1-1552 0,-1 4-304 15,-3 1-64-15,-3 1-16 0,0 5 0 0,-4 4 0 16,2-1 0-16,-1 2 0 0,0 1-272 0,4 0-48 16,3-1-16-16,4 1 0 0,1 0-192 0,3 0-64 15,4-6 0-15,3 2 0 0,1-1-192 0,2-4-64 16,4-1 0-16,2-3 0 0,-1-1 48 0,2-3 0 16,1-2 0-16,0-2 0 0,0-2 80 0,0-4 32 15,-2 1 0-15,-1-3 0 0,1-1-128 0,-1-1-32 16,-3-3 0-16,0 4 0 0,-3 0-64 0,-1 1-128 15,-2-1 176-15,1 5-176 0,-3-4 176 0,0 5-176 16,0 6 160-16,0 0-160 0,-3-4 128 0,3 4-128 16,0 0 0-16,0 0 0 0,-5 5 0 0,2 2 0 15,0 2 0-15,2-3 0 0,-2 4 0 0,6-4-160 16,-3-6 160-16,5 9-128 0,1-4 128 0,3 1 0 0,1-4 0 16,2-2-128-16,-1-1 128 0,2-3 0 0,3 0 160 15,-2-5-160-15,-1 2 224 0,1-6-48 0,0-1-16 0,-3 0 0 16,2-5 16-16,0-3 0 0,-2 2 0 0,-2-2 0 15,3-1-32-15,-2-3 0 0,-1 2 0 0,0-6 0 16,-3 2 0-16,-1-2 0 0,0-1 0 0,-4 1 0 16,1-3-144-16,-4 0 128 0,1 0-128 0,-3 4 128 15,2 3-128-15,-2 7 0 0,-1 1 0 0,0 4 128 0,0 8-128 0,-2 0 0 16,0 8 0-16,-2 4 0 16,-1 3-192-16,0 7 192 0,-2 4-192 0,1 5 192 0,-1 3-192 0,1 7 192 15,-2 5-160-15,5 1 160 0,2 2-144 16,4-1 144-16,-1-5-128 0,6-3 128 0,2-3 0 0,1-3 0 15,2-3 0-15,0-3 0 0,4-6 0 16,-2 0 0-16,2-4 0 0,0-1 0 0,1-6 0 0,0-2 0 16,1-1 0-16,0-4 0 0,0 0 128 0,-2-2-128 15,1-5 160-15,1 3-160 0,0-6 144 0,0 3-144 16,-1-5 128-16,-1 2-128 0,1-1 128 0,-1 0-128 16,-2 1 0-16,-1 3 128 0,-2-3-128 0,0 5 0 15,-4-1 0-15,-3 8 0 0,0 0 0 0,0 0 0 16,0 0 128-16,0 0-128 0,0 0 0 0,-2 9 0 15,1 0 0-15,1 2 0 0,0-1-128 0,2 2 128 16,2-1 0-16,0-3 0 0,0 1 0 0,2-3 0 16,2-1-144-16,0-1 144 0,1 0 0 0,2-3 0 15,0-2 0-15,0-3 0 0,1 0 0 0,1-1 0 0,-1 0 0 0,2-5 0 16,0 1 0-16,0-1 0 16,-1 4 0-16,0-6 0 0,-1 2 128 0,0 1-128 15,-2-4 0-15,0 6 0 0,-3-2 0 0,-1 2 128 0,0 2-128 0,-1-1 0 16,-5 6 0-16,0 0 0 0,4-6 0 0,-4 6 0 15,0 0 0-15,0 0 128 16,0 0-128-16,0 0 0 0,0 0 0 0,0 0 0 0,0 0 0 0,0 0 0 16,0 0 0-16,8-2 0 0,-8 2 0 0,6-2 0 15,0-3 0-15,2 1 0 0,-2 1 0 0,2 1 0 16,0 1 0-16,-1-1 128 0,0 1-128 0,0 1 0 16,0-1 0-16,-7 1 0 0,10 2 0 0,-3 1 0 0,0 1 0 15,-7-4 0-15,6 5 0 0,-6-5 0 0,0 0 0 0,5 9-256 16,0-3 48-16</inkml:trace>
  <inkml:trace contextRef="#ctx0" brushRef="#br0" timeOffset="43661.73">18577 9039 17503 0,'0'0'768'0,"0"0"176"0,0 0-752 0,0 0-192 0,0 0 0 0,0 0 0 15,0 0 1456-15,0 0 256 0,0 0 48 0,0 0 16 16,13 2-1392-16,1-2-384 0,3 0 128 0,0 0-128 16,3-2 304-16,2 1 16 0,3 0 0 0,4 1 0 15,4 0 160-15,4 0 32 0,2 0 16 0,4-2 0 16,1 2-112-16,1 0-32 0,4-1 0 0,5 0 0 16,2 0-112-16,8-1-16 0,6-1-16 0,2 0 0 15,3 0-48-15,4 1-16 0,-1 1 0 0,5-1 0 16,9 2-48-16,2-1-128 0,0-3 192 0,4 0-64 15,5 1 64-15,6 1 16 0,4 2 0 0,3 0 0 0,0-2 0 16,4 2 0-16,8 0 0 0,-3 0 0 0,1 1-32 0,5 2-16 16,6-1 0-16,-1 3 0 0,-1-2-160 0,4 1 128 15,2 1-128-15,1-1 128 0,2 1-128 0,1-3 0 16,-2-2 0-16,7 1 0 0,5 2 160 0,-5-2-160 16,-5-2 192-16,4 1-192 0,6 3 208 15,-6-1-64-15,-3-3-16 0,0 3 0 0,5 2 32 0,-2-3 0 16,-6 1 0-16,0-2 0 0,3 0 16 0,2 2 0 15,-1 1 0-15,-2-2 0 0,-5-2-48 0,5 2 0 16,5 2 0-16,-6-1 0 0,-8 1-128 0,3-2 0 16,5 3 0-16,-3-3 128 0,-5-4-128 0,5 3 128 15,0 2-128-15,-1-2 128 0,-6-3-128 0,0 1 0 16,6-1 0-16,-4 2 0 0,-4-2 128 0,3 2-128 0,2 0 128 16,-3-2-128-16,-7-2 192 0,4-1-64 0,2 3 0 0,-4-1 0 15,-6-6 128-15,3 4 32 0,4 2 0 16,-6-2 0-16,-4-2 0 0,0 4 0 0,7 2 0 0,-3-5 0 15,-6 0-32-15,1-1 0 0,1 6 0 0,-4 0 0 16,-6 0-48-16,0 2-16 0,-2 0 0 0,2 2 0 16,1 1-192-16,-7 1 144 0,-7-3-144 0,-2 3 128 15,-1 2-128-15,0 6 0 0,-6-2 144 0,-9 1-144 16,-9-1 0-16,-6 1 0 0,-1 4-192 0,-11 0 64 16,-8-1-2272-1,-8-1-448-15,-11-1-96 0</inkml:trace>
  <inkml:trace contextRef="#ctx0" brushRef="#br0" timeOffset="44643.42">19673 10425 6447 0,'3'-12'576'0,"-2"0"-576"15,-1-4 0-15,1 2 0 0,-1 0 2704 0,0-1 432 16,0 0 96-16,-1 1 16 0,0 0-1456 0,-2 0-272 16,1-1-64-16,-2 1-16 0,-1 1-256 0,-2 3-48 15,2 1-16-15,-7-1 0 0,1 1-240 0,-3 6-48 16,-2 6-16-16,-4 7 0 0,-3 3-224 0,-5 6-32 16,-1 4-16-16,-6 6 0 0,1 0-304 0,0 7-64 15,0 1-16-15,3 1 0 0,3 0-160 0,5-4 128 0,5-2-128 16,7-2 128-16,3-7-128 0,7-1 0 15,3-4 0-15,3-4 0 0,7-2 240 0,3-8 16 16,5-4 0-16,2-4 0 0,9-6 240 0,2-2 48 16,3-8 16-16,1-4 0 0,0-1-112 0,0-3-32 15,-1 4 0-15,-5-3 0 0,-1 0-208 0,-4 4-32 16,-3 1-16-16,-5 3 0 0,-4 2 0 0,-1 4 0 0,-4 1 0 16,-4 7 0-16,-5 5 80 0,0 0 16 15,0 0 0-15,0 0 0 0,1 10-256 0,-2 4 0 16,-1 2 128-16,1 3-128 0,-1-2 0 0,2-1 0 0,2-2 0 0,1-1 0 15,3 1 0-15,4-1 0 0,2-4 0 0,4-1 0 16,4-4 0-16,3-1 0 0,3-4 0 0,2-3 0 16,4-1 224-16,3-5-48 0,-1-1-16 15,2 0 0-15,0-6-160 0,-1 0 192 0,-2-2-192 0,0 2 192 16,-1 0-192-16,-4 5 0 0,-4 0 0 0,-2 2 128 0,-3 6-128 0,-4 4 0 16,-1 3 0-16,-2 5 0 15,-5 3 0-15,0 4 0 0,-5 6 0 0,1-2-176 0,-3-2 176 0,-2 4 0 16,-3 0 0-16,-1 2 0 0,-3-2 0 0,-2-2 0 15,-5-3 0-15,0 2 0 0,-3 1 272 0,-3-1-16 16,-2 0 0-16,-1-4 0 0,-2-6 64 16,-2 0 16-16,-1-4 0 0,0-4 0 0,-1-4-160 0,2-2-48 15,1-1 0-15,1 1 0 16,3-5-432-16,3-2-80 0,0-4-32 0,5 0 0 16,1-1-2448-16,6-1-480 0</inkml:trace>
  <inkml:trace contextRef="#ctx0" brushRef="#br0" timeOffset="45050.02">22221 9634 19343 0,'-3'-14'848'0,"3"14"192"0,0 0-832 0,0 0-208 0,0 0 0 0,0 0 0 15,0 0 1920-15,-9 3 320 0,0 4 80 0,-1 9 16 0,0 3-1600 0,-3 5-320 16,-2 2-64-16,-2 10-16 0,0 0 224 0,-1 6 32 15,0 5 16-15,-1 2 0 0,2 7-112 0,1 1-32 16,-1 7 0-16,3-3 0 0,2 1-256 0,3-1-48 16,1-4-16-16,4-6 0 0,3-9-144 0,1-4 192 15,3-3-192-15,0-4 192 0,1 1-64 0,3-6-128 16,-4-1 192-16,4-6-64 0,0-5-128 0,-2-4 0 16,2 0 0-16,-7-10 0 15,0 0-1008-15,13 3-272 0,-2-6-64 0,-6-4-12480 16</inkml:trace>
  <inkml:trace contextRef="#ctx0" brushRef="#br0" timeOffset="45205.58">21504 10346 30399 0,'-11'-9'2704'0,"11"9"-2160"16,0 0-544-16,7-10 0 0,4 3 576 0,7 0 0 16,4 3 0-16,8 0 0 0,6-2-416 0,7-3-160 15,5 1 128-15,11-2-128 0,2 3 160 0,5-5-160 0,0 1 192 0,-1 1-192 16,-3-3 0-16,-19 6 0 15,0-4 0-15,1 3-9792 16,-4-6-1904-16</inkml:trace>
  <inkml:trace contextRef="#ctx0" brushRef="#br0" timeOffset="45587.89">23284 10381 26719 0,'-7'-1'2368'0,"-3"0"-1888"16,2 1-480-16,8 0 0 0,-10 0 272 0,10 0-32 16,-8 4-16-16,8-4 0 0,0 0 224 0,0 0 32 15,0 0 16-15,10 10 0 0,3-5 208 0,5 0 32 16,5 0 16-16,6-2 0 0,4-2-176 0,8 2-48 16,6 0 0-16,4 2 0 0,2-8-208 0,3 1-64 15,1 0 0-15,-14 1 0 0,1-1-256 0,3 1 128 16,1 0-128-16,0-1 0 0,1 2 0 0,-5-1 0 0,-3-1-192 15,-3-2 48 1,-3 0-1520-16,-4 0-320 0,-6 2-48 0,-3-5-11280 0</inkml:trace>
  <inkml:trace contextRef="#ctx0" brushRef="#br0" timeOffset="45847.14">23732 10120 27647 0,'0'0'2448'0,"2"-12"-1952"0,4 3-496 0,4 2 0 15,2 3 432-15,1 1-16 0,4 3 0 0,6 0 0 0,4 0-96 0,9 4-32 16,6 1 0-16,6 7 0 0,4-1 224 0,2 7 64 16,0 6 0-16,-1-1 0 0,0 5 80 0,-9-3 32 15,-2 6 0-15,-5-2 0 0,-4 2-256 0,-6 2-48 16,-7 1-16-16,-6-1 0 0,-5 0-96 0,-7 1-16 16,-8 6 0-16,-4-3 0 0,-5-2 112 0,-5-2 16 15,-4-4 0-15,-6 2 0 0,0-6-112 16,-6 2-16-16,-2-8 0 0,1-1 0 0,-1-5-80 0,1-7-32 15,0-2 0-15,4-4 0 16,7-4-2480-16,4-2-496 0,-11-22-112 0,21-2 0 0</inkml:trace>
  <inkml:trace contextRef="#ctx0" brushRef="#br0" timeOffset="46256.8">25436 10347 22111 0,'-19'-1'1968'0,"11"1"-1584"16,8 0-384-16,0 0 0 0,0 0 1120 0,0 0 144 15,0 0 16-15,0 0 16 0,0 0 176 0,12 4 48 16,3 2 0-16,7-5 0 0,6-2-624 0,5 0-112 15,9 1-16-15,3-1-16 0,3-5-320 0,3 3-64 16,1-1-16-16,-14 0 0 0,5-2-160 0,2 1-16 16,2 2-16-16,-2-2 0 0,0-1-160 0,1 2-144 15,-4 1 144-15,-3 1-208 16,-7-2-2912-16,-2-2-576 0</inkml:trace>
  <inkml:trace contextRef="#ctx0" brushRef="#br0" timeOffset="46912.06">28235 9768 24063 0,'0'0'1072'0,"0"0"208"16,9 2-1024-16,0 2-256 0,0 2 0 0,-1 1 0 0,-1 2 0 0,0 2 0 16,-2 3 0-16,-1 0 0 0,-2 2 176 0,-3 2 128 15,-3 1 16-15,-3 2 16 0,-6-1 368 0,-4 3 64 16,-2 0 0-16,-5 3 16 0,-4 0-144 0,-5 3-16 16,-3 3-16-16,-5-5 0 0,-4-1-64 0,-5-2-16 15,-3-1 0-15,-4-1 0 0,-4-4 160 0,0-3 16 16,-1-1 16-16,3-1 0 0,1-4 0 0,0 1 0 15,0-4 0-15,3 0 0 0,-1-3-160 0,3-3-48 16,2-4 0-16,5-2 0 0,7-1-144 0,3 2-48 16,5-6 0-16,4 1 0 0,4 0-80 0,5-6-32 15,4 1 0-15,4-3 0 0,2-3-80 0,5 0-128 16,4-2 176-16,5 2-176 0,1 3 0 0,4 2 0 16,4 0 0-16,6 2 0 0,-1-1 0 0,4 4 0 0,2 2-192 15,5 1 192-15,2 3-144 0,2 4 144 16,-2 5-128-16,2 3 128 0,3-2-128 0,1 3 128 15,-1 3-128-15,0 6 128 0,-1 1 0 0,1 4-128 0,-3 5 128 16,4-1 0-16,-1 0 0 0,1-2-160 16,2 1 160-16,1-1 0 0,0-4 0 0,0-3 0 0,-2-2 0 15,4-5 0-15,-1 0 0 0,3-3 0 0,-1-4 0 0,2 0 0 16,3 1 0-16,1-6 0 0,0-3 0 16,-2 0 144-16,5 1-144 0,-4-4 0 0,0-1 0 0,0-3 128 15,-3 2-128-15,1-4 128 0,-5-1-128 0,-1-3 128 16,-3-1 176-16,-4 0 16 0,-7-1 16 0,-5-1 0 15,-4 0 240-15,-4 0 64 0,-5-2 0 0,-5 2 0 16,-4-2-16-16,-6 1 0 0,-2 2 0 0,-7 1 0 0,-7-1-208 16,-3 2-32-16,-4 0-16 0,-3 1 0 0,-5 1-368 0,-3 1 144 15,-5 3-144-15,-1 1 0 0,-5 1 0 0,2 1 0 16,-4-4 0-16,-1 4 0 16,1 0-976-16,5 5-256 0,4 1-48 15,2 0-12160-15,3 1-2432 0</inkml:trace>
  <inkml:trace contextRef="#ctx0" brushRef="#br0" timeOffset="48358.72">19514 12804 24639 0,'0'0'1088'0,"0"0"240"0,0 0-1072 0,-6-5-256 15,6 5 0-15,0 0 0 0,0 0 928 0,0-182 128 16,-4 372 32-16,2-181 0 0,2 6-256 0,3 4-64 0,4 4 0 16,4 2 0-16,4 8-368 0,6 4-80 0,3 1 0 0,4 5-16 15,4 3 64-15,2 4 16 0,3-3 0 0,2 1 0 16,3 2-64-16,-1-6 0 0,-4 2 0 0,0-3 0 15,-6-3-320-15,-1-5 128 0,-4-2-128 0,-7 2 0 16,-1-6 0-16,-4-3 144 0,-2 0-144 0,0-1 0 16,-5-6-1408-1,-2-6-400-15,-5-3-80 0</inkml:trace>
  <inkml:trace contextRef="#ctx0" brushRef="#br0" timeOffset="48621.27">20051 12803 28559 0,'0'0'1264'0,"-7"-6"272"0,0-1-1232 0,-2 5-304 15,-1-1 0-15,0 4 0 0,-1 3 1168 0,1 8 176 16,-3 2 48-16,-2 8 0 0,0 3-688 0,-3 6-144 16,-2 5-32-16,-1 2 0 0,-1 7 160 0,-3 3 16 15,0 5 16-15,0 3 0 0,-1 1-128 0,-1 3-16 16,1 1-16-16,0 1 0 0,-2-3-352 0,4-1-64 15,0 1-16-15,1-2 0 0,0-4-128 0,2-4 160 0,0-4-160 16,2-5 160-16,3-6-160 0,2-5-176 0,2-7 48 0,0 0 0 31,1-10-1792-31,11-12-336 0,0 0-80 0</inkml:trace>
  <inkml:trace contextRef="#ctx0" brushRef="#br0" timeOffset="48999.61">19211 12511 21183 0,'-13'-2'1888'0,"-2"0"-1504"15,-2-1-384-15,0 2 0 0,2-3 2224 0,0-1 368 16,5 2 80-16,0 1 16 0,1-1-1760 0,2 1-352 15,7 2-64-15,3-7 0 0,-3 7 16 0,9-6 16 16,2-1 0-16,5-2 0 0,4 4-224 0,7-1-32 16,4-2-16-16,10 0 0 0,5-4 144 0,6 4 32 15,4-4 0-15,4-1 0 0,2 2-144 0,1 0-32 16,4-1 0-16,0 3 0 0,3-2-144 0,-2 3-128 16,0-3 192-16,-5 4-192 0,-3 1 192 0,-7 0-64 15,-5 2 0-15,-9-4-128 0,-6 2 384 0,-8 2-48 16,-7-2 0-16,-5 2 0 0,-5 0 336 0,-8 4 64 15,-4-1 16-15,-5-3 0 0,-5 4-384 0,-5-1-80 16,-5 1-16-16,-3 0 0 0,-4 2-464 0,0 1-112 0,0-3-16 16,-15 2 0-1,6 1-2000-15,8-1-416 0,6-2-80 0,10 0-13312 0</inkml:trace>
  <inkml:trace contextRef="#ctx0" brushRef="#br0" timeOffset="49402.72">21063 13433 10127 0,'-34'-1'896'0,"19"1"-704"16,-5 0-192-16,0-1 0 0,-2-2 2176 0,2 2 416 15,2 2 80-15,4-2 16 0,2-2-704 0,5 2-128 16,2 0-16-16,5 1-16 0,0 0-160 0,0 0-48 15,15-3 0-15,3 1 0 0,2 1-624 0,8-2-128 16,5 0-32-16,4-3 0 0,1 0-192 0,7 1-32 16,4-3-16-16,2 3 0 0,4 1-272 0,7-2-64 15,3 1-16-15,-2 1 0 0,1-1-240 0,-3-2 176 0,-4 2-176 16,16-4 160 0,-15 4-880-16,-8 2-176 0,-10-3-48 0,-16 1-9888 0,-2-1-1984 15</inkml:trace>
  <inkml:trace contextRef="#ctx0" brushRef="#br0" timeOffset="49693.23">21595 12966 32079 0,'14'-17'1408'0,"-4"8"320"0,4 2-1392 0,8-4-336 0,5 2 0 0,6-1 0 0,3 4 144 0,8 1-144 15,8-2 192-15,4 5-192 0,1-1 544 0,0 3 0 16,0 2 0-16,1 3 0 0,-3 2-240 0,3 2-48 15,-5 5-16-15,-2 3 0 0,-3 3-16 16,-6 3 0-16,-6 4 0 0,-7-1 0 0,-7 1-32 0,-8 1 0 16,-8 4 0-16,-7 1 0 0,-7 1 96 0,-8 2 16 15,-11 1 0-15,-6 0 0 0,-7-1 160 16,-3 1 48-16,-5-1 0 0,-4 1 0 0,-3-4-192 0,-5-1-16 16,-3-6-16-16,-1 2 0 0,3-6-288 0,5-3 0 15,5-4 128-15,-10 0-128 16,14-8-1360-16,13-7-336 0,9-7-64 0,7-4-14624 0</inkml:trace>
  <inkml:trace contextRef="#ctx0" brushRef="#br0" timeOffset="50112.61">23949 12817 7359 0,'0'0'656'0,"0"0"-528"0,0 0-128 0,0 0 0 0,-1-5 3200 0,-4 1 624 16,0-1 112-16,-2 0 32 0,0 2-2048 0,-3 2-416 16,-2 1-80-16,-3 3-16 0,-3-1-272 0,-2 6-64 15,-2-3-16-15,-2 7 0 0,-1 4-224 0,-3 2-32 16,-4 2-16-16,-2 3 0 0,-3 9-256 0,-1-1-48 16,-3 1-16-16,4 6 0 0,3 0-160 0,1 2-48 15,6 0 0-15,4 0 0 0,7-2-128 0,4-5-128 16,6-2 192-16,6-2-192 0,6-5 272 0,6 0-48 15,4-2-16-15,7-5 0 0,6 0 16 0,7-7 0 16,4 0 0-16,5-6 0 0,-1-3-416 0,1-2-64 16,-2-1-32-16,-1-5-10752 15,-2 1-2144-15</inkml:trace>
  <inkml:trace contextRef="#ctx0" brushRef="#br0" timeOffset="50453.08">24139 13381 34383 0,'0'0'1520'0,"7"-4"320"0,1-2-1472 16,2 2-368-16,3 2 0 0,2 2 0 0,0 2 384 16,2 2 16-16,-2 4 0 0,0-2 0 0,1 3 0 0,-4 1 0 15,-2 3 0-15,-2 3 0 0,-4 3 32 0,0 3 0 16,-4 3 0-16,-4 1 0 0,1-1 64 0,-3 5 16 15,-4 1 0-15,-2 2 0 0,-2-3-128 0,-2 1 0 16,-3 1-16-16,-2 0 0 0,1-3-80 0,-8 13-16 16,3-6 0-16,2-7 0 0,5-2-80 0,3-5 0 15,3 5-16-15,3-5 0 0,7-2-176 0,2-2 160 16,5 1-160-16,3 1 160 0,3-2-160 0,1-5 160 16,2-2-160-16,3 5 160 0,4-3-160 0,3 3 0 15,1-5 0-15,3-1 0 0,0 1-144 0,3-6-112 16,0 0-32-16,1-3 0 15,-1 1-2288-15,-1-7-464 0,-1-1-96 0</inkml:trace>
  <inkml:trace contextRef="#ctx0" brushRef="#br0" timeOffset="51319.22">26434 12164 18431 0,'0'0'1632'0,"4"-8"-1312"16,-4 8-320-16,4-6 0 0,-2-1 848 0,-2 7 112 15,0 0 0-15,0 0 16 0,-6-7 256 0,-2 3 48 16,-2 0 16-16,-2 4 0 0,-5 0-464 0,-5-1-112 0,-5-1-16 0,-3 2 0 16,-4 3 16-16,-18-2 0 0,0 0 0 0,1-1 0 15,1 2-144-15,6 0-48 0,-1 5 0 0,3-2 0 16,-3-1-144-16,0 1-48 0,1 0 0 0,-5-1 0 16,1 1-96-16,2 2-32 0,4-2 0 0,5-1 0 0,4 6-80 15,4-2-128-15,4 2 176 0,6-2-176 0,5 2 128 16,4-4-128-16,2 1 0 0,5 2 0 15,3-1 0-15,3 3 0 0,-3-11 0 0,8 16 0 0,4 1 0 16,2 2 0-16,3 0 0 0,2 5 0 0,4 4 0 16,0 1 0-16,-1 9-128 0,3-1 128 0,-5 1 0 0,0 3 0 15,-3 7 0-15,-4-1 0 0,-2 2 0 16,-2 1 0-16,-2 1 0 0,-3 5 0 0,-2 3 0 0,-2 4 0 16,-2-2 0-16,0 5 0 0,-2 0 0 0,-1 2-144 15,-1 0 144-15,-2 2 0 0,-4 1 0 0,1-1 0 16,-4 2 0-16,1-5 0 0,0-2 0 0,1-2 0 15,0-6 0-15,2 1 0 0,2-5 0 0,-1-3 144 16,2 0-144-16,1-5 0 0,0 1 128 0,3-4-128 16,-1 0 0-16,3-6 0 0,1-2 0 0,2-7 0 15,1 1 0-15,3-5 0 0,3-4 0 0,2-1 0 0,2-1 0 0,3-5 0 16,3-3 0-16,3-1 0 16,5-4 0-16,2-2 0 0,1 1 128 0,1-2-128 15,1-1 192-15,-1-2-192 0,0 0 0 0,-2 0 0 16,0-1 0-16,0-1 0 15,-2-3-240-15,0 2-144 0,-1-3-48 0,-1 0-15296 0</inkml:trace>
  <inkml:trace contextRef="#ctx0" brushRef="#br0" timeOffset="51615.35">26499 12969 28559 0,'-10'-1'2544'0,"0"-3"-2032"16,0-1-512-16,10 5 0 0,-7-6 128 0,7 6-128 15,0 0 0-15,0 0 144 0,9-8 640 0,4 2 128 16,5 2 32-16,5 2 0 0,3 0-368 0,6-2-64 15,4-1 0-15,-7 2-16 0,6 0-208 0,5 0-32 16,-1 0-16-16,1-4 0 0,-3 1-240 0,-3 1 0 16,-2-3 0-16,-3 3 0 15,-5-4-1792-15,-1 0-448 0,-3 0-80 0</inkml:trace>
  <inkml:trace contextRef="#ctx0" brushRef="#br0" timeOffset="51958.92">27863 11937 30399 0,'-2'-5'2704'0,"0"-4"-2160"0,1 2-544 0,0 0 0 0,-1 0 432 0,2 7-32 16,0 0 0-16,0 0 0 16,0 0-128-16,0 0-16 0,-3 7-16 0,-1 3 0 0,1 7-16 0,-2 3 0 15,0 4 0-15,0 2 0 0,0 7 48 0,1 4 16 16,0 2 0-16,0 4 0 0,1 1-80 0,-1 4-16 16,-1-1 0-16,0 3 0 0,1-1-192 0,-1-3 176 15,-2 1-176-15,2-5 160 0,0-3-160 0,0-2 128 16,-1-3-128-16,1-2 128 15,1-1-1968-15,-1-1-400 16,-2-4-64-16</inkml:trace>
  <inkml:trace contextRef="#ctx0" brushRef="#br0" timeOffset="52498.14">26905 13768 23951 0,'0'0'2128'0,"-12"-7"-1696"0,2 1-432 0,5-3 0 0,2-1 448 0,3-3 16 16,3 3 0-16,5-3 0 0,2-1 592 0,6 2 112 15,3 0 32-15,4 1 0 0,4 4-624 0,3 1-128 16,5 3-32-16,3 1 0 0,1 1-96 0,2 3-32 16,3 3 0-16,-5 3 0 0,-6-3-32 0,-3 5-16 15,-4 0 0-15,-7 3 0 0,-7 2-240 0,-4 1 0 16,-6 1 128-16,-4 1-128 0,-7 1 176 0,-2 1-16 15,-5 1 0-15,-1 2 0 0,-3 3 48 0,0-1 16 16,-1-3 0-16,0 1 0 0,3-4-80 16,6 0-16-16,4-3 0 0,6 0 0 0,5 2-128 0,8-4 160 15,5 0-160-15,4 0 160 0,5 2 112 0,1 2 32 16,3-1 0-16,1-2 0 0,-2-2-304 0,1 3 0 16,-2 3 0-16,-6 3 0 0,-4-2 0 0,-5 2 0 15,0 2 0-15,-10 1 0 0,-4-3 128 0,-4-2-128 16,-3 2 192-16,-7 0-192 0,-5 1 592 0,-5-3 16 15,-3-1 0-15,-4 0 0 0,-4-1-112 0,-5-2-32 16,-2-2 0-16,1-5 0 0,-1-6-320 0,5-6-144 0,3-3 128 16,6-7-128-1,3-2-2128-15,5-7-512 0,5-4-112 0</inkml:trace>
  <inkml:trace contextRef="#ctx0" brushRef="#br0" timeOffset="53041.58">28403 11597 33167 0,'-2'-16'2944'0,"2"-1"-2352"16,4-2-464-16,2 3-128 0,3 5 528 0,2 1 96 0,2 2 16 15,1 0 0-15,1 2-640 0,3 4-160 16,1 0-16-16,3 2 0 0,-1-2 176 0,5-2-160 0,-3 8 160 0,2 0-160 16,2-1 160-16,-2 4 0 15,-1 0 0-15,-2 3 0 0,-1 6 0 0,0 3-160 0,-2 5 160 0,-3-1 0 16,-3 2-144-16,-3 6 144 15,-1 4 0-15,-4 5-144 0,-5 5 144 0,-2 5 0 0,-3 6 0 16,-3 4 0-16,-2 8 0 0,-2 4 0 16,0 1 0-16,0 9 0 0,0-1 0 0,1 4 0 0,6 3 0 0,1 1 0 15,4 0 0-15,4 0 0 0,4 0 0 0,3 1 0 16,3-4 128-16,3-2-128 0,1-1 128 0,-1 1-128 16,-3-4 128-16,-1 0-128 0,-4-4 128 0,-3-2-128 15,-3-3 0-15,-3 0 128 0,-3-1-128 0,-2-5 0 16,-2-3 320-16,-3 3-16 0,-4-5 0 0,-3 0 0 15,-2-4 16-15,-1-3 0 0,-1-1 0 0,-2-4 0 0,-2 1 128 16,6-18 48-16,-3 1 0 0,-2 0 0 16,-1 1-48-16,-3 0-16 0,0-4 0 0,-3-1 0 0,0 2-128 15,-4-6-32-15,0-3 0 0,-4-2 0 0,0-3-144 16,1-4-128-16,0-4 192 0,-9-3-192 16,11-5-384-16,11-8-176 15,3-6-32-15,6-5-16 0,3-4-2816 0,4-7-560 0</inkml:trace>
  <inkml:trace contextRef="#ctx0" brushRef="#br0" timeOffset="53541.41">29355 12948 22111 0,'0'0'1968'0,"0"0"-1584"0,0 0-384 0,-1 10 0 15,1-10 1248-15,5 10 160 0,4-1 48 0,4 0 0 16,2-5-240-16,5 0-64 0,6-3 0 0,2-2 0 0,1-3-80 0,3 0-32 16,2-4 0-16,3-1 0 0,0-1-400 0,1 0-64 15,-1-3-32-15,-3 3 0 0,-2-4-224 0,-4-1-32 16,-4-2-16-16,-5 1 0 0,-6-1 48 0,-7 0 0 16,-6 0 0-16,-6 1 0 0,-7-2 192 0,-5 5 32 15,-3 3 16-15,-9 9 0 0,-1 1-368 0,-5 6-192 16,-3 7 192-16,-3 6-192 0,-3 4 0 0,1 5 0 15,-2 5 0-15,1 5 0 0,-3 5 128 0,5 3-128 16,6 2 0-16,5-2 0 0,7 3 0 0,5-2 0 16,4-1 0-16,7-1 0 0,7-7 0 0,6-1 0 15,5-3 0-15,6-5 0 0,4-1 0 0,8-4 0 16,4-3 0-16,8-5 0 0,0-3 0 0,0-9-304 16,1-8 64-16,-1-5 16 15,1-6-3040-15,-1-6-624 0,14-14-112 0,-9-3-32 0</inkml:trace>
  <inkml:trace contextRef="#ctx0" brushRef="#br0" timeOffset="54070.93">30123 11733 12895 0,'0'0'1152'0,"0"0"-928"15,-9 5-224-15,9-5 0 0,0 0 2032 0,0 0 352 16,0 0 80-16,0 0 16 0,0 0-304 0,0 0-64 16,13-2-16-16,2 1 0 0,4-3-848 0,5-2-160 15,2-2-48-15,4 2 0 0,6-3-464 0,1 3-80 16,5-3-32-16,1 3 0 0,1-2-208 0,0 3-32 0,-4 1-16 16,-4 0 0-16,-6-1-208 0,-2 3 144 0,-2-2-144 0,-5 2 128 15,-4 1-416-15,-4 0-96 0,-3-2 0 0,-10 3-16 16,0 0-2480-1,0 0-512-15,0 0-80 0,0 0-32 0</inkml:trace>
  <inkml:trace contextRef="#ctx0" brushRef="#br0" timeOffset="54523.16">31061 11139 23263 0,'0'0'1024'0,"0"0"224"0,0 0-992 0,0 0-256 16,0 0 0-16,0 0 0 0,0 0 320 0,13-4 32 15,-4 2 0-15,2 0 0 0,2 2 512 0,1 0 96 16,0-1 32-16,1 1 0 0,2 0-192 0,2 3-32 15,1 1-16-15,-3 2 0 0,0-1-304 0,0 6-64 16,-3 0-16-16,-1 4 0 0,-3-1-240 0,-4 2-128 16,-3 2 160-16,-3 1-160 0,-3 2 160 0,-4 1-160 15,-5 4 160-15,-1-1-160 0,-3 4 320 0,-2-1-16 16,-1 4-16-16,-1-1 0 0,-2-3 32 0,2 0 16 0,-2 1 0 0,4-5 0 16,9-10-16-16,-1-1-16 0,0 2 0 0,1 0 0 15,2 0-48-15,0 2 0 0,3-3 0 16,3-1 0-16,1-1 32 0,4 1 0 0,2-3 0 15,3-1 0-15,3-1 16 0,3-1 0 0,1-3 0 0,3 1 0 16,18 2-112-16,-4-5-32 0,-2-1 0 0,-3-1 0 16,0 0-160-16,-1 0 0 0,-2-1 0 0,-2-1 128 0,-2-3-272 15,-2 0-64-15,-2-1-16 0,-2-1 0 16,1 0-1776 0,-5 2-368-16,-1-5-64 0,-2 3-12448 0</inkml:trace>
  <inkml:trace contextRef="#ctx0" brushRef="#br0" timeOffset="54870.05">31965 10946 22111 0,'0'0'1968'0,"0"0"-1584"16,0 0-384-16,0 0 0 0,-10 2 448 0,0 2 16 15,-1 1 0-15,1 5 0 0,0 6 256 0,-3 1 48 16,2 3 16-16,-4 4 0 0,-1 4-176 0,0 1-32 16,-1 4-16-16,2 4 0 0,-1 2-48 0,3 1-16 15,-2 0 0-15,3 1 0 0,3 0-160 0,6-3-16 0,-3-1-16 0,6-3 0 16,6-1 16-16,-1-2 0 0,2-2 0 0,5-4 0 15,4-2-48-15,2-3 0 0,0-1 0 0,0-2 0 16,2-6-48-16,-1 1-16 0,0-1 0 0,-6-7 0 16,1-4-1136-1,-4-1-224-15,-1-2-64 0</inkml:trace>
  <inkml:trace contextRef="#ctx0" brushRef="#br0" timeOffset="55004.62">31627 11431 25791 0,'5'-5'2304'0,"4"-5"-1856"15,4 5-448-15,1-3 0 0,3 2 1344 0,5 1 192 16,5-1 16-16,6 2 16 0,5 0-1200 0,8 1-240 16,4-3-128-16,-9 4 128 0,6-4-128 0,4 3 128 15,1-5-128-15</inkml:trace>
  <inkml:trace contextRef="#ctx0" brushRef="#br0" timeOffset="64130.49">5847 4930 8287 0,'0'0'736'0,"0"0"-592"0,0 0-144 0,0 0 0 15,-5-6 1120-15,1-3 192 0,2 4 32 0,-2-1 16 0,1 1-240 16,0-1-48-16,0 1-16 0,-2 2 0 15,5 3-160-15,-3-6-16 0,0 1-16 0,3 5 0 16,-4-4-48-16,1-1-16 0,3 5 0 0,0 0 0 0,-2-8-64 0,-1 3-16 16,3 5 0-16,-2-3 0 0,2 3-16 0,0 0-16 15,-3-8 0-15,1 3 0 0,2 5-32 0,0 0 0 16,-3-5 0-16,3 5 0 0,0-8-80 0,0 8 0 16,-3-6-16-16,3 6 0 0,-1-7-112 0,0 0 0 15,-2 0-16-15,3 7 0 0,0 0-112 0,0 0-32 16,0-7 0-16,0 7 0 0,0 0-16 0,0 0 0 15,0 0 0-15,0 0 0 0,0 0-48 0,0 0-16 16,0 0 0-16,0 0 0 0,0-7 0 0,0 7 0 16,0 0 0-16,0 0 0 0,0 0-80 0,0 0 0 15,0 0-128-15,0 0 192 0,0 0 16 0,0 0 0 16,3-5 0-16,-3 5 0 0,0 0-208 0,0 0 176 16,0 0-176-16,0 0 160 0,0 0-32 0,0 0-128 15,0 0 192-15,0 0-64 0,0 0-128 0,0 0 160 16,0 0-160-16,0 0 160 0,0 0-160 0,0 0 0 15,0 0 144-15,0 0-144 0,0 0 144 0,8 4-144 16,-2-1 192-16,-1 2-192 0,-5-5 160 0,6 7-160 16,-1-2 128-16,2 4-128 0,-1-2 144 0,0-1-144 15,0 3 160-15,-1-1-160 0,0 2 144 0,1-1-144 0,-2 2 128 0,1 1-128 16,1-2 144-16,1 2-144 0,-1-1 160 0,2 0-160 16,-5 2 176-16,4-3-176 0,0 3 192 0,-1 2-192 15,-3-1 176-15,2 0-176 0,1 0 160 0,0-1-160 16,-1 1 176-16,0-3-176 0,1 3 192 0,1 0-192 15,-1 0 160-15,2-3-160 0,-1 3 128 0,1 0-128 0,0 0 144 16,1-2-144-16,-2 0 160 0,2 2-160 0,-1-3 144 16,1 0-144-16,-2 0 128 0,0 0-128 0,0 1 144 0,0 2-144 15,0-5 160-15,0 4-160 16,-1-2 160-16,0 1-160 0,1 1 160 0,1-5-160 16,-2 1 160-16,1 0-160 0,1 1 160 0,-1 3-160 0,1-5 144 15,-3 3-144-15,2-1 128 0,-1 1-128 0,0 0 128 0,1-2-128 16,-2 1 128-16,0-1-128 0,-1 2 128 0,-1-2-128 15,2 3 0-15,-1-3 128 0,1 1-128 0,-1 1 0 16,1-3 144-16,-1 3-144 0,1-1 0 0,0 3 128 16,-1-1-128-16,0-2 0 0,1 2 0 0,0-1 128 15,-2 0-128-15,2 2 0 0,-2-2 0 0,1 2 0 16,0 1 0-16,1-3 128 0,-1-2-128 0,1 3 0 16,0-5 0-16,3 5 128 0,-2-3-128 0,1 2 0 15,-1-2 0-15,0 1 128 0,2 2-128 0,-1-3 0 16,2 1 0-16,0 0 0 0,-1 0 0 0,0-1 0 15,-1 1 0-15,3-2 128 0,0 2-128 0,-2-4 0 16,0 3 0-16,1-3 128 0,0 3-128 0,-1-2 0 0,-1-1 0 0,-1 2 128 16,2-3 0-16,1 2 0 0,-4 1 0 0,2-3 0 15,1 3-128-15,0-2 0 0,-1-1 0 16,2 3 128-16,0-3-128 0,1 0 0 0,0 3 0 16,1-3 0-16,-3 1 0 0,1 2 0 0,0-3 0 0,0 0 0 15,1 0 0-15,-1-1 0 0,-9-4 0 16,8 4 0-16,-2-1 0 0,-6-3 0 0,7 4 0 0,-7-4 128 15,0 0-128-15,0 0 0 0,0 0 128 0,0 0-128 16,0 0 0-16,0 0 0 0,0 0 0 0,0 0 128 16,0 0-336-16,2-6-64 0,-2 1-16 0,-4-5 0 15,-2 3-2016-15,-2 0-416 0,-1 2-80 0,1-1-14528 16</inkml:trace>
  <inkml:trace contextRef="#ctx0" brushRef="#br0" timeOffset="64613.59">6287 6080 5519 0,'0'0'496'0,"0"0"-496"15,0 0 0-15,0 0 0 0,0 0 3152 0,0 0 544 16,-5 0 96-16,5 0 32 0,0 0-1968 0,0 0-384 0,0 0-64 0,0 0-32 16,0 0-240-16,0 0-48 0,0 7-16 0,0-7 0 15,0 0-192-15,4 7-48 0,1 1 0 0,0-4 0 16,0 1-160-16,3 2-32 0,-2-2-16 0,2 3 0 16,-1 0-64-16,2-3-16 0,1 2 0 0,0 0 0 15,-1-3-16-15,3 3 0 0,0 0 0 0,1-2 0 16,0 1-32-16,0 0-16 0,-2-1 0 0,0 3 0 15,1-4-80-15,-1-2-16 0,1 2 0 0,1 0 0 16,-2 0 0-16,2-3-16 0,-1 0 0 0,-1-1 0 16,1-1-16-16,0 0 0 0,-2-3 0 0,4-1 0 15,-3 0 16-15,-1-4 0 0,-2 0 0 0,1-5 0 0,-3-1 0 0,5-3 0 16,-1-2 0-16,-4-1 0 0,0-3-48 0,-1-3 0 16,-1 3 0-16,-1-2 0 0,-1 2-16 0,0-3-16 15,-1 3 0-15,-1 3 0 0,0 5-96 0,-1 1-32 16,-1-1 0-16,1 4 0 0,-1-2-160 0,-2 0 0 15,-1 2 0-15,0 3 128 0,0-1-128 0,1 4 0 16,-4 1 0-16,3-2 0 16,0 2-1024-16,5 5-96 0,-9-5-16 0,1 1 0 15,1 1-2048-15,-1 0-400 0</inkml:trace>
  <inkml:trace contextRef="#ctx0" brushRef="#br0" timeOffset="65581.86">5087 5240 5519 0,'-5'-13'496'0,"5"13"-496"0,-1-10 0 0,-1 3 0 15,1-4 1520-15,1 4 208 0,0-3 32 0,1 2 16 16,1-1-592-16,-2 0-112 0,0-1-32 0,2 2 0 16,-2 8-32-16,4-10-16 0,-4 10 0 0,4-7 0 15,-2-2-160-15,-2 9-16 0,0 0-16 0,0 0 0 16,3-8-64-16,-3 8-16 0,2-6 0 0,-2 6 0 15,0 0 48-15,0 0 16 0,0 0 0 0,0 0 0 0,0 0 0 16,0 0 0-16,0 0 0 0,0 0 0 0,0 0-240 16,0 0-48-16,0 0-16 0,0 0 0 0,0 0-112 0,0 0-32 15,0 0 0-15,12 5 0 0,-4 0-16 0,-1 5 0 16,1 0 0-16,-2 3 0 0,2 1 48 0,1 0 0 16,1-1 0-16,1 4 0 0,2 2-32 15,1 3 0-15,-1 1 0 0,1-4 0 0,1 1-32 0,0-1-16 16,0 2 0-16,3 3 0 0,0 0 32 0,0 4 16 15,0-3 0-15,-2 6 0 0,-2-1-16 0,0 3-16 16,0 0 0-16,0 2 0 0,-1 0-80 0,1 1-16 16,-2-2 0-16,2 2 0 0,-1-3-48 0,-3 0-16 15,2-3 0-15,-2 2 0 0,3 1-16 0,-3 2 0 16,-1-2 0-16,-2 0 0 0,1 1 32 0,-2-1 0 16,-1-1 0-16,2 1 0 0,-1-3 32 0,2 0 0 15,1-1 0-15,-3-7 0 0,-1-3-48 0,1 1 0 16,0 2 0-16,0-2 0 0,2-1 0 0,-2-1 0 15,0 0 0-15,1-2 0 0,-2-2 16 0,0 0 0 16,0 0 0-16,1 1 0 0,-1-5-16 0,0 1 0 0,0 0 0 16,1-5 0-16,-6-6 0 0,0 0 0 0,3 7 0 15,-3-7 0-15,0 0-144 0,0 0 192 0,0 0-192 0,0 0 192 16,0 0-64-16,0 0-128 0,0 0 192 16,0 0-64-16,0 0-128 0,0 0 0 0,0 0 0 0,0 0 128 15,-2-7-128-15,-1 4-192 0,-1-6 32 16,-2 0 16-16,0-1-1008 15,-1 3-208-15,0-2-48 0,0 2 0 0,2-6-992 16,-1 4-208-16,-2-2-32 0,-1 3-13040 0</inkml:trace>
  <inkml:trace contextRef="#ctx0" brushRef="#br0" timeOffset="66300.05">5341 6174 11967 0,'-10'-7'1072'0,"1"0"-864"16,9 7-208-16,-9-11 0 0,-2-1 1664 0,2 1 304 15,4 2 48-15,1-1 16 0,-1-2-432 0,1 2-96 16,0-1-16-16,4 11 0 0,-1-9-224 0,1 9-48 16,0 0-16-16,0 0 0 0,1-12-176 0,-1 12-48 15,-1-8 0-15,1 8 0 0,0 0-208 0,0 0-64 16,0 0 0-16,0 0 0 0,0 0-128 0,0 0-48 15,0 0 0-15,0 0 0 0,0 0-80 0,9 2-32 16,-1 3 0-16,-1 5 0 0,1-3-96 0,-2 2-32 0,2 2 0 0,-2 3 0 16,-3-1-16-16,3-1 0 15,4 2 0-15,-1 4 0 0,-1 1-16 0,1 0 0 16,1 0 0-16,0 4 0 0,-2 1-48 0,-1-6-16 0,2 3 0 16,0-1 0-16,1 0-64 0,0 3 0 0,3 1-128 0,-1 2 192 15,0 2-64-15,1-2 0 0,1 4-128 16,0 0 192-16,-1-2-192 0,1 0 144 0,-2-3-144 15,1 3 128-15,0-3-128 0,-1 1 160 0,2-4-160 0,0 0 160 16,-2-2-32-16,1 0-128 0,1-3 192 0,-3-2-64 16,0 0 0-16,1 0 0 0,-2 1 0 0,2-5 0 15,-4 1 0-15,1-2-128 0,0-3 192 16,0 1-64-16,0 1 0 0,-3-1-128 0,1-2 192 0,-2-1-64 0,0 0-128 0,-5-5 192 16,0 0-192-16,0 0 192 0,5 6-64 0,-5-6 0 15,0 0 0-15,0 0 0 0,0 0 0 0,0 0 0 16,0 0 0-16,0 0 0 0,0 0 0 0,0 0-128 15,0 0 192-15,0 0-64 0,0 0-128 0,0 0 192 16,0 0-192-16,0 0 192 0,0 0-192 0,0 0 192 16,0 0-192-16,0 0 192 0,0 0-192 0,5-6 192 15,0 1-192-15,0 0 192 0,0-4-64 0,2 3-128 16,-2-6 192-16,0 2-64 0,0-4 0 0,1 1 0 16,1-1 0-16,0-1 0 0,2-5 0 0,1-1-128 15,0 1 192-15,1 0-64 0,-1 1 0 0,1 0-128 16,1-4 192-16,-1-1-64 0,1-1 16 0,3-1 0 15,-1 0 0-15,1 3 0 0,-1-1-16 0,0 4-128 16,-1 0 192-16,2 2-64 0,-5 3-128 0,0 3 0 16,-1 1 144-16,-1 1-144 0,-2 2 0 0,-1 2 128 15,-5 6-128-15,0 0 0 0,0 0 0 0,0 0 0 16,0 0 0-16,0 0 128 0,0 0-128 0,-7 6 0 16,-3 5 0-16,-7 2-128 15,-1-1-1024-15,2 0-192 0,2-2-32 0,1 3-16 16,2-1-2288-16,0-5-464 0</inkml:trace>
  <inkml:trace contextRef="#ctx0" brushRef="#br0" timeOffset="70505.56">10160 19939 7359 0,'0'0'320'0,"0"0"80"0,0 0-400 0,0 0 0 16,0 0 0-16,0 0 0 0,0 0 2544 0,0 0 416 0,0 0 96 15,0 0 16-15,0 0-1440 0,0 0-288 0,0 0-48 16,8 2-16-16,-1 1-128 0,-7-3-48 0,0 0 0 0,0 0 0 16,0 0-128-16,0 0-16 0,5 1-16 0,-5-1 0 15,0 0-112-15,0 0-32 0,0 0 0 0,8-3 0 16,-8 3-32-16,0 0-16 0,0 0 0 0,5-5 0 15,-1-4-128-15,-3 3-32 0,2-3 0 0,-3 0 0 0,-3 0-16 0,3 1 0 16,-2-5 0-16,-1 1 0 0,-1 0-80 0,1-4-32 16,-3 2 0-16,1-2 0 0,0-2-64 15,-2-1-16-15,-1-3 0 0,-2 1 0 0,0-5-16 0,0 1-16 16,-1-2 0-16,2 2 0 0,-2 1-64 0,-2-3-16 16,1 2 0-16,0-2 0 0,-1 3-16 0,-1-4-16 15,-1 2 0-15,-1-2 0 0,-1 3-16 0,-1 2 0 16,1-2 0-16,-1 3 0 0,0 2-48 0,0 1-16 15,2-2 0-15,0 4 0 0,0 0-16 0,2 2 0 16,0 0 0-16,0 1 0 0,2 3-16 0,0-1-128 16,2 2 192-16,-1 1-64 0,0 0-128 0,1 2 160 15,-2 2-160-15,5-1 160 0,-5 1-160 0,3 1 160 16,1 3-160-16,-1-2 160 0,0 1-160 0,2-1 0 16,1 2 0-16,1 1 0 0,0 0 0 0,5 0 0 15,0 0 0-15,0 0 0 0,-5 4 0 0,5-4 0 0,-7 2-144 0,7-2 144 16,0 0-160-16,0 0 32 0,-5 4 0 0,5-4 0 31,0 0-256-31,-5 4-32 0,0 0-16 0,5-4 0 16,0 0-352-16,0 0-80 0,-5 5-16 0,5-5 0 15,-8 1-1152-15,8-1-224 0,0 0-48 0,0 0-16 16,0 0-352-16,0 0-64 0,0-6-16 0,0 6-10256 0</inkml:trace>
  <inkml:trace contextRef="#ctx0" brushRef="#br0" timeOffset="71019.91">9556 19299 6447 0,'0'0'576'0,"0"0"-576"16,0 0 0-16,0 0 0 0,0 0 2352 0,0 0 352 15,0 0 80-15,0 0 16 0,0 0-976 0,0 0-192 16,0 0-32-16,0 0-16 0,-5 10-208 0,5-10-32 15,-4 7-16-15,4-7 0 0,0 0-224 0,0 0-32 16,0 0-16-16,0 0 0 0,0 0-160 0,-6 1-48 16,6-1 0-16,-6-2 0 0,-1-1-112 0,2-3-32 15,0-2 0-15,1 2 0 0,-1-6-16 0,1 1-16 16,-1-2 0-16,0-1 0 0,0-1-96 0,0 0 0 16,0-2-16-16,0 2 0 0,-1-3-160 0,1 2-16 0,-1-2-16 0,1 2 0 15,2 0-112-15,-4 1 0 16,3-1-16-16,2 1 0 0,1-1-16 0,-3 2 0 0,1 1 0 15,3-1 0-15,0-1 32 0,0 2 0 16,0 2 0-16,3-2 0 0,-1 3-64 0,0 1 0 16,-1 0 0-16,1 1 0 0,1 1 0 0,-1-1-16 15,4 4 0-15,-6 4 0 0,2-6-32 0,-2 6 0 16,5-5 0-16,-5 5 0 0,7-3 0 0,-7 3 0 0,8 0 0 0,1 3 0 16,0-2-16-16,1 4-128 0,3-1 192 15,0 0-64-15,1 2 0 0,2 3 0 0,0-1 0 16,1 2 0-16,-1 3 32 0,1-3 0 0,10 1 0 0,0-1 0 15,-7 2-32-15,2-1 0 0,-2-2 0 0,0 3 0 16,2-5-128-16,-3 3 192 0,1-2-192 0,0 2 192 16,-1-4-192-16,-4 3 0 0,0-4 0 0,-1 1 0 15,-1 0 0-15,-2-2 0 0,-2-2 0 0,-1 1 0 16,-8-3-1216-16,0 0-256 0,7-4-64 16,-2-1-12160-16,-1-5-2432 0</inkml:trace>
  <inkml:trace contextRef="#ctx0" brushRef="#br0" timeOffset="71898.86">11159 19646 15087 0,'0'0'656'0,"3"8"160"0,-3-8-656 0,1 6-160 15,2 3 0-15,-3-2 0 0,0-1 768 0,1 2 128 16,0-3 32-16,-1-5 0 0,1 9 352 0,1-4 64 15,-2-5 0-15,0 6 16 0,0-6-144 0,0 0-16 16,0 0-16-16,0 0 0 0,0 0-32 0,0 0-16 16,0 0 0-16,0 0 0 0,0 0-208 0,0 0-32 15,0 0-16-15,0 0 0 0,-5-5-64 0,-1-3-16 0,0-3 0 0,1-2 0 16,0-1-16-16,0 0 0 16,-1-2 0-16,-1-1 0 0,2-2-160 0,0 0-48 0,-1 0 0 15,1-3 0-15,-2 1-96 0,1 0-32 0,2 1 0 0,-1-3 0 16,-1-4-128-16,-1 3-48 0,0-5 0 0,-1 2 0 15,-2-3-16-15,0-1 0 0,-2 1 0 16,-1-4 0-16,-1-3 112 0,2 1 16 0,-1 2 0 0,0-1 0 16,-1 1-256-16,3 2-128 0,-4 1 160 0,3 1-160 15,1 0 0-15,2-1 128 0,0 5-128 0,3-1 0 16,-2 3 464-16,3 1 48 0,-3-4 16 0,2 4 0 0,2-2-528 16,-1 1 0-16,3 1 0 0,-1-3 0 0,-1 4 128 0,4 1-128 15,-4 0 0-15,3 2 0 0,0 1 128 0,0 3-128 16,-1-2 0-16,1 4 0 0,1 2-128 15,0-1-96-15,-1 3-16 0,1 2 0 0,0 7 240 0,0 0 0 16,0 0 0-16,0 0 0 0,0 0 0 0,0 0 0 16,0 0-128-16,0 0 128 0,0 0-256 0,0 0-16 15,0 0 0-15,0 0 0 16,-4 4-560-16,-1-1-96 0,1 3-32 0,0-3 0 16,-2 0-2064-16,1-1-432 0,-2 1-64 0</inkml:trace>
  <inkml:trace contextRef="#ctx0" brushRef="#br0" timeOffset="72450.49">10647 18641 14735 0,'0'0'1312'0,"0"0"-1056"0,-5 9-256 0,1-3 0 15,0 3 512-15,2-3 64 0,-1 2 0 0,1 1 0 16,-1-4 688-16,3-5 144 0,-2 9 16 0,0-4 16 16,2-5-176-16,-1 6-48 0,1-6 0 0,0 0 0 15,0 0-64-15,0 0-32 0,-4 8 0 0,4-8 0 16,0 0-176-16,0 0-48 0,0 0 0 0,0 0 0 0,0 0-64 0,-4-8-32 16,1 2 0-16,0-5 0 0,2 0 48 0,-1-3 16 15,2 0 0-15,0-1 0 0,0-3-416 0,2 1-64 16,-1-2-32-16,3-2 0 15,0 0 272-15,1-1 48 0,2-3 16 0,1 0 0 16,1-4-448-16,-2 2-96 0,2-2-16 0,2 3 0 0,-1-5 128 0,-1 3 0 16,1 1 16-16,1-1 0 0,2 3-64 0,-2 1-16 15,1-3 0-15,-1 6 0 0,-2 0 64 0,1 2 16 16,-1 3 0-16,0 2 0 0,-1 1-32 16,-1 4-16-16,-2 0 0 0,2 4 0 0,-1 0-16 0,-6 5 0 15,7-5 0-15,-7 5 0 0,8-1-16 0,3 2 0 16,-1 3 0-16,0-1 0 0,0 1 32 0,2 6 0 15,2 1 0-15,-2 3 0 0,1 2-16 0,0 3 0 16,3 5 0-16,-1 3 0 0,3-3-16 0,-3 4-16 16,1-1 0-16,-1 3 0 0,-2-2-16 0,-1 2 0 15,1 0 0-15,0-3 0 0,0-1-16 0,1-1 0 0,-2 0 0 16,1-3 0-16,1-3-144 0,-1-1 128 16,-1-2-128-16,-3 1 128 0,1-6-128 0,1 0 0 15,-1-3 0-15,-1 0 0 0,-2-6 0 0,1-1 0 0,-2-2 0 16,3-1-176-1,-2-6-720-15,-5 0-160 0,2-4-32 0,-2 0 0 0,0-4-1824 16,-4-2-368-16</inkml:trace>
  <inkml:trace contextRef="#ctx0" brushRef="#br0" timeOffset="78508.75">25555 10324 1839 0,'0'0'160'0,"-9"2"-160"16,9-2 0-16,0 0 0 0,-9 0 2240 0,9 0 432 16,0 0 80-16,-9 2 0 0,9-2-1248 0,-9 3-256 15,9-3-48-15,-11 5-16 0,-1 0-176 0,2-1-48 0,0 1 0 0,0 2 0 16,-2 0 112-16,2 3 16 0,0-5 0 16,1 0 0-16,1 0 0 0,8-5 0 0,0 0 0 0,0 0 0 15,0 0-160-15,0 0-32 0,0 0 0 0,0 0 0 16,0 0-16-16,0 0-16 0,16-4 0 0,3 0 0 15,4-1-80-15,3 2-16 0,5-6 0 0,3 4 0 16,3-4-240-16,0 4-48 0,-2 1-16 0,2-1 0 16,0-3-192-16,0 3-32 0,0 0-16 0,1-1 0 15,-2 2-224-15,0 1 176 0,1 1-176 0,0 0 160 16,0 2-32-16,-1 2-128 0,-3-2 192 0,-3 1-64 16,-3 0 0-16,-5-1 0 0,-5 0 0 0,-3 0 0 15,-14 0-128-15,0 0 160 0,0 0-160 0,0 0 160 16,0 0-32-16,0 0 0 0,-12 4 0 0,-9 0 0 15,-7 0 32-15,-3-2 0 0,-5 1 0 0,-1-1 0 16,-2 0-160-16,-2-1 192 0,0 1-192 0,1 0 192 0,-1-1-16 0,3 1 0 16,0-2 0-16,-3 0 0 0,-1 0 0 15,0 2 0-15,-1-1 0 0,6-1 0 0,1 1-176 0,7 2 192 16,5 1-192-16,4-1 192 0,6 3-192 0,4-3 192 16,10-3-192-16,0 0 192 0,0 0-192 0,0 0 0 15,0 0 0-15,16 2 0 0,6-2 192 0,6 0 16 16,5-3 0-16,5-1 0 0,4-1-80 0,1 1-128 15,-1 1 176-15,1-5-176 0,2 0 144 0,2 1-144 16,1-5 0-16,3 2 144 0,0 4-144 0,2 1 192 16,2-3-192-16,-3 2 192 0,-3 2-192 0,-5-1 0 15,-1 1 0-15,-6 1 0 0,-8 2 0 0,-6 0 128 16,-8 1-128-16,-5 0 0 0,-10 0 144 0,0 0-144 0,-9 5 160 0,-7 3-160 16,-10-3 128-16,-5 2-128 0,-6 3 0 15,-10-3 144-15,-10 2-144 0,-1-3 0 16,2 2 144-16,0-2-144 0,2-2 0 0,0 1 144 0,2 1-144 0,3-3 0 15,2-1 176-15,-2 2-176 0,-1-1 160 0,4 1-160 16,4-2 176-16,6 1-176 0,7-2 192 0,6 0-192 16,5 0 128-16,7-1-128 0,11 0 0 0,0 0 0 15,0 0 0-15,0 0 160 0,18-1-160 0,6-1 128 16,5-2-128-16,12-3 192 0,5 2-192 0,1 2 192 16,-2-5-192-16,5 0 0 0,2 1 0 0,1-4 0 15,0 4 0-15,4-3 0 0,4 3 128 0,0-2-128 16,1 4 0-16,-5 2 0 0,-1-3 0 0,-6 4 0 15,-8 1 0-15,-11 2 0 0,-8 0 0 0,-9 2 0 16,-14-3 0-16,0 0 0 0,0 0 0 0,-17 9 0 0,-9 2 0 16,-6-2 0-16,-7 1 0 0,-8-2 0 0,-6 1 0 0,-5-3 0 15,-1 0 0-15,-2 2 0 0,0-3 0 0,3 1 0 16,0 2 0-16,1-5 0 0,1-1 0 0,2-1 0 16,3-1 0-16,7 0 0 0,5 0 0 0,7 2 0 15,6-1 128-15,7 0-128 0,7 1 0 0,12-2 0 16,0 0 0-16,0 0 0 0,0 0 0 0,10 0 0 15,8-2 0-15,8 0 0 0,7-3 0 0,7 1 0 16,3-3 0-16,1 0 0 0,1-2 0 0,2 1 0 16,3 1 0-16,-1-2 0 0,1 1 0 0,1 1 0 15,2 1 0-15,0 5 0 0,1-1 0 0,-10 0 0 16,-7 2 0-16,-5 3 0 0,-4-1 0 0,-8 2 0 0,-2 0 0 16,-7 2 0-16,-11-6 0 0,0 0 0 0,0 0 0 15,-6 12 0-15,-7-2 0 0,-4 1 0 0,-6-4 0 0,-8 2 0 16,-6 0 0-16,-3-3 0 0,-2-1 0 15,0-2 0-15,0-1 0 0,1-1 0 0,0 2 0 0,3-1 0 16,3-2 0-16,0 0 0 0,1 2 0 0,4-2 0 16,3 0 0-16,3 0 0 0,2 0 0 0,6-2 0 15,4 0 0-15,12 2 0 0,0 0 0 0,0 0 0 16,10-9 0-16,7-1 0 0,3 4 0 0,9-3 0 16,4 2 0-16,6-3 0 0,2 1 0 0,4-2 0 15,1 2 0-15,6-1 0 0,1 3 0 0,2-2 0 16,1 3 0-16,-2-2 0 0,2 2 0 0,-2 2 0 15,-2 0-128-15,-5 1 128 0,-6 1 0 0,-10 2 0 16,-6 0 0-16,-11 0 0 0,-14 0 0 0,0 0 0 16,0 0 0-16,-13 5-176 0,-11-1 176 0,-9-1-128 15,-9-1 128-15,-5 2-192 0,-9 1 192 0,-1-1-192 0,-8-1 192 16,0 0-128-16,1 0 128 0,2 2-128 0,0 0 128 16,6 0 0-16,1 3 0 0,3-3 0 0,0-1 0 15,5 0 0-15,4 1 0 0,7-2 0 0,7 0 0 0,7 1 0 16,6 0 0-16,7-1 0 0,9-3 0 0,0 0 0 15,0 0 0-15,21 2-128 0,9-4 128 16,7 0-128-16,7 1 128 0,2-2-128 0,2-1 128 0,4 0 0 16,4-2 0-16,4 2 0 0,1 2 0 0,1 0 0 15,0 1 0-15,-4 1 0 0,-8 0 0 0,-5 0 0 16,-8 0 0-16,-10 1-128 0,-10 2 128 0,-17-3 0 16,0 0 0-16,0 0 0 0,-17 9 0 0,-10-3 0 15,-9 1 0-15,-8-1 0 0,-10-2 0 0,-2 1 0 16,-1-1 0-16,0 2 128 0,0-3-128 0,3-1 0 0,4 2 0 15,5-1 0-15,4-3 0 0,6 3 0 0,4 0 0 0,8-1 128 16,8 0-128-16,6 0 0 0,9-2 0 0,0 0 0 31,14 13-704-31,8 0-144 0,3-3-48 0,13 3-12368 16,8-5-2480-16</inkml:trace>
  <inkml:trace contextRef="#ctx0" brushRef="#br0" timeOffset="82835.21">21118 11312 9087 0,'0'0'400'0,"-10"-1"96"0,0-2-496 0,1 3 0 0,0 0 0 0,2 1 0 16,-2 2 912-16,9-3 96 0,-10 2 16 0,1 4 0 16,9-6-512-16,-9 5-80 0,9-5-32 0,0 0 0 15,0 0 176-15,0 0 16 0,0 0 16 0,9 11 0 16,1-6 608-16,3 0 128 0,4-1 32 0,5 0 0 0,1-3-400 0,6-1-80 15,2 0 0-15,3 1-16 0,4-2-256 0,5 1-48 16,4-1-16-16,3 1 0 0,2 0-32 0,3-3 0 16,2-2 0-16,3 0 0 0,2 1 208 0,5-3 32 15,4 0 16-15,6 0 0 0,2-1-96 16,-1 0-32-16,1-2 0 0,1 3 0 0,2-3-160 0,3 3-48 16,4-2 0-16,-4 3 0 0,-5-4-32 0,0 3-16 15,-1-2 0-15,4 2 0 0,2-1-80 0,-1 2-32 16,-3 2 0-16,0 2 0 0,2-2-144 0,2 0-16 15,2 1-128-15,-2 2 192 0,1 1-192 16,-2-1 176-16,-1-2-176 0,3 2 160 0,6 1-160 0,-6 0 0 16,0-4 0-16,-2 2 0 0,-2-3 128 0,0 2-128 15,2-1 0-15,-1 2 128 0,-3-2-128 0,-3 0 0 16,1 1 0-16,-3 2 0 0,3-3 0 0,-1 4 0 16,1 0 0-16,-6-1 0 0,-5-1 128 0,2 0-128 0,1 2 128 15,4 3-128-15,5-1 176 0,1 1-48 0,1-1-128 16,-2 5 192-16,-3-1-48 0,3 1-16 15,1 0 0-15,4 0 0 0,-2-1-128 0,-1 3 128 0,-3-3-128 0,-1-1 128 16,-4-5-128-16,2 0 0 0,-1 0 0 0,-2-2 128 16,-2 4 0-16,0 1-128 0,-4-2 192 0,-1 0-64 15,0-1 160-15,-1 2 32 0,-1 1 0 0,-1 1 0 16,-1 0-96-16,-6-1-16 0,-3 0 0 0,-3 0 0 16,-5 1-64-16,-1-3-16 0,-5-2 0 0,-3 1 0 15,-6 0 0-15,0 0-128 0,-5 0 192 0,0 1-64 16,-4 0-128-16,-6 2 160 0,-4-2-160 0,-3-1 160 15,-7 0-160-15,0 0 0 0,0 0-192 0,-12-1-12688 16,-13-4-2544-16</inkml:trace>
  <inkml:trace contextRef="#ctx0" brushRef="#br0" timeOffset="84887.25">5130 5340 13583 0,'-7'-7'592'0,"3"3"144"0,-3-4-592 0,0 2-144 0,-1-4 0 0,1 1 0 15,-1-3 960-15,0 1 176 0,1 0 16 0,0-3 16 16,1 1 0-16,-2 1 0 0,1 0 0 0,-1 0 0 15,-2 2-208-15,2-1-32 0,1 3-16 0,-1-2 0 16,2 2-112-16,-1-2-32 0,0 3 0 0,2-2 0 16,1 2-48-16,1-2-16 0,-1 2 0 0,2 0 0 15,1-2-32-15,1 4-16 0,0 5 0 0,0-7 0 16,0-1-96-16,0 4-32 0,0 4 0 0,0 0 0 0,-2-7-64 0,2 7-16 16,0 0 0-16,0 0 0 0,0 0-48 0,0 0-16 15,0 0 0-15,0 0 0 0,0 0-160 0,0 0-32 16,0 0-16-16,0 0 0 0,0 0 16 0,0 0 16 15,0 0 0-15,0 0 0 0,0 0-16 0,7 5 0 16,-1 0 0-16,2-1 0 0,-1 1-32 0,2 2-16 16,0-2 0-16,1 4 0 0,0-1-16 0,2 2-128 15,-1-1 192-15,3 5-64 0,2 1 0 0,0 2-128 16,1 2 192-16,0 1-64 0,1 1 0 0,1 3-128 16,0 1 192-16,2 1-64 0,-3 0-128 0,-1 0 192 15,2 2-192-15,-2 0 192 0,-2 0-192 0,0-2 160 0,1 3-160 16,-1 2 160-16,0-3-16 0,-1 1 0 15,-2-3 0-15,-1 2 0 0,-1-2 16 0,2 4 0 16,-3 0 0-16,1-2 0 0,0 1 16 0,-1-2 0 16,0 2 0-16,0 2 0 0,-1-3-48 0,0 2 0 15,0 2 0-15,-1-3 0 0,4 2-128 0,-4-2 128 16,3-5-128-16,-2 0 128 0,1 0-128 0,-2-2 0 16,1 0 144-16,0-2-144 0,-2-1 160 0,0-1-32 15,1 0-128-15,-2-2 192 0,0 2-64 0,0-3 0 0,-1 0-128 0,0-1 192 16,-4-5-64-16,1 1-128 0,1-2 176 0,0 1-176 15,-2-9 160-15,0 0-160 0,0 0 128 0,0 0-128 16,0 0 160-16,-3 6-160 0,3-6 192 0,0 0-192 16,0 0 208-16,0 0-64 0,-6-2-16 0,1-1 0 15,-2-3-128-15,2-1 160 0,0 0-160 0,0-5 160 16,0 1-160-16,0 0 0 0,-1-5 144 0,-1-2-144 0,1 1 0 16,0-2 0-16,-2-2 0 0,0-2 128 0,1 1-128 15,-2-3 0-15,0-4 0 0,0 4 0 0,-2-6 0 0,2 5 0 16,-2-5 0-16,0 1 0 0,1 2 0 0,0-2 0 15,-2 0 0-15,0 2 0 0,-1-4 0 0,-1 2 0 16,1 2 0-16,-1-2 0 0,1 1 0 0,-2 2 0 16,1-3 0-16,0 2 0 0,-4-1 0 0,1 0 0 15,-1 3 0-15,1-2 0 0,1 3 0 0,-1 2 0 16,1-3 0-16,2 4 0 0,-3-3 0 0,2 0 0 16,0 2 0-16,2 0 0 0,0-2 0 0,1 3 0 15,1 3 0-15,3 0 0 0,-1 1 0 0,1 2 0 0,2 0 0 16,-1 4 0-16,1-1 0 0,2 2 0 15,3 4 0-15,-2 0-128 0,2 2 128 0,1 5 0 16,0 0 0-16,0 0-128 0,0 0 128 0,8 2 0 16,-1 3-144-16,2 5 144 0,1 2 0 0,2 0-144 15,1 5 144-15,0 3 0 0,3 4 0 0,2 1-128 0,1 3 128 0,1 1 0 16,0 1 0-16,2 3 0 16,1 3 0-16,1 2 0 0,1 5 0 0,2 3 0 0,1-3 0 0,1 3 0 15,-5-1 0-15,3 0 0 16,0-3 0-16,-1 3 0 0,1-3 0 0,-3 2 0 15,-2-1 0-15,1 3 0 0,0-4 0 0,-3 1 0 0,-2 2 0 0,-2-3 0 16,0 2 128-16,-4-3-128 0,1-2 0 0,0-2 0 16,-6-3 144-16,4-2-144 0,-4 0 128 15,2-4-128-15,-4 0 144 0,-1-3-144 0,2 2 160 0,-1-5-160 16,-2-1 128-16,-1-3-128 0,0-1 0 0,3-3 144 0,-4-6-144 16,0 1 128-16,-1-9-128 0,0 0 128 15,0 0 0-15,0 0 0 0,0 0 0 0,-5-10 0 0,1-5 64 16,-1-3 0-16,-1-3 0 0,-2-4 0 0,-2-4-192 15,1 1 128-15,-1-2-128 0,0-6 128 0,0-1-128 0,-4-2 0 16,1-4 0-16,0 1 128 0,-1 0-128 0,2-3 0 16,-1 3 0-16,3-2 0 0,-3 2 0 0,0 2 0 15,1 0 0-15,-1 3 0 0,2 0 0 0,-1 0 0 16,-2 0 0-16,3 3 0 0,1 5 0 16,1-2 0-16,-2 5 0 0,4 3 0 0,0 4 0 0,2 3 0 15,0 5 0-15,2 0 0 0,1 4-176 0,2 7 176 16,0 0-128-16,0 0 128 0,0 0-160 0,3 7 160 15,1 5-192-15,1 5 192 0,2 3-176 16,2 4 176-16,0 9-160 0,3 3 160 0,4 2-128 0,1 5 128 0,0 7 0 16,2 2-144-16,3 3 144 0,-2 2 0 15,1 3 0-15,-1-3 0 0,-1-3 0 0,0 0 0 16,-2-3 0-16,-2-4 0 0,-1-2 0 0,-3-1 0 16,0-1 0-16,-1-5 0 0,-4 0 0 0,0-2 0 0,0-3 0 0,-1-1 0 15,-3-7 0-15,2 0 0 0,-4-2 0 0,0-4 0 16,0-3 0-16,0-6 128 0,0-3-128 0,0-7 0 15,0 0 128-15,0 0-128 0,-8-7 160 0,1-2-160 16,-2-6 192-16,0-5-64 0,-1-1-128 16,0-6 192-16,-2-1-192 0,-1-4 0 0,1-3 128 0,-1-1-128 15,0-4 0-15,1-2 0 0,-2 0 0 0,1 0 0 16,-1-4 0-16,0 2 0 0,-1-4 0 0,-1 0 0 16,2 1 0-16,0-1 0 0,-2-2 0 0,1 5 0 0,-1-2 0 15,0 2 0-15,1 1 0 0,1 3 0 16,-3-2 0-16,4 2 0 0,-2 3 0 0,1 0 0 0,0 1-128 15,2 1 128-15,0 3 0 0,2 3 0 0,-2 4-144 0,4 2 144 16,0 5 0-16,3 4-144 0,-3 3-48 0,4 1 0 16,2 5 0-16,-2-2 0 15,4 8-864-15,0 0-176 0,0 0-48 0,3 10 0 16,0 3-1280-16,4-3-272 0,0 3-48 0</inkml:trace>
  <inkml:trace contextRef="#ctx0" brushRef="#br0" timeOffset="85824.26">5040 5886 17215 0,'0'0'768'0,"0"0"144"0,0 0-720 0,0 0-192 15,0 0 0-15,0 0 0 0,0 0 1536 0,0 0 288 16,0 0 48-16,0 0 16 0,-9 1-256 0,1 0-48 15,8-1-16-15,0 0 0 0,-6-1-112 0,-1 0-32 16,0-1 0-16,7 2 0 0,-5-6-192 0,1-2-32 16,2-3-16-16,2 1 0 0,1-3-352 0,4-2-80 0,-1 0-16 0,4-1 0 15,0 0-256-15,3 1-48 16,1-2-16-16,2 1 0 0,3-1-144 0,1 1-16 16,-1 0-16-16,2 4 0 0,2 1-64 0,-1 1-16 15,2 5 0-15,-2 3 0 0,-1 3-32 0,-1 3 0 0,0 5 0 0,-3 2 0 16,-1 3 0-16,-3 3 0 0,1 2 0 15,-6 2 0-15,-3 3 96 0,-3 0 16 0,-2 1 0 16,-1 1 0-16,-5-2 64 0,-2 3 16 0,-2-3 0 16,-2 0 0-16,-1 2-32 0,-3-4 0 0,-1-3 0 0,0-2 0 15,0-1-80-15,0-7-16 0,0-2 0 16,0-6 0-16,1-3 112 0,2-7 16 0,-2-2 0 0,4-5 0 16,0-3-48-16,4-5 0 0,1-1 0 0,4-3 0 15,2 1-272-15,4-4 128 0,5 0-128 0,1 0 0 0,3-1 0 16,3 1 0-16,2 0 0 0,3 3 0 0,0-2 0 0,2 7 0 15,2 4 0-15,-1 5 0 0,1 2-144 0,-2 8 144 16,1 7-128-16,-2 7 128 0,0 4 0 0,-3 4-160 16,0 4 160-16,-2 2 0 0,-5 8 0 15,-1 1 0-15,-8 3 0 0,0-1 0 0,-5-1 0 0,-2-2 0 16,-5 0 0-16,1-2 0 0,-4-1 0 0,-1-4 176 16,0-3-48-16,-1-3-128 0,0-2 192 0,0-4-192 15,-1-7 192-15,2-3-192 0,-2-7 240 0,1-4-64 16,2-7-16-16,1-5 0 0,0-8 32 0,1 1 0 15,5-4 0-15,1 1 0 0,5-1-192 0,2 0 0 16,3-4 0-16,5 4 128 0,2 0-128 0,3 2 0 16,2 1 0-16,2 6 0 0,1 3 0 0,1 6-176 15,0 6 176-15,0 4-128 0,1 7 128 0,-1 4-160 0,-1 6 160 0,-2 3-160 16,-2 6 160-16,-2 4 0 16,-8 1 0-16,-2 4-128 0,-4 2 128 0,-2 4-208 0,-1 4 80 0,-8 9 128 31,0-6-1504-31,2-5-176 0,1-3-48 0,1-6-19680 0</inkml:trace>
  <inkml:trace contextRef="#ctx0" brushRef="#br0" timeOffset="88108.44">5373 5890 7487 0,'0'0'320'0,"0"0"80"0,0 0-400 0,0 0 0 0,0 0 0 0,0 0 0 15,0 0 1136-15,0 0 144 0,-9 5 16 0,9-5 16 16,-9 7 128-16,0-2 32 0,-2-2 0 0,2 2 0 0,0 1 32 0,0-2 16 16,-1 1 0-16,0-4 0 15,-2-3-48-15,0 1-16 0,2-1 0 0,-3 1 0 0,-2-3-144 0,-1-3-32 16,4 2 0-16,-1 1 0 0,0-8-400 0,2 3-96 16,1-2-16-16,2 0 0 0,0-1-192 0,5-2-32 15,1-2-16-15,4 0 0 0,0 1-224 0,3-1-48 16,2 0-16-16,4 1 0 0,3 0-240 0,1 0 0 15,0 1 128-15,3 2-128 16,3-1 0-16,-1 3 0 0,-1 4 0 0,0 5 0 0,3 1 0 0,-3 3 0 16,-1 6 0-16,-2 2 0 0,-1 3 0 0,-3 3 0 15,-3 1 0-15,-4 1 0 0,-1 3 0 0,-2 3 0 16,-2-2 0-16,-5 1 0 0,-4 2 144 0,-1-3 48 16,0 1 0-16,-2-4 0 0,0-2 224 0,-1 0 48 15,1-2 16-15,-2-2 0 0,0-1 0 0,2-3 0 16,-1 0 0-16,-1-1 0 0,0-1-160 0,1-5-48 15,1-4 0-15,0-1 0 0,2 0-16 0,1-4-16 16,0-2 0-16,4 1 0 0,1-6-48 0,3 2-16 16,1-2 0-16,1-2 0 0,1-2-176 0,3-1 128 15,2 1-128-15,4 0 128 0,0 1-128 0,3 2 0 16,0 3 0-16,4 1 0 0,2 3 0 0,-2 0 0 0,2 3 0 16,-1 4 0-16,-3 3 0 0,0 5 0 0,-1-1-144 0,-2 8 144 15,-5 5 0-15,-5 1 0 16,3 6-128-16,-6 0 128 0,-4 4 0 0,-4-1 0 15,-2-4 0-15,-2 2 0 0,1-4 0 0,-4-3 0 0,-4-1 0 0,0-1 144 16,1-1-144-16,0-4 128 0,-4-1-128 0,8-8 128 16,0 0 96-16,1-1 16 0,-1-7 0 0,0-1 0 15,2-1 80-15,2-6 0 0,1-5 16 0,1-1 0 0,2-5-96 16,2-1-32-16,3-1 0 0,2-3 0 0,3 2-208 16,4-2 0-16,1 3 128 0,1 1-128 0,5 0 0 15,0 3 0-15,2 1 0 0,-1 4 0 0,0 6 0 0,-1 0 0 16,-2 4 0-16,-1 5 0 0,1 2-128 15,-3 5 128-15,-2 3 0 0,-3 4 0 0,-1 1 0 16,-4 3-128-16,-3 2 128 0,-2 1 0 0,-1 0 0 0,-6 1 0 16,0-2 0-16,-2-2 0 0,-2-3 0 0,1-2 0 15,1 0 0-15,0-6 0 0,0-2 0 0,0-1 128 16,1-4-128-16,2-5 0 0,-1-3 160 0,2-4-160 16,0-2 160-16,5-2-160 0,0-5 128 0,2 0-128 15,3 0 0-15,3-1 144 0,2 2-144 0,3-3 0 16,-1 1 0-16,3 2 0 0,3 1 0 0,0 1 0 15,0 3 0-15,-2 1 0 0,-1 4-368 0,-1 1 48 0,0 4 16 16,0 2 0 0,1 3-1760-16,-2 4-368 0,-2 5-64 0,-1 0-16080 0</inkml:trace>
  <inkml:trace contextRef="#ctx0" brushRef="#br0" timeOffset="91159.13">23040 14624 13823 0,'-7'-24'1216'0,"4"14"-960"0,1-1-256 0,0-2 0 16,1 1 448-16,1 0 64 0,-1-1 0 0,2 7 0 16,-1 6 192-16,0 0 64 0,5-9 0 0,2 2 0 15,-7 7-192-15,0 0-16 0,0 0-16 0,7-2 0 16,-7 2 112-16,0 0 32 0,0 0 0 0,0 0 0 15,5 9-144-15,-2 3-32 0,-3 4 0 0,-1-1 0 16,-1 3-64-16,-3 0-32 0,0 1 0 0,0 2 0 16,0 5-176-16,1-1-48 0,0 2 0 0,2-1 0 15,-1-1-192-15,3 1 176 0,0-3-176 0,3 1 160 16,-1 2-160-16,2-6 0 0,1-2 0 0,3 0 0 0,1-1 224 16,2-3-32-16,3-2-16 0,0 1 0 0,3-1 144 15,0-2 16-15,3 2 16 0,1-1 0 0,2-6-128 0,2 1-32 16,5 2 0-16,0-2 0 0,1-3-64 0,2 1-128 15,2-3 176-15,6 6-176 0,4-3 160 0,0-1-160 16,4-3 128-16,1 0-128 0,3-2 128 0,1-1-128 16,5 3 0-16,4-5 128 0,6-4-128 0,2 4 0 15,0-2 144-15,3 0-144 0,1 0 0 0,1-4 128 16,3 3-128-16,4-3 0 0,3 8 0 0,1-5 0 16,-1-1 0-16,2 4 0 0,2-3 0 0,3 6 0 15,2 2 0-15,-1-3 0 0,-2-1 0 0,3 1 0 0,3 1 0 16,1 1 0-16,-1 1 0 0,0-1 0 15,-2 0 0-15,4 2 128 0,2 3-128 0,0 2 0 0,-3-3 0 0,-1 2 128 16,0 2-128-16,1 2 0 0,2 5 0 0,0 0 0 16,-2-5 0-16,2 4 0 0,2 2 0 15,-3 0 0-15,2-2 0 0,0-2 0 0,-4-4 0 0,2 4 0 16,2 4 0-16,-3-4 0 0,-4-3 128 16,-1-1-128-16,3 2 0 0,-2 0 0 0,-1 2 0 0,-5-3 0 15,0 2 0-15,-2-3 0 0,-1 4 0 0,0 1 0 16,1-5 0-16,-3 0 0 0,-2 0 0 0,0-3 128 15,-2-1-128-15,1 1 0 0,3-3 0 0,-4 3-128 16,-4-1 128-16,-2-1 0 0,-1-2 0 0,0 3 128 16,4-1-128-16,-2 1 0 0,0 1 0 0,-3-2 0 15,-2 1 0-15,1-2 0 0,-2 2 0 0,-1-2 0 0,0 1 0 16,-2 1 0-16,-5 0 0 0,0-1 0 0,-3 2 0 16,-3-2 0-16,-3 2 0 0,-2 1 0 0,-6-1 0 15,-1-1 0-15,-4 1 0 0,-4-2 0 0,-4 1 0 0,-3-1 176 16,-4-2-176-16,-4-2 192 0,-2-1-48 0,-3 1 0 15,-2-1 0-15,-2 0 0 0,-2 1 48 0,-1 1 0 16,1-1 0-16,-9 2 0 0,0 0-192 0,9-3 160 16,-9 3-160-16,7-4 160 0,0 0-32 0,-7 4 0 15,6-3 0-15,-6 3 0 0,5-7 112 0,-2 0 16 16,3 2 0-16,-3-1 0 0,-3 6-112 0,0 0-16 16,3-9 0-16,1-1 0 0,0 2 80 0,-4 8 16 15,5-7 0-15,0-4 0 0,0-1 48 0,3-1 16 16,-1 0 0-16,4-2 0 0,1-1 96 0,2-2 32 0,-1-1 0 15,4-5 0-15,0-2 32 0,2-1 0 0,2-3 0 0,2-1 0 16,2 0-96-16,0 0-16 0,2-2 0 16,-1 1 0-16,0-2-160 0,1 2-48 15,-3 6 0-15,0 3 0 0,-5 0-128 0,-1 4 160 0,-4 1-160 0,0 6 160 16,-5 2-160-16,-1 5 0 0,-8 5 0 0,0 0 0 31,0 0-1280-31,0 0-272 0,-7 9-64 0,-2 4-15360 0</inkml:trace>
  <inkml:trace contextRef="#ctx0" brushRef="#br0" timeOffset="96996.58">4968 5410 5519 0,'0'0'496'0,"0"0"-496"16,0 0 0-16,0 0 0 0,0 0 1360 0,0 0 176 16,0 0 48-16,0 0 0 0,0 0-576 0,0 0-112 15,0 0-32-15,0 0 0 0,0 0 128 0,-3-5 32 16,3 5 0-16,0 0 0 0,0 0 16 0,0 0 16 16,0 0 0-16,0 0 0 0,-3-7-144 0,3 7-16 15,0 0-16-15,0 0 0 0,0 0-144 0,0 0-32 16,0 0 0-16,0 0 0 0,0 0-192 0,0 0-64 15,0 0 0-15,0 0 0 0,0 0-80 0,0 0-32 16,-2 7 0-16,2 1 0 0,4 2-16 0,-2-2-16 16,2 3 0-16,0 1 0 0,0-2-16 0,3 5 0 15,2 1 0-15,-1 1 0 0,0 0-32 0,2 0-16 0,1 1 0 16,2 1 0-16,0-2-48 0,-1 1-16 16,1-1 0-16,0 1 0 0,-2-1-16 0,3-1 0 15,-1-1 0-15,0 3 0 0,-2-1 64 0,2-1 16 16,-3 1 0-16,0-2 0 0,1 0 64 0,-2 2 16 0,-1-2 0 0,0-2 0 15,-2 1 0-15,0 0 0 0,-1 1 0 16,0-4 0-16,1 2-64 0,0 1 0 0,0-1 0 0,1 0 0 16,-1 1-96-16,0 0-32 0,1 1 0 15,0-1 0-15,0-2-128 0,2 2 128 0,1 2-128 0,0-2 128 16,-1-3-128-16,2 2 0 16,-1 1 0-16,1-3 128 0,-1 2-128 0,-1 1 0 0,0-1 144 0,-1-2-144 15,1 2 128-15,2 1-128 0,-3 0 160 0,3-3-160 16,-1 2 160-16,0 0-160 0,-2-4 160 0,2 3-160 15,-3-2 208-15,5 2-48 0,-6 1-16 0,4-5 0 16,-2 4-144-16,0-4 192 0,-1 2-192 0,1-3 192 0,-2 3-64 0,1-2 0 16,-1 2 0-16,0 0 0 0,2-1 0 15,-3 0 0-15,3 0 0 0,-2 0 0 0,0 2-128 0,-1 2 192 16,0-1-192-16,3 5 192 0,-2-1-192 0,1-2 160 16,-1 1-160-16,1-2 160 0,-1-2-160 0,1 2 0 15,0 1 0-15,-2-3 128 0,3 3-128 0,-1 0 0 16,1 0 0-16,-2-1 128 0,3 0-128 0,-3 1 0 15,0-2 0-15,0 0 128 0,3-1-128 0,-2 3 0 16,0-2 0-16,-1 0 128 0,-1 1-128 0,2-2 160 16,-1 3-160-16,0-1 160 0,1 0-160 0,0-4 0 15,1 2 144-15,-3-1-144 0,1 3 0 0,-1 1 128 16,4-4-128-16,-2 2 0 0,-1 0 0 0,0-2 144 16,2 2-144-16,1 1 0 0,-2-3 192 0,-1 3-192 0,0 2 192 15,0-1-192-15,1-2 144 0,-1 2-144 16,-1 0 0-16,1 2 144 0,1 0-144 0,0 2 0 15,1-1 144-15,-3-2-144 0,1 0 0 0,1 2 144 16,-2-1-144-16,0 1 0 0,0-2 128 0,0 0-128 0,2-2 0 0,-1 2 0 16,0 0 144-16,-1 2-144 0,0-1 0 0,1 2 144 15,-1 1-144-15,0-1 0 0,0 1 0 0,0-2 128 16,1-2-128-16,1 1 0 0,-1-2 0 0,0 0 0 16,-1 4 0-16,-1 0 0 0,0-2 0 0,2 0 0 15,1-1 128-15,-1 1-128 0,-2 2 0 0,0 0 128 16,-1 0-128-16,3 0 0 0,-1 2 144 0,2-1-144 15,-2-2 128-15,2-1-128 0,-1 1 128 0,2 0-128 16,-3 3 0-16,0-3 0 0,0 1 0 0,0 1 128 0,0-1-128 16,0 0 0-16,0 0 0 0,0-1 128 0,0 0-128 15,1-1 0-15,-1 0 0 0,2-1 128 0,-3-2-128 0,2 1 0 16,2-2 0-16,-3-3 128 0,0 3-128 16,0 2 0-16,-1-3 0 0,1 3 128 0,2 0-128 0,-1 3 0 15,-1-2 0-15,0 3 0 0,-1-2 0 0,0 2 0 16,0 0 0-16,1-3 128 0,0 0-128 0,0 0 0 15,-1 1 0-15,1 0 128 0,-2-2-128 0,1-1 0 16,0 1 0-16,1 0 128 0,-2 1-128 0,1 0 0 16,2-1 0-16,-1 2 0 0,-1-2 0 0,1 1 0 15,1 1 0-15,-1 0 0 0,-1-1 0 0,4-2 0 16,-2-1 0-16,0 4 0 0,0-1 0 0,-3-2 128 16,2-1-128-16,2 2 0 0,-1 1 0 0,1-1 0 15,-2-1 0-15,0 1 128 0,1 1-128 0,-1 1 0 16,-1 0 0-16,1-2 128 0,0 1-128 0,0 1 0 15,0-1 0-15,-1 1 0 0,-1 0 0 0,0-1 0 16,1-1 0-16,1 1 128 0,0 0-128 0,1 1 0 16,-3 0 0-16,2 2 0 0,1-1 0 0,-1-1 128 0,-2 1-128 15,2 0 0-15,1 0 0 0,-1-2 0 0,-2 2 0 16,3-1 128-16,-3-1-128 0,6-1 0 0,-4 2 0 16,-1-2 0-16,3 0 0 0,-2 0 0 0,0 0 0 0,0 2 0 15,0-2 0-15,0 0 0 0,-1 1 0 16,1 2 0-16,0 1 0 0,0-1 0 0,0 1 0 0,0 0 0 15,-1 0 0-15,1-2 0 0,-1 1 0 0,0 1 0 16,1-2 0-16,-1 1 0 0,-2 1 0 0,1-2 128 16,1-1-128-16,-2 2 0 0,1-3 0 0,-1 2 128 15,1 2-128-15,0 1 0 0,-1-2 0 0,2 7 0 16,-2-5 0-16,2-1 0 0,-2-4 0 0,2 1 0 0,-2 2 0 16,0 0 0-16,-1 1 0 0,3-1 0 0,5-2 0 0,-5 1 0 15,0 1 0-15,1-1 0 0,0 4 0 16,-1-1 0-16,-2-2 0 0,2 1 0 0,1-1 0 0,1 0 0 15,0 0 0-15,-1 1 0 0,0 0 0 0,0 1 0 16,0 0 0-16,1 0 128 0,-2 0-128 0,2 0 0 16,1-1 0-16,-2 0 0 0,-3-1 0 0,2 1 0 15,0-1 0-15,-1-2 0 0,0 0 0 0,1-1 0 16,0 1 0-16,0 2 0 0,-2 1 0 0,3 2 0 16,-2-2 0-16,1 1 0 0,0 1 0 0,-2 1 0 15,3 0 0-15,0-2 0 0,2 0 0 0,-2 0 0 16,-3 2 0-16,3-1 0 0,0-2 0 0,1 1 0 15,0 1 0-15,-2-1 128 0,0 0-128 0,3 2 0 0,0-2 0 16,-4-1 0-16,4 1 0 0,-3 0 0 16,2 0 0-16,-2-5 0 0,-2 0 0 0,2 2 0 0,1 2 0 0,-1 0 0 15,0 0 0-15,0 1 0 0,-1 2 0 16,1 0 0-16,1 2 0 0,-2 1 0 0,1-3 0 0,-2 0 0 16,1 0 0-16,-1 2 0 0,2 1 0 15,0-2 0-15,0 1 0 0,0 1 0 0,-1-1 0 0,1 0 0 16,0-2 0-16,1 2 0 0,0-3 0 0,0 1 0 15,-1-1 0-15,0 2 0 0,-2-2 0 16,3 2 0-16,-2-2 0 0,1 0 0 0,0 3 0 0,-1-1 0 16,1 1 0-16,-1-2 0 0,-1 2 0 0,1 1 128 15,-1-2-128-15,1-2 0 0,-2 3 0 0,1 0 0 16,-1 0 0-16,-1-1 0 0,2-1 0 0,0 1 0 0,-2-1 0 16,0-2 0-16,0 1 0 0,0-1 128 15,0-2-128-15,0 1 0 0,0 0 0 0,0 1 0 16,0 0 0-16,0 0 0 0,1 0 0 0,0 3 0 0,-1-1 0 15,1 1 0-15,2-3 0 0,0 0 0 0,-2 0 0 0,1 0 0 16,0-1 0-16,3 1 0 0,-2 0 0 0,1 0 0 16,-1-1 0-16,-1 0 0 0,2 1 0 15,0-1 0-15,-1 0 0 0,-1-2 0 0,1-1 0 0,-1 2 0 16,3-3 0-16,-2-1 0 0,-1 1 0 0,0 0 0 16,-1 1 0-16,0 0 0 0,0-1 0 0,2 1 0 15,-3 2 0-15,0-1 0 0,0 1 0 0,-1 1 0 16,-1 1 0-16,1 1 0 0,1 0 0 0,0 2 0 15,1-2 0-15,-1 8 0 0,-1 0 0 16,2-4 0-16,2 2 0 0,0-3 0 0,-1 1 0 0,2 0 0 16,-2-2 0-16,2-2 0 0,-1-2 0 0,-3 1 0 15,0-1 0-15,4 1 0 0,-1-2 0 0,0 1 0 0,-1 0 0 0,1 1 0 16,-2 1 0-16,1 1 0 0,-2 2 0 16,3-2 128-16,0 0-128 0,-2 2 0 15,-1 1 0-15,3-1 0 0,-1 2 0 0,0 2 0 0,-2-3 0 16,2 3 0-16,-1-3 0 0,4 0 0 0,-1 0 0 15,-1-2 0-15,-1-2 0 0,1 2 0 0,1-2 0 0,0 3 0 16,-1-2 0-16,2 1 0 0,0 1 0 0,-1 1 0 16,-1-1 0-16,-1 1 0 0,0 3 0 0,0-3 0 15,3 3 0-15,-2-2 0 0,1 4 0 0,-1-2 0 16,1 1 0-16,0-1 0 0,0-1 0 0,1-2 0 16,1 4 0-16,-1-5 0 0,-2 0 0 0,1 0 0 0,1-1 0 0,-1-1 0 15,-3 3 0-15,1 2 0 0,1-3 0 0,0 1 0 16,-1 2 0-16,1 0 0 0,-2 2 0 0,1-4 0 15,1 3 0-15,0-3 0 0,-2 4 0 0,1-4 0 16,1 0 0-16,-1 3 0 0,0-3 0 0,-1 1 0 16,2-3 0-16,-1 0 0 0,-1 1 0 0,2 1 0 15,-1-4 0-15,1 2 128 0,1 2-128 0,-2 2 0 16,1-1 0-16,-1 1 0 0,1-2 0 0,0 3 0 16,-2-3 0-16,1 2 0 0,0 2 0 0,1-3 0 0,-3 4 0 15,2-3 0-15,-2-1 0 0,-2-1 0 16,2 4 0-16,0-4 0 0,0-1 0 0,2 1 0 0,-1-1 0 15,-1 3 128-15,-1 2-128 0,-1-2 0 0,2 4 0 0,0 0 0 16,-1-4 0-16,1 3 0 0,1-1 0 0,1 1 0 16,-4 0 0-16,2-2 0 0,0 2 0 0,0-3 0 15,2 2 0-15,-2-4 0 0,0 1 0 0,2-1 0 16,1 0 0-16,-2 3 0 0,-1-4 0 0,1 1 0 16,3 2 0-16,0-2 0 0,-3 4 0 0,-1-4 0 15,1-1 0-15,2 2 0 0,0-3 0 0,-1 1 0 16,-2 1 0-16,3-1 0 0,-1 1 0 0,2 1 0 15,-4-2 0-15,1-1 0 0,2-1 0 0,-2 3 0 16,-1-3 0-16,1-2 0 0,2 2 0 0,-3 1 128 0,-1 0-128 16,1-1 0-16,0 1 0 0,0 2 0 15,0 3 0-15,0-2 0 0,0 1 0 0,0-2 0 0,0 1 0 16,0 2 0-16,-3 0 0 0,3-1 0 0,3 1 0 16,-3 0 0-16,-2-1 0 0,1 2 0 0,1-2 0 0,0-1 0 15,0-3 0-15,0 1 0 0,0 1 0 0,1-1 0 16,2-2 0-16,-1 6 0 0,-3-4 0 0,2 2 0 15,2 1 0-15,-3-2 0 0,0 0 0 0,4 1 0 16,0-3 0-16,-2 2 0 0,-1 3 0 0,2-4 0 16,1-2 0-16,0 5 0 0,-2-5 0 0,1 2 0 15,-1-2 0-15,1 0 0 0,1 0 0 0,-2-2 0 16,-1 0 0-16,2-2 0 0,1 4 0 0,-2 0 0 16,-2 0 0-16,2 2 0 0,-1-2 0 0,0 2 0 15,0-1 0-15,2 1 128 0,-1-3-128 0,2 0 0 0,0 4 0 16,0-1 0-16,0-2 0 0,0-1 0 15,1-1 0-15,-2-5 0 0,2-1 0 16,1 2 0-16,-1 1 0 0,0 2 0 0,1-1 0 0,0-1 0 16,0 1 0-16,0-1 0 0,0 1 0 0,-1 1 0 15,0 1 0-15,1 0 0 0,-1-1 0 0,0 1 0 0,-2 1 0 0,3 0 0 16,0-1 0-16,-1 1 0 16,0-1 0-16,0 1 0 0,-1-1 0 0,2 0 0 0,-2-1 0 0,0 0 0 15,0 1 0-15,2-2 0 0,-1 1 0 16,2 0 0-16,-2-1 0 0,1 0 0 0,0 1 0 15,2 8 0-15,0-5 0 0,-2-2 0 0,0-1 0 0,-1 0 0 16,1-2 0-16,-1 1 0 0,1 1 0 0,-2 0 0 16,2-1 0-16,-1 0 0 0,-1-1 0 0,1 2 0 15,1 1 0-15,1 0 0 0,-2-1 0 0,1 2 0 0,-2 1 0 16,1 0 0-16,2-2 0 0,-2-6 0 16,0 2 0-16,0 1 0 0,0-1 0 0,0 3 0 0,1-2 0 0,-1 2 0 15,-1-1 0-15,0 0 0 0,1 1 0 0,-2-1 0 16,0 0 0-16,0 0 0 0,0-3 0 0,-1 2 0 15,2 1 0-15,-4 0 0 0,2-1 0 0,1 2 0 16,0-2 0-16,-2 1 0 0,0-1 0 0,0 2 0 16,2 0 0-16,1 0 0 0,-4-2 0 0,2 2 0 15,1 0 0-15,-1 0 0 0,1-2 0 0,-1 1 0 16,1 1 0-16,-2-1 128 0,3 1-128 0,-1-1 0 16,-1-2 0-16,-1 1 0 0,1 1 0 0,-1-1 0 15,-1 1 0-15,1 0 0 0,2-1 0 0,-2 1 0 16,-2-3 0-16,2-2 0 0,-1 2 0 0,0 0 0 15,3 3 0-15,-3-5 0 0,0 0 0 0,1 1 0 0,1-1 0 16,0 0 0-16,-2 0 0 0,0 2 0 16,0 2 0-16,0-2 0 0,0 1 0 0,0 0 0 15,0 0 0-15,1 2 128 0,-1 1-128 0,0-2 0 16,-1 3 0-16,1-1 0 0,1 0 0 0,-1 0 0 16,0 0 0-16,0 1 0 0,0-2 0 0,0 0 0 15,0-1 0-15,0 1 0 0,0 1 0 0,0-3 0 0,0-1 0 16,0 1 0-16,0 1 0 0,0-1 0 0,0 1 0 15,0 1 0-15,-1-3 0 0,-1-1 0 0,1 0 0 0,0 3 0 16,-3-2 0-16,4 0 0 0,0 1 0 16,-1 1 0-16,-1 2 0 0,1-1 0 0,1-1 0 0,0 1 0 15,0-1 0-15,1 1 0 0,-2-1 0 0,0 1 0 16,0-1 0-16,1 1 0 0,0-3 0 0,0 1 0 16,0 2 0-16,0-2 0 0,0 0 0 0,0-1-128 0,0-1 128 15,-2 1 0-15,1 0 0 0,0-1 0 0,0-3 0 16,-1 3 0-16,1-3 0 0,0 2 0 0,-2 0 0 15,3-3-160-15,-1 2 160 0,0 2 0 0,-1-4 0 16,1 3-128-16,0-3 128 0,1 4 0 0,0-1 0 16,0-4 0-16,0 4 0 0,0-2 0 0,0 1-128 0,1 2 128 15,0-3 0-15,1 3 0 0,-1 0 0 0,-1-3 0 16,0 1 0-16,1 3 0 0,-1-3 0 0,3 0-128 16,-2 4 128-16,2-5 0 0,-2 1 0 0,1-3 0 15,0 3 0-15,0 0 0 0,2-3 0 0,-1 1-128 16,-1-3 128-16,-1 2 0 0,-1-8-128 0,2 7 128 15,-2-7-192-15,0 0 192 0,0 0-192 0,0 0 64 16,0 0 128-16,0 0-208 0,0 0 208 0,0 0-144 16,0 0 144-16,0 0-128 0,0 0 128 0,0 0 0 15,6 0-144-15,-6 0 144 0,0 0 0 0,4-7-176 0,1-2 176 0,-3-1-128 16,1 1 128-16,0-5 0 16,-3-2-144-16,0 0 144 0,0-1 0 0,1-2 0 0,-2-1 0 0,-1 0 0 15,1-1-128-15,1 0 128 0,0-2 0 16,-1 0 0-16,-2 1 0 0,1-6 0 0,0-2 0 0,-1-6 0 15,-1-6 0-15,-1-1 0 16,0-8 0-16,-1-1 0 0,3-1 0 0,-2-2 0 0,-2 0 0 16,2-2 0-16,-3-8 0 0,2-1 0 0,1-1 0 0,-1-2 0 15,2-1 0-15,-2 6 0 0,0 3 0 0,3-2 0 16,-2 2 0-16,-1 2 0 0,3-4 0 0,0 5 0 16,-1-1 0-16,2 2 0 0,-1 2 0 0,1 2 128 15,-2 0-128-15,3 1 0 0,-2 1 144 0,1-24-144 16,-4 10 0-16,3 4 144 0,-1 5-144 0,0 4 0 15,0 2 128-15,2 2-128 0,-3-3 0 0,-2 0 0 0,0-1 0 0,-2-2 0 16,0-2 0-16,1 2 0 0,2 2 144 16,1 5-144-16,-2 0 0 0,0 1 144 0,-2 4-144 0,1 2 0 15,1-4 0-15,-1 2 128 0,2-1-128 16,-1 0 160-16,0 4-160 0,0-2 160 0,2-1-160 16,-1 3 0-16,2-1 0 0,-2 5 128 0,-3 2-128 0,2 0 0 15,1-3 0-15,1 2 128 0,1-2-128 0,0 0 0 16,-1 0 0-16,3 0 0 0,-1 0 0 0,1 1 0 15,-1-1 0-15,1 1 0 0,-1-2 0 0,-1 2 0 16,0 5 0-16,1-2 0 0,-3 2 0 0,1-1 0 16,-1 1 0-16,0-2 0 0,1-4 0 0,-1 3 0 0,0 0 0 15,0 0 0-15,-3 1 0 0,1-2 0 0,2 0 0 0,-2-2 0 16,-1 3 0-16,0 0 0 16,-1 1 128-16,0 3-128 0,0-3 0 0,1 3 0 0,1-1 0 0,1-1 0 15,-5-1 0-15,3 3 0 0,2 1 0 0,-2-2 0 16,0-4 0-16,0 5 0 0,0-3 0 0,2 3 0 15,-1 3 0-15,-1-4 0 0,-2 0 0 0,0 3 0 16,3-1 0-16,-1 1 0 0,-1 1 0 0,-1 0 0 16,1 1 0-16,-1-3 0 0,-1-1 0 0,3 3 0 15,2 0 0-15,-1 0 0 0,1 1 0 0,-1-2 0 16,0 2 0-16,3-3 0 0,0 1 0 0,1-1 0 16,0 3 0-16,3-1 0 0,0 3 0 0,0 0 0 0,-3-1-128 15,-1 3 128-15,2-1 0 0,1 3 0 0,0-1 0 0,1-1 0 16,-1-3 0-16,-1 1 0 0,-2 2 0 0,2-5 0 15,-2 2 0-15,2 1 0 0,0-2-128 0,-1 1 128 16,3-3 0-16,-3 3 0 0,-1 0 0 16,-3-3 0-16,5 4 0 0,-1 3 0 0,0-2 0 15,0 2 0-15,0 1 0 0,-1 1 0 0,1 0 0 0,1 4 0 16,-1 0 0-16,1-1 0 0,-1 5 0 0,2 1 0 16,-1-3 0-16,2 4 0 0,0-3 0 0,0 5 0 15,-1-4 0-15,2 10 0 0,0 0-128 0,0 0 128 16,-2-7 0-16,2 7 0 0,0 0 0 0,0 0-144 0,0 0 144 15,0 0 0-15,2 16-160 0,2-1 160 16,0 3-128-16,1 2 128 0,-1-1 0 0,3 5-160 0,1 6 160 0,1 1 0 16,-1 7-144-16,0 3 144 0,1 4 0 15,3 5-144-15,1 6 144 0,0 4 0 0,3-4 0 0,-4 6-128 16,-3 4 128-16,5 3 0 0,0 2 0 0,-1 6 0 16,0 3 0-16,-1-3 0 0,1 1 0 0,-3 4 0 15,-3 3 0-15,0-1 0 0,1 2 0 0,-2-4 0 16,-2-4 0-16,-1 3 0 0,0-2 0 0,-1 5 0 15,0-3 0-15,1 0 0 0,-2-6 0 0,0 2 0 16,1 4 0-16,0-1 0 0,-1 0 0 0,2-5 0 16,0-4 0-16,-1-1 0 0,1 0 0 0,0-2 0 15,3-4 0-15,0 2 0 0,-1 1 0 0,1-5 0 0,-1 0 0 16,3-3 0-16,-2-3 0 0,5 2 0 16,-4 2 0-16,2-2 0 0,3 1 0 0,-4-1 0 15,-1 2 0-15,0-4 0 0,1-3 0 0,0-1 0 16,-1-1 0-16,1-3 0 0,-3 2 0 0,-1-14 0 15,1 4 0-15,-1 2 0 0,0-2 0 0,-2 0 0 0,-1 2 0 0,1-2 0 16,-2-2 0-16,-2 1 0 0,2 1 0 16,0 2 0-16,-1-3 0 0,0 0 128 15,1 1-128-15,-1 0 0 0,-1-1 0 0,2-1 0 0,-1 0 0 0,0-4 0 16,1-2 0-16,-3-2 0 0,2 3 0 0,0 2 0 16,-1-3 0-16,1 2 0 0,0 0 0 0,0 2 0 15,-1-2 0-15,1 2 0 0,0 1 0 0,1 2 0 16,-2-3 0-16,1 0 0 0,0-1 0 0,1-2 0 15,0-7 0-15,0 4 0 0,0-5 0 0,0 3 0 16,0-5 0-16,0 4 0 0,0-2 0 0,1 4 0 16,-1-5 0-16,1 2 0 0,2 1 0 0,-2-1 0 15,-1 2 0-15,0 0 0 0,0-2 0 0,0 3 0 16,0-4 0-16,2 1 0 0,-4-1 0 0,2-1 0 16,0 0 0-16,0-2 0 0,2-3 0 0,-1 0 0 15,0 0 0-15,2-1-128 0,-1 1 128 0,1-2 0 0,-1-1-144 16,1 2 144-16,1-2-272 0,-2 0 16 15,1-5 0-15,0 4 0 16,-3-1-192-16,2-5-16 0,-1 0-16 0,-1-9 0 16,0 0-1120-16,0 0-240 0,0 0-32 0,0 0-16 15,0 0-384-15,0 0-80 0,0-18-16 0,0 1-11696 0</inkml:trace>
  <inkml:trace contextRef="#ctx0" brushRef="#br0" timeOffset="97332.37">7584 19261 15663 0,'-14'-1'688'0,"7"-2"144"0,-2-4-656 0,0-1-176 0,0-5 0 0,-2 3 0 0,1-1 896 0,2 1 128 16,3 2 48-16,0-1 0 0,-1 4-224 0,6 5-32 16,0 0-16-16,0 0 0 0,0 0 224 0,0 0 32 15,0 0 16-15,-2 8 0 0,2-2 0 0,0 3 0 16,0 2 0-16,0 5 0 0,3 1-384 0,0 1-80 15,0 0-16-15,2 4 0 0,1 4-16 16,-1 0 0-16,0 3 0 0,1 1 0 0,0 6 16 0,1 5 0 16,-1-1 0-16,2 4 0 15,-2 1-160-15,2 0-48 0,-1 1 0 0,0-4 0 0,-2 1-96 0,0-4-32 16,-1 3 0-16,0 0 0 0,-1-3-128 0,0 0-128 16,1 0 144-16,-4-2-144 0,1-3 0 0,-1-2 128 15,-1 0-128-15,1-7 0 0,-3-1-176 0,1-2-80 16,-1-8 0-16,-1 2-16 15,-1-3-768-15,5-13-160 0,0 0-16 0,-11-5-16 16,-3-6-1568-16,0-6-304 0</inkml:trace>
  <inkml:trace contextRef="#ctx0" brushRef="#br0" timeOffset="97617.9">7191 19833 21247 0,'-14'5'944'0,"9"-1"192"0,0 1-912 0,1 0-224 0,0 3 0 0,1 1 0 16,1 2 768-16,1 1 96 0,1 3 32 0,2 3 0 0,2 1 256 16,2 4 64-16,4 3 16 0,2 0 0 0,1 3-496 0,2 0-96 15,3-1-32-15,-1 1 0 0,4-4 16 0,-1-3 0 16,1 0 0-16,-1-8 0 0,0-4 176 0,2-5 32 16,4-5 16-16,1-6 0 0,1-7 48 0,3-6 0 15,2-8 0-15,2-7 0 0,1-8-224 0,-1-1-32 16,5-3-16-16,-3 0 0 0,0-3-176 0,-1-1-16 15,-1-3-16-15,-1 0 0 0,-1-1-224 0,-1 3-64 16,-3 3 0-16,9-18 0 16,-7 11-640-16,-3 8-144 0,-5 4-32 0,-4 4-18112 0</inkml:trace>
  <inkml:trace contextRef="#ctx0" brushRef="#br0" timeOffset="102602.4">6178 5503 4607 0,'0'0'400'0,"0"0"-400"16,0 0 0-16,0 0 0 0,0 0 1872 0,0 0 304 0,0 0 48 0,0 0 16 16,0 0-848-16,0 0-176 0,0 0-16 0,0 0-16 15,0 0-16-15,0 0 0 0,0 0 0 0,0 0 0 16,0 0-48-16,0-6-16 0,0 1 0 0,0-3 0 16,0 2-144-16,0 1-48 0,1-3 0 0,0 3 0 15,0-1-304-15,-1 6-64 0,2-7-16 0,-2 7 0 16,1-5-144-16,-1 5-48 0,0 0 0 0,0 0 0 15,0 0-144-15,0 0-16 0,0 0-16 0,0 0 0 0,0 0-160 16,6 8 0-16,-1 2 0 0,-1 5 0 0,-2-2 0 0,-1 3 128 16,0 3-128-16,-1 2 128 0,-1-6 16 0,-2 2 0 15,1-2 0-15,0-1 0 0,-3 0 240 0,0-5 32 16,0 0 16-16,0-3 0 0,1 2 224 0,4-8 48 16,0 0 16-16,0 0 0 0,-5-4-48 0,1-1-16 15,2-3 0-15,-1-2 0 0,2 1-288 0,1-4-64 16,1-3-16-16,2 0 0 0,1 0-288 0,1 1 128 15,0 2-128-15,-1 0 0 0,2 3 0 0,0 2 0 16,-1 1 0-16,2 3 0 0,-7 4 0 0,7 3 0 16,1 2-144-16,-8-5 144 0,5 7 0 0,0 6 0 15,-1-2 0-15,0 3-128 0,-4 0 128 0,-1 2 0 16,-1-2 0-16,-1-2 0 0,-3 2 0 0,0 0 0 16,-2-1 128-16,0-3-128 0,-3 3 192 0,0-5-48 0,-1-1 0 15,1-3 0-15,0-1 112 0,0-2 0 0,1-2 16 16,1-2 0-16,3-1-32 0,3-5-16 15,0 2 0-15,3-5 0 0,3 2-224 0,3-3 176 16,2-3-176-16,3 1 160 0,0-1-160 0,3 1 0 16,1 2 0-16,1-1 0 0,-1 4 0 0,1 3 0 0,1 4 0 0,-1 2 0 15,-2 1 0-15,0 4 0 0,-2 4 0 16,-3 4 0-16,-2 2 0 0,-2 1 0 0,-2 2 0 0,-4 2 0 16,-2 1 0-16,-1-1 0 0,-2-1 0 0,1-2 0 15,-4 0 0-15,0-4 0 0,-1 0 0 0,1-1 0 16,0-3 128-16,1 1-128 0,0-4 128 0,0-4-128 15,2-1 144-15,6 0-144 0,-5-4 160 0,1-5-160 0,1 2 256 0,3-6-64 16,3-1 0-16,1 0 0 16,1-2-192-16,4-2 0 0,1 3 0 0,1-2 0 0,-1-1 0 0,2 4 0 15,-1 7 0-15,3-1 0 0,-2 3 0 0,-2 5 0 16,2 1 0-16,-1 6 0 0,-4 3 0 16,-2 1 0-16,2 2-128 0,-5 3 128 0,0 2 0 0,-5 1 0 15,-5 0 0-15,3 3 0 0,-2-4 0 0,-2-4 0 16,-3 0 0-16,2 0 0 0,0-5 0 0,0-1 128 15,0-1-128-15,-1-1 0 0,1-3 128 0,1-3-128 16,-1-3 0-16,-4-6 0 16,0-2-432-16,3-1-176 0,-1-4-32 0,7 4-12128 15,-1 0-2416-15</inkml:trace>
  <inkml:trace contextRef="#ctx0" brushRef="#br0" timeOffset="105470.86">5686 4823 5519 0,'0'0'496'0,"-7"-4"-496"16,1 2 0-16,0-2 0 0,-1 1 1776 0,1 0 256 15,-2 0 48-15,1 2 16 0,-2-1-848 0,0 1-160 16,0 0-48-16,0 0 0 0,4-4-224 0,0 1-48 16,0 1-16-16,5 3 0 0,-4-5 128 0,2 1 16 0,0-3 16 0,1 2 0 15,0 0-32-15,-1-3-16 16,2 2 0-16,2 0 0 0,-1-2-144 0,2 2-16 15,-1 1-16-15,-2 5 0 0,4-6-48 0,-4 6 0 16,0 0 0-16,0 0 0 0,0 0-16 0,0 0-16 0,0 0 0 0,0 0 0 16,0 0-48-16,0 0-16 0,0 0 0 0,0 0 0 15,0 0-192-15,0 0-32 0,0 0-16 0,0 0 0 16,2 9-112-16,2-3 0 0,0 3-16 0,0-1 0 16,1 2-32-16,0-2 0 0,0 2 0 0,1-3 0 15,1 5 0-15,-1-3 0 0,1 2 0 0,-1-1 0 16,0 3-16-16,1 1-128 0,-1-1 192 0,3-2-64 15,-4 2 0-15,3 2-128 0,0 0 192 0,0 1-64 0,0 0 0 16,1 1-128-16,1 1 192 0,1-2-64 0,-1 1 0 0,1-1-128 16,-1 1 192-16,0-1-64 15,0 1 0-15,0-3-128 0,0-3 192 0,1 3-64 0,-1 0 32 0,-1 0 0 16,-3 0 0-16,2 1 0 0,1-1 16 16,-1 2 0-16,-1 0 0 0,2-1 0 0,-4-1 16 0,1 0 0 15,0-1 0-15,-2 1 0 0,1-1-48 16,0-1 0-16,-1 1 0 0,1-4 0 0,0 1-144 0,1 2 192 15,0-2-192-15,1 1 192 0,0-2-192 0,0 3 160 16,0-4-160-16,0 4 160 0,1-1-160 0,0-2 128 16,-1 3-128-16,1-3 128 0,0 1-128 0,-2 0 192 15,0 0-192-15,1 3 192 0,2-4-192 0,-2 2 192 16,0-2-192-16,-1 2 192 0,0 1-192 0,-1-3 160 0,-1 1-160 16,2-2 160-16,0 0-160 0,-1-1 192 15,0 0-192-15,1 2 192 0,-2-4-192 0,0 4 192 16,0-4-192-16,-1 2 192 0,1 0-192 0,1-2 128 15,0 4-128-15,-1-2 128 0,-4-7-128 0,4 9 0 0,0 0 144 16,1-1-144-16,-4 1 0 0,2-2 144 16,0 2-144-16,1-2 0 0,0 2 128 0,0-3-128 0,1 3 0 15,0-2 0-15,-1 0 128 0,1 2-128 16,0-2 0-16,0 1 0 0,0-1 128 0,0 0-128 0,0 1 0 0,1 0 0 16,-1-1 0-16,0-3 0 0,-5-4 128 15,6 6-128-15,0 3 0 0,1-2 128 0,-2 0-128 0,0 0 0 16,0-2 160-16,1 2-160 0,1 0 128 0,-1-1-128 15,-6-6 128-15,6 10-128 0,1-2 0 0,-2 2 128 0,-1-5-128 16,-1 4 0-16,3-3 144 0,-1 3-144 16,-2-2 0-16,3-1 144 0,-1 3-144 0,0-3 0 15,-1 3 128-15,-1-1-128 0,4 2 0 0,-1-1 0 0,-1 2 128 16,3-2-128-16,-4 3 0 0,1-3 0 0,1 1 160 16,0 1-160-16,-1-2 128 0,2 3-128 0,-1-5 0 0,1 3 0 15,-2-3 0-15,0 3 0 0,0-3 0 0,0 4 0 16,0-5 144-16,0 2-144 0,0 1 0 0,0-3 128 15,0 3-128-15,0-2 0 0,0 4 0 0,1-4 0 16,-1 3 0-16,2-2 128 0,-2 1-128 0,0-3 0 16,3 3 0-16,-3-1 0 0,3 2 0 0,-1-1 0 15,2 1 0-15,-4-2 0 0,3 1 0 0,-2-3 128 16,2 2-128-16,0-1 0 0,-2-3 0 0,2 2 0 16,-2 2 0-16,0-3 128 0,-1 1-128 0,2 1 0 15,-3-3 0-15,3 2 128 0,1 2-128 0,-1-3 0 16,0 1 0-16,-1 0 0 0,-1-2 0 0,3 0 128 0,-1 4-128 0,-1-2 0 15,-6-6 0-15,6 5 0 16,0 3 0-16,1-1 128 0,-2 2-128 0,1-2 0 16,-2-1 0-16,1 1 0 0,1 0 0 0,1 2 0 0,0-3 0 0,0 2 128 15,-1 1-128-15,0-3 0 0,-1 3 0 16,1-3 0-16,0 3 0 0,0-3 0 16,-1 0 0-16,2 1 0 0,0-2 0 0,1 2 0 0,-8-7 0 15,8 7 0-15,0-2 0 0,0 2 0 0,-2-1 0 0,1-2 128 16,-7-4-128-16,6 5 0 0,2 0 0 0,-2 1 0 15,-6-6 0-15,8 4 0 0,1 1 0 0,-2 2 0 16,-7-7 0-16,8 3 0 0,0 3 0 0,2-3 128 16,-3 2-128-16,1-1 0 0,0-1 0 0,-1 1 0 0,1-1 0 0,-8-3 0 15,7 7 0-15,1-3 0 0,-8-4 0 16,8 3 0-16,-8-3 0 0,9 4 0 0,-9-4 0 16,7 7 0-16,-7-7 0 0,9 2 128 0,-9-2-128 0,10 4 0 15,-1-2 0-15,0 1 0 0,-9-3 0 0,10 5 0 16,0-2 0-16,-3-2 128 0,2 0-128 0,-2 0 0 15,-7-1 0-15,9 3 0 0,0 0 0 0,-1 0 0 16,-1-1 0-16,1-1 0 0,-8-1 0 0,9 2 0 16,-1 0 0-16,-1-2 128 0,-7 0-128 0,8 1 0 15,1-1 0-15,-2 1 0 0,1-1 0 0,0 0 0 16,-1-1 0-16,0 0 0 0,-7 1 0 0,10 0 128 16,-3-3-128-16,0 1 0 0,-1 0 0 0,2-1 144 15,-3-1-144-15,1 0 0 0,0 1 128 0,1 1-128 0,-1-2 0 16,3 3 0-16,-3-2 0 0,2 1 0 15,0-1 0-15,-1 2 0 0,0-3 0 0,0 0 0 16,1 2 0-16,0-1 0 0,0-1 128 0,-1 2-128 0,0-5 0 16,1 4 0-16,0-1 128 0,-1 1-128 15,-7 3 0-15,9-4 0 0,1-2 0 0,-2 4 0 0,-8 2 0 16,5-6 0-16,3 3 128 0,-1-4-128 0,-3 2 0 0,4 3 0 16,-3-3 0-16,0-2 0 0,1 2 0 15,1 1 0-15,-2-2 128 0,2 1-128 0,0 1 0 16,-3-2 0-16,-1-3 0 0,2 4 0 0,1-3 0 0,0 2 0 15,-2-1 128-15,1-1-128 0,-1 1 0 0,1-2 0 16,0 3 128-16,-1-3-128 0,-1 1 0 0,2 2 0 16,-1-3 0-16,-1 4 0 0,1-3 0 0,1 1 0 15,0 0 128-15,-1-1-128 0,-1 2 0 0,1-1 0 16,1 0 0-16,0 2 0 0,-1-2 0 0,1-1 0 0,-1 2 128 0,1-3-128 16,0 1 0-16,2-3 0 0,-4 1 0 15,3-1 0-15,-1 1 0 0,0 1 0 0,0-3 128 0,0 2-128 16,0-2 0-16,0 1 0 0,0-1 0 0,0-1 0 15,0-2 0-15,0 1 0 0,-1 3 0 0,0-3 0 16,-1-1 0-16,3 1 0 0,-2 0 0 0,0 0 0 16,-1-2 0-16,2 1 0 0,1-1 0 0,-1 0 0 15,0 2 0-15,1 2 0 0,-1-2 0 0,-1 2 0 16,1 2 0-16,0-3 0 0,-1 1 0 0,0 1 0 16,0-1 0-16,-1 2 0 0,1-1 128 0,-1-1-128 15,-1 3 0-15,0-3 0 0,1 1 0 0,0 1 0 16,1-4 0-16,0 1 0 0,-1 2 0 0,1-2 0 15,0-1 0-15,-1 1 0 0,-1 1 128 0,1-4-128 16,2 2 0-16,-4 0 0 0,2 2 0 0,-1-2 0 16,2-2 0-16,0 1 0 0,0 0 0 0,-3 0 0 15,3-1 0-15,-1 0 0 0,1-2 0 0,1 0 0 16,-2 0 0-16,1-1 0 0,-1-2 0 0,1 2 0 0,0 1 0 0,-1 0 0 16,0-1 0-16,1 1 0 0,0 2 0 0,0-1 0 15,-2 2 0-15,1 0 0 0,0-1 0 16,0 0 0-16,1 2 0 0,0-1 0 0,0-1 0 0,0 2 0 15,-2-2 0-15,2 1 0 0,0-2 0 0,0 2 0 16,-2-2 0-16,2 1 0 0,0-1 0 0,0 1 0 16,-1 1 0-16,1-2 0 0,0-1 0 0,-1 2 0 15,-2-1 0-15,3-1 0 0,-1 1 0 0,1-1 0 16,-1 0 0-16,-1 1 0 0,2 1 0 0,0-2 0 16,-2-1 0-16,2 1 0 0,1 1 0 0,0-1 0 0,1 1 0 0,-1 2 0 15,1-2 0-15,0 2 0 0,-1-1 0 0,1 3 0 16,-3-2 0-16,1-1 0 0,0 2 0 0,0 0 0 15,0-1 0-15,1 1 0 0,-2-1 0 16,1 1 0-16,0 0 0 0,0 1 0 0,1-1 0 0,0-2 0 16,0 2 0-16,0-1 0 0,0 1 0 0,2-2 0 15,-1 0 0-15,2-2 0 0,-1 0 0 0,1 0 0 16,0 1 0-16,-1 1 0 0,0 1 0 0,0 2 0 16,0 1 0-16,0-2 0 0,-2 1 0 0,0 4 0 15,-1-2 0-15,0 3 0 0,0-2 0 0,0 2 0 16,-1-1 0-16,0 4 0 0,-2-4 0 0,3 2 0 15,-3 0 0-15,1 0 0 0,-1 2 0 0,-1 5 0 16,4-8 0-16,-2 3 0 0,-2 0 0 0,0 0 0 16,0 5 0-16,1-8 0 0,1 4 0 0,-2 4 0 15,1-6 0-15,-1 6 0 0,0-6 0 0,0 6 0 16,0-5 0-16,0 5 0 0,0 0 0 0,0 0 0 16,0 0 0-16,0-7 0 0,-1 1-192 0,1 6 16 15,0 0 0-15,0 0 0 16,0 0-224-16,0 0-48 0,-9-3-16 0,9 3 0 15,-9 3-304-15,0-2-64 0,0 2-16 0,0 2 0 16,3 0-1200-16,-3 1-256 0,0 3-32 0,1-3-16 16,0-2-512-16,1 4-96 0,7-8-32 0</inkml:trace>
  <inkml:trace contextRef="#ctx0" brushRef="#br0" timeOffset="106183.99">7642 5358 2751 0,'-6'13'128'0,"3"-7"16"0,-1 4-144 0,0-1 0 16,1 3 0-16,-1 1 0 0,0-2 2720 0,1 2 512 15,1-1 96-15,1-1 32 0,-3 0-1872 0,1 0-368 16,1-3-80-16,-1 0-16 0,-1-1 112 0,4-7 16 16,0 0 0-16,-2 5 0 0,2-5 0 0,0 0 16 15,0 0 0-15,0 0 0 0,-5 4-16 0,5-4 0 0,0 0 0 16,0 0 0-16,0 0-256 0,0 0-64 0,0 0-16 0,0 0 0 15,-3-6-96-15,2-1-16 16,1-3 0-16,3-1 0 0,0-1-160 0,2-4-32 0,-1-1-16 0,3 0 0 16,-1-2-64-16,0-1-16 0,-1-1 0 0,2-2 0 15,0-1 0-15,0-2 0 0,-1-2 0 0,0 0 0 16,1 1-96-16,-1-5 0 0,1-1-16 0,-2 0 0 16,3 0-32-16,0-2 0 0,1 1 0 0,0 0 0 15,0-1-32-15,0 4-16 0,-2-3 0 0,2 0 0 0,0-1-48 16,0-2-16-16,0 0 0 0,0-4 0 0,0-1-16 15,0-1 0-15,0 2 0 0,-1 2 0 0,1 1-144 0,1 2 192 16,-2 3-192-16,0 1 192 0,-1 3-64 16,0 2-128-16,-2 0 192 0,0 2-64 0,0 5-128 0,0 1 160 15,0 1-160-15,0 2 160 0,0 0-160 0,0 4 128 16,-1 1-128-16,0 1 128 0,0 4-128 0,0-2 0 16,1 3 0-16,-5 5 128 0,4-2-128 15,-4 2 0-15,5-3 0 0,-5 3 0 0,0 0 0 0,7 1 0 16,-7-1 0-16,10 6 0 0,-2 4 0 0,0-1 0 15,-1 3 0-15,1 2 0 0,0 3 0 0,-1 2 0 16,3 1 0-16,1 1 0 0,-1 3 0 0,0 5 0 16,1 4 0-16,2 5 0 0,0 2 0 0,1 1 0 15,-3 4 0-15,1-4 0 0,-2 1 0 0,0-3 0 0,0-1 144 16,-1-2-144-16,0-3 0 0,-1-4 128 16,-2-1-128-16,0-1 0 0,-1-1 0 0,0 0 0 15,-1-2 0-15,1-2 128 0,2-3-128 0,-1 0-160 16,2-4 160-16,1-1-13952 0,1-5-2688 15</inkml:trace>
  <inkml:trace contextRef="#ctx0" brushRef="#br0" timeOffset="109643.66">11249 19693 20271 0,'0'0'896'0,"0"0"192"0,-5 3-880 0,0-1-208 16,5-2 0-16,-6 4 0 0,6-4 432 0,-6 3 32 0,0-1 16 0,6-2 0 16,0 0 528-16,0 0 96 15,0 0 32-15,0 0 0 0,0 0-224 0,0 0-32 0,0 0-16 0,0 0 0 16,0 0-16-16,0 0 0 15,0 0 0-15,0 0 0 0,-2-5-208 0,2 5-32 0,0-9-16 0,0 4 0 16,0 5-96-16,0-7-32 0,0 0 0 0,1 2 0 16,0-2-144-16,-1 7-48 0,2-8 0 0,0 3 0 15,1-4-32-15,-1 4-16 0,0-3 0 0,-1 2 0 16,-1 0 64-16,1-2 16 0,-1 2 0 0,3 0 0 16,-3-1-32-16,0 7 0 0,0 0 0 0,0 0 0 15,0-5-32-15,0 5-16 0,0-7 0 0,0 7 0 16,0-7-96-16,0 7-128 0,0 0 176 0,0 0-176 15,0 0 128-15,0 0-128 0,0 0 0 0,0 0 0 16,0 0 0-16,0 0 0 0,0 0 0 0,0 0 0 0,0 0 0 0,0 0-272 16,0 0 16-16,0 0 16 15,0 0-384-15,-3 9-80 0,2-2 0 0,1 3-16 16,0-2-432-16,1 4-64 0,-1-4-32 0,3 4 0 16,-1-3-256-16,1 1-48 0,-1 0-16 0,2 0 0 15,-1 0 64-15,-1-2 16 0,2 0 0 0,0 1 0 16,-2-3 448-16,-2-6 80 0,3 8 32 0,-3-8 0 0,3 5 736 0,-3-5 192 15,0 0 0-15,0 0 0 0,0 0 448 0,0 0 192 16,0 0 16-16,0 0 16 0,0 0 304 0,0 0 64 16,0 0 16-16,0 0 0 0,-6-4-96 0,1-4-32 15,0 1 0-15,-1-2 0 0,0-1-96 0,-1-2 0 0,1 2-16 0,-1-4 0 16,1 1-224-16,1 2-32 16,1-1-16-16,0 1 0 0,3 2-176 0,-1 0-48 15,2 9 0-15,0 0 0 0,-3-6 112 0,3 6 16 16,0 0 0-16,0 0 0 0,0 0-112 0,0 0-16 15,0 0 0-15,0 0 0 0,-1 9-128 0,0 2-48 0,1 2 0 0,0-2 0 16,0 2-144-16,0 1 0 0,0 1 0 0,0-3 0 16,0-1 0-16,0 1 0 15,0-4 0-15,0 3 0 0,0-5 0 0,0 0 0 0,0-6-224 16,0 0 80 0,0 0-1392-16,0 0-256 0,0 0-64 0,-9-2-12864 0</inkml:trace>
  <inkml:trace contextRef="#ctx0" brushRef="#br0" timeOffset="112884.17">11335 19603 8863 0,'-3'15'384'0,"3"-8"96"0,0 3-480 0,-1-1 0 0,1 2 0 0,0 2 0 16,0-4 640-16,0 2 48 0,0-2 0 0,1 3 0 16,0-5 720-16,3 2 160 0,-3-4 32 0,-1-5 0 15,0 0-384-15,4 8-80 0,-4-8-16 0,4 6 0 16,0-2 96-16,-4-4 32 0,5 5 0 0,-5-5 0 16,5 5-176-16,-5-5-48 0,0 0 0 0,5 4 0 0,-5-4-192 0,0 0-32 15,0 0-16-15,0 0 0 0,0 0 16 0,0 0 0 16,0 0 0-16,0 0 0 0,0 0 32 0,0 0 16 15,0 0 0-15,0 0 0 0,0 0-208 0,-8 0-64 16,1-1 0-16,7 1 0 0,-8-4-256 0,2-2-48 16,-2-1-16-16,1-3 0 0,-1 1-16 0,0-4-16 15,2 3 0-15,-2-2 0 0,1-2 0 0,-1 0 0 16,-1 1 0-16,0-2 0 0,0-2 32 0,1 1 0 16,-1-2 0-16,0 4 0 0,0-3-64 0,1 1 0 15,1-1 0-15,-1-1 0 0,2-1-48 0,-2 0-16 16,0 0 0-16,1 1 0 0,-1 2 0 0,2-2-128 15,-4 0 192-15,5 2-64 0,-1-1 0 0,1 2 0 16,-1-2 0-16,2 0 0 0,-2-2-128 0,2-2 160 16,0 2-160-16,0-1 160 0,2 0-160 0,-1-1 128 15,-1 1-128-15,1 0 128 0,-1-2 128 0,0 3 32 16,0-1 0-16,0-1 0 0,2 3-288 0,-2 1 0 0,0-1 0 0,0 1 0 16,1 1 0-16,-1-1-192 15,0 1 48-15,0 2 16 0,-1 0 128 0,3 0 192 16,-2 1-32-16,-1 3-16 0,2-3-144 0,-2 2 0 15,0 1 0-15,0-2 0 0,4 2 0 0,-3-3 0 0,-1 1 0 16,1 1 128-16,0-3-128 0,0 2 0 0,0 0 0 0,1 0 128 16,-1-2-128-16,0 1 0 0,0 0 0 0,0 0 128 15,1-1-128-15,-1 2 0 0,0 0 0 0,0-2 0 16,2 2 128-16,-2 0-128 0,0-1 0 0,0 1 128 0,-1 2-128 16,1-4 0-16,0 1 0 0,1 1 128 0,-2 0-128 15,-1-2 0-15,1 1 0 0,-5-6 128 16,0 1-128-16,2 2 0 0,1 3 0 0,0-1 0 0,1 0 0 0,1 1 0 15,-4 2 0-15,3-2 0 0,-1 2 144 16,2 3-144-16,0-2 160 0,-1 2-160 0,2-2 0 0,0 1 0 16,-1 0 0-16,0 0 0 0,1-1 0 0,0 1 0 15,-1-2 0-15,0 1 0 0,1-3 0 0,-1 2-128 16,0-1 128-16,-1-1 0 0,1-1 0 0,-2 2 0 16,1 0 0-16,0-2 0 0,2 0 0 0,-1 3 0 15,0-2 0-15,-2-2 0 0,4 1 0 0,-1 0 0 16,0 1 0-16,0-1 0 0,-1-1 0 0,3 0 0 15,-2-1 0-15,0 3 0 0,1-4 0 0,1-1 0 16,-1 2 0-16,1-1 0 0,-3 1 0 0,1-2 0 16,0 0 0-16,1 0 0 0,1 0 0 0,-1 2 0 15,-3-1 0-15,2 1 0 0,-1-1 0 0,1 2 0 0,-1 1 0 0,-1-1 0 16,-2-2 192-16,1 1-48 0,2-3-16 0,-1 1 0 16,0 0-128-16,1 0 0 0,0 1 0 0,-1-3 0 15,-2 1 0-15,2-1 0 0,1-2 0 0,-1 1 0 16,0-2 0-16,1 0 0 0,1-1 0 0,0 0 0 15,1 1 0-15,-3-1 0 0,3 2 0 0,-1 2 0 16,-1 1 0-16,1-2 0 0,-2 2 0 0,-2-2 0 16,0-3 0-16,-1 2 0 0,2 0 0 0,-1-2 0 0,1 0 0 15,-2 1 0-15,1-2 0 0,-1 1 0 0,-1-1 0 16,1 0 0-16,0 2 144 0,3 5-144 0,-2-3 0 0,1-5 128 16,-1 3-128-16,-2 2 0 0,0-3 128 0,-1 0-128 15,1 1 128-15,0-3-128 16,0 2 0-16,0 0 128 0,0-4-128 0,-1 3 0 0,1-5 0 0,-1 1 128 15,-3 0-128-15,5 0 0 0,-1 2 0 0,0-4 128 16,1 1-128-16,-1 2 0 0,1-3 0 0,0 4 0 16,0 0 0-16,-1-2 128 0,1 3-128 0,1-2 0 15,1 3 0-15,-2-3 0 0,0 1 0 0,0-1 0 16,0 0 0-16,0-1 0 0,-1 4 0 0,0-3 0 16,0 2 0-16,-4-11 0 0,2 4 0 0,1 1 0 15,2 2 0-15,2 10 0 0,1-1 0 0,-2 2 0 16,2-2 0-16,-7-10 128 0,1 6-128 0,0-1 0 15,2 5 0-15,1-3 0 0,-2-3 0 0,1 3 0 16,-1-4 0-16,1 4 0 0,-1-4 0 0,-1 3 0 16,1-1 0-16,1-1 0 0,0 0 0 0,-1 1 0 15,0-6 0-15,1 5 0 0,0-1 0 0,-1 4 0 16,1-3 0-16,1 3 0 0,-3-1 0 0,0 1 0 16,1 1 0-16,-2-3 128 0,2 1-128 0,0 0 0 15,0-3 0-15,1 2 0 0,-2-2 0 0,2 3 0 16,1-4 0-16,0-1 0 0,1 2 0 0,-1-2 0 0,2 3 0 15,0-2 0-15,0 0 0 0,0 3 0 0,-1 0 0 0,0 1 0 16,0 1 0-16,0-2 0 0,2 1 0 16,-3-3 0-16,2 3 0 0,1-4 0 0,0 1 0 0,0-3 0 15,0 3 0-15,1 2 0 0,0-5 0 0,1 1 0 16,-3-1 0-16,0-1 0 0,3 1 0 0,-2 3 0 0,2 0 0 16,-1 2 144-16,0-2-16 0,0 4-128 0,-3-4 0 15,1 1 0-15,0-3-160 0,1-1 160 0,0 2 0 16,1-1 0-16,1 2 0 0,-1 1 0 0,-2-5 0 15,2 2 0-15,-1-1 0 0,1-1 0 0,0 3 0 0,0 3 0 16,-3-2 0-16,3 3 0 0,1-1 0 0,0 0 0 16,0 0 0-16,1 7 0 0,-1-3 0 0,-3-1 0 15,4-4 0-15,-2 1 0 0,-1-1 0 0,3 0 0 16,-1-1 0-16,0 0 0 0,0-5 0 0,-1 4 0 16,0 2 0-16,1-2 0 0,-1 2 0 0,1 0 0 15,-2 1 0-15,1-2 0 0,1 3 0 0,2-5 0 16,-5 4 0-16,2-3 0 0,0-3 0 0,-1 1 0 15,-2 3 0-15,3-1 0 0,-4 1 0 0,3-4 0 16,-1 2 0-16,1 1 0 0,-2-1 0 0,-1 1 0 16,2 4 0-16,-1-3 0 0,1 2 0 0,-1-3 0 15,2 2 0-15,-1-2 0 0,1 1 0 0,1-1 0 0,-3-3 0 16,3 2 0-16,0 0 0 0,0-1 0 16,0-1 0-16,0 1 0 0,0-2 0 0,1-1 0 15,0 1 0-15,1 2 0 0,0 4 0 0,-2-4 0 16,2 2 0-16,-1 1 0 0,2-5 0 0,-2 0 0 15,0-2 0-15,0 2 0 0,0 3 0 0,3-3 0 0,-1-3 0 0,0 1 0 16,0-1 0-16,-1 0 0 0,1 2 0 16,0 0 0-16,-1 1 0 0,1 1 0 0,0 0 0 15,-1-1 0-15,-1 0 0 0,1-1 0 0,0-1 0 0,-1 0 0 16,2 1 0-16,-1-1 0 0,1 0 0 0,-1-1 0 16,1 0 0-16,0 3 0 0,2 2 0 0,-2-1 0 15,-1 0 0-15,1 0 0 0,-1 1 0 0,1-1 0 0,-1-4 0 0,1 1 0 16,2 0 0-16,-3-13 0 0,-1 7 0 15,2-1 0-15,-1 2 0 0,2 3 0 16,0 1 0-16,-1 3 0 0,2 5 0 0,-1-2 0 0,0-1 0 0,-3 3 0 16,1-1 0-16,2 7 0 0,-1-1 0 15,0-4 0-15,2 1 0 0,-1-3 0 0,0 0 0 16,-1-1 0-16,2-1 0 0,0-2 0 0,0 2 0 0,2 2 0 16,-1-2 0-16,0 2 0 0,1 2 0 0,-1-2 0 15,0 4 0-15,0-4 0 0,1 2 0 0,-1-2 0 16,-1 1 0-16,0-2 0 0,4 4 0 0,-4-1 0 15,0-2 0-15,0 1 0 0,1-3 0 0,0 2 0 16,-1 1 0-16,2-1 0 0,-2 2 0 0,0 0 0 16,0 5 0-16,0-1 0 0,0 0 0 0,0 1 0 15,-2 1 0-15,1 0 0 0,0-3 0 0,-3 1 0 16,1 0 0-16,1-3 0 0,-1-1 0 0,1 0 0 0,-1 1 0 16,2-4 0-16,-2 1 0 0,1-1 0 15,-1-2 0-15,1 1 0 0,-2 2 0 0,0-1 0 16,0-1 0-16,2 4 0 0,-2-2 0 0,0 4 0 0,0-6 0 15,2 3 0-15,-1-2 0 0,2-2 128 0,-2 2-128 16,2 0 0-16,0 0 0 0,1-1 0 0,0-1 128 16,0 1-128-16,0-1 0 0,1 3 0 0,-1 1 0 0,0-1 0 15,0 2 0-15,-1-2 0 0,0 4 0 0,-1-1 0 16,1 2 0-16,0-3 0 0,0 1 0 0,-2 2 0 16,0-4 0-16,1 0 0 0,1 2 0 0,-2 0 0 15,-1-3 0-15,2 1 0 0,-1 1 128 0,-2-11-128 0,0 3 0 16,-3 3 0-16,5 1 0 0,-2 6 0 15,1-3 0-15,1 4 0 0,1 0 0 0,-1-4 0 16,1 2 0-16,-1 0 0 0,-1 1 0 0,2-1 0 0,-2 0 0 16,4 0 0-16,-1 0 0 0,2 7 0 0,-2-4 0 0,1-2 0 15,0 2 0-15,0-13 0 0,-2 2 0 0,2 5 0 16,2 3 0-16,-1-2 0 0,-1 2 0 0,0-5 0 16,2 1 0-16,0-1 0 0,-2-1 0 0,-2 2 0 15,0-3 0-15,2 1 0 0,0-1 0 0,0-2 0 16,0-1 0-16,-1 3 0 0,1 1 0 0,0 4 0 15,0-1 0-15,0 1 0 0,0 3 0 0,1 0 0 16,-1-1 0-16,4-1 0 0,-3-4 0 0,1-2 0 16,0 2 0-16,-1 0 0 0,2-1 0 0,-1-1 0 15,1-4 0-15,0 3 0 0,1 2 0 0,-1 1 0 16,-3 0 0-16,1 1 0 0,2 0 0 0,-1 5 0 16,-1-2 0-16,-1 1 0 0,0-1 0 0,0 0 0 15,0 2 0-15,0-3 0 0,0 2 0 0,3-3 0 16,-2 0 0-16,0 1 0 0,2-1 0 0,-2 2 0 0,1-4 0 15,-1 2 0-15,0-1 0 0,2-1 0 16,-1 3 0-16,1 2 0 0,-1-5 0 0,1 2 0 16,-1 0 0-16,2-2 0 0,0 1 0 0,1 0 0 0,1-3 0 0,3 3 0 15,-2-2 0-15,4 2 0 0,-2-2 0 0,1 1 0 16,-2 6 0-16,2-2 0 0,0 2 0 0,0 1 0 16,-1-2 0-16,0 5 0 0,-1 0 0 0,1 1 0 15,2 1 0-15,-2 1 0 0,-3-2 0 0,-1 1 0 0,3 2 0 16,-3 4 0-16,-2-1 0 0,-1 4 0 15,-2 0 0-15,0 0 0 0,0 4-144 0,0 6 144 16,-4-4-256-16,4 4 16 0,-6-5 0 0,6 5 0 16,-10-2-400-16,0 6-64 0,1 0-32 15,0 0 0-15,9-4-1200 0,-9 11-240 0,1-3-64 16,3 3 0-16,-1-2-800 0,6-9-160 0,0 0-48 0</inkml:trace>
  <inkml:trace contextRef="#ctx0" brushRef="#br0" timeOffset="113304.93">8597 5733 18431 0,'-17'4'1632'0,"17"-4"-1312"15,-10 5-320-15,10-5 0 0,0 0 128 0,0 0-128 16,0 0 160-16,0 0-160 0,-9-8 704 0,9 8 64 15,-3-10 0-15,3-2 0 0,-1-2-16 0,1-2 0 0,0 2 0 0,3-3 0 16,-1-5 336-16,2-1 64 0,-1 0 0 0,-1-6 16 16,3-2 16-16,0 0 0 0,-1-6 0 15,0 1 0-15,2 1-240 0,1-1-48 0,0-3-16 0,3-3 0 16,2 1-224-16,2-2-32 0,1 0-16 0,2-1 0 16,-1-3-144-16,2 5-16 0,1 2-16 0,1 4 0 15,3 6-48-15,-1-1-16 0,0 1 0 0,0 5 0 16,-1 4-80-16,-1 2-16 0,-2 1 0 0,1 5 0 15,-4 3-32-15,2 8-16 0,-3 5 0 0,1 8 0 0,-1 3-224 0,5 6 144 16,0 4-144-16,-1 13 128 0,-3 9-128 16,-1 7 0-16,-1 4 0 0,2 2 128 0,0-5-128 15,1 0 128-15,-1-2-128 0,3-4 128 0,-3-1-128 16,0-5 0-16,-1 0 0 0,0 1 0 0,-1-2 0 16,0-2 128-16,-1 0-128 0,2-3 0 15,0 0-560-15,0-4-192 0,-1-2-32 0,1-2-11600 16,2-1-2320-16</inkml:trace>
  <inkml:trace contextRef="#ctx0" brushRef="#br0" timeOffset="115930.02">10000 19499 5343 0,'0'0'240'0,"9"10"48"0,-2-5-288 0,1 1 0 15,-8-6 0-15,10 8 0 0,-10-8 448 0,9 6 16 16,-9-6 16-16,9 9 0 0,-3-4 448 0,-6-5 96 15,7 7 0-15,-2 0 16 0,-5-7 0 0,5 8 0 16,-5-8 0-16,5 9 0 0,-5-9-64 0,4 6-16 0,-4-6 0 0,0 0 0 16,0 0-64-16,5 9-32 0,-5-9 0 0,0 0 0 15,5 7 32-15,-5-7 0 0,0 0 0 0,0 0 0 16,0 0-64-16,6 5 0 0,-6-5 0 0,0 0 0 16,0 0-32-16,0 0-16 0,0 0 0 0,0 0 0 15,0 0-80-15,0 0 0 0,0 0-16 0,0 0 0 16,0 0-64-16,0 0-16 0,0 0 0 0,0 0 0 15,0 0-96-15,0 0-32 0,0 0 0 0,0 0 0 16,4-11-96-16,0 1 0 0,-4 10-16 0,3-11 0 16,-3 1-96-16,-3-3-16 0,0 3 0 0,1-2 0 15,-1 1-32-15,0 2-16 0,-1-1 0 0,0 2 0 16,0-3-80-16,0 1 0 0,0-2-128 0,-1-1 192 16,0 2-64-16,-1-2-128 0,-2-1 176 0,1 3-176 15,0 1 128-15,-2-2-128 0,2 3 0 0,-2-2 0 16,-1 1 0-16,1-2 0 0,0-2 0 0,0 2 0 0,0 0 128 15,2 0-128-15,-1 4 0 0,0-5 0 0,1-1 0 16,-1 0 128-16,2 3-128 0,-1-3 0 0,2 2 128 16,0 1-128-16,-1-2 0 0,-1 2 0 0,2 4 128 15,-1-3-128-15,0-1 0 0,-1-1 0 0,1 5 160 0,0-2-160 16,-1 2 128-16,1-1-128 0,0 0 128 0,-1 2-128 16,0-5 0-16,-1 6 128 0,-1-5-128 15,0 5 0-15,1-3 0 0,1 2 0 0,-1-2 0 0,1 1 0 16,-2 2 128-16,0 1-128 0,0-5 0 0,0 4 0 15,-1-1 0-15,0-2 128 0,-1 2-128 0,1-3 192 16,0 1-192-16,1-1 192 0,3 3-192 0,-2 1 0 16,-1-5 0-16,0 5 0 0,2-3 0 0,-1 2 128 15,-1 2-128-15,0-4 128 0,1 0-128 0,-1 3 128 0,0-1-128 16,0 1 128-16,1 1-128 0,1-1 128 0,-1 0-128 16,0 1 128-16,1 2-128 0,7 2 0 15,-9-2 0-15,0 1 0 0,0 0 0 0,0 0 0 0,0-1 128 0,0 2-128 16,-1 0 0-16,0 2 0 0,0 0 0 0,1-1 0 15,-1-1 0-15,1 0 0 0,9 0 0 0,-12 2 0 16,4-4 0-16,-1 2 128 0,-2 0-128 0,1 0 0 16,0 0 176-16,0 0-48 0,-3 0-128 0,4 0 192 15,-1-1-192-15,0 0 144 0,0 1-144 0,0 0 128 16,-2 0-128-16,1 1 192 0,-1 0-192 0,2 1 192 16,0 1-192-16,0 0 0 0,1-2 144 0,-1 3-144 15,2-1 0-15,-2 0 128 0,2 0-128 0,-2 1 0 16,3-2 144-16,7-2-144 0,-9 5 192 0,1-1-192 15,-1-1 128-15,9-3-128 0,-10 4 0 0,2 1 0 0,8-5 128 0,-7 6-128 16,0-2 0-16,1 1 0 16,-4 1 0-16,3-2 0 0,-1 0 0 0,8-4 0 15,-9 10 0-15,0-2 0 0,-1 1 0 0,-1-4 0 0,5 0 0 0,-2 2 0 16,1-2 0-16,0 3 0 0,1 2 128 0,-2 2-128 16,2-2 0-16,0 1 0 0,-1-2 144 0,2 3-144 15,-1 0 0-15,1-1 144 0,0 0-144 0,0-1 0 16,-2 3 144-16,2 0-144 0,0-1 0 0,0 1 128 15,0 0-128-15,1-1 0 0,0-1 128 0,1 0-128 16,-3-3 128-16,3 2-128 0,0-1 128 0,1 0-128 16,-2-2 160-16,0 3-160 0,0 2 176 0,0-1-176 15,1 2 192-15,-1-2-192 0,-1-3 176 0,0 3-176 0,-2 0 160 16,2 1-160-16,1-3 144 0,2 1-144 0,2-10 128 16,-7 14-128-16,4-2 128 0,-1 1-128 0,-1 1 0 15,0-2 128-15,2-2-128 0,1 3 0 0,-2-3 144 0,1 2-144 16,1-1 0-16,0-1 128 0,0 2-128 15,2 2 0-15,-1-2 0 0,1 2 128 0,0-1-128 0,0 2 0 16,0-1 0-16,-2-1 0 0,1 0 0 16,1 1 128-16,0 0-128 0,-1-1 0 0,-1 0 0 0,2 1 0 15,0-3 0-15,-1 1 128 0,0 4-128 0,0-5 0 16,-1-2 0-16,1 1 144 0,0-2-144 0,0 4 0 16,-2-3 128-16,3 3-128 0,0-12 0 0,-1 11 0 15,-1-1 176-15,2 2-176 0,-1-3 160 0,1-9-160 16,0 11 0-16,0-11 128 0,1 9-128 0,1 0 0 0,-2-9 0 15,0 0 0-15,0 0 0 0,0 0 0 16,0 0 0-16,4 11 144 0,-4-11-144 0,0 0 128 16,0 0-128-16,0 0 0 0,0 0 144 0,0 0-144 0,0 0 0 0,10 2 0 15,-10-2 0-15,10-5 128 0,-10 5-384 16,9-8-64-16,-3-3 0 0,-2 3-16 16,-4 8-1440-16,4-12-272 0,-2 1-64 15,0 0-16-15,-2 11-1280 0,-3-9-256 0,-5-4-48 0,2 0-16 0</inkml:trace>
  <inkml:trace contextRef="#ctx0" brushRef="#br0" timeOffset="116257.69">8677 19598 20095 0,'0'0'896'0,"0"0"176"0,0 0-864 0,0 0-208 0,0 0 0 0,0 0 0 16,0 0 1712-16,0 0 288 0,0 0 64 0,0 0 16 15,0 9-800-15,-2 2-176 0,0 3-16 0,1 0-16 16,-1 4-256-16,1 2-48 0,-1-2-16 0,0 0 0 16,4 1-160-16,0-1-16 0,2 1-16 0,0-1 0 15,0-3 96-15,2-4 32 0,0 2 0 0,2-1 0 16,2-5 64-16,0 1 16 0,0-1 0 0,2-3 0 16,1 0-16-16,-1-3 0 0,6-2 0 0,0-1 0 15,-3-2-176-15,2-1-48 0,0-3 0 0,4 0 0 16,0-6-80-16,1 2-32 0,-2-1 0 0,1-1 0 15,-1-1-160-15,2 1-16 0,-1 1-16 0,1 3 0 16,-2-2-80-16,-1 6-16 0,-2-3 0 0,-2 3 0 0,-1 2-128 16,-3 2 0-16,-2 0-192 0,-9 2 192 15,0 0-1248-15,0 0-128 0,3 10-32 16,-6 3-18704-16</inkml:trace>
  <inkml:trace contextRef="#ctx0" brushRef="#br0" timeOffset="122204.3">13391 10908 20447 0,'0'0'896'0,"0"0"192"0,-5 6-864 0,-1 4-224 0,-2 0 0 0,1 1 0 0,-2-5 912 0,1 3 144 15,0-2 32-15,1 4 0 0,-2-5 528 0,0-3 112 16,-1 0 32-16,1 0 0 0,1-1-160 0,8-2-48 15,-6-2 0-15,0-1 0 0,-1-2-96 0,2-1-32 16,0-4 0-16,1-2 0 0,0 0-432 0,3-4-96 16,1-1 0-16,3-1-16 0,-1-1-336 0,6-2-64 15,2-2-16-15,2 1 0 0,2-1-160 0,5-1-48 16,0 2 0-16,4 2 0 0,1 1-112 0,1 2-16 16,2 4-128-16,-2 4 192 0,4 0-192 15,-2 4 176-15,-3 3-176 0,2 3 160 0,-3 4-160 0,-3 4 0 16,-2 1 0-16,-2 4 128 0,-2 4-128 0,-2 2 0 15,-3 5 0-15,-2-1 128 0,-6 4 0 0,-1-2 0 16,-3 4 0-16,-4-6 0 0,-2 0 64 0,-5 1 16 16,-1-2 0-16,-4-1 0 0,-4-3 96 0,-1-1 16 15,-3-4 0-15,1-2 0 0,-2 1-64 0,0-7-16 16,0-2 0-16,1-5 0 0,3-3 16 0,1-3 0 16,1-4 0-16,3-3 0 0,4-3-48 0,2-4 0 0,3 0 0 15,4-5 0-15,2 1-208 0,8-3 0 0,4-1 128 16,3-3-128-16,2 0 128 0,7-1 0 0,0 1-128 0,6 3 192 15,3 1-192-15,3 5-240 0,-2 4 48 16,2 4 16-16,0 5 176 0,0 3-160 0,-3 7 160 16,-2 7-160-16,-5 0 160 0,-1 10 0 0,-5 2-144 15,-3 5 144-15,-4 5 0 0,-4 6 0 0,-5 0 0 16,-5 2 0-16,-5 0 0 0,-4-2 0 0,-3-1 0 16,-3-8 0-16,-2 0 0 0,-3-6 0 0,-2 0 0 15,-1-2 0-15,-2-4 0 0,3-6 0 0,-2-4 128 0,2-2-128 0,4-6 160 16,-2-5-160-16,1-5 192 0,2-5-192 15,4-4 272-15,4-7-48 0,4-3-16 0,5-1 0 0,5-5-208 16,4 1 0-16,9-2 0 0,3 0 0 0,4-2 272 0,5 5 64 16,4 3 16-16,1 7 0 15,5 2-640-15,-5 8-128 16,1 6-32-16,-1 5 0 0,-1 6 448 0,-2 7-160 0,-3 5 160 0,-3 9 0 0,-5 3 0 0,-6 11 0 16,-5 3 0-16,-6 8 0 0,-5 1 0 15,-7 2 0-15,-6 1 0 0,-4-6 0 0,-2 0-128 0,-2-5 128 16,-2-1 0-16,-12 13 0 15,5-9-1616-15,5-8-224 0,1-5-32 0,13-15-19840 0</inkml:trace>
  <inkml:trace contextRef="#ctx0" brushRef="#br0" timeOffset="135443.17">21546 2620 16575 0,'0'0'736'0,"-4"-9"160"0,2-2-720 0,1 2-176 0,1 0 0 0,1 0 0 0,-1 9 208 0,3-9 16 16,0 3 0-16,-3 6 0 0,1-9 272 0,-1 9 48 15,0 0 16-15,6-7 0 0,-6 7 0 0,0 0 0 16,5-9 0-16,-5 9 0 0,0 0-64 0,0 0-16 16,0 0 0-16,0 0 0 0,0 0-176 0,4 14-48 15,-3 2 0-15,-1 1 0 0,-2 0 0 0,-2 3 0 16,0-1 0-16,-2 1 0 0,-2 4 32 0,1 3 0 16,-1-3 0-16,-1 5 0 0,3-5-64 0,-1 3-16 15,1-3 0-15,1 3 0 0,1-3 0 0,0-4 0 0,-1 1 0 16,1 0 0-16,1 2-32 0,-1-3-16 0,1-2 0 0,2 0 0 15,-2-1-32-15,2-2 0 0,-1-1 0 0,-1 0 0 16,2-1 16-16,-1-3 0 0,1 0 0 16,1 1 0-16,0-11-16 0,0 10-128 0,0-10 192 0,0 13-64 15,0-13-128-15,5 9 192 0,-5-9-192 0,8 10 192 16,0 0-192-16,2-3 160 0,-1-3-160 0,3 3 160 16,1 0-160-16,4-4 128 0,-2 1-128 0,4 0 128 15,-1-1-128-15,1-1 128 0,0-1-128 0,6 2 128 16,1-1-128-16,2 1 192 0,-2 1-192 0,4-2 192 15,1 2-192-15,2-3 0 0,0 2 144 0,3 2-144 16,2 0 0-16,0-2 144 0,-1-2-144 0,1-1 0 16,0-1 160-16,4-2-160 0,3-2 128 0,1 0-128 15,1 0 224-15,2-3-32 0,3 2-16 0,0 1 0 16,-2 1-48-16,0-4 0 0,-2 2 0 0,-1 0 0 16,-6 2-128-16,1 1 0 0,-2 1 0 0,5-2 128 0,-2-1-128 0,0 2 0 15,2 2 144-15,-2 0-144 0,-1 1 0 16,-3 0 144-16,1-1-144 0,-2 2 0 0,-3 1 160 0,0 5-160 15,3-5 128-15,-3 0-128 0,-2-1 144 0,2-1-144 16,2 0 160-16,1 0-160 0,1 0 192 0,1 0-64 16,-1 0-128-16,-1 0 192 0,3 0 16 0,-6-3 0 15,1 1 0-15,-4-2 0 0,0 1-48 0,-2 1-16 16,-1-1 0-16,2 2 0 0,-1 1-16 0,1 0 0 16,-1-1 0-16,1-1 0 0,1 2-128 0,-1 2 192 15,-1-1-192-15,-1-1 192 0,-1 0-192 0,0-1 192 16,1-1-192-16,-2 2 192 0,1-1-192 0,0 0 192 15,0 0-192-15,0-3 192 0,0 1-192 0,-1 2 160 16,5 0-160-16,-1-1 160 0,-2 1-160 0,2 0 160 16,-1 1-160-16,1 0 160 0,-4-1-160 0,1 1 0 0,-1-2 0 0,0 2 0 15,-2 3 0-15,2-2 128 0,-3-1-128 0,-1 0 0 16,-1-1 0-16,-1 1 0 0,1 0 0 0,-1 0 0 16,2 1 0-16,0 0 0 0,0 1 128 15,1-2-128-15,-1 0 0 0,0 0 128 0,-1 0-128 0,-1 1 128 16,2 2-128-16,-3-2 0 0,1 0 0 15,-2 2 128-15,-3-2-128 0,0 1 0 0,-4 1 0 0,2-3 128 16,-2 1-128-16,-2 1 0 0,1-1 0 0,-2 1 0 16,-9-2 0-16,10 5 128 0,-10-5-128 0,9 4 0 15,-9-4 128-15,0 0-128 0,9 3 0 0,-9-3 128 16,0 0-128-16,0 0 0 0,0 0 0 0,0 0 128 0,0 0-128 16,0 0 160-16,0 0-160 0,0 0 160 0,-10 6-160 0,-1 2 0 15,-5-4-192-15,1 1 192 16,-4 2-2544-16,-1-2-384 15,-2-2-80-15</inkml:trace>
  <inkml:trace contextRef="#ctx0" brushRef="#br0" timeOffset="138096.01">26639 2206 14623 0,'6'-17'640'0,"-1"6"144"0,0-2-624 0,2-1-160 16,-1 0 0-16,1 2 0 0,-2 0 784 0,1 1 128 16,-1 2 32-16,0-1 0 0,-5 10 16 0,5-8 16 15,-5 8 0-15,3-10 0 0,-3 10-176 0,0 0-32 16,0 0-16-16,0 0 0 0,0 0-256 0,0 0-48 16,0 0-16-16,-9 16 0 0,0 2-208 0,-4 4-32 15,-3 6-16-15,-2 1 0 0,-1 3 144 0,-3 5 16 16,-2 7 16-16,4 4 0 0,-2 6-80 0,2-2-16 15,2-3 0-15,3 0 0 0,2-6-16 0,2 0-16 16,0-3 0-16,5-4 0 0,4 0-16 0,0-3 0 0,4-9 0 16,3 2 0-16,5 0 32 0,-3-3 0 0,0-1 0 15,2 2 0-15,3-4 0 0,-1-2 0 0,1 0 0 0,2-3 0 16,0-2-80-16,2 0-16 0,-4-1 0 0,2-1 0 16,1-1 0-16,5-3 0 0,0 2 0 0,0-4 0 15,1 2 48-15,1-4 0 0,3 0 0 0,0-2 0 16,3-1 0-16,1 0 0 0,2-1 0 0,2 0 0 15,2-1-64-15,2 1 0 0,1 0 0 0,3 0 0 16,2 2 16-16,3-1 0 0,2 0 0 0,2 0 0 16,-1 0 32-16,5 0 0 0,-3-1 0 0,2 1 0 15,2 1-16-15,2 1 0 0,1 1 0 0,0 2 0 16,-2 1-160-16,-2-2 160 0,-2-1-160 0,0-3 160 16,1 0-160-16,0 0 128 0,2 0-128 0,2 2 128 0,1 2-128 15,-1 1 128-15,-2-2-128 0,0 1 128 0,-2-4-128 16,1 1 160-16,0 0-160 0,0 2 160 15,-1 0-160-15,4 4 128 0,2-3-128 0,-3 1 128 0,0 0-128 0,-2-1 128 16,1-2-128-16,-1 1 128 0,2 1-128 0,2 2 0 16,-1-2 144-16,3-2-144 0,-1 1 128 0,0 1-128 15,-3-1 128-15,-3 0-128 0,-2-2 128 0,0 1-128 16,0-1 128-16,-1 1-128 0,3 0 0 0,-1-1 144 16,-3-1-144-16,0 0 0 0,-2 0 144 0,-3 0-144 15,-3-1 0-15,2-1 144 0,-2 0-144 0,2 2 160 16,-1 0-160-16,2-3 160 0,0-1-160 0,1 1 160 15,4 3-160-15,-4-2 160 0,0 1-160 0,-3-1 0 16,2-1 144-16,1 2-144 0,-1-1 0 0,1 1 0 16,-1-1 0-16,1-1 128 0,-1 3-128 0,1 4 0 0,-1 0 128 0,-2-3-128 15,-2-1 0-15,0 0 0 0,0 0 0 0,-2 1 128 16,-3 1-128-16,1-1 0 0,1 0 0 0,0-1 0 16,1 1 0-16,-3 1 0 0,0-1 0 0,0 1 128 15,1 2-128-15,-3 0 0 0,-3 2 0 0,0 2 0 16,-5-5 0-16,1-3 128 0,-4 1-128 0,1 1 0 15,-5 2 0-15,-1 1 128 0,-1-2-128 0,-2-1 0 16,-2 0 0-16,-1 1 128 0,-1 0-128 0,-1 2 0 16,-9-5 0-16,10 5 128 0,0-2-128 0,-2 1 0 15,-8-4 0-15,10 5 0 0,-1-2 0 0,-9-3 128 16,9 2-128-16,-9-2 0 0,0 0 0 0,9 0 128 16,-9 0-128-16,8-2 128 0,-8 2-128 0,8-3 128 15,-1-4 0-15,-1 2 0 0,-1-4 0 0,0 0 0 16,2-3-128-16,-1 0 176 0,0-2-176 0,1-2 192 0,0-3-192 0,4-6 192 15,1 0-192-15,2-4 192 0,0-3-192 0,5-7 128 16,4-5-128-16,1 4 128 0,3-2-128 0,-2 1 0 16,0 3 144-16,1-4-144 0,0-5 0 0,-2 4 0 15,-3 0 0-15,0 1 0 0,-3-7 0 0,1 7 0 16,-2-1 0-16,1 1 0 16,-2 4 0-16,-1 0 0 0,-4 0 0 0,2 2 0 0,-2 3 0 0,-4 17 0 15,-1-1 0-15,2-1 0 0,-1 1 0 0,1 0 144 16,-2 1-144-16,2-1 0 0,-2 0 0 0,6-9 0 15,-5 2-160-15,0 6 160 0,-1 5-144 0,-1 0 144 16,-2 3 0-16,-1 4 0 0,-2 6 0 0,0 0 0 16,0 0 0-16,0 0 0 0,0 0-240 0,0 0 64 0,0 0 16 15,-2 16 0-15,-2 2 32 0,0 0 0 0,0 2 0 0,0 5 0 16,-1 1 128-16,2 1 0 0,-4 3 0 16,1 2 0-16,-2-4 0 0,3-11-208 0,-1 4 48 0,-2 6 16 15,-2 10 144-15,0 3-128 0,-2 4 128 0,-2-1-128 16,0 4 128-16,-15 34 0 0,5-15 0 0,4-7-128 15,1-8 128-15,3-6 0 0,2-5 0 0,2-3 0 16,1-4 0-16,1-3 0 0,0 0 0 0,1-3 0 16,0-6 0-16,2 0 0 0,-3 0 0 0,2-2 0 15,0-3 0-15,-1-2 0 0,-1-2 128 0,-1-5-128 16,1 2 0-16,-1-2 128 0,3-2-128 0,-5 1 0 16,3-2 0-16,-1-2 128 0,1 2-128 0,-2 0 0 15,0-5 160-15,-1 0-32 0,1-1-128 0,-1 1 192 16,0 0-192-16,-2 1 0 0,0-3 0 0,0 3 0 0,-1-1 0 15,-1 0 0-15,-4-1 0 0,1 2 0 0,-2 0 0 16,-2 2-128-16,-1-1 128 0,-3 0 0 0,-3 2 0 16,2-1 0-16,0 1-128 0,-3 1 128 0,-4-1 0 15,-1 0 0-15,-1-3-128 0,-1 3 128 0,-3 0 0 0,1 0-128 16,-2 1 128-16,-4-3 0 0,-4 0-256 0,-2 1 64 16,-4-1 16-16,-6-1 0 0,-5-3-32 0,-7 2-16 15,0 0 0-15,-4-3 0 0,-5-1 0 0,-2 1 0 16,-5-2 0-16,1 1 0 0,0 2 224 0,0 0-144 15,-3 2 144-15,0 0-128 0,-1 0 128 0,4 1 0 16,5 1 0-16,-2 0 0 0,-2 0 0 0,-1 1 0 16,-2 0 0-16,2 1 0 0,-3-2 0 0,-1-1 0 15,-5-1 0-15,0 1-128 0,-3 1 0 0,4 2 0 0,0-3 0 16,-2-3 0-16,-4-1 128 0,2 0-128 0,7 2 128 0,2-2-128 16,2-1 128-16,0-1 0 0,-5 1 0 0,7-4 0 15,6 2 0-15,2-3 0 0,-1 3 0 16,4-5 0-16,-3 2 0 0,3 0 0 0,5 3 0 0,6-3 128 15,3 1-128-15,2-2 0 0,1-1 0 0,-1 1 0 16,1-4 0-16,5 2 0 0,5 2 0 0,5-1 0 16,5-3 0-16,6 2 128 0,6 2-128 0,4-3 128 15,4 2-128-15,2 2 0 0,1-3 0 0,4 3 0 16,0 1 0-16,1 3 0 0,2-2 0 0,1 3 0 16,0-2 0-16,-1 2 0 0,1 1 0 0,0 3 0 15,0-2 0-15,0 2 0 0,0-1 0 0,2 0-128 16,0 1 128-16,8 1 0 0,-9-4 0 0,3 3 0 15,0 1 0-15,6 0 0 0,0 0 0 0,0 0 0 16,0 0 0-16,0 0 0 0,-5-3 0 0,5 3 0 0,0 0 0 0,0 0 0 16,-3-9 0-16,4 0 128 0,3-2 0 0,1-4 16 15,-5-5 0-15,4 3 0 0,1-1-16 16,1-1-128-16,0-3 192 0,2-2-64 0,1-6-128 0,2-4 128 16,0-5-128-16,4 0 128 0,2-6-128 0,-1-1 0 15,0-3 0-15,0 2 128 0,1 2-128 0,-1 5 0 16,-1 2 144-16,1 4-144 0,-4 3 0 0,0 3 0 15,-1 4 0-15,-2 5 0 0,-1-1 0 0,-1 4 0 16,1 1 0-16,-2 2 0 0,-2 3 0 0,0 1-128 16,-4 9 128-16,0 0 0 0,8-5-128 0,-8 5 128 15,0 0-128-15,0 0 128 0,3 14-160 0,-1 1 160 16,-4 0-192-16,-1 6 192 0,-1 0-160 0,-1 5 160 16,-2 7-128-16,-2 1 128 0,-3 0-128 0,-2 5 128 0,0 1-128 15,1 5 128-15,2 4 0 0,-1 2-128 0,-1 2 128 0,3-2 0 16,3-1 0-16,0-2 0 0,3-5 0 0,2 2 0 15,1-4 0-15,2-2 0 0,0 0 0 0,3 2 0 16,0-4 0-16,1 0 0 0,0-2 0 16,0-2 0-16,1-3 0 0,1 0 0 0,0-4 0 0,4 0 0 15,0-4 0-15,2-2 0 0,3-1 0 0,5-3 128 16,-1-5-128-16,9-6 0 0,2-1 0 0,7-3 0 16,5-3 0-16,5-3 0 0,4-7 0 0,4-2 128 15,3-1-128-15,4-3 0 0,4-5 128 0,5 4-128 16,6 0 0-16,-1 4 0 0,2 3 0 0,0 1 0 15,-1 1 0-15,4 1-128 0,2 2 128 0,-3 0 0 0,-2 3 0 16,-3 3-160-16,-3 2 160 0,-1-1-11296 16,3 0-2192-16</inkml:trace>
  <inkml:trace contextRef="#ctx0" brushRef="#br0" timeOffset="140702.5">9258 5067 19983 0,'0'0'880'0,"0"0"192"0,0 0-864 0,-5 4-208 0,-2 0 0 16,7-4 0-16,-6-2 720 0,6 2 112 0,-5-6 0 15,-2 0 16-15,2-4 256 0,1-2 48 0,-1-1 16 0,2-2 0 16,0-3-144-16,2-2-48 0,-2-3 0 16,3 2 0-16,0-2-176 0,3 0-32 0,1-4-16 0,-1 2 0 15,1-7-160-15,1 1-16 0,2-2-16 0,-1 2 0 16,2-4-32-16,1 1 0 0,-1 0 0 0,4-1 0 15,-1 2-64-15,1 2-16 0,-1 1 0 0,2 0 0 16,-3 2-64-16,0 2 0 0,2 4-16 0,-2-3 0 16,1 2-80-16,-1 2-16 0,-1-1 0 0,0-1 0 15,0 4-32-15,0 3-16 0,-1 2 0 0,1 0 0 16,-3-1-48-16,2 2-16 0,-3 3 0 0,1-2 0 16,0 5 0-16,1-1 0 0,-1 3 0 0,-6 5 0 0,8 0 32 0,-8 0 16 15,10 2 0-15,1 6 0 0,1 1 0 0,0 5 0 16,2 1 0-16,2 6 0 0,0 3-32 15,3 6-16-15,3 2 0 0,2 4 0 0,1 2-16 16,2 1 0-16,1 4 0 0,12 20 0 0,-2-7-16 0,-3-4 0 16,0-3 0-16,0-6 0 0,-3-4 0 0,-2-4-128 15,0-3 192-15,-1-2-64 0,0-5 0 0,-2-1-128 16,-3 0 192-16,0-5-64 0,0-1-128 0,0-3 0 16,-2-2 144-16,-2-1-144 0,-2 1 128 0,-3-4-128 15,-1-1 128-15,-2-3-128 0,-2 0 0 0,-2-3 0 16,-8-2 0-16,0 0 0 15,0 0-912-15,0 0-256 0,-2-10-48 0,-1-4-12128 16,-1-1-2416-16</inkml:trace>
  <inkml:trace contextRef="#ctx0" brushRef="#br0" timeOffset="151741.49">13246 10629 10479 0,'0'0'448'0,"-9"-5"128"0,2-2-576 0,1 2 0 0,6 5 0 0,0 0-3008 15,-8-7-704-15</inkml:trace>
  <inkml:trace contextRef="#ctx0" brushRef="#br0" timeOffset="156305.49">13718 10913 6447 0,'0'0'576'0,"0"0"-576"15,0 0 0-15,0 0 0 0,0 0 2688 0,0 0 416 16,0 0 96-16,0 0 0 15,0 0-3056-15,0 0-608 0,0 0-128 0,0 0-32 0,0 0 848 0,8 7 160 16,-8-7 48-16,7 9 0 0,-7-9-432 0,0 0 0 16,9 3 0-16,-9-3 0 0,0 0 192 0,0 0-64 15,9 5 0-15,-9-5 0 0,0 0 384 0,0 0 64 16,0 0 0-16,0 0 16 0,0 0 272 0,0 0 48 16,0 0 16-16,0 0 0 0,0 0-176 0,0 0-48 0,0 0 0 0,0 0 0 15,0 0-160-15,0 0-32 0,0 0-16 0,0 0 0 16,0 0-48-16,0 0-16 0,0 0 0 0,0 0 0 15,0 0 16-15,0 0 0 0,0 0 0 0,0 0 0 16,0 0 0-16,0 0 16 0,0 0 0 0,0 0 0 16,0 0-112-16,0 0-32 0,0 0 0 0,0 0 0 15,0 0 16-15,0 0 0 0,0 0 0 0,0 0 0 16,-4-6-32-16,2-3-16 0,2 9 0 0,-7-9 0 16,4-3-96-16,-1 3 0 0,-1-2-16 0,1 2 0 15,-4-4-176-15,2 5 128 0,-1-1-128 0,1 2 128 16,0-2-128-16,-2 3 160 0,0-5-160 0,0 2 160 15,-3-3-160-15,1 1 192 0,0-2-192 0,0 0 192 16,1-2-48-16,0 1 0 0,0-1 0 0,-2 0 0 16,-1-2 48-16,2-1 0 0,0-3 0 0,1 0 0 15,-1 1-48-15,-2 1 0 0,2-1 0 0,0 1 0 16,0-4 128-16,1 0 32 0,-1 1 0 0,1 1 0 0,0-2 0 0,1-3 0 16,1 2 0-16,-2-3 0 0,0 2-128 0,0-3-32 15,-1 0 0-15,0-4 0 0,0 2 0 16,0 1 0-16,-2-4 0 0,1-1 0 0,-1 3-144 0,2-1 0 15,-4 1 0-15,0-2 0 0,0-2 0 0,0-1 128 16,1 1-128-16,-2-1 192 0,0 3-64 0,0-1 0 16,1-1 0-16,-3 1 0 0,2-2 32 0,-2 0 0 15,0-3 0-15,-1 0 0 0,-1 1 0 0,0-2 0 16,-3-1 0-16,3 0 0 0,0 0-32 0,1-2-128 16,-1 2 192-16,2 2-64 0,1-4-128 0,1 1 160 0,-1 0-160 15,1-1 160-15,0 1-160 0,-2 1 128 16,1-5-128-16,-1 4 128 0,1-2-128 0,-1 2 0 0,2-3 0 15,0 1 128-15,0-2-128 0,-1 2 192 16,0-5-192-16,1 4 192 0,-2-2-192 0,0-1 0 0,0 1 0 0,-4-1 0 16,-2 2 0-16,1 1 0 0,-3-2 0 0,3-2 0 15,-3 0 0-15,0-3 0 0,0-2 128 0,2 3-128 16,2 1 128-16,1 3-128 0,1-1 0 0,0-1 128 16,1-1-128-16,0 2 0 0,0-3 0 15,3 2 0-15,-1 0 0 0,-1 2 0 0,1-4 0 16,-2 1 0-16,-1-1 0 0,1 1 0 0,1 3 0 0,0-1 0 15,-2 2 0-15,0-1 0 0,-3-5 0 0,2 1 0 16,-2 0 0-16,0 2 0 0,-1-3 0 0,2 1 0 16,-1 0 0-16,1 1 0 0,2-1 0 0,2 2 0 15,1-2 0-15,-1 0 0 0,4-1 0 0,-1 0 0 16,-1-3 0-16,4 2 0 0,-2 1 0 0,0 0 0 0,0 0 0 0,2 0 0 16,0-1 0-16,0 4 0 0,4-3 0 15,-2 0 0-15,0-2 0 0,3 2 0 0,-2-1 0 0,2 1 0 16,-1-1 0-16,1 1 0 0,0 2 0 0,-1 0 0 15,2-2 0-15,-1 0 0 0,-1-3 0 16,2 3 0-16,0 2 0 0,0 2 0 0,0 1 0 0,0 0 0 16,-3 4 144-16,3 0-144 0,0 2 128 0,-1 3-128 15,0-2 128-15,0 2-128 0,4 5 0 0,-2 3 0 16,2 0 0-16,0 5 0 0,1-3 0 0,1 4-208 16,0 1 48-16,1 1 16 15,1 3-240-15,0 5-64 0,1 2 0 0,-1-1 0 16,-1 4-1600-16,2 0-320 0,-3 9-64 0</inkml:trace>
  <inkml:trace contextRef="#ctx0" brushRef="#br0" timeOffset="159214.06">19488 18205 15375 0,'0'0'672'0,"0"0"160"0,0 0-672 0,0 0-160 16,0 0 0-16,0 0 0 0,0 0 864 0,0 0 144 15,0 0 16-15,0 0 16 0,0 0 112 0,0 0 0 16,0 0 16-16,0 0 0 0,0 0-160 0,0 0-48 16,0 0 0-16,-5 1 0 0,-2 2-320 0,1-1-64 15,-2 2 0-15,-1 2-16 0,0-2-48 0,-1 3-16 16,1 0 0-16,-12 5 0 0,2 0-192 0,1 2-48 0,1-1 0 0,1-4 0 15,3 2-32-15,-1-2-16 0,1 4 0 0,1-2 0 16,-4-2-16-16,4 3-16 0,0-3 0 0,1 3 0 16,-1 0 0-16,4-2 0 0,-4 1 0 0,6-3 0 15,-2 4-32-15,8-12 0 0,-4 10 0 0,4-10 0 16,0 0-16-16,5 12-128 0,2 1 192 0,3-4-64 16,3 0 80-16,2-3 16 0,3 3 0 0,3-1 0 15,3 2-96-15,1-4-128 0,0 1 176 0,-1 0-176 16,0-3 128-16,-1 1-128 0,-1 0 0 0,-3-1 0 0,-3-1-192 15,-2 0-160-15,-2 0-32 0,-12-3 0 16,0 0-2560-16,0 0-528 0</inkml:trace>
  <inkml:trace contextRef="#ctx0" brushRef="#br0" timeOffset="159554.92">19214 18537 11055 0,'0'0'976'0,"0"0"-784"0,0 0-192 0,8-4 0 15,0-1 2560-15,0 2 480 0,3 1 96 0,1 0 0 16,2 0-1312-16,5 2-272 0,3 0-48 0,6 0-16 16,1 2-256-16,6 1-48 0,4 0-16 0,2 0 0 15,-1 2-400-15,4 3-64 0,3-2-32 0,0 5 0 16,-2-4-288-16,4 5-48 0,1-3-16 0,-1 2 0 16,-3-2-320-16,-5 1 0 0,-4-1 0 0,-4 0 128 15,-6 0-1808 1,-4-2-368-16</inkml:trace>
  <inkml:trace contextRef="#ctx0" brushRef="#br0" timeOffset="164480.24">13705 10491 7935 0,'0'0'352'0,"0"0"80"0,0 0-432 0,0 0 0 0,0 0 0 0,0 0 0 15,0 0 384-15,0 0-16 0,0 0 0 0,0 0 0 16,0 0-144-16,0 0-32 15,-9 0 0-15,9 0 0 0,0 0 160 0,-7 2 32 0,0 1 0 0,7-3 0 16,0 0 320-16,0 0 80 0,-7 4 16 0,7-4 0 16,-9-2-160-16,9 2-16 0,0 0-16 0,0 0 0 15,-9 3 0-15,9-3 0 0,0 0 0 0,0 0 0 16,-6 6 32-16,-1 3 16 0,2-2 0 0,3 3 0 16,2-10-64-16,-2 12-16 0,0 6 0 0,2 0 0 15,1-1-16-15,2 2-16 0,-2 2 0 0,3 3 0 16,2 1 64-16,2 5 16 0,-2 4 0 0,0 2 0 15,2-3-160-15,0 3-16 0,-1 2-16 0,2-1 0 0,0-3-176 16,0 3-16-16,1 0-16 0,0 1 0 0,0-1-96 0,1 1 0 16,-1 2-128-16,0 1 192 0,0 0-64 0,2-2 0 15,-1-1-128-15,0 3 192 0,1-2 16 16,-2 0 0-16,4 0 0 0,0 2 0 0,1-2 48 0,1 2 16 16,-1 7 0-16,-1-4 0 0,0 2-64 0,1-3-16 15,0 2 0-15,1-3 0 0,-1 1-32 0,0 2-16 16,0-6 0-16,2 4 0 0,1-1 16 0,-1 1 0 15,0 3 0-15,-1 2 0 0,0-2-16 0,2 2 0 16,-3-2 0-16,0-1 0 0,0-6-144 0,3 6 192 0,2-2-192 16,-2 3 192-16,0-3-192 0,-1 4 0 15,3-3 144-15,0 5-144 0,-1-4 0 0,2 2 128 16,-1 0-128-16,0-3 0 0,-2-1 128 0,1 1-128 16,1 7 128-16,1 0-128 0,-1 1 160 0,0 0-32 0,1 0-128 0,-1 1 192 15,-1-3-192-15,0 0 144 16,-1-2-144-16,1-1 128 0,0 2-128 0,0 3 0 0,-1-3 0 0,0 0 0 15,0 0 0-15,2 1 0 0,0-1 128 16,1-4-128-16,-2-2 0 0,1-1 0 0,-1-1 144 16,3 3-144-16,-2-1 144 0,2 3-144 0,-3-3 192 0,2 4-192 15,-2-2 256-15,1 1-48 0,-1-3-16 0,0 1 0 16,-2-2-32-16,1 1-16 0,-1 2 0 0,1-1 0 16,-1 2-144-16,1-3 0 0,0 3 0 0,0 2 0 15,-3-3 0-15,0-1 0 0,2-3 128 0,-1-2-128 16,-2 1 0-16,4-2 128 0,0 0-128 0,2-1 128 0,-2 0 16 0,0 1 0 15,0 0 0-15,-3 0 0 0,0-2-16 0,3 1 0 16,0-2 0-16,-2 1 0 0,-2-3-128 16,1 1 160-16,1-7-160 0,-2 2 160 15,4 2-160-15,-2-1 0 0,-1 2 144 0,2 0-144 0,-1 0 0 0,1-2 0 16,-1 3 0-16,2 1 128 0,-1 2-128 0,1-2 0 16,-1 1 0-16,1 0 0 0,0 2 0 0,0-1 0 15,-2-5 0-15,2 2 128 0,1-2-128 0,0 1 0 16,0 0 0-16,2 1 0 0,-2-2 0 0,1 1 0 15,-2 4 0-15,0-3 0 0,-1-1 0 16,2 1 0-16,-1-2 0 0,-1 0 0 0,-1 1 0 0,-2-1 128 16,-1-5-128-16,1 2 0 0,0-1 0 0,0 2 0 15,0 1 0-15,0-3 128 0,0 1-128 0,1-1 0 16,-1 2 0-16,1 1 0 0,2-3 0 0,-2 2 0 16,-1-2 0-16,0 1 0 0,0-3 0 0,0 3 0 0,-1-4 0 15,1 3 0-15,0-4 0 0,0 1 0 0,0 0 0 0,0-2 128 16,0-3-128-16,1 4 0 15,0 2 0-15,2-1 0 0,-3-3 0 0,0 3 0 16,-2 3 0-16,2-2 0 0,0 3 0 0,4 1 0 16,-1-3 0-16,-2 0 0 0,1 1 0 0,1 0 0 0,-2-1 0 15,0 1 128-15,1 1-128 0,0 0 0 0,-1-4 128 0,3 0-128 16,0 2 128-16,-3-3-128 0,1 1 160 16,0 1-160-16,1-2 128 0,0 3-128 0,2 0 0 0,1 0 144 15,-3 2-144-15,1-3 0 0,0 3 0 0,1-3 0 16,1 2 128-16,2-3-128 0,-3 3 128 0,0-3-128 15,-1 0 128-15,0 3-128 0,1-3 0 0,0 2 128 0,2-6-128 16,-2 0 128-16,-2 3-128 0,0 2 128 0,2 0-128 16,-2 1 0-16,1 1 0 0,1 2 0 0,-1-2 0 15,1 1 128-15,1-1-128 0,0 1 0 16,0 0 0-16,-1 0 128 0,0-4-128 0,0 4 0 0,0-3 0 0,0 3 0 16,-1-4 128-16,1 3-128 0,1-3 0 0,2 1 0 15,-2 2 0-15,1-1 128 0,-4 1-128 0,1-1 0 16,1 2 0-16,2-1 128 0,0-1-128 0,-2 0 0 15,0 0 0-15,0 0 0 0,2 2 128 0,-2 0-128 16,0 1 0-16,3-1 128 0,-2 1-128 0,0-1 0 16,-2-4 0-16,1 0 128 0,0-2-128 0,-1-2 0 15,-1 2 144-15,-2-4-144 0,1 0 0 0,-2-1 144 16,-2-1-144-16,-2-1 0 0,0-1 144 0,1 0-144 0,2-1 0 16,-1 1 144-16,-3-2-144 0,-1 1 0 15,0 1 0-15,0-4 0 0,-1 2 0 0,1-1 0 16,-2-3 0-16,1 0 0 0,-7-8 0 0,6 8 0 15,-6-8 0-15,0 0 0 0,0 0-128 0,0 0-64 0,0 0-16 0,0 0 0 32,0 0-1328-32,0 0-272 0,0 0-48 0,-4-11-9536 0,-3-2-1888 15</inkml:trace>
  <inkml:trace contextRef="#ctx0" brushRef="#br0" timeOffset="168450.32">16887 18469 6447 0,'2'-15'576'0,"0"-3"-576"16,0 0 0-16,0 1 0 0,1-1 960 0,0 0 96 0,-2 3 16 0,2 0 0 15,-1 1-464-15,2 2-96 16,0 1 0-16,0-1-16 0,-1 3-16 0,0-1 0 16,1 3 0-16,-2-2 0 0,1 0-240 0,-2 5-48 15,4-4-16-15,-2 2 0 0,-1 1-48 0,2-4-128 16,-3 3 192-16,2-3-64 0,-3 1-128 0,-1-8 0 16,1-1 0-16,-3 4 128 0,-1 4-128 0,1 1 0 15,3 8 144-15,-7-11-144 0,3-3 320 0,-1 4 0 0,-1 3 0 0,2-4 0 16,0 3 80-16,0-4 16 0,-2 3 0 15,4-2 0-15,-2 3 160 0,4 8 16 0,-4-13 16 16,0 3 0-16,0 1-224 0,1 2-64 0,3 7 0 0,-6-9 0 16,6 9-96-16,0 0-32 0,0 0 0 0,0 0 0 15,0 0 16-15,0 0 0 0,-6 9 0 0,2 1 0 16,3 4 208-16,2 1 32 0,3 3 16 0,1 4 0 16,2 2 32-16,3 6 0 0,1 1 0 0,4-1 0 0,1 3-48 15,-1 4-16-15,1 1 0 0,3 5 0 0,-1 1-160 16,0 1-16-16,0-3-16 0,2 4 0 0,2 0 80 0,1 2 0 15,1-5 16-15,0 4 0 0,0 4 64 0,0-1 16 16,4-2 0-16,-2 4 0 0,2 4-80 0,1 1-16 16,1 1 0-16,1-6 0 0,1-7-64 0,1 4-32 15,1-5 0-15,0 3 0 0,-1 2-32 0,-2-5-16 16,-2 1 0-16,-1-3 0 0,-2 2-48 0,-2-2-128 16,-3-5 192-16,-2 0-64 0,-1-4-128 0,-3-7 128 15,1 2-128-15,-5-7 128 0,-2-1-128 0,0-2 0 16,-3-2 0-16,2 1 0 0,-2-2 128 0,1-3-128 15,-2-5 0-15,0 3 128 0,0-3 0 0,-5-7-128 16,1 9 192-16,-1-9-64 0,0 0 64 0,0 0 16 16,0 0 0-16,0 0 0 0,0 0 64 0,0 0 16 0,0 0 0 0,0 0 0 15,0 0-64-15,0 0-16 16,0 0 0-16,0 0 0 0,0 0-80 0,-1-13-128 0,-4-4 176 0,-2-2-176 16,1-1 144-16,-5-4-144 0,-1 0 0 0,-1-7 144 15,-4-6-144-15,-4-3 0 0,-2-11 0 0,-1 0 0 16,-4-1-320-16,-3-4 64 15,-4-1 16-15,0-3 0 0,-5-1 48 0,0-3 16 0,-1-7 0 16,-1 1 0-16,0-1 176 0,1 0-192 0,2 1 192 0,2 0-192 16,-2-1 192-16,4 4-128 0,0 3 128 0,-1-1-128 15,7 2 128-15,0 2 0 0,2 6 0 0,2 7 0 16,2 6 0-16,2 2 0 0,4 4 0 0,1 2 0 16,2 3 0-16,3 5 0 0,-1 3 0 0,4 4 0 0,1 3 0 0,2 6-160 15,1 1 160-15,4 9 0 16,0 0-144-16,0 0 144 0,0 0 0 0,5 10-144 0,2 0 16 0,3 7 0 15,1 2 0-15,7 7 0 0,-1 5-16 16,4 6 0-16,5 3 0 0,2 9 0 0,-2 2 144 0,5 10-160 16,-1 0 160-16,5 5-160 0,-1 4 160 0,0-1-160 15,1 4 160-15,2-1-160 0,2 2 160 0,0 2 0 16,1 6 0-16,-2-5-128 0,3-4 128 0,0-1 0 16,-1 1 0-16,-1-2 0 0,-3-1 0 0,-3-2 0 15,-1 0 144-15,-2-7-144 0,-2-4 176 0,-2-1-176 16,-4-7 160-16,0-2-160 0,-2-3 144 0,-3-2-144 15,-3-4 128-15,-3-3-128 0,-2-7 144 0,-2-2-144 16,-4-7 160-16,1-7-160 0,-4-12 256 0,0 0-64 16,0 0 0-16,0 0 0 0,-10-3 224 0,2-6 32 0,-3-9 16 15,-2-4 0-15,-2-7-240 0,1-1-48 0,-2-1-16 0,-1-4 0 16,-2-6-160-16,-3-1 128 16,2-1-128-16,-3-6 128 0,-2-5-128 0,-1-5 0 15,0-6 0-15,-4-1 128 0,-4-2-128 0,-2-1 0 16,0-2 0-16,-1-7 0 0,1-2 128 0,2 0-128 0,1 6 0 0,2 6 128 15,3 6-128-15,4 6 0 0,3 5 0 0,3 9 0 16,2 4 0-16,3 8 0 0,5 6 0 0,2 10 0 16,2 4 0-16,4 10 0 0,0 0 0 0,6 18 0 15,4 9 0-15,5 6-144 0,3 10 144 0,4 8-160 16,5 5 160-16,3 12 0 0,4 11-144 0,7 8 144 16,4 0 0-16,2 2 0 0,1 3 0 0,0 1 0 15,-1 2 0-15,-2-4 0 0,-3-9 0 0,-3-6 0 16,-3-6 0-16,-6-7 0 0,-2-7 0 0,-4-6 0 15,-2-11-2128-15,-2-9-368 16</inkml:trace>
  <inkml:trace contextRef="#ctx0" brushRef="#br0" timeOffset="169920.21">19391 18221 19343 0,'8'-12'848'0,"-2"5"192"0,4-3-832 16,0 3-208-16,0-4 0 0,1 8 0 0,-2-1 1056 0,-9 4 160 16,10-7 48-16,-10 7 0 0,0 0-96 0,0 0-16 15,0 0 0-15,0 0 0 0,0 0 336 0,0 0 64 16,0 0 16-16,0 0 0 0,0 0-528 0,-13 11-96 15,-5 1-32-15,-3 1 0 0,-6 4-288 0,-5 0-64 16,-6 1-16-16,-3 6 0 0,-3 2-240 0,-6 4-48 16,-2-1-16-16,-3 3 0 0,-2 0-240 0,0 1 176 15,0 0-176-15,1-4 160 0,5-1-160 0,5-5 0 16,6 0 0-16,4 0 128 0,2-3-128 0,5-2 0 16,3-3 144-16,6-2-144 0,2 0 176 0,8 1-48 15,5-5 0-15,2 0 0 0,3-9 64 0,0 0 0 16,12 8 0-16,5 1 0 0,6-2 48 0,5-1 16 0,3-2 0 0,3 0 0 15,2 6-96-15,1-1-16 0,2 1 0 16,2-1 0-16,-2 3-144 0,2-1 128 0,-4 0-128 0,-1 4 128 16,0-1-128-16,0 0 0 0,-1 4 0 15,0 0 128-15,-2 2-128 0,-2-2 0 0,0-4 0 0,-1 1 0 16,0-1 0-16,-4 0 0 0,-3-4 0 0,-1 1 0 16,-3-3-288-1,-3-1-144-15,-3-5-16 0,-13-2-16 0,0 0-1872 16,0 0-368-16,0 0-80 0</inkml:trace>
  <inkml:trace contextRef="#ctx0" brushRef="#br0" timeOffset="170233.57">18556 18815 35007 0,'1'-14'3120'0,"6"-2"-2496"15,5-1-496-15,5 4-128 0,3 1 0 0,5 1 144 16,3 4-144-16,7 0 160 0,5-3-160 0,6 5 0 16,4-2-160-16,6 0 160 0,-3-3 240 0,4 4 144 15,4-1 16-15,3 1 16 0,1 2 112 0,3 2 32 16,2-1 0-16,-1 1 0 0,-3 4-144 0,0 1-32 0,0 2 0 16,0 5 0-16,-1-1-112 0,-1 2-16 15,-1 1-16-15,0-3 0 0,-2 1-112 0,-4-4-128 16,1 0 176-16,-4 3-176 0,-5 0 128 0,-2 1-128 15,-1-1 0-15,-7 0 0 0,-4-4 0 0,-5 3 0 16,-4-3-192-16,-6-4 48 16,-4-2-1472-16,-2 1-304 0,-1 0-48 0,-1-3-14160 0</inkml:trace>
  <inkml:trace contextRef="#ctx0" brushRef="#br0" timeOffset="170885.86">22053 18757 26719 0,'0'-21'1184'0,"2"7"240"0,2-2-1136 0,0-3-288 16,-3-3 0-16,0 0 0 0,-1 2 1408 0,-1-2 208 0,-1 3 48 0,-5-1 16 15,0-2-1216-15,-5 3-240 0,-4 3-48 0,-5 2-16 16,-4 2 288-16,-3 7 48 16,-4 0 16-16,-3 5 0 0,-4 3-304 0,-1 1-48 0,-2 6-16 0,0 1 0 15,0 3-144-15,4 3 0 0,1-2 0 0,5 0 128 16,3 1-128-16,6-2 0 0,7 1 0 0,4 0 128 15,6-4-128-15,3 1 0 0,10 2 0 0,7 0 128 16,2-8 176-16,9 2 16 0,6-4 16 0,2-3 0 16,5-2 192-16,2-2 48 0,0-3 0 0,1-1 0 15,-3-3-256-15,0 1-32 0,-5-5-16 0,0 5 0 0,-5-1 96 16,-6 6 16-16,-7 1 0 0,-3 3 0 0,-12 0-96 0,0 0-16 16,0 0 0-16,-6 9 0 0,-5 7-64 15,-8 4-16-15,-8 3 0 0,-5 7 0 0,-3 3-192 0,-5 3 144 16,-4 4-144-16,1 1 128 0,0 2-128 0,-1-4 0 15,-1 3 0-15,-1-1 128 0,0-3-128 0,3-4 0 16,2-5 0-16,4 1 128 0,2-2-128 0,3-7 0 16,1-4 0-16,9-5 0 0,0 1-192 0,4-1-112 15,5-9-16-15,13-3-16 16,0 0-1728-16,0 0-352 0,6-10-64 0,2-4-13984 0</inkml:trace>
  <inkml:trace contextRef="#ctx0" brushRef="#br0" timeOffset="171222.13">22346 18768 24879 0,'4'-8'2208'0,"1"-1"-1760"0,7 3-448 0,0 4 0 15,4-2 2832-15,3 1 496 0,2 1 80 0,4 0 32 16,0 0-2960-16,0-1-480 0,1 1-320 0,-5-1 64 15,0-3 256-15,-3 1 272 0,-3 1-48 0,-4 1-16 16,-2 0 208-16,-9 3 32 0,0 0 16 0,0 0 0 16,-9-3 144-16,-5 2 32 0,-7 1 0 0,-7 1 0 15,-8 4-304-15,-2-1-48 0,-3 4-16 0,1-1 0 0,-1-3-144 16,4 4-128-16,4 3 144 0,5 1-144 0,5-4 0 0,7 5 0 16,5-1 0-16,6-3 0 0,3 2 0 0,4-2 0 15,-2-9 0-15,16 13 0 0,4-5 0 16,4 1 0-16,4-2 0 0,3 0 0 0,0-2 0 0,5-2 0 15,2-2-208-15,0-1 64 16,0-1-1520-16,2 0-288 0,-1-1-64 0,-2 0-9168 16,-4-1-1824-16</inkml:trace>
  <inkml:trace contextRef="#ctx0" brushRef="#br0" timeOffset="171484.37">23732 18304 36447 0,'-8'-11'1616'0,"3"3"336"0,-4 3-1568 0,-2 4-384 0,-4 2 0 0,-3 3 0 16,-4-2 0-16,-3 7 0 0,-6 5 0 0,-4 3 0 16,2 3 176-16,-3 4 96 0,-1 9 32 0,2 0 0 15,-5 2-48-15,3 1 0 0,3 4 0 0,0 2 0 16,2 1-96-16,-1 0-32 0,-3 2 0 0,1-5 0 15,-1 1-128-15,0 0 0 0,1-6 0 0,2 1 0 16,4-1-192-16,2-3-128 0,1-1-32 0,7-7 0 16,2-1-1408-16,1-9-288 15,5-3-48-15,5-8-12480 0</inkml:trace>
  <inkml:trace contextRef="#ctx0" brushRef="#br0" timeOffset="171646.74">22949 18591 23951 0,'11'-9'1056'0,"2"4"224"0,5 0-1024 0,3 4-256 16,6 4 0-16,4 2 0 0,2 1 2688 0,1 4 464 16,2-2 112-16,0 3 0 0,3-1-2624 0,0 3-512 15,3 4-128-15,0-1 0 0,-1-1 0 0,1 2 0 16,-1-1 0-16,1-2 0 16,-1 0-1904-16,0 0-416 0,-4-1-96 0</inkml:trace>
  <inkml:trace contextRef="#ctx0" brushRef="#br0" timeOffset="171919.95">24170 18901 33567 0,'-22'-17'1488'0,"2"5"304"0,-5 2-1424 0,-4-1-368 16,-2-1 0-16,0 3 0 0,-3-2 448 0,1 6 0 0,0 1 16 0,2 3 0 16,4 1 208-16,3 3 32 0,2 4 16 15,4 2 0-15,4-3 48 0,4 6 16 0,4-2 0 0,2 4 0 16,2 2-288-16,2 2-64 0,2 0-16 0,2 3 0 15,1 1-240-15,0 5-48 0,0-2-128 0,-1 4 192 16,-4 2-192-16,-3-4 0 0,-2 1 0 0,-4-6 0 16,-3 3 128-16,-2-6-128 0,-4-5 0 0,-6 0 144 15,-3-7 32-15,-5 1 0 0,-5-8 0 0,-2-4 0 0,1-5 16 16,-2 2 0-16,6-7 0 0,-1-3 0 0,3-1-416 16,4-1-80-16,5-2-16 0,5-2 0 15,4-1-3088-15,9-1-624 16</inkml:trace>
  <inkml:trace contextRef="#ctx0" brushRef="#br0" timeOffset="172519.25">25940 19287 38703 0,'-15'-21'1712'0,"4"11"352"0,0-3-1648 0,-3-1-416 15,-4 2 0-15,-2-1 0 16,-6-2-256-16,-4 1-128 0,-6 5-16 0,-7-3-16 0,-8 0 416 0,0 5 0 16,-1 4 144-16,3 3-144 0,2 2 176 0,5 3-176 15,5 7 160-15,5-1-160 0,7 3 144 0,3 3-144 16,4-1 128-16,7 2-128 0,6 2 0 0,5-1 128 15,6-1-128-15,6 1 0 0,3 1 160 0,6 1-160 16,5-6 192-16,6 0-192 0,3-2 208 0,5 0-64 0,3-4-16 16,4 0 0-16,2-6-128 0,4 0 0 15,-1-2-192-15,-3-1 192 16,-3 0-1872-16,0-1-256 0,0-2-48 0,1-2-12816 16</inkml:trace>
  <inkml:trace contextRef="#ctx0" brushRef="#br0" timeOffset="172744.09">27083 18760 25791 0,'-3'-10'2304'0,"3"10"-1856"16,-8-7-448-16,0 2 0 16,-4 3 2080-16,-3 5 320 0,-4 2 64 0,-5 5 16 15,-6 1-1824-15,-4 7-352 0,-5 5-80 0,-5 3-16 0,-3 2 208 0,-3 3 32 16,-4 6 16-16,2 4 0 0,0 1-160 0,4 5-48 15,-2-1 0-15,7 4 0 0,0-3-128 0,1 0-128 16,0-1 192-16,1-5-192 0,3 0-128 0,4-5-144 16,1 0-32-16,5-2 0 15,3-2-2384-15,6-5-496 0,7-7-80 0</inkml:trace>
  <inkml:trace contextRef="#ctx0" brushRef="#br0" timeOffset="173074.68">26945 19311 34095 0,'-11'-8'3024'0,"1"3"-2416"15,-4 1-480-15,-3 2-128 0,-3 2 272 0,-4 2 48 0,-4 0 0 0,-4 0 0 16,0 2-320-16,-1 3-224 16,0-1 32-16,4-1 16 0,2 4 336 0,4-1 64 0,3 5 16 0,6 0 0 15,5-2 32-15,5 5 16 0,3 1 0 16,6 1 0-16,6 1 112 0,6 0 32 0,3-2 0 0,7 1 0 15,5 1-48-15,2-3 0 0,2-2 0 0,-2-2 0 16,-1-6 64-16,-1-5 16 0,-3-2 0 0,-1-8 0 16,0-2 208-16,-4-6 32 0,-5-2 16 0,-5-3 0 15,-5-4-80-15,-6-1-32 0,-8-3 0 0,-6 4 0 16,-5-1-144-16,-6 3-16 0,-2-1-16 0,-5 2 0 16,-5 1-432-16,-2-1 0 0,0 3 0 0,2 2 0 15,1 6-192-15,3 0-128 0,3 2-32 0,4 6 0 16,4 4-2048-16,6 5-416 15,7 4-64-15,8 4-9056 0,10 3-1808 0</inkml:trace>
  <inkml:trace contextRef="#ctx0" brushRef="#br0" timeOffset="173406.98">27944 19358 38703 0,'5'-21'1712'0,"-3"13"352"0,-2-4-1648 0,0 12-416 15,0 0 0-15,-2-11 0 0,-1 3 272 0,-2 2-16 16,-3-2-16-16,-3 3 0 0,-6 4 80 0,-2-1 0 0,-4 1 16 0,-4 2 0 16,-3 2 80-16,-2 0 16 15,2 2 0-15,0 4 0 0,2 1-112 0,2 2 0 16,0 2-16-16,3 3 0 0,4-1-112 0,4 3-32 0,-1 2 0 0,4 2 0 16,1 2-32-16,2-2 0 0,1-3 0 0,2 3 0 15,-2 3-128-15,1-5 0 16,0 0 0-16,2-2 0 0,-5-2 160 0,0-1-160 0,0-1 192 15,-1 0-192-15,0-6 160 0,0-1-160 0,-3-4 128 0,-2-1-128 16,-2-4 192-16,1-3-32 0,-2-6-16 0,0 0 0 16,-2-5-16-16,2-3-128 0,0-2 192 0,1-5-64 15,0 0-128-15,5 3-192 0,1 2 32 0,3 0 16 16,4 2-1200-16,3 4-256 16,3 1-32-16,6 4-16 0,5 3-1600 15,4 2-320-15</inkml:trace>
  <inkml:trace contextRef="#ctx0" brushRef="#br0" timeOffset="173717.14">27961 19615 24879 0,'8'-7'2208'0,"6"3"-1760"16,1 2-448-16,4 1 0 0,2-1 2176 0,5 1 368 16,1 0 64-16,3-1 16 0,2-1-1584 0,5-1-304 15,2-1-64-15,4-5-16 0,3-1 96 0,-3-1 16 16,-3-1 0-16,-6 4 0 0,-6-1-128 0,-4 5-32 15,-6 2 0-15,-3 1 0 0,-6-1-32 0,-9 3 0 16,0 0 0-16,-6-9 0 0,-3 4-96 0,-10-5-32 16,-8 1 0-16,-6-2 0 0,-8 6-256 0,-3 2-48 15,-6 3-16-15,5 3 0 0,1-1-128 0,4 2 0 0,3 5 0 0,4-1 0 16,4 0 0-16,6 3 0 0,5 4 0 16,3 3 0-16,2-1 0 0,5 1 0 15,4-1 0-15,3 1-176 0,2-2 48 0,6-1 0 16,2-1 0-16,5 4 0 15,2-1-416-15,5 0-80 0,3 2-16 0,2 4 0 16,1-2-2112-16,4 0-448 0,0 3-64 0,1-2-32 0</inkml:trace>
  <inkml:trace contextRef="#ctx0" brushRef="#br0" timeOffset="174090.32">29189 19534 27647 0,'-3'-17'2448'0,"-2"9"-1952"16,0-1-496-16,-5 5 0 0,-3 2 2080 0,-3 2 320 15,-6 0 64-15,-2 1 16 0,-4 0-1712 0,-3 4-352 16,0 3-64-16,-1 0-16 0,0 3 112 0,4 2 0 15,3-2 16-15,2 2 0 0,0 1 48 0,6-3 0 16,5 1 0-16,7 2 0 0,2-3 240 0,7 3 48 16,5-1 16-16,4 0 0 0,7-1-112 0,7 2 0 0,4 0-16 0,5-4 0 15,3-1-176-15,3-4-48 16,3 3 0-16,3-3 0 0,3-2-224 0,5 1-48 0,1-2-16 0,0 3 0 16,-2-1-176-16,-2 1 192 15,-3 1-192-15,-4 1 192 0,-6 0-192 0,-7 4 0 0,-6-4 0 0,-7 3 0 31,-4-3-704-31,-16-7-128 0,0 0-32 0,-9 14 0 16,-10 0-2272-16,-9-7-448 0</inkml:trace>
  <inkml:trace contextRef="#ctx0" brushRef="#br0" timeOffset="174528.22">21721 19534 38703 0,'-3'-16'3440'0,"3"16"-2752"0,0 0-560 0,0 0-128 15,-3-6 496-15,3 6 64 16,-8 0 16-16,-1 6 0 0,-1 5-368 0,0 5-64 15,-5-1-16-15,-2 3 0 0,-2 1 240 0,0 2 32 0,-3 4 16 16,3 2 0-16,-1-2-160 0,-1 3-48 0,1-2 0 0,1 1 0 16,3-5-208-16,0-1 0 0,4 2 128 0,-1-1-128 15,0-5 0-15,2-3 0 0,1-1 0 0,1 1-160 32,0-8-1280-32,9-6-256 0,0 0-48 0,-9-2-16 0,3-6-1952 0,0-6-384 0</inkml:trace>
  <inkml:trace contextRef="#ctx0" brushRef="#br0" timeOffset="174840.05">21312 19547 13823 0,'-8'-14'608'0,"4"9"128"0,0-3-592 0,4 8-144 0,0 0 0 0,0 0 0 0,14 6 3984 0,4-1 768 16,4 7 160-16,6 0 16 0,5 2-3312 0,7 2-656 15,8 3-144-15,-1 2-32 0,3 0-112 0,3 3-32 16,1-2 0-16,0 2 0 0,-4 2-128 0,-3-5-48 16,-2 1 0-16,-7-3 0 0,-5-3-176 0,-9-2-32 15,-8-1-16-15,-9-3 0 0,-7-10 64 0,-7 12 16 16,-10-7 0-16,-7 1 0 0,-7-5-64 0,-6-1 0 15,-3 0 0-15,-2 0 0 0,-1-3-128 0,3 0-128 16,5-1 192-16,5 2-192 0,6 2 192 0,6 0-64 16,7 0 0-16,11 0-128 0,0 0 224 0,0 0-64 0,10 9-16 0,9 1 0 15,7 1-144-15,9-1 160 16,8 1-160-16,6-3 160 0,4 3 32 0,1-4 16 16,-2 1 0-16,-3-4 0 0,-2-4 0 0,-7-2 0 15,-9-4 0-15,-4 0 0 0,-7-1-16 0,-6-3 0 0,-5 1 0 0,-5-3 0 16,-6-2-192-16,-6 0 0 15,-3-4 0-15,-5 3 0 16,-3-2-1888-16,-2 2-416 0,-1 0-96 0,2-1-15232 0</inkml:trace>
  <inkml:trace contextRef="#ctx0" brushRef="#br0" timeOffset="175687.08">23799 19815 23951 0,'-4'-14'2128'0,"4"14"-1696"16,0 0-432-16,-3-9 0 0,-1-1 2304 0,4 10 384 0,0 0 80 0,0 0 16 16,0 0-1936-16,-9 0-384 15,0 3-80-15,0 3 0 0,-2 1 176 0,1 5 32 0,-1 0 16 0,1 3 0 16,0 0-272-16,1 2-48 0,4 2-16 0,1-3 0 15,2 1-48-15,2-3-16 0,2 0 0 0,5 1 0 16,1 0 112-16,4 1 32 0,1-5 0 0,2-1 0 16,1 0 48-16,2-3 16 0,1-2 0 0,0 0 0 15,2-5-192-15,0-1-32 0,1-3-16 16,-2 1 0-16,1-2-176 0,-2 1 128 0,0-2-128 0,-2 0 128 16,-1-1-128-16,-1-2-192 0,-1 1 32 0,-1 0 16 15,-2 3-1424 1,-11 5-288-16,0 0-48 0,0 0-16 0,0 0-736 0,0 0-160 0,0 0-16 15,0 0-5952-15,0 0-1200 0</inkml:trace>
  <inkml:trace contextRef="#ctx0" brushRef="#br0" timeOffset="175862.6">24043 19993 6447 0,'0'0'576'0,"0"0"-576"16,0 0 0-16,0 0 0 0,-9 5 4560 0,-1 4 816 15,-1-4 144-15,-3 4 48 0,-1 1-2560 0,-6 4-496 16,-4 0-96-16,-4 2-32 0,-3 1-608 0,0 5-128 16,-1 0-32-16,0-2 0 0,-1 2-592 0,-1 1-112 15,0 2-16-15,-1-3-16 0,1-1-320 0,-2-2-64 16,1 3-16-16,4-4 0 0,2-1-288 0,2-3-64 15,2 2-128-15,5-1 192 0,0-1-192 0,6-4 0 16,1-1 0-16,5 0 0 16,5-2-416-16,4-7-128 0,0 0-32 0,0 0 0 15,16 0-2432-15,3-2-480 0,2-3-96 0</inkml:trace>
  <inkml:trace contextRef="#ctx0" brushRef="#br0" timeOffset="176222.9">24477 20118 18431 0,'4'-10'1632'16,"-4"10"-1312"-16,7-8-320 0,5 0 0 0,0 3 3936 0,4 2 720 0,1-1 144 0,5-1 16 15,3 1-3728-15,3 0-736 0,3 1-160 0,-1 1-16 16,0-4 368-16,-4 1 80 0,-3 1 16 0,-2 0 0 15,-4-1-64-15,-4 2 0 0,-4 1 0 0,-9 2 0 16,0 0 96-16,0 0 16 0,0 0 0 0,-9-4 0 0,-6 1-304 16,-7 3-48-16,-6 2-16 0,-4 0 0 0,-3 5-320 0,-2 1 144 15,-1 0-144-15,2 3 0 16,6-2 0-16,2 3 0 0,4 1 0 0,5-1 0 0,3 1 0 0,5 1 0 16,3-1 0-16,7-2 0 0,1 2 0 0,4 2 0 15,5-5 128-15,5 2-128 0,4 0 0 16,2-3 0-16,4 3 0 0,3-2 0 15,3-1-448-15,1 0-64 0,0-2 0 16,3 0 0-16,-1 0-1136 0,-2-2-224 0,0-1-48 0,-2 0-9568 16,-1 0-1904-16</inkml:trace>
  <inkml:trace contextRef="#ctx0" brushRef="#br0" timeOffset="176486.93">25792 19856 33167 0,'0'0'1472'0,"-6"-10"304"0,0-2-1424 0,-2 9-352 15,-1 0 0-15,-2 4 0 0,-5 1 512 0,-4 0 48 0,-1 3 0 16,-6 5 0-16,-4 2 352 0,0 4 80 0,-5 3 16 0,-1 8 0 16,-4 4-304-16,2 0-64 0,2 4-16 15,2 2 0-15,1-2-336 0,4 1-64 0,2 1-16 0,-2-3 0 16,4-1-208-16,2-4 144 0,1-5-144 0,4 2 128 15,1-2-128-15,2-5 0 0,-1-2 0 0,6 0 0 16,2-4-416-16,5-4-112 0,4 1-32 0,0-10 0 16,9 4-1872-1,4-3-368-15,2-1-80 0,3-1-12016 0</inkml:trace>
  <inkml:trace contextRef="#ctx0" brushRef="#br0" timeOffset="176741.1">26330 19766 34095 0,'0'0'3024'0,"0"0"-2416"16,0 0-480-16,0 0-128 0,0 0 240 0,0 0 16 16,-9 14 16-16,-6 0 0 0,-3 1 336 0,-6 3 64 15,-8 5 16-15,0-3 0 0,-3 2-160 0,-1 4-16 16,-4 2-16-16,-1 4 0 0,0 2-224 0,1 2-32 0,1 0-16 15,-1 0 0-15,-3 4-224 0,-1-3 128 16,1-2-128-16,1-3 0 16,7-7-304-16,3 0-144 0,4-5-48 0,4-2 0 15,3-7-1296-15,6-4-256 0,4-1-48 0,11-6-12912 0</inkml:trace>
  <inkml:trace contextRef="#ctx0" brushRef="#br0" timeOffset="177169.26">26362 20296 35007 0,'0'0'3120'0,"0"0"-2496"0,-8-7-496 0,-4 2-128 0,-1 3 0 16,-6 1 192-16,-4 2-64 0,-3 1 0 16,0 2 192-16,-2 3 64 0,-3-2 0 0,3 2 0 0,2 2-208 0,1 4-48 15,1 0 0-15,7 4 0 0,1 1 240 0,6 0 32 16,4-1 16-16,2 2 0 0,6-2 48 0,4 1 16 15,2 0 0-15,5 0 0 0,2-2-48 0,3-2-16 16,1 0 0-16,4-5 0 0,4 1 64 0,1-5 16 16,0-1 0-16,0-3 0 0,4-4-32 0,-2-2 0 15,-1-7 0-15,0-1 0 0,1-7-32 0,-4 1-16 16,-1-3 0-16,-4 3 0 0,-3 0-176 0,-4 4-48 16,-4 1 0-16,-2 1 0 0,-3-1-64 0,-3 2 0 15,-3 3-128-15,1 9 192 0,-2-12-192 0,-2 5 0 0,0-3 0 0,4 10 0 16,0 0-128-16,0 0-32 15,-5-7 0-15,5 7 0 0,0 0-32 0,0 0 0 16,0 0 0-16,0 0 0 0,0 0 32 0,0 0 0 16,0 0 0-16,0 0 0 0,0 0-48 0,7-6-16 0,-7 6 0 0,8-4 0 31,-8 4-288-31,0 0-48 0,8-4-16 0,-8 4 0 16,0 0-1056-16,0 0-224 0,0 0-32 0,0 0-16 15,11 0-656-15,-11 0-144 0,10 1-32 0,1 2 0 0</inkml:trace>
  <inkml:trace contextRef="#ctx0" brushRef="#br0" timeOffset="177523.02">26981 20429 36687 0,'2'-17'1616'0,"2"8"352"0,-4 9-1584 0,5-13-384 15,-5 13 0-15,0 0 0 0,0 0 0 0,0 0 0 16,4-9 0-16,-4 9 0 0,0 0 320 0,-9-3-32 15,-6 6 0-15,-4 3 0 0,-4 3 48 0,-2 5 16 16,-5 3 0-16,1 3 0 0,0 4-160 0,1-1-16 16,1 0-16-16,3 0 0 0,5 1-160 0,1-4 0 15,2-3 0-15,4-4 0 0,2-5 224 0,5 3 16 16,5-11 0-16,0 0 0 0,0 0 464 0,0 0 80 16,10 6 32-16,9-2 0 0,5-5-64 0,3-3-16 15,1 1 0-15,4-4 0 0,1-1-240 0,1-2-48 16,2-2-16-16,-1-2 0 0,0 4-112 0,-4 3 0 15,0 1-16-15,-4 1 0 0,-4 4-144 0,-3 2-32 16,-4 3 0-16,-2 1 0 0,-2 0-128 0,-3 6 0 0,-3-1 0 0,-2 2 128 16,0 5-128-16,-2-1 0 15,1 4 0-15,-1-1 0 0,1 1 0 0,-1 5-176 0,0 0 176 16,2 1-192 0,-3 1-1408-16,0 3-272 0,-1 2-64 0</inkml:trace>
  <inkml:trace contextRef="#ctx0" brushRef="#br0" timeOffset="181844.12">8772 16669 16527 0,'0'0'720'0,"0"0"176"0,0 0-720 0,0-10-176 0,0 10 0 0,-1-7 0 0,1 7 1568 16,-3-10 288-16,3 10 48 0,-2-8 16 0,2 8-480 15,0 0-96-15,-2-9 0 0,2 9-16 0,0 0-112 0,0 0-32 16,0 0 0-16,9-5 0 0,0 1-240 0,1 3-48 16,2 2-16-16,1 2 0 0,-1-1-320 0,1 5-64 15,1-2-16-15,1 2 0 0,2 1-144 0,-2-2-16 16,-1 1-16-16,0 1 0 0,-4-1-64 0,0 2-16 16,-2-3 0-16,-8-6 0 0,5 13-64 0,-5-13-16 15,-1 9 0-15,1-9 0 0,-5 10-144 0,5-10 0 16,-9 5 0-16,-1 1 128 0,-2-2-128 0,-1-4 0 15,-1-2 0-15,0-4 0 0,0 1 128 0,2 3-128 16,-1-7 128-16,3 1-128 0,0 1 336 0,1-1-16 16,2 3 0-16,2-3 0 0,3 1 128 0,2 7 32 15,-1-8 0-15,1 8 0 0,5-10-48 0,2 6-16 0,3 0 0 16,3 4 0-16,1 3-176 0,3 1-48 0,0-1 0 0,1 5 0 16,0-2-192-16,0 6 0 0,0-2 128 0,-2 3-128 15,-1-4 0-15,-2 1 0 0,-4 3 0 0,-1-5 0 16,-2 3 0-16,-6-11 0 0,0 0 0 0,-4 10 0 15,-5 0 0-15,-1-4-160 0,0 1 160 0,-2-4-128 16,-1-3 128-16,-1-1 0 0,-2-4 0 0,0-1 0 16,0-2 0-16,1-3 0 0,0 1 0 0,5 1 0 15,0-3 0-15,2 5 0 0,3-5 0 0,1 5 0 16,4 7 0-16,0 0 144 0,1-11-144 0,7 6 160 16,1 0 64-16,1 1 16 0,-10 4 0 0,15 0 0 15,1 3-112-15,-2 1-128 0,0 0 176 0,-2 2-176 16,0 3 0-16,-2-2 0 0,-2 2 0 0,-2-2 0 15,-2 3 0-15,-4-10 0 0,-2 10 0 0,-1 1 0 16,-2-3-1888-16,-4 2-288 16,0-2-48-16</inkml:trace>
  <inkml:trace contextRef="#ctx0" brushRef="#br0" timeOffset="183131.6">8829 16752 7359 0,'0'0'656'0,"0"0"-528"16,0 0-128-16,0 0 0 0,-7-5 1328 0,7 5 224 16,0 0 48-16,0 0 16 0,0 0-400 0,-7-3-64 15,7 3-32-15,0 0 0 0,0 0-160 0,0 0-48 0,0 0 0 16,0 0 0-16,0 0-16 0,0 0 0 0,0 0 0 0,0 0 0 16,-9-3-32-16,9 3-16 0,-6-5 0 0,6 5 0 15,0 0-16-15,0 0 0 0,0-9 0 0,0 9 0 16,0 0 64-16,0 0 16 0,4-5 0 0,2 0 0 15,1-2-160-15,-7 7-48 0,8-4 0 0,0 2 0 16,-2-2-192-16,3 0-32 0,0 2-16 0,1 2 0 16,1-2-144-16,-1 2-16 0,1 0-16 0,-1 0 0 15,2 2-128-15,-1 0-32 0,1 2 0 0,-1 0 0 16,1-2 0-16,-1 3 0 0,2 2 0 0,1-2 0 16,0 0-128-16,2 4 192 0,-2-3-192 0,0 6 192 15,0-3-64-15,1 1-128 0,-1-4 192 0,2 5-64 16,-1 1-128-16,0 1 192 0,0 1-192 0,-1 0 192 15,2-2-192-15,-1 4 192 0,0-1-192 0,-1-1 192 16,-1 1-192-16,-1-2 128 0,1 2-128 0,-1-1 128 0,-1 1-128 16,-1-1 0-16,0-4 144 0,2 4-144 0,-3 2 0 0,0-2 0 15,-3-3 0-15,3 3 128 0,-1 0-128 0,-1 3 0 16,1-2 0-16,1 0 0 0,1-1 0 0,0 1 0 16,-1 1 0-16,1-1 0 0,-2 3 0 0,3-1 0 15,-1 1 0-15,2 0 0 0,-2 0 0 0,1-2 0 16,1 0 0-16,-1 0 128 0,-2-2-128 0,1 3 0 15,1 0 0-15,-1 0 128 0,-3-2-128 0,1 0 0 16,0 2 0-16,-3-2 0 0,2-3 0 0,1 2 0 16,-2 1 0-16,1-2 0 0,-2-2 0 0,0 2 128 15,1 1-128-15,-1-3 0 0,-1 2 0 0,4 1 0 0,-2 2 0 16,0 0 128-16,2-4-128 0,0 2 0 0,-1-1 0 16,1 1 0-16,-2-1 0 0,1-1 0 0,-1 0 0 15,0-1 0-15,1 3 0 0,-1 2 128 0,0-1-128 0,1-1 0 16,-2-3 0-16,1 2 0 0,-1 0 0 0,-1-3 128 15,1 1-128-15,-4 2 0 0,2-3 0 0,-1 3 0 16,1-2 0-16,1-1 0 0,1 2 0 0,-3-3 0 16,2 2 0-16,1-2 128 0,-1 1-128 0,0 2 0 15,0-3 0-15,1 2 128 0,0-2-128 0,-1 2 0 16,-4-11 0-16,5 14 144 0,-1-1-144 0,1 0 0 16,0 1 144-16,-1-4-144 0,-1 1 0 0,1 3 144 15,-1-1-144-15,3-3 0 0,-1 3 144 0,0-3-144 16,0 0 0-16,1 0 144 0,-1-2-144 0,-2 4 0 15,-3-12 160-15,3 10-160 0,0 1 128 0,-1-3-128 0,-2-8 192 16,5 11-64-16,-5-11 0 0,5 7 0 16,-5-7-128-16,0 0 192 0,0 0-192 0,4 10 192 0,-4-10-192 15,0 0 128-15,5 7-128 0,-5-7 128 0,0 0-128 0,0 0 0 16,-1 11 0-16,1-11 0 0,0 0 0 0,0 0 0 16,0 0 0-16,0 0 0 0,0 8 0 0,0-8 0 15,0 0 128-15,0 0-128 0,0 0 0 0,0 0 0 16,0 0 0-16,0 0 128 0,0 0-128 0,0 0 0 15,0 0 0-15,0 0 128 0,0 0-128 0,0 0 0 16,0 0 0-16,0 0 128 0,0 0-128 0,0 0 0 16,0 0 0-16,0 0 0 0,-8-7 0 0,8 7 0 15,-5-12-144-15,-1 5 144 16,-2-2-2000-16,1 2-304 0,0 2-48 0</inkml:trace>
  <inkml:trace contextRef="#ctx0" brushRef="#br0" timeOffset="185192.48">8932 16748 6447 0,'0'0'576'0,"0"0"-576"0,0 0 0 0,0 0 0 16,0 0 976-16,8 8 96 0,-8-8 16 0,0 0 0 16,0 0-192-16,9 4-16 0,-9-4-16 0,0 0 0 15,10 2-160-15,-10-2-16 0,0 0-16 0,10 4 0 16,-10-4 0-16,0 0 0 0,0 0 0 0,9 0 0 15,-9 0-144-15,0 0-16 0,0 0-16 0,0 0 0 16,8-5 16-16,-8 5 0 0,0 0 0 0,0 0 0 16,0 0-16-16,6-5 0 0,-6 5 0 0,4-8 0 15,-4 8-80-15,0 0-16 0,0 0 0 0,0 0 0 0,0 0-32 0,2-6-16 16,-2 6 0-16,0 0 0 0,0-6-64 0,0 6-16 16,0 0 0-16,0 0 0 0,0 0 0 0,-4-9 0 15,4 9 0-15,0 0 0 0,-6-4 16 0,6 4 0 16,-8-4 0-16,8 4 0 0,-8-8-16 0,8 8 0 15,-11-1 0-15,1 0 0 0,1-2 32 0,0 2 0 16,9 1 0-16,-11 0 0 0,0-1 16 0,2 0 0 16,0-1 0-16,9 2 0 0,-10 0 0 0,10 0 16 15,-12 0 0-15,12 0 0 0,-11 2-16 0,1 0-16 16,10-2 0-16,-11 1 0 0,11-1-48 0,-8 7-16 16,8-7 0-16,-9 10 0 0,9-10 0 0,-8 11 0 15,2-1 0-15,1 3 0 0,1-4-48 0,4-9 0 16,-7 12 0-16,4 0 0 0,0-3 0 0,0 3 0 15,0-4 0-15,-1 3 0 0,4-11-64 0,-4 14 0 0,0-4-128 16,0 1 192-16,1-1-64 0,3-10-128 0,-4 13 176 0,1 0-176 16,-1-3 192-16,4-10-64 0,-3 11 0 0,-1 2-128 15,0-1 192-15,1-2-64 0,1 1 0 0,2-11-128 16,0 10 192-16,-4 3-64 0,2-2 0 0,-1 1-128 16,0 1 176-16,2-1-176 0,-1-1 160 0,0 1-160 15,1 0 176-15,1-1-176 0,-2 2 192 0,0 1-192 16,1-1 160-16,0-1-160 0,1-12 128 0,0 14-128 15,0 0 176-15,0-2-48 0,0-1-128 0,0 1 192 16,0-12-64-16,-2 10-128 0,1 2 176 0,0-1-176 16,2 1 128-16,-1 1-128 0,-1-3 0 0,0 3 0 15,-1 1 128-15,1-1-128 0,0-2 0 0,0 2 0 0,-1 2 128 16,2-1-128-16,-2-1 0 0,0 2 0 16,2 1 128-16,0 0-128 0,-1 0 0 0,0-1 0 0,0 1 128 15,-1-2-128-15,4 0 0 0,-4 1 0 0,1 1 144 16,0 0-144-16,1-1 0 0,0-1 144 0,-1 1-144 0,1 0 160 15,1 1-160-15,-1-1 160 0,0-2-160 0,0-1 128 16,-1 2-128-16,1 0 128 0,-2-2-128 0,1-1 160 16,1 1-160-16,0-1 160 0,0 3-160 0,-1 0 0 15,0 3 0-15,1-2 128 0,-3 0-128 0,3 0 128 16,-1 1-128-16,1-1 128 0,-2 0-128 0,2 2 128 16,0-3-128-16,0 1 128 0,0 0-128 15,0 2 0-15,0-3 0 0,0 0 128 0,2 1-128 0,-2-2 128 16,0 1-128-16,4 1 128 0,-4 1-128 0,0 0 0 15,0-2 0-15,1-2 128 0,-1 1 0 0,1 1-128 0,-1-1 192 16,0-2-64-16,-1 2 0 0,2 0 0 0,-1-13 0 16,3 11 0-16,-3 0 0 0,1 1-128 0,-1-12 192 15,1 9-64-15,-1-9-128 0,3 12 0 0,-3-12 144 0,2 8-144 16,-2-8 0-16,0 0 128 0,0 0-128 0,0 0 0 16,0 0 0-16,0 0 0 0,0 0 0 0,0 0 0 15,0 0 0-15,0 0-288 0,0 0 48 0,0 0 16 31,0 0-1632-31,0 0-336 0,0 0-64 0,0 0-9712 0,0 0-1920 0</inkml:trace>
  <inkml:trace contextRef="#ctx0" brushRef="#br0" timeOffset="185608.13">8866 18045 2751 0,'0'0'256'0,"0"0"-256"15,0 0 0-15,5-9 0 0,-5 9 3232 0,0 0 608 16,0 0 112-16,0 0 16 0,0 0-1856 0,0 0-384 16,0 0-80-16,0 0-16 0,0 0-608 0,0 0-128 15,0 0-32-15,4 14 0 0,-1 0-32 0,-2 4 0 16,-1 2 0-16,0 0 0 0,-1 1 0 0,-2 3-16 15,2-1 0-15,-1 2 0 0,0 1 16 0,-1-2 16 0,1 4 0 0,-2-2 0 16,-1 5-80-16,-1-4-32 0,-2-2 0 16,0-3 0-16,-1-2-304 0,1-1-64 0,-1-1-16 15,0-2 0-15,-1-3-80 0,1 0-16 0,-3-4 0 0,3-3 0 16,-1-1 128-16,0-2 0 0,1-3 16 0,9 0 0 16,-11-8 112-16,0-1 0 0,1-4 16 0,-1-3 0 15,-2-3 64-15,2-2 16 0,-1-1 0 0,0-5 0 16,0 0-176-16,2-2-48 15,0 2 0-15,0-1 0 0,1 4-192 0,1-1-32 0,3 3-16 0,0 3 0 16,-1 2-144-16,0 4 0 0,4 2 0 0,2 11 0 31,0 0-1072-31,0 0-288 0,0 0-64 0</inkml:trace>
  <inkml:trace contextRef="#ctx0" brushRef="#br0" timeOffset="191630.22">8982 15988 14623 0,'0'0'640'0,"0"0"144"0,0 0-624 0,0 0-160 0,0 0 0 0,0 0 0 0,0 7 1008 0,0-7 160 16,0 0 48-16,2 8 0 0,-2-8 144 0,0 7 48 15,0-7 0-15,0 0 0 0,0 0 48 0,0 0 16 16,0 0 0-16,0 0 0 0,0 0-176 0,0 0-16 16,0 0-16-16,0 0 0 0,2 5-224 0,-2-5-32 15,0 0-16-15,0 0 0 0,0 0-240 0,0 0-48 16,0 0-16-16,0 0 0 0,0 0-128 0,0 0-32 16,0 0 0-16,0 0 0 0,6-5 112 0,-1 0 0 15,0-5 16-15,-2-1 0 0,-1-3-176 0,1-1-32 16,-1 0-16-16,1 0 0 0,-1-2-96 0,0-1-16 15,0-2 0-15,-1 0 0 0,2-1-96 0,0 2-32 16,-1-2 0-16,1-1 0 0,0 0 16 0,5 2 0 16,-3 0 0-16,0-1 0 0,2 0 176 0,-1-3 48 15,-1-1 0-15,-1 3 0 0,-2-4-432 0,2 3 0 0,0 3-144 0,0-2 144 16,0-1 176-16,-3 4 144 16,1 2 16-16,1-1 16 0,0-1-352 0,-2 1 0 0,1 3 0 0,2 2 0 15,0-1 0-15,0-1 128 0,-2 2 0 16,2 3 0-16,-3-2-128 0,4 4 176 0,-1-5-176 0,0 3 192 15,0 3-192-15,1 1 192 0,0-4-192 16,0 3 192-16,-1 1-64 0,-4 6-128 0,5-4 192 0,0 0-64 16,2 2-128-16,-1-3 160 0,0 4-160 0,3 1 160 15,-1 0-160-15,2 1 0 0,0 3 0 0,2-2 128 16,3-1-128-16,1 1 0 0,-2 2 0 0,3-2 0 16,1 3 128-16,1 0-128 0,4 0 128 0,-1 4-128 15,3-2 0-15,-1 3 0 0,2-3 128 0,1 5-128 0,2-3 0 16,-1 3 0-16,-2 1 0 0,2-1 128 15,-2 0-128-15,1 2 0 0,1-4 0 0,-1 2 128 0,-1 1-128 16,0-3 128-16,-2 2-128 0,0 0 128 0,-1-2-128 16,-1 3 160-16,1-4-160 0,-1 3 160 0,0 1-160 0,-3-3 128 15,-1 2-128-15,-2 0 128 0,-2-1-128 0,2 0 0 16,-2-3 144-16,-3 2-144 0,1-4 0 0,-2 2 144 16,1-3-144-16,-5-1 0 0,2 1 144 0,-3 0-144 15,2-3 0-15,-4 0 144 0,-3-2-144 0,0 0 0 16,7 1 0-16,-7-1 128 0,0 0-128 0,0 0 160 15,0 0-160-15,0 0 160 0,5 0-160 0,-5 0 0 16,0 0 0-16,0 0 0 0,0 0 0 0,0 0 0 16,0 0 0-16,0 0 128 0,-3-5-128 0,2-3 0 15,-3 2 0-15,0 0 0 0,-2-3 0 0,-2 1 0 16,1-3 128-16,-1-1-128 0,-3 1 0 0,-1-5 0 16,0 2 0-16,-4 0 0 0,1 2 0 0,-1-1 0 0,0-2 0 15,1 1 0-15,-3 2 0 0,0 0 0 16,-1-2 0-16,0 1 0 0,-2 0 0 0,-1-1 0 0,2 2 0 15,-6 0 0-15,1-1 0 0,1-1 0 16,0 0 0-16,-2 3 0 0,2-2 0 0,1 3 0 0,-1 1 0 16,2 2 0-16,2-1-128 0,1 3 128 0,1-3 0 15,2 3 0-15,-1 3 0 0,1-1 0 0,0 2 0 0,1 0 0 16,0 1 0-16,0 1 0 0,1 0 0 16,0 2 0-16,2-3-128 0,-1 2 128 0,2 2 0 0,0 0 0 15,-2 1 0-15,1-3 0 0,0 4-144 0,2 1 144 16,-2-2 0-16,3 2 0 0,0-1 0 0,-1 0 0 15,3-1 0-15,-2 3 0 0,1-3 0 0,0 3 0 16,1 1 0-16,0-3 0 0,2 4 0 0,0-1 0 16,0 2 0-16,1 2 0 0,1-1 0 0,0 2 0 15,-1 0-128-15,3 1 128 0,0 1 0 0,1 3 0 0,0 2 0 0,1-1 0 16,-1 4 0-16,1 3 0 0,2-2 0 16,-1 5-128-16,1-4 128 0,-1 2 0 0,2 2 0 15,-3-4 0-15,1 6 0 0,-1-3 0 0,0 2 0 0,-1 0 0 16,0 0 0-16,0-3 0 0,-1 1 0 0,0-3 0 15,-2 0 0-15,1-3 0 0,-1 1 0 0,1-1 0 16,-1-4 0-16,-1-2 0 0,0-3-192 0,1-3 0 16,-1-2 16-16,4-9 0 15,0 0-1136-15,-7-2-224 0,1-5-64 0,1-5 0 16,0-6-1600-16,1-6-320 0,0-3-64 0</inkml:trace>
  <inkml:trace contextRef="#ctx0" brushRef="#br0" timeOffset="192737.94">6841 10129 20271 0,'0'0'1792'0,"0"0"-1424"0,0 0-368 0,0 0 0 0,-5-2 768 0,5 2 96 16,-5-2 16-16,0-2 0 0,5 4 448 0,-6-5 80 15,3 2 32-15,3 3 0 0,-5-4 32 0,0 2 16 16,-1-1 0-16,6 3 0 0,0 0-80 0,0 0-32 16,-6-5 0-16,6 5 0 0,-5-4-288 0,5 4-64 15,0 0-16-15,0 0 0 0,0 0-336 0,0 0-64 16,0 0-16-16,0 0 0 0,0 0-208 0,0 0-32 15,0 0-16-15,0 0 0 0,0 0-48 0,3 11-16 16,2-2 0-16,1 2 0 0,2 3-80 0,0-1-32 16,4 3 0-16,1 2 0 0,2 1-32 0,3 0 0 15,2 3 0-15,3-2 0 0,0 0-128 0,3 1 0 16,0 0 144-16,2 0-144 0,1-1 0 0,1-2 144 0,-1-3-144 16,0 0 0-16,2-2 144 0,-3-2-144 0,-2-3 0 0,1-2 144 15,-3 0-16-15,-1-3 0 0,-4 0 0 0,-1-3 0 16,-2-1 112-16,-3-1 16 0,0-1 0 15,-3-4 0-15,-2 1-16 0,1 1 0 0,-3-7 0 0,-1 1 0 16,-1-2-16-16,0-2 0 0,1-3 0 0,-3 0 0 16,-2-1-64-16,0-1-16 0,0-4 0 0,0 0 0 0,-1-6-16 0,0 1 0 15,-2-3 0-15,3-1 0 0,0 0 0 16,0 0-128-16,0-1 192 0,0-3-64 0,4-1-128 16,0 0 192-16,-2-2-192 0,3 2 192 0,1 0-192 15,0-3 128-15,0 2-128 0,2 1 128 0,1 2-128 0,0 5 0 16,-2 1 0-16,1 1 128 0,-3 5-128 0,0-1 0 15,-1 4 0-15,0 6 0 0,-4 3 0 16,0 1 0-16,-3 2-192 0,2 3 192 16,-2 2-1504-16,3 4-176 0,-5 1-48 0,-1 3-12992 15,-2 1-2624-15</inkml:trace>
  <inkml:trace contextRef="#ctx0" brushRef="#br0" timeOffset="193771.91">7976 9291 3679 0,'0'0'160'0,"0"0"32"0,0 0-192 0,-6 10 0 0,0-4 0 0,1 3 0 15,-2-2 3232-15,1 0 608 0,2 1 112 0,-1 0 16 0,0 0-1920 0,1 0-400 16,0 2-80-16,-1-2-16 0,0 1-64 0,1-3-16 16,4-6 0-16,-2 8 0 0,2-8-64 0,0 0-32 15,0 0 0-15,0 0 0 0,0 0-240 0,0 0-48 16,0 0-16-16,0 0 0 0,0 0-208 0,0 0-32 15,0 0-16-15,5-5 0 0,0-2-176 0,0-3-48 16,3 1 0-16,-2-5 0 0,2 0-96 0,-1-1-32 16,2-1 0-16,4-2 0 0,-2-3-112 0,2 0-32 15,0-3 0-15,1-4 0 0,1 0 48 0,3-3 0 16,2 1 0-16,0 0 0 0,3 1-160 0,1-3-16 16,1 4-16-16,-1-1 0 0,0-1-32 0,1 3 0 15,-1-1 0-15,1 4 0 0,-4-3-16 0,-1 3 0 16,1 2 0-16,-3 1 0 0,-2-2 16 0,-1 3 0 15,-1 1 0-15,-1 1 0 0,0 3 64 0,-2-1 16 16,-2 4 0-16,-1-1 0 0,-2 1 0 0,-1 5 0 0,4-2 0 16,-4 4 0-16,-1 1-32 0,-4 4-16 15,5-5 0-15,-5 5 0 0,0 0-48 0,0 0-128 16,0 0 192-16,9 5-64 0,0 1 0 0,1 7 0 16,1 1 0-16,-2 4 0 0,3 2-128 0,-1 2 192 0,2 4-192 15,2 2 192-15,0 4-64 0,2 4 0 16,1-1 0-16,0 2 0 0,-1-1 32 0,2 1 0 0,-1 0 0 0,-1-1 0 15,-1 0 0-15,1 0 0 0,-1-3 0 0,-2-2 0 16,0-3-32-16,2-2 0 0,-2-5 0 16,-2 0 0-16,1-1-128 0,-2-3 0 0,1-2 144 0,-1-1-144 15,-1-7 0-15,-2 4 0 0,-2-8 0 0,1 0 0 16,-7-3-896-16,0 0-208 16,0 0-48-16,0 0-14368 0,4-5-2880 0</inkml:trace>
  <inkml:trace contextRef="#ctx0" brushRef="#br0" timeOffset="196252.78">7852 16166 9215 0,'-2'-4'816'0,"1"-1"-656"0,1 5-160 0,-2-6 0 16,0 0 2064-16,1-2 384 0,0 3 80 0,-2-4 16 16,1 3-752-16,-1 2-128 0,2-3-48 0,0 2 0 15,-1 1-160-15,2 4-48 0,0 0 0 0,-1-5 0 16,0-1-192-16,-2 0-32 0,3 6-16 0,0 0 0 15,0-5-128-15,0-2-16 0,-1 2-16 0,1 5 0 0,0 0-224 0,0 0-32 16,0-4-16-16,0 4 0 0,0 0-128 0,0 0-32 16,0 0 0-16,0 0 0 0,0 0-144 0,0 0-48 15,0 0 0-15,6 0 0 0,-6 0-144 0,9 2-48 16,1 1 0-16,1 4 0 0,0 0 0 0,2 4 0 16,2 0 0-16,2 4 0 0,0-1-32 0,4 5-16 15,0 3 0-15,2 6 0 0,-1-1 48 0,1 3 0 16,1 4 0-16,3 2 0 0,0-2-64 0,1-2-128 15,-1 0 192-15,0 0-64 0,0-3 0 0,-2-4 0 16,-1 1 0-16,-1-3 0 0,-1-3 0 0,-2-1 0 16,-1-2 0-16,0-2 0 0,-4-5 0 0,-1 1 0 15,-1-4 0-15,-2 0 0 0,-2-3 64 0,-1-3 0 16,-8-1 0-16,6-2 0 0,-1-2 144 0,1-2 48 16,-1-2 0-16,-2-3 0 0,1-2-80 0,0 0-16 15,1-2 0-15,0-3 0 0,-1 0-288 0,1-1 128 0,1-2-128 16,1-3 0-16,3-2 128 0,-2-4-128 0,3-2 0 15,-1 0 0-15,0-2 0 0,4-3 0 0,2-5 0 16,0 4 0-16,3 0 0 0,2 0 0 0,0-3 0 16,1-1 0-16,-2 0 0 0,-1 0 0 0,0-2 0 0,0 3 0 15,-2-1 0-15,-3 5 0 0,0 2 0 0,0 4 0 16,-3 1 128-16,1 4-128 0,-3-1 0 0,-2 7 0 16,0 2 0-16,0 3 0 0,-2 2 0 0,0 4 0 0,-2-1 0 15,-1 4 0-15,-2 6 0 0,4-5 0 0,-1-2 0 16,-3 7 0-16,0 0 0 0,0 0 0 15,6-3 0-15,-6 3 0 0,0 0 0 0,0 0 0 0,5 0 0 0,-5 0 0 16,7 3 0-16,-1 4 0 0,-1-2 0 16,-1 0 0-16,-2 4 0 0,0-1 0 0,-2 2 0 0,1 0 0 15,-2 3 0-15,-1 3 0 0,0 2 0 0,-2 2 0 16,0 4 0-16,-2 4 0 0,-2 3 0 0,-1-1 0 16,2 6 0-16,-2 0 0 0,-1 0 0 0,-2 3 0 15,1-3 0-15,-1 1 0 0,0-1 0 0,-2-1 0 16,1 0 0-16,-1 0 0 0,0 1 0 0,0 1 0 15,0 0 0-15,0-1 0 0,0-2 0 0,0-5 0 16,1 0 0-16,-1-4 0 0,2 2 0 0,0-4 0 0,1-1 0 0,1-3 0 16,-1-3 128-16,2 1-128 0,2-3 0 15,1 0 0-15,-1-5 128 0,1-1-128 16,1-2 0-16,0-1 0 0,5-5 128 0,-7 5-128 0,1-4 0 16,-2 0 0-16,-1-2 144 0,0-3-144 0,1 0 0 0,0 1 144 15,-2-3-144-15,2-1 0 16,-2-1 0-16,1 2 0 0,-2-4 0 0,-1 0 0 0,0-3 128 15,-2-1-128-15,-3-4 0 0,-1 2 0 0,0-4 0 0,-1 0 0 16,0-7 0-16,-1 3 0 0,-2-2 128 0,-2 1-128 16,0-1 0-16,0-2 0 0,0 4 0 15,1-2 0-15,0 3 0 0,1 4 0 0,3-1 0 0,2 2 0 16,1 2 0-16,2-1 0 0,0 3 0 0,0 0 0 16,0 1 0-16,2-1 0 0,0 3 0 0,2 2 0 15,1-1 0-15,1 4 0 0,2-3 0 0,1 2 0 16,1 3 0-16,4 4 0 0,-5-3 0 0,0-2 0 0,5 5-128 15,0 0 128-15,0 0 0 0,0 0 0 0,0 0 0 0,6 7-144 16,3 1 144-16,0 5 0 0,1 1-144 16,2 1 144-16,1 3 0 0,1 3-144 0,1 1 144 0,1 2 0 15,5 6-144-15,2 4 144 0,2-3 0 0,0 1 0 16,1 2 0-16,-1-3 0 0,-1-1-128 0,0-4 128 16,1 1 0-16,-2-6 0 0,-1-2 0 15,3-1 0-15,-4-4 0 0,0-1 0 0,-4-3 0 0,1-3 0 16,-3-1 0-16,1-5 0 0,-4-2 0 0,1-5 0 15,-3-1 144-15,2-6-144 0,-2-3 128 0,3-3-128 16,-2-4 128-16,0-4-128 0,0 0 0 0,-4-3 0 16,2 3 0-16,0-2 0 15,0-2-1312-15,2 5-176 0,-1-1-48 0,2 3-12736 16,2 2-2560-16</inkml:trace>
  <inkml:trace contextRef="#ctx0" brushRef="#br0" timeOffset="200722.05">6099 5282 10479 0,'-8'-4'448'0,"8"4"128"0,-2-6-576 0,-1 1 0 0,-1 0 0 0,1-3 0 15,-1 2 656-15,1 2 32 0,-1-4 0 0,2 3 0 16,-2 1-64-16,0 0-16 0,0-1 0 0,1 2 0 15,3 3 16-15,-4-4 0 0,0 1 0 0,0 1 0 16,4 2 32-16,0 0 16 0,-4-5 0 0,4 5 0 16,-5-4-192-16,5 4-32 0,-5-3-16 0,5 3 0 15,-4-2 16-15,4 2 0 0,0 0 0 0,-3-4 0 0,0-2 48 16,0 2 16-16,0 0 0 0,-1 0 0 0,4 4-176 0,-3-6-16 16,1 1-16-16,-1 1 0 0,3 4 48 0,-2-5 16 15,-1-3 0-15,3 8 0 0,-4-4 80 0,2 1 0 16,2 3 16-16,-4-7 0 0,1 3 0 0,3 4 0 15,0 0 0-15,0 0 0 0,-3-3-80 0,3 3-32 16,0 0 0-16,0 0 0 0,0 0-16 0,0 0 0 16,0 0 0-16,0 0 0 0,0 0-16 0,0 0-16 15,0 0 0-15,0 0 0 0,0 0-112 0,-4 7 0 16,1 3-16-16,2-2 0 0,2 3-48 0,2 5-128 16,-1 0 192-16,3 3-64 0,2 3 32 0,0 2 0 15,1 3 0-15,2 1 0 0,2 1 32 0,3 4 0 16,0 3 0-16,0 0 0 0,3 3-48 0,2 0 0 0,-2 2 0 15,1-1 0-15,4 0 0 0,-1 0 0 0,-1 2 0 0,1-1 0 16,-2-2 48-16,-1 1 0 16,1-1 0-16,-3-1 0 0,0 0 48 0,1-1 16 15,2 0 0-15,-1-1 0 0,-2-1-80 0,-1-2-16 0,1-1 0 0,0-3 0 16,1 2-16-16,0-2 0 16,-3-5 0-16,3-1 0 0,-1 0 80 0,0 1 16 15,4-5 0-15,-2 0 0 0,1-1-48 0,-1-3 0 0,0 2 0 0,2-2 0 16,-2-2-48-16,0 1-16 0,0 0 0 0,-1-1 0 15,-1-3-128-15,0 2 128 0,-1-1-128 0,-2 0 128 16,-1 2-128-16,0-4 128 0,0 2-128 16,-1-3 128-16,0-1 0 0,-1-2 0 0,2 3 0 0,-2 0 0 15,-1-3-128-15,-1 0 0 0,4 1 0 0,-1-3 128 0,-4-1-128 16,3 1 128-16,-1-2-128 0,1-2 128 16,-1-2-128-16,1-1 128 0,-1 1-128 0,1-2 128 0,1-2-128 15,0 2 192-15,0-4-192 0,0 2 192 0,2-4-192 16,2 3 128-16,-4-4-128 0,5 3 128 0,-1-2-128 0,1 3 0 15,-1-2 0-15,1 2 128 0,2-3-128 0,-1-1 0 16,0 2 0-16,-2-4 128 0,-1 0-128 0,2 0 0 16,-3 2 0-16,0-1 128 0,-1-5-128 0,-1 2 0 15,0-2 144-15,2 0-144 0,-3 1 128 0,-1 1-128 16,3-1 160-16,1 1-160 0,0-1 128 0,-1 2-128 16,-1 0 0-16,1 0 0 0,0-1 128 0,0 2-128 15,-2 0 0-15,2 0 0 0,-2-1 0 0,2-1 0 0,-2-2 0 16,1-1 0-16,1-2 128 0,-1-1-128 15,0-1 0-15,-1 0 144 0,-2-4-144 0,2 2 128 16,-2-6-128-16,2 3 128 0,-1-2-128 0,0-2 128 16,-1 0-128-16,1 2 128 0,-2-2-128 0,0-1 0 15,1 1 144-15,0 2-144 0,1-3 128 0,-1-1-128 16,1 0 128-16,-1 1-128 0,2-2 0 0,-1-1 144 16,-4-1-144-16,0-1 0 0,1-3 128 0,-1-2-128 15,0 1 0-15,1 1 0 0,-2-3 144 0,3 2-144 0,-3-3 0 16,0 4 144-16,0 0-144 0,0-2 128 0,-3 2-128 0,2 2 128 15,0-1-128-15,0 0 0 0,0 0 144 0,-4 2-144 16,0-3 0-16,0 3 128 0,0-1-128 0,-3 2 0 16,2 1 0-16,0 3 144 0,-1 5-144 0,1 0 0 15,-1 4 144-15,0 3-144 0,0-4 0 0,0 6 144 16,2 3-144-16,-1 3 0 0,1 0 0 0,0 3 128 16,-1 1-128-16,1 0 0 0,-3 4 0 0,3 5 0 0,-1-3 0 0,1 3 0 15,0 0 0-15,0 0 0 0,0 0-304 0,0 0 16 16,0 0 0-16,0 0 0 15,0 0-400-15,0 0-80 0,-2 11 0 0,2 0-16 16,-2 2-1376-16,1 0-272 0,0 0-48 0,1-2-9008 16,0 3-1808-16</inkml:trace>
  <inkml:trace contextRef="#ctx0" brushRef="#br0" timeOffset="201057.49">7351 5159 11055 0,'-9'-3'976'0,"3"1"-784"15,1-6-192-15,2 0 0 0,3-6 3744 0,4-1 704 16,3-5 144-16,1-3 16 0,1-6-3472 0,2-3-704 16,2-5-144-16,2-4-32 0,-1-2 608 0,4-5 112 0,3-2 32 0,-1-1 0 15,1 2 112-15,4-2 32 16,0 0 0-16,2 2 0 0,1 3-192 0,1 1-48 0,0 6 0 0,0 2 0 15,-1 3-272-15,0 5-64 0,-1 3-16 0,0 4 0 16,-2 5-176-16,-1 4-16 0,-1 3-16 0,-1 9 0 16,-3 7-176-16,2 4-48 0,2 8 0 15,1 10 0-15,1 6 32 0,-1 8 0 0,0 9 0 0,0 4 0 16,-1 3-160-16,-1 2 192 0,-2-2-192 0,0-2 192 0,1-1-192 16,-4-3 128-16,0-1-128 0,-1-5 128 15,1-2-128-15,-1-3 0 0,2-4 0 0,9 12 0 16,2-12-2832-16,0-5-496 15</inkml:trace>
  <inkml:trace contextRef="#ctx0" brushRef="#br0" timeOffset="213775.19">2157 2653 12319 0,'0'0'544'0,"0"0"112"0,0-5-528 0,1-2-128 0,-1 7 0 0,2-5 0 16,-2 5 1328-16,0 0 224 16,0 0 48-16,0 0 16 0,2-7-304 0,-2 7-64 15,0 0-16-15,0 0 0 0,0 0-272 0,0 0-64 16,0 0-16-16,0 0 0 0,0 0-256 0,0 0-48 0,0 0-16 0,1 7 0 15,1 5-48-15,-1 1 0 0,-1 4 0 0,0 12 0 16,-1-3 16-16,1 6 0 0,-2 3 0 0,1 7 0 16,0 6-128-16,0 5-16 0,-1 6-16 0,1 4 0 15,1 5-112-15,0 0 0 0,-1 6-16 0,-2 1 0 16,1 1 0-16,-1 0 0 0,1-1 0 0,-1-2 0 16,1-2 112-16,0 0 32 0,1 0 0 0,-2-2 0 15,2-3 80-15,0-20 32 0,0 1 0 0,-1 0 0 16,1 1-176-16,-1-1-16 0,-1 4-16 0,-1-1 0 0,0-6-96 15,-1 2-32-15,-1-3 0 0,0-1 0 0,-1-4-32 0,1-2-128 16,0-3 192-16,-2-3-64 0,2 1-128 0,-3-1 0 16,0-5 144-16,1 0-144 0,-1-2-176 15,0-4-96-15,0-3-32 0,2-2 0 16,-3-6-1504-16,1-3-304 0,0-1-64 0,0-8-8016 16,0-1-1600-16</inkml:trace>
  <inkml:trace contextRef="#ctx0" brushRef="#br0" timeOffset="214419.22">914 3982 9215 0,'-17'-2'400'0,"7"1"96"0,-1-1-496 0,-2 2 0 0,0-2 0 0,1 1 0 0,-1 0 1360 0,0-1 176 16,2 2 48-16,-1-1 0 0,2-1-240 0,1 0-64 16,9 2 0-16,-11 0 0 0,3-1-144 0,8 1-48 15,-10 0 0-15,10 0 0 0,0 0-96 0,-8-1-32 16,8 1 0-16,0 0 0 0,0 0-112 0,0 0-16 16,0 0-16-16,0 0 0 0,0 0-64 0,0 0-16 15,0 0 0-15,0 0 0 0,0 0-224 0,0 0-32 16,13-3-16-16,2 1 0 0,3 2-16 0,4-3-16 15,5 2 0-15,6 0 0 0,7-1-128 0,5 0-32 16,3 1 0-16,3-2 0 0,2 1-64 0,6-1-16 16,6 2 0-16,8-2 0 0,9-2 64 0,2 1 16 15,-1-1 0-15,1 0 0 0,0-3 48 0,4 3 16 16,3 3 0-16,1-5 0 0,-4 1 48 0,-1-1 0 16,1-4 0-16,2 4 0 0,4-2-64 0,-5 1-16 15,-6-2 0-15,-4 1 0 0,-3-4 16 0,3 2 0 16,1 1 0-16,0-5 0 0,-4-1-128 0,-3 0 0 15,-5-2-16-15,-3 1 0 0,-4 3 32 0,0 0 16 0,0-1 0 0,-2 0 0 16,-3 2-64-16,-3 2-16 16,-3-2 0-16,-1 2 0 0,-4 3-144 0,-3 2 160 0,-3 3-160 15,-2 2 160-15,-3 0-160 0,-2 1 0 0,-4 1 0 0,-4 1 128 16,-4 6-128-16,-3-3 0 0,-6 1 0 16,-11-6 0-1,4 9-1536-15,-4-9-272 0,-9 9-64 0,-3 0-16464 0</inkml:trace>
  <inkml:trace contextRef="#ctx0" brushRef="#br1" timeOffset="-204856.49">2185 2529 10127 0,'0'0'896'0,"0"0"-704"16,-4-7-192-16,4 7 0 0,-2-7 832 0,2 7 128 15,-4-7 16-15,4 7 16 0,-5-10 16 0,1 5 0 16,4 5 0-16,-5-10 0 0,0 1 128 0,5 9 16 16,0 0 16-16,-3-10 0 0,-1 1-64 0,4 9-16 0,0 0 0 0,-2-11 0 15,-1 2-208-15,3 9-48 16,-3-10-16-16,3 10 0 0,-3-9-176 0,3 9-48 16,0 0 0-16,-3-12 0 0,2 5-128 0,1 7-16 15,-4-12-16-15,4 12 0 0,0 0-48 0,0-10 0 16,-1 2 0-16,1 8 0 0,0 0 0 0,0-12 0 15,0 0 0-15,1 2 0 0,-1 10-32 0,0 0-16 0,3-10 0 0,-3 10 0 16,1-9-32-16,-1 9-16 0,1-10 0 16,-1 10 0-16,0 0 0 0,0 0 0 0,0-8 0 0,0 8 0 15,0 0-32-15,0 0 0 0,0 0 0 0,0 0 0 16,0 0 16-16,0 0 0 0,0 0 0 0,0 17 0 16,0 2-112-16,0 1-32 0,-1 7 0 0,0 5 0 15,0 11 0-15,-2 0 0 0,-1 5 0 0,2 7 0 16,-3 5-128-16,3 7 128 0,-3 6-128 0,0 8 128 0,-1 4-128 0,2 3 0 15,2-1 0-15,-1 1 0 16,0-1 0-16,2-1 128 0,2-1-128 0,1-2 128 0,-2-1 192 0,1-3 48 16,2-4 0-16,-2 2 0 0,-2-5 16 0,2-1 0 15,1-2 0-15,0-4 0 0,-2 1-64 0,0-4-16 16,-3 2 0-16,2-7 0 0,-3 0-48 0,-1-2-16 16,-1-2 0-16,-2-1 0 0,2 0-48 0,-2-2 0 15,-2-7 0-15,-2 3 0 0,3-2-48 0,-1 1-16 16,0-5 0-16,0 0 0 0,1-1-128 0,3-6 128 15,1-4-128-15,-2 1 128 0,3-5-128 0,3 1 0 16,1-7 0-16,0-3 128 0,0-4-128 0,1-2 0 0,-1-10 0 16,0 0 0-1,0 0-464-15,8-7 16 0,-2-1 16 0,2-9 0 16,0-2-1376-16,-1-5-288 0,2-8-48 0,4-20-10144 16,-2-4-2016-16</inkml:trace>
  <inkml:trace contextRef="#ctx0" brushRef="#br1" timeOffset="-204044.67">1145 2657 7359 0,'0'0'656'0,"-9"-6"-528"16,0-4-128-16,3 3 0 0,-1 0 1392 0,-1-1 240 15,0 2 48-15,8 6 16 0,-7-10-480 0,-4 3-112 16,4 0-16-16,7 7 0 0,-10-7-128 0,-1 1-48 16,3-1 0-16,-3 4 0 0,3-1-112 0,8 4-32 0,-12-4 0 0,2-2 0 15,-2 2-16-15,12 4-16 16,-7-4 0-16,7 4 0 0,-8-4 80 0,8 4 16 15,-7-5 0-15,7 5 0 0,0 0-64 0,-8-5 0 16,8 5 0-16,0 0 0 0,0 0-64 0,0 0 0 16,-6-5-16-16,6 5 0 0,0 0-64 0,0 0-16 0,-5-3 0 15,5 3 0-15,0 0-96 0,0 0 0 16,0 0-16-16,0 0 0 0,0 0-176 0,-3 8-48 0,2 2 0 0,2 2 0 16,3 2-128-16,2 2-16 0,3-1-128 0,1 5 192 15,0 0-64-15,4 4-128 0,3 4 176 0,1 0-176 16,1 0 208-16,4 6-64 0,2 2-16 0,3 6 0 15,0 5-128-15,4-3 192 0,3 3-192 0,2 4 192 16,3 0-192-16,2-3 160 0,2 1-160 0,-1 1 160 0,2 3-32 16,-5 1 0-16,2 0 0 0,-1-2 0 0,-2-3 304 0,3 1 48 15,2 1 16-15,-2-2 0 0,0 0-320 16,-1-1-176-16,1 0 192 0,2 2-192 0,-2 1 304 16,-3-1-48-16,2 1-16 0,-2-1 0 0,-1-1-96 0,2 0-16 15,-4-5 0-15,3 2 0 0,0-5-128 0,0 4 160 16,1-3-160-16,-3-1 160 0,-2-2 0 0,0 1 0 15,-4-3 0-15,0-3 0 0,-6-4 48 0,-2 2 16 16,0-2 0-16,-3-4 0 0,-2 3-48 0,0-3-16 16,0 2 0-16,-3-7 0 0,0 0-32 0,2-1 0 15,-3 0 0-15,-1-2 0 0,-1-1 0 0,-2-2 0 16,-1-2 0-16,0-1 0 0,0 0 0 0,0-2-128 16,-3-4 192-16,1-1-64 0,-7-5-128 0,5 6 160 15,-5-6-160-15,0 0 160 0,0 0-160 0,5-7 0 16,-1 0-192-16,-2-4 192 15,0 0-1856-15,-2-6-256 0,-2-3-64 0,0-4-17216 0</inkml:trace>
  <inkml:trace contextRef="#ctx0" brushRef="#br0" timeOffset="-200122.45">2666 2131 9215 0,'0'0'400'0,"0"0"96"0,0 0-496 16,1-10 0-16,0 3 0 0,-1 7 0 0,0 0 2000 0,0 0 304 16,1-7 64-16,-1 7 16 0,0 0-816 0,0 0-160 15,0 0-48-15,0 0 0 0,0 0-16 0,0 0 0 16,-6-1 0-16,6 1 0 0,0 0-128 0,-9 2-48 16,3 3 0-16,-1 0 0 0,0 5-352 0,0-2-80 15,0 3-16-15,-2 2 0 0,3 5-256 0,-2 5-48 16,-1 1-16-16,3-6 0 0,-3 6-96 0,0 6-32 15,1 6 0-15,1 6 0 0,-4 6-80 0,4 4 0 16,0 4-16-16,2 3 0 0,0-2-48 0,1 4-128 16,1 6 192-16,1 3-64 0,2 1-128 0,3 4 128 0,2-2-128 15,0-1 128-15,3 2 16 0,3 2 0 16,1 4 0-16,2-2 0 0,1-2-144 0,1-1 0 16,1-7 144-16,2 0-144 0,1 2 320 0,1-1-16 15,-4-3 0-15,2-5 0 0,2-3-48 0,-2-3 0 0,-1-3 0 0,-2-2 0 16,2-1-64-16,-3-3-32 0,3 0 0 15,-1-3 0-15,-1-1-160 0,1-4 192 0,-1-1-192 16,-1-4 192-16,1-4-192 0,-2-2 0 0,-2-3 0 0,1-4 0 31,0-2-1360-31,-2-4-256 0,-1-5-48 0,-1-5-15152 0</inkml:trace>
  <inkml:trace contextRef="#ctx0" brushRef="#br0" timeOffset="-199360.51">573 2924 8287 0,'0'0'736'0,"0"0"-592"15,-5-2-144-15,1-5 0 0,-2 0 1552 0,2 2 288 16,0-3 48-16,2 0 16 0,-2 2-368 0,4-2-64 16,-1 3 0-16,1 5-16 0,0-5-240 0,0 5-64 15,0 0 0-15,0 0 0 0,4-6-320 0,-4 6-64 16,7-2 0-16,1 2-16 0,-1 0-64 0,4 3-16 15,0 2 0-15,1 1 0 0,3 7-96 0,0 5-32 0,5 4 0 16,-1 4 0-16,7 4-80 0,2 4-16 16,1 5 0-16,13 18 0 0,0 2-80 0,1 1-32 15,-2 6 0-15,0 5 0 0,0 1-32 0,-1 3-16 16,-2 0 0-16,-2 3 0 0,-3 1-48 0,0-2-16 16,-2 3 0-16,0-3 0 0,-2 0 48 0,-3-4 16 15,-3-4 0-15,-3 0 0 0,-1 0 144 0,-4-1 16 0,-2-2 16 0,-3-1 0 16,0 0-64-16,-3-6-16 0,-4-1 0 15,1-2 0-15,-4-1-128 0,-1 1-48 0,-2-2 0 0,-3 0 0 16,2-7-208-16,-2 0 144 0,0-5-144 16,-1 0 128-16,1-4-128 0,-1-4 0 0,1-3 0 0,-2-2 0 31,1-9-1600-31,0-2-320 0,2-3-48 0,0-6-9072 0,0-3-1824 16</inkml:trace>
  <inkml:trace contextRef="#ctx0" brushRef="#br0" timeOffset="-198697.82">2073 5769 7359 0,'0'0'656'0,"5"10"-528"16,-2-4-128-16,-2 3 0 0,-1-9 1376 0,0 0 240 0,0 0 48 16,5 7 16-16,-5-7-336 0,3 7-80 0,1 1-16 0,-4-8 0 15,0 0-80-15,0 0-16 0,0 0 0 0,0 0 0 16,0 0 0-16,0 0 0 0,0 0 0 0,0 0 0 15,0 0 128-15,-3-9 32 0,0-1 0 0,1-4 0 16,-2-1-144-16,2-3-16 0,-2-3-16 0,1 1 0 16,1-3-288-16,0-2-48 0,1-2-16 0,1-3 0 0,3-4-272 15,-1 1-48-15,-1-2-16 0,3 1 0 0,0-1-80 0,4 2-32 16,-2-2 0-16,2-1 0 0,-2 0-80 16,2 3 0-16,1 0-16 0,-1 3 0 0,-1 2-64 0,2 0-16 15,1 5 0-15,0 1 0 0,-1 1-16 0,0 2 0 16,2 6 0-16,2 2 0 0,-2 0-144 0,2 6 0 15,0 5 144-15,2 4-144 0,2 5 0 0,3 1 128 16,3 4-128-16,1 4 0 0,3 2 128 0,1 4-128 16,5 2 160-16,-1 2-160 0,-2-3 128 0,-1 3-128 15,-1-2 0-15,0-1 0 0,-1 2 0 0,-2-7 128 16,-2 0-128-16,-1-1 0 0,-2 1 0 0,-2-5 0 16,-2 0 0-16,-2-1 0 0,-3-4-144 0,-2-1-128 15,-2-5-32-15,-7-4 0 16,0 0-2336-16,3-9-480 0,-3-7-80 0</inkml:trace>
  <inkml:trace contextRef="#ctx0" brushRef="#br0" timeOffset="-197863.76">1238 2028 14623 0,'0'0'640'0,"-5"-1"144"0,-1-3-624 0,1 0-160 0,-2 0 0 0,3 2 0 15,1-1 1152-15,-3 1 208 0,-1-2 48 0,2 1 0 16,5 3-16-16,0 0 0 0,-7-3 0 0,2 1 0 16,5 2-304-16,-5-2-48 0,0 0-16 0,-1 4 0 15,6-2-128-15,0 0-48 0,0 0 0 0,0 0 0 0,-5 2-256 0,5-2-48 16,-3 4-16-16,1 4 0 0,-1-5-144 0,2 5-48 16,2 1 0-16,0 2 0 0,-2 0-32 0,6 3-16 15,0 3 0-15,3 4 0 0,1 3-96 0,1 3 0 16,3-2-16-16,3 7 0 0,2 5-176 0,5 6 128 15,4 0-128-15,2 4 128 0,1-1-128 16,2-2 0-16,0-4 0 0,2-6 0 0,-5-5 0 0,1-3 0 16,-4-7 0-16,0-3 0 0,-1-7 320 0,-2 0-32 15,-1-6 0-15,-2-2 0 0,-2-4 224 0,0 0 64 16,-3-10 0-16,1-2 0 0,-3-6 80 16,0-4 32-16,0-11 0 0,-2-6 0 0,-1-1-176 0,-1-4-16 15,-3 3-16-15,-2-6 0 0,-1-3-32 0,-3-7 0 16,-3-6 0-16,-1-7 0 0,1-7-96 0,-3 3-32 15,1 2 0-15,4 1 0 0,1 3-176 0,3 1-144 16,2 0 192-16,1 6-192 0,-1 6 0 0,3 6 0 16,1 9 0-16,-2 3-144 0,2 5 144 0,0 3-192 15,0 3 192-15,1-3-192 16,-5 8-1312-16,0 6-272 0,0 3-48 0,-1 5-16928 0</inkml:trace>
  <inkml:trace contextRef="#ctx0" brushRef="#br0" timeOffset="-190808.46">1955 2188 6447 0,'0'0'272'0,"0"0"80"0,0 0-352 0,1 7 0 0,-1-7 0 0,-1 8 0 0,0-1 1600 15,-1 2 240-15,1-2 48 0,-1 3 16 0,-2-3-688 0,1 2-128 16,-1 0-16-16,3 0-16 0,-1-1-176 0,-1 1-48 15,1 0 0-15,-1-4 0 0,2 4-64 0,1-1 0 16,0 1-16-16,0-3 0 0,0-6-80 0,0 0-16 16,0 8 0-16,0-8 0 0,2 9 288 0,-2-9 48 15,0 0 16-15,0 0 0 0,0 0-112 0,0 0-32 16,0 0 0-16,0 0 0 0,0 0-16 0,0 0 0 16,0 0 0-16,7-9 0 0,-4 0-160 0,4-4-48 0,-1-1 0 15,2-1 0-15,-2-3-128 0,2-2-48 16,-1-1 0-16,2-3 0 0,0-2-96 0,3-2-32 15,-2 0 0-15,1-2 0 0,3-4-16 0,0 0 0 16,1-2 0-16,1 1 0 0,-1-1-48 0,0 0-16 0,-1 5 0 0,1 0 0 16,2 3-64-16,-2-1 0 15,-1 3-16-15,-2 0 0 0,2 2 0 0,-2 2 0 16,0 2 0-16,-2 2 0 0,-2 3 16 0,0 2 16 0,1 4 0 16,-4 0 0-16,1 5-16 0,-6 4-16 0,0 0 0 0,7 0 0 15,1 3 64-15,-1 7 16 0,2 1 0 16,0 6 0-16,-1 6 0 0,-1 4 0 0,2-2 0 0,0 4 0 15,1 3-80-15,1 1-16 0,-4 4 0 0,1 1 0 16,0 0 16-16,-1 2 0 0,-1-4 0 0,0 1 0 16,-1-2 32-16,-2-2 16 0,0-2 0 0,-2-4 0 15,2 0-48-15,-3-6-16 0,-3 1 0 0,2-4 0 0,0-4-160 16,-2 0 160-16,1-5-160 0,-1 1 160 0,1-4-160 16,2-6 0-16,-6 5 0 0,6-5 0 0,-6-3-192 0,1-3-112 15,-1 0-16-15,3-5-16 16,-1-3-1680-16,2-3-336 0,1-3-64 0,2-2-16672 15</inkml:trace>
  <inkml:trace contextRef="#ctx0" brushRef="#br0" timeOffset="-190101.29">1494 1290 3679 0,'0'0'160'0,"-12"7"32"0,2 5-192 0,0-4 0 16,1 5 0-16,-1-4 0 0,0 1 2880 0,2-2 512 15,-1 1 128-15,0-3 0 0,2 4-1712 0,-1-1-336 16,0 1-80-16,2-2-16 0,1 0-64 0,5-8-16 16,0 0 0-16,0 0 0 0,0 0-64 0,0 0-16 15,0 0 0-15,0 0 0 0,0-13-128 0,4 0-48 16,1 0 0-16,2-3 0 0,2-3-288 0,1-3-64 0,2-1-16 15,1 2 0-15,2-1-16 0,4-2 0 16,0-1 0-16,1-3 0 0,2-2-192 0,2-1-32 0,-1-2-16 0,1 1 0 16,5 1-80-16,-5 1-16 15,1-3 0-15,-1 6 0 0,-1-1-64 0,0 5 0 0,-1-2-16 0,0 6 0 16,-3 2-48-16,-1 6-16 16,-2-2 0-16,0 8 0 0,-4-1-32 0,1 4 0 15,0 4 0-15,0 5 0 0,-1 2 64 0,1 4 16 0,-2 5 0 16,1 2 0-16,-1 8 48 0,-1 1 16 0,1 4 0 0,-3 4 0 15,-1 3-80-15,-1-1-16 0,1-1 0 16,0-2 0-16,-3-3-64 0,0-3 0 0,0-1-128 0,1 1 192 16,0-5-192-16,-3-7 0 0,1 1 128 0,-1-1-128 15,1-2 0-15,1 1 0 0,0-3 0 0,-1 0 0 16,2-4-1232 0,3-4-240-16,-8-6-64 0,0 0-11344 0,10-5-2288 0</inkml:trace>
  <inkml:trace contextRef="#ctx0" brushRef="#br0" timeOffset="-189394.55">2527 2034 6447 0,'0'0'272'0,"-5"8"80"0,-3-3-352 0,1 3 0 16,-4 1 0-16,3-2 0 0,-1 1 2736 0,1-1 464 16,2 2 112-16,-2-2 16 0,0 2-1552 0,1-3-304 15,-1 0-64-15,1 2-16 0,1-4-48 0,6-4-16 16,0 0 0-16,0 0 0 0,0 0 16 0,0 0 0 16,0 0 0-16,0 0 0 0,4-10-416 0,3-1-80 15,0-4-16-15,2-1 0 0,3-3-128 0,0-2-16 16,4-5-16-16,-1 0 0 0,1-2-48 0,2 3-16 15,3-7 0-15,-1 3 0 0,0 0-128 0,2-2-32 16,-3 3 0-16,4-1 0 0,3-2-16 0,0 6-16 16,-3-2 0-16,0 6 0 0,-2 2-128 0,2 3-32 15,-1 7 0-15,-2 2 0 0,-1 5-32 0,0 5-16 16,-1 7 0-16,0 8 0 0,1 6 160 0,-1 7 16 16,-2 4 16-16,1 6 0 0,-5 6-48 0,1 4-16 0,-1 3 0 0,0 2 0 15,-2-1-112-15,-1-2-32 0,0 0 0 16,-1-8 0-16,-3 1-64 0,0-4-128 15,1 1 176-15,-2-3-176 0,0-2 0 0,0-3 0 0,2-2 0 16,1-2 0 0,1-7-2720-16,1-6-448 0</inkml:trace>
  <inkml:trace contextRef="#ctx0" brushRef="#br0" timeOffset="-187332.53">1027 5361 8287 0,'0'0'736'0,"0"0"-592"0,-2-12-144 0,-1 1 0 16,0 3 1472-16,1-2 256 0,-1 1 48 16,2-1 16-16,1 0-496 0,0 2-80 15,-4 1-32-15,4-2 0 0,-1 1-128 0,1 8-32 16,-1-9 0-16,1 9 0 0,-3-5-16 0,3 5-16 15,0 0 0-15,0 0 0 0,0 0-208 0,0 0-32 16,0 0-16-16,0 0 0 0,0 0-272 0,0 0-48 0,0 0-16 0,0 0 0 16,0 0-160-16,0 0-48 15,0 0 0-15,0 0 0 0,-2 15-192 0,3-2 144 0,1 2-144 0,2 6 128 16,0 0-128-16,1 2 128 0,2 1-128 0,0 4 128 16,1-2-128-16,-3 3 128 0,2-2-128 0,0 2 128 15,0 3-128-15,0-3 0 0,-1 0 144 0,2 0-144 16,-2-3 272-16,-1-1-16 0,2-5 0 0,-1 2 0 15,2-2 0-15,-1 0-16 0,0-5 0 0,1-3 0 16,3-5 192-16,0-2 32 0,2-4 16 0,1-5 0 0,-5-5 160 16,3-5 16-16,5-2 16 0,2-3 0 0,3-5-112 0,2-5-32 15,2-1 0-15,4 1 0 0,5-5-336 0,3 1-64 16,-2-2 0-16,0 5-128 0,-3 1 0 0,-3-2 0 16,-3 3 0-16,-9 10 0 15,1-1-2448-15,-2 1-448 0</inkml:trace>
  <inkml:trace contextRef="#ctx0" brushRef="#br0" timeOffset="-186626.23">1635 5583 17503 0,'0'0'1552'0,"-5"-9"-1232"15,2 3-320-15,3 6 0 0,-4-10 736 0,0 2 96 16,2 2 0-16,2 6 16 0,-3-13 704 0,2 4 144 16,1 9 32-16,-1-9 0 0,2-2-432 0,-1 11-80 15,0-9 0-15,0 0-16 0,0 9-240 0,3-9-32 16,-2-1-16-16,-1 10 0 0,0 0-160 0,0 0-48 0,0 0 0 0,0 0 0 15,2-8-256-15,-2 8-48 16,0 0-16-16,0 0 0 0,0 0-80 0,7 12-32 0,-1 3 0 0,0 7 0 16,-2 3-16-16,1 2 0 15,0 1 0-15,1-2 0 0,-1 0-64 0,1-5-32 0,3 2 0 0,1 0 0 16,0-4-160-16,0-3 160 0,-6-4-160 0,4 0 160 16,-8-12-160-16,14 7 0 0,-3 0 144 0,2-7-144 15,0-4 320-15,-1-4-16 0,0-3 0 0,-1-4 0 16,1-6 144-16,-1-2 16 0,-1-1 16 0,0-6 0 15,1-2-256-15,-4 1-48 0,1-2-16 0,-2 0 0 16,-2 3-160-16,2 4 0 0,-2 2 0 0,-1 5 128 16,-2 1-400-16,0 6-96 0,-1-1-16 0,2 9 0 15,-2 4-2304-15,0 0-448 0,0 0-112 16</inkml:trace>
  <inkml:trace contextRef="#ctx0" brushRef="#br0" timeOffset="-186144.85">1780 5947 14735 0,'-14'-16'1312'0,"6"8"-1056"0,-1-8-256 0,0 0 0 16,2-3 1280-16,0 1 192 0,-2 0 32 0,4 3 16 16,4 2 208-16,-2 3 32 0,-2-1 16 0,1 3 0 15,4 8-240-15,-2-10-64 0,2 10 0 0,0 0 0 16,0 0-384-16,0 0-96 0,0 0-16 0,0 0 0 15,0 0-304-15,0 12-64 0,4 6-16 0,1 0 0 16,0 1-160-16,1 0-48 0,3 0 0 0,-1 3 0 16,2-2-64-16,-1 3 0 0,0-4-16 0,1-1 0 15,-1-2 16-15,1-3 16 0,-1-1 0 0,1-3 0 0,0-6 48 0,2-3 0 16,2-1 0-16,0-5 0 16,0-2 192-16,2-10 64 0,5-3 0 0,-1-10 0 0,1-3 64 0,4-4 0 15,-3-8 16-15,4-1 0 0,1-4-368 16,3-4-80-16,1-2-16 0,-2 0 0 0,-2 1-256 0,1 8 0 15,-2 0 128-15,2 6-128 0,1-3 0 0,-3 6-272 16,-2 3 48-16,-1 3 16 16,1 6-2400-16,-2 3-464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1:16:58.19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17095 3591 21183 0,'0'0'1888'0,"-6"-5"-1504"0,-2 0-384 0,5-2 0 16,-1-1 192-16,1 2-48 0,1-3 0 0,2 1 0 16,2-2 976-16,5 1 192 0,1-4 32 0,5-1 16 0,2 2-384 0,6 0-80 15,8-3 0-15,3 0-16 0,2-2-272 0,3 1-48 16,2-2-16-16,2 3 0 0,2 2 48 0,-1 0 16 15,-2 7 0-15,-4 1 0 0,-1 5-144 0,-3 6-16 16,-3 2-16-16,-3 6 0 0,-3 4-240 0,-5 4-32 16,-3 9-16-16,-7 3 0 0,-5 4 16 0,-7 2 0 15,-6 2 0-15,-6 3 0 0,-5 5 144 0,-6 0 16 16,-2-2 16-16,-5 3 0 0,-3 0 16 0,-3-4 0 16,0-3 0-16,0 1 0 0,-1-6 112 0,2-1 32 15,1-2 0-15,2-5 0 0,2-3-112 0,4-1-32 16,2-4 0-16,7-1 0 0,3-3-128 0,7-3-32 15,3-2 0-15,7 0 0 0,5-4-64 0,5 1 0 16,6-4-128-16,7 2 192 0,4-1-16 0,9 2-16 16,2-3 0-16,4 1 0 0,5-4-160 0,3 1 192 15,1-1-192-15,1 1 192 0,0-1-192 0,0-2 0 16,-3 3 0-16,-2 2 0 0,-4-3 0 0,-3-2 0 16,-3-1 0-16,7 1 0 15,-9-2-1584-15,-9-2-240 0,-6 1-48 0,-4-3-15792 0</inkml:trace>
  <inkml:trace contextRef="#ctx0" brushRef="#br0" timeOffset="573.53">19536 3621 22575 0,'-6'-16'992'0,"3"10"224"0,0-4-976 0,0 2-240 16,-1-2 0-16,1 4 0 0,-3-2 832 0,2 4 112 16,4 4 16-16,-7 2 16 0,-2 0-144 0,0 6-48 15,-3 4 0-15,1 4 0 0,-1 7-288 0,0 3-64 16,-1 7-16-16,-1 8 0 0,0 5-16 0,-3 6 0 16,-3 3 0-16,-1 2 0 0,-4 0-96 0,1-1-32 15,-1-4 0-15,1-2 0 0,0-9 128 0,2-5 32 16,2-5 0-16,2-6 0 0,3-6 432 0,3-5 96 0,3-5 0 0,3-4 16 15,6-5-16-15,0 0-16 0,4-6 0 0,2-8 0 16,2-3-400-16,2-4-80 0,2-2-16 0,5-5 0 16,2-2-288-16,1 0-160 0,3-3 160 0,1-3-160 15,3 1 0-15,2 0 0 0,2 5 0 0,-1 3 0 16,2 1 0-16,0 4 0 0,0 4 0 16,0 5 0-16,-5 7 0 0,1 4 0 0,-1 8 0 0,-4 5-160 0,-5 5 160 0,-2 4 0 15,-3 7-144-15,-3 3 144 0,-3 4 0 16,-5 3-144-16,-3 1 144 0,-2 2 0 0,-1 3-176 15,-2-5 176-15,-3-4-160 0,-1-3 160 0,0-6-256 16,1 0 64-16,3-1 0 0,-2-1 0 16,2-6-1408-16,3-4-288 0,3-13-48 15,0 0-9216-15,0 0-1840 0</inkml:trace>
  <inkml:trace contextRef="#ctx0" brushRef="#br0" timeOffset="904.75">19897 4092 18431 0,'0'0'816'0,"0"0"160"0,0 0-784 0,9-1-192 15,5 0 0-15,2-1 0 0,5 1 2784 0,4-1 512 16,3-1 96-16,5-2 32 0,3-3-1936 0,2 2-384 16,0-5-80-16,3-2 0 0,1 0-192 0,-2-2-48 15,1-2 0-15,-5 1 0 0,-6 1-240 0,-3-1-48 16,-6 0-16-16,-4-1 0 0,-3 2-80 0,-7 0-16 15,-4 0 0-15,-6 1 0 0,-3 5 16 0,-5 0 0 0,-7 5 0 0,-5 1 0 16,-5 5-224-16,-2 1-48 0,-6 5-128 16,-3 5 192-16,-1 5-192 0,-1 4 128 0,-2 5-128 0,4 4 0 15,1-2 0-15,5 1 0 0,3 5 0 16,9-2-160-16,6-5 160 0,3 1 0 0,7 1-144 16,8-4 144-16,4-3 0 0,8-2-144 0,8-2 144 0,17 2 0 15,3-10-576-15,1-2-16 16,5-4 0-16,-12-3-11408 0,5-4-2272 0</inkml:trace>
  <inkml:trace contextRef="#ctx0" brushRef="#br0" timeOffset="1225.53">21303 3888 23951 0,'-17'-12'1056'0,"8"8"224"0,-3 1-1024 0,-1-3-256 15,-4 0 0-15,-2 5 0 0,-2 2 1792 0,-7 3 288 16,-3 2 64-16,-3 1 16 0,-3 4-1296 0,-2 0-256 15,-3 5-48-15,-15 8-16 0,9-1-288 0,10 0-64 16,8 1-16-16,7-4 0 0,6-3-48 0,7-3-128 16,6-2 192-16,7 0-64 0,-3-12 80 0,14 4 16 15,4-2 0-15,-2-2 0 0,6-2 208 0,3-1 32 16,5-5 16-16,1 1 0 0,1-1-96 0,-1-3-32 16,0 1 0-16,9-4 0 0,-6 0-96 0,-8 1 0 0,-7 5-16 15,-4 3 0-15,-4 10-48 0,-4 2-16 16,-7 7 0-16,-3 0 0 0,-2 3-176 0,-4 6 0 0,-2 5 0 15,-5 5 128-15,-3 4-128 0,-2 4 0 16,-3-1 0-16,-3 2 0 0,-4 4 128 0,-8 14-128 0,2-4 0 16,5-7 128-16,4-5-128 0,6-6 0 15,4-10 0-15,1-3 0 0,6-6-128 0,1-6-64 0,3-3-16 16,7-10 0 0,0 0-1984-16,0 0-400 0</inkml:trace>
  <inkml:trace contextRef="#ctx0" brushRef="#br0" timeOffset="1618.71">21810 3977 27647 0,'-6'-30'1216'0,"3"19"256"0,1-6-1168 0,-2 2-304 15,0-1 0-15,0 0 0 0,-1 2 1216 0,-1 4 192 16,-3 0 48-16,-1 6 0 0,-4 3-736 0,-3 5-144 15,-2 5-16-15,-3 0-16 0,-3 5-352 0,-3 3-64 16,0 1 0-16,1 1-128 0,1 4 192 0,1 2-192 16,3-2 192-16,4 0-192 0,5-1 240 0,5-1-64 15,6-3-16-15,2-4 0 0,2-2 144 0,6-1 16 16,4-6 16-16,2-1 0 0,2-4 240 0,2-4 64 16,5-2 0-16,0-6 0 0,-1 0-240 0,1-1-32 15,-1-2-16-15,-2-2 0 0,-3 1-160 0,-2-1-16 16,-2 3-16-16,-3 4 0 0,-2 0 16 0,-8 10 0 15,0 0 0-15,0 0 0 0,2 11-176 0,-4 3 0 16,-1 7 0-16,-2 0 0 0,-1 2 0 0,1 1 0 16,-1 2 0-16,3-3 0 0,-1 1 0 0,3 1 0 0,1-1 0 0,1-3 0 15,3-5-288-15,2-3-32 0,2-6-16 16,2 0 0 0,4-8-1568-16,2-7-304 0,5-2-64 0,0-4-8480 0,1-4-1680 0</inkml:trace>
  <inkml:trace contextRef="#ctx0" brushRef="#br0" timeOffset="1823.91">22668 3295 31263 0,'0'0'1392'0,"0"0"272"0,0 0-1328 0,-9 5-336 16,-1 8 0-16,-4 4 0 0,-4 3 640 0,-5 5 64 16,-6 7 16-16,-3 2 0 0,-1 5 320 0,-2 4 64 15,0 1 16-15,2 6 0 0,0 1-560 0,3 2-112 16,2 3-32-16,-7 22 0 0,6-6-288 0,6-5-128 15,4-7 0-15,4-7 128 0,1-4-128 0,4-7-176 16,2-5 48-16,2-7 0 16,-1-2-512-16,6-6-112 0,-1-10-16 0,2-12-10352 15,-4 7-2064-15</inkml:trace>
  <inkml:trace contextRef="#ctx0" brushRef="#br0" timeOffset="1983.88">21990 3938 30111 0,'0'0'1344'0,"0"0"256"0,9 0-1280 0,2 0-320 16,1-1 0-16,5 0 0 0,1 0 720 0,4-2 80 0,4 2 16 0,4-2 0 16,1-1 0-16,2 2 0 15,4-1 0-15,-2 1 0 0,0-3-480 0,-1 1-80 0,-1 1-32 0,0 1 0 32,1-2-1392-32,-1-1-288 0,-1-1-48 0</inkml:trace>
  <inkml:trace contextRef="#ctx0" brushRef="#br0" timeOffset="2143.33">22879 3852 23327 0,'-11'23'1024'0,"4"-10"224"0,-2 2-992 0,-1 4-256 0,-3 3 0 0,-1 4 0 0,-1 1 1376 16,1 2 224-16,-2-2 64 0,2 2 0 0,1-2-864 0,0 2-160 16,4 3-48-16,0-4 0 0,4 1-464 0,2-4-128 15,1 0 0-15,2-5 0 16,2-4-2560-16,1-5-576 0</inkml:trace>
  <inkml:trace contextRef="#ctx0" brushRef="#br0" timeOffset="2504.07">23358 3824 27647 0,'0'0'1216'0,"0"0"256"0,0 0-1168 0,0 0-304 15,0 0 0-15,-6 6 0 0,-1-1 1504 0,0 3 240 16,-2 2 48-16,0 4 16 0,0 0-640 0,-1 4-128 16,0 2-16-16,0 2-16 0,-1 0-480 0,1-1-80 15,-1 3-32-15,3-2 0 0,1-2-240 0,0 1-48 0,2-4-128 0,1-1 192 16,-1-2-48-16,5-5-16 0,-1-1 0 0,1-8 0 16,0 0 368-16,0 0 64 0,6 3 16 0,2-3 0 15,2-3 112-15,2-4 16 0,2-1 16 0,0-2 0 16,0-1-272-16,1-5-64 0,0 0-16 0,2-3 0 15,0-2-112-15,2-4 0 0,-1 0-16 0,3-6 0 16,0-2-48-16,1 3 0 0,-1 2 0 0,1 3 0 0,-3 4-192 16,1 0 144-16,-4 7-144 0,-1 2 128 15,-4 0-128-15,1 5 0 0,-3-3 0 0,-3 6 0 16,-6 4-128-16,0 0-16 0,0 0 0 0,0 0 0 16,0 0-1136-16,0 0-208 0,3 6-48 0,-3 4-11568 15,-3 3-2304-15</inkml:trace>
  <inkml:trace contextRef="#ctx0" brushRef="#br0" timeOffset="2792.39">23896 3909 13823 0,'0'-182'1216'0,"0"364"-960"16,10-181-256-16,3-2 0 0,1 0 3520 0,2 0 672 16,2-1 128-16,5 1 32 0,4-4-2080 0,3-3-416 15,1 3-64-15,0-4-32 0,2 1-624 0,1-1-128 16,-3-3-32-16,0-2 0 0,-2 0-208 0,-1-2-64 15,-1-5 0-15,-4 1 0 0,-3 0-176 0,-4-2-32 16,-2 0-16-16,-3 3 0 0,-6 2-144 0,-3 4-16 0,-4 1-16 0,-5 7 0 16,-4 0-144-16,-3 8-32 0,-8 1 0 0,-2 3 0 15,-5 6-128-15,-3 5 0 0,-2 0 0 16,-1 6 0-16,1 4 0 0,1 0 0 0,3 0 0 0,4 1 0 16,5-2 0-16,5 2 0 0,6-3 0 0,5 2 0 15,5-2 0-15,4-1 0 0,4-2 0 0,3-4 0 16,4-2 0-16,3-1 0 0,1-6 0 0,1-1 0 15,-1-4-1152-15,2-5-304 16,-3-3-64-16</inkml:trace>
  <inkml:trace contextRef="#ctx0" brushRef="#br0" timeOffset="2953.25">23146 3349 34095 0,'-37'-22'3024'0,"23"12"-2416"0,-1 0-480 0,1 2-128 0,2 4 1728 0,2 2 336 15,3-2 64-15,2 1 16 0,5 3-1504 0,0 0-288 16,0 0-64-16,0 0-16 0,0 0-272 0,6 8 0 16,0-2 0-16,1 3 0 15,-1-4-1664-15,0 0-320 0,3 3-80 0</inkml:trace>
  <inkml:trace contextRef="#ctx0" brushRef="#br0" timeOffset="3698.99">26507 3673 9215 0,'0'0'816'0,"0"0"-656"16,0 0-160-16,0 0 0 0,0 0 2576 0,0 0 496 0,0 0 80 0,0 0 32 15,0 0-1360-15,-4 9-272 16,3 0-48-16,2-2-16 0,-1-7-304 0,10 10-64 0,3 2-16 0,3-6 0 16,5-3-80-16,4-1-32 0,6-4 0 0,-6 2 0 15,6 1-96-15,17-5 0 0,-4-2-16 0,0-6 0 16,-2 1-176-16,-3-1-48 0,-2 0 0 0,-5-3 0 15,-6 1-240-15,-2 1-48 0,-3 0-16 0,-5-2 0 16,-4 1-112-16,-5 0-32 0,-3 0 0 0,-4-3 0 16,-5 0 32-16,-4-1 0 0,-5-1 0 0,-6 2 0 0,-6 2-112 15,-4 6 0-15,-3 5-128 0,5 4 192 0,-3 3-192 16,-19 7 0-16,-1 6 0 0,-1 6 0 0,-2 9 0 0,5 2 0 16,4-2 0-16,4 6 0 0,5 4 0 0,4-2 0 15,5-2 0-15,9 3 0 0,7-1 0 0,6 0 0 16,6-3 0-16,5-4 0 0,5-2 0 0,5 0 0 15,6-8 0-15,4 0 0 0,0-4 0 16,6-3 0-16,4-3 0 0,8-5 0 16,3-2-1088-16,2-5-128 0,1-4 0 0,-2-2-16320 0</inkml:trace>
  <inkml:trace contextRef="#ctx0" brushRef="#br0" timeOffset="3884.72">27267 4250 35935 0,'-12'-5'3200'0,"12"5"-2560"16,-2-12-512-16,2 12-128 0,0 0 1264 0,0 0 224 15,0 0 48-15,0 0 16 0,8-10-336 0,2-3-80 0,0 3-16 0,1 1 0 16,1-3-720-16,2 1-144 0,0-1-16 16,0 2-16-16,0-1-224 0,0 0-128 0,0 2 128 0,-2 0-208 31,0 4-2112-31,-2 1-432 0,-2-1-64 0</inkml:trace>
  <inkml:trace contextRef="#ctx0" brushRef="#br0" timeOffset="4321.38">28219 3483 27647 0,'0'0'2448'0,"0"0"-1952"15,0 0-496-15,0 0 0 0,-8 11 784 0,1 3 64 16,-2 3 16-16,1 5 0 0,1 2-128 0,-1 5-32 0,-2 2 0 0,2 1 0 15,3 4-176-15,0 4-32 16,1-6-16-16,2-2 0 0,2 0 96 0,0-3 32 16,1-5 0-16,3 0 0 0,0-1 176 0,2-4 48 15,1-4 0-15,2-3 0 0,0-3 0 0,3-5 16 16,2-3 0-16,4-2 0 0,-1-2-96 0,5-7-32 0,2-2 0 0,1-3 0 16,-4-1-208-16,-1-3-32 0,1-6-16 15,-6 10 0-15,3-5-240 0,-1-2-48 0,0-2-16 0,-1-3 0 16,1-2-160-16,-2-3 192 0,3 2-192 0,-3 5 192 15,-1 2-192-15,1 1 0 0,-1 4 0 0,-1 6-176 16,-4-1-816 0,-1 4-160-16,-2 3-48 0,0 3 0 0,-6 3-1872 15,0 0-384-15,0 0-80 0</inkml:trace>
  <inkml:trace contextRef="#ctx0" brushRef="#br0" timeOffset="5858.38">29432 3577 18431 0,'-3'-7'1632'0,"-1"2"-1312"15,0-4-320-15,-1 2 0 0,-1 5 2944 0,-3 1 512 16,-2 1 96-16,-5 1 32 0,-3 3-2368 0,2 1-448 16,-4 4-112-16,-4 1-16 0,-3 3-256 0,-3 3-48 0,-2 2-16 0,1 2 0 15,-2 6 64-15,5-2 0 16,4 1 0-16,-3 8 0 0,6-3 48 0,7-8 16 0,6 0 0 0,5 0 0 15,3-5 32-15,5-5 16 16,3 1 0-16,5-6 0 0,0 0 16 0,5-5 0 16,1-2 0-16,1-1 0 0,1-3-64 0,8-6 0 15,0-3 0-15,-1 0 0 0,-3-2-192 0,-1 0-64 16,-2-3 0-16,0 0 0 0,-4-2-192 0,-1 0 176 0,-4 1-176 0,0 2 160 16,-3 3-160-16,-3 3 0 0,-2 6 0 0,-4 5 128 15,0 0-128-15,0 0 0 0,0 0-192 0,-3 8 192 16,1 4-192-16,-1 3 192 0,-2 2-160 0,5 0 160 15,0 3 0-15,5-3-144 0,0 2 144 16,3-1 0-16,1-1 0 0,2-1 0 0,2-2 0 0,2-4-128 16,2-1 128-16,2-4 0 0,2-3 0 0,2-4 0 15,2-1 0-15,0-8 128 0,2 1-128 0,1-4 128 0,0-2 16 16,2-2 16-16,1 0 0 0,4-5 0 0,1-6 16 16,2-1 0-16,0-6 0 0,3-6 0 0,2-9-176 15,1-5 192-15,2-2-192 0,1-8 192 0,0-3-192 0,2-1 0 16,-1 0 0-16,0 3 0 0,-1-3 0 0,-4 3 0 15,-4 4 0-15,-5 6-176 16,-4 6 32-16,-4 8 0 0,-7 9 0 0,-4 6 0 0,-6 9 144 16,-4 6-208-16,-4 2 80 0,-3 7 128 0,-5 2-240 0,-1 5 80 15,-5 6 16-15,-4 5 0 0,-9 7 144 0,-4 6-160 16,-1 6 160-16,-2 7-160 0,-3 7 160 0,0 6-160 16,0 4 160-16,6-11-160 0,-3 6 160 0,1 5 0 15,3 3 0-15,4-2-128 0,4 4 128 0,5-4 0 16,4-5 0-16,4-2 0 0,3-4 0 0,5 0 0 15,0-7 0-15,5 8 0 0,2-10 0 0,3-5 0 0,3-9 0 16,0-2 0-16,2-6 192 0,0-3-16 16,1-4-16-16,0-3 0 0,1-6 96 0,2-6 32 0,2-3 0 0,2-2 0 15,-1-2-96-15,3-5 0 0,1-5-16 0,-1 0 0 16,0-1-176-16,1-4 160 0,1-2-160 0,-2-1 160 16,0-2-160-16,0 1 0 0,-4 3 144 15,1 4-144-15,-4 4 0 0,-2 2 0 0,-4 3 0 0,-2 3 0 16,-3 4 0-16,0 2 0 0,-3 3 0 0,-4 4 0 15,0 0 0-15,0 0 0 0,-7 10 0 0,0 0 0 16,-1 4 0-16,-4 0-128 0,0 1 128 0,0 3 0 16,1 3 0-16,1 0 0 0,2-1 0 0,-1 1 0 15,5-2 0-15,1-1 0 0,0-2 0 0,3-1 0 16,3 1 0-16,0-4 0 0,1-1 0 0,3 0 0 16,3-5 0-16,1-1 0 0,2 1 0 0,2-5 128 15,-1-2 64-15,4-5 0 0,4 1 16 0,-2-1 0 0,0-3 32 16,2 0 0-16,1-5 0 0,0 2 0 0,-6 1-64 0,4-3-16 15,0-1 0-15,1-1 0 0,0-1-160 0,-1 1 160 16,-3 2-160-16,0 1 160 0,-3 1-160 0,-2 5 0 16,-3-2 0-16,0 3 128 0,-4 2-128 0,-6 4 0 15,0 0 0-15,0 0 0 0,-7 7 0 0,-1 6 0 16,0-4 0-16,0 4 0 0,-4 2 0 0,1 3 0 16,1 2 0-16,2 0 0 0,-1 1 0 0,4 2 0 15,1-3 0-15,4 0 0 0,1-1 0 16,4-1 0-16,3-1 0 0,2-2 0 0,4 0 0 0,3-2 0 15,2-2 0-15,9 2 0 0,0-8 192 0,1-1 0 16,4-4 0-16,0-3 0 0,-7 1 16 0,0-6 16 16,2 1 0-16,1-4 0 0,-1 0-32 0,2-4-16 15,4-3 0-15,0-2 0 0,11-8-48 0,-2 1-128 16,-1-2 192-16,-5 2-64 0,0-1-128 0,0 4 128 16,-7-1-128-16,1 2 128 0,-4 2-128 0,-2 1 0 0,-5-3 0 0,-2 4 0 15,-6 2 0-15,0 4 0 0,-3-1 0 0,-3-2 0 16,-2 2 0-16,-1 3 0 0,-3-1 0 0,0 1 0 15,-4 2 0-15,-4 0 0 0,-2 4 0 0,-7 3 0 16,1 2 0-16,-4 0-224 0,-3 0 80 0,-3 3 16 16,-2 2 128-16,-1 3-160 0,-1 0 160 0,0 3-160 15,1 2 160-15,1 1 0 0,3 4-144 0,2 1 144 0,4 1 0 16,2 0 0-16,6 2-144 0,2-2 144 16,3 11 0-16,4-6 0 0,5-6 0 0,3 2 0 0,4 2 0 0,4-3 0 15,3 0 0-15,4-1 0 0,5 2 0 16,4-2 0-16,6-2 128 0,14 4-128 0,0-5 192 0,4-3-48 15,-5-2-16-15,-8-5 0 0,3-4 16 0,2-1 0 16,-1-1 0-16,-1-1 0 0,-2-1 16 0,1 0 0 16,1-2 0-16,-4-2 0 0,0 2-160 0,-2 2 0 15,-3 2 144-15,-2 0-144 0,-3 0 0 0,-5 1 128 16,-2 3-128-16,-5 0 0 0,-3 1 0 0,0 0 0 16,-5 2 0-16,-3 4 0 0,-5 0 0 0,-2-1 0 15,-3 3 0-15,-3 0 0 0,-2-3 0 0,-1 1 0 16,-3 1 0-16,1 0 0 0,-2 2 0 0,0-1 0 15,-1-1 0-15,-1-1 0 0,-1 0 0 0,-3 0 0 0,-3-1 0 0,2-5 0 16,-1 0 0-16,2 0 128 16,1-2-128-16,1-3 128 0,0-6-128 0,2 1 0 0,1-1 128 0,1-3-128 15,0 2 128-15,2-5-128 16,1 3 128-16,1-2-128 0,1 2 0 0,2-1 0 16,0 5 0-16,2-1 128 0,4 6-128 0,0 0 0 0,0 0 0 0,0 0 0 15,0 0 0-15,0 0 0 0,6 9 0 0,3 0 0 16,4 3 0-16,2 2-128 0,5 4 128 0,3-1 0 15,6 2 0-15,6 2 0 0,5-1 0 16,-3-3 0-16,9 0 0 0,5 1 0 16,2 1 0-16,2 0 0 0,0 0 0 0,4 0 0 0,2-1 0 0,13 0 0 15,11 0 0-15,-3 0 0 0,-10-2 0 0,-6-1 0 16,-10-1-1216-16,-51-14-176 16,-5 0-16-16,0 0 1408 0</inkml:trace>
  <inkml:trace contextRef="#ctx0" brushRef="#br0" timeOffset="18919.82">3382 8347 14847 0,'0'0'656'0,"0"0"144"0,0 0-640 0,0 0-160 16,0 0 0-16,0 0 0 0,0 0 912 0,0 0 160 15,-1-8 16-15,1 8 16 0,0-6 80 0,0 6 16 16,1-11 0-16,2 6 0 0,1-1 80 0,2 1 32 0,2 0 0 0,1-3 0 16,1 0-288-16,3 2-64 15,2-1-16-15,4 0 0 0,3-2-208 0,2 2-32 0,2 2-16 0,2-2 0 16,4 3-160-16,1 2-16 15,0 2-16-15,2 4 0 0,-2 7-192 0,0 2-48 16,0 3 0-16,-2 8 0 0,0 3-32 0,-1 7-16 0,-2 7 0 16,-2 4 0-16,-5-1 16 0,0 6 0 0,-2 3 0 0,-3-1 0 15,-3-1-96-15,-3-4 0 0,-2-5-128 0,-2-3 192 16,-1 0 0-16,2-5-16 0,-4-1 0 0,0-4 0 16,-2-6 0-16,1-1 0 0,0-5 0 0,-2-1 0 15,0-1-176-15,0-6 160 0,0-9-160 0,0 0 160 16,0 0-400-16,0 0-80 0,-10-1 0 0,-5-7-16 15,-1-6-2688-15,1-1-544 16,-8-9-96-16,3 1-32 0</inkml:trace>
  <inkml:trace contextRef="#ctx0" brushRef="#br0" timeOffset="19200.31">3946 8486 22111 0,'0'0'1968'0,"0"0"-1584"15,0 0-384-15,-3-5 0 0,0-4 1696 0,3 9 256 16,0 0 48-16,0 0 16 0,-3-6-224 0,3 6-32 16,0 0-16-16,-9 1 0 0,0 7-768 0,-1 1-144 15,-2 5-48-15,-2 2 0 0,-1 5-80 0,-3 4 0 16,-1 8-16-16,-4 1 0 0,-2 2 16 0,-3 3 0 16,-1 6 0-16,-3-3 0 0,-1 2-208 0,-4 0-48 0,-4-1 0 0,1 1 0 15,-2-1-192-15,2 1-64 0,0-5 0 16,0 0 0-16,1-3-64 0,2-3-128 0,4-1 176 0,4-7-176 15,2-1 128-15,7-4-128 0,4-6 0 16,6-2 0-16,1-2-144 0,9-10-96 16,0 0-16-16,0 0 0 15,13-11-2208-15,5-4-448 0,6-4-96 0</inkml:trace>
  <inkml:trace contextRef="#ctx0" brushRef="#br0" timeOffset="19552.77">4973 8441 11055 0,'-13'5'976'0,"13"-5"-784"15,-6 5-192-15,-1-1 0 0,2 1 3392 0,5-5 624 16,0 0 128-16,0 0 16 0,0 0-2080 0,0 0-416 0,8 3-96 0,2 0-16 16,3 0-560-16,3-3-112 0,6-2-32 0,3 0 0 15,6-1-336-15,0-2-80 0,3-3-16 0,0 3 0 16,-1 0-224-16,-1 0-32 15,-4 3-16-15,6-2 0 16,-7 0-864-16,-10 3-176 0,-6 2-48 0,-11-1-14448 0</inkml:trace>
  <inkml:trace contextRef="#ctx0" brushRef="#br0" timeOffset="19681.11">4917 8882 14735 0,'0'0'1312'0,"0"0"-1056"0,0 0-256 0,7 6 0 15,4-2 3904-15,2-2 704 0,4 1 160 0,5-3 32 16,3 0-2800-16,6-3-544 0,3 2-112 0,4-5-32 15,1-3-768-15,2 2-160 0,0-1-16 0,-2 0-16 16,-2-4-864-16,-1 4-160 0,-3-4-32 16</inkml:trace>
  <inkml:trace contextRef="#ctx0" brushRef="#br0" timeOffset="20911.82">6780 8771 4607 0,'-9'-1'400'0,"-1"-1"-400"0,-1 1 0 0,-6 0 0 16,1 0 2416-16,-2-1 400 0,1 1 64 0,1 0 32 15,-2-2-864-15,0 1-160 0,0-1-32 0,2 2-16 16,1 0-112-16,1-1 0 0,1 1-16 0,3-1 0 16,2-1-48-16,3-1-16 0,5 4 0 0,0 0 0 0,0 0-416 0,0 0-80 15,0 0 0-15,0 0-16 0,13-2-496 0,5 0-80 16,3 1-32-16,6 0 0 0,3 0-208 0,8-3-64 16,4-4 0-16,3 2 0 0,2-4-128 0,0 2-128 15,-1 3 192-15,-3-3-192 0,-4 2 0 0,-2-3 0 16,-4 1 0-16,11-4-192 15,-9 0-2080-15,-4 1-416 0,-6 2-64 0</inkml:trace>
  <inkml:trace contextRef="#ctx0" brushRef="#br0" timeOffset="21465.28">7887 8233 25631 0,'0'0'1136'0,"8"-5"224"0,1-5-1088 0,2 3-272 0,2-4 0 0,7 5 0 16,2-3 1056-16,3 1 160 0,2 2 16 0,1-3 16 15,3-2-208-15,3 1-32 0,4-6-16 0,-10 6 0 16,2 1-320-16,15-7-64 0,-4 2-16 0,-5 4 0 15,0-3-224-15,-4 3-48 0,-3 2-16 0,-9-1 0 16,-2-1-160-16,-4 2-16 0,1 2-128 0,-4 2 192 16,-11 4-192-16,0 0 176 0,0 0-176 0,0 0 160 15,0 0-160-15,-13-4 0 0,-5 1 0 0,-6 5 128 0,-7 2-128 0,-2 0 0 16,-3 1 0-16,-6 2 0 0,-5-3 0 16,-3 5-192-16,2 4 32 0,-3 2 16 0,-3-1 144 15,-3 1 0-15,-4 2 0 0,2 1 0 0,-1 2 128 0,3 0 48 16,6-1 16-16,8 1 0 0,6 0 176 0,9 0 32 15,6 1 16-15,8 1 0 0,5 0-224 0,7 2-32 16,5 3-16-16,11-4 0 0,9-2-144 0,10 5 0 16,9-1 144-16,7 4-144 0,4-1 192 0,4 4-16 15,3 2-16-15,1 3 0 0,-1 1 64 0,1 1 16 16,-2 1 0-16,-1 0 0 0,-5 0 208 0,-6 0 64 16,-6-2 0-16,-8-4 0 0,-6-5-32 0,-10 1 0 15,-7-4 0-15,-4 4 0 0,-8-5 176 0,-8 3 48 16,-8-4 0-16,-6 0 0 0,-6-1-64 0,-8-2 0 15,-7-2 0-15,-3-2 0 0,-3-4-256 0,-6-3-48 16,-7 3-16-16,1-4 0 0,-2-3-176 0,1-3-144 16,-2-6 192-16,3 1-192 15,2-3-624-15,7 1-224 0,8 1-48 0,8 1-16 16,6-1-2064-16,8 2-416 0,7 1-64 0</inkml:trace>
  <inkml:trace contextRef="#ctx0" brushRef="#br0" timeOffset="22383.29">2674 14751 21935 0,'-14'-6'960'0,"7"4"224"0,-1-1-944 0,2 0-240 15,-1-2 0-15,1-1 0 0,0 1 1760 0,6 5 304 0,0 0 64 0,2-12 16 16,3 2-560-16,4-2-112 0,4-2-32 0,4 2 0 16,2-1-688-16,6 1-144 0,7 2-32 0,3-1 0 15,5 8-176-15,6 0-32 0,6 3-16 0,5 3 0 16,3-1 32-16,2 10 16 0,0 2 0 0,0 10 0 15,0 4-80-15,0 9-32 16,-5 6 0-16,-1 4 0 0,-3 5-96 0,-4 4 0 0,-6 2-16 0,-6 1 0 16,-7 6 48-16,-3-4 16 0,-6 2 0 0,-5-4 0 15,-6-5-80-15,0 0-16 0,-4-5 0 0,-3-4 0 0,-4-5-144 16,-1-13 128-16,-1 2-128 0,-5 9 128 16,-1-3-272-16,0-9-64 0,-1-3-16 0,-3-5 0 15,-2-4-2272-15,0-4-448 0,-6-10-80 0</inkml:trace>
  <inkml:trace contextRef="#ctx0" brushRef="#br0" timeOffset="22645.84">3399 15007 23039 0,'-6'-17'1024'0,"6"17"192"0,-2-14-960 0,2 4-256 16,0 10 0-16,0-12 0 0,0 12 3040 0,0 0 560 15,0 0 112-15,0 0 32 0,-12 6-1984 0,0 8-400 16,-2 4-80-16,-6 8 0 0,-6 7-496 0,-1 8-80 16,0 1-32-16,-6 9 0 0,-5 2-32 0,-3 4 0 15,0 8 0-15,-1-2 0 0,0 3-176 0,-2-3-32 16,-1 1-16-16,2-1 0 0,1-3-272 0,5-5-144 16,2-2 160-16,3-5-160 0,1-6 0 0,5-4 0 15,3-4-176-15,5-4 176 16,5-8-1728-16,6-8-240 0,-1-4-32 0,8-10-16944 0</inkml:trace>
  <inkml:trace contextRef="#ctx0" brushRef="#br0" timeOffset="23321.45">4754 15119 16575 0,'0'0'736'0,"-6"-2"160"0,-5 1-720 16,11 1-176-16,-7-1 0 0,7 1 0 0,0 0 3648 0,0 0 704 16,0 0 144-16,0 0 32 0,0 0-2464 0,0 0-480 15,0 0-112-15,11 6 0 0,3 1-512 0,3-5-80 16,2-2-32-16,6-1 0 0,6-2-272 0,3 0-64 15,-1-5-16-15,5 4 0 0,2-2-304 0,-1-1-48 16,1 1-16-16,-2-2 0 0,-1 3-128 0,-4 3-192 0,-2-2 32 16,-7 3 16-1,-6 2-2432-15,-6 3-496 0</inkml:trace>
  <inkml:trace contextRef="#ctx0" brushRef="#br0" timeOffset="23488.29">4619 15524 34095 0,'0'0'3024'0,"0"0"-2416"0,0 0-480 0,0 0-128 16,0 0 384-16,17 8 48 0,3 1 16 0,8-4 0 16,1 0-128-16,7-1-32 0,3-2 0 0,6 2 0 15,2-1 144-15,4 3 16 0,2-1 16 0,4 0 0 16,4 7-320-16,-2-6-144 0,-5 0 128 0,0 2-128 16,-7-4-1968-16,-5 2-464 0</inkml:trace>
  <inkml:trace contextRef="#ctx0" brushRef="#br0" timeOffset="24251.14">6501 14901 22111 0,'-14'7'976'0,"3"-2"208"0,0-1-944 0,1-2-240 16,1 1 0-16,9-3 0 0,0 0 2368 0,0 0 448 0,0 0 64 15,0 0 32-15,0 0-1104 0,7 10-208 0,6-2-64 0,6-1 0 16,2-2-608-16,4-2-128 0,4-1-32 0,6 1 0 16,4 2-224-16,3-4-48 0,1-2-16 0,0-3 0 15,2 2-224-15,-3-1-64 0,-3 2 0 0,-1-2 0 16,0-1-192-16,-6-1 144 0,-2 2-144 0,-6 0 128 16,-3 0-288-16,-5 2-64 0,-4-1-16 0,-12 2-12512 15,0 0-2512-15</inkml:trace>
  <inkml:trace contextRef="#ctx0" brushRef="#br0" timeOffset="24737.59">7193 14434 24879 0,'-6'-19'2208'0,"5"8"-1760"16,1 1-448-16,3-4 0 0,6-4 3120 0,4 2 528 16,5-1 128-16,3 0 0 0,4 1-2736 0,4 0-544 15,4-2-112-15,4 2-32 0,5 2 176 0,1 0 48 0,3 0 0 0,3 6 0 16,1-3-144-16,1 8-32 16,-2 3 0-16,1 4 0 0,-2 9-208 0,-2 3-32 15,0 7-16-15,-8 7 0 0,-1 2-144 0,-7 11 192 16,-2 4-192-16,-9 9 192 0,-2 4-64 0,-10 7-128 0,-7 6 192 0,-6 2-64 15,-8 0 0-15,-5 4 0 0,-6-2 0 16,-9 0 0-16,-6-2 0 0,-6 0-128 0,-2-7 192 16,-3 1-64-16,-5-4 16 0,0-7 0 0,0-1 0 15,-2-2 0-15,-1 0-16 0,-1-6 0 0,-2-1 0 16,4-6 0-16,0 2-128 0,6-9 128 0,10-4-128 0,6-3 128 16,6-4-128-16,10-5 160 0,7-4-160 0,4-2 160 15,7-6-32-15,6 1 0 0,6-4 0 0,8-2 0 16,7 0 128-16,11-1 0 0,9 0 16 0,7 1 0 15,8-4 16-15,8 1 0 0,8 0 0 0,9-2 0 16,7 3-80-16,2-2-16 0,-2-1 0 0,1 2 0 0,-1 1-48 16,-6 0-16-16,-3 1 0 0,-8-2 0 0,-10 0-128 15,-9-3 192-15,-8 1-192 0,-6-1 192 16,-10 2-512-16,-6-2-112 0,-5-4-16 16,-1 0 0-16,-10-4-2240 0,-10-1-448 0</inkml:trace>
  <inkml:trace contextRef="#ctx0" brushRef="#br0" timeOffset="27287.48">9420 8513 6447 0,'0'0'576'0,"-9"3"-576"16,1-5 0-16,8 2 0 0,0 0 1632 0,0 0 224 16,0 0 32-16,0 0 16 0,8-1-560 0,10 0-128 15,5-3 0-15,4 1-16 0,3-3-240 0,6 0-32 16,5-1-16-16,4 4 0 0,4-1-416 0,8 0-96 16,5-1-16-16,4 1 0 0,2-1-192 0,-1-1-32 15,-2 0-16-15,-2 3 0 0,-4 1-144 0,-2 2 128 16,-4 4-128-16,-6 3 128 15,-7-1-448-15,-7 0-112 0,-8 6-16 0,-8-2-9344 0</inkml:trace>
  <inkml:trace contextRef="#ctx0" brushRef="#br0" timeOffset="27468.69">9582 8935 21183 0,'0'0'1888'0,"0"0"-1504"0,14 5-384 0,4-1 0 16,4-3-464-16,6 0-176 0,5 1-16 15,9 0-16-15,8 0 928 0,6-4 176 0,5-2 32 0,1 1 16 0,0-4-288 0,5 0-48 16,-1-4-16-16,5 3 0 16,3-5 160-16,-2 3 32 0,-1-3 0 0,-9 2 0 0,-8-1-320 0,-8 1 0 15,-10 4-128-15,-8-2-9648 16</inkml:trace>
  <inkml:trace contextRef="#ctx0" brushRef="#br0" timeOffset="27756.71">10133 8141 18431 0,'18'-11'1632'0,"6"4"-1312"16,4-2-320-16,-1 3 0 0,7 2 480 0,25 0 32 15,1 5 0-15,1 3 0 0,1 2 288 0,0 6 64 16,0 1 16-16,1 2 0 0,-1 5-96 0,2 3-16 0,-2 2 0 15,-1 7 0-15,-3 4-80 0,-7 1-32 0,-8-1 0 0,-7 5 0 16,-8 6-176-16,-9 4-32 0,-9 1-16 0,-9 0 0 16,-6-3 32-16,-7-2 16 0,-7 0 0 0,-8-5 0 15,-6 0 80-15,-4-2 16 0,-5-4 0 0,-4-2 0 16,-5-2-176-16,2-2-16 0,-1 1-16 0,3-4 0 16,0 1-368-16,3-7 0 0,1-1 0 0,1-2-10496 15,-3-4-1984-15</inkml:trace>
  <inkml:trace contextRef="#ctx0" brushRef="#br0" timeOffset="28305.28">12453 8498 14223 0,'-11'10'624'0,"11"-10"144"0,0 0-624 0,-7 9-144 0,7-9 0 0,-2 15 0 15,2-2 784-15,5 0 128 0,1-1 32 0,7-2 0 16,5 1 304-16,1-1 64 0,5-5 16 0,5-4 0 16,4-1 112-16,2-4 32 0,0-3 0 0,3-1 0 15,3-3-352-15,-2-1-64 0,-2-4-16 0,0-2 0 16,0-1-288-16,-1 0-64 0,-3-2-16 0,-3 6 0 0,-3 0-160 0,-6 0-16 15,-3-2-16-15,-6-1 0 0,-6-2-208 0,-6 1-32 16,-4 0-16-16,-7 1 0 0,-8 1-96 16,-7 1-128-16,-7-1 176 0,-2 6-176 0,-6 5 0 0,-3 6 0 15,-4 5 0-15,0 7 0 0,-4 6 0 0,4 4 0 16,1 8 0-16,2 3 0 16,2 2 0-16,5 4 0 0,4 3-128 0,6 8 128 0,5 0 0 15,6-3 0-15,7-2-160 0,6-6 160 0,8 0 0 0,6-3 0 16,5-5 0-16,7 1 0 0,7-4-176 0,4-3 176 15,3-6-128-15,3-4 128 16,5-4-1184-16,-2-1-160 0,-3-5-16 0,0-6-13264 16</inkml:trace>
  <inkml:trace contextRef="#ctx0" brushRef="#br0" timeOffset="28474.76">13183 9019 34783 0,'-13'0'1536'0,"13"0"320"0,-8-3-1472 0,8 3-384 16,0 0 0-16,0 0 0 0,-6 4 640 0,6-4 48 0,0 0 16 16,0 0 0-16,0 0-560 0,0 0-144 0,0 0 0 0,12-2 0 31,-4-2-1072-31,3-1-272 0,-1 0-64 0,0 0-13792 0</inkml:trace>
  <inkml:trace contextRef="#ctx0" brushRef="#br0" timeOffset="28844.55">14603 8105 29487 0,'-14'-11'2624'0,"-2"-1"-2112"16,1-1-512-16,1 1 0 0,-4 3 464 0,-2 5-16 15,0 7 0-15,-4 2 0 0,-3-2-448 0,-1 9 0 16,0 1 0-16,1 3 0 0,1 2 0 0,3 1-128 16,4 3 128-16,6-1 0 0,4 1 0 0,6-2 0 15,6-1 0-15,6 0 0 0,4 2 128 0,4 0 48 16,5 0 0-16,1 0 0 0,5 1 112 0,-3 2 32 16,3-1 0-16,-9-5 0 0,0 1-64 0,0 1-16 15,-2 3 0-15,-3 2 0 0,-3 1-48 0,-6 2 0 16,-3-3 0-16,-7 11 0 0,-8-5 352 0,-4-5 64 0,-4-3 16 0,-5-3 0 15,-3 0 48-15,-3 1 16 16,-3-3 0-16,-1-2 0 0,1-2-368 0,-1-2-80 16,2-4-16-16,2 0 0 0,1-2-224 0,5-3 144 0,4-6-144 15,11-2 128 1,1-1-1664-16,1-7-320 0,7-3-80 0,11-3-16 0</inkml:trace>
  <inkml:trace contextRef="#ctx0" brushRef="#br0" timeOffset="29271.66">15392 8110 25791 0,'0'0'2304'0,"-6"1"-1856"0,-2 2-448 0,-2 6 0 0,-2 0 512 0,-4 7 16 16,-4 8 0-16,-5 3 0 0,0 4 160 0,-3 3 16 16,-1 4 16-16,0 7 0 0,-1 4 16 0,0 6 0 15,-1 6 0-15,1-2 0 0,-2 1-288 0,2 5-48 16,-2 0-16-16,1-2 0 0,1 0-160 0,2-6-32 15,1-5-16-15,4-7 0 0,0-4 208 0,7-9 32 16,2-4 16-16,4-9 0 0,3-3 576 0,3-8 112 16,4-8 32-16,0 0 0 0,8-7-144 0,2-10-32 15,3-3 0-15,1-7 0 0,1-3-592 0,2-6-112 16,-1-5-16-16,2-2-16 0,0-5-240 0,1-5 128 16,0-5-128-16,3 1 0 0,0-5 0 0,6 3 128 15,4 3-128-15,1 7 0 0,5 6 0 0,-1 1 0 0,0 11 0 16,-1 2 0-16,-2 6-144 0,-1 7 144 0,-1 3 0 0,-4 8-144 15,-5 2 144-15,-3 6 0 16,-2 2-144-16,-5 8 144 0,-5 1-128 0,-4 2 128 0,-4 2-160 16,-4 2 160-16,-4 2-144 0,-5 2 144 0,-4 3-128 0,-3-4 128 15,-5-1 0-15,-2-1-128 0,-1-1 128 0,-1-5 0 16,-1-1 0-16,1-1 0 0,1-5 0 0,2 1 0 16,1-7 0-16,4-1 0 0,0-2 0 0,6 0 0 15,2-4-1024 1,5-3-160-16,3 2-32 0,3-3-16 0,6 1-2544 0,2-1-496 15</inkml:trace>
  <inkml:trace contextRef="#ctx0" brushRef="#br0" timeOffset="29601.09">15968 8181 25791 0,'-1'-21'2304'0,"1"14"-1856"16,-2-2-448-16,2 9 0 0,-2-6 672 0,2 6 32 0,-8-2 16 0,-1 5 0 0,-5 4 208 0,-4 5 32 15,-4 2 16-15,-5 4 0 0,-2 4-416 0,1 2-96 16,0 1-16-16,1 1 0 0,2 4-64 0,2-2-32 16,4 1 0-16,5-4 0 0,4 1-128 0,3-4-32 15,5-3 0-15,4-2 0 0,5-5 128 0,1-5 0 16,4-4 16-16,2-3 0 0,1-2 368 0,3-3 80 16,2-8 16-16,2 0 0 0,-2 1-336 0,-1-4-64 15,0 0-16-15,-2-1 0 0,-3 0-192 0,-1 1-64 16,-3 6 0-16,-1-1 0 0,-4 2-128 0,-2 4 192 15,-3 5-192-15,0 0 192 0,0 7-192 0,-1 1 0 16,-1 5 0-16,-2-1 0 0,0 5 0 0,0 1 0 0,2-1 0 16,0 3 0-16,2 1-128 0,2-2 128 0,0 0 0 15,3-1 0 1,2-1-1648-16,2-6-256 0,1-1-48 0,4-2-9168 0,4-3-1824 0</inkml:trace>
  <inkml:trace contextRef="#ctx0" brushRef="#br0" timeOffset="29854.13">16823 8092 25791 0,'0'0'2304'0,"0"0"-1856"16,-5-4-448-16,-2 4 0 0,-2 0 1744 0,-4 4 256 16,-5 4 48-16,-2 0 16 0,-6 6-1136 0,1 1-224 15,-2 3-64-15,1-2 0 0,1 2-128 0,1 1-16 16,4 3-16-16,2-1 0 0,3 1-80 0,6 2-16 15,0-1 0-15,5-3 0 0,2 2-192 0,2-1-64 16,4 0 0-16,2-4 0 0,3-1-128 0,1-1 160 16,3-1-160-16,1 0 160 0,1-5-160 0,2 1 0 15,0-4 0-15,2 1 0 16,2-3-1488-16,-1-3-240 0,2-1-32 0,-2 0-8800 16,3 0-1776-16</inkml:trace>
  <inkml:trace contextRef="#ctx0" brushRef="#br0" timeOffset="30201.8">17266 8231 20271 0,'-10'-17'1792'0,"10"17"-1424"0,-3-3-368 0,3 3 0 16,0 0 3008-16,6-4 512 0,2 4 128 0,1 0 0 15,1 0-2560-15,4 1-528 0,4 0-112 0,2-1 0 16,4 0-112-16,2 0-16 0,2-1 0 0,1 0 0 0,0-4 64 0,-1 0 16 15,0 1 0-15,-8-3 0 0,3 0 160 16,-1-1 16-16,-2-2 16 0,-1 0 0 0,-2 1-96 0,-3-3-32 16,-4 4 0-16,-4-3 0 0,-4 2-16 0,-5-1-16 15,-6 3 0-15,-5 0 0 0,-7 3-192 0,-4 3-48 16,-5 2 0-16,-12 5 0 0,0 2-192 0,1 6 144 16,6 2-144-16,4 2 128 0,2 3 128 0,4 1 32 15,6 3 0-15,3 2 0 0,6-3-96 0,6-5-32 16,4 1 0-16,4 3 0 0,2-1-32 0,6 2 0 15,4-1 0-15,5-3 0 0,3-1-128 0,13 3 128 16,2-3-128-16,-7-5 128 16,4-1-1152-16,0-2-256 0,1 2-32 0</inkml:trace>
  <inkml:trace contextRef="#ctx0" brushRef="#br0" timeOffset="31026.58">19641 7861 23039 0,'12'-23'1024'0,"-6"13"192"0,2-2-960 0,-2-2-256 0,3 1 0 0,-5 2 0 0,0-1 1872 0,-3-2 336 16,-2 1 64-16,-3 3 16 0,-1-2-624 0,-4 7-128 15,-4-2-32-15,-3 3 0 0,-3 0-464 0,-4 3-80 16,-3 3-32-16,-4 5 0 0,-3 2-288 0,-4 6-64 15,-3 1-16-15,0 3 0 0,-3 2-176 0,-2 3-16 16,2 5-16-16,0 0 0 0,3 2-96 0,5 1 0 16,2 1-16-16,3-2 0 0,9 1-240 0,4 0 128 15,6-3-128-15,6-5 0 0,5 1 0 0,6-4 0 16,6-1 0-16,3-2 0 0,4-4 0 0,5-4 0 16,4 2 0-16,4-5 0 0,2 1-224 0,4-4-32 15,3-2-16-15,1 1 0 16,1-2-1856-16,-2-1-368 0,-2-1-80 0,8-4-14064 0</inkml:trace>
  <inkml:trace contextRef="#ctx0" brushRef="#br0" timeOffset="31228.11">20121 8212 36687 0,'0'0'1616'0,"0"9"352"0,0 8-1584 0,0 8-384 0,2 1 0 0,-4 10 0 16,0 7 1152-16,-3 4 160 0,-2 7 32 0,-2 3 0 15,-3 4-160-15,0-5-32 0,-2 0 0 0,-2 0 0 16,0-4-480-16,-1-2-96 0,3 1-32 0,-1-6 0 16,4-2-336-16,-1-5-64 0,5-6-16 0,-1-5 0 15,2-3-128-15,2-4-192 0,1-7 32 0,2-7 16 16,1-6-2336-16,3-7-464 16</inkml:trace>
  <inkml:trace contextRef="#ctx0" brushRef="#br0" timeOffset="33064.9">22551 7032 21359 0,'0'0'464'0,"0"0"112"0,-6 7 0 0,-3-4 32 0,-3-3-480 0,-3 4-128 0,-5 0 0 0,-3 0 0 0,-4 1 640 0,-3 1 96 16,-2-2 32-16,-18 1 0 0,2 4 144 0,14-5 48 16,-7 1 0-16,-23 1 0 0,3-3-64 0,0-1-16 15,-1 1 0-15,2-1 0 0,3 4-80 16,4-3-16-16,2-4 0 0,4 2 0 0,5 2-208 0,5-1-64 15,5-2 0-15,6 0 0 0,8-2-128 16,6 2-16-16,4 2-16 0,8-2 0 0,0 0-128 0,0 0-32 16,0 0 0-16,13 18 0 0,7 1-192 0,2 4 0 15,4 4 128-15,2 2-128 0,4 8 0 0,2 7 0 16,3 5 0-16,0 8 0 0,-3 8 0 0,-2 9 0 16,-6 3 0-16,-5 2 0 0,-9 2 0 0,-6 3-128 15,-10 1 128-15,-6 4 0 0,-8-6 0 0,-6-4 0 16,-4-6 0-16,-5 2 0 0,-3-1 0 0,-3-1 0 15,-2-5 0-15,-1-6 144 0,-1-1 48 0,1-2 0 16,1-4 0-16,2-1 0 0,-1-5-16 0,4-5 0 16,1 2 0-16,5-4 0 0,3-4 0 0,7-3 0 15,2-1 0-15,5-4 0 0,4-6 16 0,5 0 16 16,6 2 0-16,4-5 0 0,4-2-32 0,8 0-16 0,5 1 0 16,5-3 0-16,5 0 16 0,5-3 0 0,4 0 0 15,2-8 0-15,2-1-48 0,1-1-128 16,-1-6 192-16,1 0-64 0,-1 0-128 0,-2-1 0 0,-2 1 0 15,1 0 0 1,-3 0-448-16,-3-3-128 0,-4 1-32 0,-3-2 0 0,-2-7-2272 16,-4 0-448-16</inkml:trace>
  <inkml:trace contextRef="#ctx0" brushRef="#br0" timeOffset="33470.26">23161 7140 21935 0,'7'-18'960'0,"-5"7"224"0,1-2-944 0,-1-1-240 16,-1 0 0-16,-1 2 0 0,-1 1 768 0,-1 1 96 15,-3 5 32-15,-2 3 0 0,-4 2-64 0,-2 3-16 16,-4 4 0-16,-4 6 0 0,-6 3-272 0,-3 7-48 16,-3 4-16-16,0 2 0 0,1 5 32 0,3 4 0 15,2 4 0-15,4-2 0 0,3 0-192 0,7 2-16 16,7-1-16-16,4-4 0 0,6-4 0 0,5-4 0 16,4-1 0-16,6-4 0 0,5-5 416 0,5-3 96 15,3-4 16-15,2-7 0 0,2-3 80 0,1-5 0 0,0-2 16 16,1-6 0-16,-1-6-336 0,-1-1-80 15,-1-1-16-15,-5-2 0 0,-3-4-16 0,-4-1 0 0,-4 2 0 16,-4-4 0-16,-3 1-464 0,-5 0 128 0,-3 3-128 0,-4 4 0 16,-4 3 0-16,-3 3 0 0,-4 7-192 0,-4 0 192 15,-4 7-2048 1,-4 8-288-16,-1 1-64 0,-3 5-14336 0</inkml:trace>
  <inkml:trace contextRef="#ctx0" brushRef="#br0" timeOffset="33679.56">23239 8203 24879 0,'-4'21'2208'15,"0"-8"-1760"-15,2 8-448 0,-2 5 0 0,1 7 1472 0,-1 4 192 16,-1 4 64-16,-1 5 0 0,-3 1-464 0,-1 3-96 16,-2 3-16-16,0 0 0 0,-2-1-640 0,0-1-128 15,-2-2-16-15,4-2-16 0,-2 3-192 0,1-8-32 16,2-1-128-16,2-8 192 0,2-4-192 0,4-6 0 15,0-7 0-15,3-4 0 16,0-12-1248-16,0 0-192 0,10-7-32 0,2-7-13408 0</inkml:trace>
  <inkml:trace contextRef="#ctx0" brushRef="#br0" timeOffset="34329.42">23973 6755 22111 0,'0'-8'1968'0,"2"2"-1584"16,0-4-384-16,5 2 0 0,-2-3 864 0,4 2 96 15,3 0 0-15,5-2 16 0,4 2 64 0,2-1 16 16,4 2 0-16,2 0 0 0,3 2-400 0,-5 3-80 16,3 0 0-16,1-2-16 0,3 2 16 0,2 2 0 15,-1-1 0-15,1 2 0 0,-2 2-96 0,-2 0-16 16,-4 3 0-16,5 0 0 0,-5 3-144 0,-5 4-48 15,-5 0 0-15,-2 2 0 0,-4 1-80 0,-4 5-32 16,-3 4 0-16,-2 0 0 0,-3 5 16 0,-3-5 0 16,-2 7 0-16,-2 2 0 0,-2 5 32 0,-3 4 16 15,0 9 0-15,-2 2 0 0,-2 8-80 0,-5 29-16 16,1 3 0-16,3 1 0 0,2 4-128 0,5 2 0 16,-2-2 0-16,6 7 0 0,2 4 0 0,4-2 0 15,4-3 0-15,2-2 0 0,3-3 0 0,3 0 0 16,0-3 0-16,2 0 0 0,-2-9 0 0,0-1 0 15,1-2 0-15,4-2 128 0,-5-6-128 0,4-4 0 0,-2-5 144 0,0-6-144 16,-2-4 128-16,1-3-128 16,-2-6 160-16,1-4-160 0,-3 1 208 0,0-8-48 0,-3-3-16 0,-1-1 0 15,-1-8 32-15,-2 2 0 0,0-6 0 0,-4-4 0 16,0 1 144-16,-3-4 48 0,-4-2 0 0,1 0 0 16,-3-4 272-16,-3 1 48 0,-4-4 16 0,-2 4 0 15,-1-4-32-15,-2 1 0 0,-2 2 0 0,-2-4 0 16,-1 1-224-16,-14 4-32 0,6-6-16 0,1 4 0 15,2 3-224-15,3-2-48 0,2-1-128 0,1-2 192 0,2 2-192 0,3-1 0 16,3-2 0-16,6-4 0 16,4 0-1024-16,9 0-256 0,0 0-64 0,0 0-12224 15,13-10-2432-15</inkml:trace>
  <inkml:trace contextRef="#ctx0" brushRef="#br0" timeOffset="36581.33">28659 7636 19343 0,'0'0'848'0,"0"0"192"0,-4-10-832 0,-1 2-208 16,-1 2 0-16,-2-1 0 0,-1 4 2016 0,-4 0 352 0,-3 4 80 0,-3 4 16 15,-4 2-848-15,-4 4-160 16,-3 6-48-16,-21 8 0 0,-4 4-880 0,2 4-176 0,-2 1-32 0,7-3-16 16,5 6-112-16,7-1-32 0,7-2 0 0,6-1 0 15,4 0 144-15,5-1 16 0,5-5 16 0,6 2 0 16,5-5 112-16,4 0 0 0,4-2 16 0,7-4 0 15,4-6-208-15,6-2-64 0,3 1 0 0,9-8 0 16,3-3-192-16,-8-1-160 0,3-4 32 0,1-3 0 16,-3 2-2320-16,-1-5-464 0,-1 1-96 15</inkml:trace>
  <inkml:trace contextRef="#ctx0" brushRef="#br0" timeOffset="36714.31">28882 8213 31679 0,'-10'18'1408'0,"8"-9"272"0,-2 3-1344 0,0 4-336 15,-1 1 0-15,0 4 0 0,0 3 752 0,0 3 80 16,-3-1 0-16,1 2 16 0,-1 0-384 0,2-2-80 16,-1 3 0-16,1-5-16 15,1-1-864-15,1-3-160 0,0-3-48 0,2-3-14608 0</inkml:trace>
  <inkml:trace contextRef="#ctx0" brushRef="#br0" timeOffset="37061.22">30221 7412 28559 0,'-4'-19'2544'0,"3"12"-2032"0,0-5-512 0,-1 5 0 16,2-4 576-16,-1 6 0 0,1 5 16 0,0 0 0 16,-5-1 176-16,-1 4 48 0,-5 0 0 0,-1 8 0 0,-5 2-288 0,-3 7-48 15,-3 4-16-15,-2 1 0 0,-11 15-256 0,0 1-48 16,1 1-16-16,2 3 0 0,4-3 96 0,4 1 16 16,6 0 0-16,5-3 0 0,5-1 48 0,6-10 16 15,1-2 0-15,6 2 0 0,3-2 144 0,3-2 48 16,4-3 0-16,3-2 0 0,4-1-320 15,7 2-48-15,2-5-16 0,0-6 0 0,-1-6-320 0,-1-4-64 16,0-2 0-16,-3-3-16 16,-3-6-2672-16,-3-1-512 0</inkml:trace>
  <inkml:trace contextRef="#ctx0" brushRef="#br0" timeOffset="37229.37">29785 7846 35471 0,'0'0'1568'0,"9"-4"336"0,1 0-1520 0,8 3-384 16,5 0 0-16,5-1 0 0,3 1 0 0,4 0 0 16,2-3 0-16,3 1 0 0,4-2 0 0,1 3 224 15,0-5-32-15,3 2 0 0,-1 1-192 0,-2-2 0 16,-2 0 0-16,-2 1 0 16,-5 0-3024-16,-11-3-496 0</inkml:trace>
  <inkml:trace contextRef="#ctx0" brushRef="#br0" timeOffset="37524.04">31450 6933 30287 0,'7'-13'1344'0,"-7"13"272"0,0 0-1296 0,0 0-320 15,0 0 0-15,0 0 0 0,0 0 768 0,0 0 96 16,-4 5 16-16,-5 4 0 0,-5 8 80 0,-4 7 0 16,3-1 16-16,-3 9 0 0,-4 3-576 0,1 6-112 15,-3 9-32-15,1 3 0 0,-3 5-64 0,0 7 0 16,-1 1-16-16,1 4 0 0,1 0-176 0,2 3 160 16,0 2-160-16,3-4 160 0,2-4-160 0,2-1-256 15,0-5 64-15,-1 14 16 16,3-13-1856-16,3-9-368 0,4-14-80 0</inkml:trace>
  <inkml:trace contextRef="#ctx0" brushRef="#br0" timeOffset="37776.19">31793 7032 33167 0,'0'0'2944'0,"0"0"-2352"0,0 0-464 0,0 0-128 15,0 0 384-15,-1 8 64 0,-3 7 16 0,2 5 0 16,-2 6-16-16,-1 2 0 0,-2 9 0 0,1 6 0 16,-3 3-32-16,-1 6-16 0,-1 4 0 0,-3 6 0 15,-2 2-16-15,2-14-16 0,-3 5 0 0,-2 6 0 16,-2 1-144-16,0 6-32 0,-4 0 0 0,0 0 0 0,3-5-192 16,1 0 0-16,0-6 0 0,-1 11 0 15,3-8-448 1,6-22 0-16,0-5 16 0,3-3 0 0,-3-6-1040 0,6-8-224 0,0-6-32 15,3-1-13504-15</inkml:trace>
  <inkml:trace contextRef="#ctx0" brushRef="#br0" timeOffset="38181.94">31352 7046 35007 0,'17'-42'1552'0,"-4"26"320"0,4-3-1488 0,7 0-384 16,7-2 0-16,5 2 0 15,3 0-320-15,4 0-128 0,3 3-16 0,2 2-16 0,4 2 1008 0,4 3 208 16,3 7 32-16,-1 2 16 0,-1 1-320 0,-2 9-64 16,-4 3-16-16,-4 6 0 0,-4 5 96 0,-12-5 16 0,-1 1 0 15,-2 6 0-15,-5 3-224 0,-5 5-32 0,-7 5-16 16,-6 4 0-16,-6 1 32 0,-8 6 16 0,-7 2 0 0,-7 4 0 15,-8 1-144-15,-6 2-128 0,-5-2 144 0,-19 13-144 16,2-12 352-16,5-11-32 0,3-5 0 0,4-9 0 16,4-5-320-16,4-5-256 0,6-3 32 0,5-4 16 15,5-4 656-15,9-5 128 0,3 2 16 0,3-3 16 0,4 4 192 16,5-4 32-16,4 5 16 16,7-4 0-16,6 2-656 0,6 0-192 0,6 2 0 0,15 6 128 0,3 2-128 0,4 3 0 15,5 2-176-15,6 5 176 0,2 4 0 0,-13-8 0 16,6 5-128-16,2-1 128 15,-2 3 0-15,0 1 0 0,-4 0 0 0,-2 0 0 16,-3-5-896-16,-5 1-128 0,-3-5-16 0</inkml:trace>
  <inkml:trace contextRef="#ctx0" brushRef="#br0" timeOffset="38965.97">16825 11266 27807 0,'-18'-7'1232'0,"10"3"256"0,-2 0-1184 0,-4-1-304 0,-2 0 0 0,-2 3 0 16,-3 2 800-16,0 3 96 0,-3 5 32 0,-3-1 0 15,5 3-272-15,-1 2-48 0,-1 3-16 0,-4 3 0 0,-2 4-64 0,-1 3-16 16,-2 3 0-16,0 2 0 16,1 3-512-16,3 2-224 0,2-1 16 0,3-2 0 0,7-2 208 0,3 2 208 15,5-1-32-15,4 6-16 0,5-7 112 0,6-5 32 16,4-5 0-16,5-4 0 0,4 1-80 0,6-6-16 15,1-3 0-15,4-2 0 0,-1 0 144 0,1-3 32 16,2-2 0-16,0-2 0 0,28-7-384 0,-8 1-128 16,-5-4 0-16,-5 3 0 15,-5-5-3072-15,-4-2-624 0,6-11-112 0,-6 8-32 16</inkml:trace>
  <inkml:trace contextRef="#ctx0" brushRef="#br0" timeOffset="39128.12">17188 11703 21183 0,'0'0'1888'0,"3"12"-1504"16,-3-1-384-16,1 10 0 0,0 0 1744 0,1 14 288 16,-4 1 48-16,0 3 16 0,-3-1-656 0,-2 5-128 15,-2-1-32-15,0-3 0 0,-1 1-384 0,0 3-96 16,0-4-16-16,1-1 0 0,1-2-416 0,2-4-96 16,1-7-16-16,1 1 0 0,4-6-256 0,-1-2-192 15,-2-6 16-15,3-12-16144 0</inkml:trace>
  <inkml:trace contextRef="#ctx0" brushRef="#br0" timeOffset="39513.54">17998 11346 25791 0,'0'0'2304'0,"0"0"-1856"16,0 0-448-16,0 0 0 0,0 0 1056 0,0 0 112 16,11-2 32-16,6-1 0 0,3 2-400 0,6-2-80 15,0-2-16-15,7 1 0 0,-11 2-336 0,7 1-80 16,8-2-16-16,5-1 0 0,4-1-144 0,1 1-128 16,-3 1 192-16,-3 3-192 15,-4-2-816-15,-5 2-272 0,-6 2-48 0,-5-1-16 16,-6 4-1840-16,-8 4-368 0,-7-2-80 0</inkml:trace>
  <inkml:trace contextRef="#ctx0" brushRef="#br0" timeOffset="39662.58">18278 11522 16703 0,'-32'19'736'0,"10"-7"160"0,-2-1-720 0,1 1-176 0,12-2 0 0,0-1 0 16,3 0 1664-16,0-4 320 0,2 0 48 15,2 1 16-15,3 1-608 0,3-3-112 0,6 1-32 0,2 0 0 16,5-4-656-16,5 1-144 0,5-2-32 0,4 0 0 16,17-3-208-16,2-1-32 0,-9 2-16 0,2-2 0 15,1-1 32-15,-1-3 0 0,-2 2 0 0,0 1 0 16,0-2-96-16,-4 2-16 0,-3 0 0 0,-4 1 0 15,-4-1-2048-15,-5 2-400 0</inkml:trace>
  <inkml:trace contextRef="#ctx0" brushRef="#br0" timeOffset="39918.25">18539 10835 34095 0,'0'0'1504'0,"0"0"320"0,0 0-1456 0,0 0-368 16,-3 5 0-16,-4 6 0 0,0 6 176 0,-4 9-48 16,5-10 0-16,-5 8 0 0,-2 8 400 0,-2 5 80 15,-3 8 16-15,-3 4 0 0,0 3-80 0,-2 4-16 16,-1 6 0-16,0-1 0 0,-3 7-256 0,0-1-48 16,2-3-16-16,2 1 0 0,1-8-208 0,1-3 144 15,4-4-144-15,1-3 128 0,3-5-128 0,3-8 0 0,1-6 0 16,4-2-176-1,0-6-976-15,2-3-208 0,3-9-48 0,3-1-14720 16</inkml:trace>
  <inkml:trace contextRef="#ctx0" brushRef="#br0" timeOffset="40234.89">19570 11201 39615 0,'-10'-1'3520'0,"-4"1"-2816"16,-2 3-560-16,-4 2-144 0,0 4 352 0,-4 7 32 15,-3 2 16-15,-2 2 0 0,-3 4-400 0,2 7 0 16,1 2 0-16,3 4-176 0,3-2 176 0,5 5 0 16,6 3 0-16,3-1 0 0,6-3 0 0,6-2 0 15,7-4 0-15,5-2 0 0,7-7 0 0,5-4 0 16,6-4 144-16,3-5-144 0,4-6 416 0,3-5-32 15,0-3 0-15,-1-8 0 0,-2-3 224 0,-2-5 32 16,-3-4 16-16,0-1 0 0,-6-5 16 0,-5-2 0 16,-5-1 0-16,-5-3 0 0,-5-1-160 0,-5 1-48 15,-7-2 0-15,-4 4 0 0,-6 1-464 0,-5 3 0 16,-3 3-208-16,-4 3 64 16,0 4-1520-16,-2 4-288 0,1 1-64 0</inkml:trace>
  <inkml:trace contextRef="#ctx0" brushRef="#br0" timeOffset="40879.87">21903 10932 25791 0,'0'0'1152'0,"7"-13"224"0,1 0-1104 0,-8 13-272 16,8-11 0-16,-8 11 0 0,0 0 976 0,0 0 144 0,2 5 32 0,-8 7 0 15,-4 3-496-15,-6 5-80 0,-1 0-32 0,-5 5 0 16,-2-1 0-16,-2 1 0 0,-4 7 0 0,-3 4 0 16,-5-1-32-16,-2 1 0 0,-2-2 0 0,4-1 0 15,3-2-176-15,4-3-32 0,2-7-16 0,6 1 0 16,6-3 48-16,5-1 16 0,5-3 0 0,6 0 0 15,4-1 176-15,8-1 48 0,7-3 0 0,7 1 0 0,7-3-128 16,6 1 0-16,8-5-16 0,6 2 0 0,-23 0-240 0,7 0-64 16,5-3 0-16,3 1 0 0,2 1-128 0,2-1 0 15,-1-3 0-15,-1 1 128 0,-3-4-128 16,-3 2 0-16,-5-2 0 0,-6-1 0 16,-1-1-1632-16,-6 1-256 0,-7-1-48 15,4-6-9376-15,-11 1-1872 0</inkml:trace>
  <inkml:trace contextRef="#ctx0" brushRef="#br0" timeOffset="41063.72">21590 11358 23039 0,'0'0'2048'0,"0"0"-1648"15,5-7-400-15,4 1 0 0,2 1 1552 0,5-3 240 16,3 2 32-16,2 1 16 0,4-2-800 0,4 2-144 16,5 0-48-16,7 0 0 0,6-2-160 0,4 1-48 15,2-1 0-15,3 1 0 0,0-1-64 0,0-3-32 16,0 2 0-16,1-2 0 0,1 3-272 0,0-4-48 15,-4 4-16-15,-2-2 0 0,-3 3-448 0,-7-3-80 16,-5 1-32-16,-7 2 0 16,-6-1-2608-16,-6 5-528 0,-7-1-96 0</inkml:trace>
  <inkml:trace contextRef="#ctx0" brushRef="#br0" timeOffset="41241.51">22190 11300 10127 0,'-44'11'896'0,"16"-2"-704"0,-3-4-192 0,3 1 0 15,-1 2 3216-15,5-3 624 0,5 0 112 0,5 2 16 16,5-2-1312-16,9-5-272 0,0 8-48 0,9 1-16 15,5-1-1056-15,7-1-224 0,6-3-32 0,7 0-16 16,-11-2-608-16,6 0-128 0,6-4-32 0,3 1 0 0,4-1-96 0,4-1-128 16,4 1 176-16,5-4-176 15,1 0 176-15,-1 1-176 0,-2 1 160 0,-3-2-160 0,-5 1 0 0,-3 1-192 16,-4 1 16-16,-5-2 0 16,-5 3-1968-16,-5 1-400 15,-4-1-80-15</inkml:trace>
  <inkml:trace contextRef="#ctx0" brushRef="#br0" timeOffset="41540.07">22440 11000 29487 0,'16'-15'1296'0,"-5"13"288"0,7-2-1264 0,6-2-320 15,5-1 0-15,7 1 0 0,-3-2 528 0,1 4 48 16,7-1 16-16,3 0 0 0,5 1 240 0,3 3 64 0,5 0 0 0,3 2 0 15,1 2-160-15,0 0-32 16,-1 3 0-16,-4-1 0 0,-2 5-112 0,-2 0-16 0,-3 4-16 0,-6 2 0 16,-6 2-160-16,-6 3-16 0,-6 3-16 15,-9 5 0-15,-7 7-160 0,-8-1-16 0,-6 5-16 0,-8 0 0 16,-4 2 0-16,-4-2 0 0,-4-1 0 16,-4-1 0-16,-4 0-16 0,-3-2 0 0,-3-2 0 0,-3-1 0 15,-2-2 96-15,1-3 0 0,-1-2 16 0,-2-1 0 16,4-1-144-16,3-4-128 0,3-2 144 0,6-2-144 15,2-3-1600 1,3-1-400-16,5-4-96 0</inkml:trace>
  <inkml:trace contextRef="#ctx0" brushRef="#br0" timeOffset="42478.56">25475 11232 20271 0,'-9'5'1792'0,"9"-5"-1424"0,-3 10-368 15,2-1 0-15,1 1 192 0,4-3-16 0,7 1-16 0,4-3 0 16,7-3 624-16,7-2 128 0,7 0 32 0,5-4 0 15,3-5-16-15,3 3 0 0,1-7 0 0,1-1 0 16,-4-3-160-16,0-2-48 0,-3-1 0 0,-4 0 0 16,-4-1-32-16,-3 1-16 0,-7-5 0 0,-5 4 0 0,-8 4-128 15,-5 0-32-15,-8-1 0 0,-5 2 0 0,-7 3-16 16,-8 2-16-16,-7 5 0 0,-6 6 0 0,-3 3-272 0,-4 6-48 16,-5 6-16-16,-3 4 0 0,-6 5-144 15,-2 6 0-15,1 4 0 0,4 4-176 0,8 3 176 0,10-3 0 16,6-3-144-16,11-2 144 0,5-2 0 0,8-2 0 15,9-2 0-15,6-3 0 0,6-4 0 0,10-2 0 16,9-1 0-16,10-5 128 0,10-4 64 0,3-4 16 16,3-4 0-16,0-4 0 0,-1-2-208 0,0-4 0 15,1-2 0-15,-17 4 0 16,6 1-2256-16,-3-5-560 0</inkml:trace>
  <inkml:trace contextRef="#ctx0" brushRef="#br0" timeOffset="42678.36">26486 11617 33167 0,'-7'3'2944'0,"0"0"-2352"0,1 1-464 0,1 0-128 16,5-4 496-16,0 0 80 0,0 0 0 0,0 0 16 15,0 0 176-15,5 6 16 0,4-1 16 0,2-3 0 16,2-4-320-16,1-3-64 0,1 1-16 0,1-2 0 15,-4-3-400-15,5 0 0 0,-2 0 0 0,-1 1 0 16,-2-4-2320-16,-1 3-496 0</inkml:trace>
  <inkml:trace contextRef="#ctx0" brushRef="#br0" timeOffset="43065.08">27641 10608 27647 0,'-4'-27'1216'0,"4"19"256"0,1-3-1168 0,2 5-304 16,0-1 0-16,0 2 0 0,-3 5 2224 0,0 0 384 15,5 8 80-15,0 10 0 0,-4 6-2176 0,-1 9-512 16,-2 5 0-16,-2 6 0 0,-1-8 0 0,1 2 0 15,-1 5 0-15,-1 4 0 0,-1 0 0 0,2 3 0 0,0 1 0 0,1-2 0 16,-1 12 0-16,3-7 0 16,0-7 0-16,2-10 0 0,0-9 128 0,3-4 0 0,1-6 0 0,2-6 0 15,3-4 688-15,4-7 128 0,2-3 16 0,3-7 16 16,2-4-32-16,2-5-16 0,2-6 0 0,0-1 0 16,0-7-432-16,2-2-96 0,-2-6-16 15,1 0 0-15,1-4-144 0,0 2-48 0,4 0 0 0,-2 0 0 16,-2 4-192-16,1 5 0 0,-4 7 0 15,-3 1 0-15,-2 5-336 0,-3 2 32 0,0 7 16 0,-3 1 0 16,-4 7-1712 0,-1 1-352-16,0 0-64 0,-1-1-15344 0</inkml:trace>
  <inkml:trace contextRef="#ctx0" brushRef="#br0" timeOffset="43353.54">28570 10931 33919 0,'11'-13'1504'0,"-3"10"304"0,2 1-1440 0,3 1-368 16,2-5 0-16,4 0 0 0,4 1 592 0,2-4 48 15,1 0 16-15,2 0 0 0,-3 0-256 0,-1-2-48 16,-5 1-16-16,-2-4 0 0,-3-1 32 0,-4-1 0 16,-5 1 0-16,-2 2 0 0,-7-1 32 0,-4 2 16 15,-3 3 0-15,-4 0 0 0,-3 5-288 0,-5 4-128 16,-4 5 0-16,2 5 128 0,-1 3-128 0,1 4 0 15,0 5 0-15,0 3 0 0,2 5-176 0,4-2 176 16,3 1-128-16,4 4 128 0,4 0 0 0,4-2 0 16,5-2 0-16,4 2-128 0,3-3 128 0,2-8 0 15,3 2 0-15,4-3 0 0,4-2-400 0,3-1 0 0,1-5 0 0,3 1-11200 32,1-7-2240-32</inkml:trace>
  <inkml:trace contextRef="#ctx0" brushRef="#br0" timeOffset="43600.19">29484 10920 3679 0,'0'0'160'0,"1"-8"32"0,0-5-192 0,1 4 0 0,0 0 0 0,-2 9 0 16,0-6 6064-16,0 6 1168 0,-4-8 224 0,4 8 48 16,-6-1-4992-16,-2 2-992 0,-1 4-208 0,-2 1-32 0,-3 5-608 15,-3-2-112-15,1 6-32 0,1-1 0 0,3-4-224 16,2 3-48-16,1 3-16 0,3-1 0 0,-2 1-240 0,8-2 176 15,0 0-176-15,4 0 160 0,4 1 0 0,2-4 0 16,3-1 0-16,0 1 0 0,8-2-160 0,2-1 160 16,-2-1-160-16,2-3 160 0,-1-4-400 0,1 0-80 15,-4-2 0-15,0 0-16 16,0-1-2032-16,-1-3-384 0,-2-2-96 0</inkml:trace>
  <inkml:trace contextRef="#ctx0" brushRef="#br0" timeOffset="44351.73">30408 10036 34319 0,'0'0'1520'0,"4"-5"320"0,-4 5-1472 16,0 0-368-16,0 0 0 0,0 0 0 0,-7 6 448 0,-4 9 0 15,-6 4 16-15,-2 5 0 0,-2 7-144 0,-3 5-16 16,-2-1-16-16,-2 6 0 0,-2 7-288 0,-2 3 0 0,0 4 0 0,-1 2 0 15,-1 5 0-15,1 3 0 0,1 1 0 0,0-2 0 16,2-1-176-16,4-4-32 0,5-6-16 16,4-3 0-1,4-8-368-15,3-4-80 0,1-7-16 0,2-3 0 0,0-7 176 16,2-7 48-16,0-8 0 0,5-6 0 0,0 0-48 16,-2-5 0-16,-1-8 0 0,3-2 0 0,3-4 16 0,0-3 0 15,2 1 0-15,2-7 0 0,0 0 800 0,4 0 144 0,0 5 48 0,2 0 0 0,1 3 368 16,1 1 80-16,0 1 16 0,3 1 0 15,1 5-128-15,3-1 0 0,1 0-16 0,1 3 0 0,1-3-368 16,2 2-64-16,1 1 0 0,1-3-16 0,0 0-64 0,2 4-16 16,1-2 0-16,-1 2 0 0,-1-4 48 0,0 1 16 15,-4 2 0-15,-2 1 0 0,-4 4 64 0,-3 1 16 16,-6 0 0-16,-3 4 0 0,-8 0-176 0,0 9-16 16,-2 5-16-16,-5 2 0 0,-6 5-224 0,-2 0 0 15,2-2 128-15,-1 3-128 0,-1 3 0 0,1 0 0 16,2-1 0-16,3 2 0 0,4 1 0 0,4 0 0 0,2-7 0 15,3 2 0-15,5-2 0 0,0-1 144 0,5-2-16 16,3-3 0-16,7-2 208 0,2-5 48 0,2-1 0 0,2-6 0 16,-1-5-96-16,0-1-16 15,-2-3 0-15,-2-2 0 0,-1-2-48 0,-2-4-16 0,-3-3 0 0,-4-2 0 16,-3 2 0-16,-6-3 0 0,2-1 0 0,-3 0 0 16,-3-4-80-16,0 5-128 0,-5-3 176 0,-1 5-176 15,-1 2 0-15,-1 1 0 0,-2 1 0 0,-3-2 0 16,-1 4 0-16,2 5-192 0,2-2 48 0,2 5 16 15,2-1 128-15,4 8-160 0,0 0 160 0,8-5-160 16,1 1 160-16,4-2-160 0,-1 3 160 0,9-1-160 16,0 1 160-16,5-4 0 0,-2 4 0 0,2-1 0 15,4 2 0-15,3 0 0 0,-2-2 0 0,5-1 0 0,1 0 0 16,0 2 0-16,2 0 0 0,11-3 0 0,-16 4 0 16,2 2 0-16,1 2 0 0,-1 5 0 0,5 0 0 15,0 7 144-15,-1 4-144 0,2 6 0 0,-1 7 128 0,-2 4-128 16,0 4 0-16,8 17 0 0,-7 5 0 15,-5-2 0-15,-7 5 0 0,-3-4 0 0,-3-5 160 0,1-1-160 16,-6-3 128-16,-1-14-128 0,3 1 176 0,1 0-48 16,-1-1-128-16,3-2 192 0,1 0-192 0,-1-4 176 15,5-1-176-15,0-5 160 16,-1 0-800-16,11 6-176 0,-2-8-16 0</inkml:trace>
  <inkml:trace contextRef="#ctx0" brushRef="#br0" timeOffset="45183.03">9523 15148 11967 0,'-29'0'528'0,"10"3"112"0,-1 2-512 0,2 0-128 16,0-3 0-16,7 0 0 0,6 0 2608 0,5-2 480 15,0 0 112-15,0 0 0 0,17 3-1360 0,13-3-288 16,0-2-48-16,11-1-16 0,6-8-272 0,4 4-48 16,5-5-16-16,7 6 0 0,6 0-640 0,4-1-128 15,4-4-16-15,-4 2-16 0,1 3-352 0,-3 0 144 16,-3 6-144-16,-3 0 0 0,-8-1-144 0,-4 2-144 15,-7 5-32-15,-11-1 0 16,-9-3-2320-16,-11 6-480 0,-10 3-80 0,-15 4-32 0</inkml:trace>
  <inkml:trace contextRef="#ctx0" brushRef="#br0" timeOffset="45350.56">9741 15456 19343 0,'-9'5'1728'0,"-3"4"-1392"15,12-9-336-15,0 0 0 0,0 0 1664 0,10 3 272 16,6 2 48-16,9 1 16 0,6-4-720 0,9 1-128 0,7-3-48 0,8 0 0 15,5-5-320-15,3-2-64 16,5 1-16-16,-15 3 0 0,9-3-320 0,7 1-80 0,5 0-16 16,2-3 0-16,0 1-288 0,1 1 0 0,-2-1 128 0,-2 2-128 31,-2 0-384-31,-6-2-128 0,-9 2-16 0,-9 1-16 0,-7 1-2720 0,-12-2-560 16</inkml:trace>
  <inkml:trace contextRef="#ctx0" brushRef="#br0" timeOffset="45664.23">10367 14735 25791 0,'46'1'1152'0,"-7"-1"224"0,11-1-1104 0,10 1-272 0,7 0 0 0,-13 2 0 0,12 2 704 0,7 8 96 15,6 0 16-15,5 9 0 0,4 2 400 0,5 2 64 16,2 7 32-16,0 1 0 0,-3 2-384 0,-8 2-80 15,-8 1-16-15,-9 3 0 0,-11 2-144 0,-11 2-48 16,-11 3 0-16,-10 7 0 0,-11 3-128 0,-12 3-48 16,-8 0 0-16,-11 2 0 0,-9-4 112 0,-6 0 0 15,-10 4 16-15,-8-4 0 0,-8 1 80 0,-3-2 16 16,-6-3 0-16,-6-3 0 0,-2-3-176 0,-2-2-48 16,-1-1 0-16,-30 11 0 0,10-11-224 0,11-1-48 15,9-7-16-15,11-4 0 0,9-7-352 0,10-6-64 0,7-9-16 16,9-2 0-1,6-8-2096-15,9-4-416 0,8-10-96 0,7-3-16 0</inkml:trace>
  <inkml:trace contextRef="#ctx0" brushRef="#br0" timeOffset="47333.94">32420 439 16287 0,'0'0'720'0,"0"0"160"0,4-7-704 0,-4 7-176 15,0-11 0-15,0 11 0 0,-5-7 240 0,-2-1 16 16,0 3 0-16,-2 0 0 0,-3 0 256 0,0 1 48 15,-2 0 16-15,-3 0 0 0,-2-2 0 0,-2 2 0 16,-5 2 0-16,-2 0 0 0,-4 2-96 0,1 3-16 0,-2-3 0 0,-3 1 0 16,-3 2-48-16,-2-2-16 0,0 0 0 0,-2 4 0 15,-3-1-160-15,0 4-48 0,-2 2 0 16,1 8 0-16,0 0-192 0,23-3 144 16,-1 4-144-16,-3 3 128 0,-3 2-128 0,-3 4 0 15,-3 5 0-15,0 2 0 0,1 2 0 0,-25 36 0 0,13-10 0 0,10-3 0 16,9-3 0-16,7-3 0 0,8-2 0 0,5-4 0 15,5-1 0-15,4 0 0 0,6-5 160 0,2 2-160 16,5 0 0-16,5-4 0 0,4-3 0 0,0-1 0 16,3-1 128-16,3 0-128 0,1-5 192 0,0 1-192 15,0-6 192-15,0 1-192 0,-1-7 192 0,-1 0-192 16,0-4 176-16,1-4-176 0,0 1 160 0,2-5-160 16,3-2 320-16,2-7-16 0,0-1-16 0,3-2 0 15,3-5 32-15,2 0 0 0,3-5 0 0,0-4 0 0,0 0-176 16,-5-4-16-16,1-7-128 0,-20 14 192 15,6-4-64-15,1-3-128 0,2-6 176 0,1 1-176 0,-1 1 224 0,-1 0-64 16,-4-1-16-16,16-21 0 0,-11 7-16 0,-8 5-128 16,-8 3 192-16,-6 0-64 0,-3 5-128 0,-5 3-144 15,-4-2 144-15</inkml:trace>
  <inkml:trace contextRef="#ctx0" brushRef="#br0" timeOffset="47951.32">31619 592 12895 0,'3'-14'576'0,"-2"5"112"0,-1 9-560 0,0-9-128 0,0-3 0 0,0 4 0 16,-3-5 1824-16,-2 1 336 0,2 1 64 0,-2 2 16 15,-2 0-1792-15,-2-5-448 0,-2 0 0 0,-1-1 0 0,-3 0 176 0,-3-1-48 16,-1-1-128-16,-18-14 192 0,4 4 144 0,2 5 32 16,-1 1 0-16,0 1 0 0,-1-2 32 0,-1-3 16 15,-1 1 0-15,0-4 0 0,-1 0-224 0,1-3-32 16,0 1-16-16,1-1 0 0,0-2-144 0,13 14 160 16,-2-4-160-16,-3 0 160 0,-4-1-160 15,-1-1 0-15,-2 2 144 0,-2 3-144 0,1 2 176 0,-28-14-48 16,13 12 0-16,49 20 0 0,0 0-128 0,0 0 160 15,0 0-160-15,0 0 160 0,0 0-160 0,0 0 160 16,0 0-160-16,0 0 160 0,0 0-160 0,0 0 0 16,0 0 0-16,0 0 0 0,0 0-192 0,0 0 192 0,0 0-160 0,0 0 160 15,0 0 0-15,0 0 0 16,0 0 0-16,0 0 0 0,0 0 0 0,-769 6-144 0,745 4 144 16,3 3 0-16,-1-2 0 0,2 3 0 0,-2 3 0 15,11-4 0-15,-2-2 0 0,-2 7 144 0,-1 5-144 0,0 0 160 16,2 2-160-16,-1 3 0 0,2-3 0 0,-7 24-176 15,6-9 176-15,3-7 0 0,6-5 0 0,4-6 0 16,0-3-208-16,2-2 32 0,2-3 16 0,0-4 0 31,-3-10-464-31,7 12-80 0,-1-3-32 0</inkml:trace>
  <inkml:trace contextRef="#ctx0" brushRef="#br0" timeOffset="48225.35">29237 55 24351 0,'-11'2'1088'0,"11"-2"208"0,-7 6-1040 15,4 2-256-15,-1 2 0 0,2 5 0 0,2 4 0 0,4-1 0 16,1-2-128-16,6 3 128 0,2 3 0 0,5 0 160 16,-1-2 0-16,2-2 0 0,2-2 192 0,4 1 32 15,0-2 16-15,0-1 0 0,1 0 352 0,-2-5 64 16,1 1 16-16,2-2 0 0,4 1-192 0,0-4-16 15,1-1-16-15,1-1 0 0,2 0-160 0,-2-2-48 16,0-1 0-16,-2-4 0 0,-1-1-128 0,-2 1-16 16,-2 1-16-16,2-5 0 0,0-1-240 0,0-4 128 0,-2 2-128 15,0 2 0 1,-1-2-1568-16,0 3-416 0,-1-5-64 0</inkml:trace>
  <inkml:trace contextRef="#ctx0" brushRef="#br0" timeOffset="50086.62">13048 15187 12895 0,'0'0'1152'0,"-9"3"-928"16,0-1-224-16,9-2 0 0,-7 6 1744 0,0-1 304 16,2 5 64-16,1-1 16 0,4-9-896 0,0 0-176 0,6 12-32 0,-6-12-16 15,10 9 160-15,6 0 48 16,6-4 0-16,1-1 0 0,5-5 64 0,2-2 0 0,1-6 16 15,2 2 0-15,2-3-576 0,2-2-112 0,0-4-32 0,2-1 0 16,1 4-32-16,-2 1-16 0,-2-2 0 0,-3-2 0 16,-4 4-80-16,-5-2 0 0,-6-1-16 15,-5 1 0-15,-6 1-112 0,-2 1-32 0,-5 4 0 0,-6-1 0 16,-8 1 224-16,-9 4 64 0,-8 3 0 0,-4 5 0 16,-6 3-384-16,-6 7-64 0,-4 5 0 0,1 6-128 15,-1 1 0-15,0 5 0 0,0 1 0 0,1 1 0 16,0 3 0-16,4 5 0 0,4 2 0 0,8 2 0 0,6-5 0 15,6-1 0-15,7-3 0 0,6-1 0 0,5-2 0 0,8-6 0 16,5-2 0-16,7-5 0 0,5-1-128 0,9-2 128 16,6-3-208-16,4-5 80 15,5-5-992-15,2-6-192 0,1-4-32 16,0-4-15840-16</inkml:trace>
  <inkml:trace contextRef="#ctx0" brushRef="#br0" timeOffset="50260.07">13872 15655 32255 0,'0'0'2864'0,"0"0"-2288"16,0 0-576-16,-7-2 0 0,7 2 1040 0,0 0 112 15,0 0 0-15,0 0 16 0,0 0-144 0,0 0-48 16,0 0 0-16,0 0 0 0,11-7-320 0,0-2-64 16,0 2-16-16,2-1 0 0,1 3-576 0,1 2 0 15,1 0 0-15,-2 0 0 16,-2 3-2944-16,0 3-512 0</inkml:trace>
  <inkml:trace contextRef="#ctx0" brushRef="#br0" timeOffset="50786.88">15575 14962 21823 0,'0'-12'960'0,"-1"0"208"0,-2 1-928 0,-2 1-240 16,-1-2 0-16,-3 6 0 0,-4 1 1696 0,-2 1 288 15,-3 3 64-15,-2 2 16 0,-6 3-656 0,-2 2-144 16,-2 8-32-16,-3 4 0 0,-4 2-640 0,-1 1-128 16,-2 0-16-16,4 6-16 0,0 1-192 0,6 1-48 15,3 2 0-15,7-6 0 0,3 3-192 0,7-5 144 16,6-2-144-16,7 1 128 0,4 1 32 0,8-3 0 0,3 1 0 0,6-2 0 15,4-2 176-15,7 1 48 16,-1 0 0-16,2-1 0 0,-2-2-128 0,-2 1-32 0,-2 2 0 16,-6 0 0-16,-5-2-224 0,-3 0 176 0,-5 3-176 0,-3-3 160 15,-6 0-32-15,-3-1 0 0,-4 0 0 0,-7 3 0 16,-5-2 288-16,-5 1 48 0,-3-3 16 0,-6-1 0 16,-4-1-160-16,-4 1-16 0,-1-4-16 0,-1-1 0 15,-1-6-288-15,3-1 0 0,2 1-176 0,4-5 176 16,4-5-1952-16,6 2-288 15,6 0-48-15,6-4-14112 0</inkml:trace>
  <inkml:trace contextRef="#ctx0" brushRef="#br0" timeOffset="51176.42">16005 15233 23951 0,'-17'24'2128'0,"7"0"-1696"16,-1 8-432-16,-1 5 0 0,-2 3 448 0,0 4 0 15,-2 2 0-15,-2 2 0 0,-2 3 624 0,-3 2 128 16,-3-1 16-16,0 1 16 0,-2-1-272 0,-2 0-48 16,0-1-16-16,2-4 0 0,-1-3-224 0,3-5-48 15,5-2-16-15,3-7 0 0,4-5-272 0,4-6-48 16,3-5-16-16,3-6 0 0,4-8 240 0,0 0 32 16,0 0 16-16,12-17 0 0,2-6 256 0,1-3 48 15,2-5 16-15,2-7 0 0,4-7-560 0,-3-3-96 16,2-1-32-16,-1-6 0 0,2-5 96 0,1-1 16 15,2-5 0-15,0 6 0 0,1 3 0 0,1 6 0 16,2 3 0-16,1 9 0 0,-2 3-128 0,0 6-32 16,1 8 0-16,-2 4 0 0,-2 2-144 0,-1 9 0 0,-4 6 0 15,-1 3 0-15,-2 2-144 0,-4 8 144 0,-9-1 0 0,-1 7 0 16,-5 2-144-16,-4 3 144 0,-7 0 0 16,-4 1-144-16,-6 4 144 0,-2-2-128 0,-8 3 128 0,-2-4-128 15,-3 1 128-15,-1-5 0 0,0 1 0 0,0-4-128 16,1-4 128-16,3-7-160 0,3 0 160 0,6-7-160 15,4-2-960-15,7-4-192 0,4-2-32 16,6-3-16-16,6-3-1920 0,5 0-384 0</inkml:trace>
  <inkml:trace contextRef="#ctx0" brushRef="#br0" timeOffset="51488.86">16825 15162 35935 0,'-19'4'3200'0,"8"-2"-2560"15,-1-2-512-15,-5 4-128 16,-3 0-384-16,-3 5-112 0,-3 4-16 0,-10 7 0 0,-1 0 784 0,2 2 160 16,4 5 16-16,-1-2 16 0,1 3-96 0,3 0-32 15,4 4 0-15,3 1 0 0,3-4-208 0,5-1-128 16,6-1 160-16,4-3-160 0,3-4 160 0,5-2-160 16,4-4 160-16,5-5-160 0,5-7 400 0,3-3-16 15,3-4 0-15,-6 0 0 0,1-9-64 0,3-3-32 16,1-2 0-16,1-1 0 0,-1-2-64 0,-1-1-16 15,-6 1 0-15,1 0 0 0,-2 2 48 0,-4 1 0 16,0 2 0-16,-6 4 0 0,-1 8-64 0,-5 5 0 0,0 0 0 16,0 0 0-16,-2 10-192 0,-2 4 0 0,-1 5 0 15,0 3 0-15,-1 1 0 0,3 0-160 16,-1-3 160-16,1 3-128 16,2 1-1296-16,2-2-256 0,3-3-48 0,4 5-15200 0</inkml:trace>
  <inkml:trace contextRef="#ctx0" brushRef="#br0" timeOffset="51701.47">17460 15195 28559 0,'-13'-3'1264'0,"7"2"272"0,-2-1-1232 0,-2 2-304 16,0 2 0-16,-5 6 0 0,-4-1 1248 0,-3 5 192 15,-2-1 32-15,-4 5 16 0,-1 3-656 0,-2 5-144 16,1 0-32-16,1 4 0 0,2-3-288 0,3 5-64 15,3-2-16-15,5 1 0 0,4-3-144 0,5 2-16 16,3-3-128-16,7 0 192 0,0-5-192 0,6-2 0 16,0-3 128-16,5-2-128 15,1-1-1632-15,2-2-368 0,1-4-80 0</inkml:trace>
  <inkml:trace contextRef="#ctx0" brushRef="#br0" timeOffset="52044.73">17679 15322 31679 0,'0'0'1408'0,"0"0"272"0,0 0-1344 0,9 5-336 0,1-4 0 0,4 2 0 16,2-2 864-16,5 1 96 0,2 0 32 0,3-2 0 15,4-2-96-15,1-2-32 0,2 0 0 0,-1-4 0 16,1 2-320-16,-2 0-64 0,-3-5-16 0,-3 4 0 15,-2-3-208-15,-3 2-64 0,-7-1 0 0,-2 3 0 16,-3-4 64-16,-4 3 0 0,-4 7 0 0,-5-5 0 16,-5 0 96-16,-6 5 32 0,-5 1 0 0,-5 7 0 0,-3 0-256 0,-3 4-128 15,-2 5 128-15,1 2-128 0,0 0 0 16,4 5 0-16,1 4 0 0,5 1 0 0,4-2 0 16,5 2 0-16,5-3 0 0,6 0 128 0,7-1-128 15,6 0 192-15,7-2-64 0,4-3 0 0,7-2 32 16,5-2 16-16,2-4 0 0,4-2 0 0,4-6-176 0,4 1-256 15,4-1 64-15,3-3-12848 16,5-2-2576-16</inkml:trace>
  <inkml:trace contextRef="#ctx0" brushRef="#br0" timeOffset="52734.82">20792 14970 12895 0,'0'0'1152'0,"0"0"-928"16,2-11-224-16,0 2 0 0,-2 9 2240 0,2-14 416 15,-1 4 80-15,-1 10 16 0,-2-11-800 0,-2 0-160 16,-2 2-16-16,-3 3-16 0,-1 1-96 0,-3 2-32 0,-4 1 0 0,-3 3 0 16,-7 1-752-16,-4 9-160 0,-5 1-16 0,-5 6-16 15,-3 2-416-15,-3 7-80 0,-3 4 0 0,2-2-16 16,-2 3 0-16,5 2 0 0,1 5 0 0,5 1 0 15,3 0-176-15,8 1 128 0,7-2-128 0,6-2 128 16,6-5-128-16,7 0 160 0,9-5-160 0,7-1 160 16,6-4 32-16,7-1 0 0,3-3 0 0,8-2 0 0,6-4-192 15,4-7 0-15,1-1 0 0,4-4 0 16,-3-4-2048-16,-1-1-448 16,-9-5-96-16</inkml:trace>
  <inkml:trace contextRef="#ctx0" brushRef="#br0" timeOffset="53012.14">20799 15514 29599 0,'0'0'1312'0,"0"0"272"0,12-8-1264 0,1 5-320 15,4-2 0-15,5 2 0 0,3-1 432 0,3 2 16 16,3 2 16-16,1 0 0 0,3 1 528 0,5 1 96 16,-2 2 32-16,-4 3 0 0,-3 3-112 0,-5 3-32 15,-3 2 0-15,-6 1 0 0,-6 3-400 0,-5 2-96 16,-6-2-16-16,-2-3 0 0,-4 2 48 0,-5 1 0 15,-1 4 0-15,-5 2 0 0,-4 0-48 0,-2 3 0 16,-1-3 0-16,-1 0 0 0,1-3-208 0,4 0-64 0,2-1 0 16,-1 7 0-16,8-5-64 0,6-5-128 15,5-3 176-15,5-3-176 0,6-2 240 0,6-3-64 0,3 0-16 0,-2-5 0 16,5 1 32-16,2-1 0 0,3-2 0 0,1 0 0 16,0-1-192-16,1-1 0 15,-2-1-192-15,1-2 192 16,-2-1-2432-16,-1-1-384 0,1-3-64 0</inkml:trace>
  <inkml:trace contextRef="#ctx0" brushRef="#br0" timeOffset="53646.51">23361 13954 20159 0,'0'0'896'0,"-3"-8"176"0,-2-4-864 0,-1 2-208 15,-4 0 0-15,-3 0 0 0,-4 5 896 0,-3-4 144 16,-5 2 32-16,-6 2 0 0,-5-1-144 0,2 1-32 16,-8 0 0-16,-1 2 0 0,-4 1-208 0,1-1-48 15,3-1-16-15,4 0 0 0,3 2 0 0,4-1 0 16,3 1 0-16,2-3 0 0,3 0-144 0,5 1-32 0,3-3 0 16,3 4 0-16,3-2 64 0,10 5 0 0,0 0 0 15,0 0 0-15,0 0-192 0,0 0-48 0,0 0 0 16,0 0 0-16,0 0-272 0,9 12 160 0,-1 0-160 15,4 6 128-15,-2 2-128 0,-1 5 0 0,0 1 0 0,-3 8 0 16,-2 9 0-16,-3 0 0 0,-2 7 0 0,-3 6 0 16,-2 4 0-16,-4 7 0 0,-4 5 0 0,-3 9 0 15,-1 2-128-15,-1 8 128 0,-4 7-160 0,-2 2 160 0,-2 9 0 16,-3-3 0-16,-2-6 0 0,0 4 0 0,0 1 0 16,2-4 0-16,1-1 0 0,2 0 0 0,2-5 0 0,2-5 0 15,2-4 0-15,4-9 0 0,1 1 0 0,2-7 0 16,4-4 0-16,4-2 0 0,2-9 128 0,3-5-128 15,1-8 0-15,2-4 0 0,5-7 0 16,3-2 0-16,1-5 128 0,3-1-128 0,2-6 144 0,1-4-16 16,2 0-128-16,2 0 192 0,2-1 160 0,3-6 32 15,5 1 0-15,4-1 0 0,1-4-192 0,2 1-16 16,0-3-16-16,0-1 0 0,-1-1 48 0,3 1 16 16,2-2 0-16,0 2 0 0,-1-1-224 0,0 1 0 15,-1 3 0-15,2-1 0 16,-1 3-1216-16,-1-5-176 0,-2-1-32 0,-4-5-14672 0</inkml:trace>
  <inkml:trace contextRef="#ctx0" brushRef="#br0" timeOffset="54017.05">23516 14638 19343 0,'0'0'1728'0,"-8"3"-1392"15,-1-3-336-15,9 0 0 0,0 0 1216 0,0 0 160 16,0 0 32-16,0 0 16 0,0 0 224 0,18-1 32 16,5-2 16-16,2 3 0 0,3 0-480 0,3-1-112 15,2-4-16-15,1 1 0 0,1 1-576 0,3 0-128 16,1-1-32-16,3 0 0 0,-3 0-176 0,1 2-48 16,-2 2 0-16,-11-3 0 0,1 0-128 0,0 1 0 15,-3-2 0-15,-2 3 0 16,-3 0-1808-16,-2-2-352 0,-3-2-64 0</inkml:trace>
  <inkml:trace contextRef="#ctx0" brushRef="#br0" timeOffset="54270.08">24788 13902 31263 0,'0'0'1392'0,"0"0"272"0,0 0-1328 0,0 0-336 0,0 0 0 0,0 5 0 16,-2 4 192-16,-1 3-16 0,-2 6-16 0,-1 4 0 16,-2 5 208-16,-1 7 32 0,0 2 16 0,0 3 0 15,2 6-192-15,-1 3-32 0,-1 1-16 0,2 3 0 16,0 0-176-16,-2 1 0 0,0 2 0 0,1 1 128 16,-1-4-128-16,-2-1 0 0,1-2 0 0,-1-3 0 15,-2 1-2544 1,0-2-432-16</inkml:trace>
  <inkml:trace contextRef="#ctx0" brushRef="#br0" timeOffset="54722.32">23977 15641 27359 0,'0'0'1216'0,"-6"-4"240"0,6 4-1168 0,0 0-288 15,-5-6 0-15,5 6 0 0,0 0 768 0,2-11 112 16,6 3 16-16,5-1 0 0,3 3 128 0,-1 3 48 16,5-1 0-16,1 2 0 0,3 1-672 0,0-1-128 15,1 1-16-15,-1 1-16 0,0 8 16 0,-1-3 0 0,0 1 0 0,-3 3 0 16,-2-3-80-16,-3 4-16 15,-2 1 0-15,-3 0 0 0,-2 1-160 0,-5-1 160 0,-3 2-160 16,-1 2 160-16,-3-4 32 0,-2 1 0 0,-2 2 0 0,-2-3 0 16,2 2-192-16,1 0 160 0,-1-1-160 15,2-1 160-15,1 0-160 0,2-2 0 0,2 2 0 0,5-3 0 16,0 2 128-16,4-2-128 0,4 2 0 0,1 3 128 16,1-3-128-16,1 2 192 0,1 4-192 0,1 0 192 15,-3 3-192-15,0 2 0 0,-3 2 0 0,-2 2 0 0,-4-1 0 16,-3 2 0-16,-5-1 128 0,-3-1-128 0,-6 2 176 15,-4-2 0-15,-5-1 0 0,-1 1 0 0,-5-4 160 16,-2-1 48-16,-7-1 0 0,-16 4 0 0,1-3-192 0,5-4-48 16,3-1 0-16,5-8 0 15,5-2-880-15,5-5-176 0,4-6-48 16,11-2-16432-16</inkml:trace>
  <inkml:trace contextRef="#ctx0" brushRef="#br0" timeOffset="55289.38">25389 13680 22111 0,'-21'-13'976'0,"9"6"208"0,0-6-944 0,2 0-240 0,1 3 0 0,2-1 0 16,3 0 1264-16,4 2 208 0,6-2 32 0,4 2 16 0,4-2-400 0,5-1-80 15,4 3-16-15,3 4 0 0,6-4-400 0,2 4-96 16,5 4-16-16,-10 1 0 0,3 1-256 0,1 2-64 15,-4 3-16-15,-1 3 0 0,-4 5-176 0,-2 0 0 16,-3 3 144-16,-4 5-144 0,-4 3 128 0,-3 8-128 16,-5 4 160-16,-5 7-160 0,-2 7 128 0,-3 9-128 15,-5 4 0-15,-3 9 0 0,-3 4 0 16,-6 37 0-16,3-3 0 0,5-1 0 0,7-2 0 0,8 0 0 16,7 0 0-16,5-29 0 0,4 8 0 15,4 2 0-15,4-1 0 0,2 2 0 0,2-2 0 0,0-4 128 16,-2 1-128-16,-1-6 0 0,-1-4 0 0,-1-4 128 15,-3-5-128-15,-3-2 0 0,0-5 0 0,-6-4 128 16,-3-4-128-16,0-2 0 0,-3-4 0 0,-1-1 128 16,-3-4-128-16,-3-2 0 0,-5-5 352 0,-2 0-32 15,-3 0 0-15,-5-4 0 0,-2 2 448 0,-4-3 96 16,-4-4 16-16,-7 1 0 0,-6 3-176 0,-22 8-16 16,0-7-16-16,2-5 0 0,1 2-384 0,1-2-80 15,2-6-16-15,0-1 0 0,0-4-192 0,0-1 0 16,-2-2 128-16,8-8-128 15,8-8-2048-15,8-4-448 0,8-9-80 0</inkml:trace>
  <inkml:trace contextRef="#ctx0" brushRef="#br0" timeOffset="55964.61">27091 14985 27519 0,'0'0'1216'0,"0"0"256"0,0 0-1168 0,0 0-304 16,0 0 0-16,9-2 0 0,-9 2 640 0,11 7 80 15,0 10 16-15,0 1 0 0,1 6 112 0,-2 5 32 16,-1 0 0-16,1 7 0 0,-2 6-400 0,-1 2-80 15,-4 2-16-15,-3-1 0 0,-1-1-128 0,-3-5-16 16,-3 1-16-16,-3 1 0 0,-4-6 32 0,0-3 16 16,-2 0 0-16,-3-4 0 0,-3-7-272 0,2 0 0 15,1-5 0-15,0-3-10816 16,1-7-2128-16</inkml:trace>
  <inkml:trace contextRef="#ctx0" brushRef="#br0" timeOffset="56323.35">28885 14426 23951 0,'5'-15'1056'0,"-1"6"224"0,0 3-1024 0,1-5-256 15,1 2 0-15,-1-1 0 0,-1 3 752 0,-1-4 80 16,-3 4 32-16,-2-1 0 0,-1 3 320 0,-4 4 64 16,-2 0 16-16,-3 3 0 0,-7 6-624 0,-15 6-128 15,-2 2-32-15,-4 7 0 0,-3 4-320 0,-2 5-160 16,1 3 160-16,1 2-160 0,0 2 256 0,3 1-32 16,3-1-16-16,8 2 0 0,2-8-32 0,10 0-16 15,4-2 0-15,8-3 0 0,5-4 208 0,9-3 32 16,5 1 16-16,5-4 0 0,4-4 160 0,5-3 16 15,3-7 16-15,6-2 0 0,3-3-288 0,2-1-48 16,1-1-16-16,-11-1 0 16,2-1-1456-16,0 0-288 0,1 0-64 0,-2-4-14464 0</inkml:trace>
  <inkml:trace contextRef="#ctx0" brushRef="#br0" timeOffset="56626.64">29123 14952 28559 0,'0'0'1264'0,"0"0"272"0,0 0-1232 0,0 0-304 0,0 0 0 0,0 0 0 16,0 0 896-16,7 7 112 0,1 2 16 0,0-1 16 15,-1 6-288-15,0 2-64 0,-2-2-16 0,-2 3 0 16,-3 5-256-16,0 0-48 0,-6 1-16 0,0 1 0 0,-2-3 96 0,-1 2 32 15,-2-1 0-15,1 1 0 0,-1-6-80 0,4 1-16 16,1-1 0-16,2-3 0 0,2-2-112 0,4 1-16 16,2-5-16-16,3 1 0 0,3-6 208 0,4 1 64 15,4-2 0-15,5-4 0 0,2-2-272 0,6-2-48 16,-2-3-16-16,3 3 0 16,0-4-1152-16,-2 1-240 0,-2-3-32 0,0 2-10576 15,-1 0-2112-15</inkml:trace>
  <inkml:trace contextRef="#ctx0" brushRef="#br0" timeOffset="56926.03">30175 14368 24879 0,'0'0'2208'0,"-5"-4"-1760"0,-1 1-448 15,-1 1 0-15,-1 2 320 0,-4 2-32 16,-3 1 0-16,-4 4 0 0,-3 6 224 0,-2 1 32 0,-4 3 16 0,-1 0 0 16,0 4-32-16,1 3 0 0,0 4 0 0,2-3 0 15,3 3-80-15,6-2-32 0,4 3 0 0,6-2 0 16,1-2 144-16,6-3 16 0,4-1 16 0,5 0 0 16,5-4 48-16,2 0 0 0,3-3 0 0,3-1 0 15,1-5-192-15,2 3-16 0,3-6-16 0,-1-1 0 16,-2-3-288-16,0-2-128 0,-4-1 128 0,-2-2-128 15,-2 2-1744-15,-6-3-432 16,-4-4-96-16</inkml:trace>
  <inkml:trace contextRef="#ctx0" brushRef="#br0" timeOffset="57055.66">29800 14717 25167 0,'13'-10'1104'0,"-3"6"240"0,7 2-1072 0,2-2-272 15,1-3 0-15,3 4 0 0,2 0 512 0,3-2 64 16,3-1 0-16,2-1 0 0,2 2-256 0,2-2-32 15,0 1-16-15,-1 1 0 16,-2 0-928-16,-1 1-192 0,-2 1-48 0</inkml:trace>
  <inkml:trace contextRef="#ctx0" brushRef="#br0" timeOffset="57309.53">31066 14085 21183 0,'0'0'1888'0,"0"0"-1504"15,0 0-384-15,0 0 0 0,0 0 1664 0,0 0 272 0,-1 9 48 16,-3 1 16-16,-2 6-1392 0,-3 4-288 0,-2 5-48 0,-3 7-16 16,-2 5-16-16,-3 3-16 0,-4 4 0 0,-1 4 0 15,-3 6-96-15,1 0 0 0,-2 1-128 0,1 2 192 16,0 0-64-16,3-2 0 0,1-5-128 0,6-2 192 15,4-2-192-15,3-7 144 0,1-5-144 0,2-4 128 16,5-2-1792-16,1-7-352 16,2-7-80-16</inkml:trace>
  <inkml:trace contextRef="#ctx0" brushRef="#br0" timeOffset="57543.89">31421 14169 31615 0,'0'-15'1408'0,"0"15"272"0,0 0-1344 0,0 0-336 16,-3 6 0-16,0 1 0 0,-3-1 128 0,0 8-128 15,-4 6 160-15,0 6-160 0,-2 3 368 0,0 3-32 16,-4 2 0-16,-1 6 0 0,-4 3-176 0,1 1-32 16,0 5-128-16,-1 0 192 0,0 1-192 0,0 3 144 15,2 0-144-15,0 0 128 0,0-3-128 0,1 1 128 0,2-4-128 16,1-5 128-1,1 0-1696-15,0-5-352 0,1-5-64 0,-4 5-11120 0</inkml:trace>
  <inkml:trace contextRef="#ctx0" brushRef="#br0" timeOffset="57891.39">31069 14228 26719 0,'10'-18'2368'0,"3"-2"-1888"0,1-2-480 0,3 2 0 15,5-1 896-15,1 4 64 0,0-1 32 0,2 2 0 16,3 5 272-16,3 2 48 0,2 0 16 0,2 4 0 0,2 4-624 0,0 5-128 16,-3 6-32-16,1-2 0 0,-1 3-304 0,-2 5-64 15,-4 6-16-15,-3 1 0 0,-7 2-160 0,-5 1 0 16,-6 4 0-16,-5 1 128 0,-9 2-128 0,-4 1 0 16,-4 2 0-16,-6-1 0 0,-2 2 0 0,-1-1 0 15,-2-2 0-15,0-2 0 0,-4-5 0 0,0-1 0 16,1-3 0-16,1 3 0 0,0-6 128 0,2-1-128 15,1-2 128-15,5-1-128 0,2-2 464 0,3 1 16 16,4 1 0-16,2 0 0 0,7-1 64 0,4 3 16 16,5-1 0-16,2-1 0 0,4 2 16 0,3 1 0 15,3 0 0-15,4 1 0 0,5 5-208 0,2 1-48 16,1-2 0-16,2 6 0 0,2-2-176 0,2 1-144 0,3-1 192 16,-2-4-192-16,-1 0 128 0,-1 0-128 0,-4-2 0 15,-2-4 0 1,-1-1-992-16,-3-3-304 0,-5 0-64 0</inkml:trace>
  <inkml:trace contextRef="#ctx0" brushRef="#br0" timeOffset="58575.82">15679 17826 2751 0,'0'0'256'0,"8"-11"-256"0,-4-1 0 0,-2 2 0 0,-2-3 4064 0,0 4 768 16,0 9 160-16,0 0 16 0,-10-11-2384 0,-3 2-496 16,-3 0-80-16,-2 7-32 0,-1 2-640 0,-4 4-128 15,-4-1-32-15,-2 9 0 0,-1 3-576 0,-6 4-112 16,-2 5-16-16,-4 5-16 0,-1 1-240 0,-2 1-32 16,2 3-16-16,4-1 0 0,6-3-64 0,5-2-16 15,6-1 0-15,8-3 0 0,5 0-128 0,7 0 192 16,4-5-192-16,8-1 192 0,7-3 48 0,6-2 16 15,5 0 0-15,6-4 0 0,5-4-96 0,5-3-16 16,0 0 0-16,2-2 0 16,0-2-1760-16,-1 1-368 0,0 1-64 0,3-1 0 0</inkml:trace>
  <inkml:trace contextRef="#ctx0" brushRef="#br0" timeOffset="58856.91">15865 18193 23951 0,'0'0'2128'0,"10"-1"-1696"0,3 0-432 0,2 2 0 16,-1-2 1152-16,4 3 128 0,2 2 48 0,4 1 0 16,3-1 16-16,4 3 0 0,0 0 0 0,1 1 0 15,-5 5-432-15,-3 0-80 0,-4 3 0 0,-4 2-16 16,-6-1-416-16,-7 1-80 0,-6 4 0 0,-5 1-16 16,-8 1 272-16,-6 4 48 0,-4-3 16 0,-3 3 0 15,-1-4-192-15,-2 2-16 0,-1-5-16 0,1-2 0 16,2 0 64-16,4-1 16 0,6-4 0 0,5-5 0 0,4 0-80 15,5-1-16-15,6-8 0 0,0 0 0 0,10 3-16 0,7-1-16 16,4-4 0-16,9 0 0 0,1-2-80 16,8 0-16-16,2-5 0 0,4 3 0 0,3 0-272 0,1-3 0 15,-2 1 0-15,-3-3 0 16,-1 3-1584-16,-1-2-320 0,-2 4-64 16,-3-5-16880-16</inkml:trace>
  <inkml:trace contextRef="#ctx0" brushRef="#br0" timeOffset="59248.95">17297 18027 19119 0,'-31'1'832'0,"12"2"192"0,0-1-816 0,3 1-208 0,5-2 0 0,11-1 0 15,0 0 1616-15,0 0 288 0,0 0 48 0,13 4 16 16,4-3-256-16,5 0-48 0,5-2-16 0,3 0 0 0,7-3-688 0,4 0-128 16,3-1-16-16,5 0-16 0,0-2-480 0,4 3-80 15,0 1-32-15,0 3 0 0,3-1-208 0,-3 2 128 16,-4-1-128-16,-6 3 0 16,-6-1-624-16,-7 1-208 0,-4-1-64 0,-10 6-9216 15,-10 1-1840-15</inkml:trace>
  <inkml:trace contextRef="#ctx0" brushRef="#br0" timeOffset="59414.42">17455 18262 14735 0,'-19'1'1312'0,"11"-1"-1056"16,8 0-256-16,0 0 0 0,0 0 2464 0,0 0 432 15,0 0 96-15,16-3 16 0,4-3-1104 0,5 1-224 16,5 2-32-16,4 1-16 0,4 0-784 0,5 1-144 0,4-2-48 0,4 2 0 16,4-1-240-16,1 0-48 0,1-2-16 0,-4 0 0 15,-4 3-160-15,-6 1-48 0,-4 0 0 16,-3 0 0-1,-6 0-1552-15,-4 0-304 0,-6 1-64 0</inkml:trace>
  <inkml:trace contextRef="#ctx0" brushRef="#br0" timeOffset="59647.31">17913 17527 27647 0,'0'0'2448'0,"0"0"-1952"0,0 0-496 0,-2 14 0 16,0 3 448-16,-3 5 0 0,-4 2 0 0,-1 6 0 16,-4 6 400-16,-2 3 80 0,-1 6 16 0,-5 2 0 0,-3 6-176 0,-2 7-48 15,-2 1 0-15,-3 4 0 0,-2-3-144 0,1 3-48 16,0-2 0-16,1 2 0 0,0-4-320 0,5-2-64 16,4-10-16-16,3-3 0 0,4-7-128 0,2-3 0 15,5-4 144-15,4-6-144 16,1-4-1072-16,4-7-272 0,2-3-64 0,-2-12-13968 15</inkml:trace>
  <inkml:trace contextRef="#ctx0" brushRef="#br0" timeOffset="59996.1">19104 17900 35423 0,'-13'-8'1568'0,"3"6"320"0,-5 2-1504 0,-3 2-384 0,-5 6 0 0,-6 2 0 16,-7 5 0-16,-5 9 0 0,-3 4 0 0,-3 7 0 15,-1 4 0-15,4 6 0 0,0-1 128 0,4 6-128 16,6 2 0-16,7 2 0 0,8 2 0 0,7-4 0 16,5-2 0-16,10-8 144 0,6-4-144 0,9-4 0 15,7-3 560-15,9-7 0 0,8-4 0 0,7-6 0 16,5-6 160-16,5-8 48 0,2-6 0 0,1-2 0 15,2-7 48-15,-3-6 16 0,-4-4 0 0,-1-2 0 16,-3-1-176-16,-5-2-16 0,-4-6-16 0,-9-3 0 0,0-2-48 16,-9 1 0-16,-5-5 0 0,-7 3 0 0,-7 3-256 15,-7 2-64-15,-6 4-16 0,-8 2 0 16,-8 8-928-16,-7 4-176 0,-7 3-32 0,-2 2-16 16,-4 6-2000-16,3-2-400 15,-17-5-80-15,17 7 0 0</inkml:trace>
  <inkml:trace contextRef="#ctx0" brushRef="#br0" timeOffset="60457.44">21370 18024 23951 0,'7'-16'2128'0,"0"4"-1696"0,5 4-432 0,2-3 0 16,-2 6 640-16,1 0 32 0,-2 1 16 0,0 4 0 15,-11 0 160-15,8 7 48 0,-8-7 0 0,4 10 0 16,-5 3-112-16,-7 2-16 0,-4 1 0 0,-6 2 0 0,-6 3-256 0,-5 3-48 16,-6 6-16-16,-2 1 0 0,-5-2-272 0,2 4-176 15,-1 0 192-15,2 1-192 0,-1-3 208 0,5-2-64 16,7 0-16-16,2-5 0 0,8 1-128 0,6-6 0 16,3-3 0-16,6-3 0 0,5-2 272 0,3 1 32 15,7-3 0-15,6 0 0 0,5-4 336 0,9-3 64 16,1 0 0-16,4-1 16 0,2-1-400 0,2 0-64 15,-1-1-32-15,4 1 0 0,1 1-224 0,1 0 144 16,-1-1-144-16,-1-1 128 16,-2 0-512-16,-4-2-96 0,-3 2-32 0,-6-2 0 15,-5-2-2528-15,-6 0-512 0</inkml:trace>
  <inkml:trace contextRef="#ctx0" brushRef="#br0" timeOffset="60659.08">21101 18355 18431 0,'0'0'816'0,"0"0"160"0,5-9-784 0,1-1-192 0,6 6 0 0,2-1 0 16,3-3 2640-16,7 3 496 0,6 1 80 0,7-2 32 15,5 1-1952-15,6 1-384 0,9 0-80 0,3-3 0 16,2-1-144-16,4-2-32 0,4 2 0 0,0-2 0 16,0 3-384-16,0-1-80 0,0 3 0 0,-4 0-16 15,-4-4-176-15,-7 1 0 0,-11 2 0 0,-3-1 0 31,-8 2-1856-31,-6 2-416 0,-7-4-80 0,-7 3-16 0</inkml:trace>
  <inkml:trace contextRef="#ctx0" brushRef="#br0" timeOffset="60840.67">21350 18426 17503 0,'-19'1'1552'0,"19"-1"-1232"0,0 0-320 0,0 0 0 0,0 0 1904 0,19-1 320 15,5-3 64-15,8 2 16 0,7-3-640 0,7-3-112 16,7 2-16-16,7-3-16 0,4 1-688 0,3-2-128 15,4 1-16-15,7-2-16 0,4 3-160 0,0-3-16 16,-4-1-16-16,0 3 0 0,-3 3-352 0,-3-2-128 16,0 4 0-16,-10 3 144 15,-11 0-1120-15,-8 0-240 0,-9-2-32 0,-10-1-8544 16,-8 3-1696-16</inkml:trace>
  <inkml:trace contextRef="#ctx0" brushRef="#br0" timeOffset="61279.27">21866 18322 25791 0,'0'0'1152'0,"0"0"224"0,0 0-1104 0,0 0-272 0,13-4 0 0,3 0 0 16,3 2 560-16,5-1 48 0,6-2 16 0,1 0 0 16,1 0 528-16,2-4 96 0,5 1 32 0,0-1 0 15,-1 3-576-15,3 1-96 0,1-4-32 0,1 4 0 16,1 4-304-16,3-2-64 0,2 1-16 0,-2-2 0 15,-4 3-192-15,-1 1 0 0,-3-2 128 0,-2 0-128 16,-4-1 0-16,-1 2 0 0,-1 0 0 0,-5-1 0 16,-3 1 128-16,-1 0-128 0,-4 0 0 0,-4 2 144 0,0 3-144 15,-3-2 0-15,-1 1 0 0,-10-3 0 0,10 4 0 0,-10-4-144 16,9 9 144-16,-4-3-160 0,-5-6-80 16,0 0-16-16,0 13 0 0,0-13 0 0,0 0 80 0,0 12 16 15,0-12 0-15,0 0 0 0,-4 13 160 0,3-2 0 16,1-11 0-16,-5 13 0 0,0-4 0 0,1 2 0 15,0-3 0-15,-1 4 0 0,0-4 0 0,0 4 0 16,-4 1 0-16,0-3 0 0,0 1 0 0,2 1 0 16,0-3 0-16,1 1 0 0,-3-1 128 0,0 0 0 15,9-9 0-15,-6 6 0 0,6-6-128 0,-8 7 176 16,2 1-176-16,6-8 192 0,0 0-192 0,0 0 160 16,-8 5-160-16,8-5 160 0,0 0-160 0,0 0 0 15,-9 3 0-15,9-3-176 16,0 0-272-16,0 0-48 0,-5-7-16 0,0 1 0 15,3-4-2480-15,-1-3-496 0</inkml:trace>
  <inkml:trace contextRef="#ctx0" brushRef="#br0" timeOffset="61616.94">22557 17836 21183 0,'0'0'1888'0,"0"0"-1504"0,2-5-384 0,-2 5 0 0,0 0 304 0,12-4-16 0,-1 2 0 0,1-1 0 15,1 2 848-15,3 2 160 0,5 3 48 0,2 0 0 16,2 0-64-16,2 6-16 0,0-1 0 0,2 5 0 0,1 1-368 16,2 4-80-16,1 0-16 0,1 4 0 0,-1 4-320 0,-1-2-64 15,-4 3-16-15,-5 1 0 0,-6 4-128 0,-7 0-16 16,-6 2-16-16,-8 0 0 0,-6-2 144 0,-11 4 48 15,-2 0 0-15,-7 3 0 0,-3-1-80 0,-4-3-16 16,-2-1 0-16,-5-1 0 0,-4 0-128 0,1-1-16 16,0-3-16-16,0-3 0 0,0 1-32 0,2-5 0 15,5-6 0-15,4 1 0 16,4-3-1296-16,7-3-256 0,7-1-48 0,5 0-15168 16</inkml:trace>
  <inkml:trace contextRef="#ctx0" brushRef="#br0" timeOffset="62062.98">24858 18241 23039 0,'-18'-4'2048'0,"3"0"-1648"0,-1 4-400 0,3 2 0 0,5 1 1168 0,8-3 160 16,0 0 16-16,0 0 16 0,0 0-32 0,10 4-16 15,8 0 0-15,5-4 0 0,4-3-224 0,6 2-32 16,5-3-16-16,6-2 0 0,6-1-464 0,0 1-80 15,-2-4-32-15,-2 2 0 0,-6-3-80 0,-2-1-32 16,-7 0 0-16,-6-1 0 0,-6-1-128 0,-5 1-32 16,-6 0 0-16,-7-1 0 0,-6-1 128 0,-9 4 32 15,-6 3 0-15,-11 6 0 0,-7 2-192 0,-10 1-32 16,-13 1-128-16,-1 10 192 0,-1 4-192 0,1 6 0 16,4 0-144-16,3 4 144 0,5 2 0 0,10 3-144 15,5-5 144-15,9 2 0 0,7-1 0 0,7 0 0 16,8-3 0-16,9 3 0 0,7-6-160 0,8 1 160 15,9-3-192-15,10-1 192 16,1-4-1152-16,7-2-112 0,3-5-16 0,3-5-15632 0</inkml:trace>
  <inkml:trace contextRef="#ctx0" brushRef="#br0" timeOffset="62217.51">25500 18493 34095 0,'-6'-3'3024'0,"-1"-4"-2416"0,2 2-480 0,-1 1-128 15,-2 3 672-15,8 1 112 0,0 0 32 0,0 0 0 16,0 0-112-16,0 0-32 0,-2-10 0 0,2 4 0 16,2-5-368-16,6 4-80 0,3 0-16 0,3-1 0 15,4 0-1648-15,2-2-336 16,3 3-64-16,5-2-14160 0</inkml:trace>
  <inkml:trace contextRef="#ctx0" brushRef="#br0" timeOffset="62579.7">26517 17536 33807 0,'0'0'1488'0,"0"0"320"0,-9 4-1440 0,-1 1-368 16,-2 8 0-16,1 1 0 0,0 8 128 0,-2 2-128 0,-1 5 128 0,2 1-128 15,2 6 224-15,-1 1-32 0,1 2 0 0,1 2 0 16,1-2-16-16,2 1-16 0,1-2 0 0,1-4 0 16,1-5-16-16,2-3 0 0,0-1 0 0,1-6 0 15,2-6 304-15,-2-13 48 0,0 0 16 0,10 6 0 16,2-2 448-16,2-6 80 0,1-8 32 0,3-2 0 16,0-3-208-16,0-3-32 0,-1-1-16 0,2-4 0 15,0-2-448-15,1-2-96 0,1-5-16 0,1 2 0 16,-2 0-256-16,2 1 160 0,-1 1-160 0,0 5 128 15,-4 4-128-15,-1 5 0 0,-4 4 0 0,-1 1 0 32,-4 3-1184-32,-7 6-112 0,0 0-32 0,0 0 0 0,10 2-1776 0,1 4-352 15,3 5-80-15,2-1-16 0</inkml:trace>
  <inkml:trace contextRef="#ctx0" brushRef="#br0" timeOffset="62830.54">27159 17819 23951 0,'0'0'2128'0,"0"0"-1696"16,0 0-432-16,11-7 0 0,-1-4 1232 0,1 3 176 16,0-2 16-16,-2 1 16 0,0-5 64 0,-4-1 16 15,0 2 0-15,-1 3 0 0,-4-3-640 0,0 13-128 16,-10-11-32-16,-3 4 0 0,-4 4-416 0,-5 3-96 16,-8 2-16-16,-3 6 0 0,-4 1-192 0,1 6 128 15,-4 3-128-15,3 2 0 0,2 3 0 0,4 4 128 16,3-3-128-16,5 4 0 0,9-3 0 0,5 2 0 15,6-3-192-15,6 0 192 0,6 0 0 0,5-3 0 0,4-4 0 16,9-4 0-16,5-3 0 0,2-2 128 0,4 0-128 16,3-5 144-1,1-3-1184-15,1-2-240 0,0 1-64 0,0-2-14272 0</inkml:trace>
  <inkml:trace contextRef="#ctx0" brushRef="#br0" timeOffset="63296.5">28073 17794 12895 0,'-3'-12'1152'0,"3"12"-928"0,0 0-224 0,-1-8 0 0,0-3 1024 0,1 2 176 15,0-1 16-15,0 3 16 0,0 7-336 0,-2-11-80 16,0 1-16-16,-2 2 0 0,4 8 144 0,-6-5 16 15,-2-2 16-15,-1 6 0 0,-1-1-16 0,0 0-16 16,-3 2 0-16,3 2 0 0,-1-1-160 0,-1 1-16 16,1 4-16-16,-1-3 0 0,1 4-160 0,1 2-16 15,2-3-16-15,0 4 0 0,-1 0-240 0,2 3-32 16,-2-2-16-16,1 0 0 0,1 1-128 0,0-1-16 16,1 0-128-16,0 3 192 0,-1-4-32 0,0 2-16 15,0 0 0-15,1 0 0 0,-2 0 112 0,2 2 0 16,0-1 16-16,-1-1 0 0,1-1 48 0,1 0 16 15,0-2 0-15,3 2 0 0,2-11-16 0,3 10-16 0,1 0 0 0,2-4 0 16,2 1 208-16,3-2 32 16,4-4 16-16,1-1 0 0,4-1-48 0,0-4 0 15,3-2 0-15,1 1 0 0,2-4-256 0,-1 2-48 16,1-2-16-16,-1 1 0 0,-2-5-192 0,1 3 144 0,2-1-144 0,0-1 128 16,-5 3-128-16,0 0 0 0,1-4 144 0,-2 3-144 15,-2 2 0-15,0-3 0 0,-2 3 0 0,0-3 128 16,-1 5-384-16,-1-3-80 0,-3 1-16 0,-1-1 0 31,-1 2-2400-31,1-3-464 0,2 0-112 0</inkml:trace>
  <inkml:trace contextRef="#ctx0" brushRef="#br0" timeOffset="63583.6">28900 17036 34095 0,'0'0'3024'0,"-11"11"-2416"16,-1 7-480-16,-3 6-128 0,-5 5 0 0,-3 4-208 15,-2 2 48-15,-2 3 16 0,-2 5 144 0,3 3-192 16,-1-3 192-16,2 3-192 0,0 3 192 0,2-2 0 15,1 3 0-15,2-2 0 0,1-3 0 0,3-2 0 16,4-5 0-16,4-4 0 0,1-7 0 0,3 0 0 16,1-7 0-16,1-5-128 15,-1-5-320-15,3-10-48 0,0 0-16 0,0 0-8992 16,0 0-1808-16</inkml:trace>
  <inkml:trace contextRef="#ctx0" brushRef="#br0" timeOffset="64069.09">28516 17661 23439 0,'7'-15'1024'0,"2"3"240"0,0 3-1008 0,3-1-256 0,4-3 0 0,3 1 0 15,2 0 1536-15,6 0 272 0,5 4 48 0,3-1 16 16,6 3-720-16,2-3-160 0,0 1-32 0,2-2 0 16,-1 1-352-16,2-1-80 0,-1 1-16 0,-5 1 0 15,-4 3 0-15,-4 3-16 0,-6 1 0 0,-5 1 0 16,-9 2-144-16,-12-2-32 0,0 0 0 0,0 13 0 16,-7-1-112-16,-6 5-16 0,-3 0-16 0,-7 3 0 15,-5 4-176-15,-3 0 128 0,2 3-128 0,1-3 128 16,4-1-128-16,3 0 0 0,5 0 0 0,5-3 0 0,3-2 0 0,4-2 0 15,4 0 0-15,6-5 0 0,6 0 0 16,2-4 0-16,7 0 128 0,2-3-128 0,4-4 288 16,1 0 32-16,0-4 0 0,1-3 0 0,-1-1 0 0,-1-2 16 15,-2 0 0-15,-3-3 0 0,-2-3-144 0,-2 0-16 16,-3 2-16-16,-3-3 0 0,-5-5-32 16,-3-1 0-16,-4 0 0 0,-2-2 0 0,-5 1-128 0,-2 5 160 15,0 1-160-15,-2 3 160 0,0 2-160 0,0 3 0 16,3-1 0-16,8 11 0 0,-4-6-144 0,4 6 144 15,0 0 0-15,0 0 0 0,12-6-144 0,5 2 144 16,5 0 0-16,3 3-144 0,5 1 144 0,1 1 0 16,0-1 0-16,-1 1 0 0,1 2 0 0,0-1 0 0,0 2 0 15,1 1 0-15,-1 2 0 0,-1 5 128 0,-1 2-128 16,-1 3 128-16,1 2-128 0,0 3 144 0,1 2-144 16,-5 4 160-16,-2-3-160 0,-3 4 0 0,0-2 144 15,-3 4-144-15,3 0 144 0,1 2-144 0,-1 3 192 0,5 2-192 16,5 2 256-16,7 0-48 0,8 1-16 0,9 1 0 15,7 5-16-15,7-4-16 16,6 0 0-16,6 2 0 0,3-2-160 0,4 4 0 0,5 1 0 0,5-2-13376 16,2 1-2576-16</inkml:trace>
  <inkml:trace contextRef="#ctx0" brushRef="#br0" timeOffset="65516.61">1673 13023 32255 0,'0'0'2864'0,"-9"-5"-2288"0,3-5-576 0,6 10 0 16,0 0 320-16,0 0-32 0,0 0-16 0,7-6 0 15,6-1-64-15,6 3-16 0,3 0 0 0,6 2 0 16,6-2 128-16,8-3 32 0,5 5 0 0,6-1 0 15,6 2-64-15,7 0-16 0,2-3 0 0,9-1 0 16,5 0-48-16,7 1-16 0,7-4 0 0,2 1 0 16,-2-3 112-16,8 1 32 0,3 2 0 0,2-3 0 15,2-1 32-15,3 1 16 0,5-3 0 0,0 1 0 16,1 2-48-16,2 0-16 0,3 2 0 0,3 1 0 16,-1 1-80-16,4 0 0 0,1-1-16 15,3 2 0-15,1 0-96 0,5-2-16 0,0 5 0 0,1-1 0 16,2-1 32-16,1 2 0 0,0-2 0 0,2 1 0 15,2 3-160-15,2 3 0 0,2-3-160 0,-2 3 160 0,-2 0 0 16,1 0 0-16,2 1 128 0,1-2-128 0,-5-2 0 16,6 0 0-16,4 3 0 0,-1-6 0 0,0-2 0 15,-1 0 0-15,-1-3 0 0,4 1 0 0,2-3 0 0,5 0 0 16,-2-2 0-16,3 2 0 0,0-4 208 0,5 4-64 16,0 2-16-16,0-1 0 0,0 0-128 0,-2 3 0 15,0-2-160-15,4 3 160 0,1-5 0 0,-1 4 0 16,0 2 0-16,3-2 0 0,1 0 0 0,2 4 0 15,3-1 0-15,4 2 0 0,2 0 0 0,-1 0 0 16,-2-3 0-16,3 3 0 0,3-1 0 0,3 5 0 16,2 3 0-16,-1-2 0 0,-3-4 0 0,-1 2 0 15,-4 1 0-15,3 5 0 0,1-2 0 0,2 4 0 16,-7-2 0-16,-2 2 0 0,-3-2 0 0,3 3 0 0,1 0 0 16,1 2 0-16,-1 0 0 0,-1-3 0 0,2 2 0 15,3-2 0-15,-2 2 0 0,4 2 0 0,2-5 0 0,5 0 0 16,-1-5 0-16,-2 4 0 15,-4-1 0-15,-2 3 0 0,0-3 0 0,-2 0 0 0,-3 5 0 0,-4 1 0 16,-3-3 0-16,-7 1 0 0,-4-3 0 0,-2 3 0 16,-3 1 128-16,-7-3-128 0,-4-1 0 0,-2-1 0 15,1 3 0-15,-3-4 0 0,-1-1 0 0,0 2 0 16,3-3 0-16,0-2 0 0,1 1 0 0,2-2 0 16,0-4 0-16,-1 2 0 0,-4 1 0 0,0-2 0 15,-3-5 0-15,1 3 0 0,-1 2 0 0,-4-1 0 16,-5-2 0-16,1 0 0 0,-3 1 0 0,-2-1 0 15,-6-4 128-15,2 2-128 0,1-2 0 0,-2 0 0 0,-3-4 0 16,0 3 0-16,8-3 0 0,-4 1 0 16,1 1 0-16,-1-1 0 0,4-2 0 0,-2 1 0 0,-2 4 0 15,4-2 0-15,4 1 128 0,-1-3-128 0,-4 1 0 0,6 2 160 16,6-1-160-16,-1 2 128 0,-5-4-128 0,5 6 192 16,6-2-192-16,1-3 192 0,-2 0-192 0,5-4 160 15,7 1-160-15,3 2 160 0,7 3 32 0,1-4 16 16,0 0 0-16,4 4 0 0,5-1-208 0,5 2 0 15,6 0 0-15,1 4 0 0,-3-2 0 0,1 4 0 16,0 0 0-16,1 3 144 0,4 0-144 0,1 0 0 16,4 3 0-16,0 0 0 0,-3 0 0 0,2 1 0 15,5-4 0-15,0 2 128 0,4 1-128 0,-1 1 0 0,2-2 0 16,-4 1 0-16,-3-1 0 0,-6-2 0 16,-4-2 0-16,-6 0 128 0,-5 2-128 0,-87 0 0 15,11 2-192-15,7 1 192 16,7 0-1728-16,10 0-240 0,16-3-32 0</inkml:trace>
  <inkml:trace contextRef="#ctx0" brushRef="#br1" timeOffset="76841.74">32210 2800 12895 0,'9'-6'1152'0,"1"4"-928"0,2-2-224 0,-6 4 0 16,2 3 3040-16,-1-2 560 0,1 0 112 0,1 0 32 15,-1 1-2960-15,2-1-592 0,-3 0-192 0,7 2 128 16,-3-3 192-16,-4-1 64 0,-7 1 0 0,0 0 0 16,0 0 96-16,0 0 32 0,0 0 0 0,0 0 0 15,-9-13-64-15,-1 3-16 0,0 0 0 0,2 3 0 16,-1-2 96-16,-2 0 32 0,-2 2 0 0,-2-2 0 16,-2 0-176-16,-2-1-16 0,0 0-16 0,-21-7 0 15,0 7-80-15,0-2-16 0,-2 5 0 0,1-2 0 16,-2 3-96-16,-2 1-32 0,1 3 0 0,-2-2 0 15,0 2-128-15,-1 1 128 0,0 1-128 0,-4 2 128 0,-3 1-128 16,-2 4 192-16,1-3-192 0,-1 0 192 0,0-2 0 16,2 4 0-16,-2-3 0 0,0 2 0 0,0 3-32 0,-8-3 0 15,-2-1 0-15,-1 0 0 0,1 0-160 0,-3 1 192 16,2-3-192-16,-3 2 192 0,-1 0-64 0,-3 1 0 16,-2-5 0-16,3 0 0 0,1 1 0 0,2 2-128 15,2-2 192-15,1 2-64 0,0 0 48 0,-1 0 0 16,0 1 0-16,1-2 0 0,0 0-48 0,2 1-128 15,3 2 192-15,-2 2-64 0,-2-2-128 0,-2 0 0 16,-2-2 0-16,0 2 128 0,0-2-128 0,3 5 0 16,2 1 144-16,-1-1-144 0,-3 2 0 0,-1-3 128 15,-1 0-128-15,0-2 0 0,1 2 128 0,0 4-128 16,1-4 128-16,-2 3-128 0,-4-3 0 0,0-1 144 0,-2-2-144 16,3-2 0-16,0 5 176 0,-1-1-176 0,3-1 160 15,-5-1-160-15,-1-3 192 0,0 4-64 0,1 2-128 0,2-3 192 16,1-1-192-16,-2 2 176 0,1-2-176 0,0 0 160 15,-2-2-32-15,2 0-128 0,3 0 192 16,-4 1-64-16,-3-2-128 0,-3-2 0 0,-3 0 0 0,1 1 0 16,0-2 0-16,2 3 0 0,-3 3 0 0,0-2 0 15,-1-2 0-15,4 1 192 0,0 0-64 0,4 2 0 16,1 1-128-16,-2-2 0 0,-2-2 144 0,0-1-144 16,3 1 0-16,2 1 0 0,6 3 0 0,-4-3 128 15,-3-2-128-15,-3 1 0 0,0 1 0 0,1 1 0 16,4 1 144-16,0-1-144 0,0 1 192 0,-1-2-192 15,-3-1 176-15,2 1-176 0,2-1 160 0,4 1-160 16,1 1 192-16,0-1-48 0,-2-1-16 0,-2-2 0 0,-1 0 0 0,3 0 0 16,2-1 0-16,1 0 0 0,3 2-128 0,-2-1 0 15,-5 1 0-15,-1-2 0 0,3-1 0 0,1 1 0 16,4 3 144-16,-4 0-144 0,2 1 0 16,-4-3 0-16,-1-2 0 0,2-3 128 0,1 3-128 15,4 1 0-15,3-1 0 0,0 0 0 0,-3 0 0 0,-2-2 0 16,-2 0 0-16,-1 3 0 0,2-1 0 0,3 0 0 15,3 4 0-15,-3 2 128 0,-3 2-128 0,2 1 0 16,-1-6 0-16,1 4 0 0,3 1 0 0,3 1 0 16,0 1 0-16,2 5 0 0,0-3 0 0,2 0 0 15,0-3 0-15,1 1 0 0,2-1 0 0,1 1 0 0,1-2 0 16,0-1 0-16,2 2 0 0,-1 2 0 0,-1-2 0 16,-1-1 0-16,-2-1 0 0,3 0 128 0,1-1-128 0,3-1 0 15,0-1 0-15,1 2 0 0,0 1 0 0,5 3 128 16,0-2-128-16,0-3 0 0,0 0 128 0,2-1-128 15,2-2 192-15,4-1-48 0,2 1 0 16,3-1 0-16,2 3 16 0,3-2 0 0,-1-2 0 0,2 1 0 16,1 0-160-16,3 0 128 0,-1-4-128 0,5 1 128 15,-2 3-128-15,3-3 128 0,0 0-128 0,1 2 128 16,1-2-128-16,-1 0 128 0,0-3-128 0,2 4 128 16,-1-3-128-16,1 0 0 0,1-1 0 0,0 0 128 15,-1-6-128-15,1 2 0 0,-1 2 0 0,-1 0 0 16,0-3 0-16,0 1 0 0,5-2 128 0,-4-1-128 15,4 4 0-15,-3-1 0 0,2-2 0 0,0-3 0 0,2-3 0 0,0-1 0 16,-2-1 0-16,0 0 0 0,2-5 0 0,-2 1 0 16,1 0 0-16,0-3 0 0,4-2 0 0,-2 1 0 15,-1-2 0-15,1 1 128 0,2 0-128 0,-1 1 128 16,1 0-128-16,2 1 128 0,-2-5-128 16,5 1 128-16,0-2-128 0,3-3 128 0,0 0-128 0,2 0 0 15,0-2 144-15,4-2-144 0,-1-3 0 0,4 1 0 16,0-5 0-16,1 0 0 0,0-1 0 0,3 0 0 15,-3 2 0-15,3 1 128 0,-3-1-128 16,-1 3 0-16,-1 3 0 0,-2 2 0 0,0 1 128 0,-4 6-128 16,1 0 128-16,-2 4-128 0,1-1 128 0,-2-1-128 15,-2 7 128-15,1 0-128 0,-1 4 0 0,-1 2 144 16,1 1-144-16,-1 1 0 0,0-1 144 0,-1 1-144 16,0 1 0-16,-1 3 144 0,0 2-144 0,0 2 0 0,1-3 0 15,2 1 0-15,-2 2 0 0,3-3 0 0,-1 2 0 0,0 0 0 16,0-3 0-16,1 1 0 0,-2-1 0 0,2 1 0 15,-1-1 0-15,1-1 0 0,-3 1 0 0,3 4 0 16,-2-3 0-16,-1 3 0 0,3 1 0 0,0-1 0 16,0 1 0-16,1-2 0 0,-1 0 0 0,0-3 0 15,-2 2 0-15,2-1 0 0,-2 2 0 0,1 2 0 16,-3 1 0-16,4-5 0 0,-2 4 0 0,1-2 0 16,-1 2 0-16,1-2 0 0,-2 2 0 0,2-3 0 15,-3 1 0-15,0 11 0 0,0 0 0 0,0 0 0 16,2-6 0-16,-2 6 0 0,0 0 0 0,0 0 0 0,0 0 0 15,0 0-176-15,0 0 176 0,0 0-128 0,0 0-16 16,-9 3 0-16,2 4 0 0,-1 2 0 16,-1-4-672-16,4 2-128 0,1 0-16 15,-2 2-16-15,-2 1-1696 0,3 2-336 0,0-1-64 16</inkml:trace>
  <inkml:trace contextRef="#ctx0" brushRef="#br1" timeOffset="77889.08">31716 2764 5519 0,'0'0'496'0,"-8"-1"-496"0,8 1 0 0,0 0 0 0,-10 1 3248 0,10-1 544 16,-9 4 112-16,9-4 32 0,-5 7-2864 0,5-7-576 15,0 0-112-15,0 0-32 0,-1 11 432 0,2 0 96 16,-1-11 16-16,5 6 0 0,-5-6-16 0,10 8 0 15,-1-4 0-15,3-2 0 0,0 0-128 0,2-1-32 16,2 0 0-16,1-2 0 0,2-3-304 0,1 0-64 16,-1-3-16-16,1 2 0 0,2 2 64 0,0-1 16 15,5-2 0-15,-3 1 0 0,0-4-96 0,-1-3 0 16,-1 1-16-16,0 1 0 0,-2-3 0 0,1 0 0 0,0 1 0 16,-1-4 0-16,-1 0-32 0,2-1 0 0,-2 0 0 15,-8 4 0-15,4-5-16 0,3-5 0 0,1-3 0 0,3-5 0 16,1-1 112-16,1-5 16 0,0 1 0 0,20-41 0 15,-4 4-96-15,-6 1-16 0,-2 0 0 16,-5 5 0-16,-6 0 0 0,-2 9 0 0,-2 1 0 0,-3 2 0 16,-5-2 112-16,-2 1 0 0,0 0 16 0,-1 3 0 15,-1 1-160-15,0 7-48 0,0 2 0 0,0 7 0 16,-1 6-192-16,0 4 0 0,-1 3 0 0,0 1 0 16,1 3-144-16,0-1-32 0,-1 1 0 0,0 4 0 31,1 4-1120-31,0-1-240 0,-4 12-32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1:18:43.4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1903 13079 13823 0,'0'0'608'0,"0"0"128"0,9-9-592 0,-2 0-144 15,0 4 0-15,-7 5 0 0,7-8 2080 0,-7 8 384 0,4-10 80 0,0 1 16 16,-4 9-864-16,0 0-160 15,0 0-48-15,0 0 0 0,-3-9-320 0,2 0-64 0,1 9-16 0,-9-6 0 16,-2 2-80-16,-3 2-32 16,1 3 0-16,-3 1 0 0,-2 1-352 0,-1 2-80 15,0 4-16-15,-2 0 0 0,1 4-176 0,0 2-32 16,-1 0-16-16,1 3 0 0,-2 1-144 0,2 3-32 0,1-1 0 16,2 5 0-16,5-2-128 0,2 1 160 0,2 3-160 15,3 0 160-15,0-1-160 0,5-3 0 0,5 0 0 0,3-2 128 16,2-3-128-16,4-1 0 0,3-2 0 15,6-3 128-15,1-3 32 0,3 1 0 0,-1-3 0 0,2 1 0 16,-3-5 0-16,4 0 0 0,0-1 0 0,1-1 0 16,-2-2-160-16,0-3 0 0,0-2 0 0,-6 1 0 15,0-3-2192-15,0-1-320 16,-2-6-64-16</inkml:trace>
  <inkml:trace contextRef="#ctx0" brushRef="#br0" timeOffset="218.4">2288 13398 16575 0,'0'0'736'0,"0"0"160"0,0 0-720 15,5 11-176-15,0-2 0 0,-4 6 0 0,1 3 3888 0,-2 1 736 16,-2 2 160-16,1 0 16 0,-3 2-2640 0,2 2-544 16,-1 3-96-16,-2-1-32 0,-5-3-672 0,2 3-144 15,5 3-32-15,-2-3 0 0,-3-1-368 0,3-4-80 0,2 0 0 0,1-3-16 16,0-2-176-16,1-2 0 15,0-5 144-15,1 1-144 16,0-11-880-16,0 0-240 0,0 0-48 0,0 0-10672 0,0 0-2144 0</inkml:trace>
  <inkml:trace contextRef="#ctx0" brushRef="#br0" timeOffset="583.64">2813 13032 15663 0,'-14'3'688'0,"14"-3"144"0,0 0-656 0,0 0-176 16,-8-1 0-16,8 1 0 0,0 0 2352 0,0 0 432 15,0 0 96-15,0 0 0 0,0 0-1088 0,0 0-240 16,13 4-32-16,1-4-16 0,0-3-368 0,4-2-80 16,2 0-16-16,4 0 0 0,3-4-384 0,1 2-80 15,1-5 0-15,2 6-16 0,-1-3-304 0,-1 4-64 16,-1 1-16-16,-2-1 0 0,-3-1-176 0,-4 2 0 15,-4 3-192-15,-1 1-11008 16,-4 0-2176-16</inkml:trace>
  <inkml:trace contextRef="#ctx0" brushRef="#br0" timeOffset="729.26">2870 13278 23039 0,'0'0'1024'0,"0"0"192"0,0 0-960 0,0 0-256 0,10-2 0 0,3-1 0 15,2 1 2544-15,3-5 464 0,1 2 80 0,4 0 32 16,2 1-1776-16,5-3-368 0,0 0-64 0,3-3-16 15,2 3-480-15,-5-4-96 0,-1 4-32 16,-1-3 0-16,-1 2-288 0,-4 2 0 0,-4-5-176 0,-3 6-16864 16</inkml:trace>
  <inkml:trace contextRef="#ctx0" brushRef="#br0" timeOffset="1215.43">4237 12537 29311 0,'0'0'1296'0,"0"0"272"0,-3-7-1248 0,-1 2-320 0,4 5 0 0,-7-3 0 15,-5 2 1152-15,-3 1 160 16,0 1 32-16,-4 4 16 0,-5 3-704 0,-12 2-144 16,0 3-16-16,5 3-16 0,-1 3-256 0,1 7-48 15,-1 4-16-15,3 6 0 0,3 2-160 0,1 5 160 0,3 0-160 0,4 3 160 16,6-3-160-16,5-1 0 15,4-5 0-15,8-6 0 0,5-7 0 0,7-4 0 0,3-9 144 0,4 1-144 16,3-6 336-16,6-3 0 0,5-6 0 0,5-2 0 16,2-6 240-16,-1-2 64 0,0-4 0 0,-4-7 0 15,-2-2-80-15,1-4-16 0,-4 2 0 16,-4-2 0-16,-5-2 48 0,-3 0 16 0,-5-2 0 0,-4 1 0 16,-5-3 0-16,-6 1 0 0,-5-2 0 0,-4 4 0 15,-2 1-208-15,-4 3-32 0,-6 5-16 0,-1 3 0 16,0 1-352-16,-2 4 128 0,-2 2-128 0,-2 7 0 15,-4 2-1344-15,-4 8-320 0,-3 3-80 16,-2 5-17920-16</inkml:trace>
  <inkml:trace contextRef="#ctx0" brushRef="#br0" timeOffset="1716.5">1856 14465 17615 0,'0'0'768'0,"0"0"192"0,0 0-768 16,0 0-192-16,0 0 0 0,-1-12 0 0,1 12 1952 0,0 0 352 15,-7-10 80-15,7 10 16 0,-11-4-640 0,-1 4-128 16,1 1-32-16,-1 7 0 0,-2-3-608 0,0 6-128 16,2 2-32-16,-5 5 0 0,1-1-336 0,-1 3-80 15,2 2-16-15,1 3 0 0,-1 5 32 0,2-2 0 16,2 1 0-16,2-1 0 0,1 0-112 0,3 0-32 16,2-2 0-16,5-1 0 0,0-2-80 0,3-4-16 15,2-4 0-15,3-1 0 0,3-1 0 0,2 0 0 16,-2-6 0-16,3 1 0 0,3-3-32 0,1-3-16 15,1-2 0-15,2-2 0 0,2-2-288 0,3-6-64 16,1 0-16-16,4-5-11776 16,2-3-2352-16</inkml:trace>
  <inkml:trace contextRef="#ctx0" brushRef="#br0" timeOffset="2063.71">2189 14633 25791 0,'10'-5'2304'0,"3"-2"-1856"0,2-1-448 0,3 2 0 15,0-1 1648-15,1 2 224 0,0 0 48 0,0-1 16 16,0 6-592-16,-3 1-128 0,0 3-32 0,-4 0 0 16,0 1-736-16,-3 6-128 0,1 1-48 0,-4 1 0 15,-5 3-80-15,-1 2 0 0,-3 2-16 0,-6 4 0 16,-4 3 208-16,-2-1 32 0,-2 5 16 0,1-1 0 0,-2-5-96 0,0 1-16 15,0-3 0-15,2-1 0 0,1-1-64 16,1 1 0-16,6-3-16 0,3-6 0 0,2-3-96 16,3-10-16-16,0 0 0 0,8 9 0 0,2-4 96 15,4-4 16-15,4-3 0 0,4-3 0 0,2 2 80 0,1-1 32 16,2-1 0-16,5-3 0 0,2 5-208 16,0-2-144-16,1-4 192 0,-1 1-192 0,0-1 128 0,-5 0-128 15,-3 2 0-15,-2-1 0 16,-2 2-816-16,-3-3-208 0,-4 1-64 0,-2-5-11648 15,-2 5-2352-15</inkml:trace>
  <inkml:trace contextRef="#ctx0" brushRef="#br0" timeOffset="2359.02">3028 14290 26719 0,'-13'1'1184'0,"13"-1"240"0,0 0-1136 0,0 0-288 0,0 0 0 0,0 0 0 16,0 0 2032-16,0 0 336 0,0 0 80 0,12 0 16 15,0-4-1072-15,4-1-224 0,3-1-32 0,2 1-16 16,5-4-528-16,0 3-96 0,1-4-32 0,0 2 0 15,-3-2-240-15,-1 2-48 0,-2 3-16 0,0-1 0 0,-2 1-160 0,-1 2-176 16,-3 2 48-16,-6 2 0 16,-2-1-2112-16,-7 0-400 0,0 0-96 0</inkml:trace>
  <inkml:trace contextRef="#ctx0" brushRef="#br0" timeOffset="2517.98">3016 14540 25567 0,'0'0'1136'0,"0"0"224"0,0 0-1088 0,0 0-272 16,0 0 0-16,13 6 0 0,2-3 2144 0,4-1 368 15,3-5 80-15,5-3 16 0,2-6-960 0,4 2-192 16,-1-3-48-16,3-1 0 0,4-3-544 0,-1 0-112 16,-2-1-32-16,-9 8 0 0,2-3-368 0,3 1-80 0,-3 0-16 0,2-2 0 31,-3 4-1184-31,0 2-240 0,-4 0-48 0,8-3-16912 0</inkml:trace>
  <inkml:trace contextRef="#ctx0" brushRef="#br0" timeOffset="2866.79">4055 14085 911 0,'15'-14'0'0,"-6"3"0"0,1-3 0 0,2 0 0 0,-1 3 0 0,-3-5 0 15,1 6 7184-15,-4 3 1360 0,-1-2 272 0,-2 4 48 16,-2 5-5808-16,0 0-1168 0,0 0-224 0,0 0-64 15,-9 5-720-15,-2 4-160 0,-5 8-16 0,1 1-16 0,-3 0-208 0,-10 16-32 16,2 2-16-16,3 3 0 0,3 7-112 0,3-2 0 16,3 5-16-16,5-9 0 0,4 0-96 0,4-2-16 15,5-5 0-15,2-4 0 0,3-6 32 16,5-3 0-16,4 1 0 0,5-7 0 0,2-3 160 16,5-8 48-16,3-3 0 0,3-4 0 0,1-6 48 15,-1-5 16-15,-2-6 0 0,-1-3 0 0,-1-6-96 0,-2 2-16 16,-2-3 0-16,-5-5 0 0,-6-4-32 15,-5-2-16-15,-4 2 0 0,-6 2 0 0,-4-7-48 0,-4 4-16 16,-6 3 0-16,-4 3 0 0,-7 6-272 0,-1 5 0 16,-4 2 128-16,-4 6-128 15,-4 6-784-15,-4 5-224 0,-4 2-32 0,-4 7-21152 0</inkml:trace>
  <inkml:trace contextRef="#ctx0" brushRef="#br0" timeOffset="4264.62">1697 16147 4607 0,'6'-9'400'16,"4"0"-400"-16,3-3 0 0,-3-1 0 16,-1-2 3040-16,0 3 528 0,0-1 96 0,-1 5 32 0,-2-5-1984 0,0 3-400 15,-2 2-80-15,-1-1-16 0,-3 9 112 16,0-7 16-16,-2 1 0 0,2 6 0 0,0 0-240 0,-5-7-32 16,-2 3-16-16,-2 1 0 0,0 2-256 0,-2 2-48 15,-3 1-16-15,-3 3 0 0,-2 1-320 0,-1-1-64 16,-2 3-16-16,-2 2 0 0,-3 3-128 0,0-3-16 15,0 1-16-15,1 0 0 0,2-1-176 0,2 1 0 16,2-3 0-16,0-1 128 0,4 1-128 0,2-3 0 16,3 0 144-16,11-5-144 0,0 0 0 0,0 0 0 15,0 0 0-15,0 0 128 0,-1 12-128 0,1-12 0 16,0 0 0-16,12 14 0 0,5 0 0 0,1-2 144 16,0 5-144-16,-1-1 160 0,0 3-160 0,-1 6 0 15,1 0 144-15,-1 8-144 0,-3 1 0 0,-1 4 0 0,-1 3 0 16,-3 5 0-16,-5 0 0 0,0 1 0 15,-3 1 0-15,-3 0 0 0,-3 6 0 0,-4-1 0 0,-4 0 0 0,-1 1 0 16,-3-2 128-16,1-1-128 0,0 0 128 16,-1-4-128-16,0-5 192 0,0 1-16 15,0 3-16-15,1-3 0 0,-4 3-160 0,3-6 192 0,4 0-192 0,2-5 192 16,0-2-192-16,5-1 0 0,2-3 144 0,2-2-144 16,2-4 0-16,5 0 0 0,1-3 0 15,2-1 128-15,5-5-128 0,3-2 128 0,3-1-128 0,2 2 128 16,4-6 144-16,2 0 48 0,-1-1 0 0,3-3 0 15,3-2-48-15,0 0 0 0,0-3 0 0,2-2 0 16,1-4-96-16,1 2-32 0,-5 2 0 0,2-5 0 16,0 0-144-16,-3-2 128 0,0-1-128 0,-1 2 128 15,-2-3-992-15,-2 1-208 16,-1-1-32-16,-2-1-10288 0,-1-1-2064 0</inkml:trace>
  <inkml:trace contextRef="#ctx0" brushRef="#br0" timeOffset="4566.13">2264 16015 26031 0,'0'0'1152'0,"0"0"240"0,0 0-1120 0,0 0-272 16,0 0 0-16,0 0 0 0,0 0 656 0,0 0 80 0,0 0 16 0,10 9 0 16,-1 0 16-16,0 5 0 15,-2 0 0-15,4 3 0 0,-1 2-272 0,1 1-48 0,1 0-16 0,0 0 0 16,1 3-256-16,0 0-48 0,0-3-128 0,-3 2 192 16,2-3-48-16,0 0-16 0,-1 0 0 0,-2 0 0 15,-2-6-128-15,-1 0-256 0,0-1 64 0,-1-4 16 31,2-2-2256-31,-7-6-448 0,0 0-80 0</inkml:trace>
  <inkml:trace contextRef="#ctx0" brushRef="#br0" timeOffset="4780.68">2549 15926 18431 0,'0'0'1632'0,"0"0"-1312"15,-3-8-320-15,3 8 0 0,0 0 2624 0,0 0 448 16,-8-4 80-16,8 4 32 0,0 0-1456 0,-11 6-272 15,-3 4-64-15,0 1-16 0,-2 3-672 0,0 4-144 16,1 2-32-16,1 2 0 0,-3 3-272 0,2-2-64 16,1 1-16-16,2 4 0 0,0 5-176 0,2-3 0 15,4-2 144-15,-2-1-144 0,3-1 0 0,1-2 0 16,3-1 0-16,-2-5 128 16,2-4-1536-16,1-2-320 0,4 2-48 0,-4-14-13136 0</inkml:trace>
  <inkml:trace contextRef="#ctx0" brushRef="#br0" timeOffset="4966.47">2763 16194 28271 0,'7'12'1248'0,"-7"-12"272"0,4 12-1216 0,-1 0-304 0,1 3 0 0,-4 1 0 15,-4 0 1280-15,2 2 208 0,-1 2 48 0,2-1 0 16,1 0-960-16,0 0-192 0,0-1-48 0,1 1 0 15,2 0-336-15,-3 3 0 0,-3-3 0 0,3-2 0 16,2 0-2544-16,-4-4-576 0</inkml:trace>
  <inkml:trace contextRef="#ctx0" brushRef="#br0" timeOffset="5260.47">2268 16934 20271 0,'0'0'896'0,"0"0"192"0,5-10-880 0,-5 10-208 15,0 0 0-15,10-4 0 0,-10 4 2240 0,10 0 384 16,-1 4 96-16,1 5 16 0,-1-3-1344 0,1 5-272 15,2 1-48-15,0 4-16 0,1 1-512 0,4 1-96 16,-2 1-32-16,1 1 0 0,0 2-224 0,0 1-64 0,1-4 0 0,-3 2 0 16,-3 0-128-16,-1-1 0 15,-1-1 0-15,-1-1 0 16,-2-6-1072-16,-1 2-192 0,-1-5-32 0,-4-9-13312 0</inkml:trace>
  <inkml:trace contextRef="#ctx0" brushRef="#br0" timeOffset="5450.04">2521 16916 29087 0,'0'0'1280'15,"-4"8"272"-15,0 3-1232 0,-1-1-320 0,0 4 0 0,-5 3 0 16,1 1 896-16,-3 2 112 0,0 2 16 0,-4 3 16 0,0-1-304 0,-1 3-64 16,1-7-16-16,2 3 0 0,1 1-416 0,2 3-96 15,0-6-16-15,4 1 0 0,2 1-128 0,2-3 0 16,2 1 0-16,1-1-176 15,4-1-2256-15,-2-1-448 0</inkml:trace>
  <inkml:trace contextRef="#ctx0" brushRef="#br0" timeOffset="5762.7">2685 17239 25103 0,'0'0'1104'0,"0"0"240"0,10-4-1072 0,0-1-272 15,0 2 0-15,3 0 0 0,1 0 1776 0,1-1 288 0,0-2 64 0,-5 5 16 16,1 2-656-16,-1 3-128 0,0 1-16 0,0 0-16 16,2 3-752-16,-5 2-128 0,1 2-48 0,-3 4 0 15,-1-4-96-15,-2 4-32 16,-2 3 0-16,-1 1 0 0,-2 2 48 0,0-1 16 0,-2 0 0 0,-2-2 0 16,0 1-32-16,-2 9-16 15,2-3 0-15,2-1 0 0,1-2-96 0,2-5-32 16,-1-3 0-16,3-7 0 0,4 2 64 0,-1-4 16 0,2 1 0 15,-1-1 0-15,3-4-240 0,3 1 0 0,1-3 0 0,1-1 0 16,4-1 192-16,0 0 0 0,2-6 0 0,1 1 0 16,0-2-192-16,1 0 144 0,2-1-144 0,-2-1 128 15,-2-2-1248-15,2-1-256 16,-1-3-48-16,7-7-16976 0</inkml:trace>
  <inkml:trace contextRef="#ctx0" brushRef="#br0" timeOffset="6315.37">3046 15784 6447 0,'-30'-11'576'0,"14"1"-576"16,1-1 0-16,1-4 0 0,1-2 3264 0,0-1 560 16,2 0 96-16,-1 1 32 0,6-2-2208 0,0 2-432 15,2 2-96-15,0 1 0 0,3-3-96 0,3 1-16 16,1 2 0-16,3 1 0 0,3 0-224 0,4 3-48 0,1-3-16 16,4-1 0-16,2 7-112 0,3-2 0 0,1 3-16 0,1-2 0 15,2 2-240-15,1 3-64 0,0 1 0 0,0 2 0 16,-1 2-128-16,-2 3-48 0,-2 7 0 0,-1 4 0 15,-1 7-208-15,-3 7 144 0,-4 5-144 0,-3 7 128 16,0 10-128-16,-5 5 0 0,-4 10 144 0,-3 5-144 16,-1 0 160-16,-2 1-32 0,0 0-128 0,-2 4 192 15,-2 0 0-15,4-3 0 0,3-4 0 0,1-6 0 16,0 1-48-16,4-6-16 0,2-6 0 0,3-1 0 0,2-3 32 16,6-4 0-16,1 2 0 0,5-2 0 0,-1-7-160 0,4-2 192 15,1-5-192-15,1-1 192 0,1-6-64 0,-2 0-128 16,-3-4 192-16,-1-1-64 0,-2 0-128 0,-3-2 192 15,-4-3-192-15,-3-4 192 0,-2 1-192 0,-2 2 128 16,-5-4-128-16,-1 3 128 0,-1-12-128 16,-6 11 192-16,-3 4-192 0,-4-1 192 0,-4 1 64 0,-2 2 32 15,-4-1 0-15,-3 1 0 0,1-4 32 0,-3 3 0 16,-1 3 0-16,-1 2 0 0,1-2-176 0,1-1-16 16,3-4-128-16,-3 1 192 0,2-1-64 0,4-3-128 15,1-2 176-15,5-1-176 16,2-6-1120-16,5-2-336 0,2-5-64 0,5-5-10496 15,6-7-2096-15</inkml:trace>
  <inkml:trace contextRef="#ctx0" brushRef="#br0" timeOffset="6578.56">3750 16254 27647 0,'0'0'2448'0,"0"0"-1952"0,4-10-496 0,1 1 0 16,1-4 848-16,4 3 80 0,2 1 16 0,3-4 0 16,5 1 176-16,-4 3 32 0,1-1 16 0,4 2 0 0,-1-5-752 0,2 6-160 15,-1-1-16-15,1 4-16 0,-4 2-224 0,-4 3 0 16,-2 1-144-16,1 10 144 15,-8 3-3296-15,-7 3-560 0</inkml:trace>
  <inkml:trace contextRef="#ctx0" brushRef="#br0" timeOffset="6701.74">3783 16471 16575 0,'-14'10'1472'0,"14"-10"-1168"15,0 0-304-15,0 0 0 0,0 0 2576 0,0 0 464 16,8-5 96-16,4-2 0 0,3-7-720 0,-1 3-160 16,4 0-16-16,4-3-16 0,2-1-1280 0,4-4-256 15,1 0-48-15,4 1-16 0,2 0-432 0,0 2-64 16,1-1-128-16,-1 3 176 15,1 3-1584-15,-3-2-320 0,-2 0-64 0</inkml:trace>
  <inkml:trace contextRef="#ctx0" brushRef="#br0" timeOffset="7284.4">4942 15078 13823 0,'-4'-22'608'16,"2"10"128"-16,-1 0-592 0,1 2-144 0,-2-4 0 0,-2 4 0 15,-5 2 3008-15,0 6 560 0,-1-1 112 0,-4 5 32 0,-4-2-2384 0,-2 2-480 16,-2 4-80-16,-2 5-32 0,-3-4-288 0,2 3-64 16,2-1-16-16,1 3 0 0,4 2-112 0,-1-4 0 15,2 0-16-15,5-4 0 0,3 3-48 0,3-1-16 16,3 2 0-16,5-10 0 0,0 0 208 0,0 0 64 16,0 0 0-16,4 10 0 0,1 0 16 0,3-3 16 15,-8-7 0-15,14 11 0 0,-2 5-176 0,1-1-48 16,0 3 0-16,-2 4 0 0,-1 4-256 0,0 7 0 15,2 5 0-15,-3 5 0 0,-3 0 0 0,-1 7 0 16,-1 6 0-16,-1-1 0 0,-5-3 128 0,-1 1-128 0,-3 2 0 16,0 2 0-16,-3 0 0 0,-1-1 0 15,-3-2 0-15,2-6 0 0,1 1 208 0,0 1-64 16,-2-4-16-16,1-2 0 0,-3-6 48 0,1 0 0 16,5 2 0-16,1-2 0 0,2-2-176 0,1-2 160 15,1-2-160-15,2-1 160 0,1-1-160 0,3-5 0 16,0 1 0-16,2 0 0 0,3 0 192 0,1-3-64 0,5-3 0 15,1-2 0-15,-1-3 192 0,1-1 48 0,2 0 0 16,1 0 0-16,2-3-80 0,3-3-16 0,1-2 0 0,-1 1 0 16,-1-5-80-16,-1-1-32 0,1-1 0 0,1 0 0 15,2-1-160-15,-1-1 192 0,-2-1-192 0,-1-2 192 16,0 1-192-16,-1 0-144 0,1-5 144 0,-6 4-208 16,0 2-1488-16,2-5-288 15,-1 2-64-15</inkml:trace>
  <inkml:trace contextRef="#ctx0" brushRef="#br0" timeOffset="7683.82">5459 14989 18431 0,'-1'-14'816'0,"1"14"160"0,-4-4-784 0,1 2-192 16,-3-5 0-16,1 5 0 0,-2 1 1600 0,-2 2 288 15,-1 5 48-15,-2-1 16 0,-2 7-816 0,-1 0-176 0,-3 8-16 16,-7 10-16-16,2-1-192 0,4-2-32 16,1 2-16-16,8-10 0 0,1 4-288 0,4 3-48 15,0-4-16-15,5-1 0 0,5-1 48 0,3-2 16 16,2-2 0-16,4 0 0 0,1-7 304 0,3-1 48 0,1-5 16 0,1-2 0 15,-1-2-32-15,3-2 0 16,-3-3 0-16,1-4 0 0,-1-1-96 0,-1 0 0 0,-1-3-16 0,-2 0 0 16,-1-1-176-16,-3 1-16 0,-3-1-16 0,1-2 0 15,-5 1-112-15,-3-2-32 0,-4 3 0 0,0 0 0 16,-5 1-272-16,-1-4 160 0,-1 5-160 0,2 5 128 16,-2 5-320-16,0 1-80 0,-2 4-16 0,0 3 0 15,-4 5-2640 1,3-1-528-16</inkml:trace>
  <inkml:trace contextRef="#ctx0" brushRef="#br0" timeOffset="8012.13">5527 15862 17503 0,'-17'19'768'0,"10"-6"176"0,-3 2-752 0,-2 8-192 16,1-1 0-16,-3 2 0 0,-3 8 2416 0,2 1 448 15,2 0 80-15,0 1 32 0,2-2-1632 0,2 0-320 16,4-2-64-16,0-1 0 0,4-3-384 0,3-2-80 16,3 0-16-16,3-5 0 0,2-2 160 0,3-6 48 15,2-1 0-15,3-3 0 0,2-5 112 0,3-3 32 16,3-4 0-16,3-1 0 0,1-7-144 0,1-1-32 16,-1-3 0-16,2-3 0 0,-4-2-32 0,0 2-16 0,-3-7 0 15,-2 2 0-15,-4-4 32 0,-3 1 0 16,-5-3 0-16,-3 0 0 0,-7 3-224 0,-1-3-32 0,-4-1-16 15,-4 4 0-15,-2-1-176 0,-4 5-48 0,2 0 0 16,-5 3 0-16,-2 4-144 0,-1 1 0 0,-4 2 0 16,-1 5 0-1,3 4-416-15,0 0-64 0,0 3-16 0,2 1 0 16,1 1-2112-16,2 0-416 0,2 0-96 0</inkml:trace>
  <inkml:trace contextRef="#ctx0" brushRef="#br0" timeOffset="8514.52">5621 14437 25919 0,'0'0'1152'0,"10"-3"224"0,2-6-1104 0,0 0-272 15,1 0 0-15,1-1 0 0,0-3 1088 0,1 2 144 16,0 0 48-16,3-1 0 0,1 4-320 0,0-3-48 16,2 2-16-16,-1-1 0 0,0 3-304 0,-1 0-64 15,-2 3-16-15,1 1 0 0,0 1-160 0,-3 2-32 16,-2 0-16-16,-1 2 0 0,0 0-176 0,-2 1-128 16,0 4 144-16,-1-1-144 0,-1 2 176 0,-1 1-176 0,-3-3 192 0,2 3-192 15,-2-2 288-15,0 6-48 16,0 2-16-16,0-1 0 0,-1 3-32 0,1 2 0 15,0 5 0-15,-1 2 0 0,0 5-64 0,0 4 0 0,-2 2-128 16,2 6 192-16,-2 8-192 0,3 6 128 16,1 6-128-16,3 5 0 0,-1 0 0 0,7 5 0 0,4 3 0 0,2 2 0 15,6 4 0-15,3 0 0 0,1-2 0 0,5 1 0 16,2-1 0-16,1 3 0 0,-1-2 0 0,-2-1 0 16,1-4 128-16,-6-2-128 0,-4-1 0 0,-5-2 144 15,-5-1-144-15,-2-4 0 0,-8-6 144 0,-4 23-144 16,-7-11 304-16,-2-11-16 0,-7-4 0 15,-5-4 0-15,-5-1 512 0,-2-3 96 0,1-10 32 0,-3 0 0 16,-4 2-192-16,0-8-32 0,-2-1-16 0,1-3 0 16,1-5-384-16,3-1-80 0,5-6-16 0,2-2 0 0,2-4-208 15,2-4-128-15,1-1 128 0,3-6-208 16,2-5-2272-16,2-5-448 16</inkml:trace>
  <inkml:trace contextRef="#ctx0" brushRef="#br0" timeOffset="10720.2">16427 13491 16575 0,'-3'10'1472'0,"1"-3"-1168"16,-5 3-304-16,1-1 0 0,-2 4 2032 0,-2-3 336 16,0 3 80-16,-3 0 16 0,-2-6-288 0,0 2-48 15,-2-4-16-15,1-1 0 0,-1-1-320 0,2-5-64 16,1-1 0-16,-1-1-16 0,-1-3-160 0,2-3-16 15,0-2-16-15,3-6 0 0,2-3-480 0,3-1-80 16,3-6-32-16,3-2 0 0,4-3-352 0,4-2-80 16,3-3-16-16,4-3 0 0,3 4-288 0,5 0-48 15,4 0-16-15,2 2 0 0,3 7-128 0,1-2 0 0,1 5 0 16,2 0 0-16,-1 6 0 0,1 3 0 16,-3 9 0-16,3 2 0 0,-5 1 0 0,0 9 0 0,-4 3 0 15,-3 6 0-15,-4 5 0 0,-2 2 0 0,-4 5 0 16,-4 2 0-16,-4 5 0 0,-3 5 0 0,-4 2 0 15,-4 4 0-15,-6-2 0 0,-3 1 0 0,-2-3 0 16,-3-3 128-16,-3-4-128 0,-1-7 160 0,-2-2-160 16,1-5 160-16,0 0 64 0,-2-7 16 0,-2-2 0 0,1-5 0 15,0-3 64-15,0-4 16 0,3-6 0 0,0-6 0 0,7 0-32 16,2-4 0-16,1-4 0 0,2-8 0 0,2-4-96 16,5-3-32-16,3-4 0 0,3 1 0 0,4-3-160 15,4 2 0-15,3 1 144 0,4 4-144 0,5 1 0 0,2 2 0 16,1 4 0-16,4 4 0 0,12-5 0 0,-1 10 0 15,3 6 0-15,0 8 0 0,-3 3 0 0,-2 7-128 16,-4 10 128-16,-2 2 0 0,-4 4 0 0,-6 1-128 16,-3 8 128-16,-4 6 0 0,-6 4 0 0,-8 3 0 15,-7 5 0-15,-3-1-128 0,-4 0 128 16,-4-3 0-16,-3-1 0 0,-3-7-128 0,-4-2 128 16,-3-7 0-16,6-8 0 0,-3-2 0 0,-3 1 144 0,1-7-144 15,-5-1 192-15,0-3-192 0,-2-2 192 0,0-4-64 16,1-4 0-16,3-4-128 0,4-6 176 0,2-6-176 15,3-3 160-15,4-7-160 0,-2-11 144 0,8-5-144 16,8-1 128-16,6 3-128 0,6 3 0 0,8-1 128 16,7 1-128-16,4 3 0 0,7 3 0 0,5 2 0 15,3 1 0-15,5 7 0 0,3 2 0 0,1 6 0 16,0 4 0-16,-1 8 0 0,-1 3-128 0,-2 7 128 16,-3 6 0-16,-4 10 0 0,-4 0 0 0,-4 5 0 15,-9 4-144-15,-3 6 144 0,-8 2 0 0,-6 6 0 0,-8 1 0 16,-6 2 0-16,-9-3 0 0,-5 2-128 0,-4-5 128 0,-4-3 0 15,-4-5 0-15,-2-3 0 0,-5-4 0 0,-1-2 0 16,-2-4 128-16,-3-6-128 0,1-1 176 16,-3-4-176-16,0-6 160 0,2-9-160 0,-1-2 128 0,-11-10-128 15,10-3 144-15,10-9-144 0,5-6 160 0,9-3-160 0,8-8 144 16,9 1-144-16,5-2 128 0,11 2-128 16,6 0 0-16,6 15 128 0,4-4-128 0,8 3 0 15,5 4 0-15,6-2 0 0,6-1 0 0,4 4 0 16,2 5 0-16,3 4 0 0,4 3 0 0,-4 3 0 0,1 7-128 0,-2 3 128 15,-5 6 0-15,-2 8 0 0,-7-2 0 0,-2 8 0 16,-8 3 0-16,-5 7 0 0,-8 2-128 0,-8 6 128 16,-9 3 0-16,-7 2 0 0,-11 4 0 15,-2-1 0-15,-8 1-144 0,-2-5 144 0,-4-5 0 0,-4-3 0 16,-1-4 0-16,-3-2 0 0,-3-3 0 0,1-6 0 16,-3-3 0-16,1-2 0 0,10-2 128 0,-2-8-128 15,0-2 0-15,3-2 0 0,1-7 144 0,4-1-144 16,2-7 128-16,5 0-128 0,1-15 128 0,5 0-128 15,10 1 128-15,7-2-128 0,7-1 0 0,7-2 0 16,8 2 128-16,8 1-128 0,5 1 0 0,6 2 0 0,4-2 0 0,6 4 0 16,3 8 0-16,1 3 0 15,2 6 0-15,0 1 0 0,-1 6 0 0,-3 5 0 16,-4 5 0-16,-6 7 0 0,-7 5 0 0,-5 6 0 0,-8 5-144 16,-6 7 144-16,-9 0 0 0,-7 4 0 0,-9 6 0 15,-7-2 0-15,-9 5 0 0,-6-6 0 16,-7 0 0-16,1-6 0 0,-4-4 0 0,0-5 0 15,-4 0 0-15,-2-5 0 0,1-2 0 0,-3-3 0 0,0-5 0 0,1-3 0 16,4-5 0-16,-1-5 128 0,3-7-128 0,7-2 0 16,7-7 128-16,4-1-128 0,4-5 0 0,7-6 144 15,4-2-144-15,7-5 128 0,6 1-128 0,6-2 128 16,7 0-128-16,8-3 0 0,7 1 0 0,4 3 0 16,3 2 0-16,4 2 0 0,2 2 0 0,2 7 0 15,1 4 0-15,-2 7 0 0,-1 6 0 0,-2 7 0 0,-3 9 0 16,-6 5 0-16,-4 6 0 0,-6 8 0 0,-7 2 0 0,-7 4 0 15,-6 6-144-15,-10 1 144 0,-8 4 0 16,-8-4 0-16,-5 0 0 0,-3-2 0 0,-2-2 0 16,-1-3 0-16,-4-4 0 0,0-7 0 0,-1-1 0 0,2-5 0 15,-2-2 0-15,2-8 0 0,1-3 0 0,1-5 0 16,4-6 0-16,0-2 0 0,3-9 0 0,4-3 128 16,5-2-128-16,3-8 0 0,4-5 128 0,5-1-128 15,6-2 0-15,5-1 0 0,6 0 0 0,5 1 0 16,5 1 0-16,3 3 0 0,6 2 0 0,1 3 0 15,5-2 0-15,2 9 0 0,0 3 0 0,1 4 0 16,-3 6 0-16,-2 8 0 0,-4 7 0 0,-4 7 0 16,-6 3-128-16,-4 4 128 0,-5 4 0 0,-7 4 0 15,-7 4 0-15,-7 2 0 0,-6-1-128 0,-3-1 128 16,-5-4 0-16,-2 2 0 0,-3-7 0 0,-1 0 0 16,-2-5 0-16,-1-6 0 0,-1 0 0 0,2-3 0 15,-1-5 0-15,2-4 0 0,0-2 0 0,3-5 0 16,6-5 0-16,2 0 0 0,4-7 0 0,4-3 0 0,5-2 0 0,4-7 0 15,5 4 0-15,5-5 128 0,5 2-128 0,3 0 0 16,0 7 0-16,3-1 0 0,6 0 0 0,2 2 0 16,6-3 0-16,0 3 0 0,1 4 0 0,-1 4 0 15,9-2 0-15,-5 8 0 0,-6 10 0 0,-5 3 0 16,-4 9-128-16,-7 3 128 0,-6 2 0 0,-7 5 0 16,-8 6 0-16,-7 2-128 0,-6 2 128 0,-3-2 0 0,-3-3 0 15,-4 0 0-15,-4-4 0 0,-1 1 0 16,-3-7 0-16,2-3 0 0,1-3 0 0,1-7 0 0,0 1 0 15,2-5 0-15,3-6 0 0,2-5 0 0,1 0 0 0,5-6 0 16,3-4 0-16,6-5 0 0,4-9 128 16,4-1-128-16,6-3 0 0,5 1 0 0,6 1 0 0,3-1 0 15,3 1 0-15,4 1 0 0,3 1 0 0,4 0 0 16,3 3 0-16,3 5 0 0,-1 4 0 0,-1 4 0 16,-2 5 0-16,-6 6 0 0,-4 4 0 0,-1 6 0 15,-6 7 0-15,-6 5 0 0,-6 1 0 16,-7 3 0-16,-8 7-128 0,-4 1 128 0,-5 3 0 0,-4 0 0 15,-4-5 0-15,-1 1 0 0,-3-7 0 0,1 1 0 16,-3-4 0-16,2-4 0 0,0-2 0 0,1-5 0 16,2-2 0-16,4-6 0 0,3-5 0 0,4-1 0 15,4-6 0-15,5-3 144 0,4-2-144 0,6 0 0 16,5-1 144-16,4-1-144 0,3-2 0 0,4 0 0 16,3 2 0-16,4 0 128 0,5-2-128 0,4 4 0 15,3 1 0-15,1 0 0 0,1 3 0 0,-1 4 0 16,0 1 0-16,-4 5 0 0,-2 0 0 0,-4 2 0 15,-3-1 0-15,-3 3-128 16,-4 5-544-16,-3 0-96 0,-2 6-32 0,-3-3 0 16,-4 5-2208-16,-1-1-432 0</inkml:trace>
  <inkml:trace contextRef="#ctx0" brushRef="#br0" timeOffset="11587.46">1841 18975 14735 0,'0'0'1312'0,"0"0"-1056"15,-7 4-256-15,2 1 0 0,0 3 1920 0,0-2 336 16,0 6 64-16,0-4 16 0,0 3-480 0,1 0-80 16,1-3-32-16,0 3 0 0,3-6-400 0,0-5-96 15,0 0-16-15,6 7 0 0,2-2-160 0,3-5-48 16,4-4 0-16,4-3 0 0,3-4-64 0,2 0-32 16,4-5 0-16,4 0 0 0,0-5-320 0,2-3-64 0,-2 0-16 0,-1 1 0 15,-1-2-144-15,0 1-48 0,-3 1 0 0,-4 0 0 16,-4 3-144-16,-3 2-16 0,-3 4-16 15,-4 1 0-15,-1 2-16 0,-6 4 0 0,-2 7 0 0,0 0 0 16,-7-5 96-16,-4 1 16 0,-3 4 0 0,-1 6 0 16,-6-1-256-16,-2 7 144 0,-3 2-144 0,0 4 128 15,-1 4-128-15,-1-1 0 0,-1 1 0 0,-1 3 0 16,1 3 0-16,2 3 0 0,3-3 0 0,4 1 0 0,2-2 0 16,5-1 0-16,3-3 0 0,9-1 0 0,0-1 0 15,3-3 0-15,7-6-144 0,3-1 144 0,3-3-208 16,3-1 16-16,6-3 0 0,0-4 0 15,1 0-384-15,0-4-80 0,0-3-16 0,0 0 0 16,1-3-2304-16,-3 0-464 0,3-4-80 0</inkml:trace>
  <inkml:trace contextRef="#ctx0" brushRef="#br0" timeOffset="12098.55">2908 18591 26607 0,'0'0'1168'0,"0"0"256"0,0 0-1136 0,0 0-288 16,0 0 0-16,0 0 0 0,0 0 1632 0,0 0 272 16,0 0 48-16,0 0 16 0,-10 0-496 0,0 4-112 0,-7 1-16 0,1 3 0 15,-2 5-464-15,3-1-112 16,-4 4 0-16,0-2-16 0,-2 3-352 0,0 6-64 0,-2 3-16 0,-2 3 0 16,-2-2-144-16,-1 3-48 0,-1-1 0 0,3-1 0 15,0 3-128-15,4-1 0 0,3-2 0 0,4 1 128 16,3-3-128-16,3-5 0 0,3-4 0 15,5-2 0-15,2-2 0 0,7-7 0 0,0 1 0 0,4-6 128 16,2-6 16-16,4-1 0 0,1-2 0 0,2-5 0 16,1-1 16-16,1 1 0 0,-2 2 0 0,1 0 0 15,0 4-160-15,-2 0 0 0,-1 3 0 0,-1 3 128 16,-2 2-128-16,0 3 0 0,-2 2 0 0,-3 2 0 16,-2 3 0-16,0 3 0 0,-7 0 0 0,1 8 128 15,-3-1 112-15,-3 2 16 0,1 1 0 0,-7 3 0 16,0-2-80-16,-4 6-16 0,2-1 0 0,-1-2 0 0,-2 3-160 15,2-1 128-15,0 0-128 0,2-2 128 0,0-3-128 0,2-1 0 16,3-1 0-16,1-4 0 0,2 0 0 16,2-2 0-16,0-3 0 0,2-4 0 0,2-1 0 0,1-5 0 15,2-3 0-15,3-2 0 0,1-2 0 0,3-2 0 16,3-3 0-16,1 2 0 0,-1-4 0 0,1 2 0 16,0-3 0-16,0 2 0 0,0-3 0 0,-1 1 0 15,1-1 0-15,-1-2 0 0,-2 2 0 0,-1 0 0 16,-1 0 0-16,-1-1 0 15,0 3-320-15,-2-2-112 0,-1 2-16 0,-3 0 0 16,-2-1-2224-16,-3 2-448 0,-1-3-80 16</inkml:trace>
  <inkml:trace contextRef="#ctx0" brushRef="#br0" timeOffset="12426.64">3225 18778 12895 0,'0'0'576'0,"0"0"112"0,1-5-560 0,-1-3-128 0,4 2 0 0,-2 1 0 16,-2 5 3952-16,0 0 752 0,0 0 160 0,0 0 16 15,0 0-2720-15,3 6-560 0,-2 8-96 0,-1-1-32 16,0 4-384-16,-1 2-64 0,-2 2-32 0,2 1 0 16,0-2-304-16,1 2-64 0,0-3-16 0,1-1 0 15,0-3-224-15,3-1-32 0,0-4-16 0,0-1 0 16,2-4 48-16,2-4 16 0,1-3 0 0,2-3 0 0,1-5 192 0,0-2 48 15,1-7 0-15,0-4 0 0,-2-1-144 0,1 0-32 16,-1-5 0-16,-1 1 0 0,-1 1-144 0,1-10-48 16,-3 3 0-16,-2 5 0 0,-1 3-112 0,-3 3-32 15,1 5 0-15,-2 4 0 0,-1 2-128 16,1 4 0-16,0 8 0 0,0 0 0 0,0 0 0 0,0 0 0 16,-6 3-192-16,-1-1 192 15,0 5-1280-15,-1 1-144 0,3 0-32 0,5-8 0 16,-4 13-1888-16,4-13-384 0</inkml:trace>
  <inkml:trace contextRef="#ctx0" brushRef="#br0" timeOffset="12613.69">3644 18504 15663 0,'0'0'1392'0,"0"10"-1120"0,-1 3-272 0,0 2 0 16,0 3 3712-16,-1 2 704 0,-2 0 128 0,3-2 16 15,-1 2-2192-15,0 3-432 0,0 1-80 0,-1-1-32 16,1 1-672-16,-2 2-128 0,0-2-16 0,0 0-16 15,0 0-480-15,2-5-80 16,1 0-32-16,1-3 0 0,1-5-400 0,0-1 128 0,2-2-128 0,-3-8 0 31,0 0-1456-31,0 0-368 0,12-1-80 0</inkml:trace>
  <inkml:trace contextRef="#ctx0" brushRef="#br0" timeOffset="13121.34">4144 18828 16575 0,'0'0'1472'0,"0"0"-1168"15,0 0-304-15,0 0 0 0,0 0 2528 0,0 0 448 16,7-8 96-16,1-2 0 0,0-7-976 0,6-12-208 0,2 1-32 0,1-4-16 15,-2-2-640-15,3-1-128 16,0-5-32-16,-1-4 0 0,-1 0-288 0,0-5-64 0,1-2-16 0,-2-1 0 16,-4-3-64-16,-4 1-16 0,-6-2 0 0,-4 2 0 15,-2 2-144-15,-2 5-48 0,-5 5 0 0,1 10 0 16,-1 7-160-16,1 10-48 0,-3 10 0 16,-1 5 0-16,-3 5-16 0,-1 11-16 0,-3 10 0 0,1 7 0 15,-2 10-160-15,2 3 128 0,2 5-128 0,3 3 128 16,-1 2-128-16,6 1 0 0,2 3 0 0,3-4 0 15,2-3 0-15,1 0 0 0,6-10 0 0,1-13 128 0,2 3-128 16,3-5 0-16,2 1 0 0,5 7 0 16,0-7-512-16,-1-6-192 15,-1-4-48-15,-1-7-12352 0,2-7-2464 0</inkml:trace>
  <inkml:trace contextRef="#ctx0" brushRef="#br0" timeOffset="13587.83">5513 18008 23039 0,'0'0'2048'0,"-9"-8"-1648"0,1 2-400 0,-1 3 0 16,-1 2 1664-16,0 2 256 0,-1 1 64 0,-5 4 0 16,-3 4-320-16,-1 4-48 0,1 3-16 0,-1 0 0 15,-3 3-640-15,4 1-144 0,-2 2-32 0,2 2 0 16,-1 0-368-16,3-5-80 0,5-1-16 0,3-1 0 0,5 0-128 15,4-3-48-15,4-1 0 0,2-5 0 0,7 1 0 0,-2-5 0 16,3 0 0-16,4 0 0 0,2-1 48 0,1 0 16 16,-2 1 0-16,1 2 0 0,2-1-208 15,-3 2 128-15,-5-1-128 0,-3 4 0 0,-3-2 128 16,-3 4-128-16,-5-2 0 0,0 3 144 0,-4 0 176 0,-3 2 48 16,-6-2 0-16,-4 2 0 0,-4-1-32 0,-2 2 0 15,-1-1 0-15,-3-2 0 0,-2-1-208 0,-3-5-128 16,3-1 160-16,-2-3-160 15,4-3-640-15,5-2-240 0,3-5-32 0,6-2-16 16,4-3-2368-16,8-1-480 0</inkml:trace>
  <inkml:trace contextRef="#ctx0" brushRef="#br0" timeOffset="14251.44">5909 17928 29823 0,'0'0'1328'0,"0"0"272"0,0 0-1280 16,-10 11-320-16,-1 2 0 0,-1 0 0 0,1 4 880 0,-2 5 112 0,-1-2 32 0,-2 2 0 16,0 1-144-16,3 2-32 0,-1-1 0 0,2 2 0 15,2-1-336-15,4-4-64 0,2-1 0 0,4-5-16 16,4-1-112-16,2-5 0 0,2 0-16 0,4-5 0 16,0-4 96-16,2-1 32 0,0-3 0 0,1-4 0 15,0-1 16-15,2-2 16 0,-1-3 0 0,1 1 0 16,-5-1 0-16,1-2 0 0,-1 0 0 0,-1 1 0 0,-5-1-144 15,-1 3-48-15,-3-1 0 0,-2-1 0 0,0 1-112 16,-2 1-32-16,-1 3 0 0,0-3 0 0,1 4-128 16,-1-1 0-16,-1 2 144 0,3-2-144 15,0 3 0-15,3-4 0 0,2 4 0 0,1-6 0 0,1-2 0 16,2-3 0-16,2-1 0 0,2-3 0 0,-1-6 0 0,6 0 0 16,-1-3 0-16,1-5 0 0,-2-1 0 0,-1 0 0 15,-4-3 0-15,2-5-128 0,-4-2 128 16,-5 1 0-16,1-3 0 0,-2 4 0 0,-2 1 0 15,0 6 0-15,-1 3 0 0,0 10 128 0,0 2-128 16,-1 9 0-16,0 3 0 0,2 11 0 0,-8-3 0 0,-1 6 0 16,-2 3 0-16,-1 9-128 0,-2 11 128 0,0 3 0 15,-1 7 0-15,1 2 0 0,-1 4 0 0,2 2-160 16,2 7 160-16,-1 1-208 0,-2-2 208 0,4 0 0 0,3 1 0 16,3-2 0-16,1-1 0 0,6-7 0 15,2-5 0-15,5-4 0 0,0-8 0 0,3-3 0 0,-2-6 0 0,3-4 0 16,3-6 208-16,2-3-16 15,1-6 0-15,2-2 0 0,-2-7 160 0,6-4 32 0,-2-3 0 0,0-2 0 16,-1 0-160-16,-3 1-32 16,-1 1 0-16,0 3 0 0,-1 6-192 0,0 1 144 0,0 0-144 0,-3 4 128 15,-2 5-128-15,1 5 0 0,-3 4 0 16,-1 1 0-16,-1 3 0 0,-1 6 0 0,-1 5 0 0,-2 1 0 16,0-1 0-16,-2-1 0 0,1 0 128 0,-2 1-128 15,-2-2 160-15,2-4-160 0,0-1 192 0,1-5-192 16,-1 1 192-16,-2-12-64 0,3 8 0 0,-3-8-128 15,7 8 192-15,2-5-192 0,2 0 192 0,1 0-192 16,3 0 160-16,-3 0-160 0,-1 0 128 0,2-1-128 0,1 4 0 16,3 2 0-16,-2 0 0 0,9 7 0 15,-4 3-2192-15,-1 2-320 16,-1-1-64-16</inkml:trace>
  <inkml:trace contextRef="#ctx0" brushRef="#br1" timeOffset="23255.65">2477 3136 4607 0,'0'0'192'0,"0"0"64"0,0 0-256 0,0 0 0 0,0 0 0 0,0 0 0 0,-6-5 3520 0,-2 0 640 16,0 1 144-16,-3 2 32 0,-1 1-2512 0,-2 1-496 16,-2-2-112-16,0 4 0 0,-2 1-272 0,-4 2-48 15,0 3-16-15,-4 2 0 0,-2 2-160 0,-1 3-16 16,-2 4-16-16,0 1 0 0,-5 1 16 0,1 4 0 16,-1 1 0-16,2 3 0 0,-1-1-304 0,4 2-48 15,3 3-16-15,5-2 0 0,4-3-144 0,5 2-16 16,3-4-16-16,5-1 0 0,6-3-32 0,3-3 0 15,4 0 0-15,5-3 0 0,4 0 48 0,5-2 0 0,1-4 0 16,17 4 0-16,0-7-16 0,-1-2 0 16,-2-5 0-16,1 0 0 0,-1-3-160 0,0-1 0 15,-4-1 0-15,0-2 128 16,-3-1-1984-16,-1 4-416 0,-7-1-80 0</inkml:trace>
  <inkml:trace contextRef="#ctx0" brushRef="#br1" timeOffset="24059.05">3283 2975 14735 0,'0'0'1312'0,"0"0"-1056"0,0 0-256 0,0 0 0 16,0 0 1792-16,0 0 288 0,0 0 64 0,0 0 16 15,0 0-656-15,0 0-128 0,0 0-32 0,0 0 0 16,12 3-304-16,-12-3-64 0,11 2-16 0,1 2 0 0,-1 1-96 0,3-3-32 15,1 0 0-15,3 2 0 0,0 1-160 0,4 1-32 16,4-2-16-16,0 1 0 0,0 3-48 0,4-3 0 16,-1 1 0-16,0 3 0 0,-1-2-16 0,1 2-16 15,-1-2 0-15,-2-1 0 0,-5 0-64 0,1-2-16 16,-1 0 0-16,-1 4 0 0,-8-3-48 0,1-1-16 16,-2 1 0-16,-3 2 0 0,-8-7-112 0,5 9-32 15,-1 1 0-15,-5 3 0 0,-4 0 64 0,-4 5 0 16,-5 3 0-16,-4 1 0 0,-2-1 48 0,-5 4 16 15,-3 3 0-15,-2-4 0 0,-1 1-96 0,0-2-16 16,-5 1 0-16,2 3 0 0,-2-3-96 0,7 3-32 16,0-4 0-16,1-3 0 0,1-2-144 0,4-3 128 0,4 0-128 0,1-6 128 15,2 1-128-15,6-5 0 0,10-5 0 0,0 0 0 32,-9 3-496-32,9-3-16 0,0 0-16 0,2-6 0 15,3-6-1584-15,5 3-320 0,4-5-64 0,4-1-16 16,1-3-1280-16,3-1-256 0,8-10-48 0,-2 6-16 0</inkml:trace>
  <inkml:trace contextRef="#ctx0" brushRef="#br1" timeOffset="25097.17">4473 2863 4607 0,'0'0'400'0,"0"0"-400"15,0 0 0-15,0 0 0 0,0 0 1984 0,0 0 320 16,0 0 64-16,0 0 16 0,0 0-848 0,0 0-192 15,0 0-16-15,0 0-16 0,0 0 144 0,0 0 16 16,0 0 16-16,0 0 0 0,0 0-160 0,0 0-48 0,0 0 0 0,0 0 0 16,0 0-432-16,0 0-80 15,0 0-32-15,0 0 0 0,-8-1-336 0,8 1-64 16,0 0-16-16,0 0 0 0,-8-3-80 0,8 3-32 16,0 0 0-16,0 0 0 0,-9 0 32 0,9 0 0 15,-8 4 0-15,8-4 0 0,-9 3 48 0,9-3 16 16,-9 2 0-16,9-2 0 0,0 0-48 0,-9 4 0 15,-1 0 0-15,1 1 0 0,0 0-96 0,0-1-32 16,9-4 0-16,-10 7 0 0,1 0 64 0,2 2 0 16,-2 3 0-16,1 1 0 0,-2 0-64 0,-1 1 0 15,-3 7 0-15,-2 2 0 0,1 1 0 0,0 4 0 0,-2-1 0 16,2 5 0-16,1 1-128 0,3-1 0 0,1-3 144 16,1 0-144-16,1 2 0 0,3-5 0 0,1 2 0 0,0-5 0 15,4-1 144-15,4-1-144 0,-1 1 192 0,2-3-192 16,4 0 384-16,0-1-48 0,1-2 0 0,2-3 0 0,1 0-64 15,1 1-16-15,0-5 0 0,3 1 0 16,-3-4-64-16,2 2 0 0,1-4-16 0,-1 0 0 16,-1-3 16-16,2 0 16 0,-1 0 0 0,2-2 0 15,0-3 96-15,0 0 16 0,-2-3 0 0,9-2 0 0,-4 0-96 16,-7 3-16-16,0-1 0 0,1-3 0 0,1 0-32 0,-1-1-16 16,1-1 0-16,0 2 0 0,-4-3-32 0,1 2-128 15,0 1 192-15,-2-3-64 0,1 0 0 0,-2 1 0 16,-1-2 0-16,-2-2 0 0,0 2-128 0,0-1 192 15,-3-1-192-15,0 0 192 0,-1 0-192 0,-1-1 192 16,-2-1-192-16,0 1 192 0,-2-1-192 0,2 1 128 16,0 1-128-16,-2 2 128 0,1 0-128 0,0 2 0 0,-1-2 0 15,1 3 0-15,0 2 0 0,0-2 0 16,-2 0 0-16,1 0 0 0,-2 1 0 0,2 2 0 16,-1-2 0-16,-1 2 0 0,-1-3 0 0,0 2 0 15,-2-1 0-15,1 2 0 0,0-1 0 0,-1 2 0 16,1-2 0-16,-2 1 0 0,1 3 0 0,-1-2 0 15,0-1 0-15,1 0 0 0,0 3 0 0,1 1 0 0,1 3 0 0,5 1 0 16,-5-185 0-16,0 366 0 0,5-181 0 0,-7 0 0 16,1-1 0-16,-3 1 0 0,0 0 0 0,9 0 0 15,0 0 0-15,-9 3 0 0,9-3 0 0,-9 1 0 16,9-1 0-16,0 0 0 0,-10 2 0 0,10-2 0 16,0 0 0-16,-9 3 0 0,9-3 0 0,0 0 0 15,-8 4 0-15,8-4 0 0,0 0 0 0,-9 1 0 16,9-1 0-16,0 0 0 0,-9 4 0 0,9-4 0 15,0 0 0-15,-9 1 0 0,9-1 0 0,-9 3 0 0,9-3 0 0,0 0 0 16,0 0 0-16,-8 2 0 0,8-2 0 16,0 0 0-16,0 0 0 0,0 0 0 0,-9 0 0 0,9 0 0 15,0 0 0-15,-7 0 0 0,7 0 0 0,0 0 0 16,-9 1 0-16,9-1 0 0,0 0 0 0,-9 2 0 16,9-2 0-16,0 0 0 0,0 0 0 0,0 0 0 15,0 0 0-15,0 0 0 0,0 0 0 0,0 0 0 16,0 0 0-16,0 0 0 0,0 0 0 0,0 0 0 15,0 0-128-15,0 0 128 16,0 0-1504-16,0 0-224 0,0 0-64 0,0 0-10592 16,0 0-2128-16</inkml:trace>
  <inkml:trace contextRef="#ctx0" brushRef="#br1" timeOffset="29016.56">2730 3888 5519 0,'0'0'496'0,"2"-11"-496"0,-2 3 0 0,0-5 0 0,0 3 2688 0,1-3 448 15,0 3 96-15,3 0 16 0,0-3-1408 0,2 0-288 16,1 0-48-16,1-1-16 0,4-2-304 0,-2 1-64 15,-2-1-16-15,2 5 0 0,0-2-304 0,1 1-64 16,1 3-16-16,-1 0 0 0,1 4-96 0,-1 2-32 16,-11 3 0-16,9 3 0 0,-9-3-336 0,6 12-64 15,-3 4 0-15,-7 5-16 0,-3 2 336 0,-5 4 64 16,-6 2 0-16,-3 4 16 0,-3 4-80 16,-3 4 0-16,0 2-16 0,-1-4 0 0,-2-2 16 0,6-1 16 15,1-3 0-15,5-7 0 0,4-1-64 0,5-6-16 16,6-5 0-16,6 0 0 0,3-5-192 0,7-6-64 15,2 0 0-15,7-4 0 0,6-3 160 0,5-4 32 16,3 1 0-16,3-4 0 0,4 4-176 0,2-2-16 0,-1 1-16 16,-1 2 0-16,-1-3-176 0,-1 4 0 0,-2 1 0 0,-4-1 0 31,-5 2-640-31,-7 3-224 0,-3 3-32 0,-7 3-16912 0</inkml:trace>
  <inkml:trace contextRef="#ctx0" brushRef="#br1" timeOffset="29535.67">2228 5037 16751 0,'9'-11'736'0,"-9"11"160"0,4-12-704 0,1-1-192 15,0 4 0-15,-5 9 0 0,1-11 1328 0,-1 11 224 16,-1-8 48-16,-3 0 16 0,4 8 48 0,-9-2 16 16,9 2 0-16,-11 2 0 0,-3 2-432 0,-1 4-96 15,-2 2 0-15,-2 4-16 0,-1 3-336 0,-2 2-64 16,-2 1-16-16,1 7 0 0,2-1-176 0,-1 2-32 15,0 2-16-15,5-2 0 0,0 3-176 0,4 0-48 0,3-6 0 0,5 3 0 16,5-6-80-16,5-2 0 0,3-2-16 0,6-2 0 16,4-7 64-16,3 0 16 0,6-4 0 15,2-3 0-15,3-6 0 0,2-1 0 0,2-5 0 0,1 2 0 16,-2-4-256-16,0 4 176 0,-2-4-176 0,-4-1 160 16,-2 3-1568-1,-5-2-320-15,-1 0-64 0,-3 1-14560 0</inkml:trace>
  <inkml:trace contextRef="#ctx0" brushRef="#br1" timeOffset="29749.32">2819 5300 18431 0,'0'0'816'0,"0"0"160"0,0 0-784 0,4 11-192 15,1 1 0-15,-1 3 0 0,-1 4 3520 0,-2 4 672 16,-2 4 128-16,-2 2 32 0,1 3-2608 0,-2 1-512 15,0 0-96-15,-1 1-32 0,-2-2-624 0,1-2-128 16,-2-2-32-16,1 0 0 0,-1-4-192 0,-1-2-128 16,3 0 128-16,0 5-128 15,1-6-1456-15,3-6-352 0,2-15-80 0,0 0-16 0</inkml:trace>
  <inkml:trace contextRef="#ctx0" brushRef="#br1" timeOffset="30223.77">3393 4782 14735 0,'0'0'1312'0,"0"0"-1056"16,0 0-256-16,-11 2 0 0,11-2 1792 0,0 0 288 15,-10 0 64-15,10 0 16 0,0 0-416 0,0 0-80 0,0 0 0 16,0 0-16-16,0 0-432 0,0 0-96 16,0 0-16-16,0 0 0 0,12-3-352 0,2-1-80 0,4-2-16 0,4 1 0 15,3-1-208-15,1-5-32 0,5 2-16 0,-1-2 0 16,2 1-240-16,-1 2-160 15,-2 1 192-15,-3-4-192 0,-1 1 0 0,-4 1 0 16,0 4-240-16,-7 0 80 16,-4 0-2016-16,-10 5-384 0,0 0-96 0</inkml:trace>
  <inkml:trace contextRef="#ctx0" brushRef="#br1" timeOffset="30398.58">3310 5016 9215 0,'-13'12'400'0,"13"-12"96"0,0 0-496 0,0 0 0 0,0 0 0 0,7 7 0 15,-7-7 2832-15,10 5 480 0,3 1 80 0,2-6 32 16,3-6-1648-16,2 1-336 0,0 2-64 0,4-6-16 0,3 1-464 0,4 0-80 16,3-2-32-16,0 0 0 0,-1 0-400 0,3 1-64 15,-4 0-32-15,-2-1 0 0,-1 2-288 0,-7 3-144 16,-4-1 16-16,-3 2-8768 16,-2 0-1760-16</inkml:trace>
  <inkml:trace contextRef="#ctx0" brushRef="#br1" timeOffset="30917.95">4525 4446 3679 0,'14'-7'160'0,"-7"3"32"0,0-3-192 0,1 0 0 0,1-3 0 0,-2 3 0 16,1-4 3776-16,-3 5 720 0,-1-3 144 0,-4 9 32 15,0 0-2608-15,0 0-512 0,-5-6-96 0,-3 3-32 16,-2 2-272-16,-1 4-64 0,-3 4-16 0,-2 2 0 15,-2 1-288-15,-1 6-48 0,-1 3-16 0,1 6 0 0,-1 2-16 0,-1 4 0 16,1 4 0-16,0 2 0 0,-1 3-144 0,4 6-48 16,3-3 0-16,2 4 0 0,3-2-240 0,7 1-48 15,0-1-16-15,6-3 0 16,4-4 48-16,3-3 16 0,5-5 0 0,1-6 0 0,4-2 144 16,3-4 32-16,5-5 0 0,2-2 0 0,2-5 256 0,2-4 64 15,0-5 16-15,1-7 0 0,1-3-112 0,-1-5-32 16,-2-6 0-16,0 0 0 0,-4-5-32 0,-2 1-16 15,-3-3 0-15,-2-2 0 0,-6-1 16 0,-6-2 0 16,-5 0 0-16,-6-1 0 0,-6 0-208 0,-3 1-32 16,-4 2-16-16,-4 1 0 0,-5 2-224 0,-3 2-128 15,-5 2 128-15,-2 6-128 0,-3 3 0 16,-1 3 0-16,-3 3 0 0,-14-2-192 16,4 5-736-16,6 3-160 0,5 4-16 0,6 0-16 15,4 4-1248-15,4-1-240 0,1 3-48 0</inkml:trace>
  <inkml:trace contextRef="#ctx0" brushRef="#br1" timeOffset="32705.57">3051 7332 26079 0,'0'0'1152'0,"6"-10"256"0,0 1-1136 0,2-2-272 0,1 2 0 0,1 2 0 16,0 4 1008-16,0-1 144 0,1-1 16 15,-11 5 16-15,0 0-288 0,10 0-64 0,-10 0-16 0,0 0 0 16,7 10-336-16,-4-1-64 0,-2 1-16 0,-1 9 0 15,-4 3 32-15,-3 1 0 0,-3-2 0 0,-2 2 0 16,-1-1 176-16,-1 3 32 0,0-3 16 0,4-2 0 16,3-4-208-16,2-2-64 0,2-3 0 0,3-11 0 0,4 11-48 15,-4-11-16-15,13 5 0 0,4-2 0 16,4-6 64-16,3-2 0 0,3-1 0 0,2-6 0 16,0 1-112-16,3-2-16 0,1-3 0 0,-9 3 0 0,3 1-256 15,-1 2 128-15,1-2-128 0,0 1 0 0,-2 3 0 16,-1 0 0-16,-1-1 0 0,4 3 0 15,-7 1-1984-15,-6 3-368 0,-14 2-64 16,0 0-16-16</inkml:trace>
  <inkml:trace contextRef="#ctx0" brushRef="#br1" timeOffset="33315.83">2153 8214 16575 0,'0'0'736'0,"0"0"160"0,0 0-720 0,0 0-176 15,0 0 0-15,0 0 0 0,0 0 1600 0,0 0 272 16,0 0 64-16,10-3 16 0,6-5-576 0,4 0-112 16,8 2-32-16,1-6 0 0,4-2-208 0,9-1-64 15,7-3 0-15,6 1 0 0,9-1-208 0,3-1-48 16,2-2-16-16,2 0 0 0,4-5-144 0,1 4-32 16,3 0 0-16,-4 3 0 0,-1 1-240 0,-9 2-48 0,-7-1-16 15,-6 3 0-15,-6 5-208 0,-8 0 0 0,-6 4 0 16,-8 4 0-1,-6-2-1616-15,-7 3-320 0,-11 0-64 0</inkml:trace>
  <inkml:trace contextRef="#ctx0" brushRef="#br1" timeOffset="36768.58">1913 6999 18431 0,'0'0'1632'0,"-10"-4"-1312"16,2-6-320-16,2 3 0 0,2-4 768 0,4 11 64 16,0 0 32-16,0 0 0 0,0-9 464 0,0 9 80 15,4-10 32-15,-4 10 0 0,0 0-400 0,11-2-80 16,2 2 0-16,1 6-16 0,3 6-304 0,0 3-64 15,4 1-16-15,0 1 0 0,3-2-112 0,3 4 0 16,0 3-16-16,2-1 0 0,3 4-176 0,-3 0-48 16,0-3 0-16,-2-2 0 0,-2-1-208 0,-2 0 176 15,0-1-176-15,-5 0 160 0,0-2-160 0,-7-1 0 0,1 1 0 16,-2-5 0 0,-4-3-2128-16,-6-8-416 0,0 0-80 0</inkml:trace>
  <inkml:trace contextRef="#ctx0" brushRef="#br1" timeOffset="36988.37">2289 6680 30399 0,'0'0'1344'0,"0"0"288"0,0 0-1312 0,0 0-320 0,0 0 0 0,-9 9 0 0,2 1 720 0,-1 8 80 16,1 6 16-16,-2 3 0 0,-3 7 0 0,2 7 0 15,-3 3 0-15,2 0 0 0,-3 1-208 0,1 2-32 16,0 2-16-16,1 0 0 0,0-3-304 0,3 0-64 15,3-3-16-15,0-2 0 0,3-3-336 0,1-3-64 16,0-3-16-16,4-4 0 16,0 0-2384-16,1-6-496 0</inkml:trace>
  <inkml:trace contextRef="#ctx0" brushRef="#br1" timeOffset="37481.74">2381 8490 23039 0,'0'0'1024'0,"0"0"192"0,-3-7-960 0,3 7-256 15,0 0 0-15,0 0 0 0,0 0 1024 0,0 0 144 16,10 3 48-16,1 5 0 0,-1-3-288 0,2 8-48 16,2 1-16-16,4 4 0 0,4 3-272 0,2 1-48 15,1-2-16-15,1 3 0 0,1 2-144 0,-2-2-16 16,-5-2-16-16,3 0 0 0,-1 0-160 0,-2 0-16 15,0-4-16-15,-2-2 0 0,0 0-160 0,-3-1 0 16,-3 1 0-16,-5-4 128 16,1-4-1184-16,-8-7-240 0,0 0-48 0,0 0-12592 0</inkml:trace>
  <inkml:trace contextRef="#ctx0" brushRef="#br1" timeOffset="37709.31">2753 8392 27647 0,'0'0'2448'0,"0"0"-1952"0,-7-4-496 0,7 4 0 16,0 0 1552-16,-8 4 224 0,-1 4 32 0,0 6 16 15,0 5-800-15,0 9-144 0,1 5-48 0,-3 3 0 0,0 0-240 16,-1 4-48-16,1 2-16 0,-2 4 0 0,3-5-112 0,1 3-32 16,2-2 0-16,0-4 0 0,1-1-240 0,1-3-144 15,1-1 160-15,3-11-160 0,1 0-128 0,0 4-128 16,0-6-32-16,1 6 0 15,2-9-1632-15,-2-5-336 16,-1-12-64-16,0 0-13008 0</inkml:trace>
  <inkml:trace contextRef="#ctx0" brushRef="#br1" timeOffset="37939.94">3216 8710 32255 0,'0'0'1424'0,"1"11"304"0,2 5-1392 0,-1 3-336 16,1 4 0-16,-2 3 0 0,3 7 864 0,-3-8 96 15,0 6 32-15,-1 16 0 0,-1-3 160 0,0 0 48 16,1-1 0-16,-1-1 0 0,-2-1-480 0,1-3-80 16,0-7-32-16,1-3 0 0,0-6-416 0,1-3-64 15,1-2-128-15,0-6 176 16,-1-11-1296-16,0 0-256 0,0 0-48 0,0 0-16112 0</inkml:trace>
  <inkml:trace contextRef="#ctx0" brushRef="#br1" timeOffset="38384.64">3946 7650 17503 0,'0'0'1552'0,"0"0"-1232"16,0 0-320-16,0 0 0 0,0 0 1152 0,0 0 160 0,10 0 32 0,1-1 16 15,1-1 368-15,2 1 80 0,1-4 16 0,4-1 0 16,5-6-496-16,1 0-112 0,1 3 0 0,3-3-16 16,-1 3-576-16,-1-1-112 0,-2 4-32 0,-4-4 0 15,-1 2-336-15,-2 0-144 0,-3 3 128 0,-4 1-128 16,-11 4-1984-16,0 0-496 0</inkml:trace>
  <inkml:trace contextRef="#ctx0" brushRef="#br1" timeOffset="38518.08">3961 7996 20271 0,'0'0'896'0,"7"5"192"0,5 1-880 0,4 0-208 16,3-3 0-16,6-2 0 0,1-2 2624 0,7-4 464 16,2-3 112-16,-1-1 0 0,0-5-1904 0,4-2-384 15,4-1-80-15,0 1 0 0,-2-4-512 0,0-1-80 16,-3-2-32-16,-1 0-10640 16,-4 6-2112-16</inkml:trace>
  <inkml:trace contextRef="#ctx0" brushRef="#br1" timeOffset="39087.62">5049 6172 24703 0,'-8'-14'1088'0,"8"14"240"15,-2-14-1072-15,3 4-256 0,3-3 0 0,3-1 0 0,2 0 1008 0,5 2 144 16,4-2 16-16,4 2 16 0,-2 2-272 0,3-2-48 16,6 2-16-16,-1 1 0 0,-1 0-272 0,0 2-48 15,1 3-16-15,-4 2 0 0,-7 4-256 0,3 3-48 16,-1 9-16-16,-4 2 0 0,-4 2-192 0,-3 2 0 16,-7 3 0-16,-3 7 0 0,-9-1 192 0,-1 3-64 15,-3 2-128-15,-3-1 192 0,0 0-16 0,-1-5-16 16,-1 0 0-16,2 1 0 0,-1-3 80 0,1-1 16 15,3-2 0-15,3-4 0 0,6-4-96 0,3-3-16 16,6-1 0-16,4 2 0 0,2-3-144 0,4-1 0 16,4-5 144-16,3 1-144 0,2 1 160 0,2 0-32 15,1 0-128-15,1 2 192 0,-1 0-64 0,-3 2 0 16,-3-2-128-16,-4 3 192 0,-4-2-192 0,-3 3 0 16,-6 0 0-16,-3 0 0 0,-5 2 224 0,-4 2-48 15,-3 5-16-15,-2-2 0 0,-4 1-32 0,-6-1 0 16,1 0 0-16,1 2 0 0,2-6-128 0,-2-1 0 15,0-2 0-15,3-3 0 16,2 0-1424-16,1-1-224 0,2-3-32 0,4-2-13952 0</inkml:trace>
  <inkml:trace contextRef="#ctx0" brushRef="#br1" timeOffset="39359.12">5074 7487 21183 0,'-10'8'1888'16,"10"-8"-1504"-16,0 0-384 0,0 0 0 0,0 0 1296 0,0 0 192 15,-5-3 48-15,5 3 0 0,0 0 272 0,14-11 64 16,5-1 16-16,4-3 0 0,1 0-608 0,7-4-112 16,2-3-16-16,2 1-16 0,2-1-176 0,3 0-16 15,2-3-16-15,2 2 0 0,3 0-304 0,4-1-64 16,2 1-16-16,1 2 0 0,0-1-336 0,-3 0-64 15,-4 2-16-15,-5 2 0 0,-6 6-128 0,-4-1-176 16,-2 3 48-16,-12 5 0 16,-4 1-1744-16,-3 1-352 0,-2 3-64 0,-9 0-14480 0</inkml:trace>
  <inkml:trace contextRef="#ctx0" brushRef="#br1" timeOffset="39687.8">4948 8327 18431 0,'0'0'1632'0,"0"0"-1312"0,0 0-320 0,6 12 0 16,-3-4 1184-16,-3-8 160 0,0 0 48 0,13 3 0 0,0-1 592 0,2-2 128 15,-2-2 32-15,5-3 0 0,1-1-352 0,5 0-80 16,5-5-16-16,2 4 0 0,-1-3-288 0,3-1-64 16,3-1-16-16,1-4 0 0,-2-1-496 0,1 0-112 15,-1 1-16-15,1-1 0 0,-3 1-336 0,1 2-80 16,-2-2-16-16,-4 1 0 0,-3 1-272 0,-3 0 128 16,-3 4-128-16,-2-2 0 0,-3 6 0 0,-2-3-352 15,-3 3 48-15,-1-4 16 16,-3 1-1904-16,0-1-384 0,-1 2-80 0,-4 8-8992 15,4-11-1792-15</inkml:trace>
  <inkml:trace contextRef="#ctx0" brushRef="#br1" timeOffset="39918.64">5917 7550 32255 0,'3'-16'2864'0,"-3"16"-2288"0,0 0-576 0,0 0 0 15,0 0 1088-15,0 0 128 0,7 13 0 0,0 5 16 16,-2 6-144-16,-1 9-48 0,-2 4 0 0,-1 4 0 15,-1 7-32-15,2 5-16 0,0 3 0 0,1 3 0 16,-3 2-160-16,1-2-48 0,1 5 0 0,5-4 0 16,-5-6-272-16,1-2-64 0,-1-2-16 15,1-6 0-15,1 2-288 0,-2-17-144 0,2 5 160 0,0-3-160 16,0-1 0-16,-2-4 0 0,1 1 0 0,-2 1 0 16,3-3-1408-16,-3-11-192 15,-1-2-16-15,0-12-11760 0,0 5-2336 0</inkml:trace>
  <inkml:trace contextRef="#ctx0" brushRef="#br1" timeOffset="41969.83">32323 804 12831 0,'16'-1'576'0,"-6"-1"112"0,1 1-560 0,1 0-128 0,-2 1 0 0,0-1 0 16,0-1 864-16,-10 2 144 15,12-1 16-15,-12 1 16 0,10-1-80 0,-1-2-32 0,-9 3 0 0,10-6 0 16,-2 1-160-16,-1 1-48 0,-7 4 0 0,8-9 0 0,-1 3-128 0,0-1-16 16,-2-1-16-16,0 0 0 0,0-5 96 0,-1-1 32 15,-3-2 0-15,0-2 0 0,1-2-48 0,-2-3 0 16,-2-1 0-16,0-4 0 0,-3-2-64 0,-7 1 0 15,-2-4-16-15,-5 1 0 0,-5 0-64 0,-5 5-16 16,-5-3 0-16,-5 6 0 0,-4 0-96 0,0 4 0 16,-1 1-16-16,-1 3 0 0,1 0-48 0,-1-3 0 15,1-5 0-15,-2 2 0 0,-1-1-48 0,-3-1-16 16,-3 1 0-16,-2 0 0 0,-1-1-80 0,3 2-32 16,2 2 0-16,0 0 0 0,2-1-144 0,-6 0 128 15,-6-1-128-15,24 15 128 0,-9-5-128 0,-3 3 0 16,-1-2 0-16,-6-2 0 0,-1 2 0 0,-4-3 0 15,-5-2 128-15,-60-9-128 0,23 7 128 16,24 7 0-16,79 11 0 0,0 0 0 0,0 0 32 0,0 0 0 0,0 0 0 0,0 0 0 16,0 0-160-16,0 0 0 0,0 0 144 0,0 0-144 15,0 0 128-15,0 0-128 0,0 0 128 0,0 0-128 16,0 0 0-16,0 0 144 0,0 0-144 0,0 0 0 16,0 0 176-16,0 0-176 0,-1639 10 160 0,1566-2-160 15,1-2 176-15,-6 3-176 0,-5-3 192 0,5 6-192 16,1 2 192-16,38-8-192 0,-6 7 192 0,-5-2-192 15,-10 3 160-15,-9 4-160 0,1 2 128 0,-1 6-128 16,3-2 128-16,-60 27-128 0,21-13 128 0,5-1-128 16,8-4 0-16,6-3 128 0,10-3-128 0,5 0 0 15,2-6 128-15,2-1-128 0,-2 2 0 0,-1 1 128 16,-1 4-128-16,34-10 0 0,-1 6 0 0,-2 5 128 16,-5-2 0-16,1 2-128 0,-3-3 192 0,-3 6-64 15,4-3-128-15,-39 25 0 0,15-9 144 0,14-2-144 16,12 3 0-16,4-4 144 0,5 2-144 0,2 1 0 0,-3 3 128 0,6-2-128 15,2 3 0-15,1-2 0 0,0 2 0 16,1 0 0-16,0-3 0 0,3 3 0 0,3 1 0 16,3 0 0-16,2 3 0 0,5-1 0 0,2-1 0 0,4-1 160 15,3-4-160-15,4 0 128 0,1 0-128 0,2 2 0 16,2-1 0-16,3 2 0 0,6 2 0 0,0 3 0 16,4 2 0-16,2-2 0 0,1-2 0 0,2 0 0 15,2-4 0-15,3 4 0 0,1-1 0 0,2 3 0 16,2-1 0-16,4 1 0 0,5 2 0 0,2-4 0 15,5-3 0-15,3 1 0 0,2 2 0 0,-1 0 0 16,-4-4 0-16,1 0 0 0,1-5 128 0,-1 3-128 0,3-3 0 16,2 2 128-16,5-2-128 0,0 2 0 15,1-5 0-15,-1-1 128 0,-4-1-128 0,7-2 128 0,5 1-128 0,5-2 128 16,3 0-128-16,0-4 128 0,0-2-128 0,1-3 128 16,0 3-128-16,4-3 192 0,3 1-192 0,-1-5 192 15,-5 2-192-15,-2-2 192 0,-3-4-192 0,0 1 192 16,2-3-64-16,-1 1-128 0,2-1 192 0,-6-2-64 15,-3-7 16-15,0 2 0 0,2 1 0 0,3-2 0 16,1 2 0-16,-1-5 0 0,-4-2 0 0,1-2 0 16,-4 0-16-16,3-3 0 0,3-1 0 0,2-4 0 15,4 1 32-15,-3-5 0 0,-2-1 0 0,2-1 0 16,3-1-160-16,0-1 128 0,2-1-128 0,-3 1 128 16,-4-1-128-16,-2-1 128 0,1-2-128 0,0 0 128 0,1-1 0 15,1-2-128-15,2-2 192 0,-5-3-64 0,-7-6 48 16,4-6 0-16,0 0 0 0,4-4 0 0,3-5-32 15,2-5 0-15,0-4 0 0,1-8 0 0,2-4-16 0,0-2-128 16,5-2 192-16,-1 0-64 0,-2-2-128 0,-40 33 0 16,6-7 144-16,5-7-144 15,2-4 0-15,-1-8 144 0,-2-2-144 0,-3-4 0 0,-4-3 224 0,35-58-64 16,-23 31-16-16,-14 13 0 0,-11 5 32 0,-10-2 0 16,-7 0 0-16,-7 7 0 0,-6 11-48 0,-7 0-128 15,-6-1 192-15,-5-7-64 0,-3-9-128 0,-7 9 0 16,-6 8-160-16,-7 5 160 15,-7 2-496-15,13 28 0 0,-11-11 0 0,-7-6 0 16,-7-2-1104-16,-5 1-240 0,-1 5-32 0</inkml:trace>
  <inkml:trace contextRef="#ctx0" brushRef="#br1" timeOffset="56931.51">13865 5432 2751 0,'0'0'256'0,"0"0"-256"15,0 0 0-15,0 0 0 0,0 0 2144 0,0 0 384 0,-5-4 80 0,0 0 16 16,5 4-896-16,-5-2-192 0,0-1-16 15,5 3-16-15,-6-4-96 0,6 4-32 0,-7-1 0 0,7 1 0 16,-6 0-96-16,1 1-32 0,5-1 0 0,0 0 0 16,-4 6-192-16,0-3-32 0,0 2-16 0,2 2 0 15,-1-1-160-15,0 0-16 0,0 3-16 0,2-2 0 16,1-7-176-16,0 10-16 0,1-2-16 0,3 2 0 16,-2-1-144-16,1 3-16 0,-1-2-16 0,1 3 0 0,1 1 32 0,0 1 16 15,-1 2 0-15,1 1 0 0,4 0-80 16,1 1-16-16,0 0 0 0,1 1 0 0,1 4-16 15,1 3-16-15,-1 0 0 0,2 2 0 0,0 1-16 16,1-1 0-16,-4 2 0 0,2 3 0 0,4 1-16 0,-4-1-16 16,0 0 0-16,-2 2 0 0,2-2-32 0,-1-1 0 15,-1 2 0-15,2-1 0 0,0 0 0 0,0-1 0 16,2 0 0-16,0-2 0 0,1-5-32 0,3 4-16 16,0-2 0-16,-2 1 0 0,1-2-80 0,-1 1-16 15,2 2 0-15,0-2 0 0,-1 1 0 0,1 2 0 16,-2-6 0-16,1 1 0 0,-3 0-128 0,0-2 192 15,-1 3-192-15,0-3 192 0,-1 4-48 0,1-5 0 16,0 0 0-16,1 1 0 0,-3-1 176 0,1 0 48 16,-2 2 0-16,1 0 0 0,2-1-368 0,-3 2 0 15,3-1 0-15,0 2 0 0,2-1 192 0,-1 1 64 16,-1-3 0-16,1 1 16 0,-2 2-272 0,1-2 0 16,1 5 0-16,1-5 0 0,-2 3 0 0,0 1 0 15,-2-3 0-15,1 3 0 0,-1-4 0 0,-1 4 0 16,0-1 0-16,-1 2-144 0,-1 1 144 0,1-1 224 15,0 0-48-15,0 3-16 0,-1-1-160 0,1 0 0 0,0 0 0 16,0-1 0-16,1 0 0 0,0-3 0 0,-1 1 144 0,1-2-144 16,1 1 0-16,-1-4 128 0,-1 1-128 0,2-1 0 15,-1 4 0-15,1-1 0 0,-3 5 0 0,3-2 128 16,-3-2-128-16,3 4 0 0,-1-1 128 16,-1-2-128-16,2 0 0 0,-2 2 144 0,-1-3-144 0,-1 2 0 0,3-2 144 15,1-1-144-15,-1-2 0 0,-1 1 144 16,1-4-144-16,-1 6 0 0,0-3 0 0,3 9 128 0,0-2-128 15,-2-3 0-15,-1 1 0 0,0 3 0 0,0-5 0 16,-2 0 128-16,2 0-128 0,-4-2 0 0,2 2 0 0,-2-2 128 16,2 4-128-16,0-5 0 0,-3 2 128 0,2-3-128 15,-1-1 0-15,0 2 128 0,-1-2-128 0,2-1 0 16,-1 3 0-16,-1-1 128 0,1 0-128 0,-1 3 0 16,1-2 0-16,-1 5 128 0,0-7-128 0,0 1 0 15,1 2 0-15,0-3 128 0,-1 1-128 0,-1-1 0 16,2 1 0-16,1 2 128 0,-3-3-128 0,2 1 0 15,0 1 0-15,-1-2 0 0,1-2 0 0,0 1 128 16,1 1-128-16,0 0 0 0,0 3 0 0,-1 0 0 16,0-2 0-16,-2 3 0 0,-2-5 0 0,3 1 128 15,1 2-128-15,0-1 0 0,-2-3 0 0,-1 0 128 16,2-2-128-16,0 4 0 0,-2-1 0 0,2-2 128 16,1 0-128-16,0 2 0 0,-1 0 0 0,-1-2 128 15,1-2-128-15,-1 0 0 0,1 1 0 0,0 0 0 16,-1-2 128-16,0 4-128 0,0-3 0 0,0 2 0 0,-2 0 0 15,1 1 128-15,3 0-128 0,-2 1 0 0,0-3 0 0,-1 0 128 16,-1-1-128-16,2 2 0 0,-1 3 0 16,1 0 0-16,-1-4 0 0,1 1 0 0,0 1 0 0,0-1 0 15,1 2 0-15,-1-2 0 0,1 1 128 0,-1-1-128 16,1-3 0-16,0 1 0 0,-1-1 0 0,3-3 0 16,-1 1 0-16,1 0 0 0,2 2 0 0,-2 0 0 15,1 1 0-15,-1 0 0 0,0 0 0 0,-1 1 0 16,-1 0 0-16,1 0 128 0,2 0-128 0,-2-1 0 0,-1 0 0 0,-1 2 0 15,1 2 128-15,1-2-128 16,-1-1 0-16,0 1 0 0,0-1 0 0,1 1 128 0,-3-3-128 0,2 0 0 16,-1-1 144-16,2 2-144 0,-1-1 0 15,-3-2 0-15,0 0 0 0,0-1 128 0,1 4-128 0,0-1 0 16,2-1 128-16,-1 1-128 0,-2-2 0 0,1 3 128 16,1-1-128-16,1 1 0 0,-2-1 0 0,2 1 128 15,1-1-128-15,-2 1 0 0,-1-3 0 0,2 2 128 16,1-1-128-16,-1-2 0 0,-1 0 0 0,0 0 0 15,2 3 0-15,-1-3 128 0,0-1-128 0,0 1 0 16,0 1 0-16,0-1 0 0,1 1 0 0,-2-1 0 16,3 1 0-16,0 1 128 0,-2-1-128 0,1 1 0 15,0 0 0-15,0-1 0 0,-1 0 0 0,2 0 0 16,-2 1 0-16,0-1 0 0,1 1 0 0,-1 2 0 16,-1-3 0-16,3 1 0 0,0-4 0 0,0 2 0 15,-1 2 0-15,0-1 0 0,-1 0 0 0,1 2 0 16,-1-2 0-16,1 1 0 0,-1 2 0 0,0 0 0 0,0 0 0 15,1 1 128-15,-1 2-128 0,-1 0 0 16,1-1 0-16,-1 0 0 0,2 0 0 0,-1 0 0 0,-1 1 0 0,1 1 128 16,0-3-128-16,1-1 0 0,0 0 0 0,0 0 0 15,-1-3 0-15,2-1 0 0,1 5 0 0,-1-1 0 16,1-1 0-16,-1 2 0 0,3 2 0 0,0-1 0 16,0 1 0-16,-1-1 0 0,0 1 0 0,0 1 0 15,1 2 0-15,0-3 0 0,-1 0 0 0,1 2 0 16,-1 1 0-16,2-1 0 0,0 1 0 0,0 2 0 0,2-5 0 15,-1 3 0-15,1-1 0 0,1-2 0 0,-1-1 0 0,1 0 0 16,0 1 0-16,-2-1 0 0,1 2 0 0,0-2 0 16,0 2 0-16,-1-3 0 0,-1-2 0 0,2-1 0 15,-5-5 0-15,2 1 0 0,-1-2 0 0,-2-5 0 16,-6-5 0-16,0 0 0 0,0 0-160 0,0 0-48 16,4-12-16-16,-4-3 0 15,-6-7-1008-15,-2-4-208 0,-5-9-32 0,-3-5-16 16,-3-7-2112-16,-3-4-432 0</inkml:trace>
  <inkml:trace contextRef="#ctx0" brushRef="#br1" timeOffset="58269.42">14562 8625 11055 0,'-27'-14'480'0,"16"9"112"0,1-4-464 0,-2 0-128 0,-2-2 0 0,3 0 0 16,-1-3 1408-16,2 3 272 0,-1-2 48 0,2-1 16 16,1-1-64-16,-2 0-16 0,5 1 0 0,-1 1 0 15,-2 0 192-15,2-1 16 0,-1 5 16 0,2-2 0 16,-1 2-144-16,1 2-16 0,0 0-16 0,2 1 0 15,-1 1-304-15,4 5-64 0,0 0-16 0,0 0 0 16,-3-2-416-16,3 2-80 0,0 0 0 0,0 0-16 0,0 0-368 0,-2 7-80 16,4 2-16-16,3 0 0 0,2 5-80 0,5 5-16 15,4 2 0-15,5 5 0 0,3-1 32 16,5 7 0-16,4 6 0 0,4 0 0 0,4 2 0 0,0 2 0 16,3-2 0-16,1 0 0 0,2-4-48 0,2-1-16 15,0-3 0-15,1-2 0 0,0-2 0 0,-1-1 0 16,-4-4 0-16,-3-2 0 0,-3-2-48 0,0-3-16 15,-3-3 0-15,-3 0 0 0,-4-5 0 0,-2-1 0 16,-4-3 0-16,-3-2 0 0,-2-2 32 0,-2-3 16 16,-4-3 0-16,-3-2 0 0,-3-6 80 0,-2-1 16 15,2-4 0-15,-2-3 0 0,-1 2-64 0,-2-8-16 16,-1-1 0-16,0-3 0 0,0-4-96 0,0-1 0 16,0-3-128-16,0-6 192 0,0-1-64 0,0 0-128 15,0-4 176-15,1 1-176 0,0 1 176 0,1 1-176 16,-2-3 160-16,4 0-160 0,-2-1 160 0,2 2-160 15,-2 2 160-15,4 1-160 0,-1-1 128 0,-2 7-128 16,1 4 0-16,0 5 144 0,-3 2-144 0,3 3 0 16,-1 5 0-16,-2 3 128 0,-1 5-128 0,0 3 0 15,0 5 0-15,0 6 0 16,0 0-624-16,0 0-144 0,-3 7-48 0,2 6 0 16,0 3-2496-16,-2 6-496 0</inkml:trace>
  <inkml:trace contextRef="#ctx0" brushRef="#br1" timeOffset="60395.18">17838 17123 9215 0,'0'0'816'0,"0"0"-656"0,-2 9-160 15,1-3 0-15,0 3 944 0,1-2 144 0,-4-1 48 0,2 2 0 16,-1-3 144-16,3-5 16 0,-3 6 16 0,1 2 0 15,-2-4 16-15,4-4 0 0,0 0 0 0,0 0 0 16,0 0 80-16,0 0 0 0,0 0 16 0,0 0 0 16,0 0-144-16,0 0-16 0,-4 5-16 0,4-5 0 15,0 0-256-15,0 0-48 0,0 0-16 0,0 0 0 16,-5-4-144-16,0-1-16 0,-1-5-16 0,-1 1 0 16,1-4-64-16,-2-2-16 0,1-4 0 0,-2-2 0 0,0 1-112 0,0-4-32 15,-1-3 0-15,0 2 0 0,0-4-80 0,-1 1-32 16,0 0 0-16,1-4 0 0,0 0-80 0,-1 2-16 15,0-1 0-15,0-2 0 0,-1 0-32 0,-2-3-16 16,1-3 0-16,1 1 0 0,-1-2-16 0,-1-2-16 16,4 2 0-16,-2-1 0 0,4-2-32 0,0 2 0 15,0 3 0-15,1 0 0 0,-1 0-80 0,0 0 0 16,2-2-128-16,0 1 192 0,-2-1-192 0,0 4 144 16,0-3-144-16,0 1 128 0,-1-2-128 0,1 3 160 15,1 1-160-15,-2 2 160 0,-1-2-160 0,0 5 192 16,-2-2-192-16,-1-1 192 0,3 3-192 0,-3-1 192 15,0-2-192-15,-1 3 192 0,0-1-192 0,-2 2 160 16,2 1-160-16,-1-2 160 0,1 2-160 0,-2 2 160 16,0-1-160-16,1 4 160 0,0-1-160 0,2 3 0 15,-1 2 144-15,1-1-144 0,1 2 0 0,-1 1 0 16,0-1 0-16,2 0 128 0,-1 2-128 0,2-1 0 0,0-1 0 16,0-2 0-16,-2 4 0 0,4-4 0 15,-1 1 0-15,1 1 0 0,2 1 0 0,-2 1 0 16,2 0 0-16,1-2 0 0,1 1 0 0,0 0 0 0,0 1 0 15,-1 1 0-15,0 1 0 0,1-1 0 0,-1 2 0 0,1-1 0 16,0 1 0-16,1 3 0 0,-2-3 0 16,-1 0 0-16,0 1 0 0,1 3 0 0,0-3 0 0,0 4 0 15,0-2 0-15,-3 2 0 0,3 0 0 0,-1 0 0 16,-1-1 0-16,1 0 0 0,0 2 0 0,1-2 0 0,-2 2 0 16,2-2 0-16,-1 0 0 0,2-1 0 15,-1-2 0-15,0 2 0 0,0-3 0 0,1 1 0 0,1 0 0 0,0 2 0 16,-1-2 0-16,0 4-128 0,1-2 128 0,1 3 0 15,-2-2 0-15,1 2 0 0,1 1 0 0,-1 2 0 16,2-1 0-16,1 6 0 0,-1-6 0 0,1 6-128 16,0 0 128-16,0 0 0 0,0 0-336 0,0 0 16 15,0 0 0-15,0 0 0 16,0 0-1376-16,0 0-272 0,0 0-48 0,0 0-16 16,5 9-1536-16,0 0-304 0</inkml:trace>
  <inkml:trace contextRef="#ctx0" brushRef="#br1" timeOffset="62354.43">17572 17044 10127 0,'0'0'448'0,"0"0"96"16,0 0-544-16,-1-3 0 0,-1-5 0 0,2 8 0 0,-1-6 1792 0,1 6 256 15,-1-5 64-15,1 5 0 0,0 0-960 0,0 0-176 16,0 0-32-16,0 0-16 0,0 0-240 0,0 0-48 16,0 0-16-16,0 0 0 0,0 0-240 0,0 0-32 15,0 0-16-15,0 0 0 0,0 0-208 0,0 0-128 16,0 0 160-16,0 0-160 0,2-8 0 0,-2 8 0 16,3-5 0-16,-3 5 0 15,1-7-272-15,1 0-160 0,-2 7-16 0,0-5-16 16,0 5-496-16,0-8-80 0,0 2-32 0,0 1 0 15,0-4-192-15,0 2-32 0,0 7-16 0,0-5 0 16,0-2 352-16,0 7 80 0,-2-5 16 0,2 5 0 0,2-7 672 0,-2 7 192 16,0 0 0-16,0 0 0 0,0 0 0 0,0 0 0 15,-2-7 0-15,2 7 0 0,0 0 128 0,0 0 32 16,0 0 16-16,0 0 0 0,0 0 192 0,0 0 32 16,0 0 16-16,0 0 0 0,0 0 224 0,0 0 64 15,0 0 0-15,0 0 0 0,-1-4 208 0,1 4 48 16,0 0 16-16,0 0 0 0,0 0 48 0,0 0 0 15,0 0 0-15,0 0 0 0,0 0 32 0,0 0 16 0,0 0 0 0,0 0 0 16,0 0-304-16,0 0-64 0,0 0-16 0,0 0 0 16,0 0-224-16,0 0-32 0,0 0-16 0,0 0 0 15,0 0-16-15,0 0 0 0,0 0 0 0,0 0 0 16,0 0-80-16,0 0 0 0,5 6-16 0,-1 2 0 16,-4-8-80-16,4 6-16 0,-4-6 0 0,4 10 0 0,-1-3 32 0,1 0 0 15,1 2 0-15,-2 0 0 0,1 0 16 0,-1 0 0 16,1 1 0-16,1 3 0 15,0-2-16-15,2 5 0 0,-1-1 0 0,2 3 0 0,-1-2-32 0,4 2 0 16,-4 1 0-16,5-1 0 16,-3 0 48-16,-1-1 0 0,-1 1 0 0,3-1 0 0,-2 0 0 0,-1 0 0 15,0-1 0-15,-1 0 0 0,2-4-32 16,2 2 0-16,-4 0 0 0,0 3 0 0,1-2-48 0,-1 0-16 16,0-2 0-16,1 1 0 0,-1 1-160 0,-1-1 192 15,2 0-192-15,-2-1 192 0,-1 1-64 0,-1-1 0 16,1-3 0-16,-1 1 0 0,-1-3 32 0,1 2 0 15,-3-2 0-15,1 2 0 0,2-4 0 0,-1 3 0 16,-2-9 0-16,3 7 0 0,-3-7-160 0,0 8 192 16,0-8-192-16,0 0 192 0,0 0-192 0,0 0 128 15,0 0-128-15,0 0 128 0,1 7-128 0,-1-7 0 16,0 0 0-16,0 0 128 0,0 0-128 0,0 0 0 16,0 0 0-16,0 0 0 0,0 0 0 0,0 0 0 15,0 0 128-15,2 5-128 0,0 4 0 0,-2-9 0 16,0 0 0-16,1 6 0 0,2 1 0 0,-2 0 0 15,-1-7 0-15,1 7 0 0,2 0 0 0,0-2 0 0,-1 3 0 16,-1-1 0-16,2-1 0 0,-1 2 0 0,1-1 0 16,0 0 0-16,1 2 0 0,0-1 0 0,0 3 0 15,0-2 0-15,0 3 0 0,-1 0 0 0,0-1 0 0,1 1 0 16,0 2 0-16,1 0 0 0,0 0 0 0,0 3 0 16,0-1 0-16,0 1 128 0,0 1-128 0,0-1 0 15,0 1 128-15,0 0-128 0,-1 0 0 0,1 1 128 16,-1 0-128-16,1 0 128 0,-1 0-128 0,1 3 128 0,-1-2-128 0,1-1 0 15,0 0 144-15,0 0-144 0,0-1 0 0,0 0 144 16,0 0-144-16,0-2 0 0,0 1 144 0,1-2-144 16,-1-1 0-16,0 1 144 0,0-1-144 15,-1 1 160-15,-2-2-160 0,2-1 160 0,0 0-160 0,0 2 0 16,-2-4 144-16,2 2-144 0,0 1 0 0,0-2 128 16,-1 2-128-16,1 1 0 0,0-3 0 0,1 2 128 15,1 1-128-15,0-1 0 0,0-1 0 0,-2 2 0 16,1 0 0-16,0 3 128 0,0-2-128 0,1-1 0 15,-1 2 0-15,2 0 128 0,-2-1-128 0,0 0 0 16,1 2 0-16,-2-2 0 0,1 0 0 0,2-1 0 16,0 1 0-16,-2 1 0 0,0-1 0 0,0 0 0 15,0-1 0-15,3-1 0 0,-3 0 0 0,2 2 128 16,-2 0-128-16,2-1 0 0,-2 1 0 0,2 1 0 16,-1 1 0-16,0 0 128 0,1-1-128 0,2 1 0 15,-2 1 0-15,1-2 0 0,1 1 0 0,-2-1 0 16,1 0 0-16,4 4 0 0,-1-1 0 0,-2 0 0 0,-2 0 0 15,1-2 128-15,0-1-128 0,-2 1 0 16,-1 1 0-16,0-1 128 0,0 1-128 0,0-1 0 0,-1-2 128 0,1 1-128 16,-1 1 0-16,1-2 144 0,0-1-144 0,0 0 0 15,0-2 160-15,-2 3-160 0,1 0 128 0,0 0-128 16,-1-2 0-16,0-1 128 0,2 0-128 0,-1 3 0 16,0 1 0-16,1-4 128 0,0 1-128 0,1 2 0 15,1 3 0-15,1-1 0 0,0-2 128 0,0 1-128 16,-1 1 0-16,1 1 0 0,-2 0 0 0,2 1 0 0,0 0 0 15,1 1 0-15,1 0 0 0,-1 5 0 0,1 0 0 0,0-2 0 16,-2 0 0-16,2 0 0 0,-4-4 0 0,2 2 128 16,-1-2-128-16,1 2 0 0,0-2 128 0,-1 2-128 15,0 4 0-15,1-3 128 0,4 5-128 0,-4 0 0 16,2-1 0-16,0 2 128 0,3 2-128 0,-2-4 0 16,2 2 0-16,-1-2 0 0,1 2 0 0,-3-5 0 15,0-2 0-15,1 0 0 0,-1-2 0 0,-1-3 0 16,-2-2 0-16,1 1 0 0,-2-6 0 0,-1-1 0 15,-5-8 0-15,0 0-176 16,0 0-912-16,2-14-176 0,-7-6-32 0,-7-12-16 16,-6-9-1824-16,-6-10-384 0</inkml:trace>
  <inkml:trace contextRef="#ctx0" brushRef="#br1" timeOffset="63049.82">17371 17235 23951 0,'-5'14'2128'0,"4"-4"-1696"15,0-1-432-15,-1 3 0 0,1 2 272 0,0-2-16 16,-1 0-16-16,2 0 0 0,-2 1 912 0,1-3 176 15,-2 2 32-15,1-5 16 0,2-7 160 0,0 0 16 0,0 0 16 0,0 0 0 16,0 0-432-16,0 0-96 0,0 0-16 0,0-9 0 16,5-7-208-16,-3-6-48 0,1-6-16 0,-1-3 0 15,1-8-112-15,-1-2-32 0,2-12 0 0,0 0 0 16,0-5-304-16,-2-5-64 0,0 2-16 16,0-5 0-16,2 1-16 0,0 3 0 0,2-1 0 0,3 3 0 15,1 4 0-15,0 5 0 0,1 3 0 0,0 6 0 16,0 4 16-16,0 7 0 0,0 6 0 0,3 6 0 15,1 5-96-15,3 5-128 0,4 5 176 0,2 6-176 0,1 7 144 0,4 5-144 16,3 7 0-16,1 4 144 0,2 6-144 16,-1 5 0-16,0 1 144 0,-1 4-144 0,-1 2 0 0,-1-5 128 15,-3-1-128-15,-3-1 0 0,-6-4 0 0,-2-4 128 16,-2 0-128-16,-2-6 0 0,-2 0 0 0,-2-4 0 16,-1-4 0-16,-2-2-128 15,-2-5-1408-15,-4-7-256 0,0 0-64 0,-3-7-11200 16,-2-5-2224-16</inkml:trace>
  <inkml:trace contextRef="#ctx0" brushRef="#br1" timeOffset="63889.19">16920 14751 8287 0,'0'0'736'0,"5"8"-592"16,0 3-144-16,-1-2 0 0,0 4 1904 0,0-1 336 16,-1-4 80-16,1 5 16 0,0-4-896 0,1 1-176 15,-2-3-48-15,-3-7 0 0,2 8-160 0,-2-8-32 16,0 0-16-16,0 0 0 0,0 0 80 0,0 0 32 15,0 0 0-15,0 0 0 0,4-7-32 0,-1-1 0 16,-3-3 0-16,-2 1 0 0,1-4-256 0,0-2-48 16,-2 2-16-16,-1-1 0 0,-1-3-240 0,-2 1-48 15,-2-3-16-15,0 1 0 0,0-1 0 0,0-2 0 0,0 0 0 0,-1-4 0 16,0 1-160-16,0-3-48 0,-3 0 0 0,1-3 0 16,2 0-32-16,-1-1-16 0,-2 0 0 0,3-1 0 15,-1-1-16-15,0-1 0 0,2 2 0 0,1 1 0 16,-3 2-48-16,3 1-16 0,0 0 0 0,2 3 0 15,0 1-128-15,0 2 128 0,1 1-128 0,1 4 128 16,2 2-128-16,-1 2 0 0,1 2 144 0,0 0-144 16,1 2 0-16,0 2 144 0,-1 4-144 0,2 4 0 0,-1-6 160 0,1 6-160 15,0 0 128-15,0 0-128 0,0 0 160 16,0 0-160-16,-4 6 192 0,2 0-192 0,-2 5 160 0,3-1-160 16,0 3 128-16,-1 4-128 0,2 1 176 0,3 5-48 15,2 4-128-15,-1-1 192 0,2 5-192 0,3 6 176 16,2 6-176-16,3 5 160 0,4 7-32 0,4 7-128 15,3 3 192-15,4 6-64 0,3 3-128 0,1 5 192 16,0 0-192-16,2 2 192 0,-1-4-192 0,0 0 0 16,2-4 0-16,-3 1 0 0,1-4 0 0,-2-3 0 15,0-1 0-15,0-8 0 16,-4-4-880-16,-2-4-208 0,0-6-32 0,-3-3-11360 16,-4-8-2256-16</inkml:trace>
  <inkml:trace contextRef="#ctx0" brushRef="#br2" timeOffset="74941.21">18564 20071 24879 0,'0'18'2208'0,"1"-7"-1760"16,-1-2-448-16,2 2 0 0,2 0-192 0,1-1-128 16,2 1-32-16,-1-3 0 0,3 2 352 0,0-5-144 15,0 1 144-15,-2 2 0 0,1-3 0 0,-1 2 0 16,-1 0 128-16,-1-1-128 0,0 2 176 0,-1-2-176 15,2 2 192-15,-1 2-192 0,0 0 240 0,0-2-64 0,-2 3-16 0,2 0 0 16,0 0 0-16,0-1 0 0,-1-1 0 0,1 3 0 16,-1-5 48-16,-2 3 16 0,2-3 0 0,0 2 0 15,0 0-32-15,1-4 0 0,0 2 0 0,0-2 0 16,0-1 208-16,1 1 48 0,-6-5 0 0,7 5 0 16,-2-2 64-16,2-2 0 0,-7-1 16 0,8 3 0 15,-8-3-64-15,6 1-16 0,-6-1 0 0,0 0 0 16,0 0 0-16,8-4 0 0,-8 4 0 0,6-4 0 0,2-3-32 15,-2 0-16-15,-2 1 0 0,3-4 0 0,-4 2-80 16,0-3 0-16,-2 1-16 0,0 1 0 0,-1 0-16 0,2 1 0 16,-2-3 0-16,0 3 0 0,-2-2-64 15,0 2-16-15,-2-2 0 0,-1 3 0 0,-1-6 112 0,-2 4 32 16,-1-5 0-16,-1 0 0 16,-1-1-80-16,-2-2-16 0,3-1 0 0,-3-1 0 0,1-1-112 15,-2-2-16-15,2-1-128 0,-1-2 192 0,2 1-32 0,-1-4-16 16,1 1 0-16,-2-2 0 0,0 2-144 0,1-1 160 15,-1 3-160-15,-2-6 160 0,-1-2 144 0,-1-2 16 16,-4-5 16-16,-2 1 0 0,3-5-160 0,0 2-48 16,-1-4 0-16,1 3 0 0,-2 1 64 0,2-2 0 15,2 4 0-15,0 0 0 0,1-2 32 0,-1 2 16 16,0 2 0-16,2-3 0 0,-1-1-48 0,1 1 0 16,-2 2 0-16,1-4 0 0,-1 2 0 0,-1 3 0 15,2 1 0-15,-1 1 0 0,-1-2 128 0,0 1 32 16,2 2 0-16,2-1 0 0,1-1-352 0,-1 1 0 0,-1 0 0 15,1-1 0-15,1-2 0 0,1 1 0 16,-1 1 144-16,2 0-144 0,-1 0 208 0,0 1-64 16,-2 2-16-16,0 0 0 0,-2-1 0 0,-1 4 0 0,1-4 0 0,0 2 0 15,1 0-128-15,-1 3 160 0,-1 0-160 16,3-1 160-16,0-4-160 0,0 4 0 16,1-2 144-16,-2 0-144 0,2 2 0 0,-1-1 0 0,1-1 0 0,1 1 128 15,-1 2-128-15,2-2 0 0,-2-2 0 0,2 1 0 16,0-2 0-16,1 1 0 0,0 0 0 0,0-1 128 15,3 0-128-15,-2 1 0 0,0 1 0 0,-1-2 0 16,0 2 240-16,-1-1 16 0,1 1 16 0,0-2 0 0,-1 0-400 16,1 1-96-16,-2-1-16 0,2 1 0 0,-1-2 240 15,2-2 0-15,0 0 0 0,1 1 0 0,0 2 0 16,0-2 0-16,0 1 0 0,0 3 0 0,0 1 0 16,1-1 0-16,-1 0 0 0,0 0 0 0,0-1 0 0,0 2 0 15,-1-1 0-15,1 3 0 0,0-3 0 0,0-1 0 16,1 0 0-16,2 0 0 0,-4 1 0 0,2 0 0 15,-1 1 0-15,2-2 0 0,-1 1 0 0,2-2 0 16,-2 1 0-16,2 0 0 0,1 1 0 0,-2-2 0 16,2 2 0-16,0 3 0 0,-2-3 0 0,4 1 0 15,-1-2 0-15,-1 2 0 0,1 1 0 0,-1-1 0 16,-1 2 0-16,1 1 0 0,0-2 0 0,1 1 0 16,-1-2 0-16,1 0 0 0,0 0 160 0,3 1 80 15,0 1 16-15,-3 2 0 0,1-3-432 0,1 4-80 16,-1-2 0-16,-1 3-16 0,1-3 272 0,-1 2 0 15,-3 2 0-15,1 2 0 0,-3-4 192 0,0 3 64 16,0 1 0-16,0-1 0 0,1 1-256 0,0 2 0 16,-1-3 0-16,3 1 0 0,-3 0-160 0,1 0-80 0,1-2-16 15,-2 2 0-15,-3-4 256 0,3 0 0 0,-2-1 0 16,1 2 0-16,-2-6 0 0,-3-10 0 0,4 1 0 16,-1 3 0-16,1 2 0 0,2 3 0 0,2 4 0 0,1-4 0 15,1 1 0-15,0 3 0 0,0 0 0 16,0 1 0-16,-2 3 0 0,2-2 0 0,-1 3 0 0,2 2 0 15,-2-3 0-15,1 2 0 0,1 0 0 0,-3 0 0 16,2-2 0-16,0 2 0 0,-1 1 0 0,1-1 0 16,-1 0 0-16,0 2 0 0,1 0 0 0,0 0 0 0,1 0 0 0,-2 4 0 15,1-2 0-15,1 5 0 0,-1 0 0 16,1 1 0-16,0 0 0 0,1 4 0 0,-1-1 0 16,-1 3 0-16,1 3 0 0,4 4 0 0,-4-5 0 0,4 5 0 15,-4-4 0-15,4 4 0 0,0 0 0 0,0 0 0 16,0 0 0-16,0 0 0 0,0 0 0 0,-1 16 0 15,1 1 0-15,3 1 0 0,2 2 0 16,1 5 0-16,0 1 0 0,2 6 0 0,1-1 0 0,4 2 0 16,-2 9 0-16,2 3-144 0,2 4 144 0,3 4 0 15,-2 2 0-15,2 3 0 0,0 3 0 0,-2-18 0 16,4 8 0-16,9 26 0 0,-3-3 0 0,0-3 0 16,-2-1 0-16,1-4-128 0,2-1 128 0,1 0 0 15,0 5 0-15,0 0 0 0,-1-2 0 0,2 3 0 16,0 1 0-16,0-1 0 0,-3-1 0 0,1 0 0 0,-2 1 0 0,-2 0 0 15,0 0 0-15,-2-1 0 0,1-4 0 16,1 2 128-16,-2-1-128 0,1 2 0 16,-3 3 0-16,1 0 0 0,1 2 0 0,0-1 128 15,0-2-128-15,0 4 0 0,2 2 0 0,1 2 128 0,1-5-128 0,-1 1 0 16,0-1 0-16,1-2 0 0,-1 0 0 16,-6-19 128-16,1 5-128 0,4 2 176 0,-1 2-176 0,1 2 192 15,-3 0-192-15,2-1 0 0,-1 2-160 0,1-2 160 16,-2 2 0-16,2-1 128 0,-3-2 16 0,0-1 0 15,0-1-144-15,0-2 0 0,1-3 0 0,-1 2 0 16,2 0 0-16,2 0-144 0,0-2 0 0,1-2 0 0,-1 1 144 16,3-5 0-16,1 1 0 0,0-1 0 15,2 0 0-15,9 16 0 0,-4-3 0 0,1-6 0 0,-4-4-128 0,-1-5 128 16,-1-1-128-16,-1-3 128 0,-3-2-144 16,-2-6 144-16,-4-6-160 0,-3-3 160 15,-3-6-560-15,-5-6-16 0,-3-5 0 0,-5-9 0 16,0 0-1760-16,-6-4-352 15,-3-6-80-15,-5-7-15216 0</inkml:trace>
  <inkml:trace contextRef="#ctx0" brushRef="#br2" timeOffset="75433.78">17212 17238 6447 0,'-16'19'272'0,"8"-10"80"0,1 3-352 0,-1 4 0 0,-1-1 0 0,-2 1 0 16,3 1 2864-16,0 1 496 0,1-1 96 0,-1 1 32 15,3 0-1184-15,2-3-224 0,3-1-48 0,0-1-16 16,2-3-352-16,-1-1-80 0,-1-9-16 0,0 0 0 16,10 3-448-16,-2-3-96 0,2-3 0 0,0-3-16 0,0-7 128 0,0-6 16 15,1-6 16-15,0-3 0 16,2-7-304-16,-1-3-64 0,1-4-16 0,-1-4 0 16,-2-6-176-16,0-4-32 0,0-6-16 0,0-3 0 0,3-5-48 0,0-2-16 15,-1-2 0-15,1 3 0 0,-1 2-112 16,3 3 0-16,-1 7-16 0,9-19 0 0,0 19-48 15,-2 14 0-15,-2 4 0 0,-1 14 0 0,-1 8-64 0,-1 7-32 16,-1 7 0-16,6 7 0 0,0 7-80 0,-2 5-16 16,4 8 0-16,4 7 0 0,1 10-128 0,4 8 0 15,1 7 144-15,2 2-144 0,-2 3 0 0,-1 2 128 16,0-4-128-16,-3 1 0 0,-1-1 0 0,0-5 0 16,-2-4 0-16,-2-1 0 15,-3-5-896-15,1-2-256 0,-1-5-64 0,-1-3 0 16,0-9-2336-16,-1-4-480 0</inkml:trace>
  <inkml:trace contextRef="#ctx0" brushRef="#br2" timeOffset="75961.7">21453 16284 18431 0,'-4'-10'1632'0,"4"10"-1312"16,-1-10-320-16,-1 2 0 0,1-1 2416 0,1 2 400 15,0 7 96-15,-4-12 16 0,-1 5-1136 0,0 2-240 16,-5-2-32-16,0 2-16 0,-2 1-160 0,-3 2-48 15,-1-2 0-15,-6 9 0 0,-2 4-352 0,-2 5-80 16,0 0-16-16,-5 5 0 0,-6 1-416 0,2 11-96 16,-2 1-16-16,-1 7 0 0,-4 3-64 0,2 1-32 15,1 3 0-15,3 1 0 0,5-2-96 0,4 2 0 16,7-7-128-16,4 0 192 0,7-6-192 0,7-1 0 16,3 0 128-16,7-7-128 0,5-4 0 0,6-1 144 0,5-6-144 0,5-4 128 15,5-4-128-15,3-3 0 0,5-6 144 0,3-3-144 16,0-1 0-16,-1-4-320 0,-2-3 64 0,-4-1 16 31,1-4-2064-31,-1 4-400 0,-1 0-96 0,-4 4-13984 0</inkml:trace>
  <inkml:trace contextRef="#ctx0" brushRef="#br2" timeOffset="76262.71">21697 16797 18431 0,'0'0'816'0,"0"0"160"0,0 0-784 0,0 0-192 15,7-8 0-15,5 0 0 0,3 3 3648 0,-1 3 672 16,3-2 144-16,2 0 16 0,1 3-2560 0,0 3-512 16,1 5-96-16,-2 0-32 0,-1 3-448 0,-7 4-112 15,-2 4-16-15,-4 4 0 0,-4 2-272 0,-5 7-64 16,-7-2-16-16,-3 4 0 0,-8 1 176 0,2 0 48 16,-4 1 0-16,0-2 0 0,0-4-16 0,2-5 0 15,3-2 0-15,5-3 0 0,4-1-80 0,5-4-16 16,3-3 0-16,2-11 0 0,6 6-272 0,2 0-48 15,8-4-16-15,3-2 0 0,2-2-128 0,7-4 128 16,3 0-128-16,4-4 128 0,5-2-128 0,-2 4 0 16,0-4 0-16,-1 5 0 15,-1-6-640-15,-3 0-224 0,-7 0-32 0,0 1-16 16,-3 5-1984-16,-3-2-400 0,3-1-80 0,-3-1-16 0</inkml:trace>
  <inkml:trace contextRef="#ctx0" brushRef="#br2" timeOffset="76717.74">23417 16170 22111 0,'0'0'976'0,"5"-4"208"0,2 0-944 0,-2-1-240 15,1 1 0-15,-6 4 0 0,0 0 1408 0,0 0 256 16,0 0 32-16,0 0 16 0,0 0-160 0,0 0-16 16,0 0-16-16,-6 11 0 0,-4-1-128 0,-2 2-32 15,-6 5 0-15,-4 2 0 0,-5 1-320 0,-3 7-64 16,-4 0-16-16,-4 5 0 0,-6-3-304 0,-3 3-64 15,-4 1-16-15,1-2 0 0,3-3-80 0,-14 13-32 16,12-8 0-16,10-8 0 0,6 0-80 0,9-6 0 16,8-4-16-16,6-2 0 0,4 1-160 0,5-7-16 15,1-7-16-15,12 10 0 0,6-3-48 0,0-1-128 16,9-1 192-16,3-1-64 0,8-3 16 0,5 1 0 0,4-1 0 16,2-1 0-16,0-1-144 0,2-2 192 0,0-2-192 15,0 0 192-15,0 1-192 0,-2 0 0 0,0 0 144 0,-4-2-144 16,-1 4 0-16,-6-4 0 0,-5 1 0 0,-3-4 128 31,-4 3-992-31,-3-1-192 0,-4 1-32 0,-4 3-16 16,-2-5-2208-16,-3 2-432 0</inkml:trace>
  <inkml:trace contextRef="#ctx0" brushRef="#br2" timeOffset="78435.73">24753 15961 21935 0,'0'0'960'0,"0"-7"224"0,1 1-944 16,-1-3-240-16,0 2 0 0,0-3 0 0,0 2 1008 0,-1-2 144 15,1 4 48-15,-4-4 0 0,0 0 208 0,0-2 32 16,-1 2 16-16,-1 1 0 0,-2-1-112 0,-1 2-32 16,-1 2 0-16,0-2 0 0,-2 4-288 0,1 1-48 15,-2 0-16-15,-1 1 0 0,4 2-448 0,-3 2-112 16,-1 3-16-16,-2-1 0 0,2 5-192 0,-1 0-32 16,-2 4-16-16,1 1 0 0,-2 1 112 0,0 3 0 15,0-2 16-15,0 6 0 0,4 2 32 0,-1-3 0 0,-1 2 0 0,3 1 0 16,-1-1-96-16,3-1-16 0,2 2 0 15,1-5 0-15,0-2-64 0,3-2 0 0,0 3-128 0,1-2 192 16,-1 0-192-16,2-2 144 0,3-3-144 0,0-2 128 16,-2 4-128-16,0-6 128 0,2 2-128 0,0-4 128 15,0 0 0-15,0-5-128 0,0 8 192 0,0-4-64 16,0-4 0-16,0 0-128 0,0 0 192 0,0 6-64 16,0-6-128-16,0 0 128 0,0 0-128 0,0 0 128 0,-2 10-128 15,0-3 0-15,2-7 144 0,-3 10-144 0,1-4 0 0,-1 3 0 16,1-4 0-16,0 1 128 0,0 2-128 0,2-8 0 15,0 8 0-15,0 1 0 0,0-9 0 0,0 0 0 16,0 0 0-16,0 0 0 0,0 0 0 0,0 0 0 16,0 0 0-16,0 0 128 0,0 0-128 0,0 0 0 15,0 0 0-15,0 5 0 0,0-5 0 0,0 0 0 16,0 0 0-16,0 0 128 0,0 0-128 0,0 0 0 16,0 0 0-16,0 0 0 0,2 7 0 0,-2-7 0 15,0 0 0-15,0 0 0 0,0 0 0 0,0 0 0 16,0 0 0-16,0 0 0 0,0 0 0 0,0 0 0 15,0 0 0-15,0 0 128 0,0 0-128 0,0 0 0 16,0 0 0-16,0 0 128 0,0 0-128 0,0 0 0 16,0 0 0-16,0 0 0 0,0 0 0 0,0 0 0 15,0 0 0-15,0 0 0 0,0 0 0 0,0 0 0 16,0 0 0-16,0 0 0 0,0 0 0 0,0 0 0 16,0 0 0-16,0 0 0 0,0 0 0 0,0 0 0 15,0 0 0-15,0 0 0 0,0 0 0 0,0 0 0 0,0 0 0 0,0 0 0 16,0 0 0-16,0 0 0 15,0 0 0-15,0 0-128 0,0 0 128 0,0 0 0 0,0 0 0 0,0 0-128 16,0 0 128-16,0 0-128 0,0 0 128 0,0 0-128 16,0 0 128-16,0 0-208 0,0 0 80 0,0 0 128 15,0 0-224-15,0 0 80 0,0 0 16 0,0 0 0 16,0 0-64-16,0 0 0 0,0 0 0 0,0 0 0 16,0 0-64-16,0 0 0 0,0 0-16 0,0 0 0 15,0 0 80-15,0 0 0 0,0 0 16 0,0 0 0 0,0 0 176 0,0 0-160 16,0 0 160-16,0 0-160 0,0 0 160 0,0 0 0 15,0 0 0-15,0 0 0 0,0 0 0 0,0 0 0 16,0 0 0-16,0 0 0 0,0 0 0 0,0 0 0 16,0 0 0-16,0 0 0 0,0 0 0 0,0 0 0 15,0 0 0-15,0 0 0 0,0 0 0 0,0 0 0 16,0 0 0-16,0 0-128 0,0 0 128 0,0 0 0 16,0 0 0-16,0 0 0 0,0 0 0 0,0 0 0 15,8 5 0-15,-8-5 0 0,0 0 0 0,0 0 0 16,0 0 0-16,0 0 0 0,0 0 0 0,0 0 0 15,0 0 0-15,0 0 0 0,0 0 0 0,0 0 0 16,0 0 0-16,0 0 0 0,0 0 0 0,0 0 0 16,0 0 0-16,0 0 0 0,8 5 0 0,-8-5 0 15,0 0 0-15,0 0 0 0,0 0 0 0,0 0 0 16,5 7 0-16,-5-7 0 0,6 10 0 0,-2-4 0 16,-4-6 128-16,0 0-128 0,2 11 0 0,-2-5 0 15,0-6 0-15,0 9-128 0,0-9 128 0,0 0 0 16,6 6 0-16,-4 2 0 0,-2-8 0 0,0 0 0 0,4 9 0 15,-2-2 0-15,-3 3 0 0,2-2 0 0,2 2 0 0,1-3 128 16,0 3-128-16,-1-3 0 0,1 5 128 16,0-3-128-16,-4 1 0 0,5 1 144 0,0-2-144 0,0 3 0 15,2-5 144-15,-1 3-144 0,2-2 0 0,-1 2 144 16,1-2-144-16,0 2 0 0,-1-4 144 0,2 5-144 16,1-5 128-16,0 2-128 0,2-1 160 0,-1-2-160 15,1 0 160-15,-1 3-160 0,1-3 160 0,0 3-160 0,1-4 192 16,0-2-64-16,1 2-128 0,-2-2 192 0,2 0-48 15,2-1-16-15,-2-1 0 0,0 0 0 0,1-1 0 0,-1-2-128 16,2 1 192-16,1-1-64 0,-2-2 16 0,2-3 0 16,-1 3 0-16,1-1 0 0,1-3 32 0,1 1 0 15,0-2 0-15,0 3 0 0,-1-4-16 0,-1 3 0 16,1-4 0-16,0 2 0 0,0 1-16 0,0-2 0 16,-2 0 0-16,1-3 0 0,-2 2 0 0,0 0 0 15,-1-2 0-15,-1-1 0 0,-1-3 48 0,1 0 16 16,-3-1 0-16,1-1 0 0,-3-3-48 0,1 2-16 15,-2-2 0-15,0 1 0 0,0-1-144 0,-1 2 160 16,-2 3-160-16,-3 0 160 0,2 1-32 0,-3 3 0 16,0 1 0-16,-3-3 0 0,1 2 0 0,-4 0-128 15,0 3 192-15,-1-3-64 0,-1-3-128 0,-1 1 192 16,-1 1-192-16,0-1 192 0,-1 2-192 0,3-1 0 16,-3-1 144-16,3-1-144 0,-1-1 0 0,-2 4 0 15,4 0 0-15,-2 3 128 0,1-2-128 0,1 2 0 16,-1 3 0-16,2-2 0 0,-1 2 0 0,1-1 0 15,0 2 0-15,-1-1 0 0,1-1 0 0,0 3 0 0,-2-3 0 16,0 3 0-16,4-3 0 0,-1 1 0 0,-1 2 0 16,0-1 0-16,-2 1 0 0,2 1 0 0,-1 0 0 0,0 0 0 15,-1 2 0-15,0-1 0 0,0-1 0 0,-3 3 0 16,1-2 0-16,-1 1 0 0,-1 2 0 0,1 0 0 16,-2-2 0-16,0 1 0 0,1 2 0 0,-1-1 0 15,2 1 0-15,-1-2 0 0,2 1 0 0,-1 1 0 16,0 0 0-16,1 0 0 0,1 1 0 0,0-1 0 0,1 0 0 0,0 2 0 15,0-1 0-15,3 3-128 0,-2-2 128 16,-1-1 0-16,0 2 0 0,1 2 0 0,-1-2 0 0,0 2 0 16,1-2 0-16,0 3 0 0,1 0 0 0,0 0 0 15,-1-1 0-15,1 2 0 0,1-1 0 0,0-2 0 16,0 1 0-16,5-5 0 0,-4 8 0 0,4-8 0 16,-3 3 0-16,3-3-128 0,0 0-208 0,0 0-48 15,0 0 0-15,8 7 0 16,1-1-1712-16,4-2-336 0,2-2-80 0,9 0-17024 0</inkml:trace>
  <inkml:trace contextRef="#ctx0" brushRef="#br3" timeOffset="86122.78">22255 3958 16575 0,'0'0'736'0,"0"0"160"0,6-6-720 0,-6 6-176 0,8-7 0 15,-8 7 0-15,6-5 976 0,-6 5 176 16,0 0 16-16,0 0 16 0,7-8 176 0,-7 8 48 0,0 0 0 0,0 0 0 16,0 0-144-16,0 0-32 0,1-9 0 0,-1 9 0 15,0 0-208-15,0 0-32 0,-10-2-16 0,-1 0 0 16,-1 4-176-16,-1 0-32 0,0 2-16 0,-2 1 0 15,-3 0-128-15,-2 0-32 0,-4 3 0 0,-3 2 0 16,-2 3-160-16,-3 2-48 0,-1 3 0 0,-3 1 0 16,-3 1-128-16,0 2-48 0,-1-1 0 0,3 2 0 0,3 3-48 0,2-1-16 15,1 3 0-15,3-2 0 0,2 1-144 16,5-1 192-16,3 3-192 0,5-5 192 0,3 2-192 16,5-3 192-16,3 1-192 0,8-1 192 0,4-4-64 0,5-2-128 15,4 1 192-15,5-1-64 0,4-3 32 0,4 0 0 16,1 0 0-16,4-5 0 0,5-2-160 0,0-3 192 15,1 1-192-15,-2-1 192 0,-3-3-192 0,-4 1 128 16,-1-2-128-16,-11-2 128 0,-2 1-128 0,-1-3 0 16,-2 0-160-16,4-1 160 15,-4-2-2000-15,-4 3-304 0,-2 1-64 0,-11 3-14512 16</inkml:trace>
  <inkml:trace contextRef="#ctx0" brushRef="#br3" timeOffset="86757.78">22662 4435 4607 0,'0'0'400'0,"-5"-2"-400"16,5 2 0-16,-6-3 0 0,6 3 4480 0,0 0 800 15,-1-5 160-15,1 5 48 0,4-4-3536 0,1 1-704 16,4-2-144-16,0-2-16 0,2-2-32 0,3 0 0 15,3 4 0-15,1-2 0 0,1 0-176 0,1 4-48 16,2-4 0-16,2 5 0 0,-3 0-128 0,0 4-48 16,-2 0 0-16,-3 7 0 0,-3 0-336 0,-3 5-80 15,-5 1-16-15,-2 3 0 0,-6 4 160 0,-3 3 16 16,-6-1 16-16,1 3 0 0,-5 0 32 0,-2 2 0 0,-1-1 0 16,-2 1 0-16,1-4-112 0,0 1-16 0,1-5 0 15,1 0 0-15,1-2 64 0,6-3 0 0,2 1 0 0,3-4 0 16,3-5-128-16,6 3 0 0,3-5-16 15,4 0 0-15,4-2-48 0,4-3 0 0,2-1 0 0,4-1 0 16,4-1-48-16,5-1-16 0,0-1 0 0,4 2 0 16,-1-5-128-16,-1-2 0 0,1 1 0 0,-4-4 0 31,-2 2-1360-31,-3 0-368 0,-4-3-64 0,-3 2-16800 0</inkml:trace>
  <inkml:trace contextRef="#ctx0" brushRef="#br3" timeOffset="87284.38">23667 4189 19343 0,'0'0'1728'0,"-9"-3"-1392"0,2-1-336 0,7 4 0 0,-9-2 1152 0,9 2 144 16,0 0 48-16,0 0 0 0,0 0 304 0,0 0 64 15,0 0 16-15,0 0 0 0,0 0-464 0,12-5-96 16,4 1-16-16,4-2 0 0,5-2-560 0,2 2-112 16,5-4-32-16,3 3 0 0,4 0-224 0,3 1-48 15,2 4-16-15,-11-1 0 0,4 1-160 0,-1-2 0 16,-5 1 0-16,11 2 0 16,-10 1-2192-16,-9 1-480 0,-4 1-80 0,-19-2-32 0</inkml:trace>
  <inkml:trace contextRef="#ctx0" brushRef="#br3" timeOffset="87423.9">23798 4420 28559 0,'0'0'2544'0,"0"0"-2032"16,0 0-512-16,10 5 0 0,3 2 1216 0,5 0 128 15,3-2 48-15,6-1 0 0,6-1-432 0,9-1-64 16,8-2-32-16,3-5 0 0,4 0-432 0,2-1-96 0,-6-8-16 0,-14 6 0 16,5 2-320-16,-1 1 0 0,0-4 0 0,-4 1 0 31,-2-3-2928-31,-4 2-656 0</inkml:trace>
  <inkml:trace contextRef="#ctx0" brushRef="#br3" timeOffset="87803.17">25435 3945 26719 0,'4'-24'2368'0,"-1"12"-1888"15,0 2-480-15,0-1 0 0,1 2 1024 0,-4 2 96 16,0 7 32-16,0 0 0 0,-5-3 176 0,-3 3 32 16,-3 2 16-16,-5 6 0 0,1 4-640 0,-4 7-128 15,-6 7-32-15,-1 2 0 0,1 5 0 0,-1 4-16 16,1 3 0-16,2 4 0 0,3-2-144 0,3 3-32 16,4-4 0-16,7 0 0 0,4-1-144 0,4-4-48 15,4-3 0-15,6-5 0 0,4-5 64 0,5-4 16 16,3-4 0-16,4-3 0 0,2-10 272 0,5-4 48 15,3-10 16-15,2-4 0 0,1-7 96 0,1-4 32 0,1-1 0 16,-3-6 0-16,-6-3-64 0,-3-2-16 16,-5-7 0-16,-3-4 0 0,-6-6-16 0,-3-1 0 0,-4 0 0 0,-6 4 0 15,-6 3-320-15,-4 7-80 0,-7 1-16 0,-7 7 0 16,-8 7-224-16,-8 3 128 16,-6 6-128-16,-5 8 0 0,-5-1 0 0,3 8-240 0,-2 3 32 15,1 4 0 1,2 3-1744-16,1 3-352 0,2 0-64 0,6 2-18672 0</inkml:trace>
  <inkml:trace contextRef="#ctx0" brushRef="#br3" timeOffset="89990.22">16301 5084 3679 0,'0'-19'320'0,"0"0"-320"15,0-1 0-15,1 3 0 0,3-1 848 0,-1 1 112 16,-1 0 0-16,-1-3 16 0,4-2-352 0,-1 1-80 15,0 2-16-15,0 0 0 0,0-2 160 0,-2 1 16 16,2-1 16-16,0-3 0 0,0 1 480 0,-3 1 80 16,3 1 32-16,-3 0 0 0,-1 2 112 0,-1 1 32 15,-3 1 0-15,3 3 0 0,-3-2-160 0,-1 1-16 16,1 1-16-16,0 0 0 0,-1 3-48 0,1-3 0 16,0 2 0-16,-1 5 0 0,3-3-160 0,2 10-32 15,-5-8-16-15,5 8 0 0,-7-5-112 0,7 5-32 0,-9-5 0 0,9 5 0 16,-8 0-256-16,0 5-48 0,2 2-16 0,-2 6 0 15,2-1-272-15,-2 5-48 0,-1 5-16 0,1 2 0 16,5 2-80-16,-4 2 0 0,3 3-128 0,2 4 192 16,2 4-48-16,0 3-16 0,-1 6 0 15,-1 2 0-15,2 1 80 0,2 11 16 0,-1 7 0 0,3 2 0 16,0 1 32-16,1 3 16 0,1 4 0 0,-1 4 0 16,-1 6-32-16,4 0-16 0,2-2 0 0,0 1 0 15,-3 0 80-15,2-1 16 0,2 0 0 0,-1-3 0 16,1-5 32-16,1-6 16 0,-1-3 0 0,0-1 0 15,1 1-48-15,-1 0 0 0,0-2 0 0,0 1 0 16,0-7-80-16,-2-16-32 0,0 5 0 0,4 23 0 16,-3-2-16-16,0-3 0 0,-2-8 0 0,2 0 0 0,-4-3-16 15,2-3-16-15,0-3 0 0,-3-14 0 0,0 5-16 16,0 4 0-16,-3 4 0 0,2 1 0 0,-1-2-16 0,1-3-128 16,-2 1 192-16,2-3-64 0,-1-1 16 0,-1-2 0 15,1 3 0-15,-1-4 0 0,1 1-144 0,-2 2 192 16,3-5-192-16,-2 0 192 0,1 0-192 0,-1-1 160 15,1 0-160-15,-1-3 160 16,0 0-160-16,3-3 128 0,-1 1-128 0,-2 1 128 0,1 3-128 0,-1 0 0 16,0 1 144-16,-2 2-144 0,0 0 0 0,0-3 128 15,0 1-128-15,-2 0 0 0,1 0 128 0,0 1-128 16,-2-5 128-16,2-1-128 0,0-2 128 0,-1 4-128 16,0 0 128-16,-1 1-128 0,1-1 128 0,-1 4-128 15,1 0 160-15,-1-2-160 0,-1-3 128 0,2 2-128 0,-2-1 0 0,3 1 0 16,-2-3 128-16,1 0-128 15,-1-5 0-15,1 0 0 0,-2 1 128 0,1 0-128 16,2 1 0-16,-2 1 0 0,1-1 128 0,-1 0-128 16,1 3 0-16,-1 9 0 0,-2-4 0 0,0-1 128 15,0-1-128-15,1 2 0 0,0-5 0 0,0 0 0 0,-1-3 0 0,2 2 0 16,0-5 0-16,-2 2 128 0,2-1-128 0,2 1 0 16,0 3 0-16,0-5 0 0,-2 1 0 15,1 1 0-15,0-1 0 0,-2 1 0 0,2-2 0 0,-2 3 0 16,0 1 0-16,0 3 0 0,-2-1 0 0,0 0 0 15,-2-1 0-15,-1 2 0 0,-1 2 0 16,0 2 0-16,0 2 0 0,0 4 0 0,-1-1 0 0,2 3 0 0,1-3 0 16,-1 3 128-16,1-3-128 0,0 0 0 15,1-3 0-15,-1-1 0 0,-1-2 0 0,0 3 0 0,-1 3 0 16,0-1 0-16,0 5 0 0,1-5 0 16,1 0 0-16,2 1 0 0,1-1 0 0,1-13 0 0,0-1 0 0,0 2 0 15,1 2 0-15,-1-3 0 0,0 2 0 0,0 1 0 16,2 1 0-16,-1 0 0 0,1 0 0 0,0 1 0 15,1 1 0-15,1 1 0 0,0 0 0 16,0 0 0-16,0-2 0 0,0 0 0 0,0-2 0 0,-2 0 0 16,0-6 0-16,1 2 0 0,-2-2 0 0,1 2 0 15,-1-3 0-15,1 3 0 0,-1-1 0 0,-1 2 0 16,2-1 0-16,1 1 0 0,-1 3 0 0,1-1 0 16,0-3 0-16,1 2 0 0,0-3 0 0,0 1 0 15,-1-5 0-15,1-1 0 0,0 1 0 0,-2-2 0 16,1-2 0-16,0-1 0 0,-1-1 0 0,0 0 0 15,1 1 0-15,-1-4 0 0,1-3 0 0,0 1 0 0,1-4 0 0,-1 1 0 16,1-9 0-16,0 0 0 0,0 0 0 0,0 0 0 16,2-9-144-16,1-3 144 0,-2-6 0 0,1-6-144 15,-2-2 144-15,0-7 0 0,0-5 0 0,-2-4-128 16,1-5 128-16,-1-4 0 0,1-2 0 16,0 0 0-16,-2-1 0 0,-1 0 0 0,2-2 0 0,1-4 0 15,-3-6 0-15,3-2 0 0,1 0 0 0,1 2 0 0,-1-2 0 16,4-3 0-16,-3-6 0 0,3-6 0 15,0-1 0-15,-1 1 0 0,2 0 0 0,-3-6 0 0,2-7 0 16,-2-5 0-16,1-5 0 0,-2 1 0 0,-1-1 0 16,1-2 0-16,-1-3 0 0,-1 7 0 0,1 9 0 0,0-3 0 15,0 1 0-15,0 5 0 0,0-1 0 0,0 5 0 16,0 4 0-16,1 2 0 0,0-2 0 0,-1-3 0 16,4 0 0-16,-2 3 0 0,-1 5 0 0,0-4 0 15,3-2 0-15,1-1 0 0,1-7 0 0,1 6 0 16,-5 2 0-16,3-1 0 0,2-3 0 0,-1 0 0 15,2 1 0-15,-3 4 0 0,-1 6 0 0,-1-4 0 16,-1 3 0-16,0 2 0 0,1-3 0 0,-3 4 0 16,-3 3 0-16,3 1 0 0,-4-3 0 0,1-4 0 15,0-1 0-15,2-3 0 0,-1 6 0 0,1-2 0 16,0 1 0-16,1 2 0 0,0-4 0 0,2 2 0 16,2 1 0-16,0-1 0 0,0 3 0 0,1 3 0 15,0-1 0-15,0 0 0 0,-1-4 0 0,4 1 0 16,-3 4 0-16,0 1 0 0,4 4 0 0,-3 0 0 15,0-3 0-15,2 3 0 0,-2-2 0 0,3 3-128 0,-1 2 128 0,-1 7 0 16,0 1 0-16,-2 4 0 0,-1 0 0 16,0 1 0-16,-1 2 0 0,1 4 0 0,-1-2 0 15,1 7-128-15,-1-1 128 0,-1 0 0 0,-1 4 0 16,-2 7 0-16,2 1 0 0,-1 6 0 0,1-1 0 0,0 2-128 16,1 0 128-16,0 5 0 0,2-1 0 0,-3 0 0 15,2 4 0-15,-1 1 0 0,2 4 0 0,0-3-128 16,0 4 128-16,-2-1 0 0,0 1 0 0,-1 3-128 15,-1 5 128-15,0 0 0 0,0 0-144 0,0 0 144 16,5-2-128-16,-5 2 128 0,8 2-160 0,-8-2 160 0,5 7-160 0,-5-7 160 16,6 9-160-16,-2 1 160 0,-2 3-176 15,1-2 176-15,-2 2-192 0,1 2 192 0,-1 3-128 0,-1 0 128 16,-1 1 0-16,-1 2 0 0,1 1-144 0,0-1 144 16,1 0 0-16,0-1-144 0,-2-1 144 0,2-1 0 15,0 0 0-15,0 0 0 0,-2-4 0 0,2-2 0 16,0-2 0-16,0 2 0 0,0-5 0 0,0-7 0 15,0 0 0-15,0 0 0 0,8 4-320 0,-1-6 0 16,2-2 16-16,6-10 0 16,2-3-1232-16,-2 1-240 0,-2-1-48 15,-3 10-11776-15,-1-5-2352 0</inkml:trace>
  <inkml:trace contextRef="#ctx0" brushRef="#br3" timeOffset="92255.13">16488 14868 4607 0,'-7'-11'192'0,"5"3"64"0,-2 2-256 16,-1-5 0-16,-1 0 0 0,-1-1 0 0,0-4 1472 0,-1 2 256 16,0 3 64-16,-1-3 0 0,1-3-528 0,-1 1-112 15,0-2 0-15,1 2-16 0,3 2-112 0,-1 0-32 16,1 2 0-16,1-2 0 0,-1 2-160 0,1 1-48 15,0-1 0-15,0 4 0 0,0-5-64 0,2 2-16 16,-1 2 0-16,1-2 0 0,-2 2-64 0,0-3-32 16,-1 2 0-16,3 1 0 0,-2-2 64 0,0 3 16 15,1-3 0-15,1 3 0 0,-1-2 80 0,1 3 32 16,1 0 0-16,-2 0 0 0,0 4-160 0,1-2-48 16,2 5 0-16,0 0 0 0,-3-7-96 0,3 7-32 15,0 0 0-15,0 0 0 0,0 0-240 0,0 0-48 16,0 0-16-16,-1 9 0 0,1 0-32 0,0 6 0 15,0 7 0-15,0 5 0 0,0-1 208 0,1 9 48 0,-1 7 0 16,-1 5 0-16,-1 8-112 0,-1 9-16 0,2 3 0 16,-1 5 0-16,1 1-64 0,0 7-32 15,-2 9 0-15,2 8 0 0,1 0-160 0,1 4 192 0,-2-2-192 16,0 6 192-16,0 1-192 0,-1 0 160 0,2-1-160 0,-4-2 160 16,-1 0-16-16,-1 2 0 0,0-1 0 0,1 0 0 15,-3-6 176-15,-1 2 16 0,0 2 16 0,2-5 0 16,-2-2-32-16,1-1 0 0,-1-1 0 15,2-2 0-15,0 2-48 0,5-5-16 0,-2-3 0 0,1-4 0 16,3 3-64-16,0-1-32 0,0-4 0 0,3 1 0 0,1-3-160 0,-1-1 160 16,3-1-160-16,-1 2 160 15,1-4-160-15,0 4 0 0,-1-1 0 0,0-2 128 0,1-4-128 0,-1-3 0 16,-2 2 0-16,1-2 0 0,0-1 0 0,1-1 0 16,0 0 0-16,-1-6 0 0,0-3 0 15,-2-5 0-15,-2-2 0 0,0-6 0 0,-2-1 0 0,-1 1 0 16,1-4 0-16,-1 3 0 0,-2 0 0 0,3-2 0 15,-2 2 128-15,-1-1-128 0,1-2 0 16,-1-3 0-16,2 0 0 0,1 0 0 0,-3-2 0 0,1 0 0 16,1-3 0-16,1 1 0 0,-1-1 0 15,3 1 0-15,0-3 0 0,1 1 0 0,1-4 0 0,3 2 0 16,-1 0 0-16,1-4 0 0,-1-3 0 0,1 0 0 16,-2-3 0-16,0-4 0 0,2-2 0 0,-1-4 0 15,0 0 0-15,-4-8 0 0,0 0 0 0,0 0 0 16,0 0 0-16,6-13 0 0,-2-2 0 0,1-8 0 15,-1-7 0-15,-2-7 0 0,0-5 0 0,-2-5 0 0,1-5 0 0,-1-3 128 16,-1-6-128-16,-2-8 0 16,-2-4 0-16,1-6 128 0,2-1-128 0,-3-5 0 0,-2-4 0 15,1-5 128-15,-2-7-128 0,3 2 0 0,0-3 144 16,1-1-144-16,0-3 0 0,2-2 128 0,-1-2-128 0,3 1 0 16,3 1 160-16,-2-4-32 0,2-2-128 0,2 1 192 15,-1-3-32-15,1-1-16 0,1-4 0 0,-1 2 0 16,3 2-16-16,1-1-128 0,1 2 192 0,1 4-64 15,-1 7-128-15,1 2 0 0,1-2 0 0,1 8 128 16,0-3-128-16,-3 8 0 0,0-1 0 0,0 3 0 16,-2 1 0-16,-1 1 0 0,1 1 0 0,-4 2 0 0,1 4 0 15,0-2 128-15,-1 2-128 0,-2 1 0 0,2 2 0 16,0 8 0-16,-1 3 0 0,-1-3 0 16,1 4 0-16,-2 5 0 0,-2 4 0 0,1 2 0 0,0 3 0 15,0 3 0-15,-4 3 0 0,1 4 0 0,-1 5 0 16,1 3 0-16,-1 4 0 0,1 5 0 0,-3 3 0 0,2 2 0 15,2 4 0-15,0 0 0 0,1 2 0 0,-3 2 0 16,2 3 0-16,-1 2 0 0,1 1-128 0,2 6 128 16,0 0 0-16,0 0 0 0,0 0 0 0,0 0-144 15,0 0 144-15,2 11 0 0,-2 0 0 0,-1 5-128 16,-2 7 128-16,1 1 0 0,1 8 0 0,-3 2 0 16,-3 7 0-16,2 3 0 0,-1 6 0 0,2 1 0 15,-1 1 0-15,-1 13 0 0,-2 3 0 0,3 11 0 16,-3 4 0-16,3 5 0 0,1 2 0 0,-1 9 0 15,0 5 0-15,3 5 0 0,-2 3 0 0,1 8 0 16,-2 4 0-16,1 2 0 0,1 1 0 0,-1 3 0 16,-1 2 128-16,0-1-128 0,2-4 0 0,-1 2 0 15,1-1 0-15,-4 0 0 0,5-2 128 0,-3-4-128 0,1 0 0 16,-1-1 144-16,1 1-144 0,0-5 0 0,-1-1 144 0,4-5-144 16,-2 5 192-16,2-9-16 0,-2-7-16 0,-1 2 0 15,1-4-16-15,-1 1 0 0,1-4 0 16,0-3 0-16,-1-7-144 0,-1-1 192 0,1-7-192 0,-1 3 192 15,1-1-192-15,0-4 128 0,2-7-128 0,0-4 128 16,0-4-128-16,0-4 0 0,-3 0 0 0,0-4 0 0,3-2 0 16,-1-7 0-16,1 0 0 0,-3-6 0 15,-1-4 0-15,0-5 0 0,1-4 0 0,0-9 0 0,0-2 128 16,1-4-128-16,-4-5 0 0,2-5 128 0,0-8-128 0,-2-4 0 16,-2-10 144-16,2-4-144 0,1-8 0 15,0-8 128-15,0-3-128 0,-1-6 0 0,0 0 0 16,2-8 0-16,-2-9 0 0,1-6 0 0,0-6 0 0,2-2 0 15,0 2 0-15,1-11 0 16,1-11 0-16,-1-3 0 0,1-4 0 0,2-5 0 0,0-7 0 0,-2-9 0 16,1-4 0-16,-1-9 0 0,1-11 144 15,-2-4-144-15,3-2 192 0,1-2-192 0,2 2 192 0,3 2-64 16,3 6 0-16,2 6-128 0,4 10 160 0,-1 3-160 16,-1 10 128-16,1 6-128 0,-1 3 128 0,-5 8-128 15,1 8 128-15,-3 0-128 0,-1 6 128 0,-1 3-128 16,1 5 128-16,-1 6-128 0,-1 3 128 0,1 3-128 15,-2 2 0-15,2 0 128 0,-1 0-128 0,1 5 0 16,-1 1 0-16,2 9 0 0,-1 6 0 0,-1 5 0 16,0-4 0-16,0 6 0 0,-2 0 0 0,1 5 0 0,1 2 0 15,-1 3 0-15,-1 3 0 0,0 2 0 0,-1 4 0 0,1 1 0 16,0 4 0-16,0 1 0 0,-2 4 0 16,2 5 0-16,0 0 0 0,2 4 0 0,-2 5 0 15,0 0 0-15,0 0 0 0,0 0 0 0,-3 14 0 16,-2 4 0-16,0 2 0 0,0 11 0 0,0 2-128 15,0 7 128-15,0 5 0 0,-1 7-176 0,1 6 176 0,3 15-128 16,-2 9 128-16,0 10-128 0,2 8 128 0,-1 12-128 16,2 10 128-16,1 9 0 0,-3 6 0 0,2 8-128 0,-1 10 128 15,0 6 0-15,0-1 0 0,-1 2 0 16,-1 2 0-16,-1 4 0 0,-2 2 0 0,-2-4 0 0,0-5 0 16,0-3 0-16,-1-4 0 0,0-7 0 0,-2-5 0 0,2-6 128 15,4-3-128-15,-5-9 0 0,4-6 128 0,2-2-128 16,-2-4 128-16,1-10-128 0,1-12 0 15,1-10 144-15,3-3-144 0,0-11 0 0,1-5 0 0,0-7 0 16,1-8 0-16,1-7 0 0,0-11-256 16,0-6-96-16,-1-10-32 0,-1-12 0 15,3-14-1760-15,1-14-352 0,0-17-80 16,-1-14-16816-16</inkml:trace>
  <inkml:trace contextRef="#ctx0" brushRef="#br3" timeOffset="94115.04">15692 6465 7359 0,'0'0'656'0,"0"0"-528"15,0-7-128-15,-1-2 0 0,-1 2 2240 0,0-1 432 16,2 8 80-16,-1-7 0 0,-1 1-880 0,0-4-176 0,-1 2-32 0,1 0-16 16,-2 3-112-16,4 5 0 15,-3-5-16-15,0-1 0 0,-1 1-256 0,4 5-48 0,-3-4-16 16,3 4 0-16,0 0-368 0,0 0-80 0,0 0-16 0,0 0 0 15,0 0-144-15,0 0-16 0,0 0-16 0,0 0 0 16,0 0-240-16,10 5-64 0,-2 4 0 0,1 0 0 16,2 4 48-16,3 2 0 0,3 5 0 0,-1 2 0 15,2 3-16-15,3 4 0 0,0 6 0 0,3 3 0 16,3 3 16-16,2 2 0 0,0-1 0 0,3 5 0 0,3-1-160 0,-1 2-16 16,-1 3-128-16,-1 1 192 0,0-3 0 0,-5-2-16 15,0 2 0-15,-1-6 0 16,-2 0 16-16,-1-5 16 0,-3-3 0 0,-2-4 0 0,0-3 64 15,-1 0 16-15,0-5 0 0,-3 0 0 0,-1 0-32 0,-3-3-16 16,1 1 0-16,-1-5 0 0,2-3-32 0,-2-2 0 16,-1-1 0-16,0-5 0 0,-2 2 64 0,1-5 16 15,-2-2 0-15,3-3 0 0,-1-4 96 0,0-4 0 16,0-1 16-16,4-2 0 0,-2-2-144 0,0-1-16 16,4 0-16-16,1-3 0 0,3-1-96 0,0-3-128 15,0-2 176-15,1 0-176 0,0-1 192 0,4-5-192 16,-2-2 192-16,2-3-192 0,3-2 192 0,2-2-64 15,2-4 0-15,2 3-128 0,0-2 176 0,3 1-176 16,0-3 160-16,-1-1-160 0,3-4 144 0,2-1-144 16,-2-1 128-16,0-1-128 0,-3 1 128 0,-1 5-128 15,-1 4 0-15,-1 4 128 0,-2 0-128 0,-4 3 0 16,1 3 0-16,-3 4 128 0,-2-2-128 0,0 3 0 16,-2 3 144-16,-3 4-144 0,-2 2 0 0,0 2 128 15,-1 2-128-15,-2 2 0 0,-2 1 0 0,-1 4 0 16,-3-1 0-16,-1 5 128 0,-1-3-128 0,-3 8 0 0,0 0 128 0,0 0-128 15,0 0 0-15,0 0 0 16,0 0 0-16,0 0 0 0,0-181 0 0,0 362 0 0,-6-173 0 0,-1-3 128 16,-1 7-128-16,0-2 0 0,2 2 0 0,-2 4 0 15,-1-1 0-15,-1 3 0 0,-1 2 0 0,-1 2 0 16,-2 2 0-16,-1 2 0 0,-1 4 0 0,-2 0 0 16,-3 5 0-16,1 4 0 0,-2 5 0 0,-2 2 0 15,0 5 0-15,0 0 0 0,-3 0 0 0,1 1 0 16,-2-3 0-16,1 0 0 0,0 0 0 0,3 1 0 0,1-4 0 15,-1-1 0-15,0 1 0 0,1-4 0 0,1-4 0 0,2-1 0 16,0-1 0-16,1-3 0 0,2-3 0 0,-1-3 0 16,2-2 0-16,-1-3 0 0,2-4 0 0,1-3 0 15,3-4 0-15,-2 0 0 0,0-8 0 0,-1 1 0 16,-1-4 128-16,0-1-128 0,-2-2 128 0,-1 1-128 16,-2-4 128-16,0-5-128 0,-2 1 0 0,1 0 0 15,-1-4 0-15,0 0 128 0,1-1-128 0,-1 0 0 16,-2-2 0-16,0-1 0 0,0-1 0 0,-3-2 0 15,2-2 0-15,-1 0 0 0,2-4 0 0,-1 2 0 16,2-5 0-16,0 2 0 0,0-5 0 0,0 0 128 16,-1 0-128-16,1 0 0 0,0-1 0 0,2-2 0 15,-1-2 0-15,2-1 128 0,-1-1-128 0,5 1 0 16,2-3 0-16,2 3 0 0,2-1 0 0,2 5 0 16,1-1 0-16,-2 3 0 0,4 9 0 0,0 0 0 15,0 2 0-15,0 2 0 0,1 1 0 0,0 2 0 16,0 1 0-16,2 2 0 0,-2 2 0 0,1 1 0 15,1 3 0-15,0 1 0 0,1 1 0 0,1 6 0 0,0 0 0 0,0 0-128 16,0 0 128-16,7 4 0 0,0 6-144 0,2 2 144 16,0 1 0-16,2 4-176 0,2 4 176 0,2 5-128 15,2 4 128-15,1 4 0 0,1 4 0 0,0 3-128 16,1-2 128-16,2-1 0 0,1 2 0 0,-3 0 0 16,0 2 0-16,1-2 0 0,0-1 0 0,0 3-128 0,-1 1 128 15,0 4 0-15,1 2 0 0,-1 0 0 16,0 2 0-16,3-3 0 0,4-2 0 0,-2-1-128 0,2-6 128 15,2-2 0-15,4-4 0 0,2-5 0 0,1-3-176 16,4-4 176-16,1-1-208 0,-1-5 80 16,0-5-848-16,-6-2-176 0,-4-4-16 15,-3-4-16-15,-3-4-2208 0,-3-7-448 0</inkml:trace>
  <inkml:trace contextRef="#ctx0" brushRef="#br3" timeOffset="95816.8">15363 17452 9215 0,'0'0'816'0,"0"0"-656"15,-5 7-160-15,1-1 0 0,4-6 1872 0,-4 8 352 0,0-3 64 0,-1 0 16 16,0 1-384-16,1-2-80 0,0 1-16 0,-1 2 0 16,0-2-48-16,5-5-16 0,-5 3 0 0,-1 5 0 15,0-3-160-15,0-1-16 0,-1-1-16 0,7-3 0 16,-7 2-224-16,1-1-64 0,6-1 0 0,0 0 0 16,-8-2-192-16,2-2-64 0,2-1 0 0,3-4 0 15,-2 0-320-15,3-5-64 0,2-1 0 0,0-3-16 0,7-1-336 0,-1-4-64 16,2-5-16-16,3-1 0 15,1-2-16-15,2-3-16 0,1 1 0 0,1-3 0 0,2-3 0 0,-1-2 0 16,5-3 0-16,3 1 0 0,-1-6-32 0,1 5 0 16,1-3 0-16,0 2 0 0,1 1-144 0,1 2 160 15,-1-1-160-15,0 3 160 0,2 2-160 0,-3 0 160 16,-2 2-160-16,0 3 160 0,-3 2-160 0,1 4 128 16,-4-1-128-16,-1 5 128 0,-1-1-128 0,-2 4 160 15,0 2-160-15,-2 3 160 0,0 2-160 0,-2 0 128 16,0 2-128-16,-1 2 128 0,-1 4-128 0,1-2 128 15,-3 4-128-15,1 0 128 0,0 3-128 0,0 0 0 16,4 4 0-16,-2 1 0 0,1 4 0 0,0 0 0 16,1 5 0-16,2 3 0 0,2 4 0 15,1 6 0-15,1 0 0 0,1 7 0 0,3 4 0 0,0 5 0 16,0-2 128-16,2 4-128 0,-1 1 0 0,3 5 0 16,-2 2 0-16,1 1 128 0,-3 0-128 0,-2 0 0 15,0-1 0-15,-1-1 0 0,-1-3 128 0,-1-4-128 16,-3 2 0-16,2-2 128 0,-3 1-128 0,-2-6 0 15,2 0 144-15,-3-1-144 0,-3-7 128 0,1-2-128 16,-1 0 128-16,0-8-128 0,-2-1 128 0,-1-5-128 0,-1-2 128 16,0-5-128-16,-1-1 160 0,-3-8-32 15,0 0-128-15,0 0 192 0,0-8 64 0,-1-1 0 0,-1-5 0 0,-2-1 0 16,-1-5-112-16,0-2-16 0,1-5 0 16,-1 1 0-16,0-6-128 0,0 0 0 0,0 2 0 0,-1-5 128 15,1 0-128-15,0-2 0 0,1-6 0 0,1 2 0 16,-2-5 0-16,1 2 0 0,0-5 0 0,0 1 0 0,0 0 0 15,2-2 0-15,-1 2 0 0,2 5 0 16,0 2 0-16,-1 0 0 0,-1 5 0 0,1 0 0 0,1 3 0 16,0 4 0-16,-3-1-144 0,1 5 144 0,1-3 0 0,-1 5 0 15,1 0 0-15,1 2 0 0,-2 0 0 0,-1 4 0 16,3 0 0-16,-2 4 0 0,1-1 0 0,-3 2-128 16,2 3 128-16,1 0 0 0,-5 5 0 15,2-1 0-15,0-4 0 0,0 7 0 0,5 2-144 0,-8 2 144 16,2 1 0-16,-4 4-144 0,-2-2 144 0,0 4-128 15,-1 1 128-15,-2 6-128 0,0-1 128 0,-3 1 0 16,-1 2-144-16,-2 3 144 0,-3-1 0 0,0 4 0 16,-3 3 0-16,-3 1 0 0,-5 3-128 0,-3 2 128 15,-4 2 0-15,-1 2 0 0,-1 2 0 0,-3 6 0 16,0-1 0-16,-3 4 0 0,0-1 0 0,1 3 0 16,-1 1 0-16,6-2 0 0,1-3 0 0,-2-1 0 15,2-1 0-15,4 2 0 0,2-4 0 0,1 2 0 16,0-4 0-16,3-2 0 0,4-1 0 0,1-4 0 15,3 0 0-15,1-3 0 0,2-4 0 0,3-2 0 16,2-1 0-16,1-4 0 0,2-3 0 0,2-4 0 16,2-1 0-16,3-4 0 0,2 0-128 0,5-7 128 0,0 0 0 0,0 0 0 15,0 0 0-15,0 0 0 0,-3-9-144 16,3 0 144-16,1-5 0 0,3-3 0 0,1-4 0 0,3 0 0 16,1-6 0-16,2 0 0 0,2-4 0 0,1-4 0 15,1 0 0-15,0-1 0 0,1-1 0 0,0 0 0 16,2 0 0-16,2-1 0 0,2-4 0 0,2 0 0 15,3-3 0-15,1 0 0 0,4-3 0 0,1 0 0 0,0 1 0 16,0-2-128-16,1 5 128 0,-1 1 0 16,0 2 0-16,-1 3 0 0,0 0 0 0,-2 3 0 0,-2 2 0 0,0 5 0 15,-2 4 0-15,-2 4 0 0,-3 1 0 16,0 3 0-16,-2 4 0 0,0 7 0 0,1 3 0 16,2 4 0-16,-3 4 0 0,5 5 0 0,-1 7 0 0,1 3 0 15,3 7 0-15,-2 2 0 0,0 6 0 0,3 6 0 16,2 2 0-16,-1 8 0 0,0 7 0 0,2 2 0 15,0-3 0-15,0 1 0 0,-2-1 0 0,-1-5 128 16,-2-3-128-16,0 0 0 0,-3-2 160 0,0-4-16 16,-3 1 0-16,2-6 0 0,-4 1 16 0,-2-5 0 15,-2-3 0-15,0-1 0 0,-1-6-160 0,0-2 192 16,-3-4-192-16,-1-3 192 0,-2-4-192 0,0-2 128 16,-1-4-128-16,-6-6 128 0,0 0-128 0,0 0 0 15,0 0 0-15,-4-11 0 16,-1-2-1280-16,-1-5-256 0,-3-6-32 0,-3-2-13504 0,-2-7-2704 15</inkml:trace>
  <inkml:trace contextRef="#ctx0" brushRef="#br3" timeOffset="97035.19">27175 7030 17503 0,'-21'-10'768'0,"9"6"176"0,2 2-752 0,3 0-192 0,7 2 0 0,-4-10 0 15,4 0 2096-15,4-4 384 0,3-2 80 0,6-1 0 16,6-1-1088-16,3-1-240 0,2-3-32 0,4-6-16 0,0-2-288 0,2-1-64 16,1-2-16-16,0-1 0 0,2-1-208 0,-1 5-32 15,-1 2-16-15,-5 2 0 16,-5 6-160-16,-3 6-16 0,-6 5-16 0,-2 8 0 0,-10 1-144 0,7 14-32 16,-5 9 0-16,-4 11 0 0,-7 6-64 0,-4 8 0 15,-3 3-128-15,-3 5 192 0,-2 2 0 16,-3 7-16-16,-3 1 0 0,-1 0 0 0,-2-1 64 0,5-7 16 15,-2-4 0-15,1-6 0 0,4-6 0 16,0-6 0-16,3-3 0 0,5-10 0 0,4-8 240 0,3-2 48 16,7-13 16-16,0 0 0 0,0 0-64 0,9-13-16 15,5-5 0-15,4-9 0 0,4-1-80 0,3-6-16 16,3-8 0-16,3-4 0 0,-1-1-256 0,3-6-128 16,0-6 0-16,5 2 128 0,0 3-128 15,2 4 0-15,-1 9 0 0,-1 6 128 0,-2 2-128 0,-4 11 0 16,-4 7 0-16,-4 10 0 0,-6 7 0 0,-4 9 0 15,-2 10-128-15,-3 5 128 0,-1 8 0 0,-7 5 0 0,-3 8-144 0,-5 8 144 16,-3 10 0-16,-4 1 0 0,-2 1 0 0,-2-6 0 16,-1-5 0-16,-2-2 0 0,4-4 0 15,-1-1 0-15,4-5 0 0,1-3 0 0,4-6 0 16,2-7 0 0,1-2-752-16,4-8-144 0,2-7-16 0,0-11-16 15,0 0-2016-15,10-2-384 0,2-9-96 0,2-5-16 0</inkml:trace>
  <inkml:trace contextRef="#ctx0" brushRef="#br3" timeOffset="97328.16">28061 7332 31615 0,'0'0'1408'0,"0"0"272"0,0 0-1344 0,8-6-336 0,2 2 0 0,7 0 0 0,0-3 256 0,8-2-32 16,3-4 0-16,2-2 0 0,1 1 112 0,-5-3 32 15,-2 1 0-15,-3-1 0 0,-3 1-48 0,-6-1-16 16,-3 1 0-16,-4-2 0 0,-3-1 80 0,-4 2 0 16,-3 3 16-16,-4 5 0 0,-6 0 160 0,-5 8 16 15,-6 8 16-15,-2 1 0 0,-3 8-240 0,-3 3-48 16,0 4-16-16,2 3 0 0,3 1-128 0,4 4-32 16,1 3 0-16,5 0 0 0,5 3-128 0,6-1 0 15,5-1 0-15,10-2 128 0,4-2-128 0,3-3 0 16,4-5 0-16,6 1 0 0,1-3-336 0,6-3-48 15,3-8-16-15,4-3-11200 16,4-7-2240-16</inkml:trace>
  <inkml:trace contextRef="#ctx0" brushRef="#br3" timeOffset="97701.48">29036 7164 27647 0,'-4'-14'1216'0,"4"14"256"0,-2-11-1168 0,-1-2-304 0,0 1 0 0,0 1 0 16,-2-1 512-16,-1 3 32 0,-2-1 16 0,-2 6 0 16,-3 1 128-16,-2 6 16 0,-4 3 16 0,-4 7 0 15,-3 0-336-15,-4 6-80 0,-4 4-16 0,-2 3 0 0,-1 2 16 0,3 3 0 16,2-1 0-16,7 1 0 0,2-1 0 0,8-4 0 16,4-1 0-16,8-3 0 0,5-5 0 0,6-1 0 15,3-5 0-15,7-2 0 0,2-5 16 0,8-4 0 16,1-4 0-16,6-4 0 0,2-2 80 0,-2-2 32 15,-2-2 0-15,-1-4 0 0,-3-5-144 0,-1 1-32 16,-2 2 0-16,-7 2 0 0,-1 3 32 0,-4 3 0 16,-3 6 0-16,-11 6 0 0,0 0 64 0,0 0 16 15,-1 9 0-15,-6 9 0 0,-4 8-144 0,-4 5-32 16,-3 5 0-16,-2 2 0 0,-2 1 16 0,-1 8 0 16,-2 0 0-16,-5 3 0 0,-3 1-208 0,2-4 176 15,-2 0-176-15,1-3 160 0,1-3-160 0,5-4 0 16,3-6 0-16,2-1 0 15,6-1-1536-15,0-4-304 0,2-2-48 0,5-15-15872 0</inkml:trace>
  <inkml:trace contextRef="#ctx0" brushRef="#br3" timeOffset="98250.71">30141 7050 15663 0,'-20'3'688'0,"7"0"144"0,0 4-656 0,2-2-176 0,-1 0 0 0,2 3 0 16,1-2 1824-16,9-6 336 0,-4 6 64 0,4-6 16 15,0 0-800-15,11 5-160 0,3-5-16 0,7-3-16 16,5-4-16-16,3-3 0 0,4-3 0 0,4-2 0 16,3-2-464-16,2 1-112 0,0-1-16 0,-2 1 0 15,-9-4-224-15,0 1-48 0,-3-2-16 0,-5 3 0 16,-8 2-112-16,-5 1-32 0,-5-1 0 0,-5 5 0 16,-2-1 80-16,-8 7 16 0,-7 0 0 0,-7 9 0 15,-4 4-112-15,-8 6 0 0,-4 2-16 0,-4 5 0 16,0 0-176-16,1 8 128 0,5 2-128 0,2 6 128 15,3 5-128-15,5-4 0 0,6-3 0 0,6-1 0 0,6-4 0 16,7-2 0-16,8-4 0 0,5-2 0 0,4-4 0 16,6-6 0-16,5 0 0 0,3-7 0 15,2-1-1024-15,6-2-144 16,3-6-32-16,2-3-14864 0</inkml:trace>
  <inkml:trace contextRef="#ctx0" brushRef="#br3" timeOffset="98727.71">30924 6707 3679 0,'0'0'160'0,"0"0"32"0,0 0-192 0,0 0 0 0,0 0 0 0,0 0 0 16,0 0 3232-16,0 0 608 0,0 0 112 0,0 0 16 0,0 0-2368 0,0 0-464 16,0 0-112-16,0 0 0 0,0 0-688 0,0 0-128 15,0 0-16-15,8-8-16 0,-8 8-176 0,0 0 128 16,0 0-128-16,0 0 128 0,0 0-128 0,0 0 0 16,0 0 0-16,0 0 0 0,0 0 0 0,0 0 0 15,0 0 0-15,0 0 0 0,0 0 0 0,0 0 0 16,0 0-144-16,0 0 144 0,0 0 0 0,0 0 0 15,-4-7 0-15,4 7 0 0,0 0 0 0,0 0-192 16,0 0 192-16,0 0-160 16,0 0-1776-16,0 0-368 0</inkml:trace>
  <inkml:trace contextRef="#ctx0" brushRef="#br3" timeOffset="100068.36">30879 6843 10127 0,'11'-9'896'0,"-5"-1"-704"0,0 0-192 0,1-3 0 0,0-4 1648 0,2 3 288 15,0 3 64-15,-1-2 16 0,-1 1-352 0,2 3-80 16,0-3-16-16,-1 2 0 0,-1 2-208 0,-7 8-32 16,8-3-16-16,-8 3 0 0,0 0-384 0,0 0-80 15,6 11-16-15,-2 6 0 0,-4 2-224 0,-1 7-48 16,-2 7-16-16,0 5 0 0,-3-1-16 0,-1 7 0 16,-2 1 0-16,-1 4 0 0,0-4-16 0,-1 4 0 15,-1-7 0-15,0 2 0 0,1-4-112 0,2-5-16 0,1-6-16 0,5-5 0 16,0-4-112-16,6-4 0 0,-1-3-16 15,4-7 0-15,-6-6 128 0,13 3 16 0,1-6 16 0,0-4 0 16,4-10 240-16,1-5 32 0,0-2 16 0,4-1 0 16,-3-4-240-16,2-2-32 0,-1 1-16 0,2-9 0 15,-2-3-160-15,2 2-48 0,-1-6 0 0,1 5 0 16,-1 5-192-16,0 4 176 0,-3 6-176 0,0 2 160 16,-2 4-160-16,0 3 0 0,-4 5 0 0,-2 1 0 15,-1 6-304-15,-10 5 64 0,0 0 16 0,0 0 0 31,0 0-2352-31,8 7-480 0,-8-7-80 0,5 14-32 0</inkml:trace>
  <inkml:trace contextRef="#ctx0" brushRef="#br3" timeOffset="100948.4">31695 6890 20271 0,'-13'-4'1792'0,"4"4"-1424"15,0 3-368-15,-1-1 0 0,-3 2 2240 0,-1 5 368 16,-3 2 80-16,-2 7 0 0,-2-1-1696 0,-1 3-352 15,0 2-64-15,1 0 0 0,-1 0-48 0,1 2 0 16,-2 0 0-16,1 0 0 0,3 3-320 0,4-4-64 16,3-3-16-16,6-1 0 0,3-2 32 0,5-2 0 15,2-5 0-15,1-2 0 0,5-5 0 0,3-2 0 16,2-2 0-16,3-2 0 0,2-7 272 0,0 1 48 16,-1-5 16-16,2-1 0 0,0-2-112 0,0 2 0 15,-1 1-16-15,-1-1 0 0,0-2-112 0,-2 3-32 16,-2 3 0-16,-2 2 0 0,-3 5-96 0,-10 4-128 0,0 0 176 15,10 4-176-15,-10-4 0 0,9 8 0 0,-9-8 0 16,10 12 0-16,0 1 0 0,-1-7 0 0,-9-6 0 0,13 5 0 16,-3-5 0-16,5-5 0 0,3-2 0 15,2-6 0-15,3-2 176 0,3-4-176 0,0-4 160 0,4-5-160 16,1-1 160-16,-1-3-160 0,-5-4 160 0,-2 1-160 16,-2-4 176-16,2-4-176 0,0-1 192 0,0-7-192 15,0-8 160-15,2-3-160 0,1 2 128 0,-11 25-128 16,2-10 128-16,0-3-128 0,2-7 0 0,1 2 128 15,-4 2-128-15,-2 5 0 0,-4 8 0 0,3-18 0 16,-8 19 0-16,-8 16 0 0,-5 9 0 0,-1 15 0 16,-4 7-240-16,-5 5 80 0,-3 6 16 0,-2 4 0 15,0 8 144-15,-3 7-160 0,0 7 160 0,-28 44-160 16,6-4 160-16,2-5 0 0,3 2 0 0,7-6-128 16,8-8 128-16,7-7 0 0,8-10 0 0,5-3-128 0,6-7 128 0,6-5 0 15,2-5 0-15,3-3-128 0,2-7 128 16,2-6 0-16,1-3 0 0,4-7 0 0,1-5 272 0,1-6-16 15,1-4 0-15,-1-5 0 0,-1-4 80 0,1-1 16 16,1-1 0-16,-2-3 0 0,0-6-144 0,-1 3-16 16,-3 0-16-16,-1 5 0 0,-3 2-176 0,-2 5 128 15,-2 6-128-15,-7 7 128 0,0 0-128 0,0 0 0 16,0 0 0-16,-9 11 0 0,-1 0 0 0,-1 7 0 16,0 4 0-16,-2 1 0 0,3-2 0 0,0 0 0 15,1-1 0-15,3 2 0 0,1 2-128 0,2-4 128 16,3-3 0-16,3-3 0 0,0-4 0 0,4 0 0 15,2-5 0-15,2-1 0 0,2-2 0 0,2-3 0 0,3-4 0 16,3-1 0-16,1-3 144 16,0 1-144-16,-1-2 160 0,-9 5-160 0,0 1 208 0,2-1-48 0,0 1-16 0,-1 0 0 15,0 3-144-15,-2 1 0 0,-1 0-192 0,4 5 192 16,-3 4 0-16,-6-1 0 0,0 3 0 0,-1-1 0 16,-2 2 0-16,-2-12 0 0,4 14 0 0,-4-14 0 15,5 9 0-15,-5-9 0 0,10 6 0 0,0-6 0 16,2-6 0-16,0-3 0 0,2-7 160 0,3 0-160 15,0-2 208-15,-1 0-64 0,1-1-16 0,-2 1 0 16,0-1-128-16,-1-1 128 0,-1 0-128 0,-3 2 128 16,-1 4-128-16,-2 0 0 0,-1 4 144 0,-4 2-144 15,-2 8 128-15,0 0-128 0,0 0 160 0,-8 3-160 0,-2 4 160 16,-2 4-160-16,-2 3 160 0,-2 3-160 0,2 2 0 16,-3 6 0-16,0 2 0 0,1 9 0 0,-2 6 0 15,0 5 0-15,-1 1 0 0,1-2 0 16,0-1-1680-16,-1-5-384 15,-1 0-80-15</inkml:trace>
  <inkml:trace contextRef="#ctx0" brushRef="#br3" timeOffset="102027.66">27377 9198 26719 0,'0'-8'2368'0,"-1"-4"-1888"0,0-3-480 0,-2-1 0 0,-2 4 368 16,-1 0-32-16,-3-1 0 0,0 5 0 0,-1-3 560 0,0 8 128 16,-2 0 0-16,0 6 16 0,-1 2-384 0,-4 9-80 15,-3 6 0-15,-2 4-16 0,-2 4-304 0,-1 5-64 16,-3 5-16-16,1-1 0 0,3 1 0 0,4 0 0 16,-2-2 0-16,8 2 0 0,4-1-32 0,2-5 0 15,3-3 0-15,5-7 0 0,4-3 0 0,5-5 0 16,4-7 0-16,3-2 0 0,6-6 240 0,5-7 64 15,6-2 0-15,3-6 0 0,4-7 96 0,-2 0 32 16,0-4 0-16,-1-3 0 0,-1-5-256 0,-3 2-32 16,-3 2-16-16,1 1 0 0,-6-1-80 0,-3 3-32 15,-3 2 0-15,-3 6 0 0,-2 2-160 0,-4 4 160 16,-2 6-160-16,-8 8 160 0,0 0-160 0,0 0 0 16,0 0 0-16,0 14 0 0,0 4 0 0,-2 1 0 15,-1 3 0-15,0 1-176 0,1 2 176 0,1 2 0 16,1-4 0-16,2 0 0 0,3-2 0 0,3-3 0 15,2-5 0-15,4 0-128 0,4 1 128 0,3-7 0 16,6 1 0-16,2-7 0 0,7-7 0 0,2-2 0 0,1-6 0 0,2-2 128 16,1-5-128-16,3 0 128 0,0-2-128 0,6-5 128 15,0-3-128-15,1 2 0 0,-1-3 128 0,-5-3-128 16,1-5 0-16,-3-6 128 0,-4 3-128 0,-3-4 0 16,-3-1 128-16,-4 0-128 0,0-3 160 0,-6-1-160 15,-1 1 192-15,-7-3-48 0,-6-1-16 0,-2 2 0 16,-4 6-128-16,-3 5 0 0,-3 3 0 0,-2 7 0 0,-1 12 0 15,-4 6 0-15,-4 4 144 0,-4 3-144 0,-2 6 0 16,-2 9-128-16,-5 4 0 0,-2 10 0 0,-2 4 128 0,-2 8-160 16,0 5 160-16,-1 8-160 0,-2 4 160 0,-1 5-128 15,1 1 128-15,1 9-128 0,4 6 128 0,3 1 0 16,6 3-144-16,3-2 144 16,3-5 0-16,7-7-176 0,5-3 176 0,9-14-128 0,2-5 128 0,9-5 0 15,6-3 0-15,7-4 0 0,7-8 0 0,5-3 0 16,5-12 0-16,3-6 0 0,2-7 0 0,1-8 0 15,6-7 128-15,0-3-128 0,2-4 128 0,-2-3-128 16,2-4 128-16,-4-4-128 0,-3-3 128 0,1-7-128 16,0-6 128-16,-1-7-128 0,-4-3 128 0,4-4-128 15,-1-4 128-15,1-2-128 0,1-3 128 0,-4 5-128 16,-7 4 160-16,-9 10-160 0,-7 4 0 0,-6 9 128 16,-7 4-128-16,-4 8 0 0,-7 4 0 0,-4 4 0 15,-5 7 0-15,-5 9 0 0,-5 5 0 0,-7 6 128 0,-6 4-128 0,-10 9 0 16,-12 9 0-16,1 8 0 0,-3 12 0 0,-2 6 0 15,0 7 0-15,0 10 0 0,3 7 0 16,3 5 0-16,5 4-144 0,1 0 144 0,3 4 0 0,7-2-144 16,6 0 144-16,14-4 0 0,4-7 0 15,9-5-128-15,8-6-32 0,6-2 0 0,6-4 0 16,4-7 0-16,3-3-2368 16,5-4-480-16</inkml:trace>
  <inkml:trace contextRef="#ctx0" brushRef="#br3" timeOffset="102484.79">30621 9013 30399 0,'-2'-12'2704'0,"-1"-2"-2160"0,-1-1-544 0,-1 2 0 16,-1-1 144-16,-3 1-144 0,-2 7 0 0,-2-2 144 16,-4 5 576-16,-3 3 112 0,-4 3 32 0,-1 5 0 15,-6 0-416-15,-3-177-64 0,-6 363-32 0,2-176 0 16,0 4-144-16,2 0-16 0,3 6-16 0,4-2 0 15,9-2-16-15,5 1 0 0,4-3 0 0,9-2 0 16,6-1 16-16,3-1 0 0,5-1 0 0,6-2 0 16,4 0 16-16,4-2 16 0,2-2 0 0,4 2 0 15,1 1-64-15,-3 1-16 0,-3-2 0 0,-6 4 0 16,-1-1 0-16,-6 2-128 0,-3 1 192 0,-6-1-64 16,-5-3 112-16,-2 0 16 0,-5-1 0 0,-6 4 0 15,-6 1 208-15,-6 0 48 0,-8-1 16 0,-3 0 0 16,-4-2-224-16,-2 3-48 0,-3-2-16 0,5-3 0 0,-2-5-240 15,3 0 128-15,4-4-128 0,4-4 0 0,6-1 0 0,3-4-240 16,6-6 32-16,7 1 0 16,5-4-2160-16,9-2-416 15,8-4-96-15,6-4 0 0</inkml:trace>
  <inkml:trace contextRef="#ctx0" brushRef="#br3" timeOffset="103187.74">31032 9049 20271 0,'-9'-1'1792'0,"-2"4"-1424"16,-3-1-368-16,-12 6 0 0,2 3 1264 0,-3 6 176 16,-2 2 32-16,1 4 16 0,0 2-480 0,5-2-112 15,-1 2 0-15,4 2-16 0,2-1-208 0,5 0-32 16,3-3-16-16,6-1 0 0,4-2-256 0,5-1-48 16,4 2-16-16,4-8 0 0,4-1 48 0,5-4 16 15,5-3 0-15,5-4 0 0,4-4 192 0,-5-3 32 16,1-2 16-16,0-6 0 0,-2-2-112 0,-2-2-32 15,-2-1 0-15,-2-1 0 0,-1-1-96 0,-4-2-32 16,-1-2 0-16,-4 2 0 0,-5-4-80 0,-2 1 0 16,1-7-16-16,-3 0 0 0,-4-4-48 0,2 0-16 0,0-1 0 15,3-2 0-15,0-5-176 0,2-1 160 0,-3 0-160 0,7-1 160 16,2 0-160-16,3-2 0 0,-2 0 0 0,2 6 0 16,-3 7 0-16,3 1 0 0,-1 1 0 0,-1 2 0 15,0 2-144-15,-2 1-16 0,-2 6 0 0,-1 4 0 16,-1 5 0-16,-2 5 0 0,-7 9 0 0,0 0 0 0,0 0-48 15,-7 8-16-15,-4 5 0 0,-4 7 0 0,-3 4 32 16,-1 7 0-16,-4-1 0 0,-1 6 0 0,-3 5 192 0,2 0 0 16,-1 7 0-16,2-1 0 0,-5 1 0 15,5 3-176-15,-2 0 176 0,6-4-160 0,3-3 160 0,5-5 0 16,3-3 0-16,4-5 0 0,1-7 0 16,4-3 0-16,1 0 0 0,7-4 0 0,1-3 0 0,5-2 144 15,4-8 0-15,3-4 0 0,3-3 160 0,4-7 16 16,4 0 16-16,2-4 0 0,3-4-80 0,3 0-32 15,2 2 0-15,-6-1 0 0,0-1-224 0,-4 3 0 16,-4 4 0-16,-4-1 0 0,-5 8 0 0,-3 4 0 16,-2 0 128-16,-2 7-128 0,-6 5 0 0,-2 6 0 15,-4 5-144-15,-4 1 144 0,-3 0 0 0,-5 1 0 0,-2 4-128 0,-1-1 128 16,-2 1 0-16,2-4 0 0,1 1 0 16,1-6 0-16,3-2 0 0,0-3 0 0,4-6 0 15,2 0 0-15,4-9 192 0,0 0-64 0,0 0 0 0,10-1-128 16,3-7 432-16,2-1-32 0,-1-6 0 15,5-1 0-15,3-1-48 0,2-2-16 0,1-1 0 0,1-1 0 16,-1 2-336-16,1 0 0 0,0-1 0 0,0 7 0 16,-3 2 0-16,-2 7 144 0,1 3-144 0,-2 6 0 15,-1 9 128-15,-2 5-128 0,-3 7 0 0,-2 5 0 16,-1 2 0-16,-4 4 128 0,0 1-128 0,-1 1 0 16,-1 2 192-16,1-2-192 0,1-4 192 0,-1-1-192 15,3 0 128-15,1-2-128 0,2 0 0 0,0 0 0 16,1-2 128-16,-2-4-128 0,-2 2 0 0</inkml:trace>
  <inkml:trace contextRef="#ctx0" brushRef="#br3" timeOffset="103815.31">26898 11570 21183 0,'-26'2'1888'0,"8"0"-1504"0,-3-1-384 0,1 0 0 0,-2-1 880 16,1 3 96-16,-2-1 32 0,3 2 0 0,2-3 256 0,3 2 48 15,4-2 16-15,5 1 0 0,6-2 176 0,0 0 32 16,0 0 16-16,19 0 0 0,5 0-656 0,6-2-128 15,4-3-16-15,7-4-16 0,6 2 96 0,11-5 0 16,8 1 16-16,10 1 0 0,7-3-240 0,2 1-48 16,4 1-16-16,4-3 0 0,2 1-160 0,-3 3-16 15,-2 0-16-15,-6 2 0 0,-4-1-160 0,-10 4-16 16,-3-4-16-16,-3 7 0 0,-4 2-160 0,-8-1 0 16,-9-2 0-16,-7 2 128 0,-7 0-304 0,-3 1-64 15,-8 0-16-15,-8-2 0 16,-10 2-1712-16,0 0-336 0,0 0-80 0,0 0-9184 15,-8-7-1824-15</inkml:trace>
  <inkml:trace contextRef="#ctx0" brushRef="#br3" timeOffset="104143.96">27813 11008 35007 0,'-12'-10'1552'0,"7"4"320"0,5 6-1488 0,0 0-384 0,-2-9 0 0,2 9 0 16,9-8 0-16,7 4 0 0,3 0 0 0,7 3-128 16,7 1 592-16,7 0 128 0,7 0 32 0,7 3 0 15,9 2-16-15,2 5 0 0,2-1 0 0,0 6 0 0,2 4-80 0,-2 7-16 16,-1 0 0-16,-3 7 0 16,-5 5-128-16,-6 7-16 0,-7 2-16 0,-7 3 0 0,-9 0-160 0,-9 1-16 15,-8-5-16-15,-8 0 0 0,-6-4 160 16,-8 2 16-16,-10-7 16 0,-4 2 0 0,-9 3 176 0,-5 0 48 15,-6-5 0-15,-4 1 0 0,-5-1-256 0,-2 0-64 16,0-1 0-16,-1-2 0 0,-1-9-256 0,-4 0 160 16,4-5-160-16,5-2 128 15,7-2-720-15,10-7-160 0,6-4-16 0,8-7-16 16,9 0-1888-16,7-5-368 0,5-5-80 16</inkml:trace>
  <inkml:trace contextRef="#ctx0" brushRef="#br3" timeOffset="104924.53">30535 10784 23903 0,'5'-15'1056'0,"0"5"224"0,-2 2-1024 0,-1-1-256 0,-2 1 0 16,-1-1 0-16,-2 0 848 0,0 0 128 0,-5 3 32 0,-2 2 0 15,-2-1 96-15,-2 1 32 0,-1 1 0 0,-4 3 0 16,-4 3-304-16,-4 1-64 0,-4-2-16 0,-5 2 0 16,-2 1-224-16,1 3-32 0,0-3-16 0,0 2 0 15,1 1 128-15,0-2 32 0,2-2 0 0,3 0 0 16,2-1 64-16,12-3 0 16,2 0 16-16,2-2 0 0,2 1-208 0,-2-2-64 0,4 3 0 0,9 0 0 15,0 0-80-15,0 0-32 0,0 0 0 0,0 0 0 16,0 0-176-16,13 4-32 15,0 1-128-15,1 4 192 0,0 4-192 0,-2 5 128 0,1 3-128 0,0 6 0 16,-2-2 144-16,-2 7-144 0,-4 5 128 0,-2 8-128 16,-4 2 128-16,-5 10-128 0,-4 6 128 0,-4 7-128 0,-3 3 128 15,-5 2-128-15,-2 5 128 0,-4 2-128 16,1 4 0-16,-5 1 0 0,-5 0 128 0,1-2-128 16,-1-4 0-16,2 1 0 0,1-5 0 0,4-7 0 15,5-6 0-15,4-5 0 0,2-4 0 0,2-5 0 0,3-8 0 0,3-2 0 16,4-5 0-16,5-2 0 0,1-8 128 0,3 0-128 15,3-4 128-15,3-2-128 0,1-4 192 0,3-5-64 16,4 0 0-16,2 1 0 0,2-5 32 16,4-4 0-16,3-2 0 0,5 0 0 0,3 0-160 0,1 0 128 15,1-2-128-15,-4 1 128 0,0-2-128 0,-2-2 0 16,0 1 0-16,-2-1 128 0,-3-4-400 0,-1 0-96 16,-1 0-16-16,-2-1 0 15,-3-6-2112-15,-1-1-448 0,-1 1-64 0,1-2-32 0</inkml:trace>
  <inkml:trace contextRef="#ctx0" brushRef="#br3" timeOffset="105256.31">31079 10947 29423 0,'3'-34'1296'0,"-3"16"288"0,-4 0-1264 0,-1 5-320 0,-2 3 0 0,-2 0 0 15,-2 4 912-15,-2 1 128 0,-2 3 32 0,-3 8 0 16,-5 0-176-16,-3 8-48 0,-5 2 0 0,-1 6 0 16,-1 7-576-16,4-1-112 0,4 1-32 0,4 3 0 15,5 3 0-15,7 4 0 0,5 0 0 0,9-2 0 16,7-2-128-16,8-5 192 0,8-6-192 0,6-2 192 16,7-3 112-16,1-5 16 0,0-5 16 0,1-3 0 15,0-5 240-15,0-4 32 0,1-6 16 0,-4-2 0 0,-2-4-112 0,-2-1-32 16,-4-5 0-16,-4-2 0 0,-7 1-80 15,-3-1-16-15,-4-3 0 0,-7 1 0 16,-7-3-128-16,-4 1-16 0,-5 1-16 0,-5 0 0 0,-4 6-224 0,-2 3 0 16,-3 6 128-16,-1 2-128 15,0 0-1520-15,-2 6-336 0,3 3-80 0,4 4-10256 16,1 3-2048-16</inkml:trace>
  <inkml:trace contextRef="#ctx0" brushRef="#br3" timeOffset="105569.41">31237 11735 30399 0,'-22'13'2704'0,"7"-3"-2160"16,-3 5-544-16,-5 6 0 0,-5 3 784 0,-1 2 48 16,-4 6 16-16,0 3 0 0,0 1-96 0,1 0-32 15,1-3 0-15,5-2 0 0,4-1 0 0,8 1 0 16,5-5 0-16,7 4 0 0,7-6-288 0,8-4-64 15,4-3-16-15,5-2 0 0,2-1 0 0,3-5 0 16,3-4 0-16,2-8 0 0,1-4 64 0,3-2 16 16,-1-4 0-16,2-5 0 0,-1 0-48 0,-2-2-16 0,-1-2 0 0,-2-2 0 15,-5 0 16-15,-4 1 16 0,-6-2 0 16,-5 1 0-16,-5-4 16 0,-6 2 0 0,-6-2 0 0,-5 4 0 16,-3 3-208-16,-3-2-32 0,-5 0-16 0,-1 5 0 15,-2 2-160-15,-2-1-192 0,-1 3 32 0,3 1 16 16,2-1-1712-16,4 2-352 0,2-2-64 15,4-2-16352-15</inkml:trace>
  <inkml:trace contextRef="#ctx0" brushRef="#br3" timeOffset="106099.78">31598 10448 4607 0,'0'-18'400'0,"3"1"-400"16,1-1 0-16,3 2 0 0,1 2 5696 0,5 4 1040 15,1-3 224-15,4 2 32 0,1 0-4928 0,5-1-976 16,7 3-208-16,2-1-48 0,1 2 112 0,-7 2 16 16,2 1 0-16,2 0 0 0,0-2-224 0,0 5-32 15,-5-1-16-15,-1 3 0 0,-2 1-288 0,-6 2-48 16,0 1-16-16,-1 2 0 0,-4-1-96 0,-2 5-32 15,-4-1 0-15,-1 5 0 0,-2 1 64 0,-3 3 16 16,-3 1 0-16,0 3 0 0,-1 5 96 0,-3-1 32 0,2 7 0 0,-1 2 0 16,-2 3-128-16,2 4-32 0,1 11 0 15,0 7 0-15,1 2-96 0,1 7-32 0,2 2 0 0,0 34 0 16,1-5-128-16,1-4 0 0,3-4 0 0,0-3 128 16,2-10-128-16,2-1 0 0,1-1 144 0,-2-5-144 15,1-2 432-15,-2-1 16 0,-1-5 0 0,-1 0 0 16,-4-6 32-16,0 5 16 0,-4-2 0 0,-2 2 0 0,-3-2-96 15,-1-1-16-15,-3-3 0 0,1-2 0 0,-1 0-16 16,-1-3-16-16,0-5 0 0,-1 1 0 16,-2-1-16-16,1-2 0 0,-2-4 0 0,0 1 0 0,0-5-64 15,-1 0-16-15,-1-4 0 0,-1 4 0 0,4 0 0 0,-1 0-16 16,-1-4 0-16,1 0 0 0,0-3-240 0,2-2 176 16,-1-2-176-16,-1-1 160 0,-1-4-160 0,0 0 128 15,0-2-128-15,0-4 128 0,-1 1-128 0,-1-7 128 16,0-2-128-16,2-3 128 0,-4-3-128 0,1-3 0 15,1-2-160-15,0-6 160 16,1 0-1760-16,2-3-256 0,3-2-48 0,2-4-20048 0</inkml:trace>
  <inkml:trace contextRef="#ctx0" brushRef="#br3" timeOffset="107353.06">27948 14285 6447 0,'-10'-23'576'0,"4"10"-576"0,-1-3 0 0,1-1 0 15,0 1 1728-15,-1-1 256 0,-2 1 32 0,4 2 16 16,0-4-880-16,0 3-192 0,-1 3-16 0,-1 1-16 16,1 4 496-16,-4 0 112 0,0 2 0 0,-2 3 16 15,-2 5-336-15,-2 3-64 0,-5 5 0 0,-3 3-16 16,-5 1-512-16,0 4-112 0,-2 4 0 0,2 2-16 16,0 3-176-16,3 3-16 0,5-185-16 0,2 366 0 15,3-185-80-15,6-1-16 0,4-5 0 0,6-3 0 0,4-3 0 16,5-5-16-16,2-2 0 0,7-7 0 0,6-2 496 0,7-7 96 15,4-1 32-15,3-6 0 0,4-5-160 0,0-2-16 16,3-5-16-16,-5 2 0 0,2-6-192 0,-1 3-32 16,-3-3-16-16,-5 3 0 0,-6 6-144 0,-7 5-32 15,-3 4 0-15,-5 5 0 0,-12 8-48 0,0 0-16 16,7 4 0-16,-5 8 0 0,-4 2-128 0,-3 5 0 16,-3 4 0-16,-1 4 0 0,2 1 0 0,-1 1 0 15,0-2 0-15,2-2 0 0,3-4 0 0,5-2 0 16,3-4 0-16,2-4 0 0,4 1 0 0,6-8 0 15,6-3 0-15,10-4 0 0,4-2 176 0,5-7-48 0,3-4-128 16,0-3 192-16,2-2 0 0,-1-1 0 0,0-2 0 16,-2 2 0-16,-4 1-64 0,0 3-128 0,-3 3 176 0,-5 7-176 15,-4 2 128-15,-3 7-128 0,-5 7 0 0,-6 3 0 16,-6 6 0-16,-5 5 0 0,-7 1 0 16,-6 3 0-16,-7 0 0 0,-4-1 0 0,-6 3 0 0,-3-4 0 15,-3 0 208-15,-3 1-16 0,-1-4 0 0,2 0 0 16,1-3-64-16,5-4 0 0,-1-3-128 0,7-6 192 15,-1-6-192-15,3-4 0 0,0-5 0 0,3-4 0 32,1-5-2048-32,5-1-512 0,3-2-112 0</inkml:trace>
  <inkml:trace contextRef="#ctx0" brushRef="#br3" timeOffset="107738.22">29508 13653 20271 0,'0'0'896'0,"5"-10"192"0,3-3-880 0,-1 1-208 16,1 1 0-16,1 4 0 0,-9 7 384 0,10-4 48 15,-10 4 0-15,10-1 0 0,-10 1 320 0,12 4 64 16,-4 4 16-16,-1 0 0 0,-7-8-192 0,6 15-16 15,-1 1-16-15,-2 3 0 0,-3 1 48 0,-2 4 16 16,0 5 0-16,-4 6 0 0,-3 0 128 0,-3 6 32 16,-3 2 0-16,1 0 0 0,-1 6-96 0,1-2-16 0,0 1 0 15,2-5 0-15,2-3-192 0,1-1-32 0,-2 0-16 0,2 1 0 16,0-2-208-16,3-4-32 0,-4-2-16 0,4 0 0 16,4 0-96-16,-1-7-128 0,1-1 176 15,2-1-176-15,5-1 160 0,0-3-160 0,3-3 128 0,2-3-128 16,2-5 128-16,4 1-128 0,-1-3 128 0,4-2-128 15,3-4 0-15,2-3 128 0,3-2-128 0,-1 0 0 16,0 2 0-16,-2-2 0 0,-3-5-224 0,0 1 80 31,-2 3-2304-31,-4-3-464 0</inkml:trace>
  <inkml:trace contextRef="#ctx0" brushRef="#br3" timeOffset="107905.32">29162 14232 31327 0,'-5'-11'2784'0,"5"11"-2224"16,-1-12-560-16,2 3 0 0,-1 9 608 0,14-4 16 16,1-2 0-16,11 1 0 0,7-1 32 0,5 0 16 15,5 1 0-15,3 1 0 0,2-6-256 0,-1 2-48 16,-1-3-16-16,-2 6 0 16,0 5-832-16,-2-1-160 0,-4-3-48 0,0 4-15184 0</inkml:trace>
  <inkml:trace contextRef="#ctx0" brushRef="#br3" timeOffset="108144.15">30009 14382 13823 0,'-13'-3'1216'0,"13"3"-960"0,0 0-256 0,0 0 0 16,0 0 4272-16,0 0 800 0,13-6 176 0,5-1 16 15,3 1-3664-15,7-3-720 0,6 3-160 0,8-4-16 16,5-1-112-16,4-3-16 0,3 3 0 0,-2 2 0 16,-1-1-304-16,-2 4-64 0,-1 2-16 0,1 1 0 15,-3 1-192-15,-5 2 0 0,-2 0 0 0,-5 3 0 16,-2 1-1472 0,-4 0-272-16,-4 0-64 0,-5 2-13264 0</inkml:trace>
  <inkml:trace contextRef="#ctx0" brushRef="#br3" timeOffset="108396.75">30482 14059 29487 0,'0'0'2624'0,"15"-5"-2112"16,3-6-512-16,3 5 0 0,6 1 384 0,2 1-16 16,7 0-16-16,4 3 0 0,5 2 656 0,4 4 128 15,4 7 16-15,-4 2 16 0,-4 1-272 0,-5 4-64 16,-3 3-16-16,-5-1 0 0,-8 5-432 0,-5 3-64 15,-6 4-32-15,-8 1 0 0,-6 2-80 0,-6 1-16 16,-3 2 0-16,-8-1 0 0,-3-1 80 0,-3-1 16 16,-2-2 0-16,-4-3 0 0,-7-7-96 0,-1-1 0 0,-3-5-16 15,4-3 0-15,3 0-176 0,1-2 160 0,4-1-160 16,4-4 160 0,6-2-1168-16,7-3-224 0,3-8-48 0,9 5-15920 0</inkml:trace>
  <inkml:trace contextRef="#ctx0" brushRef="#br3" timeOffset="108772.39">32226 14144 24879 0,'-14'-12'2208'0,"3"10"-1760"0,0-1-448 0,-4 3 0 16,-3 3 1600-16,-2 2 224 0,-3 8 48 0,-4 1 16 0,-2 0-1056 0,-3 6-224 16,-1 4-32-16,-3 7-16 0,1-1 64 0,0 4 16 15,5 2 0-15,6 1 0 0,3 0-288 0,10-2-48 16,5-2-16-16,8-1 0 0,7-1-80 0,8-7-16 16,5 0 0-16,10-6 0 0,6-6 256 0,2-1 64 15,-1-8 0-15,4-6 0 0,3-9 336 0,-19 7 80 16,5-5 16-16,3 0 0 0,3-3-112 0,1-5 0 15,-1-2-16-15,-4-7 0 0,-2-2-64 0,16-33-16 16,-16 6 0-16,-11 6 0 0,-9 7-256 0,-10 6-48 16,-7 4-16-16,-7 6 0 0,-6 5-288 0,-8 0-128 0,-7 3 128 0,13 9-128 31,-8 2-432-31,0-5-160 0,-4 1-48 0,-1 1 0 16,-1 0-2464-16,-3 3-496 0</inkml:trace>
  <inkml:trace contextRef="#ctx0" brushRef="#br3" timeOffset="109850.71">15879 6464 15375 0,'0'0'672'0,"0"0"160"0,-9-2-672 0,9 2-160 16,0 0 0-16,-8-2 0 0,8 2 816 0,0 0 128 16,0 0 16-16,-5 8 16 0,3 2-64 0,2 3-16 15,4 1 0-15,2 9 0 0,0 2-176 0,6 7-32 0,3 0-16 16,3 3 0-16,-3 3-160 0,2 2-16 0,-1-2-16 0,3 4 0 16,0 2-176-16,2-1-48 0,0 5 0 15,2-7 0-15,2-2-112 0,1-1-16 16,1-3-128-16,-1-5 192 0,1-2 48 0,1-7 0 0,1-3 0 0,-2-4 0 15,-3-6 272-15,0-3 48 0,3-2 16 16,-2-6 0-16,2-5 112 0,-2-2 16 0,1-3 16 16,2-5 0-16,1-7-144 0,2-3-16 0,-2-5-16 0,1-3 0 15,2 2-144-15,1-3-16 0,0-2-16 0,-1-3 0 16,0-1 32-16,1-1 16 0,0-1 0 0,2 1 0 16,1-1 48-16,0-1 16 0,-2-1 0 0,1-1 0 15,4 3-176-15,-3 2-48 0,0 5 0 0,-3 1 0 0,-4-1-256 16,-2 2 160-16,-4 0-160 0,0 5 128 0,-3 0-128 15,0 5-272-15,-4 4 64 0,-2 4 16 16,-2 3-2368-16,1 1-448 0</inkml:trace>
  <inkml:trace contextRef="#ctx0" brushRef="#br3" timeOffset="123970.35">16935 13093 7359 0,'0'0'656'0,"0"0"-528"16,0 0-128-16,0 0 0 0,0 0 2224 0,0 0 400 15,0 0 96-15,0 0 16 0,0 0-1232 0,0 0-240 16,10 1-48-16,-10-1-16 0,0 0-48 0,0 0-16 16,0 0 0-16,0 0 0 0,0 0 96 0,11 0 32 15,-11 0 0-15,7-3 0 0,-7 3-176 0,0 0-16 16,7-8-16-16,-1 2 0 0,-6 6-112 0,0 0-32 16,1-11 0-16,-1 3 0 0,-1-1-128 0,-2 2-16 15,0-1-16-15,-3-3 0 0,0-1-128 0,-2 3-32 16,0-1 0-16,-3 1 0 0,0-1-176 0,1 3-32 0,-2-2-16 0,-2 2 0 15,3 1-144-15,-3-2-32 0,-3 2 0 0,1-2 0 16,-1 1-32-16,1 2-16 16,-1-2 0-16,2 1 0 0,-3 1 0 0,0-2 0 0,-2 2 0 0,1 3 0 15,0-2-144-15,0-1 160 0,-1 2-160 0,-1 1 160 16,0-1-160-16,-2 3 192 0,1 0-192 0,-2 0 192 16,0 0-192-16,-3 2 160 0,3 1-160 0,0 1 160 15,1 1-160-15,-1-1 192 0,-2 1-192 0,1 3 192 16,0-3-192-16,-2-1 0 0,0 1 0 0,0 4 0 15,2-2 0-15,-2 5 0 0,3-1 128 0,1-1-128 16,2 7 160-16,0 1-160 0,2 0 192 0,2 1-192 16,0 0 0-16,3 1 0 0,1 4 0 0,2-1 0 15,1 1 0-15,1 3 0 0,0-3 0 0,3 5 0 16,0-1 0-16,4 0 0 0,1-2 0 0,1 2 0 16,0-3 144-16,1 2-144 0,1-4 0 0,2 2 144 0,0-2-144 15,1-3 128-15,3 2-128 0,-2-1 128 0,-2 1 0 16,5-2-128-16,0-2 192 0,1 0-64 0,0 1 0 0,2-1 0 15,0-3 0-15,2 2 0 0,-1 0-128 0,5-1 192 16,0-1-192-16,-1 0 192 0,4-1-192 0,-2 1 128 16,2-3-128-16,2 1 128 0,-1-1-128 0,1 1 160 15,1-2-160-15,-1 2 160 0,-2-7-160 0,1 3 128 16,-2-4-128-16,1 2 128 0,-1-1-128 0,0-2 128 16,1 1-128-16,0-2 128 0,-3 0-128 0,4-1 0 15,-2-2 0-15,3 1 128 0,0-4-128 0,1 0 160 16,0-1-160-16,3 0 160 0,1 0-160 0,-2-3 160 0,1 0-160 15,0 2 160-15,-1-3-160 0,1 2 0 16,0 1 144-16,-2-4-144 0,1 0 0 0,-2-2 128 16,-1 1-128-16,0 1 0 0,0-3 0 0,-2 2 144 0,-1-3-144 0,0 1 0 15,-4 2 128-15,2-4-128 0,-4 0 0 0,1-2 0 16,-1 1 128-16,-1 1-128 0,-2-1 0 0,1 0 0 16,-3-3 144-16,2 3-144 0,-1-3 0 0,2-3 144 15,-2 2-144-15,-1-1 0 0,-2-2 0 0,1-1 0 16,0 3 0-16,-2-1 0 0,-2-7 0 0,0 3 0 15,-1 1 128-15,0-1-128 0,-1 2 0 0,0 3 128 16,-4-3-128-16,1 1 0 0,0 3 0 0,-2 0 0 16,-2 0 0-16,0 0 0 0,-1 0 0 0,-1 2 0 15,-1 2 0-15,-1 0 0 0,0-3 0 0,-1 4 0 16,-1-1 0-16,0 0 0 0,-2-1 0 0,-3 1 0 16,2 0 0-16,-3 2 0 0,1 0 0 0,-1-1 0 15,1 2 0-15,-3 1 0 0,-4-1 0 0,0 4 0 0,0-3-128 0,0 4 128 16,-1 0 0-16,-1 2 0 0,-3 1 0 0,0 0 0 15,0 0 0-15,1 3 0 0,-1-2-128 0,1 3 128 16,1 0 0-16,-1 2 0 0,-1-1 0 16,1 1 0-16,1 4 0 0,-1-3 0 0,-1 2 0 0,1 3 0 15,-2-3 0-15,2 4 0 0,-2 0 0 0,1 0 0 16,0 0 0-16,0 3 0 0,-1-1-144 0,1 3 144 16,0 2 0-16,3 1 0 0,-2-1 0 0,0 2-128 15,2-2 128-15,1 1 0 0,1-2 0 0,1 3 0 16,2 2 0-16,1 1 0 0,1 0 0 0,3 0-128 0,-1-1 128 15,2 2 0-15,-1 2 0 0,1-4 0 0,1 2 0 16,3-1 0-16,0-3 0 0,2 1 0 0,1 3 0 0,3-2 0 16,-1-1 0-16,4 0 0 0,1-1 0 15,1-1 0-15,0 3 0 0,3-2 0 0,1 0 0 0,3-1 0 16,1 0 0-16,2 2 0 0,3-5 0 0,1 2 0 16,1 0 0-16,0 1 0 0,2 4 0 0,1-2 0 15,1-3 0-15,2 0 0 0,2-1 0 0,0 1 0 16,3 2 0-16,0-1 0 0,-1-1 0 0,1-1 0 15,-2-1 0-15,2-3 0 0,-1-1 0 0,0-1 0 16,1-2 128-16,1-3-128 0,1 3 0 0,2-5 0 16,-2 1 128-16,3-3-128 0,-4 0 0 0,2-3 0 15,2-1 0-15,0 0 128 0,-1 2-128 0,0 1 0 16,-1-1 0-16,-2 0 0 0,0-5 0 0,2 1 0 16,-2-2 128-16,0 1-128 0,-2-5 0 0,0 3 0 0,-1-2 0 15,-1 1 128-15,2-4-128 0,-5-1 0 0,2-1 0 0,0 0 128 16,-3-4-128-16,3-2 0 0,-2 2 128 0,-2-2-128 15,-2 0 0-15,0 2 0 0,-4-5 0 0,1-2 128 16,0 4-128-16,-3 3 0 0,-2-1 0 16,-1-3 0-16,-3 3 128 0,-1-2-128 0,-2 0 0 0,-1-3 0 15,2 4 0-15,-3-1 0 0,-4-3 0 0,0 2 0 16,0 2 0-16,-1-2 0 0,-2 0 0 0,-2 4 0 16,-1 0 0-16,1 0 0 0,-1 1 0 0,-2-1 0 15,-2 0 0-15,-1 1 0 0,0 0 0 0,-2 0 0 16,-1-2 0-16,-2 2 0 0,-3 1 0 0,-1 1 0 15,-1 1 0-15,-1 2 0 0,-1-1 0 0,1 2 0 0,-4-1 0 16,0 4 0-16,-2 3 0 0,-1 0 0 0,4 1 0 16,-3 2 0-16,-2 3 0 0,0-1-128 0,-2 2 128 15,2 0 0-15,1 2 0 0,-3 0 0 0,3 1 0 0,-1 1 0 16,1 2 0-16,-2-1 0 0,0 1 0 0,2 2 0 16,1-2 0-16,-1 5-128 0,-3-4 128 0,4 2 0 15,1 1 0-15,0 2 0 0,2 0 0 16,1 2 0-16,0 7 0 0,3-1-128 0,-1 0 128 0,1 2 0 15,-1 2 0-15,2 4 0 0,0 5-128 0,2-1 128 16,2-3 0-16,3 3 0 0,2 1-128 0,3-4 128 16,0 1 0-16,3-1 0 0,3-3 0 0,1 4 0 15,2-6 0-15,2 1 0 0,2-1 0 0,4-1 0 16,4 0 0-16,1-3 0 0,1 1 0 0,2-2 0 16,3-3 0-16,2 1 0 0,1-1 0 0,1 2 0 15,3 1 0-15,2 0 0 0,1-3 0 0,0-2 0 0,0 1 0 16,2 0 0-16,0 0 0 0,2-1 0 0,2-3 0 0,-1 1 0 15,-1 2 0-15,2-1 0 0,0-3 0 16,-2 0 0-16,2-3 0 0,0-2 0 0,-2-3 0 16,2 1 128-16,2-3-128 0,1-3 0 0,-4-1 0 0,4-1 0 15,0-1 128-15,1-3-128 0,1 3 0 0,-2-3 0 16,0 4 0-16,1 1 0 0,1-4 0 0,-1 1 128 16,-3 0-128-16,-1 0 0 0,-3 0 0 15,-2-2 0-15,-2 2 0 0,-1-3 0 0,-5 1 0 0,2-1 128 16,-2-2-128-16,-1-2 0 0,-3-2 0 0,-1-1 128 15,2 1-128-15,-3-2 0 0,-3-1 128 0,-1-3-128 16,0-5 0-16,-1 3 144 0,-2-4-144 0,-2 2 0 16,-2-5 0-16,1-1 128 0,-3 2-128 0,-1-1 0 15,-2 2 0-15,0 4 0 0,-3-2 0 0,0 3 0 0,-2 2 128 16,-1-1-128-16,-1-1 0 0,-1 3 0 0,-2 2 144 0,0-1-144 16,-2 1 0-16,-3 0 0 0,0-4 0 0,2 6 0 15,-6 1 0-15,1 1 0 0,-2-1 0 0,0-1 128 16,-5 3-128-16,0 1 0 0,0 3 0 0,-3 0 0 15,1 0 0-15,-1 0 0 0,1 3 0 0,-1 0 0 16,1 2 0-16,-1 2 0 0,1-1 0 0,2 3 0 16,1 0 0-16,2 3 0 0,-2 2 0 0,0 1 0 15,1 5 0-15,-2 1 0 0,0 3 0 0,0 3 0 16,1 2 0-16,0 4-128 0,0 3 128 0,-1-1 0 16,0 4 0-16,-2 2 0 0,0-1 0 0,-1 5 0 15,1 0 0-15,2 2 0 0,-1 0 0 0,4 0-192 0,4-2 192 16,4 1 0-16,5 2 0 0,4-6-128 15,5 0-176-15,7 0-16 0,5-1-16 0,6 1 0 16,6-1-1200-16,7-1-256 16,10-2-32-16,6-1-18912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0:33:25.67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10177 6566 15663 0,'0'0'688'0,"0"0"144"0,0 0-656 0,0 0-176 0,-5-7 0 0,-1 4 0 16,6 3 896-16,0 0 128 0,-5-3 48 0,5 3 0 15,0 0-304-15,0 0-64 0,0 0-16 0,0 0 0 16,0 0-128-16,0 0-32 0,0 0 0 0,11-3 0 0,-3 1-80 0,3-1 0 16,0-2-16-16,3 4 0 0,1 0-32 0,4 1 0 15,3-3 0-15,3 1 0 0,5 0-16 16,4 2 0-16,2-1 0 0,3 0 0 0,5-2 112 0,3 1 16 16,3 4 0-16,2-2 0 0,2-2-144 0,-2 1-32 15,5-1 0-15,-1 2 0 0,1 0-144 0,-1 0-16 16,-3-1-16-16,-1-2 0 0,-1 1-160 0,-2 2 192 15,-7 0-192-15,-2 0 192 0,-2-1-192 0,-2-1 192 16,-4 0-192-16,-3 1 192 0,-2-2-48 0,-3 2 0 16,-6-1 0-16,-1 0 0 0,-1 1 80 0,-4-1 16 15,-2 1 0-15,-2 1 0 0,-8 0-32 0,0 0 0 16,0 0 0-16,0 0 0 0,0 0 48 0,0 0 16 16,0 0 0-16,0 0 0 0,-6-1-16 0,-4 1-16 15,-2 0 0-15,-3 0 0 0,-4-1-48 0,-4 1-16 16,-2 0 0-16,-5 0 0 0,0 0-48 0,-5 0-128 15,-4 0 192-15,1 2-64 0,-7-1 16 0,-3 3 0 16,-4 0 0-16,-3 0 0 0,-2-4 0 0,-1 1 0 16,-2 2 0-16,-2-1 0 0,-1 2-16 0,1 0-128 0,0 0 192 15,2-1-64-15,3 0-128 0,2 1 0 16,6 0 144-16,4-1-144 0,3 0 0 0,5-1 0 0,4 0 0 16,5-1 128-16,4 0-128 0,5-1 0 0,4-1 0 0,3 1 0 15,5-1 128-15,7 1-128 0,0 0 160 0,0 0-160 16,15-2 256-16,7-1-32 0,7-4-16 0,6 2 0 15,7 3-208-15,5-2 0 0,6-1 0 0,2 1 0 16,5-1 0-16,1 1 0 0,3-2 0 0,2 1 0 0,4 1 0 16,1-4 0-16,1 1 0 0,1 1 0 15,1-1 0-15,-3 1 128 0,-4 0-128 0,-1 0 0 0,-2 1 0 16,-7 2 144-16,-1 2-144 0,-8-3 128 0,-3-2-128 0,-6 1 0 16,-5 1 144-16,-6-1-144 0,-5 1 128 0,-5 2-128 15,-3 0 128-15,-6 1-128 0,-9 1 0 0,0 0 144 16,0 0-144-16,-6 0 0 0,-6 1 256 0,-5 2-48 15,-7 2-16-15,-6 1 0 0,-3-3-64 0,-6 1 0 16,-8 0-128-16,-3 1 192 0,-1-2-64 0,-6 1-128 16,-5 3 176-16,-2 2-176 0,-3-3 144 0,-2 4-144 15,-1-4 0-15,3 3 144 0,2-5-144 0,4 1 0 16,3 4 0-16,6-4 0 0,3 0 0 0,9 3 0 16,7-3 128-16,6 0-128 0,7 0 0 0,6-1 0 15,3-3 0-15,11-1 0 0,0 0 0 0,17 3 0 16,6-1 0-16,10 0 0 0,5-4 128 0,7 0-128 15,4 0 0-15,6-1 128 0,3-2-128 0,6 1 0 16,2-1 0-16,1 1 0 0,-1-5 0 0,3 4 0 16,-4-1 0-16,0 0 0 0,-3 5 0 0,-4 0 0 15,-3 0 0-15,-5 1 0 0,-8-2 0 0,-7 1 0 0,-6 1 0 16,-6-1 0-16,-6 1 0 0,-6 0 0 0,-3 1 128 0,-8-1-128 16,0 0 0-16,-12 3 192 0,-5 2-192 0,-8 1 192 15,-6-2-48-15,-9-3 0 0,-7 2 0 0,-4 1 0 16,-5 3-144-16,-5-2 128 0,-5 4-128 0,-2-3 128 15,-7-3-128-15,-2 2 0 0,-1 1 0 0,0-2 0 0,3 1 0 0,5-1 0 16,4 1 128-16,10-1-128 0,10 0 0 16,10 1 0-16,6 1 0 0,7-3 0 0,8-1 0 0,5 1 0 15,10-3 0-15,0 0 0 16,0 0 0-16,14 1 0 0,6-1-160 0,7-1 160 0,5-2 0 0,5 1-144 16,1-1 144-16,4-3 0 0,2 1 0 0,2 1 0 15,0 0 0-15,-3-2 0 0,-2 0 0 0,-6-1 0 16,-4-2 0-16,-7 4 0 0,-5-2 0 0,-6 2 0 15,-4 1 0-15,-9 4 0 0,-2-9 0 0,-7 4 144 16,-6 1-144-16,-8 1 160 0,-6 0-160 0,-7-1 128 16,-3 2-128-16,-4 1 128 0,0-1-128 0,-3 2 0 15,1 3-160-15,-16 6 160 16,9-1-1712-16,8 3-240 0,3-2-48 0,3-1-15776 0</inkml:trace>
  <inkml:trace contextRef="#ctx0" brushRef="#br0" timeOffset="1926.89">25914 1465 8287 0,'0'0'736'0,"0"-6"-592"15,0 0-144-15,3-1 0 0,-2 1 1696 0,2 0 304 16,1-1 64-16,-1 2 16 0,-3 5-816 0,5-4-176 16,-1-2-16-16,-4 6-16 0,4-6-32 0,-4 6 0 15,0 0 0-15,0 0 0 0,5-5 32 0,-5 5 0 16,0 0 0-16,0 0 0 0,-2-5-112 0,2 5-32 16,-5-5 0-16,-2 3 0 0,0 0-176 0,-1 4-32 0,-1-1-16 0,-1 3 0 15,-2 2-128-15,0-1-32 0,-1 4 0 0,-3 0 0 16,-2 5-128-16,-1 1-16 0,-2 2-16 15,0 2 0-15,-2 2-64 0,-1 0-16 0,-2 0 0 0,1 4 0 16,-1-3-64-16,2 4-16 0,3-1 0 0,2-3 0 16,2-1-208-16,4 1 176 0,4 0-176 0,2-1 160 15,3 0-160-15,5-4 128 0,3 1-128 0,2 0 128 16,2-3 48-16,4 1 0 0,4-5 0 0,2 0 0 16,5-2 80-16,1 0 32 0,0-4 0 0,3-1 0 0,-2 0 32 15,3-4 0-15,-2-3 0 0,-1 0 0 0,0-3 0 0,2 0 0 16,0-4 0-16,-1 0 0 0,0-3 16 0,-1-2 16 15,-1-2 0-15,-2 1 0 0,-2 0 64 0,-2 0 16 16,-4-2 0-16,-1-1 0 0,-3-1 32 0,-2-1 16 16,-3 2 0-16,-3 2 0 0,-2-1-160 0,-1 3-48 15,-3-1 0-15,-2 2 0 0,-3 0-112 0,-2 0-32 16,-2 0 0-16,-2 3 0 0,-2 2-128 0,0 0 0 16,1 1 0-16,-1 3 0 0,1-3 0 0,3 2-192 15,-1 4 32-15,4-1 16 16,2 0-1216-16,2 1-240 0,6 2-64 0,0 0 0 15,0 0-1728-15,14 2-336 0</inkml:trace>
  <inkml:trace contextRef="#ctx0" brushRef="#br0" timeOffset="2959.89">32378 1499 6447 0,'0'0'576'0,"0"0"-576"16,0 0 0-16,6-2 0 0,1-1 1664 0,-7 3 240 0,6-2 32 0,-6 2 16 15,5-4-528-15,-5 4-96 16,7-7-32-16,-7 7 0 0,5-5-112 0,-2 2-32 0,-3 3 0 0,3-8 0 16,-3 8-112-16,0 0-16 15,-1-6-16-15,1 6 0 0,-4-6-144 0,0 0-32 16,-1 1 0-16,-3 1 0 0,-2 4-192 0,-2 0-32 16,-5 2-16-16,0 1 0 0,-2 5-112 0,-2 0-32 0,-2 4 0 0,-5 4 0 15,-1 3-112-15,0 1-16 16,-2 3-16-16,-8 10 0 0,2 1-160 0,5-2-16 15,3-3-128-15,3 0 192 0,8-2-192 0,6 0 0 0,3-4 0 0,6-3 0 16,3 2 192-16,5-5 0 0,4-3 0 0,5 0 0 16,4-2 240-16,4-5 32 0,2-3 16 0,3-2 0 15,1-5 176-15,-6-2 48 16,4 1 0-16,2-5 0 0,1 2-32 0,2-6 0 0,-1 1 0 0,-2-2 0 0,-1-1-32 16,3-6-16-16,-6-2 0 0,-5 0 0 0,-3 1-240 15,-6-2-32-15,-5-1-16 0,-4 2 0 0,-3 2-160 0,-6 2-48 16,-1 2 0-16,-4 1 0 0,-3 1-128 0,1 9-256 15,-1-2 64-15,-1 4 16 16,-2 3-1200-16,1 2-240 0,1 1-48 0</inkml:trace>
  <inkml:trace contextRef="#ctx0" brushRef="#br0" timeOffset="3868.23">24853 2320 12783 0,'-16'12'560'0,"5"-7"128"0,2 1-560 15,-1-1-128-15,1 0 0 0,9-5 0 16,-9 4 896-16,9-4 160 0,0 0 32 0,0 0 0 0,0 0 32 16,-1-10 16-16,5-4 0 0,4-2 0 0,2-5-48 0,4 0 0 15,2-5 0-15,8-1 0 0,4-8-32 0,5-1-16 16,4-2 0-16,5-4 0 0,4-1-496 0,1-4-96 16,0 1-32-16,0-3 0 0,-5-3-112 0,4-1-32 15,0-1 0-15,3 0 0 0,5 2-16 0,2 0 0 16,6-1 0-16,-4 4 0 0,-3 2-64 0,-6 7-32 15,-5 0 0-15,-9 7 0 0,-4 0-32 0,-3 5-128 16,-3 5 192-16,-4 6-64 0,-7-1-128 0,-3 3 0 16,-3 1 0-16,-3 5 128 0,-2-1-128 0,-3 10 0 15,0-6 0-15,0 6 0 16,-3-6-384-16,-2 1-64 0,5 5-16 0,-9-1-9008 0,0-1-1792 0</inkml:trace>
  <inkml:trace contextRef="#ctx0" brushRef="#br0" timeOffset="4203.18">25424 1112 26543 0,'5'-14'1168'0,"4"3"256"0,3 0-1136 0,8-4-288 0,4-3 0 0,5 0 0 0,3-2 0 0,6-1-144 16,-1 0 16-16,3-1 0 15,1 1 304-15,0 0 64 0,-6-3 16 0,5 3 0 0,-3-1-16 0,-1 2 0 16,-1 3 0-16,-3 3 0 0,1 4-240 0,-5 0 144 16,-3 5-144-16,-5 2 128 0,1 3-128 0,-7 4 0 15,-2 1 0-15,-3 9 0 0,-6 4 0 0,-3 5 0 16,-5 5 0-16,-4 1 128 0,-4 6 0 0,-1 6-128 16,-4 2 192-16,3 2-64 0,-1-3-128 0,0-3 160 15,2-2-160-15,3-5 160 0,-1-3-160 0,1-4 0 16,0 0 144-16,4-1-144 0,2-4 0 0,-1-3 0 15,2-6 0-15,0 1 128 16,4-12-1792-16,0 0-368 0,0 0-64 0,0 0-16 0</inkml:trace>
  <inkml:trace contextRef="#ctx0" brushRef="#br0" timeOffset="4638.62">26368 247 13823 0,'4'-15'608'0,"0"6"128"0,2 0-592 0,3-1-144 16,3-5 0-16,0 0 0 0,3-1 736 0,3 2 112 15,3-1 32-15,2-1 0 0,2-5-96 0,4-2-16 16,3 3 0-16,0 1 0 0,-2 1-112 0,1 2-16 16,-1 4-16-16,-7 1 0 15,-1 2-176-15,-6 4-48 0,-3 0 0 0,-3 5 0 0,-10 0-80 0,0 0-32 16,8 10 0-16,-4 5 0 0,-6 4 112 0,0 4 32 15,-5 2 0-15,-1 8 0 0,-3 6-48 0,0-4 0 16,-3-2 0-16,1-5 0 0,-1-1-192 0,3-2-64 16,1 1 0-16,-1-5 0 0,1 2-128 0,0 3 128 0,0-3-128 15,5-9 128-15,-3 2-128 0,1 2 0 16,-1 1 0-16,0 0 128 0,1 0-128 0,-1 0-272 0,-2 1 64 0</inkml:trace>
  <inkml:trace contextRef="#ctx0" brushRef="#br0" timeOffset="4801.68">26321 786 35935 0,'3'-13'1600'0,"7"6"320"16,5-1-1536-16,4 4-384 0,2-2 0 0,5 2 0 15,2 2-608-15,7 0-192 0,4 0-32 0,11-1-16 0,4 0 656 0,5-1 192 0,0 0 0 0,-1 1 0 16,-6 1 0-16,-14-1 0 0,5-1-144 0</inkml:trace>
  <inkml:trace contextRef="#ctx0" brushRef="#br0" timeOffset="5674.98">30921 2364 8287 0,'-19'3'736'0,"9"-1"-592"0,-1 0-144 0,4-2 0 0,7 0 1152 0,-5 0 192 0,0-1 32 0,5 1 16 15,0 0-176-15,8-3-48 0,5 0 0 0,-1-8 0 16,6-3-192-16,5-2-32 0,1-4-16 0,3-3 0 15,1-3-32-15,3-3 0 0,5-1 0 0,3-4 0 16,5-2-240-16,4-5-48 0,5-6-16 0,7 1 0 16,2-2-48-16,1-2-16 0,-2 2 0 0,1-2 0 15,0 2-112-15,1 7-32 0,-2 2 0 0,-2 2 0 0,-3 4-96 0,-5 3-32 16,-6 3 0-16,-7 3 0 16,-6 3-96-16,-6 4-32 0,-4 1 0 0,-4 5 0 0,-6 0-128 0,-2 4 0 15,-2 0 0-15,-3 1 0 16,-4 4-640-16,-1 2-48 0,-3-3-16 0</inkml:trace>
  <inkml:trace contextRef="#ctx0" brushRef="#br0" timeOffset="5990.51">31654 1274 23039 0,'0'-14'1024'0,"0"14"192"16,5-10-960-16,5 1-256 0,3 3 0 0,-2 0 0 0,4 0-192 0,4-2-96 0,4 0-16 0,4 3 0 15,7-2 432-15,3 5 96 0,8-2 16 0,2 3 0 16,-4 0 112-16,-9 1 32 16,2 1 0-16,-1 4 0 0,1 3-112 0,-2-1-16 0,-1 5 0 0,-2-2 0 15,-3 2-128-15,3 9-128 0,-5 0 192 0,-6 5-192 16,-6 2 320-16,-6 6-64 0,-3 6 0 0,-6 4 0 15,-4 6 0-15,-4-2-16 0,-4 3 0 0,2-16 0 16,-3 0-96-16,0-1-16 0,-2-1 0 0,2 0 0 16,0-5-128-16,0 0 128 0,0-5-128 0,-10 15 128 15,5-10-1600-15,5-9-336 0</inkml:trace>
  <inkml:trace contextRef="#ctx0" brushRef="#br0" timeOffset="6603.65">31802 312 11807 0,'0'0'512'0,"0"0"128"0,0 0-512 0,0 0-128 16,0 0 0-16,0 0 0 0,-1-5 1168 0,2-1 224 15,3-1 32-15,2 2 16 0,5-2-368 0,0 0-80 16,3-3-16-16,1 2 0 0,3-3-160 0,1 1-48 15,3-4 0-15,1-3 0 0,1 0-128 0,0-3-48 16,0 1 0-16,0-2 0 0,0-2-112 0,1 0-32 16,-3 3 0-16,0 2 0 0,2 0-144 0,-3 0-48 15,-4 4 0-15,-1 4 0 0,-2 0-96 0,-6 5-32 16,1 0 0-16,-9 5 0 0,0 0 0 0,0 9-128 16,-2 6 192-16,-3 4-64 0,-4 4 16 0,-3 7 0 15,0 3 0-15,-1 0 0 0,-4-1-144 0,2 0 192 0,1 0-192 0,1 1 192 16,2 0-192-16,3-6 0 15,1 4 0-15,0 0 0 0,1 2 0 0,2-1 0 16,-1-2 0-16,1 2 0 0,2-4 0 0,-1 9 0 16,1-3-128-16,0-3 128 15,1-5-704-15,1-2-64 0,0-4 0 0</inkml:trace>
  <inkml:trace contextRef="#ctx0" brushRef="#br0" timeOffset="6821">31542 789 31039 0,'19'-7'1376'0,"-8"7"288"16,10 0-1344-16,1 0-320 0,5 0 0 0,4 3 0 0,3 3 0 0,5-2-128 16,5 0 0-16,4-2 0 0,4 0 352 0,1-2 80 15,2-2 16-15,-24 2 0 16,2-1-96-16,1 0-16 0,1 0 0 0,1-1 0 0,0 1-208 0,-1 1 0 15,-2 0 0-15,22 0 0 16,-14 1-2112-16,-11 2-400 0</inkml:trace>
  <inkml:trace contextRef="#ctx0" brushRef="#br0" timeOffset="9546.2">27815 2948 14623 0,'-2'-12'640'0,"4"1"144"0,-1 4-624 0,-1 7-160 0,1-13 0 0,1 5 0 16,-2 8 400-16,1-10 48 0,-1 10 16 0,0 0 0 15,2-7-16-15,-2 7 0 0,0 0 0 0,0 0 0 0,0 0 48 0,0 0 0 16,9-7 0-16,-9 7 0 0,0 0-240 0,0 0-64 16,0 0 0-16,5 14 0 0,-3 2-192 0,-2-3 176 15,-3 0-176-15,1 5 160 0,-4 5 32 0,1 0 0 16,2 1 0-16,-4 3 0 0,0-5-32 0,-1 3 0 16,-1-2 0-16,0-1 0 0,-1 4 0 0,-1-1 0 15,-1-4 0-15,2-1 0 0,1-2 80 0,0-1 16 16,2 0 0-16,1 0 0 0,1-5-128 0,4 0-128 15,0 0 176-15,1 2-176 0,2-3 208 0,3 0-64 16,3 0-16-16,1-3 0 0,1-2 64 0,2 1 0 16,0-6 0-16,4-1 0 0,0 0 224 0,6-1 48 15,3-4 16-15,4 0 0 0,4-2-224 0,2-2-32 16,0 2-16-16,2-3 0 0,5 2-208 0,0-1 176 16,1 4-176-16,3 1 160 0,1 0-160 0,0 1 0 15,-1 1 0-15,1 0 0 0,1-3 0 0,-11 3 0 16,6 1 0-16,6 1 0 0,4 1 0 0,4 1 0 15,3 1 0-15,2 1 0 0,6-2 0 0,0 0 0 0,3-1 0 0,3 3 0 16,2 0 0-16,1 1 0 0,-1 1 0 0,0-2 0 16,-1-3 0-16,1 3 128 0,3 3-128 0,-1-2 0 15,1-1 0-15,-3-1 0 0,0-1 0 0,-1 1 0 16,-2 0 0-16,-5 0 0 0,1-2 128 0,-4-1-128 16,-6-1 0-16,-3-2 0 0,-5-2 0 0,-4 2 128 15,-5 0 0-15,-4 0-128 0,-2 3 192 0,-4-3-64 16,-4 0 80-16,-3-1 16 0,-1 3 0 0,-2-2 0 0,-4 0-48 0,-2 2-16 15,-1-1 0-15,-2-2 0 0,-1-1 160 0,-2 0 16 16,0-2 16-16,1-3 0 0,-4 1 80 0,0-3 16 16,0-4 0-16,0 0 0 0,1-6-128 0,-2 1-32 15,3-4 0-15,3 1 0 0,-1 0-160 0,0-3-128 16,1 2 192-16,-1-2-192 0,1 3 128 0,-2 1-128 16,0 0 0-16,0 4 0 0,-2 2 0 0,-2 4 0 15,-1 0 0-15,-1 2 0 0,-1 4-400 0,-3 7 16 16,0 0 0-16,0 0-9472 15,0 0-1872-15</inkml:trace>
  <inkml:trace contextRef="#ctx0" brushRef="#br0" timeOffset="10477.29">19336 5656 7359 0,'-6'2'656'0,"1"1"-528"15,1-2-128-15,4-1 0 0,-5 3 1984 0,5-3 384 16,0 0 64-16,0 0 0 0,0 0-624 0,0 0-128 16,0 0-16-16,0 0-16 0,22-3-576 0,0 0-112 15,5 0-32-15,2-2 0 0,7-6-48 0,6 1-16 16,4 0 0-16,3-5 0 0,5 0-224 0,3-1-32 15,8 1-16-15,1 1 0 0,0-1-288 0,-4 1-64 16,-2 6-16-16,-7-1 0 0,-2 4-224 0,-6 1 144 16,-7 2-144-16,-6 7 128 0,-10 0-400 0,-6 6-96 15,-6 0-16-15,-10 4-13328 0</inkml:trace>
  <inkml:trace contextRef="#ctx0" brushRef="#br0" timeOffset="10645.75">19472 6014 27519 0,'0'0'1216'0,"0"0"256"0,0 0-1168 0,0 0-304 0,16-1 0 0,3-2 0 0,2 1 0 0,7-3 0 16,5 1-128-16,8-3 128 15,6-4 0-15,9-3 208 0,7 1-16 0,4-1 0 0,0-1 0 0,-2 2-16 16,-3 2 0-16,0 0 0 0,-1 4-400 0,-2-2-80 16,-1 3-16-16,-4-2-7936 15,-6 3-1600-15</inkml:trace>
  <inkml:trace contextRef="#ctx0" brushRef="#br0" timeOffset="10960.65">20094 5123 22111 0,'-18'-8'1968'0,"12"3"-1584"16,6 5-384-16,0 0 0 0,0 0 1040 0,12 4 128 15,6 0 32-15,8 1 0 0,4 1-1200 0,13 3-320 16,7-2-32-16,11 3 0 0,6-3 352 0,7 4 208 16,2-4-16-16,6 5-16 0,2 3 144 0,8 4 48 15,5 1 0-15,-26-1 0 0,7 3-112 0,4 9-32 16,0 2 0-16,-6 2 0 0,-7 1-80 0,-11 3-16 0,-8 8 0 0,-12-1 0 16,-11 4 64-16,-11 0 16 0,-8 1 0 0,-12-1 0 15,-5-1 176-15,-9 0 48 0,-5-6 0 0,-5 0 0 16,-5-5-128-16,-4-2-32 0,-2-3 0 0,-19 9 0 15,-1-5-48-15,7-6-16 0,1-8 0 0,2-1 0 16,-2-4-208-16,1-3 0 0,1-1-144 0,3-3-9440 16,4-6-1872-16</inkml:trace>
  <inkml:trace contextRef="#ctx0" brushRef="#br0" timeOffset="11444.74">23269 5347 16575 0,'3'-9'1472'0,"-1"0"-1168"0,2-4-304 0,0-3 0 16,-3 0 592-16,-1 5 64 0,-1 2 16 0,-2-1 0 15,3 10 352-15,-7-8 64 0,-3 5 0 0,-3 1 16 16,-2 6-368-16,-6 2-80 0,-3 7-16 0,-4 2 0 16,-6 2-144-16,-3 3-48 0,-8-1 0 0,1 8 0 15,-2 5-192-15,3 5-64 0,2 5 0 0,2 1 0 0,1 4-64 0,5-3-128 16,5 2 176-16,6-4-176 0,6-3 192 16,7-2-192-16,4-2 192 0,5-2-192 0,5-2 288 0,4-4-48 15,7 1-16-15,3-5 0 0,3 1-224 0,5-4 128 16,2 0-128-16,4-4 0 0,4-4 0 0,5-1-208 15,1 0 16-15,3-6-12624 16</inkml:trace>
  <inkml:trace contextRef="#ctx0" brushRef="#br0" timeOffset="12523.65">24442 5673 2463 0,'0'0'0'0,"0"0"224"15,0 0-224-15</inkml:trace>
  <inkml:trace contextRef="#ctx0" brushRef="#br0" timeOffset="16052.42">23597 6034 24879 0,'-1'-1'2208'0,"0"-1"-1760"0,-1-1-448 0,2 2 0 0,0 1 752 0,-1 2 64 16,0 2 16-16,-2 5 0 15,1 4 176-15,-2 3 32 0,0 3 16 0,-1 4 0 0,0 3-352 0,-1-1-80 16,-1 4-16-16,0 2 0 0,0-3-288 0,1 2-48 16,1-4-16-16,-2 2 0 0,4-5-256 0,-1-1 160 15,-1-1-160-15,2-3 128 0,1-3-128 0,-1-1-144 16,2-3 144-16,1-1-208 15,0-10-1696-15,0 0-336 0,0 0-64 0</inkml:trace>
  <inkml:trace contextRef="#ctx0" brushRef="#br0" timeOffset="16353.62">24375 5513 12895 0,'0'0'576'0,"0"0"112"0,0 0-560 0,0 0-128 0,0 0 0 0,0 0 0 16,0 0 2608-16,0 0 480 0,9-1 112 0,2 0 0 15,3-1-1664-15,5 1-352 0,4-3-64 0,5 2-16 16,5-1-304-16,3 1-64 0,1-1-16 0,-2 1 0 16,0 0-416-16,-3 2-96 0,-6 2-16 0,6-1 0 15,-10 0-1184-15,-8 2-240 0,-14-3-48 0</inkml:trace>
  <inkml:trace contextRef="#ctx0" brushRef="#br0" timeOffset="16516.63">24275 5826 29487 0,'0'0'2624'0,"11"-1"-2112"16,3-3-512-16,-2 3 0 0,3-2 560 0,4 3 0 16,5-2 0-16,14-1 0 0,3 0-160 0,5 3-16 15,3 3-16-15,2-3 0 0,0 0-64 0,-4 0-16 16,-5-3 0-16,-15 3 0 16,-1 0-928-16,-2-1-192 0,2 0-48 0,-2-2-13296 0</inkml:trace>
  <inkml:trace contextRef="#ctx0" brushRef="#br0" timeOffset="16910.27">25883 5180 26719 0,'0'0'2368'0,"0"0"-1888"0,-4-4-480 0,-4 2 0 16,3 2 480-16,-4 4 0 0,-3 1 0 0,-5 5 0 0,-3 4-32 0,-5 5-16 15,-1 4 0-15,-5 5 0 0,-3 2 80 0,-2 5 0 16,1 3 16-16,2 5 0 16,2 0-144-16,2 3-48 0,2-4 0 0,8 1 0 0,3-1-96 0,4-1-32 15,6-2 0-15,5-3 0 0,2-6-48 0,9 0-16 16,4-6 0-16,6-1 0 0,5-4 192 0,8-4 48 15,6-2 0-15,4-8 0 0,3-7 256 0,-2-4 64 16,0-9 16-16,-1-3 0 0,-1-1-96 0,-1-3-32 16,-3-6 0-16,-1 0 0 0,-3-3-80 0,-2-6 0 15,-4-8-16-15,-4 3 0 0,-5 2-144 0,-5-1-32 16,-7 3 0-16,-3 4 0 0,-4 6-320 0,-7 0 0 16,-4 5 0-16,-3 2 128 15,-3 4-880-15,-5 1-160 0,-2 6-48 0,-2 4-11344 16,0 3-2288-16</inkml:trace>
  <inkml:trace contextRef="#ctx0" brushRef="#br0" timeOffset="17626.63">27559 4924 15663 0,'9'-18'688'0,"-4"13"144"0,0-4-656 0,0 4-176 15,0-7 0-15,2 6 0 0,-3-2 1472 0,-4 8 256 0,0 0 48 0,0 0 16 16,0 0-496-16,0 0-80 16,0 0-32-16,0 0 0 0,0 0-576 0,-3 9-112 15,-1 3-32-15,0 2 0 0,-1 5-208 0,2 5-32 0,-2 0-16 0,1 4 0 16,0-1-80-16,1 2-128 16,1-3 176-16,1 4-176 0,-1-4 176 0,2 2-176 0,2 2 160 0,0-5-160 15,1-1 144-15,-1-1-144 0,2-4 128 0,1-1-128 16,-2 1 288-16,-1-1-32 0,1-2 0 15,-2 0 0-15,-1-5 48 0,-1 2 0 0,-2-1 0 0,-2-3 0 16,0 2 144-16,-3-4 48 0,-2 3 0 0,-6-1 0 16,-1-1-64-16,3-4-16 0,0-3 0 0,3-1 0 0,1 0-96 0,1-1 0 15,1-2-16-15,8 3 0 0,0 0 80 0,0 0 32 16,0 0 0-16,0 0 0 0,0 0-160 16,0 0-16-16,0 0-16 0,0 0 0 0,0 0-224 0,9 8 0 15,-1 4 0-15,-1 0 0 0,0 3 0 0,-4-3 0 16,0 2 0-16,-3 6 0 0,-3-1 0 0,-2 0 0 15,-1 0 0-15,-4 0 0 0,-3 0 0 0,-2 0 0 16,0 0 0-16,-1 0 144 0,0 2-144 0,-1-2 128 16,-1 1-128-16,3-2 128 0,5-2-128 0,1-3 0 15,4 0 0-15,4 1 0 16,3 0-1216-16,6-4-208 0,3 0-48 0,6-6-9088 16,3-3-1824-16</inkml:trace>
  <inkml:trace contextRef="#ctx0" brushRef="#br0" timeOffset="17978.49">29040 5296 22399 0,'0'0'992'0,"0"0"208"0,-4-8-960 0,-1 3-240 0,-2 4 0 0,-1 0 0 16,-2 1 336-16,-5 1 32 0,-5 1 0 0,-4 5 0 15,-2 7 480-15,-5-1 112 0,-3 2 0 0,-2 0 16 16,1 2-144-16,-1 3-16 0,0 3-16 0,2 5 0 0,1 0-288 0,4 3-48 16,3 1-16-16,4-1 0 0,1 1-160 0,5-2-32 15,4-5-16-15,3 3 0 0,3-2-80 0,3-1-16 16,5-3 0-16,3 0 0 0,2-3 48 0,4-2 16 15,1-1 0-15,5 0 0 0,6-8-16 0,0 2 0 16,2-2 0-16,0 0 0 0,1-1-192 0,1-1-160 16,2-3 32-16,0-3 0 15,-1 0-2304-15,-1-3-464 0</inkml:trace>
  <inkml:trace contextRef="#ctx0" brushRef="#br0" timeOffset="18257.7">29223 5736 23903 0,'0'0'1056'0,"0"0"224"0,8 5-1024 0,1-1-256 15,-2-2 0-15,3 5 0 0,-1 1 592 0,3 0 80 16,-2 3 16-16,0 3 0 0,-2-1 96 0,-4 2 32 16,-2 2 0-16,-4 1 0 0,-3 1-224 0,-6 5-32 15,-3 0-16-15,-2 0 0 0,-3 6-80 0,-3-1-16 0,-2-1 0 0,-1 2 0 16,-1-3 64-16,3 1 0 0,4-4 0 0,4-2 0 15,4-5-192-15,3 1-16 0,4-1-16 0,4-2 0 16,4-1 160-16,5 1 16 0,5-6 16 0,4 1 0 16,4-1 32-16,6-1 16 0,4-6 0 0,5 1 0 15,6-2-272-15,0-2-64 0,2-2-16 0,-2 0 0 16,-2-4-976 0,-3 2-192-16,-1 1-32 0,-3-1-10224 0,-2-1-2032 0</inkml:trace>
  <inkml:trace contextRef="#ctx0" brushRef="#br0" timeOffset="18668.32">30132 5473 6447 0,'0'0'576'0,"-8"-4"-576"0,-2 1 0 0,4 1 0 16,-2 0 2752-16,2 2 432 0,0 0 80 0,6 0 32 16,-6-1-1120-16,6 1-240 0,0 0-32 0,0 0-16 15,0 0-304-15,8-2-64 0,2-2-16 0,3-1 0 16,2 0-864-16,4 1-192 0,2 0-16 0,1-2-16 16,1 3-272-16,2 2-144 0,-1 0 160 0,0 1-160 15,0 1 0-15,-2 1 0 0,-3 2 0 0,-4 4-160 16,-4-3-1952-16,-4 4-384 0,-7-2-64 0</inkml:trace>
  <inkml:trace contextRef="#ctx0" brushRef="#br0" timeOffset="18786.48">30027 5766 9215 0,'0'0'816'0,"0"10"-656"15,0-3-160-15,3 0 0 0,5 1 3072 0,3-3 576 16,3-1 112-16,4-2 16 0,3 2-1888 0,3-2-384 16,2-2-80-16,4 0-16 0,0-2-896 0,3 1-192 15,1-3-48-15,3 2 0 16,1-1-1664-16,1 1-336 0</inkml:trace>
  <inkml:trace contextRef="#ctx0" brushRef="#br0" timeOffset="19641.84">31509 5100 12895 0,'0'0'576'0,"-7"-1"112"0,0-2-560 0,-1 0-128 0,2 1 0 0,-1 1 0 16,-2 0 1856-16,2-1 352 0,-1 1 64 0,2 0 16 15,1 0-560-15,5 1-96 0,-7-3-32 0,7 3 0 16,-5-6-592-16,5 6-128 0,0 0-32 0,0-8 0 16,4-5-192-16,1 3-32 0,3-2-16 0,2 0 0 15,1 2-192-15,2-3-32 0,1 1-16 0,1 0 0 16,2-2-80-16,2-4-16 0,0 1 0 0,3-1 0 16,-2-1 64-16,0 0 16 0,1 1 0 0,0-3 0 15,2-3-96-15,-3 1-32 0,2 2 0 0,0-1 0 0,-1-1-64 0,0 3-16 16,2 1 0-16,-3 0 0 0,0 1 0 0,1 3 0 15,-2 3 0-15,-2 0 0 0,0 0-16 0,-2 5 0 16,0-1 0-16,-1 3 0 0,-2 2-128 0,-2 2 0 16,-1 1 0-16,-1 1 0 0,-1 3 0 0,0 5 0 15,-4 1 0-15,0 4 0 0,-2 3 0 0,-1 4 0 16,-2 6 0-16,-1 1-176 0,1 5 176 0,-5 6 0 16,0 6 0-16,-2 3 0 0,-3 6 0 0,-1 3 0 15,1 1 0-15,0 1 0 0,-4 3 0 0,1-1 0 16,-2-1 0-16,1 2 0 0,-1-5 0 0,0 0 0 15,1-2 0-15,-1-3 0 0,2-2 0 0,-1 1 0 16,3-7 128-16,-1 1-128 0,0-7 0 0,3-1 144 0,2-2-144 0,0 0 0 16,1-4 176-16,2-3-176 15,2 2 160-15,0-6-160 0,2 0 160 0,0-5-160 16,1-3 160-16,1-3-160 0,0-1 0 0,1-4-208 16,-1-8 16-16,0 0 0 15,0 0-1792-15,0 0-368 0,0 0-64 0</inkml:trace>
  <inkml:trace contextRef="#ctx0" brushRef="#br0" timeOffset="19868.39">31125 6177 17503 0,'0'0'1552'0,"0"0"-1232"0,4 7-320 0,2 1 0 15,3-2 2240-15,4 3 400 0,2-4 80 0,5 0 16 16,4 2-832-16,6-2-176 0,3-3-16 0,5 2-16 0,6 1-368 0,3-2-80 15,2-1-16-15,-1-2 0 16,0-1-528-16,-1-1-128 0,0-2 0 0,0 3-16 0,2 1-336 0,-4 0-64 16,1 1-16-16,-1 1 0 0,-1 0-144 0,-1 0 0 15,-1-1 0-15,-4 1 0 16,-3 2-2480-16,-5 1-416 0</inkml:trace>
  <inkml:trace contextRef="#ctx0" brushRef="#br0" timeOffset="35177.17">3257 8111 18831 0,'0'0'832'0,"0"0"176"0,0 0-816 0,0 0-192 16,0 0 0-16,0 0 0 0,0 0 1040 0,0 0 176 0,0 0 16 0,0 0 16 15,0 0-368-15,0 0-80 0,0 0-16 0,-9 9 0 16,-3-5 32-16,-2 2 0 0,-2 5 0 0,-5-4 0 16,-4 1-48-16,0-2 0 0,-2 1 0 0,-1 1 0 15,-3 0-192-15,1 2-32 0,-2-2-16 0,0 2 0 16,-1-1-208-16,4 0-32 0,-1 0-16 0,2 0 0 16,-3 0-64-16,3-1-16 0,0-2 0 0,3 1 0 15,2-3 48-15,3-3 0 0,0 2 0 0,4 1 0 0,1 2 32 0,2-1 16 16,0-2 0-16,4 0 0 0,2-1-32 0,7-2-16 15,-9 10 0-15,9-10 0 0,0 0-240 0,0 0 0 16,-4 9 128-16,3 1-128 0,1-10 0 0,4 13 0 16,1-5 0-16,2 6 0 0,2 0 0 0,1 3 0 15,2 1 0-15,-3 2 0 0,1 4 0 0,-1 5 0 16,-3 3 0-16,2 3 0 0,-3 4 0 0,0 2 0 16,-3 2 0-16,2 3 0 0,0 2 0 0,-1 0 0 15,-2 4 0-15,0 3 0 0,-1 3 0 0,-1 2 0 16,-2 4 0-16,0-1 0 0,-3 1 0 0,3-2 0 15,-1 2 0-15,-3-5 0 0,0 0 0 0,-2 2 0 16,-1-3 0-16,-3 2 0 0,-1-3 128 0,-1 2-128 16,0-3 0-16,1-4 144 0,1-5 16 0,-2 2 0 15,-3 2 0-15,1 1 0 0,1-3-160 0,-1-1 0 16,-2-1 0-16,0 0 0 0,-1-5 0 0,6-10 192 16,-1 3-32-16,-2 0 0 0,-1 0-160 0,-1 2 0 15,0-1 0-15,0-2 0 0,1-1 0 0,0 0 0 16,1-2 0-16,0-2 128 0,2-6-128 0,1 1 128 0,2-2-128 0,1-5 128 15,-2-1-128-15,6-4 0 0,2 0 144 0,-1-7-144 16,6-5 0-16,0 0 128 0,0 0-128 0,0 0 0 16,9 1 0-16,3-1 0 0,3-1 0 0,3 1 0 15,9-3 0-15,2 2 0 0,3 1 0 0,3 0 0 16,5 1 0-16,2 1 0 0,3-1 0 0,0-1 0 16,-2 0 0-16,-2 0 0 0,-3 0 0 0,-4 0 0 0,0 0 0 15,-2 0 0-15,-3-4 0 0,7-2 0 16,-8-2-2432-16,-9-1-384 0</inkml:trace>
  <inkml:trace contextRef="#ctx0" brushRef="#br0" timeOffset="35574.87">3946 8283 24879 0,'0'0'1088'0,"0"0"256"0,0 0-1088 0,3 14-256 0,4-1 0 0,-1 6 0 16,2 4 528-16,2 1 48 0,1 5 16 0,3 1 0 16,2 5-32-16,3 2-16 0,2-4 0 0,0 4 0 0,-1 1-352 0,-2 4-192 15,0-4 192-15,-1-3-192 16,1-4 208-16,-1-2-64 0,-2 2-16 0,-2-6 0 0,-5-5-128 0,0 2 128 15,0-8-128-15,-2 1 128 16,-2-2-1600-16,-2 0-320 0,-2-13-64 16</inkml:trace>
  <inkml:trace contextRef="#ctx0" brushRef="#br0" timeOffset="35811.29">4424 8279 17503 0,'0'0'768'0,"0"-6"176"0,0 6-752 0,0 0-192 16,-4-5 0-16,4 5 0 0,0 0 3312 0,-12 5 624 15,1 5 128-15,-2 1 32 0,-1 6-2496 0,-4 6-512 16,-6 1-80-16,-1 6-32 0,-2 0-432 0,-2 4-96 16,-4 0 0-16,1 3-16 0,1 3-192 0,0 2-48 15,0-4 0-15,2-1 0 0,0-3-192 0,5-1 0 16,-1-4 0-16,4-2 0 0,0-4-192 0,4-2-128 0,1-2-16 0,5-2-16 31,2-6-1696-31,3-4-320 0,6-7-80 0</inkml:trace>
  <inkml:trace contextRef="#ctx0" brushRef="#br0" timeOffset="36002.79">4632 8734 23039 0,'0'0'1024'16,"-5"14"192"-16,-1 3-960 0,0 0-256 0,-1 3 0 0,-2 2 0 0,-1 6 2000 0,0-1 368 16,-1 1 64-16,-1 0 0 0,0 0-1248 0,2-3-256 15,0 2-48-15,2-1-16 0,3 1-864 0,1-1-128 16,2 1-64-16,1-3-15152 16</inkml:trace>
  <inkml:trace contextRef="#ctx0" brushRef="#br0" timeOffset="36467.46">3735 9794 24703 0,'0'0'1088'0,"0"0"240"0,0 0-1072 0,0 0-256 15,0 0 0-15,3 10 0 0,2 3 784 0,1 1 112 16,-3 4 0-16,2 5 16 0,3 1-208 0,0 4-64 16,-1-1 0-16,1 3 0 0,-2-1-192 0,2 4-32 15,1 2-16-15,0 0 0 0,-3 2-128 0,2-3-16 16,2-3-16-16,-2-1 0 0,-5-3-80 0,1 0-16 15,-1-6 0-15,-1 0 0 0,-1-1-144 0,-1-1-272 16,0-1 64-16,0-5 16 16,0-13-2496-16,0 0-480 0,0 0-96 0,0 0-32 0</inkml:trace>
  <inkml:trace contextRef="#ctx0" brushRef="#br0" timeOffset="36697.57">4130 9813 26719 0,'-14'3'1184'0,"6"-1"240"0,1 2-1136 0,-4 3-288 0,-1 3 0 0,-5 5 0 15,-1 5 1152-15,-2 2 160 0,-1 2 32 0,-2 4 16 16,-2 6-336-16,1 3-80 0,1 0-16 0,-5 5 0 16,-1 4-448-16,1-4-96 0,2 0 0 0,0-3-16 15,3-3-192-15,4-2-48 0,-1-1 0 0,5-2 0 16,-1-2-464-1,6-4-112-15,3-3 0 0,4-6-16 0,3-3-2288 0,0-13-448 16</inkml:trace>
  <inkml:trace contextRef="#ctx0" brushRef="#br0" timeOffset="36992.69">4182 10323 13823 0,'0'0'608'0,"0"0"128"0,0 0-592 0,11 0-144 16,1 0 0-16,1 0 0 0,-1 0 3744 0,2 0 720 16,2 4 144-16,0 0 16 0,2 2-2928 0,-3-1-592 15,-2 5-112-15,0 0-32 0,-1 4-464 0,0 3-112 16,-5-2 0-16,-3 3-16 0,-4 1-48 0,-1 1 0 16,-3 5 0-16,-2 4 0 0,-4-4 160 0,-4 4 32 15,2-2 0-15,-4 4 0 0,-3-1-32 0,-1-2 0 16,1 1 0-16,2-1 0 0,-1-5-192 0,4-1-32 15,2-3-16-15,5-3 0 0,2-2-112 0,5-3-128 16,2 0 176-16,7-5-176 0,5-1 240 0,3-5-64 16,2-2-16-16,2-3 0 0,6-2-16 0,0-3 0 0,1 0 0 0,1-4 0 31,0-1-896-31,-1 0-176 0,-1-1-32 0,-1-3-11008 0,-1-4-2176 0</inkml:trace>
  <inkml:trace contextRef="#ctx0" brushRef="#br0" timeOffset="37645.67">5171 8088 20271 0,'9'-12'896'0,"1"7"192"0,4-5-880 0,5 2-208 16,4-4 0-16,4 4 0 0,-1-5 320 0,1 4 32 15,2-1 0-15,0 0 0 0,5 1-32 0,-1 4 0 16,-2 0 0-16,0 1 0 0,-2 0 144 0,-1 3 32 16,-5 2 0-16,-1 4 0 0,-3 6-176 0,-4 2-48 15,-4-1 0-15,-4 2 0 0,-7 5-80 0,-3 9 0 0,-4 6-16 0,-5 3 0 16,-3 3 192-16,-6 9 32 0,-4 5 16 0,-2 6 0 16,1 9 16-16,-2 3 0 0,0 10 0 0,2 1 0 15,2 3-288-15,5 3-144 0,4 1 160 0,2 0-160 16,3-1 0-16,4 0 0 0,2-4 0 0,5-3 0 15,5-1 0-15,2-6 0 0,0-1 0 0,3-4 0 16,3-3 0-16,0-5 128 0,3 3-128 0,-1-8 0 16,3-1 0-16,2 1 128 0,0-1-128 0,3-1 0 0,2-2 0 0,0-3 0 15,1-2 0-15,-1 0 0 0,-4-3 128 0,0-1-128 16,-3-3 0-16,0-1 144 0,0-1-144 0,0-3 0 16,-3-3 0-16,-4 2 128 0,-3 1-128 0,1-3 0 15,-5-4 144-15,-2-4-144 0,-3 2 272 0,-3-4-16 16,-2-3 0-16,-2-2 0 0,-3-3 720 0,-2 1 144 15,-2 1 32-15,-2 1 0 0,-6 0-160 0,0 1-32 16,-3 0 0-16,-2-1 0 0,1 0-304 0,-2 0-64 16,-3-1-16-16,2 1 0 0,1 1-208 0,-1 0-48 15,-3-2-16-15,1-3 0 0,3-3-304 0,3-1 0 16,2-2 0-16,1-3 0 16,2-4-1136-16,2-6-176 0,3-4-32 0,4-1-10192 15,3 0-2032-15</inkml:trace>
  <inkml:trace contextRef="#ctx0" brushRef="#br0" timeOffset="38095.42">6569 9313 27695 0,'0'0'1216'0,"0"0"272"0,13-4-1184 0,1 0-304 16,4 3 0-16,3-3 0 0,5-1 320 0,2 1 16 15,2-1 0-15,3 0 0 0,4 0-64 0,1-2-16 16,-1 0 0-16,15-5 0 0,-7 1-128 0,-17 6-128 16,-2 0 192-16,0-2-192 15,-5 3-2064-15,-3 1-528 0</inkml:trace>
  <inkml:trace contextRef="#ctx0" brushRef="#br0" timeOffset="38244.53">6600 9665 35007 0,'0'0'3120'0,"0"0"-2496"0,12 1-496 0,6 1-128 16,3 1-192-16,3 2-64 0,2-2-16 0,6-1 0 16,2-3 640-16,5 0 128 0,0-3 16 0,0 3 16 0,0 1-224 0,-3 0-48 15,-1 1-16-15,-14-1-11040 16,0-1-2192-16</inkml:trace>
  <inkml:trace contextRef="#ctx0" brushRef="#br0" timeOffset="42227.89">9247 7783 4607 0,'0'0'400'0,"0"0"-400"16,7-2 0-16,0-3 0 0,2 1 2016 0,-1 0 320 16,2 3 64-16,0-2 16 0,0 1-912 0,2 1-176 15,-1 1-48-15,-2-3 0 0,0 2-208 0,-9 1-48 16,0 0-16-16,0 0 0 0,0 0-160 0,0 0-16 16,0 0-16-16,-5 4 0 0,-5-1-176 0,-4 1-48 15,-4 3 0-15,-4 0 0 0,-2-2-144 0,-4 4-16 16,-5-3-16-16,-2 3 0 0,-3 0-32 0,-3 0-16 15,-4 0 0-15,0-1 0 0,-4-1-48 0,0-2 0 16,-5 0 0-16,6 2 0 0,0-3 0 0,-1-2 0 16,1 2 0-16,2 1 0 0,2 0-96 0,2-1-32 15,3 0 0-15,3 1 0 0,3-3-32 0,4 1-16 16,-1 0 0-16,6-1 0 0,4-2 16 0,2 1 0 16,5-2 0-16,3 4 0 0,3-1-160 0,0 3 0 15,2-1 0-15,5-4 128 0,0 11-128 0,3 0 0 16,1 3 0-16,3 1 0 0,1-2 0 0,2 3 0 0,0 6 0 15,4 3 0-15,1 7-144 0,-1 4 144 16,-1 2 0-16,0 4 0 0,-2 6-128 0,1 4 128 0,-5 3 0 16,1 2 0-16,-3 6-144 0,-1 2 144 0,-2 4 0 0,-2 3-144 15,-1 3 144-15,-1 5 0 0,-3 4 0 0,-1-4-128 16,0 3 128-16,0-2 0 0,-2 1 0 0,-1-2 0 16,-1 2 0-16,-1-2 0 0,-1 2 0 0,1-6 0 0,-2-2 128 15,3 0-128-15,-4-6 128 0,1 1-128 0,-3 1 128 16,0-4-128-16,-1-6 128 0,-1-1-128 0,0-2 160 0,0-3-32 15,0-6-128-15,1 3 192 0,-1-1-32 16,1-6-16-16,1 2 0 0,2-5 0 0,1 0-144 0,2-4 192 16,0-5-192-16,0-3 192 0,3-1-192 0,1-5 160 15,0-1-160-15,2-3 160 0,1-3-32 0,2 0-128 16,-1-4 192-16,2 0-64 0,2-1-128 0,6-2 192 16,0 0-192-16,4-3 192 0,0 5 32 0,4-5 16 15,4 3 0-15,4-3 0 0,3 3 0 0,3-3 0 16,4 1 0-16,1 3 0 0,4-4-96 0,3 2-16 15,1-3 0-15,-3-1 0 0,0 1-128 0,-6 0 0 16,0-3 144-16,-2 0-144 0,0 0 0 0,-4 0 0 16,-6-2 0-16,10-3 0 15,-8 0-1792-15,-3-4-416 0,-5-2-96 0</inkml:trace>
  <inkml:trace contextRef="#ctx0" brushRef="#br0" timeOffset="42658.69">9450 8636 24191 0,'0'0'1072'0,"-6"-6"208"0,6 6-1024 0,0 0-256 16,6-6 0-16,-6 6 0 0,5-8 848 0,5 3 112 16,3 2 32-16,2 2 0 0,1-4-224 0,5-1-32 15,0-2-16-15,3 0 0 0,2 3-336 0,-1 0-80 16,2 0-16-16,0-2 0 0,1 0-160 0,-3 1-128 16,-1 2 192-16,-2 1-192 0,-2 1 0 0,-2 1 0 15,-2 1-192-15,-2 0 48 16,-2 0-2224-16,-1 0-432 0,1 0-80 0</inkml:trace>
  <inkml:trace contextRef="#ctx0" brushRef="#br0" timeOffset="42945.52">10649 7862 26431 0,'12'-23'1168'16,"-6"16"240"-16,2-2-1120 0,0 4-288 0,-1 1 0 0,1-1 0 0,-8 5 768 0,0 0 112 16,6 7 16-16,-2 5 0 15,-4 3-224-15,-3 5-32 0,-3 7-16 0,0 4 0 0,-4 4 80 0,-4 7 32 16,0 4 0-16,-2 4 0 0,0-2-224 0,1 4-32 16,1 3-16-16,-2-3 0 0,1-1-256 0,0-2-48 15,0 3-16-15,1-3 0 0,1-1-144 0,0-5 0 16,-1-2 0-16,1-3 0 15,1-8-256-15,-1 1-144 0,0-6-32 0,1 1-10208 16,-1-5-2048-16</inkml:trace>
  <inkml:trace contextRef="#ctx0" brushRef="#br0" timeOffset="43545.85">10062 9806 2751 0,'0'0'256'0,"-10"4"-256"15,-1-2 0-15,-1 2 0 0,1-3 4192 0,1 2 800 16,-1-2 144-16,4 0 48 0,7-1-2864 0,0 0-560 16,-8 1-112-16,8-1-32 0,0 0-592 0,0 0-128 15,0 0-32-15,12-1 0 0,2-3-192 0,1-1-32 16,1 2-16-16,0-1 0 0,1 1-160 0,4-1-16 15,-3 1-16-15,2 1 0 0,1 1-32 0,2 2 0 16,0 1 0-16,-1 3 0 0,-2 0 16 0,-2 2 0 16,-3 2 0-16,-5-2 0 0,-1 4-224 0,-1 4-64 15,-3 2 0-15,-2-7 0 0,-6 3-128 0,-1 6 160 16,-3 0-160-16,-4-1 160 0,0-2 0 0,-4 2 0 16,-1 0 0-16,2-3 0 0,2-6-32 0,2 1-128 15,2 1 192-15,3-2-64 0,1 2-128 0,4-11 0 16,0 0 0-16,6 11 128 0,6 0-128 0,1 2 0 15,2-3 0-15,3 3 0 0,2 1 0 0,4 3 0 16,2 0 0-16,-1 5 0 0,0 2 0 0,0 4 0 16,-4 0 0-16,-8-5 0 0,1 0 0 0,-4 2 0 15,-2 4 192-15,-5 1-64 0,-3-1 288 0,-2 3 48 0,-3 2 16 0,-7-4 0 16,-4 0 0-16,-3 0 0 0,-5-1 0 0,-13 13 0 16,1-7-208-16,3-7-32 0,1-2-16 0,1-4 0 15,-2-3-224-15,2-4 144 0,2-3-144 0,2-6 128 31,3-3-2240-31,-3-7-464 0,4-9-96 0</inkml:trace>
  <inkml:trace contextRef="#ctx0" brushRef="#br0" timeOffset="44364.22">11604 7781 17791 0,'0'0'784'0,"-4"-8"176"0,-1 1-768 0,5 7-192 0,-4-11 0 0,4 11 0 16,2-8 1152-16,3-3 192 0,1 5 32 0,4-3 16 15,3 0-496-15,5-2-112 0,3 3-16 0,0-2 0 16,3 1-272-16,3-2-64 0,-3 1-16 0,5-2 0 0,-2 1 0 0,3 2 0 16,1-3 0-16,-8 6 0 15,3-6-32-15,2 4 0 0,-1-3 0 0,1 3 0 0,0-4 0 0,-1 1 0 16,-3 2 0-16,-3-1 0 0,2 2 32 16,-4-1 0-16,-1 5 0 0,-4 3 0 0,-3 0-224 0,-2 3-32 15,-9-2-16-15,4 12 0 0,-3 0-144 0,-3 6 0 16,-6 6 0-16,-1 4 0 0,-3 5 128 0,-5 5-128 15,-4 7 192-15,-14 26-64 0,2 3-128 0,-2 3 160 16,-4 7-160-16,3 5 160 0,1 0-160 0,3 5 0 16,7 7 0-16,2-2 0 0,3 0 0 0,5 3 0 15,2-6 0-15,4 5 0 0,1-5-160 0,6-2 160 16,3-6 0-16,3 0-144 0,2-2 144 0,2-4 0 16,-1-2 0-16,4-4 0 0,-4-6 0 0,3-3 0 15,1-6 0-15,-1-1 128 0,0-4 0 0,0-1 16 16,0-1 0-16,0 0 0 0,-1-1 160 0,0-1 16 15,4-1 16-15,1-4 0 0,1 1-80 0,0-3-32 16,-1 0 0-16,0-1 0 0,-1 0-64 0,-1-3-16 16,-1 2 0-16,-1-4 0 0,-2-3-144 0,-2-2 160 15,-2 1-160-15,0-4 160 0,0 1 0 0,-1-1 0 16,-1-5 0-16,-2 1 0 0,0-5 32 0,-3-1 0 0,1 2 0 16,-2-1 0-16,-3-1 192 0,-1 0 32 0,-3-3 16 15,-1-2 0-15,-4 1-16 0,-1-1 0 0,-4-2 0 0,-2 0 0 16,-3 3-48-16,-4-1-16 0,2 1 0 0,-3-1 0 15,-4-2-96-15,1 1 0 0,-2-1-16 0,0 2 0 16,-3 1-96-16,0 1-16 0,0-1 0 0,-1-2 0 16,6-1-128-16,1 0 0 0,4-5-160 0,5-3 160 15,4-4-1456-15,5-8-192 0,2-2-32 16,6-8-10288-16,2-4-2064 0</inkml:trace>
  <inkml:trace contextRef="#ctx0" brushRef="#br0" timeOffset="44916.33">12808 9300 16575 0,'-15'-5'736'0,"6"5"160"0,9 0-720 0,-12 0-176 0,2-2 0 0,1 4 0 16,0 3 1424-16,9-5 256 0,-7 5 48 15,7-5 16-15,0 0-688 0,0 0-144 0,0 13-16 0,6-6-16 16,2 1 0-16,3-3 0 0,4-3 0 0,4 0 0 15,2-2-112-15,3-3 0 0,1 1-16 0,3-5 0 16,4 2-192-16,-7 1-48 0,5 1 0 0,12-8 0 16,-4 3-32-16,-5-5-16 0,-1 0 0 0,-12 5 0 15,-1-3-112-15,-1 1-32 0,-3-2 0 0,-1 0 0 0,-4 0-96 0,-2 0-32 16,-3-2 0-16,-4 0 0 0,-3-3 48 0,-5 1 0 16,-3 2 0-16,-5 0 0 0,-7 5 48 15,-4 4 16-15,-5 3 0 0,-17 5 0 0,-1-1-304 0,1 10 160 16,-1 6-160-16,-1 6 128 0,0 5-128 0,2 7 0 15,-1-1 0-15,0 7 128 0,6 5-128 0,1-1 0 16,5 0 0-16,5 3 0 0,7 1 0 0,6-2 0 16,6 2 0-16,9-3 0 0,4-7 0 0,11-4 0 15,4-2 0-15,5-2 128 0,4-4-128 0,7-1 192 16,2-6-192-16,4-2 192 0,2-1 0 0,2-2 0 16,3-8 0-16,1 1 0 0,1-7-64 0,-12-2 0 15,4 0 0-15,1-2 0 16,1-4-1952-16,-1-2-400 0</inkml:trace>
  <inkml:trace contextRef="#ctx0" brushRef="#br0" timeOffset="45420.46">13635 8054 19919 0,'-15'-2'880'0,"6"-1"192"0,0 3-864 0,0 0-208 16,1 0 0-16,-1 0 0 0,9 0 1264 0,0 0 208 15,-9-1 32-15,9 1 16 0,0 0-224 0,0 0-32 16,0 0-16-16,0 0 0 0,10 0-176 0,5 0-48 16,0 0 0-16,6-1 0 0,3-3-448 0,0 0-112 15,0-1-16-15,3-3 0 0,2 1-112 0,3 0-16 16,-2 0-16-16,0 0 0 0,-4-2-160 0,1 2-16 16,-2 2-128-16,-3-4 192 0,-2 1-192 0,-1 0 0 0,-2 2 128 15,-2 1-128 1,-2-1-1392-16,0-1-320 0,-2 2-64 0,2-2-12784 0</inkml:trace>
  <inkml:trace contextRef="#ctx0" brushRef="#br0" timeOffset="45836.72">14409 7641 26719 0,'-2'-14'1184'0,"2"6"240"0,0-2-1136 0,2 1-288 16,1-2 0-16,2 3 0 0,4 1 704 0,2 0 96 15,1-3 16-15,3 3 0 0,4 0-112 0,3 2 0 16,2 1-16-16,-5 2 0 0,5-1-96 0,0 2-16 16,-1-2 0-16,0 6 0 0,-3-1-96 0,-1 2-32 15,-2 4 0-15,-3 3 0 0,-3 6-272 0,-5 1-176 16,-3 5 192-16,-4 5-192 0,-4-1 128 0,-4 4-128 15,-2 2 0-15,-14 17 0 0,-2-6 160 0,-4 2-32 16,-1-3 0-16,0 3 0 0,15-22-128 0,-4 5 128 16,1-2-128-16,0 3 128 0,1-4-128 0,2-1 160 15,2-3-160-15,1-3 160 0,-5 14 160 0,6-11 48 16,5-6 0-16,7-6 0 0,2-3 112 0,5 0 32 16,1 0 0-16,7-4 0 0,0 0-112 0,6-2-16 0,-1-3 0 15,6-1 0-15,0 1-192 0,-5-2-32 0,2 0-16 16,2-1 0-16,0 0-144 0,4-4 0 0,-2 1 144 0,-1-2-144 15,2 4 0-15,-2-4 0 0,-2 3 0 0,-3-2 0 32,-2 2-1856-32,-1 0-320 0,-2-3-80 0,-1 4-8928 0,-3-3-1776 0</inkml:trace>
  <inkml:trace contextRef="#ctx0" brushRef="#br0" timeOffset="46269.98">15842 7481 1839 0,'8'-15'160'0,"-6"8"-160"16,3-4 0-16,2-2 0 0,-1 2 2624 0,0-5 480 15,3-1 96-15,-2 0 32 0,1-2-1184 0,1 3-224 16,-1 0-48-16,1 2-16 0,-1 4-160 0,-2-1-16 16,-2 4-16-16,0 1 0 0,-4 6-224 0,0 0-32 15,0 0-16-15,0 0 0 0,-7 4-464 0,-3 2-112 16,-3 4-16-16,-2 2 0 0,-7 6 16 0,1 2 0 16,-3 3 0-16,0 1 0 0,-1 6-256 0,2 0-48 15,-1 1-16-15,5 5 0 0,0 2-80 0,4 2-32 0,2 2 0 0,4-4 0 16,3-1 16-16,2-2 0 0,4 1 0 0,5-2 0 15,3-1 16-15,2-2 16 0,1-1 0 0,3-1 0 16,0-3-128-16,3 0-16 0,2-4-16 0,3 1 0 16,1 5-176-16,1-7 0 0,4 0 144 0,-4-3-144 15,0-3 160-15,0-4-32 0,-1-2-128 0,-3-2 192 16,-1-2-192-16,-3-3-128 0,-2-3 128 0,-2-3-208 16,0-4-1552-16,-6 2-304 0,2-5-64 0,-4-6-13872 15</inkml:trace>
  <inkml:trace contextRef="#ctx0" brushRef="#br0" timeOffset="46447.42">15430 7802 32831 0,'0'0'1456'0,"0"0"288"0,0 0-1392 0,7-5-352 16,4-1 0-16,3 4 0 0,5 2 592 0,4 1 48 16,5 0 16-16,5-1 0 0,4 0 112 0,5-1 0 15,1-2 16-15,7 1 0 0,0 0-320 0,2 0-64 16,2 1-16-16,-1-3 0 0,1 1-256 0,-4 2-128 15,0 0 128-15,-8 1-128 16,-4 2-2816-16,-5 1-640 0</inkml:trace>
  <inkml:trace contextRef="#ctx0" brushRef="#br0" timeOffset="48064.22">4957 8321 6447 0,'0'0'272'0,"0"0"80"0,7-6-352 0,-2-4 0 15,0 3 0-15,-5 7 0 0,0 0 2240 0,0 0 368 16,0 0 80-16,0 0 0 0,0 0-1344 0,0 0-288 15,0 0-48-15,-5 7-16 0,-4 3-288 0,-1 2-48 16,-3 8-16-16,3-5 0 0,-3 1-32 0,-1 5-16 16,0 5 0-16,-1 1 0 0,-2 4 48 0,-9 17 16 15,4-5 0-15,3 2 0 0,3-5-288 0,0-2-64 16,2-3-16-16,3-2 0 0,-1-5-288 0,2 0 0 16,4-3 0-16,3 0 0 0,3-4 160 0,3-6-32 15,1-5 0-15,0 0 0 0,7-5-128 0,-1-1 0 16,2-4 0-16,0-1 0 15,1-2-592-15,2 0-160 0,-1-4-16 0,1-4-10928 0</inkml:trace>
  <inkml:trace contextRef="#ctx0" brushRef="#br0" timeOffset="48301.88">5054 8453 13823 0,'0'0'1216'0,"0"0"-960"16,0 0-256-16,-9 8 0 0,3 1 704 0,-2 4 112 16,-1 0 16-16,3 3 0 0,-2 0-128 15,2 1 0-15,2 1-16 0,-2-1 0 0,1 1-368 0,2 3-80 16,3-2-16-16,1-2 0 0,2 0-48 0,1-4-16 16,2-1 0-16,-1 0 0 0,3-1-160 0,1 1 0 15,0-6 0-15,-1 2 0 0,1-3 0 0,-1 0-224 16,-8-5 48-16,0 0-5856 15,0 0-1184-15</inkml:trace>
  <inkml:trace contextRef="#ctx0" brushRef="#br0" timeOffset="48438.12">4905 8696 11967 0,'0'0'528'0,"0"0"112"0,0 0-512 0,0 0-128 15,0 0 0-15,8-6 0 0,-8 6 1152 0,11-5 192 16,3 2 32-16,0 1 16 0,2 0-1008 0,1 1-192 15,1-2-32-15,0-2-16 0,1-1-144 0,1 2 128 16,1-1-128-16</inkml:trace>
  <inkml:trace contextRef="#ctx0" brushRef="#br0" timeOffset="48629.4">5217 8374 20607 0,'0'0'912'0,"0"0"192"0,10 0-880 0,0 0-224 0,-1 4 0 0,2 5 0 16,-2 1 368-16,0 4 16 0,0 3 16 0,-1 2 0 16,2 4-112-16,-5 6-32 0,-1 4 0 0,-4 4 0 0,-3 4 192 0,-2 3 48 15,-2-2 0-15,-4 3 0 0,0 0-224 0,-6 2-32 16,-3-2-16-16,-2 4-7696 16,-2 2-1536-16</inkml:trace>
  <inkml:trace contextRef="#ctx0" brushRef="#br0" timeOffset="49250.57">4759 9794 14735 0,'0'0'640'0,"0"0"160"0,8-6-640 0,-8 6-160 16,0 0 0-16,0 0 0 0,0 0 960 0,0 0 144 16,0 0 48-16,0 0 0 0,0 0-368 0,2 16-64 15,-2 2-16-15,-2 4 0 0,-2 1-32 0,-2 3-16 16,-2 0 0-16,-2 6 0 0,-6 6-80 0,0 6-32 15,1 2 0-15,1 1 0 0,0 0-176 0,2-5-48 16,1-1 0-16,-1-1 0 0,2 0-176 0,0-3-144 16,-1-3 192-16,2-5-192 0,1-1 192 0,4-6-192 15,3-3 192-15,2-3-192 0,4-2-192 0,3-6-160 0,-8-8-32 0,15 6 0 32,4-6-2112-32,2-6-448 0</inkml:trace>
  <inkml:trace contextRef="#ctx0" brushRef="#br0" timeOffset="49499.8">5054 9912 15663 0,'0'0'1392'16,"0"0"-1120"-16,0 0-272 0,0 0 0 0,0 0 1216 0,0 0 176 16,0 0 32-16,-5 8 16 0,-3 1-608 0,1 0-112 15,-2 2-16-15,0 5-16 0,-3 5-80 0,1 3-16 16,0 2 0-16,-1 0 0 0,2 5-224 0,1 2-48 15,0 0-16-15,5-4 0 0,1 1-304 0,3-1 128 16,-2-3-128-16,4 1 0 0,0-4 176 0,3-1-176 16,1-2 160-16,1-7-160 15,-2-1-368-15,4-1-160 0,-2 0-48 0,5-2 0 16,-2-1-384-16,-1-6-64 0,-9-2-32 0,9-2-8976 0</inkml:trace>
  <inkml:trace contextRef="#ctx0" brushRef="#br0" timeOffset="49654.46">4793 10254 18367 0,'0'0'816'0,"0"0"160"0,14 0-784 0,0 0-192 0,-1 0 0 0,4-1 0 16,3 0 656-16,2 0 96 0,-1 1 16 0,3-2 0 16,2 0-368-16,-1-3-64 0,2 1-16 0,-4 0 0 31,0 2-1216-31,-2-1-256 0</inkml:trace>
  <inkml:trace contextRef="#ctx0" brushRef="#br0" timeOffset="49904.04">5072 9919 9215 0,'0'0'816'0,"10"-8"-656"15,3 2-160-15,1-1 0 0,3 2 3024 0,3 4 576 16,-1 1 112-16,1 1 32 0,2 4-2000 0,-1 6-400 16,1 0-64-16,-8 3-32 0,2 5-544 0,0 8-96 15,-3 3-32-15,-1 11 0 0,-4 3 96 0,-5 6 16 16,-4 2 0-16,-7 24 0 0,-4-4-144 0,-7-1-32 16,-7 1 0-16,-3-1 0 0,-4-2-336 0,-3-4-176 15,-2-5 160-15,3 1-15152 0</inkml:trace>
  <inkml:trace contextRef="#ctx0" brushRef="#br0" timeOffset="54203.1">8372 5509 5519 0,'0'0'240'0,"0"0"64"0,5-6-304 0,0 1 0 15,-1 1 0-15,-4 4 0 0,0-7 2336 0,-2 0 416 16,-1 1 64-16,-4-3 32 0,-2 3-1712 0,-3-3-352 16,-4 1-64-16,-3-2-16 0,-2-1-256 0,-4-3-48 15,-2 1-16-15,-4-1 0 0,1 1 144 0,-5-1 32 16,0 1 0-16,-4 2 0 0,-4-2-64 0,-3-1-16 15,-1-2 0-15,-2-1 0 0,-5 1-144 0,0-1-16 16,-1 1-16-16,-3 2 0 0,-3-2-112 0,-5 1 0 16,-2 1-16-16,0 0 0 0,-1 3-16 0,0-3 0 15,-1 1 0-15,-5 2 0 0,-1-2-160 0,-3-1 160 16,0 4-160-16,2-3 160 0,2-2-160 0,0 2 0 16,-1 3 0-16,2-1 0 0,2-1 144 0,-1 3-144 15,1 0 160-15,0 2-160 0,0 2 128 0,-2 2-128 16,-2 0 0-16,-2 3 144 0,-2 0-144 0,0 4 0 15,0 0 0-15,-2 1 0 0,-5 0 160 0,3 3-160 0,-2 1 192 16,2 1-192-16,3 4 0 0,2-1 0 0,1 1 0 16,7 1 0-16,4 1 0 0,4 2 0 15,4 1 0-15,1 3 0 0,5 2 0 0,3 1 0 0,3 5 0 16,2-1 160-16,-2 3-160 0,3 2 0 0,2 0 144 0,1 2-144 16,0-4 160-16,3-2-32 0,3 2-128 0,4-2 192 15,0-2-192-15,4 0 0 0,5 2 0 0,1-5 0 16,5 3 0-16,2-1 0 0,1 2 0 0,3-2 0 15,2 3 0-15,3 2 128 0,3-3-128 0,2 3 0 16,1 1 128-16,4 1-128 0,4-1 0 0,4 2 144 0,4-1-144 0,6-1 0 16,0 0 144-16,6 0-144 0,6-1 128 0,2 0-128 15,3-3 160-15,5 1-160 0,2 2 0 0,5 0 128 16,5-3-128-16,5 2 0 0,4-1 0 0,6-2 0 16,4 0 128-16,1-4-128 0,3-1 0 0,4 1 0 15,5-3 0-15,0-4 0 0,2-1 160 0,1-2-160 16,4-4 160-16,3 1-160 0,1-3 208 0,1 1-48 15,-1-4-16-15,1-1 0 0,0-2-144 0,2 0 192 16,0-2-192-16,-2-2 192 0,-2 1-192 0,-1-2 0 16,2 1 144-16,-1-1-144 0,-2-3 0 0,-3-2 0 15,-3 1 0-15,0-6 128 0,-2 0-128 0,-3-2 0 16,-2-3 128-16,-4-2-128 0,-4-3 144 0,-2 0-144 16,-2-2 192-16,-3-3-192 0,-3-8 240 0,-5-3-64 15,-6-4-16-15,-7 1 0 0,-5-3 160 0,-7 3 48 16,-6-2 0-16,-5 1 0 0,-8 4-32 0,-4 4 0 15,-5 1 0-15,-6 3 0 0,-4 6-160 0,-6 0-48 16,-5 5 0-16,-6 4 0 16,-5 2-1616-16,-5 1-336 0,-5 0-64 0</inkml:trace>
  <inkml:trace contextRef="#ctx0" brushRef="#br0" timeOffset="54841.15">5051 6591 14047 0,'0'0'624'0,"6"-5"128"0,-1 0-608 0,0-3-144 0,0 3 0 0,0-4 0 16,0 0 1024-16,0 3 192 0,-2-1 16 0,-1 1 16 16,-2 6-288-16,0 0-64 0,1-5-16 0,-1 5 0 15,0 0-288-15,0 0-48 0,0 0-16 0,-6 7 0 16,-3 2-256-16,0 3-48 0,-5 4-16 0,2 3 0 15,-2 2-16-15,-2 5-16 0,1-2 0 0,1 5 0 16,0-1-48-16,-1 2 0 0,-2 0 0 0,2-2 0 16,2 2-128-16,1-4 0 0,0-2 144 0,2-3-144 0,0-2 0 15,2 1 144-15,2-3-144 0,1-3 0 0,1-4 128 0,0 2-128 16,4 1 0-16,0-6 0 0,0-7 240 0,0 0-64 16,0 0-16-16,0 0 0 0,0 0 0 0,0 0 0 15,0 0 0-15,0 0 0 0,0 0-32 0,4-6 0 16,-3-6 0-16,2 4 0 0,-1-3-128 0,0 4 0 15,-2-2 0-15,0 2 0 0,1 0-176 0,-1 7-64 16,-1-6-16-16,1-5 0 16,0 11-432-16,0 0-80 0,-3-7-32 0</inkml:trace>
  <inkml:trace contextRef="#ctx0" brushRef="#br0" timeOffset="55190.21">4540 6819 7359 0,'-5'-5'656'0,"0"-4"-528"0,-1 4-128 0,0-3 0 16,0 3 1808-16,0 2 336 0,0 3 64 0,1 3 16 16,0 2-1424-16,0 4-288 0,-1-1-48 0,0 8-16 15,1 3-80-15,1 4-32 0,3 0 0 0,1 2 0 16,2 5 32-16,2 0 0 0,1 1 0 0,2 2 0 15,0-2-144-15,2 1-32 0,1-5 0 0,2 1 0 16,2-5-64-16,0-3-128 0,2-5 176 0,-3-3-176 16,2-3 640-16,4-1 32 0,4-2 0 0,14-3 0 15,1-5 400-15,-7-1 80 0,2-3 0 0,2-5 16 0,2-2-400 0,0-1-64 16,1 0-32-16,0-3 0 0,-1-2-272 0,3-1-48 16,-3-2-16-16,1 1 0 0,-1-1-160 0,-2-2-48 15,-1-1 0-15,-3 3 0 0,-3 2 160 0,-3 0 32 16,-3 1 0-16,-2 4 0 0,-1 1-320 0,-2 4 0 15,-3 1 0-15,-3 4-9600 16,-1 0-1920-16</inkml:trace>
  <inkml:trace contextRef="#ctx0" brushRef="#br0" timeOffset="56059.49">7322 6556 11343 0,'0'0'496'0,"0"0"112"0,0 0-480 0,0-6-128 16,0 6 0-16,0 0 0 0,0 0 896 0,0 0 144 15,0 0 48-15,0 0 0 0,7 0-576 0,1 4-128 16,0 0 0-16,2 4-16 0,0-1-128 0,3 6-32 16,1 2 0-16,1 2 0 0,1 3-80 0,2 1 0 15,1-2-128-15,0 3 192 0,3 4-192 0,-2-2 128 16,-1 3-128-16,0-3 0 0,0-1 128 0,1 1-128 16,0-2 0-16,1-2 0 0,2 1 128 0,0 0-128 15,1-2 0-15,1 0 144 0,-3-1-144 0,1 0 192 16,0-1-192-16,0 1 192 0,-1-1-192 0,-2-2 0 15,-1-1 0-15</inkml:trace>
  <inkml:trace contextRef="#ctx0" brushRef="#br0" timeOffset="56377.51">7856 6699 11055 0,'0'0'976'0,"0"0"-784"0,7-1-192 0,2 1 0 15,0 1 1056-15,1 3 160 0,2 1 48 0,0 1 0 16,1 6-752-16,5-1-128 0,0 6-48 0,3 2 0 0,0 4 64 0,0 0 16 16,1 0 0-16,-3-4 0 0,1 2-208 0,2 5-32 15,-1-2-16-15,0 2 0 0,-2-1 80 0,-3 3 16 16,-2-4 0-16,-1 0 0 0,-3 1 80 0,-2-3 32 15,-2 0 0-15,-1 4 0 0,-2-4 144 0,-4-4 48 16,-3-1 0-16,-5-1 0 0,-4-5 160 0,-3-1 48 16,-6-2 0-16,-3 1 0 0,-5-2-288 0,-5 2-48 15,-3-4-16-15,-1 4 0 0,0-2-224 0,2-1-32 16,3 3-16-16,1-5-8352 16,0 1-1680-16</inkml:trace>
  <inkml:trace contextRef="#ctx0" brushRef="#br0" timeOffset="58073.24">17043 9210 24879 0,'0'0'1088'0,"0"0"256"0,0 0-1088 0,13-6-256 15,2 3 0-15,6-1 0 0,4 0 320 0,8-1 16 16,4 2 0-16,6 0 0 0,7-1-16 0,-2-4-16 0,0 2 0 0,1 2 0 15,-4-1-304-15,-1 0 160 0,-6 1-160 0,-5 3-8016 16,-7 3-1696-16</inkml:trace>
  <inkml:trace contextRef="#ctx0" brushRef="#br0" timeOffset="58238.58">17037 9510 29951 0,'0'0'1328'0,"0"0"272"0,0 0-1280 0,0 0-320 16,0 0 0-16,0 0 0 0,10 10 352 0,5-3 16 15,4 1 0-15,8-4 0 0,5 1 16 0,7 0 0 16,8-3 0-16,4-2 0 0,3-2-256 0,0-3-128 16,-2 2 160-16,-2 3-160 15,-6 0-1216-15,-2 0-352 0,12-5-64 0,-10 5-16 16</inkml:trace>
  <inkml:trace contextRef="#ctx0" brushRef="#br0" timeOffset="59290.42">21751 7611 17503 0,'3'-12'768'0,"-3"12"176"0,3-10-752 0,-1 2-192 15,1-2 0-15,-1 4 0 0,1-3 1088 0,-3 4 192 16,0 5 48-16,0-8 0 0,-4 3-224 0,-1 0-32 16,-4-4-16-16,-1 4 0 0,-2 2-416 0,0 1-64 15,-4-1-32-15,-3 0 0 0,-4 0-80 0,-3 2-16 16,-5-2 0-16,-2 1 0 0,-4-3-112 0,-16-4-16 16,3 4-16-16,2-3 0 0,0 0 48 0,-3 2 16 15,-4-4 0-15,-3 6 0 0,-3 4-64 0,0-2-16 16,0-4 0-16,1 3 0 0,3 1-128 0,2 2-32 15,2 2 0-15,4-1 0 0,7-2 0 0,4 1-128 0,3 0 192 16,3 1-64-16,4 1 80 0,5 2 16 0,4-2 0 0,4-1 0 16,5 1-224-16,1 2 176 0,9-4-176 0,0 0 160 15,-5 9-160-15,2-1 0 0,2 3 0 0,2-2 0 16,-1-9 0-16,5 14 0 0,-1 2 0 0,2 1 0 16,-2 1 0-16,1 2 0 0,0 3 0 0,0 5 0 15,-1-1 0-15,0 3 0 0,-1 3 0 0,0 7 0 16,0 5 0-16,0 4 0 0,-2 0 0 0,0 6 0 15,-1 2 0-15,1 8 0 0,1 4 0 0,-1-1 0 0,-1 2 0 16,0 3 0-16,-3-2 0 0,1 1 128 0,-2 2-128 0,0 0 0 16,-1-3 0-16,-1 4 0 0,-1 2 0 0,0 0 128 15,-1-4-128-15,-1 1 128 0,0 4 0 0,-1-1 0 16,-3-1 0-16,2 1 0 0,-3-1-128 0,-1 3 0 16,-2-2 144-16,-1 3-144 0,1-2 128 0,-2 1-128 15,-2-2 128-15,1 0-128 0,0 1 0 0,-2 0 144 16,-2-4-144-16,0-2 0 0,-2-1 160 0,3 0-160 15,-2 2 128-15,-2-2-128 0,-3 3 0 0,-3-2 128 16,-3-1-128-16,-5-2 0 0,1 1 128 0,-2-1-128 16,1-6 0-16,-1 1 128 0,1-6-128 0,3-1 160 15,0-1-160-15,1-2 160 0,-1-4-160 0,5 0 128 16,-1 0-128-16,0-7 128 0,-2 0-128 0,2-1 0 16,1-4 0-16,2 0 0 0,3-1 0 0,3-3 0 15,2-3 128-15,4-3-128 0,1-1 0 0,5-2 0 16,2 0 0-16,3-4 0 0,2-2 0 0,5-3 0 15,3 1 0-15,6-8 128 0,6-3-128 0,7-2 0 0,7-4 0 16,10 1 0-16,8-1 0 0,5-1 0 16,6 0 0-16,3-2 128 0,2 2 0 0,6 1 0 0,1 2 0 0,8 1 0 15,3-2 64-15,-1 2 0 0,-3-1 0 0,0 1 0 16,2 2 0-16,2-1 0 0,1 2 0 0,-5 2 0 0,-4-4-192 16,-6-3 0-16,-4-1 0 0,-5 0 0 15,-3 1-1344-15,-4-2-336 16,-1-2-80-16,-7-6-14128 0</inkml:trace>
  <inkml:trace contextRef="#ctx0" brushRef="#br0" timeOffset="61212.58">21642 8570 21423 0,'0'0'944'0,"0"0"208"0,-7-1-928 0,7 1-224 15,0 0 0-15,0 0 0 0,0 0 928 0,0 0 144 16,0 0 16-16,0 0 16 0,12-8 176 0,4 3 16 0,1 1 16 0,5 2 0 16,3 1-256-16,-3-3-48 0,1 0-16 15,4 1 0-15,3 3-272 0,3 0-48 0,3 0-16 0,-1-1 0 16,0 1-224-16,-2 1-48 0,-2 1-16 0,-1-1 0 15,-5-2-176-15,-2 1-48 0,-3 1 0 0,-3-1 0 16,-6 0-144-16,1-1 0 0,-3-1 0 0,-9 2 0 16,0 0-1792-16,0 0-256 0,0 0-32 0</inkml:trace>
  <inkml:trace contextRef="#ctx0" brushRef="#br0" timeOffset="61758.67">23067 8227 26367 0,'0'0'576'0,"0"0"128"0,0 0 32 0,17 0 0 0,-17 0-592 0,10 4-144 16,0 0 0-16,3-1 0 0,1 1 768 0,1-1 112 15,3-2 16-15,2 0 16 0,3-1-16 0,1 0-16 16,5-1 0-16,2-1 0 0,2-2-320 0,1 1-64 16,3-1-16-16,1 2 0 0,2-5-96 0,-2 0-32 0,-1 2 0 0,-3-3 0 15,-1 2 32-15,-4-1 16 0,-3-3 0 0,-5 3 0 16,-3-4-16-16,-3 5 0 15,-1-3 0-15,-4 2 0 0,-2-5 64 0,-3 3 16 0,-1-3 0 0,-4 0 0 16,-3 2-80-16,0-3 0 0,-4 2-16 0,-2 2 0 16,-2-5-128-16,-2 5-32 0,-6-1 0 0,-4 3 0 15,-2 0-80-15,-6 3 0 0,-3 2-128 0,-4 2 192 16,0 2-192-16,-2 4 0 0,0 5 0 0,-1 4 0 16,2 4 0-16,2 1 0 0,1 8 0 0,3 0-160 0,1 4 160 0,6 2 0 15,3 1-144-15,5 1 144 0,5 0 0 0,6 1 0 16,3 0 0-16,4 1 0 0,5-4 0 0,4 1 0 15,5-2 0-15,4-2 0 0,2 0 0 0,4-2 0 16,4-2 0-16,2-2 128 0,2-3-128 0,4-2 128 16,2-2-128-16,4-2 128 0,2 0-128 0,0-2 128 15,-1-7-128-15,-1 1 128 16,-4-6-960-16,-4-2-192 0,-2-3-32 0,-3-5-11056 16,-3-1-2224-16</inkml:trace>
  <inkml:trace contextRef="#ctx0" brushRef="#br0" timeOffset="62224.16">24599 7824 23039 0,'-14'-1'1024'0,"14"1"192"0,-7-1-960 0,7 1-256 16,0 0 0-16,0 0 0 0,0 0 880 0,0 0 128 16,0 0 16-16,8-2 16 0,4 2 48 0,3-1 0 15,3-2 0-15,1 1 0 0,2-2-304 0,3 2-48 16,2-2-16-16,1 1 0 0,-1-2-336 0,3-2-64 15,2 1 0-15,1-1-16 0,-2 2-176 0,1 1-128 16,-1 0 192-16,-1-2-192 0,-3-1 0 0,-2 4 0 16,-2-4-240-16,-5 2 80 15,-3 1-1632-15,-5 2-336 0,-4-2-64 0</inkml:trace>
  <inkml:trace contextRef="#ctx0" brushRef="#br0" timeOffset="62642.08">25349 7304 29487 0,'4'-7'2624'0,"3"-4"-2112"0,5 3-512 0,2-3 0 16,2 4 256-16,2-3-64 0,1-1-16 0,3 3 0 0,3 1 256 0,3-2 48 15,3 5 16-15,0 1 0 0,4-1 48 0,-5 4 16 16,1 2 0-16,-5 2 0 0,-2 1-160 0,-4 5-16 16,-6 1-16-16,-6 4 0 0,-4 3-240 0,-5 3-128 15,-7 5 128-15,-6 0-128 0,-5 5 144 0,-5-1-144 16,-5 1 192-16,-3 2-192 0,-2 0 128 0,2 1-128 16,-2-2 0-16,4-5 0 0,3-1 272 0,6-4-48 15,2-4-16-15,4 0 0 0,2-1 272 0,4-1 48 16,3-7 16-16,3 2 0 0,3-3-112 0,5 2-32 15,4-5 0-15,4 0 0 0,4 0-96 0,4-1-32 16,3-3 0-16,6 0 0 0,1-1-144 0,4-1-128 16,2 0 144-16,-1 0-144 0,1-2 128 0,-1 1-128 15,-3-4 0-15,-1 3 144 0,-3-1-144 0,-2-1 0 16,-3-2-160-16,-1 1 160 16,-6 3-1632-16,1-2-224 0,-1 2-64 0,1-1 0 15,-3 0-1344-15,1-2-256 0</inkml:trace>
  <inkml:trace contextRef="#ctx0" brushRef="#br0" timeOffset="62929.3">26919 7050 24815 0,'0'0'1088'0,"0"0"256"0,0 0-1088 0,0 0-256 16,-7 1 0-16,0 1 0 0,-5 3 720 0,-1 2 96 15,-1 0 16-15,-1 5 0 0,-1 4 832 0,-1 3 192 16,1 1 16-16,-1 3 16 16,2 4-1888-16,1 1-512 0,1 3-48 0,3 2 0 0,2 4 800 0,5 0 144 15,1-1 48-15,4-1 0 0,1 0-48 0,4-1-16 16,0 0 0-16,4 1 0 0,0-6-176 0,3 3-48 16,0 1 0-16,2-3 0 0,0-3-144 0,-2 1 160 15,0-4-160-15,-3 0 160 0,1 1-160 0,-6-3 0 16,2 0 0-16,-3-3 0 15,-3 0-1792-15,-1-3-320 0,-1-2-80 0</inkml:trace>
  <inkml:trace contextRef="#ctx0" brushRef="#br0" timeOffset="63108">26789 7612 28559 0,'-3'-7'2544'0,"2"-3"-2032"15,1 3-512-15,3-2 0 0,0 1 1472 0,3 3 208 16,-1-1 48-16,2 2 0 0,3 1-816 0,3 2-144 15,1 1-48-15,4 1 0 0,2 1-224 0,3-1-48 0,4 0-16 0,2 2 0 16,3 1-304-16,3-2-128 0,4 1 0 0,3-2 128 16,2 1-128-16,3 1 0 0,0-2 0 0,-1 2 128 31,-3 2-1472-31,-4-1-288 0,-3-1-64 0</inkml:trace>
  <inkml:trace contextRef="#ctx0" brushRef="#br0" timeOffset="64029.68">22087 10254 26719 0,'-19'-9'1184'0,"9"2"240"0,0 1-1136 0,1-5-288 16,0 2 0-16,4-1 0 0,4 4 1024 0,1 6 160 16,3-9 32-16,7 1 0 0,8-1-240 0,3 3-32 15,3 2-16-15,2 1 0 0,4-3-464 0,3 4-80 16,4-1-32-16,2 2 0 0,3 0 16 0,1 1 0 16,2 2 0-16,-1 3 0 0,-1 4 0 0,-4 0 0 15,-6 1 0-15,-8 7 0 0,-3-1-192 0,-7 4-48 16,-5-1 0-16,-6 0 0 0,-4 2 0 0,-7 1 0 15,-5 1 0-15,-6-2 0 0,-4-2 64 0,-7 4 0 16,-3 1 0-16,-2-1 0 0,0-1-192 0,3-3 128 0,1-1-128 0,4 0 128 16,3-1-128-16,6 1 0 0,3-1 144 0,3-1-144 15,4-2 0-15,4 3 0 0,5 1 0 0,3 1 0 16,2 1 0-16,5 0 0 0,3 2 0 0,-4-6-128 16,6 5 128-16,2 3 0 0,1-1 0 0,3 3-128 15,3 5 128-15,-1 3 0 0,0 2 0 0,-3-1 0 16,-4 1 0-16,-3 1 0 0,-3-4 0 0,-4 1 0 0,-1-1 0 0,-3-2 0 15,-6-1 0-15,-1 2 0 0,-4-4 416 0,-4-1 16 16,-6-3 0-16,-3 0 0 0,-3-4 32 0,-13 7 16 16,1-1 0-16,1-4 0 0,-2-4-224 0,0 0-32 15,-1-1-16-15,2-1 0 0,-1-5-208 0,1 0 128 16,0-4-128-16,0 0 0 16,-1-5-784-16,3-1-256 0,3-2-48 0,4-5-16 15,6-4-2064-15,5-3-416 0</inkml:trace>
  <inkml:trace contextRef="#ctx0" brushRef="#br0" timeOffset="64481.03">23379 10891 25567 0,'7'1'560'0,"5"1"112"0,3-1 32 0,4-1 16 0,5 0-576 0,4 0-144 0,4 0 0 0,2 0 0 16,4 0 1008-16,-2-4 160 0,-1-3 48 0,0 0 0 15,-2-2-288-15,0 2-48 0,0-1-16 0,-3-3 0 0,-3 0-352 0,-3 3-80 16,-2-5-16-16,-3 3 0 15,-4-3-48-15,-3 0-16 0,-5-1 0 0,-4 2 0 16,-4-2 160-16,-6-2 16 0,-6 4 16 0,-4 1 0 0,-7 0-32 0,-4 5-16 16,-4 2 0-16,-5 1 0 0,-6 3-160 0,-7 7-16 15,-5 2-16-15,1 2 0 0,-2 7-304 0,6 0 160 16,2 3-160-16,5 3 128 0,2 3-128 0,8-3 0 16,5 3 144-16,6-2-144 0,6 5 0 0,6-5 144 15,5 2-144-15,6-3 0 0,5-1 144 0,6 0-144 16,4-3 0-16,7-1 144 0,6-3-16 0,7-2 0 15,5-3 0-15,6-1 0 0,5-4-128 0,-1-1 0 16,5-1 144-16,-8-4-144 0,-1-2-224 0,-1-1-112 16,-2-2-32-16,1 1-11856 15,-2-2-2384-15</inkml:trace>
  <inkml:trace contextRef="#ctx0" brushRef="#br0" timeOffset="64966.91">24717 9869 27583 0,'0'0'1216'0,"0"0"256"0,0 0-1168 0,9-5-304 16,2 1 0-16,5 2 0 0,-1-2 544 0,5-1 48 15,-2 1 16-15,6-1 0 0,4 0 208 0,3-4 32 16,-1 3 16-16,-4-1 0 0,3 2-304 0,4 1-64 15,4 2-16-15,-2-2 0 0,0 0-288 0,-5 2-64 16,1-1-128-16,-5 1 192 0,-3-1-448 0,-2 1-80 16,-4-2-32-16,-1 2-9792 0,-5 1-1952 15</inkml:trace>
  <inkml:trace contextRef="#ctx0" brushRef="#br0" timeOffset="65377.46">25553 9507 31103 0,'8'-13'1376'0,"-3"6"288"0,4 0-1344 0,4-2-320 15,2 2 0-15,4-2 0 0,3 4 336 0,2 2 0 16,1 2 0-16,3 0 0 0,0 1 272 0,1 1 48 15,1 0 16-15,-4 3 0 0,1 1-192 0,-4 4-32 16,0 5-16-16,-5 4 0 0,-6 2-288 0,-3 3-144 16,-2 4 160-16,-6 2-160 0,-6 4 144 0,-2 0-144 15,-3 1 128-15,-6 1-128 0,-3-1 128 0,-3 3-128 16,-1 0 128-16,-1-3-128 0,-1-2 208 0,0-5-32 16,3 0-16-16,0-5 0 0,4-3 272 0,0-1 48 15,1-3 16-15,5-2 0 0,4-2-64 0,5 1-16 16,1-5 0-16,6 2 0 0,4-4-96 0,3 0 0 15,3-1-16-15,4-1 0 0,2-6-112 0,3 2 0 16,1-2-16-16,1 0 0 0,-1 0-176 0,1-1 0 0,2-2 0 16,-3 1 128-16,-1 1-128 0,-2-2-176 0,-1 1 48 15,0 1 0 1,-5-3-1520-16,3 0-288 0,-3 2-64 0,-1-4-9328 0,-1 1-1856 16</inkml:trace>
  <inkml:trace contextRef="#ctx0" brushRef="#br0" timeOffset="65648.62">26860 9382 32255 0,'0'-12'2864'0,"0"12"-2288"16,0 0-576-16,0 0 0 0,-6-4 0 0,-2 5 0 15,-2 6 0-15,-3 0 0 0,-3 6 512 0,-2 3 160 16,-4 3 32-16,-1 2 0 0,-2 5-16 0,1 1 0 15,0 6 0-15,2 2 0 0,3 0-352 0,3 1-64 16,2-1-16-16,3 1 0 0,4-2-256 0,2-1 128 16,0-2-128-16,3-1 0 0,2 0 160 0,4-5-160 15,2 2 128-15,3-3-128 0,2-4 0 0,1 0 0 16,2 0 0-16,0-3 0 16,1-3-1328-16,-1-1-240 0,0-4-48 0,-3-3-8752 15,-1-3-1760-15</inkml:trace>
  <inkml:trace contextRef="#ctx0" brushRef="#br0" timeOffset="65806.99">26314 9855 14735 0,'-17'-9'1312'0,"12"6"-1056"0,5 3-256 0,0 0 0 15,0 0 4144-15,6-6 768 0,2 0 144 0,5 4 48 16,1 0-3728-16,3 2-736 0,2 0-160 0,6 0-32 16,3 0 96-16,3 2 16 0,2-1 0 15,2 3 0-15,4-2-320 0,4-1-64 0,3 1-16 0,1-1 0 16,0-1-160-16,-5 0 0 0,-4 0-192 0,-3-3-10832 15,-5 0-2160-15</inkml:trace>
  <inkml:trace contextRef="#ctx0" brushRef="#br0" timeOffset="66895.77">27951 6863 21183 0,'-2'-6'1888'0,"0"1"-1504"16,-1-3-384-16,2 3 0 0,1 5 816 0,0-5 80 15,1-3 32-15,2 3 0 0,1 1-64 0,2 1-16 16,2-2 0-16,2-1 0 0,4 3-16 0,4-2 0 16,2 1 0-16,5 1 0 0,6 2-208 0,2 0-48 15,4 1-16-15,4 0 0 0,2 0-304 0,4 0-48 16,-1-2-16-16,-3 4 0 0,-1 0-64 0,-2 2 0 16,0 1-128-16,-2-1 192 0,-2-2 16 0,-2 2 0 15,-2 3 0-15,-4-2 0 0,-6 2 16 0,-1 3 0 16,-3-2 0-16,-4 2 0 0,-3 2-32 0,-2-2 0 15,-3 3 0-15,-2 2 0 0,-3 4 16 0,-2 3 0 16,-3 3 0-16,-1 3 0 0,-1 4-80 0,-2 2 0 16,-2 3-128-16,-1 2 192 0,-2 7-192 0,-1 4 176 15,-3 3-176-15,0 7 160 0,-4-1-160 0,0 8 0 16,-2 1 0-16,-1 7 128 0,-3 4-128 0,0 2 0 0,2-1 0 0,-10 36 0 16,2-12 128-16,5-5-128 15,1-7 0-15,1-2 128 0,-1-3-128 0,3 0 0 0,4 1 0 0,0 1 0 16,0-1 176-16,1 1-48 0,0 2-128 0,2-1 192 15,-3 1 48-15,1 0 0 0,-1 2 0 0,1 1 0 16,1 3-64-16,0-5-16 0,-1 1 0 0,0-1 0 16,2 2-32-16,-1 0-128 0,0-3 192 0,1 0-64 15,1-2 16-15,-1-3 0 0,0 2 0 0,0 2 0 16,3-2 16-16,0 1 0 0,0-3 0 0,1 2 0 0,2 0-32 0,1-1-128 16,0-2 192-16,1-2-64 0,0-2-128 0,2 2 160 15,4-2-160-15,0-3 160 0,-2-9-160 0,4 0 160 16,-1 1-160-16,4-2 160 0,0-5-160 0,2-3 128 15,-1-2-128-15,0 0 128 0,3-6-128 0,0-4 160 16,1-2-160-16,1-4 160 0,0-4-160 0,-1-1 0 16,4-5 144-16,-1-6-144 0,-1 0 0 0,2-7 128 0,-2 0-128 0,0-3 0 15,0 0 0-15,-2-4 144 0,0 1-144 16,-2 1 0-16,-3-1 144 0,1-3-144 0,-2 3 0 0,-1-5 144 16,0-8-144-16,0 9 0 0,-1 0 0 0,-2 0 128 15,3-9-128-15,0 0 160 0,-10 4-160 0,0-1 160 16,-3-2 32-16,-2-2 16 0,-3-7 0 0,-7 3 0 15,-3 0 112-15,-6 0 0 0,-3 0 16 0,-5-4 0 16,-4 4-32-16,-4 1-16 0,-4 1 0 0,-5-3 0 16,-8-1-96-16,-4 0-32 0,-6 1 0 0,0 2 0 15,3-1-160-15,4 0 0 0,3-1 144 0,-4 4-144 16,0-1 0-16,1 2-128 0,4 0 0 0,3-2 0 16,5 2-1824-1,4 1-352-15,9 0-80 0,-2-3-16080 0</inkml:trace>
  <inkml:trace contextRef="#ctx0" brushRef="#br0" timeOffset="68010.73">4585 13793 11807 0,'0'0'512'0,"-6"-5"128"0,-2-4-512 0,2 1-128 16,-1-4 0-16,2 4 0 0,-1 0 1472 0,6 8 256 16,-7-6 64-16,4 2 16 0,3 4-368 0,0 0-80 15,0 0-16-15,0 0 0 0,0 0-208 0,0 0-48 16,0 0-16-16,0 0 0 0,0 0-384 0,0 0-80 16,10 7-16-16,4 5 0 0,5-1 48 0,2 5 16 15,1 4 0-15,2 7 0 0,0 1-128 0,3 4-16 16,1 0-16-16,0 3 0 0,-1 3-224 0,-2 3-32 15,-2 3-16-15,2-2 0 0,0 2-224 0,-4-1 176 0,-3 3-176 0,-3-3 160 16,-2-4-160-16,-2-1 0 16,-2-1 0-16,-2 1 128 0,-2-1-128 0,-1-1 128 0,-3-8-128 0,-1 1 128 15,0-4-128-15,0 1 0 0,-1-5 0 16,1-1-176 0,-2-5-624-16,4-6-128 0,-2 0-32 0,0-9-13408 0</inkml:trace>
  <inkml:trace contextRef="#ctx0" brushRef="#br0" timeOffset="68270.05">5154 13923 26719 0,'2'-8'2368'16,"-1"-2"-1888"-16,-1 10-480 0,0 0 0 0,0 0 736 0,0 0 48 16,0 0 16-16,-9 1 0 0,-1 7 32 0,-2 1 16 15,-2 2 0-15,-2 7 0 0,-4 7-288 0,-3 6-64 16,-1 3-16-16,-1 2 0 0,1 2 64 0,-2 4 16 15,-5 5 0-15,3 1 0 0,1-2-176 0,2 0-48 16,-2-1 0-16,1 2 0 0,1 3-208 0,-1-7-128 16,-1-6 160-16,3 0-160 0,2 0 144 0,1-4-144 15,0-3 128-15,4-4-128 0,0-3 0 0,3-6 0 16,3-4-192-16,2-3 192 16,9-10-2144-16,0 0-304 0</inkml:trace>
  <inkml:trace contextRef="#ctx0" brushRef="#br0" timeOffset="68449.64">5330 14750 28559 0,'-10'31'1264'0,"2"-6"272"0,-1 2-1232 0,-4 3-304 0,-1 2 0 0,0-1 0 15,-2-1 832-15,3 4 96 0,-1 2 32 0,0-2 0 16,0-7-16-16,3 0 0 0,1-1 0 0,2 1 0 15,3-2-640-15,2 1-128 0,3-6-32 0,2-2-10720 16,-1-4-2160-16</inkml:trace>
  <inkml:trace contextRef="#ctx0" brushRef="#br0" timeOffset="68855.59">6597 13369 24879 0,'-10'-4'2208'0,"0"1"-1760"16,0 3-448-16,-3 0 0 0,-2 4 448 0,-3 7 0 16,-1 3 0-16,-2 8 0 0,-5 3 32 0,-1 10 16 15,0 3 0-15,1 9 0 0,-1-1-176 0,2 7-48 0,0 8 0 0,4 1 0 16,0 3-16-16,1 5-16 15,1 1 0-15,1 2 0 0,2-2-96 0,3 1-16 16,4 1 0-16,5-5 0 0,7-8 0 0,1-5 0 0,3-7 0 0,3-5 0 16,1-6-128-16,3-5 0 0,2-3-192 0,4-6-8976 15,3-9-1792-15</inkml:trace>
  <inkml:trace contextRef="#ctx0" brushRef="#br0" timeOffset="69121.52">7202 13764 28559 0,'0'0'2544'0,"-4"7"-2032"16,-1-1-512-16,-1 2 0 0,-4 0 320 0,0 6-16 15,-4 3-16-15,-8 8 0 0,2 5 192 0,-3 5 32 16,1 0 16-16,2 4 0 0,2 0-256 0,3 7-48 15,0 1-16-15,2 6 0 0,3-1-208 0,1 0 128 16,1-2-128-16,3 1 0 0,3-3 128 0,0-1-128 16,1 0 0-16,4-8 144 0,0-4-144 0,2-2 128 15,0 1-128-15,1-7 128 0,-1-3-256 0,0-2-64 16,1-5-16-16,-2-6-14192 0</inkml:trace>
  <inkml:trace contextRef="#ctx0" brushRef="#br0" timeOffset="69277.62">6551 14324 27647 0,'0'0'1216'0,"11"3"256"0,1-2-1168 0,7 0-304 0,3 1 0 0,7-1 0 16,7 0 352-16,4 1 16 0,7-1 0 0,2-1 0 16,3-3 192-16,-14 1 32 0,5 0 16 0,0 0 0 15,1-2-896-15,-2-2-176 0,0 1-48 0</inkml:trace>
  <inkml:trace contextRef="#ctx0" brushRef="#br0" timeOffset="69562.97">7706 13450 32831 0,'0'0'1456'0,"7"2"288"0,2 5-1392 0,4 3-352 16,1-1 0-16,2 5 0 0,1 1 320 0,1 5-16 16,-1 8 0-16,2 2 0 0,-1 4 144 0,1 8 48 15,2 4 0-15,-5 4 0 0,1 3-240 0,-3 1-64 16,-3 2 0-16,-2 5 0 0,-6 1 0 0,-3 7-16 16,-3 2 0-16,-5 0 0 0,-4-1 32 0,-4 2 16 15,-3-1 0-15,-2-5 0 0,-3-6-224 0,-2-6 128 0,-2-2-128 16,3-7 0-1,2-6-1312-15,3-6-352 0,1-4-80 0,-6 2-13392 0</inkml:trace>
  <inkml:trace contextRef="#ctx0" brushRef="#br0" timeOffset="69859.97">9008 14219 24879 0,'0'0'1088'0,"-3"-12"256"0,1 2-1088 0,6-2-256 16,3-4 0-16,1 4 0 0,3 0 1200 0,1-2 176 15,4 3 32-15,5 2 16 0,5-3-720 0,-4 7-128 16,3 1-48-16,1-1 0 0,4-1-304 0,0 2-64 16,2-1-16-16,-3 1 0 15,-2 4-1104-15,-4 4-240 0,-7-3-32 0,-1 7-11936 0</inkml:trace>
  <inkml:trace contextRef="#ctx0" brushRef="#br0" timeOffset="69993.92">8975 14529 25103 0,'-22'9'1104'0,"9"-4"240"0,0 3-1072 0,4 0-272 15,9-8 0-15,0 0 0 0,0 0 1632 0,0 0 272 0,17-1 48 0,3-4 16 16,2-6-896-16,4 1-176 0,5 1-48 16,-6 0 0-16,3 0-528 0,3-4-96 0,1 0-32 0,3 5 0 31,2-4-1168-31,2 4-240 0,1-2-64 0,17-1-13408 0</inkml:trace>
  <inkml:trace contextRef="#ctx0" brushRef="#br0" timeOffset="70463.38">10845 14276 9215 0,'-28'3'400'0,"12"-1"96"0,-1 2-496 0,3-3 0 0,2-1 0 0,3 0 0 16,9 0 4928-16,0 0 880 0,0 0 176 0,0 0 32 15,0 0-3840-15,9-1-768 0,2-2-144 0,4 2-48 16,3-1-528-16,6-1-112 0,2 2-32 0,4 0 0 15,3-2-304-15,3-1-64 0,1 0-16 0,1 3 0 16,0-3-160-16,-1 2 0 0,0 0 144 0,-3 1-144 16,-2 2-2240-16,-3 1-528 0</inkml:trace>
  <inkml:trace contextRef="#ctx0" brushRef="#br0" timeOffset="71019.66">12404 14251 11967 0,'-19'2'528'0,"8"-1"112"0,1-1-512 0,10 0-128 0,-9 4 0 0,4 5 0 16,5-9 2096-16,0 0 384 0,4 8 80 0,8 3 0 16,1-1-1072-16,10-1-208 0,4-5-64 0,5 2 0 15,3 2 48-15,5-3 0 0,2-1 0 0,1-1 0 16,0-2-416-16,-1-1-80 0,0 0 0 0,3-1-16 15,-3-6-128-15,-12 5-32 0,4-3 0 0,1-4 0 16,0 1-128-16,0-5-16 0,-4 2-16 0,-1 1 0 0,-6-2-128 16,-4 3-32-16,-3-2 0 0,-5-2 0 0,0 2 0 0,-8-2 0 15,-4-1 0-15,-4 0 0 0,-8-1-144 0,-2 2-128 16,-6-2 144-16,-5 2-144 0,-10 3 0 0,-17-3 0 16,0 8 0-16,-1 5-160 0,-3 5 32 0,-4 8 0 15,-2 2 0-15,-3 9 0 0,-1-2 128 0,-3 12-192 16,3 6 192-16,2 7-192 0,1 2 192 0,4 2 0 15,2 3 0-15,11-1 0 0,7-2 128 0,9-3-128 16,8-6 128-16,8 1-128 0,6-2 176 0,8-3-48 16,7-1 0-16,7 0 0 0,7-4 160 0,7-3 32 15,5-6 0-15,5 1 0 0,6-4-96 0,4-4-16 16,5-5 0-16,6 0 0 0,3-3-64 0,2-4-16 16,-1-6 0-16,-20-3 0 15,3 0-1744-15,1-1-368 0,0-5-64 0</inkml:trace>
  <inkml:trace contextRef="#ctx0" brushRef="#br0" timeOffset="71359.39">13748 13536 20271 0,'-19'-12'896'0,"12"9"192"0,-1-1-880 0,3 0-208 15,1 1 0-15,4 3 0 0,0 0 2432 0,0 0 448 16,0 0 96-16,10-3 16 0,4 2-1952 0,4 0-384 15,4 1-80-15,1-2 0 0,6 1-272 0,1 1-48 16,3 0-16-16,2 0 0 0,2-1-112 0,1 1 0 16,1 0-128-16,-1 0 192 15,0-3-944-15,-1-1-192 0,-1 2-32 0,-6-2-8608 16,-2 1-1712-16</inkml:trace>
  <inkml:trace contextRef="#ctx0" brushRef="#br0" timeOffset="71769.53">14557 12974 22111 0,'1'-12'976'0,"-1"12"208"0,7-9-944 0,1 3-240 0,5-6 0 0,2 6 0 15,2-3 1280-15,2 4 224 0,1-2 32 0,3 0 16 16,4 2-640-16,1-3-128 0,1 0-16 0,2 5-16 16,-5-1-160-16,0 0-16 0,-3 4-16 0,-3 4 0 15,-2 2-336-15,-3 3-64 0,-4 4-16 0,-3 5 0 0,-4 4-144 0,-5 5 0 16,-4 0 0-16,-6 3 0 0,-4 5 160 0,-7 4 0 16,-5 7 0-16,-3-2 0 0,-3 3 0 0,-1 2 0 15,1-5 0-15,0 3 0 0,-1-7 32 0,4-4 16 16,4-1 0-16,3-5 0 0,5-3 320 0,4 3 64 15,4-7 16-15,5-1 0 0,3-3-112 0,6-1-32 16,3-3 0-16,4-1 0 0,3-1 48 0,4-6 0 16,2 2 0-16,6-4 0 0,-1-3-224 0,3-2-32 15,2-2-16-15,1 0 0 0,-1-2-112 0,1-2-128 16,-1 1 176-16,0-1-176 0,-5-1 0 0,-1 2-176 16,-1-2 0-16,-1 1 0 15,-2 1-2064-15,0 1-432 0,0-2-80 0</inkml:trace>
  <inkml:trace contextRef="#ctx0" brushRef="#br0" timeOffset="72054.64">15867 12879 26719 0,'0'0'2368'0,"0"-5"-1888"0,0-1-480 0,0 6 0 15,0 0 1232-15,-6 0 160 0,-4 6 16 0,-3 3 16 16,-5 4-640-16,-1 4-128 0,-2 5-16 0,-2 7-16 16,-3-1-112-16,0 5-32 0,3 3 0 0,1 3 0 15,2 5-288-15,3-1-48 0,5 5-16 0,3-2 0 0,4 1-128 0,2 2 160 16,3-3-160-16,3 0 160 0,1-5-160 16,2-2 128-16,4 2-128 0,0-6 128 0,3-3 64 0,3 0 0 15,2 0 0-15,1-3 0 0,-1-5-192 0,1 0 0 16,2-4 0-16,-4-3 0 15,-3-3-1792-15,-2-3-224 0,-5-6-48 0</inkml:trace>
  <inkml:trace contextRef="#ctx0" brushRef="#br0" timeOffset="72236.21">15434 13442 32655 0,'14'-7'1440'0,"-3"5"304"0,8 2-1392 0,6 0-352 16,5 0 0-16,4 4 0 0,6 4 704 0,6-2 64 15,2 2 0-15,7 1 16 0,3-2 80 0,4 5 16 16,2 0 0-16,2 0 0 0,0 1-496 0,1-1-80 16,1-4-32-16,-7 5 0 0,-4-4-272 0,-5 2 0 15,-5 2 128-15,-4-4-128 16,-4 5-1600-16,-8 0-368 0,-1 1-80 0</inkml:trace>
  <inkml:trace contextRef="#ctx0" brushRef="#br0" timeOffset="73055.98">4420 16949 15663 0,'0'0'1392'0,"0"0"-1120"16,4-10-272-16,-4 10 0 0,10-8 2304 0,-10 8 384 16,0 0 96-16,16-2 16 0,-2 6-1296 0,3 2-256 15,1 8-48-15,2 5-16 0,1 3-560 0,5 7-112 0,2 5-32 0,-1 4 0 16,3 0-256-16,1 2-48 16,-3 0-16-16,2 4 0 0,-5-2-32 0,-3 2-128 15,2-2 192-15,-1 0-64 0,-1 1-128 0,-3-3 192 0,-1 0-192 0,-4-3 192 16,2-2-384-16,-3-2-64 0,-3-4 0 0,-1-5-9376 15,-4-2-1872-15</inkml:trace>
  <inkml:trace contextRef="#ctx0" brushRef="#br0" timeOffset="73267.38">5254 16781 28559 0,'0'0'1264'0,"-11"10"272"0,0 1-1232 0,-2 3-304 15,-2 1 0-15,0 7 0 0,-3 4 656 0,-2 3 80 16,-3 7 16-16,0 2 0 0,-4 5-64 0,0-3-16 16,-1 2 0-16,-1 2 0 0,-3 2-96 0,1 5-32 15,-2 0 0-15,0-1 0 0,0 1-272 0,2-5-48 16,-1 1-16-16,4 1 0 0,2-1-208 0,3 0 0 16,4-3 0-16,2-2-10800 15,2-5-2128-15</inkml:trace>
  <inkml:trace contextRef="#ctx0" brushRef="#br0" timeOffset="73638.32">5644 17539 24879 0,'0'0'1088'0,"13"0"256"0,-2 0-1088 0,2 1-256 0,2 0 0 0,0 3 0 16,2 0 1936-16,-2 4 336 0,-2-1 64 0,-4 7 16 15,-1-2-1648-15,-4 3-336 0,-4 2-64 0,-2 2-16 16,-3 1 256-16,-4 5 48 0,-5-2 16 0,-4 4 0 0,-4-2-192 0,-6 6-32 16,-2-3-16-16,-1 2 0 0,3 3-192 0,2-5-48 15,0-1 0-15,12-9 0 0,-1 2-128 0,2-2 0 16,2-2 0-16,2 1 0 0,3-3 0 0,2-3 0 15,3 1 0-15,3-1 0 0,3-4 256 0,4 0-16 16,4 0-16-16,2-4 0 0,4-1 240 0,5-1 48 16,0-1 16-16,6-3 0 0,-2 0-304 0,3-4-64 15,1 0-16-15,0 0 0 0,-2-3-144 0,1-1-272 16,-1-1 64-16,0-2-12016 16,-2-4-2416-16</inkml:trace>
  <inkml:trace contextRef="#ctx0" brushRef="#br0" timeOffset="74054.63">7455 16076 18431 0,'0'0'816'15,"4"-12"160"-15,-1 4-784 0,-2-3-192 0,-1 11 0 0,0 0 0 0,0 0 1712 16,0 0 288-16,0 0 64 0,-8 8 16 0,-3 5-912 0,-3 3-176 15,-7 5-32-15,1 7-16 0,-5 6-448 0,-3 5-96 16,-2 3-16-16,0 7 0 0,-2 4-80 0,-1 4-32 16,-1 7 0-16,2 0 0 0,-1 4 0 0,1 3 0 15,2 3 0-15,0-1 0 0,4 4-80 0,4-6-32 16,4-4 0-16,6-2 0 0,3-3-32 0,5-3-128 16,4-5 192-16,4-3-64 0,3-6 32 0,5-4 0 15,3-5 0-15,3-3 0 0,2-2-160 0,3-6 0 16,2-3 0-16,15 1 0 15,-2-8-1808-15,0-10-304 0,2-5-48 0</inkml:trace>
  <inkml:trace contextRef="#ctx0" brushRef="#br0" timeOffset="74323.17">8091 16555 29487 0,'0'0'1296'0,"0"0"288"0,-3-10-1264 0,2 5-320 0,1 5 0 0,-5-1 0 16,-4-1 640-16,-1 5 80 0,-2 2 16 0,0 8 0 15,-5 4-112-15,-2 5-32 0,-3 1 0 0,0 9 0 16,-4 3-288-16,2 5-64 0,1 4-16 0,3-1 0 16,1 3-96-16,2-3-128 0,3 4 176 0,5-3-176 15,3 0 192-15,2-2-64 0,2 0 0 0,2 1-128 0,2-3 128 0,3-4-128 16,0 0 0-16,3 0 0 15,1-3 0-15,0-2 0 0,1-3 0 0,3 11 0 16,-6-10-2048-16,0-10-352 0</inkml:trace>
  <inkml:trace contextRef="#ctx0" brushRef="#br0" timeOffset="74472.17">7534 17183 27647 0,'0'0'2448'0,"0"0"-1952"16,4-6-496-16,2 2 0 0,4 0 576 0,2 3 32 15,2-3 0-15,5-1 0 0,4 0 144 0,6 1 16 16,5-2 16-16,6-1 0 0,2 1-240 0,0-3-48 16,-1 3-16-16,-1-1 0 15,-5 0-928-15,0 2-176 0,-3-4-32 0</inkml:trace>
  <inkml:trace contextRef="#ctx0" brushRef="#br0" timeOffset="74741.83">8414 16212 32255 0,'7'-3'2864'0,"3"2"-2288"0,3 0-576 0,1 3 0 15,3 5 208-15,0-1-64 0,4 3-16 0,-1 5 0 16,0 8 304-16,2 4 48 0,-4 10 16 0,-2 1 0 0,0 5-128 0,-2 6-32 15,-2 7 0-15,-3 2 0 16,-2 4-32-16,-5 2-16 0,-3 6 0 0,-4 2 0 0,-8 0 16 0,-2 2 0 16,-6 2 0-16,-4 1 0 0,-2 0-304 0,-2-2-304 15,-1-3 64-15,-1 0-10832 16,1-5-2176-16</inkml:trace>
  <inkml:trace contextRef="#ctx0" brushRef="#br0" timeOffset="75073.64">9777 17084 28559 0,'8'-3'2544'0,"4"-1"-2032"0,4-4-512 0,4 1 0 16,5-3 384-16,4 1-32 0,3-2 0 0,2 2 0 15,1-3-112-15,2 5-32 0,0-3 0 0,12 1 0 16,-13 2-1168-16,-4 7-256 0,-8 4-32 0</inkml:trace>
  <inkml:trace contextRef="#ctx0" brushRef="#br0" timeOffset="75217.25">9669 17576 25791 0,'0'0'1152'0,"0"0"224"0,0 0-1104 0,0 0-272 16,0 0 0-16,13 2 0 0,-1-3 1184 0,7-5 176 15,5 1 48-15,8-2 0 0,6-3-448 0,6-3-64 16,5 1-32-16,1-4 0 0,1 0-672 0,0 1-192 16,1 3 0-16,19-6-15072 0</inkml:trace>
  <inkml:trace contextRef="#ctx0" brushRef="#br0" timeOffset="75790.62">11710 16331 26031 0,'-2'-12'1152'0,"5"4"240"0,3-2-1120 0,4 2-272 16,6-2 0-16,4 4 0 0,5 3 464 0,7-1 48 15,4-1 0-15,4 4 0 0,9 1 240 0,0 1 48 16,1 3 16-16,-1 1 0 0,2 0-208 0,-4 7-32 15,-3 4-16-15,-5 2 0 0,-7 4-352 0,-6 0-64 16,-5 6-16-16,-7 0 0 0,-7 3-128 0,-7 3 0 16,-7 2 0-16,-7-1 0 0,-7 1 0 0,-1 2 128 15,-8 0-128-15,-1 0 0 0,-4-1 192 0,0-2-64 16,-2-5 0-16,2 1 0 0,4-6-128 0,5-1 0 16,3-2 0-16,7-3 128 0,3-1-128 0,7-1 0 15,5 0 0-15,6-3 0 0,5 1 0 0,4 3-144 16,2 2 144-16,5 2-208 0,0-2 208 0,2 1 0 15,0 0 0-15,-1 6 0 0,-3-3 0 0,-3 3 0 0,-1 1 0 16,-4 2 0-16,-6-1-144 0,-4 6 144 0,-5-2-128 16,-5 0 128-16,-2 0 0 0,-6-1 0 0,-3-4 0 0,-4 3 128 15,-7-4 192-15,-4 0 64 0,-7-4 0 16,-3-2 0-16,0 0 32 0,-1-6 16 0,1 0 0 0,2-1 0 16,0 1-176-16,2-2-48 0,6-5 0 0,2-2 0 15,2 0-1136-15,4-3-224 16,3-6-64-16,5-4-9088 0,4-2-1840 0</inkml:trace>
  <inkml:trace contextRef="#ctx0" brushRef="#br0" timeOffset="76275.25">12995 17186 21423 0,'0'0'944'0,"0"0"208"0,0 0-928 0,0 0-224 15,0 0 0-15,0 0 0 0,0 0 1472 0,12-7 256 16,4 3 64-16,5-1 0 0,3-1-176 0,6-3-16 15,5 0-16-15,2-4 0 0,0 1-688 0,4 0-128 0,2-3-16 16,1 0-16-16,3-2-256 0,-14 7-48 16,6 0-16-16,-1-2 0 0,-1 2-128 0,-2-1-32 0,-2-3 0 0,-5 4 0 15,-2-2-128-15,-7 1-128 0,-5 1 192 0,-4-1-192 16,-4 4 272-16,-6-2-48 0,-6 3-16 0,-7 1 0 16,-7 1-64-16,-21 8-16 0,-8 2 0 0,-6 7 0 15,-4 1-128-15,0 7-144 0,-2 2 144 0,-3 8-208 16,2 0 208-16,-3 5 0 0,0-2 0 0,7 4 0 15,4 3 0-15,10-2 0 0,8 0-128 0,7-4 128 16,6-1 0-16,9-2 0 0,6-5 0 0,8 1 0 0,6-6 0 16,5-1 160-16,6-1-160 0,4 0 192 0,6-3-16 0,7-1 0 15,7-4 0-15,5 1 0 0,2-4-48 0,3-3 0 16,0-4 0-16,-15-2 0 16,6-4-1024-16,3 1-192 0,1 1-64 0,21-6-16000 15</inkml:trace>
  <inkml:trace contextRef="#ctx0" brushRef="#br0" timeOffset="76589.07">14176 16255 28559 0,'0'0'2544'0,"0"0"-2032"0,0 0-512 0,0 0 0 16,0 0 448-16,0 0-16 0,0 0 0 0,0 0 0 16,7 3 560-16,6-2 112 0,5-1 32 0,3-1 0 15,5-1-208-15,2 0-32 0,2-3-16 0,5 1 0 16,4 0-480-16,2 2-80 0,1-4-32 0,1 1 0 15,1 2-288-15,-1 0 160 0,-2 1-160 0,-3-2 128 16,-2-1-320-16,-4 2-80 0,-4 1-16 0,-4 0 0 16,-3 2-2736-16,-2 0-560 0</inkml:trace>
  <inkml:trace contextRef="#ctx0" brushRef="#br0" timeOffset="77005.14">15236 15650 22111 0,'0'0'1968'0,"0"0"-1584"16,4-9-384-16,3 0 0 0,1-1 1280 0,2 2 192 15,3 2 16-15,-1-1 16 0,4 0-144 0,1 0-16 16,2 0-16-16,3 3 0 0,1-2-592 0,1 2-112 16,-1 2-32-16,1 2 0 0,-1 2-128 0,0 5-16 0,-1-1-16 0,-2 2 0 15,-5 4-240-15,-2 3-32 16,-4 3-16-16,-5 4 0 0,-6 3-144 0,-4 2 0 0,-4 5 0 0,-6 1 0 16,-4 2 0-16,-3 2 0 15,-2 1 144-15,-6-1-144 0,2 0 0 0,-1-1 0 0,-1-2 0 0,3-2 128 16,3-5-128-16,3-2 144 0,4-3-144 0,4-2 160 15,5-2 48-15,3-2 16 0,2-2 0 0,4-2 0 16,5-1 144-16,4-2 16 0,4 0 16 0,3-4 0 16,4-1 48-16,1-2 16 0,6-4 0 0,-2 2 0 15,2 2-240-15,3-4-48 0,1-1-16 0,-3 2 0 0,2-2-400 0,0 2-80 16,-1 0 0-16,1-2-11776 16,1 1-2368-16</inkml:trace>
  <inkml:trace contextRef="#ctx0" brushRef="#br0" timeOffset="77290.81">16539 15409 30175 0,'0'0'1344'0,"-7"-3"256"0,1 2-1280 0,-3 1-320 15,-1 2 0-15,-4 6 0 0,-4 1 240 0,-5 6-32 16,5-1 0-16,-2 5 0 0,-3 5 272 0,2 4 48 16,-1 0 16-16,4 5 0 0,0 4-192 0,6 5-32 15,0-3-16-15,1 15 0 0,4-3-32 0,4-6 0 0,3 2 0 0,5-5 0 16,4 2-32-16,3-5-16 0,4-2 0 0,1-2 0 16,2 0-32-16,2-3-16 0,0-6 0 0,0 1 0 15,-4-3-176-15,0-1-272 0,-2 0 64 0,-1-3-10480 16,-2-6-2080-16</inkml:trace>
  <inkml:trace contextRef="#ctx0" brushRef="#br0" timeOffset="77460.14">15861 15881 23039 0,'0'-21'2048'0,"4"11"-1648"0,5 2-400 0,2-2 0 0,4 1 2688 0,6-1 448 15,0 3 80-15,6-1 32 0,5 2-2016 0,5 1-400 16,3-1-64-16,9 2-32 0,4 2-176 0,3-1-48 15,1 2 0-15,0 1 0 0,-1 0-368 0,-2 2-144 16,-2 1 0-16,-3 1 144 16,2 1-1600-16,-1 1-320 0</inkml:trace>
  <inkml:trace contextRef="#ctx0" brushRef="#br0" timeOffset="80035.58">20713 14476 17503 0,'0'-23'768'0,"1"9"176"0,2-3-752 0,2 1-192 16,1-1 0-16,6 3 0 0,-1-1 1968 0,-1 1 352 15,-1 1 80-15,-2 6 16 0,-7 7-1760 0,0 0-336 16,0 0-80-16,0 0-16 0,0 0 288 0,-13 5 64 16,0 7 16-16,-6 4 0 0,-4 1-16 0,-2 4-16 15,-1 0 0-15,-4 7 0 0,1 4-112 0,-6 2-32 16,-3 2 0-16,-1 1 0 0,-3-1-128 0,2-1-32 0,2-1 0 0,5-1 0 15,3 1-96-15,6-8-32 16,4 1 0-16,5-3 0 0,6-5-128 0,5-2 192 0,4-3-192 0,6-2 192 16,1-3 80-16,8 3 32 0,3-6 0 0,5 2 0 15,4-5 96-15,5 3 32 0,4-1 0 0,3 1 0 16,0-5-240-16,-1 1-64 0,-4 0 0 0,-2-1 0 16,-4-1-384-16,-2-1-96 0,-5-1-16 0,-2 0 0 15,-3 0-2528-15,-8-5-512 16</inkml:trace>
  <inkml:trace contextRef="#ctx0" brushRef="#br0" timeOffset="80205.5">20164 14814 34095 0,'6'-13'3024'0,"1"5"-2416"16,3 1-480-16,6-2-128 0,6 4 432 0,5-2 64 16,4 4 16-16,10 0 0 0,9 1-224 0,4 0-32 15,6-2-16-15,4-3 0 0,3-1 144 0,-15 1 48 16,5 4 0-16,9-2 0 0,4-1-256 0,-1-3-48 15,-6 1-128-15,2-1 192 16,-2 4-1664-16,-8-3-352 0,-1 0-64 0,21-1-13440 0</inkml:trace>
  <inkml:trace contextRef="#ctx0" brushRef="#br0" timeOffset="80547.73">22705 14173 26719 0,'0'0'1184'0,"-1"-6"240"0,-1-4-1136 0,2 3-288 0,0 7 0 0,0 0 0 15,0 0 624-15,0 0 64 0,0 0 16 0,-2 12 0 0,-3 4-128 0,2 6 0 16,-3 2-16-16,-3 9 0 0,1 8 80 0,-2 6 0 16,-1 5 16-16,-2 2 0 0,-1 4-144 0,0 1-48 15,-4 4 0-15,0 4 0 0,-3-1-96 0,0 0-32 16,0 0 0-16,0-2 0 0,2 2-208 0,2-2-128 16,-1-5 160-16,1-4-160 0,3-6 0 0,2-5 0 15,0-5 0-15,-1 11 0 16,6-15-1280-16,3-8-128 0,3-9-48 0,3-12-8512 15,-2-6-1696-15</inkml:trace>
  <inkml:trace contextRef="#ctx0" brushRef="#br0" timeOffset="80972.08">23314 14346 25791 0,'1'-18'1152'0,"0"13"224"0,-1 5-1104 0,3-8-272 0,1 3 0 0,-4 5 0 16,0 0 992-16,0 0 144 0,1 13 16 0,-1 0 16 15,-1 5-464-15,-3 6-112 0,-1 2-16 0,-2 9 0 16,0 4-96-16,-1 7-32 0,-1-2 0 0,-1 5 0 0,0 2-48 0,1 2-16 15,0-1 0-15,0-2 0 16,2-3-48-16,0 0-16 0,2-2 0 0,1-1 0 0,4-9-128 0,3-4-16 16,-2-7-16-16,3-1 0 0,1-5 208 0,0-6 32 15,4-5 16-15,0-2 0 0,2-5 288 0,3-7 64 16,4 0 16-16,2-6 0 0,1-1-80 0,2-4-32 16,1-3 0-16,1-2 0 0,1-6-368 0,2-3-80 15,2-5-16-15,1-4 0 0,0-3-80 0,4-3 0 16,-2-7-128-16,-1 6 192 0,-3 4-192 0,-4-1 0 15,1 4 0-15,-3 6 0 0,-4 4-128 0,-2 5-80 16,0 0-16-16,-3 3 0 16,1 3-1120-16,-5 1-240 0,-2 4-32 0,-2-6-16256 0</inkml:trace>
  <inkml:trace contextRef="#ctx0" brushRef="#br0" timeOffset="81212.52">24615 14274 25791 0,'-7'5'2304'0,"-1"3"-1856"0,-5 1-448 0,1 4 0 16,-2 5 512-16,-3 1 16 0,-2 5 0 0,0 5 0 15,-1 3-16-15,-2 2-16 0,0 5 0 0,1-1 0 16,-1 5 0-16,1 3 0 0,-1-2 0 0,0 2 0 15,0-2-240-15,-1 2-32 0,-2 0-16 0,3-3 0 16,-1 4-208-16,2-5 0 0,0-1-144 0,2-4 144 16,2-4-2128-16,3-2-336 0,3-5-64 0</inkml:trace>
  <inkml:trace contextRef="#ctx0" brushRef="#br0" timeOffset="81538.17">24411 14271 23951 0,'14'-45'2128'0,"-4"25"-1696"16,6-3-432-16,7-3 0 0,9 0 2384 0,6 5 400 16,7 0 80-16,2 0 16 0,2 0-2176 0,2 5-416 15,1 6-96-15,-1 1 0 0,2 5 128 0,2 3 16 16,-2 1 16-16,-2 5 0 0,-4 7 128 0,-3 5 32 15,-6 1 0-15,-3-1 0 0,-8 1-352 0,-5 4-160 16,-7 6 160-16,-5-1-160 0,-5 1 0 0,-6-2 0 16,-6 5 0-16,-5-1 0 0,-6-2 0 0,-7 1 128 0,-8-4-128 0,-3-3 0 15,-2 3 128-15,-4-6-128 0,-4-3 176 0,0-2-176 16,2-2 192-16,-3 0-192 0,-2 2 192 0,0-4-192 16,-3-1 0-16,2-4-352 0,-2 1 48 0,5-3 16 31,4-1-2848-31,6-4-576 0,-30-9-128 0,23 6 0 0</inkml:trace>
  <inkml:trace contextRef="#ctx0" brushRef="#br0" timeOffset="82056.17">22810 16410 8287 0,'12'-18'736'0,"-7"9"-592"16,2-6-144-16,4-1 0 0,1-3 3536 0,1 0 688 15,0-4 128-15,-1-1 16 0,-1 2-2064 0,-2 3-400 0,-3 2-96 0,-1 6-16 16,-4-1-448-16,-1 2-80 0,0 10-32 0,-5-5 0 16,-4 3-528-16,-2 2-96 0,-3 3-32 0,-3 5 0 15,-2 2-576-15,-1 4 0 0,-2 2 0 0,1 1 0 16,0 2 0-16,0 0 0 0,3-1 0 0,4 4 0 15,4-1 0-15,0 0-128 0,5-1 128 0,2-1 0 16,3-2 0-16,3-2-128 0,0 1 128 0,4 0 0 16,-1-2 0-16,0 0 0 0,2-4 0 0,-3 1 0 15,-2 2 0-15,-2-3 128 0,-2 2-128 0,-2 0 128 0,-2-3-128 16,-3 4 144-16,0-3-144 0,-5 3 160 0,-1 0 0 0,-4-2 0 16,-2-2 0-16,-3 0 0 0,-3 0-160 0,-2-3 128 15,-1 0-128-15,1-2 128 0,3 0-416 0,1-1-96 16,2-3 0-16,-5-2-16 15,7-2-2320-15,6-1-464 0</inkml:trace>
  <inkml:trace contextRef="#ctx0" brushRef="#br0" timeOffset="82826.17">23459 16222 2751 0,'0'0'128'0,"0"0"16"0,-5-4-144 0,-2 2 0 15,-4-1 0-15,-2 7 0 0,-2 0 5808 0,-2 1 1120 16,-1 4 240-16,-1-2 32 0,0 6-5232 0,2-1-1056 16,-1-1-208-16,0 4-32 0,0 0-160 0,3 1-16 15,2-2-16-15,3 1 0 0,1-1-80 0,4 0-16 16,4-5 0-16,3 2 0 0,3-3 64 0,4 1 0 0,3-4 0 0,0-1 0 16,2-4-80-16,2-2-16 0,0 0 0 0,2-2 0 15,0 0-128-15,0-3-32 0,-2-1 0 0,-1-3 0 16,-1 0-64-16,-1-1 0 0,-2-4-128 0,-2 4 192 15,-1-5-192-15,-2 3 176 0,-1-2-176 0,-1 0 160 16,0 0-160-16,0 1 0 0,-2 1 0 0,2 2 0 16,1 0 0-16,2 1 0 0,0 4 0 0,6-1 0 15,4-2 0-15,3 2-176 0,4-3 176 0,5-1-192 0,2-3 192 0,1 0-160 16,1-5 160-16,2-1-160 0,1 0 160 0,1-1 0 16,1-1 0-16,2-4 0 0,2 2 0 0,2-7 0 15,-1 0 0-15,-1-2 0 0,-2-4 0 0,-3-1 0 16,-2-1 0-16,-5-6 0 0,-3-2-240 0,-6 5 48 15,-4 7 0-15,-4 5 0 0,-4 6 0 0,-4 5 16 16,-3 4 0-16,-3 5 0 0,-5 8 176 0,-3 5-208 16,-7 7 80-16,-4 2 128 0,-4 12-256 0,-4 4 80 15,-4 9 16-15,0 1 0 0,-1 1 160 0,2 4-208 16,-1-2 80-16,3 2 128 0,-1 1-128 0,4-2 128 16,1-2 0-16,5 1 0 0,2-3 0 0,6-2 0 15,3 0 0-15,4-6 0 0,2-4 0 0,6-1 160 16,4-2-32-16,3-5-128 0,6-3 368 0,3-6-48 15,4 1 0-15,5-4 0 0,5-1 48 0,4-4 0 16,2-2 0-16,-1-2 0 0,3-4-208 0,-3 1-32 16,-3-6-128-16,0 4 192 0,-3-4-192 0,-4 6 128 15,-2-2-128-15,-2 4 0 0,-3-2 0 0,-3 4 0 16,-3 1 0-16,-3 5 0 0,-3 3 0 0,-1-1 0 0,-8-5 0 16,0 13 0-16,-5-3 0 0,0 3-128 0,0 1 128 0,-3-3 0 15,-1 2 0-15,0 1 0 0,-1-4 0 0,3 0 0 16,1 0 0-16,3-3 0 0,3-7 0 0,0 0 0 15,0 0 128-15,0 0-128 0,6 6 176 0,2-1-176 16,2-2 384-16,3-3-16 0,2-1-16 0,3-3 0 16,2 0-160-16,2 1-16 0,0 1-16 0,5 2 0 0,1-1-160 0,1 1 0 15,1 1 0-15,-1 0 0 0,-1 3 0 0,0 4 0 16,-2-2 0-16,0 8 0 0,-2 2 0 0,-2 6 0 16,-2 1 0-16,-1 2 0 0,-3-1 0 0,0 2 0 15,-2 2 0-15,-2-4 0 0,0 3 0 0,-1-3 0 16,2-1 0-16,0 2 0 0,-2-3 0 0,1-1-192 15,-1-3 0-15,0-3-11712 16,0 1-2368-16</inkml:trace>
  <inkml:trace contextRef="#ctx0" brushRef="#br0" timeOffset="83177.48">25031 15023 22111 0,'-18'4'976'0,"8"5"208"0,-5 4-944 0,-2 6-240 0,-1 3 0 0,-2 0 0 0,-4 1 1104 0,0 5 176 16,-3 0 48-16,2 1 0 0,-2-3-336 0,2 2-64 15,2-3-16-15,2 4 0 0,2-4-576 0,3 0-112 16,2-3-32-16,0 4-13792 15</inkml:trace>
  <inkml:trace contextRef="#ctx0" brushRef="#br1" timeOffset="96199.22">591 5054 23439 0,'-1'-16'1024'0,"2"10"240"0,2-3-1008 0,-3 9-256 0,3-9 0 0,-3 9 0 16,6-4 0-16,-6 4 0 0,0 0-144 0,0 0 144 16,0 0 0-16,0 0 0 0,0 0 0 0,0 0 0 15,0 0 0-15,0 0 0 0,0 0 0 0,2 15 0 16,-2-1 0-16,-1 3 160 0,-2 2-32 0,-1 5 0 15,-1 1 192-15,0 7 16 0,-2 2 16 0,-1 3 0 16,2 4 96-16,-3 2 0 0,-1-3 16 0,-2 3 0 16,-2 6-32-16,-1 7-16 0,-2 7 0 0,-2 5 0 0,-4 11-80 0,-1-7-16 15,0-3 0-15,0 2 0 0,0 4-128 0,1 3-48 16,0 6 0-16,3-11 0 0,1-4-144 0,1-8 128 16,1-5-128-16,8-24 128 0,-1 5 0 0,0 3-128 15,1 2 192-15,2-1-64 0,0-2 176 0,2 1 16 16,0-3 16-16,1 20 0 0,2-19 16 0,3-22 0 15,3 1 0-15,2-4 0 0,2-3-48 0,1 0-16 16,1-4 0-16,3 1 0 0,1-1-32 0,13-1 0 16,-1 0 0-16,-1-2 0 0,-2-4-64 0,1-1-32 15,1 0 0-15,0-1 0 0,2 2-160 0,-2 0 160 16,3-3-160-16,1-3 160 0,0 2-32 0,6 2 0 0,7-5 0 0,-18 5 0 16,6-3-128-16,6 1 0 0,1-4 0 0,5 4 128 15,5 0-128-15,2 0 0 0,1 0 144 0,44-3-144 16,-14 0 0-16,-6 3 0 0,-4 2 0 0,0 1 128 15,1-1-128-15,0 0 0 0,-1 0 0 0,-1 2 0 16,-2 1 0-16,0-1 128 0,1-180-128 0,2 364 0 16,2-177 0-16,-2-1 0 0,-4-2 0 0,0-1 128 15,-2-2-128-15,-2-2 0 0,-2 2 128 0,-2-1-128 16,1 1 0-16,-5 1 144 0,-3 1-144 0,-5-1 0 16,-8-1 160-16,-4 0-160 0,-3-1 128 0,-3 1-128 15,-3 2 128-15,-1 1-128 0,-2-1 128 0,-3 3-128 16,-4 0 224-16,1-2-32 0,-2-2-16 0,-2 3 0 15,0 2 0-15,-1-2 0 0,1 1 0 0,-2 2 0 0,0-3-48 16,-10-4-128-16,10 0 192 0,-10 0-64 16,10 3-128-16,-1 4 128 0,-9-7-128 0,0 0 128 0,0 0 16 0,0 0 0 15,0 0 0-15,0 0 0 16,5-7 144-16,-1 1 32 0,-4 6 0 0,3-13 0 0,-3-1-112 0,2-1-16 16,0-3 0-16,-2-1 0 0,0 1-48 0,1-2-16 15,0-4 0-15,0-7 0 0,2-2-128 0,1-2 0 16,-1-5 144-16,3-2-144 0,0-6 128 0,0-1-128 15,3-5 128-15,-1-1-128 0,-1 0 0 0,2-1 128 16,0-7-128-16,3 2 0 0,0 4 0 0,2 1 0 16,0-1 0-16,2 2 128 0,-5 1-128 0,2 2 0 15,-2 1 0-15,1-1 0 0,-2 0 0 0,-1-1 0 16,0 1 0-16,-2 3 0 0,-2-1 0 0,-1 2 0 16,0-3 0-16,0 3 0 0,-2 7 0 0,1 0 0 15,-2 1 0-15,-1 2 0 0,3-1 0 0,-6 8 0 0,3 3 0 0,-1-2 0 16,1 5 0-16,0 0-128 0,-1 4 128 0,1 2 0 15,0 0 0-15,0 3 0 0,-2-1 0 0,2 4 0 16,0 4 0-16,0-1-160 0,2 3 160 0,-4-3 0 16,1 2 0-16,1 8-128 0,0 0 128 0,0 0 0 15,-5-9 0-15,5 9-160 0,0 0 160 0,-10-1-128 16,0 1 128-16,-2 1-192 0,2 3 192 0,-4 0-192 16,0 1 192-16,0 1 0 0,-2 0-144 0,-1-1 144 15,-2 2 0-15,-3 0-176 0,-4-1 176 0,-2 1-128 16,-2-3 128-16,-1-1 0 0,-5 0 0 0,-3 5-128 15,-3 0 128-15,-7 3 0 0,-4-1 0 0,-4 2 0 16,-5-5 0-16,-5 2 0 0,-2-6 0 0,-4 4 0 16,-1 2 0-16,-3-1 0 0,-2 3 0 0,-5-2 0 0,-1-2 128 15,0-2-128-15,2 2 160 0,-2 2-160 0,-1 0 160 0,-2 0-160 16,0 2 160-16,4-3-160 0,3-2 128 0,0 3-128 16,0-4 0-16,3 4 144 0,0-4-144 0,4 2 0 15,4-1 0-15,32-3 0 0,-5-2 0 0,-1 0 0 16,-1-1 128-16,2 0-128 0,2-1 0 15,2 0-144-15,2-1 144 0,-24-3-208 16,14 0-1296-16,11 1-256 0,11-1-48 0</inkml:trace>
  <inkml:trace contextRef="#ctx0" brushRef="#br1" timeOffset="97803.3">19959 17473 6447 0,'0'0'272'0,"0"0"80"0,0 0-352 0,0 0 0 0,7-8 0 0,0 2 0 15,0 1 2048-15,-7 5 352 0,10-8 64 0,0 3 16 16,0 0-1184-16,-1-3-224 0,-1 2-48 0,-2 1-16 15,-6 5-32-15,6-8 0 0,-6 8 0 0,0 0 0 16,5-7-208-16,-5 7-32 0,0 0-16 0,0 0 0 16,0 0-48-16,0 0-16 0,0 0 0 0,0 0 0 15,0 0-304-15,-11 2-64 0,-2 3-16 0,-1 4 0 16,-2-1 80-16,-2 4 16 0,0 6 0 0,-3 4 0 0,-2 1-48 16,-3 3-16-16,-2 6 0 0,-1 4 0 0,-2-2-112 0,2 3 0 15,1 1-16-15,0 3 0 0,0 3-48 16,3-2-128-16,1 0 192 0,1 1-64 0,1-3-128 0,3-1 0 15,3-1 144-15,0 0-144 0,2-3 128 0,4-3-128 16,0-1 128-16,4-4-128 0,1 1 192 0,2-4-16 16,2 2-16-16,3-5 0 0,4-2 0 0,-1 2 0 15,1-2 0-15,3 0 0 0,2 0 16 0,2-1 0 16,0-2 0-16,2 1 0 0,0-5 0 0,3-2 0 16,0 2 0-16,3 1 0 0,-2-4-176 0,-1 1 192 15,0-4-192-15,-1 3 192 0,2-4-192 0,-2 1 0 16,0-3-160-16,0 1 160 15,0-6-2176-15,-1 0-320 0,-1-1-80 0</inkml:trace>
  <inkml:trace contextRef="#ctx0" brushRef="#br1" timeOffset="98303.37">20619 17608 2751 0,'1'-11'128'0,"-1"11"16"0,4-11-144 0,0 3 0 0,-4 8 0 0,6-11 0 0,1 2 3136 0,-2-1 576 15,0 3 128-15,-5 7 32 0,5-10-1952 0,-5 10-400 16,6-7-80-16,-6 7-16 0,0 0-208 0,0 0-32 16,5-9-16-16,-5 9 0 0,0 0-272 0,0 0-64 15,0 0-16-15,0 0 0 0,0 0-352 0,-6 10-64 16,-3-1-16-16,-1 6 0 0,-2 2 0 0,0 3-16 16,-4 2 0-16,1 4 0 0,-3 1-96 0,-2 3-16 15,0 2 0-15,-1 3 0 0,2-2-32 0,0 1-16 16,0 1 0-16,1-1 0 0,1-1-16 0,1-2 0 15,4 1 0-15,1-5 0 0,4-1-48 0,2-3-16 16,1 0 0-16,3 1 0 0,1-2 0 0,1-3 0 16,1-2 0-16,2 0 0 0,1-3 16 0,0-1 0 0,2 1 0 0,2-1 0 15,0-7 64-15,2 4 16 0,0-1 0 0,3-1 0 16,0-4-32-16,2-1 0 0,-1 0 0 0,3-2 0 16,1 4-64-16,-1-5-128 0,-2-1 176 0,-1-3-176 15,1 3 0-15,-2 1 0 0,-2-3 0 0,0 0 0 31,-3-2-784-31,0-3-64 0,-9 8-16 0,8-6-9616 0,-1 0-1920 0</inkml:trace>
  <inkml:trace contextRef="#ctx0" brushRef="#br1" timeOffset="98580.97">20025 17941 18431 0,'0'0'1632'0,"0"0"-1312"16,0 0-320-16,0-7 0 0,2-3 1360 0,-2 10 208 15,0 0 32-15,11-6 16 0,2-2-240 0,5 2-48 16,-1-1-16-16,7 1 0 0,3 1-320 0,4 2-64 16,2-2-16-16,4 0 0 0,3 1-176 0,3 2-32 15,4 1-16-15,1-1 0 0,-4 0-304 0,-2 0-48 16,-4 4-16-16,-4-2 0 0,-3 0-192 0,-3 1-128 15,-3 0 128-15,-3 1-128 0,-4-2 0 0,-3 1-160 16,-2 0 16-16,-2 0 0 16,-2 3-1968-16,-9-4-400 0,9 7-80 0</inkml:trace>
  <inkml:trace contextRef="#ctx0" brushRef="#br1" timeOffset="98987.23">21195 18211 20671 0,'0'0'912'0,"0"0"192"0,0 0-880 0,0 0-224 15,6 13 0-15,0 1 0 0,0-3 1360 0,-3 3 240 16,1 4 32-16,-1 3 16 0,-3-1-368 0,-2 4-64 15,0-1 0-15,-2 1-16 0,-4 1-320 0,2-4-64 16,1-1-16-16,-1 0 0 0,-2-2-304 0,-1-1-64 0,0-2-16 0,-1 0 0 16,0-5-224-16,0 1-32 0,0-2-16 0,-3-1 0 31,1-2-1280-31,1-3-256 0,0-3-48 0</inkml:trace>
  <inkml:trace contextRef="#ctx0" brushRef="#br1" timeOffset="99610.17">22304 17655 19343 0,'-5'-13'1728'0,"4"5"-1392"0,-1-3-336 0,0 4 0 15,1 4 784-15,1 3 96 0,0 0 16 0,0 0 0 16,0 0 384-16,0 0 64 0,0 0 32 0,3 12 0 16,0 4-672-16,5 0-128 0,3 4-16 0,2 6-16 15,2-2-160-15,3 4-16 0,1 0-16 0,4 2 0 16,1-3-96-16,2 2 0 0,3 3-16 0,-1-1 0 0,-3-2-48 0,-1 0-16 15,-1-5 0-15,-1 2 0 0,-6-5-176 0,2 0 192 16,-4-2-192-16,-1 0 192 16,-2-3-192-16,-2 0 0 0,0-4 0 0,-1-2 0 15,-3 2-256-15,-5-12-128 0,0 0-16 0,0 0-9024 16,0 0-1808-16</inkml:trace>
  <inkml:trace contextRef="#ctx0" brushRef="#br1" timeOffset="99867.79">22845 17604 26255 0,'-4'-18'1152'0,"3"9"256"0,-5-1-1120 0,6 10-288 16,-5-8 0-16,-1 2 0 0,-4 2 816 0,1 4 96 0,-2 3 32 0,-1 2 0 16,-1 1 0-16,-2 5 0 0,-3 5 0 0,1 5 0 15,-4 3-368-15,0 4-64 0,-2 0 0 0,0 3-16 16,-3-3-240-16,1 1-64 0,-3 2 0 0,-1-3 0 15,0 1-32-15,1 0-16 0,2-4 0 0,3 1 0 16,2 1-144-16,2-6 128 0,1-2-128 0,4 0 128 16,2-1-128-16,5-3 0 0,0-1 0 0,5-3-176 31,1-1-1488-31,1-10-288 0,0 0-64 0</inkml:trace>
  <inkml:trace contextRef="#ctx0" brushRef="#br1" timeOffset="100073.79">22943 18157 22111 0,'-12'11'1968'0,"4"-5"-1584"16,-2 6-384-16,0-2 0 0,0 1 1152 0,-1 5 160 16,-2 2 32-16,1-1 0 0,1-1-208 0,1-2-48 15,1 0 0-15,4-2 0 0,-3 3-432 0,3-3-80 16,0-1-32-16,2 1 0 0,3-3-384 0,3 2-160 15,3-2 128-15,2 1-128 16,1-3-2144-16,1-2-512 0</inkml:trace>
  <inkml:trace contextRef="#ctx0" brushRef="#br1" timeOffset="100408.44">23522 18069 23903 0,'0'0'1056'0,"0"0"224"0,0 0-1024 0,0 13-256 0,-1-2 0 0,1 1 0 0,1 1 848 0,-1 4 128 16,0 0 32-16,-1 0 0 0,0 2 16 0,-2-1 16 16,-1 0 0-16,-1 0 0 15,-4 3-272-15,3-2-48 0,-3-2-16 0,-1 0 0 0,0-1-272 0,-2-1-64 16,1-1-16-16,-1-2 0 0,-2 0-176 16,2 1-48-16,-2-4 0 0,1-1 0 0,-1-2-128 0,3-2-224 15,0 1 48-15,1-1-10256 16,10-4-2064-16</inkml:trace>
  <inkml:trace contextRef="#ctx0" brushRef="#br1" timeOffset="100736.27">24489 17475 13823 0,'0'0'608'0,"6"-7"128"0,-1-5-592 0,-5 12-144 0,0 0 0 0,0 0 0 16,7-4 2032-16,-7 4 368 0,0 0 80 0,0 0 16 16,0 0-976-16,9 9-192 0,-4 4-48 0,0 5 0 15,-1 0-448-15,-1 6-80 0,-3 6-32 0,0 3 0 16,-2 0-208-16,1 3-64 0,0 1 0 0,1-2 0 15,0 0-192-15,0-3-64 0,0 1 0 0,1-2 0 16,2 0-64-16,-1-6-128 0,1 2 176 0,-1-4-176 16,0 0 144-16,-1-3-144 0,-1-2 0 0,0-3 144 0,0-2-288 0,-1 0-64 15,-1-5-16-15,2-8-9376 16,0 0-1856-16</inkml:trace>
  <inkml:trace contextRef="#ctx0" brushRef="#br1" timeOffset="100970.37">24876 17440 27935 0,'0'0'1232'0,"-9"0"256"0,-5 2-1184 0,-4 6-304 0,-2 0 0 0,-4 4 0 16,-5 5 400-16,-3-1 32 0,-1 2 0 0,-3 4 0 15,0 1 304-15,3 7 64 16,0-3 16-16,2 3 0 0,0 0-368 0,2-4-80 0,2 3-16 0,3-1 0 15,0 2-176-15,6 1-48 0,0-1 0 0,0-1 0 16,6-1-128-16,0-3 128 0,1 3-128 0,3-4 128 31,1-181-1648-31,3 360-336 0,3-183-64 0</inkml:trace>
  <inkml:trace contextRef="#ctx0" brushRef="#br1" timeOffset="101286.72">24873 17946 21183 0,'0'0'1888'16,"0"0"-1504"-16,0 0-384 0,0 0 0 0,0 0 1088 0,0 0 128 0,0 0 48 0,5 11 0 0,-5-11-544 0,-2 14-96 15,-2-4-32-15,-4 3 0 0,-2 2 80 0,-4 0 16 16,2 1 0-16,-2-1 0 0,0 3-128 0,2 0-32 15,-3-4 0-15,4 3 0 0,2 2-32 0,0 0-16 16,2-2 0-16,5-1 0 0,3 0-96 0,4-1 0 16,7 0-16-16,-1-5 0 0,4 1 240 0,6-4 48 15,3 3 16-15,4-1 0 0,2-1-192 0,2-6-32 16,1 1-16-16,3-2 0 0,-1-1-256 0,3-1-48 16,1-3-128-16,-3 0 192 0,-3-3-192 0,-1 0 0 0,-4-2-144 15,-2 1 144 1,-5-4-2576-16,-2 1-432 0</inkml:trace>
  <inkml:trace contextRef="#ctx0" brushRef="#br1" timeOffset="101769.92">25752 16794 23551 0,'0'0'1040'0,"0"0"224"0,0 0-1008 0,9 4-256 15,0-3 0-15,1 5 0 0,1 1 256 0,3 2 16 16,1 2 0-16,2 4 0 0,2 3 544 0,4 1 96 16,-2 3 32-16,5 6 0 0,-1 0-240 0,5 9-32 15,-1 7-16-15,1 4 0 0,-1 3-208 0,-1 4-32 16,-1 5-16-16,-4-2 0 0,-5 4-64 0,-7-1-16 15,-4 6 0-15,-7-4 0 0,-8 2 80 0,-2-4 16 16,-5 1 0-16,-4-5 0 0,-3-4-32 0,-2-4-16 16,-2-3 0-16,-2-2 0 0,-1-3-32 0,-1-3 0 15,-2-4 0-15,-2 0 0 0,-2-6-112 0,2-2-32 16,-1-2 0-16,1-2 0 0,0-2-192 0,3-6-208 16,4-2 32-16,6-2 16 15,3-5-2448-15,7-5-480 0</inkml:trace>
  <inkml:trace contextRef="#ctx0" brushRef="#br1" timeOffset="102206.19">27677 17113 19343 0,'-12'-15'848'0,"8"10"192"0,-1 0-832 0,0 2-208 0,-2 1 0 15,0-1 0-15,-2 2 592 0,-3 1 80 16,0 1 16-16,-2 2 0 0,-1 2 288 0,-3 4 64 16,-3 1 16-16,-2 4 0 0,-2 2-352 0,-3 3-64 15,-2 3 0-15,-3 3-16 0,-3-1-240 0,2 6-32 0,-2-2-16 0,0 2 0 16,6 1-192-16,3-2-144 16,4 0 192-16,4 0-192 0,4-2 256 0,2 1-48 0,7-4-16 0,1 0 0 15,4 2 64-15,3-5 16 16,3-2 0-16,4 1 0 0,3-3-144 0,4 1-128 0,4-1 192 0,3-3-192 15,1-6 0-15,2 1 0 0,1-1 0 0,-1 0 0 32,0-6-1440-32,-2-2-288 0,-1-1-64 0,5-3-16 0</inkml:trace>
  <inkml:trace contextRef="#ctx0" brushRef="#br1" timeOffset="102410.91">27032 17516 23951 0,'9'-10'2128'0,"-3"3"-1696"16,4 1-432-16,0 5 0 0,3-2 848 0,2 1 96 16,1-2 16-16,5 0 0 0,3 2-384 0,2-1-80 15,4 2-16-15,3-2 0 0,4 1 288 0,11-5 48 16,-1 4 16-16,-1 0 0 0,-3 2-496 0,-1-1-80 16,-1 1-32-16,0-3 0 0,-3 1-224 0,-1 1 0 15,2 1-192-15,13 0 192 16,-7-2-2608-16,-25 2-400 0</inkml:trace>
  <inkml:trace contextRef="#ctx0" brushRef="#br1">28795 16705 26719 0,'0'0'1184'0,"2"-13"240"0,3 3-1136 0,0 0-288 0,-5 10 0 0,0 0 0 16,0 0 192-16,0 0 0 0,0 0-16 0,0 0 0 16,-1 10 272-16,-1 2 64 0,-3 4 16 0,-3 4 0 15,0 8-96-15,-3 4-32 0,-2 4 0 0,-3 3 0 16,-2 2-144-16,-1 6-48 0,-2 2 0 0,-13 26 0 0,5-10-16 0,12-30 0 15,-3 5 0-15,-2 1 0 0,0 0-32 0</inkml:trace>
  <inkml:trace contextRef="#ctx0" brushRef="#br1" timeOffset="107338.61">29072 16533 12671 0,'0'0'560'0,"0"0"112"0,0 0-544 0,4-7-128 16,-3-2 0-16,-1 9 0 0,5-8 800 0,-5 8 128 15,4-10 32-15,-4 10 0 0,4-9-176 0,-4 9-16 16,0 0-16-16,2-10 0 0,-3 2-176 0,1 8-16 16,0 0-16-16,0 0 0 0,-4-6-224 0,4 6-64 0,0 0 0 0,-6-6 0 15,6 6-128-15,0 0-128 0,-8-4 144 0,8 4-144 16,0 0 128-16,0 0-128 0,0 0 0 0,-7 0 0 15,7 0 128-15,0 0-128 0,-9 2 0 0,9-2 144 16,-7 4-144-16,7-4 128 0,-9 5-128 0,9-5 128 16,0 0 112-16,-6 5 16 0,-2 1 0 0,2 0 0 15,6-6-112-15,-8 6-16 0,0 3 0 0,1 0 0 16,1-1 80-16,-2 2 16 0,-1 4 0 0,0 1 0 16,-2 3 112-16,0 2 32 0,-2-1 0 0,0 2 0 15,2 5 32-15,-1 1 16 0,1-4 0 0,-1 4 0 16,2-2-256-16,0 3-160 0,-1-4 192 0,-1 5-192 15,-1-1 224-15,1 4-64 0,-1 4-16 0,-1-1 0 16,-1 1-16-16,1-1-128 0,0 1 192 0,0 1-64 16,1-2-128-16,0 1 160 0,1 0-160 0,0-3 160 0,1-2 0 0,-1 1 0 15,1 3 0-15,1-4 0 0,1 0 32 0,0-4 0 16,0 1 0-16,1-4 0 0,1 1 0 0,2-3 16 16,0-2 0-16,0-1 0 0,-1 0-32 0,1-2-16 15,4-2 0-15,-1-2 0 0,-2-4-32 0,1 1 0 16,1-4 0-16,2-6 0 0,0 0 0 0,0 0 0 15,0 0 0-15,0 0 0 0,0 0-288 0,0 0-64 16,0 0-16-16,5-10 0 16,1 0-2128-16,3-3-448 0</inkml:trace>
  <inkml:trace contextRef="#ctx0" brushRef="#br1" timeOffset="107701.08">29480 16648 18431 0,'2'-8'1632'0,"-2"8"-1312"0,0 0-320 0,0 0 0 15,0 0 400-15,0 0 16 0,0 0 0 0,0 0 0 16,-7 8 592-16,-2-1 112 0,-1 5 32 0,0 2 0 16,-2 6-416-16,-1 3-80 0,-2 5-16 0,-1 1 0 15,-2 3-128-15,-2 6-16 0,-5 7-16 0,4-1 0 0,-2 6-32 0,-3 1-16 16,0 2 0-16,-1 2 0 0,-1 1-160 0,3-2-16 16,-2 0-16-16,4-2 0 0,3-8-112 0,2 1-128 15,1-6 176-15,3-1-176 0,2-2 176 0,0-2-176 16,3-1 160-16,1-6-160 0,0-2 128 0,3-6-128 15,0 0 0-15,3-2 0 16,0-3-432-16,4-5-176 0,-2-9-32 0,0 0-12608 0</inkml:trace>
  <inkml:trace contextRef="#ctx0" brushRef="#br1" timeOffset="108293.56">29086 16631 11967 0,'0'-15'1072'0,"1"1"-864"0,2 0-208 0,1 1 0 16,-1-1 1600-16,1 0 288 0,0 2 48 0,1 2 16 15,1-3-784-15,2 3-144 0,2-2-48 0,3 0 0 16,2 0-64-16,3 1-16 0,0-1 0 0,2 3 0 16,2-2-352-16,1 2-80 0,3-2-16 0,1 0 0 15,-2 2-160-15,1 1-32 0,-3 0-16 0,2 4 0 0,2 0-112 0,-2 2-128 16,-1 2 176-16,1 2-176 0,-1 3 144 0,2-1-144 16,2 3 0-16,2 1 144 0,-1-1-144 0,3 4 192 15,1 6-192-15,-3 1 192 0,-2 1-192 16,-1 2 0-16,-1 2 144 0,-3 4-144 0,-6 5 0 0,-4-2 144 15,-1 2-144-15,-4 1 0 0,-4 1 208 0,-4 2-64 16,-3-2-16-16,-2-1 0 0,-4-2 0 0,-1 3 0 16,-5 2 0-16,2-3 0 0,-2 0-128 0,-3-1 192 15,-1-5-192-15,0 0 192 0,-1-5 16 0,-2-1 16 16,-3-2 0-16,-3-1 0 0,1-1-16 0,-1-1 0 16,0-3 0-16,0 0 0 0,0-4-16 0,-2 2-16 15,-2-2 0-15,2 1 0 0,0-6-176 0,3 2 128 16,3 2-128-16,3-2 128 0,0 3-128 0,6-2 192 0,4 0-192 0,4 3 192 15,3 4-192-15,6 0 0 0,3 0-192 0,6 3 192 16,3 1 0-16,4 2 0 0,1 5 192 0,4 1-64 16,1 3 112-16,3 1 16 0,-2-2 0 0,3 3 0 15,-2-3-256-15,1 1 0 0,-2 0 128 0,1-3-128 16,2 1 128-16,-1-3-128 0,-2-1 176 0,0-6-176 16,-4 1 192-16,0-4-192 0,-4 0 192 0,1-6-192 15,0-1-160-15,2-2-144 0,1-2-16 0,0-2-16 31,0-1-2304-31,0-4-464 0</inkml:trace>
  <inkml:trace contextRef="#ctx0" brushRef="#br1" timeOffset="108962.64">30543 15851 9215 0,'0'0'816'0,"0"0"-656"0,0 0-160 0,2-8 0 15,-2 8 1456-15,0 0 256 0,0-7 48 0,0 0 16 16,0 7-368-16,0 0-64 0,-2-9 0 0,2 9-16 16,0-9-304-16,0 9-64 0,0 0-16 0,3-10 0 15,0 1-208-15,-3 9-32 0,4-10-16 0,1 3 0 16,-5 7-112-16,6-9 0 0,1 0-16 0,0 1 0 15,-7 8-240-15,13-4-32 0,-3-1-16 0,1 2 0 16,1-5-16-16,-1 5-16 0,0 2 0 0,1 0 0 16,1-2-96-16,0 3-16 0,-1-1 0 0,4 1 0 15,0 0-128-15,2 1 192 0,1 2-192 0,3 2 192 16,1 4-192-16,3 0 0 0,2 1 144 0,3 4-144 0,0 0 0 16,0 4 144-16,-2-1-144 0,0 1 0 0,-1 0 0 0,-2 2 0 15,-2-1 0-15,-4 2 0 0,-2-1 0 0,-1-1 0 16,-5 1 0-16,-1 2 0 0,-5 1 0 0,-2 0 0 15,-2-2 0-15,-3 0 0 0,-3-2 0 0,-2-1 0 16,-4-1 0-16,-2 0 0 0,-2-4 192 0,0 1-192 16,-1-4 192-16,-2 1-192 0,0 1 192 0,0-5-64 15,3 0 0-15,0 0-128 0,-1-2 336 0,1 2-32 16,1 0-16-16,-1-2 0 0,3 1 64 0,-1 1 16 16,1 0 0-16,-1 1 0 0,1-2-48 0,1 1-16 15,0 2 0-15,0 0 0 0,-1 1 0 0,4 3 0 16,-3-4 0-16,2 2 0 0,-2-2-112 0,2 2-32 15,-3-2 0-15,2 3 0 0,0 1-32 0,0-3-128 16,3 1 192-16,-1 2-64 0,1-4-256 0,0 3-64 0,-1 0-16 0,1-2-10800 16,0 2-2144-16</inkml:trace>
  <inkml:trace contextRef="#ctx0" brushRef="#br1" timeOffset="109802.9">19669 18858 10127 0,'0'0'896'0,"0"0"-704"16,0 0-192-16,0 0 0 0,0 0 1856 0,0 0 352 16,0 0 64-16,4-6 16 0,-4 6-816 0,13-6-144 15,0-5-48-15,2 4 0 0,3-3-320 0,1 1-64 16,1-3 0-16,4 2-16 0,3 1-368 0,1 0-64 15,-1 3 0-15,1-2-16 0,-2-2-80 0,0 3-16 16,-3-2 0-16,-4 5 0 0,-3 1-144 0,-3 2-16 0,-2 0-16 0,-11 1 0 16,9 5-16-16,-9-5 0 0,7 6 0 0,-4 4 0 15,-3-10-144-15,0 18 0 0,-2 1 144 0,-2-1-144 16,-1 1 0-16,-1 1 144 0,-2 1-144 0,-1 0 0 16,0 2 144-16,-4-2-144 0,2-2 0 0,0 0 144 15,-1 1-144-15,2-2 0 0,2-3 144 0,2 0-144 31,0-5-352-31,1 2-144 0,-1-2-16 0,6-10-12608 0</inkml:trace>
  <inkml:trace contextRef="#ctx0" brushRef="#br1" timeOffset="110013.39">19856 18921 14735 0,'0'0'1312'0,"-11"5"-1056"0,2 4-256 0,-5-1 0 0,0 4 2688 0,-3-1 464 15,0 7 112-15,-4 0 0 0,0 2-1552 0,-3-1-320 16,-2 2-64-16,-2-2-16 0,-2 1-368 0,-2-1-80 16,0-1-16-16,-2 1 0 0,-4 3-400 0,-2-5-96 15,1-1-16-15,-1-2 0 0,5 0-336 0,-1-6 0 16,6 3 0-16,3-4 0 16,3 5-2032-16,4-6-416 0,2 0-96 0,4 0-16 0</inkml:trace>
  <inkml:trace contextRef="#ctx0" brushRef="#br1" timeOffset="110526.96">17019 19476 25631 0,'0'0'1136'0,"0"0"224"0,0 0-1088 0,0 0-272 15,0 0 0-15,-8 1 0 0,-2 4 832 0,0 4 128 16,-1-1 0-16,-1 6 16 0,2 5-128 0,-3 1-16 16,2 2-16-16,-1 2 0 0,1-1-432 0,1 1-96 15,1 0-16-15,0-2 0 0,3-2-80 0,-2-1 0 16,2-4-16-16,1 2 0 0,1-2-176 0,3-5 0 0,-1-1 0 0,2-9-176 31,0 0-2448-31,0 0-480 0,0 0-96 0,16-5-32 0</inkml:trace>
  <inkml:trace contextRef="#ctx0" brushRef="#br1" timeOffset="110713.95">17048 19187 28559 0,'-9'-16'2544'0,"6"4"-2032"0,-1 4-512 0,1-4 0 16,-1 3 256-16,2 0-64 0,-1 3 0 0,3 6 0 15,0 0 320-15,0 0 48 0,0-11 16 0,0 11 0 0,0 0-384 0,0 0-64 16,0 0 0-16,0 0-128 16,11 5-1152-16,-1 2-352 0,-1 1-64 0</inkml:trace>
  <inkml:trace contextRef="#ctx0" brushRef="#br1" timeOffset="111040.82">17320 19664 4607 0,'-12'20'192'0,"1"-8"64"0,-3 3-256 0,0 0 0 0,1-3 0 0,1-2 0 15,-3 3 4208-15,2-7 784 0,2 2 176 0,2-4 16 16,9-4-2624-16,0 0-544 0,0 0-96 0,0 0-32 16,0 0-624-16,5-12-128 0,5 2-32 0,3-3 0 15,1-6-448-15,2-1-80 0,1-6-32 0,2 5 0 16,1-1-336-16,3 2-64 0,-4-2-16 0,3 1 0 15,-2 0-128-15,0 3 0 0,-1 4 0 0,-2 6 0 16,-4 1 0-16,-2 2 0 0,-11 5 0 0,12 3 0 16,-12-3 0-16,8 11-176 0,-1 4 176 0,-5 3-128 15,-4 3 128-15,-3 1 0 0,-3 5-144 0,-1-1 144 16,0 3 0-16,-1-3 0 0,0 1 0 0,-1-4 0 16,3-1 0-16,0 0 0 0,1-2 0 0,2-1 0 31,1-3-1008-31,3-3-176 0,1-2-32 0,0-11-8736 0,0 0-1744 0</inkml:trace>
  <inkml:trace contextRef="#ctx0" brushRef="#br1" timeOffset="111477.44">17957 19700 17503 0,'0'0'1552'0,"0"0"-1232"15,-5-8-320-15,-1 2 0 0,-2-4 1040 0,2 3 160 16,-2 1 16-16,-1-1 16 0,-2 4 368 0,1-1 80 16,-4 0 16-16,0 3 0 0,0 2-800 0,-3 4-176 15,-2-1-16-15,-1 2-16 0,-2 4-336 0,3 2-64 16,1 3-16-16,2 0 0 0,0 1-112 0,5-1-32 0,2-1 0 0,3-3 0 16,2 1-128-16,3 0 0 0,3-3 0 0,3 2 0 15,3-5 0-15,5 0 0 0,-1-3 0 0,6-3 128 16,3 0 64-16,0-7 16 0,1 0 0 15,1-5 0-15,2 2 96 0,0-2 16 0,-4-5 0 0,-1 0 0 16,-1 0 0-16,0-2 16 0,-1-2 0 0,1 0 0 16,-1-2 64-16,1-1 16 0,0-2 0 0,0-4 0 15,0-3-64-15,0-2-16 0,-1-2 0 0,-1 3 0 16,-3 5-96-16,-2 5-32 0,-2 5 0 0,-3 5 0 16,-2 4-208-16,-1 2 0 0,-4 8 128 0,0 0-128 15,0 0 128-15,-12 13-128 0,-2 4 176 0,-1 5-176 16,-1 6 0-16,-1-3 0 0,0 3 0 0,-2 2 0 15,-1 4 0-15,2 0 0 0,3-1 0 0,0 0-144 0,1 0 144 16,2-2 0-16,3-3 0 0,4 0 0 16,2-4-384-16,1-2-128 0,4-5-48 0,1-3 0 15,2-2-1872-15,2-6-384 0,-7-6-80 0</inkml:trace>
  <inkml:trace contextRef="#ctx0" brushRef="#br1" timeOffset="111775.08">18219 19739 20671 0,'0'0'912'0,"0"0"192"0,0 0-880 0,0 0-224 15,11 3 0-15,2-3 0 0,0-2 1360 0,2 0 240 16,4-2 32-16,2-1 16 0,0-3-208 0,2-3-32 0,1 1-16 0,-2 0 0 16,-3-1-672-16,-1 1-128 0,-3-5-16 0,-1 4-16 15,-3 0-240-15,0 0-64 0,-4 2 0 0,-1-2 0 16,-3 2 0-16,-2 2-16 0,-1 7 0 0,0 0 0 15,-10-2 64-15,-1 3 16 0,-3 3 0 0,-4 5 0 16,-5 1-176-16,0 5-16 0,0 3-128 0,2 1 192 16,-1 1-192-16,4 1 0 0,6 0 0 0,0-2 0 15,2 0 0-15,5 1 0 0,4-3 0 0,3-1 0 16,3-5 0-16,2 2 0 0,5 1 0 0,2-8 0 16,2 0-1104-1,3-3-320-15,5-3-64 0,0-3-13472 0</inkml:trace>
  <inkml:trace contextRef="#ctx0" brushRef="#br1" timeOffset="112129.06">18891 19587 14735 0,'-7'14'1312'0,"-3"1"-1056"0,-4 3-256 0,0 3 0 0,-3 3 2160 0,1 3 368 15,-5-4 80-15,2 1 16 0,0 2-896 0,0-5-160 16,0 2-32-16,0 0-16 0,0-2-352 0,1-1-64 15,0-3-16-15,3 1 0 0,2-4-560 0,3-2-112 16,4-1-32-16,2-2 0 0,4-9-112 0,0 0-16 16,0 0-16-16,0 0 0 0,13-8 144 0,1-2 48 15,3 0 0-15,1-7 0 0,1 0-64 0,3-1-16 16,0-1 0-16,3-2 0 0,4-3-176 0,0 0-48 0,-2 1 0 0,2-2 0 16,3 1-128-16,-1 2 160 0,-2-2-160 15,0 5 160-15,-1 5-160 0,-1 2 0 0,-3 5 144 16,-2 2-144-16,-3 3 240 0,-3 6-32 0,-2 4 0 0,-4 1 0 15,-3 5-64-15,-4 2-16 0,-4 3 0 0,-4 2 0 16,-4-1-128-16,-3 2 160 0,-6-2-160 0,-3 0 160 16,1-1-160-16,-3-1 160 0,-2 0-160 0,-2-4 160 15,-1-4-160-15,1 0-176 0,1-5 48 0,0-1 0 32,2-4-2096-32,0-2-400 0,-13-7-96 0,10-3-16 0</inkml:trace>
  <inkml:trace contextRef="#ctx0" brushRef="#br1" timeOffset="112633.99">17160 20239 25455 0,'0'0'1120'0,"0"0"240"0,0 0-1088 0,0 0-272 0,-7-5 0 0,7 5 0 16,-8 2 1024-16,-2 4 160 0,3 1 32 0,1 4 0 16,-3-1-192-16,0 4-48 0,-1 3 0 0,0 2 0 15,0 3-528-15,1 3-128 0,-3-2 0 0,2 4-16 16,0-3-112-16,1 4-32 0,2-2 0 0,1 0 0 16,0-5-160-16,4-2 128 0,-2-2-128 0,2-4 128 15,1-2-128-15,1-11 160 0,0 0-160 0,0 0 160 16,0 0-32-16,12 0-128 0,2-5 192 0,3-8-64 15,5-1 192-15,1-3 16 0,1-5 16 0,0 2 0 16,0-5-128-16,1 4-32 0,0 1 0 0,0 2 0 16,-2 0-192-16,-1 3 0 0,-1 5 128 0,0-3-128 0,-2 3 0 15,-1 1 0-15,-3 4 0 0,0 0 0 16,0 2-448-16,-1 2 0 0,0 0 16 0,0 1 0 16,0 1-1808-16,2 1-384 0,-1 1-64 0</inkml:trace>
  <inkml:trace contextRef="#ctx0" brushRef="#br1" timeOffset="112964.49">17801 20371 25631 0,'-19'4'1136'0,"4"-1"224"0,-5 4-1088 0,-2-1-272 16,0 4 0-16,-2-1 0 0,-2 4 448 0,5 0 48 15,-3-1 0-15,2 4 0 0,2-2 368 0,2 2 80 16,0 1 16-16,2-2 0 0,3-4-272 0,6 1-48 15,7-12-16-15,0 0 0 0,2 9-304 0,-2-9-64 0,16 5-16 0,2-7 0 16,0-5 80-16,3-2 0 0,1-5 16 0,2-4 0 16,2 0-96-16,-1 2-32 0,-2-1 0 0,0 3 0 15,-2 3-208-15,-1-2 144 0,-4 1-144 0,-2 3 128 16,-1 0-128-16,-4 4 0 0,-9 5 0 0,0 0 128 16,0 0 0-16,0 0 0 0,0 0 0 0,0 0 0 15,-3 12-128-15,1 0 128 0,-4 2-128 0,3 0 128 16,-2 1-128-16,1 0 0 0,2-2 0 0,2 1 0 15,0 0 0-15,2-4 0 0,-2-10 0 0,5 12 0 16,1-2-176-16,-6-10-64 0,12 5-16 0,0-4 0 16,2-2-2288-16,2 0-464 15</inkml:trace>
  <inkml:trace contextRef="#ctx0" brushRef="#br1" timeOffset="113256.14">18223 20357 15663 0,'0'0'688'0,"-10"7"144"0,0-1-656 0,-1 0-176 15,1 5 0-15,-1 2 0 0,-2 1 2832 0,2 3 544 16,-5-1 96-16,2 2 32 0,0 0-1936 0,3-1-384 16,1 1-80-16,0-2-16 0,-2-2-528 0,3-4-112 15,3-1-32-15,6-9 0 0,0 0-96 0,0 0-32 16,0 0 0-16,10 1 0 0,-1-2 144 0,4-6 16 0,1-4 16 0,3-2 0 15,3-3-80-15,-1-1 0 0,1 3-16 0,2 0 0 16,-1 1-224-16,1 3-144 0,-1-1 192 0,0 2-192 16,-2 2 0-16,-1 4 0 0,-2-2 0 0,-1 0 0 15,-1 2-224-15,0 0-96 0,-1 1-32 0,0-1 0 32,-2 2-2192-32,1 1-432 0,-12 0-96 0,17 1 0 0</inkml:trace>
  <inkml:trace contextRef="#ctx0" brushRef="#br1" timeOffset="113450.75">18713 20395 23039 0,'0'0'2048'0,"-10"5"-1648"0,-1 0-400 0,-3 0 0 0,1 5 1840 0,-1 1 272 16,1 1 64-16,-2 4 16 0,1-4-1216 0,2 1-240 15,1 1-48-15,1 0-16 0,1 1-224 0,3-2-64 16,0-3 0-16,1 0 0 0,5-10-256 0,-4 7-128 15,4-7 128-15,0 0-128 16,0 0-1248-16,0 0-336 0,11 0-64 0</inkml:trace>
  <inkml:trace contextRef="#ctx0" brushRef="#br1" timeOffset="114174.01">18942 20432 11967 0,'0'0'528'0,"0"0"112"16,-9-3-512-16,9 3-128 0,-11 2 0 0,0 1 0 0,-1 1 3168 0,2 0 608 0,-2 4 112 0,0 1 16 16,0-3-2288-16,2 4-464 0,0-1-80 0,5 1-32 15,0-1-432-15,5-9-96 0,-1 11 0 0,1-11-16 16,0 0-256-16,8 8-48 0,1-2-16 0,3-3 0 15,-1-3 208-15,4 0 64 0,2-4 0 0,1-2 0 16,0-1-32-16,-2 4 0 0,-1-8 0 0,-1 5 0 16,-1-3-192-16,-1 3-32 0,-2 3-16 0,-10 3 0 15,11-3-48-15,-11 3-128 0,0 0 192 0,0 0-64 16,0 0-128-16,0 0 0 0,0 0 0 0,0 0 128 0,0 0-128 0,6 10 0 16,0 1 0-16,-6-11 0 0,3 10 0 0,1 0 128 15,-4-10-128-15,0 0 0 0,10 7 0 0,2-3 128 16,2-4-128-16,2-4 0 0,2-4 128 0,2-1-128 15,2-1 128-15,2-1-128 0,0 1 176 0,2-4-48 16,-1-2-128-16,2 1 192 0,2 0 0 0,0-2 0 16,-1-1 0-16,2-1 0 0,1-2 32 0,-3-2 0 15,-1-6 0-15,0-3 0 0,-2-4-80 0,3-4-16 16,0-2 0-16,-1-4 0 0,-4 1-128 0,-1 3 192 16,-4 11-192-16,-5 3 192 0,-2 7-192 0,-2 5 0 15,-5 4 0-15,-1 5 0 0,-3 7 0 0,0 0 0 16,-9 6 0-16,-3 4 0 0,-3 6 0 0,-1 1-144 0,-3 6 0 15,-1 5 0-15,1 0 144 0,-1 4-160 0,-2 4 160 0,2 0-160 16,1 5 160-16,1-1 0 0,3-1-144 0,0-4 144 16,2-3 0-16,4 0 0 0,3-3 0 0,2-6 0 15,3-2 0-15,4-4 0 0,1-3 0 0,4-1 0 16,0-8 0-16,3-1 0 0,2-3 0 0,2-2 128 16,0-2-128-16,3 0 192 0,0-6-192 0,1 0 192 15,-1-1-192-15,-1 2 160 0,0 2-160 0,-2-2 160 16,-2 3-160-16,0-3 0 0,-3 2 0 0,0 2 0 15,-10 4 0-15,9-2 0 0,-9 2 0 0,0 0 0 16,0 0 0-16,0 0 0 0,0 0 0 0,0 0 0 16,0 0 0-16,0 0 0 0,0 0 0 0,9 0 0 15,-9 0 0-15,0 0 0 0,0 0-144 0,10 1 144 16,-10-1 0-16,10 2 0 0,-10-2 0 0,13 2 0 0,-3 0 0 16,-10-2 0-16,13 4 0 0,-4 1 0 0,1-1 0 0,0-2 0 15,-1 2 0-15,-9-4 0 0,10 3-320 0,-10-3 32 16,10 1 16-16,-10-1-11248 15,0 0-2240-15</inkml:trace>
  <inkml:trace contextRef="#ctx0" brushRef="#br1" timeOffset="114322.94">18955 19840 18431 0,'-9'-9'816'0,"7"-2"160"0,0 3-784 0,4-3-192 0,-2 11 0 0,7-7 0 15,2-2 1808-15,-3 4 320 0,3-4 64 0,2 3-8976 16,0-1-1808-16</inkml:trace>
  <inkml:trace contextRef="#ctx0" brushRef="#br1" timeOffset="115046.46">22196 18969 13823 0,'0'0'1216'0,"0"0"-960"0,0 0-256 0,0 0 0 15,0 0 1216-15,0 0 208 0,0 0 48 0,0 0 0 16,-3-9 256-16,3 0 48 0,5-2 16 0,2-7 0 16,3 0-528-16,7-1-112 0,1-1 0 0,1-3-16 15,2 0-368-15,2 0-64 0,3 3 0 0,-5-5-16 0,2 3-176 0,0 0-48 16,-3-2 0-16,3 1 0 15,-2 5-240-15,-4 2-48 0,-3 3-16 0,-1 1 0 0,-3 7-160 0,-2 0 128 16,-8 5-128-16,0 0 128 0,0 0-128 0,8 10 0 16,-3 6 0-16,-3 2 128 0,-3 1-128 0,0 1 0 15,-2 3 0-15,-1 1 0 0,-1-2 0 0,1 2 0 16,1 1 0-16,0-3 0 0,1-1 0 0,0 0 0 16,1-1 0-16,1-1 0 0,0 1-256 0,0-4 0 15,1-2 16-15,4 0 0 16,-1 1-1584-16,0-2-320 0,-4-13-64 0,6 7-10576 0</inkml:trace>
  <inkml:trace contextRef="#ctx0" brushRef="#br1" timeOffset="115778.05">22371 18772 21935 0,'0'0'960'0,"0"0"224"0,-8-7-944 0,8 7-240 0,0 0 0 0,0 0 0 16,0 0 512-16,0 0 48 0,-8 11 16 0,7-2 0 15,1 3 176-15,1 3 32 0,6-1 16 0,0 4 0 16,3 1-368-16,2 3-80 0,2 1-16 0,5 4 0 16,4-1-160-16,2 3-48 0,1-1 0 0,-1 4 0 15,3 4-128-15,1-3 0 0,3 0 144 0,0 0-144 16,0-4 128-16,1 0-128 0,1 1 128 0,3-2-128 16,0 0 0-16,1-3 144 0,0 2-144 0,-1-3 0 15,2 0 176-15,-1 0-176 0,-2-1 160 0,-2-3-160 16,-1 2 224-16,0-2-48 0,-2 1-16 0,-2-6 0 0,-1-1 64 0,3-1 16 15,2 1 0-15,1-6 0 0,0 1 80 0,3-4 32 16,1 2 0-16,3-2 0 0,1-3-32 0,0 0 0 16,1-1 0-16,-4-1 0 0,-2-1-96 0,0-1-32 15,-2 1 0-15,0 1 0 0,1 1 0 0,-2 2-16 16,-1-1 0-16,0 1 0 0,-1 0-176 0,0 2 0 16,-1-2 144-16,0 0-144 0,-3 1 0 0,-3 0 144 15,1 3-144-15,-3-2 0 0,-2 2 0 0,0-1 0 16,-2-2 0-16,-2 3 0 0,-1 1 0 0,-1-3 0 15,-1 0 0-15,0 3 0 0,-3-4 128 0,0 2-128 0,-3 2 0 16,3-2 0-16,-3 0 0 0,-8-6 0 16,8 9 0-16,-2 0 0 0,-6-9 144 0,7 7-144 0,-7-7 0 0,6 8 144 15,-6-8-144-15,4 9 128 0,-4-9-128 0,0 0 128 16,0 0 0-16,0 0 0 0,4 8 0 0,-4-8 0 16,0 0 64-16,0 0 16 0,0 0 0 0,0 0 0 15,0 0 144-15,0 0 32 0,0 0 0 0,0 0 0 16,0 0-80-16,-3-13-16 0,-1-1 0 0,1-1 0 15,-1 4 0-15,0-1 0 0,0-4 0 0,2-2 0 16,-1-2-96-16,2-5-32 0,0 0 0 0,-2-2 0 16,-1-1-160-16,3-2 192 0,0-2-192 0,-1 1 192 15,1-3-192-15,1 0 128 0,0 0-128 0,0 0 128 16,-1 1-128-16,1-1 0 0,0-1 0 0,0-4 0 16,0-3 128-16,1-2-128 0,0 1 0 0,2 2 128 15,-1-3-128-15,4 4 0 0,-3 2 0 0,1 2 0 16,-1 3 0-16,-1 4 0 0,-2 2 0 0,4 6 0 15,0 2 0-15,-2 4 0 0,0 1-144 0,-1 2 144 0,0 5 0 0,-1-2 0 16,0 9-128-16,0 0 128 0,0-13 0 0,0 3 0 16,0 10 0-16,0 0 0 0,0 0 0 0,3-8-128 15,-2 2 128-15,-1 6 0 0,0 0-176 0,0 0 32 16,0 0 0-16,0 0 0 16,0 0-416-16,0 0-80 0,0 0 0 0,0 0-16 15,0 0-1584-15,0 0-304 0,0 0-64 0,0 0-11728 0</inkml:trace>
  <inkml:trace contextRef="#ctx0" brushRef="#br1" timeOffset="116108.53">23916 18769 24351 0,'0'0'1088'0,"-4"-10"208"0,2-3-1040 0,2 3-256 0,2-1 0 0,3-2 0 16,2 4 480-16,3-5 32 0,1-4 16 0,5 2 0 15,1-1 480-15,6 2 80 0,2 0 32 0,2 3 0 16,4 0-288-16,1 2-48 0,0 1-16 0,1 4 0 16,-4-4-224-16,0 4-48 0,-2 2-16 0,-1 2 0 15,0 1-96-15,-2 4-32 0,-4-1 0 0,-1 10 0 16,-1 2-144-16,-4 6-16 0,-1 3-16 0,-4 6 0 0,-3 2-176 15,-1 4 0-15,-2 2 0 0,-1 0 0 0,1-1 0 0,1 1 0 16,0 0 0-16,2-4 0 0,2-1 0 0,0-1 0 16,1-5 0-16,0 1 0 15,1-4-1568-15,2-1-192 0,2 0-32 0,1-8-16 16</inkml:trace>
  <inkml:trace contextRef="#ctx0" brushRef="#br1" timeOffset="116783.35">25247 19881 13823 0,'0'0'608'0,"-4"-10"128"0,-1 5-592 0,0-4-144 16,0 3 0-16,-1 0 0 0,-3 1 1648 15,-1 1 288-15,-3 1 64 0,-1-1 16 0,-1-1-720 0,-3 3-144 16,-1-1-16-16,-4 3-16 0,-1-1-320 0,-2 1-64 16,1 2-16-16,-1 6 0 0,0 0-176 0,-1 6-32 15,-1 0-16-15,3 0 0 0,3 3-224 0,3 1-32 16,1 0-16-16,4 0 0 0,3 1-80 0,4-1-16 15,5-3 0-15,4-1 0 0,5 0 64 0,4-4 0 16,5-2 0-16,4-6 0 0,5 0 192 0,5-5 64 16,1-2 0-16,5-7 0 0,2-3 64 0,1-3 0 15,2-2 16-15,-3 0 0 0,-1 1-272 0,-1-5-64 16,-3 1-16-16,0-4 0 0,0-6 0 0,2-4 0 0,-2-5 0 0,3-2 0 16,0-5-32-16,-1-4 0 0,1-4 0 15,3 1 0-15,1 2-144 0,-5 1 160 0,-3 6-160 0,-10 6 160 16,-6 6-160-16,-2 5 0 0,-2 6 0 0,-6 8 0 15,-4 6 0-15,-2 10 0 0,0 0 0 0,-8 2 0 16,-5 10 0-16,-4 4 0 0,-3 3-144 0,-3 7 144 16,-2 2-208-16,-2 5 64 0,0 1 16 0,3 3 0 15,1 6 128-15,0 2 0 0,1 3 0 0,2 1-128 16,1-2 128-16,2 2 0 0,0-7 0 0,4 1 0 31,4-4-528-31,3-3-128 0,1-4-32 0,-1-7 0 16,3-1-2448-16,2-5-512 0</inkml:trace>
  <inkml:trace contextRef="#ctx0" brushRef="#br1" timeOffset="117116.89">25661 19823 21359 0,'0'0'944'0,"14"-1"208"0,0-2-928 0,4 1-224 16,3-1 0-16,0-1 0 0,0-2 336 0,3 1 32 16,0 0 0-16,-1-4 0 0,0 3 592 0,-2-3 112 15,1 1 16-15,-3-1 16 0,-3 0-272 0,-2 0-64 16,-3 2-16-16,-3 2 0 0,-2-6-80 0,-6 11-16 0,-2-10 0 16,-2 3 0-16,-4 3-144 0,-4 3-16 0,-4 1-16 15,-5 5 0-15,-4 4-240 0,-2 1-48 0,-3 5-16 0,-2 4 0 16,-2 0-48-16,3 1-128 0,-1 2 192 0,3 0-64 15,2-2-128-15,6 0 192 0,3 1-192 0,6 0 192 16,6 2-192-16,6-1 0 0,4-3 0 0,6 1 128 16,5-2-128-16,6 0 0 0,2-3 0 0,2-6 0 15,-1-2 0-15,5-5-224 0,-1-2 48 0,2-2-10080 16,-1-5-2032-16</inkml:trace>
  <inkml:trace contextRef="#ctx0" brushRef="#br1" timeOffset="117567.94">26569 19590 23039 0,'-6'11'2048'0,"-3"0"-1648"15,-1 3-400-15,-2 9 0 0,-3 1 768 0,-2 8 64 16,-2-3 0-16,-1 4 16 0,-2 0-304 0,2 3-64 15,0-2-16-15,-2 0 0 0,-2-2 160 0,0-1 16 16,0 2 16-16,1-2 0 0,1 0-96 0,3-3-32 16,0-1 0-16,3-6 0 0,2 1-176 0,2-6-32 15,3-2-16-15,3-3 0 0,2-4-16 0,4-7 0 16,0 0 0-16,0 0 0 0,15-4 128 0,2-3 32 0,-2-3 0 16,2-4 0-16,-1-4-144 0,1 0-32 0,0-1 0 15,4-7 0-15,0 0-80 0,1-6-32 0,1-1 0 0,-2-1 0 16,5-1-32-16,2 4-128 0,4-4 192 0,-2 5-64 15,2 4-128-15,0 3 0 0,-3 4 0 0,3 3 0 16,-3 4 0-16,-1 1 0 0,-3 5 0 0,-3 0 0 16,-4 3 0-16,-4 1 160 0,-4 4-160 0,-10-2 160 15,0 0-160-15,6 11 0 0,-3-2 0 0,-6 2 128 16,-3 2-128-16,-6-4 0 0,-3 1 0 0,-4-1 0 16,-4 3 0-16,-1-4 0 0,-3 1 0 0,1-2 0 15,-1 0 144-15,0-3-144 0,2 1 160 0,-1 2-160 16,2-4 0-16,4 0 0 0,2-3 0 0,2-1 0 15,2-2-1792-15,5-2-368 0,2-3-64 16,6-2-16-16</inkml:trace>
  <inkml:trace contextRef="#ctx0" brushRef="#br1" timeOffset="118199.5">27961 19439 28559 0,'0'0'1264'16,"0"0"272"-16,0 0-1232 0,0 0-304 0,0 0 0 0,0 0 0 0,0 0-160 0,0 0-96 16,-10 0 0-16,2 4-16 0,-2 6 944 0,1-1 192 15,-2 5 32-15,-2 3 16 0,0 2-336 0,0 2-80 16,2 5-16-16,0-2 0 0,2-1-224 0,1 2-32 15,0-5-16-15,3 1 0 0,2-2-64 0,-1-1-16 16,0-3 0-16,3-5 0 0,1-1 64 0,0-9 0 16,0 0 0-16,6 5 0 0,-6-5-64 0,11 4 0 15,2-7 0-15,4-2 0 0,2-1 96 0,0-6 16 16,1-5 0-16,-2-1 0 0,2 1-48 0,-1-2 0 16,0 0 0-16,2-1 0 0,0-4-192 0,1 1 144 0,-2-1-144 15,1 2 128-15,-4 2-128 0,1 2 0 0,-2 0 0 0,-1 4 0 16,-1-1-192-16,-2 0-80 0,1 3-16 0,-1 3 0 31,-2 0-2336-31,1 4-448 0</inkml:trace>
  <inkml:trace contextRef="#ctx0" brushRef="#br1" timeOffset="118554.5">28910 19423 13823 0,'-7'-5'1216'16,"-5"-2"-960"-16,-3 3-256 0,-4 2 0 16,-4 2 2080-16,-4 2 368 0,-4 1 80 0,-1 5 16 0,-1-1-1456 0,-3 7-304 15,1-1-48-15,0-2-16 0,4 2-80 0,4 2-32 16,3 3 0-16,6-1 0 0,4-2-176 0,5-2-48 16,4-2 0-16,5 3 0 0,4-5-128 0,2 0-16 15,6-5-16-15,2-1 0 0,3 1 96 0,4-4 0 16,2-2 16-16,2-1 0 0,2-1-64 0,-1-1-16 15,-1-4 0-15,-1 3 0 0,-3-4-128 0,0 1-128 16,-2-4 192-16,0 2-192 0,-1 2 144 0,-4-1-144 16,-6 3 0-16,-8 7 144 0,0 0-144 0,0 0 0 15,0 0 0-15,0 0 0 0,-8 8 0 0,-3 6-176 16,-1 4 48-16,-1 1 0 0,2 1 128 0,0 3-160 16,4 1 160-16,2-2-160 0,0-1 160 0,5-2 0 15,2-1 0-15,2-3 0 0,2-1-272 0,2-1-32 0,2-5 0 0,3-3 0 31,2-1-2032-31,4-4-416 0,10-9-64 0,3-4-8000 0</inkml:trace>
  <inkml:trace contextRef="#ctx0" brushRef="#br1" timeOffset="118852.01">29320 19412 15663 0,'0'0'1392'0,"-10"6"-1120"0,2-1-272 0,-2 4 0 15,2 3 1392-15,-1 2 208 0,-5-1 64 0,2 0 0 16,-1 1-672-16,-1 0-128 0,-4 1-32 0,3-1 0 16,-2-1 208-16,3-2 48 0,2 0 0 0,0-3 0 15,2 0-144-15,2 1-32 0,8-9 0 0,0 0 0 16,0 0-272-16,0 0-48 0,0 0-16 0,11 1 0 0,0-2-128 0,3-2-16 16,2-3-16-16,2-1 0 0,0 1-160 0,1-7-48 15,0 1 0-15,3-1 0 0,2-2-208 0,1 1 0 16,2-2 128-16,-1 2-128 0,-1 2 0 0,0 0 0 15,0 2 0-15,-4 2 0 0,-2 5-144 0,-1-4-80 16,-4 3-16-16,-1 1 0 16,-3 1-464-16,-10 2-80 0,10-1-32 0,-1 0-9184 15,-9 1-1840-15</inkml:trace>
  <inkml:trace contextRef="#ctx0" brushRef="#br1" timeOffset="119082.51">30000 19354 27519 0,'-14'6'1216'0,"5"2"256"0,-3-2-1168 0,0 7-304 0,-2 4 0 0,-4 2 0 16,-4 1 256-16,3 2 0 0,0-2 0 0,1 3 0 15,1-2 112-15,3-2 16 0,-2 2 0 0,5-3 0 16,0-3-112-16,2 1-16 0,2-2 0 0,0-2 0 15,2-1-128-15,1-2-128 0,3-1 192 0,1-8-192 32,0 0-1520-32,0 0-400 0,0 0-96 0,7 2-16 0</inkml:trace>
  <inkml:trace contextRef="#ctx0" brushRef="#br1" timeOffset="120932.93">30644 19348 22111 0,'0'0'976'0,"0"0"208"0,0 0-944 0,2-12-240 16,-2 12 0-16,0 0 0 0,-7-4 784 0,-2 3 112 0,-1 2 32 0,-1 3 0 15,-3 1 32-15,-5 3 16 0,-7-2 0 0,0 6 0 16,-1-1-320-16,-2 3-64 0,-4 1-16 0,2 3 0 16,3-1-384-16,4-1-192 0,2-2 160 0,5-1-160 15,3 3 128-15,3-2-128 0,5 0 0 0,2-2 144 16,3-3-16-16,1-9 0 0,0 0 0 0,10 6 0 16,0-1 112-16,3-4 16 0,1-2 0 0,4-4 0 15,1 0-80-15,0 0-16 0,-3-5 0 0,2 1 0 16,-1-5 0-16,-2 4 0 0,-2 1 0 0,-2 0 0 15,-1 0-160-15,-3 3 0 0,-7 6-160 0,0 0 160 16,0 0 0-16,0 0 0 0,0 0 0 0,0 0 160 16,0 0-288-16,0 0-64 0,-2 9-16 0,2 1 0 15,0-1 208-15,0-9 0 0,4 11 144 0,6-5-144 16,3 2 0-16,2-5 0 0,4-3 0 0,3-6 0 0,2 3 0 16,2-2 0-16,-1-4 0 0,3 0 0 0,1-5 0 0,2-3 192 15,-2 1-48-15,0-2-16 0,0 0-128 0,3 2 0 16,3-1 0-16,-4-2 0 0,2-3 0 0,4-3-192 15,-1-5 64-15,-2-5 128 16,-1-3-640-16,-1 1 0 0,0 0 0 0,-2 3 0 0,-2 4 336 0,-4 4 64 16,-1 6 16-16,-5 5 0 0,-5 2 224 0,-3 4-192 15,-2 3 192-15,-8 6-192 0,0 0 192 0,0 0 0 16,0 0 0-16,0 0 160 0,0 0-160 0,0 0 128 16,0 0-128-16,-9-3 128 0,-2 2 80 0,0 2 16 15,-2 3 0-15,2 2 0 0,-1-1 16 0,5 3 0 16,-5 1 0-16,1 2 0 0,-1-1-16 0,2 3 0 0,-2 0 0 0,0 0 0 15,-2 4-32-15,0 4-16 0,1 0 0 16,1 1 0-16,0 1-176 0,0 3 160 0,0-3-160 0,2-2 160 16,-1 0-160-16,0 1 160 0,6-1-160 0,0 0 160 15,1-2-160-15,1-3 128 0,3 0-128 0,-2-4 128 16,1 2-128-16,0 2 192 0,0-4-192 0,1 1 192 16,0 0-192-16,1-2 160 0,-1-11-160 0,0 0 160 15,0 0-32-15,0 0-128 0,4 7 192 0,-4-7-64 16,0 0 16-16,11 2 0 0,-11-2 0 0,10-1 0 15,-1 0-144-15,-1-2 160 0,-1 0-160 0,1 0 160 16,-8 3-160-16,8-8 0 0,-1 3 0 0,2 0 128 16,-9 5-128-16,9-8 0 0,-1 3 0 0,1 0 0 15,-1-1-208-15,1 1 80 0,0-2 128 0,0 1-208 16,1 2 208-16,0 0-176 0,-1-5 176 0,2 2-160 0,-1 2 160 0,-1-4 0 16,2 1-144-16,1-1 144 0,-1 4 0 0,0-1 0 15,1-2-144-15,1 4 144 0,-2-1 0 0,0-1-160 16,0 1 160-16,-1 2-128 0,1 2 128 0,1-2 0 15,-3-2-144-15,-1 2 144 0,3 0 0 0,-1 2 0 16,0-2 0-16,0 1 0 0,0-3 0 0,-1 1 0 16,0 0 0-16,-9 4 0 0,9-5 0 0,-1-3 0 15,-8 8 0-15,10-4 0 0,-10 4-144 0,7-3 144 16,0-5 0-16,-1 3 0 0,-6 5 0 0,0 0-128 16,0 0 128-16,0 0 0 0,0 0 0 0,0 0-128 15,0 0 128-15,0 0 0 0,8-5-224 0,-8 5 64 16,0 0 16-16,0 0 0 0,0 0 144 0,0 0-160 15,0 0 160-15,0 0-160 0,0 0 160 0,0 0-128 0,0 0 128 0,0 0-128 16,-10-3 128-16,10 3-128 0,-11 0 128 0,11 0-128 16,0 0 128-16,0 0 0 0,0 0 0 0,0 0 0 15,0 0 0-15,0 0 0 0,0 0 0 0,0 0 0 16,0 0 0-16,0 0-160 0,0 0 160 0,0 0 0 16,0 0-176-16,0 0 176 0,0 0-160 0,0 0 160 15,0 0-128-15,0 0 128 0,0 0 0 0,0 0-144 16,0 0 144-16,0 0 0 0,0 0-144 0,0 0 144 15,0 0 0-15,0 0 0 0,0 0 160 0,0 0-160 16,0 0 0-16,0 0 0 0,0 0 0 0,0 0 0 16,0 0 0-16,0 0 0 0,0 0 0 0,0 0 0 15,0 0 0-15,0 0 0 0,0 0-128 0,0 0 128 16,0 0 0-16,0 0 0 0,0 0 0 0,0 0 0 16,0 0 0-16,0 0 0 0,0 0 0 0,0 0 0 15,0 0 0-15,0 0 0 0,0 0 0 0,0 0 0 0,0 0 0 0,0 0 0 16,8-6 0-16,-8 6 0 0,9 0 0 0,1 0 0 15,0-1 0-15,0 1 0 0,1 1 192 0,1-1-192 16,4 1 192-16,-1-1-192 0,1 0 256 0,2 0-48 16,0-4-16-16,1 3 0 0,1 0-64 0,-2 0 0 15,2-3-128-15,-2 1 192 0,0-1-192 0,0 1 176 16,1-1-176-16,-1-5 160 0,-2 0-160 0,-2 0 192 16,3 0-192-16,-2-4 192 0,2 2-192 0,-1-3 128 15,-1-2-128-15,3-2 128 0,2-3-128 0,1-4 0 16,-1 0 0-16,2-6 0 0,-1 3 0 0,2-2 128 15,1 2-128-15,1-2 0 0,-3 0 0 0,3-1 0 16,-3 0-144-16,0-1 144 0,-2 3-176 0,-1 3 176 0,-2-3-160 0,-2 4 160 16,-1-1-128-16,-7 12 128 0,-1 1 0 0,0-1-144 15,-1 0 144-15,-2 2-128 0,-2 2 128 0,-2 2-128 16,-2 2 128-16,-2 1-192 0,-1 2 192 0,-4 3-192 16,-2 3 192-16,-4 0 0 0,-3 4 0 0,-19 9-128 15,1 3 128-15,0 5-192 0,1 2 192 0,1 4-192 16,-2 1 64-16,2 1 0 0,2 2 0 0,4 3 0 15,4 0 128-15,3 0 0 0,4 1 0 0,4-5 0 16,4-2 0-16,4 0 0 0,3-1 0 0,3-3 0 16,3 2 0-16,3-4 144 0,3 1-16 0,0-3-128 15,4-4 304-15,1 0-48 0,2-1-16 0,2-3 0 16,1-5-48-16,1-1 0 0,2-2 0 0,1-2 0 16,0-4-48-16,0-2-16 0,-2-3 0 0,0 1 0 15,3 0-128-15,-1-1 192 0,-2-5-192 0,0 1 192 0,0-4-192 0,0-1 0 16,-2-1 144-16,-2-4-144 0,-1 3 0 0,-9 5 144 15,2 0-144-15,0-3 0 0,-1 3 0 0,-2-1 0 16,-2 0 0-16,-2 3 0 0,-2 0 0 0,-1 1 0 16,-1 3 0-16,-3-3 0 0,-2 3 0 0,0 1 0 15,-1 2-128-15,-9-1 128 0,2 2 0 0,1 1 0 16,1 1 0-16,3 0 0 0,0 1 0 0,10-3 0 16,-9 7 0-16,9-7 0 0,0 0 0 0,0 0 0 15,0 0 0-15,5 9 0 0,3-3-176 0,3 2 176 16,5-4-192-16,1 1 192 0,2 2-192 0,-5-4 192 15,2 3-192-15,2 4 192 0,2-2-144 0,1 3 144 16,0 0 0-16,0 1-144 0,1 2 144 0,14 13 0 16,-10-5-144-16,-4-6 144 0,-6-5 0 0,-4 2-144 0,-6-5 144 0,-1 1 0 15,-5-9 0-15,0 0 0 0,-5 7 0 0,-2 2 0 16,-2-5 0-16,-1 0 176 0,-6-2-48 0,-1 0-128 16,-4 0 272-16,1-2-48 0,-2 0-16 0,-1 0 0 15,0-2-208-15,12 2 176 0,-2 2-176 0,-2-4 160 31,2-1-528-31,-1 1-96 0,2-1-32 0</inkml:trace>
  <inkml:trace contextRef="#ctx0" brushRef="#br1" timeOffset="121109.19">31015 18359 34607 0,'-1'-14'1536'0,"1"14"320"0,4-10-1488 16,-4 10-368-16,6-8 0 0,3 0 0 15,1 3-1504-15,4 0-368 0,-1-4-80 0,-1 2-16 0</inkml:trace>
  <inkml:trace contextRef="#ctx0" brushRef="#br1" timeOffset="210137.62">10849 17910 6447 0,'0'0'576'0,"0"0"-576"16,0 0 0-16,0 0 0 0,0 0 1360 0,9-5 176 15,-9 5 16-15,0 0 16 0,0 0-576 0,0 0-112 16,0 0-32-16,0 0 0 0,0 0-64 0,0 0-16 15,0 0 0-15,0 0 0 0,0 0-80 0,0 0-32 16,0 0 0-16,0 0 0 0,0 0-80 0,0 0-32 0,0 0 0 16,0 0 0-16,0 0-160 0,0 0-48 0,-4 13 0 0,0 1 0 15,1 0-128-15,0 2-16 0,-2 2-16 16,0 0 0-16,0 0-48 0,0-1-128 0,-2 2 192 0,2 2-64 16,-1 3-128-16,-1-4 192 0,1-1-192 0,1 0 192 15,4-1-192-15,-2-3 0 0,1 1 144 0,0-5-144 16,1 1 0-16,0-1 144 0,0-2-144 0,1-9 0 15,0 0 208-15,0 0-64 0,0 0-16 0,0 0 0 16,0 0 128-16,0 0 32 0,0 0 0 0,10 7 0 16,0-1 16-16,-1-6 0 0,4 0 0 0,-1-2 0 15,2 1-16-15,3 0 0 0,-3 1 0 0,4-4 0 16,1 0-160-16,1 2-128 0,-1 0 144 0,5 1-144 16,3 0 0-16,3 1 0 0,0-1 0 0,1 1 0 15,5 0 0-15,2 0 0 0,5 0 0 0,4 1 0 0,2 1 128 0,4 2-128 16,3 2 0-16,2-3 144 0,3 0 16 15,2-3 0-15,-1 1 0 0,0 1 0 0,2 2 0 0,-1 1 0 16,1-1 0-16,0-1 0 0,0-1-32 0,-3-1 0 16,0 1 0-16,-2-1 0 0,-2 2 0 0,0 2-128 15,2-2 192-15,-3 3-64 0,1-4-128 0,0 3 0 16,2-1 0-16,-2-3 0 0,-3 2 128 0,4-1-128 16,-4 0 192-16,2 0-64 0,-1 1-128 0,0-2 0 15,0 0 144-15,-1 0-144 0,-2-1 0 0,-2 0 144 16,-2 0-144-16,0 0 0 0,-3-1 160 0,0 1-160 15,1 0 128-15,-1 0-128 0,-5 0 128 0,4 0-128 16,-4 0 128-16,0-1-128 0,-1 0 0 0,-2-2 128 16,0 3-128-16,-2 0 0 0,-3 3 0 0,1-1 128 0,-1 1-128 15,-2-2 0-15,0-1 128 0,-1 1-128 0,-4 2 0 0,2 1 128 16,-3-3 0-16,-1-1-128 0,-1-1 192 0,1 2-64 16,3 1 32-16,-2 1 0 0,-2 0 0 0,-2-2 0 15,-1 0-160-15,0 2 160 0,-1-1-160 0,-2 3 160 16,-1-2-32-16,-1-1 0 0,-2 0 0 0,1 0 0 15,-3 1-128-15,1 1 128 0,-11-4-128 0,11 6 128 16,-1-4-128-16,-10-2 192 0,8 3-192 0,-8-3 192 16,0 0-192-16,0 0 160 0,6 4-160 0,-6-4 160 15,0 0 0-15,0 0 0 0,0 0 0 0,0 0 0 16,9 5 16-16,-9-5 0 0,0 0 0 0,0 0 0 16,9-4 48-16,-9 4 16 0,9-4 0 0,-3 0 0 15,0-2 16-15,2-4 0 0,-2 0 0 0,3-2 0 16,3-4-48-16,-2-2 0 0,3-2 0 0,1-6 0 15,2 1 16-15,5-6 0 0,-1-2 0 0,1-2 0 0,0-3-32 0,0-2-16 16,1 2 0-16,0 2 0 0,-3 3-176 0,-1 8 0 16,-3 1 0-16,-3 5 128 0,-1 1-128 0,-1 4 0 15,-4 5 0-15,-2-1 0 0,-4 10-192 0,0 0 0 16,-8-5-16-16,-3 5 0 16,-4 2-2896-16,-2 6-576 0,-10 0-112 0,6 7-32 0</inkml:trace>
  <inkml:trace contextRef="#ctx0" brushRef="#br1" timeOffset="-37724.21">3939 13188 12431 0,'0'0'544'0,"4"-10"128"0,-3-3-544 0,2 0-128 16,-3 3 0-16,0 0 0 0,0 10 944 0,0-8 144 0,-1-4 48 0,-1 5 0 15,2 7-400-15,0 0-80 0,0 0-16 0,0 0 0 16,-1-11-192-16,1 11-64 0,0 0 0 0,0 0 0 15,0 0-64-15,0 0-32 0,0 0 0 0,0 0 0 16,0 0-80-16,-5 14-16 0,0 1 0 0,-1 6 0 16,-3 4 368-16,0 7 64 0,-1-1 16 0,1 6 0 15,-3 1-176-15,-1 4-16 0,0 7-16 0,0 0 0 16,-2 2-176-16,1 5-16 0,1 3-16 0,-1 5 0 16,-1 4-224-16,2 0 0 0,0 0 128 0,3 0-128 15,-1 1 160-15,0-2-16 0,-1 2 0 0,0 1 0 16,1 2 32-16,-3 0 0 0,1-3 0 0,4-1 0 15,-3-6-48-15,1 2-128 0,0 3 192 0,1-2-64 0,2 1 16 16,2-1 0-16,-1-4 0 0,1 2 0 0,0-3 0 16,-1 1 0-16,0 1 0 0,3 1 0 0,0 4 0 0,0 0 0 15,-2-1 0-15,2-3 0 0,-2-5-16 0,1 3 0 16,-2 0 0-16,3 3 0 0,1-2-128 0,-1 0 160 16,0-3-160-16,0-3 160 0,0-2 64 0,1 2 16 15,-2-4 0-15,2 1 0 0,-1-3 80 0,2 3 0 16,-1-6 16-16,-1 0 0 0,0 0-32 0,2-4-16 15,-2 1 0-15,0 0 0 0,0-2-96 0,1 2 0 16,-2-2-16-16,1 4 0 0,0-2-48 0,1 1-128 16,-2-5 192-16,2 2-64 0,0 2-128 0,0-4 128 15,1 1-128-15,1 0 128 0,-3-10 0 0,3 2 0 16,-1 0 0-16,2 0 0 0,-1-1 32 0,1-1 0 0,-1 2 0 16,1-1 0-16,0-2 0 0,0-3 0 0,0 1 0 15,0-2 0-15,-2 4-32 0,2-5 0 0,0 3 0 0,0-3 0 16,0 0-128-16,2-4 192 0,0-3-192 0,1 2 192 15,-2-1-48-15,2 0 0 0,-2-1 0 0,1-1 0 16,1 1 0-16,1-2 0 0,-3 1 0 0,2 0 0 16,0-1-144-16,-3 0 160 0,0 2-160 0,2-1 160 15,0-3-160-15,1-1 0 0,-1 0 0 0,1 1 0 16,1-2 128-16,-1-1-128 0,-3-11 0 0,6 15 128 16,-1-5-128-16,-2 2 160 0,-3-12-160 0,7 13 160 15,-1-4-160-15,1 1 192 0,-1-3-192 0,0 2 192 16,-6-9-192-16,8 7 0 0,-1 1 144 0,1-1-144 15,-8-7 128-15,10 6-128 0,-10-6 128 0,12 9-128 16,-3 0 0-16,-2 0 128 0,-7-9-128 0,9 6 0 0,-9-6 0 16,10 12 0-16,-1-3 0 0,-1 1 128 0,-8-10-128 0,11 7 0 15,-1 2 0-15,1-4 0 0,-1-1 0 16,1 1 144-16,-1-2-144 0,2-1 0 0,2 1 144 0,-3 1-144 16,3-4 0-16,-1 1 144 0,0 2-144 0,-1 0 0 15,0 0 144-15,1-1-144 0,1-2 0 0,1 3 0 16,0-1 0-16,2 1 128 0,0-3-128 0,1 1 0 15,0 2 0-15,2-1 0 0,1 2 0 0,0-1 128 16,2-2-128-16,1 3 0 0,2 2 0 0,-1-2 144 16,2 1-144-16,1 1 0 0,0-2 128 0,3-1-128 15,3-2 0-15,-3 2 0 0,0-2 128 0,1 1-128 16,2 3 0-16,0-1 0 0,-1-2 0 0,2 1 0 16,-2 1 128-16,4 3-128 0,1-4 0 0,0 1 0 0,-1 1 128 15,2 0-128-15,3-3 0 0,-1-1 0 0,-4 0 0 16,1 0 0-16,1-1 128 0,-2 0-128 0,1 2 0 0,0 0 0 15,0 1 128-15,2-1-128 0,-1 2 0 0,2-3 0 16,-2 2 0-16,1-2 0 0,-1 1 0 0,0-2 0 16,-2-2 128-16,1 2-128 0,-2-1 0 0,2 0 0 15,-1-1 0-15,1 1 0 0,-1-3 0 0,1 4 0 16,2 3 0-16,0-3 0 0,-3-3 128 0,3 2-128 16,0 0 0-16,0 0 0 0,-4-1 0 0,1 0 0 15,-1-1 0-15,0 3 0 0,-2 0 0 0,1 0 0 16,1-1 0-16,1 1 0 0,0 1 0 0,1 0 0 15,-5 2 0-15,3-2 0 0,0-1 0 0,0 0 0 16,0 0 0-16,-1 0 0 0,1 0 0 0,-2 2 0 16,0-1 0-16,1 1 0 0,-1 1 0 0,2-1 0 0,0 0 128 0,3-1-128 15,-3-2 0-15,4 2 0 0,3-1 0 0,-1 0 0 16,-1-1 0-16,1-2 0 16,0-1 0-16,-2 3 0 0,-2 2 0 0,2 2 0 0,-1-2 0 0,3 2 0 15,0-1 0-15,0 2 0 0,1 0 0 0,-1 2 0 16,3-2 0-16,-1 1 0 0,-1 3 0 0,1-2 0 15,-2 4 0-15,0-2 0 0,-1-2 0 0,3 3 0 16,-1-3 0-16,0 3 0 0,0-2 0 0,1 2 0 16,-1-3 0-16,0 2 0 0,-1-1 0 0,0-3 0 15,1 1 0-15,-1 0 0 0,1-2 0 0,-2 1 0 16,1-1 0-16,1 2 0 0,2 1 0 0,2-3 0 16,0 1 0-16,0 0 0 0,-3 1 0 0,1-1 0 0,-1-2 0 15,2 2 0-15,1 0 0 0,1 1 0 0,2-1 0 0,1-1 0 16,1-1 128-16,-1-1-128 0,0-1 0 0,-2 0 0 15,-1 2 0-15,2 3 0 0,0-4 0 0,-3 0 0 16,1 2 128-16,1-2-128 0,1 2 0 0,2-2 0 16,-1 0 0-16,-3 0 0 0,1-1 0 0,-1 3 0 15,0 2 0-15,2-2 0 0,-1 0 0 0,0 2 0 16,-2 2 0-16,1-5 0 0,2 2 0 0,0-1 0 16,0-1 0-16,0 2 0 0,0 0 0 0,0-2 0 15,0 2 0-15,0 0 0 0,2 1 0 0,1-1 0 16,-1-3 0-16,-1 2 0 0,-3-2 0 0,0 2 0 15,2-1 128-15,-2 3-128 0,2-1 0 0,-2-1 0 16,2 0 0-16,0 2 0 0,-3-1 0 0,2-1 0 16,-4-1 0-16,5 0 0 0,-3-2 0 0,-1 2 0 15,-2 3 0-15,2 0 0 0,1-3 0 0,0 1 0 0,0 1 0 0,3 1 0 16,-2-1 0-16,-1-1 0 0,-1-3 0 0,1 2 0 16,1 2 0-16,0 1 0 0,1-4 0 0,-1 2 0 15,2-2 0-15,-1 3 0 0,1 0 0 0,-1 0 0 16,-3-7 128-16,-1 3-128 0,-2 3 0 0,-1-3 0 15,0-3 0-15,0 3 0 0,-3 4 0 0,0-2 0 16,2 0 0-16,0-1 0 0,0-2 144 0,0-1-144 16,3-1 0-16,-2-1 144 0,0 1-16 0,0 1 0 15,-1-1 0-15,4-1 0 0,-2-1-128 0,0 3 160 16,2-1-160-16,-1-1 160 0,0-1-160 0,0-2 0 16,2 2 0-16,0-2 128 0,-3-2-128 0,0 3 0 15,0-3 0-15,0 4 0 0,-1 1 0 0,2-2 0 16,0-2 128-16,1 3-128 0,-1-2 0 0,1 0 0 0,2-2 0 15,-3 0 0-15,-1-1 0 0,2 0 0 0,-1-3 0 0,0 2 128 16,-3 1-128-16,3-2 0 0,-1 2 0 0,0-1 0 16,0 0 0-16,2 3 0 0,3-3 0 0,-2 4 128 15,-2-3-128-15,1 2 0 0,1-5 144 0,-2 4-144 16,1-3 0-16,0 2 144 0,2 1-144 0,0 0 0 16,2 0 144-16,-3-1-144 0,2 2 0 0,0-3 144 15,0 0-144-15,-2 0 0 0,0 3 144 0,1-2-144 16,0 3 0-16,1-2 128 0,2 2-128 0,2-4 0 15,-1 3 0-15,-2-1 128 0,0 3-128 0,-1 0 0 16,2-5 0-16,-1 5 128 0,2-2-128 0,0 3 0 16,0-3 0-16,1 0 0 0,0 0 0 0,-1-3 128 15,-2 1-128-15,2 1 0 0,0-4 0 0,-4 4 0 0,0-1 0 16,-1 4 0-16,-2-2 0 0,1 2 0 16,-3-1 0-16,-3 0 0 0,-2 3 0 0,0-1 0 0,-3 1 0 0,1-1 0 15,-5 1 0-15,1 0 0 0,-1-1 0 0,1 3 0 16,-3-1 0-16,-2 3 128 0,2 0-128 0,-2 1 0 15,-1 1 0-15,-2-2 0 0,0 0 0 0,-3 1 0 16,0 0 0-16,1 3 0 0,-5-2 0 0,1 0 0 16,-2-2 0-16,-1 1 0 0,0-1 0 0,0 1 0 15,-1-1 0-15,0 2 0 0,-2 0 0 0,-1 1 0 16,-2 0 0-16,-8-3 0 0,9 2 0 0,-9-2 0 16,9 5 0-16,-9-5 0 0,0 0 0 0,8 1 0 15,-8-1 0-15,0 0 0 0,8 4 0 0,-8-4 0 16,0 0 0-16,0 0 0 0,0 0 0 0,0 0 0 15,0 0 0-15,10 0 128 0,-2-3-128 0,-8 3 0 0,7-2 128 0,-7 2-128 16,8-10 128-16,-2 2-128 0,0-5 128 16,-1 2-128-16,-3-3 128 0,2-4-128 0,1-2 160 0,1-6-160 15,-2 0 176-15,1-5-176 0,0 1 192 0,0-2-192 16,2-4 224-16,-1 1-64 0,3-3-16 0,-1-2 0 16,-2-3-16-16,2-4-128 0,1 1 192 0,0-5-64 15,-1-5-128-15,4-3 0 0,-1-2 144 0,1-2-144 16,-1 2 0-16,4-3 128 0,-1-4-128 0,2-2 0 15,-1-3 0-15,1-2 0 0,1 8 0 0,2-2 0 16,3-5 0-16,-2-2 0 0,-2-3 0 0,0 2 128 16,-1 1-128-16,2 0 0 0,3-2 0 0,-2 0 0 15,-2 0 0-15,3 1 0 0,-1-7 0 0,-1 4 0 16,-1-2 0-16,0 2 0 0,-1-4 0 0,0-1 0 16,-1-3 0-16,2 3-160 0,0 4 160 0,0 1 0 0,1 0-128 0,-1-2 128 15,-2 0 0-15,-1 2 0 0,3 5 0 0,-3 1-128 16,1 1 128-16,-1-1 0 0,0-7 0 0,0 8 0 15,2 3 0-15,-1-1 0 0,-3-2 0 0,1 2-128 16,0 0 128-16,0 0 0 0,-1-2 0 0,1 3 0 16,1 2-128-16,2 4 128 0,-2-1 0 0,1 3 0 15,-2-2 0-15,4 5 0 0,-3-7 0 0,-1 6 0 16,0 4 0-16,0 1 0 0,-1 2 0 0,2 2 0 16,-2 0 0-16,-2 3 0 0,0 1 0 0,0-1-128 15,1 1 128-15,-1 2 0 0,-1-2 0 0,0 6 0 16,-1 2 0-16,0 1 0 0,0-2-128 0,0 4 128 15,0 0 0-15,-2 2 0 0,0 2 0 0,-2-1-128 0,-1-3 128 16,0 1 0-16,-2 2 0 0,-2 0 0 0,-1 2-128 0,-2 4 128 16,1 1 0-16,-2 1 0 0,-1 5-128 0,-2 0 128 15,0-1 0-15,-1 4 0 0,-1 1-128 0,-1 0 128 16,-1-1 0-16,-2 2 0 0,-2 0-128 0,-2 3 128 16,-3 1 0-16,-3 2-160 0,-1 0 160 0,-3 3-128 15,-5-2 128-15,-2 3-192 0,-3 3 192 0,-4-3-192 16,-2-1 192-16,-1 3-128 0,-3 0 128 0,-4-1-128 15,-4 0 128-15,-3 3 0 0,-3 0 0 0,-5 1 0 16,-3 1 0-16,-2-1-128 0,-3 0 128 0,-3 1-192 16,-5 3 192-16,-3 0 0 0,-4 0 0 0,-2 1 0 15,-4 3 0-15,-1-2 0 0,-1 4-176 0,-3-2 176 16,-2-3 0-16,2 0 0 0,-2-1 0 0,-3 1 0 16,-1 5 0-16,1-5 0 0,-2-2-128 0,-3 0 128 15,-3 8 0-15,3-4 0 0,-2-2 0 0,-1 0 160 0,-4 0-160 0,0 4 0 16,-1-2-192-16,-3-2 192 0,1-1 0 0,-4 2 0 15,-1 0 0-15,2 3 0 0,1-5-128 0,1 4 128 16,-2 1 0-16,-2-2 0 0,-3 1 0 0,1-2 0 16,0 4 0-16,0-3 0 0,-1-4 0 0,1 6 0 15,-1-1 0-15,1 2 0 0,0-3 0 0,-2 1 0 16,-2-2 0-16,2 2 0 0,-1 3 0 0,0 0 0 16,1-2 0-16,-1 2 0 0,-1-2 0 0,3 1 0 15,2-2 0-15,1 4 0 0,1-2 0 0,1 0 0 16,1-4 0-16,3 3 0 0,2-1 0 0,3 1 0 15,2-3 0-15,0 3 0 0,-1-2 0 0,4 4 0 16,3-8 0-16,0 3 0 0,-5 6 0 0,4-4 0 16,0 0 0-16,3-2 0 0,3 4 0 0,-1 0 0 0,3 3 0 0,1 1 0 15,1-5 0-15,2 4 0 0,-2 3 0 16,2-1 0-16,1-3 0 0,4-1 0 0,4 1 0 0,0-3 0 16,0 4 0-16,0 0 0 0,1-5 0 0,4 3 0 15,2-1 0-15,0 3 0 0,-1 1 0 0,-1-2 0 16,-2-2 0-16,2 1 0 0,2-3 0 0,1 3 0 15,1 1 0-15,-1 0 0 0,-2 1 0 0,3-3 0 16,2 2 0-16,4 2 0 0,2-3 0 0,0 1 0 16,-1-1 0-16,3-2 0 0,1 1 0 0,1-2 0 15,2 2 0-15,0-2 0 0,4 0 0 0,-1-1 0 16,1 0 0-16,1 2 0 0,-2-2 0 0,3 2 0 16,1-6 0-16,0 4 0 0,0-2 0 0,3 0 0 0,-1-1 0 0,2 1 0 15,-1 2 0-15,-2-2 0 0,2 1 0 0,1 0 0 16,2-2 0-16,1 1 0 0,-2-1 0 0,0-1 0 15,1-1 0-15,3 2 0 0,0-1 0 0,1 1 0 16,3 0 0-16,0 0 0 0,0-2 0 0,1 2 0 16,-3 0 128-16,3 0-128 0,0-3 0 0,2 2 0 15,-1-1 0-15,0-1 0 0,1 1 0 0,2 0 128 16,-1 1-128-16,3-1 128 0,0 2-128 0,2-3 0 16,1-1 0-16,1 2 0 0,0-1 0 0,3-1 0 15,0 0 0-15,1-1 0 0,1-2 0 0,3-1 0 16,0 4 0-16,1-2 0 0,1-1 0 0,2 1 192 0,0-2-64 15,0 3 0-15,0-1-128 0,2 1 0 16,4-3 0-16,2 3 0 0,-2 0 0 0,1 1 160 0,0 0-160 0,2-2 160 16,1 0-160-16,1 1 128 0,0-1-128 0,9 2 128 15,0 0-128-15,0 0 0 0,-4-2 0 0,4 2 0 16,0 0 0-16,0 0 0 0,0 0 0 0,14 5-176 31,4 4-1840-31,2 0-368 0,8 3-80 0</inkml:trace>
  <inkml:trace contextRef="#ctx0" brushRef="#br2" timeOffset="-29726.44">15561 6528 46079 0,'-18'-5'4096'0,"7"2"-3280"15,-2 2-656-15,2 1-160 0,1 0 0 0,1 1-256 16,9-1 64-16,-7 8 16 0,2 1 48 0,3 3 0 16,-1-2 0-16,7 4 0 15,1 2-2496-15,9-1-480 0</inkml:trace>
  <inkml:trace contextRef="#ctx0" brushRef="#br2" timeOffset="-16132.65">4497 18710 16527 0,'0'0'720'0,"0"0"176"0,0 0-720 0,0 0-176 16,3-8 0-16,-3 8 0 0,0 0 1536 0,0 0 288 0,0 0 48 0,0 0 16 15,0 0-688-15,0 0-144 16,9 5-32-16,-3 0 0 0,-6-5-544 0,6 13-112 16,1 5-32-16,0-1 0 0,1 1-64 0,2 1-16 15,2-1 0-15,0 0 0 0,0 0-48 0,0-1-16 0,1 0 0 0,1-1 0 16,-1 2 0-16,0-1 0 15,-2-2 0-15,3-1 0 0,-1 3-64 0,1 0 0 0,-2-3-128 0,0 2 192 16,-3-1-192-16,1-1 128 0,-1-4-128 0,-2 3 0 16,-3-3 128-16,1 0-128 0,0-2 0 0,-1 1 144 15,-4-9-320-15,0 0-64 0,5 7-16 0,-5-7-8848 16,0 0-1776-16</inkml:trace>
  <inkml:trace contextRef="#ctx0" brushRef="#br2" timeOffset="-15838.53">4912 18703 11055 0,'0'0'976'0,"-3"-9"-784"16,1 3-192-16,-1-2 0 0,3 8 2416 0,0 0 432 15,-8-6 96-15,1 2 0 0,7 4-928 0,-8 0-192 16,-2 4-32-16,2 1-16 0,-1 0-688 0,-1 1-128 15,-1 8-16-15,-2 2-16 0,-1 2-144 0,-1 2-16 16,-2 0-16-16,0 4 0 0,-4 3-160 0,2-2-16 16,-1 3-16-16,1 0 0 0,0 2-304 0,1 1-64 15,1-3-16-15,1 0 0 0,-2-6-176 0,3 1 0 16,2 0 144-16,3-4-144 0,2-3 0 0,3-4 0 16,0-3 0-16,5-9 0 15,0 0-560-15,0 0-128 0,0 0-16 0,0 0-16 16,17-11-2400-16,-3-1-464 0</inkml:trace>
  <inkml:trace contextRef="#ctx0" brushRef="#br2" timeOffset="-15509.03">4994 18858 11967 0,'0'0'528'0,"0"0"112"0,0 0-512 0,0 0-128 0,12-1 0 0,-12 1 0 0,10-1 3488 0,-10 1 672 15,11-4 128-15,-11 4 16 0,12 2-2736 0,-12-2-544 16,10 6-128-16,-10-6 0 0,6 8-384 0,-6-8-64 16,4 12 0-16,-3-1-16 0,-3 5-128 0,-5-1-32 15,-1-2 0-15,-1-2 0 0,-4 2 32 0,0 1 0 16,-3 0 0-16,2-2 0 0,-4 2 16 0,5 0 0 16,1-4 0-16,1 1 0 0,2 1-80 0,3-5-16 15,0 2 0-15,6-9 0 0,0 0-16 0,0 0 0 16,0 0 0-16,9 5 0 0,2-4 176 0,4 0 16 15,3-2 16-15,4-3 0 0,3-2 16 0,3-1 0 16,3 1 0-16,0-5 0 0,1 3-256 0,-1-2-48 16,-3 0-128-16,-3 1 192 0,-1 0-192 0,-3 1-192 15,-6 4 48-15,-2 2-11760 16,-13 2-2368-16</inkml:trace>
  <inkml:trace contextRef="#ctx0" brushRef="#br2" timeOffset="-15114.38">4093 19428 7359 0,'0'0'656'0,"0"0"-528"15,-9 1-128-15,9-1 0 0,0 0 2800 0,0 0 528 16,0 0 96-16,0 0 32 0,0 0-1632 0,0 0-320 16,14 5-64-16,4-2-16 0,2-3-272 0,4 0-64 15,4-2-16-15,2 1 0 0,1-1-96 0,5 0-16 16,3 1 0-16,3-2 0 0,3 1-80 0,3 1-32 15,4-1 0-15,2 1 0 0,-1 0-192 0,-2 1-32 16,-2-1-16-16,-2 1 0 0,-1 2-256 0,-3-1-48 16,-3 1-16-16,-3-2 0 0,-3 0-288 0,-3 2 160 15,-5 1-160-15,-2-1 128 0,-1-2-128 0,-5 2 0 16,-4 1 0-16,-3 1 0 16,-11-4-1312-16,0 0-288 0,0 0-64 0,0 0-13888 0</inkml:trace>
  <inkml:trace contextRef="#ctx0" brushRef="#br2" timeOffset="-14763.74">4394 19684 18431 0,'0'0'816'0,"0"0"160"0,0 0-784 0,0 0-192 16,0 0 0-16,-7 2 0 0,7-2 2192 0,0 0 400 15,-4 9 80-15,3 2 16 0,1-1-1344 0,2 3-272 16,2 1-48-16,4 0-16 0,-1 2-176 0,2 3-16 16,0 2-16-16,1 0 0 0,-1 1-240 0,0 3-48 15,0-2-16-15,0 3 0 0,-2 0-160 0,1-1-16 16,-2 1-16-16,1-2 0 0,-1 1-160 0,0-3-16 15,-1-1-128-15,1-2 192 0,-1-1-192 0,2 1 128 16,0-3-128-16,-2 0 0 0,0-5 0 0,-1 2 0 16,-2-2 0-16,2-3 0 15,-4-8-320-15,0 0-144 0,0 0-48 0,0 0-10448 16,0 0-2096-16</inkml:trace>
  <inkml:trace contextRef="#ctx0" brushRef="#br2" timeOffset="-14503.37">4718 19753 18431 0,'-10'3'1632'0,"0"-1"-1312"0,-1 1-320 0,-2-1 0 16,-2 2 1984-16,-3 2 320 0,0 2 64 0,-2 3 0 15,-3 1-720-15,1-1-160 0,1 5-16 0,-1-1-16 16,0 1-432-16,1 2-64 0,-2 0-32 0,3-1 0 15,1 0-320-15,-1 1-64 0,0 2-16 0,2-4 0 0,3-4-304 0,-1 2-64 16,0 2-16-16,2-2 0 0,2-2-144 0,0 1 0 16,2-2 0-16,1-3 0 0,3 1-208 0,6-9-128 15,0 0-32-15,0 0 0 16,0 0-2560-16,0 0-512 0</inkml:trace>
  <inkml:trace contextRef="#ctx0" brushRef="#br2" timeOffset="-14267.23">4736 19958 21183 0,'0'0'1888'15,"0"0"-1504"-15,-6 9-384 0,-3 1 0 0,-2 3 2496 0,5-3 448 16,-4 2 64-16,3 4 32 0,-2-2-1328 0,1 0-272 15,-1 1-48-15,0 0-16 0,2 0-672 0,0 2-144 0,2-1-32 16,0 1 0-16,-2-2-352 0,1-1-176 0,1 1 160 0,2 1-160 31,-1-1-944-31,4-1-272 0,-2-3-64 0,2 1-14896 0</inkml:trace>
  <inkml:trace contextRef="#ctx0" brushRef="#br2" timeOffset="-13166.05">5913 19238 12319 0,'0'0'544'0,"0"0"112"0,0 0-528 0,0 0-128 16,0 0 0-16,0 0 0 0,0 0 1392 0,0 0 240 16,0 0 48-16,0 0 16 0,0 0-208 0,0 0-32 15,0 0-16-15,0 0 0 0,0 0-208 0,0 0-32 16,0 0-16-16,0 0 0 0,0 0-144 0,14 5-16 16,-1-6-16-16,6 0 0 0,1 2-224 0,7-2-32 15,0-2-16-15,5-1 0 0,-1 1-336 0,2-1-64 16,2 3-16-16,-1-2 0 0,0 2-192 0,-2 0-128 15,-3-3 128-15,-3 4-128 16,-6 4-272-16,-2-2-128 0,-3 1-32 0,-3 0-9840 16,-12-3-1968-16</inkml:trace>
  <inkml:trace contextRef="#ctx0" brushRef="#br2" timeOffset="-13003.99">6014 19480 21183 0,'0'0'944'0,"0"0"192"0,0 0-912 0,0 0-224 0,0 0 0 0,0 0 0 15,0 0 2752-15,0 0 496 0,12 0 96 0,1 0 32 16,2 0-1648-16,3-1-336 0,2-1-64 0,5 1-16 16,1 0-592-16,0-2-112 0,-2 1-32 0,-1-1 0 15,-2 2-448-15,2 1-128 0,-1 1 0 0,0 2-11840 16,-2-1-2432-16</inkml:trace>
  <inkml:trace contextRef="#ctx0" brushRef="#br2" timeOffset="-11217.33">7205 18758 11967 0,'0'0'528'0,"-10"-3"112"0,2 2-512 0,8 1-128 0,-8-3 0 15,8 3 0-15,-7-5 2032 0,7 5 368 0,0 0 80 16,0 0 16-16,-7-6-864 0,7 6-160 0,0 0-48 0,5-8 0 16,4 2-432-16,4 2-96 0,2-3 0 0,3 3-16 15,1 1-304-15,3 2-48 0,2-3-16 0,1-1 0 16,3 1-128-16,0 2-48 0,-1 0 0 0,0 2 0 0,-3 2-48 0,-1 2-16 16,-2 1 0-16,-2 1 0 0,-5-1-144 0,-2 7-128 15,-3-2 144-15,-2 2-144 0,-4 2 0 0,-1 3 0 16,-3-1 0-16,-5 2 0 0,-6-1 0 0,0 2 176 15,-2 1-176-15,-3-1 160 0,-1-1-160 0,-1-1 0 16,-1-1 144-16,0-1-144 0,-2-2 128 0,2 0-128 16,-2 1 128-16,8-2-128 0,0-1 0 0,4 0 128 15,2-3-128-15,4 1 0 0,4-9 0 0,0 0 0 16,4 7 0-16,4 3 0 0,2-2 0 0,4 1 0 16,4-3 0-16,0 6 0 0,-4-2 0 0,2 3 0 15,-1 1 0-15,-1-2-128 0,-1 5 128 0,-1-2 0 16,-4 0 0-16,-1 1 0 0,-3-2 0 0,-4 2 0 15,-2-2 0-15,-2 0 128 0,-1 0 128 0,-2 1 16 16,-1-1 16-16,-3-2 0 0,-6 0 192 0,-1 1 32 16,-2-7 16-16,-2 3 0 0,2 0-128 0,0-1-16 15,-2 1-16-15,-1-5 0 0,-1-2-192 0,0-2-48 16,0-1 0-16,1-2 0 0,0 1-128 0,3-6 0 16,-1-1 0-16,7 3 128 15,3 0-1488-15,1-2-304 0,5-4-64 0,3 2-13920 0</inkml:trace>
  <inkml:trace contextRef="#ctx0" brushRef="#br2" timeOffset="-10684.43">7795 19172 4607 0,'0'0'400'0,"0"0"-400"15,0 0 0-15,0 0 0 0,0 0 3584 0,0 0 640 16,0 0 128-16,0 0 32 0,0 0-2464 0,0 0-480 15,0 0-96-15,11 4-32 0,3 0-320 0,0 0-64 16,2-4-16-16,2-3 0 0,1 1-208 0,0-1-32 16,0-1-16-16,2 2 0 0,-1-2-64 0,-1-3-16 15,-1 1 0-15,0-1 0 0,0 1-160 0,-2 1-32 16,-2-4-16-16,-1 3 0 0,-2 1-112 0,-1-3-32 16,-2 1 0-16,-2 3 0 0,-1-4-224 0,-5 8 0 15,0 0 128-15,0-7-128 0,-2-2 128 0,-3 4 0 16,-1 1-128-16,-6 1 192 0,1 2-32 0,-2 1-16 0,-5 3 0 0,-2-1 0 15,1 2 16-15,-3 5 0 0,-2-1 0 0,-1 4 0 16,-3 0 32-16,0 3 0 0,1 1 0 0,1 3 0 16,5-1-192-16,2-1 192 0,1-3-192 15,4 1 192-15,4-4-64 0,4 1 0 0,2-1 0 0,5-2 0 16,3 1 0-16,6-3-128 0,1-2 192 0,6 1-64 16,1-3 112-16,3-1 16 0,5 0 0 0,0-2 0 15,1-2-128-15,1 0 0 0,-1-1-128 0,-1 1 192 16,1-5-400-16,-1 5-96 0,-2 1-16 0,0-1-11264 15,-1 2-2272-15</inkml:trace>
  <inkml:trace contextRef="#ctx0" brushRef="#br2" timeOffset="-10318.05">8299 18884 5519 0,'0'0'496'0,"0"0"-496"15,0 0 0-15,0 0 0 0,0 0 2992 0,0 0 496 0,0 0 96 0,0 0 32 16,0 0-1568-16,0 0-320 0,0 0-64 0,13-2-16 16,-13 2-368-16,13-2-64 0,-2-1 0 0,2 3-16 15,-1-1-112-15,4 0-32 0,3-2 0 0,0 2 0 16,-1-2-272-16,-1 3-48 0,0-1-16 0,-2 0 0 16,0 0-352-16,1-1-80 0,-2 2-16 0,0 2 0 15,-3-2-272-15,1 1 0 0,-2 1 128 0,0 0-128 16,0-1-1024-1,0 2-272-15,-10-3-48 0,10 2-13440 0</inkml:trace>
  <inkml:trace contextRef="#ctx0" brushRef="#br2" timeOffset="-9902.9">8722 18697 2751 0,'0'0'256'0,"0"0"-256"16,0 0 0-16,0 0 0 0,0 0 4176 0,0 0 800 15,0 0 144-15,0 0 48 0,0 0-2800 0,6-8-544 16,1-1-112-16,3 3-32 0,2 2-736 0,-1-1-160 15,4-1-16-15,1 2-16 0,2 3-304 0,-2-1-48 16,-1 1-16-16,-1 4 0 0,-1-1-192 0,-3 5-64 0,0 1 0 0,-5 4 0 16,-1-3-128-16,-1 3 0 15,-3 0 0-15,-4 3-176 0,-2 2 176 0,-5 0 0 0,0 3 128 0,-2-3-128 16,-1 0 176-16,0-2-48 0,0 0 0 0,0-2 0 16,2-3 288-16,0 2 48 0,2-5 16 0,2 2 0 15,8-9 208-15,-5 8 32 0,5-8 16 0,0 0 0 16,0 0-256-16,0 0-48 0,9 10-16 0,3-6 0 0,0-4 0 15,2 0 0-15,0-3 0 0,2 2 0 0,-1 0-256 0,0-1-160 16,0-1 192-16,1 1-192 16,0 1-928-16,-1 0-288 0,2 0-64 0,-1 1-9840 15,0 0-1952-15</inkml:trace>
  <inkml:trace contextRef="#ctx0" brushRef="#br2" timeOffset="-9611.67">9357 18595 21135 0,'0'0'928'0,"0"0"208"0,0 0-912 0,0 0-224 0,0 0 0 0,-5 8 0 15,-2 3 1328-15,-2-1 208 0,-1 4 64 0,-1 4 0 16,-2 1-512-16,0 3-80 0,1 1-32 0,0-2 0 15,2 2-224-15,1 0-48 16,0 1-16-16,3-3 0 0,2-2-304 0,2 0-48 0,0 1-16 0,2-2 0 16,3-3-192-16,2 0-128 15,0-2 128-15,1-4-128 0,-6-9 0 0,8 11 144 0,-2-4-144 16,-6-7 0-16,8 10 0 0,-8-10-272 0,8 5 16 0,-8-5-9792 16,0 0-1984-16</inkml:trace>
  <inkml:trace contextRef="#ctx0" brushRef="#br2" timeOffset="-9462.8">9204 18824 23039 0,'13'-3'2048'0,"-2"0"-1648"15,2-1-400-15,2 1 0 0,1-3 1392 0,3 2 192 16,1 2 32-16,3-1 16 0,1 2-368 0,3-2-80 16,-3 3-16-16,3 0 0 0,-2 1-880 0,-1 2-288 15,-2 0 160-15,-4 3-10000 16,-4 3-2000-16</inkml:trace>
  <inkml:trace contextRef="#ctx0" brushRef="#br2" timeOffset="-8548.18">6511 19806 10127 0,'0'0'896'0,"0"0"-704"16,0 0-192-16,0 0 0 0,-8 0 2000 0,8 0 368 15,0 0 80-15,0 0 16 0,0 0-864 0,0 0-160 16,8-6-32-16,3 1-16 0,1-1-336 0,5 1-64 16,1 0-16-16,8-1 0 0,2 1 16 0,7 0 0 15,6 1 0-15,5-3 0 0,3-1-64 0,3-1-16 16,0 2 0-16,2 3 0 0,0-4-192 0,4 4-32 15,1 3-16-15,6 1 0 0,4 1-368 0,-2-1-80 16,-1 0-16-16,2 3 0 0,-1 2-208 0,0 0 176 16,1 0-176-16,2 0 160 0,0-1-160 0,-3-3 160 15,-1 1-160-15,-1-2 160 0,-2-2-32 0,2 2-128 16,1 0 192-16,2 0-64 0,-2-2 32 0,-4-3 0 16,-2-2 0-16,-4 4 0 0,-2 0-160 0,-1-1 192 15,-5 3-192-15,-1 0 192 0,-3 1-192 0,0 1 128 16,-7 0-128-16,-2-1 128 0,-3-1-128 0,-7 1 0 15,-6-1 0-15,-3 1 0 16,-6 2-448-16,-10-2-64 0,0 0 0 0,0 0-10912 16,0 0-2176-16</inkml:trace>
  <inkml:trace contextRef="#ctx0" brushRef="#br2" timeOffset="-7750.79">6732 20155 14223 0,'0'0'624'0,"0"0"144"0,0 0-624 0,-9 1-144 15,1-2 0-15,8 1 0 0,0 0 1152 0,0 0 208 16,-9 0 48-16,9 0 0 0,0 0-192 0,0 0-16 16,0 0-16-16,0 0 0 0,0 0-176 0,0 0-48 0,13 4 0 0,1-1 0 15,0-1 32-15,3 0 0 16,0-1 0-16,3 1 0 0,-1 2-96 0,2-4 0 15,-2-2-16-15,2 1 0 0,-1 0-48 0,-1-1 0 0,0-1 0 0,-1 0 0 16,-2 2-320-16,0 0-64 16,-4 1 0-16,0-2-16 0,-2 1-304 0,-10 1-128 15,0 0 128-15,0 0-128 0,10 0-128 0,-10 0-128 0,0 0 0 16,0 0-11008 0,0 0-2176-16</inkml:trace>
  <inkml:trace contextRef="#ctx0" brushRef="#br2" timeOffset="-7187.09">7509 20099 11055 0,'0'0'976'0,"0"0"-784"16,0 0-192-16,0 0 0 0,0 0 1872 0,-6 6 336 16,0 2 64-16,6-8 16 0,0 0-816 0,0 0-144 15,-1 7-48-15,1-7 0 0,-3 8-320 0,3-8-64 16,0 0 0-16,0 0-16 0,8 9 16 0,2-4 16 0,2-2 0 0,-1 0 0 15,0-3-16-15,1 2 0 16,-1-6 0-16,2 3 0 0,1-2-208 0,0 0-48 16,-1 2-16-16,-1-1 0 0,0-2-176 0,-2-1-16 15,0 0-16-15,0 1 0 0,0-1-208 0,-1-2-32 0,-1 2-16 0,-8 5 0 16,8-6-160-16,-3-2 160 16,-5 8-160-16,4-7 160 0,-2-3-160 0,-2 10 160 0,-2-9-160 0,-2 0 160 15,-1 2-160-15,-2 1 0 0,-2 0 0 0,2 3 0 16,-3 3 0-16,-1 0 0 0,-3 4-192 0,0 1 192 15,0 4-176-15,-3-1 176 0,-1 2-128 0,-4 4 128 16,-2-2 0-16,1 5-128 0,3 2 128 0,-3-1 0 16,0 2 0-16,3-1 0 0,2 0 0 0,1 0-128 15,2 2 128-15,4-5 0 0,1-2 0 0,2-4 0 16,3 2 0-16,2-3 0 0,5 1 0 0,3-4 0 16,2 1 0-16,5-2 192 0,3-4-64 0,0 0 0 0,1-2 0 0,3 0 0 15,1-3 0-15,0-2 0 0,2 0-128 0,-2 3 0 16,2-1-128-16,-2 0 128 15,-1 1-1632-15,0 2-240 0,-1 0-48 0,0 1-13232 16</inkml:trace>
  <inkml:trace contextRef="#ctx0" brushRef="#br2" timeOffset="-6768.69">8096 20043 11967 0,'0'0'1072'0,"0"0"-864"0,0 0-208 0,0 0 0 0,0 0 1856 0,9-5 320 15,-2 1 64-15,2 1 0 0,0 1-352 0,0-1-80 16,1 1-16-16,3-3 0 0,-2 1-640 0,3 1-128 15,3 0-16-15,-1-3-16 0,2 1-304 0,1 2-64 16,0 0-16-16,0-3 0 0,-1 3-368 0,-3 1-80 16,-2 0-16-16,-3 2 0 15,-10 0-1488-15,0 0-320 0,0 0-48 0</inkml:trace>
  <inkml:trace contextRef="#ctx0" brushRef="#br2" timeOffset="-6302.92">8478 19880 17615 0,'0'0'768'0,"0"0"192"0,0 0-768 0,0 0-192 0,7-7 0 0,-7 7 0 16,0 0 1200-16,11-6 208 0,-1-1 32 0,1 2 16 15,-1 1-448-15,-1 1-96 0,2 1-16 0,-1-2 0 16,0 2-304-16,-10 2-64 0,12 0-16 0,-12 0 0 16,10 6-224-16,-10-6-48 0,0 0-16 0,6 8 0 15,-3 4-224-15,-3-2 128 0,-1 2-128 0,-2 1 0 0,-2-3 192 0,0 1-48 16,-1 2-16-16,-2-3 0 0,-2 3 64 0,0-1 16 15,-1-1 0-15,1 0 0 0,-1-3 16 0,3 1 0 16,-2-4 0-16,5 1 0 0,5-6 0 0,-4 9 0 16,4-9 0-16,0 0 0 0,0 0 32 0,0 0 0 15,0 0 0-15,8 4 0 0,-8-4 224 0,14 2 48 16,0-2 16-16,0-1 0 0,-2 0-160 0,2-1-48 16,2 1 0-16,0 0 0 0,-1 0-208 0,1-1-128 15,-1 0 128-15,0-1-128 0,0 2 0 0,-1-2 128 16,-1 1-128-16,1-1 0 0,-2 2 0 0,-1-1 0 15,-11 2 0-15,11-3 0 16,0-2-2384-16,-4 1-400 0</inkml:trace>
  <inkml:trace contextRef="#ctx0" brushRef="#br2" timeOffset="-6004.02">9019 19803 13823 0,'0'0'608'0,"0"0"128"0,0 0-592 0,0 0-144 0,0 0 0 0,-3 9 0 16,3-9 2208-16,-5 10 416 0,0 1 64 0,-3 1 32 16,-3-1-1376-16,-1 2-288 0,1-2-48 0,1-2-16 0,1 1-480 0,3-1-80 15,0 1-32-15,4-1 0 0,2-9-160 0,-6 13-48 16,3 0 0-16,2-3 0 0,1-10-64 0,2 13-128 15,2-3 176-15,0 0-176 0,0 0 208 0,0-2-64 16,-4-8-16-16,10 12 0 0,-3-3-128 0,1 1 0 16,0-2 0-16,-2 0 0 0,-6-8-256 0,9 5-96 15,-9-5-16-15,7 5 0 16,-7-5-1792-16,0 0-352 0</inkml:trace>
  <inkml:trace contextRef="#ctx0" brushRef="#br2" timeOffset="-5827.58">8739 19953 2751 0,'0'0'256'0,"14"-4"-256"16,4 0 0-16,3-1 0 0,5 4 5072 0,-1-3 976 16,2-1 192-16,1 1 32 0,2 0-4000 0,1-1-800 15,-3-1-176-15,0 1-16 0,0 0-832 0,-2-1-176 0,2 1-16 0,-5 2-13824 16</inkml:trace>
  <inkml:trace contextRef="#ctx0" brushRef="#br2" timeOffset="-4811.46">9325 18394 6447 0,'0'0'576'0,"0"0"-576"0,0 0 0 0,0 0 0 0,0 0 2048 0,-9-1 288 15,-2 1 64-15,-2 5 16 0,-1 0-1120 0,-3 7-208 16,-2-2-64-16,-1 4 0 16,-2 4-704-16,0-1-160 0,-3 4-32 0,-3 3 0 0,0 5 416 0,-3 4 80 15,-2 4 16-15,-6 4 0 0,-4 4 16 0,-4 2 16 16,-2 3 0-16,-2 5 0 0,-3 6-224 0,2-2-64 16,-4 6 0-16,2-1 0 0,2 1-160 0,-3-9-32 15,-2-3-16-15,0-3 0 0,-1-3-176 0,5-3 128 16,2-6-128-16,2-2 128 0,2-1-128 0,-1 1-256 15,3-4 64-15,-4-2-7488 16,-3 1-1488-16</inkml:trace>
  <inkml:trace contextRef="#ctx0" brushRef="#br2" timeOffset="-4198.32">8323 19751 4607 0,'0'0'400'0,"-10"-3"-400"0,0 0 0 0,-3 2 0 15,-1 1 2640-15,-1 1 448 16,-1 2 96-16,-4 2 16 0,-1 3-1968 0,-3-2-384 16,-3 4-80-16,-4 0 0 0,0 6-176 0,-5 0-16 0,-2 3-16 15,-1 2 0-15,-7 1 96 0,-6 1 32 0,-9 1 0 0,-2 8 0 16,1 4-192-16,-4 2-48 0,-4 5 0 0,-7 0 0 16,-6 7-256-16,-3-4-48 0,-1-2-16 0,6-2 0 15,4 1-128-15,6-1 0 0,1 0 144 0,8-2-144 16,5-5-272-1,5-3-128-15,3-3-32 0</inkml:trace>
  <inkml:trace contextRef="#ctx0" brushRef="#br2" timeOffset="-3303.19">9996 19374 15663 0,'0'0'1392'15,"0"0"-1120"-15,0 0-272 0,0 0 0 0,0 0 1104 0,0 0 176 16,0 0 16-16,12-2 16 0,2 0-32 0,3 0-16 16,2-1 0-16,2-2 0 0,0 0-352 0,7 1-64 15,3 2-16-15,1-1 0 0,1-3-240 0,1 2-48 16,0 4-16-16,1 0 0 0,-1 0-320 0,-2 0-64 15,-7 1-16-15,-3 2 0 16,-4 2-912-16,-4-1-192 0,-4-2-48 0</inkml:trace>
  <inkml:trace contextRef="#ctx0" brushRef="#br2" timeOffset="-3136.29">9992 19656 21935 0,'0'0'960'0,"0"0"224"0,12 0-944 0,-3-2-240 16,1-1 0-16,3-3 0 0,1 4 1248 0,5-4 208 0,5 0 32 0,0-3 16 16,4 2-624-16,1-2-128 15,0 1-32-15,-1-1 0 0,-1 3-720 0,0-3-320 0,-2 3 32 0</inkml:trace>
  <inkml:trace contextRef="#ctx0" brushRef="#br2" timeOffset="-2448.22">11266 19215 10127 0,'-13'-7'448'0,"13"7"96"0,-7-4-544 0,0-1 0 0,1-1 0 0,6 6 0 16,-4-8 2832-16,4 8 464 16,-1-10 96-16,1 10 0 0,5-12-1568 0,3 3-320 0,0-2-64 0,4 2-16 15,1 3-624-15,2-2-128 0,3-2-32 0,2 4 0 16,4 2-144-16,5 1-48 16,1 1 0-16,1-1 0 0,1 2 48 0,1 2 0 0,0 4 0 0,2-1 0 15,-6 2-176-15,-4 5-48 0,-3-3 0 0,-4 5 0 16,-4 2-272-16,-3 1 128 0,-2-1-128 0,-6 1 0 15,-2 0 0-15,-4 1 0 0,-4 4 0 0,-4-1 0 16,-3 1 0-16,-1-2 0 0,-3 0 0 0,-2-2 0 16,-3-3 0-16,0-3 0 0,-1 1 0 0,1 1 0 0,3-5 0 15,-3 1 0-15,0-4 0 0,4 1 0 0,3 2 0 16,4-5 0-16,3-1 0 0,9-2 0 0,0 0 128 0,0 0-128 16,0 0 0-16,10 1 0 0,3 0 0 15,4 3 0-15,0 2 128 0,4-1-128 0,0 6 0 0,5-2 0 16,2 2 0-16,-2 0 0 0,0 3 0 0,-3 0 0 15,-2 2 0-15,-2-2 0 0,-3-3 0 0,-4 3 0 16,-1 3 144-16,-4-3-144 0,-2 1 192 0,-2-1-48 16,-6 4-16-16,1-2 0 0,-6 1 192 0,-2-1 48 15,-4-1 0-15,-4-1 0 0,-2 2 176 0,-6-4 32 16,-5 2 16-16,-1 2 0 0,-4-8-144 0,-2 3-48 16,-3-4 0-16,1 2 0 0,-2-2-192 0,0-1-32 15,-1-1-16-15,2 1 0 0,0 1-160 0,4-2 0 0,4-1 0 0,2-1 0 31,0 1-2496-31,4-4-448 0</inkml:trace>
  <inkml:trace contextRef="#ctx0" brushRef="#br2" timeOffset="-459.84">12427 19405 20783 0,'0'0'912'0,"13"-1"208"0,3-2-896 0,3 0-224 0,1-2 0 0,3 3 0 15,1-1 800-15,4 1 112 0,4-2 32 0,1-2 0 16,0 0-256-16,0 3-48 0,3-4-16 0,2 4 0 16,-1-1-400-16,-3 2-80 0,-4 1-16 0,-3 1 0 15,-3 1-384-15,-5 1-96 0,-5-1-16 0,-5 2-11216 16</inkml:trace>
  <inkml:trace contextRef="#ctx0" brushRef="#br2" timeOffset="-275.86">12515 19645 8287 0,'-17'9'736'0,"8"-8"-592"0,1-1-144 0,8 0 0 0,0 0 2688 0,0 0 496 16,0 0 96-16,10-1 32 0,3-3-1568 0,4-2-304 15,2-1-64-15,4 2-16 0,2-2-608 0,3 0-128 16,0-3-32-16,0 3 0 0,1 0-128 0,3-2-16 15,2 3-16-15,0 0 0 0,0 2-176 16,-3 0-16-16,2 3-16 0,-2-2 0 0,1 1-224 0,-4-1-160 16,-3 2 32-16,-3 0-8576 15,-2-1-1696-15</inkml:trace>
  <inkml:trace contextRef="#ctx0" brushRef="#br2" timeOffset="51.88">12798 19170 23951 0,'0'0'1056'0,"0"0"224"0,3-12-1024 0,3 6-256 0,2-2 0 0,3 3 0 15,1 1 432-15,4 2 16 0,3-1 16 0,4 3 0 16,2 2 208-16,5 0 32 0,10 1 16 0,-1 2 0 15,3 6-80-15,0-1-32 0,-2 3 0 0,-2 2 0 16,-3 2-160-16,0 4-16 0,-4 5-16 0,-4-1 0 16,-4 6-224-16,-4-1-32 0,-4 5-16 0,-3-1 0 15,-5-1 32-15,-3 3 0 0,-4 2 0 0,-2-1 0 16,-2-3-48-16,-4-1-128 0,-2 0 192 0,-1-5-64 16,-7-3 0-16,0-3 0 0,-2 0 0 0,-1-3 0 0,1-3-128 0,1-1 192 15,-1-1-192-15,-1 0 192 16,2-2-1120-16,3-3-224 0,2-5-32 0,2-3-12848 15</inkml:trace>
  <inkml:trace contextRef="#ctx0" brushRef="#br2" timeOffset="489.04">14258 19059 10127 0,'0'0'896'0,"0"0"-704"0,0-13-192 0,0 13 0 15,0 0 2112-15,0 0 400 0,5-5 80 0,-5 5 16 16,0 0-1184-16,13 2-224 0,-4 1-48 0,1 5-16 16,0 3-224-16,3 6-32 0,0 1-16 0,1 8 0 0,2 5-240 15,1 1-48-15,-2-2-16 0,0 2 0 0,0 4-48 16,-1-2 0-16,-1-1 0 0,-1 0 0 0,-1 1-240 0,-1-3-48 15,0-4-16-15,-1 2 0 0,-2-4-80 0,-1 1-128 16,-1-5 176-16,-1 0-176 0,0-2-128 0,-4-3-144 16,-2-1-32-16,2-4 0 15,0 0-2208-15,0-11-448 0</inkml:trace>
  <inkml:trace contextRef="#ctx0" brushRef="#br2" timeOffset="722.74">14703 19040 22111 0,'0'0'1968'0,"0"0"-1584"0,0 0-384 0,-11 0 0 16,-1 0 688-16,0 5 48 0,0 1 16 0,-3 8 0 16,-3 3 384-16,-1 3 80 0,0 3 0 0,-1 6 16 15,-1 6-448-15,1-1-80 0,0-1-32 0,-1 1 0 16,1 2-176-16,1 2-48 0,-2 2 0 0,1 1 0 15,-1-2-208-15,3-3-48 0,0-2-16 0,3 0 0 16,1-2-176-16,2-2 0 0,2-4 0 0,1 2 0 31,2-7-1456-31,4-2-320 0,0-2-64 0</inkml:trace>
  <inkml:trace contextRef="#ctx0" brushRef="#br2" timeOffset="1088.95">14852 19493 5519 0,'0'0'496'0,"0"0"-496"16,0 0 0-16,0 0 0 0,0 0 3696 0,4 10 640 0,-2 4 128 0,-2 0 16 15,-2 1-2384-15,-2-1-496 0,-1-3-80 0,-3 5-32 16,-1-2-464-16,-4 2-112 16,1 1-16-16,-2 0 0 0,-3 2-80 0,2-1-32 15,-3 0 0-15,0-1 0 0,2-6-208 0,2 0-64 0,2 3 0 0,2-5 0 16,1 0-208-16,3-4-48 0,6-5-16 0,0 0 0 16,-1 10-48-16,1-10 0 0,0 0 0 0,13 6 0 15,2-1 192-15,3-2 16 0,2 1 16 0,2-2 0 16,-1-2-192-16,2 0-32 0,0 1-16 0,1-2 0 15,0-2-176-15,0-1 0 0,0 0 0 0,-1 2 0 16,-2 1 0-16,-2-1 0 0,-1-3 0 0,-3-1-11520 16,-1 1-2176-16</inkml:trace>
  <inkml:trace contextRef="#ctx0" brushRef="#br2" timeOffset="1437.01">15247 19040 10127 0,'0'0'448'0,"0"0"96"0,0 0-544 0,0 0 0 0,0 0 0 0,0 0 0 15,0 0 2800-15,0 0 448 0,0 0 80 16,0 0 32-16,10 5-1456 0,2-4-304 0,2-3-48 0,1 1-16 16,3 1-592-16,0-6-128 0,1 0-32 0,2 0 0 15,1-2-416-15,1 2-96 0,-2 1-16 0,0-2 0 16,-2 2-256-16,-4 3 0 0,-2-1-208 0,-3 1-9072 15,-10 2-1824-15</inkml:trace>
  <inkml:trace contextRef="#ctx0" brushRef="#br2" timeOffset="1596.96">15326 19224 29087 0,'0'0'1280'0,"0"0"272"0,10-7-1232 0,3 2-320 0,-3 1 0 0,3-3 0 0,1-3 816 0,1 3 96 15,5-5 32-15,1 1 0 16,0 3-336-16,1-3-64 0,-2 1-16 0,1-3 0 0,-1 6-528 0,-1 0-352 16,-3 2 48-16,2-3-9712 15,-4 2-1952-15</inkml:trace>
  <inkml:trace contextRef="#ctx0" brushRef="#br2" timeOffset="2190.99">16067 18678 15663 0,'0'0'688'0,"-9"0"144"0,9 0-656 0,-9-2-176 0,2 0 0 0,7 2 0 16,0 0 1440-16,0 0 256 0,-5-6 48 0,5 6 16 15,-2-11-288-15,5 4-48 0,-3 7-16 0,6-10 0 16,6 2-464-16,-1-1-112 0,2 5 0 0,-1 2-16 15,2-2-320-15,2 3-64 0,-1-3-16 0,1 5 0 0,0 4-176 0,-1 2-48 16,-1 5 0-16,-3 0 0 0,-3 3-192 0,-3 3 144 16,-2 1-144-16,-3 0 128 0,-7-1-128 0,-3 3 128 15,-4 0-128-15,-1-1 128 0,-2-2 112 0,0 1 16 16,-1-1 0-16,0-1 0 0,0 1-128 0,2-3-128 16,2-3 176-16,2-1-176 0,2 1 0 0,4-3 0 15,-1 0 0-15,7-9 0 0,0 0 0 0,0 0 0 16,8 8 0-16,2 1 0 0,3-4 208 0,1 2-64 15,1 3-16-15,2-2 0 0,-1 3-128 0,2 2 0 16,0-3 144-16,-2 3-144 0,-2 3 0 0,-2-1 0 16,-5 3 0-16,-3-1 0 0,-3-3 0 0,-2 1 0 0,-7 3 0 15,-2-2 0-15,-2-2 288 0,-4 0-16 0,-1-6 0 0,-3 3 0 16,0-2 240-16,-3 1 32 0,-1-5 16 0,0 3 0 16,-1-3-224-16,2 0-32 0,-1 2-16 0,1-4 0 15,1 0-288-15,3-3 0 0,1 0 0 0,5 0 0 31,2-3-1056-31,5-3-272 0,-1 0-48 0,5-3-14384 0</inkml:trace>
  <inkml:trace contextRef="#ctx0" brushRef="#br2" timeOffset="2514.6">16708 18542 21183 0,'0'0'1888'0,"0"0"-1504"15,0 0-384-15,0 0 0 0,0 0 704 0,0 0 64 16,9 4 0-16,-9-4 16 0,11 10 416 0,-1 1 80 15,-1-1 0-15,-1 3 16 0,-1 6-592 0,3 5-112 16,1-1-16-16,-1-1-16 0,-1-2-112 0,0 3-32 16,1-1 0-16,0 0 0 0,-1 3-240 0,0-4-48 15,-2 0-128-15,2-4 192 0,-1 2-192 0,0-1 0 16,-5-4 0-16,4 1 0 16,-2 1-896-16,0-2-256 0,0-3-64 0,-5-11-12080 0</inkml:trace>
  <inkml:trace contextRef="#ctx0" brushRef="#br2" timeOffset="2782.32">17107 18464 13823 0,'0'0'1216'0,"-3"-7"-960"0,3 7-256 0,0 0 0 16,0 0 2432-16,-9-4 432 0,-1 4 80 0,0 4 32 15,-3 1-1200-15,-2 7-240 0,-7 4-64 0,1 3 0 16,-1 2-448-16,-1 9-80 0,-2 4-32 0,-2-1 0 0,-2 3-272 16,0-1-48-16,2-1-16 0,0 2 0 0,2 0-192 0,2-3-32 15,3-3-16-15,2-2 0 0,3 0-208 0,2 1-128 16,2-5 160-16,2 1-160 0,0-1 0 0,2-5 0 16,2-3 0-16,3-4 0 15,-2-2-1184-15,4-10-224 0,0 0-64 0,0 0-13312 0</inkml:trace>
  <inkml:trace contextRef="#ctx0" brushRef="#br2" timeOffset="3069.54">17329 18715 28559 0,'0'0'2544'0,"-1"12"-2032"0,-2 4-512 0,-2 3 0 15,-2 5 208-15,-2 2-48 0,-1-4-16 0,-3-177 0 16,-4 365 960-16,1-180 192 0,-2-1 48 0,3 3 0 16,0 1-576-16,1-1-96 0,1-4-32 0,3 0 0 15,0-1-384-15,4-1-64 0,1-3-32 0,2-2 0 16,-1-2-160-16,4-4 128 0,0-1-128 0,0 0 128 15,2-4-1296-15,1 0-272 0,-3-10-48 0,0 0-16 0</inkml:trace>
  <inkml:trace contextRef="#ctx0" brushRef="#br2" timeOffset="4321.86">17939 18319 11055 0,'8'-2'976'0,"2"-1"-784"0,-1-3-192 0,0 0 0 16,1 0 1472-16,-2 1 256 0,-2-4 64 0,0 4 0 15,0-2-320-15,-3 0-48 0,-3 7-16 0,4-9 0 16,-1-3-304-16,-2 3-64 0,-1 9-16 0,-3-9 0 16,1 3-224-16,-2-3-48 0,-1 2-16 0,-3 0 0 15,-2 2-112-15,-2 0-32 0,-4-6 0 0,-3 4 0 16,-4-5-128-16,-2 5-16 0,-4-2-16 0,-3 1 0 15,-4-5-176-15,1 3-48 0,-5 1 0 0,2-2 0 16,-3 3-32-16,0-1-16 0,-5 3 0 0,-5 2 0 16,-4-2-160-16,-2 1 128 0,-3 0-128 0,1-3 128 0,-1 2-128 0,-2 1 160 15,1-2-160-15,-6 5 160 0,-4-1-16 0,-4 2 0 16,-1-2 0-16,2 2 0 0,3 1-144 0,-3 0 0 16,1 1 0-16,-6 2 0 0,-5 1 0 0,0 1 0 15,-1-1 0-15,2 0 128 0,2 3-128 0,0 2 192 16,-2 0-192-16,3 1 192 0,1 2-48 0,4-1 0 15,5 2 0-15,3 3 0 0,2 1-144 0,0 1 192 16,-1-2-192-16,0 1 192 0,1-1-192 0,4 2 160 16,1 1-160-16,3 3 160 0,0-1-32 0,1 3-128 15,-2 2 192-15,-1-1-64 0,-2 4-128 0,5-2 192 16,3 4-192-16,2 0 192 0,1 0-192 0,5-1 128 16,0 3-128-16,-1 3 128 0,1 1-128 0,5 0 128 0,1-4-128 15,-1 0 128-15,-3 1 0 0,8 2-128 0,1-4 192 0,1 3-64 16,3-1-128-16,1-1 0 0,-1-1 0 0,2 3 0 15,-1 1 0-15,3 3 0 0,0-1 0 0,1 2 128 16,2-3-128-16,2-1 0 0,1-1 144 0,2-3-144 16,1-4 128-16,1 0-128 0,4-4 160 0,-1 4-160 15,4-1 160-15,3 5-160 0,1-1 160 0,1 1-160 16,0 0 128-16,1 0-128 0,1 0 0 0,-2 1 144 16,4-2-144-16,1 4 0 0,2-5 0 0,-2 1 0 15,3-5 0-15,1 4 0 0,0-6 0 0,1 1 0 16,2-2 0-16,2-1 0 0,2 1 0 0,0 2 0 15,0-3 0-15,2-1 0 0,0 0 128 0,2-2-128 16,1-3 0-16,1 1 0 0,-2-3 0 0,4 1 128 0,2-1-128 16,2 2 0-16,2-2 144 0,-1 2-144 0,2-1 0 15,-1-1 128-15,5 1-128 0,2 0 0 0,1-1 0 0,2 0 0 16,1-1 0-16,1-3 0 0,-2 0 0 0,0-2 144 16,1 0-144-16,0-6 0 0,6 1 176 0,1-2-176 15,1 0 160-15,5 1-160 0,2-5 240 0,3-1-48 16,1-1-16-16,0-4 0 0,-3 0-16 0,3 0 0 15,1 1 0-15,0-1 0 0,0 4-32 0,2 1 0 16,2-4 0-16,-4 2 0 0,0-1-128 0,-2-1 192 16,-2 0-192-16,-1-1 192 0,-1 3-192 0,0-2 0 15,1 3 0-15,0 1 128 0,1-3-128 0,-3-1 192 16,0 2-192-16,-2-3 192 0,-2 1-192 0,1-1 192 16,0 3-192-16,1-3 192 0,-2 1-192 0,4 2 192 0,-2-3-192 0,-1 0 192 15,-2-1-64-15,-2 1 0 0,-4-2 0 0,-2-3 0 16,-1 1 16-16,-2 1 0 0,2 1 0 0,-1 1 0 15,-3-4-144-15,1 0 160 0,0 0-160 0,4 2 160 16,1-2-160-16,0 0 0 0,0 2 0 0,2-1 128 16,-1-2-128-16,-1-2 0 0,-1-1 0 0,1 1 0 15,0-1 0-15,0 0 128 0,1 2-128 0,-3-1 0 16,0 4 0-16,1 1 0 0,0-4 0 0,0 0 0 16,-2 1 128-16,1-1-128 0,-1 1 0 0,-2-1 128 15,-2-3 32-15,-2-1 0 0,0-2 0 0,-1 1 0 16,0-3 32-16,3 1 0 0,-4-2 0 0,2-4 0 15,0-2-32-15,3-1 0 0,0-2 0 0,2-3 0 16,2 1-160-16,-1-4 192 0,1-3-192 0,-2-2 192 16,-2 2-192-16,0 1 160 0,-4-4-160 0,-4 4 160 0,-1-1 32 0,-3 1 0 15,-2 3 0-15,-3-3 0 0,-5 0 32 0,0 1 16 16,-5-6 0-16,-1 5 0 0,-1-4-80 0,-3 4-16 16,-3 0 0-16,1-3 0 0,-2-4-144 0,-1 4 0 15,-4 0 0-15,-1 5 128 0,-2 1-128 0,1 4 0 16,-1 3 0-16,0 4 0 0,-1 0-192 0,-1 4-80 15,-3 1-16-15,1 5 0 16,-3 7-2144-16,1-1-416 0,2 3-96 0</inkml:trace>
  <inkml:trace contextRef="#ctx0" brushRef="#br0" timeOffset="44415.8">10782 19494 6447 0,'0'0'576'0,"0"0"-576"0,0 0 0 15,0 0 0-15,0 0 2720 0,0 0 432 16,0 0 96-16,0 0 16 0,0 0-1472 0,0 0-304 0,0 0-48 0,0 0-16 15,0 0-304-15,0 0-64 0,0 0-16 0,0 0 0 16,0 0-96-16,0 0-32 0,0 0 0 0,0 0 0 16,10-3 32-16,-1-1 0 0,-9 4 0 0,11-6 0 15,-1 1-144-15,2 2-32 0,1 0 0 0,-1-2 0 16,2 1-160-16,1 1-32 0,2-1-16 0,0-1 0 16,-1 1-96-16,-1 2-16 0,-1-1 0 0,3 3 0 15,-3-2-80-15,0 1-32 0,0-2 0 0,-2 3 0 16,5-4-80-16,-4 3-32 0,-3 0 0 0,-10 1 0 15,0 0-32-15,0 0-16 0,0 0 0 0,0 0 0 16,0 0-48-16,0 0-128 0,0 0 192 0,-8 7-64 16,-6-2 48-16,0 0 0 0,-4 2 0 0,-1-1 0 15,-1-1-16-15,-3 2 0 0,-4-4 0 0,1 0 0 0,0 1-160 16,1 0 192-16,1-1-192 0,1-1 192 16,3-4-192-16,2 2 0 0,1 2 144 0,5-1-144 0,3-1 0 15,9 0 128-15,0 0-128 0,0 0 0 0,0 0 160 0,0 0-32 16,0 0-128-16,0 0 192 0,15-6 128 0,4 1 32 15,0 1 0-15,6 0 0 0,1-2-176 0,-1 2-48 16,1 0 0-16,-1 0 0 0,-1-1-128 0,-2 2 0 16,-2 1 144-16,-1 1-144 0,-1 1 128 0,-3 0-128 15,-1 0 128-15,-2 1-128 0,-12-1 0 0,0 0 144 16,0 0-144-16,0 0 0 0,0 0 128 0,0 0-128 16,0 0 0-16,-9 11 0 0,-3-4 144 0,-2-1-144 15,-2 2 0-15,-1-6 144 0,-2 1 16 0,-1-1 0 16,-3 3 0-16,0-1 0 0,2-1-160 0,0-1 0 0,1 2 0 15,2 1 0-15,3-1 0 0,2 0 0 0,3-2 0 0,10-2 0 16,0 0 0-16,0 0 0 0,0 0 0 0,0 0 0 16,0 0 0-16,0 0 0 0,13-2 0 0,2-1 0 15,2-1 0-15,0-1 0 0,1 2 0 0,1-1 0 16,0 1 0-16,-1 1 0 0,-4 2 0 16,0-2 0-16,0-1 0 0,-3-1 0 0,-11 4 128 0,0 0-128 15,11-1 0-15,-11 1 0 0,0 0 0 0,0 0 0 16,0 0 0-16,0 0 0 0,-9 3 0 0,-3 0 128 15,-2-1-128-15,-2 1 0 0,-3 0 0 0,-2-2 128 16,1 0-128-16,0 2 0 0,-1 0 0 0,2 1 0 16,0-1 0-16,1-1 0 0,2 0 0 0,3-1 0 15,3 0 0-15,10-1 0 0,0 0 0 0,0 0 0 16,0 0 0-16,0 0 0 0,0 0 0 0,0 0 0 16,0 0 0-16,11-1 0 0,3 0 0 0,2-1 0 0,1 0 0 0,1-1 0 15,-1-1 0-15,-1 2 0 0,0-1 0 0,0 1 0 16,2 1 0-16,-3-1 0 0,-2 2 0 0,-3 0 160 15,-10 0-160-15,0 0 160 0,0 0-160 0,0 0 0 16,0 0 0-16,0 0-176 0,0 0 176 0,0 0 0 16,-13 2 128-16,1-1-128 0,-2 0 0 0,-2 0 0 15,0 1 0-15,-1 0 0 0,1-1 0 0,1-1 0 16,1 0 0-16,0 2 0 0,1-2 0 0,0 2 0 16,0-1 0-16,6-1 128 0,7 0-128 0,0 0 0 15,0 0 0-15,0 0 128 0,0 0-128 0,0 0 0 16,0 0 0-16,0 0 128 0,0 0-128 0,11 2 0 15,-1-1 0-15,1 2 128 0,-11-3-128 0,11 1 0 0,-1 1 0 0,-10-2 128 16,0 0-128-16,0 0 0 0,0 0 0 0,0 0 0 16,0 0 0-16,0 0 0 0,-7 9 0 0,-2-4 0 15,-3 0 0-15,0 2 128 0,-2-2-128 0,-2-4 0 16,-2 0 0-16,2-1 128 0,-1 0-128 0,2 0 0 16,0 0 0-16,2-1 0 0,2 0 0 0,1-2 128 31,1-2-672-31,9 5-128 0,-5-6-32 0,5 6-13712 0,-2-6-2752 0</inkml:trace>
  <inkml:trace contextRef="#ctx0" brushRef="#br0" timeOffset="45555.43">15410 18722 20271 0,'0'0'896'0,"0"0"192"0,0 0-880 0,0 0-208 16,0 0 0-16,-7-6 0 0,7 6 1728 0,0 0 288 0,-5-6 64 0,5 6 16 16,0 0-656-16,0 0-128 0,0 0-32 0,0 0 0 15,0 0-448-15,0 0-80 0,0 0-32 0,0 0 0 16,0 0-192-16,12-3-32 0,-3 3-16 0,2-1 0 16,1-2-96-16,0 2-32 0,2 1 0 0,2 0 0 15,-1 0 32-15,1 0 16 0,2 1 0 0,1 0 0 16,0 1 0-16,2-1 0 0,-1-1 0 0,0 1 0 15,1-1-16-15,-1 0-16 0,-2 0 0 0,-2 0 0 16,-2 0-48-16,-1 2-16 0,-2-4 0 0,0 2 0 16,-11 0-128-16,0 0-32 0,0 0 0 0,0 0 0 15,0 0-16-15,0 0 0 0,0 0 0 0,0 0 0 16,-13 3 64-16,-2-1 0 0,-3 3 0 0,-5-2 0 16,-1 0-16-16,-3-2 0 0,-1-1 0 0,1 0 0 15,-3 1-176-15,3 0 160 0,1-1-160 0,-1 2 160 0,0 0-160 0,6 1 0 16,4 1 0-16,6-2 128 0,0-3-128 0,11 1 0 15,0 0 0-15,0 0 0 0,0 0 0 0,0 0 0 16,17-5 128-16,3 2-128 0,6 2 0 0,-1 0 160 16,4-2-160-16,1 2 160 0,0 1-160 0,1 1 0 15,0-1 144-15,0 0-144 0,-3 0 0 0,-3 0 128 16,-2 0-128-16,-2 0 0 0,-2-1 208 0,-5 1-16 16,-4-1-16-16,-10 1 0 0,0 0-176 0,0 0 0 15,0 0 0-15,0 0 0 0,-12 2 128 0,0 1-128 16,-5-1 192-16,-1 1-64 0,-1-1 0 0,-4 0 0 15,-2-2 0-15,-1 1 0 0,1 0-128 0,1-1 160 16,-2-1-160-16,5 0 160 0,1 1-160 0,2 0 0 0,4 0 0 16,2 1 0-16,2 0 0 0,10-1 0 15,0 0 0-15,0 0 0 0,0 0 0 0,0 0 0 0,13 0 0 0,1 1 0 16,1-2 0-16,3 0 160 0,0-2-160 0,1 3 160 16,1 0-160-16,-1 2 0 0,-1-1 0 0,-3-1 0 15,-1-1 0-15,-1 1 0 0,-13 0 0 0,10 1 0 31,-10-1-656-31,0 0-176 0,0 0-16 0,0 0-16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0:35:41.41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5687 7829 12319 0,'0'0'544'0,"9"0"112"0,0-2-528 0,1-1-128 0,-1-1 0 0,0 3 0 15,-2-2 848-15,0 1 144 0,-7 2 32 0,6-4 0 16,-6 4-256-16,0 0-64 0,0 0 0 0,0 0 0 16,1-6-48-16,-1 2-16 0,0 4 0 0,-5-8 0 15,-2 2 48-15,-2 1 0 0,-3-3 0 0,-2 3 0 0,-3 1-96 0,-3-2-16 16,-1 0 0-16,-2 1 0 0,-1-4-64 0,-3 1 0 15,-1-2-16-15,-2 2 0 16,-5-3 0-16,-2 2 0 0,-2-4 0 0,-3 2 0 0,-2 1-16 0,-3-4 0 16,-2-2 0-16,0 2 0 0,-2 0-128 0,-1-1-32 15,-3-1 0-15,-2-1 0 0,0 1-80 0,-4 0-32 16,0 1 0-16,-2-1 0 0,-3-4-48 0,-1 1-16 16,1 3 0-16,-4-1 0 0,-4 2 32 0,-1-1 0 15,-1-1 0-15,-2 1 0 0,1-1-48 0,-3 2-128 16,-2 2 192-16,-1 3-64 0,0-3-128 0,3 2 0 15,1 1 144-15,-1-1-144 0,0 5 0 0,0-3 128 16,0 2-128-16,3 0 0 0,0-3 144 0,-2 4-144 16,2-2 192-16,-1 4-192 0,-1 2 144 0,0 0-144 15,-1-1 0-15,3-1 144 0,-1 2-16 0,1 4 0 16,3 2 0-16,-1-2 0 0,3 1-128 0,0-2 0 16,2 1 0-16,6 2 0 0,-1 1 0 0,2 0 0 15,4 1 0-15,0 2 0 0,3-1 0 0,2 3 128 16,-1-4-128-16,3 6 0 0,0-2 0 0,1 4 128 0,1 0-128 0,1-1 0 15,-1 2 0-15,1 1 0 0,-1 2 0 16,1-1 0-16,-2-2 0 0,4 1 0 0,-3 1 0 16,6 1 0-16,-2 1 0 0,13-5 0 0,-3-1 0 0,1 3 0 15,-1 1 0-15,2 3 0 0,3 4 0 0,-1 0 0 16,3 4 0-16,-6 9 0 0,1 0 0 0,5-3 0 16,3-3 0-16,1-1 0 0,1-1 0 0,4-3 0 15,0-1 0-15,2-3 0 0,1-2 0 0,5-2 0 0,-1 1 0 0,4 0 0 16,3 2 0-16,2 0 0 0,3 3 0 15,3 2 0-15,3 3 0 0,4 0 0 0,4 3 0 16,2 1 0-16,3 0 0 0,3 1 0 0,4-2 0 0,1-3 0 16,3 2 0-16,5-6 0 0,1 1 0 0,-2-10 128 15,4 1-128-15,5 1 0 0,2 2 192 0,7 0-32 16,3-1-16-16,4 3 0 0,1 0-144 0,23 8 0 16,1-2-160-16,-3-5 160 0,0 0 0 0,-1-3 0 15,2-2 0-15,2-2 0 0,-1-2 192 0,4 2-64 16,-1-4 0-16,-1-1-128 0,0 0 192 0,1-3-192 15,-1 0 192-15,1 0-192 0,0 1 176 0,-1-3-176 16,-3 2 160-16,2 0-160 0,-2-2 160 0,-1 4-160 16,-1-5 160-16,-3 5-160 0,1-1 0 0,0 1 0 15,2-4 0-15,-1-1 0 0,-3 1 0 0,0-1 0 16,-2-1 0-16,1 0 0 0,0-3 0 0,-3-1 128 16,-1-3-128-16,-2 1 0 0,0-1 128 0,-1 2-128 15,-1-3 0-15,-1-1 144 0,-1 0-16 0,-2 0-128 16,-2-5 192-16,-1 3-64 0,2-1-128 0,-3 0 128 0,-1 0-128 15,-1-2 128-15,0 0-128 0,0 0 128 16,0-3-128-16,-3-1 128 0,4 0-128 0,-3-2 192 0,-2-2-192 16,0-3 192-16,1-1-48 0,1-1 0 0,-4 1 0 0,1-2 0 15,-1 0 48-15,-1 1 16 0,-2-4 0 0,-1 2 0 16,-3-3 16-16,-1 1 0 0,-4-1 0 0,-2 2 0 16,-2-5 0-16,-4 2 0 0,-5 1 0 0,-2-5 0 15,-4-2 64-15,-4-1 16 0,-3-3 0 0,-6-1 0 16,-3-6-80-16,-3 3-16 0,-4-2 0 0,-4 2 0 0,-3-4-208 0,-3 4 144 15,-3 0-144-15,-2 5 128 0,-4 2-128 0,-3 2 0 16,-8-2 0-16,-4 6 0 16,-7-1-512-16,-6 2 32 0,-5 3 0 0,-3 1 0 15,-3 2-1456-15,-2 4-304 0,-3 2-48 0,-3 5-8816 16,-2 2-1760-16</inkml:trace>
  <inkml:trace contextRef="#ctx0" brushRef="#br0" timeOffset="3002.98">24914 7594 21183 0,'-4'-29'944'0,"4"16"192"0,0-1-912 0,2-2-224 15,1-2 0-15,1 0 0 0,0 0 624 0,1 2 80 16,-1 0 0-16,2-4 16 0,-1 6 544 0,2 3 96 15,-2-1 32-15,0 6 0 0,-5 6-432 0,0 0-64 16,0 0-32-16,0 0 0 0,0 0-288 0,0 0-64 16,2 9-16-16,-2 3 0 0,-2 5-208 0,-2 7-32 15,-2 9-16-15,-2 9 0 0,0 4-32 0,-1 6 0 16,1 4 0-16,-3 6 0 0,-1 3-64 0,0 7-16 16,1 9 0-16,-4 28 0 0,-1-15-128 0,2-8 160 0,2-2-160 0,0-10 160 15,2-7-16-15,1-6 0 0,-1-3 0 0,1-4 0 16,0-5 112-16,2-6 32 0,-1-4 0 0,0-3 0 15,2-4-32-15,1-5 0 0,1-4 0 0,4-4 0 16,0-2-64-16,0-4-32 0,0-6 0 0,0-7 0 16,0 0-160-16,0 0 0 0,0 0 0 0,9-11 0 15,0-8-1152-15,0-5-272 16,0-3-48-16,1-4-16 0,0 1-1520 0,0-6-320 0</inkml:trace>
  <inkml:trace contextRef="#ctx0" brushRef="#br0" timeOffset="4024.26">24844 7739 26895 0,'1'-20'1184'0,"2"12"256"0,2-5-1152 0,3 1-288 16,2 0 0-16,5-3 0 0,4 1 240 0,5-1-16 16,4-3 0-16,8 1 0 0,7 1 400 0,4 1 80 15,3-2 0-15,3-1 16 0,0-3-32 0,6 0-16 16,3 0 0-16,7 0 0 0,6 5-224 0,4-1-32 15,2 1-16-15,2-2 0 0,3 1-160 0,3 2-48 16,3 2 0-16,0-1 0 0,2-1 0 0,-1 4-16 16,4 1 0-16,1-2 0 0,1 5 128 0,-1-4 16 15,0 1 16-15,1 0 0 0,0 4-16 0,1-3 0 16,-1 1 0-16,2-2 0 0,-1 2-48 0,2-2-16 16,0 3 0-16,-1-2 0 0,0 1-64 0,-1 3 0 0,2-1-16 15,-3 2 0-15,-4 1-48 0,2 3-128 0,-3-1 192 0,1 1-64 16,-1-1-128-16,-1 1 128 0,-4 0-128 0,-1 0 128 15,0 1-128-15,1 0 0 0,-4-1 0 0,1 2 128 16,-3-1-128-16,-4 1 0 0,-3 1 144 0,1-1-144 16,1 4 0-16,-3-4 0 0,-1 3 0 0,-1 0 128 15,-3 2-128-15,-1-5 0 0,-2 1 0 0,-1 2 0 16,2 2 0-16,-5-2 0 0,-3 2 0 0,-1-1 128 0,-6-3-128 16,-3 1 0-16,-3-2 0 0,-3 3 0 0,-3-4 0 15,-2 3 144-15,-2-2-144 0,0 0 0 0,-4 1 128 0,-4-1-128 16,-3-1 0-16,-1 2 0 0,-3-3 0 0,-3 0 0 15,-3 0 0-15,-1 0 0 0,-2 0 0 0,-1 1 0 16,-2 0 128-16,-3 1-128 0,-2-1 0 0,1 0 0 16,-6-1 0-16,7 3 0 0,-2 1 0 0,0 1 0 15,0-1 0-15,2-1 0 0,-2 4 0 0,-3 2 0 16,4-2 0-16,-3 5 0 0,0-1 0 0,-2 1 0 16,0 2 0-16,-1 2 0 0,0-1 0 0,-1 4 0 15,-1 3 0-15,-5 2 0 0,1 3 0 0,-7 3 0 16,-1 3 0-16,-4 8 0 0,-2 1 0 0,-3 8 0 15,-3 2 0-15,-2 5 0 0,-2 4 0 0,0 9 0 16,1 9 0-16,1-1-144 0,1 4 144 0,4-2 0 16,4 4-144-16,2-2 144 0,5 6 0 0,2-1 0 15,3-2 0-15,6 0 0 0,-2-8 0 0,3-4 0 16,-1-5 0-16,0-9 0 0,-2-4 0 0,-1-8 0 16,-1-7 0-16,0-4 0 0,0-6 192 0,0-7-64 0,-1-1 0 0,-1-6 0 15,1-3 256-15,0 0 32 0,-1-7 16 0,2 1 0 16,0-1-112-16,5-6-32 0,-6 2 0 0,6-2 0 15,-8 0-112-15,1 2-32 0,-1-1 0 0,0-1 0 16,1-1-144-16,-2 1 0 0,0 0 0 0,-3 0 128 16,-3-2-128-16,1 0 0 0,-2-1 0 0,-2 0 0 0,-1-1 0 15,-1 0 0-15,-3 1 0 0,-3 0 128 16,-2-3-128-16,-2 4 0 0,-3-1 0 0,-5 1 128 16,-4 2-128-16,-4-1 0 0,-2-1 0 0,-5 1 0 15,-5-2 0-15,-3 0 0 0,-4 0 0 0,-5 2 0 0,-4 1 0 0,-4-1 0 16,-6-2 0-16,-3-2 0 0,-2-1 0 0,-3 1 0 15,-5-1 0-15,-5-1 128 0,-3 0-128 0,-3-3 0 16,-4 1 0-16,-3-2 0 0,-4 2 0 0,-1-2 128 16,-3-1-128-16,2 3 0 0,-1-2 0 0,3 2 0 15,1-1 128-15,-1 2-128 0,1-2 0 0,0 4 0 16,4-2 0-16,-1 0 128 0,1 2-128 0,-2-3 0 16,-2 0 0-16,-38-5 128 0,20 4-128 0,11 0 160 15,4-5-160-15,9 3 160 0,7 3-32 0,-1-1 0 16,3 2 0-16,3 0 0 0,2 1-128 0,7 3 0 15,5-1 0-15,6 2 128 0,4-3-128 0,4 4 0 16,2-1 144-16,10-2-144 0,9 3 0 0,7-1 144 16,4 1-144-16,9 0 0 0,8 0 0 0,5-1 0 15,4-2 0-15,7 1 0 0,7 4 0 0,3-8 0 16,5-4 0-16,6-1 0 16,5-2-1056-16,7 1-112 0,6-1-32 0,5 0 0 15,1 2-1696-15,7 1-352 0</inkml:trace>
  <inkml:trace contextRef="#ctx0" brushRef="#br0" timeOffset="4876.14">23645 8676 12895 0,'0'0'1152'0,"-10"-2"-928"16,-2-4-224-16,1 4 0 0,4-1 1536 0,7 3 256 15,-9 1 48-15,9-1 16 0,0 0-448 0,-8 3-96 16,8-3-16-16,0 0 0 0,0 0 80 0,-5-7 16 16,3-3 0-16,3 1 0 0,4-2-176 0,1-3-48 15,2-4 0-15,3-1 0 0,3-2-384 0,4-4-80 0,0-5 0 0,0-1-16 16,0 1-256-16,1-6-48 0,2-2-16 0,1-6 0 15,-2-5-112-15,3 0 0 0,3-6-16 0,-1-2 0 16,-1-3-112-16,-1 3-128 0,-3 4 176 0,1 3-176 16,-4 11 128-16,0 6-128 0,-4 10 0 0,-1 4 0 15,0 3 0-15,-1 5 0 0,-1 5 0 0,1 3 0 16,-3 3 0-16,4 4 0 0,-2 3 0 0,-1 7-144 16,-1 4 144-16,1 4 0 0,-1 3-144 0,0 2 144 15,-3 3 0-15,0 2 0 0,0-1 0 0,0 3 0 16,-1 0-128-16,1 3 128 0,0 1 0 0,0 3 0 15,-2-3 0-15,1-3 0 0,1-6-144 0,-1 0 144 0,-4-1 0 16,0-4 0-16,-2-1 0 0,0-1 0 16,-3-1 0-16,-3-2 0 0,-1-6 128 0,-3-2-128 0,-5-2 240 15,-5-2 0-15,-6-1 0 0,-3 0 0 0,-4-6 32 0,-3-3 16 16,-2-1 0-16,-4-1 0 0,-1-6-80 0,-4 3-16 16,4-8 0-16,-3 1 0 0,0-3-192 0,1-2 144 15,0-3-144-15,5-1 128 0,5 2-128 0,6-1 0 16,3 2 144-16,5-2-144 0,5 1 0 0,6 1 0 0,6-1 0 0,6-2 0 15,5 0 0-15,5 2 0 16,7-3 0-16,6 2-128 0,6 3 128 0,7 1-192 16,4 1 192-16,5 1-192 0,3-1 192 0,2 2-128 15,0-1 128-15,6 1-128 0,3-1 128 0,8 6-128 16,3 1 128-16,-1 5-128 0,-3 1 128 0,-5 0 0 16,-6 3-144-16,-8 5 144 0,-8 1 0 0,-10 1 0 15,-10 5-144-15,-7 0 144 0,-7 0 0 0,-9 7 0 0,-9 3 0 16,-8 7 144-16,-10-2 80 0,-6 3 16 0,-6 3 0 0,-5 2 0 15,-9-2 48-15,-3 0 16 0,-2-1 0 0,-2 0 0 16,0-2-160-16,1 0-16 0,1 2-128 0,1-4 192 16,0 1-192-16,2-4 128 0,7-3-128 0,8 0 0 31,7-4-1216-31,7 1-320 0,10 0-80 0,6-1-10016 0,6-5-2000 0</inkml:trace>
  <inkml:trace contextRef="#ctx0" brushRef="#br0" timeOffset="5976.65">30949 8507 14735 0,'-17'-3'1312'0,"8"3"-1056"15,-4 3-256-15,0 0 0 0,2 0 640 0,-2 0 64 16,-1-2 0-16,0 0 16 0,1 2 512 0,1-2 112 16,0 0 0-16,2-1 16 0,1-1 224 0,2 0 32 15,0 1 16-15,7 0 0 0,-5-4-256 0,3 0-48 16,0-4-16-16,4 2 0 0,0 1-288 0,3-5-64 15,5-2-16-15,1 0 0 0,1-2-352 0,4-3-64 16,0-2-16-16,4-3 0 0,5-3-176 0,-3 1-32 16,1-5-16-16,1-2 0 0,2-8-96 0,1-1-32 15,1 0 0-15,-2-6 0 0,2 0-160 0,0-5 0 16,0 2 0-16,-1 6 128 0,-3 1-128 0,-1 3 0 16,-3 5 0-16,-2 6 0 0,-3 3 0 0,-1 3 0 15,-2 3 0-15,-2 5 0 0,-3 4 0 0,0 1 0 0,-2 3 0 16,-5 6 0-16,0 0 0 0,0 0 0 15,5 7-144-15,-1 5 144 0,0 4 0 0,-1 2-160 0,1 0 160 0,1 3-128 16,0 4 128-16,0 1 0 0,1 4 0 16,0-3-128-16,0 4 128 0,1-3 0 0,-1 1 0 0,2 3 0 15,0-4 0-15,-1 2 0 0,-2 1 0 0,-1-4 0 16,-3-1 0-16,-1-3 0 0,-3 1 0 0,-2 1 0 16,-1-5 0-16,-2-1 0 0,-2 3 0 0,-2-3 0 15,-2-3 0-15,-3 1 0 0,-1-1 0 0,-3 1 0 16,-1-3 144-16,-3-5-144 0,-3-1 192 0,-2-1-192 15,-1 2 192-15,-4-4-64 0,-3-4 0 0,-4 0-128 0,-4-2 192 0,-1-1-192 16,-1-2 192-16,-3-6-192 0,0-3 176 0,3-2-176 16,0-1 160-16,5-1-160 0,-1-4 128 0,5 1-128 15,2-4 0-15,7 0 0 0,4-6 144 0,7 2-144 16,4 2 128-16,6-2-128 0,5 2 128 0,7-2-128 16,4 3 0-16,7-2 128 0,5 2-128 0,6 3 0 15,1 1 0-15,6-1 0 0,5 2 0 0,5 2-176 16,5 1 176-16,5 5-128 0,5-2 128 0,3 0 0 15,2 1-144-15,0 3 144 0,2-2 0 0,1 5 0 16,0-2 0-16,-2 4 0 0,3 1-144 0,-2-1 144 16,-4 1 0-16,-4 3 0 0,-4 1 0 0,-5 2 0 15,-5 3 0-15,-5 2 0 0,-6-1 0 0,-7 5 0 16,-6 2 0-16,-6 1 0 0,-9 4 0 0,-6 5 0 16,-9 0 128-16,-7 7-128 0,-9 1 176 0,-7 6-16 15,-9 5 0-15,-5 1 0 0,-7 1 64 0,-4-3 16 16,-3 0 0-16,-5 1 0 0,-4-2-32 0,-1 0 0 15,-5-4 0-15,-1 0 0 0,-1-3-16 0,1 1 0 0,0-2 0 0,5-3 0 16,2-1-192-16,3 0-192 0,3 2 48 0,8 0 0 31,8-4-2864-31,7-1-560 0</inkml:trace>
  <inkml:trace contextRef="#ctx0" brushRef="#br0" timeOffset="7263.44">5945 7674 15663 0,'-8'-13'1392'0,"8"13"-1120"16,-3-7-272-16,3 7 0 0,0 0 1952 0,0 0 336 15,0 0 64-15,0 0 16 0,0 0-1840 0,0 0-352 16,-3 9-176-16,1 5 160 0,0 3 272 0,-2 5 48 16,1 5 16-16,-1-1 0 0,0 6 16 0,1-1 0 0,1-2 0 0,1 3 0 15,-2-2 48-15,2-3 16 16,0 0 0-16,1-6 0 0,-2-2 240 0,4-2 48 0,0-3 16 0,1-3 0 16,-3-11 16-16,6 10 0 0,2-5 0 0,2-3 0 15,0-7 0-15,4-7 0 0,2-6 0 0,6-4 0 16,4-4 48-16,4-4 16 0,3-5 0 0,3 0 0 15,1-5-384-15,-1-4-80 0,1 1-16 0,0-7 0 16,-1-1-192-16,-2 0-32 0,-2 2-16 0,-2 2 0 16,-2 9-112-16,-4 5-128 0,-3 8 176 0,-3 1-176 0,-2 3 0 0,-2 2 0 15,-3 2 0-15,1 4 0 16,-2 3-1264-16,-1 0-208 0,-3 4-32 0,-6 6-11216 16,0 0-2240-16</inkml:trace>
  <inkml:trace contextRef="#ctx0" brushRef="#br0" timeOffset="8177.93">18084 7808 22111 0,'-5'-9'1968'16,"3"-3"-1584"-16,-1 5-384 0,2-1 0 0,1 3 1808 0,0 5 288 15,0 0 48-15,0 0 16 0,0 0-1376 16,2 8-272-16,0 4-48 0,-1 5-16 0,-2 2 0 0,1 5 0 16,-2 3 0-16,2-1 0 0,-1 5-64 0,1 1 0 15,3-4-16-15,0-2 0 0,-1 0 0 0,3-1 0 16,1-5 0-16,4-4 0 0,1-6 336 0,0-2 64 15,3-6 0-15,5-2 16 0,3-5 112 0,6-6 0 16,7-3 16-16,3-6 0 0,4-5-128 0,5-8-16 16,0-1-16-16,4-4 0 0,0-6-272 0,0 1-48 15,0 0-16-15,0-7 0 0,2-2-144 0,-3-1-16 16,-3-1-16-16,-4 7 0 0,-1 7-240 0,-12 5 0 16,-3 9 128-16,-4 2-128 0,-4 5-192 0,-3 3-96 15,-3 7-16-15,-3 4 0 16,-10 5-2608-16,10 3-528 0,-10-3-96 0</inkml:trace>
  <inkml:trace contextRef="#ctx0" brushRef="#br0" timeOffset="9553.76">25932 6685 2751 0,'0'0'256'0,"3"-9"-256"0,-6-1 0 0,1 3 0 16,2 7 2848-16,-7-7 528 0,1-2 96 0,0 4 32 16,1-2-1840-16,5 7-352 0,0 0-80 0,-9-4-16 15,1 0 128-15,8 4 0 16,0 0 16-16,-8 2 0 0,8-2-432 0,-10 9-96 0,1 0 0 0,2 5-16 16,-2 2-304-16,2 0-64 15,1 1-16-15,-2 2 0 0,1 2-80 0,2 3-16 0,1 2 0 0,3-5 0 16,1-2-144-16,-3-3-16 0,3-2-16 0,3-5 0 15,-3-9 320-15,9 6 64 0,1-2 16 0,4-4 0 16,3-5 352-16,5-3 80 0,4-3 16 0,4-5 0 16,6-3-240-16,4-2-64 0,2-2 0 0,3-3 0 15,-2 0-256-15,0-6-48 0,0-1-16 0,-1-1 0 0,-1-3-224 0,0 0-160 16,-2 0 192-16,-3 4-192 0,-5 4 160 16,-3 1-160-16,-2 6 128 0,-5 3-128 0,-1 3 0 0,-5 4 0 15,-4 4 0-15,-1 1 0 16,-3-1-1728-16,-7 8-240 0,0 0-32 0,0 0-14128 15</inkml:trace>
  <inkml:trace contextRef="#ctx0" brushRef="#br0" timeOffset="9975.79">27372 6556 16575 0,'0'0'1472'0,"0"0"-1168"0,-8 3-304 0,0 5 0 16,2-3 896-16,-1 5 128 0,1 0 32 0,-2 4 0 15,-1 2-416-15,2 1-96 0,0 4-16 0,0-1 0 16,-1 0 48-16,2 5 0 0,-1 0 0 0,2 3 0 15,0-3-96-15,1-2-16 0,1-4 0 0,1-2 0 16,2-1 16-16,2-3 0 0,-2-13 0 0,2 12 0 16,2-5 272-16,-4-7 48 0,0 0 16 0,11 1 0 15,2-3 256-15,2-7 48 0,6-1 16 0,-1-8 0 16,4-5-304-16,2-5-64 0,2-1-16 0,1 0 0 0,1-2-336 16,5-1-64-16,0-2-16 0,2-4 0 0,1-3-64 0,3 3-16 15,0 4 0-15,-5-2 0 0,-1 5-256 0,-4 3 128 16,-1 3-128-16,-5 4 0 0,-2 3 0 0,-4 1 0 15,-2 2 0-15,-3 3 0 16,-2-1-368-16,0 0-128 0,-3 7-16 0,-2-1-16 16,-7 7-2512-16,8-3-496 0</inkml:trace>
  <inkml:trace contextRef="#ctx0" brushRef="#br0" timeOffset="10378.86">28674 6533 11055 0,'0'0'976'0,"0"0"-784"0,0 0-192 0,0 7 0 16,0 1 1936-16,-1 0 352 0,-1 3 64 0,1-1 16 15,0 3-1696-15,0 1-336 0,1 0-64 0,-3 0-16 16,2 4 480-16,0-1 96 0,-2 5 0 0,2-3 16 16,0 1-144-16,-1-1-48 0,1 2 0 0,1-3 0 15,1-2-32-15,1-1-16 0,-1-4 0 0,1-1 0 16,1-4 320-16,-3-6 64 0,0 0 16 0,10 1 0 0,-1-2 96 0,2-1 32 16,3-5 0-16,3-6 0 15,2-2-304-15,4-3-64 0,1-1-16 0,5-2 0 0,0-3-272 0,4-6-48 16,3-1-16-16,0-5 0 0,3-3-96 0,4-2 0 15,3-5-16-15,2 3 0 0,8 0-176 0,-2 2-128 16,-2 2 144-16,1 3-144 0,1 0 0 0,-1 3 0 16,-3 3 0-16,-1 5 0 15,-1 2-896-15,-2 0-240 0,-4 6-32 0,0 5-10368 16,0 0-2080-16</inkml:trace>
  <inkml:trace contextRef="#ctx0" brushRef="#br0" timeOffset="28109.83">25303 17257 20271 0,'0'0'1792'15,"-9"-4"-1424"-15,1-1-368 0,2 4 0 0,6 1 608 0,0 0 48 16,0 0 16-16,0 0 0 0,-8 8-32 0,5 1 0 16,3 3 0-16,2-2 0 0,2 3-368 0,1 1-80 15,0 2 0-15,3 2-16 0,2-2 64 0,3 5 16 16,1-1 0-16,1 2 0 0,1-2 128 0,1 2 16 16,0-3 16-16,-2 1 0 0,0 0 16 0,2 0 0 15,-1 0 0-15,-1-1 0 0,1-1-16 0,-4-2 0 16,2 1 0-16,-2-2 0 0,-2-1-160 0,0-4-48 0,0 2 0 15,-2-4 0-15,-2 3-64 0,1-2-16 16,-7-9 0-16,7 8 0 0,-2 0 0 0,-5-8-128 0,8 9 192 0,-8-9-64 16,0 0-400-16,0 0-96 0,0 0-16 0,0 0-9072 15,0 0-1808-15</inkml:trace>
  <inkml:trace contextRef="#ctx0" brushRef="#br0" timeOffset="28405.06">25790 17229 23951 0,'-8'-16'1056'0,"3"9"224"16,-2 2-1024-16,7 5-256 0,-6-9 0 0,1 4 0 15,-2 1 1008-15,7 4 144 0,-9-1 16 0,0 3 16 0,0 1-128 0,0 3-32 16,-1 3 0-16,-4 2 0 0,-4 7-320 0,-1 4-64 15,-3 1 0-15,0 1-16 0,-1 4-48 0,0 0 0 16,0 4 0-16,0-2 0 0,4-4-96 0,0 3-32 16,2-3 0-16,1 2 0 0,2-1-176 0,0 0-32 15,1-4-16-15,1-2 0 0,4 1-96 0,2-3-128 16,-1-4 176-16,3-3-176 0,2 0 0 0,2-3 0 16,2 3-192-16,-2-12 48 15,0 0-1760-15,14 4-336 0,3-4-80 0</inkml:trace>
  <inkml:trace contextRef="#ctx0" brushRef="#br0" timeOffset="28593.17">25982 17778 23951 0,'-10'14'2128'0,"2"-5"-1696"0,-2 5-432 0,0 1 0 15,-4 0 1184-15,4 3 160 0,1 2 16 0,0-1 16 16,-1 0-176-16,1-1-48 0,1-1 0 0,0 1 0 15,2-3-736-15,1 0-160 0,0-1-16 0,1 0-16 16,3 0-224-16,1-3-240 0,0-2 48 0,0-9-14688 16</inkml:trace>
  <inkml:trace contextRef="#ctx0" brushRef="#br0" timeOffset="29268.23">27005 17266 23615 0,'-9'-9'1040'0,"3"2"224"0,-1 2-1008 0,7 5-256 15,-7-2 0-15,7 2 0 0,-10-2 1296 0,1 2 224 16,1 6 32-16,0 4 16 0,1 1-704 0,1 4-144 16,-1 4-16-16,2 4-16 0,-3 0-400 0,3 1-80 15,0 4-16-15,1-4 0 0,2-1-192 0,1 0 144 16,1 0-144-16,1-3 128 0,1-2-128 0,2-4 160 16,1 0-160-16,0-4 160 0,1 1 128 0,-6-11 32 15,10 5 0-15,0-3 0 0,-10-2 288 0,14-4 64 16,0-1 16-16,0-6 0 0,1-3-32 0,-1-3 0 15,-5 0 0-15,1-3 0 0,0 1-192 0,0-1-32 16,-1 0-16-16,-1-2 0 0,-2-5-176 0,-1 5-48 0,-2 1 0 0,2 2 0 16,-1 3-192-16,-2 0 128 0,1 4-128 15,-1 1 0-15,0 1 0 0,-2 10 0 0,0 0-128 0,0 0 128 32,0 0-2000-32,0 0-304 0,0 0-48 0,0 0-13472 0</inkml:trace>
  <inkml:trace contextRef="#ctx0" brushRef="#br0" timeOffset="29591.94">27730 17257 24479 0,'0'0'1088'0,"-9"-4"208"0,-3-2-1040 0,1 0-256 0,-2 0 0 0,-1 1 0 15,-2 4 1328-15,-1-1 208 0,-1 1 32 0,0 1 16 16,1 3-672-16,-2 1-128 0,-3 2-16 0,2-1-16 0,-1 1-368 15,4 3-64-15,1 3 0 0,4-5-16 0,3 1-112 0,4 1-32 16,5-9 0-16,-2 11 0 0,2-2-32 0,5 3-128 16,3-5 192-16,2 7-64 0,0-1-128 0,4 0 192 15,3-1-192-15,-2 4 192 0,-1-1-192 0,-2-2 0 16,0-1 144-16,-3 1-144 0,0 0 128 0,-5-3-128 16,-4-10 128-16,0 14-128 0,-3 0 432 0,-2-4 16 15,-1 0 0-15,-4-5 0 0,-4 5 320 0,-3-4 80 16,1-3 16-16,-2 1 0 0,-1 1-400 0,1-2-80 15,0-3 0-15,2 0-16 0,0-2-368 0,2 0 0 16,2-3 0-16,3 1 0 16,9 4-1984-16,0 0-432 0,4-9-80 0</inkml:trace>
  <inkml:trace contextRef="#ctx0" brushRef="#br0" timeOffset="30139.82">28813 17133 18431 0,'-12'-17'1632'0,"7"3"-1312"16,0-2-320-16,2 5 0 0,0 0 768 0,-1 3 64 15,-1 0 32-15,5 8 0 0,-9-4 656 0,0 2 128 16,0 2 16-16,0 2 16 0,-1 4-592 0,0 5-112 15,-3 4-16-15,2 4-16 0,0 3-608 0,0 3-112 16,2 1-32-16,2 2 0 0,-1 5-192 0,2-3 0 16,0 1 0-16,3-5 0 0,0 2 128 0,-1-3-128 0,3-4 0 0,1-2 144 15,0-5 48-15,3 0 0 16,0-4 0-16,-3-10 0 0,7 11 336 0,-7-11 80 0,10 6 16 16,0-2 0-16,1-8 64 0,1 0 16 0,1-1 0 0,1-5 0 15,0-3 0-15,0-3 16 0,3-3 0 0,1-3 0 16,0-1-144-16,2 0-48 0,-2-5 0 0,0 0 0 15,1-4-192-15,-1 1-32 0,0-4-16 0,-2 6 0 16,-2 1-160-16,-1 5-128 0,-1 3 192 0,2 2-192 16,-5 3 0-16,2 2 0 0,-4 7 0 0,1-2 0 15,-2 2 0-15,-6 6-144 0,9-1 16 0,-9 1 0 16,11 1-2096-16,1 0-400 16,-2 2-96-16</inkml:trace>
  <inkml:trace contextRef="#ctx0" brushRef="#br0" timeOffset="30574.97">29170 17464 17903 0,'0'0'784'0,"0"0"176"0,0 0-768 0,0 0-192 15,0 0 0-15,0 0 0 0,-7-6 1520 0,7 6 256 0,0 0 48 16,0 0 16-16,0 0-624 0,0 0-112 0,0 0-16 0,0 0-16 16,0 0-464-16,0 0-96 0,0 0 0 0,0 0-16 15,0 0-160-15,0 0-16 0,0 0-16 0,0 0 0 16,0 0-96-16,0 0-16 0,0 0 0 0,0 0 0 15,0 0 32-15,0 0 0 0,0 0 0 0,0 0 0 16,0 0 32-16,0 0 0 0,0 0 0 0,0 0 0 16,0 0-112-16,0 0-16 0,0 0 0 0,0 0 0 15,-5-7-128-15,5 7 128 0,0 0-128 0,0 0 128 16,0 0-128-16,0 0 128 0,0 0-128 0,0 0 128 16,0 0-128-16,0 0 0 0,0 0 0 0,0 0 0 15,0 0 0-15,0 0 0 0,0 0 0 0,0 0 128 16,0 0-128-16,0 0 0 0,0 0 0 0,7-9 0 15,-7 9-1088-15,0 0-160 0,0 0-32 16,9-5-12816-16</inkml:trace>
  <inkml:trace contextRef="#ctx0" brushRef="#br0" timeOffset="31123.52">29059 17044 5519 0,'0'0'240'16,"0"0"64"-16,0 0-304 0,0 0 0 0,0 0 0 0,0 0 0 16,0 0 3504-16,0 0 640 0,0 0 128 0,0 0 16 15,0 0-2176-15,0 0-448 0,-7-3-96 0,-4 4-16 0,1 3-368 0,-2 7-80 16,-4 3-16-16,-2 6 0 0,-3 3-352 0,-3 1-80 16,-2 7-16-16,-3 1 0 0,-3-3-112 0,-1 3-16 15,0 1-16-15,1 1 0 0,2 0-48 0,1 0-16 16,1-4 0-16,1 1 0 0,4-2-224 0,4-4-32 15,1 2-16-15,3-4 0 0,2-3-160 0,3-1 160 16,1-1-160-16,3-2 160 0,-1 0-160 0,4-6 0 16,-1-1 0-16,4-9 0 0,0 0-224 0,0 0-128 15,0 0-32-15,0 0 0 16,11-3-2576-16,1-4-528 0</inkml:trace>
  <inkml:trace contextRef="#ctx0" brushRef="#br0" timeOffset="31373.19">28663 17168 11055 0,'-11'-9'976'0,"11"9"-784"0,0 0-192 0,-7-3 0 16,7 3 3904-16,0 0 720 0,-8 8 160 0,4-3 16 16,4-5-2736-16,0 14-544 0,3-1-112 0,1 3-32 15,2 3-608-15,2 3-112 0,1-1-16 0,1 1-16 16,2 2-144-16,1 3-32 0,0-2 0 0,0 3 0 15,-1-4-240-15,2 3-48 0,-1-1-16 0,0 0 0 16,-2-3-144-16,1-2 0 0,-2 0 0 0,-1 1 0 0,0 1 0 0,-3-3 0 16,-1-1 128-16,0-1-128 15,-1-3-960-15,0-2-240 0,0-2-32 0,-1 1-9232 16,4-3-1840-16</inkml:trace>
  <inkml:trace contextRef="#ctx0" brushRef="#br0" timeOffset="31757.16">29030 17671 19119 0,'0'0'832'0,"0"0"192"0,0 0-816 0,0 0-208 0,0 0 0 0,0 0 0 16,8-6 1664-16,0-1 304 0,1 2 48 0,2 4 16 16,0-2-400-16,3 1-80 0,0-2-16 0,2 3 0 15,4 2-272-15,-3 3-64 0,-1-2-16 0,-2 4 0 16,-3 0-256-16,-5 3-48 0,-1-2-16 0,-2 4 0 16,-3 1-416-16,-4 2-96 0,-5 4-16 0,-2 1 0 15,-3 4-32-15,-3 0-16 0,0-1 0 0,-3 2 0 16,1 0-96-16,3-3 0 0,1 0-16 0,3-3 0 15,5-3-48-15,3 0 0 0,4-1 0 0,5-4 0 16,5 0 64-16,4-1 16 0,8-1 0 0,3-4 0 16,4 1 112-16,8 0 0 0,5-3 16 0,4-2 0 0,2-1-176 15,-2-3-32-15,-3 1-128 0,-4-3 192 16,-3 3-688-16,-4-2-144 0,-5 1-16 0,-7 0-18688 16</inkml:trace>
  <inkml:trace contextRef="#ctx0" brushRef="#br0" timeOffset="32374.19">26331 18937 10127 0,'-3'-15'448'0,"1"5"96"0,-2 1-544 0,3 0 0 0,-1 1 0 0,0 3 0 0,1-1 3792 0,1 6 656 15,0 0 128-15,0 0 32 0,-6-3-2496 0,6 3-512 16,-7 8-80-16,2 2-32 0,-1 4-832 0,0 4-160 16,-1 1-48-16,-2 2 0 0,3 1-160 0,-2 5-32 15,-1-2-16-15,1 3 0 0,-1-5-48 0,1 2 0 16,-1 0 0-16,2-5 0 0,1-2 0 0,-1-2 0 15,0 0 0-15,4-4 0 0,-4-4 64 0,7-8 16 16,0 0 0-16,7 10 0 0,-7-10 64 0,10 4 16 16,4-5 0-16,2-6 0 0,2 0 64 0,1-5 16 15,2 2 0-15,-1-1 0 0,-1 3-192 0,0 0-48 16,-3 3 0-16,0 3 0 0,-1 2-192 0,-2 2 0 16,-2 2 0-16,-1 6 0 0,-2 2 0 0,-2 2 0 0,-1 1 0 15,-1 1 0-15,-4 2 0 0,-2 0 0 0,-3 0-128 0,-3 1 128 16,-3-3 0-16,-1 0 0 0,-1-5 0 0,1 0 0 15,-6-3 0-15,1 0 0 0,1-2 0 0,-2-3 0 16,-1 0 0-16,1-5-192 0,3-2 48 0,2-1 0 31,2 0-448-31,2-7-96 0,4-3-16 0,2-1 0 16,3-2-2864-16,5-1-576 0</inkml:trace>
  <inkml:trace contextRef="#ctx0" brushRef="#br0" timeOffset="32678.18">26818 19203 29951 0,'0'0'1328'0,"0"0"272"0,0 0-1280 0,7-9-320 16,1 1 0-16,1 2 0 0,0 2 816 0,0-1 96 16,3-7 32-16,-1 5 0 0,0-5-320 0,1 4-64 15,-1-5-16-15,1 3 0 0,-3 1-192 0,-2-3-32 16,1 1-16-16,-3-1 0 0,-2 1-112 0,-1 3 0 15,-1 2-16-15,-1 6 0 0,-5-6 112 0,-2 4 32 16,-4 2 0-16,-1 4 0 0,-1 5-16 0,-5 0 0 16,0 4 0-16,-2 1 0 0,0 0-304 0,1-2 0 15,2 2 0-15,4 2 0 0,2 1 0 0,3-3 0 16,1-2 0-16,4 2 0 0,3 0 0 0,4-1 0 16,2-6 0-16,5 5-144 0,0-5 144 0,2 1-208 0,5-6 80 15,-1 0 128 1,1-4-1760-16,4 0-224 0,1-3-64 0,1-2-13072 0</inkml:trace>
  <inkml:trace contextRef="#ctx0" brushRef="#br0" timeOffset="33045.22">27658 18556 29087 0,'-5'-8'1280'0,"5"8"272"15,0 0-1232-15,-7-2-320 0,7 2 0 0,-12 2 0 16,0 3 1184-16,0 4 176 0,-1 1 48 0,1 7 0 16,-1 7-704-16,-4 1-144 0,-3 8-32 0,2 4 0 15,2 4-160-15,-1 2-48 0,1-2 0 0,-2 1 0 0,3 1-32 16,-1-4-16-16,2 1 0 0,3-3 0 0,0 0-80 0,2-7 0 16,2-5-16-16,1 1 0 0,2-7-16 0,2-4 0 15,2-3 0-15,1-2 0 0,-1-10 96 0,0 0 0 16,0 0 16-16,14-1 0 0,0-5 64 0,-1-4 16 15,3-2 0-15,1-5 0 0,0-1-128 0,0-1-32 16,-1 0 0-16,2 3 0 0,0-2-64 0,-3 6-128 16,-2 0 176-16,-2 8-176 0,0 1 0 0,-11 3 0 15,0 0 0-15,11 5-192 0,-5 8 192 0,-1-3-144 16,-2 3 144-16,-3 2-128 0,-1 3-112 0,-1 1-16 16,1-1 0-16,0 2 0 15,1-2-1024-15,0 0-224 0,1-2-32 0,2 0-16 16,2 1-1520-16,-1-4-320 0</inkml:trace>
  <inkml:trace contextRef="#ctx0" brushRef="#br0" timeOffset="33411.15">28271 19015 17503 0,'-11'-9'1552'0,"4"2"-1232"0,0 2-320 0,-2 1 0 15,-3-2 1792-15,0 2 288 0,-4 2 64 0,-1 0 16 16,-4 4-368-16,-2 0-64 0,0 2 0 0,-2 5-16 16,-2 0-736-16,2 4-144 0,1 1-16 0,3 3-16 15,2 1-416-15,4-1-96 0,4-3-16 0,2-2 0 16,4 1-112-16,2 0-32 0,2-3 0 0,3-1 0 0,-2-9 0 0,9 6 0 16,1-1 0-16,2 0 0 0,1-6 96 0,-1-4 16 15,4-1 0-15,-1-2 0 0,3-3 16 0,-2-1 16 16,-1 1 0-16,-1-3 0 0,-1-1-80 0,-1-1 0 15,-2 0-16-15,0 4 0 0,-2 0-176 0,-3 3 192 16,-5 9-192-16,0 0 192 0,0 0-192 0,0 0 0 16,0 0 144-16,0 0-144 0,-4 10 128 0,1 5-128 15,-3 3 160-15,0 1-160 0,2 0 0 0,2 3 0 16,-1-1 0-16,3 3 0 0,3-2 0 0,0-3 0 16,3 1-128-16,1-2 128 15,-1-3-1184-15,2 1-176 0,2-6-48 0,1 1-9360 16,1-2-1888-16</inkml:trace>
  <inkml:trace contextRef="#ctx0" brushRef="#br0" timeOffset="33732.15">28553 18876 28735 0,'0'0'1280'0,"-10"6"256"0,0-1-1232 0,-2 7-304 0,2-1 0 0,-1 1 0 16,-2 1 976-16,4-2 144 0,0 3 32 0,0 1 0 16,1 2-320-16,4-1-64 0,-1-1-16 0,1-1 0 15,0 2-368-15,4-4-64 0,-2 0 0 0,2-4-16 16,0-8 16-16,0 0 16 0,0 0 0 0,7 6 0 16,-7-6 112-16,12 4 0 0,-1-7 16 0,0-1 0 0,1-2-16 0,-1-4 0 15,1 0 0-15,2-6 0 0,0 0-48 0,2 1-16 16,2-1 0-16,-1 1 0 0,-1-3-160 15,1 3-32-15,-2-1-16 0,1 0 0 0,0 1-48 0,-2 2 0 16,-2 6 0-16,0-2 0 0,-2 2-128 0,-2 5-144 16,-2-6 144-16,-6 8-208 15,0 0-1728-15,0 0-352 0,0 0-64 0</inkml:trace>
  <inkml:trace contextRef="#ctx0" brushRef="#br0" timeOffset="33960.8">29151 18890 32479 0,'0'0'1440'0,"-10"9"288"0,-2-3-1376 16,-1 4-352-16,-2-3 0 0,1 6 0 0,1-2 784 0,1 0 96 0,-1 2 16 0,2-1 0 15,2 2-432-15,0 1-80 0,1 1 0 0,2 1-16 16,2 2-368-16,1-4 0 0,1-1 0 0,2 0 128 15,1-1-256-15,2 2-64 0,1-1 0 0,1-4 0 32,1 0-2512-32,2-5-512 0</inkml:trace>
  <inkml:trace contextRef="#ctx0" brushRef="#br0" timeOffset="34431.3">29809 18922 22687 0,'0'0'1008'0,"0"0"208"0,-6-4-976 0,-3-1-240 0,0 1 0 0,0 2 0 16,-5-1 1056-16,0 2 160 0,-1-1 48 0,-3 5 0 15,-2-2-112-15,-2 3-32 0,-2 2 0 0,0 3 0 16,0 5-416-16,0 0-64 0,1-2-32 0,1 2 0 16,2 1-240-16,3 2-48 0,3-1-16 0,3-1 0 15,2-2-144-15,5 2-32 0,3-2 0 0,3 1 0 16,5-4 64-16,2 2 0 0,2-4 0 0,3 1 0 15,1-5 64-15,3 0 0 0,2-4 16 0,1-1 0 16,-1-3 112-16,0 1 32 0,1-7 0 0,-2 3 0 16,-1-5 48-16,-4 1 16 0,0-3 0 0,-3-3 0 15,-1-2 48-15,-2 1 16 0,-3 1 0 0,-3 0 0 16,-4-1-320-16,-1 2-64 0,0-1-16 0,-1 4 0 16,-6 5-16-16,-1-3-128 0,1 5 192 0,-1 1-64 15,-1 0-1040-15,2 2-224 16,0 3-32-16,1 3-16 0,9-3-2032 0,0 0-416 0,-9 10-80 0,9-10 0 15</inkml:trace>
  <inkml:trace contextRef="#ctx0" brushRef="#br0" timeOffset="35024.87">30279 18818 17503 0,'7'-14'1552'0,"-1"1"-1232"16,2 0-320-16,-2-1 0 0,-2 1 1808 0,-1 5 304 15,-3 8 64-15,0 0 16 0,0 0-320 0,0 0-64 16,0 0-16-16,-9-2 0 16,0 4-720-16,0 5-160 0,-3 6-16 0,1 5-16 0,-2 1-480 0,2 1-80 15,-1 0-32-15,2 5 0 0,0-3-160 0,2 1-128 16,5 0 192-16,-1-5-192 0,1-3 128 0,2 1-128 16,1-2 0-16,0-2 0 0,0-12 320 0,5 9-32 15,1 0-16-15,5-4 0 0,0-2 416 0,2-3 80 16,2-4 0-16,3-3 16 0,1-5-96 0,1-1-32 15,-1-1 0-15,2-4 0 0,0-2-112 0,1-2-32 16,-2 1 0-16,-1-2 0 0,-2-1-192 0,-2 0-32 0,-1 2-16 16,-1 3 0-16,-1 1-144 0,-1 0-128 0,-3 2 144 0,1 2-144 15,-4 4 0-15,-1 2 0 0,-1 3 0 16,-3 5 0 0,0 0-960-16,0 0-176 0,0 0-32 0,0 0-16 15,0 0-2640-15,7 6-528 0</inkml:trace>
  <inkml:trace contextRef="#ctx0" brushRef="#br0" timeOffset="35381.51">31042 18690 23039 0,'-14'-1'1024'0,"14"1"192"0,-11 0-960 0,-3 4-256 0,-4 4 0 0,-1-1 0 0,-3 1 1616 0,-1 2 288 16,-1 2 48-16,1 0 16 0,2 6-688 0,-1-1-128 15,2-1-16-15,-1 2-16 0,2 0-368 16,4-1-80-16,2-3-16 0,3 0 0 0,-1-2 48 0,6-1 0 16,1-1 0-16,4-10 0 0,0 0-112 0,1 9-16 15,-1-9 0-15,0 0 0 0,0 0-64 0,13 4 0 16,2-4-16-16,0-4 0 0,3-1-80 0,0-4-16 16,2 0 0-16,2-2 0 0,0 2-48 0,3-4-16 15,3-3 0-15,1 1 0 0,-1-4-32 0,0-3-16 16,0 0 0-16,-1-2 0 0,-2 1-96 0,1 3 0 15,-4-3-16-15,-1 7 0 0,-2 2-176 0,-1 1 0 16,-3 5 0-16,-2 1 0 0,-3 0 0 0,-10 7 0 16,0 0 0-16,0 0 0 15,9-1-896-15,-9 1-96 0,0 0-32 0,0 0 0 16,0 0-1312-16,7 13-272 0,-2-2-48 0,1 2-13984 0</inkml:trace>
  <inkml:trace contextRef="#ctx0" brushRef="#br0" timeOffset="43614.73">1575 17098 13759 0,'0'0'608'0,"0"0"128"0,5-5-592 0,-5 5-144 15,0 0 0-15,0 0 0 0,1-9 1152 0,-1 9 208 0,0 0 48 0,0 0 0 16,0 0-192-16,0 0-48 16,0 0 0-16,0 0 0 0,0 0-32 0,0 0-16 15,0 0 0-15,0 0 0 0,0 0-320 0,7 14-64 16,-4 1-16-16,3 2 0 0,-1 0-160 0,1 4-48 0,3-1 0 0,2 7 0 16,1 3-160-16,3 3-32 15,3 2-16-15,1 0 0 0,0 2-160 0,3 0-16 0,-1-3-128 0,5 2 192 16,-2-3 0-16,2 0 0 0,0-4 0 0,-2 0 0 15,-1-4 0-15,0 0-16 0,-2-3 0 0,-2-3 0 16,-3 0-48-16,-2-4-128 0,-3-1 192 0,1-4-64 16,-1 2-128-16,-3-5-224 0,-1 1 48 0,-7-8 16 15,0 0-1984 1,0 0-400-16,0 0-80 0</inkml:trace>
  <inkml:trace contextRef="#ctx0" brushRef="#br0" timeOffset="43905.21">2094 17128 16703 0,'1'-15'736'0,"-1"5"160"0,-1 1-720 0,-1-1-176 16,1 2 0-16,1 8 0 0,0 0 1696 0,0 0 304 15,-9-2 64-15,0 2 16 0,-1 2-416 0,-1 3-96 16,-3 9-16-16,-3 3 0 0,-2 2-336 0,-1 5-64 15,-3 7 0-15,-1 3-16 0,-2 4-288 0,0 6-48 0,-1 7-16 16,0 3 0-16,2 3-144 0,1 1-48 16,-1 1 0-16,3-3 0 0,-3-2-288 0,5-1-64 0,5-3-16 0,0-6 0 15,1-6-224-15,3-4 128 0,4-3-128 0,2-2 0 16,0-8 0-16,2-3-208 16,3-8 16-16,0-10 0 15,0 0-1744-15,0 0-352 0,0-181-64 0,14 353-12656 0</inkml:trace>
  <inkml:trace contextRef="#ctx0" brushRef="#br0" timeOffset="44094.21">2283 17758 23951 0,'-8'22'1056'0,"2"-4"224"0,0 4-1024 0,-5 6-256 0,0 4 0 0,0-1 0 0,-1 1 2080 0,-1 1 352 16,-1 0 80-16,4 0 16 0,3-4-1472 15,-1-1-288-15,0-1-64 0,3-1-16 0,0-5-496 0,3 1-192 16,0-4 176-16,2-4-176 16,3 0-1696-16,-1-7-432 0,-2-7-96 0</inkml:trace>
  <inkml:trace contextRef="#ctx0" brushRef="#br0" timeOffset="44469.81">2826 17371 19343 0,'0'0'848'0,"0"0"192"0,0 0-832 0,0 0-208 0,0 0 0 0,0 0 0 0,11-5 1536 0,2-1 256 16,1-3 48-16,6 1 16 0,3-2-912 0,4 4-176 15,2-3-48-15,-1 4 0 0,1 0-432 0,-2 1-96 16,0 2 0-16,-5 1-16 16,-1 1-1440-16,-6 5-272 0</inkml:trace>
  <inkml:trace contextRef="#ctx0" brushRef="#br0" timeOffset="44615.34">2802 17637 28447 0,'0'0'1264'0,"0"0"256"0,7-4-1216 0,5-1-304 15,2-3 0-15,5 3 0 0,2-2 1056 0,6 0 160 16,5 1 16-16,2-3 16 0,4 0-640 0,2-1-128 16,2 3-32-16,-6 0 0 15,-4 2-864-15,-3 1-176 0,-2-1-48 0,-1-1-14080 0</inkml:trace>
  <inkml:trace contextRef="#ctx0" brushRef="#br0" timeOffset="45039.27">3816 17510 21183 0,'0'0'1888'0,"-8"-2"-1504"16,8 2-384-16,0 0 0 0,0 0 1376 0,0 0 208 16,0 0 32-16,0 0 16 0,10-2-128 0,3-3-32 15,4-3 0-15,3 3 0 0,2-3-544 0,3 2-112 0,0 1-32 0,2-1 0 16,0 1-352-16,0 2-80 16,-3-1-16-16,-3 3 0 0,2-2-336 0,-2 3 128 0,-2 3-128 0,-2-1 0 31,1 1-1504-31,-3-2-368 0,-1 3-80 0</inkml:trace>
  <inkml:trace contextRef="#ctx0" brushRef="#br0" timeOffset="45652.26">4915 17361 11055 0,'0'0'976'0,"0"0"-784"16,-3 5-192-16,1 3 0 0,2-8 1968 0,0 10 336 0,-1-4 80 0,4 2 16 16,-3-8-672-16,9 6-144 15,1-1-32-15,4-1 0 0,1-3-272 0,1-2-48 0,2-3-16 0,4 2 0 16,-3-1-352-16,3-1-80 0,2-3-16 0,0-1 0 15,0 0-160-15,-1-2-32 0,-3 4-16 0,1-4 0 16,-4 1-192-16,1-3-48 0,-1 2 0 0,-5 1 0 16,-3-1-112-16,-2 4-16 0,-2-6-16 0,-3 3 0 15,-3-3-16-15,-3 3 0 0,-5-3 0 0,-2 1 0 16,-4 1-32-16,-4 0-128 0,-3 3 192 0,-5 1-64 16,-6 3-128-16,0 5 0 0,-2 4 0 0,-2 3 128 0,-5 7-128 15,0 6 0-15,-3 5 0 0,2 3 0 0,0 3 0 0,1 7 0 16,1 0 0-16,6-1 0 15,4-3 0-15,8 1 0 0,8 3 192 0,6-6-64 0,7-5 96 0,8 0 16 16,3-4 0-16,5-1 0 0,4-3-32 16,6 2 0-16,6-6 0 0,2-7 0 0,2 3-16 0,6-6 0 15,3 1 0-15,4-4 0 0,3-3-192 0,0-1 176 16,1-1-176-16,0-1 160 16,-1-1-992-16,-3-5-208 0,-7 2-48 0,-13-1-10176 15,1-2-2032-15</inkml:trace>
  <inkml:trace contextRef="#ctx0" brushRef="#br0" timeOffset="46152.13">5588 16729 22047 0,'0'0'480'0,"0"0"96"0,0 0 32 0,0 0 32 0,-5-5-512 0,5 5-128 15,0 0 0-15,0 0 0 0,0 0 1536 0,5-4 304 16,1-2 48-16,6 2 16 0,0 0-768 0,5 3-160 16,-1-1-16-16,5-2-16 0,0-4-368 0,5 3-64 15,-1 0 0-15,2-1-16 0,-2 0-288 0,-1 0-48 16,-2-2-16-16,0 5 0 0,-2-1-288 0,0-1-64 0,-2-2-16 0,-1 5 0 31,-3 1-2528-31,-2 1-496 0</inkml:trace>
  <inkml:trace contextRef="#ctx0" brushRef="#br0" timeOffset="46571.71">6272 16344 18431 0,'0'0'816'0,"1"-6"160"16,0-1-784-16,2 2-192 0,1-2 0 0,-2 0 0 0,5 2 1920 0,-1-4 352 16,4 4 64-16,1-1 16 0,2-2-1024 0,1 3-208 15,0 0-32-15,0 1-16 0,1 0-432 0,-1 2-64 16,0 1-32-16,0 3 0 0,0 3-320 0,-1 3-64 16,-2 0-16-16,-2 4 0 0,-2 2-144 0,-3 3 0 15,-3 2 0-15,-4 2 0 0,-1 1 0 0,-6 5 128 16,-2-3-128-16,-4 3 128 0,-1-1 16 0,-4 1 0 15,-2 0 0-15,0-4 0 0,1-1 128 0,1 0 32 16,1-4 0-16,1-4 0 0,1-2 272 0,3 2 48 16,3-2 16-16,3-3 0 0,3 0-192 0,2-3-16 15,4 0-16-15,0-6 0 0,0 0-144 0,0 0-16 16,8 3-16-16,3 2 0 0,5-1-48 0,1-4 0 16,1 0 0-16,5 0 0 0,-1 0-192 0,-1-1 144 15,1-1-144-15,-1 1 128 0,1-1-128 0,-2-1 0 16,-1 2 0-16,-1-2 0 15,-1 1-912-15,-2-1-224 0,-1 2-32 0,0 0-16 16,0-1-2096-16,0 0-432 0</inkml:trace>
  <inkml:trace contextRef="#ctx0" brushRef="#br0" timeOffset="46833.39">7099 16281 20271 0,'0'0'896'0,"0"0"192"16,0 0-880-16,0 0-208 0,0 0 0 0,0 0 0 16,0 0 1968-16,-6 6 336 0,-3 0 80 0,-1 3 16 0,-2 4-1072 0,0 2-224 15,-2 4-32-15,-2 3-16 0,0 4-400 0,1 0-80 16,1 3 0-16,3 0-16 0,0 3-352 0,5 1-64 16,-2 0-16-16,4 0 0 0,3-5-128 0,1 1 128 15,1 2-128-15,2-4 128 0,2 2-128 0,0-4 0 16,0 1-192-16,0-3 192 15,1-4-752-15,-3-2-16 0,1 0-16 0,-2-2 0 16,0-6-2160-16,-2-9-416 0</inkml:trace>
  <inkml:trace contextRef="#ctx0" brushRef="#br0" timeOffset="46974.87">6657 16631 28447 0,'0'0'1264'0,"9"2"256"0,3-4-1216 0,1 2-304 0,2 0 0 0,3 2 0 16,3-2 1168-16,3 0 176 15,4 0 48-15,2 0 0 0,3-2-432 0,2 2-96 16,1-1-16-16,1 2 0 0,-1-1-560 0,-2 2-112 16,-1-1-32-16,-2 1-11040 15,-1 1-2224-15</inkml:trace>
  <inkml:trace contextRef="#ctx0" brushRef="#br0" timeOffset="47982.65">7427 12396 17215 0,'0'0'768'0,"0"0"144"0,-5-4-720 0,5 4-192 16,-5-2 0-16,5 2 0 0,0 0 1440 0,0 0 256 15,0 0 48-15,0 0 16 0,0 0-512 0,0 0-96 16,0 0-32-16,0 0 0 0,9 0-320 0,0 0-64 0,1 1-16 0,1 0 0 16,1 1-144-16,1 0-16 0,4 1-16 15,4 3 0-15,-4 3-128 0,4 0-32 0,0 0 0 0,4 1 0 16,3 6 32-16,1 2 0 0,0 1 0 0,3 2 0 15,0-6 16-15,-1 5 0 0,0 1 0 0,-1-2 0 16,-3 0-176-16,-3-3-16 0,-5 2-16 0,-2-1 0 16,-4-1 64-16,-3 1 16 0,-3-2 0 0,0 1 0 15,-1 0 208-15,-3-1 64 0,-2 0 0 0,-2 0 0 16,-3 1-48-16,-1-2 0 0,-3 2 0 0,-1 2 0 0,-2-2-48 0,-2 2-16 16,-1 1 0-16,-3 2 0 15,0 3-112-15,-4-3-32 0,-2 2 0 0,-1 1 0 0,-1-2-128 0,-1 0-16 16,1 1-16-16,0 2 0 0,2-5-160 0,1-1 0 15,2-2 144-15,2 1-144 0,3-2 0 0,2-1 0 16,4-3 0-16,3-1 128 16,1-4-992-16,1-1-192 0,4-6-32 0,0 0-16 15,0 0-2304-15,9-5-464 0</inkml:trace>
  <inkml:trace contextRef="#ctx0" brushRef="#br0" timeOffset="48421.06">8909 12283 14735 0,'4'-8'1312'0,"-3"-1"-1056"0,3-3-256 0,0 0 0 15,0 1 3648-15,-2-1 688 0,1 6 128 0,-3 6 16 0,2-8-2448 16,-2 8-496-16,0 0-112 0,0 0-16 16,0 0-768-16,-5 7-144 0,-1-1-48 0,-2 7 0 0,1 3-16 0,-2 5-16 15,-1 3 0-15,-3 5 0 0,2-1-96 0,-3 6-32 16,-2 7 0-16,1 1 0 0,0-3-32 0,1 7 0 15,-1 1 0-15,1 2 0 0,0-1-80 0,1-4-32 16,1 2 0-16,4-5 0 0,0-3-144 0,3-3 160 16,2-1-160-16,3-5 160 0,0-5-32 0,3-2-128 15,3-2 192-15,1-4-64 0,0-2 32 0,2-2 0 16,3-6 0-16,0 1 0 0,1-1-16 0,1-4 0 16,1-5 0-16,0-2 0 0,2-1-144 0,-2 3-224 15,-1-8 48-15,-1 1 16 16,-3-4-2240-16,-1-3-448 0,-3-1-96 0</inkml:trace>
  <inkml:trace contextRef="#ctx0" brushRef="#br0" timeOffset="48585.79">8578 12681 22111 0,'-12'-5'976'0,"12"5"208"0,-4-7-944 0,4 7-240 16,-1-6 0-16,1 6 0 0,0 0 2928 0,9-2 528 15,4 0 128-15,2 1 0 0,1-3-2240 0,5 3-448 0,3 1-80 0,3-1-32 16,3-2-256-16,3 1-48 0,3 0-16 15,3-2 0-15,4-2-224 0,-2 0-48 0,-4-1-16 0,-3-2 0 32,-2 4-1584-32,-3-2-320 0,-2-1-64 0</inkml:trace>
  <inkml:trace contextRef="#ctx0" brushRef="#br0" timeOffset="49485.55">3445 9616 11967 0,'0'0'1072'0,"-9"-1"-864"16,9 1-208-16,-10 0 0 0,0 0 1120 0,10 0 176 0,-9 4 48 0,9-4 0 15,-12 1-176-15,12-1-16 16,-6-4-16-16,6 4 0 0,0 0 0 0,-4-7 0 0,3-1 0 0,3-3 0 15,1-3 16-15,2-2 16 0,3-1 0 0,2-2 0 16,2-2-432-16,1 1-96 0,2 1 0 0,3-4-16 16,1-4-128-16,4 2-32 0,1-2 0 0,0 4 0 15,2 5-128-15,-2 1-16 0,0 1-16 16,-1 2 0-16,-5 2-112 0,0 0 0 0,-1 7-16 0,-1 0 0 0,-2 5-176 16,-3 4 0-16,-3 1 144 0,2 3-144 0,-1 3 0 0,-3 4 0 15,-2 2 0-15,1 2 0 0,0 1 0 0,0 1 0 16,-1 0 0-16,0 1 0 0,0 1 0 0,-1-3 0 15,1-1 0-15,-1 0 0 0,1-2 0 0,-2 0 0 16,-1-1 0-16,1-5 0 16,-2-11-832-16,4 12-96 0,-4-12-16 0,0 0 0 15,0 0-2048-15,8 6-400 0</inkml:trace>
  <inkml:trace contextRef="#ctx0" brushRef="#br0" timeOffset="49786.81">4308 8925 20271 0,'0'0'896'0,"0"0"192"0,1-9-880 0,-1 9-208 0,6-5 0 0,-6 5 0 16,12 0 1232-16,-1 2 208 0,1 2 32 0,-2 4 16 15,-10-8-752-15,10 15-160 0,0 3-16 0,0 1-16 16,1-1-96-16,-1 2-32 0,-1 0 0 0,0 3 0 16,-1 4-224-16,0-3-32 0,0 2-16 0,1-2 0 15,0-5-144-15,-1 0 0 0,0-1 144 0,0-2-144 16,-1-2 0-16,0-2 0 0,-4-1 0 0,-3-11 128 16,3 9-544-1,-3-9-96-15,0 0-32 0,0 0 0 0,0 0-1952 0,0 0-400 0</inkml:trace>
  <inkml:trace contextRef="#ctx0" brushRef="#br0" timeOffset="50038.81">4781 8915 22223 0,'0'0'976'0,"0"0"224"0,0 0-960 0,0 0-240 16,-10 1 0-16,-2 5 0 0,1 1 960 0,-2 7 160 15,0 1 32-15,-3 4 0 0,-2-3-176 0,-1 7-16 16,0 2-16-16,-3 4 0 0,-3 0-128 0,2 3-32 16,-1 0 0-16,1-1 0 0,1-3-288 0,3 0-64 15,0-1-16-15,3-2 0 0,3-4-272 0,-1 0-144 0,1 0 160 0,2-4-160 16,4-1 0-16,1-4 0 16,0-3 0-16,6-9 0 15,0 0-1616-15,0 0-432 0,0 0-64 0,0 0-11024 0</inkml:trace>
  <inkml:trace contextRef="#ctx0" brushRef="#br0" timeOffset="50459.58">4918 9107 17727 0,'0'0'784'0,"0"0"176"0,0 0-768 0,0 0-192 15,-3 7 0-15,3-7 0 0,0 0 1040 0,0 0 176 16,0 0 48-16,-1 9 0 0,1-9-48 0,0 0-16 16,0 0 0-16,8 9 0 0,1-1 0 0,1-5 0 15,0 1 0-15,1 1 0 0,1 3-432 0,-1-2-64 16,0 5-32-16,-4-3 0 0,1 3-304 0,-3 1-64 15,-3-2-16-15,-3 4 0 0,0 3 160 0,-7 1 48 16,-1 0 0-16,-2-1 0 0,-4 1 0 0,-1 0 0 16,0 0 0-16,-1-2 0 0,3 1-48 0,2-3 0 0,0-3 0 0,6-1 0 15,6-10-80-15,0 0-32 16,0 0 0-16,0 0 0 0,0 0-80 0,9 5-32 16,2-3 0-16,6-4 0 0,4-3 160 0,6-5 16 15,6 1 16-15,0-2 0 0,3 2-224 0,-2 0-64 16,-1 3 0-16,-1-6 0 0,-3 1-128 0,-1 2 0 15,-3-1 0-15,0 3 0 16,-4 2-640-16,1 0-192 0,-3 3-64 0,-4-1-17584 0</inkml:trace>
  <inkml:trace contextRef="#ctx0" brushRef="#br0" timeOffset="54760.22">5646 16687 11343 0,'0'0'496'0,"0"0"112"0,0 0-480 0,0 0-128 0,0 0 0 0,0 0 0 16,0 0 992-16,0 0 176 0,0 0 48 0,0 0 0 0,0 0-224 0,0 0-32 16,0 0-16-16,0 0 0 15,0 0-64-15,0 0-16 0,-5-2 0 0,5 2 0 0,0 0-176 0,0 0-48 16,-6 0 0-16,6 0 0 0,0 0 16 0,0 0 0 15,0 0 0-15,0 0 0 0,0 0-208 0,0 0-64 16,0 0 0-16,8 4 0 0,3 1 208 0,3 0 48 16,1-4 0-16,3 2 0 0,2-1-128 0,1 1-32 15,0-2 0-15,1 0 0 0,-2-1-160 0,1 1-16 16,-1 2-16-16,-1-3 0 0,-3-1-32 0,0-1-16 16,-4 2 0-16,0 0 0 0,-3 0-64 0,-3 0-16 15,-6 0 0-15,0 0 0 0,0 0-160 0,0 0 160 16,0 0-160-16,0 0 160 0,-7 6 32 0,-5-1 0 15,-4-2 0-15,-2 2 0 0,-3 2-64 0,0-3 0 0,-3-2 0 0,0 2 0 16,-1-1-128-16,2 0 128 16,2-1-128-16,2-1 128 0,2-1 16 0,6 0 0 0,-1-1 0 0,6-1 0 15,6 2 16-15,0 0 0 16,0 0 0-16,0 0 0 0,6-7 32 0,6 2 16 16,-1 2 0-16,6-1 0 0,3-1-80 0,2 0-128 15,-1 1 176-15,4 1-176 0,0-1 144 0,-1 1-144 16,0-1 0-16,-1 2 144 0,-3-1-144 0,-2 1 0 0,-4-1 144 0,-2 3-144 15,-2-1 0-15,-10 1 128 0,0 0-128 0,0 0 0 16,0 0 0-16,-9 4 144 0,-2-4-144 0,-5 2 0 16,-4 2 192-16,-3-1-64 0,-2-1 0 0,-1 1-128 15,1 1 128-15,-1-2-128 0,6 1 0 0,1-2 0 16,1-1-1216-16,3 1-320 16,2 2-48-16</inkml:trace>
  <inkml:trace contextRef="#ctx0" brushRef="#br0" timeOffset="55854.63">3887 17480 6447 0,'0'0'272'0,"0"0"80"0,0 0-352 0,-9 0 0 0,-1 2 0 0,10-2 0 15,-8-2 2176-15,8 2 352 0,-10 3 80 0,10-3 16 16,0 0-1152-16,0 0-208 0,-6-3-48 0,6 3-16 0,0 0-80 0,0 0-16 16,0 0 0-16,0 0 0 0,0 0-240 0,0 0-48 15,0 0-16-15,0 0 0 0,0 0-64 0,0 0-16 16,0 0 0-16,13 3 0 0,-3-1 48 0,1-2 0 15,1-2 0-15,0 1 0 0,1 1-192 0,1-2-16 16,1 0-16-16,2-1 0 0,1 2-32 0,-1-1-16 16,1-1 0-16,-1-1 0 0,1 2-80 0,-1-1-16 15,-3-1 0-15,-1 3 0 0,-2-3-144 0,0 0-16 16,-11 4-16-16,9-2 0 0,-9 2-224 0,0 0 176 16,0 0-176-16,0 0 160 0,0 0-160 0,0 0 128 15,0 0-128-15,0 0 128 0,-9 6-128 0,-4-2 192 0,-5-1-192 16,0 0 192-16,-2 1-192 0,-2 0 160 15,0-1-160-15,0-1 160 0,3-1-160 0,-2 2 0 0,2-2 0 0,5 2 128 16,2-2-128-16,3 1 0 0,9-2 0 16,0 0 0-16,0 0 0 0,0 0 0 0,0 0 0 0,0 0 0 15,9-6 128-15,5 2-128 0,2 2 0 0,5-2 128 16,1-1-128-16,3 0 0 0,0 1 0 0,0-1 0 16,2-1 0-16,-1 2 0 0,-4 1 128 0,-2 1-128 15,-3-1 0-15,-1 1 0 0,-5 2 0 0,-11 0 0 16,0 0 0-16,0 0 0 0,0 0 128 0,0 0-128 15,0 0 0-15,-9 6 0 0,-1-2 0 0,-3 1 0 16,-1 1 0-16,-2-1-176 0,-3 0 48 0,1 3 0 31,1-4-1360-31,5-3-272 0,0 0-48 0,3-1-14000 0</inkml:trace>
  <inkml:trace contextRef="#ctx0" brushRef="#br0" timeOffset="57810.49">3822 13362 8511 0,'0'0'384'0,"0"0"64"0,0 0-448 0,0 0 0 0,0 0 0 0,0 0 0 16,0 0 640-16,0 0 16 0,0 0 16 0,0 0 0 15,0 0-96-15,0 0 0 16,0 0-16-16,2 8 0 0,-2-8 144 0,-3 7 16 0,3-7 16 0,-5 7 0 16,1 0-112-16,-1-2-32 0,5-5 0 0,-5 6 0 15,0-1-16-15,0 1 0 0,1-2 0 0,0 1 0 16,4-5-64-16,-6 8 0 0,-2-2-16 0,1 3 0 15,3-3-128-15,-3-1-32 0,1 3 0 0,-3-3 0 16,3 3-80-16,-1-1-32 0,1-3 0 0,0 1 0 0,-1 3 48 0,2-4 16 16,5-4 0-16,0 0 0 0,0 0 80 0,0 0 16 15,0 0 0-15,0 0 0 0,0 0 176 0,0 0 32 16,3-6 16-16,1-1 0 0,-1 0-240 0,2-1-48 16,2 0-16-16,0-2 0 0,2 2-112 0,0-2 0 15,0 2-16-15,3-2 0 0,0 3-176 0,1-4 192 16,-2 4-192-16,0-3 192 0,-2 2-192 0,-2-1 0 15,2 1 0-15,0 3 128 0,-1-1-128 0,-2 2 0 16,-6 4 0-16,0 0 0 0,0 0 0 0,0 0 0 16,0 0 0-16,0 0 0 0,0 0 0 0,0 0 0 15,0 0 0-15,0 0 128 0,0 0-128 0,-4 5 192 0,-1 3-192 0,-1-2 192 16,-4 4-192-16,-1-1 128 16,0 1-128-16,-1-1 128 0,-2 4-128 0,1 1 0 0,-1-1 144 0,0-2-144 15,0 3 0-15,0 0 0 16,-2-2 0-16,4-1 128 0,1-1-128 0,4-3 0 0,-3-1 128 0,3 2-128 15,7-8 0-15,0 0 144 16,0 0-144-16,0 0 0 0,0 0 192 0,0 0-64 0,10-6 0 0,3 0-128 16,1-2 304-16,1-2-48 15,3 0-16-15,0-4 0 0,-1-1-112 0,0 0 0 16,4 1-128-16,-4 2 192 0,-1 0-192 0,2-1 144 0,-5 4-144 0,0-1 128 16,-1 5-128-16,-5 0 128 0,0-2-128 0,-2 3 128 15,-5 4-128-15,0 0 0 0,0 0 0 0,0 0 0 16,0 0-208-16,0 0-80 0,0 0-16 0,0 0-9536 15,-5 4-1904-15</inkml:trace>
  <inkml:trace contextRef="#ctx0" brushRef="#br0" timeOffset="59200.85">3746 13525 10815 0,'0'0'480'0,"0"0"96"0,0 0-448 0,0 0-128 16,0 0 0-16,0 0 0 0,0 0 640 0,-5 4 96 0,5-4 32 0,-6 6 0 15,6-6-64-15,0 0 0 0,0 0 0 0,-7 5 0 16,0 0-48-16,7-5-16 0,0 0 0 0,0 0 0 16,-8 5 32-16,8-5 0 0,0 0 0 0,0 0 0 15,0 0 64-15,0 0 16 0,0 0 0 0,0 0 0 16,0 0 16-16,0 0 16 0,0 0 0 0,0 0 0 15,0 0-176-15,0 0-32 0,-5-5-16 0,5 5 0 16,0 0-96-16,0 0-16 0,0 0 0 0,6-9 0 0,1-2-112 0,0 3-16 16,1 1-16-16,-1 0 0 15,1-3-112-15,2 2 0 0,0-2-16 0,-1 4 0 0,3-3 16 0,-1 0 0 16,2 0 0-16,2 0 0 0,-3 3-48 0,-1-2 0 16,-1 2 0-16,0-2 0 0,1 2-16 0,0 2-128 15,0-3 192-15,0 1-64 0,-1 3 0 0,0-1 0 16,1-2 0-16,1 2 0 0,-1 0-128 0,1 0 0 15,0-1 0-15,0 1 128 0,2 0-128 0,1 2 128 16,0-2-128-16,-1-1 128 0,3 0-128 0,-2 1 128 16,3 0-128-16,0-1 128 0,-1 0-128 0,3 2 0 15,0 0 144-15,0-2-144 0,-5 1 0 0,3 0 144 16,0 1-144-16,0 0 0 0,-2-2 128 0,0 1-128 16,-2 0 0-16,0 0 0 0,-2-1 0 0,2 2 0 0,0 0 0 0,2 0 0 15,-1 2 0-15,1-2 0 16,2-2 0-16,0 1 0 0,0 2 128 0,0-1-128 0,-1-1 0 0,2-1 0 15,0 2 128-15,2 0-128 16,-1 1 0-16,0 0 0 0,0 0 0 0,0-1 0 16,1-1 0-16,1 2 0 0,0-1 144 0,-2 2-144 15,0 0 0-15,-1-1 144 0,-2-1-144 0,-1-2 0 0,2 1 0 0,-1 1 0 16,-2 2 128-16,0-2-128 16,-1 1 0-16,0 1 128 0,-1-3-128 0,1 1 0 0,0 1 0 0,-1-1 0 15,-2 1 128-15,2-1-128 0,2 2 0 0,-2-2 128 16,-1 2-128-16,2 0 0 0,0-1 0 0,-1 2 128 15,2 0-128-15,2 0 0 0,-1-1 144 0,1 1-144 16,-3 0 0-16,0 0 0 0,2 1 0 0,0-1 128 16,-1-2-128-16,3 1 0 0,0 1 0 0,-3 0 128 0,-1-2-128 15,2 2 0-15,1-2 0 0,-3 1 0 0,1-1 0 16,0 1 0-16,-1-2 0 0,3 2 0 0,1-1 0 0,-2 0 0 16,-2 1 0-16,4 0 0 0,-2-2 0 0,2 1 144 15,-2 0-144-15,1 2 0 0,1 0 128 0,1 0-128 16,-1-1 0-16,1 1 0 0,-1 4 128 0,1-3-128 15,-1 1 0-15,0-2 0 0,2 1 0 0,-4 0 0 16,2-1 128-16,0-1-128 0,2 0 0 0,-2-2 0 16,-3 2 128-16,3-1-128 0,-3-1 0 0,-2 1 0 15,0 1 128-15,0 0-128 0,-2 0 0 0,2 1 160 16,1 0-160-16,-3 0 128 0,2-2-128 0,0 2 0 16,-2 2 0-16,2-2 128 0,-2-2-128 0,1 1 0 15,-1 1 0-15,-1 0 128 0,4 0-128 0,-1 0 0 0,1-1 0 0,-1 2 128 16,2 2-128-16,-1-1 0 15,0-1 0-15,2-1 0 0,1 2 0 0,-1 1 0 16,1 1 0-16,-3-2 0 0,0-2 0 0,-1 0 0 16,-1 1 128-16,0 1-128 0,0 0 0 0,-1-2 0 0,1 0 0 0,-2 0 128 15,1 2-128-15,-1 2 0 16,-1-3 0-16,1 1 0 0,-1-2 0 0,1 1 128 16,0 1-128-16,0-2 0 0,-1 0 128 0,0 0-128 0,0-1 0 0,0 1 128 15,0 0-128-15,1 0 0 0,-1-1 0 0,1 1 0 16,-1 1 0-16,2-1 0 0,-1 0 128 0,1 1-128 15,-5-1 0-15,2 2 0 0,-1 0 0 0,1-1 128 16,0-2-128-16,-2 0 0 0,0 3 0 0,-6-2 0 16,9 0 0-16,-9 0 128 0,8-2-128 0,-2 1 0 15,-6 1 144-15,8 0-144 0,-8 0 160 0,7 0-160 16,1 0 176-16,0 1-176 0,-8-1 192 0,7 1-192 0,0-1 128 0,-1 0-128 16,-6 0 0-16,9 1 0 0,-3-1 128 0,1 2-128 15,-7-2 0-15,7 1 0 0,0 0 128 0,-7-1-128 16,0 0 0-16,7 0 0 0,1 0 0 0,-2 3 128 15,-6-3-128-15,9 1 0 0,-9-1 128 0,8 0-128 16,-2 1 0-16,0-1 0 0,1-1 128 0,-7 1-128 16,6-4 0-16,-6 4 0 0,6 0 144 0,-6 0-144 15,7-1 0-15,-7 1 144 0,0 0-144 0,0 0 0 16,0 0 0-16,0 0 128 0,0 0-128 0,0 0 128 16,0 0-128-16,0 0 128 0,0 0-128 0,0 0 0 15,0 0 0-15,0 0 128 0,0 0-128 0,0 0 0 16,-5-3 0-16,-2 1 0 15,7 2-368-15,-6-3-96 0,6 3-32 0,-6-1 0 16,-1-1-1872-16,7 2-368 0,0 0-80 0</inkml:trace>
  <inkml:trace contextRef="#ctx0" brushRef="#br0" timeOffset="59499.02">6583 12996 11967 0,'0'0'1072'0,"0"0"-864"0,-6-2-208 0,6 2 0 15,-8-3 1792-15,2 2 304 0,6 1 64 0,0 0 16 16,0 0-1040-16,0 0-208 0,0 0-32 0,0 0-16 16,0 0-240-16,0 0-32 0,0 0-16 0,0 0 0 15,10 0 176-15,1 1 48 0,3 0 0 0,2 2 0 16,0-3 32-16,3 1 16 0,3 4 0 0,-1-2 0 16,2-1-112-16,-1 1-32 0,-2 1 0 0,1 2 0 15,-1-2-192-15,-2 2-32 0,-3 2-16 0,-1-2 0 0,-4 3-160 0,2-3-16 16,-6 2-16-16,-1 1 0 0,-2-3 32 0,-3 3 16 15,-2-1 0-15,-1 2 0 0,-5-4 112 0,-2 4 0 16,-3-2 16-16,-2 2 0 0,-3-3-144 0,0 3-48 16,-1-3 0-16,-1 4 0 0,-2-5-144 0,1 3-128 15,-1 0 144-15,0 0-144 16,1 0-1264-16,-1-3-336 0,-1 3-80 0</inkml:trace>
  <inkml:trace contextRef="#ctx0" brushRef="#br0" timeOffset="62259.48">6281 13070 21135 0,'-13'-4'928'0,"5"0"208"0,-1-2-912 0,0-1-224 0,9 7 0 0,-8-3 0 16,8 3 1408-16,-7-4 224 0,7 4 48 0,0 0 16 15,0 0-912-15,0 0-176 0,0 0-32 0,0 0-16 16,0 0-128-16,0 0-32 0,0 0 0 0,0 0 0 15,0 0 176-15,14 0 16 0,1 0 16 0,2 1 0 0,2 0 96 0,3 1 0 16,1-2 16-16,2 1 0 0,0 5-32 0,2-1-16 16,2 0 0-16,-1 4 0 0,0-2-96 15,-2 3 0-15,-1 0-16 0,1 1 0 0,-1-3-160 0,-1 1-16 16,-1-3-16-16,0 5 0 0,0-5-48 0,-3 3 0 16,-5-3 0-16,-2 0 0 0,-3 3-112 0,-3-2-16 15,-7-7-16-15,0 0 0 0,0 14 48 0,-4-2 16 16,-5 1 0-16,-4 1 0 0,-5 0 208 0,-3 1 32 15,-5-2 16-15,-2 2 0 0,-1 3-176 0,-1-3-48 16,-1-1 0-16,-1 4 0 0,-1 0-272 0,0 0 160 16,-1-2-160-16,2 1 128 0,0-1-272 0,3 1-64 15,2-3-16-15,2 0 0 16,0-1-2976-16,2-8-608 0,-10 1-112 0,8-6-32 0</inkml:trace>
  <inkml:trace contextRef="#ctx0" brushRef="#br0" timeOffset="65088.39">6207 13034 16527 0,'-14'-12'720'0,"8"8"176"0,-1-5-720 0,1 1-176 16,-1-5 0-16,1 6 0 0,1-2 1184 0,1 4 208 16,2-3 32-16,-1 3 16 0,3 5-416 0,0 0-96 15,0 0-16-15,0 0 0 0,0 0-224 0,0 0-48 16,0 0-16-16,0 0 0 0,0 0-16 0,10-2 0 16,0 0 0-16,3 2 0 0,2 2 96 0,-1 1 0 15,4 4 16-15,3-1 0 0,0-2-96 0,3 2-32 16,2 3 0-16,0-1 0 0,4-1-128 0,-1 0-16 15,0 2-16-15,2 0 0 0,-3 3-112 0,1-2-32 16,0 2 0-16,-1 2 0 0,-1 0-16 0,1-1 0 16,-3 1 0-16,-3 0 0 0,-4-3-16 0,-2-1 0 0,-6 3 0 0,0-3 0 15,-2 1 32-15,-3 2 0 16,-5-1 0-16,-4 2 0 0,-5 2 176 0,-3 1 48 16,-6-1 0-16,-5 1 0 0,-4 0-16 0,-4 0 0 0,-2 0 0 15,-6-1 0-15,0-2-192 0,-3 1-48 0,0 1 0 0,-1-2 0 16,3 0-128-16,4-3-128 0,0 0 144 0,4 1-144 15,2-5 0-15,3 2 0 0,4-4 0 0,-4 1 0 32,10-1-2192-32,8-5-496 0,9 0-80 0,16-13-32 0</inkml:trace>
  <inkml:trace contextRef="#ctx0" brushRef="#br0" timeOffset="66336.03">3925 17328 2751 0,'0'0'128'0,"0"0"16"0,0 0-144 16,0 0 0-16,0 0 0 0,0 0 0 0,0 0 2416 0,0 0 448 15,0 0 80-15,0 0 32 0,-10 4-1600 0,10-4-320 16,-8 1-64-16,8-1-16 0,0 0 256 0,-10 4 48 15,10-4 16-15,-7 1 0 0,-1-1 176 0,8 0 48 16,-9 4 0-16,0-2 0 0,0 0-544 0,-1 0-96 16,-3 1-32-16,2 1 0 0,0 1-208 0,-1-2-64 15,1 0 0-15,-1 0 0 0,12-3-128 0,0 0-48 16,0 0 0-16,0 0 0 0,0 0 48 0,0 0 0 16,0 0 0-16,0 0 0 0,13-3 80 0,5-1 32 15,5-1 0-15,0 1 0 0,3 0-208 0,1 3-32 16,1-3-16-16,0 2 0 0,0-2-48 0,0 3-16 0,-2-2 0 0,0 1 0 15,-2 0-48-15,-4 1-16 0,-1 0 0 0,-3 1 0 16,-5 0-48-16,-11 0 0 0,0 0 0 0,0 0 0 16,0 0-128-16,0 0 0 0,0 0 144 0,-6 8-144 15,-4 0 288-15,-4-1-16 0,-3 2 0 0,-3-3 0 16,-6 0-64-16,0 2-16 0,-2-3 0 0,1 3 0 16,3-2-32-16,-3-2-16 0,3 0 0 0,4 0 0 15,-1-1-16-15,9-1 0 0,1-2 0 0,11 0 0 16,0 0-128-16,0 0 160 0,0 0-160 0,0 0 160 15,11-12-16-15,4 5 0 0,5-2 0 0,4 2 0 16,3 0-144-16,0 2 0 0,2 1 0 0,1-1 128 16,2-3-128-16,-1 4 0 0,-3-1 0 0,-3-1 0 15,-2 3 0-15,-5 2 128 0,-7 0-128 0,-11 1 0 16,0 0 128-16,0 0-128 0,0 0 128 0,0 0-128 0,-11 5 192 0,-6 2-32 16,-3 0-16-16,-4 2 0 0,-4-3 32 0,-3 2 0 15,0-1 0-15,-1-2 0 0,0 4-176 0,4-2 192 16,0-2-192-16,3 2 192 0,2-3-192 0,2-3 0 15,5 1 0-15,4-2 0 0,12 0 0 0,0 0-176 16,0 0 48-16,0 0-13440 16,0 0-2672-16</inkml:trace>
  <inkml:trace contextRef="#ctx0" brushRef="#br0" timeOffset="77189.89">13651 17128 5519 0,'-7'-11'496'0,"1"-1"-496"0,-2 0 0 0,1-2 0 0,-1 0 1408 0,0 1 192 16,1 0 48-16,-1 1 0 0,1-2-240 0,-1 1-64 15,3 3 0-15,-2-3 0 0,1 0-320 0,1 3-64 16,-1-3 0-16,3 5-16 0,2-3 256 0,-2 4 48 15,3 7 16-15,0-10 0 0,3 3-128 0,-3 7-32 16,0 0 0-16,0 0 0 0,0 0-352 0,0 0-80 16,9 5-16-16,1 9 0 0,3 3-448 0,2 4-80 15,1 2-128-15,6 5 176 0,2 0-176 0,3 3 192 16,0 1-192-16,2-2 192 0,0-1-192 0,0 3 0 16,2 1 144-16,-1-4-144 0,1-1 128 0,-2 0-128 15,-2-4 160-15,-1 1-160 0,-1-3 176 0,-4-2-176 0,-2-6 192 16,-1-1-192-16,-3 0 0 0,-1-3 0 0,-1-2-192 0,0-5-9264 15,-1-3-1840-15</inkml:trace>
  <inkml:trace contextRef="#ctx0" brushRef="#br0" timeOffset="77408.85">14267 16780 4607 0,'-6'-13'400'0,"1"8"-400"0,-2 1 0 0,-2 2 0 16,-1-1 5184-16,-1 3 960 0,-3 4 192 0,-4 3 48 15,-2 5-4192-15,-4 6-832 0,-1 4-160 0,0 8-48 16,-2 4-240-16,1 5-48 0,-2 1-16 0,0 6 0 16,-2-1-336-16,2 3-80 0,0 0-16 0,-2 2 0 15,-2 1-48-15,0 1-16 0,1 0 0 0,-1-1 0 0,1-1-208 16,3-4-144-16,2-1 192 0,3-6-192 0,1-3 0 0,4-2 0 16,2-3 0-16,6-7-144 15,2-5-1744-15,4-4-352 0,3-2-64 0</inkml:trace>
  <inkml:trace contextRef="#ctx0" brushRef="#br0" timeOffset="77903.95">14337 17524 5519 0,'0'0'496'0,"0"0"-496"15,-9 5 0-15,9-5 0 0,-8 5 2784 0,8-5 464 16,-7 5 80-16,7-5 32 0,0 0-1456 0,0 0-304 0,0 0-48 0,-3 9-16 15,3-9-320-15,4 12-80 0,2-5-16 16,5 0 0-16,1-1-32 0,2-3-16 0,0 4 0 0,-1-1 0 16,2-1-192-16,2 5-48 0,2-1 0 0,1 4 0 15,-2 0-336-15,-3 1-80 0,-1 1-16 0,-1 3 0 16,-2 3-144-16,-4 3-48 0,-2-2 0 0,-4 1 0 16,-3 1 64-16,-4-1 16 0,-1 2 0 0,-5 2 0 15,-2-4-48-15,-1-1-16 0,0-2 0 0,0 0 0 16,-1-3-80-16,2-2-16 0,2-1 0 0,0 1 0 0,6-3-128 0,1-3 0 15,1 1 144-15,0-4-144 0,4-6 0 0,0 0 128 16,4 6-128-16,4 1 0 0,3-5 0 0,6 0 144 16,2-4-144-16,15 0 0 0,-2-3 128 0,2 0-128 15,3-2 0-15,1 0 0 0,0-1 0 0,0 2-256 16,-2-4 64-16,-2 2 0 16,1-5-2432-16,-5-1-496 0,10-7-80 0,-7 2-32 0</inkml:trace>
  <inkml:trace contextRef="#ctx0" brushRef="#br0" timeOffset="78142.95">15570 17119 21183 0,'0'0'944'0,"0"0"192"0,4-3-912 0,3-4-224 0,2 1 0 0,3 2 0 16,0 2 1920-16,4-2 320 0,2-3 80 0,1 4 16 15,1 0-1408-15,2 0-288 0,0 2-48 0,0-1-16 16,-3-1-576-16,-1 7 0 0,-3 1 0 0,-3 3-9280 16,-5 2-1952-16</inkml:trace>
  <inkml:trace contextRef="#ctx0" brushRef="#br0" timeOffset="78272.64">15454 17477 28559 0,'0'0'2544'0,"9"-3"-2032"16,3-1-512-16,3-1 0 0,3-1 1072 0,8 1 112 15,5-3 32-15,5 2 0 0,2-1-432 0,2-2-80 16,4 3 0-16,-3-1-16 0,1 0-496 0,-3 3-192 16,-3 1 176-16,14-3-15984 0</inkml:trace>
  <inkml:trace contextRef="#ctx0" brushRef="#br0" timeOffset="78872.13">16912 16856 23039 0,'-23'-11'1024'0,"9"1"192"0,0 1-960 0,2-4-256 16,0 3 0-16,6 1 0 0,1 3 944 0,5 6 144 16,4-9 16-16,5 2 16 0,3-3-288 0,6 4-48 15,5-3-16-15,5 3 0 0,6-3-336 0,3 5-80 16,1 1-16-16,3 3 0 0,1 2-16 0,-1 5 0 16,-1 2 0-16,-3 6 0 0,-5 3-192 0,-5 1-128 15,-7 5 128-15,-7 4-128 0,-4-1 0 0,-9 4 0 16,-9 3 0-16,-7 2 0 0,-4-1 0 0,-8 1 0 15,-8 1 0-15,1-3 0 0,-1-4 0 0,1-5 128 16,0-3-128-16,4 3 176 0,0-4-176 0,6-2 0 16,2-1 0-16,6-1 0 0,5-3 0 0,3-2 0 0,5 4 0 0,4-4 0 15,4 2 0-15,3-2 0 0,5 2 0 0,2 2 0 16,3 2 0-16,3 1 0 0,-1 3 0 0,1 3 0 16,0-1 0-16,-1 7 0 0,-1 0 0 0,-4-1 0 15,-4 3 0-15,-5 0 0 0,-5 1 0 0,-3-1 0 16,-5-1 0-16,-3 1 0 0,-5-1 0 0,-2 0 0 15,-2-4 480-15,-3-2 16 0,-6-2 0 0,1 1 0 16,-1-3-64-16,2-4-16 0,0-1 0 0,2-2 0 16,0-1-224-16,2-1-64 0,2-2 0 0,5-5 0 15,-2 0-944 1,5-3-192-16,13-3-32 0,-5-6-14112 0</inkml:trace>
  <inkml:trace contextRef="#ctx0" brushRef="#br0" timeOffset="79262.25">17530 17688 19343 0,'0'0'1728'0,"0"0"-1392"15,13 1-336-15,1-2 0 0,0-1 1408 0,4 0 224 16,3-1 32-16,3-1 16 0,2-1-192 0,2 2-32 15,2-3-16-15,2-1 0 0,-2-1-640 0,1-5-128 16,1 1-32-16,-2-1 0 0,0 0-288 0,-3 1-64 16,0-2-16-16,-3 1 0 0,-3-2-16 0,-2-1-16 15,-3 1 0-15,-2-1 0 0,-4-1 96 0,-3 1 32 16,-5 0 0-16,-2 5 0 0,-4-2 112 0,-3 6 32 0,-6-1 0 0,-6 7 0 16,-8 2-224-16,-6 7-32 15,-5 0-16-15,-2 8 0 0,-4 3-64 0,0 4-16 0,-1 2 0 0,5 2 0 16,2 5-160-16,3 1 160 0,5 2-160 0,3 1 160 15,7-1-160-15,3 1 0 0,7-2 0 0,5 1 128 16,6-5-128-16,4 1 128 0,4-1-128 0,5-4 128 16,4-1-128-16,5-5 192 0,3-2-192 0,4-4 192 15,3-4-192-15,1 0 192 0,2-4-192 0,1-4 192 32,-1-2-1536-32,0-1-320 0,-2-3-48 0</inkml:trace>
  <inkml:trace contextRef="#ctx0" brushRef="#br0" timeOffset="79640.84">18486 16849 3679 0,'-15'-7'160'0,"8"4"32"0,1 0-192 0,1 0 0 15,5 3 0-15,0 0 0 0,-4-3 4816 0,4 3 928 16,0 0 176-16,0 0 32 0,9-4-3600 0,5-3-736 15,4 2-144-15,2 3-16 0,3-2-432 0,2 1-64 16,2 0-32-16,2 0 0 0,4-1-352 0,3 3-64 0,1-2 0 0,0 2-16 16,-2 1-272-16,0 0-48 0,-1 0-16 0,-1 0 0 15,-5-1-160-15,-4 1 0 0,-2 0 0 0,-3 1 0 32,-3 0-1792-32,-2 1-320 0,-2-1-80 0,-1-1-16 0</inkml:trace>
  <inkml:trace contextRef="#ctx0" brushRef="#br0" timeOffset="80064.39">19319 16330 18431 0,'0'0'816'0,"0"0"160"0,0 0-784 0,0 0-192 16,0 0 0-16,0 0 0 0,0 0 1488 0,7-5 256 0,1-3 48 0,-1 6 16 15,1-1-528-15,2 2-96 16,0-2-32-16,4 1 0 0,2-3-256 0,0 4-48 16,2-1-16-16,-2 2 0 0,0 2-256 0,0 4-48 15,0-1-16-15,-8 4 0 0,-1 2-320 0,-5 5-64 16,-4 0 0-16,-6 3-128 0,-3 2 256 0,-6 1-48 15,-3 4-16-15,-4-2 0 0,-3 4-48 0,0-3-16 16,1 3 0-16,0-5 0 0,2-2-128 0,4-1 160 16,2-1-160-16,-4 6 160 0,8-6-160 0,5-3 160 15,6-4-160-15,3-1 160 0,2-3 112 0,6 3 32 0,3-4 0 0,4 2 0 16,3-4 192-16,5 0 32 0,3 0 16 0,3-2 0 16,3-3-128-16,1 0-32 0,1 0 0 0,0 0 0 15,1-4-384-15,-4-1-224 0,-1 1 32 0,-2 2 0 16,-2 0-1280-1,-2 2-256-15,-1-2-64 0,7-2-14096 0</inkml:trace>
  <inkml:trace contextRef="#ctx0" brushRef="#br0" timeOffset="80358.47">20447 16117 24639 0,'0'-13'1088'0,"0"13"240"0,0-10-1072 0,-2 1-256 16,-2 2 0-16,-4 5 0 0,-4 2 1088 0,-5 2 144 15,-3 5 48-15,-3 4 0 0,-1 2-544 0,-7 5-96 16,1 2-32-16,-2 4 0 0,-2 5-32 0,1 2-16 0,3 5 0 0,4 3 0 16,1 0-112-16,6-1-32 0,4 4 0 0,5 2 0 15,2-5-160-15,6-1-48 0,3-2 0 0,4-2 0 16,3 0 16-16,5-2 0 0,-2-3 0 0,4 1 0 15,2-1-64-15,2-5-16 0,4 0 0 0,-3 0 0 16,2-3-144-16,-3-4 160 0,-2-1-160 0,0-5 160 16,-3 1-160-16,-1-6-144 0,-3 2 144 0,-10-8-11088 15,0 0-2096-15</inkml:trace>
  <inkml:trace contextRef="#ctx0" brushRef="#br0" timeOffset="80524.14">19856 16650 28559 0,'5'-2'2544'0,"3"-6"-2032"16,2 3-512-16,4 1 0 16,4-2 1088-16,5 0 128 0,5-1 32 0,5-2 0 15,5 3-160-15,13 1-48 0,1 0 0 0,1 4 0 0,3 2-624 0,0 0-128 16,-1 3-32-16,-2-3 0 0,-2 0-256 0,-4 2-304 16,-2 0 64-16,-7 2-16304 15</inkml:trace>
  <inkml:trace contextRef="#ctx0" brushRef="#br0" timeOffset="83735.19">32836 1953 9503 0,'0'0'416'0,"0"0"96"0,0 0-512 0,0 0 0 16,0 0 0-16,0 0 0 0,0 0 944 0,0 0 80 16,0 0 32-16,4 9 0 0,-4-9-128 0,0 0-32 15,0 0 0-15,0 0 0 0,0 0-304 0,0 0-64 16,0 0-16-16,0 0 0 0,0 0 0 0,0 0 0 0,0 0 0 16,0 0 0-16,0 0-16 0,0 0-16 15,0 0 0-15,0 0 0 0,0 0 0 0,0 0 0 0,0 0 0 0,-4-5 0 16,1 1 48-16,-2-4 16 0,1 2 0 0,0-3 0 15,1 0-96-15,-2 0-32 0,-1-1 0 0,-5-9 0 16,0-1-32-16,-2-3 0 0,-2-1 0 0,-1 0 0 16,0-4-128-16,-2 0-16 0,-2-4-16 0,-1-1 0 15,1-3 0-15,0 3 0 0,-2 1 0 0,2 3 0 16,-3-1-224-16,0 2 144 0,-1 2-144 0,-2 3 128 16,1-2 0-16,-2 1 0 0,-2 0 0 0,0-9 0 15,0 0 768-15,12 15 160 0,-3-5 32 0,-3-4 0 16,-1-3-1664-1,-2-1-336-15,0-3-64 0,-1 1-16 0,0 2 800 0,-22-22 192 0,5 12 0 0,5 6 0 16,1 4 0-16,0 6 0 0,-4-2 0 0,-3 3 0 16,-2 2 0-16,22 6 0 0,-6-3 0 0,-2-2 0 15,-2-3 0-15,0 3 0 0,-2-1 0 0,-1-1 0 0,-2-1 0 0,-35-14 0 16,11 6 0-16,4 7 0 0,4 2 0 0,27 9 0 16,-4-3 0-16,-4 2 0 0,2-1 0 0,-5 0 0 15,1 0 0-15,-3 2 0 0,0-1 0 0,-43-11 0 16,7 6 0-16,7 4 0 0,5 6 0 0,6 3 0 15,7 2 0-15,3 0 0 0,1-3 0 0,0 0 0 16,1-1 0-16,-3 3 0 0,-7 0 0 0,2 1 0 16,0 1 0-16,4 2 0 0,4 1 0 0,3-1 0 15,3 0 0-15,-1 2 0 0,0-2 0 0,-2-1 0 16,-2 0 0-16,-1 1 0 0,-2 0 0 0,2 3 0 16,1 2 0-16,4 0 0 0,2 0 0 0,3-1 0 0,-1-2 0 0,0 3 0 15,0-3 0-15,-2-1 0 16,-2-1 0-16,-1 2 0 0,-2 2 0 0,1 0 0 0,2 1 0 0,1 3 0 15,5-1 0-15,4 0 0 0,0 0 0 0,3 2 0 16,-1-5 0-16,2 3 0 0,0-1 0 0,-1 3 0 16,1-5 0-16,-1 2 0 0,-2-2 0 0,1 4 0 15,2-1 128-15,1-2-128 0,2 1 0 0,-1 3 0 16,1-2 0-16,0 1 0 0,4 2 0 0,1-3 0 16,0 1 0-16,3 2 0 0,1-4 0 0,0 1 0 15,2 1 128-15,7-2-128 0,-3-2 0 0,2 2 0 16,-4 0 0-16,2 1 0 0,-1-1 0 0,-3 2 0 15,0-1 0-15,-11 3 0 0,2 2 0 0,5-2 0 16,1 2 0-16,1-4 0 0,0 1 0 0,0 1 0 16,0-1 0-16,0-1 0 0,-1 2 0 0,1-2 0 15,-2 4 0-15,1-3 0 0,0 0 0 0,-1 0 0 0,-1 0 0 0,2 3 0 16,0 2 0-16,1-3 0 0,1 0 0 0,-1 0 0 16,2 2 0-16,1-1 0 0,0 3 0 0,1 1 0 15,1-4 0-15,0 2 0 0,3 1 0 0,0-2 0 16,1-1 0-16,0 3 0 0,0-1 0 0,1 2 0 15,-1 1 0-15,2 2 0 0,1-2 0 0,1 1 0 16,1-1 0-16,3 1 0 0,-2 1 0 0,4-1 0 16,1 1-128-16,1-1 128 0,-2 1 0 0,2-1 0 15,1 0 0-15,0 0 0 0,0 1 0 0,0-1 0 16,-2 0 0-16,2-1 0 0,0-1 0 0,0 1 0 16,-1-1 0-16,1-1 0 0,0 2 0 0,1 0 0 15,1 0-160-15,0 2 160 0,0 1 0 0,2-3 0 16,1 0 0-16,1-1 0 0,2 2 0 0,0-1 0 0,-2 0 0 0,4 2 0 15,-1-3 0-15,0 0 0 0,0-1 0 0,0 3 0 16,3-1 0-16,-1 3 0 0,1-2 0 0,1 1 0 16,1-2 0-16,0 0 0 0,2 1 0 0,0 0 0 15,2-1 0-15,0 2 0 0,-2-1 0 0,5 1 0 16,-1-2 0-16,-1-2 0 0,-1 0 128 0,1 1-128 16,-1-2 0-16,1-2 0 0,2 3 0 0,-1-3 0 15,-1 2 0-15,0 1 160 0,1-3-160 0,-1 0 160 16,-3 1-160-16,2-2 0 0,0 1 0 0,0-2 128 15,1 2-128-15,-1-1 0 0,1 2 144 0,0 0-144 16,-3 1 0-16,3 2 128 0,1-3-128 0,3 1 0 16,-2 2 0-16,-1-2 0 0,-1-3 0 0,2 2 0 15,-1-3 0-15,2 2 0 0,-2-4 0 0,2 4 128 16,-2-1-128-16,3 4 128 0,1-2-128 0,1 1 128 0,-1-1-128 16,0-1 0-16,-1 3 128 0,3 0-128 0,2-4 0 0,0 3 144 15,-2-3-144-15,0 1 0 0,1 1 144 0,-2-5-144 16,1 0 0-16,-1 1 144 0,0-2-16 0,-3 0-128 15,0 1 192-15,-1-2-64 0,3-1 0 0,-2 2 0 16,-1 2 0-16,1-2 0 0,-3 2-128 0,1 0 192 16,0-2-192-16,-1 3 192 0,0 1-192 0,-2 0 0 15,-3 0 0-15,-2-2 0 0,1 2 0 0,0-1 0 16,1 1 0-16,1-3 0 0,2-1 0 0,1 2 0 16,-1-4 0-16,-1 3 0 0,1-3 0 0,-1 2 0 15,1-2 0-15,-3 1 0 0,4 1 0 0,-2 2 0 0,1-1 128 0,0 0-128 16,-1 0 0-16,1-1 0 0,0 7 0 15,-1-3 0-15,1 1 0 0,-1-4 0 16,1 2 0-16,0-3 0 0,-3-1 0 0,0 2 128 0,-1 3-128 0,1-3 0 16,2 3 0-16,1-4 128 0,-2-1-128 0,-1 3 0 15,0-2 128-15,2-2-128 0,-2 5 0 0,1-2 128 16,0-2-128-16,2 5 0 0,0 0 144 0,-1 2-144 16,1-3 0-16,-1 2 0 0,1-1 0 0,-2 0 128 15,1-5-128-15,0 1 0 0,2 3 0 0,1-2 128 16,-1 2-128-16,-1-1 0 0,-3-3 0 0,1 2 0 15,1 2 0-15,1-3 144 0,3 0-144 0,0 1 0 16,-1 0 160-16,2-1-160 0,-2 0 128 0,1-1-128 16,1-3 0-16,-1 3 128 0,0-2-128 0,2 3 0 15,0-2 128-15,0 1-128 0,-1-1 0 0,2 1 128 16,0 3-128-16,-2-4 0 0,-2-1 0 0,0 0 128 0,-1 2-128 16,2 0 0-16,2-3 0 0,-2 0 128 0,-2-1-128 0,1 0 0 15,2-1 0-15,0-3 0 0,2 2 0 0,2-1 128 16,-1 2-128-16,1-2 128 0,1 0-128 0,1-5 0 15,1 0 0-15,0-1 0 0,0 1 144 0,1-6-144 16,-2-4 160-16,1 0-160 0,0-1 160 0,1-1-160 16,-1-1 160-16,0 0-160 0,0-2 160 0,-13 13-160 15,1-3 160-15,3 1-160 0,2 2 128 0,-1-2-128 16,-1-1 0-16,-1 0 144 0,-1-2-16 0,13-17 0 16,-8 3 0-16,-7 1 0 0,-4-4 0 0,-4-1-128 15,-1-4 192-15,-4-1-64 0,-2 0 48 0,-2 0 0 0,-3 1 0 16,-1 5 0-16,-3 3-176 0,-1 5 128 15,-4 1-128-15,0 1 128 0,-1 3-128 0,-2 0 0 0,0 0 0 0,-1 1 128 16,-1 1-128-16,0 1 0 0,0 4-160 0,2-1 160 31,2 4-1312-31,3 4-160 0,7 5-48 0</inkml:trace>
  <inkml:trace contextRef="#ctx0" brushRef="#br0" timeOffset="85351.65">32512 829 6447 0,'0'0'272'0,"0"0"80"16,0 0-352-16,0 0 0 0,0 0 0 0,0 0 0 0,0 0 944 0,0 0 112 0,0 0 32 0,-3 8 0 16,-2 1-320-16,-1-5-64 0,-3 0-16 0,-1 2 0 15,-3-2-224-15,-1-2-32 0,-3 2-16 0,-2 1 0 16,-2 2-160-16,-4-4-16 0,-1 4-16 0,9-1 0 15,-3 0-80-15,-3 6-16 0,-2-1 0 0,-3 3 0 16,-4 2-128-16,-1 0 160 0,-2 1-160 0,-33 13 160 16,9-6 16-16,6 0 0 0,3-5 0 0,3-1 0 15,2-3 128-15,1 1 16 0,4-1 16 0,-2 0 0 16,0 2-16-16,-1-1 0 0,3-3 0 0,-2 2 0 16,-2-1-64-16,1-1-32 0,-1-2 0 0,1 3 0 0,-3 2-96 0,2 1 0 15,2 4-128-15,-1 0 192 0,-2 6-192 0,2-3 176 16,1 3-176-16,-2-3 160 0,-2 5-160 0,1-3 0 15,3-1 0-15,3-1 128 0,2-3-128 0,2-1 0 16,-1 2 0-16,2-1 0 0,2 2 128 0,1-1-128 16,0-1 128-16,0-2-128 0,1-1 144 0,-2-3-144 15,-3 1 160-15,1 1-160 0,1 1 160 0,0 0-160 16,0 0 160-16,0-2-160 0,-1 3 192 0,-2-1-48 16,3 0-16-16,1 4 0 0,0-1 0 0,2 3 0 15,-2-2 0-15,0-3 0 0,-1-2-128 0,1-1 160 16,2-1-160-16,-1-2 160 0,0-3-32 0,-1 3-128 15,3-3 192-15,-1 3-64 0,0-4-128 0,1 2 192 16,-1 1-192-16,1-4 192 0,0 4-192 0,2-3 160 0,-1 2-160 16,0 2 160-16,-1-4-160 0,0 2 0 0,-2-2 144 0,1 0-144 15,-1-1 128-15,0 2-128 0,-4-4 128 0,4 3-128 16,1-3 0-16,0 6 0 0,2-2 0 0,1 3 128 16,0 1-128-16,1-2 0 0,0 4 128 0,2-1-128 15,0 0 0-15,1 2 0 0,0-2 0 0,-1 2 0 16,-1 0 0-16,-2 1 128 0,2-1-128 0,-1-2 0 15,1 1 0-15,-2 1 0 0,0-4 0 0,1 1 0 16,-1-3 0-16,1 2 144 0,0 1-144 0,-1 2 0 16,0 1 176-16,1-1-176 0,0 1 160 0,0-1-160 15,1 0 128-15,3 0-128 0,-1-1 0 0,0 2 144 16,-3-1-144-16,0 1 0 0,-2-3 144 0,0-3-144 16,1 2 128-16,-3 1-128 0,-2-1 128 0,3-3-128 15,-1 1 128-15,4 0-128 0,0 3 128 0,2 2-128 16,0 1 208-16,1-1-16 0,1 2-16 0,2-2 0 0,2 1-176 0,0 0 192 15,-2-1-192-15,2-1 192 0,6 2-192 0,-1-1 0 16,0-2 144-16,1 3-144 0,0-1 128 0,1 2-128 16,-1 0 128-16,5 0-128 0,1 0 0 0,1-2 0 15,0-2 0-15,1 0 128 0,1 4-128 0,0-2 0 16,3 0 0-16,3-1 0 0,0 1 0 0,4 0 0 16,-3-1 0-16,2-1 128 0,0 1-128 0,6 0 128 15,-2 1-128-15,1 0 128 0,1 1-128 0,-1-1 0 16,3-1 128-16,0-2-128 0,2 1 0 0,0 0 128 15,2-1-128-15,-3-3 0 0,0 3 0 0,3-4 144 16,1 1-144-16,3 1 0 0,1-2 144 0,-2 1-144 16,2-3 0-16,3 0 144 0,0 1-144 0,2-3 128 0,-1 3-128 0,0-1 128 15,1 3-128-15,0-2 160 0,1-2-160 0,0 2 160 16,-1-3-32-16,3 4-128 0,0-3 192 0,2 2-64 16,-1 0-128-16,2-3 192 0,3 1-192 0,1 0 192 15,3-2-64-15,0 0 0 0,-2-1 0 0,3 0 0 16,-1 1 16-16,0-1 0 0,-2-3 0 0,2 0 0 15,2 0-144-15,0 0 160 0,2 2-160 0,2 1 160 16,3 1-32-16,0 1-128 0,-4-1 192 0,-1-3-64 16,1-1-128-16,0 0 0 0,-2 0 0 0,1 0 0 15,-1 0 0-15,4 2 0 0,0 1 0 0,4-2 0 16,1 3 176-16,1-4-48 0,-1-3-128 0,-2 0 192 16,-1-2-16-16,-3 1-16 0,1-4 0 0,0 2 0 15,-1-1 48-15,0-1 16 0,3 1 0 0,-3-2 0 0,-3 4-64 0,0-4-16 16,-4 0 0-16,1 0 0 0,-4 1 0 0,0-1 0 15,1 0 0-15,0 0 0 0,-1 0 0 0,0 3 0 16,-2-3 0-16,3 1 0 0,2-5-16 0,-1 2 0 16,-1-2 0-16,0-2 0 0,-1-2 0 0,1 1-128 15,-1-2 192-15,1 0-64 0,1 2-128 16,-1-1 128-16,0-2-128 0,0 0 128 0,0 1-128 0,0 1 192 16,0-2-192-16,2-2 192 0,-2 1-64 0,3-4-128 15,-1 0 192-15,3-4-64 0,2-3-128 0,2-2 160 16,3-1-160-16,4-3 160 0,6-5-160 0,-2-3 128 15,0-3-128-15,0 1 128 0,1-4-128 0,-28 23 128 16,6 0-128-16,5-2 128 0,3-3-128 0,-2-3 160 16,-1-3-160-16,-3-2 160 0,-2-3 16 0,25-35 0 0,-13 13 0 15,-10 12 0-15,-3 7 0 0,-2 4 0 0,-1 1 0 0,1-5 0 16,1-2-48-16,-12 19 0 0,7-9 0 0,4-3 0 16,-2-1-128-16,1-3 0 0,0 5 0 0,-1 2 128 15,-3 1-128-15,18-27 0 0,-38 51 0 0,-9 14 128 16,0 0-128-16,0 0 0 0,0 0 0 0,0 0 0 15,0 0 0-15,0 0-144 0,0 0 144 0,-24-327 0 32,-20 299-640-32,17 14 0 0,-5 2-16 0,-2-2 0 15,-7 0-2160-15,3 1-448 0,0 3-64 0</inkml:trace>
  <inkml:trace contextRef="#ctx0" brushRef="#br0" timeOffset="87061.32">26475 2854 10191 0,'0'0'448'0,"0"0"96"0,0 0-544 0,0 0 0 0,0 0 0 0,0 0 0 15,0 0 752-15,0 0 32 0,0 0 16 0,0-182 0 16,-11 363-160-16,-1-181-16 0,-2 0-16 0,-1 4 0 15,-2 3-400-15,-2 1-80 0,-4 2 0 0,-3-2-128 16,-6 2 272-16,-4 1-48 0,1 5-16 0,-5 1 0 0,0 3 48 0,-1 2 0 16,0 0 0-16,6-2 0 0,4 2-80 0,2 0-16 15,4-2 0-15,4 0 0 0,3-1-160 0,3-1 0 16,5 0 0-16,5-4 128 0,2 1-128 0,6-1 0 16,2 0 0-16,4-5 128 0,5 0-128 0,4-4 0 15,1 3 144-15,6-3-144 0,3-3 0 0,3 1 0 16,-1-2 0-16,3 0-5328 15,4-1-1184-15</inkml:trace>
  <inkml:trace contextRef="#ctx0" brushRef="#br0" timeOffset="87381.34">26382 3206 10479 0,'0'0'448'0,"0"0"128"0,0 0-576 0,-7 4 0 0,7-4 0 0,-7 5 0 16,7-5 208-16,0 0-64 0,0 0-16 0,0 0 0 16,0 0 288-16,0 0 48 0,0 0 16 0,0 0 0 15,7 10 128-15,0-2 32 0,1 0 0 0,-8-8 0 16,7 6-256-16,-7-6-64 0,3 13 0 0,-2-4 0 16,-1 1-160-16,-2 2-32 0,0 0-128 0,-4-1 192 15,0-3 128-15,1 2 0 0,-4-4 16 0,2 2 0 16,1 0-80-16,0 1-32 0,-1-3 0 0,7-6 0 15,0 0-96-15,0 0-128 0,-3 11 176 0,3-11-176 16,0 0 192-16,0 0-192 0,11 7 192 0,0-5-192 16,2 1 368-16,1-2-48 0,1-1 0 0,2 0 0 15,2 0-192-15,0 0-128 0,0 0 160 0,0 0-160 16,0-1-320 0,0 1-144-16,-1-1-48 0</inkml:trace>
  <inkml:trace contextRef="#ctx0" brushRef="#br0" timeOffset="87610.4">26878 3065 13823 0,'-5'-16'1216'0,"5"16"-960"0,-1-8-256 0,1 8 0 15,0 0 560-15,0 0 64 0,0 0 16 0,6-9 0 16,4 4-512-16,2 1-128 0,0 2 0 0,1 0 0 16,-3 1 0-16,2 1 128 0,0 0-128 0,0 3-4784 15,-2-1-992-15</inkml:trace>
  <inkml:trace contextRef="#ctx0" brushRef="#br0" timeOffset="87761.89">26795 3138 6447 0,'0'0'576'0,"0"0"-576"0,0 0 0 0,0 0 0 16,14 2 1840-16,2 2 256 0,0 0 48 0,2-2 16 16,1 2-1008-16,3-3-208 0,0 1-48 0,4 0 0 0,1 1-608 15,0 2-128-15,3-1-32 0,-1-2 0 0,-1 2-128 0,1 4 0 16,-1-2 0-16,1-1-7936 16</inkml:trace>
  <inkml:trace contextRef="#ctx0" brushRef="#br0" timeOffset="88055.83">27691 2648 28559 0,'0'0'2544'0,"0"0"-2032"0,-8 4-512 0,0 5 0 31,-2 6-1456-31,0 6-384 0,-2 3-80 0,-2 1 0 0,0 7 1536 0,-1 4 384 0,0 0 0 0,-1 8 0 16,1 4 0-16,-3 1-128 0,-1-3 128 0,0 5 0 16,3 2 0-16,-1 0 128 0,2-4 0 0,1 1 0 15,1-3-128-15,3 0 0 0,0-7 128 0,0 2-128 31,0-2-416-31,1-6-160 0</inkml:trace>
  <inkml:trace contextRef="#ctx0" brushRef="#br0" timeOffset="88995.69">20658 2972 6447 0,'0'0'272'0,"0"0"80"15,0 0-352-15,0 0 0 0,0 0 0 0,0 0 0 0,0 0 1312 0,0 0 192 0,0 0 32 0,0 0 16 16,0 0-384-16,0 0-80 0,-9 3 0 0,1 2-16 16,-4 1-432-16,2 1-96 0,0-3-16 0,-2 2 0 15,-2 2-192-15,0-1-32 0,-1 3-16 0,-4 4 0 16,-4-1-144-16,0 1-16 0,-1 0-128 0,1 1 192 0,0-1-64 0,3-1-128 16,1 1 176-16,2 1-176 0,1 2 192 0,3-1-64 15,0 1 0-15,5-1-128 0,2-2 128 0,4 2-128 16,1-1 0-16,3 0 0 0,2 2 0 0,2-1 0 15,2-2 0-15,2 1 0 0,2 3 144 0,0-1-144 16,6-1 0-16,1 1 144 0,0-5-144 0,4 1 128 16,3-4-128-16,-1 2 128 0,0-3-336 0,1 0-80 15,-1-3-16-15,1-3-8512 16</inkml:trace>
  <inkml:trace contextRef="#ctx0" brushRef="#br0" timeOffset="89199.99">20915 3333 17327 0,'0'0'768'0,"0"0"160"0,-6 5-736 0,1 6-192 0,0-2 0 0,2 3 0 16,2 2 0-16,-1 2 0 0,0 0 0 0,2 3-176 15,0 0 176-15,-3 3 0 0,2 2 0 0,0 4-128 16,-2-3 128-16,-1 3 0 0,-1-6 0 0,-1 2 0 15,-3 3 0-15,0-3 0 0,-1 1 0 0,-1-3-7616 16</inkml:trace>
  <inkml:trace contextRef="#ctx0" brushRef="#br0" timeOffset="89459.99">21383 3097 19343 0,'2'-10'1728'0,"2"3"-1392"15,-4 7-336-15,10-7 0 0,2 2 0 0,1 2 0 0,1 1 0 0,-1 2-5712 32,-1 1-1136-32</inkml:trace>
  <inkml:trace contextRef="#ctx0" brushRef="#br0" timeOffset="89645.47">21305 3382 6447 0,'0'0'272'0,"0"0"80"0,10 1-352 0,3 0 0 0,0 1 0 0,5-1 0 15,5-1 2032-15,2 0 336 0,2-1 64 0,3-2 0 16,5-3-1856-16,-1 1-384 0,-2 2-192 0,-2 0 192 16,-3 1-192-16,0 2 0 0</inkml:trace>
  <inkml:trace contextRef="#ctx0" brushRef="#br0" timeOffset="90140.37">22557 2797 16927 0,'-7'-11'752'0,"7"11"144"0,0 0-704 0,-10-2-192 0,1 2 0 0,-1 3 0 15,-3 3 224-15,-5 3 16 0,-5 4 0 0,-4 5 0 16,-2 3-112-16,-1 7-128 0,-3 1 176 0,1 7-176 16,1 5 240-16,3-2-64 0,4-1-16 0,5 2 0 15,1 3 80-15,6-4 16 0,3-2 0 0,5-4 0 16,5-5-80-16,6 1-16 0,4-2 0 0,6-2 0 16,3-7 160-16,4-4 16 0,7-5 16 0,3 0 0 15,5-5-16-15,4-3 0 0,6-3 0 0,-1-6 0 0,2 0 48 16,-5-7 0-16,-3-4 0 0,-1-3 0 0,-2-3 128 0,-4 2 16 15,-6 1 16-15,-6 0 0 0,-4-5 256 0,-6 3 48 16,-7-3 16-16,-3 4 0 0,-9 0 80 0,-2-1 16 16,-4 1 0-16,-4 4 0 0,-3 1-384 0,-4 2-80 15,-4 4-16-15,-1 4 0 0,-2 0-480 0,-2 4 0 16,-3 4 0-16,4 3 0 16,0 2-2272-16,4-1-400 0</inkml:trace>
  <inkml:trace contextRef="#ctx0" brushRef="#br0" timeOffset="104170.94">24947 17060 3679 0,'0'0'320'16,"0"0"-320"-16,6-10 0 0,-6 10 0 16,7-9 1072-16,-2-3 144 0,0 5 16 0,-1-4 16 15,0 5-224-15,-1-4-32 0,-3 10-16 0,5-10 0 0,-1-3 16 0,1 2 0 16,0 3 0-16,1-2 0 0,-6 10 160 0,6-8 48 16,-1-1 0-16,-5 9 0 0,0 0 224 0,0 0 48 15,0 0 16-15,4-7 0 0,-4 7-96 0,0 0-32 16,0 0 0-16,0 0 0 0,0 0-528 0,0 0-128 15,0 0 0-15,0 0-16 0,-5 10-368 0,0 5-80 16,-2 3-16-16,2 6 0 0,0 3 0 0,1 7 0 16,-1 4 0-16,-1 8 0 0,-2 5 80 0,-1 8 16 15,-1 9 0-15,-1 7 0 0,-1 5-96 0,1 5-16 16,-2 4 0-16,0 5 0 0,1 5-64 0,-2 2-16 0,-2-1 0 16,4 0 0-16,2-2-128 0,1 1 160 15,0-6-160-15,1-2 160 0,1-4-32 0,1-4 0 0,3-6 0 0,-2 1 0 16,-2-1 64-16,5-4 16 0,-2-1 0 0,1-4 0 15,0-6 0-15,0-5 0 0,0-3 0 0,0-5 0 16,-1-1-16-16,0-4 0 0,0-5 0 0,0-2 0 16,2-4-48-16,-1-1-16 0,-1-9 0 0,2-3 0 15,1-2-128-15,-1-4 128 0,2-3-128 0,0-11 128 16,0 0-128-16,0 0-224 0,0 0 48 0,0 0 16 31,7-16-1040-31,0-6-208 0,1-7-32 0,0-5-16 0,1-7-1120 16,2-5-240-16,0 0-32 0,2-7-9440 0</inkml:trace>
  <inkml:trace contextRef="#ctx0" brushRef="#br0" timeOffset="106610.56">23570 18849 11055 0,'-10'0'976'0,"10"0"-784"0,-10 3-192 0,0 1 0 16,1 0 1216-16,9-4 192 0,-9 5 32 0,9-5 16 15,0 0-48-15,0 0 0 0,0 0 0 0,0 0 0 16,0 0 288-16,0 0 48 0,0 0 16 0,0 0 0 0,0-12-608 16,4 1-112-16,2-2-16 0,4-5-16 0,3-3-288 15,1-7-48-15,3-3-16 0,1-2 0 0,-1-2-240 0,2-2-48 16,-3-3-16-16,1 0 0 0,1-5-112 0,1 1-32 15,-1-5 0-15,0 2 0 0,0-4-64 0,-1 3-16 16,0 5 0-16,-2 2 0 0,1 4-128 0,-3 7 0 16,0 1 0-16,-1 8 128 0,-2 3 0 0,0 3 0 15,-2 4 0-15,-2 3 0 0,2 3-128 0,-8 5 0 16,0 0 0-16,12 3 0 0,1 2 0 0,-2 6 0 16,1 2 0-16,1 5 0 0,1 5 0 0,0 1 0 15,-2 5 0-15,2 3 0 0,0 1 0 0,0 1 0 16,-1-2 0-16,0 2 0 0,-2 0 0 0,2 1 0 15,-3-2 0-15,-1 0 0 0,-2 1 0 0,0 1 0 16,-1-5 0-16,-2-1 0 0,-1-3 0 0,-3-1 0 0,-3-1 0 0,-6-3 0 16,0-2 192-16,-3-2-64 0,-5-4 0 0,-5-4 0 15,-6 0 96-15,-3-4 16 0,-5 0 0 0,-3 0 0 16,-5-2-64-16,0-1-16 0,-2 0 0 0,-1-1 0 16,1-2-160-16,-4-3 160 0,-4-5-160 15,2 0 160-15,2-5-160 0,5-1 0 0,3-2 0 0,5-1 128 16,5-1-128-16,8 0 0 0,9 0 0 0,2-5 128 15,5-4-128-15,7 1 0 0,5-3 0 0,9-4 0 16,7-2-144-16,9 3 144 0,7 1-192 0,7 4 192 16,5 0-160-16,4 5 160 0,3-2-128 0,0 6 128 15,-1 4 0-15,1 2-128 0,1 4 128 0,0 4 0 16,1 4 0-16,-4 4 0 0,-3 6 0 0,-7 2-128 16,-2 1 128-16,-7 5 0 0,-8 3 0 0,-7 3 0 15,-7 1 0-15,-5 0 0 0,-7 6 0 0,-8-4 0 0,-7 1 256 0,-7 0-32 16,-6 4 0-16,-6-1 0 0,-7-6 64 0,-3 1 16 15,-4 1 0-15,-2-5 0 0,-1 1-128 0,3-3-32 16,2-3 0-16,2 0 0 0,0-2-144 0,4-3 0 16,4-2 0-16,4-3 0 15,6 2-1968-15,10-4-320 0,5 0-64 0</inkml:trace>
  <inkml:trace contextRef="#ctx0" brushRef="#br0" timeOffset="107633.23">32345 18204 13823 0,'-14'-3'608'0,"14"3"128"0,-10 3-592 0,5-2-144 0,-2 0 0 0,1 2 0 16,0-2 1536-16,-1 2 256 0,1-2 64 0,1 0 16 15,5-1-192-15,0 0-32 0,0 0-16 0,0 0 0 16,4-9-352-16,1 3-64 0,4-6 0 0,3 1-16 16,5-4-288-16,1-1-48 0,1-5-16 0,1-1 0 15,2 1-272-15,15-20-64 0,-8 5-16 0,-2 5 0 0,-3 0-128 0,-1 4-32 16,-3 1 0-16,-2 0 0 15,0-3-144-15,-4-3-16 0,-1-3-16 0,1-1 0 16,-1 2-160-16,-1 2 0 0,-2 0 144 0,-1 3-144 0,-2 5 0 0,0 2 144 16,-2 4-144-16,0 4 0 0,-1 2 0 0,-1 5 0 15,-3 7 0-15,0 0 0 0,0 0 0 0,0 0 0 16,0 0 0-16,7 7 0 0,-1 5 0 0,-1 6 0 16,0 4-144-16,2 6 144 0,0 1 0 0,2 5 0 15,1 2 0-15,2-3-128 0,1 0 128 0,-7-16 0 16,5 2 0-16,-2 1 0 0,1 3 0 0,2 5 0 15,-1 1 0-15,1 2-128 0,-2 3 128 0,5 28 0 16,-6-15 0-16,-5-6 0 0,-5-9 0 0,-3-4 0 16,-4-7 0-16,-2-3 0 0,-4-4 192 0,4-8-16 15,-3 2-16-15,-5-4 0 0,-3-2 80 0,-3 0 16 0,-2-4 0 0,-2 0 0 16,-2-5-64-16,-28-10-16 0,8-5 0 0,1-1 0 16,2-1-176-16,2-5 160 0,-1-3-160 0,23 14 160 15,-3-2-160-15,1-2 0 0,0 1 144 0,2-4-144 16,4 3 0-16,3 0 0 0,5 3 0 0,0-17 128 15,11 6-128-15,7 6 0 0,10 0-176 0,-3 13 176 16,6 0-192-16,7 2 48 0,3-2 16 0,5 3 0 16,3 0 128-16,2 2-208 0,2 2 80 0,40-5 128 15,-10 5-144-15,-30 3 144 0,10 1 0 0,3 0 0 16,-2 4 0-16,-2 0 0 0,1 1 0 0,-7 0 0 16,-15-2 0-16,-30-3 0 0</inkml:trace>
  <inkml:trace contextRef="#ctx0" brushRef="#br0" timeOffset="136079.78">6096 13014 12895 0,'-6'-12'1152'0,"6"12"-928"0,-4-14-224 0,4 7 0 15,0 7 928-15,5-12 144 0,0 2 16 0,7 3 16 16,4 2-384-16,3-1-80 0,7 3 0 0,2-2-16 15,1-2-256-15,3-2-48 0,2 5-16 0,0-1 0 16,1-1-144-16,0 3-32 0,0 1 0 0,-2 2 0 16,0 2 128-16,-2 4 32 0,0 1 0 0,-3 3 0 15,-3 4-32-15,-2 5-16 0,-4 4 0 0,-5 1 0 16,-4-2 48-16,-8 6 16 0,-7 0 0 0,-5 4 0 16,-7-6 208-16,-3 4 64 0,-5-2 0 0,-2-3 0 15,-3 2-64-15,-1-4 0 0,-3-4 0 0,-4-2 0 16,-1 1-112-16,2-2-16 0,0-5-16 0,5 2 0 15,4-2-176-15,4-3-48 0,4-1 0 0,5 0-8784 16,3-2-1776-16</inkml:trace>
  <inkml:trace contextRef="#ctx0" brushRef="#br0" timeOffset="138497.42">6039 13030 7359 0,'0'0'656'0,"0"0"-528"0,0 0-128 0,10 4 0 15,2-3 1600-15,-1 2 304 0,3 0 48 0,3 0 16 16,2 0-1024-16,2 3-208 0,3-1-32 0,2-1-16 16,-2 4-96-16,1-2-16 0,1-3 0 0,-1 2 0 0,1 2-64 0,-1 0 0 15,-3-2-16-15,-3 2 0 0,-4 0-80 0,-2 2-16 16,-2-2 0-16,-2 4 0 0,-2-4-16 0,-1 3-16 15,-5-2 0-15,-2 3 0 0,-3-2 48 0,-2 3 16 16,-2 0 0-16,-5-1 0 0,-3 1-48 0,-1 1-16 16,-3 0 0-16,-5 1 0 0,-5-2-192 0,2 2-48 15,0 2 0-15,-2 0 0 0,-2 1-128 0,0-2-176 16,3 0 48-16</inkml:trace>
  <inkml:trace contextRef="#ctx0" brushRef="#br0" timeOffset="143932.85">1985 15795 1839 0,'9'-15'0'0,"-2"6"160"0,0-4-160 0,1-2 0 15,2-3 0-15,2-2 0 0,-1-2 1120 0,3-5 192 16,3 1 32-16,-1-7 16 0,-1-3-1008 0,3-1-208 15,2-1-144-15,2-1 192 0,2-5-192 0,-1 1 0 16,0-6 0-16,1 3 128 0,3 1-128 0,0 4 0 16,-1-1 0-16,2 1 0 0,-1-1 0 0,1 1 0 15,-1 7 0-15,1 0 0 0,2-1 0 0,-2 0 160 16,1-3-160-16,-1 2 160 0,0 0 96 0,0 0 32 16,0-5 0-16,1 3 0 0,-1 3 16 0,2 0 0 15,0-2 0-15,1 1 0 0,0 3-144 0,2 2-32 16,2-1 0-16,-1-1 0 0,0-2-128 0,4 2 0 15,3 2 0-15,-13 8 128 0,1-4-128 0,3 0 0 0,2-4 0 0,2 0 0 16,1 3 0-16,1-2 0 16,0 0 0-16,3 1 0 0,-1 2 0 0,1 3 0 15,-3 3 0-15,0-2 128 0,2-1-128 0,-2 1 0 16,-1 0 144-16,1 0-144 0,-1 1 0 0,0 1 128 16,-2 0-128-16,2 1 0 0,0 0 144 0,0 2-144 0,1 1 192 15,15-8-192-15,-3 2 0 0,-4 2 0 16,-3 0 0-16,-14 7 0 0,2-2 0 0,3-2 0 0,2-2 0 0,16-6 0 15,-4 7 144-15,-1 3 32 0,-2-1 0 0,-1 6 0 16,-3 0 0-16,-1 4 0 0,1-5 0 0,-4 2 0 16,2 0-176-16,-1 2 128 0,-3-2-128 0,-2 3 128 15,2-4-128-15,-4 5 0 0,-1-3 0 0,1 3 128 16,-1-3-128-16,1 4 0 0,-2 1 0 0,2-2 0 16,0 1 0-16,3-1 0 0,-1 4 0 0,0-4 0 0,-3-1 0 15,4 2 0-15,2-2 0 0,-2 3 128 0,-1-3 64 0,2 1 16 16,-1 2 0-16,3 0 0 0,2 3-48 0,-1-1-16 15,2-2 0-15,-3-1 0 0,1 2-144 0,-1 2 0 16,0 0 0-16,-3-1 128 0,-1 0-128 0,1-1 0 16,-3-1 144-16,-3 2-144 0,-3-1 144 0,-1 2-144 15,-1-1 192-15,1 2-192 0,-2-2 176 0,-2 2-176 16,-2 2 160-16,0-2-160 0,-3-4 144 0,-1 2-144 16,-5 4 128-16,-9-2-128 0,10 1 0 0,-1 0 128 15,0-1-128-15,-9 0 0 0,0 0 0 0,0 0 0 16,0 0 128-16,0 0-128 0,0 0-176 0,0 0-64 0,0 0-16 0</inkml:trace>
  <inkml:trace contextRef="#ctx0" brushRef="#br0" timeOffset="144318.29">6066 13041 8287 0,'14'1'368'0,"-2"0"80"0,6 2-448 0,4-1 0 16,6 5 0-16,-3-5 0 0,3-1 896 0,3 1 80 16,2 0 32-16,-1 1 0 0,-1-2-624 0,0 0-112 15,-1 2-16-15,-2 1-16 0,-1 1-48 0,-2 1-16 16,-4 2 0-16,-2-1 0 0,-4 5 64 0,-2 2 16 16,-4-2 0-16,-4 4 0 0,-4 0 80 0,-3 2 32 15,-5 0 0-15,-4 0 0 0,-6 1 96 0,-4 0 32 16,-4 0 0-16,-5 2 0 0,-4 1-368 0,-4-2-128 15,-4-1 0-15,0 0-7712 0</inkml:trace>
  <inkml:trace contextRef="#ctx0" brushRef="#br0" timeOffset="148025.85">6473 13257 3679 0,'0'0'320'0,"0"0"-320"0,0 0 0 0,0 0 0 15,0 0 1600-15,0 0 256 0,0 0 64 0,0 0 0 16,3-3-1152-16,-3 3-240 0,7-2-32 0,-7 2-16 16,0 0-48-16,0 0-16 0,5-4 0 0,-5 4 0 15,0 0-160-15,0 0-48 0,0 0 0 0,0 0 0 16,0 0-208-16,0 0 176 0,0 0-176 0,0 0 160 15,0 0 48-15,0 0 16 0,0 0 0 0,0 0 0 16,0 0-96-16,0 0 0 0,0 0-128 0,0 0 192 16,0 0-192-16,0 0 144 0,0 0-144 0,0 0 128 15,0 0-128-15,0 0 0 0,0 0 0 0,0 0 0 0,0 0 0 0,0 0 0 16,0 0 0-16,0 0 0 0,0 0 0 0,0 0 0 16,0 0 0-16,0 0-4736 15,0 0-1072-15</inkml:trace>
  <inkml:trace contextRef="#ctx0" brushRef="#br0" timeOffset="148589.03">6262 12899 6623 0,'0'0'288'0,"7"9"64"0,-7-9-352 0,12 8 0 15,-2 0 0-15,0-1 0 0,3-4 256 0,-1 1-32 16,2 3 0-16,0-2 0 0,0-1-32 0,2 1-16 15,-1 2 0-15,0-4 0 0,2 6 16 0,-2-1 0 16,3 0 0-16,-6-1 0 0,1-3-64 0,0 2-128 16,0 2 192-16,-2-3-64 0,-11-5-128 0,11 4 128 15,-11-4-128-15,11 7 128 0,-11-7 0 0,0 0 0 16,0 0 0-16,0 11 0 0,-4 1 368 0,-3 0 64 16,-3-3 16-16,0 1 0 0,-5-4-64 0,-2 6 0 15,-1-2 0-15,-1 1 0 0,-1-3-192 0,0 2-64 0,-3-4 0 16,-3 3 0-16,-2-4 0 0,-2 3 0 15,2 1 0-15,0-3 0 0,1 3-112 0,1-1-16 0,0 2-128 0,3-2-4608 16,4 0-1024-16</inkml:trace>
  <inkml:trace contextRef="#ctx0" brushRef="#br0" timeOffset="153522.24">16141 11161 5519 0,'0'0'496'0,"0"0"-496"15,0 0 0-15,0 0 0 0,0 0 384 0,0 0 0 16,-8-4-16-16,8 4 0 0,0 0-368 0,-9-4 0 16,9 4 0-16,-9-1 0 0,2-3-128 0</inkml:trace>
  <inkml:trace contextRef="#ctx0" brushRef="#br0" timeOffset="154027.37">15967 11116 4607 0,'0'0'400'0,"0"0"-400"0,0 0 0 0,0 0 0 16,0 0 1168-16,0 0 160 0,-9 1 16 0,9-1 16 16,0 0-672-16,-8-1-144 0,8 1-32 0,0 0 0 0,-9 0 176 0,9 0 16 15,-7-1 16-15,7 1 0 0,0 0 16 0,0 0 0 16,0 0 0-16,0 0 0 0,-7-3 0 0,7 3 0 16,0 0 0-16,0 0 0 0,0 0 16 0,0 0 0 15,0 0 0-15,0 0 0 0,0 0-176 0,0 0-16 16,0 0-16-16,0 0 0 0,0 0-96 0,0 0 0 15,0 0-16-15,0 0 0 0,0 0-32 0,0 0 0 16,0 0 0-16,0 0 0 0,0 0-160 0,0 0-48 16,0 0 0-16,12 3 0 0,-1 3 48 0,1 1 0 15,-1-2 0-15,0 4 0 0,1-3 96 0,1 4 32 16,1-1 0-16,1 5 0 0,0-3-48 0,2 1-16 16,0 1 0-16,1 1 0 0,0-2-48 0,2 4-16 0,2 0 0 15,-2 1 0-15,2-2-64 0,-3 1-16 0,3-2 0 16,2-2 0-16,-1 2 16 0,1 1 0 0,-4-1 0 0,0-4 0 15,-2 2-32-15,-1-4 0 0,-2 1 0 0,-1-2 0 16,-3 0-144-16,1-3 128 0,-12-4-128 0,13 5 128 16,-2 3-128-16,-1-3 128 0,-10-5-128 0,10-1 128 15,-10 1-128-15,0 0-224 0,0 0 48 0,0 0 16 32,8-5-1376-32,-8 5-256 0,0 0-64 0,-1-12-16 15,-6 1-944-15,-2-1-176 0</inkml:trace>
  <inkml:trace contextRef="#ctx0" brushRef="#br0" timeOffset="155446.54">16001 11095 2751 0,'-10'-6'128'0,"3"3"16"0,-4-2-144 0,2 1 0 15,-2 1 0-15,-1 1 0 0,1-5 1984 0,-1 4 384 16,1-1 64-16,1 1 0 0,0 1-1088 0,-1-3-240 16,2 1-32-16,-1 0-16 0,3 3-96 0,-4 1-32 15,1 0 0-15,0-2 0 0,-1 1-240 0,2 0-48 16,9 1-16-16,-10-1 0 0,2-2-48 0,8 3-16 16,0 0 0-16,0 0 0 0,-9-3-176 0,9 3-16 0,0 0-16 0,0 0 0 15,0 0 32-15,0 0 0 16,0 0 0-16,0 0 0 0,0 0 112 0,0 0 16 0,0 0 16 0,0 0 0 15,12 4-16-15,-2-2 0 0,-10-2 0 0,12 1 0 16,-12-1-96-16,13 2-32 0,-3 1 0 0,0 2 0 16,1 4-80-16,-4-3-32 0,3 4 0 0,-1-2 0 15,2 2-80-15,1-1-32 0,1 4 0 0,2-2 0 16,2-2-16-16,1 4 0 0,-2-3 0 0,1 3 0 16,-1 2 32-16,2 0 0 0,0-3 0 0,-1-1 0 15,3 2 16-15,-1-3 0 0,0 1 0 0,1 2 0 16,2-1 0-16,-1 2 0 0,1-2 0 0,-1-2 0 15,1 1 64-15,0 0 0 0,1-3 16 0,-1 3 0 16,1-3-16-16,-1 1 0 0,-2-3 0 0,2 3 0 16,-4 1-64-16,2 2-32 0,-1-5 0 0,0 3 0 0,-1-2-160 15,-2 3 160-15,0 0-160 0,-1 0 160 0,-1-3-160 16,0 2 0-16,0-1 144 0,1 0-144 0,-1 2 0 0,0-2 0 16,-1 1 0-16,1-2 0 0,1 1 0 0,-2-3 0 15,-1 2 0-15,1 0 128 0,0-1-128 0,0 2 0 16,-2-3 0-16,1 2 0 0,-1-1 0 0,0-2 0 15,1 3 0-15,-1-3 0 0,2-1 0 0,1 0 144 16,1 1-144-16,0-1 0 0,1-2 192 0,-2 3-192 16,0-1 192-16,0 2-192 0,0-2 128 0,0 1-128 15,0 3 0-15,1-3 0 0,3 1 144 0,-4 3-144 16,1-1 0-16,0 1 144 0,2-5-144 0,-1 2 0 16,-1 3 0-16,1-4 0 0,-1 0 0 0,1 3 0 15,1-3 128-15,1 0-128 0,0 0 0 0,1-1 0 16,0 2 0-16,1 2 0 0,0-2 0 0,2 3 0 0,-2-3 144 0,3 1-144 15,1 2 128-15,1-3-128 0,0-1 160 0,-2 3-160 16,-2-3 128-16,1 0-128 0,-2 1 0 0,1-1 0 16,-1 2 128-16,2 0-128 0,-1-2 0 0,1 2 144 15,-3-2-144-15,0 0 0 0,0 3 144 0,0-1-144 16,2-1 0-16,-1 2 144 0,-1-3-144 0,3-1 0 16,-2 4 128-16,0-2-128 0,1 0 0 0,0 2 0 15,2-2 144-15,0 4-144 0,0-2 0 0,0 2 144 16,-3-3-144-16,0-2 0 0,1 0 144 0,-2-1-144 15,0 1 0-15,0 0 0 0,-1 0 0 0,1 0 128 16,1-1-128-16,-1 3 0 0,-1 0 0 0,1-3 0 16,-1 3 128-16,1 0-128 0,0 0 128 0,1 3-128 15,1-5 0-15,0 4 144 0,0-1-144 0,1 1 0 16,1-4 144-16,1 1-144 0,2 1 0 0,-1-2 144 0,-1-1-144 16,-1 1 0-16,0-2 0 0,0 3 0 0,-1-3 0 0,-1 4 0 15,1-1 128-15,0-2-128 0,-1 0 0 0,1 2 0 16,-2-2 0-16,0 0 128 0,0 1-128 0,-1 1 192 15,-2-2-192-15,2-2 192 0,1 4-192 0,0-1 0 16,-1-2 0-16,0 0 128 0,1 3-128 0,1 1 0 16,-2-3 0-16,0-1 0 0,1 2 0 0,-1 2 0 15,0-3 128-15,-1 1-128 0,-1-2 0 0,0 3 0 16,1-3 0-16,-1 2 0 0,-2-1 0 0,0 3 0 16,-1-5 0-16,3 2 0 0,-2 0 0 0,0 1 0 15,0-1 0-15,1-2 0 0,-2 1 0 0,0-1 0 16,0 1 144-16,0 2-144 0,-2-3 0 0,0 0 0 0,-1-1 0 15,3 2 128-15,0-1-128 0,1-1 0 0,1 1 0 0,-1 0 128 16,0 1-128-16,0-1 0 0,1 0 0 0,-1-1 0 16,2 1 0-16,0 1 0 0,1-1 0 0,0 4 0 15,-2-5 0-15,1 1 0 0,-2-2 0 0,0 2 0 16,-1 0 0-16,0-1 0 0,2-1 0 0,-4 0 128 16,1 3-128-16,0-2 0 0,1-1 0 0,0 0 0 15,-2 0 0-15,1 0 0 0,2 3 0 0,-1-2 0 16,0 0 0-16,0 1 0 0,-1 0 0 0,0-1 0 15,1 2 0-15,-1-2 0 0,0-1 0 0,0 3 0 16,1 2 0-16,0-1 0 0,0-2 0 0,1 2 0 16,-1-1 0-16,-1 2 0 0,-1-2 0 0,-1-1 0 15,0-2 0-15,1 1 0 0,-2 2 0 0,0-1 0 16,2-2 0-16,-1-1 0 0,1-2 0 0,-2 3 128 0,-10 0-128 16,11 2 0-16,-11-2 0 0,9-2 128 0,-9 2-128 0,10-1 0 15,-10 1 0-15,9-1 128 0,-1-1-128 0,-8 2 0 16,0 0 0-16,9 0 0 0,-9 0 0 0,0 0 0 15,11 2 0-15,-11-2 0 0,0 0 0 0,0 0 0 16,9 2 0-16,-9-2 0 0,0 0 0 0,0 0 0 16,0 0 0-16,0 0 0 0,0 0 0 0,0 0 0 15,0 0 0-15,0 0 0 0,0 0 0 0,0 0-160 16,0 0 160-16,0 0-160 0,0 0-32 0,0 0-16 16,0 0 0-16,0 0 0 15,0 0-512-15,-10 4-112 0,0 0 0 0,10-4-16 16,-9-4-528-16,-3 0-96 0,1 3-32 0,-2 0 0 15,2-1-1408-15,-2 0-288 0,2-3-48 0,-1 0-8208 0</inkml:trace>
  <inkml:trace contextRef="#ctx0" brushRef="#br0" timeOffset="158231.79">15559 10838 16575 0,'-9'-12'1472'0,"2"5"-1168"16,3-2-304-16,4 9 0 0,0 0 2016 0,0 0 352 15,0 0 64-15,0 0 0 0,12 4-1568 0,1 3-320 16,-2 1-64-16,7 5-16 0,2 1-256 0,6 5-48 16,2 4-16-16,3 1 0 0,4 1 32 0,2-2 0 15,2 4 0-15,3-2 0 0,2 4-176 0,2-1 128 0,1 3-128 0,2-1 128 16,0 1-128-16,3 2 0 0,4 1 0 0,0 1 128 16,0-2-128-16,-3 0 128 0,-3-5-128 0,-2 2 128 15,-2 1 16-15,-4-5 0 0,2 4 0 0,1-5 0 16,2 0 160-16,3-3 16 0,2 0 16 0,-1-3 0 15,-2-3 112-15,2 3 32 0,2 3 0 0,-1-3 0 16,-1-4-64-16,3 3-16 0,2 2 0 0,0 1 0 16,-1-6-64-16,-1 3-16 0,-5-1 0 0,0 0 0 15,-2 0-128-15,-3-2-16 0,-1 0-16 0,1 0 0 16,-1 3-160-16,1-3 0 0,1-3 0 0,1 3 128 16,1 0-128-16,-3 2 0 0,-1 1 144 0,-1-3-144 15,0-5 0-15,-2 3 0 0,-1 2 0 0,0 3 128 16,-4-3-128-16,0 0 0 0,5-1 0 0,-2-1 0 15,0 1 0-15,1-5 0 0,1 1 0 0,-2 1 0 0,-5 0 0 16,0 0 0-16,0-3 0 0,-2 2 0 0,-2-1 144 0,-1 1-144 16,-1-5 192-16,-2 3-192 0,0-2 192 0,1 2-64 15,-1-1 0-15,-1 0-128 0,2 0 192 0,-2 0-192 16,3-5 192-16,-3 1-192 0,0 0 208 0,0 3-64 16,-2-3-16-16,-1 0 0 0,0 1-128 0,-1-2 192 15,-2 3-192-15,2-2 192 0,-1-1-192 0,0 2 0 16,-1 0 144-16,2 1-144 0,1-1 0 0,-1 0 128 15,-2 0-128-15,1 2 0 0,0-2 0 0,1 3 0 16,2 0 0-16,2-3 128 0,0-1-128 0,0 1 144 16,1 1-144-16,0-1 160 0,3-3 16 0,0 2 0 15,1-1 0-15,-1 2 0 0,0 1-48 0,0-1 0 16,-1-3 0-16,1 3 0 0,-2 3-128 0,1-2 128 0,-3 0-128 16,0 0 128-16,1 0 0 0,-4-1-128 15,-1 1 192-15,2-1-64 0,1-1-128 0,-1-1 192 0,-2-2-192 0,0 1 192 16,-1 2-192-16,0-5 160 0,-1-2-160 0,4 2 160 15,-4 6-160-15,-2-2 0 0,-1 1 0 0,-1-3 0 16,-1-1 0-16,-1 2 0 0,-12-1 0 0,7 0 0 31,-7 0-848-31,0 0-256 0,4-5-48 0,-4 5-15808 0</inkml:trace>
  <inkml:trace contextRef="#ctx0" brushRef="#br0" timeOffset="158517.44">19800 12151 23951 0,'13'-5'1056'0,"2"5"224"0,7 4-1024 0,5 2-256 0,2 4 0 0,4 0 0 0,-3-1 1216 0,2 4 176 16,0-3 32-16,-4 4 16 0,-1 0-592 0,-2 3-112 15,-2-1-32-15,-3 3 0 0,-3 0 96 0,-3 3 16 16,-2-2 0-16,-1 3 0 0,-4 1-400 0,-2-1-80 15,-3 4-16-15,-5-6 0 0,-2 1-80 0,-3-2-32 16,-3-1 0-16,-3-1 0 0,-1-5 112 0,-4 2 32 16,-3-1 0-16,-3-4 0 0,-5 0-32 0,-1-6 0 15,-4-1 0-15,-2-1 0 0,-1 1-128 0,0-1-48 16,3-4 0-16,-1-1 0 16,-1 1-1552-16,-1-1-320 0,-7 1-64 0,-2-3-16 0</inkml:trace>
  <inkml:trace contextRef="#ctx0" brushRef="#br0" timeOffset="164672.43">23213 19261 15887 0,'0'0'704'0,"0"0"144"0,0 0-672 0,0 0-176 0,0 0 0 0,0 0 0 16,0 0 992-16,0 0 160 0,-6-10 48 0,1 2 0 15,5 8-48-15,0 0 0 0,-1-10 0 0,1 0 0 16,0-5-208-16,2 1-48 0,1 0-16 0,-1-3 0 15,2 0-208-15,1-4-32 0,3-3-16 0,1-5 0 16,0-3-112-16,3-4-32 0,5-3 0 0,1-4 0 16,-1-3-144-16,2-1-16 0,4-4-16 0,1-2 0 15,2-1-112-15,2 0 0 0,0-2-16 0,1 4 0 16,0 1 16-16,0 5 0 0,-2 2 0 0,1 4 0 16,-2 2-64-16,-4-1-128 0,-2-1 192 0,-3 3-64 15,0 2-128-15,-1 1 0 0,-3 2 0 0,0 1 128 16,-2-2-128-16,-1 3 0 0,-1 4 144 0,0 0-144 15,-1 1 0-15,-1 4 128 0,1-2-128 0,0 5 0 16,-2 5 128-16,-2-1-128 0,2 2 128 0,-2 4-128 16,-4 8 0-16,0 0 0 0,0 0-160 0,0 0 160 15,0 0 0-15,0 0-128 0,3 14 128 0,0 4 0 0,-1 2 0 0,1 4 0 16,-3 6-128-16,0 3 128 0,0 4 0 0,2 2 0 16,-2 2 0-16,0 6 0 0,1-2 0 0,2 2-128 15,-1 3 128-15,1-4 0 0,-2 2 0 0,0-6 0 16,0 4 0-16,-1-7 0 0,3-1 0 0,0-1 0 15,0-3 0-15,0-1 0 0,-2 1 0 0,2-8 0 16,-2 0 0-16,0-5 0 0,2 2 0 0,-3 0 0 16,0-1 0-16,0-3 0 0,0-3 128 0,0-1-128 15,0-2 0-15,0 0 0 0,0 0 128 0,-3-4-128 0,2 1 0 16,1-10 0-16,0 0 160 0,-4 7-160 0,4-7 160 0,0 0-160 16,0 0 192-16,-7 8-64 0,7-8-128 15,-9 1 192-15,9-1-64 0,-12-6 0 0,-2-1-128 0,2 4 192 16,-1-7-64-16,0 1 0 0,-2-2-128 0,-2 5 192 15,1-4-192-15,-5 0 128 0,-1-4-128 0,-6-1 0 16,-2 1 128-16,-4-3-128 0,-8-5 0 0,1 1 0 16,-1-6 128-16,3 2-128 0,-3 1 0 0,3-3 144 15,1 3-144-15,2-4 0 0,3 2 0 0,1-3 0 16,2 2 0-16,3-2 0 0,3 0 0 0,2 2 0 16,3 4 0-16,3-1 0 0,0 4 0 0,5 0 0 15,2 0 0-15,5 4 0 0,2 3 0 0,4 2 0 16,3-3 0-16,4 4 0 0,5 2 0 0,4-2 0 15,4 2-192-15,4-2 192 0,2 2-160 0,5 3 160 16,4-1-144-16,5 3 144 0,4 1-128 0,6 1 128 16,4 1 0-16,1 2 0 0,0 2 0 0,1-3-128 15,-4-2 128-15,1 0 0 0,-2 2 0 0,1 0 0 0,-1 3 0 0,-1-1 0 16,-1-1 128-16,-5-1-128 0,-6 2 0 0,-1-2 128 16,-5 0-128-16,-4 1 0 0,-4 0 0 0,-6 2 128 15,-5 0-128-15,-2-2 0 0,-13-2 0 0,6 11 128 16,-3-2-128-16,-7 6 0 0,-6 0 192 0,-7 4-16 15,-7 3-16-15,-9 8 0 0,-9 3 32 0,-6 7 16 16,-7 3 0-16,-3 5 0 0,-4 6-64 0,1 0-16 16,-2 0 0-16,0-2 0 0,-3-8-128 0,-2-1 128 15,1-4-128-15,3-3 128 0,3-3 256 0,5-5 32 16,6 0 16-16,1-5 0 0,2-1-208 0,5-1-32 16,4-4-16-16,4-6 0 0,5 2-176 0,3-4 0 0,8 0 0 0,8-5 0 31,10-4-1536-31,0 0-272 0,12-8-64 0</inkml:trace>
  <inkml:trace contextRef="#ctx0" brushRef="#br0" timeOffset="165782.4">32199 18546 15375 0,'0'0'672'0,"0"0"160"0,-6-9-672 0,0 2-160 16,1 2 0-16,2-2 0 0,0-1 1216 0,2-1 192 16,1 0 64-16,1-1 0 15,2 0-80-15,2-5-16 0,1 1 0 0,0 0 0 0,2-3-240 0,2 2-48 16,2-5-16-16,-1 0 0 0,2 3-256 0,-4 4-48 15,1-6-16-15,2-7 0 0,4-4-352 0,-1-3-64 16,3-10-16-16,1 1 0 0,2-7-144 0,19-34-48 16,-8 18 0-16,-1 6 0 0,0 2-128 0,-3-1 128 15,-8-1-128-15,1 1 128 0,-2 6-128 0,-3 5 0 16,-2 6 0-16,-2 5 0 0,-4 6 0 0,0 7 0 16,-2 3 0-16,0 3 0 0,-3 3 0 0,1 1-144 0,0 4 144 15,0 1 0-15,0 2 0 0,-1 1-128 0,1 0 128 0,3 4 0 16,-2 1-128-16,0 3 128 0,1 0-192 0,-1 1 192 15,0 0-128-15,0 5 128 0,-1-2 0 0,1 7 0 16,-5-14-192-16,0 0 192 0,13 39-192 0,-2 0 192 16,1 5-144-16,-3-18 144 0,-2 7 0 0,4 3-144 15,-4 0 144-15,3 3-128 0,-2-4 128 0,2 3-128 16,-2 2 128-16,8 38 0 0,-2-5 0 0,0-6 0 16,0-3 0-16,0-3 0 0,1-8 0 0,1-8 0 15,-4-8 0-15,2-6 0 0,-14-31 0 0,13 32 0 16,-13-32 0-16,0 0 0 0,9 34 0 0,-9-34 0 15,0 0 128-15,0 32-128 0,-3-6 160 0,-4-10-160 16,-5-6 256-16,-2-1-64 0,-3-5 0 0,-2 0 0 16,-3-3 112-16,9-1 16 0,-3-1 0 0,-5 0 0 0,-1-2-128 0,-3 1-32 15,0-4 0-15,-2-1 0 0,1 0-160 0,-24-9 160 16,5-1-160-16,5 0 160 0,0-1-160 0,4-3 0 16,-4 1 144-16,2-5-144 0,-1-1 0 0,17 10 0 15,-2-5 0-15,-2-3 128 0,0 0-128 0,-2-1 0 16,2-6-128-16,1-1 128 0,2 2-144 0,-11-17 144 15,11 8-160-15,6 8 160 0,8 2-256 0,6 5 64 16,1 5 0-16,7-2 0 0,4 3 0 0,4 2 16 16,5-1 0-16,-2 6 0 15,6 3 176-15,2-2 0 0,5 1-144 0,7-3 144 0,1 0 0 0,3 1 0 16,4-5 0-16,38-15 0 0,-10 4-128 0,-33 13 128 16,8-3-160-16,6 2 160 0,6 1-128 0,2 1 128 15,1 1 0-15,-7-1-144 0,-11 4 144 0,12-4 0 0</inkml:trace>
  <inkml:trace contextRef="#ctx0" brushRef="#br0" timeOffset="184417.85">1744 15649 8287 0,'0'0'368'0,"-5"6"80"0,5-6-448 0,-8 8 0 0,3-3 0 0,5-5 0 16,0 0 672-16,-7 7 48 16,-1 1 16-16,8-8 0 0,0 0 224 0,-6 9 32 0,-1 1 16 0,1-3 0 15,0 1 32-15,6-8 16 16,-3 9 0-16,-1 0 0 0,-2-4-304 0,6-5-64 0,-3 12-16 0,3-12 0 16,-4 7-240-16,4-7-48 15,-1 12-16-15,1-12 0 0,-2 9-144 0,2-9-32 0,0 11 0 0,0-11 0 16,0 0 0-16,0 9-16 0,0-9 0 0,0 10 0 15,0-10 96-15,0 0 32 0,0 0 0 0,0 0 0 16,5 8 16-16,-5-8 16 0,0 0 0 0,0 0 0 16,0 0 16-16,0 0 0 0,0 0 0 0,0 0 0 15,0 0 0-15,0 0 0 0,6 10 0 0,-6-10 0 16,0 0 32-16,0 0 0 0,10 4 0 0,-10-4 0 16,0 0 96-16,0 0 32 0,9-3 0 0,-9 3 0 15,6-9 112-15,1 0 16 0,-1 1 16 0,2-1 0 0,-1-3-144 0,2 2-48 16,0-4 0-16,1-1 0 0,-1-4-112 0,3 0-32 15,0 0 0-15,2-3 0 0,0-2-64 0,0 0-32 16,2-2 0-16,0-2 0 0,1 0-48 0,1 0-16 16,1-3 0-16,0-1 0 0,-2 0-32 0,3 0-128 15,2-1 192-15,-3 0-64 0,1 1 16 0,0 2 0 16,1-4 0-16,1 2 0 0,-3 1-144 0,0 2 160 16,0-1-160-16,3-1 160 0,-2 3-16 0,1-1 0 15,-1-4 0-15,0 2 0 0,2 5-144 0,1-2 0 16,1 0 144-16,0-3-144 0,-1 2 144 0,0 2-144 15,0-2 192-15,1 2-192 0,1-3 208 0,1 3-64 16,-3-2-16-16,-1 5 0 0,-1-2 0 0,0 3 0 0,2-4 0 0,-2 1 0 16,-2 3 0-16,2-2-128 15,2 1 192-15,-3-3-64 0,1 2-128 0,-1 0 192 16,1-1-192-16,-1 0 192 0,1-2-192 0,4 5 0 16,-4-2 144-16,2 3-144 0,-1 1 0 0,-1 0 128 0,3-1-128 0,1 1 0 15,0 6 0-15,-2-2 0 16,0-2 0-16,2-2 128 0,-1-1-128 0,1 2 0 0,-1 0 0 0,1 0 128 15,2-2-128-15,-3 0 0 0,0 2 128 0,-2 2-128 16,1 0 0-16,-2 0 0 0,0-1 0 0,0 1 128 16,2-1-128-16,-3 2 0 0,3-1 0 0,-1 1 128 15,2 2-128-15,-4 1 0 0,2-1 0 0,1-1 0 16,0 0 0-16,1 1 0 0,0 1 0 0,1-2 128 16,-2 2-128-16,0 0 0 0,0-1 0 0,0 3 0 0,1-4 0 15,-1 5 0-15,-3-2 0 0,2 3 128 0,-6-4-128 16,0 1 0-16,0 4 0 0,-1-2 0 0,-1-1 0 0,2 5 128 15,-1-2-128-15,2 3 0 0,-1 1 0 0,2-4 0 16,0 4 0-16,-3-2 128 0,1 0-128 0,1 1 0 16,-1-2 0-16,2 0 0 0,-1 2 0 0,-1-3 0 15,1 0 0-15,1-1 0 0,1 2 0 0,0 0 0 16,0 3 0-16,-6 1 0 0,-1-2 0 0,2 0 0 16,0-1 0-16,0 0 0 0,1 2 0 0,-1-3 0 15,2 2 0-15,3-2 0 0,-5-1 128 0,-2 4-128 16,1 1 160-16,-4 2-160 0,0-3 0 0,0 2 0 15,1-1 0-15,1 2 0 0,1-2 0 0,-1-1 0 16,2 0 0-16,1 2 0 0,0-1 0 0,0 1 0 0,1 1 0 0,0 0 0 16,2-2 0-16,0 3 0 0,-2-2 0 0,-1 1 0 15,1-5 0-15,-2 5 0 16,2-1 0-16,-2 2 0 0,-2-2 0 0,1 0 0 0,-1-3 0 0,0 4 0 16,1-1 0-16,-2 2 0 0,-1 1 0 0,-1-2 0 15,0-1 0-15,-8 3 0 16,0 0 0-16,7 0 0 0,-7 0 0 0,0 0 0 0,0 0 0 15,0 0 0-15,0 0 144 0,0 0-144 0,0 0 128 0,0 0-128 16,0 0 0-16,0 0 0 0,0 0 128 0,-12 1-128 16,0-1 0-16,-2 2 0 0,-4 1 0 0,3 2 128 15,-6 2-128-15,-2-2 0 0,-2 1 0 0,-3 2 0 16,0 0 0-16,-1 3 0 0,1-2 0 0,-15 6 0 16,1-1 0-16,2 1 0 0,5-3 0 0,2 3 0 15,-4 0 0-15,1 3 0 0,-4 0 0 0,-1 1 0 0,1-1 0 16,-1 2 0-16,-3 4 0 0,1-1 0 0,1 4 0 0,-2 1 0 15,-2 1 0-15,-4 2 0 0,3 2 0 0,-1 0 0 16,0 0 0-16,2 0 0 0,3 0 0 0,3-3 0 16,1 3 0-16,2-1 0 0,1 0 0 0,2-3 0 15,2 2 0-15,-1 0 0 0,0-3 0 0,-1 2 0 16,0-2 0-16,1 0 0 0,0 3 0 0,1 0 0 16,1-6 0-16,1 4 0 0,-2-1 0 0,0 3 0 15,-1-1 0-15,4-2 0 0,0 2 0 0,-1 0 0 16,2-1 0-16,0 3 0 0,2 1 0 0,-2 0 0 15,0-4 0-15,1 5 0 0,0 1-128 0,3 1 128 16,0-3 0-16,0 1 0 0,0 0 0 0,2 1 0 16,1 0 0-16,2 1 0 0,1 1 0 0,0-2 0 15,1-4 0-15,2 2 0 0,0-3 0 0,0 2 0 0,-3-5 0 0,4 1 0 16,1 0-128-16,0 1 128 16,1 0 0-16,-1 0 0 0,0 2 0 0,3 1 0 15,-4-4 0-15,3 2 0 0,-2 1 0 0,-1-2 0 16,-1 0 0-16,1 0 0 0,4-3 0 0,0 3 0 0,-2-5 0 0,1 3 0 15,0-3 0-15,1 0 0 0,3-1 0 0,-1-1 0 16,-1-2 0-16,2 0 0 0,-1 1 0 0,0-2 0 16,-1-3 0-16,0 1 0 0,1-2 0 0,-1 2 0 15,1-2 0-15,2 0 0 0,-1-1 0 0,1 1 0 16,-3-1 0-16,0 0 0 0,2-5 0 0,0 3 0 16,1-1 0-16,-1-2 0 0,2 1 0 0,-1-3 0 15,1-2 0-15,5-5 0 0,-6 6 0 0,6-6 128 16,0 0-128-16,0 0 0 0,0 0 0 0,0 0 0 15,0 0 0-15,-7-8 128 0,5 2-128 0,0-3 128 0,2 1-128 0,2-3 0 16,-1 0 0-16,0-3 128 0,-1-3-128 0,3 1 0 16,1 0 0-16,-4 1 0 0,2-3 0 0,2 2 0 15,1-2 0-15,1 0 0 0,-2-2 0 0,3-3 0 16,-4 0 128-16,5-2-128 0,2 0 0 0,0-2 0 16,-1-3 0-16,1-3 0 0,3-2 0 0,-1-2 0 15,2-1 0-15,2 0 0 0,2-3 0 0,1 3 0 16,-3 0 0-16,6-1 0 0,2 3 0 0,-1-3 0 15,0-1 0-15,2 0 0 0,2 0 0 0,2-1 0 16,2-3 0-16,-1 0 0 0,1-3 0 0,-2 3 0 16,5-2 0-16,-2 5 0 0,-3-2 0 0,3 4 0 0,0-2 0 15,-3 4 0-15,-2 3 0 0,1-2 0 16,1 1 0-16,-2 2 0 0,-4 2 0 0,-2 2 128 16,3-4-128-16,1 1 128 0,-1 0-128 0,0 2 0 15,0-1 0-15,1 0 0 0,3 0 0 0,0 2 0 0,-1-3 0 0,4 3 0 16,-1 2 0-16,1-2 0 15,-1 3 0-15,1-2 0 0,0 3 0 0,0-3 0 0,2 3 0 0,0-5 0 16,0 2 0-16,0-1 0 0,0 5 0 0,1-1 0 16,-2 1 0-16,0 1 0 0,-1-2 0 0,-3 5 0 15,-3 1 0-15,2 1 0 0,-1 1 0 0,2-1 0 16,0-3 0-16,0 4 0 0,3-1 0 0,-3-1 0 16,-2 1 0-16,2-1 0 0,0 2 0 0,4 1 0 15,0 2-128-15,0-1 128 0,-1 1 0 0,0-2 0 16,-2 2 0-16,2 2 0 0,-1 0 0 0,2-1 0 0,-2 2 0 0,2 1 0 15,-3-2 0-15,1 2 0 0,-2 0 0 0,-2 1 0 16,-1 0 0-16,0 3 0 0,0-4 0 0,3 2 0 16,0 2 0-16,2 1 0 0,0 0 0 0,-1-2 0 15,-1 2 0-15,3 1 0 0,1-3 0 0,-1 0 0 16,2 1 0-16,2-3 0 0,-2 2 0 0,1-4 0 16,-3 6 0-16,2 0 0 0,-2-5 0 0,2 4 0 15,0-2 0-15,3 4 0 0,0 3 0 0,-3-2 0 16,0 1 0-16,-1-2 0 0,-1 2 0 0,1-1 0 15,-1 0 0-15,0 1 0 0,-3-6 0 0,3 6 0 16,-1-1 0-16,-8 2 0 0,2 0 0 0,0 1 0 16,0 0 0-16,2 1 0 0,1 0-128 0,-1 2 128 15,3-3 0-15,-1 2 0 0,-1 3 0 0,0-1 0 0,0-1 0 0,0 1 0 16,0-2 0-16,1 3 0 16,-2-1 0-16,3 0 0 0,-5 0 0 0,3 1 0 15,-2-3 0-15,-1 1 0 0,0 2 0 0,-1-1 0 16,0 1 0-16,0-3 0 0,-1 2 0 0,-1 1 0 15,2 3 0-15,-1-6 0 0,-1 1 0 0,1 1 0 16,-2 1 0-16,-2-1 0 0,-3-4 0 0,-1 2 0 0,-1-2 0 0,0 3 0 16,-2-2 0-16,1 0 0 0,-2 0 0 15,-1 1 0-15,-2-1 0 0,1 2 0 0,-8-3 0 16,6 1 128-16,-6-1-128 0,7 2 0 0,-7-2 0 0,0 0 0 16,0 0-224-16,0 0-80 0,0 0-16 0,0 0 0 15,0 0-1776 1,2 9-352-16,-2-9-80 0,0 0-8784 0,0 0-1744 0</inkml:trace>
  <inkml:trace contextRef="#ctx0" brushRef="#br0" timeOffset="184754.23">6054 12968 21135 0,'0'0'928'0,"-3"-5"208"0,3 5-912 0,0 0-224 15,0 0 0-15,0 0 0 0,3-9 1216 0,4 5 192 16,0 1 32-16,7 3 16 0,2 0-672 0,3 0-128 16,2 1-16-16,3 1-16 0,3 1 48 0,2 3 16 15,1 3 0-15,4-3 0 0,-2 2-32 0,-1 0 0 16,0 4 0-16,-1-3 0 0,-2 2-128 0,-1 2-16 16,-3 1-16-16,-2 3 0 0,-2 2-128 0,-5 3-32 15,-2-1 0-15,-4 2 0 0,-1 3 80 0,-4-2 16 16,-6-1 0-16,-4 10 0 0,-4-3 208 0,-3-4 32 15,-5-1 16-15,-3-5 0 0,-4-1 16 0,-5-1 0 16,-1-1 0-16,-2-2 0 0,-2-1-208 0,-1 1-48 16,2-1 0-16,0 0 0 0,2 0-256 0,1-2-64 15,2 0-128-15,4-2 192 0,0-1-192 0,5 0-192 0,6 0 48 0,4-1-13120 32,10-8-2624-32</inkml:trace>
  <inkml:trace contextRef="#ctx0" brushRef="#br0" timeOffset="188886.49">14910 9822 1839 0,'0'0'0'0,"-2"-11"160"0,0-4-160 0,0 1 0 16,-3-3 0-16,0 0 0 0,-3 1 1344 0,1-1 256 15,-1-2 32-15,0 3 16 0,-1-2-752 0,0 2-160 16,2-1-32-16,-1-1 0 0,-2-1 128 0,2 1 32 16,-3 2 0-16,1 1 0 0,-2-2-224 0,0-1-64 15,-1 0 0-15,0 4 0 0,-2 1-208 0,0-3-48 16,-1 0-16-16,1-2 0 0,-1-2-112 0,-1 2 0 16,1 1-16-16,-1 1 0 0,6-1-16 0,-1 3 0 15,0 4 0-15,3-3 0 0,1 4 160 0,-1-1 48 16,1 3 0-16,2-1 0 0,0 3 80 0,-1-3 0 0,2 3 16 15,5 5 0-15,0 0-80 0,0 0 0 16,-6-4-16-16,6 4 0 0,0 0-192 0,0 0-48 0,0 0 0 0,0 0 0 16,0 0-128-16,0 0 0 0,-1 12 0 0,2-2 0 15,3 4 0-15,1 0 160 0,2 1-160 0,4 6 160 16,-1 0-160-16,3 5 0 0,-1 2 144 0,4 0-144 16,0 0 128-16,2 1-128 0,1-1 128 0,1 2-128 15,-1 2 0-15,5 1 0 0,1-1 0 0,0 2 128 16,2 0 16-16,-1-2 16 0,0-1 0 0,-1-1 0 15,1 3 80-15,-1 0 16 0,1 0 0 0,-1 2 0 16,-1-4 96-16,0 0 32 0,-1 1 0 0,0 1 0 16,0 0-240-16,-1 1-144 0,-3-1 192 0,0-1-192 15,-2 1 160-15,1-2-160 0,-1-5 128 0,-2 3-128 0,-2 5 0 16,1-3 128-16,-2-1-128 0,1-2 0 0,0-6 0 16,0 5 128-16,-2-3-128 0,0 0 0 15,2-1 0-15,0-2 0 0,-2-1 128 0,1 0-128 0,-1 2 0 0,1-2 0 16,-1-1 0-16,0-1 128 0,0-1 0 0,-2-1-128 15,-2-1 192-15,0 1-64 0,1 0 48 0,0-2 0 16,1-2 0-16,-1 0 0 0,-2 1-176 0,0-3 192 16,2 2-192-16,0 2 192 0,-1-4-192 0,1 1 0 15,-2 1 144-15,1-2-144 0,-1 3 0 0,0-1 144 16,-2-4-144-16,0-1 0 0,-4-7 128 0,6 11-128 16,-1-4 0-16,-5-7 0 0,0 0 0 0,0 0 0 15,0 0 128-15,4 9-128 0,-4-9 0 0,0 0 128 0,0 0-128 0,0 0 0 16,0 0 192-16,0 0-192 15,0 0 192-15,0 0-192 0,0 0 288 0,0 0-48 0,0 0-16 0,0 0 0 16,-6-6-64-16,-2-4-16 0,-1-2 0 0,0 2 0 16,-1-4-144-16,-1 0 192 0,2-2-192 0,-1 3 192 15,-1-1-192-15,1-1 192 0,0-3-192 0,0-1 192 16,-1-2-192-16,-1-3 0 0,1 1 0 0,-2-1 128 16,-1-6-128-16,-1 0 0 0,-3 1 144 0,-2-3-144 15,-1-1 0-15,-2 2 144 0,0 1-144 0,1-3 0 16,-4-1 144-16,1-2-144 0,-1 1 0 0,3 1 144 15,-2-2-144-15,1 0 0 0,1 0 0 0,0 0 0 16,0-1 0-16,0 1 0 0,2 2 0 0,0 1 0 16,1 1 0-16,2-1 0 0,0-2 0 0,2 0 0 15,-1 0 0-15,1 0 128 0,-1 0-128 0,1-1 0 16,-2-1 0-16,0 1 0 0,-1 0 0 0,0 2 0 16,0-1 128-16,1 4-128 0,-1 1 128 0,0 2-128 0,0-2 0 15,1-1 0-15,2 2-144 0,0 0 144 0,3 6 0 16,-1 1-128-16,2 3 128 0,-1 2 0 0,3-1 0 0,-1 1 0 15,1 2-128-15,2 0 128 0,2 1 0 0,1 2 0 16,1 1 0-16,2 2 0 0,2 9 0 0,0-8 0 16,0 8 0-16,0 0 0 0,0 0 0 0,0 0 0 15,0 0 0-15,0 0 0 0,0 0-128 0,12 4 128 16,-2 2 0-16,0 2 0 0,-1 4-128 0,1-1 128 16,0 4 0-16,2 2 0 0,-2 1-128 0,2 2 128 15,-1 4 0-15,4 3 0 0,3 6 0 0,0 1-128 16,1 2 128-16,2 1 0 0,4-2 0 0,3 5 0 15,5 5 0-15,1 1 0 0,0 4 0 0,-1 3 0 0,3 0 0 0,2 1 0 16,0-2 0-16,0 3 0 0,0-1 0 0,2 3 0 16,1 4 0-16,2-2 0 0,0-4 0 0,-2 0 0 15,-3 0 0-15,-4-3 0 0,-2 0 0 0,-4-1 0 32,-4-2-864-32,-4-1-272 0,2 0-48 0</inkml:trace>
  <inkml:trace contextRef="#ctx0" brushRef="#br0" timeOffset="190241.76">14764 9599 3679 0,'-5'-12'320'0,"-3"-2"-320"16,2 4 0-16,2 0 0 0,-2-6 1072 0,2 3 144 16,0-1 16-16,2 3 16 0,0 0-320 0,0 3-64 15,1-3-16-15,-1 3 0 0,1-3-208 0,-1 3-64 16,2 8 0-16,-4-10 0 0,1 4-272 0,3 6-64 15,-5-11-16-15,5 11 0 0,0 0 80 0,-2-6 16 16,-1-4 0-16,3 10 0 0,0 0 144 0,-1-8 48 16,1 8 0-16,0 0 0 0,0 0-64 0,0 0 0 15,0 0 0-15,0 0 0 0,1-9-176 0,-1 9-32 0,0 0-16 0,0 0 0 16,0 0-96-16,0 0 0 0,0 0-128 0,0 0 192 16,8 12 16-16,-1 1 0 0,3-3 0 0,-1 2 0 15,3 5 240-15,0 0 64 0,2 0 0 0,0 4 0 16,0-2-112-16,0 6-16 0,2 2 0 0,-1 2 0 15,-1-4-224-15,1 5-160 0,0-2 192 0,3 3-192 16,1 1 272-16,2 1-48 0,0-1-16 0,2 4 0 16,3-1 112-16,0 1 0 0,2-1 16 0,3 0 0 15,0-1 48-15,1 2 0 0,0 0 0 0,2 0 0 16,1-3-128-16,-1 0 0 0,-1 2-16 0,-1-1 0 16,-3-1-96-16,0-1-16 0,1-1 0 0,-1 2 0 15,-1 2 0-15,3-1-128 0,0 0 192 0,0-3-64 0,-1-2 80 16,2 2 16-16,1-2 0 0,0 0 0 0,-1-2-32 0,1-3-16 15,1 1 0-15,-2 2 0 0,-3-3-32 16,-1 2 0-16,-3-5 0 0,1 0 0 0,-1 1-16 0,-1 3-128 16,-1-2 192-16,-1-3-64 0,1 0 0 0,-2 3-128 15,1 2 192-15,1-4-64 0,-1-3 32 0,2-1 0 16,1 0 0-16,-1 2 0 0,-1-1-32 0,0 0 0 16,0-1 0-16,-3 1 0 0,1-1-128 0,-2-2 128 15,0-2-128-15,-2 2 128 0,0 0-128 0,0 0 160 16,-2 2-160-16,0-1 160 0,-2-2-32 0,1-1-128 15,-2 0 192-15,4 1-64 0,-1 0-128 0,3 0 0 16,-3-1 0-16,2 2 128 0,-1-1-128 0,1-2 0 0,-1 2 144 16,-1-1-144-16,-1 1 128 0,0-2-128 0,0-1 160 0,0 0-160 15,0-4 128-15,2 0-128 0,-4 2 0 0,2-1 144 16,-1 2-144-16,-2-2 0 0,3-2 144 0,-1-1-144 16,-1 3 0-16,0 1 0 0,2-4 0 0,0 1 128 15,0-2-128-15,0 0 0 0,0 1 0 0,0 3 0 16,0-3 0-16,3 1 144 0,-2 2-144 0,0-2 0 15,-1 5 160-15,0-2-160 0,0 1 128 0,1-2-128 16,-1 1 0-16,0-1 0 0,0 1 128 0,0-3-128 16,-1 0 0-16,0 3 0 0,-1-3 0 0,2 3 0 15,-1-4 0-15,0 2 128 0,1-1-128 0,-2-1 0 16,1 0 0-16,0 3 0 0,0-2 128 0,-1 3-128 16,2-2 0-16,0 0 0 0,0 1 0 0,0-3 0 15,-5 1 0-15,1 1 0 0,0-4 0 0,-1 3 0 0,-9-6 0 16,9 7 0-16,-1-3 0 0,-8-4 0 0,6 5 0 0,-6-5 0 15,0 0 0-15,0 0 0 0,0 0 0 0,0 0 0 16,0 0 0-16,0 0 0 0,0 0-192 0,-14-5-64 16,-2 0 0-16,-3-5-16 15,-5-2-1392-15,-3 1-288 0,-2-4-48 0,-2-1-11440 16</inkml:trace>
  <inkml:trace contextRef="#ctx0" brushRef="#br0" timeOffset="191115.6">15566 10770 8287 0,'-5'-10'736'0,"-1"1"-592"0,-3-2-144 0,1 3 0 15,1-1 1984-15,0 3 384 0,7 6 64 0,-6-5 0 16,0-3-1360-16,6 8-288 0,0 0-48 0,0 0-16 16,0 0-256-16,0 0-48 0,0 0-16 0,0 0 0 15,0 0 96-15,6 11 16 0,2-4 0 0,2 5 0 16,1 3 64-16,3 1 32 0,0 1 0 0,3 1 0 15,-1 1-224-15,1 2-32 0,-1 2-16 0,2 5 0 16,1-2-144-16,0 2-48 0,0-3 0 0,3 2 0 0,2-4 48 16,1 1 0-16,2 2 0 0,1-1 0 0,1 1 144 0,0-2 48 15,1 1 0-15,0 4 0 0,1-3 64 0,4 4 32 16,0-1 0-16,0-2 0 0,2 2 0 0,3-1 0 16,1 4 0-16,4-1 0 0,5-6-32 0,-2 1 0 15,-1 0 0-15,-1 2 0 0,-1-4-192 0,-1 2-32 16,-2-3-16-16,-1 0 0 0,-2-1-80 0,-1-1 0 15,0-1-128-15,0-3 192 0,0-3-192 0,3 2 0 16,-3-1 128-16,0 1-128 0,-1 0 0 0,0 0 176 16,0-1-176-16,0 1 160 0,-2-4-32 0,1 2 0 15,1 0 0-15,-2 0 0 0,2 2-128 0,0-3 128 0,1 0-128 16,0 1 128-16,0-2-128 0,-1 0 128 0,-1 1-128 0,-2-3 128 16,-1 0-128-16,-1 2 0 0,-3-2 144 0,2 4-144 15,-1 0 0-15,2-4 128 0,-3 2-128 0,2-1 0 16,-1 0 0-16,2 2 128 0,2-5-128 0,2 2 0 15,1-1 0-15,0 2 0 0,-1 2 0 0,-1-3 0 16,-2 0 0-16,0-1 0 0,-1 1 0 0,-1-1 128 16,1 1-128-16,1 1 0 0,-1-5 0 0,4 2 128 15,-2 2-128-15,3-3 0 0,0 4 0 0,0-4 128 16,-2 3-128-16,-1-2 0 0,0 1 0 0,-1-4 128 16,0 4-128-16,-2-4 0 0,0 1 128 0,1 2-128 15,-4-3 0-15,2 1 0 0,-1 1 0 0,3-2 128 16,-1 1-128-16,2 1 0 0,0-4 128 0,1 1-128 15,-3 4 0-15,0-2 128 0,1 3-128 0,-3 0 0 0,3-4 128 16,-3 5-128-16,2-2 128 0,-3 2-128 16,0-4 0-16,0 5 0 0,0-4 0 0,0 3 128 0,0-5-128 0,1 0 0 15,-2-2 0-15,-1 2 0 0,1-1 0 0,0-2 128 16,-4 2-128-16,-1-4 0 0,-1-1 0 0,-1 0 128 16,-3-1-128-16,-2 1 0 0,-1 0 0 0,-1-2 128 15,-1 1-128-15,0-1 0 0,-5 3 0 0,4-1 128 16,-4-2-128-16,-7 3 0 0,9-1 0 0,-9 1 0 15,0 0 0-15,0 0 0 0,0 0 0 0,0 0 0 16,0 0 0-16,0 0 0 0,0 0-288 0,0 0-32 16,0 0 0-16,0 0 0 15,0 0-1424-15,0 0-304 0,0 0-48 0,0 0-7696 16,0 0-1552-16</inkml:trace>
  <inkml:trace contextRef="#ctx0" brushRef="#br0" timeOffset="191535.24">19000 12081 13823 0,'-8'-5'1216'15,"8"5"-960"-15,-1-10-256 0,1 10 0 16,0 0 1376-16,0 0 224 0,0 0 64 0,0 0 0 15,9-7-368-15,2 5-64 0,2 2-16 0,3 2 0 16,3 1-320-16,3 3-64 0,2 1 0 0,3 1-16 0,2 4-336 0,3 2-64 16,3-4-16-16,2 4 0 0,4 0 96 0,3 1 16 15,5-3 0-15,4 2 0 0,3 0 128 0,0 2 48 16,-1 1 0-16,-1-1 0 0,2 1-48 16,0-1 0-16,0 2 0 0,0-1 0 0,1-3-192 0,0 0-64 15,1-3 0-15,-6-1 0 0,-2 4-32 0,-2 0-16 16,-4 1 0-16,-3 1 0 0,-4-1-48 0,-4 1-16 15,-4 2 0-15,-5-3 0 0,-5-3-16 0,-6-2-16 16,-7 3 0-16,-7 1 0 0,-7-2-112 0,-8 1-128 16,-10 4 176-16,-7-1-176 0,-7 1 144 0,-9-1-144 15,-8 1 0-15,-7-1 144 0,-5 2-144 0,0 0 0 16,2-2 144-16,0-2-144 0,1-5 0 0,2 1 128 0,3-3-128 0,-4-1 0 31,-1 2-1392-31,1-3-336 0,1 1-80 0,3-1-16 0</inkml:trace>
  <inkml:trace contextRef="#ctx0" brushRef="#br0" timeOffset="193370.47">1947 15860 4607 0,'0'0'400'0,"0"0"-400"0,4 5 0 0,-4-5 0 15,0 0 1776-15,4 5 272 0,-3 3 48 0,2-3 16 16,-3-5-960-16,0 7-192 0,0-7-48 0,-3 10 0 15,1-2 80-15,-1 2 16 0,-3-3 0 0,-1 2 0 16,2-3-80-16,0 2-16 0,-2-2 0 0,4-2 0 16,3-4-16-16,-5 3 0 0,5-3 0 0,0 0 0 15,0 0 64-15,0 0 16 0,0 0 0 0,0 0 0 16,-2-7 0-16,0-5 0 0,2 0 0 0,3-5 0 16,2-2-480-16,1-2-112 0,4-1 0 0,-1 0-16 15,1 1-112-15,1-5-32 0,-2 1 0 0,2-3 0 0,0-1-32 0,1-3-16 16,-2-4 0-16,0 2 0 0,2 0-176 0,-1-2 160 15,0-1-160-15,2 0 160 0,1 2-160 0,1-1 192 16,1-1-192-16,1 2 192 0,0-3-192 0,1 1 192 16,1 0-192-16,4 0 192 0,0-2-192 0,1-1 192 15,1 2-192-15,2 1 192 0,1 0-192 0,0 0 0 16,0 2 144-16,1-1-144 0,0 3 0 0,1 1 0 16,-3 2 0-16,1-2 128 0,0 0-128 0,-2 2 0 15,-1 2 0-15,2-3 128 0,-2 0-128 0,1 1 0 16,-3 0 0-16,-2 1 128 0,1 2-128 0,-1-4 0 15,1 6 0-15,-2-4 128 0,2 2-128 0,2-2 144 0,0 1-144 0,1 1 160 16,-4 1-160-16,2 1 160 0,-1 4-160 0,-1-3 160 16,1-1-160-16,1 4 128 15,0 2-128-15,1-3 128 0,-1-1-128 0,-2 0 0 16,2 2 0-16,0-1 0 0,-3 4 0 0,3 1 128 0,0-5-128 0,-1 3 0 16,-1 1 128-16,2 2-128 0,0 0 0 0,1 0 128 15,0-2-128-15,2 2 0 0,-1-1 144 0,1 0-144 16,0 4 0-16,0 0 0 0,-2 1 0 0,0-3 128 15,-1 4-128-15,0 1 0 0,-2-4 0 0,2 1 128 16,-2 1-128-16,0 0 0 0,0-2 0 0,0 0 128 16,2-3-128-16,-1 3 0 0,-1 0 0 0,1 0 128 15,0 0-128-15,0 0 0 0,1 2 128 0,0-4-128 16,0 5 0-16,-3 1 128 0,3-3-128 0,0 3 0 16,-1 1 0-16,1-1 128 0,-1 2-128 0,0-2 0 0,0 2 0 0,-2-2 128 15,-1 3-128-15,3 0 0 0,-1-3 0 0,0 2 128 16,-4-2-128-16,3 4 0 0,2-3 0 0,-3 4 0 15,1-3 0-15,-1 2 128 0,0 1-128 0,0-3 0 16,0 3 128-16,2 1-128 0,0-3 0 0,-1 2 0 16,0-1 0-16,2 1 128 0,2-2-128 0,-1 2 0 15,0-3 0-15,-1 3 0 0,-1 0 0 0,1 0 0 16,1-3 0-16,2 3 0 0,-1 0 0 0,2-1 0 16,-3 1 0-16,3 1 0 0,-2-3 0 0,1 2 0 15,-3 0 0-15,1-2 0 0,0 0 0 0,1 2 0 16,-1-2 0-16,0 0 0 0,-1 3 0 0,-2-2 0 15,-1 0 0-15,1 1 128 0,0-2-128 0,-3 2 0 16,0 1 0-16,-4-1 0 0,1 0 0 0,0 3 144 16,1-2-144-16,-1 1 0 0,4-2 0 0,-1-1 0 15,4-1 0-15,-2 0 0 0,0 0 0 0,4 2 0 0,-2-3 0 0,3 1 0 16,2 2 0-16,-1-1 0 16,1 2 0-16,2 1 0 0,1-2 128 0,0 0-128 15,0 1 0-15,1 1 0 0,0 0 0 0,-2-1 128 0,-1-2-128 16,-1 2 0-16,0 2 176 0,-1 0-176 0,-2-2 160 0,0-2-160 15,-1 4 128-15,-2-1-128 16,0 2 0-16,-2-1 0 0,-1-4 128 0,-1 4-128 0,1 0 0 0,-2 0 144 16,2-1-144-16,-1 2 0 0,-2-2 0 0,1 2 128 15,2 1-128-15,1 0 0 0,-1-1 144 0,2-2-144 16,-1 3 0-16,1 0 0 0,2 3 0 0,-2-3 0 16,1 0 0-16,-5 0 0 0,1 0 0 0,-1 1 0 0,0-1 0 0,2-1 0 15,-2-2 0-15,0 3 0 16,0 0 0-16,-1 0 0 0,0 0 0 0,0 0 0 0,2 4 0 15,-2-1 0-15,0-2 0 0,-2-1 0 0,-3 1 0 0,4 0 0 16,-4 2 0-16,-3 0 0 0,-6-3 0 0,0 0 0 16,0 0 0-16,0 0 0 15,0 0-1424-15,-6 11-208 0,-4-2-32 0,1-1-9552 16,-1-5-1904-16</inkml:trace>
  <inkml:trace contextRef="#ctx0" brushRef="#br0" timeOffset="193775.15">5934 12933 12895 0,'0'0'576'0,"0"0"112"0,-4-4-560 0,4 4-128 0,0 0 0 0,0 0 0 16,0 0 1392-16,5-7 240 0,5 4 48 0,-1-1 16 16,1 2-800-16,3 1-144 0,1 0-48 0,2 0 0 15,2 1 144-15,2 2 32 0,3 1 0 0,3-2 0 16,4 3 32-16,1 2 16 0,1 1 0 0,3-2 0 16,3 2-224-16,0 0-32 0,1 3-16 0,1 0 0 15,1 3-144-15,-2-3-16 0,-1 0-16 0,-1 5 0 16,0 2-160-16,-1-1-48 0,-2 2 0 0,-3-1 0 15,-5-2-48-15,-4 3-16 0,-4-2 0 0,-4 2 0 0,-7 0 0 16,-3 1 0-16,-6 1 0 0,-5-1 0 0,-5-1 128 0,-6 0 32 16,-4 0 0-16,-5-1 0 0,-3-1-112 0,-4-1-32 15,-3-1 0-15,-3 1 0 0,0-2-224 0,-1-3 176 16,0 3-176-16,-15 2 160 16,9-6-1056-16,3 1-224 0,1-4-32 0,13-2-14144 15</inkml:trace>
  <inkml:trace contextRef="#ctx0" brushRef="#br0" timeOffset="195200.21">1764 15950 5519 0,'0'0'240'0,"0"0"64"0,0 0-304 0,0 0 0 0,0 0 0 0,0 0 0 16,0 0 1616-16,7 4 272 0,-2-2 48 0,-5-2 16 15,0 0-880-15,0 0-176 0,4 5-48 0,-4-5 0 16,0 0 112-16,0 0 0 0,0 0 16 0,0 0 0 16,0 0 80-16,0 0 16 0,0 0 0 0,0 0 0 15,0 0-208-15,0 0-32 0,0 0-16 0,0 0 0 16,0 0-64-16,2-8-16 0,2-5 0 0,1 0 0 15,1-1-144-15,2-7-16 0,1-4-16 0,1 1 0 0,3-5-112 16,2 0-32-16,-2-3 0 0,1 0 0 0,0-2-144 0,1 0-16 16,0-2-16-16,0 0 0 0,1 1-112 0,-1-1 0 15,-1 1-128-15,1-1 192 0,0 0-64 0,3 1-128 16,-1-1 176-16,1 2-176 0,-3 0 208 0,1 1-64 16,2 0-16-16,0 0 0 0,1-1-128 0,0 1 160 15,1 0-160-15,1-1 160 0,-1 0-160 0,3-1 0 16,2 4 144-16,2-4-144 0,2-3 0 0,3 1 144 15,0 2-144-15,1-3 0 0,0 1 0 0,1-1 0 16,1-2 0-16,-1 2 0 0,-1 2 128 0,0 1-128 0,-1-1 0 0,-3 3 0 16,-4 3 0-16,1 2 0 15,-2-1 128-15,-1 3-128 0,0-3 128 0,-3 5-128 0,2 0 192 0,-1 1-192 16,2 1 160-16,0 1-160 16,1-2 128-16,2 2-128 0,2 2 128 0,1-1-128 15,3-2 0-15,1 1 128 0,0-6-128 0,2 3 0 16,2-2 0-16,0 4 128 0,0 0-128 0,0 0 128 15,-2-1-128-15,0 3 128 0,-1 0-128 0,-2 2 0 16,-2 3 144-16,0-1-144 0,-1 1 0 0,-2 0 144 0,2 1-144 0,-3 1 0 16,1 2 192-16,0-2-192 0,-2-1 192 0,1-1-192 15,0 2 224-15,1 0-64 0,1 1-16 0,3 2 0 16,-2-2-144-16,1-2 192 0,2 1-192 0,0 3 192 16,-2 0-64-16,3 2-128 0,-1-3 192 0,-1 2-64 15,-1-4-128-15,-1 2 0 0,1 2 0 0,-6-2 128 16,0 0-128-16,1-1 128 0,3 2-128 0,-4 1 128 15,-2-1-128-15,-2 1 128 0,1-2-128 0,0 5 128 0,4-3-128 0,-3 3 0 16,0 1 0-16,1-2 128 0,0 1-128 0,1 2 0 16,-2-1 0-16,0 0 128 0,1 0-128 0,0 1 0 15,1-2 0-15,0 1 128 0,-1 1-128 0,0-1 0 16,1-4 0-16,-1 5 128 0,1 0-128 0,-2-1 0 16,-2 1 0-16,2 1 0 0,0-1 0 0,-1-4 0 15,3 3 0-15,-1 1 0 0,0 0 128 0,1-1-128 16,0 0 0-16,3 1 128 0,0 1-128 0,-1-2 0 15,1 0 0-15,1 1 128 0,1-1-128 0,-1-2 0 16,0 2 144-16,0 3-144 0,2-5 0 0,-3 2 0 16,1 0 0-16,-2 1 128 0,-1-1-128 0,2 1 0 15,-2-1 0-15,2 0 0 0,0-1 0 0,-1 1 0 16,2 1 0-16,2-2 0 0,-2 1 0 0,-3 1 0 16,3-1 0-16,-1-2 128 0,2 2-128 0,-2 0 0 15,-1 0 0-15,0-1 0 0,-2-1 0 0,1 1 0 16,1 2 0-16,-1 0 0 0,1 2 128 0,-1-5-128 15,-3 2 128-15,1 3-128 0,1 1 0 0,0 1 0 16,-1-3 0-16,1 2 0 0,-1-1 0 0,-2 2 0 0,0 3 0 16,0-3 0-16,0-3 0 0,-2 2 0 0,1 1 0 15,-3-2 0-15,0-1 0 0,-3 1 0 0,-1-1 0 0,-4 2 0 16,1 1 0-16,-2 0 128 0,-8 0-128 0,0 0 0 16,0 0 0-16,0 0 0 0,0 0 0 15,0 0 128-15,0 0-128 0,0 0 0 0,0 0 0 16,0 0-128-16,0 0-512 15,0 0-80-15,0 0-32 0,0 0 0 0,-8 11-1424 0,8-11-272 16,0 0-64-16,0 0-11552 0</inkml:trace>
  <inkml:trace contextRef="#ctx0" brushRef="#br0" timeOffset="195554.76">5969 13018 12895 0,'0'0'1152'0,"0"0"-928"16,0 0-224-16,0 0 0 0,8-4 960 0,1 1 128 15,1 2 48-15,3 1 0 0,2 0-496 0,3 0-112 16,1-1-16-16,2 2 0 0,3 2 32 0,-1 0 0 16,3 0 0-16,0 0 0 0,2-3 160 0,2 1 16 15,0 1 16-15,-1 0 0 0,-1-2 96 0,0 1 32 16,0 0 0-16,0 2 0 0,0 2-160 0,-1-1-48 15,-2-2 0-15,2 4 0 0,-4 3-80 0,0 0 0 16,-2 3-16-16,-3 0 0 0,-3-1-160 0,-2 3-16 16,-3 1-16-16,-1 1 0 0,-2 2 0 0,-2 1 0 15,-5 3 0-15,-3-1 0 0,-2 2-48 0,-5-1 0 0,-4 1 0 0,-4-3 0 16,-3 3 416-16,-5-1 80 0,-4-3 16 16,-2-2 0-16,-6 0-208 0,-4 1-48 0,-4 1 0 0,-1-1 0 15,-4-4-304-15,2-3-64 0,-1 1-16 0,-17 4 0 16,6-1-1504-1,11-2-304-15</inkml:trace>
  <inkml:trace contextRef="#ctx0" brushRef="#br0" timeOffset="198510.72">14609 9096 7359 0,'0'0'656'0,"0"0"-528"0,0 0-128 0,0 0 0 16,0 0 832-16,0 0 144 0,-3 12 32 0,5 1 0 0,0-5-496 16,2 5-80-16,1 0-32 0,2 0 0 0,1 2 48 0,3 3 16 15,-1 1 0-15,0 1 0 0,0 2-80 0,3 1-32 16,0-2 0-16,3 8 0 0,2 2 16 0,1-1 0 15,1 0 0-15,2-2 0 0,-1 1-32 0,2 4 0 16,-1 0 0-16,1 1 0 0,1 2 0 0,0-3 0 16,2 0 0-16,-1 0 0 0,0 0-16 0,1 3 0 15,-2 0 0-15,-1 3 0 0,0-1-64 0,2-3 0 16,2 0-16-16,0-2 0 0,-2 0-16 0,4 0 0 16,2-3 0-16,1 2 0 0,-2 0 16 0,1 0 0 15,-2-4 0-15,1 0 0 0,0-2-32 0,-3 1 0 16,0-3 0-16,-1 4 0 0,-2-3 48 0,-3 2 0 15,0-4 0-15,-1 0 0 0,-2 0-64 0,1-2-16 16,1 0 0-16,2-1 0 0,-1-1 80 0,2 0 0 16,0 0 16-16,3 2 0 0,-1 0 16 0,2 0 0 15,-1-2 0-15,0 0 0 0,-3-3-160 0,1 2-128 16,-1-1 192-16,-2 2-192 0,1 0 128 0,-2 1-128 0,2-2 0 0,-3 1 0 16,0 0 0-16,0 3 0 0,0 2 0 0,0-3 0 15,-1-2 144-15,1-1-144 0,0 1 0 16,-1-1 144-16,0-1-144 0,0-1 0 0,-1-2 0 0,0 0 128 15,-1 1-128-15,0 1 0 0,-2-1 144 0,0-1-144 16,-3-3 0-16,1 3 0 0,-2 0 0 0,0 0 128 16,-1-2-128-16,0 0 0 0,-2 2 0 0,1-4 128 15,0-1-128-15,2 3 0 0,-1-5 0 0,0 4 0 16,-2-5 0-16,3 3 144 0,0 0-144 0,2-2 0 0,1 2 192 0,-3-1-192 16,4 2 192-16,-1-2-192 0,-2-2 192 0,2-1-192 15,-2 2 192-15,2 3-192 0,-2-3 128 0,3 3-128 16,-2-4 0-16,-1 4 0 0,1-1 128 0,-2 3-128 15,0-3 0-15,1 1 0 0,1 2 0 0,-1-3 0 16,2 2 128-16,1-2-128 0,0 0 0 0,0-3 0 16,0 3 0-16,-3-2 0 0,2 0 128 0,2 2-128 15,1-4 0-15,-1 3 0 0,3-2 144 0,-1 1-144 16,1 1 0-16,0-1 144 0,0 0-144 0,0 1 192 16,2 3-192-16,-2 0 192 0,2 1-192 0,3 1 128 15,-2-2-128-15,0 3 128 0,-1 2-128 0,1-2 0 16,-1-3 0-16,1 2 0 0,1 2 0 0,0-1 0 0,1-1 0 0,-1 2 0 15,1 0 0-15,1 2 0 16,-2-1 0-16,2 0 0 0,0-6 0 0,1 1 128 0,-1-1-128 0,-1-1 0 16,-1 1 0-16,1-2 0 0,-1 2 128 0,2-1-128 15,-1 4 912-15,1-3 160 0,0 1 16 0,-2 3 16 32,1-2-1648-32,0 2-336 0,0-1-64 0,-1-5-16 0,0 1 832 0,2 0 128 0,2 1 0 0,0 2 128 15,1-3-128-15,1 2 0 0,4-2 0 0,-1 3 128 16,0 2-128-16,-1-2 0 0,1 1 0 0,-2 1 0 15,0 2 0-15,-1 0 128 0,-1-4-128 0,0 1 0 16,0 0 0-16,-2-3 0 0,-2 0 0 0,0-3 128 16,1 0 16-16,0-2 16 0,-1 0 0 0,-2 0 0 15,1-2 96-15,2 0 0 0,3-2 16 0,-2 1 0 16,0 1-48-16,-1-2-16 0,0-1 0 0,0 1 0 0,-2 1 48 0,2 0 16 16,0-1 0-16,1 2 0 0,1 0-272 0,2 0 0 15,0 2 0-15,1 2 0 0,-2-2 0 0,-1 1 0 16,1 2 0-16,2-2 0 0,-1 2 0 0,0-3 0 15,0 1 0-15,0 2 0 0,0-3 0 0,0 1 0 16,-1 1 0-16,-2-3 0 0,-1 1 0 0,0 1 0 16,3-2 0-16,-4 0 0 0,1 2 0 0,2 0 160 15,-1-3-160-15,2 1 128 0,-6 5 0 0,3-3-128 16,1 2 192-16,3-2-64 0,-3-4-128 0,0 2 192 16,0 1-192-16,-1 0 192 0,-3-7-192 0,2 1 160 15,-2-2-160-15,-2-1 160 0,-2 2-32 0,1 0 0 16,-1-1 0-16,-2-1 0 0,-2 3-128 0,-1-1 192 15,1 2-192-15,0-1 192 0,0 0-192 0,-2 1 0 16,0 2 144-16,2 1-144 0,-3-2 0 0,0 2 0 16,-1-2 0-16,0 1 0 0,0 2 0 0,0 0 0 15,-9-4 0-15,9 4-128 16,-9-4-240-16,8 8-32 0,-8-8-16 0,6 6 0 16,-6-6-1856-16,0 0-368 0,-3 13-80 0</inkml:trace>
  <inkml:trace contextRef="#ctx0" brushRef="#br0" timeOffset="198861.33">19340 12003 2751 0,'0'0'256'15,"0"0"-256"-15,3-9 0 0,-1 3 0 16,-2 6 2592-16,0 0 480 0,5-2 80 0,3-2 32 0,2-1-1520 0,3 5-320 15,2 5-48-15,3-1-16 0,2-2-512 0,4 3-96 16,4 3-32-16,3-1 0 0,2 6-400 0,-3 0-96 16,3-2-16-16,-1 5 0 0,1 1 16 0,2 4 0 15,-1-1 0-15,-2 3 0 0,-1-1 112 0,0-2 32 16,-2 1 0-16,-3 1 0 0,-5 2 160 0,-3-3 48 16,-5-1 0-16,-4-2 0 0,-4-1 144 0,-5 0 16 15,-4 0 16-15,-5-2 0 0,-5 0 176 0,-4-4 48 16,-5 1 0-16,-2-7 0 0,-4-1-272 0,-6-3-48 15,-3 2-16-15,-18-7 0 0,0-3-240 0,2 2-32 16,-1 2-16-16,6-1 0 0,0 1-272 0,6 1 0 16,4-1 0-16,2 3-9936 15,4 3-1968-15</inkml:trace>
  <inkml:trace contextRef="#ctx0" brushRef="#br0" timeOffset="211368.96">29850 6614 16991 0,'0'0'752'0,"0"0"144"0,4-8-704 0,-4 8-192 0,0 0 0 0,5-6 0 15,0-4 0-15,2 4 0 0,4-2 0 0,-3 0 0 16,1-1 272-16,3 0 176 0,1-2 48 0,1 2 0 16,0-1 320-16,-2 2 64 0,0-2 16 0,-2 5 0 15,-1-1-240-15,-2-1-32 0,1 2-16 0,-8 5 0 16,0 0-176-16,0 0-48 0,0 0 0 0,0 0 0 15,8 7-112-15,-3 4-16 0,-1 1-16 0,-2-2 0 16,-1 2-112-16,1 1-128 0,-2 0 176 0,0 3-176 16,1 3 128-16,0-1-128 0,0-4 0 0,1 1 0 15,0-1 0-15,1-2 0 0,1-2 0 0,1-1 0 16,-5-9 128-16,9 9-128 0,-9-9 0 0,12 1 0 16,1-1 192-16,0-2-32 0,-2-6 0 0,2 0 0 15,3-4 176-15,3 0 48 0,0-3 0 0,3-3 0 0,0-2-64 0,1-2-16 16,-2 1 0-16,2-1 0 0,3 3-80 15,-5-3-16-15,-1-3 0 0,3 1 0 0,0 0-208 0,1-6 176 16,-2 2-176-16,-2 2 160 0,-1-5-160 0,-1 6 0 16,-3-1-192-16,1 5 192 15,-1 0-1664-15,-1 4-192 0,0-1-64 0,-1 3-9728 0</inkml:trace>
  <inkml:trace contextRef="#ctx0" brushRef="#br0" timeOffset="211815.16">30749 6533 17903 0,'0'0'784'0,"-9"9"176"0,1-1-768 0,0 8-192 0,1 2 0 0,-1-1 0 0,-1-1 208 0,0 1 0 15,-1 2 0-15,1 1 0 0,3-3 368 0,0 1 80 16,-1 0 16-16,2 0 0 0,0-2-32 0,2-2-16 15,3-1 0-15,4 0 0 0,1-4-192 0,2-1-48 16,0-3 0-16,6-3 0 0,0-5 256 0,5-1 64 16,2-3 0-16,3-3 0 0,1-7 0 0,4 1 16 15,4-4 0-15,1 0 0 0,2-5-208 0,1-1-64 16,-2-4 0-16,1 1 0 0,-5-3-80 0,1-3-32 16,0 1 0-16,0-1 0 0,1-2-112 0,1 1-32 15,0 3 0-15,-3 0 0 0,3-1-192 0,-1 3 0 16,2 1 0-16,1-1 0 15,-2 4-1536-15,1-2-256 0,2 0-64 0</inkml:trace>
  <inkml:trace contextRef="#ctx0" brushRef="#br0" timeOffset="-212623.11">23659 19892 10079 0,'-15'10'448'0,"5"-6"80"0,0 3-528 0,0 2 0 15,0-4 0-15,1 0 0 0,1 3 1008 0,8-8 80 16,-8 5 32-16,8-5 0 0,0 0 0 0,0 0 0 16,0 0 0-16,0 0 0 0,0 0-208 0,0 0-32 15,0 0-16-15,0 0 0 0,0 0 272 0,8-5 48 16,0-4 16-16,1 0 0 0,-1-4-288 0,3-1-48 16,0-3-16-16,2-6 0 0,-1-3-80 0,1-4 0 15,1-2-16-15,0-5 0 0,1-3-240 0,-1-4-64 16,2 0 0-16,-2 3 0 0,1-1-128 0,0 5-48 0,-1 3 0 15,-1 6 0-15,-4 3-112 0,0 3-32 16,-1 3 0-16,0 5 0 0,-2 4-128 0,2 0 128 0,-3 5-128 0,-5 5 128 16,0 0-128-16,0 0 0 0,0 0 0 0,10 5 128 15,-2 6-128-15,0 3 0 0,-3 4 0 0,0 5-176 16,0 2 176-16,-1 4 0 0,-1 3 0 0,3 1 0 16,-1 3 0-16,0 1 0 0,0 1-144 0,0-1 144 15,1 0 0-15,1-3 0 0,-2-1 0 0,1-4 0 16,-1 0 0-16,-1-2 0 0,0-2 0 0,0-5 0 15,-3-1 0-15,1-3 0 0,0 1 0 0,-1-6 0 16,-1 2 0-16,0-2 0 0,0-11 0 0,0 0 0 16,-4 8 0-16,4-8 0 0,-10 6 0 0,0-6 0 15,-5-5 0-15,-2-1 0 0,-3-8 144 0,-3 1-144 16,-3 0 0-16,0-3 128 0,-2-3-128 0,0 0 0 16,0-2 0-16,0 1 0 0,-1 0 0 0,-2 2 0 0,2-2-192 0,0-1 64 15,-2 1 0-15,3-2 0 0,1-1 128 0,3 2-192 16,5-1 192-16,3 3-192 0,6-1 192 0,3-2 0 15,3 2 0-15,8 1-128 0,6-2 128 0,7 2-208 16,7 3 80-16,7-1 128 0,2 1-240 0,6 2 80 16,2-1 16-16,1 1 0 0,1 2 144 0,4 3-208 15,2-1 80-15,6 4 128 0,4-2-160 0,0 4 160 16,-2 2 0-16,-1 0-144 0,-5 2 144 0,-6 3 0 16,-7 2 0-16,-6 5 0 0,-6 4 0 0,-5 4 0 15,-9 2 0-15,-7 2 0 0,-6 5 208 0,-8 1-16 16,-5 5-16-16,-6 4 0 0,-4 3 208 0,-7 3 32 15,-4-4 16-15,-5 0 0 0,-4-2-160 0,-3-4-16 0,-3-1-16 16,1-4 0-16,-1 0-96 0,4-2-16 0,6-2 0 0,4-4 0 16,0-5-128-16,9-4 0 0,2 1 0 0,8-5 0 31,1 0-2048-31,16-7-448 0</inkml:trace>
  <inkml:trace contextRef="#ctx0" brushRef="#br0" timeOffset="-211707.39">32157 19547 13295 0,'0'0'576'0,"-8"7"144"0,1 0-576 0,-1 0-144 0,3 1 0 0,5-8 0 16,-6 7 720-16,6-7 112 0,-8 9 32 0,2 0 0 16,6-9 160-16,-7 5 16 0,7-5 16 0,0 0 0 15,0 0 144-15,0 0 16 0,0 0 16 0,0 0 0 16,0 0 16-16,0 0 0 0,-4-11 0 0,4-4 0 0,6-4-272 0,1-4-48 15,3-1-16-15,3 0 0 0,0-4-288 0,3-2-64 16,3-4-16-16,-6 13 0 16,4-3-288-16,3-2-48 0,4-4-16 0,4-7 0 0,4-8-192 0,0 1 144 15,-2-3-144-15,23-32 128 0,-8 21-128 0,-9 12 0 16,-8 12 0-16,-3 11 0 0,-6 4 0 0,1 3 0 16,-1 5 0-16,-2 5 0 0,-4 3 0 0,2 3 0 15,-2 3-144-15,-1 2 144 0,-2 6 0 0,-1 6 0 16,-2 4-128-16,-2 8 128 0,2 7 0 0,-1 3 0 15,-3 3-128-15,1 4 128 0,0-4 0 0,0-5 0 16,0-5 0-16,-1-7 0 0,1-1 0 0,0-3 0 0,-1-5 0 16,-1-1 0-16,-2-2 0 0,0 1 0 0,-2 1 0 0,-2-2 0 15,0-3 0-15,-5 3 0 0,0-3 0 0,-6 0 0 16,-2 0 0-16,0-3 144 0,-2-1-16 0,-2 1 0 16,-2-5 0-16,0-1 0 0,1-2 0 0,-4-1 0 15,-1-5 0-15,-2 0-128 0,-3-4 192 0,-3 1-64 16,-1-4-128-16,16 9 160 0,-3-2-160 0,0-1 160 15,2-4-160-15,0 2 0 0,2-2 0 0,3-4 128 16,2 1-128-16,-4-12 0 0,9 2 0 0,6 0 128 16,7-6-128-16,3 14 0 15,4-2 0-15,4-3 0 0,6-1-128 0,3-4 128 0,5 0-160 0,1 1 160 16,2 4-144-16,29-19 144 0,-6 10-128 0,-4 4 128 16,-3 7-128-16,-19 12 128 0,8-2-128 0,6 3 128 15,7 0 0-15,1 2-128 0,5 2 128 0,-2 1 0 0,-3 2 0 16,5-2 0-16</inkml:trace>
  <inkml:trace contextRef="#ctx0" brushRef="#br0" timeOffset="-200581.23">24001 8838 10079 0,'0'0'448'0,"-7"8"80"0,0 0-528 0,4-1 0 0,-4 2 0 0,1-2 0 16,1 3 800-16,-3-4 48 0,8-6 16 0,-7 6 0 16,-1 3-64-16,0-4-16 0,1-1 0 0,7-4 0 15,-8 7-208-15,2-2-32 0,6-5-16 0,0 0 0 16,0 0 32-16,0 0 0 0,0 0 0 0,0 0 0 16,-4-9 208-16,4 0 32 0,2-8 16 0,6 1 0 0,3-2-112 0,3-2-32 15,2-3 0-15,0-3 0 0,2 2-224 0,1-4-64 16,0 0 0-16,0-1 0 0,0 4-384 0,-1-1 0 15,-3 5 128-15,1 0-128 0,-2 2 0 0,-2 1 0 16,-2 4 0-16,2 2 0 0,1 2 0 0,-6-1 0 16,1 5 0-16,-8 6 0 0,0 0 0 0,11 1 0 15,-11-1-160-15,10 8 160 0,-1 3-128 0,-1 3 128 16,-2 0 0-16,1 4-144 0,-2 1 144 0,0 3 0 16,0 1 0-16,0 3 0 0,-1-1 0 0,0 2 0 15,-1-1 0-15,0-1 0 0,-2 1 0 0,-1-1 0 16,0 4 0-16,-1-3 0 0,0-1 0 0,-2-3 0 15,-1-4 0-15,1-1 0 0,-3 1 128 0,-1-4-128 16,-3-2 128-16,-3 0-128 0,-5 2 192 0,-5-3-16 0,-2-3-16 0,-2-4 0 16,-1-1-160-16,-1-3 192 0,-3-1-192 0,4-2 192 15,3-1-192-15,1-1 0 0,0-4 144 0,3 3-144 16,-2-4 0-16,4 1 144 0,3-4-144 0,-1 2 0 16,-1-5 128-16,4-1-128 0,3-3 0 0,1 1 0 15,1-1 0-15,1 1 0 0,6-3 128 0,2 3-128 16,2-1 0-16,7-3 0 0,4 0 0 0,3 3 0 15,2 1-176-15,4 2 176 0,1 3-192 0,1 3 192 16,3-4-176-16,2 3 176 0,1 6-160 0,2 1 160 16,-1 5-144-16,-5 4 144 0,-4-1-128 0,-1 2 128 15,-3 8-128-15,-5-4 128 0,-4 1-128 0,-4 3 128 16,-2-4 0-16,-6 4 0 0,-6-3 0 0,-4 2 0 16,-3 2 0-16,-7-1 176 0,-6-1-176 0,-3 0 192 15,-1 2-432-15,-1-2-80 0,-1-2 0 0,6 3-11456 16</inkml:trace>
  <inkml:trace contextRef="#ctx0" brushRef="#br0" timeOffset="-200120.33">31975 9058 5519 0,'-28'-5'496'0,"10"3"-496"15,1-2 0-15,-2-2 0 0,-1 0 208 0,4 3-48 16,-2-2-16-16</inkml:trace>
  <inkml:trace contextRef="#ctx0" brushRef="#br0" timeOffset="-199401.08">31436 8993 7935 0,'-15'6'352'0,"5"-5"80"0,0 0-432 0,1 2 0 0,2-1 0 0,-2 3 0 15,9-5 0-15,-8 7 128 0,1-2-128 0,1 2 0 16,-3-3 512-16,9-4 0 0,-12 1 16 16,2 3 0-16,-2 0 576 0,1 1 112 0,0-4 32 0,1 2 0 15,0-2-272-15,1 2-48 0,0-1-16 0,9-2 0 16,-9 0-112-16,9 0-32 0,0 0 0 0,0 0 0 15,-9-5 112-15,4 0 16 0,2-5 0 0,2 1 0 16,1-2-176-16,4-1-16 0,2 1-16 0,3-6 0 16,1-2-288-16,3-2-48 0,2-2-16 0,1 0 0 15,-2-5-80-15,3 2 0 0,1-2-16 0,3 3 0 16,-1-2-48-16,0 1-16 0,-1-5 0 0,2 6 0 16,-2-1-176-16,0 2 0 0,-1 0 144 0,-1 5-144 15,1 4 0-15,-3 1 0 0,-3 2 0 0,-2 5 0 16,-2 0 0-16,-8 7 0 0,0 0 0 0,11 0 0 15,-1 0 0-15,-10 0-192 0,10 4 192 0,1 4-192 0,-5 6 192 0,0 3-128 16,-1 4 128-16,-1 0-128 0,-3 2 128 0,-1 1 0 16,-1 6-144-16,-3-2 144 0,-1 3 0 0,0 2 0 15,-2 4 0-15,1-1 0 0,0-2 0 0,0 1 0 16,1-4 0-16,0 0 0 0,0-3 0 0,-1-5 0 16,-1-4 0-16,2-1 0 0,-2-1 0 0,0-1 0 15,-3-2 0-15,-1-7 0 0,1 0 320 0,-1 0-32 16,-3-2 0-16,-1 0 0 0,-1-1-16 0,-5-4 0 15,-2-4 0-15,-1 2 0 0,-3 1-96 0,0-2-32 16,-2-2 0-16,0-4 0 0,-2 0-144 0,2-4 128 16,1 5-128-16,3-5 128 0,1 1-128 0,2 2 0 15,0-3 144-15,6 1-144 0,1-1 0 0,3 0 144 16,2 1-144-16,2-1 0 0,2 0 128 0,3-1-128 0,3-1 0 0,8 2 0 16,1 3 0-16,5-4 0 0,5 0 0 0,6-1 0 15,6 1-160-15,6 0 16 0,6-1 0 0,7 2 0 16,5 2 144-16,7-2 0 0,2-2 0 0,0 2-128 15,-2 1 128-15,6-2-128 0,-4-1 128 0,8 2-128 16,3 3 128-16,-4-1 0 0,-5 2 0 0,-10-1 0 16,-12 2 0-16,-7-1 0 15,-9 5 0-15,-8 1 0 0,-4-2 272 0,-6 2-16 0,-10 3 0 0,0 0 0 16,0 0 256-16,0 0 64 0,-17 8 0 0,-7-1 0 16,-11 3 64-16,-9 2 0 0,-8 3 16 0,-4 4 0 15,-5 4-288-15,-2 1-64 0,-3 3-16 0,5 6 0 16,0 1-160-16,1 1-128 0,0-1 144 0,4 0-144 15,2 2 0-15,4-1 0 0,4 1 0 0,4 0 0 16,0 0-320-16,5 1-176 16,4-1-16-16,7-2-10240 0,3-1-2048 0</inkml:trace>
  <inkml:trace contextRef="#ctx0" brushRef="#br0" timeOffset="-197046.4">19420 12687 17503 0,'-15'-5'1552'0,"15"5"-1232"0,-9-6-320 0,9 6 0 16,-9-8 512-16,9 8 32 0,0 0 16 0,0 0 0 15,0 0 16-15,0 0 16 0,0 0 0 0,0 0 0 16,12-4-176-16,2 4-32 0,1-1-16 0,5 2 0 16,3 2 16-16,3 2 0 0,-4 3 0 0,5-5 0 15,1 2 64-15,3 3 32 0,4 0 0 0,-2 2 0 16,5-6-80-16,-1 1-16 0,3 0 0 0,-1 3 0 15,0 0-80-15,1 3-32 0,0 1 0 0,-5-2 0 16,-7 3-80-16,-4-1 0 0,-5-1-16 0,-2 4 0 16,-9 1-176-16,-3 1 128 0,-3 1-128 0,-5 0 128 15,-3 0 128-15,-7 3 32 0,-5 6 0 0,-5-2 0 16,-1 5 112-16,-5-7 32 0,-1-2 0 0,-2 0 0 16,3-2 16-16,1-2 16 0,2 0 0 0,3-3 0 0,2 1-160 0,2-3-48 15,1-2 0-15,5 1 0 0,-1-3-128 0,4 1-128 16,1-4 144-16,4 2-144 15,5-7-1280-15,0 0-368 0,0 0-64 0</inkml:trace>
  <inkml:trace contextRef="#ctx0" brushRef="#br0" timeOffset="-196713.08">20904 12566 23039 0,'0'0'2048'0,"0"0"-1648"0,5-11-400 0,-3 1 0 16,-2 10 1152-16,0 0 160 0,0 0 32 0,0 0 0 15,0 0-624-15,-1 13-112 0,0 4-32 0,-6 5 0 16,-2 3-208-16,1 3-48 0,-1 5-16 0,0 4 0 15,0 1-96-15,-1 6-16 0,0-1 0 0,-6 5 0 16,1 0-16-16,-1 2-16 0,-1 1 0 0,2-4 0 16,2-8-160-16,4-2 160 0,4 0-160 0,1-3 160 15,2-7-160-15,0 0 192 0,2-6-192 0,4 0 192 16,3-2-64-16,1-4-128 0,4-1 192 0,1-1-64 0,1-6-128 0,3 2 0 16,4-2 0-16,-3-5 0 15,1 1-2064-15,0-5-448 0</inkml:trace>
  <inkml:trace contextRef="#ctx0" brushRef="#br0" timeOffset="-196529.07">20452 13014 24879 0,'8'-12'2208'15,"9"1"-1760"-15,7 6-448 0,6-3 0 0,6 4 2320 0,4 3 384 16,5 1 80-16,5 3 16 0,2 6-2160 0,6-3-448 0,6 3-64 15,2-4-128-15,1-1 0 0,-2 1 0 16,-4 3 0-16,-5-5-10496 0,-5 0-1984 16</inkml:trace>
  <inkml:trace contextRef="#ctx0" brushRef="#br0" timeOffset="-195749.14">15597 9548 21247 0,'0'0'944'0,"0"0"192"0,0 0-912 0,0 0-224 0,0 0 0 0,0 0 0 16,0 0 320-16,0 0 0 0,0 0 16 0,0 0 0 15,-5 1-336-15,5-1 0 0,0 0 0 0,0 0 128 0,-3-8 512 0,3 2 96 16,3-5 32-16,2-1 0 16,2-3 256-16,3-4 48 0,2-5 16 0,1 1 0 0,2 2-576 0,1-1-96 15,1-3-32-15,1 1 0 0,0 1-144 0,2-2-48 16,-1 2 0-16,0 1 0 0,0-2-64 0,-1 4 0 16,0 2-128-16,-1 3 192 0,0 2-48 0,1-1-16 15,2 4 0-15,-1 4 0 0,2 4 64 0,-2 2 16 16,-2 2 0-16,1 7 0 0,-1 5-208 0,-3 2 144 15,-3 4-144-15,2 5 128 0,-4-1-128 0,-2 4 0 16,-2 0 0-16,1 3 0 0,-3 2 0 0,0-2 0 16,-1-2 0-16,1 2 0 0,2-6 0 0,-2 2 0 15,-1-4-176-15,2 7 176 16,0-8-1360-16,1-6-192 0,-4-2-48 0</inkml:trace>
  <inkml:trace contextRef="#ctx0" brushRef="#br0" timeOffset="-195420.74">15917 8588 21183 0,'-5'-13'1888'0,"5"13"-1504"0,0-6-384 0,0 6 0 16,0 0 1520-16,0 0 224 0,9-1 48 0,-2 2 16 15,5 1-1504-15,-1 6-304 0,1 4 0 0,-2 3-128 0,3 0 128 0,-2 2-128 16,1 2 128-16,-2 2-128 0,-3 1 128 0,4 1 0 16,-4 1 0-16,1-3 0 0,-2 1 0 0,-2 1-208 15,2-1 80-15,-2-3 128 16,0 0-592-16,-2-3 0 0,0 1 0 0,2-5 0 15,-2 1-240-15,1 1-64 0,-1-1 0 0,2-5-9152 16</inkml:trace>
  <inkml:trace contextRef="#ctx0" brushRef="#br0" timeOffset="-195139.65">16361 8411 29487 0,'0'0'2624'0,"0"0"-2112"0,-5 7-512 0,-3 3 0 16,0 4 0-16,-2 4 0 0,-3 3 0 0,-2 2-192 15,-1 5 192-15,-5 1 0 0,-3 6 192 0,-1 1-192 16,-4 4 144-16,-2 2-144 0,0 0 0 0,2 5 144 15,0-5-144-15,1 2 0 0,0-2 0 0,4-2 0 16,2-5-256-16,5-3-64 0,0-3-32 0,-2 8 0 16,5-6-688-16,5-6-144 15,5-7-32-15,2-9-10176 0</inkml:trace>
  <inkml:trace contextRef="#ctx0" brushRef="#br0" timeOffset="-194827.61">16427 8907 23951 0,'-2'-14'2128'0,"5"12"-1696"16,1-2-432-16,-4 4 0 0,7-3 1152 0,5 2 160 16,2 2 32-16,2 4 0 0,3-1-704 0,1 1-128 15,1 4-16-15,-1 0-16 0,0 4-288 0,-3 1-64 16,-3 5-128-16,-2-2 192 0,-5 1-192 0,-4-1 128 15,-3 2-128-15,-3 1 0 0,-3 2 192 0,-4 1-64 16,-3 2-128-16,-1-6 192 0,-1 0 192 0,-2-1 48 16,1-182 0-16,1 361 0 0,1-183 480 0,1-2 112 15,3 0 0-15,3 1 16 0,5-4-256 0,4 1-48 16,3-4-16-16,4 3 0 0,7-2-272 0,0 0-64 16,10 1-16-16,7-3 0 0,7 1-368 0,7 2 0 0,7-4 0 0,2 1 0 31,1 0-1632-31,3-1-400 0,2-2-80 0</inkml:trace>
  <inkml:trace contextRef="#ctx0" brushRef="#br0" timeOffset="-193823.31">31631 12537 21183 0,'0'0'1888'0,"0"0"-1504"0,-2-11-384 0,2 11 0 0,-2-10-144 0,2 10-112 16,0 0 0-16,0 0-16 0,2-12 704 0,2 3 144 16,-4 9 16-16,9-5 16 0,3 4 128 0,2 0 32 15,0-1 0-15,5 2 0 0,2 3-128 0,3 1-32 16,3 2 0-16,1-1 0 0,0-1-240 0,2 5-48 16,2 0-16-16,0 1 0 0,-1-4-32 0,-5 4 0 15,-3 1 0-15,-3 1 0 0,0 4-64 0,-4-2-16 16,-1-2 0-16,-3 5 0 0,-3 3-48 0,-6 3-16 15,1-1 0-15,-4 1 0 0,-4 1 64 0,1 2 16 16,-5 1 0-16,-2 2 0 0,-2-1 176 0,1-1 48 16,-2 2 0-16,1-3 0 0,-5 0-64 0,3-2-16 15,0-1 0-15,0 0 0 0,-2-2-128 0,2-4-32 0,-3 1 0 0,3-5 0 16,0-2-16-16,0 2-16 0,1-2 0 16,1 0 0-16,-1-5-160 0,3 2 0 0,0-5 0 0,10-3 128 31,-8 3-608-31,8-3-128 0,0 0-32 0</inkml:trace>
  <inkml:trace contextRef="#ctx0" brushRef="#br0" timeOffset="-193499.51">32476 12685 22975 0,'0'0'1024'0,"0"0"192"0,6-5-960 16,-6 5-256-16,0 0 0 0,12-2 0 0,-12 2 320 0,9 3 0 16,-9-3 16-16,9 9 0 0,-3 1 384 0,-1 5 80 15,1 2 16-15,-3 3 0 0,-1 3-320 0,2 7-64 16,1 3-16-16,0 3 0 0,1 2-192 0,-1 0-32 15,-2-1-16-15,1 0 0 0,0-3-176 0,-1 1 192 16,-3-7-192-16,0-2 192 0,2-5-192 0,-2-2 0 16,-1-4 0-16,0 0 0 0,-1-2-160 0,2-3-112 15,0 2-32-15,0-12 0 16,2 8-1808-16,-2-8-384 0</inkml:trace>
  <inkml:trace contextRef="#ctx0" brushRef="#br0" timeOffset="-193238.48">32898 12615 27647 0,'0'0'1216'0,"-9"-5"256"0,0 0-1168 0,0 2-304 0,-1 6 0 0,4 0 0 15,-3 1 304-15,-1 4 0 0,-3 1 0 0,-1 2 0 16,-3 1 400-16,1 2 96 0,-2 2 16 0,-14 18 0 15,6-4-448-15,2 0-96 0,1 2-16 0,5 4 0 16,0-1-256-16,-2 2 160 0,-3 0-160 0,3-2 128 0,0 0-128 0,3-2 0 16,-2-6 0-16,1-2 0 0,1-5-224 0,3-2-128 15,2-1-32-15,1-3 0 16,4-4-1680-16,2 0-352 0,5-10-64 0</inkml:trace>
  <inkml:trace contextRef="#ctx0" brushRef="#br0" timeOffset="-192131.6">27412 9893 19343 0,'0'0'1728'0,"0"0"-1392"15,0 0-336-15,0 0 0 0,0 0 528 0,0 0 48 16,-9 3 0-16,9-3 0 0,0 0-352 0,0 0-64 16,0 0-16-16,0-9 0 0,2-2 496 0,4-1 80 15,1 1 32-15,2-3 0 0,1-2 32 0,3 0 16 0,2-3 0 0,2-4 0 16,-1-6-160-16,3 0-48 0,3-1 0 0,2-1 0 15,1-3-144-15,2 5-16 0,1-1-16 0,3 1 0 16,2 2-128-16,0-1-32 0,-1 5 0 0,-2 3 0 16,-2 3-32-16,-3 4-16 0,-2 7 0 0,-4-3 0 15,-1 3-16-15,0 3-16 0,-4 1 0 0,-1 3 0 16,-4 3 16-16,2 3 16 0,-2 4 0 0,-1 4 0 16,-3 1-80-16,0 5-128 0,-1 0 176 0,-1 7-176 15,1 0 160-15,0 4-160 0,1 0 128 0,0-2-128 16,-1 2 0-16,0 0 0 0,0 2 128 0,-1-3-128 15,2-5 0-15,3 1 0 0,-3-5 0 0,2-2 128 16,-1 3-128-16,-2-2 0 0,1 0 0 0,0-3 0 16,0-6-400-1,0 0-16-15,0-3 0 0,-5-9 0 0,9 7-1792 0,-9-7-352 16,0 0-80-16</inkml:trace>
  <inkml:trace contextRef="#ctx0" brushRef="#br0" timeOffset="-191670.08">28174 8713 6447 0,'0'0'576'0,"0"-11"-576"0,0 3 0 0,0-4 0 0,2 3 1520 0,0-1 192 0,1 2 32 0,-1 1 16 15,-2 7-416-15,0 0-96 0,0 0-16 0,9-5 0 16,-9 5-48-16,8-4-16 0,-8 4 0 0,0 0 0 16,10-1-16-16,-10 1 0 0,0 0 0 0,13 6 0 15,-3 4-288-15,-1 2-64 0,-2 3-16 0,2 4 0 16,0 2-240-16,0 5-48 0,0-2-16 0,0 5 0 16,0-3-288-16,0 4-48 0,2 1-16 0,-2-2 0 15,-4-1-128-15,0-4 0 0,0 1 0 0,0 0 128 0,-1-5-128 0,0 0 0 16,0-2 0-16,-3-3 0 15,2 1-448-15,-2-4 0 0,-1-3-16 0,0-9 0 16,0 0-1712-16,0 0-352 0,0 0-64 0</inkml:trace>
  <inkml:trace contextRef="#ctx0" brushRef="#br0" timeOffset="-191422.72">28594 8568 31327 0,'0'0'2784'0,"-5"-5"-2224"0,5 5-560 0,-10 0 0 16,-2 3 192-16,1 1-192 0,-2 4 192 0,-2 5-192 15,-3 3 208-15,0 2-64 0,-1 5-16 0,-2 3 0 16,-4 0 176-16,1 4 16 0,0 1 16 0,-1-1 0 16,-1 1-96-16,-3 2-32 0,2 0 0 0,1 1 0 15,-1-1-208-15,4 3 0 0,0-2 0 0,4-3 0 31,4-5-352-31,2-3-160 0,3-4-48 0,4 0 0 16,2 1-2000-16,4-4-384 0,2-3-96 0,-2-13-16 0</inkml:trace>
  <inkml:trace contextRef="#ctx0" brushRef="#br0" timeOffset="-191111.39">28659 8796 33167 0,'0'0'2944'0,"0"0"-2352"16,0 0-464-16,11-2-128 15,4 2-320-15,-2 0-96 0,1 2-16 0,-1 1 0 0,-2 1 272 0,1 1 160 16,-2 4-192-16,-4 0 192 0,-4 3 0 0,-4 4 0 16,-3 1 0-16,-4 5 0 0,-3 1 368 0,-2 4-32 15,-2-3 0-15,-1 4 0 0,-3-5 0 0,3 0 0 16,-1-3 0-16,4-1 0 0,2-5 144 0,5-1 32 15,3-3 0-15,3-1 0 0,1-9 160 0,10 12 32 16,5-1 16-16,7-4 0 0,4-4-304 0,9-2-64 0,7-1-16 0,5-1 0 16,2-1-176-16,1 1-32 0,-2 1-128 0,-1-1 192 15,-2-3-192-15,-2 3 0 0,1 1 0 0,-3 1-160 32,-4-2-1040-32,0 3-208 0,-3 5-32 0</inkml:trace>
  <inkml:trace contextRef="#ctx0" brushRef="#br1" timeOffset="-112773.73">25811 16141 11455 0,'0'0'512'0,"0"0"96"0,-3-7-480 0,3 7-128 16,0 0 0-16,0 0 0 0,-8-3 1232 0,8 3 240 15,0 0 32-15,0 0 16 0,0 0-480 0,0 0-80 16,0 0-32-16,0 0 0 0,0 0-224 0,0 0-64 15,0 0 0-15,0 0 0 0,0 0 128 0,0 0 0 16,0 0 16-16,10 7 0 0,-1 5-32 0,1-3-16 0,0 1 0 0,2 4 0 16,-1 2-128-16,1 2-32 0,-1 0 0 0,1 0 0 15,0 1-96-15,2-2-32 0,2 2 0 0,-1-2 0 16,-2 0-48-16,2-3-16 0,-1-1 0 0,0 1 0 16,-2-2-128-16,1-2-16 0,-3 2-16 0,1-5 0 15,-3 2-80-15,0-4-16 0,-8-5 0 0,6 6 0 16,-6-6 0-16,0 0-128 0,8 7 192 0,-8-7-64 15,0 0-128-15,0 0-144 0,0 0 144 0,0 0-208 32,0 0-1504-32,0 0-288 0,8-10-64 0,-6 2-11136 0</inkml:trace>
  <inkml:trace contextRef="#ctx0" brushRef="#br1" timeOffset="-112420.65">26226 16096 10127 0,'5'-16'896'0,"-1"7"-704"16,0 0-192-16,-1 3 0 0,-3 6 944 0,5-9 144 15,-1 2 48-15,-4 7 0 0,0 0 16 0,7-6 16 16,-7 6 0-16,0 0 0 0,0 0-80 0,0 0 0 15,0-182-16-15,0 364 0 0,0-182-16 0,0 0 0 16,-13 8 0-16,-1 2 0 0,-1 8-144 0,-6-2-16 0,-4-1-16 0,-1 3 0 16,0 2-128-16,-2 3-32 0,-1 0 0 0,-1 0 0 15,1 2-160-15,2 0-48 0,3 1 0 16,0 1 0-16,-1-3-64 0,2-2-32 0,5-1 0 16,0-2 0-16,6-1-160 0,1-2-48 0,4-5 0 0,2 2 0 15,-2-4-80-15,7-9-128 0,-2 8 176 0,2-8-176 16,0 0 192-16,0 0-64 0,12 3 0 0,4-6-128 31,2 0-1040-31,1-6-320 0,1 0-64 0,2-5-13440 0</inkml:trace>
  <inkml:trace contextRef="#ctx0" brushRef="#br1" timeOffset="-111603.36">26381 16413 13823 0,'0'0'1216'0,"0"0"-960"15,0 0-256-15,0 0 0 0,0 0 1376 0,0 0 224 16,0 0 64-16,6-10 0 0,4 6-640 0,1-3-112 15,1 2-16-15,6 3-16 0,2-2-224 0,2 0-32 16,-2 0-16-16,1 2 0 0,0 0 48 0,-2 2 16 16,-1 2 0-16,-3-1 0 0,-1 0-240 0,-2 4-48 0,-12-5-16 0,8 7 0 15,-8-7-80-15,0 12-16 16,-3 0 0-16,-6 2 0 0,-4 1 96 0,-3 2 16 0,-3 0 0 0,-3 0 0 16,-1 0 0-16,-1-1 0 0,0 2 0 0,0-2 0 15,3-4-32-15,2 0 0 0,2 2 0 0,4-3 0 16,3-1-96-16,2-5 0 0,8-5-16 0,0 0 0 15,-1 10 16-15,1-10 0 0,0 0 0 0,13 6 0 16,3-2 80-16,4-2 32 0,2-2 0 0,2 0 0 16,2-2-128-16,0 1-32 0,1-2 0 0,0 2 0 15,-2 1-208-15,1-1 144 0,-2-2-144 0,-1 2 128 16,-1 1-256-16,-4 1-64 0,-3-1-16 0,-1 0-10928 16,-2-1-2192-16</inkml:trace>
  <inkml:trace contextRef="#ctx0" brushRef="#br1" timeOffset="-111226.16">27182 16301 6447 0,'0'0'272'0,"0"0"80"0,0 0-352 0,0 0 0 0,0 0 0 0,0 0 0 15,0 0 3136-15,0 0 544 0,0 0 112 0,14-4 32 16,-2 0-2480-16,2 0-480 0,2 2-96 0,-2-2-32 16,2 0-432-16,2 2-96 0,1-1-16 0,3 1 0 15,-2 0-32-15,3 1-16 0,-2-3 0 0,0 3 0 16,-3 0-144-16,-3 1 0 0,-2 0 144 0,-3 2-144 16,-10-2-1136-16,0 0-288 0</inkml:trace>
  <inkml:trace contextRef="#ctx0" brushRef="#br1" timeOffset="-111065.87">27088 16418 9215 0,'0'0'816'0,"0"0"-656"16,0 0-160-16,0 0 0 0,11 1 2640 0,3 0 496 15,1-1 112-15,6 0 16 0,2 0-1664 0,1 2-320 16,1-1-64-16,2 0 0 0,1 0-480 0,2 1-96 16,2-1 0-16,1 2-16 0,-1-2-384 0,-3 0-80 15,-1 0-16-15,-2 1 0 16,-5-2-1408-16,-2-2-272 0,4-4-64 0,-6 2-16 0</inkml:trace>
  <inkml:trace contextRef="#ctx0" brushRef="#br1" timeOffset="-110372.14">28243 16067 14847 0,'-8'-9'656'0,"8"9"144"0,-5-9-640 0,5 9-160 15,0 0 0-15,0 0 0 0,-2-9 1552 0,2 9 288 16,0 0 48-16,9-10 16 0,5 5-560 0,1 1-96 16,4-3-32-16,3 4 0 0,-1 2-640 0,0 1-128 15,3-1-16-15,2-1-16 0,4 2-112 0,0 0-32 16,1 0 0-16,-1 4 0 0,1-3 144 0,-3 1 32 16,-7 3 0-16,0-2 0 0,-5 1-160 0,-3 3-32 15,-4 0 0-15,-4 3 0 0,-1 4-256 0,-8 0 128 0,-4 0-128 0,-3-2 0 16,-4 1 336-16,-6 2-32 0,-3 1-16 0,-3-2 0 15,2-4-64-15,-3 3-16 0,3-3 0 0,-1 2 0 16,1-1-208-16,4-3 144 0,4-1-144 0,4 0 128 16,3 0-128-16,3 2 0 0,7-9 0 0,0 0 0 15,3 9 0-15,5 1 0 0,2-1 144 0,4 0-144 16,5 0 208-16,1 1-16 0,2-1-16 0,-2 0 0 16,-2 0-176-16,0 0 160 0,-3 2-160 0,-2-2 160 15,-3 1-160-15,-4-2 128 0,-6-8-128 0,1 11 128 16,-3-2-128-16,-3 0 192 0,-5-2-192 0,-2 3 192 15,-4-5 240-15,-3 2 48 0,-2 1 16 0,-2-3 0 16,-1 0-160-16,1 2-16 0,2-4-16 0,0 0 0 0,0 1-304 0,2 1 160 16,1-3-160-16,1 0 128 0,3-4-128 0,5 1-192 15,9 1 32-15,0 0 16 16,0 0-2400-16,2-10-464 0</inkml:trace>
  <inkml:trace contextRef="#ctx0" brushRef="#br1" timeOffset="-110009.5">29186 16049 13823 0,'0'0'1216'0,"0"0"-960"0,0 0-256 0,5-2 0 15,0-2 1600-15,1 1 256 0,0 1 64 0,0 2 16 16,2 0-272-16,0 1-48 16,-1 2-16-16,2 2 0 0,2 6-640 0,2 1-128 0,0 0-16 15,0 3-16-15,-1 2-304 0,0 2-64 0,-2-1-16 0,-1 0 0 16,-3-1-224-16,2 1-64 0,-3 0 0 0,0 1 0 15,-1-2 240-15,-2-1 32 0,0-1 16 0,-1 7 0 16,-1-4-416-16,0-9-224 0,0 0 32 0,0-3 0 16,-1 3 192-16,-1-4 0 0,1 0 0 0,1-5 0 15,0 0-1712-15,0 0-288 0,0 0-64 0</inkml:trace>
  <inkml:trace contextRef="#ctx0" brushRef="#br1" timeOffset="-109726.74">29584 16031 17503 0,'0'0'1552'0,"0"0"-1232"15,0 0-320-15,0 0 0 0,0 0 1520 0,-7 0 240 0,-2 2 48 0,0 3 16 16,-1-1-384-16,-2-1-80 15,-2 8-16-15,-1-1 0 0,-3 5-624 0,-2 0-128 16,-1-1-16-16,1-1-16 0,0 5-240 0,1 0-64 16,0-1 0-16,1 1 0 0,3-1-112 0,1-1-16 15,0-1-128-15,-4 6 192 0,6-3-64 0,7-8-128 16,0-3 176-16,1 5-176 0,1-6 0 0,0 3 0 16,0-4 0-16,3-5-9632 15,0 6-1920-15</inkml:trace>
  <inkml:trace contextRef="#ctx0" brushRef="#br1" timeOffset="-109398.74">29985 16230 13823 0,'0'0'608'0,"0"0"128"0,0 0-592 0,0 0-144 15,0 0 0-15,0 0 0 0,0 0 3264 0,0 0 640 16,0 0 112-16,-7 7 16 0,0 3-2352 0,-1 3-464 16,-2 2-112-16,2 2-16 0,-2 1-416 0,0 1-96 15,0-1 0-15,-7 18-16 0,4-4-288 0,8-16-48 16,2-4-16-16,-1 5 0 0,1-2-80 0,1 0-128 15,0 1 176-15,0-1-176 0,1-1 128 0,-3 12-128 16,0-8 0-16,-1-1 0 16,0-6-1792-16,1-1-448 0,0 4-112 0,4-14-16 0</inkml:trace>
  <inkml:trace contextRef="#ctx0" brushRef="#br1" timeOffset="-105423.86">25214 16926 6447 0,'0'0'576'0,"0"0"-576"0,0 0 0 0,0 0 0 16,0 0 592-16,0 0 16 0,-6-6 0 0,6 6 0 16,0 0 48-16,0 0 16 0,0 0 0 0,0 0 0 15,-7-4 0-15,7 4 0 0,0 0 0 0,0 0 0 0,-7-5-64 0,7 5-16 16,0 0 0-16,-9 0 0 0,9 0-80 0,-9 0-32 15,9 0 0-15,-8 0 0 0,8 0 96 0,0 0 32 16,0 0 0-16,0 0 0 0,0 0 128 0,0 0 32 16,0 0 0-16,0 0 0 0,0 0 80 0,0 0 32 15,0 0 0-15,12 0 0 0,2 0-160 0,1 0-16 16,3 0-16-16,1 0 0 0,1 0-208 0,4 0-32 16,3 0-16-16,2 0 0 0,3 3-64 0,2-3-16 15,2 0 0-15,8 0 0 0,5 1-64 0,3-1-16 16,1 0 0-16,-1 1 0 0,2 2-16 0,2-3 0 15,-3-2 0-15,2 2 0 0,3 3-48 0,1-2-16 0,-1 2 0 0,-1-1 0 16,-2 3-16-16,-2-1-16 0,-1 0 0 16,-2 0 0-16,-2-2-32 0,1 3-128 0,-2-1 192 0,2 0-64 15,2 1 48-15,-3 1 0 0,-2-2 0 0,0-1 0 16,-2-2-176-16,5-2 160 0,0 0-160 0,1 1 160 16,-3 0 0-16,2 1 0 0,2 1 0 0,1 1 0 15,-1-2 32-15,-1 2 0 0,-2-1 0 0,-1-2 0 16,0-1-64-16,-1 0 0 0,-2-3 0 0,1 3 0 15,1 1-128-15,-1 1 192 0,0-1-192 0,2 0 192 16,-3 0-192-16,1 0 160 0,-1-1-160 0,0-2 160 16,0 2-32-16,1 1-128 0,-1-1 192 0,2 1-64 15,0 2-128-15,-1 1 160 0,2-1-160 0,-3 1 160 16,-5-3-160-16,2 0 0 0,-2-3 144 0,1 2-144 16,-4-2 0-16,0 1 0 0,-2-1 0 0,1 2 128 0,-1 0-128 15,2 1 0-15,-1 0 128 0,-1 1-128 0,1 0 0 0,-1-1 0 16,-1 0 0-16,0 3 0 0,-1-3 0 0,0 0 128 15,0 0-128-15,-1 0 0 0,0 0 0 0,-1 0 128 16,3-1-128-16,-1-1 0 0,0 4 0 0,1 0 0 16,0 2 0-16,1 0 0 0,1-2 0 0,0 2 0 15,-2-3 0-15,-1 2 128 0,-3-1-128 0,1 0 0 16,0-1 0-16,-1-1 0 0,-1-1 0 0,0 1 0 16,0 0 0-16,0 0 0 0,1 0 0 0,-1 1 0 15,0 1 0-15,0 1 128 0,0 0-128 0,3-1 0 16,1 1 0-16,-2-1 0 0,1-1 0 0,-2 3 0 15,-2-2 0-15,-1 0 128 0,2-1-128 0,-1-1 0 16,1-1 0-16,0 1 0 0,-2 0 0 0,2 1 0 0,-2 1 0 16,-1-1 0-16,-1 0 0 0,1 0 0 0,0 1 0 0,0 0 0 15,0 2 0-15,-3-1 0 0,0-2 0 0,0 0 0 16,-1 0 0-16,3-1 0 0,-1 0 0 0,-1 3 0 16,-3 1 0-16,3-2 0 0,-1 1 0 0,1-1 0 15,1 1 0-15,1-2 0 0,-1 2 0 0,1 1 128 16,1-3-128-16,-2 3 0 0,0-2 0 0,0 2 0 15,-1-3 0-15,0 2 0 0,-1-1 0 0,-1 1 0 16,-1 2 0-16,3-1 0 0,-3-3 0 0,2 3 0 16,0 0 0-16,0 0 0 0,2-2 0 0,-4-1 0 15,0-1 0-15,1 0 0 0,-3 0 0 0,2 0 0 16,0 0 0-16,2 0 0 0,-2-2 0 0,0 1 0 16,0-3 0-16,1 1 0 0,-1 1 0 0,2 0 0 0,-3 1 0 0,-1 1 0 15,-1 1 0-15,1-1 0 16,2-1 0-16,-1 1 0 0,-1 0 0 0,-2 0 0 0,0 0 0 0,1 0 0 15,-4 0 0-15,1 0 0 0,0 0 0 0,-1-1 0 16,0 1 0-16,1-3 0 0,0 3 0 0,1 0 0 16,2 2 0-16,-4-2 0 0,1-3 0 0,2 3 0 15,-2 1 0-15,1-1 0 0,-1 0 0 0,1 0 0 16,2-1 0-16,0 1 0 0,-1 1 0 0,1-1 0 16,0-1 0-16,-2 0 0 0,0 1 0 0,0 0 0 15,-3-2 0-15,3 0 0 0,-3 1 0 0,1-1 0 16,-1 1 160-16,1 0-160 0,-2-2 0 0,1 2 0 15,1-2 0-15,-1 2-160 0,2 0 160 0,0 0 0 0,-1-3 0 0,1 4 0 16,0 0 0-16,1 1 0 0,0 2 0 0,0-2 0 16,-2-2 0-16,2 1 0 0,4 1 0 0,-1 0 0 15,-2 0 0-15,0-1-128 0,0-1 128 0,-1 1 0 16,-2 3 0-16,-2-2 0 0,-2-2 0 0,1 1 0 16,-9 0 0-16,10 1 0 0,-10-1 0 0,10 0 0 15,-2-1 0-15,-8 1 0 0,0 0 0 0,10 0 0 16,-3-2 0-16,-7 2 0 0,8-1 0 0,-8 1 0 15,0 0 0-15,0 0 0 0,8-1 0 0,-8 1-128 16,0 0 128-16,9 0 0 0,-9 0 0 0,7 0 0 16,-7 0 0-16,0 0 0 0,8 0 0 0,-8 0 0 15,0 0 0-15,0 0 0 0,0 0 0 0,0 0 0 16,0 0 0-16,0 0 0 0,7 0 0 0,-7 0 0 0,0 0 0 16,0 0-160-16,0 0 160 0,0 0 0 15,0 0 0-15,0 0-128 0,0 10 128 0,-1 2 0 0,1-12 0 0,0 0 0 16,-1 12 0-16,-2-2 0 0,-2 3 0 0,4-5-128 15,1-8 128-15,-3 14 0 0,-2 1 0 0,0 0 0 16,1 2-128-16,2-3 128 0,-3 1 0 0,0 2 0 16,0-1 0-16,2 2 0 0,-2 0 0 0,1 2 0 15,2 0 0-15,-2 3 0 0,3-1 0 0,-1-1 0 16,1 1 0-16,0 1 0 0,-1-1 0 0,2-2-128 16,0 0 128-16,2 1 0 0,-1-1 0 0,0 3 0 15,-1-2 0-15,3-2 0 0,1-1 0 0,-2-1 0 16,1-3 0-16,1 0 0 0,-2 1 0 0,1 0 0 15,-3-1 0-15,2 1 0 0,-1-2 0 0,1 0 0 16,-1 1 0-16,0-3 0 0,-2-2 0 0,1 4 0 0,0-2 0 0,0 2 0 16,-1 1 0-16,1 3 0 0,0-3 0 0,0 0 0 15,-2 1 0-15,2 1 0 0,-1 2 0 0,-1 0 0 16,2 1 0-16,-2 0 0 0,0 0 0 0,-1 0 0 16,-1 3 0-16,1-1 0 0,-2 2 0 0,1 3 0 15,0-5 0-15,-1 0 0 0,0 0 0 0,0 1 0 16,1 1 0-16,-1-2 0 0,0 0 0 0,0 0 0 15,-2 1 0-15,2 3 0 0,0 1 0 0,-1 0-160 16,-1-3 160-16,0 3 0 0,-1 0 0 0,1 1 0 16,-1-3 0-16,-1-2 0 0,0-1 0 0,0 2 0 15,0 3 0-15,2-5 0 0,-2 1 0 0,1 2 0 16,-2-1 0-16,0 1 0 0,1 3 0 0,0-4 0 16,-1 1 0-16,0 3 0 0,-2-3 0 0,0 2 0 15,-1-1 0-15,1-1 0 0,1 2 0 0,1-3 0 0,0 4 0 0,-2-4 128 16,5-2-128-16,-4 6 128 0,1 1-128 15,0 1 0-15,1-3 0 0,0 2 0 0,0-4 0 0,2 3 0 16,0-5-128-16,2 3 128 0,1-3 0 0,1 0 0 16,-1-3 0-16,3 3 176 0,-3 1-176 0,2 1 0 15,1-3-160-15,0 1 160 0,-2 0 0 0,1 2 0 16,-1 0 0-16,1-1 0 0,-1 0 0 0,1-3 0 16,-1 0 0-16,-1 1 0 0,0-2 0 0,-1-1 0 15,3-1 0-15,-2-1 0 0,-1-1 0 0,1 0 0 16,-1-3 0-16,1 0 0 0,-1 2 0 0,-1-4 0 15,3 1 0-15,1 0 0 0,2-11 0 0,-3 9 0 16,2 1 0-16,0-4 0 0,1-6 0 0,0 0 128 0,0 0-128 0,0 0 0 16,-2 11 160-16,2-11-160 15,0 0 128-15,0 0-128 0,0 0 0 0,0 0 128 0,-9 3-128 0,-1 0 0 16,-1-3 0-16,-3 0 0 0,-3 0 128 0,0-1-128 16,-5-3 0-16,-2 0 0 0,-2 2 0 0,0 0 0 15,-4 0 0-15,-3-1 0 0,-2-1 0 0,-3 3 0 16,-3 2 0-16,-1-1 0 0,-2 0 0 0,-3-1 0 15,-7-3 0-15,-2 2 0 0,0-2 0 0,-5 0 0 16,-5-4 0-16,-1 2 0 0,-2 4 0 0,-1-4 128 16,-1 0-128-16,0 0 0 0,0-3 0 0,0 1 0 15,1 4 0-15,0 1 0 0,1-2 0 0,-2 1 0 16,0 0 0-16,0-1 0 0,1 0 0 0,1 1 0 16,2 1 0-16,-2 1 0 0,-2-1 0 0,-3-1 0 15,-3-1 0-15,-4 2 0 0,-1-1 0 0,-5-1 0 16,3 3 0-16,-6-1 0 0,-5-4 128 0,2 0-128 0,2 0 0 15,4 5 0-15,5-2 0 0,1-1 0 0,3-2 0 0,1 5 0 16,6-1 0-16,8 3 0 0,3 3 0 0,1-2 0 16,2 2 0-16,0-1 0 0,-3 1 0 0,2-2 0 15,-2-2 0-15,2 1 0 0,-2 0 0 0,1 1 0 16,1 4 0-16,-4-4 0 0,-4-1 0 0,-1-1 0 16,0 0 128-16,1 1-128 0,0-1 0 0,1 1 0 15,1 0 0-15,2 0 0 0,-3-3 0 0,2 1 0 16,-2-4 0-16,3 4 0 0,2-1 0 0,5 1 0 15,4-1 0-15,2 2 128 0,-1 0-128 0,1 0 0 16,-1-1 0-16,1 0 0 0,-4-1 0 0,4 1 0 16,1-1 0-16,-3 2 0 0,1-2 0 0,3 2 0 0,3 0 0 15,0-1 0-15,-1 1 0 0,1 0 0 0,2 1 0 0,1-1 0 16,4-1 0-16,-1 1 0 0,3-1 128 0,3 2-128 16,2-3 0-16,-1 0 0 0,1 2 0 0,3 1 0 15,1 1 0-15,0 3 0 0,-1-2 0 0,3-1 0 16,-1 1 0-16,1 0 0 0,1 0 0 0,1 1 0 15,2-3 0-15,2 1 0 0,2 0 0 0,0-1 0 16,4 0 0-16,-1 3 0 0,1-2 0 0,1 0 0 16,1 1 0-16,-2-1 0 0,2 0 0 0,1-1 0 15,0 1 0-15,1 2 0 0,-1-2 0 0,1 1 0 16,0-2 0-16,8 0 0 0,-7 2 0 0,7-2 0 16,-8 0 0-16,8 0 0 0,0 0 0 0,0 0 0 15,0 0 128-15,0 0-128 0,-5-1 128 0,5 1-128 16,0 0 128-16,0 0-128 0,0 0 128 0,0 0-128 15,-6-5 192-15,6 5-64 0,0 0 0 0,-8-3 0 0,4-2-128 0,4 5 128 16,-6-8-128-16,1 3 128 0,0-1-128 0,1-4 160 16,0 0-160-16,-1-1 160 0,0-2-160 0,1-1 128 15,0-4-128-15,0 1 128 0,-1-1-128 0,4-1 192 16,0-2-192-16,1-2 192 0,-3-5-192 0,7 0 192 16,-1-6-192-16,0-2 192 0,3-2-192 0,-1-9 128 15,1-7-128-15,2-1 128 0,-1-1-128 0,0-5 0 16,0 2 0-16,-2 3 128 0,0-1-128 0,0 5 0 15,-2 1 0-15,-3 3 128 0,0 2-128 0,-3-1 0 16,0 5 0-16,-2-2 0 0,-2 0 0 0,1-3 0 16,-2 3 0-16,2-2 0 0,0 5 0 0,-1 2 0 15,0-4 0-15,1 1 0 0,1 1 0 0,0-2 0 0,3 2 0 16,0 1 0-16,1-1-128 0,0 0 128 16,1 2 0-16,2 1 0 0,1 2 0 0,-2 3 0 0,2-1 0 0,-2 4 0 15,0 3 0-15,1-3 0 0,-2 2 0 0,1-1 0 16,1 4 0-16,1-5 0 0,0 6 0 0,-1-1 0 15,2 2 0-15,-2 0 0 0,1-1 0 0,-2 1 0 16,-1 4 0-16,-1 0 0 0,1 0 0 0,-1 1 0 16,-2 3 0-16,1 0 0 0,-1 1 0 0,-1 3 0 15,0 0 0-15,1 3 0 0,-1-1 0 0,0 3 0 16,0-4 0-16,3 4 0 0,1 6 0 0,0 0 0 16,0 0 0-16,0 0 0 0,-1-11 0 0,1 11 0 15,0 0 0-15,0 0 0 0,0 0 0 0,0 0 0 16,0 0-128-16,0 0 128 0,-2 13-160 0,4-1 160 31,-2-12-1792-31,2 12-272 0,2 4-48 0,-3-4-14464 0</inkml:trace>
  <inkml:trace contextRef="#ctx0" brushRef="#br1" timeOffset="-86470.71">27878 16172 3679 0,'0'0'320'0,"0"0"-320"16,0 0 0-16,0 0 0 0,0 0 2560 0,0 0 432 15,0 0 80-15,-2-3 32 0,-2-1-1440 0,4 4-304 16,-3-8-48-16,1 4-16 0,2 4-160 0,0 0-48 16,0 0 0-16,0 0 0 0,0 0-160 0,0 0-32 15,0 0-16-15,0 0 0 0,-4-2-176 0,4 2-48 16,0 0 0-16,0 0 0 0,0 0-144 0,0 0-16 15,0 0-16-15,0 0 0 0,0 0-64 0,0 0-16 0,-6 0 0 0,6 0 0 16,-7 0 80-16,2 2 16 0,-2 1 0 0,0 0 0 16,0-3-96-16,-1 0-16 0,2 3 0 0,-5 0 0 15,1-2-160-15,0-1-32 0,1-2-16 0,0 2 0 16,2 1-176-16,7-1 0 0,-7 0 0 0,7 0 128 0,-6 0-128 0,6 0 0 16,0 0 0-16,0 0 128 0,0 0-128 0,0 0 0 15,0 0 0-15,0 0 128 0,0 0 64 0,0 0 16 16,0 0 0-16,0 0 0 0,0 0 48 0,6-3 16 15,3 0 0-15,-1 1 0 0,2 1-80 0,2 0 0 16,-2-1-16-16,0 1 0 0,0 0-48 0,1 0-128 16,-2 1 192-16,2 0-64 0,-1 0-128 0,0 0 160 15,-1-2-160-15,0 2 160 0,-2 2-160 0,-7-2 0 16,0 0 0-16,8 1 0 0,-8-1 0 0,0 0 0 16,5 4 128-16,-5-4-128 0,0 0 0 0,0 0 160 15,0 0-160-15,0 0 160 0,-5 7 32 0,-1-3 16 16,-2-1 0-16,-1 0 0 0,0 1-64 0,-2 0-16 15,-1-1 0-15,-3-2 0 0,1 0-128 0,-1 0 192 0,-2-1-192 0,-1 0 192 16,-1 0-192-16,3 2 128 16,2-1-128-16,1 0 128 0,3-1-128 0,2 0 0 15,2 0 0-15,6 0 0 0,0 0 0 0,0 0 0 16,0 0 128-16,9-1-128 0,2 0 0 0,3 1 0 16,3 1 0-16,1-1 128 0,1 0-128 0,0 0 0 15,1 1 0-15,0-1 0 0,2-1 0 0,-2 1 0 16,1 0 128-16,-3 1-128 0,-2 1 0 0,-1-1 0 15,-3-1 0-15,-1 0 0 0,-11 0 0 0,0 0 0 0,0 0 144 16,0 0-144-16,0 0 0 0,0 0 0 0,-6 7 0 0,-4-3 128 16,-4-2 0-16,-3 0 16 0,-1 1 0 0,2-1 0 15,-2 2-144-15,-2-3 160 0,-1-2-160 0,1 0 160 16,-2-2-160-16,2 3 160 0,1-1-160 0,2 0 160 16,2-1-160-16,3 1 160 0,1 1-160 0,4-1 160 15,2-2-160-15,5 3 128 0,0 0-128 0,0 0 128 0,0 0-128 0,9-2 0 16,3-2 144-16,2 1-144 0,3 3 0 0,-1 0 0 15,1 0 0-15,-1 0 0 0,1-1 0 0,-4 1 0 16,-2 1 0-16,0-1 0 0,-3 0 0 0,0 0 128 16,-8 0-128-16,0 0 0 0,0 0 0 0,0 0 0 15,0 0 0-15,0 0 0 0,-5 7 0 0,-3-3 0 16,-1 1 0-16,0 0 128 0,0-3-128 0,-1 2-240 16,-1 1 64-16,3 1-19248 0</inkml:trace>
  <inkml:trace contextRef="#ctx0" brushRef="#br1" timeOffset="-73482.52">27877 12713 3679 0,'0'0'160'0,"0"0"32"0,0 0-192 0,0 0 0 16,0 0 0-16,4 9 0 0,-4-9 1216 0,0 0 208 15,2 11 48-15,-2-11 0 0,3 8-608 0,-3-8-112 16,0 11-32-16,0-11 0 0,0 0-16 0,2 9 0 0,-2-9 0 15,0 0 0-15,0 0 64 0,0 0 16 0,0 11 0 0,0-11 0 16,0 0-96-16,0 0-32 16,0 0 0-16,0 0 0 0,0 0 0 0,0 0 0 0,0 0 0 0,0 0 0 15,0 0-96-15,0 0-32 0,0 0 0 0,0 0 0 16,0 0-176-16,0 0-32 0,0 0-16 0,0 0 0 16,0 0 0-16,0 0 0 0,0-10 0 0,0 10 0 15,0-7-16-15,0 7 0 0,0-12 0 0,0 5 0 16,-1-4 48-16,1 4 16 0,0 7 0 0,0-12 0 15,0 5-352-15,0 7 144 0,-1-13-144 0,0 4 0 16,-1-2 192-16,2 3-64 0,0-3 0 0,-1-1-128 16,0 1 256-16,-2-2-48 0,2-1-16 0,0 1 0 15,-2-1 32-15,1 0 0 0,-1-2 0 0,1 2 0 16,-1-1-32-16,-1 2-16 0,2-1 0 0,0-1 0 0,-1 1 16 16,0 0 16-16,1 1 0 0,0-1 0 0,-3-3 32 0,3 1 0 15,-1-2 0-15,1 2 0 0,-1 0-80 0,0 1-16 16,0 0 0-16,-1-2 0 0,3 1-16 0,-3-1 0 15,0 1 0-15,0 0 0 0,-1 2 0 0,1 0-128 16,2 2 192-16,-1-2-64 0,2 1-128 0,-3 3 192 16,3-4-192-16,0 2 192 0,-2 1-192 0,0-2 160 15,2 1-160-15,-1 0 160 0,-1-2-160 0,1-1 0 16,-2 2 144-16,0 2-144 0,0-3 128 0,0 0-128 16,0 1 128-16,1 2-128 0,-1-2 128 0,0-1-128 15,-1 1 128-15,2 3-128 0,0-4 0 0,-1 3 144 16,0-1-144-16,0 1 0 0,0 2 176 0,-1-3-176 0,0 5 160 0,1-3-160 15,-1 2 208-15,1-2-48 0,2 2-16 16,-2-1 0-16,0 2-16 0,-1-3 0 0,1 2 0 0,1-1 0 16,-1 3-128-16,0-3 160 0,0 1-160 0,0 2 160 15,1-4-160-15,-3 2 0 0,1-2 144 0,0 2-144 16,0-2 0-16,4 2 0 0,-2-3 0 0,1 1 128 16,-3 2-128-16,2-2 0 0,-1 1 0 0,3 2 0 15,-1 0 0-15,-1 1 0 0,2-3 0 0,-1 3 128 16,1-6-128-16,-1 6 0 0,2 6 0 0,-2-10 0 15,2 2 0-15,0-2 0 0,-1 2 0 0,0-2 0 16,1 2 0-16,-3-1 0 0,2 1 0 0,0 1 0 16,1 7 0-16,-3-11 0 0,1 2 128 0,0 0-128 15,1 3 0-15,-1-2 0 0,-1 2 0 0,3 6 128 16,0-12-128-16,-4 5 0 0,2-2 128 0,0 4-128 0,1-6 0 16,1 11 0-16,-2-7 0 0,0-2 0 0,0 3 0 15,1-1 128-15,-1-2-128 0,0 3 0 0,-1-3 0 0,1 3 128 16,-1 1-128-16,2-4 0 0,0 0 0 0,-1 0 0 15,0 1 0-15,2 8 128 0,0-11-128 0,-2 3 144 16,-1-2-144-16,0 2 160 0,2-3-160 0,0 2 0 16,-2-2 0-16,0 3 0 0,1-3 0 0,1 0 0 15,-2 4 0-15,2 2 0 0,-2-4 128 0,3 9-128 16,-2-8 0-16,-1-2 128 0,-1 2-128 0,2-3 0 16,-1 3 0-16,2-2 128 0,-1 3-128 0,-1-2 0 15,0 2 0-15,2 0 128 0,-1 0-128 0,0 1 0 16,1-4 0-16,1 10 128 0,-4-8-128 0,3-2 0 15,-2 2 0-15,3 8 128 0,-1-10-128 0,0 3 0 16,-2-4 144-16,2 4-144 0,0-3 0 0,0 1 0 0,-1-1 0 0,2 2 128 16,-4-2-128-16,3 2 0 0,-1-1 0 0,2 9 0 15,-4-9 0-15,1-1 0 0,1 4 0 0,0-4 128 16,0 1 0-16,2-1 0 0,-1 2 0 0,-1-2 0 16,1 2-128-16,0-2-128 0,0 2 128 0,-1-3-192 15,1-1 192-15,1 4 0 0,0-3 0 0,0 4 0 16,-1-6 0-16,1 4 0 0,-2-2 0 0,1 3 0 15,0-2 0-15,0 2 0 0,-2-2 0 0,3 1 0 16,-2-2 0-16,-1-2 128 0,1 7-128 0,-1-3 0 16,0 1 128-16,1-2-128 0,-1 2 128 0,1-2-128 15,-1 3 128-15,3 7-128 0,-2-11 128 0,-1 4-128 16,-1-5 0-16,1 6 128 0,3 6-128 0,0-10 0 16,-3 1 0-16,0-1 0 0,3 10 0 0,-3-7 128 0,3 7-128 0,-4-10 0 15,-1 1 0-15,5 9 128 16,0 0-128-16,-4-10 0 0,-1 3 0 0,5 7 128 0,-4-12-128 0,2 6 0 15,2 6 0-15,-6-10 128 0,1 2-128 0,2-2 0 16,0 2 0-16,-1-2 0 0,0 2 0 0,4 8 0 16,-2-10 0-16,-1 3 128 0,-1-4-128 0,1 4 0 15,-1 0 0-15,0-1 0 0,-1 0 0 0,1-2 0 16,3 2 0-16,-2-2 128 0,-1-1-128 0,1 2 0 16,-2-2 0-16,2 3 0 0,-3-5 0 0,2 5 0 15,0-2 0-15,0 2 0 0,-1-3 0 0,1 2 0 16,2-2 0-16,1 2 0 0,-3 0 0 0,0 0 0 15,1-1 0-15,1-2 0 0,-1 3 0 0,-1-2 0 16,1 1 0-16,-2-2 0 0,-1 1 0 0,1 1 0 16,-1-3 0-16,1 2 128 0,0-1-128 0,1 1 0 0,0 2 0 0,0-3 0 15,1 2 0-15,-1 3 0 0,-1-4 0 0,3 3 0 16,-1-5 0-16,0 0 0 0,1 3 0 0,-1-3 0 16,2 4 0-16,-1-3 0 15,0-1 0-15,2 3 0 0,-1-3 0 0,-1 2 0 0,1-1 128 0,0-1-128 16,-2 2 0-16,1 1 0 15,-1-2 0-15,2 2 0 0,0-1 0 0,-2-2 0 16,2 4 0-16,-2-4 0 0,2 3 0 0,0 0 0 16,-3-3 0-16,3 1 0 0,-1-1 0 0,2-1 0 0,-1 0 0 0,0-1 0 15,-2 0 0-15,2 2 0 0,-3-2 0 0,0 1 0 16,-1 0 0-16,2 2 0 0,-3-2 0 0,1 0 0 16,0-1 0-16,-1 4 128 0,0-2-128 0,-2 0 0 15,3 3 0-15,-1-2 0 0,-1 1 0 0,3 2 128 16,-2-2-128-16,1 4 0 0,-1 0 0 0,-1 2 0 15,1 0 0-15,1-1 128 0,0 0-128 0,5 6 0 16,0 0 0-16,0 0 0 0,-7-4 0 0,7 4 128 0,0 0-128 16,0 0 0-16,0 0 0 0,0 0 0 0,0 0 0 0,0 0-128 15,0 0 128-15,0 0-128 16,0 0-1232-16,0 0-240 0,0 0-64 0,10-2-9504 16,3-2-1904-16</inkml:trace>
  <inkml:trace contextRef="#ctx0" brushRef="#br1" timeOffset="-66952.66">27927 12611 10479 0,'0'0'448'0,"0"0"128"0,0 0-576 0,0 0 0 0,0 0 0 0,0 0 0 0,0 0 944 0,0 0 80 15,0 0 0-15,0 0 16 0,-8-1-48 0,8 1-16 16,0 0 0-16,0 0 0 0,-9 1-144 0,9-1-48 16,0 0 0-16,0 0 0 0,0 0-48 0,0 0-16 15,-5 9 0-15,5-9 0 0,-5 10-160 0,2 1-48 16,3-2 0-16,0 3 0 0,0-3-80 0,4 3-32 15,-3 4 0-15,2-1 0 0,0-1-96 0,0 2-32 16,4 2 0-16,-2 0 0 0,0-1-64 0,0-1-16 16,3 1 0-16,-1-1 0 0,1 1 0 0,-1 0 0 15,2 1 0-15,2 1 0 0,0 0 0 0,2 0 0 16,-1 0 0-16,1 1 0 0,0-1-32 0,0 0-16 16,-2-3 0-16,-1 1 0 0,0-2 0 0,-1 0 0 15,-1 2 0-15,1-2 0 0,0 0 16 0,1-1 0 16,-3 1 0-16,2 1 0 0,1 2 32 0,-1-2 16 15,0-1 0-15,-1 2 0 0,0-3 16 0,-1-1 0 16,0 1 0-16,0-1 0 0,0 3-80 0,-1-1-16 0,-2-1 0 0,1 1 0 16,-1-1 16-16,1 1 0 0,0-2 0 0,-1 0 0 15,2 0-144-15,0 1 192 0,-1-3-192 0,3 2 192 16,-2-1-192-16,1 1 192 0,-1-3-192 0,2 3 192 16,-2-2-192-16,-1 1 128 0,0 1-128 0,0-3 128 15,-1 1-128-15,0 1 160 0,0-5-160 0,0 3 160 16,-2-2-160-16,2 4 128 0,0-2-128 0,0 0 128 15,-4-10-128-15,3 9 0 0,1 1 144 0,0-1-144 16,-1 0 0-16,-1 0 144 0,2 0-144 0,0 2 0 0,-3-1 128 0,1 3-128 16,1-4 0-16,0 2 0 0,-2 1 160 0,0-2-160 15,-1 2 128-15,1 0-128 0,-1-3 128 0,2 5-128 16,-1-4 0-16,1 1 128 0,-2 1-128 0,3-2 0 16,0 1 0-16,-1-2 128 0,1 2-128 0,-1-3 0 15,1 4 0-15,-1-1 0 0,1-3 0 0,1 2 0 16,-1-2 0-16,1 3 0 0,0-3 0 0,-1 2 0 15,2-1 0-15,0 2 0 0,-1 1 0 0,1-3 0 16,0 2 0-16,0-2 0 0,0 4 0 0,0-4 0 16,0 1 0-16,0 1 0 0,-1-1 0 0,0 2 0 15,0-5 0-15,-1 4 128 0,0-4-128 0,-3-7 0 16,6 12 144-16,-2-3-144 0,0 2 0 0,0 0 0 16,2-4 0-16,-2 0 0 0,-4-7 0 0,5 11 128 15,-2 0-128-15,2-3 128 0,-5-8-128 0,3 11 128 16,0-5-128-16,-3-6 128 0,4 11-128 0,-4-11 128 15,2 7-128-15,-2-7 128 0,4 12-128 0,0-6 0 16,-4-6 0-16,5 9 0 0,-5-9 0 0,4 9 144 16,0 0-144-16,-4-9 0 0,2 9 128 0,1 1-128 15,-2-4 0-15,-1-6 0 0,3 10 128 0,-2-2-128 16,-1-8 0-16,2 11 0 0,-2-11 0 0,5 9 0 16,-3 0 128-16,2-2-128 0,-1-1 0 0,1 3 0 15,-4-9 0-15,5 9 0 0,-5-9 144 0,3 10-144 0,-3-10 0 0,2 9 144 16,1 1-144-16,-3-10 160 0,0 8-160 0,1 0 160 15,-1-8-32-15,3 9-128 0,-3-9 192 0,2 12-64 16,-2-12-128-16,4 11 128 0,-1-4-128 0,-1 0 128 16,1 2-128-16,-1-3 160 0,-2-6-160 0,3 12 160 0,-3-12-160 0,2 11 0 15,-2-11 144-15,3 9-144 0,-1 1 0 0,-2-10 144 16,4 8-144-16,-1 1 0 0,-1-1 128 0,1 2-128 16,-3-10 0-16,4 7 0 0,-2 1 0 0,1 1 0 15,-1-3 0-15,2 4 0 0,-1-2 144 0,0 3-144 16,-3-2 0-16,2 0 144 0,-1 0-144 0,0 0 0 15,-1-9 0-15,2 10 0 0,0 3 0 0,-1 0 128 16,1-4-128-16,-2 2 0 0,0-1 0 0,1-1 0 16,0 2 128-16,0-2-128 0,1 3 0 0,2-3 0 15,-2 1 0-15,1 1 128 0,-1-2-128 0,1 1 0 16,-3-10 0-16,4 11 0 0,-1 0 0 0,2-3 0 16,-5-8 128-16,4 11-128 0,0-5 0 0,-1 3 0 15,-3-9 0-15,5 9 0 0,0 1 0 0,-1-2 0 16,-2 1 128-16,-2-9-128 0,5 9 0 0,0 1 0 0,0-1 0 0,-1 1 0 15,0-1 0-15,0 1 128 16,-2-4-128-16,2 5 0 0,-3-2 0 0,2 2 0 16,1-1 128-16,0-2-128 0,-2 2 0 0,1-1 0 15,0 2 0-15,-1-3 128 0,-2-8-128 0,5 11 128 16,-3-3-128-16,1 5 128 0,1-4-128 0,-2 1 0 16,-2-10 0-16,4 12 128 0,-1-3-128 0,-1 2 0 0,-2-11 0 0,3 8 0 15,-1 1 0-15,2-2 0 0,-3 3 128 0,-1-10-128 16,4 7 0-16,-4-7 0 0,4 11 0 0,-1-5 128 15,-2 4-128-15,-1-10 0 0,0 0 0 0,2 7 0 16,-2-7 0-16,4 12 128 0,0-2-128 0,-3-1 0 16,-1-9 0-16,3 7 0 0,-1 2 0 0,-2-9 0 15,3 6 0-15,-3-6 0 0,2 8 128 0,-2-8-128 16,3 8 0-16,-3-8 0 0,2 8 0 0,-2-8 0 0,3 10 0 0,0-3 0 16,-3-7 0-16,2 8 0 0,-2-8 0 0,3 8 0 15,-2 2 128-15,-1-10-128 0,0 0 0 0,1 7 0 16,-1-7 144-16,0 10-144 0,0-10 0 0,0 7 128 15,0-7-128-15,0 11 0 0,0-11 0 0,1 7 0 16,-1-7 0-16,0 12 128 0,0-6-128 0,0-6 0 16,0 11 0-16,0-11 0 0,2 7 0 0,-2-7 0 15,2 10 0-15,-2-10 128 0,0 0-128 0,3 6 0 16,-3-6 0-16,2 12 0 0,-2-12 0 0,3 7 0 16,1 1 0-16,-4-8 0 0,2 9 0 0,-2-9 0 15,4 8 0-15,-4-8 0 0,1 8 0 0,-1-8 0 16,3 8 0-16,-3-8 0 0,0 0 0 0,0 0 0 15,0 0 0-15,0 0 0 0,4 9 0 0,-4-9 0 16,0 0 0-16,4 6 0 0,-4-6 0 0,2 9 0 16,-2-9 0-16,4 8 0 0,-4-8 0 0,4 9 0 15,-4-9 0-15,2 6 0 0,-2-6 0 0,0 0 0 16,3 9 0-16,1 0 0 0,-4-9 0 0,2 6 0 16,-2-6 0-16,0 0 0 0,3 9 0 0,-3-9 0 15,1 9 0-15,-1-9 0 0,0 0 0 0,2 9 0 0,1-3 0 16,-3-6 0-16,0 0 0 0,1 9 0 0,-1-9 0 0,2 8 0 15,-1 2 0-15,-1-10 0 0,0 8 0 0,0-8 128 16,1 10-128-16,0-4 0 0,-1-6 0 0,0 8 0 16,0-8 0-16,2 9 0 0,-2-2 0 0,0-7 0 15,0 0 0-15,3 10 0 0,-3-10 0 0,0 0 0 16,2 9 0-16,0 0 0 0,-2-9 0 0,2 7 0 16,-2-7 0-16,1 10 0 0,0-4 0 0,-1-6 0 0,0 0 0 0,0 0 0 15,0 0 0-15,1 10 0 0,-1-10 0 0,0 0 0 16,0 0 0-16,0 0 0 0,0 0 0 0,0 0 0 15,0 0 0-15,0 0 0 0,0 0 0 0,0 0 0 16,0 0 0-16,0 0 0 0,0 0 0 0,0 0 0 16,0 0 0-16,0 0 0 0,0 0 0 0,0 0 0 15,0 0 0-15,0 0 0 0,0 0 0 0,0 0 0 16,-5-10 0-16,5 10 0 0,-4-9 0 0,4 9 0 16,-6-12 0-16,1-1 0 0,-1 3 0 0,1-4 0 15,1-2 0-15,-1 1 0 0,1-1 0 0,-2 0 0 16,0 2 0-16,3-1 0 0,-2 0 0 0,-1 0 0 15,1-2 0-15,0 1 0 0,1-2 0 0,-1 1 0 16,0 1 0-16,1 2 0 0,-2-4 0 0,0 1 0 16,1 1 0-16,-3-2 0 0,4-2 0 0,-1 1 0 15,1 1 0-15,1 1 0 0,-1 1 0 0,0-1 0 16,1-2 0-16,0 3 0 0,-1 1 0 0,0 1 0 16,-1-2 0-16,0 0 0 0,0-2 0 0,0 0 0 15,-3-1 0-15,3 1 0 0,-3 1 0 0,3 0 0 0,-1 2 0 0,-1-1 0 16,0 1 0-16,0-1 0 0,1-2 0 0,0 4 0 15,-2 1 0-15,2 2 0 0,-2-4 0 0,3 1 0 16,-1-3 0-16,-1 0 0 0,2 1 0 0,1 1 0 16,-3-2 0-16,0 1 0 0,0-1 0 0,1 2 128 15,0-2-128-15,0 3 0 0,0 0 0 0,1 2 0 16,2-4 0-16,-3 1 0 0,-2 1 0 0,4 0 0 0,-2-1 0 16,1-2 0-16,0 1 0 0,0-1 0 0,-2 2 0 15,1 1 0-15,0 3 0 0,-2-3 128 0,0-3-128 0,3 1 0 16,-1-2 0-16,2 1 128 0,0 0-128 0,0 0 0 15,-1 1 0-15,-2-1 128 0,3 0-128 0,-2 0 0 16,-2-2 128-16,3 0-128 0,-3 1 0 0,2 0 128 16,-2-1-128-16,2 1 0 0,-2 2 0 0,1 0 128 15,2 4-128-15,-1-2 0 0,0-3 0 0,1 2 0 16,0 2 0-16,0 2 128 0,-1-3-128 0,0-2 0 16,3 1 0-16,-2 0 128 0,-1-2-128 0,1 3 0 15,2-2 0-15,-3-1 0 0,3 1 0 0,-4 1 128 16,2-2-128-16,0 1 0 0,-1-2 0 0,1-1 0 15,1 2 0-15,0 2 128 0,0-2-128 0,0 2 0 16,1 0 0-16,0-2 0 0,1 1 0 0,0-1 0 16,0 2 0-16,0 0 0 0,1 0 0 0,-1 1 0 0,-1 0 0 0,1 0 128 15,-2 1-128-15,0 2 0 0,0-3 0 0,-1 1 0 16,1 3 0-16,-1-2 0 0,3 2 0 0,-1 0 128 16,1-4-128-16,-2 2 0 15,-3 1 0-15,5-2 0 0,-1 2 0 0,1 1 0 0,-2-4 0 0,0 1 128 16,0 3-128-16,2-5 0 0,-1 1 0 0,-1 0 0 15,1 1 0-15,-1-1 0 0,1-4 0 0,-1 3 0 16,-1 0 0-16,-1 3 0 0,1-1 0 0,1-1 0 16,0 2 0-16,-1 0 0 0,1-2 0 0,-1 2 0 15,0-2 0-15,1 3 0 0,-1-2 0 0,1 1 128 16,1 1-128-16,-2-2 0 0,1 3 0 0,0-3 0 16,0-1 0-16,0 1 0 0,-2 3 0 0,0-3 0 0,1 1 0 0,-1 2 0 15,1-3 0-15,0 4 0 0,-2-2 0 16,2-1 128-16,-2 3-128 0,2-2 0 0,0 1 0 0,0-2 0 15,1 2 0-15,3 1 0 0,-4-2 0 0,1 0 0 16,1-1 0-16,1-1 0 0,-1 2 0 0,2-2 0 16,-3-1 0-16,0 1 0 0,2 2 0 0,-1-4 0 15,0-1 0-15,-1 1 0 0,0 0 0 0,0 2 0 16,0 0 0-16,0 1 0 0,1 0 0 0,0-1 0 16,-1 1 0-16,-1 2 0 0,3-2 0 0,-1-1 0 15,1 5 0-15,-1-3 0 0,1 2 0 0,-2-1 0 16,0 1 0-16,1-2 0 0,1 1 0 0,-1 1 0 0,-2-4 0 0,0 6 0 15,0-4 0-15,0 4 128 16,-1-5-128-16,0 3 0 0,1-3 0 0,0 2 0 0,-1 1 0 16,1-3 128-16,-1 2-128 0,-1-1 0 15,6-2 0-15,-2 3 0 0,0-3 0 0,0 2 0 16,2 0 0-16,-1-1 0 0,0-1 0 0,-2 3 0 16,2-4 0-16,0 2 0 0,0 1 0 0,-1-2 0 0,1 3 0 0,-1-1 0 15,-1-2 0-15,0 3 0 16,1-3 0-16,-2 0 0 0,-2 3 0 0,1-3 0 0,1-2 0 0,2 3 128 15,-2 0-128-15,1-2 0 0,1-1 0 0,-1 1 0 16,0-1 0-16,0 2 0 0,0-1 0 0,0 0 128 16,1 2-128-16,-1 2 0 0,0-4 0 0,0 5 0 15,-1-1 0-15,0 3 0 0,0-4 128 0,-1 4-128 16,-1-5 128-16,1 2-128 0,-2 1 128 0,-2-3-128 16,0 1 128-16,1-3-128 0,-2-1 128 0,-2 0-128 0,-2-2 0 15,-1 1 144-15,0-2-144 0,1-1 0 0,1 1 160 16,1 2-160-16,1-1 128 0,2 3-128 0,0-1 128 0,-1 0-128 15,2-1 0-15,1 3 128 0,2 0-128 0,1 0 0 16,0-2 0-16,0 2 0 0,1 2 0 0,1-2 0 16,1-1 0-16,2 0 0 0,-3 1 0 0,3-1 0 15,0-2 0-15,-1 1 0 0,2 1 0 0,2 1 0 16,-2-1 0-16,1-1 0 0,1-1 0 0,0 4 0 16,-1-1 0-16,1-1 0 0,0-1 0 0,-1 1 0 15,0-3 0-15,1 4 0 0,-2 0 0 0,-1-1 0 16,0 1 0-16,0-1 0 0,-2 0 0 0,0 0 0 15,0 1 128-15,-2 2-128 0,-1-2 0 0,1-2 0 16,0 3 0-16,2 1 0 0,-3-4 0 0,1 1 0 16,-1 2 128-16,1-1-128 0,-1-3 0 0,-2 3 0 15,2 2 0-15,-1-3 0 0,0-1 0 0,-1-2 0 16,1 2 0-16,0 0 0 0,-2-1 0 0,0 4 0 16,-2-2 0-16,3-2 0 0,-5 5 0 0,2 1 0 15,1-4 0-15,0 1 0 0,0 2 0 0,0-3 0 0,0 0 0 0,-1 0 0 16,0 2 0-16,1-3 0 0,2-3 0 0,0 0 0 15,2 1 0-15,0-1 0 0,0-3 0 16,0 1 0-16,1-1 0 0,2 1 0 0,-1 1 0 16,2 0 0-16,-1-1 0 0,4 0 0 0,-4 1 0 0,2 1 0 15,0 0 0-15,0 0 0 0,-1 0 0 0,1 2 0 16,-1 1 0-16,0 1 0 0,-1 1 0 0,0-1 0 16,-1-1 0-16,-2 1 0 0,1 0 0 0,1 1 0 15,-1-2 0-15,0-3 0 0,1 0 0 0,1 0 0 16,-3 1 0-16,0-2 0 0,0-2 0 0,1 2 0 0,0-2 0 15,1 1 0-15,2 0 0 0,0 1 0 0,-2-1 0 16,1 1 0-16,-1-2 0 0,2 1 0 0,-2-3 0 16,2 4 0-16,-1 1 0 0,0 0 0 0,1 1 0 0,-1-1 0 15,2 5 0-15,-2 0 0 0,2-1-128 0,0 2 128 16,0 0 0-16,0 0 0 0,-1-1 0 0,0 4 0 16,-1-2 0-16,1 0 0 0,-1-1-128 0,-1-4 128 15,1 1 0-15,-2 0 0 0,2 0 0 0,0-2 0 16,-2-1 0-16,2 1 0 0,-1-1 0 0,-2 1 0 15,1 3 0-15,0 0 0 0,0 2 0 0,-2 0 0 16,1-3 0-16,0 3 0 0,0 3-128 0,-1-2 128 16,-1-2 0-16,0 3 0 0,1-3 0 0,0 3 0 15,0-2 0-15,1-4 0 0,-2 2 0 0,1 2 0 16,1-5 0-16,0 1 0 0,0-3 0 0,1 3 0 16,-1 2 0-16,1 2 0 0,0-1-128 0,2-2 128 15,-2 1 0-15,0 0 0 0,1 3 0 0,1-2 0 16,-2-3 0-16,0 4 0 0,0 0 0 0,1-1 0 15,-1 1 0-15,1 3 0 0,2-1 0 0,-3 3 0 0,2-3 0 16,-1 4 0-16,2-3-128 0,-2 2 128 0,1 4 0 0,2 3 0 16,0-9 0-16,0 9 0 0,0 0-144 0,0 0 144 15,0 0 0-15,0 0-128 0,1-7 128 0,-1 7 0 16,0 0-160-16,0 0 160 0,0 0-128 0,0 0 128 16,0 0-144-16,10 13 144 0,0-4-160 0,2 2 160 15,-1 1 0-15,-1 2-144 0,-1 0 144 0,2 1 0 16,0 2 0-16,0 0-128 0,2 1 128 0,-1 1 0 15,3 2 0-15,1 0-128 0,0 5 128 0,-1-1 0 0,0 4 0 0,0 2 0 16,2 2 0-16,-3 0 0 0,1 1 0 0,0 3 0 16,1 1 0-16,-1 2-128 0,-1 0 128 0,-1-2 0 15,-1-1 0-15,1 1 0 0,-2 1 0 0,1 0 0 16,-1 2 0-16,1-2 0 0,-2-1 0 0,0-3 0 16,2-1 0-16,-1 0 0 0,-1 0 0 0,2 0 0 15,0-1 0-15,0 0 0 0,0 0 0 0,1 1 0 16,-1 3 0-16,0 0 0 0,0 2 0 0,-1 4 0 15,-1-1 0-15,1 5 0 0,-3-1 0 0,1 1 0 16,0-5 0-16,0-3 0 0,0-4 0 0,1-5 0 16,-2-2 0-16,1-2 0 0,2 0 0 0,-1 1 0 15,-1 0 0-15,0-1 0 0,0 1 0 0,1 0 0 16,-2-1 0-16,-2 2 0 0,0 3 0 0,2-4 0 16,0 3 0-16,-2 1 0 0,0-2 0 0,1 1 0 15,-1-3 0-15,3 0 0 0,-4-1 0 0,2 1 0 16,-1-4 0-16,0 4 0 0,1-3 0 0,-1 4 0 15,-1-4 0-15,0 3 0 0,-1-1 0 0,1-1 0 0,0 1 0 16,1-3 0-16,0 0 0 0,-1 1 0 16,2-2 0-16,1-1 0 0,-1 6 0 0,1-5 0 0,-2-2 0 0,1-1 0 15,-2 1 0-15,0 1 0 0,-1-3 0 0,1-1 0 16,0 1 0-16,0 0 0 0,-1 2 0 0,0-2 0 16,0 0 0-16,-1 0 0 0,1 1 0 0,-1 1 0 15,-1-2 0-15,1 0 0 0,-1-3 0 0,2 5 0 16,-1-1 0-16,-1 0 0 0,2 2 0 0,1-2 0 15,-1-1 0-15,1-1 0 0,-1 2 0 0,2 2 0 16,1-3 0-16,-1-1 0 0,0 1 0 0,1 0 0 0,1 1 0 16,-1 0 0-16,-1-4 0 0,2 2 0 0,-1 1 0 0,1-1 0 15,-4 1 0-15,1 1 0 0,0-1 0 0,1 1 0 16,-1-1 0-16,2 1 0 0,-2 1 0 0,1-1 0 16,1-1 0-16,-2 0 0 0,0 0 0 0,0 1 0 15,1 1 0-15,-1-1 0 0,2 0 0 0,0 2 0 16,0-1 0-16,-1-1 0 0,0 0 0 0,2-1 0 15,-2-2 0-15,1 4 0 0,-1-3 0 0,-1 1 0 16,3-1 0-16,-3 0 0 0,0 0 0 0,0 1 0 16,-1-3 0-16,0 2 128 0,-1 0-128 0,3 0 0 15,0 1 0-15,-1-1 0 0,-2 2 0 0,3-1 0 16,-1 0 0-16,1 0 0 0,2 0 0 0,0 1 0 16,-2-1 0-16,3 1 0 0,-2 0 0 0,0 0 0 15,0 0 0-15,2 0 0 0,-1-1 0 0,-2 1 0 16,-1 0 0-16,1 0 0 0,0-1 0 0,-2-1 0 15,0 1 0-15,-1-1 0 0,0-1 0 0,2 1 0 16,-1-1 0-16,0 1 0 0,-1-2 0 0,2 3 0 16,-1 0 0-16,1 0 0 0,-2-6 0 0,1 3 0 0,-2 1 0 0,2-1 0 15,-1 1 0-15,-1 0 0 0,-1-4 0 0,2 2 128 16,2-1-128-16,-2 1 0 0,-1-2 0 0,1 3 0 16,-1-1 0-16,1 1 0 0,-3-1 0 0,1 0 0 15,-1 1 0-15,3 2 0 0,-1-2 0 0,1 0 0 16,-1 2 0-16,1-1 0 0,-1 2 0 0,2-1 0 15,-3-1 0-15,3-2 0 0,0 0 0 0,-1 0 0 0,-1 4 0 16,2-3 0-16,0 0 0 0,0-1 0 0,-2 3 0 16,2-1 0-16,0 1 0 0,0 1 0 0,-1 0 0 0,2 1 0 15,-1-3 0-15,1-1 0 0,0 1 0 0,0 0 0 16,1 1 0-16,1-2 0 0,0-1 0 0,-1 1 0 16,0 0 0-16,1 1 0 0,-1 0 0 0,2-2 0 15,0-1 0-15,-1 1 0 0,-1 0 0 0,1 1 0 16,-2-3 0-16,0 3 0 0,1-2 0 0,-2 2 0 15,0-1 0-15,0-1 0 0,2-3 0 0,-4 0 0 16,1 1 0-16,1 1 0 0,0-3 0 0,1 2 0 16,-4-2 0-16,1 1 0 0,1 2 0 0,0-5 0 15,2 3 0-15,-2-2 0 0,-1 5 0 0,0-4 0 16,2 2 0-16,0-2 0 0,-2 1 0 0,4 2 0 16,-4-4 0-16,2 5 0 0,1-3 0 0,-1 4 0 15,1-1 0-15,0 0 0 0,-1-2 0 0,0 2 0 16,-1 2 0-16,1-3 0 0,1-1 0 0,-2 2 0 15,-1-3 0-15,1 3 0 0,-1-1 0 0,1-2 0 16,-2 2 0-16,1-3 0 0,-1 1 0 0,1-2 0 16,2 1 0-16,-1-2 0 0,-2 3 0 0,2 2 0 0,-1-2 0 15,2 3 0-15,-3-1 0 0,0 0 0 0,1 2 0 0,-1 0 0 16,3-3 0-16,-2 3 0 0,1 1 0 0,1-1 0 16,-1-5 0-16,1 1 0 0,0 3 0 0,1-3 0 15,-1 0 0-15,-1-1 0 0,2 3 0 0,0-3 0 16,0 2 0-16,-3 1 0 0,3-2 0 0,1 2 0 15,-3 0 0-15,1-1 0 0,0 2 0 0,0 0 0 16,-2-3 0-16,2 3 0 0,0 1 0 0,0-3 0 16,-2-1 0-16,1 4 0 0,-1-1 0 0,1 2 0 0,-1-2 0 15,2 1 0-15,-1-3 0 0,-1 3 0 0,1-1 0 0,-1-3 0 16,1 2 0-16,0-1 0 0,-1-3 0 0,1 1 0 16,-1-3 0-16,1 2 0 0,-3-8 0 0,0 0 0 15,4 8 0-15,-1-1 0 0,-3-7 0 0,4 9 0 16,-4-9 0-16,4 6 0 0,0 3 0 0,-2-3 0 15,-2-6 0-15,3 8 0 0,-3-8 0 0,0 0 0 16,4 9 0-16,-2-4 0 0,-2-5 0 0,0 0 0 16,0 0 0-16,0 0 0 0,0 0 0 0,0 0 0 15,0 0-144-15,0 0 144 0,0 0 0 0,0 0-176 16,0 0 176-16,0-10-128 0,-1-5 128 0,0-1 0 16,1 4-144-16,-4-2 144 0,0 1 0 0,0-2 0 15,-1-2 0-15,0 1 0 0,1-2 0 0,-1 0 0 16,0 0 0-16,-1-1 0 0,-1 0 0 0,0-1 0 15,-1-2 0-15,-2-2 0 0,0 1 0 0,-2-1 0 16,-2-3 0-16,3 2 0 0,-2-4 0 0,2 1 0 16,-2 1 0-16,0 2 0 0,-1-5 0 0,0 1 0 15,2 2 0-15,-2-2 0 0,0-1 0 0,0 0 0 0,0-3 0 16,-2 2 0-16,1-3 0 0,1 4 0 0,0-1 0 0,2 1 0 16,0 2 0-16,1-1 0 0,-1 3 0 0,1-2 0 15,-1-1 0-15,2 1 0 0,0-2 0 0,0 2 0 16,-2-4 0-16,-2-1 0 0,2 2 0 0,-1-2 0 15,0 2 0-15,1-2 0 0,3-1 128 0,-1 1-128 16,1 2 0-16,2 1 0 0,0 0 0 0,0 6 0 0,3-3 0 0,-2 4 128 16,0-3-128-16,1 0 0 0,-4 1 0 0,1-1 0 15,-1 1 0-15,0-3 0 0,0 2 128 0,-1-3-128 16,-1 0 0-16,1 0 128 0,-3-4-128 0,2 0 0 16,-1 1 0-16,1 3 128 0,-1-1-128 0,-1 6 0 15,-3-2 0-15,2 3 0 0,1-3 0 0,2 2 0 16,-1-1 0-16,1-3 0 0,2-2 0 0,-2 3 0 15,-1-1 128-15,1 1-128 0,-1-1 0 0,2 2 0 16,-1-1 0-16,1 1 0 0,-2-1 0 0,2 2 0 16,0 1 0-16,1-2 0 0,2 4 0 0,-1 0 0 15,3-2 0-15,-2 0 0 0,5-1 0 0,-2-1 0 16,-1 3 0-16,-2-4 0 0,4-1 0 0,-3-1 0 16,-2 1 0-16,1-2 0 0,-2 0 0 0,2 1 0 15,-2-3 128-15,0-2-128 0,-1 0 0 0,1 1 0 16,0 2 0-16,1 2 0 0,-1-4 0 0,2 1 0 15,-1 0 0-15,3 2 0 0,-3-5 0 0,2 2 0 16,2 0 0-16,-2 2 0 0,1 1 0 0,0-1 0 16,3 1-144-16,0 5 144 0,1-3 0 0,1 3 0 15,0-3-128-15,0 3 128 0,0-1 0 0,-3 2 0 0,2 1 0 0,-2-4 0 16,2 2-160-16,0-2 32 16,-3 0 0-16,3-2 0 0,-3 1 128 0,0-3-128 15,0 1 128-15,2 2-128 0,-2-1 128 0,-1 2-160 0,0-3 160 0,0 0-160 16,-3 4 160-16,2-1 0 0,-1 3 0 0,0 0-128 15,0 2 128-15,1 3 0 0,0 0 0 0,-1 0-128 0,1 1 128 16,0 0 0-16,-1-1 0 0,1-1 0 0,-3 1 0 16,0 1 0-16,0-1 0 0,-1-1 0 0,-4 1 0 0,4-1 0 15,-3 0 0-15,0 1 0 0,2 1 0 0,-2 0 0 16,1 1 0-16,0-2 0 0,1 0 0 0,-2 1 0 16,0 0 0-16,2 3 0 0,-1-1 0 0,0 0 0 15,0-2 0-15,1 2 0 0,1 0 0 0,-2 0 0 16,3-5 0-16,-1 1 0 0,0-1 0 0,0-2 0 15,0 0 0-15,-1 1 0 0,2-3 0 0,2 1 0 16,-2 2 0-16,1-1 0 0,-2 1 0 0,4 2 0 16,-2 0 0-16,2 1 0 0,-1-8 0 0,4 5 0 15,0 2 0-15,2 0 0 0,1-2 0 0,0-1 0 16,0-1 0-16,0 4 0 0,0 1 0 0,0 0 0 16,0-2 0-16,0 2 0 0,-3-2 0 0,3-1 0 15,-1 2 0-15,1-1 0 0,-1-2 0 0,-2 1 0 16,-1-1 0-16,1 2 0 0,0 2 0 0,-2 2 0 15,1-1 0-15,0 1 0 0,-1 1 0 0,0 2 0 16,0 0 0-16,0-2 0 0,-1 1 0 0,-1-1 0 16,0-1 0-16,-2 1 0 0,0 3 0 0,-4 2 0 15,0-5 0-15,1 1 0 0,0 1 0 0,1 1 0 0,1 2 0 16,0-3 128-16,-2-1-128 0,2 2 0 0,1 1 0 0,1-3 0 16,1 0 0-16,2-3 0 0,0 2 0 15,1-1 0-15,0 1 0 0,3 3 0 0,-1-1 0 0,1-1 0 16,1 2 0-16,-1 2 0 0,0-2 0 0,-1 3 0 15,1-1 0-15,0-1 0 0,0 3 0 0,-1-1 0 16,1 2 0-16,0-3 0 0,1 4 0 0,-3-2 0 16,3 2 0-16,-1-2 0 0,-2 4 0 0,2-3 0 15,0 2 0-15,0-1 0 0,-2-1 0 0,0 2 0 0,1 0 0 0,1-3 0 16,-4 4 0-16,5 5 0 0,-4-6 0 16,4 6 0-16,-4-7 0 0,4 7-128 15,0 0-944-15,0 0-176 0,0 0-32 0,0 0-10640 16,0 0-2128-16</inkml:trace>
  <inkml:trace contextRef="#ctx0" brushRef="#br1" timeOffset="-59183">2074 18909 13823 0,'0'0'608'0,"0"0"128"0,0 0-592 0,0 0-144 0,0 0 0 0,0 0 0 0,0 0 1008 0,0 0 160 16,0 0 48-16,0 0 0 0,0 0-256 0,0 0-64 16,0 0 0-16,0 0 0 0,0 0-80 0,0 0-32 15,12 6 0-15,-3 0 0 0,-9-6-96 0,10 8-32 16,0 4 0-16,2 1 0 0,0-5-80 0,1 6-32 15,0 4 0-15,2 3 0 0,3-1-160 0,0 3-48 16,1-3 0-16,-2 2 0 0,0-1-96 0,-1 4-32 16,0-4 0-16,-1-1 0 0,3 0 112 0,-4-3 0 15,0-1 16-15,0 0 0 0,-2-2-144 0,0 0-16 16,-1-1-16-16,-3-2 0 0,-2-1 16 0,-1 2 0 16,0-3 0-16,-1 1 0 0,-4-10-16 0,7 8 0 15,-7-8 0-15,0 0 0 0,6 8-160 0,-6-8 0 16,0 0 144-16,0 0-144 15,0 0-1184-15,11-5-304 0,-11 5-64 0,9-7-11856 0</inkml:trace>
  <inkml:trace contextRef="#ctx0" brushRef="#br1" timeOffset="-58818.63">2593 18905 10127 0,'0'0'448'0,"0"0"96"0,-1-7-544 0,0-4 0 0,-1 5 0 0,2 6 0 0,2-11 2256 0,-2 4 352 16,0 7 64-16,0 0 16 0,0 0-1248 0,0 0-240 16,0 0-48-16,0 0-16 0,-7-6-128 0,7 6-32 15,-9 0 0-15,0 5 0 0,-1 1-96 0,-1 6-32 16,-3-1 0-16,-1 6 0 0,-3 2-96 0,-1 1-32 15,0 3 0-15,-2 0 0 0,0 4-96 0,-1 1-32 16,0 2 0-16,0-1 0 0,-1 4-144 0,1-1-16 16,0-6-16-16,1 2 0 0,-1-3-160 0,3 2-16 15,3-6-16-15,0 1 0 0,1-6-96 0,2 1 0 16,1-3-128-16,2 1 192 0,2-5-192 0,3 2 144 16,2-1-144-16,3-11 128 0,0 0-128 0,0 0 0 15,0 0 0-15,13 2 0 16,1-8-704-16,1 0-64 0,2-2 0 0,1-2-10032 15,-1-1-2000-15</inkml:trace>
  <inkml:trace contextRef="#ctx0" brushRef="#br1" timeOffset="-58549.06">2805 19280 22511 0,'0'0'992'0,"0"0"224"0,0 0-976 0,4 14-240 0,-3-5 0 0,-2 3 0 15,-3 2 1200-15,1-2 192 0,0 4 32 0,-2 1 16 16,-4 2-176-16,0 4-48 0,2-1 0 0,-2-2 0 0,-2-1-144 0,3 2-48 16,0 0 0-16,0 1 0 0,2-3-336 0,1-3-80 15,1-3-16-15,1 0 0 0,2 0-336 0,1-2-80 16,0-1-16-16,4-2 0 0,-4-8-160 0,0 0 0 15,8 6 0-15,-8-6-11392 16,12-1-2288-16</inkml:trace>
  <inkml:trace contextRef="#ctx0" brushRef="#br1" timeOffset="-56976.06">3953 18689 11807 0,'0'0'512'0,"0"0"128"0,0 0-512 0,0 0-128 15,0 0 0-15,0 0 0 0,0 0 864 0,0 0 160 16,0 0 16-16,0 0 16 0,10 3-32 0,-10-3 0 15,0 0 0-15,0 0 0 0,0 0-64 0,11 2 0 16,-11-2-16-16,0 0 0 0,0 0-112 0,0 0 0 0,0 0-16 0,0 0 0 16,0 0 0-16,0 0 0 0,0 0 0 0,-6 12 0 15,-1-3-144-15,-3 1-32 0,-3-4 0 0,0 4 0 16,-5-1-160-16,1 1-32 0,-6 4-16 0,2-3 0 16,2 0-192-16,-2 2-48 0,-5-1 0 0,3 2 0 15,-1 0 16-15,1-1 0 0,-3-3 0 0,2 4 0 16,1-2-32-16,4-2-16 0,1 4 0 0,1-5 0 15,0 0-160-15,-1-2 160 0,5 2-160 0,0-3 160 16,3 3 0-16,1-2 0 0,0 2 0 0,3-3 0 16,6-6 32-16,-5 6 0 0,5-6 0 0,0 0 0 15,-4 11 64-15,4-11 0 0,0 0 16 0,0 0 0 16,0 0-32-16,5 6-16 0,-5-6 0 0,10 7 0 16,2-1-16-16,0-3 0 0,2 2 0 0,2 2 0 15,0-3-208-15,2 2 176 0,1 0-176 0,1-2 160 0,0 3-160 16,1 0 128-16,3-3-128 0,2-1 128 0,-1 2 0 0,1 1-128 15,-1-1 192-15,2 0-64 0,-1 1 32 0,0 0 0 16,-3-3 0-16,-2 4 0 0,-2 0-160 0,-2-2 0 16,-3-1 144-16,-4 3-144 0,-1-4 0 0,-9-3 128 15,8 5-128-15,-8-5 0 0,5 11 0 0,-5-11 0 16,0 0 0-16,0 0 0 16,0 0-1088-16,0 0-176 0,0 0-32 0,0 0-9840 15,0 0-1952-15</inkml:trace>
  <inkml:trace contextRef="#ctx0" brushRef="#br1" timeOffset="-56064.71">5369 18570 2751 0,'0'0'256'0,"0"0"-256"16,0 0 0-16,0 0 0 0,0 0 2992 0,0 0 544 15,0 0 112-15,0 0 32 0,0 0-1904 0,0 0-384 16,-2-7-80-16,2 7-16 0,0 0-176 0,-7-9-32 16,2 3-16-16,5 6 0 0,-10-4-272 0,2 2-48 0,-2 0-16 0,3 2 0 15,-4-2-224-15,4 1-64 16,-5 1 0-16,0 0 0 0,-2 0-96 0,0 3-32 0,0-1 0 0,-3-1 0 16,-1 2-32-16,-1-2-16 0,-1 3 0 0,-3-1 0 15,0 3 0-15,0-3 0 0,-1 2 0 0,1 4 0 16,0-1-16-16,-1 3 0 0,0 1 0 0,0 2 0 15,0 0-32-15,4 1-16 0,0 3 0 0,3 0 0 16,-1-1-208-16,3 3 0 0,1-1 0 0,2 0 0 16,2 1 0-16,4 2 0 0,1-2 0 0,2 3 0 15,3-2 0-15,1 1 0 0,2 3 0 0,2-2 144 16,1-2-16-16,2 2 0 0,1 2 0 0,1-3 0 16,0-3 32-16,0 4 0 0,1-4 0 0,0 0 0 15,4 0-16-15,2 1 0 0,-1-5 0 0,2-1 0 16,0 0 112-16,1-1 0 0,0-5 16 0,0 1 0 0,3-3 0 0,-3-1 0 15,2 1 0-15,2-2 0 0,0-3-64 0,-1 1-16 16,-1-2 0-16,0-2 0 0,-1 2-48 0,2-3-16 16,-2-4 0-16,3 2 0 0,-2 0 0 0,1-4 0 15,0 3 0-15,-1-4 0 0,2 1 48 0,-1-4 0 16,-2 0 0-16,-1 2 0 0,-1-3 48 0,0 0 16 16,-2-1 0-16,1 3 0 0,-2 0-64 0,0-1-16 15,-1 0 0-15,0-5 0 0,-1-1-16 0,-2-1 0 16,1 1 0-16,-1-2 0 0,-1 2 48 0,-1-2 16 15,0-1 0-15,-2-2 0 0,-1 2-48 0,-1 1-16 16,-1 0 0-16,-2 1 0 0,0 1 48 0,-4 0 16 16,-1 1 0-16,-4-2 0 0,0 2 48 0,-2 0 0 0,0-1 0 15,-1 0 0-15,-3-1-80 0,-1 2-16 0,-3 2 0 0,1 2 0 16,-1 2-160-16,0-1 0 0,-4 1 144 0,2 3-144 16,0 4 0-16,1 0 0 0,-1 1 0 15,0 1 0 1,0 2-288-16,3 1-128 0,2 1-32 0,2 2 0 15,3-2-2704-15,9-1-560 0</inkml:trace>
  <inkml:trace contextRef="#ctx0" brushRef="#br1" timeOffset="-52607.11">14181 18905 13823 0,'0'0'1216'0,"0"0"-960"16,0 0-256-16,-7-4 0 0,7 4 896 0,-5-6 128 16,5 6 16-16,0 0 16 0,0 0-128 0,0 0-32 15,0 0 0-15,0 0 0 0,0 0-304 0,4 12-64 16,2 0-16-16,5 0 0 0,1 2 32 0,5 3 0 16,2 3 0-16,2 4 0 0,2-3 96 0,3 1 0 15,0 2 16-15,1 1 0 0,-3-2-96 0,0 2-32 16,-1-1 0-16,0-3 0 0,-1 3-144 0,-2-2-48 15,-1-4 0-15,-1 1 0 0,-1 0-128 0,-3-1-16 0,-2-6-16 0,0 2 0 16,-2-1-176-16,-1 0 0 0,-3-4 0 0,2 3 128 16,-3-4 0-16,0 2-128 0,0-3 192 0,-5-7-64 15,0 0-128-15,0 0 128 0,5 9-128 0,-5-9 128 32,0 0-1360-32,0 0-288 0,0 0-48 0,0 0-6816 0,0 0-1344 0</inkml:trace>
  <inkml:trace contextRef="#ctx0" brushRef="#br1" timeOffset="-52307.92">14819 18905 19119 0,'0'0'832'0,"0"0"192"0,-4-7-816 0,4 7-208 16,-6-8 0-16,-2 5 0 0,8 3 1232 0,-11 6 208 15,-1 1 32-15,-1 2 16 0,-3 4-336 0,-2 5-80 16,0 1-16-16,-1 6 0 0,-2 4-144 0,-2 3-16 16,-3 0-16-16,-2 0 0 0,3 3-128 0,-2-2-32 15,-2-2 0-15,1 2 0 0,1 0-336 0,2-1-80 16,-1-1-16-16,4 0 0 0,-1-7-128 0,4 2-32 16,0-5 0-16,2-2 0 0,3-1-128 0,3-3 128 15,3-3-128-15,3-1 128 0,5-11-128 0,0 0 0 16,0 0 0-16,0 0 0 15,11-1-1680-15,2-4-224 0,0-7-32 0</inkml:trace>
  <inkml:trace contextRef="#ctx0" brushRef="#br1" timeOffset="-51951.57">15016 19297 21183 0,'0'0'1888'0,"0"0"-1504"0,11-3-384 0,1 3 0 15,-1 3 1024-15,2-1 128 0,-4 2 16 0,1 2 16 16,0 0-480-16,0 0-80 0,-2 4-32 0,-1-2 0 0,-7-8-144 0,3 12-16 16,-4 2-16-16,-2-2 0 15,-6 2 240-15,0 0 48 0,-5 2 16 0,-1 1 0 0,-4 2 112 0,-1-1 0 16,-1-2 16-16,-3 1 0 0,1 1-208 0,2-1-64 15,0 0 0-15,1-4 0 0,5-1-192 0,2 1-32 16,3-2-16-16,4 0 0 0,6-11-160 0,0 0-48 16,0 0 0-16,6 11 0 0,4-6 192 0,5-2 16 15,4-5 16-15,6 1 0 0,1 1-32 0,4-1 0 16,0 1 0-16,2-1 0 0,0-2-320 0,-2-1 144 16,-3 2-144-16,-2 0 0 0,1 1 0 0,-2 0 0 15,-1-2 0-15,-3 3 0 16,-3-2-2816-16,-2-2-480 0</inkml:trace>
  <inkml:trace contextRef="#ctx0" brushRef="#br1" timeOffset="-51066.08">16001 18890 9215 0,'0'0'816'0,"-10"-1"-656"0,0-2-160 0,-1 2 0 15,0-3 1760-15,0 3 320 0,2-2 64 0,-2 2 16 16,11 1-720-16,-7-2-144 0,7 2-16 0,0 0-16 16,-10-2-112-16,10 2-32 0,0 0 0 0,0 0 0 15,0 0-192-15,0 0-32 0,0 0-16 0,0 0 0 16,0 0-368-16,0 0-64 0,6 8 0 0,4-3-16 0,4-3-32 0,0 2 0 15,4 3 0-15,0-1 0 0,3-1-16 0,4 7 0 16,2-4 0-16,4 4 0 16,1-1-64-16,0 1 0 0,-1 4-16 0,1 1 0 0,0-1-32 0,-2 1 0 15,-2-2 0-15,2 0 0 0,-6-2-96 0,1 1-32 16,-5 1 0-16,0 1 0 0,-3-6 16 0,-1 1 0 16,-4-1 0-16,0-2 0 0,-1 3 96 0,-3-4 32 15,-3-1 0-15,-5-6 0 0,2 9 32 0,-2-9 0 16,0 8 0-16,0-8 0 0,-3 7 128 0,-2-2 16 15,-3 0 16-15,-2 6 0 0,-5-4 48 0,-3 2 16 16,-1-4 0-16,-4 5 0 0,-1 1-160 0,-3 1-16 16,-5 1-16-16,3-3 0 0,-2 2-112 0,1-4-32 0,-2 3 0 15,2-1 0-15,0-3-208 0,4 5 128 0,0-3-128 16,5 1 0-16,2-4 0 0,1 2 0 0,3 0 0 0,1-2 0 16,2 2 0-16,3-3 0 0,9-5 0 0,0 0 0 31,0 0-1280-31,0 0-192 0,12 0-32 0,5-3-10672 0,6-6-2144 0</inkml:trace>
  <inkml:trace contextRef="#ctx0" brushRef="#br1" timeOffset="-49409.64">17819 18774 5519 0,'0'0'496'0,"5"-7"-496"16,0 0 0-16,-5 7 0 0,0 0 2432 0,9-6 384 15,-3-4 64-15,-1 6 32 0,-5 4-1504 0,0 0-320 16,5-9-48-16,-5 9-16 0,-1-6-16 0,1 6-16 16,0 0 0-16,0 0 0 0,-9-5-48 0,0-4-16 15,-1 4 0-15,1 1 0 0,-5 0-144 0,0 2-16 16,-2-1-16-16,-2 2 0 0,0-1-224 0,-1 4-32 15,-1 0-16-15,-2 1 0 0,-1 1-144 0,-1 1-16 16,-1 0-16-16,-2 6 0 0,-4-1-32 0,0 7 0 16,-2 1 0-16,-2 5 0 0,1 1-48 0,1 1-16 15,0 4 0-15,4 4 0 0,2 2-208 0,4 2 0 16,3 0 128-16,4-1-128 0,6 0 0 0,6 0 0 0,3-2 0 16,6-1 0-16,5-6 0 0,4 1 0 0,3-6 144 0,4 3-144 15,5-1 256-15,4-3-16 0,3 0-16 0,4-2 0 16,3-1 0-16,0-2 0 0,2 1 0 0,0-3 0 15,-1-3 48-15,-2 0 16 0,3 0 0 0,-4-6 0 16,-1-5 96-16,0-2 32 0,0-1 0 0,0-6 0 16,0-3 96-16,-2-2 0 0,-2-2 16 0,-2-3 0 15,-3-5 32-15,-3-1 0 0,-3 1 0 0,-4-4 0 16,-3-2 80-16,-2-6 0 0,-7-4 16 0,-1-2 0 16,-4-7-112-16,-2 5-32 0,-3-2 0 0,-3 5 0 15,-5 3-304-15,-2 3-64 0,-2 0-16 0,-5 4 0 16,-3 9-128-16,-5 2 0 0,-3 2 0 0,-3 3 0 15,-3 1-192-15,-1 5-112 0,3 1-16 0,-1 4-16 16,0-2-2656-16,5 2-528 0,-6 2-96 0,14 8-32 16</inkml:trace>
  <inkml:trace contextRef="#ctx0" brushRef="#br1" timeOffset="-40287.73">27830 13313 6447 0,'0'0'576'0,"0"0"-576"0,-10 8 0 0,0-2 0 15,-1 0 1776-15,1 2 240 0,0-5 48 0,0 5 16 16,0 0-544-16,1-3-96 0,1 1-32 0,8-6 0 16,0 0-32-16,-6 9-16 0,6-9 0 0,0 0 0 15,0 0-160-15,0 0-48 0,0 0 0 0,14 9 0 16,1-2-272-16,3-5-64 0,1-2-16 0,4-3 0 15,4-3-128-15,2-2-32 0,1-2 0 0,3 1 0 16,2-2-176-16,2 1-32 0,2-6-16 0,4 1 0 16,2 1-32-16,4-1 0 0,6 2 0 0,-2-1 0 15,-2 4-112-15,-5 0-16 0,-5-3-16 0,-5 4 0 16,-5-2-48-16,-2 6-16 0,-5 0 0 0,1 2 0 0,-8 0-16 0,-1 3 0 16,-4 3 0-16,-2 0 0 0,-10-3-160 0,9 7 192 15,-9-7-192-15,5 9 192 0,-5-9-192 0,0 13 160 16,-2 1-160-16,-6 0 160 0,-1-2-160 0,-2 2 128 15,-4 2-128-15,-4 1 128 0,-4 1 32 0,-3 0 0 16,0 1 0-16,-5 1 0 0,-3 1 64 0,-6-1 16 16,-4 3 0-16,-3 0 0 0,-4 0 80 0,0 3 32 15,2-4 0-15,2 4 0 0,2-1-64 0,4-1-16 16,6 4 0-16,3-5 0 0,3 0-96 0,3-2-32 16,5 0 0-16,5-2 0 0,5-3-144 0,2-3 0 15,5 0 0-15,4-13 128 0,4 12-128 0,5-5 0 16,1-2 0-16,5-4 0 0,5-2 0 0,2-3 192 0,5-1-192 0,2-5 192 15,2-2-192-15,2-3 0 0,1 0 0 16,2-3 0-16,1 0 0 0,3 1 0 0,5-3 0 0,1 0 0 16,-1 0 0-16,-1-2 128 0,-2 2-128 0,1 1 0 15,0 2 0-15,0 1 128 0,-1 4-128 0,0 1 0 16,-4 3 0-16,0-1 128 0,-1 6-128 0,-2 0 0 16,-1 0 0-16,-5 3 0 0,-5 2 0 0,-2 0 0 15,-1 1 0-15,-3 2 0 0,-5 1 0 0,-4 1 0 16,-3 4 0-16,-3 0 0 0,-5 3 0 0,-4 2 0 15,-5 0 0-15,-6 3 0 0,-6 4 0 0,-7 3 0 16,-6-2 0-16,-4 6 0 0,-6 2 0 0,-4 6 0 16,-3 2 192-16,-2 0-64 0,2 2 0 0,-3 4 0 15,-3 5-128-15,1-5 192 0,-2-3-192 0,5-3 192 0,6 0-192 0,7-5 160 16,6 0-160-16,6-5 160 0,3-7-160 0,7-1 0 16,5-3 144-16,4-3-144 15,5-3 0-15,6-13 144 0,4 11-144 0,5-7 0 0,5-2 128 0,6-2-128 16,3-3 0-16,5-7 0 0,2-3 160 0,6-2-160 15,2 0 128-15,2-2-128 0,3 1 0 0,0-1 128 16,0 1-128-16,0-2 0 0,-1-3 0 0,5 1 128 16,0-2-128-16,2 5 0 0,-1 4 0 0,2 0 0 15,-2 2 0-15,-1 1 0 0,-3 6 0 0,-5 1 0 16,-6 3 0-16,-5 0 0 0,-6-1 0 0,-2 2 0 16,-5 3 0-16,-2 0 0 0,-13-4 0 0,0 0 0 15,2 15 0-15,-4 3 0 0,-7 0 0 0,-7 3 0 0,-3 2 0 0,-6 1 0 16,-6-1 0-16,-4 5 0 15,-6-1 0-15,-1 5 0 0,-4-2 0 0,3-1 0 0,-1 3 0 0,3 1 0 16,3-2 0-16,5-3 0 0,4 2 0 0,4-4 0 16,4-1 0-16,4-3 0 0,2-3 0 0,5-1 0 15,4-2 0-15,2 1 128 0,2-3-128 0,5-6 0 16,2-1 0-16,4-1 128 0,2-2-128 0,3-1 0 16,4-3 0-16,5-3 128 0,5-1-128 0,4-3 0 15,3-1 0-15,2-4 0 0,1 0 128 0,6-2-128 16,1 1 0-16,2-1 0 0,2-1 144 0,-6 0-144 15,-1-3 160-15,0 1-32 0,0 2-128 0,0-2 192 16,-3 1-192-16,-2 5 0 0,-1 3 0 0,-5 3 0 16,-4 0 0-16,-5 2 0 0,-5 3 0 0,-5 1 0 15,-12-1 0-15,4 12 0 0,-8 3 0 0,-4 2 0 16,-4-1 0-16,-8 5 0 0,-4-1 0 0,-5 5 0 16,-7 3 0-16,-2 3 128 0,-2-1-128 0,-4 5 0 0,0 0 0 0,-3 0 0 15,-4-1 0-15,0 1 0 0,0 1 128 16,3 0-128-16,2-1 0 0,6 0 0 0,4-5 128 0,4-5-128 15,8-2 0-15,6-1 0 0,8-4 128 0,5-4-128 16,1-2 0-16,6 1 0 0,3-5 0 0,6-3 0 16,4-1 0-16,7-4 0 0,5-4 0 0,4 0 128 15,5 0-128-15,5-2 0 0,3-4 0 0,3 0 0 16,2-4 0-16,-2-2 0 0,-3 2 0 0,2-1 128 16,1 0-128-16,0 2 0 0,0-1 0 0,-3 3 0 15,-2 0 0-15,-2 3 0 0,-3 3 0 0,-4 3 0 16,-5-2 0-16,-7 3 0 0,-3 1 0 0,-5 3 0 0,-13-3 0 15,6 6 0-15,-6-6 0 0,-6 14 0 16,-6-1 0-16,-4 1 0 0,-7 4 0 0,-5-1 0 16,-6 2 0-16,-1 2 0 0,0-2 0 0,-3 0 0 0,-2 2 0 0,2 0 0 15,0 0 0-15,1 1 0 0,0 1 0 0,3-3 0 16,0-1 0-16,3-1 0 0,4 0 0 0,7-4 0 16,6-4 0-16,4 1 0 0,5 1 0 0,5-12 0 15,4 10 0-15,6 0 0 0,4-5 0 0,6 0 0 16,4 0 0-16,3-2 0 0,1-3 0 0,2-1 0 15,2-1-192-15,1 0 192 0,5-1-192 0,-1 1 192 16,-1-1 0-16,-1 2 0 0,0 1 0 0,0 0 0 16,0 0 0-16,0 1 0 0,-3 2 0 0,-2-1 0 15,-3 1 0-15,-4 2 0 0,-5-1 0 0,-5 2 0 16,-13-6 0-16,6 12 0 0,-6-3 0 0,-4 3 0 16,-10 5 0-16,-5-1 0 0,-5 2 0 0,-7 0 0 0,-4 0 0 15,-5 1 0-15,1 0 0 0,0-1 0 0,-3-1 0 0,1 0 0 16,0-1 0-16,3 1 0 0,1-2 0 0,0-5 0 15,-1 2 0-15,3-5 0 0,0 1 0 0,2-3 0 16,3-1 0-16,2-1 0 0,4-2 128 0,3-1-128 16,6 0 0-16,4-3 0 0,3-2 0 0,8 5 0 15,0 0 0-15,3-14 0 0,3-1 0 0,5 1 0 16,5-1 0-16,3-2 0 0,4-1-160 0,2-1 160 16,3-1-128-16,2-2 128 0,4 2 0 0,-1 1 0 15,1-1 0-15,3 2-128 0,2 1 128 0,1 2 0 16,0 2 0-16,0 1 0 0,-1 1 0 0,2 4 0 0,2-2 0 15,-4 4 0-15,-4 1 0 0,-5 3 0 0,-6-2-144 16,-5 3 144-16,-6 0 0 0,-13 0 0 0,0 0 0 0,0 0 0 16,0 0-160-16,-11 12 160 0,-10-1 0 15,-4 2-144-15,-11-4 144 0,-6 2 0 0,-5-3-144 0,-4 3 144 16,-2-2 0-16,0 1 0 0,-3-2 0 0,-1 1 0 16,-3-3 0-16,0 2 0 0,0-4 0 0,3-3 0 15,1-4 128-15,4 0 0 0,5-3 0 0,4 0 0 16,6-4-128-16,6 1 128 0,6-2-128 0,6 3 128 15,5-2-128-15,3 0 0 0,7-6 144 0,4 0-144 16,6-3 0-16,6-2-160 0,2-1 16 0,6-1 0 16,3 1-16-16,6-2 0 0,3-4 0 0,5 3 0 15,3-2 160-15,5 1 0 0,2-2-144 0,1 2 144 16,3-5 0-16,-5-1 0 0,-6 6 0 0,-5-1 0 16,-7 4 0-16,-5 2 0 0,-6-1 0 0,-3 3 0 0,-6 0 0 15,-7 2 0-15,-6 0 0 0,-8 1 0 0,-6 0 0 0,-9 1 0 16,-8-1 0-16,-9 2 0 0,-12-1 0 0,1 0-176 15,0 0 176-15,4-1-128 0,2 2-80 0,6-1-16 16,4-1 0-16,6-1 0 16,4 0-272-16,3 0-48 0,3-4-16 0,2 0 0 15,3-7-176-15,3 0-32 0,2-5-16 0,3 1 0 16,4 0 272-16,2-1 48 0,1-2 16 0,3-4 0 0,1 3 448 0,2 3 0 16,2-1 0-16,0 3 0 0,1-4 208 0,-3 10-16 15,4 0 0-15,-3 3 0 0,0-2 112 0,-2 0 16 16,-1 2 0-16,-1 2 0 0,-2 2-192 0,0-1-128 15,-3 0 192-15,-1 2-192 0,-2 3 128 0,-3 2-128 16,-2-1 0-16,0 0 0 0,-6 2 0 0,2 2 0 0,-1-4 0 16,1 4 0-16,2-2 0 0,-2-1 0 15,3 5 0-15,1-5 0 0,1 1 0 0,3-1 0 0,-1 3 0 16,4-1 0-16,2 1 0 0,5 0 0 0,1-1 0 0,6 1 0 16,3-3 0-16,4 3 0 0,4-1 0 0,2 2-144 15,3-5 144-15,2 1 0 0,3 0-144 0,0 1 144 16,0-3 0-16,-2 4 0 0,-5-2 0 0,-2 2 0 15,-5 2 0-15,-3 5 0 0,-11 3 160 0,0 0-160 16,0 0 320-16,0 0-64 0,-8-8 0 0,-4 4 0 16,-5 2-128-16,-9 2-128 0,-4 0 144 0,-6 0-144 15,1 0 0-15,-1 0 0 0,-2 0 0 0,0 2 0 16,1 2 0-16,4-2 0 0,2-2 0 0,3-1 0 16,3 1 0-16,5 1 0 0,2-2 0 0,3-3 0 0,1-2 0 0,2-4 0 15,3 1 0-15,3-6 0 0,2-2 0 16,3-2 0-16,2 1 0 0,2-1 0 0,-1 1 0 0,3 1 0 15,2 0-128-15,0-2 128 0,2 1 0 0,0 2 0 16,1-1 0-16,0 5 0 0,0 3 0 0,2-3 0 16,-1 6 0-16,0-1 0 0,-4 2 0 0,-7 5 0 15,8-2 0-15,-8 2 0 0,0 0 0 0,0 0 0 16,0 0 0-16,0 0 0 0,0 0 0 0,0 0 0 16,-3 11 0-16,3-11 0 0,-7 8 0 0,0-2 0 15,7-6 0-15,-9 5 0 0,9-5 0 0,0 0 144 16,-7 3-144-16,7-3 128 0,0 0-128 0,0 0 192 15,0 0-192-15,0 0 192 0,0 0-192 0,11-4 0 16,1-1 0-16,0 1 0 0,1 0 0 0,2-1 0 0,-2-1 128 0,1 1-128 16,-1 0 0-16,-2 0 0 0,-2 1 0 0,-9 4 0 15,0 0 0-15,0 0 0 0,0 0 0 0,0 0 0 16,0 0 0-16,0 0 0 0,-11 6 0 0,-2 1 0 16,-4-4 0-16,1 2 128 0,-2 1-128 0,2-3 0 15,0 1 0-15,2-1 0 0,0-1 128 0,3 2-128 16,2-3 0-16,9-1 0 0,-8 0 0 0,8 0 128 15,0 0-320-15,0 0-80 0,0 0-16 0,12-6-12336 16,4 1-2480-16</inkml:trace>
  <inkml:trace contextRef="#ctx0" brushRef="#br2" timeOffset="-28980.36">27125 9417 7199 0,'0'0'320'0,"0"0"64"0,0 0-384 0,0 0 0 15,0 0 0-15,-8 1 0 0,-1 2 128 0,9-3-128 16,0 0 128-16,-9 0-128 0,9 0 256 0,-9 0 0 16,0 0-16-16,9 0 0 0,-7-2 320 0,7 2 64 15,-9-2 16-15,9 2 0 0,0 0-192 0,0 0-48 16,-10-2 0-16,10 2 0 0,-9 2-224 0,9-2-48 15,0 0-128-15,-8 1 192 0,8-1-192 0,0 0 0 16,-9 0 128-16,9 0-128 0,0 0 0 0,0 0 0 16,-10-1 0-16,10 1 0 0,-8-2 0 0,2 1 0 15,-5-1 128-15,4 0-128 0,-2 2 0 0,9 0 0 16,-9-2 0-16,1-1 0 0,1-1 0 0,7 4 0 16,-7-1 0-16,7 1 0 0,-8-4 256 0,8 4 0 0,0 0 0 0,-5-3 0 15,5 3 272-15,-4-11 64 0,0 4 16 0,2-2 0 16,-1 0-48-16,2-2-16 0,-2 2 0 0,2-4 0 15,-3 2 32-15,2 2 0 0,-2-3 0 0,0 2 0 16,0-4 48-16,2 1 16 0,-2 2 0 0,0-1 0 16,0 2 0-16,2 3 16 0,2 7 0 0,-4-9 0 15,4 9-96-15,0 0-32 0,0 0 0 0,-4-8 0 16,4 8-128-16,0 0-16 0,0 0-16 0,0 0 0 16,0 0 16-16,0 0 0 0,0 0 0 0,0 17 0 15,3 2-48-15,2 4 0 0,1 6 0 0,2 4 0 16,3 4-32-16,1 1-16 0,3 4 0 0,0 2 0 15,3-2-80-15,0 8-16 0,-1 3 0 0,1 1 0 16,3 2-64-16,-1 1 0 0,3 2-128 0,-2-1 192 0,1-5-192 16,1 3 128-16,-1 1-128 0,-2 2 0 0,0 0 144 0,1-3-144 15,1-1 128-15,-2-5-128 0,-3-9 128 0,1 0-128 16,0 0 128-16,-3-7-128 0,2-1 256 0,-2 2-16 16,0 0-16-16,0-1 0 0,1-1 32 0,-2 1 0 15,-2-4 0-15,2-2 0 0,0 2-96 0,0-4-16 16,-1 3 0-16,0-3 0 0,-1 0-144 0,2-2 192 15,-3 2-192-15,0-5 192 0,1 0-192 0,-4-3 0 16,0-1 144-16,0 1-144 0,-2-3 128 0,0-2-128 16,-2 0 160-16,1 1-160 0,-2-1 144 0,-1-2-144 15,0 0 128-15,-2 2-128 0,0-4 128 0,0 2-128 0,-2-3 128 16,4 2-128-16,-2-10 128 0,-2 8-128 16,2-8 128-16,-1 10-128 0,1-10 176 0,0 0-48 0,0 0-128 0,0 0 192 15,0 0-192-15,0 0 0 0,-4-13 0 0,2-2 0 16,-2-5 160-16,0-2-160 0,-2-5 160 0,-2-1-160 15,-1-7 0-15,0-6 0 0,-2-6 0 0,-2-6 0 16,0-3 128-16,-2-5-128 0,-3-3 0 0,1-2 144 16,-2 5-144-16,-1-5 0 0,0 0 0 0,0 2 128 15,-1-4-128-15,2 0 0 0,0 0 144 0,-1 4-144 16,0 3 0-16,-1 2 144 0,0 1-144 0,-1 0 0 16,-1-2 208-16,2 4-64 0,-2 0-16 0,1 3 0 15,-1 5-128-15,2 6 0 0,0 3 0 0,3 4 0 16,2 2 0-16,-1 2 0 0,2 6 0 0,4 1 0 15,1 3 0-15,-1 5 0 0,1 3 0 0,-1-1 0 0,2 1 0 16,0 5 0-16,3-4 128 0,-2 5-128 16,3-1 0-16,5 8 0 0,-4-5 0 0,4 5 0 0,0 0 0 0,0 0 0 15,0 0 0-15,0 0 0 0,0 0 0 0,0 0 0 16,-1 13 0-16,1-2 0 0,0 3 0 16,2 4 0-16,5 2 0 0,2 7 0 0,2 2 0 0,2 4 0 15,0 1 0-15,3 6 0 0,-1 6 0 0,6 6 0 16,-2 4 144-16,4 7-144 0,2 5 0 0,3 1 0 15,-1 3 0-15,1 4 128 0,1 5-128 0,-1 3 0 16,2-1 0-16,-2-1 0 0,-2-5 0 0,0-2 0 16,1-2 0-16,-3 1 0 0,-2-5 0 0,-1-3 0 15,0-1 0-15,-2-8 128 0,-3-3-128 0,1-1 0 16,-1-3 0-16,-3-3 128 0,0 0-128 0,-2-1 0 0,1-4 0 0,0-1 128 16,1-2-128-16,0-2 0 0,0-3 0 0,-1-2 0 15,0-1 0-15,-1-7 0 0,-2-4 0 0,0-2 128 16,-3-5-128-16,3-2 0 0,-5-5 128 0,-4-6-128 15,0 0 0-15,0 0 144 0,0 0-144 0,0 0 0 16,-6-11 256-16,-3-7-64 0,-1-6-16 0,-4-8 0 16,-3-7-176-16,-1-4 192 0,2-8-192 0,-3-4 192 15,0-2-192-15,-2-4 0 0,2 4 0 0,-1-8 128 16,-3-1-128-16,0-3 0 0,0-4 0 0,-1-5 0 16,1 2 0-16,-1-1 0 0,-3-5 0 0,-1-3 0 15,0-4 0-15,1 4 128 0,-1-1-128 0,1 2 0 16,3 7 0-16,1 2 0 0,0 4 128 0,1 3-128 15,5 6 0-15,3 6 0 0,-2 8 0 0,4 5 0 16,0 6 0-16,2 4 0 0,-1 2 0 0,2 2 0 0,0 5 0 16,4 1 0-16,-2 4 0 0,3 4 0 0,2 3 0 0,-1 1 0 15,1 3 0-15,2 8 0 0,0 0 0 16,0 0 0-16,0 0 0 0,0 0 0 0,0 0 0 0,4 18 0 16,2 4 0-16,3 6 0 0,2 6 0 0,1 9 0 15,-1 4 0-15,3 10 0 0,1 8 0 0,6 9 0 16,4 7 0-16,2 3 0 0,-2 1 0 0,5 9 0 15,0 3 0-15,2 5 0 0,0-5 0 0,3 5 0 16,1 4 0-16,1 0 0 0,0 4 0 0,-2-11 0 16,-2-4 0-16,-1-3 0 0,-3-3 0 0,-1-3 0 15,0-3 0-15,-2-6 0 0,-6-11 0 0,-1-2 0 16,-4-7 0-16,0-1 128 0,-3-1-128 0,-1-2 0 16,0-2 0-16,-1-3 128 0,-1-6-128 0,0-4 128 15,1-5-128-15,-4-3 128 0,-1-7-128 0,-1-4 0 0,-2-3 0 16,1-1 128-16,-3-8-128 0,0-7 160 0,0 0-160 0,0 0 160 15,0 0-160-15,-5-10 192 0,0-8-192 0,-4-9 192 16,-2-5-192-16,-1-6 0 0,-3-8 0 0,1-4 128 16,1-6-128-16,-1 0 0 0,0-2 0 0,-2 0 128 15,-3-4-128-15,0-6 0 0,-2-4 0 0,0-7 0 16,-1-2 0-16,-1-3 0 0,-4 3 0 0,-1-11 0 16,-2-8 0-16,-3-7 0 0,0 0 0 0,-3 0 0 15,-1-1 0-15,3 4 0 0,4 1 0 0,0 9 0 16,2 8 0-16,2 8 0 0,-1 8 128 0,4 9-128 15,3 4 0-15,2 11 0 0,3 5 0 0,1 7 0 16,0 5 0-16,2 7 0 0,2 5 0 0,2 3 0 16,2 5 0-16,0 1 0 0,6 8 0 0,0 0 0 15,0 0 0-15,-5 10 0 0,1 3 0 0,3 9 0 16,1 2 0-16,3 11 0 0,2 7 0 0,4 9 0 0,3 6 0 16,3 7 0-16,2 6 0 0,4 8 0 0,3 14 0 0,6 8 0 15,1 6 0-15,4 3 0 0,-1 7 0 0,4 2 0 16,3 3 0-16,-3-7 0 0,3-4 0 0,-3-4 0 15,-1-1 0-15,-1-8 0 0,0-10 0 0,-2-5 0 16,1-4 0-16,-6-3 0 0,0-6 0 0,-2-5 0 16,-2-2 0-16,-1-7 0 0,1-6 0 0,-5-5 0 15,-2-6 0-15,-3-2 0 0,-2-6 0 0,-2-5 0 16,-2-4 0-16,-3-6 0 0,-2-3 0 0,-4-12 0 16,0 0 0-16,0 0 128 0,-4-18-128 0,-2-6 160 0,-3-1-160 0,-2-11 160 15,-5-5-160-15,-4-7 160 0,0-5-160 0,-1-10 160 16,1-2-160-16,-2-1 0 0,-2 3 0 0,3-2 0 15,-3 1 0-15,-2 0 0 0,5-8 0 0,-4 0 0 16,1-4 0-16,-2 2 0 0,-1 0 0 0,-5-8 0 16,-1-11 0-16,-3-6 0 0,0-8 0 0,-4 0 0 15,-2-2 0-15,2-3 0 0,1-5 128 0,5 12-128 16,4 12 0-16,4 8 0 0,3 8 0 0,3 6 0 16,2 8 0-16,4 5 0 0,0 5 0 0,4 7 0 15,0 3 0-15,1 7 0 0,1 9 0 0,1 0 0 16,0 5-128-16,1 4 128 0,1 3 0 0,0 4 0 15,1 2 0-15,0 4 0 0,4 5 0 0,0 0 0 16,0 0 0-16,-2 9 0 0,2 6 0 0,2 8 0 16,2 6-144-16,2 9 144 0,3 13 0 0,5 7 0 15,4 11-128-15,0 7 128 0,7 8 0 0,2 12 0 16,6 10 0-16,1 9-128 0,3-2 128 0,0 5 0 0,-1-1 0 0,3 4 0 16,-1 3 0-16,2-8 0 0,-1-3 0 0,0-4 0 15,-2-2 0-15,0-8 0 0,-1-7 0 0,-1-3 0 16,0-4 0-16,-2-2 0 0,-3-7 0 0,-3-5-128 15,0-6 128-15,-3-9 0 0,-3-9 0 0,0-3 0 16,-4-7 0-16,-1-1 0 0,-1-3 0 0,-4-6 0 16,-2-2 0-16,-1-6 0 0,-3-8 0 0,-2-2 0 15,-3-9 0-15,0 0 0 0,-7-11 160 0,-2-9-160 16,-1-8 160-16,-4-7-160 0,-4-5 128 0,-3-7-128 16,-2-13 0-16,-6-8 144 0,-1-14-144 0,-3-3 0 15,-4-3 0-15,1-7 0 0,-1-7 0 0,1-1 0 0,2-2 0 16,2 2 0-16,0 5 0 0,2-1 0 0,1-8 0 0,3 4 0 15,-2 2 0-15,0-4 0 16,-2-3 0-16,0-5 0 0,2 0 0 0,-1 1 0 0,-5 2 0 0,3 1 0 16,2 0 0-16,2 12 0 0,2 8 0 0,6 12 0 15,2 8 0-15,3 8 0 0,1 12 0 0,2 5 0 16,2 9 0-16,3 7 0 0,1 1 0 0,-1 5 0 16,1 5 0-16,1 1 0 0,1 7 0 0,3 9 0 15,0 0 0-15,0 0 0 0,0 0 0 0,0 0 0 16,-2 12-128-16,4 10 128 0,3 7 0 0,3 10 0 15,2 11 0-15,3 11 0 0,2 6-144 0,4 17 144 16,4 18 0-16,5 7 0 0,4 4 0 0,6 16 0 16,1 12 0-16,3 0-128 0,4-3 128 0,1 2 0 15,0 4 0-15,0-10 0 0,-1-9 0 0,0-2 0 0,-1 1 0 16,-1-14 0-16,-1-8 0 0,-5-11 0 0,-5-4 0 16,-1-5 0-16,0 1 0 0,-4-5 0 0,-3-6 0 15,-2-7 0-15,-2-8 0 0,0-4 0 0,-3-2 0 0,-1-2 0 16,0-7 144-16,-1-3-144 0,-2-2 128 0,-3-5-128 15,0-3 0-15,-5-6 128 0,1-3-128 0,-3-7 128 16,-4-13-128-16,0 0 128 0,0 0 0 0,-4-14-128 16,-3-8 192-16,-2-8-64 0,-5-10-128 0,-1-6 0 15,-1-2 144-15,-1-3-144 0,-1-2 0 0,2-6 0 16,-1-7 0-16,0-6 128 0,-3-6-128 0,3-2 0 16,-5 4 0-16,-1-13 0 0,-4-10 0 0,-2-7 0 15,-1-4 0-15,-5-3 0 0,-3-7 0 0,-1-4 0 0,-2-6 0 16,-2-5 0-16,-4 2 0 0,4 1 0 15,3-1 0-15,5 17 0 0,-1 9 0 0,6 8 0 0,3 7 0 16,4 13 0-16,3 9 0 0,-1 9 0 0,1 13 0 0,4 2 0 16,-1 7 0-16,2 2 0 0,3 1 0 0,2 6 0 15,-1 6 0-15,3 2 0 0,2 6 0 0,1 2 0 16,1 1 0-16,3 7 0 0,1 6 0 0,0 0 0 16,0 0 0-16,0 0 0 0,7 11-144 0,5 12 144 15,0 2 0-15,4 12 0 0,1 9 0 0,4 12 0 16,2 14 0-16,3 14 0 0,4 12 0 0,1 10 0 15,2 10-144-15,4 8 144 0,4 5 0 0,1 0 0 16,0-8 0-16,0 0 0 0,1-1 0 0,0-6 0 16,-1-13 0-16,-1 3 0 0,-3-1 0 0,-1-3 0 15,0-4 0-15,-4-12 0 0,-3-8 0 0,-2-8 0 0,-2-3 0 0,-2-4 0 16,0-7 0-16,-2-4 0 0,-5-8 0 0,-1-6 0 16,-2-5 0-16,-3-5 0 0,-3-8 0 15,-3-5 0-15,-3-7 0 0,-2-8 144 0,0 0-16 0,-6-5-128 16,-4-13 192-16,-4-9-64 0,-3-4-128 0,-4-10 128 15,-5-3-128-15,3-9 128 0,-1-1-128 0,1 2 0 16,-2 2 0-16,2-1 128 0,0 0-128 0,-2-7 0 16,0-3 0-16,0-9 0 0,-4-2 0 0,0-1 0 15,-1-2 0-15,0-10 0 0,-3-9 0 0,-2-10 0 16,-1-9 0-16,-3-4 0 0,-2-7 0 0,4-3 0 16,4-2 0-16,2-1 0 0,-1 3 0 0,7 1 0 15,2 3 0-15,5 13 0 0,2 15 0 0,6 10 0 16,-2 11 0-16,4 16 0 0,1 7 0 0,-1 13 0 15,-1 6 0-15,3 9 0 0,1 4 0 0,-1 8 0 0,0 8 0 0,6 3 0 16,-8 5 0-16,1 12 0 0,2 11 0 0,0 10 0 16,0 9 0-16,2 12 0 0,3 6 0 0,3 15 0 15,-1 8 0-15,4 10 0 0,2 11 0 0,6 9 0 16,6 7 0-16,4 7 0 0,1 9 0 0,4 5 0 16,3 6 0-16,1-6 0 0,3-4 0 0,1-1 0 15,1-1 0-15,0-10 0 0,-1-8 0 0,-2-8 0 16,0-3 0-16,-2-8 0 0,0-4 0 0,0-14 0 15,0-10 0-15,-4-8 0 0,-3-2 0 0,-4-5 0 16,1-3 0-16,-4-6 0 0,0-3 0 0,-1-7 0 16,-3-7 0-16,-3-7 0 0,-2-8 0 0,-1-6 0 15,-3-7 0-15,-6-6 0 0,0 0 0 0,4-15 0 16,-4-8 0-16,-4-11 0 0,-1-6 0 0,-5-11 0 16,-3-6 0-16,-1-4 0 0,-2 2 0 0,-2-9 0 0,0-2 0 15,-2-3 0-15,0-2 0 0,-5 0 0 0,-3 2 0 0,1-2 0 16,-3-1 0-16,-2-4 0 0,-3-8 0 0,1-2 0 15,-2-2 128-15,-1-3-128 0,-2-3 0 0,-1-7 0 16,0-7 0-16,-1 0 0 0,-1 4 0 0,0-7 0 16,-2-3 0-16,3 6 0 0,3 11 0 0,6 9 0 15,5 10 0-15,7 8 0 0,2 8 0 0,5 10 0 16,-1 6 0-16,6 11 0 0,1 5 0 0,2 7 0 16,0 9 0-16,3 8 0 0,-1 2 0 0,3 8 0 15,0 0 0-15,1 17 0 0,2 9 0 0,3 10 0 16,3 9 0-16,4 10 0 0,3 12 0 0,3 2 0 0,3 6 0 15,5 14 0-15,-1 14-128 0,9 5 128 0,4 7 0 16,4 12 0-16,3 11 0 0,0 2 0 0,0 0 0 0,-1 0 0 16,1-2 0-16,0-7 0 0,-3-12 0 0,-1-2 0 15,-1-6 0-15,-4-4 0 0,-3-5 0 0,-4-12 0 16,-4-10 0-16,-2 0 0 0,-2-5 0 0,-2-2 0 16,-1-5 0-16,-1-5 0 0,-3-9 0 0,-2-7 0 15,-2-7 0-15,-2-6 0 0,-3-6 0 0,-1-9 0 16,-1-6 0-16,-4-13 0 0,0 0 0 0,-1-12 0 15,-3-7 0-15,-3-15 0 0,-4-11 128 0,-3-13-128 16,-3-13 0-16,-2-7 0 0,-2-8 0 0,1-1 0 16,-3 1 0-16,-1-6 0 0,-2-3 0 0,2 4 0 15,-1 3 0-15,-2-1 0 0,0-3 0 0,0-4 0 16,0-2 0-16,-1 0 0 0,0 4 128 0,-4 0-128 16,-2-9 0-16,-1 1 0 0,1 1 0 0,0-2 0 15,-7 4 0-15,3 1 128 0,2 1-128 0,6 9 0 0,5 7 0 0,3 12 0 16,3 10 0-16,4 7 0 0,1 8 0 15,2 6 0-15,3 10 0 0,2 7 0 0,0 5 0 16,3 5 0-16,4 11 0 0,0 0 0 0,0 0 0 0,0 0 0 16,3 21 0-16,2 11 0 0,4 8 0 0,1 9 0 15,2 8 0-15,3 13 0 0,4 14 0 0,4 10 0 16,3 8 0-16,4 11 0 0,3 10-128 0,4 6 128 16,3 2 0-16,4 2 0 0,-1 7 0 0,3-10 0 15,-3-8 0-15,-1-8 0 0,-4-8 0 0,-1-6 0 16,-3-7 0-16,-2-8 0 0,-4-13 0 0,-4-3 0 15,-4-9 0-15,-2-4 0 0,-3-4 0 0,-2-6 0 0,-3-8 0 0,-1-8 0 16,-3-6 0-16,1-7 0 0,-1-8 0 16,-6-9 128-16,0 0-128 0,-1-8 0 0,-3-11 144 0,-2-11-144 15,-4-9 128-15,-2-8-128 0,-4-6 128 0,-6-8-128 16,-2-9 0-16,-7-14 0 0,-4-14 0 0,-5-2 128 16,-3 0-128-16,0-12 0 0,-2-10 0 0,2 0 0 15,0 0 0-15,5 2 0 0,1 1 0 0,4 2 128 16,1 6-128-16,3 3 0 0,-2 3 0 0,3-2 0 15,3-3 0-15,0 5 0 0,0 7 0 0,3 2 0 16,-1-1 0-16,2 3 0 0,6 9 0 0,-1 10 0 16,4 15 0-16,4 7 0 0,-2 4 0 0,5 6 0 15,0 6 0-15,0 4 0 0,0 8 0 0,2 1 0 16,1 4 0-16,-1 5 0 0,1 5 0 0,2 10 0 16,0 0 0-16,0 0 0 0,0 0 0 0,0 0 0 15,5 20 0-15,-1 11 0 0,1 7 0 0,4 8-128 16,0 7 128-16,5 16 0 0,0 16 0 0,6 10 0 0,5 8 0 0,5 9 0 15,3 8 0-15,3 4-128 0,5 8 128 0,2 2 0 16,2-1 0-16,2 1 0 0,2-5 0 0,2-4 0 16,-2-6 0-16,-1-7-128 0,0-5 128 0,-2-12 0 15,-3-9 0-15,-5-10 0 0,-5-2 0 0,-1-5 0 16,-3-2 0-16,-1-6 0 0,-4-7 0 0,-2-5 128 16,-4-5-128-16,-2-7 128 0,-2-9-128 0,-1-3 0 15,-3-6 128-15,-2-7-128 0,-8-12 144 0,0 0-144 16,0 0 192-16,0 0-192 0,-3-17 128 0,-4-9-128 15,-5-11 0-15,-3-15 0 0,-4-11 0 0,-4-5 128 16,-2-11-128-16,-5-2 0 0,-3-6 128 0,-4-11-128 0,-7-9 0 0,0 3 0 16,-1 3 128-16,1-6-128 0,-1-5 0 0,2-1 0 15,-2 2 0-15,6 3 0 16,0 3 0-16,0-2 0 0,5-4 0 0,-2 8 0 0,2 8 0 0,1 1 0 16,1 0 0-16,2 5 0 0,-1 4 0 0,5 7 0 15,4 16 0-15,3 5 0 0,4 7 0 0,-1 7 0 16,5 10 0-16,2 5 0 0,1 8 0 0,1 2 0 15,2 8 0-15,1 3 0 0,4 7 0 0,0 0-144 16,0 0 144-16,3 17 0 0,3 7-144 0,1 10 144 16,5 9 0-16,4 15-144 0,2 12 144 0,8 12 0 15,4 19-128-15,6 13 128 0,7 11 0 0,4 14 0 16,4 15-144-16,5 8 144 0,2 7 0 0,2 0-144 16,1-7 144-16,1-3 0 0,2-6 0 0,-6-15 0 15,-7-16 0-15,-6-11 0 0,-6-7 0 0,-3-11 0 0,-7-9 0 16,-4-14 0-16,-4-12 0 0,-4-4 0 0,-1-3 0 0,-4-10 0 15,-1-4 0-15,-4-5 0 0,-2-9 0 0,-1-8 0 16,-3-3 0-16,-1-12 128 0,0 0-128 0,-7-16 0 16,-2-10 128-16,-6-9-128 0,-2-8 0 0,-5-9 128 15,-2-5-128-15,-4-14 0 0,-2-14 0 0,-6-7 128 16,-3-3-128-16,-4-10 0 0,-8-4 0 0,0-8 0 16,0-4 0-16,-1 2 128 0,0-4-128 0,2-2 0 15,6-2 0-15,2 6 0 0,2 11 0 0,0-5 0 16,0 0 0-16,2 7 0 0,3 5 0 0,0 0 0 15,1 0 0-15,3 1 0 0,5 7 0 0,2 12 0 16,6 12 0-16,1 11 0 0,3 7 0 0,5 7 0 16,3 9 0-16,1 7-128 0,0 4 128 0,4 6 0 15,1 5 0-15,0 3 0 0,0 12 0 0,0 0-128 0,0 0 128 0,10 19 0 16,1 10 0-16,3 13-160 0,4 9 160 0,4 14 0 16,2 9 0-16,5 15-128 0,7 14 128 0,2 10 0 15,6 11 0-15,5 12 0 0,1 11 0 0,3-1 0 16,-5 1 0-16,3-7-128 0,0-4 128 0,-2-11 0 15,-3-11 0-15,-5-7 0 0,-5-12 0 0,-4-8 0 16,-1-12 0-16,-6-11 0 0,-6-8 0 0,-5-7 0 16,0-10 0-16,-4-7 0 0,-2-11 0 0,-2-7 0 15,-6-14 0-15,0 0 144 0,0-11-144 0,-4-9 128 16,-4-10-128-16,-5-9 192 0,-6-12-192 0,-7-14 192 16,-4-19-192-16,-7-8 0 0,-5-13 144 0,-10-17-144 15,-3-16 0-15,-2-10 128 0,-1-4-128 0,4-5 0 0,6-1 0 16,9 20 0-16,4 23 0 0,6 10 128 0,6 15-128 0,4 16 0 15,4 12 0-15,5 16 0 0,-1 11 0 16,4 9 0-16,2 11 0 0,0 6 0 0,5 9 0 0,0 0 0 16,-4 9 0-16,3 8 0 0,1 8 0 0,2 7 0 15,2 7 0-15,2 2 0 0,1 3-288 0,4-2 32 16,2-5 0-16,7 0 0 16,3-3-2528-16,4-4-496 0</inkml:trace>
  <inkml:trace contextRef="#ctx0" brushRef="#br2" timeOffset="-27488.19">26367 10716 10079 0,'0'0'448'0,"0"0"80"0,0 0-528 0,0 0 0 0,0 0 0 0,0 0 0 16,0 0 1152-16,0 0 112 0,0 0 16 0,0 0 16 16,0 0-480-16,0 0-112 0,0 0 0 0,0 0-16 15,13 5-128-15,-2 2-32 0,3-1 0 0,1 1 0 16,1 0-176-16,1-1-32 0,0 4-16 0,3-1 0 16,2 4-176-16,-1-3-128 0,2 3 144 0,0-1-144 15,-1-3 128-15,-2 3-128 0,-2 2 0 0,-4-2 144 16,-1 4-144-16,-7-2 0 0,-1 0 0 0,-4 0 0 15,-3-1 0-15,-5 1 0 0,-4 0 128 0,-4-1-128 16,-4-5 400-16,-5 3 0 0,-4-2 0 0,0 1 0 0,0-6-64 16,2 1-16-16,2 0 0 0,0-1 0 0,1-3-320 0,1 2 0 15,2-1 0-15,2 1 0 0,1-2 144 0,6 3-144 16,11-4 192-16,0 0-7184 16,0 0-1440-16</inkml:trace>
  <inkml:trace contextRef="#ctx0" brushRef="#br2" timeOffset="-27054.3">26696 10881 19343 0,'0'0'1728'0,"0"0"-1392"0,0 0-336 0,0 0 0 16,0 0 0-16,0 0 144 0,-13 4-144 0,1 1 0 15,-1 0 208-15,-1 0-64 0,-5 7-16 0,0-5 0 16,-3 1 160-16,-2-2 32 0,-3 3 0 0,-3-1 0 16,1 2 128-16,-3-1 16 0,-4 1 16 0,1-2 0 15,-3 7 192-15,-2-6 32 0,0-2 16 0,-1-2 0 16,-1 3-144-16,-1-3-48 0,-3-2 0 0,3-1 0 16,1-1-192-16,-1 1-32 0,-6 0-16 0,-2 2 0 15,-2-4-64-15,-5-2-16 0,-6-4 0 0,-1 1 0 16,2-1-64-16,0 0-16 0,2 1 0 0,2 1 0 15,-1-4 0-15,1 2-128 0,1-1 192 0,3-3-64 16,4 3 192-16,6-1 16 0,-2 4 16 0,5-1 0 16,0 0-160-16,1 1-16 0,0 0-16 0,1 2 0 0,0 1-160 0,1-2 128 15,-1-3-128-15,2 2 128 0,1 1-128 0,2 1 0 16,-1 1 0-16,2-1 0 0,1 0 0 0,1 4 128 16,3 2-128-16,2-1 0 0,0 0 160 0,2 0-160 15,-3-1 192-15,5 2-192 0,0-1 128 0,3-1-128 16,2 0 0-16,3 0 0 0,4 1-208 0,11-3-112 15,-8 6 0-15,8-6-13872 0</inkml:trace>
  <inkml:trace contextRef="#ctx0" brushRef="#br2" timeOffset="-26123.42">21474 10051 13823 0,'0'0'1216'0,"0"0"-960"16,3-11-256-16,1 2 0 0,-4-1 960 0,0 10 128 16,6-7 48-16,-6 7 0 0,9-7-192 0,0 3-48 15,-9 4 0-15,13-2 0 0,1 1-368 0,0 1-80 16,0 1 0-16,1 5-16 0,1 2-160 0,1 4-16 16,-3 2-16-16,2 5 0 0,0 3 80 0,-1 4 32 15,0 3 0-15,0 1 0 0,-1 0-32 0,0 3-16 0,2-2 0 0,-1 1 0 16,-2-1-80-16,-2 2-16 15,0-1 0-15,0-4 0 0,-3-1-80 0,-1-6-128 16,0-2 176-16,-1-1-176 0,-4-1 128 0,1-3-128 0,-3-3 0 0,0 1 0 16,0-12 208-16,0 0-64 0,-3 11-16 0,3-11 0 31,0 0-1376-31,0 0-288 0,0 0-48 0,-11-6-16 0</inkml:trace>
  <inkml:trace contextRef="#ctx0" brushRef="#br2" timeOffset="-25842.97">21957 10060 15375 0,'0'0'672'0,"8"-6"160"0,-2 0-672 0,-6 6-160 16,11-8 0-16,-11 8 0 0,6-4 832 0,-6 4 144 15,0 0 32-15,0 0 0 0,0 0-432 0,-4 7-96 16,-6 5-16-16,-3 3 0 0,-2 2 160 0,-3 2 16 15,-3 2 16-15,-2 3 0 0,-1 1 96 0,-2-1 16 16,1 1 0-16,-3 3 0 0,-2 3-80 0,3-2-16 16,-1 4 0-16,1-1 0 0,0-1-336 0,2-1-64 15,-1-1-16-15,3-1 0 0,2-5-128 0,3-3-128 16,2 0 192-16,3-2-192 0,1-3 176 0,5 2-176 16,0-3 160-16,4-3-160 15,3-11-1664-15,0 0-448 0</inkml:trace>
  <inkml:trace contextRef="#ctx0" brushRef="#br2" timeOffset="-25631.85">22146 10567 26719 0,'-18'8'1184'0,"5"-2"240"0,-1 4-1136 0,0 3-288 0,1 3 0 0,1 4 0 15,-1 1 512-15,0 2 32 0,1 2 16 0,-1 0 0 16,-1-1-336-16,1 2-64 0,0-3-16 0,2 1 0 16,1 1-144-16,2-3 128 0,3 6-128 0,3-6 128 15,0-3-2304-15,4-4-480 0</inkml:trace>
  <inkml:trace contextRef="#ctx0" brushRef="#br2" timeOffset="-21473.45">22944 9961 11967 0,'6'-4'1072'0,"2"-1"-864"16,2 0-208-16,1 0 0 0,2-2 1184 0,-1 2 192 15,-2 1 32-15,-1-2 16 16,-2 2-432-16,-7 4-96 0,0 0 0 0,0 0-16 0,0 0-464 0,0 0-96 15,0 9 0-15,-4-2-16 0,-6 3 16 0,-1-3 0 16,-4 6 0-16,-3 0 0 0,-1 1 64 0,-2 2 32 16,-2 2 0-16,2 1 0 0,-2 1-16 0,0 2 0 15,0 0 0-15,-1-2 0 0,-1-2-112 0,1 0-32 16,-1-1 0-16,1-1 0 0,-2-1 64 0,1-2 0 16,2-1 0-16,2 1 0 0,2-4-64 0,2 1 0 15,2-4 0-15,4 3 0 0,2-1-96 0,4-2-32 16,1 1 0-16,4-7 0 0,0 0-128 0,0 0 192 15,6 5-192-15,2 1 192 0,1-1-64 0,1-1-128 16,3 0 192-16,1 1-64 0,1 1-128 0,1-2 128 16,1 1-128-16,1 2 128 0,1-2-128 0,0 0 0 15,0-1 0-15,1 1 0 0,1-2 0 0,-1 0 0 16,-2 1 0-16,6 1 0 16,-4-3-1280-16,-3 1-352 0,-3-2-64 0</inkml:trace>
  <inkml:trace contextRef="#ctx0" brushRef="#br2" timeOffset="-21079.21">23642 9972 22687 0,'0'0'1008'0,"2"-7"208"0,1-6-976 15,-3 4-240-15,-2-1 0 0,2 10 0 0,0 0 416 0,-7-3 32 16,-3 2 16-16,-4 1 0 0,-4 3-64 0,-5 2-16 16,-2 1 0-16,-2 0 0 0,-1 6 0 0,-1-1 0 15,2 4 0-15,2 2 0 0,-2 1-96 0,5 2-32 16,3 4 0-16,1 0 0 0,2 1 0 0,4 1-16 16,4 0 0-16,2 0 0 0,5-3-32 0,2-1 0 15,6-2 0-15,4 7 0 0,6-8 96 0,2-4 16 16,1-3 0-16,6-2 0 0,2-6 144 0,5-1 48 15,2-1 0-15,2-4 0 0,-1-3-208 0,2-2-48 16,-6-6 0-16,-3-1 0 0,-1-2 16 0,-5-4 0 16,-3-1 0-16,-7 4 0 0,-2-3 176 0,-1-7 48 15,-2-1 0-15,-3-5 0 0,-2-1-192 0,-5 1-48 16,-3 1 0-16,-2 2 0 0,-4-2-128 0,-3 4-128 16,-3 4 192-16,-2 3-192 0,-2 5 0 0,1 3 0 15,-2 4-240-15,-11-1 80 16,0 8-1760-16,4 5-368 0,4 9-64 0</inkml:trace>
  <inkml:trace contextRef="#ctx0" brushRef="#br2" timeOffset="-20484.58">21351 11581 16127 0,'5'-10'704'0,"-5"10"160"0,8-6-688 0,-1-1-176 0,0 1 0 0,-7 6 0 16,9-6 944-16,-9 6 144 0,12-1 48 0,0 1 0 0,-12 0-624 0,11 7-112 15,-1 2-16-15,1 4-16 0,-3-1-16 0,4 2 0 16,-3 3 0-16,1 3 0 0,0 6 96 0,2-2 0 15,2 3 16-15,0-3 0 0,1 4-80 0,0-3-32 16,2 3 0-16,-2-5 0 0,-1-4-176 0,-1 3-48 16,-2-1 0-16,0 1 0 0,0-4 0 0,-2-4-128 15,-1-2 192-15,0 0-64 0,0-6 48 0,1-1 0 16,-9-5 0-16,11 4 0 0,0-1-176 0,2-6-192 16,-4-5 32-16</inkml:trace>
  <inkml:trace contextRef="#ctx0" brushRef="#br2" timeOffset="-20251.73">21846 11496 11055 0,'2'-21'480'0,"-1"9"112"0,1-3-464 0,0 0-128 0,-1 1 0 0,3 4 0 16,-2-1 2560-16,-2-170 512 0,0 362 80 0,0-181 32 16,0 0-2224-16,0 0-432 0,0 0-80 0,-6 12-32 15,-2-2-112-15,-3 6-32 0,-1 5 0 0,-2 3 0 16,-2 0 272-16,1 4 48 0,-1-3 16 0,-1 6 0 15,1 0-256-15,0 2-48 0,-1 0-16 0,0 0 0 16,1 1-112-16,-1-1-32 0,0-4 0 0,3 0 0 16,2-1-144-16,0-2 192 0,1-2-192 0,2-1 192 15,3-4-192-15,3-6 0 0,3-3 0 0,0-10-8576 16,6 10-1760-16</inkml:trace>
  <inkml:trace contextRef="#ctx0" brushRef="#br2" timeOffset="-19891.82">22082 11851 24063 0,'0'0'1072'0,"0"0"208"0,0 0-1024 0,0 0-256 15,0 0 0-15,0 0 0 0,0 0 624 0,5 6 64 0,5-3 16 0,2 2 0 16,-1 2-320-16,2 0-48 15,0 0-16-15,-1 2 0 0,0 2-176 0,-2 1-144 0,-1 5 192 0,-2-2-192 16,0 0 0-16,-3-1 0 0,-4-1 0 0,-2 1 0 16,0 1 368-16,-2 2-48 0,-2-3 0 0,-3 0 0 15,-3 3 384-15,-2 0 64 0,3-2 0 0,-2-1 16 16,-1-1-112-16,3-3-32 0,1 2 0 0,3-2 0 16,7-10-240-16,0 0-48 0,1 10-16 0,-1-10 0 15,9 6-16-15,3 1-16 0,0-6 0 0,2-2 0 16,4-2-64-16,4-1-16 0,-1-2 0 0,2 3 0 15,3 0-224-15,-3-1 176 0,0-1-176 0,-2 0 160 16,1-3-160-16,-6 2-224 0,0 0 48 0,-2-1 16 31,-2-1-2016-31,-2 2-416 0,-2-3-80 0,-2 1-11168 0</inkml:trace>
  <inkml:trace contextRef="#ctx0" brushRef="#br2" timeOffset="-19337.62">22701 11248 10127 0,'0'0'896'0,"-10"-2"-704"0,1-3-192 0,1 1 0 16,8 4 2224-16,0 0 400 0,-9 1 96 0,9-1 16 15,-8 3-1568-15,8-3-304 0,0 0-64 0,-6 7-16 16,6-7-240-16,0 0-48 0,2 11-16 0,2 0 0 16,2 0 32-16,4-4 0 0,3 0 0 0,2 1 0 15,3-4 0-15,1 1 0 0,0 1 0 0,1-1 0 16,3-1-96-16,1 1-16 0,-1 2 0 0,1-4 0 0,0 3-16 0,-1 0 0 16,-2-1 0-16,-2 0 0 15,-4 3-144-15,-2-2-48 0,-3-1 0 0,-2 4 0 0,-2-3-192 0,-2 6 128 16,-2-5-128-16,-3 5 0 0,-3-2 256 0,-2 3-64 15,-3 1 0-15,-1-2 0 0,-3-3 144 0,-2 5 32 16,-3-1 0-16,0 0 0 0,-1 1-80 0,-1 1-16 16,-2-6 0-16,2 4 0 0,1 1-96 0,1-2-32 15,1-3 0-15,3 1 0 0,2-3-16 0,-1 0 0 16,4 1 0-16,9-8 0 0,-9 4-128 0,9-4-144 16,0 0 144-16,0 0-208 15,0 0-2448-15,0 0-480 0,13-14-112 0,0 6-9248 0</inkml:trace>
  <inkml:trace contextRef="#ctx0" brushRef="#br2" timeOffset="-18974.7">23527 11359 18431 0,'-16'-9'1632'0,"3"7"-1312"0,-4-1-320 0,2 3 0 15,-3 0 1984-15,1 4 320 0,-2 5 64 0,-2 0 0 16,2 2-1472-16,1 3-288 0,1-3-64 0,3 5-16 16,0 1-368-16,3 1-160 0,3 0 128 0,1-1-128 15,2-1 0-15,3 2 128 0,2-2-128 0,2 0 0 16,3-7 192-16,3 1-32 0,3-4-16 0,3 2 0 16,1-6 208-16,3 0 32 0,0-4 16 0,2 0 0 15,1-1 256-15,0-2 48 0,1 0 16 0,0-3 0 0,0-3-16 16,0-3 0-16,0 1 0 0,-2 2 0 0,-2-4-96 0,-2-3-32 15,-4-1 0-15,-3-2 0 0,-3-2 0 0,-3 2 0 16,-3-1 0-16,-4 2 0 0,-4-3-192 0,-2 1-64 16,-3 2 0-16,-5 2 0 0,1 3-192 0,-1 4-128 15,0-1 128-15,-2 5-128 0,-1-4-144 0,2 8-112 16,-1 1 0-16,2 1-16 16,0 0-2176-16,4 1-432 0,3 1-96 0</inkml:trace>
  <inkml:trace contextRef="#ctx0" brushRef="#br2" timeOffset="-16870.44">24248 9435 11167 0,'0'0'496'0,"0"0"96"0,4-9-464 0,0-2-128 0,-1 5 0 0,1-3 0 16,-1 2 1024-16,-3 7 176 0,4-5 32 0,-4 5 16 16,0 0-448-16,0 0-96 0,0 0 0 0,0 0-16 15,0 0-304-15,0 0-48 0,0 0-16 0,0 0 0 16,0 0 96-16,-3 6 16 0,0 1 0 0,1 4 0 15,-1 0 16-15,1-1 16 0,-1 4 0 0,3 2 0 16,-1 1-64-16,0 4-16 0,-2-2 0 0,2 5 0 0,0 1 32 0,-1 1 0 16,1 3 0-16,0 12 0 0,-2-1 96 0,1 1 32 15,-1-2 0-15,-1 2 0 0,1 6-112 0,-2-4-32 16,-2 3 0-16,-2 0 0 0,0 1-144 0,1 1-16 16,0-2-16-16,0 2 0 0,2 0-96 0,1-2-128 15,-3 3 176-15,2-8-176 0,-1-2 192 0,1 1-64 16,-2 1 0-16,1 0-128 0,-2-3 272 0,-1 5-48 15,0-2-16-15,-1 2 0 0,0 0 0 0,1-3 0 16,1-4 0-16,0 0 0 0,1 1 16 0,2-3 0 16,0-1 0-16,1-2 0 0,0-5 128 0,-1 6 32 15,1 0 0-15,0-2 0 0,0 1-128 0,0 2-32 16,0 0 0-16,0-1 0 0,0-2-48 0,0 1-16 16,0-1 0-16,1-2 0 0,0 3-160 0,0-5 160 15,3 2-160-15,-3-2 160 0,3-1-160 0,0-2 160 16,-1 3-160-16,2-1 160 0,0-1 0 0,2 2 0 0,-1-2 0 0,0 2 0 15,3 0-32-15,-3 2 0 0,1-3 0 0,-2 3 0 16,0-2 0-16,0 3-128 0,0-4 192 0,-2 3-64 16,1-2-128-16,-3 3 0 0,2-5 0 0,0 1 0 15,1 2 0-15,-1-3 0 0,-2 2 0 0,1-2 0 16,-1 4 0-16,2-1 0 0,-2 2 0 0,1-1 0 16,1 1 0-16,-1 0 0 0,1-3 0 0,-1-1 0 15,1 2 0-15,-1-3 0 0,1 1 128 0,-1-3-128 16,1-2 0-16,-2-1 0 0,0 0 144 0,1-1-144 15,2-3 208-15,0 1-16 0,-2-2-16 0,1-2 0 0,-2 1-16 0,-1 2 0 16,2 1 0-16,1-1 0 0,-2-5-32 0,1 3-128 16,1 5 192-16,-2-4-64 0,-1-3-128 0,1 3 128 15,0 1-128-15,1 0 128 0,-2-3-128 0,1-1 0 16,0-1 0-16,-1-3 0 0,0 0 128 0,0 2-128 16,5-9 0-16,-5 5 128 0,5-5 32 0,0 0 0 15,-7 8 0-15,7-8 0 0,0 0-32 0,0 0-128 16,0 0 192-16,-9 3-64 0,9-3-128 0,-7 1 160 15,7-1-160-15,-11 1 160 0,5 2-160 0,-1-2 0 16,-4-1 0-16,2 3 0 0,1-1 0 0,-3 2 0 16,-1-2 128-16,-1 1-128 0,-1 0 0 0,0 0 0 15,-1 2 0-15,-1-1 0 0,-1-1 128 0,-2 2-128 0,-6 1 0 16,1 1 128-16,-1-2-128 0,-1 1 160 0,0 0-160 16,-3-1 160-16,-2 3-160 0,-1-3 0 0,0 0 144 0,-2 3-144 15,-3-2 128-15,-3 1-128 0,-4-1 160 0,0-2-160 16,-2 1 144-16,-3 1-144 0,-5-2 128 0,1-1-128 15,2 3 128-15,0 0-128 0,-1-1 128 0,1 0-128 16,0-1 128-16,2 1-128 0,-1-1 0 0,-3 0 128 16,-1-4-128-16,-2-1 0 0,3-1 144 0,1 1-144 15,-1 1 0-15,-1-1 128 0,3-2-128 0,3 1 0 16,2-3 0-16,1 0 144 0,-1 0-144 0,4-2 0 16,4 0 128-16,1-2-128 0,1 4 0 0,3-2 0 15,1-3 176-15,3 1-176 0,0-1 160 0,2 1-160 16,3-2 0-16,0-1 0 0,1 1 0 0,1-1 0 15,1 3 0-15,2-2 0 0,1 1 0 0,0 0 0 0,-1-3 0 0,1 0 0 16,0 3 0-16,1-3 0 0,-1 1 0 0,0 1 0 16,2-3 0-16,2 0 0 0,0 3 0 0,2-2 0 15,-1-2 0-15,2 4 0 0,1 2 0 0,2-4 0 16,-1-1 0-16,3 3 0 0,1-3 192 0,0 2-48 16,1 5-16-16,0-6 0 0,0-1-128 0,1 1 0 15,-3-1 0-15,4-4-176 0,-3 1 176 0,4-1 0 16,-3 0 0-16,-1-1 0 0,-3-4 0 0,2-2 128 15,-2 0-128-15,0-5 0 0,1-1 0 0,-1 1 0 16,-1-4 0-16,0-1 128 0,-1 0-128 0,1-1 0 16,0 2 0-16,2-3 0 0,-2-1 0 0,0-4 0 0,0-1 0 0,3-3 128 15,-3-1-128-15,0-5 0 0,0-2 0 16,-2 1 0-16,0-2 128 0,0 2-128 0,0 0 128 0,-2-3-128 16,0-2 0-16,0-1 0 15,5-1 0-15,-1 19-128 0,1-7 128 0,-2 1 0 0,1 0 0 0,-1-4 0 16,1 0 0-16,0 0 0 15,-1-1 160-15,1 0-160 0,-1 1 0 0,0 4 0 16,-1 0-128-16,1 4 128 0,-1-3 0 0,1 6-128 16,-1 1 128-16,1 1 0 0,3 0 0 0,-1 0 0 15,0 1 0-15,2-1 0 0,1 1-128 0,1 2 128 16,2 0 0-16,2 1 0 0,0 0-144 0,2 2 144 0,2 1 0 16,0 5-144-16,1-1 144 0,0 3-128 15,-1 0 128-15,1 2-128 0,0 2 128 0,0-1 0 0,0 2 0 0,0 2 0 16,2 1 0-16,-5 2 0 0,3 2 0 0,0 3 0 15,0-1 0-15,-2 3 0 0,1-2 0 0,0 3 0 16,-2 1 0-16,1-3 0 0,-1 2 0 0,2 2 0 16,-4 4 0-16,5-6 0 0,-1-2 0 0,1 4 0 15,-1 0 0-15,1-1 0 0,-1 0 0 0,1 1 0 0,0-2 0 16,1 1 0-16,1 0 0 0,-2 1 0 0,-5 4 0 0,0 0 0 16,6-6 0-16,-6 6 0 0,0 0 0 0,0 0-208 15,0 0 80-15,0 0 128 0,0 0 0 0,8-3 0 16,-8 3 0-16,0 0 0 0,8-1 0 0,1-2 0 15,0 2 0-15,3-1 0 0,0-3 0 0,5 1 0 16,2-3 0-16,4 2 0 0,2-4-128 0,3 2 128 16,5-3 0-16,-1-2 0 0,5-1 0 0,6-2 0 15,4 0 0-15,7-3 0 0,8-1 0 0,7 0 0 16,7-1 0-16,9-2 0 0,9-2 0 0,5 0 0 16,4-5 0-16,8 2 0 0,7-1 0 0,5 2 0 15,2-3 0-15,2 8 0 0,1 0 0 0,2 3 0 16,1 2 0-16,-1 1 0 0,-1 2 0 0,0 5 0 15,-4-1 0-15,-6 4 0 0,-6 3 0 0,-8 2 0 16,-2 0 0-16,-7 1 0 0,-14 3 0 0,-12 4 0 16,-8-2 0-16,-7 4 0 0,-9-1 0 0,-9 4 0 15,-8-2 0-15,-6 3 0 16,-8 1-3328-16,-9 2-688 0,-11 17-144 0,-15-6-16 0</inkml:trace>
  <inkml:trace contextRef="#ctx0" brushRef="#br2" timeOffset="-16034.54">13949 18553 10127 0,'0'0'896'0,"0"0"-704"0,0 0-192 0,0 0 0 15,0 0 2592-15,0 0 480 0,0 0 112 0,0 0 16 16,-5 13-1904-16,0 5-368 0,-1 3-80 0,-1 6-16 16,1 0-112-16,0 4-16 0,-2 4-16 0,0 3 0 15,1-1-240-15,-1 3-32 0,-2 6-16 0,0 3 0 16,4-5-16-16,-6 3-16 0,2-2 0 0,-2-1 0 16,1-3-112-16,1-3 0 0,0-6-16 0,0-1 0 15,-1-3 16-15,2-1 0 0,-1-7 0 0,1-1 0 16,3-2-48-16,1-2 0 0,1-6 0 0,0 0 0 15,4-9-208-15,0 0 0 0,0 0 0 0,0 0 0 16,-9 1-2208-16,9-1-480 16,-11-9-112-16</inkml:trace>
  <inkml:trace contextRef="#ctx0" brushRef="#br2" timeOffset="-15132.91">13707 18718 18431 0,'0'0'1632'0,"2"-14"-1312"16,4-3-320-16,3-2 0 0,2-4 912 0,2 2 112 16,5 4 32-16,5-1 0 0,4 0 0 0,6 0 0 15,4-1 0-15,7 0 0 0,6 0-288 0,6-1-48 16,6-1-16-16,5 1 0 0,5 0-64 0,1-2-32 16,4 3 0-16,5 2 0 0,5 3-176 0,0 0-48 0,2 1 0 0,2 1 0 15,0 3-80-15,4 4-32 0,1 0 0 16,2 0 0-16,0-3-96 0,1 1-32 0,0 3 0 0,1 1 0 15,1-3 16-15,0 1 0 0,1 0 0 16,1 2 0-16,3 1-16 0,-2-3 0 0,0 2 0 0,-1-1 0 16,-3 2-144-16,2-1 160 0,-2 3-160 0,0-1 160 15,-5-3-160-15,3 3 0 0,-2 0 144 0,2 1-144 16,-1-2 0-16,-3 1 128 0,-3 0-128 0,0 2 0 16,-2 2 0-16,1-3 128 0,-1-2-128 0,-4 0 0 15,-5-1 0-15,-1 3 128 0,-3 1-128 0,-3-1 0 16,0-1 0-16,-3-1 0 0,-4-1 0 0,-3 2 128 15,-5 1-128-15,-3 0 0 0,-3-4 0 0,-5 4 0 16,-4 1 0-16,-1 2 0 0,-4-6 0 0,-1 2 128 0,-2-2-128 16,-6 1 0-16,-3 1 0 0,-1-1 0 0,-3 0 160 0,-2 1-32 15,-3-1-128-15,-1 1 192 0,-4-1-192 0,0 0 144 16,-12 2-144-16,7 4 128 0,-7-4-128 0,5 6 0 16,-5-6 0-16,3 14 0 0,0 2 0 0,-6 1 0 15,0 4 128-15,-2 3-128 0,-2 8 0 0,0 2 0 16,0 4 0-16,-2 4 0 0,-4 6 0 0,0 8 0 15,-2 2 0-15,-3 5 0 0,-1 2 0 0,-4 2-144 16,-2 3 144-16,-2 1 0 0,1 3 0 0,-4-3 0 16,0-3 0-16,-2-7 0 0,0-4 0 0,1-3 0 15,1 1 0-15,5-5 0 0,-2-2 0 0,6-4 0 16,-1-4 128-16,4-1-128 0,-1-1 0 0,3-2 144 16,2-5-144-16,3-1 128 0,0-6-128 0,1 0 160 0,1-1-160 15,1-4 160-15,2-1-160 0,0-1 192 0,-1-2-192 0,0-1 192 16,-1-1-192-16,-1-2 128 0,0-5-128 0,-2 2 128 15,-3 2 0-15,1-2-128 0,-1-2 192 0,0-2-64 16,-2-3 0-16,-1 2-128 0,1-1 192 0,-4 2-64 16,-2-1 16-16,0-2 0 0,-2 0 0 0,-2 0 0 15,0 1 0-15,-4-1 0 0,-1-1 0 0,-5 0 0 16,-5-1 16-16,-4 1 0 0,-6 0 0 0,-4 1 0 16,-3-1-32-16,-5 3-128 0,-4 0 192 0,-3 0-64 15,-5-1-128-15,-6 1 128 0,-8-2-128 0,-3 2 128 16,-2-1-128-16,1 3 0 0,2-5 0 0,-2 4 128 15,-4-1-128-15,5 1 160 0,1-3-160 0,4 0 160 16,0-1-160-16,-3-1 192 0,-4 0-192 0,1-2 192 16,0-5-192-16,3 1 192 0,0-2-192 0,-3 0 192 15,-2 0-192-15,1 1 192 0,0 2-192 0,-3-3 192 0,0 4-192 0,0-4 0 16,-3-1 0-16,5 0 0 0,4 4 0 0,2-3 128 16,1 1-128-16,3 0 0 0,2-3 0 0,3 2 128 15,2 1-128-15,6 2 0 0,3 0 128 0,2-1-128 16,1-2 0-16,1 1 128 0,5-1-128 0,4 1 0 15,6 0 0-15,3-2 0 0,5 3 0 0,6-2 0 16,5 2 0-16,7-185 0 0,4 365-144 0,5-183-112 16,3 5-32-16,6-3 0 15,6 8-1296-15,0 0-256 0,4-8-48 0,2 0-14688 0</inkml:trace>
  <inkml:trace contextRef="#ctx0" brushRef="#br2" timeOffset="-13458.76">1370 19892 16287 0,'-9'7'720'0,"3"-2"160"15,0-2-704-15,-2 2-176 0,2 0 0 0,-1-2 0 16,1-2 1536-16,1 0 256 0,-1-1 64 0,6 0 16 0,-4-5-256 0,0-4-48 16,3 0-16-16,-1-3 0 0,4-2-352 0,0-5-80 15,-1-4-16-15,3-3 0 0,0 2-336 0,2-5-64 16,0-2 0-16,0-2-16 0,0-4-304 0,1-2-48 15,-2-5-16-15,0 0 0 0,-3-3-144 0,3 0-48 16,-1-1 0-16,0-2 0 0,0-2-128 0,0 0 0 16,1-4 0-16,0 3 128 0,-3 1-128 0,2 3 0 15,0 7 0-15,-1 6 0 0,2 0 0 0,-4 6 0 16,-1 2 0-16,0 1 0 0,-1 4 0 0,-2 1 0 16,-1-1 0-16,0 4 0 0,-1 0 0 0,0 0 0 15,3-1 144-15,-1 1-144 0,1 1 0 0,-1 0 128 16,2 3-128-16,1 1 0 0,0 1 0 0,4-1 0 0,1 2 0 15,1 1 0-15,2-1 0 0,1 0 0 0,1 3 0 16,2-5 0-16,2 3 0 0,4 1 0 0,1-2-144 16,4 4 144-16,3-5 0 0,3 3 0 0,3 1-144 0,2-3 144 15,4 3 0-15,1-2 0 0,2 2-128 0,6-2 128 16,7 2 0-16,3 1 0 0,1 6 0 0,3-4 0 16,2-2 0-16,4 1-128 0,4-2 128 0,5 4 0 15,4 3 0-15,3-2 0 0,1-5 0 0,0 3 0 16,-2-3 0-16,4 4 0 0,1 2 0 0,5-3 0 15,-1-2 0-15,2 3 0 0,-3 0 0 0,2 2 0 16,2 2 0-16,-1-1 0 0,-2-2 0 0,3 3 0 16,-2-3 0-16,2 0 0 0,3 1 0 0,-2 0 0 15,-1-3 0-15,-1 0 0 0,0 4 0 0,-3-4 0 0,-2 1 0 0,-2-4 0 16,-1 2 0-16,-5-3 0 0,-4 0 0 16,-1-2 0-16,-1 4 0 0,-5-2 0 0,-3 3 0 0,-2-4 0 15,-1 4 0-15,-4-2 0 0,-2 4 0 0,-1-3 0 16,0 3 0-16,-3 1 0 0,0-1 0 0,1-1 0 15,-1 1 0-15,-3 2 0 0,-7-1 0 0,0-1 0 16,-2 2 128-16,-6 0-128 0,-3-1 0 0,-4-1 0 16,-2 3 0-16,-6 0 0 0,-5 0 0 0,-1 1 128 15,-1-1-128-15,-3 2 0 0,-2-2 0 0,-8 2 144 16,10 0-144-16,-10 0 128 0,0 0-128 0,0 0 128 16,0 0-128-16,9 2 128 0,-3 3-128 0,-1 4 0 15,0 0 0-15,-1 6 0 0,-4 7 0 0,0 6 0 16,0 2-128-16,-2 4 128 0,-4 5 0 0,-1 4 0 15,-1 9 0-15,-1 7 0 0,-1 4-128 0,1 5 128 16,-2 0 0-16,-1 3 0 0,1 2 0 0,1 3 0 0,-2 0 0 0,2-1 0 16,3 4 0-16,-2-5 0 0,0-8 0 0,2-2 0 15,0-8 0-15,0-4 0 0,2-4 0 0,0-7 0 16,0-8 0-16,4-4 0 0,-4 0 0 0,1-2 0 16,-1-4 0-16,2-4 0 0,0-1 144 0,-1-1-144 15,1 2 0-15,-1-2 128 0,1-1-128 0,-1 1 0 16,-1-4 0-16,0 1 144 0,1 0-144 0,-1-2 0 15,0-3 160-15,-2 1-160 0,1-2 128 0,1 1-128 16,-2-4 144-16,1 1-144 0,6-6 160 0,-9 9-160 16,2-1 160-16,0 0-160 0,0-5 160 0,-1 2-160 15,0 3 128-15,-1-3-128 0,-2-2 0 0,0 1 144 16,-6-2-144-16,0 2 128 0,0-2-128 0,-1 0 128 16,-2-2-128-16,-3 0 160 0,-4 0-160 0,-2 1 160 0,-3 0-32 0,-2 2 0 15,-3-1 0-15,0 1 0 0,-5 2 16 0,0 0 0 16,-4 1 0-16,-3 3 0 0,-7-2-144 0,-4 2 128 15,-4-4-128-15,0 2 128 0,-2 2-128 0,-1-3 128 16,-1 2-128-16,-3 0 128 0,-9 3-128 0,1 2 160 16,-1 2-160-16,-4-1 160 0,1-1-160 0,-3-2 0 15,-3 2 0-15,0 1 128 0,-2-3-128 0,6-2 0 16,3 3 0-16,-1-5 128 0,-2-2 0 0,-2 2-128 16,0-5 192-16,2 1-64 0,3 2-128 0,-4 1 192 15,-1-2-192-15,0 0 192 0,-2 0-192 0,4 2 0 16,1 0 144-16,-2 5-144 0,0-4 0 0,-3 3 0 15,-4-3 0-15,4 0 0 0,4 2 0 0,2-2 0 16,0 0 0-16,2-3 0 0,3 1 0 0,4 0 0 16,4-1 0-16,4-1 0 0,5-2 0 0,1 1 128 0,0-2-128 0,3 0 0 15,3-1 0-15,1 0 0 0,6-2 0 0,5 1 0 16,6-3 0-16,3 0 0 0,1 1 0 0,6 0 0 16,5-1-320-16,3 0 0 0,7 1 16 0,4 0 0 31,7 4-1680-31,0 0-320 0,13-7-80 0</inkml:trace>
  <inkml:trace contextRef="#ctx0" brushRef="#br2" timeOffset="-9893.17">27028 9553 6447 0,'0'0'272'0,"1"-13"80"0,-1-1-352 0,0 3 0 16,1-2 0-16,1 0 0 0,-1 2 2624 0,0-2 448 15,-1 0 80-15,0 3 32 0,0-1-1936 0,0 1-384 16,0-1-80-16,0 1-16 0,0 3-80 0,0 2-32 0,0-4 0 0,0 2 0 16,0-3 48-16,0 2 16 0,0-2 0 0,0 3 0 15,2-4-64-15,0-2-16 0,1 2 0 0,-3 1 0 16,1 4-80-16,-1 6-32 0,0 0 0 0,0 0 0 15,0 0-48-15,0 0-16 0,0 0 0 0,10 5 0 16,-2 5-48-16,-1 0-16 0,0 3 0 0,-1 2 0 16,-1 3-144-16,1 2-16 0,1 3-16 0,-1 4 0 15,1-3-48-15,-1 5-16 0,2 1 0 0,0 0 0 16,1 1-16-16,0 0 0 0,1 1 0 0,2 1 0 16,-1-1-16-16,-1 1-128 0,1 0 192 0,0-2-64 15,0-1 0-15,2 2-128 0,-3 3 192 0,2-3-64 16,-1-3-128-16,-1 1 192 0,1-1-192 0,-3-1 192 15,1 1 16-15,2-1 16 0,-1 0 0 0,0 1 0 16,-1-2 32-16,0 2 0 0,-2 0 0 0,2 1 0 16,-1-6-80-16,-1 2-16 0,-1 0 0 0,4 1 0 15,-4-3-16-15,2 0 0 0,-2 0 0 0,-1-2 0 16,1 1-16-16,0 1 0 0,-1-1 0 0,0-3 0 0,0 0 0 0,1 2 0 16,2 2 0-16,-2-4 0 0,1-1 0 0,0 0 0 15,2 1 0-15,-1-1 0 0,-2-3 0 0,2-1 0 16,-5 2 0-16,3-2 0 0,0 2 0 0,0-3 0 15,-1-2 0-15,0 2 0 0,1-1 0 0,-1-2-128 16,0 2 192-16,1 1-64 0,-2-2-128 0,1 2 192 16,0 0-192-16,1-3 192 0,2-1-64 0,-2 3-128 15,1-4 192-15,-1 1-64 0,-1 4-128 0,3-4 0 16,-8-10 0-16,7 14 0 0,1 1 192 0,-2 1-64 0,-1-1 0 0,1-1 0 16,-3 0 0-16,1 1 0 0,0 0 0 15,-1 1 0-15,-1-1-128 0,2-1 0 0,1 0 0 0,0 2 0 16,0 3 0-16,2-1 0 0,-1-3 0 15,0 2 0-15,1 1 128 0,-1 0 0 0,3-1 0 0,-2 1 0 16,1 0-128-16,1 0 0 0,0 0 0 0,0-1 0 16,-3 0 0-16,2-1 0 0,1 0 0 0,-3 1 0 15,3-1 128-15,-1-1-128 0,-1-1 128 0,1 1-128 16,-3 3 128-16,0-3-128 0,0 0 0 0,0-1 128 16,1 3-128-16,1-1 0 0,-3 2 0 0,1 0 128 15,-1 0-128-15,-1 0 0 0,4-1 0 0,-2 3 0 16,0-3 0-16,1 1 0 0,-1-3 0 0,0 1 0 15,1-1 0-15,-1-2 0 0,0-5 128 0,-5-8-128 16,0 0 0-16,0 0 0 0,0 0-192 0,0 0 192 16,0 0-1952-16,0 0-272 15,3-6-48-15,-1-4-15024 0</inkml:trace>
  <inkml:trace contextRef="#ctx0" brushRef="#br2" timeOffset="-6767.84">28168 12606 5519 0,'0'0'496'0,"0"0"-496"0,0 0 0 0,0 0 0 15,0 0 2048-15,0 0 320 0,0 0 64 0,0 0 16 16,0 0-896-16,0 0-176 0,0 0-32 0,0 0-16 16,0 0-64-16,0 0-16 0,-2-13 0 0,2 13 0 15,0 0-224-15,0 0-64 0,0 0 0 0,0 0 0 16,0-11-192-16,0 11-64 0,0-9 0 0,0 9 0 16,-2-12-32-16,2 3-16 0,0-2 0 0,0 3 0 15,0 8-16-15,0-11 0 0,0-6 0 0,0 5 0 16,-1 3-160-16,0-1-32 0,1 10-16 0,-3-14 0 15,-1 1-64-15,1 0-16 0,-2 6 0 0,-1-4 0 16,0 5 16-16,0-2 0 0,-2 2 0 0,0 2 0 16,1-1-112-16,-1 1-32 0,-1 1 0 0,-1 1 0 15,0 0-64-15,-1 1-16 0,-3-1 0 0,1 4 0 0,0-1-144 0,-1 1 160 16,-4 3-160-16,4 3 160 0,-1-4-160 16,1-2 0-16,-1 5 0 0,-2 2 128 0,0-3-128 0,-1 3 128 15,1-3-128-15,1 4 128 0,0-2-128 0,2 4 160 16,0-2-160-16,1 1 160 0,-1-3-32 0,0 3-128 15,0 2 192-15,1-3-64 0,0 0-128 0,2-1 192 16,-2 3-192-16,2 0 192 0,-1 0-64 0,2 2-128 16,0 1 192-16,0-1-64 0,1-3-128 0,0 5 0 15,1 0 144-15,2 1-144 0,-1-2 0 0,2 3 128 16,3 2-128-16,-2 0 0 0,3-1 0 0,1-1 128 16,1 0-128-16,3 1 0 0,0-1 128 0,2 1-128 15,0-1 128-15,2-2-128 0,0 0 144 0,2 0-144 16,0 1 192-16,0-1-192 0,2-1 160 0,-1-2-160 15,2 2 128-15,1-1-128 0,2 2 192 0,-1-5-32 0,1-2-16 0,-1 2 0 16,3-3-144-16,-2 1 0 0,0-4 0 0,0 1 128 16,2 2 0-16,0-3-128 0,-2 0 192 0,1 0-64 15,-2-4-128-15,2 1 160 0,-2 0-160 0,3-2 160 16,-2-1-160-16,2 0 160 0,1-2-160 0,-1-1 160 16,0 3-160-16,2-3 192 0,-2 0-192 0,1-1 192 15,1-1-192-15,-1 1 128 0,0 0-128 0,0-4 128 16,2 3-128-16,-1-3 0 0,-1 2 144 0,0-3-144 15,-1 1 0-15,-2-3 128 0,-3 1-128 0,-1-1 0 16,-2 2 0-16,-3 1 128 0,1-4-128 0,1 4 0 16,-5-2 0-16,1 3 128 0,0-3-128 0,-1-1 0 15,-3 3 0-15,0-2 128 0,-1 1-128 0,0-3 0 16,-1-2 0-16,0-1 144 0,-2 1-144 0,1-1 0 0,-3-1 128 16,-1 3-128-16,1 0 0 0,-1-2 0 0,0 2 128 15,-1 0-128-15,0 0 0 0,0 0 0 0,-3 0 128 0,2 2-128 16,-3 3 0-16,1-2 0 0,-3-1 0 0,3 0 0 15,-1-1 0-15,2 3 0 0,-3-3 0 0,1 2 0 16,-1-1 0-16,1 1 0 0,-1 4 128 0,1-1-128 16,0 0 0-16,-2-1 0 0,0 3 0 0,0 1 0 15,1-2 0-15,-1 2 0 0,-1 1 0 0,-1-1 0 16,-3 3 0-16,0-1 0 0,0 1 0 0,2 0 0 16,-1 0 0-16,0 1 0 0,-1 2 0 0,0 1 0 15,-1-2 0-15,0 3 0 0,0 1 0 0,1 1 0 16,0-1 0-16,0-2 0 0,2 2 0 0,-1 1 0 15,2 1 0-15,-3-2 0 0,4 1 0 0,0 3 0 16,-1-3 0-16,1 3 0 0,0 1 0 0,0 3 0 0,-1-2-128 0,1 4 128 16,1 3 0-16,0-1 0 0,1 2 0 0,3-1 0 15,-3 1 0-15,4-1 0 0,-1 4 0 0,2-2 0 16,-2 1 0-16,6 0 0 0,0 0 0 0,0-1 0 16,1 0 0-16,-1 1 0 0,1 0 0 0,1 1 0 15,-1-2 0-15,2 0 0 0,0 1 0 0,3 0 0 16,-1-2 0-16,3 0 0 0,-1-1 0 0,4-1 0 15,-2-1 0-15,2-2 0 0,0-1 0 0,2-1 0 16,1 2 0-16,3-2 0 0,-1 2 0 0,1 0 0 16,1-5 0-16,3 3 0 0,0-4 0 0,1 1 0 15,0-3 0-15,1-1 0 0,0 0 0 0,1 1 0 16,-1-5 176-16,2 0-176 0,1-2 160 0,-1-1-160 0,-1 0 176 16,-1-1-176-16,3 0 192 0,-1-3-192 15,-2 2 144-15,2 0-144 0,0-4 0 0,0 2 144 0,0-3-144 0,-1 3 0 16,0 0 0-16,0-2 128 0,-3 0-128 0,1-2 0 15,-1 2 0-15,0 1 128 0,0 2-128 16,-1-3 0-16,-1 3 0 0,-2-4 128 0,-2 1-128 0,1-3 0 16,0 1 0-16,-2-1 0 0,-1-3 128 0,-2 1-128 15,2 0 0-15,-1 3 128 0,0-3-128 0,-4 0 0 16,1 0 0-16,-2 0 0 0,1-1 0 0,-2-2 128 16,-1 1-128-16,-2 0 0 0,0 0 0 0,-1 1 128 15,-3-1-128-15,2 2 0 0,-5-2 128 0,2 1-128 16,-1-2 0-16,-3 2 128 0,1-1-128 0,1 1 0 15,-2 1 0-15,0-2 128 0,-1 0-128 0,-3 1 0 16,-2 1 0-16,-2 3 0 0,1-1 0 0,-2 1 0 0,0 2 0 0,-1-1 0 16,0 0 0-16,-1-2 0 0,-2 2 0 15,2 1 0-15,1-1 0 0,-5 2 0 0,-1-3 0 0,2 5 0 16,1 2 0-16,0-3 0 0,2 2 0 0,-1 3 0 16,1 2 0-16,-2 1 0 0,3 0 0 0,0 2 0 15,0-2 0-15,0 4 0 0,0 0 0 0,0 2 0 16,-1-4 0-16,-1 4 0 0,1-2 0 0,2 4 0 15,2-2-128-15,-1 4 128 0,1-5 0 0,-1 5 0 16,2 0 0-16,0 3 0 0,-1 1 0 0,2 0 0 16,0-1 0-16,2 1 0 0,1 4 0 0,-3-1 0 15,-1 0-128-15,3 0 128 0,1 5 0 0,2-2 0 16,-1 0 0-16,3-1 0 0,2 0 0 0,1 2 0 16,0 2-128-16,4-4 128 0,-1 2 0 0,2 0 0 15,3-1 0-15,0 1 0 0,-1-1 0 0,4 0 0 0,-1-3 0 0,4-1 0 16,2 1 0-16,-1 0 0 0,2 0 0 15,1 1 0-15,1-3 0 0,3 1 0 0,1-2 0 0,1-1 0 16,1-3 0-16,2 1 0 0,1-1 0 0,1-3 0 16,-1 2 0-16,0-3 128 0,1-4-128 0,-1 2 0 15,0 3 0-15,1-4 0 0,-3 0 0 0,2 1 0 16,-1-1 0-16,0-2 0 0,0-2 0 0,2-1 0 16,1-3 0-16,-1-2 0 0,0-1 0 0,2-2 0 15,1 2 0-15,1-3 128 0,0-2-128 0,2-3 160 16,1 1-160-16,-3 0 160 0,-2 0-160 0,-2-1 0 15,-5-1 0-15,0 0 0 0,-3 1 0 0,-1-1 0 16,-4 1 128-16,0 1-128 0,-3-4 0 0,-2 2 0 0,0-1 0 16,0 1 128-16,-2-1-128 0,-3 0 0 0,1-1 0 15,-1-3 128-15,-2 0-128 0,0-1 0 0,-2 3 0 0,1-1 128 16,-3-2-128-16,-1 2 0 0,0-4 0 0,0 3 0 16,-4 4 0-16,0-1 0 0,-1 0 0 0,-3 0 0 15,-2 0 0-15,0 2 0 0,-2 3 0 0,1-1 0 16,-2-1 0-16,-2 1 0 0,-3 4 0 0,0-2 0 15,0 5-128-15,0-2 128 0,0 1 0 0,0-1 0 16,-1 4 0-16,0 1 0 0,0 2 0 0,1-2 0 16,-1 0-128-16,1 2 128 0,-1 0 0 0,1 2 0 15,0 2 0-15,0-2 0 0,0-2 0 0,2 4 0 16,0 5-128-16,2 1 128 0,2-6 0 0,-1 4 0 16,-1 1 0-16,0 0 0 0,0 1-144 0,1-1 144 15,0-2 0-15,1 4 0 0,0-2 0 0,0 4 0 0,1-5 0 16,-1 5 0-16,1 1 0 0,-1 3 0 0,1-1-128 0,2 4 128 15,2 1 0-15,-1 1 0 0,1 2-128 0,-1 2 128 16,5-2 0-16,1-1 0 0,0 0 0 0,4 1-128 16,0 0 128-16,2-2 0 0,-1 1 0 0,5-1 0 15,2-1 0-15,1-1 0 0,3 2 0 0,1-1 0 16,2-1 0-16,2 0 0 0,1-2 0 0,2 1 0 16,2-3 0-16,1 1 0 0,-1-2 0 0,4-2 0 15,-1 1 0-15,2-1 0 0,0-4 0 0,0-1 0 16,-2 0 0-16,-1-1 0 0,1-2 0 0,2-2 0 15,0-3 0-15,0 0 0 0,-2-1 0 0,1-3 0 16,0-1 128-16,2-1-128 0,2-3 0 0,1 1 0 16,-1 2 128-16,-1-3-128 0,3 3 0 0,-2-5 0 0,1-1 128 15,1 3-128-15,2-4 0 0,-4 2 0 0,-1 0 0 16,0 2 0-16,-3-3 0 0,-3 2 0 0,-2 2 0 0,-2-3 0 16,-1 3 0-16,-2-1 128 0,-3-2-128 0,-1 3 0 15,-1-4 0-15,-2 0 0 0,-3 1 0 0,-1 2 0 16,0-2 128-16,0-1-128 0,-1-4 0 0,-1 0 0 15,-1 1 0-15,-1-1 128 0,-2 0-128 0,0 0 0 16,-1 0 0-16,-1 1 0 0,-3 4 0 0,-2-2 0 16,-1-1 0-16,-2 0 0 0,-1 1 0 0,-1 1 0 15,1 5 0-15,-2-4 0 0,0 0 0 0,-4 3 0 16,1-1 0-16,-2 3 0 0,0-3 0 0,-1 2 0 16,-2-3 0-16,3 3 0 0,-3 3 0 0,3 1 0 15,-5-4 0-15,3 3 0 0,1 3 0 0,0 1 0 16,-1-2 0-16,1 3-128 0,1-3 128 0,1 4 0 15,0 1 0-15,2 2 0 0,2-2 0 0,1 3 0 0,-2-2 0 0,2 2 0 16,-1 1 0-16,0 3 0 0,-2-3-128 0,1 2 128 16,0 2 0-16,0 0 0 0,0 4-128 0,1 1 128 15,0-5 0-15,1 4 0 0,-1 4 0 0,2 1-128 16,-1 0 128-16,3 0 0 0,-1-2 0 0,0 2 0 16,-2 1 0-16,2 0 0 0,3-1 0 0,-2 2-128 15,3 4 128-15,1-3 0 0,-1-2 0 0,2-1 0 16,2 2 0-16,1 2 0 0,0-1 0 0,1 5 0 15,0-6 0-15,4 3 0 0,3 0 0 0,0 1 0 16,3-1 0-16,0 0 0 0,0-3 0 0,3-1-128 16,0 1 128-16,5 1 0 0,0-3 0 0,3-1 0 15,-2 1 0-15,4-1 0 0,1-1 0 0,3-2 0 0,3-2 0 0,-1 0 0 16,5-3 0-16,1 0 0 0,-1-4 0 16,1 0 0-16,-1 0 128 0,2-2-128 0,0-3 0 0,-1 0 0 15,0-1 128-15,2-6-128 0,3 0 0 0,0 0 0 16,-2-3 128-16,0 1-128 0,2-3 0 0,-1 1 0 15,2 2 128-15,-1-1-128 0,-6 1 0 0,2-2 0 16,-6 1 0-16,-2-3 128 0,-1-1-128 0,-1 0 0 16,-4-1 0-16,0 2 0 0,-1-2 128 0,-2-2-128 15,-1 1 0-15,-1-1 0 0,-5-2 128 0,0-1-128 16,-3 0 0-16,-1-6 144 0,-2 1-144 0,0-7 128 16,-4-4-128-16,0-2 192 0,-2-1-192 0,-1-3 192 15,-4 2-192-15,-1 4 0 0,0-3 144 0,-2 9-144 16,2 5 0-16,-1 2 0 0,-2-3 0 0,-2 6 128 15,-3 3-128-15,0 7 0 0,-1 0 0 0,0 5 0 0,-6-1 0 16,-2 3-208-16,0 2 48 0,2 3 16 16,-1 5-1120-16,6-3-208 0,4-2-64 0,2 4-12128 15,8 3-2432-15</inkml:trace>
  <inkml:trace contextRef="#ctx0" brushRef="#br2" timeOffset="10042.43">22467 4679 17503 0,'0'0'1552'0,"0"0"-1232"15,0 0-320-15,0 0 0 0,0 0 320 0,0 0 16 0,0 0 0 0,0 0 0 16,0 0 192-16,0 0 48 16,0 0 0-16,0 0 0 0,10 0-128 0,-10 0-32 0,0 0 0 15,0 0 0-15,9 7 64 0,-9-7 16 0,0 0 0 0,4 10 0 16,-4 3 80-16,-3 2 0 0,0 3 16 0,-4 0 0 16,-2-1-96-16,-1 4-32 0,-4-1 0 0,0 5 0 15,-2 5-80-15,-1 1-32 0,-1 1 0 0,2 1 0 16,-2 5-64-16,2-5-16 0,0-1 0 0,6-1 0 15,-1 1-80-15,2-6 0 0,2 2-16 0,4-4 0 16,1 0-176-16,4 1 160 0,1-5-160 0,4 0 160 16,3-4-160-16,3-2 128 0,2-2-128 0,0 2 128 15,4-1 0-15,3 0-128 0,-1-4 192 0,5 2-64 16,2-3-128-16,0 1 0 0,-1-4 0 0,-2-2 0 16,-1-3-544-1,-1 0-96-15,-4 0 0 0,-2-2-16 0,-3-2-2288 0,-4-5-464 0</inkml:trace>
  <inkml:trace contextRef="#ctx0" brushRef="#br2" timeOffset="10264.26">22189 5162 20271 0,'-13'-3'896'0,"13"3"192"0,-9-3-880 0,9 3-208 16,0 0 0-16,0 0 0 0,0 0 544 0,0 0 64 15,0 0 16-15,0 0 0 0,0 0-240 0,12 0-32 16,-1-2-16-16,4 0 0 0,4 1 112 0,3 0 0 16,2-2 16-16,4 2 0 0,1 0-128 0,4-2-16 15,2 2-16-15,0 0 0 0,1-1-304 0,-2 2 0 0,-2-1 0 0,-3 0 0 32,-1 1-1536-32,-6 0-256 0,-2 0-48 0</inkml:trace>
  <inkml:trace contextRef="#ctx0" brushRef="#br2" timeOffset="10582.24">23038 5065 23951 0,'-22'-13'1056'0,"12"8"224"0,-1-2-1024 0,2 4-256 0,9 3 0 0,-7-2 0 0,7 2 896 0,0 0 112 15,0 0 16-15,0 0 16 0,0 0-784 0,12-1-256 16,3 0 160-16,3 1-160 0,1-1 336 0,5 1-16 16,5-2 0-16,2 0 0 0,-1-1-80 0,2 3-32 15,1 3 0-15,0-1 0 0,0-2-208 0,2 0 144 16,-5-1-144-16,1 2 128 15,-3 1-640-15,-3 1-144 0,2 1-32 0,-2 3 0 16,-3-4-768-16,-4 0-144 0,-5 1-48 0</inkml:trace>
  <inkml:trace contextRef="#ctx0" brushRef="#br2" timeOffset="10911.95">23345 4804 15663 0,'0'0'1392'0,"-3"-8"-1120"0,-1-3-272 0,4 11 0 16,0 0 704-16,0 0 64 0,0 0 32 0,0 0 0 15,0 0-224-15,15 0-32 0,3 3-16 0,2-1 0 16,2 1 112-16,5 0 32 0,3 1 0 0,4 3 0 16,3 1-96-16,1-1-32 0,3 2 0 0,-4-3 0 15,-3 0-16-15,-1 3 0 0,0 3 0 0,-1-1 0 16,-3 3-144-16,-2 3-48 0,-3 1 0 0,-3-1 0 15,-4 0-208-15,-4-1-128 0,-3 0 160 0,-7 1-160 0,-5 2 224 16,-3 1-48-16,-6-3-16 0,-4 0 0 0,-4-3 160 0,-6 2 48 16,-4 1 0-16,-3-1 0 0,-1 0-48 0,0-1 0 15,-4-1 0-15,1-3 0 0,-1 0-160 0,0-6-32 16,3 0-128-16,6-2 192 0,5-3-448 0,5-3-80 16,3-1-32-16,8-2-8784 15,5-3-1776-15</inkml:trace>
  <inkml:trace contextRef="#ctx0" brushRef="#br2" timeOffset="11579.43">25142 4906 13823 0,'0'0'1216'15,"0"0"-960"-15,-7 6-256 0,-2 3 0 16,-1-3 480-16,-1 3 48 0,-2-4 16 0,-1 3 0 0,-1 3-112 0,-2 2-32 16,-1-1 0-16,-1 2 0 0,-4-1 448 0,1 4 96 15,-3 1 16-15,-2-2 0 0,-1 1 144 0,-2-4 48 16,1 2 0-16,-3-1 0 0,-2-1-176 0,0-5-16 16,-2 0-16-16,-1-4 0 0,-3-3-128 0,0-2-32 15,6-3 0-15,-2-5 0 0,1 0-256 0,4-5-48 16,4-2-16-16,3-2 0 0,3-4 144 0,3-2 32 15,1-1 0-15,5 4 0 0,1 1-208 0,4-2-48 16,2 1 0-16,2 1 0 0,1 0-256 0,2 3-128 16,2 1 0-16,2 5 128 0,1 0-128 0,3 5 0 15,2 1 0-15,1 4 0 0,2 1-160 0,2 3 160 16,2 2-208-16,1 1 80 0,1 8 128 0,1 0-160 0,2-1 160 0,2 3-160 16,1 2 160-16,4 0 0 0,2-2-144 0,1 1 144 15,-1-3 0-15,3 0 0 0,2-4 0 0,1 1 0 16,-2-4 0-16,1 0 0 0,1-1 0 0,4-3 0 15,0-4 0-15,1-1 0 0,0-1 0 0,1-3 0 16,1-2 0-16,-3 2 0 0,-4-4 0 0,-5 2 128 16,-4-1-128-16,-4 1 0 0,-5-2 144 0,-4 1-144 15,-2-3 128-15,-4 0-128 0,-4 2 128 0,-3-1-128 16,-3 3 192-16,1 8-16 0,-6-13-16 0,-3 6 0 16,-3-2 96-16,-2 5 0 0,-3-1 16 0,-4 0 0 15,-2 2-128-15,0 2-16 0,-1 0-128 0,0-1 192 16,0 0-192-16,1-1 0 0,0-1-192 0,3 4 192 15,2 3-1344-15,3-3-144 0,1 0-48 16,2 3-8752-16,2-1-1744 0</inkml:trace>
  <inkml:trace contextRef="#ctx0" brushRef="#br2" timeOffset="12001.35">25992 4929 17503 0,'-14'1'1552'0,"14"-1"-1232"0,-8 2-320 0,-1 0 0 16,9-2 448-16,-8 2 16 0,8-2 16 0,0 0 0 15,0 0 144-15,0 0 16 0,0 0 16 0,0 0 0 16,11 3-16-16,3-3-16 0,4-2 0 0,3 1 0 15,4 2-288-15,4-1-48 0,4-1-16 0,2-1 0 16,2 0-144-16,0 0-128 0,-1-1 144 0,-3 1-144 16,-3 1 0-16,-3 1 0 0,-4 0-176 0,-4 2 176 15,-5 2-896-15,-3 0-48 0,-11-4-16 0,0 0-5776 16,4 10-1168-16</inkml:trace>
  <inkml:trace contextRef="#ctx0" brushRef="#br2" timeOffset="12171.62">26036 5089 8287 0,'-19'4'736'0,"7"1"-592"15,-2 0-144-15,1-1 0 0,2 1 1808 0,4 1 336 16,7-6 64-16,0 0 16 0,0 0-1024 0,0 0-208 16,0 0-32-16,7 8-16 0,3-2-192 0,4-3-48 15,3-2 0-15,6-1 0 0,4-1-432 0,6-2-80 16,7-1-32-16,0 2 0 0,0-1-32 0,0 1 0 16,1-2 0-16,-3-1 0 0,-4 1-128 0,-3 1 160 15,-3 1-160-15,-3-1 160 16,-2 2-864-16,-2 0-192 0,-5-1-16 0</inkml:trace>
  <inkml:trace contextRef="#ctx0" brushRef="#br2" timeOffset="12534.29">26305 4714 25167 0,'-3'-10'1104'0,"3"10"240"0,0 0-1072 0,0 0-272 0,10-8 0 0,2 4 0 0,-1 3 0 0,3 0 0 16,3 1 0-16,2 0 0 0,2 0 0 0,6 1 0 16,4 3 208-16,2 1-64 0,1 1 176 0,4 1 48 15,3 4 0-15,1 4 0 0,1 3-112 0,0 1-32 16,-3-1 0-16,-6 0 0 0,-4-1-96 0,-3 1-128 15,-4 1 176-15,-5 2-176 0,-4-1 176 0,-4 2-176 16,-5 0 160-16,-4 1-160 0,-5-2 208 0,-3-1-48 16,-3 2-16-16,-7-1 0 0,-5 1 176 0,-4-2 16 15,-6 1 16-15,-5-4 0 0,-5 0-32 0,0-3 0 16,0-1 0-16,2-2 0 0,1 0-320 0,3 0 0 16,1 0 0-16,6-5 0 15,5-1-1888-15,5-1-352 0,5-5-64 0</inkml:trace>
  <inkml:trace contextRef="#ctx0" brushRef="#br2" timeOffset="13235.45">27971 4419 17503 0,'0'0'768'0,"-4"-8"176"0,4 8-752 0,-1-7-192 0,0-2 0 0,1 9 0 15,0 0 496-15,0 0 64 0,-2-8 16 0,2 8 0 0,0 0 64 0,0 0 0 16,0 0 16-16,0 0 0 16,0 0-144-16,12 10-48 0,-2 3 0 0,0 2 0 0,-1 3-240 0,4 4-48 15,1 3-16-15,1-1 0 16,0 0-160-16,2 3 0 0,-4-3 0 0,1 3 0 0,0-5 128 0,0-3-128 15,-2 1 128-15,0-1-128 0,-3 0 128 0,2-1-128 16,-2-3 128-16,-1 0-128 16,-2-3-304-16,-1-3-144 0,-5-9-16 0,0 0-6576 15,0 0-1296-15</inkml:trace>
  <inkml:trace contextRef="#ctx0" brushRef="#br2" timeOffset="13476.97">28288 4358 21999 0,'0'0'960'0,"0"0"224"0,0 0-944 0,0 0-240 0,0 0 0 0,-9 0 0 16,0 1 272-16,-1 3 16 0,-4-1 0 0,0 3 0 16,0 8 368-16,-4 2 80 0,-2 3 16 0,-1 2 0 15,0 3-176-15,-1 5-16 0,-1 0-16 0,2-1 0 16,-1 4-272-16,0-3-48 0,2-1-16 0,2 0 0 15,3-2-208-15,3-2 176 0,2 0-176 0,1-4 160 16,2 1-160-16,3-4 0 0,1-4 0 0,3-4 0 31,3 1-1344-31,-3-10-336 0,0 0-80 0</inkml:trace>
  <inkml:trace contextRef="#ctx0" brushRef="#br2" timeOffset="13682.16">28547 4644 23039 0,'-4'13'1024'0,"0"-2"192"0,-2 0-960 0,-4 7-256 16,1 3 0-16,-3 4 0 0,-3-1 576 0,-3-1 80 16,3-1 16-16,-3-3 0 0,2 0-464 0,1 0-80 15,-1-3-128-15,4 0 176 0,1-5-176 0,4 1-144 16,0-4 144-16,4 1-7680 15,3-9-1408-15</inkml:trace>
  <inkml:trace contextRef="#ctx0" brushRef="#br2" timeOffset="14132.42">27547 5237 11967 0,'3'-10'528'0,"-3"10"112"0,0 0-512 0,7-9-128 16,-2 3 0-16,-5 6 0 0,0 0 1840 0,0 0 336 16,0 0 64-16,0 0 0 0,10 3-944 0,-10-3-192 15,8 11-32-15,-2-1-16 0,-2 3-352 0,1 2-80 16,-3 3-16-16,2 0 0 0,0 1-208 0,1 0-32 15,0-1-16-15,0-1 0 0,0 1-352 0,-1 0 144 0,3-1-144 16,-2-1 0-16,-2 1 192 0,3-3-192 0,-1-4 192 0,-2 1-192 16,-3-11 0-16,4 9 0 0,-4-9-192 0,0 0 48 31,8 9-800-31,-8-9-144 0,0 0-48 0,11 1-9920 0</inkml:trace>
  <inkml:trace contextRef="#ctx0" brushRef="#br2" timeOffset="14363.43">27840 5229 3679 0,'0'0'160'0,"0"0"32"0,0 0-192 0,0 0 0 0,0 0 0 0,-9 1 0 16,2 4 3712-16,-2-3 704 0,-1 2 144 0,-2 0 32 16,-2 4-2752-16,0 3-560 0,-1 3-96 0,-2-1-32 15,-3 2-320-15,0 2-64 0,-1-1 0 0,0 2-16 0,-2 0-304 0,0 2-64 16,0 4-16-16,0-1 0 0,-1-3-176 0,4 1-16 15,2-2-16-15,1-1 0 0,2-1-160 0,2 0 160 16,3-3-160-16,0 0 160 0,5-6-352 0,5-8-64 16,0 0 0-16,0 0-16 15,0 0-2032-15,0 0-416 0</inkml:trace>
  <inkml:trace contextRef="#ctx0" brushRef="#br2" timeOffset="14701.57">27867 5492 12895 0,'0'0'576'0,"0"0"112"0,0 0-560 0,0 0-128 0,0 0 0 0,11 3 0 16,-1 0 1568-16,-1 0 288 0,3-2 48 0,-1 0 16 16,1-1-704-16,-1 1-128 0,2 3-16 0,0-1-16 15,-2-1-80-15,-1 2-16 0,-10-4 0 0,9 9 0 16,-4-1-384-16,0 3-64 0,-5-11-32 0,-1 13 0 15,-3 1 32-15,0 0 16 0,-5 0 0 0,-2-3 0 16,-2 3 0-16,-1 0 0 0,-1 1 0 0,0-3 0 16,0-1-32-16,1 2-16 0,1-3 0 0,1 2 0 15,2-1-160-15,5-5-48 0,5-6 0 0,0 0 0 16,4 8-80-16,4 0 0 0,3-6-16 0,3 1 0 16,1-5 176-16,4 1 32 0,3 0 16 0,2 0 0 15,2-2-208-15,1 1-32 0,-1-2-16 0,2 2 0 0,-4 2-144 0,1 2 0 16,0-5 0-16,-4 3 128 15,-2 0-448-15,-2 3-112 0,-1 2-16 0,-4-3-10544 16,0 0-2112-16</inkml:trace>
  <inkml:trace contextRef="#ctx0" brushRef="#br2" timeOffset="15286.41">28703 4631 13407 0,'0'0'592'0,"0"0"128"0,0 0-576 0,0 0-144 16,0 0 0-16,0 0 0 0,0 0 832 0,0 0 128 15,0 0 16-15,9-5 16 0,4 0 96 0,5 2 0 16,3-2 16-16,5-2 0 0,4 2-368 0,3 0-80 0,3-2-16 0,1 2 0 16,-2-4-192-16,5 3-32 0,3 2-16 0,0-1 0 15,0-3-192-15,2 3-32 0,-1-4-16 0,1 4 0 16,1 3-160-16,-3-1 160 0,-3 2-160 0,-4 0 160 31,-4-1-560-31,-7 2-112 0,-3-2-32 0</inkml:trace>
  <inkml:trace contextRef="#ctx0" brushRef="#br2" timeOffset="15599.63">29352 4449 23439 0,'0'0'1024'0,"15"2"240"0,-1-4-1008 16,4 2-256-16,3 0 0 0,1 2 0 0,2 0 0 0,3-1 0 16,-1 2 0-16,4 0 0 0,-1-2 352 0,5 3 128 15,-1 2 32-15,0 2 0 0,-1 3 32 0,-1 1 16 16,-5 1 0-16,-3 3 0 0,-1 2-368 0,-5-2-192 16,-5 2 192-16,-4 0-192 0,-6 1 192 0,-1-3-192 15,-2 0 192-15,-4 0-192 0,-5-1 256 0,-3 2-48 16,-2-1-16-16,-2 2 0 0,0-3 80 0,-3-1 16 15,-2 2 0-15,-1-2 0 0,-3-3-288 0,2 3 0 16,0 0 0-16,1-3 0 16,2 2-2016-16,1-1-464 0</inkml:trace>
  <inkml:trace contextRef="#ctx0" brushRef="#br2" timeOffset="15952.89">28541 5400 5519 0,'0'0'240'0,"-8"0"64"15,0-4-304-15,8 4 0 0,0 0 0 0,0 0 0 0,0 0 3120 0,0 0 560 16,-2-7 112-16,2 7 32 0,0 0-2160 0,7-7-448 16,6 0-64-16,2 3-32 0,3 0-288 0,4-1-64 15,3 2-16-15,4 1 0 0,4 1-64 0,4-1-16 16,8 1 0-16,1 0 0 0,-1-3-112 0,0-1-32 16,-2 0 0-16,0 2 0 0,-3 1-304 0,-2 2-64 15,-1 2-16-15,-3 0 0 0,-1 0-144 0,0 2 0 16,-5 2-160-16,0 2 160 15,-1 2-768-15,-4-2-64 0,-1 2-16 0,-1-5 0 16,-2 0-1728-16,-4-2-352 0</inkml:trace>
  <inkml:trace contextRef="#ctx0" brushRef="#br2" timeOffset="16264.73">29104 5151 24927 0,'12'-5'1104'0,"0"4"240"0,3 1-1088 0,5 1-256 0,6 3 0 0,2-2 0 16,2 2 0-16,6-1 160 0,3 2-160 0,2 2 128 16,2 1 640-16,-1 3 112 0,-4-2 16 0,-1 4 16 15,-1 2-96-15,-3 3-32 0,-3 0 0 0,-3 1 0 16,-4 1-320-16,-4 1-64 0,-5-2-16 0,-4 0 0 15,-2-1-16-15,-7 1-16 0,-2 1 0 0,-4 0 0 0,-4 1 16 0,-4-2 0 16,-4 2 0-16,-2 0 0 0,-5-4-48 0,-1 3 0 16,-1 0 0-16,-4 1 0 0,-4 0-128 0,-3-2-48 15,-4-1 0-15,-3-1 0 0,-5-1-416 0,2-1-96 16,4-1-16-16,5-1-15632 16</inkml:trace>
  <inkml:trace contextRef="#ctx0" brushRef="#br2" timeOffset="21570.74">31144 4203 6447 0,'0'0'272'0,"0"0"80"0,0 0-352 0,0 0 0 16,0-10 0-16,0 10 0 0,0 0 1040 0,0 0 144 16,0 0 32-16,1-8 0 0,2-1-256 0,-3 9-64 15,2-8 0-15,-2 8 0 0,3-10 176 0,-1 3 16 16,0-2 16-16,-2 9 0 0,0 0-208 0,0-8-32 16,-3-1-16-16,3 9 0 0,-6-6-176 0,-2 3-32 15,0-2-16-15,-2 3 0 0,-2-1-96 0,-2 2-16 16,0 1 0-16,-7 1 0 0,2 0-64 0,-2 2-32 15,-1 2 0-15,-1-1 0 0,-1 2-144 0,-2 2-16 16,-3-3-16-16,1 6 0 0,0 0-48 0,0 3 0 16,-1 1 0-16,1 3 0 0,0 2-64 0,3-1 0 15,1 3-128-15,2-1 192 0,4 1-192 0,3-1 0 16,2 2 128-16,3-1-128 0,4-2 0 0,3 1 0 0,2-4 0 0,3 1 0 16,5 0 272-16,2-3-32 0,2 2-16 0,4-1 0 15,4 0 80-15,3-2 16 0,2 1 0 0,2-4 0 16,2 1-48-16,2 0 0 0,1-3 0 0,3 0 0 15,-1-5-48-15,1-1-16 0,-1-2 0 0,0-4 0 16,0-1 176-16,0-6 16 0,1 1 16 0,-5-3 0 16,-1-1-32-16,-2-1-16 0,-1-4 0 0,-3-2 0 15,-1 0 16-15,-3-1 0 0,-3 0 0 0,-5-1 0 16,1-2-48-16,-4 3 0 0,-3 1 0 0,-3 1 0 16,-2 1-144-16,-3 3-48 0,-4 1 0 0,-2 3 0 15,1-3-144-15,-2 1 0 0,-1 3 0 0,-2-2 128 16,-2 3-432-1,0-1-80-15,2 3-32 0,1-1 0 0,-3 4-2064 0,2-1-400 16</inkml:trace>
  <inkml:trace contextRef="#ctx0" brushRef="#br2" timeOffset="22274.65">30784 5081 18431 0,'0'0'1632'0,"1"-10"-1312"0,-1 2-320 0,0 8 0 16,0 0-352-16,0 0-144 0,0 0-16 0,-5-9-16 16,0 3 992-16,1-3 208 0,1 3 32 0,3 6 16 0,0 0 320 15,-11-1 64-15,1-1 16 0,0 1 0 0,-1 1-320 0,-2 3-64 16,-2 0-16-16,-2 2 0 0,-1 3-64 0,-1 0-16 16,0 3 0-16,-2 4 0 0,-2 3-128 0,-1 3-16 15,-4-2-16-15,2 5 0 0,3 2-96 0,2 1 0 16,-2 2-16-16,2 3 0 0,4-1-176 0,3-1-48 15,4 2 0-15,4-5 0 0,5-1-16 0,5-4-128 16,2 0 192-16,6-2-64 0,-1 1 64 0,7-1 0 16,0-3 0-16,5-1 0 0,3-6 128 0,2 0 16 15,-1-5 16-15,1-1 0 0,0-3 32 0,4-2 16 16,2-3 0-16,2-4 0 0,1-6-16 0,-1-1-16 16,1-4 0-16,0 1 0 0,3 0-48 0,-5 1 0 0,-6-2 0 0,1-4 0 15,-4-3 48-15,-3 2 0 0,-5-4 0 0,-4 4 0 16,-3-3 48-16,0 2 16 0,-5-2 0 0,-2 3 0 15,-4 3-16-15,-3 1 0 0,-2 0 0 0,-4 0 0 16,-5-1-128-16,-4 4-32 0,-2-1 0 0,-3 3 0 16,-2-1-256-16,-4 4 0 0,-5 4 128 0,-1-1-128 15,-1 3 0-15,1-1-176 0,-1 4 32 0,3 0 0 32,0 2-1712-32,8 1-320 0,3 0-80 0,4 1-14496 0</inkml:trace>
  <inkml:trace contextRef="#ctx0" brushRef="#br2" timeOffset="23403.56">27093 11164 1839 0,'0'0'160'0,"0"0"-160"0,0 0 0 0,0 0 0 16,12-1 1168-16,-3-1 208 0</inkml:trace>
  <inkml:trace contextRef="#ctx0" brushRef="#br2" timeOffset="26469.85">26854 11217 5519 0,'0'0'496'0,"-9"0"-496"16,9 0 0-16,-10-2 0 0,0 1 1728 0,1 0 240 15,9 1 48-15,-12-3 16 0,12 3-944 0,-11-4-192 16,2 2-48-16,9 2 0 0,-12-4 80 0,4 3 16 16,0-3 0-16,8 4 0 0,0 0 0 0,-8-6 0 15,8 6 0-15,0 0 0 0,0 0-240 0,-6-7-64 16,6 7 0-16,0 0 0 0,-8-6 32 0,8 6 0 0,-6-8 0 15,6 8 0-15,-6-5-16 0,6 5 0 0,-8-9 0 0,8 9 0 16,0 0-48-16,0 0-16 0,0 0 0 0,0 0 0 16,-8-6-160-16,8 6-48 0,0 0 0 0,0 0 0 15,-5-4-64-15,5 4-32 0,0 0 0 0,0 0 0 16,0 0-32-16,-7-4 0 0,7 4 0 0,0 0 0 16,0 0 0-16,0 0 0 0,0 0 0 0,0 0 0 15,0 0-64-15,0 0 0 0,0 0-16 0,0 0 0 16,0 0-48-16,0 0 0 0,7 10 0 0,1 2 0 15,2-3-128-15,0 1 192 0,3-4-192 0,1 5 192 16,2-4-64-16,0 5-128 0,1-4 192 0,3 4-64 16,0-1-128-16,3 0 192 0,0 0-192 0,2 3 192 15,-3-1-32-15,2 1 0 0,1-2 0 0,1 1 0 16,-2 0 16-16,3 1 0 0,-3 0 0 0,1-2 0 16,1 0-32-16,-2 1 0 0,-1-2 0 0,-1-1 0 0,0 3-16 15,0-3-128-15,1-1 192 0,-3 0-64 0,-2-1-128 16,-1-2 192-16,1 3-192 0,-1-4 192 0,-3 1-192 0,0 1 192 15,1-2-192-15,-1 2 192 0,-1 1-192 16,-1-3 192-16,-12-5-192 0,14 8 192 0,-1-3-192 0,-1 0 192 16,-2 0-192-16,0 0 192 0,-10-5-64 0,11 1-128 15,-11-1 192-15,10 3-64 0,-10-3 0 0,0 0-128 16,0 0 192-16,0 0-64 0,11 0 16 0,-11 0 0 16,0 0 0-16,0 0 0 0,0 0-144 0,0 0 192 15,0 0-192-15,9-2 192 0,-9 2-192 0,0 0 128 16,0 0-128-16,0 0 128 0,0 0-128 0,0 0 128 15,7-3-128-15,-7 3 128 0,0 0-128 0,0 0 0 0,0 0 144 0,0 0-144 16,5-8 128-16,-5 8-128 0,0 0 128 0,0 0-128 16,0 0 128-16,0 0-128 0,0 0 128 0,0 0-128 15,0-8 0-15,0 8 144 0,0 0-144 0,-2-8 0 16,2 8 128-16,-2-7-128 0,1-3 0 0,1 10 0 16,1-8 0-16,1-2 0 0,0 3 0 0,-2-6 0 15,3-1 0-15,-1 0 160 0,1-3-160 0,1 0 128 16,2-4-128-16,-2-3 160 0,1 0-160 0,0-4 160 15,1 0-160-15,2-5 128 0,1-3-128 0,1 1 128 16,0-2-128-16,3 0 0 0,-2 0 144 0,1 0-144 16,-1 0 0-16,1-2 0 0,-1-2 0 0,1 2 128 15,0-3-128-15,0 1 0 0,-2 5 0 0,0 0 0 16,-1 2 0-16,0 2 0 0,0 1 0 0,0 3 0 16,-3 4 0-16,2 4 0 0,-3 1 0 0,1 1 128 0,0 1-128 0,1 1 0 15,-2 1 0-15,1-1 0 0,-2 0 0 16,1 1 0-16,-1-1 0 0,1 2 0 0,-1 0 0 0,0 3 0 15,-2 2 0-15,1-1 0 0,-2 4 0 0,-1 6 0 16,0 0 0-16,0 0 0 0,1-5 0 0,-1 5 0 16,0 0 0-16,0 0 0 0,0 0 0 0,0 0 0 15,-4-8 0-15,4 8 0 0,0 0 0 0,0 0 0 16,0 0 0-16,0 0 128 0,-8 1-128 0,8-1 0 16,0 0 0-16,-9 9 0 0,9-9 0 0,-7 10 0 15,2 3 0-15,1 1 0 0,1-1 0 0,0-1 0 16,-1 1 0-16,0 4 0 0,1-1 0 0,-1 2 0 15,-1 1 0-15,2 1 0 0,1 4 0 0,-5 4 0 16,2-1 0-16,0 4 0 0,1 0 0 0,-2 2 0 0,-2 0 0 16,2 1 0-16,1 1 0 0,0 3 0 0,-2-1 0 0,0 0 0 15,0-1 0-15,0-6 0 0,-1-2 0 0,-1 4 0 16,0-2 0-16,-1 3 0 0,-2 0 0 0,4-1 0 16,-2 1 0-16,0-4 0 0,-1-1 0 0,3 0 128 15,-3-3-128-15,2-1 0 0,1 1 128 0,-1-2-128 16,0-3 128-16,0 2-128 0,0-2 128 0,1 1-128 15,3-6 0-15,-2 0 144 0,-1-1-144 0,0 0 0 16,2-4 144-16,0 0-144 0,-2-2 0 0,8-8 144 16,-6 9-144-16,-1-3 128 0,7-6-128 0,-6 9 128 15,0-4-128-15,6-5 128 0,0 0-128 0,-8 5 128 16,8-5-128-16,-9 7 128 0,1-3-128 0,8-4 128 16,-10 0-128-16,1 0 0 0,9 0 144 0,-9 0-144 15,1 0 0-15,-1-2 144 0,9 2-144 0,-9-1 0 16,0 0 128-16,9 1-128 0,-9-3 0 0,0-1 0 0,1 1 0 15,8 3 0-15,-8-3 0 0,0 0 0 0,0-2 0 16,8 5 0-16,-10-7 128 0,1 3-128 0,-1-1 0 0,0-1 0 16,-2-1 0-16,1 1 0 0,-2-4 128 0,1-1-128 15,1 3 0-15,-3-4 0 0,2 3 128 0,-2-2-128 16,-3 2 0-16,-1-4 0 0,-1 0 0 0,2 3 0 16,-1-2 0-16,0 0 0 0,1 1 0 0,0-5 0 15,-2 0 0-15,1-2 0 0,-1 0 128 0,1 1-128 16,-1-5 0-16,1 3 0 0,2 0 0 0,-1 1 0 15,1 1 0-15,0 2 0 0,2 0 0 0,-1 5 0 16,2 2 0-16,-1 2 0 0,4-2 0 0,-1 3 0 16,1-2 0-16,1 1 0 0,1 3 0 0,8 3 0 15,-10-3 0-15,1 2 0 0,9 1 0 0,0 0 0 0,-9-1 0 16,9 1 0-16,-9 1 0 0,9-1 0 0,0 0 0 0,0 0-144 16,-2 7 144-16,2-7 0 0,0 13-144 0,1-4 144 15,1 1 0-15,2 2 0 0,1-3 0 0,2 3 0 16,2 0-128-16,2 2 128 0,2 1 0 0,1 1 0 15,1 1 0-15,2 1 0 0,0-2-144 0,2 2 144 16,2 1 0-16,-2-1 0 0,1-2 0 0,2 1 0 16,2 0 0-16,0-1 0 0,-1-3 0 0,1 2 0 15,0-1 0-15,0 1 0 0,1-5 0 0,-4 2 0 16,-2 1 0-16,0-3 0 0,0 1 0 0,-1 2 0 16,-1-6 0-16,-2 4 0 0,1-5 0 0,0 2 0 15,-2-1 0-15,0-2 0 0,-5 0 0 0,2 1 0 16,-1-4 0-16,-10-2 0 0,0 0 0 0,12 1 0 15,-12-1 0-15,10-1 0 0,-10 1 0 0,10-2 0 0,-10 2 0 0,0 0 0 16,0 0 0-16,8-7 0 0,-8 7 0 0,10-6 0 16,-10 6 0-16,6-5 0 0,-6 5 0 0,6-8 0 15,1 2 0-15,-7 6 0 0,6-9 0 0,0 2 0 16,-6 7 0-16,8-6 0 0,-2-1 0 16,-6 7 0-16,8-8 0 0,-2 0 0 0,-2 1 0 0,1 2 0 15,2-4 0-15,-1 4 0 0,0-4 0 0,1 0 0 16,-1-1 0-16,2-1 0 0,1-3 0 0,-3 2 0 15,2-1 0-15,2-3 0 0,1-4 0 0,-2 0 0 16,1 0 0-16,0-2 0 0,1-1 0 0,0-3 128 16,1 0-128-16,-1-3 0 0,0 1 0 0,1-3 0 15,-1 2 128-15,1 3-128 0,-1-4 0 0,-1 4 0 0,2-5 0 0,-2-180 0 16,-1 365 0-16,1-185 0 0,0 3 0 16,0-1 0-16,1-4 0 0,-1 3 128 15,0 0-128-15,-1 0 0 0,0 1 0 0,0 2 0 0,-1-1 0 0,0 6 0 16,0 5 0-16,-2-1 0 0,0-1 0 0,2 1 0 15,-3 3 0-15,3 1 0 0,-2 0 0 0,2 0 0 16,-2-4 0-16,2 4 0 0,1 1 0 0,-2-1 0 16,0-4 0-16,-1 2 0 0,2 1 0 0,-1-1 0 15,0 5 0-15,-2 2 0 0,-2-4 0 0,1 5 0 16,0-4 0-16,-1 6 0 0,-3 6 0 0,0 0 0 16,1-8 0-16,-1 8 0 0,0 0 0 0,0 0 0 15,0 0 0-15,0 0 0 0,0 0-128 0,0 0 128 16,0 0 0-16,0 0-128 0,-4 10 128 0,0-1 0 0,-1 3-128 15,1 2 128-15,1-3 0 0,-3 4 0 0,0 3 0 16,1 1 0-16,-1 0 0 0,-2 0 0 0,-1-1 0 0,0 5 0 16,0 2 0-16,0 6 0 0,-1-2 0 0,0 5-128 15,0 3 128-15,-1 1 0 0,0-2 0 0,2 1 0 16,-2 1 0-16,1-1 0 0,-2-2 0 0,0 0 0 16,-1-2 0-16,0-1 0 0,2 1 0 0,-1 0 0 15,1 0 0-15,0 0 0 0,-2 1 0 0,1-2 0 16,1 0 0-16,1-1 0 0,2 1 0 0,-2-4 0 15,2 0 0-15,1-4 0 0,0 2 0 0,1-5 0 16,-2-2 0-16,2 2 0 0,1-3 0 0,0-2 0 16,-5-1 0-16,2-2 0 0,2-3 0 0,-1 2 0 0,-3-5 0 15,1 2 0-15,0-4 0 0,0 0 128 0,1 2-128 16,8-7 0-16,-11 2 0 0,1 1 0 0,10-3 0 16,-9 1 0-16,9-1 0 0,-7 0 128 0,-1 0-128 15,2 0 0-15,-2-1 0 0,8 1 0 0,-10 0 0 0,2 0 0 16,-2 0 0-16,10 0 0 0,-7-2 0 0,7 2 0 15,-11-2 0-15,1-1 0 0,1-2 0 0,0 3 0 16,2-1 0-16,-2 2 128 0,-1-4-128 0,1 0 0 16,0 1 0-16,1 0 0 0,-2-1 0 0,-1-3 0 15,-1 3 0-15,2-1 128 0,-4-3-128 0,1 1 0 16,-2-4 0-16,0 0 0 0,-2 0 0 0,2-2 0 16,-7-3 0-16,2 1 0 0,-1-1 0 0,0 2 0 15,2 0 0-15,-1 3 0 0,-3-2 0 0,1 1 0 16,2 5 0-16,0-4 0 0,-1 3 0 0,2 0 0 15,0 3 0-15,0-3 0 0,-1 3 0 0,2-2 0 0,0 0 0 16,0 3 0-16,1-2 0 0,-1 0 0 0,2 2 0 0,1-1 0 16,0 0 0-16,2 0 0 0,2-1 0 0,-2 2 0 15,4 0 0-15,0-3 0 0,0 3 0 16,3 0 0-16,1-1 0 0,5 6 0 0,0 0 0 0,-6-6 0 16,6 6 0-16,0 0 0 0,0 0 0 0,0 0 0 15,-5-5 0-15,5 5 0 0,0 0 0 0,0 0-128 16,0 0 128-16,0 0 0 0,0 0 0 0,0 0 0 15,0 0 0-15,0 0 0 0,8 5 0 0,0 2-128 16,0 0 128-16,2 1 0 0,1 5 0 0,1-1 0 16,0 0-128-16,4 2 128 0,0 2 0 0,3 1 0 15,0 1 0-15,2-2 0 0,-1 1 0 0,3 1 0 0,2 1 0 16,2-2 0-16,0 1 0 0,-1-1-128 16,1-1 128-16,1-2 0 0,-1 2 0 0,-1-2 0 0,0 1 0 15,-1-1 0-15,-3-3 0 0,1 3 0 0,-2-2 0 0,0-5 0 16,-1 2 0-16,0-3 0 0,0 1 0 0,0 0 0 15,-2-1 0-15,-2 1 0 0,1-2 0 0,-3-1 0 16,1 1 0-16,1 2 0 0,1-4 0 0,-2 2 0 16,-3-1 0-16,0 1 0 0,1-2 0 0,-1-2 0 15,-2 2 0-15,0 0 0 0,0 1 0 0,-1 0 0 16,-9-4 0-16,0 0 128 0,0 0-128 0,11 0 0 16,-11 0 0-16,0 0 0 0,0 0 0 0,0 0 0 15,0 0 0-15,11 0 128 0,-11 0-128 0,0 0 0 16,0 0 0-16,0 0 0 0,8-5 0 0,-8 5 0 15,0 0 0-15,0 0 0 0,0 0 0 0,9-6 0 0,-2 1 0 16,-7 5 0-16,6-9 0 0,-6 9 0 0,6-7 0 0,-6 7 128 16,7-9-128-16,-7 9 0 0,6-8 0 0,0 1 0 15,-6 7 0-15,7-9 0 0,-1 4 0 0,-6 5 0 16,5-11 0-16,2 2 0 0,-2-3 128 0,1 1-128 16,0 0 0-16,1-6 0 0,-1-1 160 0,0-3-160 15,1-6 160-15,2-2-160 0,0-7 160 0,0-2-160 16,-1-3 160-16,1 2-160 0,0-7 144 0,3 4-144 15,0 0 128-15,1 2-128 0,1 3 0 0,0-1 0 16,1 1 128-16,-1 1-128 0,0 2 0 0,2-1 0 16,0 1 0-16,-2 4 0 0,0-1 0 0,-1 1 0 15,-2 2 0-15,1 1 0 0,-1 4 0 0,0 0 0 0,-2 0 0 16,-2 6 0-16,0 5 0 0,0-1 0 16,-2 1 0-16,-3 4 0 0,-2 8 0 0,0 0 0 15,4-9 0-15,-4 9 0 0,0 0 0 0,0 0 0 0,0 0 0 0,0 0 0 16,0 0 0-16,0 0 0 0,0 0-144 0,0 0 144 31,0 0-1232-31,0 0-144 0,0 0-32 0,9 14 0 16,0 1-1584-16,0-2-320 0</inkml:trace>
  <inkml:trace contextRef="#ctx0" brushRef="#br2" timeOffset="44050.74">698 4579 19343 0,'0'0'1728'0,"4"-6"-1392"0,-1 2-336 0,3 1 0 16,0 0 0-16,0-3-128 0,3 4 0 0,0-1 0 15,0 0 384-15,9 1 96 0,-3 2 16 0,0 2 0 16,-1 0 16-16,4 1 16 0,0-1 0 0,5 3 0 0,3-1 80 16,4-3 16-16,0 2 0 0,4-1 0 15,5 0-64-15,-1-1-16 0,0-1 0 0,1 0 0 0,3 0 0 0,3 0 0 16,0-1 0-16,9-1 0 0,4 0-80 0,3 1-16 15,3-1 0-15,-1 1 0 0,-2-1 16 0,2-4 0 16,2 1 0-16,5 2 0 0,5-3 0 0,3 0 0 16,4 1 0-16,0 2 0 0,0-5 32 0,4 2 0 15,6 3 0-15,2-2 0 0,1 0-48 0,0-1-16 16,3 3 0-16,5-1 0 0,8 0-160 0,-3 1-16 16,-3 1-128-16,5-1 192 0,4 1-192 0,-1-2 144 15,-1-2-144-15,0 3 128 0,1 2-128 0,0 0 160 16,2-5-160-16,-2 1 160 0,-1 3-160 0,4-1 128 15,6 0-128-15,-2-3 128 0,-4 0-128 0,2 4 128 16,4 0-128-16,-5 0 128 0,-5-6-128 0,1 6 0 16,2 3 0-16,0-2 0 0,-5-6 0 0,1 5 0 15,0 0 0-15,2 0 0 0,2-2 0 0,-3 0 0 0,-2 0 0 16,1 2 0-16,6-5 0 0,-3 0 0 0,-6-2 128 0,1 1-128 16,0 5 0-16,1-1 192 0,-1-4-192 0,-1 2 192 15,-1 1-192-15,2-3 0 0,3 0 0 0,-4-2 0 16,-5 5 0-16,2 0 0 0,3-4 144 0,0 2-144 15,1-5 0-15,-1 6 0 0,0-3 0 0,1 1 0 16,-1-4 0-16,-3-1 0 0,-3 1 0 0,2 1 0 16,2 3 0-16,-1-3 128 0,1-1-128 0,-4 5 0 15,-3-2 0-15,4 3 144 0,6-1-144 0,-3-2 0 16,-5 2 128-16,3-2-128 0,2 2 0 0,1 1 0 16,-6-3 128-16,2 3-128 0,-1-3 0 0,6 3 0 0,5 0 128 15,-5-1-128-15,-7 0 0 0,0-1 0 16,4 0 0-16,-2-2 0 0,-3 2 0 0,-1 2 0 0,-2 1 160 0,3 0-160 15,4 0 128-15,1-2-128 0,-6 3 192 0,0 1-64 16,3 1 0-16,1 0 0 0,1-3-128 0,-2 2 0 16,-3-2 144-16,2 4-144 0,4-2 0 0,-1 2 128 15,-1 0-128-15,-4-3 0 0,-1 0 0 0,2 0 128 16,3 0-128-16,-2 1 0 0,-7-4 144 0,2 5-144 16,1 2 192-16,1-3-192 0,1-1 256 0,-1-1-48 15,-5 3-16-15,2 2 0 0,2 2-64 0,-1 2 0 16,-2-4-128-16,-1 1 192 0,-2 2-192 0,5-1 128 15,3 2-128-15,-2-1 0 0,-2-3 128 0,-5 4-128 16,-5-1 0-16,8 0 0 0,2 1 128 0,-3 0-128 0,-7 1 0 0,-1-1 0 16,-1-3 0-16,-1 1 128 0,3-2-128 0,-6 2 0 15,-2-1 0-15,-4 0 0 0,0 0 0 0,-1-1 0 16,2-2 0-16,1-2 0 0,0 3 0 0,-3-2 0 16,-2 1 0-16,-1-2 128 0,-4 1-128 0,1 1 0 15,1-1 0-15,-1 1 0 0,-2-3 128 0,-4 0-128 16,-4 2 0-16,-6 0 0 0,1 2 0 0,-4 0 0 15,-4-2 0-15,2 2 0 0,-2 0 0 0,-1-2 0 16,-2-1 0-16,-1 1 0 0,0 0 0 0,-1 1 0 16,-4-1 0-16,-3-1 0 0,0 2 0 0,-2 0 0 15,-1 1 0-15,2 1 0 0,-2 1 0 0,0 1 0 16,-2-1 0-16,-1 0 0 0,1-1 0 0,0 1 0 16,6-1 0-16,-3 0 0 0,-1 0 0 0,0-2 0 15,0-2 0-15,-1 0 0 0,0-3 0 0,-3 2 0 0,-4 1 0 0,-1 3 128 16,-1-2-128-16,-3 0 0 0,1 0 0 15,-2 0 0-15,0 2 0 0,-2 1 0 0,0 0 0 0,0 2 128 16,0 1-128-16,1 1 0 0,-2-2 0 0,-1 0 0 16,0-1 0-16,-1 3 0 0,0 3 0 0,1 0 0 15,0 1 0-15,-1 1 0 0,-1-4 0 0,0 3 0 16,-2 0 0-16,0 2 0 0,1-2 0 0,-1 4 0 16,0 0-128-16,1 0 128 0,-2 1 0 0,1 1 0 15,-1 0-128-15,2 4 128 0,-1 2 0 0,3 1 0 16,0 0 0-16,0-1 0 0,-2 0 0 0,1 1 0 15,0 2 0-15,0 1 0 0,-1 5 0 0,2-1-128 16,-4 2 128-16,1-1 0 0,-1 1 0 0,-1 2-128 0,-1 1 128 16,-2 4 0-16,-1 4 0 0,-1 6 0 0,-2 0 0 15,0 4 0-15,1-2 0 0,1 5-128 0,-1-1 128 16,2 0 0-16,2 1 0 0,0 2 0 0,1 5 0 0,1 0 0 16,-2-4 0-16,-1 1 0 0,-1 1 0 0,-1 1 0 15,-1-3 0-15,-2 4 0 0,-1-4 0 0,0-1 0 16,-3-1 0-16,-2-2 0 0,1 4 0 0,-3-1 0 15,0 0 0-15,-1 2 0 0,0 0 0 0,3-1 0 16,0 4 0-16,0 1 0 0,1-3 0 0,0 2 0 16,4-3 0-16,1 1 0 0,0 2 0 0,0-3 0 15,2-1 0-15,-1 0 128 0,2-2-128 0,0-2 0 16,0-4 0-16,-1-1 0 0,0-3 0 0,0 3 0 16,1-4 0-16,0 1 128 0,0-6-128 0,-3 1 0 15,0 0 0-15,2 0 0 0,-1-3 128 0,0-3-128 16,1-4 0-16,-2 0 0 0,2-1 128 0,-1-2-128 0,-1-2 0 0,2-3 0 15,-1-3 128-15,-2-2-128 0,1 0 0 0,0-6 128 16,1 0-128-16,-3-1 0 0,0-4 160 0,0 2-160 16,-3-2 160-16,0-3-160 0,-2 0 160 0,-2 0-160 15,-2 0 160-15,-3-2-160 0,0-1 128 0,0 0-128 16,-5-1 0-16,-2 1 144 0,-3 0-144 0,-4 0 0 16,-3-2 144-16,-4 0-144 0,-3-2 0 0,1 3 0 15,-1-1 0-15,-4 1 128 0,-2-4-128 0,-3 2 0 16,-1 2 0-16,-7 2 0 0,-6 2 0 0,-1 1 0 15,0-2 0-15,0-2 0 0,-1 0 0 0,-2-1 0 16,-6 0 0-16,-10 0 128 0,-11 1-128 0,6 0 0 16,8-3 0-16,0 2 0 0,1-2 0 0,-14 1 0 15,-16-2 0-15,3 1 128 0,4 1-128 0,-2-1 0 0,-4 3 0 0,3-1 0 16,3-3 0-16,-2 3 0 0,-2 2 0 0,0-1 0 16,-1-1 0-16,1 1 0 0,2-181 0 0,-2 364 0 15,-4-184 0-15,3 0 0 0,3 0 0 0,1-1 0 16,-1 1 0-16,1-3 0 0,-2-3 0 0,3 2 0 15,1 3 0-15,-3 1 0 0,-3-4 0 0,4-1 128 16,5 0-128-16,4 3 0 0,3-4 0 0,-1 3 0 16,0 1 0-16,2 3 0 0,3-3 0 0,3-1 0 15,2-3 0-15,0 2 0 0,-4 0 0 0,5 1 0 16,1 1 0-16,3 2 0 0,2 1 0 0,-2 0 0 16,-2-1 0-16,3-1 0 0,2 1 0 0,2 0 0 15,3 2 0-15,1 3 0 0,1 0 0 0,-2 0 0 16,1-7 0-16,3 2 0 0,2 1 0 0,4 1 0 0,1 2 0 0,1-1 0 15,1 2 0-15,3-2 0 0,-4 2 0 16,4-1 0-16,-1-5 0 0,3 2 0 0,1 4 0 0,0 0 0 16,4-1 0-16,-1 0 128 0,2-1-128 0,-1 0 0 15,0 3 0-15,1-3 0 0,0-4 0 0,2 1 0 16,3-1 0-16,1 0 0 0,2 2 0 0,1 0 128 16,1 2-128-16,1 0 0 0,3-1 0 0,0-1 144 15,-2 0-144-15,2-1 0 0,0-1 176 0,2 2-176 16,1 2 160-16,2-1-160 0,0-4 128 0,2 0-128 15,2 0 0-15,1 2 144 0,0 1-16 0,3 0-128 16,2 0 192-16,2 1-64 0,-1 1-128 0,2-1 0 16,0-1 0-16,-1 0 0 0,5 0 0 0,0 0 0 15,0 3 0-15,1-1 0 0,1-2 0 0,-1 3 128 16,0-1-128-16,1-1 0 0,0-1 0 0,0 0 0 0,0 0 128 0,0 0-128 16,3 3 0-16,6-3 0 0,-10 4 0 0,2-2 0 15,-4 1 0-15,1-2 0 0,1 0 0 0,3 2 0 16,7-3 0-16,-9 1 0 0,-1 1 0 0,1-1 0 15,1-1 0-15,0-1 0 0,0-1 0 0,1-2 0 16,7 4 0-16,-7 0 128 0,7 0-128 0,-9 0 0 16,0-5 128-16,1 0-128 0,2 1 128 0,-1-1-128 15,4-4 144-15,-1 3-144 0,0-3 160 0,1-1-160 16,0-4 192-16,3 0-48 0,0-2-16 0,2-2 0 16,1 0 0-16,1-1 0 0,-1-3 0 0,2-4 0 15,3-1-128-15,-2-2 160 0,2-2-160 0,1-1 160 16,1-1-160-16,0-2 160 0,0 0-160 0,1 1 160 0,1-1-32 15,2-4-128-15,0-1 192 0,2-3-64 0,1-1-128 16,-1-1 160-16,0-4-160 0,1 0 160 0,-1-2-160 0,3 1 128 16,2-1-128-16,-2 1 128 0,1-4-128 0,-1 0 0 15,0-4 144-15,-1 0-144 0,1-1 144 0,0 0-144 16,0-1 192-16,1 3-192 0,1 1 128 0,0-1-128 16,5-3 0-16,-1-1 0 0,2-7 128 0,0 4-128 15,-1 0 0-15,1 4 0 0,-2-2 0 0,-2 2 0 16,0-1 0-16,-1 2 0 0,-2 0 128 0,-2 1-128 15,-3 0 0-15,2 4 0 0,-3 0 208 0,-3 5-64 16,-2 3-16-16,-3 2 0 0,-1 2-128 0,1 2 192 16,-4 2-192-16,1 1 192 0,-1 0-192 0,1 4 0 15,-2 0 0-15,2 1 128 0,-1 7-128 0,2 0 0 16,-2 4 0-16,2 4 0 0,0-1 0 0,0 2-144 0,-2 5 144 0,2 1 0 16,-4 10 496-16,0 0 208 0,0 0 32 0,13 6 16 31,-2-1-2784-31,1 3-544 0,1 6-112 0,-1 4-10176 0,2 2-2016 0</inkml:trace>
  <inkml:trace contextRef="#ctx0" brushRef="#br2" timeOffset="47308.98">26980 9510 3679 0,'0'0'320'0,"0"0"-320"16,0 0 0-16,0 0 0 0,0 0 1824 0,7-4 288 16,-7 4 64-16,0 0 16 0,8-7-784 0,-8 7-176 15,6-10-16-15,-6 10-16 0,0 0-400 0,0 0-80 16,7-7-16-16,-7 7 0 0,0 0-64 0,0 0-32 16,0 0 0-16,0 0 0 0,7-11-128 0,1 5-32 15,-8 6 0-15,9-5 0 0,0-3-16 0,1 3-16 16,0-5 0-16,1 5 0 0,0 2-48 0,-1 2-16 0,2-1 0 0,0-3 0 15,-2 1-48-15,0 2-16 0,-1 4 0 0,3-2 0 16,-2-2-96-16,-10 2-32 0,11 3 0 0,-11-3 0 16,0 0 96-16,7 9 0 15,-7-9 16-15,0 10 0 0,-4 2-96 0,-1 0-32 0,-8-3 0 0,0 3 0 16,-2-4 112-16,-3 4 32 0,-3 1 0 0,-2-3 0 16,0 1-80-16,0 2-16 0,0-3 0 0,3 0 0 15,1-6-64-15,1 0-128 0,1-2 176 0,3 2-176 16,0 0 240-16,2-1-64 0,-1-3-16 0,4 0 0 15,-1-2-16-15,10 2 0 0,0 0 0 0,0 0 0 16,-6-5-16-16,6 5 0 0,0 0 0 0,0 0 0 16,7-11 32-16,3-2 0 0,3 3 0 0,0-2 0 15,3 6-160-15,1-3 0 0,-1 2 144 0,3-1-144 16,0 3 0-16,0 4 0 0,-1-2 0 0,-2 2 0 16,-2 1 0-16,-2 2 0 0,-2 3 0 0,-1 1 0 15,-9-6 0-15,0 0-160 0,0 0 160 0,5 10 0 0,-5-10 0 0,-1 14 0 16,-1-4 0-16,-4 0 0 0,0 1 0 0,-1-3 144 15,-2 2-144-15,0-3 192 0,0-6-64 0,0 0 0 16,-1-1 0-16,1 0 0 0,0 0 48 0,0-2 0 16,1-1 0-16,8 3 0 0,-7-6 80 0,0 1 32 15,2 0 0-15,0-6 0 0,0 2-64 0,3-2-16 16,-3 1 0-16,2-2 0 0,2 1-208 0,1 2 144 16,0 9-144-16,2-14 128 0,1 1-128 0,1 2 0 15,1-2 0-15,2 2 128 0,4 3-128 0,1-2 0 16,0 0 0-16,2 0 0 0,1 3 0 0,0 1 0 15,-1 1 0-15,3 2-176 0,-2 2 176 0,-1 4 0 0,-1 0 0 0,-2 4-128 16,-2-2 128-16,-9-5-160 0,6 11 160 16,-2-1-160-16,-1 4 160 0,-3-1 0 0,-4-3-144 0,-1 3 144 15,-2 4 0-15,-1-2 0 0,-4-2 0 0,1-2 0 16,-2 0 0-16,-1-4 0 0,-1-2 0 0,-1 0 0 16,1-3 160-16,1 1-160 0,1-3 192 0,1 0-192 15,0-5 208-15,3-4-64 0,-1-1-16 0,3-2 0 16,-1 1 64-16,3 1 16 0,1-3 0 0,3-2 0 15,1-4 48-15,1 0 16 0,4-2 0 0,2 2 0 16,0-2-128-16,3 2-16 0,2 2-128 0,-1 3 192 16,1 0-192-16,-1 5 0 0,-1 0 0 0,0 6 0 15,2-1 0-15,-2 0 0 0,-10 4 0 0,13 4 0 16,-3 0 0-16,-1-1-160 0,-2 2 160 0,0 4-128 16,-3 0 128-16,-2 3 0 0,-1 2-144 0,-1 1 144 0,-2 0 0 0,-1 2 0 15,1-2 0-15,-3 0 0 16,2 0-448-16,-1 3 16 0,1 0 16 0,-1 0-10464 15,0 0-2080-15</inkml:trace>
  <inkml:trace contextRef="#ctx0" brushRef="#br2" timeOffset="51181.35">27024 9465 5519 0,'0'0'240'0,"0"0"64"0,0 0-304 0,0 0 0 15,5-9 0-15,-5 9 0 0,5-6 1568 0,-5 6 256 16,0 0 48-16,8-5 16 0,-8 5-1088 0,0 0-224 16,8-7-32-16,-8 7-16 0,0 0 64 0,7-6 16 15,-7 6 0-15,0 0 0 0,0 0 48 0,0-182 16 16,0 364 0-16,10-183 0 0,-10 1-176 0,0 0-48 15,0 0 0-15,0 0 0 0,10 0-48 0,-10 0-16 16,0 0 0-16,11 2 0 0,-11-2 48 0,7 5 0 0,-7-5 0 0,0 0 0 16,0 0-160-16,9 7-16 0,-9-7-16 0,0 0 0 15,0 0 144-15,9 6 16 0,-9-6 16 0,8 9 0 16,-8-9-48-16,0 0-16 0,0 0 0 0,7 5 0 16,-7-5-192-16,11 8-32 0,-5-1-128 0,-6-7 192 15,0 0-48-15,0 0-16 0,6 7 0 0,-6-7 0 16,0 0 128-16,0 0 32 0,0 0 0 0,0 0 0 15,0 0 80-15,0 0 16 0,0 0 0 0,7 10 0 16,-7-10-112-16,5 6-16 0,-5-6 0 0,0 0 0 16,0 0-128-16,0 0-128 0,5 10 144 0,-5-10-144 15,5 9 144-15,-5-9-144 0,0 0 128 0,6 13-128 16,-1-5 128-16,-5-8-128 0,0 0 0 0,0 0 128 16,3 11 0-16,-3-11-128 0,2 11 192 0,-2-11-64 15,2 9-128-15,-2-9 192 0,1 14-192 0,0-5 192 16,-1-9-192-16,0 0 128 0,0 13-128 0,0-13 128 15,3 14-128-15,-3-14 0 0,0 0 144 0,2 13-144 0,0-3 128 16,0 3-128-16,-2-5 128 0,0-8-128 0,0 11 192 0,0-11-48 16,0 10 0-16,0-1 0 0,0-9-144 0,0 12 0 15,-2-3 144-15,2-9-144 0,-3 14 144 0,2-2-144 16,-1-3 192-16,2 2-192 0,0-11 176 0,0 10-176 16,0 2 160-16,0-1-160 0,0-11 192 0,0 10-48 15,-1 2-16-15,1-2 0 0,0 1-128 0,0 2 192 16,0-3-192-16,0 2 192 0,0 2-192 0,1-6 0 15,-1-8 0-15,2 13 128 0,-1 4-128 0,0-6 0 16,1-1 0-16,0 0 0 0,-2-10 128 0,3 9-128 16,-2 2 0-16,-1-11 128 0,0 0-128 0,4 10 0 15,-2 2 144-15,2 0-144 0,-4-12 0 0,0 0 128 0,6 9-128 0,-1 2 0 16,-2-2 0-16,1 3 128 0,0-4-128 16,-4-8 0-16,0 0 0 0,6 11 0 0,-1 1 0 0,-1-5 128 15,-4-7-128-15,0 0 0 0,0 0 0 0,6 11 0 16,-6-11 0-16,7 6 128 0,-7-6-128 0,0 0 0 15,0 0 0-15,7 13 0 0,-7-13 0 0,5 8 128 16,-5-8-128-16,0 0 0 0,4 13 0 0,-4-13 0 16,0 0 0-16,4 12 0 0,-1-3 0 0,-1 3 0 15,-2-12 0-15,1 10 0 0,-1-10 0 0,3 11 0 16,-2-1 0-16,-1-10 0 0,3 11 0 0,-2-1 0 16,-1-10 0-16,1 10 0 0,0 3 0 0,2-6 0 15,-3-7 0-15,1 12 0 0,2-5 0 0,-3-7 0 16,2 12 0-16,1-1 0 0,-3-11 0 0,2 9 0 15,-2-9 0-15,3 13 0 0,-3-13 0 0,3 10 0 0,-3-10 0 0,5 11 0 16,-3 1 0-16,2-5 0 0,-4-7 0 0,4 13 0 16,-2-3 0-16,1 0 0 0,-3-10 0 15,0 0 0-15,5 14 0 0,-1-5 0 0,0 4 0 0,-1-3 0 16,-3-10 0-16,0 0 0 0,3 12 0 0,2 0 0 16,-1 1 0-16,0-5 0 0,-4-8 128 0,0 0-128 15,5 12 160-15,-1-3-160 0,-4-9 0 0,0 0 0 16,0 0 0-16,6 14-160 0,-2-1 160 0,-4-13 0 15,0 0 0-15,6 11 0 0,-1 2 0 0,0-1 0 16,0-2 128-16,-5-10-128 0,0 0 0 0,0 0 0 16,8 11 0-16,-8-11 0 0,0 0 0 0,8 13 0 15,-8-13 0-15,6 9 0 0,-6-9 0 0,6 10 0 16,-6-10 0-16,0 0 0 0,7 10 0 0,-2 2 0 0,-1-5 0 0,-4-7 0 16,0 0 0-16,0 0 0 0,5 14 0 0,-2-1 0 15,-3-13 0-15,4 10 0 0,-4-10 0 0,3 13 0 16,-1 0 0-16,1-5 0 0,-3-8 0 0,2 11 0 15,1 0 0-15,-3-11 0 0,3 10 0 0,-1 2 0 16,-2-3 0-16,0-9 0 0,3 11 0 0,0-1 0 16,-3-10 0-16,4 12 0 0,-1-1 0 0,-3-11 0 15,5 11 0-15,-1 0 0 0,-4-11 0 0,6 11 128 16,2-5-128-16,-3 2 0 0,1 0 0 0,-6-8 0 16,0 0 0-16,0 0 0 0,6 10 0 0,0-1 0 15,-6-9 0-15,0 0 0 0,0 0 0 0,0 0 0 16,5 10 0-16,-5-10 0 0,0 0 0 0,0 0 0 15,5 13 0-15,-1-2 0 0,-4-11 0 0,0 0 0 0,0 0 0 16,3 11 0-16,0 1 0 0,-1-2 0 0,-2-10 0 0,0 0 0 16,0 0 0-16,0 0 0 0,4 10 0 0,-4-10 0 15,0 0 0-15,4 13 0 0,0-4 0 0,-4-9 0 16,0 0 0-16,4 11 0 0,-4-11 0 0,0 0 0 16,3 14 0-16,1-5 0 0,-4-9 0 0,0 0 0 15,0 0 0-15,4 13 0 0,-1 0 0 0,-3-13 0 16,0 0 0-16,0 0 0 0,2 12 0 0,-1 0 0 15,-1-12 0-15,0 0 0 0,2 12 0 0,-2-12 0 16,1 12 0-16,0-2 0 0,-1-10 0 0,0 0 0 16,0 0 0-16,3 14 0 0,-3-14 0 0,2 12 0 15,-2-12 0-15,0 12 0 0,0-12 0 0,0 0 0 16,4 13 0-16,-1-4 0 0,-3-9 0 0,1 11 0 0,0 1 0 0,-1-12 0 16,0 0 0-16,0 0 0 0,0 0 0 15,0 0 0-15,2 10 0 0,-2-10 0 0,1 13 0 0,-1-13 128 16,0 0-128-16,0 8 0 0,0-8 0 0,0 9 0 15,0-9 0-15,0 0 0 0,-1 13 0 0,-1-7 128 16,2-6-128-16,0 0 0 0,-1 12 0 0,1-12 0 16,0 10 0-16,0-10 0 0,0 0 0 0,0 13 128 15,0-2-128-15,0-11 0 0,0 9 0 0,0-9 0 16,0 0 0-16,1 12 0 0,-1-12 0 0,2 6 0 16,-2-6 0-16,0 0 0 0,0 0 0 0,2 11 128 15,-2-11-128-15,0 0 0 0,0 0 0 0,3 11 0 16,-2-1 0-16,-1-10 0 0,0 0 0 0,1 7 128 15,-1-7-128-15,0 0 0 0,0 13 0 0,0-7 128 16,0-6-128-16,0 0 0 0,0 12 0 0,0-12 0 0,3 9 0 0,-3-9 0 16,0 0 0-16,0 0 0 0,0 14 0 15,0-2 0-15,0-4 0 0,0-8 128 0,0 10-128 0,0-10 0 16,0 13 0-16,0-7 0 0,0-6 0 0,0 0 0 16,0 12 0-16,0-12 128 0,0 0-128 0,0 0 0 15,0 0 0-15,0 0 0 0,4 11 0 0,-1 1 0 16,-3-12 0-16,0 0 0 0,4 8 0 0,-4-8 0 15,4 11 0-15,0-1 0 0,-4-10 0 0,0 0 0 16,0 0 0-16,0 0 0 0,7 6 0 0,-7-6 0 16,0 0 0-16,7 13 0 0,0-6 0 0,-7-7 0 15,5 13 0-15,1-4 0 0,-6-9 0 0,6 12 0 16,-2 0 0-16,0-4 0 0,-4-8 0 0,0 0 0 16,7 13 0-16,-2-5 0 0,-5-8 0 0,5 13 0 15,-5-13 0-15,7 12 0 0,-7-12 0 0,6 11 0 0,-6-11 0 0,6 13 0 16,-6-13 0-16,7 11 0 0,-1-3 0 0,-6-8 0 15,8 11 0-15,-8-11 0 0,5 10 0 0,-1 2 0 16,-4-12 0-16,5 10 0 0,-5-10 0 0,2 12 0 16,0-1 0-16,-2-11 0 0,0 10 0 0,0-10-128 15,2 12 128-15,-1-1 0 0,1-2 0 0,-2 1 0 16,0-10 0-16,1 9 0 0,-1-9 0 0,0 0 0 16,1 11 0-16,-1-11 0 0,1 9 0 0,-1-9 0 15,2 12 0-15,-2-12 0 0,1 9 0 0,0 1 0 16,-1-10 0-16,2 13 0 0,-1-6 0 0,-1 3 0 15,0-10 0-15,0 0 0 0,1 9 0 0,3 1 0 16,-4-10 0-16,1 8 0 0,-1-8 0 0,0 0 0 16,1 14 0-16,2-3 0 0,-3-11 0 0,2 11 0 0,1 3 0 0,0-6 0 15,-1 1 0-15,-2-9 0 16,0 0 0-16,0 0 0 0,4 9 0 0,-4-9 0 0,0 0 0 0,4 9 0 16,-4-9 0-16,0 0 128 0,4 13-128 0,-4-13 0 15,0 0 0-15,0 0 0 0,3 10 0 0,-3-10 0 16,3 9 0-16,-3-9 0 0,0 0 0 0,0 0 0 15,2 9 0-15,-2-9 0 0,0 0 0 0,0 0 0 16,0 0 0-16,0 0 0 0,0 13 0 0,0-13 0 16,0 0 0-16,0 0 0 0,0 11 0 0,0-11 0 15,0 0 0-15,0 0 0 0,0 0 0 0,0 0 0 16,-2 10 0-16,2-10 0 0,0 0 0 0,0 0 0 16,0 0 0-16,-5 12 0 0,1-5 0 0,4-7 0 15,0 0 0-15,0 0 0 0,-3 13 0 0,3-13 0 0,-1 9 0 0,1-9 0 16,0 0 0-16,3 10 0 0,-3-10 0 0,0 0 0 15,0 0 0-15,1 11 0 0,-1-11 0 16,0 0 0-16,0 0 0 0,0 0 0 0,0 0 0 0,3 11 0 16,-3-11 0-16,0 0 0 0,0 0 0 0,0 0 0 15,0 0 0-15,0 0 0 0,0 12 0 0,0-12 0 16,0 0 0-16,0 0 0 0,0 0 0 0,0 0 0 16,-2 10 0-16,2-10 0 0,0 0 0 0,0 0 0 15,-2 12 0-15,2-12 0 0,0 0 0 0,0 0 0 16,-3 13 0-16,3-13 0 0,0 0 0 0,-1 10 0 15,1-10 0-15,0 0 0 0,-1 10 0 0,1-10 0 16,0 0 0-16,0 11 0 0,0-11 0 0,0 0 0 16,0 0 0-16,0 9 0 0,0-9 0 0,0 0 0 15,0 0 0-15,0 12 0 0,0-12 0 0,0 0 0 16,0 0 0-16,0 0 0 0,0 0 0 0,1 10 0 0,-1-10 0 16,0 0 0-16,0 0 0 0,0 0 0 0,0 11 0 15,0-11 0-15,0 0 0 0,0 8 0 0,0-8 0 0,0 0 0 16,0 0 0-16,1 10 0 0,-1-10 0 15,0 0 0-15,0 0 0 0,0 0 0 0,3 9 0 0,-3-9 0 16,0 0 0-16,0 0 0 0,4 10 0 0,-4-10 0 16,0 0 0-16,0 0 0 0,3 12 0 0,-3-12 0 15,0 0 0-15,0 0 0 0,0 0 0 0,0 0 0 16,0 0 0-16,5 7 0 0,-5-7 0 0,0 0 0 16,0 0 0-16,0 0 0 0,0 0 0 0,4 10 0 15,-4-10 0-15,0 0 0 0,0 0 0 0,0 0 0 16,0 0 0-16,0 0 0 0,0 0 0 0,0 0 0 15,4 8 0-15,-4-8 128 0,0 0-128 0,0 0 0 0,0 0 0 16,0 0 0-16,0 0 0 0,0 0 0 0,0 0 0 16,0 0 0-16,0 0 0 0,0 0 128 0,5 10-128 15,-5-10 0-15,0 0 0 0,0 0 0 0,5 8 0 0,-5-8 0 16,0 0 0-16,0 0 0 0,0 0 0 0,7 10 128 16,-7-10-128-16,5 6 0 0,-5-6 0 0,0 0 0 15,0 0 0-15,0 0 0 0,6 8 0 0,-6-8 0 16,0 0 0-16,0 0 0 0,5 9 0 0,-5-9 128 15,0 0-128-15,0 0 0 0,0 0 0 0,0 0 128 16,8 4-128-16,-8-4 0 0,0 0 0 0,0 0 128 16,0 0-128-16,7 5 0 0,-7-5 0 0,0 0 0 15,0 0 0-15,0 0 144 0,0 0-144 0,0 0 0 16,0 0 128-16,0 0-128 0,0 0 0 0,0 0 0 16,11 5 0-16,-11-5 0 0,0 0 0 0,0 0 0 0,0 0 0 15,0 0-304-15,10 0 64 0,-10 0 16 16,9-4-2032-16,-9 4-416 15</inkml:trace>
  <inkml:trace contextRef="#ctx0" brushRef="#br2" timeOffset="53615.11">26892 9463 9215 0,'0'0'816'0,"0"0"-656"0,0 0-160 0,0 0 0 16,0 0 464-16,0 0 64 0,0 0 16 0,0 0 0 15,0 0-32-15,0 0-16 0,8-7 0 0,-8 7 0 16,0 0 272-16,0 0 64 0,10-1 16 0,-10 1 0 15,0 0-48-15,10 0-16 0,-10 0 0 0,0 0 0 16,0 0-128-16,10 9-16 0,-4-3-16 0,-1 6 0 16,-5-12-112-16,3 14-32 0,0 2 0 0,-2-1 0 15,-1 1-112-15,1 0-32 0,2 1 0 0,-3-1 0 16,1 1-112-16,1-1-32 0,1-2 0 0,0 3 0 16,0 2 0-16,2-1 0 0,1-2 0 0,0-2 0 15,0 1 64-15,2 1 16 0,-1-1 0 0,1-1 0 0,0-1 16 0,-1-1 0 16,2 2 0-16,0-1 0 0,0-2-16 15,-1 3 0-15,-1 0 0 0,1 0 0 0,0-1-64 16,-1 2-16-16,0 2 0 0,0-2 0 0,0-1-16 0,-1-3-16 16,0 2 0-16,-1 2 0 0,2 3-32 0,-1 0 0 15,-1-1 0-15,1-2 0 0,1-2-128 16,-2 0 160-16,3 0-160 0,-2 2 160 0,2-1-160 0,-2-1 192 16,-1 1-192-16,1 0 192 0,2 0-192 0,1-1 192 15,-4 2-192-15,1 0 192 0,1 1-192 0,-1 0 192 16,0-2-192-16,-1-1 192 0,1-1-192 0,0 2 128 15,0-2-128-15,1 2 128 0,-2-1-128 0,1 1 192 16,0-4-192-16,1 4 192 0,-2 1-64 0,1 2-128 16,2-1 192-16,-2-1-64 0,1-3-128 0,0-1 160 0,2-2-160 15,-1 4 160-15,-2 2-160 0,0 2 0 0,1-5 144 0,-1 2-144 16,-1 4 0-16,0-3 144 0,-1 1-144 16,1-2 0-16,-5-14 128 0,7 14-128 0,-4-4 0 15,4 2 0-15,-7-12 0 0,5 14 0 0,-1-1 128 0,-2 0-128 16,2 1 0-16,-2-3 160 0,-2-11-160 0,4 12 128 15,-1 0-128-15,1-1 160 0,-3 0-160 0,4 2 160 16,-2-4-160-16,-1 2 128 0,-1 0-128 0,1-2 128 16,-2-9-128-16,2 14 0 0,-1-3 0 0,3 0 128 15,-2 2-128-15,1-3 0 0,-3-10 0 0,5 13 0 16,-1 2 0-16,0 3 0 0,0-3 128 0,0-4-128 16,0-1 0-16,-4-10 0 0,6 14 144 0,-1-3-144 0,0-1 0 15,-5-10 144-15,8 9-144 0,-2 2 0 16,-1 2 144-16,1-4-144 0,-6-9 0 0,6 11 144 0,-1 3-144 15,0-4 128-15,-1 0-128 0,1-2 128 0,-5-8-128 0,7 13 0 16,0 0 0-16,-1-2 0 0,0 0 0 0,-1 2 0 16,-5-13 128-16,8 13-128 0,-2 1 0 0,1-3 0 15,-7-11 0-15,7 12 128 0,0 0-128 0,-1 1 0 16,-1-4 0-16,-1 1 0 0,2 2 0 0,-2-3 0 16,-1 2 128-16,0-1-128 0,1 3 0 0,-1 1 0 15,-2-4 0-15,2 1 128 0,-1 2-128 0,1 0 0 16,-1-3 0-16,0 4 0 0,0-1 0 0,1-1 0 15,0 1 128-15,0-3-128 0,0 2 0 0,-2-1 0 16,0-2 0-16,0 4 0 0,-1-4 0 0,3 1 0 0,-3-10 0 16,2 14 0-16,0-4 0 0,-1 0 0 0,-1-10 0 0,3 13 0 15,-1-4 0-15,-2-9 128 0,1 12-128 16,2-4 0-16,-3-8 128 0,4 12-128 0,-2-2 128 0,1 0-128 16,-3-10 128-16,5 13-128 0,0-6 128 0,0 2-128 15,-5-9 0-15,6 10 0 0,-6-10 128 0,9 13-128 16,-4 0 0-16,0-4 0 0,-5-9 0 0,8 12 128 15,-8-12-128-15,5 10 0 0,0 2 0 0,-1-1 0 16,-4-11 0-16,5 11 0 0,0 0 0 0,-5-11 0 16,4 11 0-16,-1 0 0 0,-1 0 128 0,-2-11-128 15,4 9 0-15,0 2 0 0,-2-2 0 0,-2-9 0 16,3 10 0-16,-3-10 0 0,4 12 0 0,-1-5 128 16,-3-7-128-16,3 12 128 0,-3-12-128 0,5 9 128 15,-5-9-128-15,5 11 0 0,-5-11 144 0,5 8-144 0,-5-8 0 16,0 0 128-16,4 10-128 0,-4-10 0 0,4 8 128 15,-4-8-128-15,1 11 160 0,2-3-160 0,-3-8 192 16,0 0-64-16,0 0-128 0,2 11 192 0,-2-11-192 16,0 0 144-16,0 0-144 0,4 13 128 0,-4-4-128 0,0-9 0 15,0 11 0-15,0-3 0 0,0-8 0 0,-2 13 0 16,0-2 128-16,2-5-128 0,0-6 0 0,0 0 0 16,0 0 0-16,0 13 0 0,0-5 0 0,0-8 0 15,0 0 144-15,0 0-144 0,-1 14 0 0,1-7 144 16,0-7-144-16,0 0 0 0,0 0 160 0,0 0-160 15,-1 13 128-15,1-5-128 0,0-8 0 0,0 0 128 16,0 0-128-16,0 10 0 0,0-10 0 0,0 10 128 16,0-10-128-16,0 0 0 0,0 0 0 0,0 10 0 15,0-10 128-15,0 13-128 0,0-13 0 0,0 0 0 0,-2 10 0 0,2-1 0 16,0-9 0-16,0 0 0 16,-3 9 128-16,3-9-128 0,0 0 0 0,0 0 128 0,-4 11-128 0,4-11 128 15,0 0-128-15,-3 13 0 0,3-13 0 0,-2 9 128 16,2-9-128-16,0 0 0 0,0 0 144 0,0 0-144 15,0 0 0-15,-2 11 128 0,2-11-128 0,0 0 0 16,0 0 128-16,-2 10-128 0,2-10 160 0,0 0-160 16,0 0 0-16,0 0 0 0,-4 11 0 0,4-11 0 15,0 0 0-15,0 0 0 0,-1 11 0 0,1-11 0 16,0 0 0-16,0 0 128 0,-1 9-128 0,1-9 0 16,0 0 0-16,0 13 0 0,0-13 0 0,0 0 0 15,0 10 0-15,0-10 0 0,0 0 0 0,0 13 0 16,0-13 0-16,0 0 0 0,0 11 0 0,0-11 0 0,0 0 0 15,0 0 0-15,0 0 0 0,0 0 0 0,0 0 0 16,0 9 128-16,0-9-128 0,0 0 0 0,0 0 0 0,0 0 128 16,0 0-128-16,0 0 0 0,0 0 128 0,0 0-128 15,0 0 0-15,0 0 0 0,0 0 128 0,0 0-128 16,0 0 0-16,1 11 144 0,-1-11-144 0,0 0 0 16,0 0 0-16,0 0 0 0,0 0 0 0,0 0 0 15,0 0 128-15,0 0-128 0,0 0 0 0,0 0 0 16,0 0 0-16,0 0 128 0,0 0-128 0,0 0 0 15,0 0 144-15,0 0-144 0,0 0 0 0,0 0 0 16,0 0 0-16,0 0 128 0,0 0-128 0,0 0 0 16,0 0 0-16,0 0 0 0,0 0 0 0,0 0 0 15,0 0 0-15,0 0 128 0,0 0-128 0,0 0 0 0,0 0 0 0,0 0 0 16,0 0 0-16,0 0 0 0,0 0 0 0,0 0 0 16,0 0 0-16,0 0 0 0,0 0 0 0,0 0 128 15,0 0-128-15,0 0 0 0,0 0 0 0,0 0 0 16,0 0 0-16,0 0 128 0,0 0-128 0,0 0 0 15,0 0 0-15,0 0 0 0,0 0 0 0,-3-6 128 16,3 6-128-16,0 0 144 0,0 0-144 0,0 0 160 16,0 0-32-16,0 0-128 0,0 0 192 0,0 0-64 15,0 0-128-15,0 0 160 0,-4-8-160 0,4 8 160 16,0 0-160-16,0 0 0 0,0 0 0 0,0 0 0 16,0 0 0-16,0 0 0 0,0 0 128 0,0 0-128 15,0 0 0-15,0 0 0 0,0 0 0 0,0 0 0 16,0 0 0-16,0 0 0 0,0 0 0 0,0 0 0 15,0 0 0-15,0 0 0 0,-6-3 0 0,6 3 0 0,0 0 0 0,0 0 0 16,-6-3 128-16,6 3-128 0,0 0 0 0,0 0 0 16,-5-4 0-16,5 4 0 0,0 0 0 0,0 0 0 15,0 0 0-15,0 0 0 0,0 0 0 0,0 0 0 16,-7-5 0-16,7 5 0 0,0 0 0 0,0 0 0 16,0 0 0-16,0 0 0 0,0 0 0 0,0 0 0 15,0 0 0-15,0 0 0 0,0 0-160 0,0 0 160 16,10-1-208-16,-10 1 80 0,12 1-128 0,-12-1-32 15,11 1 0-15,0 3 0 16,-11-4-224-16,11 3-32 0,-11-3-16 0,13 1 0 16,-3-1-176-16,-10 0-32 0,10 0-16 0,-10 0 0 15,0 0-1520-15,0 0-320 0,0 0-48 0</inkml:trace>
  <inkml:trace contextRef="#ctx0" brushRef="#br2" timeOffset="56599.96">26863 9565 6447 0,'0'0'576'0,"0"0"-576"16,0 0 0-16,0 0 0 0,-3-11 512 0,3 11 0 16,3-11 0-16,-3 11 0 0,0 0-304 0,2-9-64 0,1-1-16 0,-3 10 0 15,0 0 256-15,0 0 32 0,6-6 16 0,-6 6 0 16,6-11-144-16,0 5-32 0,-6 6 0 0,0 0 0 15,0 0 0-15,0 0-16 0,0 0 0 0,6-9 0 16,-6 9 48-16,0 0 16 0,4-9 0 0,-4 9 0 16,0 0 64-16,0 0 16 0,0 0 0 0,0 0 0 15,0 0 0-15,0 0 16 0,0 0 0 0,0 0 0 16,0 0-48-16,0 0-16 0,0 0 0 0,0 0 0 16,0-9 0-16,0 9 0 0,2-9 0 0,-2 9 0 15,0 0 128-15,0 0 32 0,0 0 0 0,0 0 0 16,0 0-64-16,0 0-16 0,0 0 0 0,0 0 0 15,-2-11 48-15,2 11 16 0,0 0 0 0,0 0 0 16,0 0-304-16,0 0-176 0,0 0 192 0,0 0-192 16,0 0 240-16,0 0-64 0,0 0-16 0,0 0 0 0,0 0 112 15,0 0 32-15,0 0 0 0,0 0 0 16,0 0 32-16,0 0 16 0,0 0 0 0,0 11 0 0,0-11-96 0,2 13-32 16,-2-13 0-16,0 12 0 0,0 5-96 15,0-2 0-15,2-1-128 0,-1 1 192 0,0-4-48 0,-1 0-16 16,0 1 0-16,1-2 0 0,1 1 64 0,-1 2 0 15,0-2 0-15,0 2 0 0,-1 0 48 0,2-2 16 16,-1 2 0-16,0 1 0 0,1-5-16 0,0 2 0 16,-1-2 0-16,1 3 0 0,0 0-96 0,1 0-16 15,-1-1 0-15,0 2 0 0,-1-3-128 0,1 1 192 16,-2-11-192-16,3 13 192 0,-3 0-192 0,2 0 128 16,1-1-128-16,-2-2 128 0,0 3-128 0,2 1 128 0,0-5-128 15,-1 2 128-15,1 5 16 0,-2-5 0 0,1-1 0 0,1 2 0 16,-3-12-16-16,4 11 0 0,0 3 0 0,-1-1 0 15,-3-13 0-15,7 11-128 0,-2 1 192 0,1 2-64 16,-3-4-128-16,1 1 192 0,-4-11-192 16,5 13 192-16,-5-13-192 0,6 12 128 0,-1-1-128 0,-1 0 128 15,-4-11-128-15,4 12 0 0,1-1 0 0,-3 1 128 16,-2-12-128-16,5 11 0 0,1 1 144 0,-1 0-144 16,0-2 0-16,0 3 0 0,-5-13 0 0,5 13 128 15,0-3-128-15,0 2 0 0,0-4 128 0,-1 3-128 16,2-4 144-16,-1 3-144 0,-1-2 192 0,-1 2-192 15,-3-10 208-15,7 10-64 0,-2 0-16 0,1-2 0 16,-6-8-128-16,7 12 0 0,-7-12 0 0,9 12 0 16,-1-2 0-16,-2 2 128 0,-1-1-128 0,0-3 0 15,-5-8 0-15,7 14 128 0,-2 0-128 0,0-4 0 0,-5-10 0 16,5 13 0-16,0 1 128 0,-1-4-128 0,2 1 0 0,-6-11 0 16,0 0 0-16,6 9 0 0,0 3 128 0,-1-1-128 15,-5-11 128-15,7 9-128 0,-7-9 160 0,8 13-160 16,-1-1 192-16,0-5-192 0,-7-7 176 0,0 0-176 15,6 11 160-15,-6-11-160 0,8 10 128 0,-1 3-128 16,-1-3 0-16,-6-10 0 0,6 10 144 0,0 1-144 16,-2-2 128-16,-4-9-128 0,4 14 128 0,-2-4-128 15,0 0 128-15,-2-10-128 0,0 0 0 0,6 14 128 16,-3-3-128-16,0 1 0 0,0-1 128 0,-1-1-128 16,1 2 0-16,1 0 128 0,-4-12-128 0,1 12 0 15,2-1 0-15,-1 2 0 0,1-3 128 0,-1 3-128 0,2-4 0 16,-1 2 128-16,-3-11-128 0,1 13 0 0,0-4 0 0,2 1 128 15,-3-10-128-15,4 10 0 0,-4-10 0 0,3 14 128 16,0 0-128-16,1 0 0 0,-2-4 0 0,1 2 0 16,-2-1 0-16,2-1 0 0,-1 4 0 0,2-5 0 15,-4-9 0-15,5 13 0 0,-1 1 128 0,-2-3-128 16,1-2 0-16,-3-9 0 0,0 0 0 0,4 14 0 16,-2 2 0-16,1-6 0 0,-3-10 0 0,2 11 0 15,-2 3 0-15,0-2 0 0,-1-1 0 0,1 0 0 16,0-11 0-16,0 13 128 0,0 0-128 0,0 1 0 15,0-4 0-15,1 0 0 0,-1-10 0 16,3 15 0-16,-1-4 0 0,1 1 0 0,0 2 128 0,0-1-128 16,1-3 0-16,0 3 0 0,0-3 0 0,-2 0 0 15,5 2 0-15,-2-3 0 0,-1 3 128 0,-2-3-128 0,2 1 0 16,-2-2 0-16,-2-8 0 0,6 11 0 16,-3 1 0-16,0-5 0 0,-3-7 0 0,5 13 0 0,-1-4 128 0,0 1-128 15,-1-2 0-15,1 1 128 0,-4-9-128 16,3 9 128-16,-1 2-128 0,1-2 128 0,1 2-128 0,0 1 0 15,-4-12 0-15,5 11 0 0,-2 2 0 16,1-2 0-16,-4-11 128 0,5 11-128 0,-1 1 0 0,0 0 0 16,0-3 0-16,0 2 0 0,-4-11 0 0,5 9 0 15,-2 4 0-15,1-2 0 0,-4-11 0 0,4 10 0 16,-4-10 0-16,6 14 0 0,-2-3 0 0,1 0 0 16,-5-11 0-16,4 14 0 0,1-5 0 0,-5-9 128 15,5 11-128-15,0 2 0 0,-5-13 0 0,6 13 0 0,-1-1 128 16,-2 1-128-16,-3-13 0 0,5 15 0 0,-1 2 0 0,0-4 0 15,0-1 0-15,0 2 0 0,-2 0 0 0,2 0 0 16,0 0 0-16,0 0 0 0,0 1 0 16,-2 1 0-16,1-6 0 0,-1 3 0 0,2 2 0 0,-1-1 0 15,-1-4 0-15,1 3 0 0,-2-3 0 0,0 3 0 16,-1-1 0-16,1 1 0 0,2-4 0 0,-3-9 0 16,3 14 0-16,-2-4 0 0,-1 0 128 0,1 2-128 15,0-3 0-15,-1-9 0 0,2 12 0 0,-1-2 0 16,-1-10 0-16,2 12 128 0,-2-12-128 0,3 15 0 15,-1-2 0-15,0-2 128 0,-2-11-128 0,4 16 0 16,-1-1 0-16,0 1 0 0,-2-2 128 0,2-1-128 16,-2 1 0-16,2 0 0 0,-3 3 0 0,2-2 0 15,-2 0 0-15,1-1 0 0,-1 0 0 0,2 0 0 0,-2-1 128 16,1-4-128-16,-1-9 0 0,2 12 128 0,1-3-128 16,-3-9 128-16,3 10-128 0,-3-10 128 0,0 0-128 0,3 9 192 15,-3-9-192-15,0 0 192 0,0 0-192 0,0 0 192 16,0 0-192-16,0 0 192 0,0 0-64 0,0 0-128 15,4-9 192-15,0-5-64 0,0-1-128 0,0-1-224 16,-2-3 48-16,2-2 16 16,1-2-1792-16,4 0-352 0,2 1-80 0</inkml:trace>
  <inkml:trace contextRef="#ctx0" brushRef="#br2" timeOffset="58881.45">27538 11359 6447 0,'0'0'576'0,"0"0"-576"16,0 0 0-16,0 0 0 0,0 0 1248 0,0 0 144 15,0 0 16-15,0 0 16 0,0 0-864 0,0 0-176 16,-9 0-48-16,9 0 0 0,-8 0 16 0,8 0 0 16,0 0 0-16,0 0 0 0,-9-1 192 0,9 1 32 15,-9 0 16-15,9 0 0 0,-9 0 96 0,9 0 16 16,-6-3 0-16,6 3 0 0,0 0-160 0,-9-4-32 15,9 4 0-15,-6-3 0 0,6 3-224 0,-7-3-48 16,7 3-16-16,0 0 0 0,-8-4 32 0,8 4 0 0,0 0 0 0,0 0 0 16,-8-5 208-16,8 5 48 0,-3-8 16 0,3 8 0 15,-2-6-64-15,2 6-16 0,0-9 0 0,0 9 0 16,4-7-128-16,-4 7-48 0,5-7 0 0,1 0 0 16,0 1-80-16,1-1-32 0,-7 7 0 0,10-5 0 15,0 1-160-15,0-1 192 0,0 0-192 0,1 1 192 16,-11 4-192-16,11-4 0 0,-1 4 144 0,-10 0-144 15,12-1 0-15,-12 1 0 0,10-1 0 0,-10 1 128 16,0 0-128-16,0 0 0 0,0 0 0 0,0 0 128 16,0 0-128-16,0 0 128 0,0 0-128 0,0 0 128 15,2 10 48-15,-3 0 16 0,-3-1 0 0,-1 0 0 16,-2 0 96-16,-4 0 32 0,-1-3 0 0,0 2 0 16,1-5 32-16,-2 1 16 0,0 0 0 0,1-1 0 0,0 0-32 0,1-3 0 15,-2 0 0-15,0 0 0 16,2-1-80-16,0-1-32 0,3-1 0 0,-2 0 0 0,10 3-224 0,-8-3 176 15,1-1-176-15,7 4 160 0,-7-8-160 16,3 2 192-16,4 6-192 0,0-10 192 0,3 1-192 0,1-1 0 16,1 1 0-16,1-1 0 0,2 1 0 0,-1-2 0 15,2 3 0-15,1-1 0 0,-1 4 0 0,2-1 0 16,-11 6 0-16,11-5 0 0,-2 3 0 0,-9 2 0 16,0 0 0-16,10-1 0 0,-10 1 0 0,0 0 0 15,0 0 0-15,0 0 0 0,0 0 0 0,0 0 0 16,0 0 0-16,1 14 0 0,-2 0 0 0,-2-4 0 15,0 1 0-15,-1 1 0 0,-1-3 0 0,0 2 0 16,0-5 0-16,1 4 0 0,4-10 0 0,-7 6 0 16,7-6 0-16,-6 5 0 0,6-5 0 0,0 0 160 0,-10 0-160 0,10 0 160 15,-9-3 0-15,9 3 0 0,0 0 0 0,0 0 0 16,-6-5-160-16,1-3 192 0,5 8-192 0,0 0 192 16,0-9-192-16,2-1 0 0,1 4 0 0,-3 6 128 15,0 0-128-15,9-9 0 0,-1 4 0 0,1 1 0 16,-1-2 0-16,-8 6 0 0,10-5 0 0,2 2 0 15,-6-1-160-15,-6 4 160 0,0 0 0 0,11 0-144 16,-11 0 144-16,0 0 0 0,0 0 0 0,0 0 0 16,0 0 0-16,0 0 0 0,0 0 0 0,0 0 0 15,4 13 0-15,-4-13 0 0,1 9 0 0,-1-9-128 16,0 11 128-16,0-11 0 0,-1 8 0 0,1-8 0 16,0 0 0-16,0 0 0 0,0 0 0 0,0 0 0 15,0 0 0-15,0 0 0 0,0 0 0 0,0 0 0 16,0 0 0-16,0 0 128 0,0 0-128 0,0 0 0 0,0 0 0 0,0 0 0 15,0 0 0-15,0 0 0 0,0 0 0 0,0 0 0 16,0 0 0-16,0 0 0 0,0 0 0 0,0 0 0 16,0 0 0-16,0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0,0 0 0 15,0 0 0-15,0 0 0 0,7-5 0 0,-7 5 0 0,0 0 0 16,0 0 0-16,0 0 0 0,0 0 0 0,0 0 0 16,0 0 0-16,0 0 0 0,0 0 0 0,0 0 0 15,0 0 0-15,0 0 0 0,0 0 0 0,0 0 0 16,0 0 0-16,0 0 0 0,0 0 0 0,0 0 0 15,0 0 0-15,0 0 0 0,0 0 0 0,0 0 0 16,0 0 0-16,0 0 0 16,0 0 0-16,0 0 0 0,0 0 0 0,0 0 0 0,0 0 0 15,6 9 0-15,-6-9 0 0,5 10 0 0,-2 1 0 0,-1-3 0 16,-2-8 0-16,3 12 0 0,-2-5 0 0,1 3 0 16,-2-10 0-16,3 9 0 0,-3-9 128 0,3 14-128 15,-2 0 0-15,0-2 144 0,3-2-144 0,-3 3 0 16,2-6 192-16,-1 3-192 0,-1-2 192 0,1 2-192 0,-2-10 256 15,1 10-64-15,2 3-16 0,-2-2 0 0,-1-11-16 0,1 11 0 16,-1-11 0-16,3 14 0 0,-3-2-16 16,0 0 0-16,0-1 0 0,1 1 0 0,1-4-144 0,1 5 128 15,-2-1-128-15,2 0 128 0,-3-12-128 0,2 13 0 16,1-4 0-16,-1 1 128 0,-2-10-128 0,3 14 0 16,-3-14 144-16,0 0-144 0,3 14 128 0,-1-1-128 15,-2-13 128-15,3 13-128 0,-3-13 128 0,3 12-128 16,1-2 128-16,0 2-128 0,-4-12 128 0,0 0-128 15,4 11 128-15,0 1-128 0,-4-12 0 0,6 12 0 16,-6-12 0-16,4 11 128 0,0-1-128 0,-4-10 144 16,3 12-144-16,1-3 160 0,-4-9-160 0,4 13 0 15,-1-4 0-15,0 1 0 0,-3-10 0 0,4 12 0 16,0-4 0-16,0 3 0 0,-4-11 0 0,5 9 0 0,-5-9 0 16,5 11 0-16,0-2 0 0,-1 0 128 0,-4-9-128 15,4 9 128-15,-4-9-128 0,5 12 0 0,0 0 0 0,-1-3 128 16,-4-9-128-16,4 12 0 15,-1 0 0-15,0-2 128 0,-3-10-128 0,4 14 0 16,-2-5 0-16,2 2 0 0,-1-2 0 0,0 0 0 0,-3-9 0 0,6 13 0 16,-3-3 0-16,0 1 0 0,-1-2 0 0,1 2 0 15,-3-11 0-15,4 14 0 0,-2-4 128 16,1 2-128-16,-3-12 0 0,4 14 0 0,-4-14 0 0,0 0 0 16,5 12 0-16,-1-2 0 0,-4-10 0 0,0 0 0 15,5 13 176-15,-5-13-48 0,5 10-128 0,-1 1 192 16,-4-11-64-16,0 0-128 0,6 10 176 0,-6-10-176 15,8 11 160-15,-8-11-160 0,7 11 128 0,-7-11-128 16,9 9 0-16,-9-9 128 0,9 11-128 0,-9-11 0 0,8 11 0 0,-2-1 0 16,-6-10 128-16,6 9-128 0,-6-9 0 0,0 0 0 15,7 10 0-15,-7-10 0 0,5 10 0 0,-5-10 0 16,4 9 144-16,-4-9-144 0,2 10 0 0,-2-10 0 16,3 9 0-16,-3-9 128 0,3 13-128 0,-3-13 0 15,4 9 0-15,-1 1 0 0,-3-10 0 0,0 0 0 16,5 7 128-16,-1 2-128 0,-4-9 128 0,0 0-128 15,0 0 128-15,5 9-128 0,-5-9 0 0,5 10 144 16,-5-10-144-16,0 0 0 0,6 9 128 0,-6-9-128 16,3 9 0-16,-3-9 0 0,0 0 144 0,4 9-144 15,-1 0 0-15,-3-9 144 0,0 0-144 0,0 0 0 16,0 0 0-16,0 0 0 0,6 8 0 0,-6-8 0 16,0 0 0-16,0 0 0 0,5 11 0 0,0 0 128 15,-5-11-128-15,5 6 0 0,-5-6 0 0,0 0 128 16,0 0-128-16,0-181 0 0,0 362 0 0,0-181 128 15,0 0-128-15,0 0 0 0,0 0 128 0,0 0-128 16,0 0 128-16,0 0-128 0,5 8 128 0,-5-8-128 16,0 0 0-16,0 0 128 0,0 0-128 0,0 0 160 0,4 9-160 15,-4-9 160-15,0 0-160 0,0 0 128 0,0 0-128 0,0 0 128 16,0 0-128-16,0 0 0 0,0 0 0 16,0 0 128-16,0 0-128 0,0 0 0 0,0 0 144 15,0 0-144-15,0 0 128 0,0 0-128 0,0 0 128 0,0 0-128 16,0 0 128-16,0 0-128 0,0 0 128 0,0 0-128 15,0 0 0-15,0 0 0 0,0 0 0 0,0 0 128 16,0 0-128-16,0 0 0 0,0 0 0 0,0 0 0 0,0 0-256 16,1-10-32-16,-1 10 0 0,-1-9 0 15,-2-3-1424-15,2 0-272 0,1 1-64 16,-4-2-9472-16,-1 0-1872 0</inkml:trace>
  <inkml:trace contextRef="#ctx0" brushRef="#br2" timeOffset="60082.12">26929 9443 4607 0,'0'0'400'0,"0"0"-400"0,0 0 0 0,0 0 0 16,0 0 1968-16,0 0 304 0,0 0 64 0,0 0 16 16,0 0-1216-16,0 0-240 0,0 0-64 0,0 0 0 15,0 0-256-15,0 0-48 0,0 0-16 0,0 0 0 16,0 0-208-16,0 0-48 0,0 0-16 0,0 0 0 15,0 0-240-15,0 0 0 0,0 0 0 0,0 0 0 16,0 0 0-16,0 0 0 0,0 0 0 0,0 0 0 16,0 0 128-16,0 0-128 0,0 0 0 0,0 0 144 15,0 0 48-15,0 0 16 0,0 0 0 0,0 0 0 0,0 0 16 0,0 0 0 16,0 0 0-16,0 0 0 0,0 0-32 0,0 0 0 16,0 0 0-16,0 0 0 0,0 0-192 0,0 0 176 15,0 0-176-15,0 0 160 0,0 0-160 0,0 0 0 16,0 0 0-16,0 0 0 15,0 0-496-15,0 0-16 0,5 8-16 0,-5-8-8480 16</inkml:trace>
  <inkml:trace contextRef="#ctx0" brushRef="#br2" timeOffset="61225.74">26873 9442 4607 0,'0'0'192'0,"0"0"64"0,0 0-256 0,0 0 0 0,0 0 0 0,0 0 0 15,0 0 1104-15,0 0 176 0,0 0 48 0,0 0 0 0,0 0-432 0,0 0-96 16,0 0-16-16,0 0 0 0,-1-9-240 0,1 9-48 15,0 0-16-15,0 0 0 0,0 0-480 0,0 0 0 16,0 0 0-16,0 0 0 0,0 0-160 0,0 0-128 16,0 0-32-16</inkml:trace>
  <inkml:trace contextRef="#ctx0" brushRef="#br2" timeOffset="61747.74">26747 9231 8287 0,'0'0'736'16,"0"0"-592"-16,0 0-144 0,0 0 0 0,0 0 480 0,0 0 64 15,0 0 16-15,0 0 0 0,0 0-384 0,0 0-176 16,0 0 160-16,0 0-160 0,0 0 288 0,0 0-32 16,0 0-16-16,0 0 0 0,0 0 64 0,0 0 16 15,0 0 0-15,0 0 0 0,8-5-320 0,-8 5 160 16,0 0-160-16,0 0 128 0,0 0-128 0,0 0 192 15,0 0-192-15,0 0 192 0,0 0-192 0,0 0 0 16,0 0 0-16,0 0 128 0,0 0-128 0,0 0 0 16,0 0 0-16,0 0 0 0,0 0 0 0,0 0 0 15,0 0 0-15,0 0-3904 16,0 0-832-16</inkml:trace>
  <inkml:trace contextRef="#ctx0" brushRef="#br2" timeOffset="63896.82">26916 9246 6447 0,'0'0'576'0,"0"0"-576"0,0 0 0 0,0 0 0 16,0 0 944-16,0 0 80 0,-2-10 0 0,2 10 16 16,0-6-240-16,0 6-48 0,0 0-16 0,0 0 0 15,2-9-192-15,-2 9-32 0,0 0-16 0,0 0 0 16,0 0-96-16,0 0-16 0,0-6 0 0,0 6 0 0,0 0 0 0,0 0-16 15,0 0 0-15,0 0 0 0,0 0-16 0,0 0 0 16,0 0 0-16,0 0 0 0,0 0-16 0,0 0 0 16,4-9 0-16,-4 9 0 0,0 0 16 15,0 0 0-15,0 0 0 0,0 0 0 0,0 0 112 0,0 0 32 16,0 0 0-16,0 0 0 0,4-9 0 0,-4 9 0 16,0 0 0-16,0 0 0 0,0 0-176 0,0 0-48 15,0 0 0-15,0 0 0 0,0 0-16 0,0 0 0 16,0 0 0-16,0 0 0 0,0 0-128 0,0 0-128 15,0 0 192-15,0 0-192 0,0 0 320 0,0 0-64 16,0 0 0-16,-2 13 0 0,1-3-64 0,1-10-32 16,-1 12 0-16,1 0 0 0,0-3 32 0,0-9 0 15,1 12 0-15,2-3 0 0,-3-9-48 0,2 12 0 16,1-3 0-16,-3-9 0 0,0 0 48 0,5 11 16 16,-3-1 0-16,2-2 0 0,-4-8 0 0,4 11 0 15,-4-11 0-15,3 9 0 0,-1 3-32 0,1-5-16 16,-3-7 0-16,1 13 0 0,0 0 0 0,0-4 0 15,-1-9 0-15,3 12 0 0,-3-12-32 0,0 11-128 0,0-3 192 16,0-8-64-16,0 0 0 0,0 14 0 0,0-14 0 0,3 12 0 16,-2-2-128-16,-1-10 192 0,0 0-192 0,4 14 192 15,-1-3-192-15,-1 2 128 0,0 1-128 0,1-4 128 16,-1 0 0-16,1 2-128 0,-1-3 192 0,2 2-64 16,-2-1-128-16,0 3 192 0,1 1-192 0,-1-1 192 15,2-2-192-15,1 2 160 0,-4 1-160 0,3-3 160 16,0 2-160-16,0 0 160 0,-2-3-160 0,1 1 160 0,-1 2-32 15,2-3-128-15,0 3 192 0,0-2-64 0,0-2 16 0,-1 3 0 16,-3-12 0-16,4 11 0 0,-1 2-16 16,-1-2 0-16,-2-11 0 0,2 12 0 0,-1 1 0 0,-1 1-128 15,0-6 192-15,0 4-64 0,0 2 64 0,0-4 16 16,0 1 0-16,0 1 0 0,0-12-48 0,1 9-16 16,-1-9 0-16,0 14 0 0,0-4-144 0,0-10 0 15,0 0 0-15,4 13 128 0,-4-13 32 0,3 14 0 16,-2-3 0-16,1-2 0 0,-2-9-160 0,4 14 192 15,0-1-192-15,0-3 192 0,-4-10-64 0,5 11 0 16,-5-11 0-16,7 10 0 0,-1 1-128 0,-1 0 128 16,-5-11-128-16,6 9 128 0,-6-9-128 0,8 11 160 15,-8-11-160-15,6 11 160 0,-1 0-160 0,-1-2 160 16,-2 1-160-16,1 0 160 0,-3-10-160 0,0 0 0 16,0 0 144-16,4 13-144 0,-2 2 128 0,1-1-128 15,-2-1 128-15,-1-13-128 0,5 10 0 0,-1 3 128 16,-4-13-128-16,6 12 0 0,-3-1 192 0,2 0-48 15,-5-11 0-15,4 10 0 0,0 0-144 0,-2 2 0 16,-1-3 0-16,1 2 0 0,2-3 0 0,-3 3 0 16,-1-11 128-16,2 10-128 0,1 2 128 0,-2 1-128 0,-1-5 128 15,0 4-128-15,0-3 128 0,1 2-128 0,1 5 128 0,-2-4-128 16,0-12 128-16,1 12-128 0,2 0 0 0,-1 1 128 16,-2-13-128-16,3 10 0 0,-3-10 0 0,2 13 0 15,-1 2 192-15,1-2-32 0,-1 1-16 0,0 0 0 16,-1 0-144-16,0-3 0 0,0 2 0 0,2 1 0 15,-2-3 0-15,1-2 0 0,0 3 0 0,3-3 0 16,-4-9 0-16,1 14 0 0,-1-14 0 0,0 17 0 0,3 0 0 0,-1-3 0 16,-1-4 0-16,2 2 0 0,-2-1 0 0,1-2 0 15,-2 2 144-15,1 0-144 0,0 0 128 0,-1 2-128 16,-1-4 128-16,1 2-128 0,0-11 192 0,4 11-48 16,-4 2 0-16,0 0 0 0,0-3-144 0,0 1 0 15,1 2 0-15,0-3-176 0,-1 2 176 0,0 1 0 16,0-3 0-16,0 2 0 0,0-12 0 0,1 13 128 15,1-1-128-15,-1 0 0 0,0 3 0 0,1-4 128 16,-2-11-128-16,1 12 0 0,-1 1 128 0,1-4-128 16,-1-9 160-16,4 13-160 0,0-1 0 0,0-3 0 15,-2 4 0-15,2-2 0 0,-4-11 192 0,6 12-64 16,-2 1-128-16,1-4 192 0,-5-9-192 0,9 12 0 16,-5 0 128-16,2-2-128 0,-6-10 0 0,8 13 0 15,-1-1 0-15,0-2 0 0,-1 2 0 0,-1-1 0 16,0-2 0-16,2 4 0 0,-1-3 0 0,0 2 0 15,1 0 0-15,-1-2 0 0,-2 2 0 0,0 2 0 16,3-4 0-16,-2 1 0 0,1 2 0 0,-1-4 0 0,0 4 0 0,0-3 0 16,1 1 0-16,-1 2 0 0,0-3 0 15,-1 3 0-15,2 0 0 0,0-3 0 16,-3 1 0-16,2 3 0 0,1-4 0 0,-1 1 0 0,-5-11 0 16,7 12 0-16,-3-2 128 0,1 3-128 0,-5-13 0 0,7 13 0 15,-2-2 0-15,-2 2 128 0,1 0-128 0,0-3 0 16,-4-10 0-16,6 11 144 0,1 0-144 0,-2-1 128 15,-5-10-128-15,6 14 0 0,1-4 0 0,-7-10 128 16,3 13-128-16,2 1 0 0,-1-2 0 0,1-2 0 16,-5-10 0-16,5 14 0 0,1 3 128 0,-1-2-128 0,0-6 0 15,1 4 0-15,-2-4 0 0,1 2 0 0,0 3 0 16,0-4 128-16,0 2-128 0,0-1 128 0,0 1-128 16,0-2 0-16,-5-10 0 0,7 14 0 0,-2-4 0 0,0 1 0 15,-1-2 0-15,0 1 0 0,-4-10 0 0,5 16 0 16,-1-2 0-16,-1-4 0 0,0 0 0 0,-1-1 128 15,2 2-128-15,-1-1 128 0,-1 4-128 0,1-1 0 16,1-4 0-16,-1 1 0 0,0 3 0 0,0-3 128 16,0 3-128-16,2 1 128 0,-5-14-128 0,3 14 0 15,0-3 0-15,-1 2 0 0,-1 1 0 0,3-3 0 16,-3 2 0-16,2 1 0 0,1-4 0 0,-2 2 0 16,-2-12 0-16,3 14 0 0,-2-3 0 0,3 2 0 15,-2 1 0-15,1 0 0 0,-3-14 0 0,4 12 0 0,0 1 0 0,-1 0 128 16,1-4-128-16,0 1 0 15,-4-10 0-15,5 14 128 0,0-4-128 0,-5-10 128 16,0 0-128-16,3 13 128 0,-1-2-128 0,-2-11 128 0,0 0-128 0,3 9 128 16,-3-9-128-16,2 12 128 0,0-5-128 15,-2-7 128-15,0 0-128 0,0 0 0 0,0 0 144 16,1 13-144-16,0-5 0 0,-1-8 0 0,0 0 0 0,0 10 128 16,0-1-128-16,0-9 0 0,0 0 0 0,-1 11 0 15,1-11 0-15,0 0 0 0,-3 12 0 0,3-12 128 16,0 0-128-16,0 0 0 0,0 0 0 0,0 0 0 15,-3 7 0-15,3-7 128 0,0 0-128 0,0 0 128 0,0 0-128 0,0 0 144 16,0 0-144-16,0 0 160 0,0 0-160 0,0 0 0 16,0 0 0-16,0 0 0 0,0 0-192 0,-4-6 192 15,1-3-192-15,3 1 192 16,4-2-608-16,2 0 0 0,2-5 0 16,0-3 0-16,3-2-1952 0,1-6-400 0,-1-2-80 0</inkml:trace>
  <inkml:trace contextRef="#ctx0" brushRef="#br2" timeOffset="65172.72">26976 9365 12895 0,'1'-9'1152'0,"0"-1"-928"15,1 3-224-15,0 1 0 0,-2 6 704 0,5-8 112 16,-2 3 16-16,-3 5 0 0,0 0-256 0,6-7-64 15,-6 7 0-15,6-6 0 0,-6 6-64 0,0 0-32 16,0 0 0-16,0 0 0 0,7-3 224 0,-7 3 32 16,0 0 16-16,0 0 0 0,0 0 208 0,0 0 32 15,0 0 16-15,0 0 0 0,0 0-320 0,0 0-64 16,0 0-16-16,0 0 0 0,2 12-144 0,0 0-16 16,-1 2-16-16,-1 1 0 0,-3-1-64 0,2-1-16 15,1 2 0-15,0 1 0 0,-1 2 16 0,1 0 0 16,1 0 0-16,0 1 0 0,-1 1 0 0,0 2 0 15,3-2 0-15,-1 1 0 0,0-2 0 0,0 0 0 16,1 1 0-16,-3 3 0 0,0 2-64 0,0-3-16 16,0 0 0-16,0-1 0 0,0 1-32 0,0-3-16 0,1 1 0 0,2-1 0 15,-1-1 0-15,1 0 0 0,-1-2 0 0,1 3 0 16,1 2 0-16,-1 0 0 0,3 1 0 0,0-2 0 16,0-4-16-16,1 1 0 0,-1 4 0 0,2-1 0 15,-1 2-32-15,1-3 0 0,-2 0 0 0,1-1 0 16,1 1-128-16,1 0 128 0,-2 0-128 0,-1 0 128 15,2 1-128-15,-1 2 0 0,0-3 0 0,2 0 128 16,1 0-128-16,0 0 0 0,0 3 0 0,-1-3 128 0,1-4-128 0,0 4 0 16,0 3 0-16,2-1 128 0,1-3-128 15,-1 0 0-15,1-3 144 0,-4 3-144 0,2 1 0 0,1 1 144 16,-1-1-144-16,1 0 0 0,0-1 144 0,0-1-144 16,-3-1 0-16,1-1 144 0,-2 2-144 0,0 2 160 15,0 3-160-15,0-3 160 0,-2 0-160 0,-1 1 128 16,4 1-128-16,-3-1 128 0,1-1-128 0,-1 1 160 15,0-1-160-15,1-1 160 0,-1-1-160 0,1 0 0 16,-1 5 144-16,0-3-144 0,2-2 128 0,-1-2-128 16,4 0 160-16,-5 2-160 0,0-1 192 0,1 1-64 15,-1-2-128-15,0 4 192 0,1-1-192 0,-1 1 144 0,1-1-144 16,-2-2 128-16,0 1-128 0,1 1 192 0,0-1-192 16,-1 1 192-16,1-1-192 0,-3-1 0 15,2-1 0-15,1-1 128 0,-1 2-128 0,-3-1 0 16,3 0 0-16,-1 2 128 0,-1-2-128 0,0 1 0 0,0 0 0 0,1-1 0 15,-2 0 0-15,1 2 0 16,-1 1 128-16,1-1-128 0,-1-1 0 0,0-2 0 16,-2-2 0-16,2 4 0 0,1-1 0 0,-2 1 128 0,-1 0-128 15,1 0 0-15,1-1 0 0,-2-1 0 0,0 2 128 16,0-1-128-16,0-1 128 0,0 1-128 0,0-4 192 0,0 5-64 16,0 0-128-16,0 0 0 0,0-3 0 0,0 3 0 15,-2 0 0-15,1 2 0 0,1-4 0 0,0 0 0 16,0 3 0-16,0-2 0 0,-1 1 128 0,1 0-128 15,0-1 0-15,-1-1 0 0,-1 4 0 0,0-3 0 16,0 0 0-16,0 0 0 0,-1 1 0 0,1-1 0 0,-2-2 160 16,-1-1-160-16,2 2 192 0,0-1-192 15,-1 0 0-15,0-1 0 0,0 0 0 0,0-3 0 0,1 2 0 16,0-2 0-16,0 3 0 0,1-2 0 0,-2 0 0 0,2 1 0 16,2-11 0-16,-3 12 0 0,0-1 0 0,3-11 0 15,-3 14 0-15,0-5 0 0,2 4 0 0,-2-4 0 16,3-9 0-16,-2 10 0 0,2-10 128 0,0 0-128 15,-3 13 0-15,2-6 0 0,1-7 0 0,0 0 0 16,0 0 0-16,-1 13 0 0,1-13 128 0,0 0-128 16,0 0 0-16,0 0 0 0,0 0 128 0,0 0-128 15,0 0 0-15,0 0 0 0,0 0 0 0,0 0 0 16,0 0 0-16,0 0 0 16,0 0-384-16,0 0-96 0,11-3-16 0,-11 3 0 15,10-7-1648-15,-2-2-336 0,-3-6-64 0,1-3-12560 0</inkml:trace>
  <inkml:trace contextRef="#ctx0" brushRef="#br2" timeOffset="65956.94">27873 10615 5519 0,'0'0'240'0,"0"0"64"0,3-10-304 0,2-4 0 16,-3 3 0-16,2 2 0 0,-4 9 1184 0,5-13 176 16,-1 0 48-16,0 5 0 0,-4 8-1056 0,0 0-208 15,0 0-144-15,0 0 192 0,0 0 0 0,0 0 16 16,0 0 0-16,0 0 0 0,0 0 368 0,0 0 80 16,4-9 16-16,-4 9 0 0,0 0 192 0,0 0 32 0,0 0 16 15,0 0 0-15,0 0 64 0,0 0 16 16,0 0 0-16,4 9 0 0,-4-9-240 0,-2 12-48 15,-3 4-16-15,-1 1 0 0,-3 1-176 0,-1 4-16 16,-2 1-16-16,0 1 0 0,-4 5-144 0,1 0-16 0,0 0-16 0,1 5 0 16,-3-3-112-16,2-1 0 15,-1 3-16-15,0-2 0 0,2 1-176 0,3-1 192 16,-1 0-192-16,2 0 192 0,-1-1-192 0,1-3 0 0,1 2 144 0,0-2-144 16,0 2 0-16,1 2 128 0,1-6-128 0,-1 3 0 15,2-4 0-15,-1 0 0 0,1 1 0 0,1-5 128 16,0-2-128-16,1-3 0 0,0 2 128 0,2-4-128 15,-1 1 144-15,2 0-144 0,0 0 192 0,-1-2-192 16,2 2 192-16,0-1-192 0,2-2 192 0,-1-1-192 16,0 2 144-16,2-2-144 0,-3-10 0 0,2 10 144 0,-2-10-144 15,0 0 0-15,4 9 144 0,0-2-144 0,-4-7 128 16,0 0-128-16,0 0 160 0,0 0-160 0,0 0 128 0,0 0-128 16,0 0 0-16,0 0 144 0,0 0-144 0,0 0 128 15,0 0-128-15,0 0 128 0,0 0 16 0,0 0 0 16,0 0 0-16,-8-8 0 0,-1 0 48 0,0-1 0 15,-2 0 0-15,0 3 0 0,-2-2 96 0,0 3 32 16,-1-5 0-16,-1 4 0 0,-2-1-96 0,0 0-16 16,-2 0 0-16,-2-2 0 0,-4 3-16 0,-1 0 0 15,-3-2 0-15,-1 2 0 0,-2-5 0 0,-1 3-16 16,-2-4 0-16,2 5 0 0,0-2-48 0,3 2 0 16,-1-2 0-16,2 3 0 0,0 1-128 0,2-1 128 15,3 2-128-15,2 0 128 0,2 1-128 0,0-2 0 16,2 3 0-16,0-1 0 0,3 1 0 0,1 0-144 15,0 1 144-15,4 0-208 16,10 1-1392-16,0 0-288 0,0 0-48 0</inkml:trace>
  <inkml:trace contextRef="#ctx0" brushRef="#br2" timeOffset="72021.38">26807 9389 6447 0,'0'0'272'0,"0"0"80"0,0 0-352 0,10-5 0 0,-2-2 0 0,-8 7 0 16,0 0 1040-16,0 0 144 0,0 0 32 0,0 0 0 15,8-3-704-15,-8 3-144 0,0 0-32 0,0 0 0 16,0 0 16-16,0 0 0 0,0 0 0 0,0 0 0 15,0 0 64-15,6 8 16 0,-6-8 0 0,3 14 0 16,0 0-64-16,-1 0-16 0,1-3 0 0,0 0 0 16,-3-11-64-16,3 14-16 0,0-1 0 0,-2 1 0 15,3 0-32-15,-2 0-16 0,1 1 0 0,0-1 0 16,-2 1-64-16,1 0-16 0,1 1 0 0,1 0 0 16,-2 2-144-16,1 1 160 0,-1-1-160 0,2 1 160 15,-1-1-160-15,2 1 160 0,-1 0-160 0,-1 0 160 16,1-1-160-16,1-2 160 0,-1-1-160 0,0 3 160 15,1-3-16-15,0 1 0 0,-1-2 0 0,1 2 0 0,0 6 48 16,1-2 0-16,1 1 0 0,0-2 0 0,-3-2-32 0,3 1 0 16,2 1 0-16,-1 0 0 0,0-1-32 0,0 0 0 15,-2 0 0-15,2-1 0 0,1 3-128 0,-1-1 160 16,1 0-160-16,0-2 160 0,0-1 32 0,0-1 0 16,-1 0 0-16,-1-2 0 0,1 2-64 0,0-1 0 15,-2 0 0-15,-1-1 0 0,0-3 80 0,1 3 16 16,1-3 0-16,-1 1 0 0,3 1-80 0,0-2-16 15,0 1 0-15,0 5 0 0,2-1 0 0,-2-1-128 16,-1 0 192-16,-1 1-64 0,1 0-128 0,0 2 0 16,-2-6 144-16,-1 2-144 0,0 0 0 0,1-1 144 15,-3 0-144-15,1 2 0 0,-2 1 128 0,2-1-128 0,1-1 0 0,-2 0 0 16,1 1 128-16,-1-2-128 0,1 0 0 0,0 0 0 16,0 2 0-16,0-1 160 0,-1 1-160 0,1 1 128 15,0 1 0-15,1 0-128 0,0 1 192 0,2 0-64 16,-2 1-128-16,1-5 160 0,2 2-160 0,-1 0 160 15,0 2-160-15,-1 1 0 0,0-2 0 0,1 2 128 16,-1 1-128-16,0 0 0 0,0 0 0 0,1-3 0 16,-2-3 0-16,0 1 128 0,0 3-128 0,1-3 0 15,-3 1 128-15,0 0-128 0,1 2 0 0,-1-3 128 16,1 3-128-16,0-1 0 0,0-2 144 0,1 1-144 16,-1 1 0-16,1 1 144 0,-1 4-144 0,1-2 0 15,0-1 144-15,0-1-144 0,0 1 0 0,3 0 144 16,-1 0-144-16,3 0 192 0,1-2-192 0,-2 2 192 15,-1 1-192-15,0 1 192 0,0-2-192 0,-1 0 192 0,1-2-192 0,-2 0 160 16,1-2-160-16,-2 0 160 0,0-4-160 16,-1 1 192-16,-1 2-192 0,1-4 192 0,-1 2-64 0,-1-2-128 15,-2-9 192-15,4 15-64 0,0-1-128 0,0-1 192 16,0-3-192-16,-2 3 192 0,3-3-192 0,0 2 0 16,2 0 0-16,-1 0 128 0,0-3-128 0,1 3 128 15,2 0-128-15,-3 0 128 0,2 1-128 0,2-3 160 16,0 2-160-16,-1-1 160 0,0-2-160 0,-2 3 128 15,-2-4-128-15,2 4 128 0,-1-3-128 0,1 1 0 16,-2 1 144-16,0-4-144 0,-5-7 0 0,7 12 128 16,-2-3-128-16,1 3 0 0,0-5 0 0,-4 5 0 15,-2-12 0-15,5 10 128 0,1 1-128 0,-1 2 0 16,-2-4 0-16,1 4 0 0,0-1 0 0,0 1 0 0,0 4 0 0,0-3 0 16,-1-2 0-16,2-3 0 0,-1 3 0 0,0-1 0 15,-4-11 0-15,5 12 0 0,-1 0 0 0,1 1 0 16,-4-2 0-16,2 3 0 0,-1-2 0 0,-2-12 0 15,3 11 0-15,-1 1 0 0,1-1 0 0,1-2 0 16,-4-9 0-16,1 14 128 0,-1-14-128 0,5 13 0 16,-1-3 0-16,0 1 144 0,-4-11-144 0,5 11 0 15,-1-1 208-15,0 1-64 0,-4-11-16 0,5 12 0 16,-3-1-128-16,3-2 192 0,-1 1-192 0,0-1 192 16,-4-9-192-16,4 13 128 0,0 1-128 0,-2-2 128 15,1-3-128-15,-3-9 0 0,3 13 144 0,1-3-144 16,-1 0 0-16,-1 2 128 0,-2-12-128 0,4 13 0 15,0-1 0-15,0 2 128 0,0-5-128 0,-2 3 0 16,1-1 128-16,-1-2-128 0,1 2 160 0,-1-4-160 0,-2-7 192 0,0 0-64 16,0 0-128-16,4 11 192 0,0-3-64 0,-4-8 0 15,0 0-128-15,0 0 192 0,4 14-192 0,-2-7 144 16,-2-7-144-16,4 11 128 0,-4-11-128 0,4 8 0 16,-3 1 144-16,-1-9-144 0,0 0 0 0,0 0 0 15,0 0 0-15,0 0 128 0,5 13-128 0,-5-13 0 16,0 0 0-16,0 0 0 0,4 10 0 0,-4-10 128 15,0 0-128-15,3 12 0 0,-3-12 0 0,0 0 0 16,1 14 0-16,-1-7 128 0,0-7-128 0,0 0 0 16,0 0 0-16,0 0 0 0,0 0 0 0,0 12 0 15,0-12 0-15,0 0 0 0,0 0 0 0,0 0 0 0,0 0 0 0,0 0-192 32,0 11-512-32,0-11-96 0,1 13-32 0,-1-13-13312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0:44:17.06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20099 5522 17503 0,'0'0'1552'0,"0"0"-1232"0,0 0-320 0,0 0 0 16,0 0 768-16,0 0 80 0,0 0 32 0,0 0 0 15,0 0 16-15,0 0 0 0,18 1 0 0,2-2 0 16,2-1 160-16,4-2 32 0,6 0 16 0,4-2 0 15,7-2-400-15,3 2-96 0,2-4-16 0,-1 1 0 16,1-3-112-16,2 2-32 0,0 1 0 0,-3-1 0 0,-4 2-208 0,0 2-48 16,-4 2-16-16,-2 3 0 0,-4 1-176 0,-5 2 0 15,-5 1 0-15,-5 2 0 16,-4 0-432-16,-8 7-160 0,-6-4-48 0,-6 4-8544 16,-7-1-1712-16</inkml:trace>
  <inkml:trace contextRef="#ctx0" brushRef="#br0" timeOffset="200.3">20201 5823 19343 0,'0'0'1728'0,"14"4"-1392"16,1-6-336-16,7-1 0 0,6-1 1024 0,6 1 128 16,7-5 16-16,2 0 16 0,6-6-32 0,0 2 0 15,-2 0 0-15,1-1 0 0,2 2-416 0,-5 2-96 16,1-1 0-16,-3 2-16 0,-1 3-352 0,-4-1-64 15,-2 1-16-15,-6 2 0 0,1-1-192 0,-6-1 0 16,-3 3 0-16,-3-2 0 16,-5 1-848-16,-3 0-112 0,-11 3-32 0,7-7-11616 0</inkml:trace>
  <inkml:trace contextRef="#ctx0" brushRef="#br0" timeOffset="531.19">20620 5048 25791 0,'0'0'2304'0,"0"0"-1856"16,8-10-448-16,5 2 0 0,4-2 240 0,6 4-48 16,5 1-16-16,8-2 0 0,6 1 224 0,9 5 48 15,3 1 16-15,7 1 0 0,4-1 144 0,1 5 32 16,0 5 0-16,3-1 0 0,1 3 80 0,-3 4 32 15,-1 6 0-15,-3 4 0 0,-4 0-224 0,-19-5-32 16,-2 6-16-16,0 2 0 0,-5 3-240 0,-5 2-48 16,-6 6-16-16,2 16 0 0,-14-3 144 0,-8-1 48 15,-5-1 0-15,-10 0 0 0,-7-8 112 0,-7 2 32 16,-5-5 0-16,-6 4 0 0,-4-5-160 0,-2-3-32 16,-5-3 0-16,-2-4 0 0,-2 0-160 0,2-5-32 15,4 0-128-15,3-2 192 16,2-3-1344-16,4-1-256 0,5-4-64 0,6-7-14912 0</inkml:trace>
  <inkml:trace contextRef="#ctx0" brushRef="#br0" timeOffset="1020.73">23562 4932 10127 0,'8'-14'448'0,"-2"3"96"0,-1 0-544 0,2 0 0 16,0-3 0-16,-1 4 0 0,-6 10 2048 0,5-9 320 15,-1-2 48-15,-4 11 16 0,0-10-944 0,0 10-176 16,0 0-32-16,-9-9-16 0,-1 1-16 0,-5 2 0 16,-3 3 0-16,1 3 0 0,-4 2-352 0,-18 4-80 15,-1 0-16-15,-3 10 0 0,-4 4-224 0,-3 4-64 16,-2 3 0-16,-2 3 0 0,-4-1-176 0,-2 7-32 15,-2 2-16-15,6 2 0 0,3-2-80 0,7 0-16 16,5-3 0-16,8 1 0 0,1-3-64 0,8-5 0 16,10-1-128-16,4-4 192 0,5-2 16 0,6 0 0 15,6-4 0-15,4-1 0 0,6-2-16 0,5-2 0 0,6-3 0 0,7 3 0 16,5-6-32-16,7 3-16 0,6-3 0 0,-1 1 0 16,0-2-144-16,-3-2 0 15,-3-1 0-15,-3 0 0 16,1 0-1856-16,-5-2-368 0,-3 0-64 0</inkml:trace>
  <inkml:trace contextRef="#ctx0" brushRef="#br0" timeOffset="1227.25">23851 5450 29487 0,'0'0'2624'0,"0"10"-2112"15,-1 3-512-15,-4 7 0 0,-3 2 816 0,0 3 48 16,-3 3 16-16,0 5 0 0,-2-4-96 0,2 3-16 15,-2 1 0-15,0 0 0 0,1 0-304 0,-1-4-64 16,4-2-16-16,-1 4 0 0,0-6-208 0,2 0-48 16,3 0-128-16,1-5 192 0,0-2-192 0,3-4-240 15,0-5 48-15,1-9 16 16,2 11-2192-16,-2-11-448 0</inkml:trace>
  <inkml:trace contextRef="#ctx0" brushRef="#br0" timeOffset="1665.59">24938 4901 11967 0,'0'0'528'0,"0"0"112"0,0 0-512 0,0 0-128 16,0 0 0-16,0 0 0 0,0 0 2720 0,0 0 512 16,0 0 96-16,9 1 32 0,4-1-1504 0,1 0-288 15,2 0-64-15,6 1-16 0,5-2-544 0,-1 0-112 16,7-3-32-16,2 1 0 0,2-2-272 0,-1 0-48 16,1-4-16-16,0 3 0 0,-1-2-224 0,-2 3-48 15,-1 1-16-15,-4 2 0 0,1-1-176 0,-6 2 0 16,-4 1-160-16,-5 0 160 15,-3 0-2704-15,-12 0-448 0</inkml:trace>
  <inkml:trace contextRef="#ctx0" brushRef="#br0" timeOffset="1838.26">24928 5098 21247 0,'-16'6'944'0,"10"-1"192"0,-1 3-912 0,2-4-224 0,5-4 0 16,0 0 0-16,2 7 1296 0,6 1 224 15,5-4 32-15,6 2 16 0,5-1-416 0,6-2-64 0,8-2-32 0,8-1 0 16,0 0-272-16,4-1-48 0,0-1-16 0,1-3 0 15,-1 0-368-15,-1 1-80 0,-2-1-16 0,2-1 0 16,0 1-448-16,0 0-112 0,-2-3-16 0,-3 2-9616 16,-1 1-1936-16</inkml:trace>
  <inkml:trace contextRef="#ctx0" brushRef="#br0" timeOffset="2266.62">27133 4489 25791 0,'2'-9'2304'0,"-1"1"-1856"15,-1-4-448-15,0 0 0 0,-3 3 448 0,-2-2 0 16,0 3 0-16,-4 1 0 0,-2 1 304 0,-3 4 48 15,-3-2 16-15,-4 4 0 0,-5 4-368 0,-3 5-80 16,-5 4-16-16,-4 3 0 0,-4 3 16 0,-3 5 0 16,-1 5 0-16,1 5 0 0,0 4-128 0,-1 6-32 15,5 3 0-15,1 3 0 0,5 1-80 0,7-1 0 16,6 0-128-16,7-2 192 0,6 2 96 0,6-8 16 16,7-3 0-16,6-1 0 0,6-6 208 0,5-1 32 0,5-5 16 0,8-3 0 15,3-4 160-15,6-2 48 16,1-7 0-16,3-4 0 0,3-4-32 0,1-6 0 0,0-6 0 15,0-2 0-15,-1-1-128 0,3-4-32 0,-1-7 0 0,-3-3 0 16,-2-7 48-16,-1-5 0 0,-3-5 0 0,-3-4 0 16,-6-10-128-16,-5 1-32 0,-5-1 0 0,-6 4 0 15,-5 1-288-15,-8 5-176 0,-5 4 192 0,-5 1-192 16,-9 8 0-16,-6 7 0 0,-6 5 0 0,-7 2-144 16,-9 7-1152-16,-2 2-240 0,-2 5-32 0,-4 1-18480 15</inkml:trace>
  <inkml:trace contextRef="#ctx0" brushRef="#br0" timeOffset="6943.21">3028 7632 12095 0,'0'0'528'0,"6"-4"112"0,2 1-512 0,-3 0-128 16,1-1 0-16,-2-1 0 0,-4 5 1392 0,5-5 240 16,-5 5 48-16,5-4 16 0,-5 4-384 0,0 0-80 15,0 0-16-15,0 0 0 0,0 0-32 0,0 0-16 16,0 0 0-16,0 0 0 0,-7-7-48 0,-2 3-16 15,-1 1 0-15,-6 2 0 0,-4 0-400 0,-2 3-96 16,-3 2-16-16,-3 2 0 0,-1-1-208 0,-4 2-64 16,-4 2 0-16,-1-2 0 0,1 4-176 0,-4-4-144 15,-3 3 192-15,0-2-192 0,5 1 192 0,0-2-64 16,-2 2 0-16,4-2-128 0,1-1 256 0,5 2-64 16,5-4-16-16,3 1 0 0,2 2-48 0,-1 0-128 15,4-1 192-15,2 3-64 0,1-5-128 0,1 2 0 16,5 2 144-16,1-2-144 0,3 2 0 0,5-8 0 15,-3 10 0-15,3 2 0 0,0 1 0 0,6-1 0 16,2 2 0-16,4 3 128 0,1 4-128 0,4 5 0 16,1 0 128-16,0 6-128 0,1 3 0 0,0 6 0 15,0 6 0-15,-2 0 128 0,-3 4-128 0,-2 2 0 0,0 2 0 0,-3 1 0 16,-3 0 0-16,-3 0 0 0,-3 0 0 0,-2 1 128 16,0 2-128-16,-3 0 0 0,-3-6 0 0,-1-3 0 15,-1-2 128-15,-3 2-128 0,-1-1 128 0,-2-3-128 16,-3 0 224-16,0-2-32 0,0 5 0 0,-4-5 0 15,-6-1 0-15,-1-3-16 0,1-1 0 0,-1 3 0 16,-4-2-176-16,3-4 160 0,0-1-160 0,2-2 160 16,0-4-32-16,3-1-128 0,5-5 192 0,4-2-64 0,4 2 16 0,6-4 0 15,3-3 0-15,4 0 0 0,3 2-144 0,5-3 192 16,9-3-192-16,5-1 192 0,-1-2-192 16,7 2 192-16,5-4-192 0,4-1 192 0,1-1-192 0,2-2 160 15,0-2-160-15,2 0 160 0,1-2-160 0,1 1 160 16,-2-3-160-16,0 1 160 0,0-2-160 0,-4 0 0 15,-5-1 144-15,-2 0-144 16,-3-4-1648-16,-3 2-400 0,-5-5-64 0</inkml:trace>
  <inkml:trace contextRef="#ctx0" brushRef="#br0" timeOffset="7350.19">3761 7588 13823 0,'0'0'1216'0,"0"0"-960"0,5-10-256 0,-1 2 0 16,-4 8 1312-16,0 0 224 0,0 0 32 0,0 0 16 0,0 0-336 0,0 0-64 16,8 8-16-16,-1 2 0 0,0 2-112 0,-1 2-32 15,6 8 0-15,-1 1 0 0,0 0-128 0,2 5-16 16,0 0-16-16,1 3 0 0,0 4-400 0,0 2-80 15,0-3 0-15,1 2-16 0,-1 0-240 0,-1 0-128 16,-1-3 160-16,0 0-160 0,-1-5 128 0,1-3-128 16,-3-5 0-16,-2-5 144 15,-2-6-1536-15,-5-9-304 0,9 5-64 0,-9-5-10832 0</inkml:trace>
  <inkml:trace contextRef="#ctx0" brushRef="#br0" timeOffset="7581.69">4243 7499 26207 0,'0'0'1152'0,"0"0"256"0,0 0-1136 0,0 0-272 16,0 0 0-16,0 0 0 0,-10 5 1072 0,-2 5 144 16,0 1 48-16,-4 6 0 0,-4 5-384 0,0 2-80 0,-1 6-16 0,-3 1 0 15,-2 3-192-15,-4 0-32 0,0-1-16 16,1 2 0-16,-1 0-224 0,4 1-32 0,-2-3-16 0,1-5 0 15,-1 2-128-15,4-2-16 0,2-5-128 0,6-1 192 16,-1-3-352-16,5 0-80 0,-1-5-16 0,5 0 0 16,8-14-2496-16,0 0-512 0</inkml:trace>
  <inkml:trace contextRef="#ctx0" brushRef="#br0" timeOffset="7801.14">4638 7761 27647 0,'0'0'2448'16,"0"0"-1952"-16,3 11-496 0,-1 3 0 0,0 2 896 0,-4 5 96 16,-3 2 16-16,0 2 0 0,-4-2 16 0,-1 5 0 15,-1-1 0-15,-1 3 0 0,0-6-592 0,1 4-112 16,-1 0-32-16,2 0 0 0,1-5-288 0,0-1 0 15,0 1 0-15,1-3-10656 16,3-1-2112-16</inkml:trace>
  <inkml:trace contextRef="#ctx0" brushRef="#br0" timeOffset="8318.09">3323 8810 12895 0,'0'0'576'0,"1"-7"112"0,-1 7-560 0,4-5-128 16,-4 5 0-16,0 0 0 0,10-5 2048 0,-10 5 368 15,0 0 80-15,15 7 0 0,-3 3-1136 0,-1 3-224 16,2 5-48-16,-4 2-16 0,1 3-320 0,-1 4-64 16,-2 0-16-16,0 1 0 0,-1 1-64 0,-1-1-16 15,-1 2 0-15,-3 2 0 0,2-1-288 0,-1 0-64 16,0 1-16-16,-1-3 0 0,-1-2-224 0,0 0 0 0,-1-6 128 0,-2 0-128 15,-1-5-256-15,0-2-112 16,3-2-16-16,-1-1-8640 0,2-11-1744 16</inkml:trace>
  <inkml:trace contextRef="#ctx0" brushRef="#br0" timeOffset="8526.11">3761 8852 26543 0,'0'0'1168'0,"-6"5"256"0,-2 2-1136 0,1 4-288 0,-5 5 0 0,-1 3 0 0,-3 1 864 0,-3 5 112 16,-4 2 32-16,-1 4 0 0,-2-3 16 0,-2 5 0 15,-3 1 0-15,1 1 0 0,0 1-464 0,2-4-96 16,-3 1-16-16,5-3 0 0,0 1-272 0,5 1-176 16,3-4 192-16,3 0-192 0,2-3 0 0,4-2 0 15,3-3-160-15,3-3 160 16,2-6-2016-16,2 1-288 0,4-6-48 0</inkml:trace>
  <inkml:trace contextRef="#ctx0" brushRef="#br0" timeOffset="8903.98">3771 9407 19119 0,'0'0'832'0,"8"-8"192"0,0 2-816 0,2 3-208 0,3-3 0 0,1 1 0 15,-2 1 1632-15,2 1 288 0,1 3 48 0,1 2 16 16,0 0-832-16,0 4-176 0,-4 3-16 0,1 0-16 16,-2 4-240-16,-3 2-64 0,-4 0 0 0,-4 3 0 15,0 1 112-15,-7 4 16 0,-1 4 0 0,-4-2 0 0,-3 3 48 16,0-1 16-16,1 3 0 0,-4-3 0 15,1 0-128-15,1-6-32 0,-1-3 0 0,5 0 0 16,3 0-208-16,2-3-32 0,2-6-16 0,3 1 0 0,2-2-80 0,0-8-16 16,0 0 0-16,11 6 0 0,3-3-96 0,5-2-32 15,0-2 0-15,3-2 0 0,2-2 0 0,1 0-16 16,1 1 0-16,-1-1 0 16,1-4-816-16,-2 4-144 0,0-4-48 15,0 3-11728-15,-2-6-2352 0</inkml:trace>
  <inkml:trace contextRef="#ctx0" brushRef="#br0" timeOffset="9497.95">5381 7219 3679 0,'-2'-11'320'0,"2"11"-320"16,3-13 0-16,-2 3 0 0,-1 1 2432 0,0 9 432 15,0 0 80-15,4-8 0 0,-4 8-1440 0,0 0-288 16,0 0-64-16,0 0-16 0,0 0-160 0,0 0-16 16,-5 10-16-16,-4 6 0 0,-1 0-32 0,-3 5 0 15,-2 5 0-15,0 5 0 0,-6 4-144 0,0 6-16 16,-5 3-16-16,1 2 0 0,-2 4-128 0,-1-1-32 15,0 2 0-15,2-6 0 0,1-1-288 0,4-6-64 0,3-2-16 16,4-2 0-16,5-1-64 0,5-7-16 16,4-5 0-16,4-2 0 0,2-3-128 0,6-4-272 15,2 1 64-15,7-8 16 16,6-2-1904-16,6-5-368 0</inkml:trace>
  <inkml:trace contextRef="#ctx0" brushRef="#br0" timeOffset="9791.04">5836 7342 26607 0,'0'0'1168'0,"0"0"256"0,-3-5-1136 16,3 5-288-16,0 0 0 0,0 0 0 0,-9 7 336 0,-1 5 16 16,-4 5 0-16,-4 1 0 0,1 1 320 0,-1 6 64 15,-4 4 16-15,2 3 0 0,-1-4-288 0,4 3-48 16,0 4-16-16,3 0 0 0,3-1-272 0,2-1-128 15,5-3 128-15,3 2-128 0,2 3 0 0,4-4 0 16,3 1 128-16,2-8-128 0,1-5 0 0,2-2-176 16,0-2 48-16,2-1 0 15,0-5-1200-15,2 1-224 0,-2-4-48 0,-4-3-10944 0</inkml:trace>
  <inkml:trace contextRef="#ctx0" brushRef="#br0" timeOffset="9895.58">5452 7719 23775 0,'0'0'1056'0,"0"0"224"0,9-4-1024 0,3 1-256 16,2 3 0-16,4-1 0 0,1 0 496 0,7-1 48 0,3-1 16 15,4-1 0-15,3-3-272 0,3 1-48 0,3-2-16 0,-3 3 0 16,-4-4-224-16,-4 3-192 0,-1 1 48 0,-11-3 0 16</inkml:trace>
  <inkml:trace contextRef="#ctx0" brushRef="#br0" timeOffset="10133.25">6392 7032 23951 0,'6'-11'1056'0,"-6"11"224"0,12 0-1024 0,0 4-256 15,2 3 0-15,-3 0 0 0,3 4 1056 0,0 3 160 16,-1 6 16-16,0 2 16 0,-2 6-608 0,-1 1-128 16,-2 5-32-16,-2 5 0 0,-2 4-160 0,-3 0-48 15,-3 7 0-15,-3 2 0 0,-4 2 48 0,-9 23 0 16,-4-7 0-16,-2-3 0 0,-3-6-320 0,3-3 0 16,1-7 0-16,-1-4-9616 15,-2-5-1840-15</inkml:trace>
  <inkml:trace contextRef="#ctx0" brushRef="#br0" timeOffset="10673.47">5231 8578 21247 0,'-5'-12'944'0,"5"12"192"0,0 0-912 0,-8-6-224 15,-2 4 0-15,0 0 0 0,-2 2 1024 0,-3 5 144 16,-4 4 48-16,-4 6 0 0,-5 3-256 0,-1 4-32 16,-3 10-16-16,0 1 0 0,0 2-192 0,1 6-32 15,-1-2-16-15,4 7 0 0,1 0-16 0,6 3 0 16,-1 1 0-16,5 1 0 0,4 0-384 0,2 1-80 16,5-4 0-16,6-2-16 0,3-4-176 0,2-4 0 0,2 1 0 0,5-6 0 31,4-3-320-31,1-7-128 0,-1-3-48 0,3-4 0 0,3-2-1872 15,0-7-368-15</inkml:trace>
  <inkml:trace contextRef="#ctx0" brushRef="#br0" timeOffset="10912.17">5323 8924 27647 0,'0'0'2448'0,"0"0"-1952"16,0 0-496-16,0 0 0 0,0 0 416 0,0 0-16 15,0 0 0-15,7 6 0 0,-7-6 112 0,7 14 32 16,0 0 0-16,0 0 0 0,0 1-16 0,2 4 0 16,2 4 0-16,3 1 0 0,3 5-208 0,-3-2-32 15,0 2-16-15,1-1 0 0,0 3-272 0,0-1 0 16,-1 1 0-16,2 1-144 0,-4-1 144 0,4 2 0 16,-2-5 128-16,2 0-128 15,2-1-320-15,0-1-144 0,-1-6-32 0,1-4 0 16,-2-5-1184-16,0-3-240 0,2-2-64 0,-4-5-10304 0</inkml:trace>
  <inkml:trace contextRef="#ctx0" brushRef="#br0" timeOffset="11271.13">5773 8831 16703 0,'0'0'736'0,"0"-8"160"0,0 8-720 0,0 0-176 0,0 0 0 0,-1-6 0 0,1 6 1328 0,0 0 224 15,0 0 48-15,0 0 16 0,-7-5-336 0,7 5-80 16,-9-3-16-16,0 4 0 16,0 5-384-16,0-1-80 0,1-2-16 0,1 6 0 0,-2 1-64 0,0 3-32 15,-1 1 0-15,1-1 0 0,-3 2-144 0,4-1-16 16,-1 0-16-16,2-4 0 0,1 0-176 0,1-3-48 15,5-7 0-15,-5 9 0 0,5-9-208 0,0 0 128 16,0 0-128-16,0 0 0 0,0 0 192 0,0 0-48 16,0 0-16-16,0 0 0 0,0 0 32 0,0 0 0 15,0 0 0-15,0 0 0 0,9-7-160 0,-9 7 0 16,7-6 0-16,-7 6 0 16,9-8-496-16,0 1-80 0,-4 0 0 0,0 0-16 15,0-1-1648-15,-5 8-320 0,7-7-64 0,-4-4-9328 0</inkml:trace>
  <inkml:trace contextRef="#ctx0" brushRef="#br0" timeOffset="11651">5770 8607 19007 0,'7'-14'832'0,"-2"5"192"0,-1-1-832 0,0-1-192 0,1-2 0 0,-1 0 0 16,-3 2 1680-16,-1 11 304 0,0-9 48 0,0 9 16 15,0 0-640-15,0 0-128 0,-7-3-32 0,-4 6 0 0,2-1-368 16,-2 5-80-16,-4 3-16 0,1 5 0 16,-3 4-48-16,-2 5-16 0,-1 7 0 0,-3 2 0 0,3 3-128 0,-1 4-16 15,1 2-16-15,0 4 0 0,-1 2-176 0,1 2-16 16,2 2-16-16,3 1 0 0,1 1-176 0,2-5-48 15,4-2 0-15,4-7 0 0,2-3-128 0,6-3 192 16,3-1-192-16,4-5 192 0,3 0 64 0,3-7 0 16,2 0 16-16,2-2 0 0,3-3 32 0,3-2 0 15,4 0 0-15,-1-6 0 0,-1-2-128 0,2-3-32 16,-1-2 0-16,-2-2 0 0,-2-4-144 0,-1-3 0 16,-1-2 0-16,-2 0 0 15,-3-3-1584-15,-1-2-192 0,-3-3-32 0,-1-1-9776 16,-6-1-1968-16</inkml:trace>
  <inkml:trace contextRef="#ctx0" brushRef="#br0" timeOffset="11835.57">5392 9128 31103 0,'0'0'1376'0,"0"0"288"0,0 0-1344 0,12-4-320 15,2 2 0-15,2-1 0 0,3 0 256 0,4 0 0 0,2 0-16 0,6 0 0 16,7-1 160-16,1-3 48 0,5 0 0 0,0-2 0 15,2 0-192-15,-4-2-48 0,-4 0 0 0,-5-1 0 16,-6 4-208-16,-3-2 0 0,-2 2 0 0,-3-1 0 16,-3 4-2816-1,-2-2-464-15</inkml:trace>
  <inkml:trace contextRef="#ctx0" brushRef="#br0" timeOffset="12176.51">6117 8411 19343 0,'-3'-7'1728'0,"3"-1"-1392"16,0 8-336-16,6-4 0 0,-6 4 2192 0,12 0 368 15,-2 4 80-15,3 9 16 0,1 3-1408 0,1 7-288 16,2 6-48-16,-1 8-16 0,-1 4-128 0,1 10-16 16,1 3-16-16,-1 2 0 0,-2 3 64 0,-3 4 16 15,-3 0 0-15,-5 3 0 0,-3 1-128 0,-3 1-32 16,-6-1 0-16,-4 2 0 0,-1-3-304 0,-5-7-64 16,-3-4-16-16,-2-4 0 0,-5-7-80 0,1-6-32 0,0-3 0 0,1-6 0 15,1-1-16-15,0-8 0 0,0-2 0 16,-2-4 0-16,0-8-144 0,2-3-256 0,2-6 64 15,1-5-12192-15,3-9-2448 16</inkml:trace>
  <inkml:trace contextRef="#ctx0" brushRef="#br0" timeOffset="13003.16">6951 6885 17503 0,'0'0'1552'0,"-7"-7"-1232"0,6 1-320 0,1 6 0 0,5-10 512 0,4 2 64 15,5-2 0-15,2 2 0 0,5-2 256 0,3 3 48 16,3-5 16-16,4 5 0 0,5-2-544 0,3 2-96 16,5 4-32-16,-1-1 0 0,0 1-32 0,-1 3-16 15,-5 4 0-15,-4 2 0 0,-5 7-176 0,-4 0 128 16,-4 5-128-16,-3 3 128 0,-4 2-128 0,-6 10 0 16,-3 5 0-16,-5-5 0 0,-3 7 320 0,-6 28-32 15,-3-3 0-15,-1 3 0 0,-1 4-288 0,-3 2 128 16,-1 2-128-16,-3 0 0 0,-3 0 256 0,1 5-64 15,0-3-16-15,2 1 0 0,2 0 48 0,1 0 16 16,2 6 0-16,4-1 0 0,6-5-240 0,4 2 176 16,7-3-176-16,6 0 160 0,5 2-160 0,6-5 0 15,5 0 144-15,2 2-144 0,0-1 0 0,-1-6 0 16,-2-7 0-16,0 0 128 0,-2-6-128 0,-1-1 0 16,3-5 0-16,-5-1 0 0,-4-4 0 0,-2 0 0 0,-1-4 0 15,-1 2 128-15,-4-4 48 0,-2-3 16 0,-3 1 0 16,-1-1 0-16,-6 1 384 0,-4-5 96 0,-3-3 16 0,-5 1 0 15,-4-7 288-15,-3 0 64 0,-1 2 16 0,-4-6 0 16,-4-1-192-16,-2 0-32 0,-7-1-16 16,-3-2 0-16,-4-3-432 0,-1-4-96 0,1 2-16 0,1-5 0 15,1-4-112-15,3-3-32 0,1-2 0 0,4-3 0 16,2-6-1120 0,3 0-224-16,0-1-64 0,6-3 0 0,3-4-1728 15,5-2-336-15</inkml:trace>
  <inkml:trace contextRef="#ctx0" brushRef="#br0" timeOffset="13332.08">8387 8139 22511 0,'0'0'992'0,"-9"2"224"0,9-2-976 0,0 0-240 15,0 0 0-15,0 0 0 0,0 0 1248 0,10 1 208 0,3-1 32 16,3 0 16-16,3 0-816 0,3 0-176 15,1-1-16-15,-4-1-16 0,4 2-224 0,2-1-64 16,2 1 0-16,1-1 0 0,0 0-192 0,-1-2 0 0,-3 0 0 0,-3 5-9024 16,-2 3-1744-16</inkml:trace>
  <inkml:trace contextRef="#ctx0" brushRef="#br0" timeOffset="13465.41">8234 8570 17503 0,'0'0'1552'0,"0"0"-1232"16,14 0-320-16,4 0 0 0,5-2 3136 0,4-1 560 15,4-2 112-15,6 1 32 0,3-1-2688 0,-8 1-512 16,3-6-128-16,3 5 0 0,3 1-512 0,0-2 0 16,-2 1 0-16,18-5-14720 15</inkml:trace>
  <inkml:trace contextRef="#ctx0" brushRef="#br0" timeOffset="15066.02">10768 6721 2751 0,'0'0'256'0,"7"0"-256"0,2-1 0 0,-9 1 0 16,10 0 768-16,-10 0 128 0,0 0 0 0,12 1 16 0,-12-1-144 0,10 2-48 15,-10-2 0-15,10 3 0 0,-10-3 368 0,0 0 64 16,12 2 0-16,-12-2 16 0,11 2 64 0,-11-2 16 16,10 0 0-16,-10 0 0 0,0 0-96 0,0 0 0 15,0 0-16-15,10 1 0 0,-10-1-160 0,0 0-16 16,0 0-16-16,0 0 0 0,0 0-144 0,0 0-32 16,-12 4 0-16,-5-2 0 0,-2 2-432 0,-1-1-80 15,-3-1-32-15,-3 1 0 0,0-1-16 0,-5 1 0 16,-2-2 0-16,-2 3 0 0,-4 0 16 0,0-2 0 15,-2-2 0-15,-1 2 0 0,0 0 16 0,2 1 0 16,-1-2 0-16,-1 0 0 0,4-1-240 0,2 0 0 16,2 0 128-16,11 3-128 0,-2-2 128 0,-9 0-128 15,3-1 176-15,2 0-176 0,1 0 144 0,4 2-144 16,3-1 0-16,5 0 144 0,2-1-144 0,1 1 0 16,0 2 0-16,3-1 0 0,1 1 0 0,9-3 0 15,-9 6 0-15,9-6 0 0,0 0 0 0,-1 12 0 16,2 0 0-16,3 2 0 0,3 4 0 0,0 1 0 15,5 5 0-15,-1 4 0 0,1 4-144 0,0 6 144 0,2 6 0 16,0 5 0-16,-1 3 0 0,-3 5-128 16,-2 8 128-16,-1 0 0 0,0 2 0 0,-2 6 0 0,-3 3 0 15,1 4 0-15,-2 0-128 0,0 2 128 0,-1 0 0 0,-2 0 0 16,-1 2 0-16,-4 1 0 0,-1-4 0 0,-1 3 0 16,-2-4 0-16,-3 4 0 0,-4 0 0 0,0-7 0 15,0-2 224-15,-1 3-48 0,-4-2-16 0,-2 0 0 16,-4 2-16-16,0-1 0 0,-1-4 0 0,2-2 0 15,-3-1-16-15,1-6-128 0,2-1 192 0,2-6-64 0,2-1 0 16,1-2-128-16,4-5 192 0,3-8-64 16,0-4-128-16,4-7 160 0,2-4-160 0,5-3 160 0,3-6 64 0,4-5 16 15,3-1 0-15,4-4 0 0,4-1 80 0,6-1 0 16,5-4 16-16,7 2 0 0,4 2 112 0,7 1 0 16,5 1 16-16,6 2 0 0,6-4-272 0,-1-2-48 15,0 2-16-15,1 1 0 0,-1-4-128 0,-5-1 0 16,-5-1 144-16,-1 4-144 0,-2-1 0 0,-2-2 0 15,-1-1 0-15,-4-1 0 16,-6-3-1968-16,-3 0-464 0</inkml:trace>
  <inkml:trace contextRef="#ctx0" brushRef="#br0" timeOffset="18268.16">10576 7659 1839 0,'0'0'160'0,"0"0"-160"0,0 0 0 0,0 0 0 16,0 0 1888-16,0 0 352 0,0 0 64 0,0 0 0 16,0 0-1120-16,0 0-224 0,0 0-64 0,0 0 0 0,-9 2 80 15,9-2 16-15,0 0 0 0,-8 5 0 0,8-5 48 0,-9 6 16 16,9-6 0-16,-9 3 0 0,9-3-32 0,0 0 0 16,-8 3 0-16,8-3 0 0,0 0-208 0,0 0-48 15,0 0-16-15,0 0 0 0,-9 5-176 0,9-5-16 16,0 0-16-16,0 0 0 0,0 0-16 0,0 0 0 15,0 0 0-15,0 0 0 0,0 0-48 0,0 0-16 16,0 0 0-16,0 0 0 0,0 0-16 0,0 0 0 16,0 0 0-16,0 0 0 0,0 0-160 0,0 0-32 15,0 0-16-15,10 1 0 0,-10-1-112 0,13 2-128 16,-2 0 176-16,2-1-176 0,-2-1 176 0,3 2-176 16,1-2 160-16,-1 0-160 0,0 0 256 0,3 0-64 15,2 0 0-15,0-2 0 0,0 1 96 0,0-3 16 16,1 2 0-16,3-1 0 0,3 1 80 0,-1-1 32 15,1 1 0-15,2-2 0 0,-3 0-128 0,-2 1-32 16,-4 2 0-16,-3 0 0 0,-2 1-80 0,-2 0-32 16,-12 0 0-16,0 0 0 0,6 0-144 0,-6 0 192 15,0 0-192-15,0 0 192 0,0 0-192 0,0 0 128 16,0 0-128-16,1 5 128 0,-1-5-128 0,-5 13 0 16,-1-4 0-16,-2-1 0 15,-2-2-944-15,4-1-160 0,6-5-48 0,-9 3 0 16,9-3-1200-16,0 0-240 0,-6-3-48 0</inkml:trace>
  <inkml:trace contextRef="#ctx0" brushRef="#br0" timeOffset="19117.34">12078 7397 14559 0,'0'0'640'0,"0"0"144"0,0 0-624 16,0 0-160-16,0 0 0 0,0 0 0 0,7-6 976 0,-7 6 176 15,0 0 16-15,6-9 16 0,-1 0-112 0,-5 9-32 16,0 0 0-16,0 0 0 0,0 0-48 0,0-5-16 15,-3-3 0-15,0 2 0 0,3 6-64 0,-8-5-16 16,-1 0 0-16,-1 2 0 0,0 3-224 0,-2 3-48 16,-5 2-16-16,-1 1 0 0,-6-2-176 0,-1 4-48 15,0-2 0-15,-2 0 0 0,-1 4-160 0,0-1-32 16,-1 5-16-16,0 2 0 0,1 0 0 0,3 2 0 16,0 0 0-16,3 1 0 0,1-2 16 0,3 1 0 15,3 0 0-15,4 0 0 0,-1 0-192 0,7-1 192 0,3 0-192 16,2-2 192-16,2-2-48 0,6 0 0 0,2-1 0 0,4-3 0 15,4 1 112-15,2-2 32 0,0 0 0 0,2-3 0 16,1 1-96-16,0 2-32 0,1-4 0 0,-1 2 0 16,-2-1-160-16,1-1 128 0,-2-2-128 0,-2 1 128 15,-3-1-1136 1,1-2-224-16,-2 0-48 0,-2-1-9072 0,1-1-1808 0</inkml:trace>
  <inkml:trace contextRef="#ctx0" brushRef="#br0" timeOffset="19618.91">12321 7717 10127 0,'0'0'896'0,"0"0"-704"16,0 0-192-16,0 0 0 0,-6 8 1552 0,6-8 288 16,-5 6 48-16,5-6 16 0,0 0-416 0,0 0-80 15,0 0 0-15,0 0-16 0,0 0 0 0,0 0 0 16,0 0 0-16,5 7 0 0,2-1-432 0,1-2-64 0,1-2-32 0,1 1 0 15,1 2-272-15,2 1-48 0,0-1-16 0,1 6 0 16,-1-2-128-16,-1 3-16 0,1 2-16 0,-2 0 0 16,-2 0-128-16,-4 0-32 0,-3 1 0 0,-4 1 0 15,-1 1 192-15,-4 1 48 0,-4 0 0 16,-2 0 0-16,-2 3-80 0,-9 7-16 0,1-2 0 0,2-2 0 16,2-4-80-16,-2-2-16 0,-1-1 0 0,3-1 0 15,3-1-16-15,2-1-16 0,1-3 0 0,3-1 0 0,2-3-96 0,8-7-128 16,-4 9 176-16,4-9-176 0,0 12 160 15,0-12-160-15,12 7 128 0,0 0-128 0,2 0 288 0,0-3-32 16,3 1 0-16,-3-2 0 0,4 1-96 16,2-3-32-16,4 0 0 0,-1 0 0 0,1-1-128 0,2 0 0 15,-2-1 0-15,-1 0 128 16,-4 0-1312-16,-1-3-272 0,-3 0-48 0,-3 0-9664 16,1 0-1936-16</inkml:trace>
  <inkml:trace contextRef="#ctx0" brushRef="#br0" timeOffset="20299.32">13490 7714 4607 0,'-12'-4'192'0,"7"2"64"0,5 2-256 0,-11 0 0 16,0 3 0-16,1-2 0 0,1 1 2688 0,9-2 512 16,-9 5 80-16,9-5 32 0,-9 6-1568 0,9-6-304 15,0 0-64-15,0 0-16 0,0 0-64 0,0 0-16 16,0 0 0-16,4 11 0 0,1 1-64 0,3-8 0 15,2-1-16-15,3 0 0 0,-1 0-448 0,5-3-96 16,2-3-16-16,1 0 0 0,-1 1-192 0,2-2-32 16,-2 0-16-16,1-5 0 0,0 2-16 0,1-3 0 15,-2 2 0-15,-1-3 0 0,-3 2-64 0,-1-3-32 16,-3 3 0-16,-1-2 0 0,-3-1-112 0,-2 4-32 16,-3-5 0-16,-2-4 0 0,-1 1 48 0,-3 7 0 15,-2-3 0-15,-9 0 0 0,-4 4-192 0,-3 3 0 16,-2 0 0-16,5 5 0 0,-8 5 0 0,-2 0-176 15,-3 3 48-15,-14 7 0 0,3 3 128 0,2 2-128 0,3 4 128 16,3-1-128-16,0 1 128 0,5 2 0 16,4-3 0-16,6-1 0 0,5 3 0 0,5-4 0 0,5-2 192 15,3 0-64-15,5 2-128 0,3-2 176 0,4-3-176 0,4-2 192 16,4-6 0-16,4 2 0 0,3-1 0 0,2 0 0 16,0-4 32-16,-7-1 16 0,3 0 0 0,1-2 0 15,3-2-240-15,-2 0 128 0,6 0-128 0,9 0 0 16,-4-1-368-1,-3 0-160-15,-1-1-48 0,-3-2-10752 0,-2 2-2176 0</inkml:trace>
  <inkml:trace contextRef="#ctx0" brushRef="#br0" timeOffset="20673.87">14237 7408 18543 0,'0'0'816'0,"-7"2"176"0,1-1-800 0,6-1-192 16,-5 0 0-16,5 0 0 0,0 0 1408 0,0 0 224 15,0 0 48-15,0 0 16 0,0 0-224 0,0 0-32 0,9 0-16 0,1-3 0 16,3 1-576-16,2-4-112 0,1 0-32 0,2 3 0 16,1-2-304-16,2-2-64 0,-1 2-16 0,0 1 0 15,2-2-192-15,-2 1-128 0,-2 1 160 0,-2 0-160 16,1 2 0-16,-4-2 0 0,-1 4-208 0,0-1 64 15,-3-2-2176-15,-2 1-432 16</inkml:trace>
  <inkml:trace contextRef="#ctx0" brushRef="#br0" timeOffset="21055.7">14933 7129 25631 0,'0'0'1136'0,"1"-5"224"0,5-2-1088 0,0 0-272 15,2 2 0-15,2 1 0 0,-3-1 720 0,6 1 96 16,0 1 16-16,1 2 0 0,2 0-288 0,-1 0-48 16,2-1-16-16,1 4 0 0,0-1 32 0,-3 4 16 15,-2 4 0-15,-3-2 0 0,-1 5-272 0,-4-1-64 16,-4 3-16-16,-4 3 0 0,-3 1-48 0,-4 1 0 15,-2 2 0-15,-3 3 0 0,-3-2 32 0,-1 1 0 16,0 1 0-16,0-2 0 0,1-2-16 0,1 0 0 16,3-1 0-16,1-2 0 0,2-3 336 0,2-4 64 0,4 2 16 0,1-2 0 15,4-3-144-15,4 1-32 0,-1 0 0 16,4-3 0-16,2-1 80 0,2-3 16 0,3 3 0 16,3-2 0-16,0 1-256 0,2-2-48 0,2 2-16 0,2-2 0 15,0-1-160-15,-1 0 0 0,0 0 144 0,-2 0-144 16,-2 0-240-16,0 0-112 0,0 0-32 0,-2-3 0 15,-2 1-2304 1,0-2-448-16,-1-4-112 0</inkml:trace>
  <inkml:trace contextRef="#ctx0" brushRef="#br0" timeOffset="21340.87">15851 7027 24879 0,'13'-20'1088'0,"-7"12"256"0,3 1-1088 0,0-2-256 16,-2 6 0-16,1-2 0 0,-2-1 1424 0,-6 6 240 15,0 0 32-15,0 0 16 0,0 0-688 0,-3 9-144 16,-5 1-32-16,-3 4 0 0,-6 5-96 0,-2 1-32 16,-3 4 0-16,1 2 0 0,0 4-336 0,2-1-80 15,2 3-16-15,0 1 0 0,2 2-96 0,1 0-32 16,4 2 0-16,2-1 0 0,2-3-160 0,3-2 0 15,3-4 0-15,4 2 0 0,1-2 0 0,1 1 128 0,2-4-128 16,1 2 0-16,1-5 0 0,-1-2 0 0,0-1 0 16,-2 0 0-1,0-3-2032-15,-1-5-336 0,-2-1-64 0</inkml:trace>
  <inkml:trace contextRef="#ctx0" brushRef="#br0" timeOffset="21482.1">15445 7392 25791 0,'0'0'1152'0,"9"1"224"0,9 3-1104 0,4 4-272 0,3-2 0 0,6 5 0 0,4 0 704 0,6 3 96 16,3 1 16-16,2 1 0 0,2-2-560 0,0 0-128 15,-3 3 0-15,-2-3-13024 16</inkml:trace>
  <inkml:trace contextRef="#ctx0" brushRef="#br0" timeOffset="26471.39">10793 8749 4607 0,'0'0'400'0,"0"0"-400"16,0 0 0-16,0 0 0 0,0 0 2448 0,0 0 416 16,4-6 80-16,-2 0 0 0,-2 6-1424 0,4-5-304 15,-4 5-48-15,3-4-16 0,2-3-128 0,-5 7-16 16,4-5-16-16,-4 5 0 0,5-3 16 0,1-1 0 15,2-1 0-15,2 0 0 0,-2 0-128 0,4-2-32 16,4 2 0-16,1 1 0 0,2-1-272 0,2-1-48 16,0 2-16-16,2 1 0 0,3 2-16 0,-1 0-16 15,-1 3 0-15,3 1 0 0,-2 2-224 0,0 4-32 16,-3-1-16-16,-3 3 0 0,-3 0-208 0,-5 1 128 16,-2 2-128-16,-4 2 0 0,-4 0 192 0,-6 1-64 15,-4 4-128-15,-3-2 192 0,-4 1 0 0,-1 2 0 16,-4 1 0-16,1-4 0 0,-2-3-32 0,2-2-16 0,1 2 0 15,-6 3 0-15,5-5-16 0,6-2-128 0,3-3 192 0,6 1-64 16,5-10-128-16,-1 9 0 0,1-9 0 0,6 10 0 16,8 2 0-16,1-3 0 0,3 2 0 0,-4-3 0 15,3 3 0-15,2 2 0 0,0 5 0 0,1 3 0 16,-1 1-128-16,-1-2 128 0,-2 2 0 0,2 10 0 16,-8-1 0-16,-3-4 0 0,-7 1 0 0,-5-4 0 15,-5 3 368-15,-3-4 80 0,-1-2 32 0,-4 1 0 16,-4 1 160-16,-2-1 48 0,-5-3 0 0,1-2 0 15,-4-1-192-15,-2-5-48 0,0-2 0 0,-2-3 0 0,0 1-240 16,2-5-48-16,0-2-16 0,2-2 0 0,3-7-320 0,1 1-64 16,1-3-16-16,6 2 0 15,3-6-2640 1,6-1-544-16</inkml:trace>
  <inkml:trace contextRef="#ctx0" brushRef="#br0" timeOffset="26822.9">12360 9117 23615 0,'0'0'1040'0,"-5"-5"224"0,0 0-1008 0,0 1-256 0,-2 0 0 0,-4 1 0 16,-1 2 1184-16,-4 2 192 16,-3 5 32-16,-2 0 16 0,-2 5-576 0,-3 1-112 0,-3 3-32 0,-3 3 0 15,-1 1-64-15,0 1-32 0,-1 3 0 16,2 0 0-16,3 0-32 0,1 2-16 0,4-1 0 0,5 1 0 16,2 0-272-16,6-2-48 0,1 2-16 0,6 7 0 15,4-4-80-15,4-5-16 0,6 0 0 0,4-3 0 16,5-3-128-16,4-3 192 0,2 0-192 0,6-5 192 15,2-1-64-15,-8-3-128 0,2-2 192 0,1-3-64 16,-1 0-784-16,0-3-176 16,1 0-16-16,-2-1-14960 0</inkml:trace>
  <inkml:trace contextRef="#ctx0" brushRef="#br0" timeOffset="27125.57">12460 9571 14735 0,'0'0'1312'0,"8"-2"-1056"16,3 1-256-16,3 1 0 0,2 0 3472 0,2 1 640 15,0 2 128-15,2-1 32 0,2 3-2480 0,-3 3-480 16,-3-2-96-16,0 7-32 0,-4 1-672 0,0 0-144 16,-5 4-32-16,-2 4 0 0,-3-3 128 0,-5 2 32 15,-5 2 0-15,1 0 0 0,-6 1 160 0,-3-2 48 16,-3 2 0-16,-1 1 0 0,1-1-144 0,0-1-32 15,2-5 0-15,1 0 0 0,4-2-192 0,1 1-32 16,4-2-16-16,4 0 0 0,3-3-128 0,4-3-32 16,2 2 0-16,6-3 0 0,4-4-128 0,2 1 0 15,4-3 144-15,2 0-144 0,3-2 0 0,1-3 0 16,0-2 0-16,1 1 0 16,0-1-1504-16,0 0-320 0,1-3-64 0,-4 3-15520 0</inkml:trace>
  <inkml:trace contextRef="#ctx0" brushRef="#br0" timeOffset="27665.36">13504 9222 2751 0,'-29'8'256'0,"11"-4"-256"16,-1 1 0-16,3 2 0 0,4-3 4048 0,2 3 768 15,1 0 160-15,9-7 16 0,-4 7-2912 0,4-7-592 16,2 10-112-16,3-4-32 0,-5-6-400 0,14 5-96 16,4 0-16-16,3-2 0 0,2-1 128 0,6-2 0 15,3-2 16-15,1-1 0 0,0-2-288 0,3-1-64 16,-3-1-16-16,-9 0 0 0,0-1-272 0,0-2-48 0,3 2-16 0,-4-2 0 16,-3 1-64-16,-2-2-16 0,-4 1 0 0,-3 1 0 15,-2-1-64-15,-4 2 0 0,-3-1-128 0,-6 2 192 16,-6 3-64-16,-7 1 0 0,-3 4-128 0,-6 3 192 15,-5 4-192-15,-5 3 0 0,-3 3 128 0,-2 4-128 16,0 2 0-16,-2 3 0 0,1 3 0 0,0 0 0 16,3 6 0-16,3-1 0 0,3-3 0 0,6 3 0 0,6 1 0 15,6-3 0-15,2-1 0 0,5-1 0 0,4-1 0 16,8-4 0-16,4 5 0 0,6-5 0 0,2-3 0 16,5-1 0-16,3-4 0 0,4-4 0 0,4 0 0 0,4-5 128 15,4 0-128-15,2 0 0 16,-1-5-1072-16,-1-1-256 15,1-4-48-15</inkml:trace>
  <inkml:trace contextRef="#ctx0" brushRef="#br0" timeOffset="28027.66">14326 8857 18431 0,'0'0'816'0,"0"0"160"0,-6-2-784 0,4-4-192 0,1-1 0 0,1 7 0 16,0 0 2048-16,2-4 352 0,1-1 80 0,2-2 16 15,4 4-1472-15,1 1-304 0,5-2-48 0,0-1-16 16,3 0-240-16,1 1-48 0,2-1-16 0,0-2 0 0,2 2-160 0,0 1-16 16,0-2-16-16,-2 1 0 0,1 0-160 0,-3 0-272 15,-2-1 64-15,-2 2-9056 16,-2 1-1808-16</inkml:trace>
  <inkml:trace contextRef="#ctx0" brushRef="#br0" timeOffset="28403.35">14881 8498 22111 0,'9'-3'1968'0,"0"-4"-1584"16,2-1-384-16,2-1 0 0,0 4 512 0,3 2 0 15,1 0 16-15,-1 0 0 0,1-2 64 0,-2 4 16 16,3 2 0-16,-3 2 0 0,-1 2-160 0,-1-2-16 16,-4 4-16-16,-4 4 0 0,-3 2-16 0,-3 0 0 0,-4 1 0 0,-1 3 0 15,-6 4-80-15,-2 0-32 0,-2 4 0 0,-1-4 0 16,-1-1 48-16,1 0 16 0,0-3 0 0,1 0 0 15,2-2 272-15,1 0 48 0,3-4 16 0,3 0 0 16,5-1-112-16,3-4 0 0,-1-6-16 0,9 6 0 16,4-1-144-16,3-3-32 0,4-1 0 0,5 1 0 15,-1-4-128-15,2 1-16 0,4 0-16 0,-2 0 0 16,-2-3-224-16,1 1 128 0,0 1-128 0,-3-1 0 0,-1 3 0 16,-4-1 0-16,-3 0 0 0,0 1 0 15,-6-2-1408-15,0 1-288 16,-2 0-48-16,-8 1-8512 0,0 0-1712 0</inkml:trace>
  <inkml:trace contextRef="#ctx0" brushRef="#br0" timeOffset="28812.61">15656 8231 24479 0,'0'0'528'0,"0"0"112"0,0 0 32 0,0 0 32 0,0 0-576 0,-3 2-128 0,-5 3 0 0,-1 3 0 16,-1 0 944-16,-2 4 144 0,-1 4 48 0,-3 4 0 15,0-1-128-15,-1 4-32 0,1 4 0 0,0-2 0 0,4 4-304 16,2-1-64-16,2 3-16 0,3 1 0 16,2-1-208-16,5-1-32 0,0 0-16 0,2-5 0 0,2 2-192 15,2-5-144-15,3 1 192 0,2-4-192 0,1-3 176 0,0-2-176 16,1-1 160-16,2-4-160 0,-1 1 144 0,1-5-144 15,-3-1 128-15,-1-2-128 16,-3-2-1744-16,-1-3-432 0,-3-2-96 16</inkml:trace>
  <inkml:trace contextRef="#ctx0" brushRef="#br0" timeOffset="28960.62">15373 8549 18431 0,'0'0'1632'0,"0"0"-1312"16,9-4-320-16,2 3 0 0,3-1 1920 0,3 2 304 15,1-1 64-15,2 1 16 0,3 1-1360 0,4 1-272 16,2-2-48-16,3 0-16 0,2-2-336 0,0 2-64 16,1 0-16-16,-2-1 0 15,-2-2-1408-15,-3 0-304 0</inkml:trace>
  <inkml:trace contextRef="#ctx0" brushRef="#br0" timeOffset="29963.4">16214 6690 16287 0,'0'0'720'0,"0"0"160"0,0 0-704 16,0 0-176-16,0 0 0 0,0 0 0 0,8-6 1280 0,0 1 240 15,-8 5 32-15,11-5 16 0,-1-3-224 0,2 2-32 16,-1 1-16-16,3-3 0 0,4 2-528 0,1 2-96 0,1-1-32 15,5 1 0-15,0 0-128 0,-6 2-48 0,4 0 0 16,2 0 0-16,2-2-32 0,1 1-16 0,3 2 0 0,0 0 0 16,1 0-80-16,0 1-16 0,-2 1 0 0,-2 1 0 15,-4 4-48-15,1-3-16 0,-3 4 0 0,-1 4 0 16,-5-1-128-16,0 4-128 0,-5 3 144 0,-2 2-144 0,-3 3 208 16,-2 5-48-16,-4 4-16 0,-2 1 0 15,-4 3-16-15,-2 9 0 0,-5 1 0 0,-1 10 0 16,-3 6 32-16,1 1 0 0,-2 6 0 0,-12 26 0 0,3-8 48 15,1 1 16-15,2 0 0 0,1 0 0 0,2-6 112 0,0 2 32 16,1-3 0-16,1 4 0 0,0 2-32 0,1 2 0 16,-1-7 0-16,0 2 0 0,1-1-176 0,3 0-32 15,1 3-128-15,0 0 192 0,0-4-64 0,0 3 0 16,1-4-128-16,1 0 192 0,-2 4 32 0,1-5 0 16,-1-1 0-16,0-1 0 0,0-4 0 0,1-2 0 15,2 1 0-15,2-2 0 0,0-1-32 0,3-4 0 16,2-1 0-16,3 0 0 0,-1 0 0 0,1-2-16 15,1 0 0-15,0-3 0 0,0-1-48 0,1-1-128 16,1-3 192-16,0-5-64 0,1-2-128 0,-2-1 160 16,2-3-160-16,-1 3 160 0,-1-4-160 0,1-4 160 15,-1-1-160-15,0 0 160 0,-1 0-160 0,3-2 0 16,-2 0 144-16,4-2-144 0,-2-2 0 0,0-3 144 16,1-1-144-16,3-7 0 0,0-3 160 0,0-2-160 15,-1 2 128-15,2-6-128 0,-1 1 128 0,0-6-128 0,-7-6 128 16,0 0-128-16,7 9 160 0,-7-9-160 0,0 0 192 15,0 0-192-15,0 0 192 0,0 0-64 0,0 0 0 0,0 0-128 16,0 0 208-16,0 0-64 0,-9-4-16 0,0 0 0 16,-1 0 16-16,0 1 0 0,-1-1 0 0,-3-1 0 15,-3 2 48-15,-5 1 16 0,-3-2 0 0,-4 1 0 16,-4 1-16-16,-5-2 0 0,-6 3 0 0,-6 1 0 16,-4-2 0-16,-3 2 0 0,-7 2 0 0,-3-1 0 15,-5-2 64-15,-1-1 0 0,-2 4 0 0,0 1 0 0,4 1-80 16,2-1-16-16,2 1 0 0,3-1 0 0,5 4-160 0,4-3 0 15,4-1 144-15,8-1-144 16,6-4-432 0,8 0-144-16,6-2-48 0,8-5 0 0,7-1-1984 0,9-5-400 0,15-15-64 15,15 8-32-15</inkml:trace>
  <inkml:trace contextRef="#ctx0" brushRef="#br0" timeOffset="32041.31">32579 1292 11055 0,'0'0'976'0,"-3"-8"-784"16,2 1-192-16,1 0 0 0,-1-1 608 0,0 0 80 16,-1-4 16-16,0 2 0 0,-1 1-112 0,2-3-16 15,-4-2 0-15,1 1 0 0,2-3-16 0,-2-1-16 16,-1-2 0-16,-2-1 0 0,1-2 48 0,-3 0 16 15,-1 1 0-15,-3 0 0 0,-2-1-80 0,-4-1-16 16,-4 1 0-16,0 6 0 0,-2-2-96 0,-6-3-32 16,-2 2 0-16,-1-1 0 0,-6-2-144 0,1-2-48 15,-4 1 0-15,-18-10 0 0,2 2-64 0,-1 0-128 16,1-2 176-16,-4 0-176 0,1 0 256 0,14 10-64 16,-2-6-16-16,-3 1 0 0,-2-4-48 0,-6 3 0 15,-1 2 0-15,-5 2 0 0,-1 2-128 0,-22-1 128 16,10-1-128-16,5 5 128 0,2 1-128 0,1 0 0 0,0 0 0 15,-2 4 0-15,3 1 0 0,2 5 0 0,3-1 0 0,1 2 0 16,0-5 0-16,-2 7 0 0,-6 2 0 16,2 4 0-16,0 1 0 0,2 3 0 0,2 0-144 0,-2 4 144 15,-3-2 0-15,-2-1 0 0,-1 4 0 0,3 1 0 16,4 2 0-16,4 0 0 0,3-3 0 0,-3 4 0 16,-1-5 0-16,-1 3 0 0,-1-1 0 0,-1 4 0 15,5 4 0-15,16-4 0 0,-4 4 0 0,-3 3 0 16,-3 0 0-16,-1 3 0 0,-2-3 0 0,0-2 0 0,-2 4 0 15,-19 8 0-15,3-4 0 0,6-2 0 16,1-1 0-16,2 3 144 0,5-3-16 0,5 3 0 0,1-1 80 0,2 5 16 16,-1-3 0-16,0 2 0 0,0 3-80 0,1 2-16 15,1 0 0-15,3 2 0 0,1 0-128 0,3 0 0 16,6 2 0-16,0 1 128 0,1 0-128 0,3 0 0 16,3-3 0-16,0-1 0 0,2 0 192 0,0 0-64 15,-1 1 0-15,0 1 0 0,-1 1-128 0,4 2 0 16,0-3 0-16,2 0 0 0,1 1 0 0,1 0 0 15,3-3-192-15,2 5 192 0,2 0 0 0,2-1 0 16,3 5 0-16,0-1 0 0,2 5 0 0,3-6 0 16,0 0 0-16,2-2 0 0,0-1 0 0,5 0 0 15,-1-3 144-15,1 15-144 0,1-4 0 0,2 0 144 16,5-3-144-16,1 1 0 0,3-4 192 0,1-2-192 16,2 0 192-16,3-2-192 0,1-4 192 0,2 3-64 15,0-1 0-15,4-3-128 0,1-5 192 0,1 2-192 16,0-2 192-16,4 4-192 0,0 2 144 0,2-2-144 15,1-2 0-15,1 1 144 0,-2 2-144 0,3 0 192 16,3-1-192-16,1-3 192 0,1-2-64 0,2-1 0 16,2 2 0-16,3 3 0 0,2-6-128 0,2 3 192 0,4-2-192 15,-17-6 192-15,5 4-192 0,1 0 160 0,5-1-160 0,18 10 160 16,-4-1-160-16,0-5 0 0,2-1 144 0,1-3-144 16,1 0 224-16,3-1-32 0,-4-2 0 15,2-5 0-15,3-3 32 0,2 1 0 0,1-1 0 0,1-3 0 16,1 3 16-16,-1-5 0 0,0 1 0 0,-3-2 0 15,-2 2-112-15,2 1 0 0,1-2-128 0,-3 2 192 0,-1-5-192 16,-1 1 176-16,-1 0-176 0,0-1 160 0,1-3-32 0,1 2-128 16,3-2 192-16,1-1-64 0,-2-2 0 0,0-1-128 15,2-5 192-15,4 2-64 0,2 1 144 0,4-1 32 16,-1-1 0-16,0 1 0 0,-1-3-96 0,-1 3-16 16,1-3 0-16,-1 1 0 0,-2-3-192 0,-4-2 176 15,-3-7-176-15,-3-2 160 0,-1-2-160 0,-1-5 160 16,-1-4-160-16,2-5 160 0,0-2-32 0,0-2 0 15,-1-5 0-15,0-2 0 0,-2-4-128 0,4-1 128 16,0-2-128-16,4-3 128 0,0 0 48 0,0-6 0 0,-2-1 0 16,-2 0 0-16,1-6 32 0,-31 32 16 15,3-5 0-15,4-7 0 0,3-6-80 0,-3-3-16 0,-3 1 0 0,-6-7 0 16,-4-6-128-16,17-59 192 0,-17 28-192 0,-12 20 192 16,-11 18-192-16,-9 7 0 0,-9 2 0 0,-4 4 0 15,-5 2-176-15,-8 1-16 0,-8 3 0 0,12 26 0 31,-8-1-1328-31,-2 3-272 0,-4 2-48 0</inkml:trace>
  <inkml:trace contextRef="#ctx0" brushRef="#br0" timeOffset="33457.29">21410 2784 12095 0,'0'0'528'0,"0"0"112"0,0 0-512 0,0 0-128 0,0 0 0 0,0 0 0 16,0 0 640-16,0 0 112 0,0 0 16 16,0 0 0-16,12-1-96 0,1-2-16 0,1 1 0 0,1-3 0 15,3-3-64-15,1-1-16 16,3-5 0-16,2-1 0 0,3-4 0 0,2-1 0 0,3-3 0 0,4-1 0 15,6 1 64-15,3 0 16 0,3-5 0 0,7 1 0 16,5-3-80-16,2-1 0 16,1 1-16-16,3 1 0 0,2-6-128 0,6 5-32 0,6 2 0 0,1-2 0 15,0 1-128-15,-2-1-16 0,-4-5-16 0,3 2 0 16,2 4-112-16,-1 2 0 16,-3-2-128-16,1 1 192 0,-5-5-192 0,-2 0 176 0,-1-1-176 0,3 3 160 15,1 6-160-15,-1-2 192 0,-5 2-192 0,0-2 192 16,-2-1-192-16,0 0 128 0,1 4-128 0,1 0 128 15,3-5-128-15,-2 1 192 0,-2 0-192 0,-20 7 192 16,2-4-192-16,3 0 192 0,1-7-192 0,2 0 192 16,1-2-192-16,2 4 0 0,-2 1 0 0,0 2 128 0,-3 0-128 0,-3 2 0 15,-3-1 0-15,0 4 0 0,-6 3 0 16,1 0 128-16,-3 0-128 0,-1 2 0 0,-1 1 0 0,1-1 0 16,-4 2 0-16,-2 0 0 0,-3 0 0 0,-2 2 0 15,-3-1 128-15,-2 1-128 0,0 3 0 0,-4-3 0 16,-1 3 0-16,0 1 0 0,-3-1 0 0,0 2 0 15,-3-2 0-15,-1 3 0 0,-2 2-160 0,1-2-16 16,-2 2 0-16,1 3 0 16,-7 2-1728-16,0 0-336 0,0 0-80 0</inkml:trace>
  <inkml:trace contextRef="#ctx0" brushRef="#br0" timeOffset="33794.15">24727 901 13823 0,'8'-9'1216'0,"-1"1"-960"16,4-5-256-16,3 3 0 0,2-3 160 0,3 2-16 0,3 1 0 0,1-4 0 15,5 1 240-15,2 2 32 0,3-1 16 0,4 2 0 16,2 2 128-16,0 3 16 0,0-2 16 0,-2 2 0 15,1 1-128-15,0 0-16 0,-2-1-16 0,-2 4 0 16,-1 1-16-16,-2 2 0 0,-2 5 0 0,-2-2 0 16,-1 2-160-16,-3 5-48 0,-3 4 0 0,-4 3 0 15,-4 2-64-15,-3 4-16 0,-5 1 0 0,-4 3 0 16,-4-1 128-16,-1 2 32 0,-4 1 0 0,-1-5 0 0,-1 2-32 0,-1-2-16 16,-3 1 0-16,1-3 0 0,1-5-240 0,-1 0 128 15,-1-3-128-15,0 1 0 0,1-4 0 0,2-3 0 16,0 0 0-16,4-5-10800 15</inkml:trace>
  <inkml:trace contextRef="#ctx0" brushRef="#br0" timeOffset="34149.07">26200 486 20207 0,'-11'-6'896'0,"5"5"192"0,-3-1-880 0,-5 4-208 16,-4 3 0-16,-5 1 0 0,-2 2 208 0,-6 3 0 16,-1 3 0-16,-1 3 0 0,-1 2-16 0,2 2 0 15,4 3 0-15,3 3 0 0,4-4-64 0,6-1-128 0,5-2 176 0,5-2-176 16,4-2 704-16,6 0 16 0,6-4 16 0,2-2 0 15,5-1 240-15,5-2 48 0,0-2 16 0,6-3 0 16,3-2-336-16,3-1-80 0,3-4-16 0,2 0 0 16,-1-2-80-16,0-4-16 0,0-2 0 0,-4 2 0 0,-2-4 32 15,-2-2 0-15,-5-2 0 0,-3 0 0 0,-2-3-80 0,-9-1-16 16,-1 3 0-16,-5 2 0 0,-5 1-128 16,-3 1-16-16,-5 4-16 0,-3-2 0 0,-4 2-288 15,-4 5 0-15,-3-1 0 0</inkml:trace>
  <inkml:trace contextRef="#ctx0" brushRef="#br0" timeOffset="38625.55">17292 8645 13823 0,'0'0'1216'0,"-6"3"-960"15,0-5-256-15,6 2 0 0,0 0 2304 0,0 0 432 16,0 0 80-16,11-3 0 0,4-1-1232 0,6-1-256 15,2 0-48-15,3 1-16 0,1 1-608 0,9 0-112 16,-1-4-32-16,3 2 0 0,0 1-208 0,2-2-48 16,2 2-16-16,4-1 0 0,3 0-48 0,1-1-16 0,-3 2 0 15,-4 2 0-15,-6 1-176 0,-5 0 160 16,-6-2-160-16,-5 5 160 16,-6 0-544-16,-4 6-96 0,-6 2-32 0,-5 4-8704 0,-6-1-1760 0</inkml:trace>
  <inkml:trace contextRef="#ctx0" brushRef="#br0" timeOffset="38801.15">17353 9108 18431 0,'0'0'1632'0,"14"-3"-1312"15,7-184-320-15,2 364 0 0,1-184 1552 0,5-1 240 16,4 3 64-16,5-3 0 0,3-3-992 0,7-2-192 16,4 0-32-16,5-1-16 0,3-2-80 0,-5 1-16 15,-6-1 0-15,-2 1 0 0,-5 2-304 0,-12 3-64 16,-2-1-16-16,10-2 0 15,-6-1-1280-15,-5 3-256 0,-4 0-48 0,-4 4-10336 0</inkml:trace>
  <inkml:trace contextRef="#ctx0" brushRef="#br0" timeOffset="39149.21">17808 8259 18431 0,'-12'-12'816'0,"8"1"160"0,3-1-784 0,3 1-192 15,3-2 0-15,4 6 0 0,3-1 1984 0,5 3 368 0,5 2 64 0,3 1 16 16,2-2-1760-16,5 0-352 0,5 3-64 0,2 1 0 16,4 1 144-16,6 4 48 0,3 0 0 0,4 7 0 15,2 1 0-15,2 2 0 0,0 1 0 0,-3 5 0 16,-4 4 48-16,-16-5 16 0,0 5 0 0,-1 8 0 15,-5 5-32-15,-3 4 0 0,-6 2 0 0,-6 3 0 0,-2 3-112 0,-10 2-32 16,-5 0 0-16,-9 18 0 0,-7-9 80 0,-6-5 16 16,-6-10 0-16,-4 2 0 0,-4-4 16 0,-5 2 16 15,-3-6 0-15,-4-2 0 0,-3-3-208 0,1-2-64 16,0-1 0-16,6-6 0 0,3-2-192 0,4-4 0 16,5 0 0-16,3-6 0 15,5-6-2752-15,6-5-432 0</inkml:trace>
  <inkml:trace contextRef="#ctx0" brushRef="#br0" timeOffset="39898.3">20391 7196 8287 0,'0'0'736'0,"0"0"-592"0,0 0-144 0,0 0 0 16,-1-4 2352-16,1 4 432 0,-4-6 96 0,4 6 0 16,0 0-960-16,0 0-208 0,0 0-48 0,0 0 0 15,0 0-512-15,0 0-96 0,0 0-32 0,0 0 0 16,7 8-320-16,0 1-80 0,2 1-16 0,1 2 0 15,3 2 32-15,2 8 16 0,3 1 0 0,10 12 0 16,0-3-176-16,0-1-32 0,-1 1-16 0,-2 2 0 0,-1 3-64 0,-1 0-16 16,0-2 0-16,-1-1 0 15,-2-2-144-15,-2-5-16 0,-4 0-16 0,-5-11 0 0,0 3-176 16,-1-2 192-16,0-3-192 0,0-2 192 0,-2 1-192 0,-1 0 0 16,0-4 144-16,-1 0-144 15,-4-9-816-15,0 0-224 0,0 0-48 0,0 0-9200 16,0 0-1824-16</inkml:trace>
  <inkml:trace contextRef="#ctx0" brushRef="#br0" timeOffset="40182.6">20944 7173 23327 0,'0'0'1024'0,"0"-9"224"0,0 3-992 0,0 6-256 15,0 0 0-15,0 0 0 0,-2-8 1056 0,2 8 160 16,-8 0 48-16,1 4 0 0,-5 0-240 0,-1 4-64 16,-2 3 0-16,-10 8 0 0,1 3 48 0,-6 4 0 15,1 1 0-15,-1 5 0 0,-2 2-240 0,0 3-64 16,0 5 0-16,-1 3 0 0,0-3-256 0,-2 2-64 0,0-2-16 0,3 0 0 16,4-3-208-16,2-7-32 0,0-4-128 0,3-4 192 15,4 2-192-15,3-5 0 16,1 0 128-16,4-5-128 0,4-7-144 0,2-1-80 0,5-8-16 15,0 0 0-15,0 0-1744 16,0 0-336-16,11-11-80 0,6 1-12288 0</inkml:trace>
  <inkml:trace contextRef="#ctx0" brushRef="#br0" timeOffset="40414.58">21279 7672 30399 0,'0'0'2704'0,"0"0"-2160"16,-2 7-544-16,1 5 0 0,-1 0 656 0,-4 6 32 15,1 4 0-15,-2 1 0 0,-2-3-48 0,-3 4 0 16,0 2 0-16,2-2 0 0,-3 2-288 0,1-1-64 16,1-1-16-16,1 0 0 0,0-4-272 0,1-1 0 15,2-5 128-15,-3 4-128 16,4-4-1264-16,2-1-304 0,1-4-64 0,3-9-16 0</inkml:trace>
  <inkml:trace contextRef="#ctx0" brushRef="#br0" timeOffset="40943.76">22545 7246 21183 0,'-32'2'944'0,"13"-2"192"0,0 0-912 0,2 2-224 16,6-1 0-16,11-1 0 0,0 0 976 0,0 0 160 16,0 0 16-16,18 2 16 0,3 1-144 0,6-2-16 15,3 2-16-15,2-3 0 0,2-4-480 0,5 0-80 16,-1 0-32-16,1-1 0 0,-1-2-240 0,-1 2-160 0,0 1 192 0,-3-1-192 15,-1 2 128-15,-3 2-128 0,-5 1 0 0,-5 2 0 32,-6 5-2032-32,-14-7-464 0</inkml:trace>
  <inkml:trace contextRef="#ctx0" brushRef="#br0" timeOffset="41087.07">22550 7519 22223 0,'0'0'976'0,"0"0"224"0,0 0-960 0,0 0-240 0,10 4 0 0,4 1 0 0,2-3 1472 0,5 0 240 16,3-2 48-16,0 0 16 0,4-3-784 0,3-1-160 15,2 2-16-15,2 1-16 0,1-2-384 0,1 2-80 16,-1-1-16-16,3 2 0 0,-1-2-320 0,-3-1 0 16,-2 0 0-16,-6-2-14512 15</inkml:trace>
  <inkml:trace contextRef="#ctx0" brushRef="#br0" timeOffset="42070.17">23813 7265 18431 0,'0'0'1632'0,"0"0"-1312"16,0 0-320-16,0 0 0 0,0 0 1520 0,0 0 224 15,0 0 48-15,8-5 16 0,2 0-624 0,4 2-128 16,4 1-32-16,3 0 0 0,5 2-352 0,4-1-80 16,5-3-16-16,3-1 0 0,2 1 0 0,4 1-16 15,-1 0 0-15,-1-1 0 0,-4-1-160 0,0 1-16 16,-1 0-16-16,-3 1 0 0,-6 1-368 0,0 0 128 15,-4 1-128-15,-2 2 0 0,-3 3 0 0,-2-3-192 0,-6-1 32 0,0 0 0 32,-11 0-2320-32,9-3-464 0</inkml:trace>
  <inkml:trace contextRef="#ctx0" brushRef="#br0" timeOffset="42481.16">25787 6852 13823 0,'0'0'1216'0,"0"0"-960"15,0 0-256-15,0 0 0 0,0 0 1312 0,0 0 224 16,-6-4 32-16,0-1 16 0,-1 2-400 0,-3 2-80 16,-1 0-16-16,-3 2 0 0,-4 3-240 0,-5 2-48 15,-5-1-16-15,-3 3 0 0,0 1 16 0,-2 0 0 16,-2 6 0-16,0 1 0 0,-2-2-112 0,-1 6-32 16,-2-1 0-16,2 2 0 0,0 3-208 0,4 0-64 15,3 1 0-15,3 0 0 0,8-3-128 0,3-1-16 16,7 1-16-16,4 1 0 0,6-4-80 0,4-1-16 0,3-2 0 15,5-2 0-15,1-1 32 0,4 0 0 0,5-5 0 16,2 4 0-16,4-3 0 0,0 0 0 0,2-3 0 16,2 2 0-16,-1-5-160 0,-1 3 0 0,1 0 0 15,-2-1 0 1,-2-1-2096-16,-2 1-336 0,-1 0-80 0</inkml:trace>
  <inkml:trace contextRef="#ctx0" brushRef="#br0" timeOffset="42849.17">25941 7311 10127 0,'0'0'896'0,"0"0"-704"16,5-6-192-16,0 1 0 0,0-2 2944 0,3 2 576 15,2 1 96-15,3 1 32 0,1 1-1984 0,2-2-384 16,1 4-64-16,-1 3-32 0,1-1-560 0,-1 2-112 16,-2 2-32-16,0 4 0 0,-5 3-192 0,0 2-32 15,-6 2-16-15,-3 1 0 0,-3-1 208 0,-2 3 32 16,-4 1 16-16,-1 0 0 0,-4-1-16 0,-1 0 0 16,-3 3 0-16,0 1 0 0,0-2 48 0,2-3 16 15,-1-1 0-15,3-1 0 0,2-3 64 0,3-2 16 16,1-2 0-16,4 2 0 0,4-5-176 0,4 3-16 15,4-3-16-15,3-2 0 0,3 1-96 0,4-2 0 16,4-2-16-16,3 0 0 0,3-1-128 0,3-1-32 16,-1 0 0-16,2-1 0 0,-2-1-144 0,0 2-144 0,-4-3 144 0,-2-2-208 31,-2-1-2160-31,-4 1-416 0</inkml:trace>
  <inkml:trace contextRef="#ctx0" brushRef="#br0" timeOffset="43432.47">26860 6945 13823 0,'-10'3'608'0,"10"-3"128"0,0 0-592 0,-5 5-144 16,1 4 0-16,3-1 0 0,1-8 720 0,0 0 112 15,6 6 32-15,3-2 0 0,2 0 272 0,3-2 48 16,2 0 16-16,5-1 0 0,2-1-64 0,3-1-16 16,2-3 0-16,2 1 0 0,2 2-400 0,1-3-80 0,3 2 0 0,0-3-16 15,1-2-80-15,0-2-16 0,-1 1 0 0,-3-1 0 16,-1-2-32-16,-4 1-16 0,-4 1 0 0,-4-2 0 16,-3 1-192-16,-4-3-32 0,-2 0-16 15,-5 2 0-15,-2-2 16 0,-5-1 0 0,-3 2 0 0,-5-1 0 16,-4-2-128-16,-5 1 0 0,-5 3-128 0,-3 4 192 15,-3 3-192-15,-5 1 0 0,-4 2 0 0,-1 4 0 0,-2 2 0 16,-1 7 0-16,-2 1 0 0,2 5 0 0,0 6 0 16,-1 3 144-16,2 3-144 0,4 5 192 0,4-1 0 0,8 0 0 15,3-1 0-15,7 0 0 0,6 3-16 0,5-2 0 16,5-2 0-16,6 0 0 0,5-4 0 16,5 2 0-16,3 0 0 0,4-6 0 0,4-3 32 0,4-2 16 15,4-1 0-15,3-1 0 0,2-3-48 0,2-2-16 16,3-3 0-16,-2 0 0 0,-2-5-352 0,-1-1-64 15,-3-5 0-15,-2 1-10544 16,-7 0-2096-16</inkml:trace>
  <inkml:trace contextRef="#ctx0" brushRef="#br0" timeOffset="43883.08">28021 6393 15775 0,'0'0'704'0,"0"0"128"0,0 0-656 0,0 0-176 16,0 0 0-16,0 0 0 0,0 0 1216 0,7 5 192 15,3 1 64-15,2-2 0 0,1-3-128 0,2 1-32 16,3-2 0-16,-1 2 0 0,3 1-544 0,2 1-128 16,3-3 0-16,1-1-16 0,2-1-224 0,1-2-32 15,1 0-16-15,0 1 0 0,-2-1-144 0,-1 1-16 16,-3-3-16-16,-1-2 0 0,-3 4-176 0,-3 0 0 16,-3-1 0-16,-3-1 0 15,-2 1-2464-15,-3-1-368 0</inkml:trace>
  <inkml:trace contextRef="#ctx0" brushRef="#br0" timeOffset="44324.3">29039 5909 13823 0,'6'-7'1216'0,"3"-3"-960"0,3 1-256 0,2-2 0 16,1 2 2304-16,3 1 432 0,-1 4 80 0,5-2 0 16,0 1-1632-16,0 1-336 0,4 2-64 0,-2-1-16 15,3 3-176-15,-1 1-32 0,2 2-16 0,-2-2 0 0,-2 3 96 0,0 1 0 16,-2 1 16-16,-2 1 0 0,-2 3-80 0,-3-1-32 16,-1 4 0-16,-6-2 0 0,-3 0-176 0,-3 3-48 15,-4 3 0-15,-6 1 0 0,-3 2 0 0,-6 2-16 16,-2 2 0-16,-4-1 0 0,-5-2 16 0,-2 2 16 15,-3 1 0-15,-2-2 0 0,1-3 32 0,1 0 0 16,3-1 0-16,2 0 0 0,5-2-80 0,0 1-16 16,5 0 0-16,3 0 0 0,5 0-80 0,2-6-32 15,3 0 0-15,5 1 0 0,4-2 0 0,3 1 0 16,5 2 0-16,6-3 0 0,2 2 32 0,4-5 16 16,3 4 0-16,5-4 0 0,2 2-80 0,1-4 0 15,0 2-128-15,0-1 192 0,2-4-192 0,0 0 0 16,-1-2 128-16,-2 0-128 0,-2 0 0 0,-3 1 0 15,2 2 0-15,-4-3 0 0,0-3-256 0,-1 2-80 16,-5-1-32-16,-2 2 0 16,-1 2-2256-16,-3-2-464 0,-1-3-96 0</inkml:trace>
  <inkml:trace contextRef="#ctx0" brushRef="#br0" timeOffset="44625.82">30421 5754 29487 0,'0'0'2624'0,"0"0"-2112"0,3-6-512 0,-3 6 0 0,0 0 0 0,0 0 0 16,3 7 0-16,-3 2 0 0,-3 3 176 0,-3 1 80 16,0 2 0-16,-3 3 16 0,-1 4 48 0,1 3 0 15,-4 1 0-15,2 4 0 0,-1 6-64 0,2-1-16 16,2 3 0-16,1 2 0 0,0 2 16 0,4-3 0 15,0-1 0-15,2 0 0 0,2-2-128 0,2 0 0 16,0-1-128-16,4-2 192 0,0-2 0 0,2-6 0 16,0-1 0-16,1 0 0 0,0-2-64 0,2-4 0 15,1 0-128-15,-2-4 192 0,-1-3-192 0,0-1 0 16,1-3 0-16,-3-5 0 16,-1-3-2464-16,-7 1-432 0</inkml:trace>
  <inkml:trace contextRef="#ctx0" brushRef="#br0" timeOffset="44784.09">29851 6223 30399 0,'13'0'2704'15,"5"-3"-2160"-15,7 0-544 0,7 2 0 0,6 0 256 0,5 1-48 16,5 1-16-16,8 2 0 0,5 2 80 0,8-1 16 16,5-2 0-16,1 3 0 0,1 4-288 0,-4-2 0 0,-3 0 128 15,-5 2-128 1,-6 5-1760-16,-7 0-416 0</inkml:trace>
  <inkml:trace contextRef="#ctx0" brushRef="#br0" timeOffset="45635.73">20244 9089 16575 0,'0'0'1472'0,"0"0"-1168"16,0 0-304-16,0 0 0 0,0 0 1344 0,0 0 224 15,0 0 32-15,0 0 16 0,0 0-608 0,0 0-128 16,0 0-32-16,4 13 0 0,-4-13-64 0,7 14-16 0,1 3 0 0,2 5 0 15,3 0-128-15,3 2-48 0,2 6 0 0,4 2 0 16,2 0-176-16,1 7-32 0,3 2-16 0,2-1 0 16,-1 0-96-16,1 2-16 0,0 0 0 0,-5 2 0 15,-1-2-96-15,-5-1-32 0,-1-2 0 0,-1-4 0 16,-2-6-128-16,-3-2 128 0,-5-2-128 0,0-5 128 0,-3-1-384 16,-1-3-64-16,-2-4-32 0,-1-12-9312 15,0 0-1856-15</inkml:trace>
  <inkml:trace contextRef="#ctx0" brushRef="#br0" timeOffset="45911.45">20939 9142 19343 0,'2'-10'1728'0,"-2"10"-1392"15,0 0-336-15,-2-8 0 0,-2 1 2288 0,4 7 384 16,-8 6 80-16,-4 0 0 0,-2 6-1248 0,-2 6-256 15,-5 3-48-15,-2 10-16 0,-3 2-464 0,-2 5-80 16,-3 1-32-16,-1 5 0 0,-1 1 32 0,0 5 16 16,-2 3 0-16,-5 5 0 0,1 1-304 0,0 4-64 15,0-5-16-15,4-1 0 0,-2-5-144 0,4-1-128 16,2-9 144-16,6-4-144 0,3-2 0 0,5-6 0 0,-1-2 0 16,5-6 0-16,3-4-256 0,2-6-80 15,3-4-32-15,5-8 0 16,0 0-2032-16,0 0-416 0,7-11-64 0</inkml:trace>
  <inkml:trace contextRef="#ctx0" brushRef="#br0" timeOffset="46232.87">21238 9837 21183 0,'0'0'1888'0,"0"0"-1504"0,6-3-384 0,3-1 0 0,1 3 2320 0,3 1 400 0,0 1 80 0,2 4 16 0,-1-1-1536 0,3 1-288 16,-1 4-64-16,-2 0-16 0,-1 2-304 0,-3 0-64 16,-2 5-16-16,-2 8 0 0,-4-4-48 0,-5 1-16 15,-6-2 0-15,-5 5 0 0,-5 5 64 0,-4-2 16 16,0 2 0-16,-4 1 0 0,-2-3-80 0,0 1-16 16,0-4 0-16,2 2 0 0,1-3-64 0,5-4-32 15,3 1 0-15,5-2 0 0,3-3-208 0,5-2-144 16,4-4 192-16,5 2-192 0,3-3 256 0,7 2-48 15,7-6-16-15,-4-3 0 0,6 3 0 0,5-3 0 16,4-1 0-16,5 0 0 0,2-1-192 0,3-2 144 16,-1-1-144-16,1-1 128 0,0-4-352 0,-2 3-80 15,-1-4-16-15,-4 1 0 16,-3-5-2528-16,-2 1-512 0</inkml:trace>
  <inkml:trace contextRef="#ctx0" brushRef="#br0" timeOffset="46623.56">22677 9346 23951 0,'-1'-8'1056'0,"2"3"224"0,4 1-1024 0,1 0-256 16,4 2 0-16,4 0 0 0,4 0 784 0,4-2 112 16,3 0 0-16,-3 2 16 0,5 0-320 0,4 1-64 15,6 0-16-15,3 0 0 0,3-1-320 0,0 0-192 16,0-1 192-16,-3-2-192 16,-5 4-768-16,-4 0-272 0,-6 1-48 0</inkml:trace>
  <inkml:trace contextRef="#ctx0" brushRef="#br0" timeOffset="46765.93">22568 9625 19343 0,'0'0'1728'0,"0"0"-1392"0,0 0-336 0,10 4 0 15,4 1 2672-15,3 0 464 0,4-2 80 0,3-2 32 16,3 2-2112-16,4-2-432 0,9 0-64 0,-10 0-32 16,6-4-352-16,5 0-64 0,2 0 0 0,0 0-10144 15,3-2-2016-15</inkml:trace>
  <inkml:trace contextRef="#ctx0" brushRef="#br0" timeOffset="47525.65">24393 8588 11055 0,'0'0'480'0,"0"0"112"0,0 0-464 0,0 0-128 16,-6 0 0-16,6 0 0 0,0 0 2624 0,0 0 496 16,0 0 96-16,0 0 32 0,0 0-1344 0,0 0-272 15,0 0-48-15,15-8-16 0,3 2-560 0,3 1-112 16,5-1-32-16,2-1 0 0,5 2-336 0,3-1-64 16,3 2-16-16,1 1 0 0,2 1-96 0,1 2-32 15,-1 0 0-15,-1 5 0 0,-4 6-32 0,-13 0-16 16,-2 1 0-16,-1 5 0 0,-7 2-272 0,-1 2 0 15,-5 2 0-15,-6 2 0 0,-7 0 192 0,-6 14-64 16,-10-3 0-16,-2-3-128 0,-3 3 224 0,-3-3-64 16,-2-3-16-16,-3 2 0 0,-1-3-144 0,4 0 192 15,1-1-192-15,7-5 192 0,4-5-192 0,5 0 0 16,4 0 0-16,6 1 128 0,4 1-128 0,7-1 0 16,3-1 0-16,4 0 0 0,1-1 0 0,6 3 0 15,3 0 0-15,0-1 0 0,1 1 128 0,1-1-128 16,-2 2 0-16,-1 0 128 0,-4 1 144 0,-1-3 32 15,-4 0 0-15,-3-4 0 0,-3-1 224 0,-6 2 48 16,-3-1 16-16,-4-1 0 0,-4 1 112 0,-4 0 32 0,-2-1 0 16,-4-1 0-16,-4-2-224 0,-9 2-64 0,-5 0 0 15,-3-4 0-15,-5 1-192 0,-2-1-64 0,-1 1 0 0,0-4 0 16,-1 1-192-16,5-2 0 0,2-1 128 0,1 1-128 16,3 0-192-16,1-3-64 0,0-2-32 0,6-2 0 15,4-5-2064 1,1 2-400-16,7 1-96 0,5-6-13920 0</inkml:trace>
  <inkml:trace contextRef="#ctx0" brushRef="#br0" timeOffset="48053.66">25942 9128 20271 0,'0'0'896'0,"5"-4"192"0,-1-1-880 0,1-1-208 0,0 1 0 0,-1 2 0 15,-4 3 1024-15,0 0 176 0,0 0 16 0,0 0 16 16,-1-6 64-16,1 6 16 0,-6-4 0 0,-3 2 0 15,1 2-288-15,-5 1-48 0,-1 1-16 0,-6 5 0 0,-3-1-448 16,-3 4-80-16,-6 0-32 0,-5 6 0 0,-5 2 64 0,-3 3 16 16,2 3 0-16,-19 12 0 0,7-4-112 0,8 1-32 15,7 0 0-15,5 2 0 0,6-2-80 0,6 0 0 16,7-3-16-16,5-2 0 0,5-5-240 0,6-3 0 16,5-1 0-16,5-1 0 0,4-2 144 0,5-1-144 15,6-1 128-15,-4-6-128 0,5 0 0 0,5-6 0 16,6-2 0-16,5 0 0 15,4 0-1152-15,-2-1-320 0,0 0-64 0,-5-3-8912 16,-3-2-1776-16</inkml:trace>
  <inkml:trace contextRef="#ctx0" brushRef="#br0" timeOffset="48430.56">26024 9647 26719 0,'0'0'2368'0,"0"0"-1888"0,0 0-480 0,6-4 0 15,0 0 480-15,2 2 0 0,0-1 0 0,-1 3 0 16,2 0 192-16,1 3 32 0,1-1 16 16,0 2 0-16,0-1 224 0,2 2 32 0,-1 1 16 0,-1 2 0 15,-5 4-304-15,1 2-64 0,-2-1-16 0,-4 4 0 16,-2 2-80-16,-4 0-16 0,-3 0 0 0,-2 2 0 15,-3 1-64-15,-5 1 0 0,-3 0-16 0,-1 0 0 0,-2-3-128 16,0-1-32-16,2 0 0 0,1 1 0 16,2-2-64-16,2 0-16 0,3-1 0 0,3-1 0 0,1-2-48 15,3-4-16-15,5 2 0 0,2-3 0 0,2-1-128 16,5 1 128-16,3 0-128 0,4-4 128 0,2-1 48 16,3 2 0-16,4-3 0 0,1-2 0 0,2 2-176 0,4-2 0 15,2 0 144-15,1 1-144 0,-1-2 0 0,0 0 0 16,-2-2 0-16,-1 1 0 15,-2-1-1120-15,-2-1-288 0,-3-2-64 0,-2-3-10496 16,-2 3-2080-16</inkml:trace>
  <inkml:trace contextRef="#ctx0" brushRef="#br0" timeOffset="49048.34">27412 9246 6447 0,'-12'4'576'0,"7"0"-576"16,-1 0 0-16,0 2 0 0,-2-1 2496 0,2 2 400 16,1 3 80-16,-1-4 16 0,1 3-1456 0,3-1-304 15,1 2-48-15,3-1-16 0,2 2 256 0,4-3 48 16,2 2 16-16,4-2 0 0,2 2-400 0,3 3-96 15,3-6-16-15,3 3 0 0,5-3-336 0,1-1-80 16,4 0-16-16,3-2 0 0,2-1 80 0,2 1 16 16,2-3 0-16,0-4 0 0,-3-1-112 0,1-6-16 15,-3-1 0-15,-2-3 0 0,1 0-96 0,-5 0-32 16,-4 1 0-16,-2-2 0 0,-7-2-160 0,-2 0-32 16,-3-2-16-16,-7-2 0 0,-3-2-176 0,-6 2 160 15,-5-1-160-15,-6 3 160 0,-3 0-160 0,-5 5 0 16,-3 6 0-16,-5 2 0 0,-4 5 0 0,-6 5-176 15,-3 2 176-15,-5 8-192 0,-3 6 192 0,-2 4-160 16,0 7 160-16,1 2-160 0,2 6 160 0,5-1 0 16,4 4 0-16,4 4-128 0,5-1 128 0,6 0 0 15,5 0 0-15,6-2 0 0,6-5 0 0,6 0 0 0,4-2 128 0,4-3-128 16,7-1 192-16,4-4-16 0,4 0-16 16,4-5 0-16,6-3 80 0,4-2 16 0,2-3 0 0,4-2 0 15,2-9-256-15,5-4 0 0,-4-6 128 0,0-4-128 16,-4 0-2352-16,-3-5-512 15</inkml:trace>
  <inkml:trace contextRef="#ctx0" brushRef="#br0" timeOffset="49499.6">28856 8696 19343 0,'0'0'1728'0,"0"0"-1392"0,0 0-336 0,0 0 0 15,9 1 1104-15,-2 1 160 0,3-1 16 0,2 0 16 16,2 0 48-16,2 1 16 0,2-1 0 0,1 3 0 16,0-4-592-16,3 0-112 0,0 0-16 0,0 1-16 15,1-1-352-15,2 0-64 0,-1-1-16 0,-1-1 0 0,-1 2-192 0,1 0 144 16,-5-2-144-16,0 2 128 16,0-4-1488-16,-6 2-304 0,0-1-64 0</inkml:trace>
  <inkml:trace contextRef="#ctx0" brushRef="#br0" timeOffset="49913.62">29578 8197 25167 0,'5'-13'1104'0,"0"8"240"0,3 0-1072 0,2-2-272 16,4 2 0-16,2 1 0 0,3 1 384 0,4-1 0 15,1 2 16-15,3 2 0 0,2 2 384 0,-1 3 80 16,3-1 16-16,-2 3 0 0,-2 3-192 0,-2 2-48 16,-1-1 0-16,-5 3 0 0,-5 3-320 0,-4-2-80 0,-2 2-16 0,-8 2 0 15,-8 2 0-15,-2 3 0 0,-2 3 0 0,-7-3 0 16,-6 3-32-16,-1-3-16 0,-2 4 0 0,-2-4 0 15,0 0 16-15,3 2 16 0,1-5 0 0,3-2 0 16,2-1 224-16,5-1 32 0,3-3 16 0,6-2 0 0,1 2-112 16,6 0-32-16,6-5 0 0,2 0 0 15,4 3-96-15,4-6-32 0,5-1 0 0,3 1 0 0,4 0-32 16,5-4-16-16,0 2 0 0,1-2 0 0,2 0-160 16,-1-2 0-16,1-2 0 0,-3-1 128 0,-2 0-128 0,-3 1-256 15,-2-2 64-15,-2-3 16 16,-2 1-2064-16,-4 1-400 15,0-3-96-15</inkml:trace>
  <inkml:trace contextRef="#ctx0" brushRef="#br0" timeOffset="50223.96">31173 7768 28095 0,'0'0'1248'0,"0"0"256"0,-9 5-1200 0,-1 4-304 15,-3 0 0-15,-1 6 0 0,-3 2 0 0,-3 2 0 16,1 2 0-16,0 6 0 0,0 1 320 0,1 4 0 0,2 2 0 0,2 4 0 16,1 7 144-16,2-4 48 0,1 2 0 15,3 1 0-15,3-1 64 0,3 2 0 0,1-4 16 0,3-1 0 16,1 0-256-16,2-2-48 0,0-1-16 0,2-2 0 15,-2-2-128-15,4-2-16 0,2-1-128 0,-1 1 192 16,1-4-64-16,0-1-128 0,2-4 176 0,0-4-176 16,0-3 0-16,0-4 0 0,0-2-240 0,-2-5 80 15,-2 0-1728 1,0-4-352-16,-2-4-64 0</inkml:trace>
  <inkml:trace contextRef="#ctx0" brushRef="#br0" timeOffset="50417.98">30555 8306 22111 0,'8'-4'1968'0,"5"-1"-1584"15,4-1-384-15,6 2 0 0,4 1 2768 0,5 2 480 16,5-2 80-16,6-2 32 0,6 4-2416 0,5-1-496 16,3-1-80-16,0 0-32 0,0 1-96 0,2-3-32 15,-1 2 0-15,-2 1 0 0,-4-1-208 0,-2 2 0 16,-3 0 0-16,-4 1-10768 15,-5-2-2048-15</inkml:trace>
  <inkml:trace contextRef="#ctx0" brushRef="#br1" timeOffset="148959.7">19863 8683 22863 0,'-3'-11'1008'0,"2"3"208"0,-2-1-960 0,-2-1-256 0,0 5 0 0,0-1 0 16,0 2 880-16,0 0 128 0,-2 3 16 0,1 1 16 15,6 0-272-15,-6 0-48 0,-2 4-16 0,2 3 0 16,-1 0-80-16,1 5-32 0,-2 1 0 0,1 6 0 15,-1 5 48-15,1 4 0 0,-1 7 0 0,-1 4 0 16,0 4-208-16,0 11-48 0,0 4 0 0,-3 9 0 0,-1 6-128 0,-2 4-16 16,-2 6-16-16,-1 5 0 0,-1 1-32 0,0 1 0 15,0-1 0-15,0-4 0 0,1-2 64 0,0-3 0 16,1-5 0-16,-1-3 0 0,1 2 144 0,2-5 48 16,2-10 0-16,3-1 0 0,1-3-112 0,-1-5-16 15,0-3 0-15,5-4 0 0,-1-2-128 0,-1-5-48 16,5-6 0-16,0-1 0 0,2-5-144 0,2-1 0 15,0-6 144-15,2-7-144 0,2-1 0 0,2-8-288 16,5-6 48-16,6-8 16 16,1-4-1792-16,3-9-352 0,0-3-80 0,0-7-12880 0</inkml:trace>
  <inkml:trace contextRef="#ctx0" brushRef="#br1" timeOffset="150976.81">19885 8920 19295 0,'-16'-27'848'0,"10"13"176"0,-2-1-816 0,0 0-208 0,1 1 0 0,0 0 0 16,1 1 960-16,1 1 160 0,1 0 32 0,4-1 0 15,0 3-128-15,1-2-32 0,3 0 0 0,3 0 0 16,1 2-288-16,3 2-64 0,1-2-16 0,2 4 0 16,3-3-128-16,3 1-32 0,6 1 0 0,2 0 0 15,3 2-16-15,2-2-16 0,7 2 0 0,3-4 0 0,4 0 0 0,3-1 0 16,7 2 0-16,3-3 0 0,3 0-80 0,4 0-16 16,3 3 0-16,5 0 0 0,4 2-32 0,1 1-16 15,2 0 0-15,29-1 0 0,-9 1-288 0,-8 0 160 16,-6 2-160-16,-2 1 128 0,0-2-128 15,-4-1 0-15,1-5 144 0,-1 6-144 0,1 4 192 0,2-2-16 16,-2-1-16-16,-2-5 0 0,-1 2 32 0,3-3 16 16,3 2 0-16,1 2 0 0,-3-2 80 0,1 0 16 15,-3-3 0-15,1 4 0 0,1-3-64 0,0 3-16 16,-2 1 0-16,2-3 0 0,-4 3-96 0,1 1 0 16,-1-4-128-16,2 3 192 0,2 0-192 0,-3-2 0 15,-3 1 128-15,0 0-128 0,-2-8 0 0,0 3 0 16,2 3 0-16,-2-2 0 0,-1 2 0 0,1-1 128 15,-5-1-128-15,-1 0 0 0,-1 1 0 0,2-1 0 16,0 4 128-16,-1-5-128 0,-4 3 0 0,0-4 0 16,-1 1 0-16,-1-1 0 0,-4 0 0 0,-1 1 128 15,1-1-128-15,-2-2 0 0,2 1 0 0,-5 2 0 0,-2-1 0 0,-2 3 0 16,-3-2 0-16,2 1 0 0,1 1 0 0,0-3 0 16,0 5 0-16,2-5 128 0,0 6-128 0,1 1 0 15,-3-5 0-15,-1 4 0 0,0-2 0 0,2 1 0 16,0-2 0-16,2 3 0 0,0 1 0 0,1-1 0 15,1 0 0-15,-2 3 0 0,-1-4 0 0,-1 0 0 16,0 0 0-16,-1-2 0 0,-1 3 0 0,3 1 0 0,-1 0 0 16,0 1 0-16,1 2 0 0,-15 0 0 15,3-2 0-15,1-2 0 0,2 0 0 0,4 2 0 0,-1 1 128 16,1 0-128-16,1-1 0 0,2 1 0 16,1 1 0-16,0 0 0 0,-1 0 0 0,1-1 0 0,-2-3 0 0,3 1 128 15,0 0-128-15,0-2 0 0,0 4 0 0,2 0 0 16,0 2 0-16,18-4 0 0,-8-3 0 0,-3 2 0 15,-6-1 0-15,-1 4 0 0,-2-1 0 16,2 2 128-16,-2 2-128 0,2-2 0 0,1-1 0 0,-3 0 0 16,-2-1 128-16,0 0-128 0,1 1 0 0,-1 0 0 15,0-4 0-15,0 2 0 0,2 4 160 0,-1 0-16 16,2-2 0-16,-3-2 0 0,-4 5-144 0,2-1 0 16,1-2 0-16,-2 1 0 0,0-2 0 0,-13 3 0 15,3-1 0-15,20 1 0 0,2 1 0 0,-5 0 0 16,-6-1 0-16,1-2 128 0,-1 1-128 0,1-2 0 15,1 0 0-15,-14 4 0 0,3-1 0 0,4 1 0 0,1 0 0 16,20-2 0-16,-6 2 0 0,-5-1 0 16,-2 0 128-16,2-3-128 0,-3 0 0 0,-1 1 0 15,0 0 0-15,-14 2 0 0,3 1 0 0,4 1 0 16,3 0 0-16,-2-1 0 0,-2 0 0 0,2-1 0 0,-2 0 128 16,1-1-128-16,-1 1 0 0,0-3 0 0,0 4 0 0,0 0 0 15,0 0 0-15,0 0 0 0,-1 2 0 16,0-2 0-16,-3 0 0 0,0-2 0 0,-1 1 128 0,0 0-128 15,-1 0 0-15,-1-1 0 0,2 1 0 0,-1 0 0 16,-1-1 0-16,1 2 0 0,0 0 0 0,-1 0 0 0,-1 0 0 16,3 2 0-16,-1-2 0 0,-2 1 0 15,-1 0 0-15,2 1 0 0,0-1 0 0,2-1 0 0,-1 0 0 16,-1 0 0-16,0 0 0 0,0 2 0 16,1-2 0-16,1 4 0 0,-4 0 0 0,2 0 0 0,0-3 0 0,-2 2 0 15,-2-2 0-15,0 1 0 0,-3 1 0 0,-1-1 0 16,-1 0 0-16,0-1 0 0,-3-1 0 15,-1 0 0-15,0-1 0 0,-2 1 0 0,-1-2 0 0,-1 2 0 16,-1-1 0-16,-5 1 0 0,4 0 0 0,-1 0 0 16,0 0 0-16,2 0 0 0,1 0 0 0,-1-1 0 15,2-2 0-15,3 2 0 16,-2 0 0-16,-1 0 0 0,0-1 0 0,-1 0 0 0,-1-1 0 0,-2 2 0 16,-2 0 128-16,1-1-128 0,-4-1 0 0,1 0 0 0,0 1 0 0,-3 0 0 15,0 1 0-15,0 0 0 16,-1-1 0-16,-7 2 0 0,0 0 0 0,0 0 0 15,8 0 0-15,-8 0 0 0,0 0 0 0,0 0 0 16,0 0 0-16,0 0 0 0,0 0 0 0,4 6 0 16,-4-6 0-16,4 10 0 0,-1-1 0 0,0 2 0 15,-2 2 0-15,2-2 0 0,-1 2 0 0,1 2 0 16,-1 0 0-16,1 3 0 0,-1 1 0 0,1 3 0 0,0-2 0 0,-2 1 0 16,-1-2 0-16,0 1 0 0,-1 3 0 15,-3 1 0-15,-1 8-144 0,-3 6 144 0,-2 9 0 0,-3 4 0 16,-1 7 0-16,-2-1-128 0,0-2 128 0,0-3 0 15,-2-1 0-15,-1 5 0 0,0 5-128 0,1 5 128 16,2 4 0-16,-1-6 0 0,1-3-128 0,-1-6 128 16,2-2 0-16,2-14 0 0,0 11 0 0,-1 0 0 0,-1 4 0 15,0-1 0-15,0-1 0 0,-3 2 0 0,3 0 0 16,-21 43 0-16,3-14 0 0,6-16 0 0,3-7 0 16,2-7 0-16,1-2 0 0,2-5 0 0,-2 1 0 15,0-5 0-15,-3-4 0 0,3 0 0 0,1 1 0 0,1-2 0 16,1-3 0-16,2-2 0 0,0 0 0 0,1-1 128 15,0-6-128-15,-2 2 0 0,0-7 0 0,-1-2 0 16,0-2 0-16,1 1 0 0,1-6 128 0,-2 1-128 16,-2-1 0-16,-3-2 0 0,-4 5 0 0,-5-6 128 15,1-1-128-15,-6-2 0 0,-1 2 0 0,-6 2 0 16,-3 0 0-16,-3-2 0 0,-10-4 128 0,1 2-128 16,-2 4 0-16,-4-4 144 0,-3-1-144 0,-7-3 0 15,-5-1 0-15,-3 4 0 0,-2-1 0 0,-1 1 0 16,-5 0 128-16,-3 0-128 0,-4 1 0 0,-2-1 128 0,-4 1-128 0,-4-1 128 15,-4-1-128-15,-1 1 0 0,-2 0 144 0,-5 1-144 16,-9-1 0-16,-1-3 144 0,-2-1-144 0,-4 2 0 16,-6 0 128-16,-2 1-128 0,2 2 0 0,-4 0 0 15,-6 0 0-15,0 0 128 0,2 6-128 0,-3-5 0 16,-3-3 144-16,-2 5-144 0,-2 2 0 0,3 2 144 16,0-4-144-16,1 3 0 0,-3-5 0 0,1 5 128 15,2-2-128-15,0 0 0 0,-1-5 0 0,0 5 0 16,-2 0 0-16,3 4 0 0,2-1 128 0,0-2-128 15,-5 2 0-15,5-3 0 0,3 2 0 0,0 4 0 16,-1 1 0-16,1-4 0 0,4-1 0 0,2 1 128 0,0-2-128 16,4 3 0-16,-2-3 0 0,4 1 128 0,3-4-128 15,2 1 0-15,1-3 144 0,3-1-144 0,3-1 0 0,0 0 128 16,-4 1-128-16,5-3 0 0,-1 0 0 0,1 1 144 16,0-2-144-16,0 1 0 0,2 0 144 0,3 0-144 15,3 1 0-15,1-2 144 0,2 0-144 16,4 2 0-16,0 0 144 0,0-2-144 0,3-4 0 15,3 1 144-15,2 2-144 0,1 0 0 0,2-3 128 0,1-3-128 16,0-4 0-16,4 1 0 0,4 0 128 0,3-2-128 16,2 5 0-16,3-5 0 0,1 5 128 0,3-4-128 15,2 4 0-15,4-2 0 0,0-3 192 0,3 2-192 16,0 5 192-16,4-1-192 0,8 1 192 0,1 1-64 16,3-1 0-16,5-2-128 0,2 4 160 0,5 0-160 15,4 1 128-15,5-4-128 0,2 1 160 0,6 0-160 0,4-2 192 0,5 2-192 16,3 0 128-16,4-1-128 0,9 6 0 0,0 0 0 15,-5-8 0-15,5 8 0 0,1-8 0 0,-1 8 0 16,11-8-224-16,1 7-96 0,2-2-32 0,5 3 0 31,2 4-2640-31,2-1-528 0</inkml:trace>
  <inkml:trace contextRef="#ctx0" brushRef="#br0" timeOffset="155335.07">20119 8345 8287 0,'0'0'368'0,"-2"12"80"0,2-12-448 0,-5 7 0 0,1 2 0 0,0-2 0 16,-1 1 1520-16,0-1 208 0,1 2 64 0,0-3 0 16,-5 2-464-16,2 2-96 0,-1-5-16 0,2 4 0 15,-3-3-112-15,0 3-16 0,0-3-16 0,0 2 0 16,0 1-144-16,0-1-32 0,1 3 0 0,0-6 0 0,8-5 0 15,0 0 0-15,-9 0 0 0,9 0 0 16,-8 6-32-16,8-6-16 0,0 0 0 0,0 0 0 0,-10 0-240 0,10 0-48 16,0 0-16-16,-9-7 0 0,0-2 32 15,4-4 16-15,0 1 0 0,0-4 0 0,0-2 0 0,3-3 0 16,-1-5 0-16,2-2 0 0,-1 1-112 0,2-5-32 16,0-6 0-16,2-4 0 0,0-3-144 0,1-3-48 15,-1-2 0-15,0-3 0 0,1-3-96 0,0-1-32 16,-2 1 0-16,2-4 0 0,-1-5-128 0,1 4 0 15,-2 2 0-15,0 1 128 0,2 2-128 0,-1 2 0 16,0 0 0-16,-1 5 0 0,-1 2 128 0,1 4-128 16,1 2 128-16,-1 3-128 0,0 2 128 0,0 2-128 15,1 2 128-15,-1 5-128 0,0 3 0 0,3 3 0 16,0-5 128-16,0 6-128 0,-1 1 0 0,3 0 0 16,-1 0 0-16,0 1 0 0,-1 1 0 0,1 2 0 15,0 1 0-15,1 0 0 0,0-1 0 0,1 2 0 16,-2 3 0-16,1-1 0 0,1 3 0 0,-1-1 0 15,0 4 0-15,1-3 0 0,-1 1 0 0,2 3 0 16,-2-2 0-16,2 0 0 0,-8 6 0 0,11-3 0 16,-1-5 0-16,0 2 0 0,1 2 0 0,0 0 0 15,-1-1 0-15,3 1 0 0,-3 0 0 0,3 1 0 0,-1-3 0 16,2 3 0-16,0-1 0 0,4 1 0 0,0-1 0 0,2-1 0 16,-1-1 0-16,4 2 0 0,1-2 0 15,2 1 0-15,1 0 0 0,3-3 0 0,3 2 0 0,3-1 0 16,2-2 0-16,3 2 0 0,2-6 0 0,-1 3 0 15,2-2 0-15,3 4 0 0,1-1 0 0,1 2 0 0,-2-2 0 0,4 3 0 16,0-2 0-16,1 2 0 16,1 0 0-16,0-2 0 0,1 3 0 0,2-4 0 0,2 2 0 15,1-4 0-15,2 4 0 0,-2-3 0 0,1 1 0 16,4-2 0-16,2 3 0 0,1-1 0 0,3 2 0 0,-4 1 0 16,-2-3 0-16,1 1 0 0,-3-2 0 0,1 3 0 15,2-1 0-15,1 0 0 0,2-3 0 0,-1 3 0 16,-3-2 0-16,-2 1 0 0,-1-5 0 0,1 2 0 15,-1 0 0-15,4 1 0 0,1 1 0 0,-1 3 0 16,-3 2 0-16,1-4 0 0,0 0 0 0,1-2 0 16,-1-1 0-16,3 4 0 0,3-3 0 0,-3 2 0 15,1-2 0-15,0 2 0 0,1-1 0 0,-3 2 0 16,1-1 0-16,1 1 0 0,3-4 0 0,-1 3 0 16,-5-2 0-16,-2 2 0 0,0 2 0 0,-1 2 0 15,0-3 0-15,1 0 0 0,1-5 0 0,0 3 0 16,1-1 0-16,-1 0 0 0,-2 3 0 0,2-3 0 15,-4-1 0-15,2 0 0 0,1 2 0 0,4 1 0 16,-2 0 0-16,-1 2 0 0,-4-1 0 0,0-2 0 16,-2 2 0-16,2-1 0 0,-3 3 0 0,3 0 0 15,0 2 0-15,-2 0 0 0,-4 0 0 0,1-4 0 0,-3 2 0 16,-1 1 0-16,0-3 0 0,1 5 0 16,2-1 0-16,-1-3 0 0,4 2 0 0,-1 0 0 0,-2 1 0 15,1-3 0-15,0 0 0 0,5-1 0 0,-2 0 0 0,0 3 0 16,2-1 0-16,0 0 0 0,4 1 0 0,-4 2 0 15,0-3 0-15,1 3 0 0,-2-1 0 0,2 0 0 16,0 0 0-16,2 2 0 0,1 0 0 0,0 0 0 0,-3-1 0 16,-1 2 0-16,4-2 0 0,-2 1 0 0,1-2 0 0,0 2 0 15,0-1 0-15,2 2 0 0,-3 0 0 0,-1-2 0 16,-1-1 0-16,0-1 0 0,1 0 0 0,1 2 0 16,0 2 0-16,2-1 0 15,1-2 0-15,-2 0 0 0,-1-1 0 0,-1 0 0 0,-2-3 0 16,3 3 0-16,0 1 0 0,4-3 0 0,1 0 0 0,-2 1 0 15,-3-2 0-15,-1 2 0 0,2-4 0 0,-4 1 0 16,2-3 0-16,1 1 0 0,1 1 0 0,1-3 0 16,-6-1 0-16,-14 7 0 0,4-4 0 0,3 1 0 15,3-4 0-15,-2 2 0 0,1 3 0 0,3-2 0 16,2 5 0-16,-2-4 0 0,-2 2 0 0,0-2 0 16,1 1 0-16,-1-1 0 0,1 1 0 0,-1-1 0 15,-2 5 0-15,2-1 0 0,1-2 0 0,-4 2 0 16,-4-5 0-16,1 4 0 0,0-2 0 0,-4 1 0 15,1-4 0-15,-1-1 0 0,1 3 0 0,-2-2 0 0,-1 3 0 0,0-1 0 16,-2 1 0-16,0-1 0 0,1 2 0 0,-3 0 0 16,-3 0 0-16,0-2 0 0,1 2 0 15,0-2 0-15,1 2 0 0,-2-2 0 0,-1 3 0 16,3-4 0-16,2 4 0 0,0-3 0 0,1 3 0 0,0 0 0 16,1 0 0-16,-2 2 0 0,-2-1 0 0,1 2 0 15,0-1 0-15,0 2 0 0,-2 0-144 0,0-1 144 16,-2 0 0-16,0 1 0 0,1 2 0 0,-4-3 0 15,1 2 0-15,-1-2-128 0,1 3 128 0,1-2 0 16,-2-1 0-16,1 4 0 0,-6 0 0 0,3 0 0 16,-2-1 0-16,2 0 0 0,-1-2 0 0,1 3 0 0,-1-1 0 15,0-2 0-15,0 2 0 0,-5 0 0 0,1-2 0 16,1 1 0-16,1 1 0 0,-1-2 0 16,0 0 0-16,0 0 0 0,0 0 0 0,17-2 0 0,-9 1 0 0,-6 0 0 15,-1-1 0-15,-4 4 0 0,-2 0 0 0,-1 0 0 16,-4-2 0-16,0 3 0 0,-5-1 0 0,1-1 0 15,-2 2 0-15,-8 0 0 0,9 0 0 0,-9 0 0 16,0 0 0-16,8 3 0 0,-8-3-128 0,0 0 128 16,8 6 0-16,-3 2 0 0,0-2 0 0,-1 4-128 15,0-1 128-15,1 9 0 0,-1 2 0 0,-2 6 0 16,-2 1 0-16,-1-2 0 0,-3 2-144 0,-2 6 144 0,-1 4 0 0,-8 16-144 16,-1-10 144-16,2 2 0 15,-3 4 0-15,2 8 0 0,1 10 0 0,3 0 0 16,2 0-144-16,1-3 144 0,3-9 0 0,2-3 0 15,1-4 0-15,2 10 0 0,1 5-128 0,-1 5 128 16,-1 5 0-16,0-5 0 0,1-8 0 0,-2-5 0 0,0-6 0 16,2 4 0-16,-3-1 0 0,1 2 0 0,-2 5 0 0,0-3 0 15,0-4 0-15,0-4 0 0,-1-5 0 16,-1-6 0-16,0-5 0 0,-1-2 0 0,0-2 0 0,-1 0 128 16,-1 2-128-16,0-1 192 0,0 3-192 0,-1 2 192 15,0 3-64-15,0-4 0 0,0-3 0 0,3-4 0 16,2-5 0-16,1 0-128 0,2-5 192 0,-1-2-64 15,2-1-128-15,2-4 192 0,2 0-192 0,1-3 192 0,-4-6-192 16,7 4 128-16,2-3-128 16,0-2 128-16,1 0-992 0,3-6-208 0,-2-4-32 15</inkml:trace>
  <inkml:trace contextRef="#ctx0" brushRef="#br2" timeOffset="-211610.98">2685 11865 20271 0,'-4'-12'896'0,"3"3"192"0,-2-2-880 0,0 1-208 16,1-4 0-16,2 1 0 0,-1 2 336 0,-1-2 32 15,2 2 0-15,2 3 0 0,-1-1 592 0,3 3 128 16,-2 2 32-16,-2 4 0 0,0 0-464 0,0 0-80 16,7 1-32-16,0 6 0 0,2 3-240 0,1 0-48 15,0 5-16-15,2 2 0 0,1 0 96 0,1 5 32 0,7 9 0 0,-2 3 0 16,3 3 80-16,0 2 32 0,-1 3 0 0,2 0 0 15,0 4 0-15,0-2 0 0,0 3 0 0,-2-3 0 16,0-4-128-16,-1 1-32 0,-1-3 0 0,-1-4 0 16,0-4 0-16,-2-2 0 0,-2-7 0 0,-1 1 0 15,-2 1-80-15,-1-8-32 0,-1-2 0 0,0 1 0 0,-4-3-48 16,0-3-16-16,-1-3 0 0,-4-5 0 16,0 0-464-16,0 0-112 0,0 0-16 0,-5-7-10176 15,-3-3-2048-15</inkml:trace>
  <inkml:trace contextRef="#ctx0" brushRef="#br2" timeOffset="-211297.85">3335 11827 6447 0,'2'-18'576'0,"0"13"-576"15,1-4 0-15,-1 3 0 0,1 0 3856 0,-3 6 672 16,0 0 128-16,0 0 16 0,0 0-2368 0,0 0-496 16,0 0-80-16,-6 4-32 0,-3 4-608 0,-3 3-112 15,-1 6-16-15,-3 2-16 0,-4 5-144 0,-5 5-32 16,-1 4 0-16,-2 3 0 0,-4 2 48 0,0 3 0 16,-2 3 0-16,-2 2 0 0,1 5-240 0,0 1-64 15,2-1 0-15,0-4 0 0,7-3-272 0,-2-2-64 0,0-2-16 16,5-2 0-16,-1-5-160 0,5-1 160 0,1-2-160 0,3-4 160 15,2-4-160-15,4-4 0 0,3-4 0 0,-1 1 0 32,7-15-1456-32,0 0-272 0,0 0-48 0,0 0-14736 0</inkml:trace>
  <inkml:trace contextRef="#ctx0" brushRef="#br2" timeOffset="-210921.82">3630 12616 21183 0,'0'0'1888'0,"5"-5"-1504"16,2-1-384-16,2-3 0 0,2 2 1600 0,2-2 240 15,0 2 48-15,1-2 16 0,1 3-496 0,1 2-112 16,1-3-16-16,-1 5 0 0,1 2-528 0,-2 2-112 15,3 5-32-15,-5-3 0 0,-4 2-128 0,-2 4-32 16,-2 0 0-16,-3 4 0 0,-2 0 64 0,-4 4 0 16,-3 4 0-16,-3 2 0 0,-5 0 128 0,-3-1 48 15,0 0 0-15,-2 1 0 0,-3-3-128 0,0 1-32 16,-1-2 0-16,2-2 0 0,2-1-80 0,2-1 0 16,3-3-16-16,1 0 0 0,5-4-128 0,3 1-32 0,1-5 0 15,5-5 0-15,2 11-80 0,6-4 0 0,2-2-16 16,4 0 0-16,4-1 0 0,3-2 0 0,6-2 0 0,-5-1 0 15,3-2-176-15,3-2 0 0,4 0 144 0,-2 1-144 16,1-2-832 0,-2-2-224-16,-2 3-48 0,-3-2-12048 0,1 0-2400 0</inkml:trace>
  <inkml:trace contextRef="#ctx0" brushRef="#br2" timeOffset="-210261.43">4924 11988 11967 0,'-1'-15'528'0,"1"10"112"0,0-4-512 0,0 1-128 0,0 1 0 0,1-5 0 15,-1 1 2368-15,3 2 448 0,-2-3 96 0,2 0 16 16,-1 2-1216-16,1 1-240 0,-3 9-64 0,0 0 0 16,0 0-416-16,0 0-96 0,0 0 0 0,0 0-16 0,0 0-336 0,0 0-64 15,0 0-16-15,4 14 0 0,-2 3-16 0,3 6 0 16,-1 4 0-16,0 2 0 0,-2-1-96 0,1 7-32 15,-3 4 0-15,2 4 0 0,0-2-32 0,-2-1-16 16,0-1 0-16,2-4 0 0,1-6-128 0,-1-1-16 16,1-6-128-16,1-4 192 0,1-3 80 0,0-4 16 15,1 1 0-15,1-6 0 0,-7-6 416 0,11-1 64 16,2 0 32-16,1-3 0 0,2-6-32 0,2 0-16 16,1-7 0-16,-1-1 0 0,-2-5-336 0,0-2-64 15,-2 2-16-15,0-5 0 0,-2 0-128 0,1-2-16 16,1-1-16-16,0 1 0 0,-3-3-48 0,1 1-128 15,3 4 192-15,-1 4-64 0,-1 3-128 0,1 1 0 16,-4 1 0-16,0 2 0 0,-1 3 0 0,-1 4 0 16,-1 1 0-16,-2 7 0 0,-5 2-144 0,0 0-16 15,0 0 0-15,0 0 0 16,0 0-1648-16,0 0-336 0,0 0-64 0,0 0-9728 16,7 5-1952-16</inkml:trace>
  <inkml:trace contextRef="#ctx0" brushRef="#br2" timeOffset="-209744.86">6023 11875 14735 0,'3'-6'1312'0,"1"-1"-1056"16,-1 1-256-16,1-3 0 0,-3 3 2032 0,-1-2 336 15,-1 2 80-15,-3 3 16 0,-3-1-832 0,0 3-160 16,-5 0-48-16,-3 3 0 0,-4 2-480 0,-3 4-112 16,-2 3 0-16,-4 3-16 0,-1 1-224 0,0 3-32 15,0 3-16-15,3-1 0 0,5-1 0 0,3 0 0 16,3-2 0-16,3 0 0 0,3 1-192 0,4 0-32 16,4-3-16-16,3 2 0 0,2-1 48 0,6-2 16 15,2 0 0-15,2 0 0 0,2 0-80 0,1 1-16 16,-1-1 0-16,0 3 0 0,-1-2-272 0,-2 0 160 0,-2 2-160 15,-3-3 128-15,-3-1 0 0,-3 1 0 16,-2-2 0-16,-4 2 0 0,-2 2 336 0,-7-4 64 0,-1 2 16 16,-2 0 0-16,-4-5-176 0,-2 1-48 15,-2 2 0-15,2-5 0 0,-2-2-192 0,0-2-128 0,0-4 128 0,1-1-128 16,1 0-944 0,4-2-256-16,3-1-48 0,2-4-10736 0,5 2-2160 0</inkml:trace>
  <inkml:trace contextRef="#ctx0" brushRef="#br2" timeOffset="-209312.49">6787 11875 27647 0,'1'-32'2448'0,"1"18"-1952"16,2-2-496-16,0 0 0 0,-1 4 944 0,-2-1 80 15,1 5 32-15,1 1 0 0,-3 7-32 0,0 0-16 16,0 0 0-16,0 0 0 0,0 0-720 0,1 14-144 16,-1 4-16-16,0 3-128 0,0 2 224 0,0 5-64 15,0 6-16-15,0 1 0 0,-1-2 96 0,-2 2 16 16,1 2 0-16,-1 1 0 0,1 0 48 0,-1 2 16 15,1-1 0-15,-1-2 0 0,2-4-128 0,0-4-32 16,1-4 0-16,0-5 0 0,0-5 176 0,0-3 48 16,2-1 0-16,-2-11 0 0,0 0 416 0,0 0 96 0,10-5 0 15,0-1 16-15,-1-7-144 0,-1-2-48 0,0-3 0 16,-1-3 0-16,0-3-464 0,-1-2-80 0,0-1-32 16,1-4 0-16,-2 3-144 0,1-1 0 0,0 4 144 0,1 1-144 15,2 1 0-15,0 4 0 0,-2 2 0 0,1 2 0 16,-2 3 0-16,-1 4-208 0,0 1 48 0,-1 1 16 31,-4 6-1392-31,0 0-288 0,0 0-48 0,0 9-10624 0,-1-2-2128 0</inkml:trace>
  <inkml:trace contextRef="#ctx0" brushRef="#br2" timeOffset="-208695.63">7144 11786 14735 0,'0'0'640'0,"0"0"160"0,2-6-640 0,1 1-160 0,-1-1 0 0,0-1 0 16,-1 1 1456-16,-1 2 256 0,0-1 48 0,0 5 16 15,0 0-432-15,0-8-64 0,-3 3-32 0,1 0 0 0,2 5-160 0,0 0-16 16,0 0-16-16,0 0 0 0,-8-3-208 0,-1 7-32 16,0 1-16-16,0 2 0 0,-1 3-96 0,-1 0-32 15,-3 4 0-15,-1 2 0 0,-2 5-32 0,-1 3 0 16,-2 1 0-16,-3 7 0 0,-4 2 64 0,-1 5 0 15,-2 1 0-15,-1 6 0 0,1-3-256 0,-2 7-64 16,0 1 0-16,2-3 0 0,1-1-32 0,1-1-16 16,0-4 0-16,4-2 0 0,1-2-16 0,1-5-16 15,2-2 0-15,2-2 0 0,3-5-160 0,1 1-16 16,1-1-128-16,3-5 192 0,1-4-192 0,3-4 0 16,0 2 0-16,6-8 0 0,0-5 0 0,0 0 0 15,0 0 0-15,6-5 0 16,2-1-848-16,1-7-224 0,2-5-32 0,0 2-16 15,0-2-1824-15,1 0-352 0,-1-1-80 0</inkml:trace>
  <inkml:trace contextRef="#ctx0" brushRef="#br2" timeOffset="-208390.26">6785 11809 15663 0,'-10'-24'1392'0,"6"12"-1120"0,0 0-272 0,1 1 0 0,-2-1 2304 0,1 3 384 0,1-1 96 0,1 5 16 16,2 5-912-16,0 0-176 0,0 0-48 0,0 0 0 15,0 0-784-15,3 11-176 0,1 4-16 0,3 7-16 16,-1 3 32-16,2 2 0 0,2 3 0 0,0 4 0 16,1 2-128-16,2 4 0 0,-1 4-16 0,-2 0 0 0,-3 4-48 15,1-1-16-15,0 2 0 0,-2 1 0 0,2-3-176 16,-2-1-16-16,0 1-16 0,-1-8 0 0,0-4-128 0,1-1-32 15,-1 0 0-15,1-7 0 16,-2-2-128-16,-2-3 128 0,2-3-128 0,-1-3 128 16,-1-2-128-16,1-3 0 0,-3-11 0 0,0 0 0 15,4 9-1248-15,-4-9-336 0,0 0-64 0,9-6-15472 0</inkml:trace>
  <inkml:trace contextRef="#ctx0" brushRef="#br2" timeOffset="-207987.43">7622 12477 29775 0,'0'0'1312'0,"0"0"288"0,0 0-1280 0,7 4-320 0,-7-4 0 0,0 0 0 15,7 12 1376-15,-4 2 224 0,-1 1 32 0,-4 3 16 16,0 2-336-16,-2 8-64 0,2 3-16 0,-4 5 0 0,0 4-192 15,-2-3-32-15,1 2-16 0,-1-2 0 0,2 1-480 0,-2-1-112 16,3 0-16-16,1-3 0 0,1-2-256 0,-1 0-128 16,0-6 128-16,1 2-128 0,1-2 0 0,-1-3 0 15,1-2 0-15,0-3 0 16,1-4-960-16,1-3-240 0,1 0-32 0,-1-11-17648 16</inkml:trace>
  <inkml:trace contextRef="#ctx0" brushRef="#br2" timeOffset="-206241.79">1534 10984 11967 0,'-6'-3'1072'0,"6"3"-864"16,0 0-208-16,0 0 0 0,0 0 1344 0,0 0 240 0,4-7 32 0,2 3 16 16,2 1-640-16,4 1-128 0,2-2-32 0,3-2 0 15,2 1-16-15,4 1-16 0,2 0 0 0,6-2 0 16,2-1 0-16,6-2 0 0,6 2 0 0,25-2 0 15,-3 1-160-15,2 2-48 0,2-4 0 0,1 2 0 16,3-2-112-16,4 4-32 0,5-2 0 0,2 2 0 16,3-7 0-16,-1 4-16 0,5-4 0 0,2 2 0 0,3 1-32 15,5-3 0-15,3 2 0 0,2 0 0 0,3-1 16 0,3 1 0 16,0-1 0-16,2 0 0 0,1 1 32 0,3-1 0 16,4 6 0-16,2-3 0 0,-1 0-64 0,4 0-16 15,2 3 0-15,3-2 0 0,0 3-144 0,1 2-32 16,1-3 0-16,-2 3 0 0,0 0-32 0,2 2-16 15,2 0 0-15,1-1 0 0,0 1-16 0,-1 1-128 16,1 1 192-16,0 2-64 0,1-1 16 0,0 3 0 16,0-1 0-16,0 1 0 0,-3-1-144 0,2 4 128 15,5-3-128-15,-5 1 128 0,-2 1-128 0,1-1 0 16,-2 5 0-16,0-2 0 0,1 3 0 0,-4-3 128 16,2 1-128-16,0-3 0 0,0 4 0 0,-1-3 128 0,-1 0-128 15,1-2 0-15,1 6 176 0,-2-4-48 0,-2-1-128 0,0 0 192 16,3 5-64-16,-2-7-128 0,-4 2 176 0,2 0-176 15,1 2 160-15,0 0-160 0,-1-5 128 0,-1 1-128 16,3 3 144-16,-3-3-144 0,-2 1 160 0,-1 2-160 16,0-6 176-16,-1 2-176 0,1-1 192 0,-2 3-192 15,-2-1 192-15,0-2-192 0,0-3 192 0,-2 2-192 16,0 6 256-16,-2-4-48 0,-1-3-16 0,-1 0 0 16,3 3 0-16,-1 2-16 0,1 1 0 0,-1-4 0 15,1-1-176-15,1 0 192 0,-2 3-192 0,0-1 192 16,-3-1-192-16,-2 0 0 0,0 0 0 0,0 3 0 15,3-2 0-15,-3 0 0 0,-1-1 128 0,-3 2-128 16,-1-3 0-16,-1 1 0 0,0-1 0 0,-1 1 0 0,-1-1 0 16,0-2 0-16,1-2 0 0,0 2 128 0,1 2-128 15,0-2 0-15,-2-2 0 0,-2 2 0 0,2 1 128 16,-1 2-128-16,-1 0 128 0,1-1-128 0,0-4 128 0,-2 5-128 16,-3 1 0-16,-1 1 128 0,0-5-128 0,-2 2 0 15,2 2 0-15,-2 0 128 0,-1 0-128 0,-1-2 0 16,-1 1 0-16,-2 2 0 0,1 0 128 0,-1-1-128 15,0 1 0-15,0-2 128 0,1 2-128 0,-2-3 0 16,0 5 0-16,-2-1 0 0,0-1 0 0,1-1 0 16,1 2 0-16,0 2 128 0,-2-4-128 0,-2 2 0 15,-1 3 144-15,-1-2-144 0,0 4 0 0,0-2 0 16,-1-1 0-16,1 0 128 0,-3-3-128 0,0 0 0 16,-1 0 0-16,0 5 128 0,2-2-128 0,-2 1 0 0,-1 0 128 15,-2 1-128-15,0-4 128 0,-1 3-128 0,5-4 160 0,1 3-160 16,-4 1 192-16,2-3-48 0,-2 2-16 0,-1-2 0 15,1 1-128-15,1-1 0 16,-2-2 0-16,0 2 128 0,1 6-128 0,-1-6 0 0,-1 0 0 0,0-1 128 16,1-2-128-16,0 2 0 0,-2 3 0 0,1-3 128 15,-3 1-128-15,0 0 0 0,4-3 144 0,-1 2-144 16,2-1 128-16,-1 3-128 0,1 0 128 0,-1 2-128 16,-4-7 0-16,0 1 128 0,-1 2-128 0,0-1 0 15,0 1 128-15,2-1-128 0,1-3 128 0,-2 3-128 16,-5 2 0-16,0-2 0 0,-2-3 0 0,2 0 0 15,4 3 0-15,-5 1 144 0,0 2-144 0,1-5 0 16,-1-2 128-16,0 0-128 0,2 0 0 0,1 3 0 0,2-1 0 16,1 0 0-16,-3-1 128 0,4-1-128 0,-5-1 128 0,3-1-128 15,-1 1 144-15,3 0-144 0,2 2 0 16,-2 0 0-16,-3 1 0 0,0-4 0 0,1-2 0 0,1 2 0 16,1-1 0-16,2 3 0 0,-1 0 0 0,-2-1 0 15,1-3 144-15,0 3-144 0,0 0 0 0,3 1 128 16,5 0-128-16,-5 0 0 0,-2-2 0 0,-1 1 128 15,-2 0-128-15,3 0 0 0,3-1 0 0,2 2 0 16,-1 0 0-16,1 0 0 0,-1-2 0 0,1-1 0 16,1-1 128-16,3 3-128 0,0 1 0 0,-2-1 0 15,0-2 0-15,0 1 0 0,1 1 0 0,2 1 0 16,0 0 0-16,-1 0 0 0,-1-2 0 0,0 2 0 16,-1 2 128-16,3-1-128 0,0-1 0 0,2-1 0 15,-4 1 0-15,2-3 0 0,1 4 0 0,3-1 0 0,0-1 0 16,-1 1 0-16,-3 0 0 0,3 0 0 0,1 1 0 15,2-1 0-15,1-1 0 0,-1-1 0 0,-3 2 0 0,0-4 0 16,1 1 0-16,2 1 0 0,1-2 0 0,-2 1 0 16,-4-3 0-16,2 2 0 0,0-1 128 0,2 2-128 15,0-3 0-15,-1 0 0 0,-2-2 0 0,-1-2 0 16,-1 2 0-16,3-2 0 0,0 1 0 0,-2-2 0 16,-2-1 0-16,1 1 0 0,2-2 0 0,2 1 0 15,-2-1 0-15,-2-1 0 0,-3-1 0 0,3 1 0 16,1-2 0-16,2 4 0 0,-3-2 0 0,-1-2 0 15,-2 2 0-15,-2 0 0 0,-2 4 0 0,2-4 0 16,2 2 0-16,-2-1 0 0,-1 0 0 0,1-1 0 0,0 4 0 0,3-1 0 16,0-2 0-16,0 4 0 15,-2 1 0-15,3 2 0 0,0 0 0 0,-34 3 0 0,10 3 0 0,6 0 0 16,1-1 0-16,2-2 0 16,-1-1 0-16,11 3-144 0,11-3 144 0,1 2 0 0,-4-2-160 0,133-1 160 15</inkml:trace>
  <inkml:trace contextRef="#ctx0" brushRef="#br2" timeOffset="-193328.41">2931 14924 8287 0,'0'0'368'0,"0"0"80"0,0 0-448 0,-6-1 0 16,1 0 0-16,5 1 0 0,0 0 3456 0,0 0 592 16,0 0 128-16,0 0 32 0,0 0-2304 0,0 0-464 15,0 0-96-15,0 0 0 0,2 11-480 0,5-2-96 16,0 3 0-16,2 3-16 0,1 0-64 0,4 3-16 15,2 2 0-15,1 2 0 0,2 6-96 0,2-2-32 16,0 5 0-16,2 2 0 0,0 4 16 0,-1 1 0 16,1 0 0-16,0 3 0 0,-3-2-48 0,-1 1-16 0,-1-2 0 0,1-3 0 15,-4-4-208-15,-1-1-32 16,-1 1-16-16,-2-7 0 0,-2 0-112 0,0-4 0 16,-3-2-128-16,1-2 192 0,-1-4-64 0,-2 0-128 15,0-1 176-15,-2-5-176 0,-2-6 0 0,0 0 0 0,0 0 0 0,0 0 0 31,-4-12-1760-31,-1-2-304 0,-2-1-64 0</inkml:trace>
  <inkml:trace contextRef="#ctx0" brushRef="#br2" timeOffset="-192999.43">3568 14851 13823 0,'0'0'1216'0,"-2"-7"-960"16,2 7-256-16,-3-11 0 0,-1 1 2496 0,0 2 448 15,4 8 80-15,0 0 32 0,-9-4-1008 0,1 5-192 16,-3 5-32-16,0 1-16 0,-2 0-656 0,-1 6-144 16,-1 4-32-16,-2 3 0 0,-2 6-128 0,-1 3-16 15,-2 5-16-15,1 3 0 0,0 1 16 0,0 7 16 16,-3 3 0-16,2 4 0 0,1 3-320 0,-4-2-64 15,0-1-16-15,1-1 0 0,-3-2-160 0,2-6-32 16,-1 0-16-16,10-16 0 0,-2 2-80 0,-1-2-16 0,0 2 0 0,-5 6 0 16,3-9-144-16,10-10 160 15,1 0-160-15,1-2 160 0,0-7-160 0,4 1 0 0,0-6-160 0,5-2 160 32,-4-7-1488-32,3-1-208 0,-2-3-32 0,6-10-10224 0,0-2-2032 0</inkml:trace>
  <inkml:trace contextRef="#ctx0" brushRef="#br2" timeOffset="-192576.14">3750 15510 25791 0,'0'0'2304'0,"0"0"-1856"15,0 0-448-15,7-4 0 0,-7 4 1472 0,16-2 208 16,-1-4 48-16,3 2 0 0,1 1-272 0,-5 2-48 16,1 2-16-16,8 0 0 0,-1 2-576 0,-3 1-112 15,-2 3-32-15,-1 2 0 0,-2 4-272 0,-7-2-48 16,0 0-16-16,-2 9 0 0,-3 2 48 0,-4 0 0 16,-6 5 0-16,-5 1 0 0,-4 4 80 0,1-10 32 15,-3 3 0-15,-9 17 0 0,-1-8-112 0,-1-3 0 16,-2-1-16-16,3-1 0 0,3-3-48 0,3-3 0 15,2-3 0-15,3-2 0 0,1-3-80 0,7-1-32 16,4-1 0-16,3-8 0 0,3-5-48 0,0 0-16 16,5 4 0-16,11 0 0 0,4-7 0 0,-2 0 0 0,5 1 0 0,16-3 0 15,2-4-144-15,-12 4 192 16,4 0-192-16,20-5 192 0,-3 3-192 0,-17 2 0 0,-1-1 0 0,15-1 128 16,-9-1-128-16,-6 1 0 15,-7 3 0-15,-10 1 0 16,1-3-688-16,1 3-208 0,-4 1-64 0,-13 2 0 15,0 0-2048-15,0 0-432 0,0 0-80 0,-5 14 0 0</inkml:trace>
  <inkml:trace contextRef="#ctx0" brushRef="#br2" timeOffset="-192102.4">2200 16589 7359 0,'0'0'320'0,"0"0"80"0,-6 0-400 0,-3 0 0 0,9 0 0 0,0 0 0 15,0 0 3568-15,0 0 624 16,0 0 128-16,0 0 32 0,0 0-2224 0,0 0-432 16,12-1-96-16,9 0 0 0,6-2-320 0,-7 2-64 0,8 0-16 0,5-1 0 15,5 1-224-15,26 1-32 16,1-1-16-16,3 0 0 0,3 2-32 0,-20 0 0 0,9-1 0 0,35 3 0 15,-4-1-128-15,-30 1-48 0,5-1 0 16,37 3 0-16,-10-2-64 0,-6 0-16 0,-2 3 0 0,-6-1 0 16,-3-2-256-16,-2-2-64 0,-5-1-16 0,-4 0 0 15,-6 0-96-15,-5 0-16 0,-8 0 0 0,-6 0 0 16,-3-1-64-16,-14-1 0 0,-3 0-128 0,10-5 192 16,-11 1-192-16,-5-2 0 0,-5 1 0 0,-3 2-160 15,-6 5-2512-15,-3-10-496 16,-4 3-96-16</inkml:trace>
  <inkml:trace contextRef="#ctx0" brushRef="#br2" timeOffset="-191598.37">2930 17344 24639 0,'0'0'1088'0,"0"0"240"0,-4-7-1072 0,0 2-256 0,4 5 0 0,0 0 0 16,0 0 1056-16,0 0 160 0,0 0 16 0,0 0 16 15,0 0-160-15,12 5-16 0,-2 2-16 0,1 2 0 16,2 4-80-16,4 5-16 0,3 0 0 0,0 3 0 15,2 3-224-15,2 3-48 0,3 2-16 0,-1-1 0 0,-1 4-64 0,0-1-16 16,0-2 0-16,1 1 0 0,-2 2-112 0,-2-3-32 16,-2 1 0-16,-1-1 0 0,0-4-192 15,-1 3-64-15,-2-4 0 0,0 0 0 0,-5-1 0 16,-1-4 0-16,-1-1 0 0,0-1 0 0,-3-5-192 16,-1 0-208-16,-1-3 32 0,-4-9 16 15,0 0-1248-15,0 0-240 0,0 0-48 16,-4-4-10128-16,-1-2-2016 0</inkml:trace>
  <inkml:trace contextRef="#ctx0" brushRef="#br2" timeOffset="-191291.63">3651 17239 11055 0,'-10'-12'480'0,"3"7"112"0,1-4-464 0,-1 3-128 0,1 1 0 0,1-1 0 15,-5 1 3392-15,0 2 640 16,-1 3 144-16,1 3 32 0,0 2-2288 0,-1 1-448 0,-3-2-80 16,0 9-32-16,0 4-144 0,-4 5-48 15,-1 1 0-15,-3 9 0 0,-1 2-112 0,-1 3-32 0,-2 2 0 0,-1 3 0 16,-1 3-128-16,6-11-16 16,-2 3-16-16,-3 4 0 0,-2 2-224 0,-1-1-32 0,-6-2-16 0,3 2 0 15,0-1-208-15,1-4-32 0,2-2-16 0,0 0 0 16,5-7-80-16,2-2-32 0,0-3 0 0,7-2 0 15,-1-5-224-15,3-2 0 0,2-1 0 0,1-6 0 16,4 1-272-16,0-5 48 0,4-5 16 0,-1-3 0 16,3-1-2400-16,3-2-464 15,2-3-112-15</inkml:trace>
  <inkml:trace contextRef="#ctx0" brushRef="#br2" timeOffset="-190955.6">3844 17810 24991 0,'0'0'1104'0,"0"0"240"0,0 0-1088 0,8 3-256 15,-8-3 0-15,7 7 0 0,-1 4 1168 0,-2 1 176 0,1 0 48 0,-2 5 0 16,-3 2 416-16,0 4 96 15,-1 0 16-15,-2 1 0 0,-3 3-272 0,1 1-48 0,1 2-16 0,-2 3 0 16,-1-1-464-16,1 0-96 16,1 1 0-16,-2-2-16 0,2 3-304 0,-1-3-48 0,3 0-16 0,1 2 0 15,1-1-256-15,-1-2-64 0,1-3-16 0,1 0 0 16,1-5-160-16,1-1-16 0,-2-1-128 16,2-2 192-16,2-3-192 0,0-1 0 0,-2-4 128 0,1 0-128 15,-3-10-208-15,0 0-96 0,6 0-16 0,-6 0 0 16,3-10-2672-16,2-2-528 15</inkml:trace>
  <inkml:trace contextRef="#ctx0" brushRef="#br2" timeOffset="-189961.94">5630 16306 17503 0,'-14'0'1552'0,"9"1"-1232"0,0-1-320 0,-4 1 0 0,1-2 1312 0,-1 2 208 15,0-1 32-15,0 2 16 0,2-2 304 0,0 1 64 16,1-1 16-16,6 0 0 0,0 0-672 0,0 0-128 15,0 0-16-15,0 0-16 0,0 0-368 0,10 0-80 16,4 0-16-16,4 0 0 0,5 0 48 0,4-1 0 16,2-2 0-16,4-2 0 0,4 3-112 0,2-2-16 15,4 0 0-15,2-1 0 0,-1 0-224 0,1 1-48 16,1 1-16-16,-3 3 0 0,-1 0-144 0,-4 0-16 16,-2 0-128-16,-5 0 192 0,-3 2-192 0,-6 0 0 15,-4 3 128-15,1 3-128 16,-8-3-976-16,-11-5-240 0,-4 14-64 0,-3-4-10608 0,-7 2-2128 0</inkml:trace>
  <inkml:trace contextRef="#ctx0" brushRef="#br2" timeOffset="-189773.26">5611 16652 19343 0,'0'0'848'0,"0"0"192"0,0 0-832 0,0 0-208 16,6 2 0-16,4 2 0 0,4-1 3648 0,4-1 672 15,1 1 144-15,7-3 16 0,3-2-2192 0,6 1-448 0,3-4-96 0,6 2-16 16,1 1-624-16,5 1-128 0,-2-1-16 0,2 0-16 15,-2 1-368-15,-1-1-80 0,-2 4-16 16,-5-2 0-16,-5 1-352 0,-5 1-128 0,-4 0 0 0,4 3 144 16,-8 1-2560-1,-8-1-512-15</inkml:trace>
  <inkml:trace contextRef="#ctx0" brushRef="#br2" timeOffset="-188125.48">7894 14884 15775 0,'0'0'704'0,"0"0"128"0,-8 0-656 0,2-2-176 16,-2 1 0-16,2 0 0 0,-1 0 1088 0,1-1 176 15,0 0 32-15,-1-2 16 0,2 1-64 0,5 3-16 16,0 0 0-16,0 0 0 0,0 0 16 0,5-5 0 15,7-4 0-15,2 2 0 0,2 0-576 0,5-1-112 16,3 1-32-16,1-2 0 0,4 2-256 0,4-2-48 16,3 2-16-16,2 5 0 0,2-1 32 0,0 3 0 15,2 3 0-15,-2 1 0 0,-5 5-16 0,-2-1 0 16,-2 6 0-16,-7 3 0 0,-6 2-80 0,-6 1-16 16,-3 2 0-16,-9 5 0 0,-5-1 192 0,-5 5 16 15,-5-4 16-15,-4 2 0 0,-3-4-96 0,-5 2-32 16,-2-4 0-16,-1 2 0 0,0-2-80 0,1-3-16 15,1 1 0-15,4-2 0 0,1-1-128 0,4-3 160 0,4 0-160 16,2-1 160-16,4-4-160 0,3 2 0 0,2-1 0 0,4-2 0 16,4 2 0-16,4-2 0 0,6 3 0 15,1-3 0-15,3 1 144 0,2 3-144 0,3-2 160 0,1 4-160 16,3-1 128-16,-3 3-128 0,1-3 0 16,-2 1 0-16,-4 7 0 0,-2-2 128 0,-3 0-128 0,-3 1 0 15,-5-2 0-15,-2 1 0 0,-5 3 0 0,-3 0 0 16,-3-4 384-16,-6 0 48 0,-5 3 0 0,-5-1 0 0,-1 2 160 15,-5-1 48-15,0-3 0 0,-4 0 0 16,-2-1-256-16,-3 1-64 0,-3-3 0 0,2 1 0 0,-2-3-192 0,2-5-128 16,1-1 160-16,1-4-160 0,0-5 0 0,4-3 0 15,2-3 0-15,-5-2 0 16,6-7-1536-16,8 2-336 0,5 0-80 0,11 4-9552 16,2-4-1904-16</inkml:trace>
  <inkml:trace contextRef="#ctx0" brushRef="#br2" timeOffset="-187725.4">9514 15139 16575 0,'-1'-8'736'0,"1"8"160"0,0 0-720 0,-2-5-176 0,-1-2 0 0,-2 3 0 16,-1 3 2144-16,-2 1 400 0,-2 1 80 0,-2 0 0 16,-4 3-1024-16,-3 4-192 0,-2-1-64 0,0 6 0 15,-6 0-384-15,-2 2-96 0,-3 4-16 0,0 5 0 16,-3 2-16-16,0 4-16 0,2 3 0 0,-1 1 0 0,0 1-192 15,3-1-48-15,3-1 0 0,5 1 0 0,4 0-304 0,5-3-64 16,2-1-16-16,7-5 0 0,1-3-64 0,8-2-128 16,3-1 176-16,6-3-176 0,3-3 208 0,6-1-64 15,2-7-16-15,3 1 0 0,2 0-128 0,2-3 160 16,0-3-160-16,1-1 160 16,1-2-1136-16,-1-1-240 15,-2 2-32-15,-2-2-10080 0,-1 0-2000 0</inkml:trace>
  <inkml:trace contextRef="#ctx0" brushRef="#br2" timeOffset="-187286.31">9659 15710 9215 0,'0'0'816'0,"0"0"-656"15,7-3-160-15,0 1 0 0,3 0 3664 0,-1 1 704 16,-1 1 144-16,1-2 32 0,0-3-2400 0,1 2-480 16,0 2-80-16,0-1-32 0,0 4-464 0,1-2-112 15,-3 1-16-15,1 4 0 0,-1 0-416 0,-2 2-96 0,1 3 0 0,-5-1-16 16,1 3-96-16,-3 5-16 0,-1 2 0 0,-3 3 0 16,-5 3 224-16,0-1 32 0,-5 0 16 0,-3 4 0 15,0-2-96-15,-2 2-32 16,-2-3 0-16,0 2 0 0,0-3-128 0,2 0-16 0,1-2-16 0,1-3 0 15,0-2-48-15,2-1-16 0,2-4 0 0,3 2 0 16,2-2-64-16,5-5-16 0,-3 4 0 0,5-6 0 16,1-5 48-16,4 6 16 0,4 3 0 0,1-5 0 0,1 0 128 0,2 1 32 15,4-1 0-15,0-2 0 0,3 2-176 16,2 1-16-16,0 3-16 0,2-5 0 0,0 1-48 0,1 1-128 16,0-1 192-16,0-1-64 0,1-1-128 0,-4 1 0 15,-3-1 144-15,0 2-144 0,-2-3 0 0,-2-1 0 16,-1 0 0-16,-3 0 0 15,-1 0-1680-15,-9 0-368 0,0 0-64 0</inkml:trace>
  <inkml:trace contextRef="#ctx0" brushRef="#br2" timeOffset="-186652.4">10761 15172 15663 0,'0'0'1392'0,"0"0"-1120"16,0 0-272-16,0 0 0 0,0 0 1104 0,-1 8 176 15,1-8 16-15,-2 5 16 0,2-5-32 0,1 9 0 16,1 0 0-16,2-3 0 0,1 0-64 0,4-2 0 16,0 0-16-16,4 1 0 0,3 0-336 0,1-1-64 15,2-3-16-15,2 1 0 0,4-4-192 0,0 0-32 16,2 0-16-16,-3-3 0 0,3-2-96 0,-1-2-32 16,0-1 0-16,-2-1 0 0,-1 1-16 0,-2-4 0 15,-2 0 0-15,-2 0 0 0,-3 4-144 0,-3-4-16 16,-2 0-16-16,-2 3 0 0,-4-2-32 0,-3-1-16 15,-3 1 0-15,-4 3 0 0,0-4 144 0,-5 3 48 0,-2 2 0 16,-2 4 0-16,-6-2-160 0,-3 5-16 16,-5 4-16-16,-3 6 0 0,-4 2-176 0,-3 6 0 15,-3 1 0-15,-1 5 0 0,2 3 0 0,0 3 0 16,1 5 0-16,1 3 0 0,5 0 0 0,3-1 0 0,6 2 0 16,3-1 0-16,6-2 0 0,5-2 0 0,6-6 0 0,5 1 0 15,3 0 0-15,6-1 0 0,6-3 0 0,4-2 0 16,6-4 256-16,5 0-16 0,3-2-16 0,6 0 0 15,5-6 0-15,2 0 0 0,0-2 0 0,2-1 0 16,-2-5-224-16,-2-2 144 0,-2-4-144 0,-3 1 128 16,-4 0-448-1,-2 2-112-15,-2-5-16 0,0 2-11824 0,-5 1-2368 0</inkml:trace>
  <inkml:trace contextRef="#ctx0" brushRef="#br2" timeOffset="-186162.45">11705 14329 20207 0,'0'0'896'0,"-8"-2"192"0,0 2-880 0,1 0-208 0,0 0 0 0,7 0 0 0,-6 0 1552 15,6 0 272-15,0 0 48 0,0 0 16 0,0 0-400 16,9 0-80-16,2 1 0 0,3 0-16 0,3-1-544 0,2 0-96 16,4 0-32-16,2 0 0 0,3-1-352 0,3 0-80 15,2 0-16-15,0-2 0 0,0-3-272 0,0 2 160 16,0 1-160-16,-1 1 128 0,-4-2-128 0,-3-1 0 15,-2 2 0-15,-3 1 128 0,-3-1-128 0,-2 2-272 16,-4-2 64-16,2-3 16 16,-13 6-2368-16,0 0-480 0,9-9-96 0,-9 9-9376 15</inkml:trace>
  <inkml:trace contextRef="#ctx0" brushRef="#br2" timeOffset="-185705.19">12528 13811 22111 0,'-7'-15'1968'0,"4"9"-1584"0,-1-2-384 0,3-1 0 15,1-1 928-15,2 2 96 0,1-2 32 0,3 2 0 16,-1-1-16-16,3 2 0 0,2 3 0 0,3-3 0 15,2 2-496-15,6 2-96 0,-2 0-32 0,4-1 0 16,-1 0-144-16,1 3-16 0,3 2-16 0,-3 3 0 16,-2 0-96-16,-2 2-16 0,-3 8 0 0,-3 2 0 0,-1 1-128 15,-6 4 0-15,-4 3 0 0,-5 5 128 0,-3 3 192 0,-5 2 16 16,-1 2 16-16,-5 1 0 0,-3-1 64 16,-4 4 16-16,-3-5 0 0,-1 0 0 0,0-3 128 0,0-4 16 15,0 1 16-15,2-4 0 0,-1 2 16 0,3-4 0 16,2-2 0-16,6 1 0 0,3-4-272 0,3-3-48 15,5-2-16-15,3-1 0 0,5-4-144 0,3 1-128 16,4-4 192-16,6-1-192 0,1 0 256 0,5-2-64 16,2-2-16-16,3-1 0 0,3-3-176 0,1 0 160 15,3 2-160-15,-1-2 160 0,-1-1-160 0,0 1 0 16,0 2 0-16,-6 0 0 0,1 0-128 0,-5-1-128 16,-1 1 0-16,-2 0-16 15,-2 1-1776-15,-2 1-336 0,-4 3-80 0,7-3-13312 0</inkml:trace>
  <inkml:trace contextRef="#ctx0" brushRef="#br2" timeOffset="-185411.82">13797 13714 24527 0,'0'0'1088'0,"0"0"224"0,0 0-1056 0,0 0-256 0,0 0 0 0,-8 3 0 16,-2 2 1152-16,-3 6 160 0,-2 2 32 0,-3 9 16 0,-1 0-480 0,0 4-112 15,0 3 0-15,1 5-16 0,2 3-128 0,2 3-32 16,1-1 0-16,0 6 0 0,6-2-176 0,3 3-32 16,4-4-16-16,2 2 0 0,2-3-208 0,3-1-32 15,1-1-128-15,3-6 192 16,0-3-64-16,2-5-128 0,1 1 176 0,0-4-176 0,0-3 160 15,1-3-160-15,-4-1 128 0,1-1-128 0,-2-3 0 0,-1-1 0 16,-1-5-144-16,-3 0 144 16,-5-5-2432-16,0 0-384 0,0 0-80 0</inkml:trace>
  <inkml:trace contextRef="#ctx0" brushRef="#br2" timeOffset="-185252.11">13354 14113 9215 0,'0'0'400'0,"4"-5"96"0,5-2-496 0,6 0 0 15,3 2 0-15,6 0 0 0,7 4 4800 0,6 1 880 16,3 1 160-16,7-2 48 0,4 0-3920 0,5 1-784 16,1 0-160-16,2 1-16 0,-1-1-560 0,2 1-128 15,0 4 0-15,-2 0-16 0,0-1-304 0,-1 1 0 0,-8 3 0 16,10 3-15568-16</inkml:trace>
  <inkml:trace contextRef="#ctx0" brushRef="#br2" timeOffset="-184373.97">7154 16686 16527 0,'0'0'720'0,"0"0"176"0,-10-1-720 0,1-1-176 16,0 2 0-16,9 0 0 0,0 0 1104 0,0 0 192 15,0 0 48-15,0 0 0 0,0 0-272 0,0 0-48 16,8 6-16-16,4-1 0 0,4-3-48 0,5 3 0 16,7-1 0-16,5-4 0 0,4 0-256 0,7-2-48 15,7-1-16-15,8 2 0 0,7-2 128 0,5 3 0 16,9-1 16-16,5 1 0 0,4-1-192 0,3 2-32 15,2 3-16-15,4-2 0 0,1 1-48 0,3-2-16 16,1-1 0-16,1 1 0 0,3 3-128 0,-3 0-32 16,-2 0 0-16,-30-3 0 0,5 0 16 0,6 2 0 15,5-3 0-15,38 1 0 0,-11-1 64 0,-33 1 16 16,3-1 0-16,36-1 0 0,-10 0-96 0,-4-2 0 16,-4 1-16-16,-2 1 0 0,-5-3-128 0,2 2-32 15,-3 0 0-15,-2 1 0 0,0-1-144 0,-1 1 0 0,-5 1 144 16,-2 0-144-16,-2 0 0 0,-5 1 144 0,-6-1-144 15,-2-1 0-15,-6 0 224 0,-5 1-64 0,-2 1-16 16,-4 3 0-16,-8-2-144 0,-4-2 0 0,-4 2 144 0,-7 2-144 16,-4-1 128-16,-7 0-128 0,-6 1 128 0,-13-4-128 15,0 0 0-15,0 0-288 0,-4 11 48 0,-6-5 16 16,-7 0-2336 0,-5 0-448-16,-19-2-112 0,1-4-16 0</inkml:trace>
  <inkml:trace contextRef="#ctx0" brushRef="#br2" timeOffset="-183175.02">7341 17839 9215 0,'0'0'816'0,"-8"1"-656"15,8-1-160-15,-11 3 0 0,1-2 2256 0,2 0 432 16,-2 0 64-16,2 1 32 0,0-1-800 0,8-1-176 16,-8 0-16-16,8 0-16 0,-8 3-256 0,8-3-48 15,0 0-16-15,0 0 0 0,0 0-288 0,0 0-48 16,0 0-16-16,0 0 0 0,0 0-208 0,13 2-32 15,1-2-16-15,5 0 0 0,4-1-64 0,2 0-16 16,3-2 0-16,2 3 0 0,4 0-256 0,-1 0-48 16,2-1-16-16,1-1 0 0,-1 1-16 0,3 1-16 15,-3 0 0-15,4 3 0 0,-2-2 32 0,-3 0 16 16,-2 1 0-16,-1 0 0 0,-5 1-112 0,-1 0-32 0,-5 0 0 16,-2 1 0-16,-3 0-96 0,-1-1-32 0,-3 1 0 0,-2 0 0 15,-9-4-64-15,0 0-128 0,8 3 176 0,-8-3-176 16,0 0 144-16,0 0-144 0,0 0 0 0,0 0 144 15,0 0-304-15,-10 5-64 0,0-3-16 0,-1-3 0 32,2-3-2112-32,2 2-416 0,0-2-96 0</inkml:trace>
  <inkml:trace contextRef="#ctx0" brushRef="#br2" timeOffset="-182681.53">9225 17517 11967 0,'0'0'1072'0,"0"0"-864"16,0 0-208-16,10-6 0 0,-4 1 2336 0,-6 5 416 15,6-8 96-15,-6 8 16 0,0 0-944 0,0 0-176 16,0 0-32-16,0 0-16 0,0 0-352 0,0 0-80 0,0 0-16 0,0 0 0 16,-11 1-368-16,-2 5-80 0,-1-3-16 0,-2 2 0 15,-5 6-176-15,0-1-32 0,-5 3-16 0,2 3 0 16,-2 1-144-16,-5 2-32 0,-1 1 0 0,-2 3 0 15,-2 4-80-15,-1-3-32 0,-2 1 0 0,2-2 0 16,3 2-64-16,3 3-16 0,2-2 0 0,6 3 0 0,5-5-48 16,5 3-16-16,2-6 0 0,5 0 0 0,2-1-128 15,4-2 192-15,3 0-192 0,3-4 192 0,2 2 0 16,4-2 0-16,5-4 0 0,3 2 0 0,4-5-16 0,4 4 0 16,2-4 0-16,0 1 0 0,2-6-48 0,1 2 0 15,0-1 0-15,0-1 0 0,0-2-128 0,-1 0 160 16,-3-2-160-16,-2 2 160 0,0 1-160 0,-3-1-256 15,-1-1 64-15,-6 0 16 16,1 1-2080-16,0 0-432 0,-4 0-64 0,0-2-32 0</inkml:trace>
  <inkml:trace contextRef="#ctx0" brushRef="#br2" timeOffset="-182285">9689 18023 27647 0,'0'0'2448'0,"0"0"-1952"0,8-4-496 0,1 2 0 15,-9 2 784-15,13-1 64 0,0-1 16 0,-3 2 0 16,1 0 416-16,2 2 64 0,-2-1 32 0,1 4 0 16,-2 1-752-16,-1 1-160 0,-1 3-16 0,2 4-16 15,-3 2-176-15,-3 2-16 0,-4 2-16 0,-2 2 0 0,-5 0 112 0,-2 1 32 16,-2-1 0-16,1-4 0 0,-3 3 80 0,-10 8 0 15,-1 0 16-15,-1 0 0 0,-3-3-144 0,0-1-16 16,0-2-16-16,1-4 0 0,-2 0 32 0,5-2 0 16,0-3 0-16,2-2 0 0,-1 1-128 0,5 0 0 15,6-4-16-15,1 1 0 0,6-4-32 0,5-6 0 16,0 12 0-16,7-2 0 0,2 0 0 0,3 0 0 16,5-2 0-16,3 2 0 0,4-4 0 15,4 1 0-15,4-1 0 0,1-2 0 0,0 0-144 0,1-2 192 16,1-2-192-16,2 0 192 0,-1 0-192 0,0-1 0 15,-4-2 0-15,1 1 0 16,-3-3-896-16,-2-2-192 0,-2 2-64 0,-6-4-11712 16,-3 0-2368-16</inkml:trace>
  <inkml:trace contextRef="#ctx0" brushRef="#br2" timeOffset="-181622.57">10444 17854 8287 0,'-21'3'368'0,"9"0"80"0,-2-1-448 0,1 2 0 16,1-2 0-16,2 3 0 0,3 4 3184 0,7-9 544 15,-7 10 112-15,7-10 32 0,-1 13-1824 0,3 1-384 16,4-4-64-16,4-1 0 0,4-3-368 0,4 1-64 16,2-5-16-16,5 1 0 0,6-3-192 0,1 0-64 0,1-4 0 0,0-1 0 15,0 0-272-15,1 0-64 16,2-4-16-16,-2 1 0 0,-1-5-32 0,0 3-16 15,-1-2 0-15,-2-1 0 0,-2 3-112 0,-2-3 0 0,-5 2-16 16,-3 0 0-16,-5-3-64 0,-4 3-16 0,-4 1 0 0,-4-3 0 16,-3 2-32-16,-6 2-16 0,-5-3 0 15,-2 5 0-15,-4-3-48 0,-4 6 0 0,-5 5 0 0,-1 3 0 16,-3 3-192-16,-4 4 0 0,1 5 0 0,1 6 0 16,-2 3 0-16,0 3 0 0,2 6 0 0,1 3 0 15,4 3 0-15,5-2 0 0,3-1 0 0,6 0 0 16,5-1 0-16,5-1 0 0,5-2 0 0,5-7 0 15,5 1 0-15,7-4 0 0,5 0 0 0,4-3 0 0,4-2 0 16,3-3 144-16,3-3-144 0,2-5 192 16,2 1-192-16,0-5 0 0,0-3 144 0,2-2-144 0,1-2-176 0,-1-2-96 15,-4-2-32-15,0-2 0 16,-1-5-2384-16,-5 2-496 16,2-10-80-16,-5 12-32 0</inkml:trace>
  <inkml:trace contextRef="#ctx0" brushRef="#br2" timeOffset="-181205.42">11399 17423 21183 0,'-15'0'1888'0,"11"0"-1504"0,-3-1-384 0,2-2 0 16,5 3 1440-16,0 0 224 0,-4-2 32 0,4 2 16 16,0 0 96-16,0 0 32 0,6-6 0 0,4-1 0 0,4 2-848 0,4-3-160 15,4 3-48-15,1 3 0 0,1-2-464 16,1-2-112-16,4 1-16 0,1 1 0 0,-2-1-192 0,-2 0 144 16,0 1-144-16,0 1 128 0,1 3-128 0,-3 0 0 15,-2 0 0-15,-3 0 0 16,-2 0-1088-16,-1 1-256 0,-2 1-64 0,4-1-13952 0</inkml:trace>
  <inkml:trace contextRef="#ctx0" brushRef="#br2" timeOffset="-180719.44">12162 16963 23439 0,'0'0'1024'0,"3"-8"240"0,3 2-1008 0,0-3-256 0,2 3 0 0,1-3 0 16,2 4 1024-16,1-1 176 0,0-3 16 16,2 4 16-16,2-3-272 0,0 3-64 0,3 1-16 0,0 0 0 15,-1-1-112-15,0 3 0 0,1-1-16 0,0 2 0 16,0-1-160-16,-1 2-16 0,-3 2-16 0,0 2 0 15,-1 2-192-15,-1-1-48 0,-3 1 0 0,-1 5 0 16,-1-4-112-16,-3 6-16 0,-4 1-16 0,-2 2 0 16,-4 2 176-16,-4 1 32 0,-4 2 16 0,-5-2 0 15,-2 1-16-15,-4 2 0 0,-3 2 0 0,-1-1 0 0,-1-3-128 16,0 3-48-16,0-5 0 0,1 2 0 0,1 2-32 0,3-2-16 16,2-1 0-16,4-3 0 0,4 0-160 0,4-4 192 15,0 0-192-15,6 1 192 0,2-4-192 0,2 1 0 16,4-3 0-16,1 3 128 0,1-4 112 0,3 0 16 15,2 2 0-15,2-5 0 0,1 2-48 0,1 2 0 16,6-3 0-16,-4-2 0 0,1 2-80 0,0 1-128 16,1-2 176-16,1-1-176 0,1-1 144 0,0-1-144 15,1-1 0-15,-3 1 144 0,-1-2-144 0,-2-1 0 16,0-2 0-16,-1 2 128 0,-2 1-272 0,-2-1-64 16,-1 0-16-16,-1-1 0 15,-1 2-2224-15,-2 1-448 0,-6 1-96 0</inkml:trace>
  <inkml:trace contextRef="#ctx0" brushRef="#br2" timeOffset="-180324.54">13126 16705 10127 0,'0'0'896'0,"3"-6"-704"15,-3 6-192-15,7-7 0 0,-1 2 2800 0,-1 0 528 16,-1-2 96-16,-4 7 32 0,0 0-1152 0,0 0-240 15,0 0-32-15,0 0-16 0,0 0-640 0,-8 8-128 16,0 1-32-16,-3 5 0 0,1 3-336 0,-4-1-80 16,1 5-16-16,1 3 0 0,-2 5-288 0,1 3-64 15,3 1-16-15,1 0 0 0,1 3-144 0,3-1-16 16,0 3-16-16,3-2 0 0,2-3-112 0,2 3-128 16,2-2 176-16,1-1-176 0,3-3 176 0,1-2-176 0,0 2 160 0,-1-2-160 15,0-6 0-15,0 1-240 0,1-1 32 16,-4-4 0-1,0-4-1952-15,-1-3-384 0,-4-11-80 0</inkml:trace>
  <inkml:trace contextRef="#ctx0" brushRef="#br2" timeOffset="-180167.41">12735 17046 21183 0,'0'0'944'0,"12"0"192"0,2-2-912 0,5 0-224 0,5-1 0 0,4 3 0 16,4 0 2688-16,5 0 480 0,2-1 96 0,4-1 32 15,3-1-1888-15,4 2-384 0,-2-2-80 0,-1 2-16 16,-4 0-672-16,-5 1-128 0,-2-2-128 0,7 2-16192 16</inkml:trace>
  <inkml:trace contextRef="#ctx0" brushRef="#br2" timeOffset="-178483.05">8075 17166 4607 0,'0'0'400'0,"0"0"-400"16,0 0 0-16,0 0 0 0,0 0 3488 0,0 0 608 15,0 0 128-15,0 0 32 0,0 0-1952 0,0 0-400 16,2-6-80-16,2 1-16 0,-4 5-528 0,7-5-128 16,2-4 0-16,3 1-16 0,-4 0-288 0,5-1-48 15,1-2-16-15,0 3 0 0,0-8-160 0,1 5-48 16,2 1 0-16,1-2 0 0,-1 3-96 0,1-2-32 16,-3-1 0-16,1 5 0 0,-1-2-64 0,-1 3 0 15,-3 1-16-15,-2-2 0 0,-2 2-176 0,-7 5-16 16,0 0-16-16,0 0 0 0,0 0-160 0,0 0 160 0,0 0-160 0,0 0 160 15,0 0-160-15,5 10 0 0,-3-3 0 0,0 4 128 16,-2 0-128-16,0 5 192 0,0 0-192 0,0 3 192 16,-2 5-192-16,0 1 160 0,-2 0-160 15,0 4 160-15,0 4-160 0,0 3 192 0,-1 2-192 0,-2 4 192 0,-2 5-16 0,-1 4 0 16,-2-3 0-16,1 3 0 0,-1 0 16 0,2 0 0 16,-1-2 0-16,-1-2 0 0,1 2 16 15,-2-1 16-15,2-6 0 0,-1 4 0 0,2-6 96 0,0 0 32 16,0-3 0-16,0-2 0 0,-1 1-96 0,1-5-32 15,0 0 0-15,3-6 0 0,-2 2-96 0,2-4 0 16,1 0-128-16,0-3 192 0,-1-2-192 0,2 0 176 16,1-4-176-16,2 0 160 0,-1-7-160 0,3-7 128 15,0 0-128-15,0 0 128 0,0 0-128 0,0 0 0 16,0 0 0-16,10-2 0 16,-2-2-432-16,0-5-64 0,-1 0-16 0,1 3 0 15,0-2-2400-15,-8 8-480 0,7-5-112 0</inkml:trace>
  <inkml:trace contextRef="#ctx0" brushRef="#br2" timeOffset="-178167.25">7642 18740 12895 0,'-15'1'576'0,"8"1"112"0,1-1-560 0,0 0-128 0,1-1 0 0,5 0 0 16,0 0 4096-16,0 0 768 0,0 0 176 0,0 0 16 16,0 0-2848-16,0 0-576 0,6-4-112 0,3 1-32 15,2-1-400-15,2 1-96 0,5 1-16 0,2 0 0 16,4 1-176-16,3 0-32 0,6 1-16 0,1 0 0 16,3 0-64-16,1 0-16 0,-1 1 0 0,5 3 0 0,0-2-32 0,-1 4-16 15,2-1 0-15,-4-2 0 0,0 5-96 0,-1-2-16 16,-1-1 0-16,-4 3 0 0,-5-3-304 0,-3-1-64 15,-1 1-16-15,-4 0 0 0,-2-1-128 0,-2-1-144 16,-4 0 144-16,2 1-208 16,-14-4-1952-16,0 0-384 0,0 0-80 0</inkml:trace>
  <inkml:trace contextRef="#ctx0" brushRef="#br2" timeOffset="-175569.44">15590 16070 12895 0,'-16'-3'576'0,"9"3"112"0,1 1-560 0,0 1-128 0,6-2 0 0,0 0 0 16,0 0 1792-16,0 0 336 0,0 0 64 0,0 0 16 16,0 0-624-16,9 1-128 0,1-1-32 0,8 2 0 15,4-2-160-15,5-2-48 0,4-1 0 0,2-1 0 16,6 3-576-16,4-1-128 0,4-2-32 0,2-3 0 16,0 2-160-16,3 3-48 0,3-1 0 0,0 1 0 15,-2-2-272-15,-2 1 160 0,-3 1-160 0,-5 2 128 0,-6 1-128 16,-5 2-272-16,-6-1 64 0,0 7 16 15,-11 4-2288-15,-9 1-448 0,-12 12-80 0,-11 1-32 0</inkml:trace>
  <inkml:trace contextRef="#ctx0" brushRef="#br2" timeOffset="-175420.07">15762 16469 16575 0,'-25'3'736'0,"16"0"160"0,1 0-720 0,8-3-176 16,0 0 0-16,0 0 0 0,0 0 2576 0,11 2 496 15,6 2 80-15,7-3 32 0,5-2-1744 0,8-2-352 16,6-3-64-16,7 2 0 0,6-1-304 0,7-1-48 15,9-1-16-15,1-2 0 0,1 2-336 0,0-2-80 16,-2 3-16-16,-2 2 0 16,-2 0-832-16,-5-1-160 0,-1 5-48 0</inkml:trace>
  <inkml:trace contextRef="#ctx0" brushRef="#br3" timeOffset="-170479.01">10367 15738 7359 0,'0'0'656'0,"-6"4"-528"0,-2 1-128 0,2 0 0 16,0-1 1728-16,1-2 304 0,-1 2 64 0,1-2 16 15,5-2-864-15,-7 3-160 0,7-3-48 0,0 0 0 16,-7 3 48-16,7-3 16 0,0 0 0 0,0 0 0 16,0 0-160-16,12-11-48 0,3 1 0 0,4-2 0 15,7-6-48-15,7-6-16 0,5-3 0 0,6-5 0 16,3-3-176-16,8-5-32 0,7-6-16 0,8 2 0 16,4-8 16-16,11-3 0 0,5-2 0 0,7-5 0 15,6-1-112-15,4-3-32 0,3-1 0 0,1-4 0 0,3-6-48 16,3 2-16-16,3 0 0 0,-5-2 0 0,-3-1-128 15,1 2-32-15,0-4 0 0,-2 4 0 16,-4 1-112-16,-6 5-16 0,-4 4-128 0,-5 7 192 0,-6 2-192 0,-6 4 144 16,0 3-144-16,-28 17 128 0,2 0-128 0,-2 1 0 15,-4 3 144-15,-5 2-144 0,-6 6 0 0,-6 4 0 16,-7 6 0-16,-5-1 128 0,-6 1-128 0,-6 6 0 16,-7 5-128-16,0 0 128 15,-11 5-1968-15,-10 6-304 0,-3 5-64 0</inkml:trace>
  <inkml:trace contextRef="#ctx0" brushRef="#br3" timeOffset="-169733.01">10333 18631 13407 0,'0'0'592'0,"0"0"128"0,-8-2-576 0,8 2-144 16,-10-3 0-16,10 3 0 0,0 0 736 0,0 0 112 0,-4-8 32 0,4-1 0 15,0 9-48-15,7-9 0 0,2-1 0 0,1 1 0 16,1-2-64-16,2 1 0 0,0-3-16 0,4-2 0 16,1-3 32-16,4-1 16 0,2-2 0 0,3 0 0 15,1-6 160-15,6 0 16 0,5-4 16 0,7-5 0 0,1-2-144 0,10-4-16 16,8 0-16-16,8-9 0 15,4-7-48-15,8-7 0 0,7-6 0 0,8-2 0 16,8 0-128-16,5-9-48 0,1-8 0 0,3-3 0 0,6 2-192 16,-2 3-32-16,-1 5-16 0,-4 4 0 0,1 8-144 0,-4 4-16 15,-2 1-16-15,-3 2 0 0,-4 7-176 0,-4 8 160 16,-8 8-160-16,-7 7 160 0,-7 4-160 0,-11 6 0 16,-10 8-160-16,-9 4 160 15,-8 5-2176-15,-11 7-320 0,-9 3-80 0</inkml:trace>
  <inkml:trace contextRef="#ctx0" brushRef="#br3" timeOffset="-168424.92">8986 16084 3679 0,'0'0'160'0,"0"0"32"0,0 0-192 0,0 0 0 0,0 0 0 0,0 0 0 0,-6 8 2208 0,6-8 400 16,-8 7 80-16,0-1 0 0,0 0-1360 0,1-2-288 15,-2 1-48-15,0 2-16 0,1-3-96 0,-1-2-32 16,0-2 0-16,2 3 0 0,7-3 64 0,-10 1 16 15,2-2 0-15,8 1 0 0,0 0 16 0,0 0 0 16,0-12 0-16,4-1 0 0,4-6-144 0,4-3-32 16,6-4 0-16,6-4 0 0,5-6-112 0,6-3-16 15,3-5-16-15,6-4 0 0,7 0-32 0,6-4 0 16,3-6 0-16,2 1 0 0,6-6-48 0,0 0-16 0,0 0 0 16,-1 2 0-16,-1-1-192 0,-3 7-32 15,-1 8-16-15,-2-1 0 0,-3 1-288 0,-5 5 160 16,-5 4-160-16,-6 4 128 0,-7 8-128 0,-7 2 0 15,-7 5 0-15,-5 5 0 0,-3 3-160 0,-6 4-112 16,-6 7-32-16,0 0 0 16,0 0-2496-16,-14 10-496 0</inkml:trace>
  <inkml:trace contextRef="#ctx0" brushRef="#br3" timeOffset="-167698.97">8675 18624 3679 0,'0'0'320'0,"0"0"-320"0,-10 3 0 0,10-3 0 0,0 0 1664 0,-9 2 256 0,9-2 48 0,0 0 16 0,0 0-464 0,0 0-96 15,-6-5-16-15,6 5 0 0,0 0-432 0,0 0-80 16,1-7-32-16,-1 7 0 0,5-10 128 0,2 3 32 15,0-3 0-15,4 0 0 0,0-5 176 0,3-3 32 16,4-2 16-16,2-7 0 0,3 0 0 0,5-7 0 16,4-2 0-16,3-4 0 0,5-6-32 0,4-1-16 15,7 0 0-15,4-5 0 0,4-2-304 0,4-4-48 16,-1-5-16-16,4 1 0 0,3-4-288 0,1 6-64 16,-3 1-16-16,-2 5 0 0,1 7-240 0,-8 3-48 15,-4 4-16-15,-7 6 0 0,-5 2-160 0,-5 8 0 16,-2 5 0-16,-3 4 0 15,-8 5-1072-15,-5 4-240 0,-5 5-48 0,-5 6-15600 0</inkml:trace>
  <inkml:trace contextRef="#ctx0" brushRef="#br2" timeOffset="-163735.48">19130 14335 14335 0,'-12'0'640'0,"2"-2"128"0,-2-2-624 0,2 2-144 0,0-2 0 0,0 2 0 16,-2-2 1344-16,1 1 224 0,-2-1 48 0,4 3 16 15,-2-1-384-15,1-2-80 0,1-1-16 0,9 5 0 16,0 0-272-16,0 0-64 0,0 0-16 0,0 0 0 0,5-7-32 15,5 1 0-15,5 0 0 0,5 1 0 0,5 2-192 0,-3 0-64 16,4 0 0-16,4 0 0 0,5 1-128 0,3 0-48 16,4 2 0-16,4 0 0 15,1 2 32-15,5 0 0 0,-1 4 0 0,-1 0 0 0,0 0-48 0,-3 3-16 16,-4-2 0-16,-5 6 0 0,-5-1-176 0,-2 0-128 16,-9 5 192-16,-6 1-192 0,-5-2 144 0,-7 2-144 15,-6 0 0-15,-6-1 144 0,-6 1 48 0,-5 0 0 16,-4 0 0-16,-3 0 0 0,-5-1-32 0,-1-1 0 15,-2-1 0-15,-2-4 0 0,-1 7-160 0,3-4 160 16,5-2-160-16,2-3 160 0,4 1-160 0,6 2 0 16,4-1 0-16,4 1 0 0,4-4 0 0,4 2 0 15,3-2 0-15,6 3 0 0,2 3 0 0,5 1 128 16,4 3-128-16,3 1 0 0,1 0 0 0,1 2 0 16,0-2 0-16,-1 2 0 0,-1 1 0 0,-3 2 0 0,-2-1 0 0,-1-1 0 15,-6-2 0-15,-6 3 128 16,-4 0-128-16,-3-4 0 0,-6-1 560 0,-5-2 16 0,-4-2 16 0,-6 0 0 15,-6 1 368-15,-6 0 64 0,-3-1 0 16,-4 0 16-16,-6-5-432 0,-19 5-96 0,7-1 0 0,2-4-16 16,2-1-304-16,5-3-64 15,3 7-128-15,8-7 192 0,4-1-192 0,7-2 0 0,8-4 0 0,5 2 0 32,3-1-1216-32,14 1-256 0,0 0-32 0,0 0-16 15,0 0-1952-15,0 0-400 0,0 0-80 0,19 4-16 0</inkml:trace>
  <inkml:trace contextRef="#ctx0" brushRef="#br2" timeOffset="-163269.73">17788 16080 3679 0,'-21'6'160'0,"8"-1"32"0,-2-1-192 0,1 0 0 0,0 0 0 0,2-1 0 16,2 4 3696-16,2-2 688 15,8-5 144-15,0 0 16 0,0 0-2432 0,0 0-512 0,0 0-80 0,0 0-32 16,0 0-208-16,0 0-32 16,16 4-16-16,3-4 0 0,5-3 32 0,5-1 0 15,5 0 0-15,8-2 0 0,7-2-224 0,5 2-32 0,9-5-16 0,8 4 0 16,8 0-208-16,8 2-32 16,10 1-16-16,3-3 0 0,2 1-208 0,0 2-32 0,-3-2-16 0,0 2 0 15,0 0-16-15,-33 3 0 0,5-2 0 0,1 1 0 16,-1 1-192-16,-1-3-32 0,-3 0-16 0,-5 0 0 15,-6 3-224-15,-5-2 128 0,-8-2-128 0,-6 3 0 16,-5-1-192-16,-7 1-144 0,-3 0-32 0,-5 4 0 16,-6 0-2560-1,-5 3-512-15,-6-5-96 0</inkml:trace>
  <inkml:trace contextRef="#ctx0" brushRef="#br2" timeOffset="-162548.4">17109 17430 13823 0,'0'0'1216'0,"-5"-2"-960"15,0 1-256-15,5 1 0 0,0 0 1008 0,0 0 144 16,-2-3 48-16,2 3 0 0,0 0 112 0,0 0 32 15,0 0 0-15,0 0 0 0,0 0 0 0,11-5 16 16,-11 5 0-16,13-2 0 0,-2-2-16 0,2 0-16 16,-2 0 0-16,3 2 0 0,4 1-160 0,0-1-16 15,4 1-16-15,2 0 0 0,4-2-288 0,0 1-48 16,5 2-16-16,0 0 0 0,2 0-208 0,3 0-64 16,2-2 0-16,-1 0 0 0,1-1-144 0,-3 2-48 0,-1-3 0 15,0 2 0-15,-2 0-176 0,-2 2-144 0,-5 0 192 16,-3 0-192-16,-2 0 0 0,-5 2 0 0,-1 0 0 15,-2 0 0-15,-2-2-128 0,-12 0-144 0,10 1-32 0,-10-1 0 16,0 0-1920 0,0 0-384-16,0 0-80 0,0 0-13184 0</inkml:trace>
  <inkml:trace contextRef="#ctx0" brushRef="#br2" timeOffset="-161859.59">18702 16856 17727 0,'-15'5'784'0,"6"-2"176"0,0-2-768 0,0 2-192 0,0 1 0 0,9-4 0 16,0 0 1088-16,0 0 192 0,0 0 48 0,0 0 0 15,0 0-16-15,0 0 0 0,0 0 0 0,0 0 0 0,10-2-208 16,3-3-32-16,1-1-16 0,4-4 0 0,1 0-80 0,3-1-16 16,3-4 0-16,0 1 0 15,2 0-304-15,2 0-64 0,2-2-16 0,-1-7 0 0,0 0 0 0,0 1 0 16,1 3 0-16,0-1 0 0,-1-3-112 0,-9 12-16 15,1-6-16-15,6-3 0 0,-3 3-160 0,-4 4-16 16,-4 1-16-16,-1 3 0 0,-4 5-240 0,-2-1 176 16,-10 5-176-16,0 0 160 0,11-1-160 0,-11 1 128 15,0 0-128-15,6 12 128 0,-2 2-128 0,-2 3 0 16,-3 1 0-16,-1 2 0 0,-2 5 0 0,-1 5 0 16,-2 0 0-16,0 5 0 0,-2 5 0 0,1 5 0 15,-3 4 0-15,-2 3 0 0,-1 0 0 0,0 2 160 16,-1 2-160-16,-3-3 160 0,-2-2 80 0,1 1 16 15,1 0 0-15,0-1 0 0,-1-3 0 0,1 1 16 16,3-2 0-16,-2-4 0 0,1 3-128 0,1-4-16 16,-1-3-128-16,5-3 192 0,1-3-192 0,1 0 128 0,0-5-128 0,1 0 0 15,2-4 0-15,2 0 128 16,0-5-128-16,2 0 0 0,-2 0 0 0,3-4-240 0,1-3 48 0,0-2 16 31,0-10-1872-31,0 11-368 0,0-11-80 0,-3 8-14448 0</inkml:trace>
  <inkml:trace contextRef="#ctx0" brushRef="#br2" timeOffset="-161609.16">18063 18300 25791 0,'-12'-5'2304'0,"12"5"-1856"0,0 0-448 0,0 0 0 0,-2-11 2576 0,2 11 432 16,6-7 64-16,5 2 32 0,5-2-1616 0,5 2-320 15,7-4-64-15,9 2-16 0,6 5-128 0,7-1-16 16,8-4-16-16,3 0 0 0,2 1-160 0,4-2-48 16,0 4 0-16,3 3 0 0,0-3-192 0,0-2-32 15,0 0-16-15,-1 2 0 0,-3-2-288 0,-3 2-64 16,-2 0-128-16,-1 3 192 0,-1 3-192 0,-5 2 0 16,-3 1-144-16,-4 0 144 15,-4 0-2048-15,-4 5-304 0,-6 1-64 0</inkml:trace>
  <inkml:trace contextRef="#ctx0" brushRef="#br2" timeOffset="-158851.72">30370 105 19343 0,'0'0'1728'0,"0"0"-1392"0,0 0-336 0,0 0 0 15,0 0 0-15,0 0 0 0,0 0 0 0,0 0 0 16,0 0 0-16,0 0 192 0,0 0-64 0,0 0 0 16,0 0 384-16,0 0 96 0,0 0 16 0,-7-6 0 15,7 6 112-15,-6-6 32 0,0-1 0 0,-1 0 0 16,-2 2-112-16,-1-2-16 0,-1 2 0 0,-2-2 0 16,-1 0-16-16,-4 0-16 0,-2-3 0 0</inkml:trace>
  <inkml:trace contextRef="#ctx0" brushRef="#br2" timeOffset="-152818.7">27674 2669 11967 0,'0'0'1072'0,"0"0"-864"0,0 0-208 0,-2-11 0 16,0 4 1792-16,2-3 304 0,0 10 64 0,1-8 16 15,-1 8-1072-15,0 0-208 0,4-9-32 0,1 3-16 16,3 1 336-16,-8 5 64 0,7-9 16 0,1 4 0 16,0 0-304-16,-8 5-64 0,7-5-16 0,-7 5 0 0,13-6-160 0,-13 6-16 15,11-1-16-15,-11 1 0 0,0 0-32 0,0 0 0 16,0 0 0-16,0 0 0 0,10 7-176 0,-4 1-32 16,-6-8-16-16,3 17 0 0,0 2-112 0,-3 1 0 15,-4 6-16-15,0 3 0 0,0 4-48 0,-1 1-16 16,-2 2 0-16,-1 1 0 0,0-2-48 0,1 4 0 15,-2-1 0-15,1 2 0 0,1 1-64 0,0-3 0 16,1-5-128-16,0-1 192 0,1 1-32 0,-1-1-16 16,3-2 0-16,-1-3 0 0,1-2 48 0,1-2 0 15,-2 0 0-15,4 0 0 0,-3 0-16 0,1-3 0 16,-1-1 0-16,0 2 0 0,-1-1-48 0,0-1-128 16,0 1 192-16,2-2-64 0,-2 0-128 0,1 0 192 0,-1-2-192 15,3 0 192-15,0-2-192 0,0 0 0 0,-1-6 144 16,2 5-144-16,0-13 160 0,2 9-32 0,-2-9-128 0,0 0 192 15,0 0-64-15,2 10 0 0,-2-10-128 0,4 12 192 16,-4-12-192-16,0 0 144 0,4 9-144 0,-4-9 128 16,0 0-128-16,5 12 0 0,-5-12 144 0,4 9-144 15,-4-9 0-15,0 0 128 0,0 0-128 0,7 10 0 16,0-3 176-16,-7-7-48 0,0 0 0 0,11 7 0 16,-1-3-128-16,-10-4 0 0,10 4 0 0,1 1 0 15,3 0 0-15,-2-1 0 0,1 4 144 0,1-3-144 16,2-4 0-16,1 0 128 0,0 2-128 0,0-1 0 15,2 5 0-15,2-1 144 0,-1-1-144 0,2-2 0 16,-2-2 128-16,3-1-128 0,0-1 0 0,5-1 0 16,1 2 208-16,3-1-64 0,2-1-16 0,2-1 0 0,1 0 0 15,3 0 0-15,3 0 0 0,-1-1 0 0,3 0-128 16,-6-4 160-16,-2 0-160 0,0 2 160 0,-3 1-160 0,2 1 128 16,1 1-128-16,1 1 128 0,1-6-128 0,-1 3 0 15,1 2 0-15,0 1 0 0,2 1 0 0,-1-1 0 16,-3 1 128-16,0-3-128 0,-3 0 0 0,1 1 0 15,0 0 0-15,0 0 0 0,0 2 0 0,5 1 0 16,-2-2 0-16,1 2 0 0,1-2 0 0,-1 2 128 16,2 4-128-16,-2-1 0 0,-1-2 0 0,-1 0 0 15,-3 1 0-15,-1-2 0 0,-1 0 0 0,2 0 0 16,-4 0 0-16,1 0 0 0,3 0 0 0,-1 0 0 16,-2 0 0-16,1 0 0 0,0 0 0 0,0 0 0 15,-1-2 0-15,-1 2 0 0,-4 0 0 0,1 0 0 16,0 0 0-16,-3 0 0 0,-4 0 0 0,-1 0 0 0,-1-1 128 0,-3 1-128 15,-1 1 0-15,0-1 0 0,-1 0 0 0,-1 2 0 16,-1-1 0-16,0 0 128 0,2 2-128 0,0-1 0 16,-13-2 0-16,13 1 0 0,-2 2 0 0,-1 0 0 15,-10-3 0-15,13 3 0 0,-3 0 128 0,-10-3-128 16,10 4 0-16,-2 1 0 0,-8-5 0 0,10 4 0 16,-10-4 0-16,9 2 0 0,-9-2 128 0,9 4-128 15,-9-4 0-15,0 0 0 0,0 0 0 0,0 0 0 16,11 8 0-16,-11-8 0 0,0 0 0 0,0 0 128 15,0 0-128-15,9 3 0 0,-9-3 0 0,0 0 128 16,0 0-128-16,0 0 0 0,0 0 0 0,8 3 0 16,-8-3 0-16,0 0 128 0,0 0-128 0,0 0 0 15,0 0 128-15,0 0-128 0,0 0 0 0,0 0 128 16,0 0-128-16,0 0 128 0,0 0-128 0,0 0 128 0,0 0-128 16,0 0 160-16,0 0-160 0,0 0 160 15,4-6-160-15,-2-3 0 0,-1 1 144 0,2-2-144 0,-3 10 0 0,2-8 144 16,0-3-144-16,0 3 0 0,2-3 128 0,1-1-128 15,-1 0 0-15,1-4 0 0,-1-1 128 0,1-1-128 16,0-1 0-16,0-3 0 0,-1-1 0 0,0 0 0 16,0 3 0-16,1-4 0 0,0 0 128 0,1 0-128 15,-2-6 0-15,0 4 0 0,0-4 0 0,-1 0 0 16,1-3 0-16,-1 0 0 0,-1-3 128 0,0-2-128 16,-2 0 0-16,1-1 0 0,-1-1 0 0,0 2 0 15,0 1 0-15,0 0 0 0,1 0 0 0,-1-1 0 16,0 0 0-16,1 4 0 0,2 3 0 0,1 0 0 15,-2-2 0-15,1 2 0 0,-1 3 0 0,2-2 0 0,1 0 0 16,2 0 0-16,-2-5 0 0,1 1 0 0,0 1 0 0,2 0 0 16,0-1 0-16,1-1 0 0,-1 4 0 0,0-4 0 15,-2 1 0-15,1 1 0 0,-2-3 0 0,0 6 0 16,-1 2 0-16,0-3 0 0,-1-2 0 0,0 2 0 16,1 0 0-16,0 1 0 0,-2-2 0 0,1 3 0 15,-1-1 0-15,1 0-144 0,-2-1 144 0,0 3 0 16,1-3 0-16,-1 0-128 0,-1 2 128 0,0-2 0 15,0 6 0-15,0-6-128 0,2 1 128 0,-2 1 0 16,-2-3 0-16,1 1 0 0,-1 2 0 0,2 2-128 16,-1 1 128-16,0-1 0 0,-1-1 0 0,1 1 0 15,0 6 0-15,1-3 0 0,0 1 0 0,0 1-128 16,0-5 128-16,0 3 0 0,1 3 0 0,0-3-128 16,-1 1 128-16,2 0 0 0,-2-3 0 0,2 2 0 0,3 1 0 0,-3-2 0 15,-1 3 0-15,1 1 0 0,1 2 0 0,-2-2 0 16,0 2 0-16,-1 1-128 0,-1 2 128 0,0 1 0 15,1-1 0-15,1 1 0 0,-1-1 0 0,0 3-128 16,-1-1 128-16,1 0 0 0,0 3 0 0,0 0 0 16,0-3 0-16,1 2-128 0,3-1 128 0,-1-1 0 15,-1-3 0-15,-2 3 0 0,0 2 0 0,1 0 0 16,2-3 0-16,-1 2-128 0,1-1 128 0,0 2 0 16,-1-2 0-16,-1 2 0 0,2 2 0 0,-2-1 0 15,0 2 0-15,-1-4 0 0,0 4 0 0,2 4 0 16,-2 0 0-16,0-4-128 0,0 3 128 0,0 1 0 15,0-4 0-15,0 2-128 0,-2-2 128 0,1-2 0 16,0 0 0-16,1 2 0 0,0-1 0 0,0 2 0 0,-3-2 0 0,3 0 0 16,3 1 0-16,-3 4 0 0,0 5 0 0,1-11 0 15,-1 4 0-15,0-2 0 0,0 9 0 0,0 0 0 16,-1-8 0-16,1 8 0 0,-6-10 0 0,6 10 0 16,-9-6 0-16,-2-1 0 0,1 4 0 0,-2 0-128 15,0 2 128-15,1 1 0 0,-5-2 0 0,-3 2 0 16,-2-1 0-16,-1-1-128 0,1-3 128 0,-1 2 0 15,-3 3 0-15,-2-1 0 0,-4-2 0 0,-2 2 0 16,-4 0 0-16,-2 1 0 0,-4 1 0 0,-3 1 0 16,0 2 0-16,-2 1 0 0,0 0 0 0,-4-3 0 15,-4-2 0-15,-2 1 0 0,-1 0 0 0,0 3 0 16,1 2 0-16,4-2 0 0,4 1 0 0,0-1 0 16,-3 0 0-16,2-3 0 0,-1-1 0 0,-2 2 0 0,0-1 0 0,0 0 0 15,1 2 0-15,3-1 0 0,4 2 0 16,1 0 0-16,-1-4 0 0,0 0 128 0,0-1-128 0,-1-2 0 15,2 0 0-15,-1 2 0 0,1 1 0 0,5 1 0 16,0-1 0-16,5 2 0 0,3-2 0 0,1 0 0 16,2 0 0-16,1 0 0 0,2-2 0 0,0 0 0 15,1-2 0-15,-1 0 0 0,5-1 0 0,0 1 0 16,1-1 0-16,2 3 0 0,0-2 0 0,4 1 0 16,-1 2 0-16,2 0 0 0,3 0 0 0,-2-1-128 15,0 1 128-15,2 1 0 0,1 3 0 0,9-3 0 16,-10 1 0-16,1 1-128 0,1 3 128 0,8-5 0 15,-9 4 0-15,2 1 0 0,-1 3 0 0,2 1 0 0,-1 2 0 16,1 1 0-16,-1 3 0 0,3-4 0 0,0 7 0 0,0 1 0 16,-1 5 0-16,0 4 0 15,0 4 0-15,0 3-128 0,0 1 128 0,-6 36 0 0,3-11 0 16,0-2 0-16,2-4 0 0,-2-2 0 0,3 1 0 0,0-1 0 16,1-1 0-16,0 2 0 0,0 0 0 0,-1-2 0 15,-1 1 0-15,-2-3 0 0,1 1 0 0,-2 4 0 16,-1 2 0-16,1 0 0 0,0-2 0 0,0 2 0 15,0-2 0-15,0 1 0 0,0 1 0 0,0 1 0 16,0 2 0-16,2-1 0 0,-1-6 0 0,3 0 0 16,-3-1 0-16,2 1 0 0,0-5 0 0,1 0 0 15,0 0 0-15,-3 2 0 0,2-2 0 0,-1 2 0 16,0-2 0-16,-2-3 0 0,-1-2 0 0,-1-2 0 16,1-1 0-16,-1 0 0 0,-2 0 0 0,0 0 0 15,-1-1 0-15,0 2 0 0,0 1 0 0,0-3 128 16,0-2-128-16,4 0 0 0,-2-2 0 0,-1 4 0 0,3-4 0 15,-2 1 0-15,2-3 0 0,1 0 128 0,0-4-128 0,2 2 0 16,0-1 0-16,0-4 128 0,2-1-128 16,-1-3 0-16,0-3 0 0,1 0 0 0,0-3 0 0,1-2 144 15,2-4-144-15,0 1 0 0,2-11 160 0,0 7-160 16,0-7 128-16,0 0-128 0,0 0 0 0,0 0 128 16,0 0-128-16,0 0 0 0,0 0 0 0,0 0 0 15,0 0 128-15,0 0-128 0,0 0 0 0,4-7 0 16,-1-5-192-16,-3 12 192 15,0-11-1616-15,0-1-208 0,1 2-32 0,-1 10-11200 16,5-9-2240-16</inkml:trace>
  <inkml:trace contextRef="#ctx0" brushRef="#br2" timeOffset="-151807.45">29547 3716 16415 0,'0'0'720'0,"0"0"160"0,-4-6-704 0,4 6-176 0,0 0 0 0,-8-3 0 16,1-2 240-16,7 5 16 0,-6-9 0 0,6 9 0 15,0 0 640-15,0 0 128 0,-9-2 16 0,9 2 16 16,0 0 80-16,-9 0 16 0,9 0 0 0,0 0 0 16,0 0-144-16,-8 3-32 0,2 5 0 0,6-8 0 15,-6 6-304-15,2 3-64 0,1 1-16 0,2 2 0 16,0-2-96-16,2 3-32 0,2-2 0 0,0 1 0 16,3 2-64-16,2 1-16 0,1-1 0 0,3 0 0 15,-1 1 16-15,4 2 0 0,-2 2 0 0,4 0 0 16,2 1-224-16,0 3-48 0,1-1-128 0,2-1 192 0,1 1-192 15,1 1 0-15,1-2 128 0,2 0-128 16,2 0 0-16,2 0 176 0,0-4-176 0,3 1 160 0,0 1-32 16,-1 0 0-16,-1 3 0 0,-2-3 0 0,2 0-128 0,0-1 192 15,2 0-192-15,3-1 192 0,1 2-192 0,0 2 128 16,0 0-128-16,2 2 128 0,2 0-128 0,-2-2 128 16,1-2-128-16,-2-2 128 0,-2 4-128 0,0 0 0 15,0 3 0-15,1-2 128 0,4-3-128 0,3 1 0 16,0 0 144-16,4 0-144 0,0-1 0 0,1 1 128 15,-1 1-128-15,-3-2 0 0,-3-2 0 0,-2 3 128 16,-2 0-128-16,0 0 0 0,-1 2 0 0,-1 2 0 16,-1 0 0-16,0 0 128 0,-2 0-128 0,1-1 0 0,-2 1 0 15,-2 2 0-15,3-2 0 0,-5 4 0 16,1-3 0-16,-2 3 0 0,1-2 0 0,-1 2 0 0,0-4 0 16,2 0 0-16,0 3 0 0,2-1 0 0,1 4 0 0,-3-2 0 15,1-2 0-15,1 5 0 0,1-3 0 0,-1 2 128 16,-1 3-128-16,1-3 0 0,0 0 0 0,0 2 0 15,-1 0 0-15,0-2 0 0,-2 2 0 0,2 0 0 16,-1-1 0-16,-12-13 0 0,2 4 0 0,3 2 0 16,1 4 0-16,2-1 0 0,1 2 0 0,-1-2 0 15,1 2 0-15,21 24 0 0,-6-4 0 0,-8-6 0 16,-6 3 0-16,-1-3 0 0,-3 1 0 0,0-3 128 16,-1 0-128-16,0-2 0 0,0 0 0 0,1-2 128 15,-2-1-128-15,-8-16 0 0,1 2 0 0,0 6 0 16,1 1 0-16,0 5 0 0,1 4 0 0,0 2 0 0,0 2 0 15,16 33 0-15,-3-9 0 0,-5-11 128 0,-2-10-128 16,-3 2 0-16,0-2 0 0,-2 4 128 0,-8-12-128 16,-10-37 0-16</inkml:trace>
  <inkml:trace contextRef="#ctx0" brushRef="#br2" timeOffset="-150452.58">23549 14497 37199 0,'-9'-10'1648'0,"4"5"336"0,5 5-1584 0,0 0-400 16,-1-6 0-16,1 6 0 0,0 0-224 0,0 0-128 15,0 0-32-15,0 0 0 0,0 0 384 0,0 0-176 16,0 0 176-16,0 0-128 0,0 0 256 0,0 0 48 0,0 0 16 0,0 0 0 16,-7 7-64-16,1-2 0 15,-3-1 0-15,1 5 0 0,1 0-128 0,-1 2 0 0,0-4 144 0,3 0-144 31,-1 0-1536-31,-2-3-384 0</inkml:trace>
  <inkml:trace contextRef="#ctx0" brushRef="#br2" timeOffset="-148666.27">32445 6556 10127 0,'0'0'896'0,"0"0"-704"0,0 0-192 0,0 0 0 16,11-2 832-16,-11 2 144 0,10 0 32 0,-10 0 0 15,10 2-304-15,-10-2-64 0,10 2-16 0,0 2 0 16,-10-4-80-16,13 2-16 0,0 1 0 0,-2-2 0 16,1 1-352-16,-1 0-176 0,2 1 160 0,1-1-160 15,-4 2 240-15,1 0-48 0,1-2-16 0,-1 2 0 16,-1 0 48-16,3 1 16 0,0-2 0 0,1-1 0 15,1 3 176-15,2 3 32 0,2-3 16 0,0 4 0 16,1 0 224-16,-7-3 32 0,2 4 16 0,0 0 0 0,1 3-160 16,0 4-48-16,1 2 0 0,0 4 0 0,2 3-48 0,13 25-16 15,-8-6 0-15,-3-2 0 0,-4-5-192 0,-3-2-32 16,-3-3-16-16,-4 2 0 0,-2 3 96 16,-1 7 0-16,-4 8 16 0,-4 3 0 0,-5 3 16 0,2-3 0 15,-1-2 0-15,-2-3 0 0,1-5-96 0,0 2 0 16,0 2-16-16,-1 4 0 0,-3 7-48 0,1 4 0 15,-1-4 0-15,-1 0 0 0,1-6-32 0,-1-2-16 16,-1-1 0-16,6-21 0 0,-2 11 0 0,-3 4 0 16,-4 7 0-16,-1 3 0 0,0 0 48 0,-3 2 0 15,-1-1 0-15,-19 55 0 0,7-7-64 0,1-9-128 16,2-6 192-16,-4-10-64 0,2-7-128 0,-2-1 0 16,-3 1 144-16,18-31-144 0,-4 7 0 0,-3 6 128 15,-2 2-128-15,-2-6 0 0,0 9 0 0,0 1 128 0,2 5-128 16,-31 58 0-16,10-22 0 0,6-13 128 0,2-13-128 0,3-4 0 15,-2-5 0-15,-2 5 0 0,0 8 0 0,-3-5 0 16,-1 0 0-16,0-3 128 0,0-5-128 0,-3 2 0 16,-1 4 0-16,23-32 128 0,-7 6-128 15,-4 6 0-15,-6 3 128 0,0 7-128 0,-1-1 128 0,-1 5-128 16,-2 3 224-16,-46 59-32 0,13-21 0 0,9-19 0 16,10-7-16-16,0-6-16 0,3-1 0 0,5-2 0 15,4-6 80-15,-1 1 16 0,-5-4 0 0,0 0 0 16,-4-4-48-16,-2 3 0 0,-1-2 0 0,0 3 0 15,2-6 32-15,-1 3 0 0,-1 3 0 0,-2-6 0 16,-5-2-32-16,3 4 0 0,3-1 0 0,2-1 0 16,3 3-80-16,0-1 0 0,2 3-128 0,-3 0 192 15,-4-4-192-15,4 2 144 0,4-3-144 0,2-1 128 16,2 2-128-16,5 1 0 0,2-4 0 0,0-1 0 0,0-2 0 0,-3 1 128 16,-3-5-128-16,-1-2 0 0,2 0 128 0,-2 3-128 15,-1-2 0-15,-2 0 128 0,1-1-128 16,-3-1 0-16,-2 1 0 0,-2 1 128 0,-5-2 0 0,5 1 0 15,0-4 0-15,4 3 0 0,0-3 16 0,2 3 0 16,0-5 0-16,-3 1 0 0,-2 1-144 0,0-4 0 16,1 2 144-16,1 0-144 0,1-3 0 0,3 0 128 15,0-1-128-15,-1-1 0 0,-2-1 160 0,-2 1-32 16,0-3-128-16,-1 0 192 0,1-1-64 0,2 1-128 16,2 0 176-16,-2 0-176 0,-3-2 128 0,-4-1-128 15,-3 0 0-15,0-1 0 0,1-4 176 0,0 3-176 16,2-6 160-16,-2 4-160 0,-6-2 256 0,0-2-64 15,-2-2 0-15,2 3 0 0,2 2-48 0,-1-2-16 16,1 3 0-16,-3-1 0 0,-4-3 80 0,4-2 16 0,1-4 0 16,7 1 0-16,2 2-224 0,3-4 128 0,1-1-128 0,-5-2 0 15,0 2 192-15,1-2-48 0,3-4-16 0,0 2 0 16,4-3-128-16,1 1 0 0,1-2 144 0,-5-1-144 16,-5-3 0-16,-4-2 0 0,0 0 0 0,1 0 128 15,1 3-128-15,-4-3 0 0,3-3 0 0,-5 2 0 16,-4-2 0-16,3 1 0 0,3-1 0 0,4-2 0 15,6-1 0-15,4-1 0 0,-1 4 0 0,5-5 128 16,-1 2-128-16,3 1 0 0,5-3 0 0,5 3 128 16,4-4-128-16,6 0 144 0,4-2-144 0,3 4 160 15,2 1-160-15,4-2 0 0,2 2 144 0,4-3-144 16,3 3 0-16,1 1 0 0,2-3 0 0,7 8 0 0,-7-6 0 0,4 1 0 16,3 5 0-16,0 0 0 0,-2-11 0 0,2 5 0 15,0-3 0-15,0 9 0 0,5-6 0 0,-5 6-160 16,9-8 160-16,-1 3 0 0,-8 5-192 15,9-4 192-15,1 3-192 0,-10 1 192 16,11-1-448-16,-11 1 0 0,12 1 16 0,-12-1 0 16,0 0-1728-16,0 0-336 0,0 0-80 0,0 0-14768 0</inkml:trace>
  <inkml:trace contextRef="#ctx0" brushRef="#br2" timeOffset="-148210.02">23556 14520 32255 0,'-5'-9'2864'0,"0"4"-2288"0,5 5-576 0,0 0 0 16,0 0 1472-16,0 0 192 0,-7 9 48 0,0 4 0 15,0 1-1488-15,-2 3-224 0,-1 3-192 0,-2 1 48 16,-1 0 320-16,1 1 64 0,-5 0 16 0,-1 2 0 16,-2 7 144-16,-3 2 48 0,-5 2 0 0,-4 5 0 15,-2 0-144-15,-4 6-32 0,-3-1 0 0,-6 3 0 16,-7 3-80-16,-5 1-32 0,-4 0 0 0,-5-2 0 16,3-1-160-16,-1 2 160 0,0 1-160 0,-5-1 160 0,-3-7-32 15,2 2-128-15,3-6 192 0,6-1-64 16,4-5 112-16,8-1 16 0,7 0 0 0,7-2 0 0,5-6 16 0,7-1 16 15,4-1 0-15,6-1 0 0,4-3-144 16,6 0-16-16,7-1-128 0,6 1 192 0,5-1-192 0,4 1 0 16,6 1 0-16,8-2 0 0,6 1 0 0,7 1 128 15,8 6-128-15,9-3 0 0,7 3 160 0,3 0-160 16,0 3 160-16,3-1-160 0,2 0 176 0,5 0-176 16,4 4 192-16,1 2-192 0,0-1 128 0,-5 0-128 15,-3-2 0-15,-2-1 0 16,3-1-576-16,0-3-208 0,0 0-48 0,-7-3-12288 15,-7-1-2432-15</inkml:trace>
  <inkml:trace contextRef="#ctx0" brushRef="#br3" timeOffset="-110155.84">21312 17427 11055 0,'-13'0'480'0,"4"0"112"0,-2 3-464 0,-3-1-128 16,1-4 0-16,-1 2 0 0,-1 3 2096 0,-1 1 400 16,1-1 64-16,2 1 32 0,2-2-992 0,2 2-192 15,0 0-32-15,9-4-16 0,0 0-272 0,0 0-48 16,-1 6-16-16,1-6 0 0,8 9-176 0,4-4-32 16,6-1-16-16,8-2 0 0,0 1 64 0,7 1 16 15,5-2 0-15,4 1 0 0,4-3-368 0,4 0-80 0,4 0-16 0,2-1 0 16,0-1-112-16,3 1-32 0,0-2 0 0,1 3 0 15,0-2-128-15,-4 2-16 0,-4 0-128 0,-4 2 192 16,-3 0-192-16,-7 0 0 0,-6 0 128 16,-4-1-128-1,-8 3-368-15,-5 1-112 0,-5 1-32 0,-10-6-10432 0,0 12-2112 0</inkml:trace>
  <inkml:trace contextRef="#ctx0" brushRef="#br3" timeOffset="-109924.95">21247 17843 28559 0,'-9'-12'1264'0,"9"12"272"0,-4-9-1232 0,4 9-304 0,3-9 0 0,3 4 0 15,3-1 960-15,6 1 144 0,6 0 32 0,6-2 0 16,7 4-176-16,6-1-48 0,7 1 0 0,5-1 0 0,4-2-336 0,3 1-64 16,2 0 0-16,0 0-16 0,-3 2-304 0,3 2-64 15,-2 0-128-15,-5 1 192 0,-1 1-192 0,-6 0 0 16,-7-1 0-16,-4 0 0 15,-4 0-480-15,-3 0-96 0,1 2 0 0,-3 0-16 16,-3 1-2224-16,-2-2-448 0,-2 0-96 16,-1 1-16-16</inkml:trace>
  <inkml:trace contextRef="#ctx0" brushRef="#br3" timeOffset="-109557.86">21568 17178 18431 0,'-14'-9'1632'0,"3"1"-1312"0,1 2-320 0,10 6 0 16,-3-13 1984-16,6 4 320 0,4 3 64 0,9 0 0 16,5 2-1280-16,6 1-256 0,9-2-48 0,8 1-16 15,10 4 0-15,9 4-16 0,8 1 0 0,3 2 0 16,-2 0-176-16,6 1-48 0,1 2 0 0,5 2 0 15,3 2-112-15,0 3-32 0,-5 4 0 0,-3 2 0 16,-1 2-32-16,-7 2-16 0,-5 3 0 0,-2 3 0 16,-5-1-96-16,-8 1-32 0,-10 0 0 0,-7 0 0 15,-5-2-32-15,-8 0-16 0,-9-1 0 0,-4-1 0 0,-8 0 288 16,-8-2 64-16,-7 1 16 0,-6-2 0 0,-9 5 176 16,-9-1 48-16,-9 0 0 0,-6 1 0 0,0 1-144 15,-5-2-32-15,-2-3 0 0,1 4 0 0,1-6-240 16,0 0-48-16,1-3-16 0,3-1 0 0,4-2-96 0,5-1-32 15,5-1 0-15,6 1 0 16,10-4-1008-16,4-4-208 0,7 1-32 0,8-5-12000 16,6-6-2384-16</inkml:trace>
  <inkml:trace contextRef="#ctx0" brushRef="#br3" timeOffset="-108706.49">24768 17278 11919 0,'-4'-19'512'0,"4"7"128"0,0-5-512 0,0-1-128 0,0-1 0 0,3 1 0 16,-2 3 1120-16,1-3 192 0,1-2 32 0,-1 2 16 16,1 7 224-16,0-2 32 0,0-2 16 0,1 3 0 15,-1 3-144-15,-3 9-16 0,0 0-16 0,0 0 0 16,5-8-176-16,-5 8-16 0,7-6-16 0,-7 6 0 15,0 0-304-15,12 6-64 0,-1 2-16 0,1 5 0 0,-1 4-352 0,3 4-64 16,4 5 0-16,-5-3-16 0,1 2-48 0,2 8 0 16,2 5 0-16,2 4 0 0,3 5-96 0,3-1-32 15,2 2 0-15,-3 3 0 0,3 0-64 0,-4-4-32 16,0-3 0-16,0-2 0 0,-2 0-160 0,-2-4 192 16,-1-2-192-16,6 10 192 0,-8-8-192 0,-8-18 0 15,-1-4 144-15,0-1-144 16,-2-1-272-16,0 0-128 0,1-5-32 0,-2 0 0 15,0-7-2720-15,-5-2-560 0</inkml:trace>
  <inkml:trace contextRef="#ctx0" brushRef="#br3" timeOffset="-108389.81">25487 16985 26719 0,'0'0'2368'0,"3"-7"-1888"0,-3 7-480 0,0 0 0 16,2-5 640-16,-2 5 16 0,0 0 16 15,0 0 0-15,0 0 416 0,-2 7 96 0,-6 4 16 0,-4 9 0 16,-1 8-368-16,-4 4-64 0,-3 4 0 0,5-6-16 16,-6 7-16-16,0 9 0 0,-3 5 0 0,-3 3 0 15,-2 5-176-15,-1 1-48 0,-3 4 0 0,2-4 0 16,-1-3-288-16,1-1-64 0,1-4-16 0,3-2 0 15,2-3-16-15,2-6-128 0,1-3 192 0,4-4-64 16,2-2-128-16,2-2 128 0,1-3-128 0,3-4 128 0,1-5-128 0,4-4-224 16,3-3 48-16,2-3 16 15,0-8-1600-15,0 0-320 0,12-9-64 0,0-1-16 0</inkml:trace>
  <inkml:trace contextRef="#ctx0" brushRef="#br3" timeOffset="-108000.98">25818 17862 27647 0,'0'0'2448'0,"0"0"-1952"16,0 0-496-16,0 0 0 0,9-2 880 0,0 0 80 16,1 1 0-16,2 1 16 0,2 3 48 0,0-179 0 15,-1 364 0-15,0-177 0 0,-2 2-512 0,-2 0-112 0,-1 2-16 0,-4 3 0 16,-2 3-64-16,-4 2-32 0,-5-1 0 16,0 0 0-16,-3 2 288 0,-2 2 48 0,-2-1 16 0,-1 0 0 15,-2-3-16-15,2-2 0 0,0-4 0 0,1 2 0 16,0-1-112-16,2-2 0 0,3-4-16 0,3 0 0 15,2-3-112-15,4-8 0 0,7 9-16 0,0-5 0 0,6-3-80 0,4-1-16 16,3-1 0-16,4-3 0 0,3-1-112 0,2-2-32 16,0 0 0-16,2-3 0 0,2 4-128 0,0-1 0 15,0-4 0-15,0 5 0 16,0-2-1904-16,-1 4-304 0,-2-6-64 0,12-3-16 0</inkml:trace>
  <inkml:trace contextRef="#ctx0" brushRef="#br3" timeOffset="-107665.8">26828 17034 27519 0,'0'0'1216'0,"0"0"256"0,0 0-1168 0,0 0-304 0,0 0 0 0,0 0 0 15,8 4 800-15,2-4 96 0,3-2 32 0,5 0 0 16,5 1-400-16,2 0-80 0,4-1 0 0,2 2-16 0,11-1-288 15,-2 2-144-15,0 2 160 0,-3 0-160 16,-3 0 0-16,-2 1-256 0,-3 0 16 0,-5 1-9312 16,-4 3-1872-16</inkml:trace>
  <inkml:trace contextRef="#ctx0" brushRef="#br3" timeOffset="-107519.49">26803 17349 25455 0,'-15'2'1120'0,"15"-2"240"0,0 0-1088 0,0 0-272 16,0 0 0-16,0 0 0 0,0 0 1520 0,11 1 240 15,4-1 48-15,6 0 16 0,3-3-848 0,6 2-160 16,5 0-48-16,3-3 0 0,2-3-384 0,5 1-96 16,5 1-16-16,-1-1 0 0,3 1-272 0,-2 0 0 15,-2-4 0-15,17 0-10544 16,-13-2-2160-16</inkml:trace>
  <inkml:trace contextRef="#ctx0" brushRef="#br3" timeOffset="-106836.34">28749 15795 20095 0,'-11'-5'896'0,"4"-1"176"0,3-1-864 0,1 2-208 16,-1-3 0-16,1 2 0 0,6 0 1264 0,2-3 208 15,2 3 32-15,6-3 16 0,4 1-320 0,4-2-64 16,3 2-16-16,4-1 0 0,3 2-416 0,3 0-96 16,4-2-16-16,4 6 0 0,2-1-48 0,3-1-16 15,1 0 0-15,1 2 0 0,2 2-48 0,-4 2-16 16,-5 5 0-16,-7 1 0 0,-7-5-208 0,-8 3-64 15,-5 8 0-15,-7-3 0 0,-8-10-192 0,-4 16 128 16,-7 1-128-16,-7 0 0 0,-8 1 144 0,-8 1-144 16,-9 1 128-16,0 0-128 0,1 1 0 0,1-6 128 0,0 0-128 15,4 0 0-15,4 1 128 0,7 0-128 0,4 0 0 0,7-5 128 16,5 0-128-16,6 2 0 0,6-4 0 16,7 2 0-16,5 3 0 0,7-1 0 0,4 1 0 0,-3-1 0 15,6 3 0-15,2 3 0 0,6-1 0 16,-1 1 0-16,-2-1 0 0,-1 2 0 0,-4 1 0 0,-5 0 0 15,-4 0 0-15,-5-2 0 0,-6 0 0 0,-6-1 0 16,-2 1 512-16,-6 0 0 0,-7-1 16 0,-6-3 0 16,-4-2 368-16,-4 0 80 0,-3 1 16 0,-16 4 0 15,3-4-352-15,0-2-80 0,2 0-16 0,2 0 0 16,2-5-288-16,4 4-48 0,1-6-16 0,3 2 0 0,2 0-192 0,3-5 0 16,4 1 0-16,4-1 0 15,6 1-832-15,10-3-256 0,0 0-48 0,0 0-16 16,0 0-1936-16,15 1-400 0</inkml:trace>
  <inkml:trace contextRef="#ctx0" brushRef="#br3" timeOffset="-106493.81">28194 17133 20271 0,'-14'-5'1792'0,"6"0"-1424"16,2 1-368-16,0 1 0 0,6 3 976 0,0 0 128 16,0 0 32-16,0 0 0 0,6-4 416 0,5-3 96 0,4 2 16 15,8 2 0-15,5-3-560 0,5 1-96 0,5 2-32 0,6 0 0 16,4-2 0-16,9 0 0 0,9 1 0 0,10 0 0 15,8 4-32-15,4-1-16 0,2-2 0 0,3 2 0 16,2 1-288-16,3 1-48 0,0-1-16 0,-4 0 0 16,-2-1-176-16,-33 1-32 0,8 1-16 0,0 1 0 15,-2-1-208-15,-4 0-144 0,-4-1 192 0,-6 3-192 0,-5-1 0 16,-7 1 0-16,-6-2-240 0,4 4 80 16,-12 0-2384-16,-20 0-464 0</inkml:trace>
  <inkml:trace contextRef="#ctx0" brushRef="#br3" timeOffset="-106042.55">27969 18205 19343 0,'-8'1'1728'0,"-2"-2"-1392"0,3-2-336 0,1-2 0 16,-2 1 1152-16,8 4 176 0,-6-3 16 0,6 3 16 16,0 0 272-16,0 0 48 0,0 0 16 0,0 0 0 0,9-8-448 0,6 0-96 15,2 3 0-15,4-2-16 0,5 4-112 16,2 1 0-16,2-1-16 0,5 2 0 0,4 1-112 0,5 0-32 16,5 0 0-16,0 0 0 0,3-1-272 0,-2-1-48 15,-2 1-16-15,1 0 0 0,-1-1-240 16,-1 0-48-16,-3-1-16 0,0 2 0 0,-2 1-224 0,-4-1 144 15,-6-2-144-15,-6 2 128 0,-5 1-320 0,-4-1-80 16,-1-1-16-16,-5 0 0 16,-11 2-2512-16,6-6-496 0,-6 6-96 0</inkml:trace>
  <inkml:trace contextRef="#ctx0" brushRef="#br3" timeOffset="-105752.39">29297 17745 17503 0,'9'-12'1552'0,"-3"5"-1232"0,-1 0-320 0,-5 7 0 16,0 0 3280-16,0 0 608 0,0 0 112 0,0 0 32 16,0 0-2272-16,0 17-448 0,-1 3-96 0,-5 4 0 15,-1 7-368-15,-4 6-64 0,-1 5-16 0,1 6 0 16,1 0 0-16,-3 1 0 0,0 0 0 0,2 1 0 15,-2-2-256-15,2-3-64 0,-1 0-16 0,2-1 0 16,2-1-112-16,1-4 0 0,1-5-16 0,2-4 0 16,1-1-304-16,2-5 0 0,1-2 0 0,1-3 0 15,2-5-144-15,1-2-96 0,-4-12-16 0,0 0 0 16,13-3-2560-16,-2-9-512 0,5-9-96 16,6-2-12496-16</inkml:trace>
  <inkml:trace contextRef="#ctx0" brushRef="#br3" timeOffset="-104949.16">31118 16390 15663 0,'0'0'688'0,"2"-7"144"0,-1 2-656 0,0-2-176 0,0 2 0 0,2-2 0 15,-3 7 1552-15,4-7 288 0,1 2 48 16,-1 2 16-16,-4 3-400 0,6-2-80 0,2-1-16 0,-1 6 0 15,1-1-336-15,1 3-80 0,2 7-16 0,-2 0 0 16,0 6-272-16,3 5-64 0,2 0-16 0,1 7 0 16,0 5-112-16,2 3-32 0,0 1 0 0,2 2 0 15,2 3-112-15,-1 1-32 0,-1 3 0 0,0-2 0 16,-1-2-80-16,-3 1-32 0,-1-4 0 0,4 12 0 16,-5-9-80-16,-7-21-16 0,0 1 0 0,2 1 0 0,-4-2-128 15,0-1 128-15,0-1-128 0,-2-3 128 16,1-3-1312-16,-1 8-272 0,-1-7-48 0,-1-16-8784 15,0 0-1744-15</inkml:trace>
  <inkml:trace contextRef="#ctx0" brushRef="#br3" timeOffset="-104649">31818 16356 16575 0,'-3'-17'736'0,"0"8"160"0,0 3-720 0,3 6-176 16,-8-8 0-16,2 7 0 0,1 1 3248 0,-4 1 608 16,-3 2 128-16,0 3 32 0,-2 0-2288 0,-3 6-448 0,-2 1-80 0,-3 6-32 15,-2 5-496-15,-6 13-96 16,0-1-32-16,1 5 0 0,0 2-48 0,-2 1-16 16,0 3 0-16,-1-2 0 0,1 5 0 0,3-1 0 15,2-3 0-15,2 0 0 0,1-2-256 0,4 0-48 16,3-6-16-16,2-1 0 0,3-4-160 0,1-5 0 0,2 0 144 15,2-5-144-15,1-6-144 0,2-1-112 0,3-2 0 16,1-7-16 0,-1-7-2000-16,0 0-400 0,7-5-80 0,0-1 0 0</inkml:trace>
  <inkml:trace contextRef="#ctx0" brushRef="#br3" timeOffset="-104404.45">32191 17042 25791 0,'0'0'2304'0,"-4"4"-1856"15,1 6-448-15,-4-1 0 0,0 5 1536 0,-1 1 192 16,-3 3 64-16,-2 3 0 0,-1 2-448 0,-12 27-64 16,5-6-32-16,2 2 0 0,2 2-192 0,1 1-32 15,-1-1-16-15,2 0 0 0,1-4-304 0,1-1-64 16,2-3-16-16,1-4 0 0,-1-5-176 0,4-4-16 15,2 4-16-15,1-7 0 0,1 0-224 0,1-3-32 16,1-4-16-16,1-1 0 0,2-6-144 0,2 1 0 16,-4-11 0-16,0 0 128 15,13 3-1776-15,1-4-352 0,0-5-80 0</inkml:trace>
  <inkml:trace contextRef="#ctx0" brushRef="#br3" timeOffset="-102448.02">30676 11913 2751 0,'0'0'256'0,"4"-13"-256"16,0 1 0-16,1 0 0 0,1-3 2000 0,2 1 368 16,-1 0 64-16,1 0 0 0,1-2-1472 0,-1 2-288 15,-1 0-64-15,1 0-16 0,-1 1 288 0,1 0 48 16,0 2 16-16,1 3 0 0,-3 0-112 0,2 2-32 16,0 2 0-16,1-3 0 0,-1 2-32 0,0 1 0 15,-8 4 0-15,11-5 0 0,-2-3 96 0,0 3 16 16,0 0 0-16,-2-1 0 0,-7 6 16 0,8-6 0 15,-8 6 0-15,8-3 0 0,-8 3-64 0,6-7 0 16,-6 7 0-16,0 0 0 0,0 0-64 0,0 0 0 16,0 0-16-16,0 0 0 0,0 0-112 0,0 0-32 0,-6-7 0 0,6 7 0 15,0 0-160-15,-12 2-48 0,1-1 0 16,-1 3 0-16,1 1-128 0,-1-1-16 0,0 1-16 0,-1 3 0 16,-1-3-48-16,-1 8-16 0,-1 1 0 0,1 2 0 15,0 2-48-15,0 4-128 0,-1-1 192 0,0 2-64 16,-2 4-128-16,3-1 192 0,-2 5-192 0,3 0 192 15,0 2-64-15,2 2-128 0,0 2 192 0,1 0-64 16,-1 2 0-16,1-1 0 0,-1-1 0 0,0 1 0 16,-1 1 48-16,0 0 0 0,1 3 0 0,-1-1 0 15,-1-1-16-15,0 1 0 0,0 0 0 0,0-3 0 16,0-4 0-16,0 2 0 0,-1-2 0 0,0 0 0 16,-1-2-16-16,2 1 0 0,0 0 0 0,0 0 0 15,2 1-16-15,-1 1 0 0,0 0 0 0,2 2 0 16,1 0 48-16,-1-1 0 0,3 1 0 0,-1-3 0 15,1-2-176-15,0-2 0 0,2 3 0 0,-2 2 128 0,5-4-128 16,-3 2 192-16,1-2-192 0,2-1 192 0,1 2-192 0,-1-3 160 16,-1-2-160-16,-1 2 160 0,0-2-160 0,-1 1 160 15,1-4-160-15,-1-2 160 0,1-2-160 0,0 0 160 16,1-2-160-16,0-3 160 0,2 2-32 0,-1-3-128 16,-1 0 192-16,2-1-64 0,-1-2-128 0,1 2 128 15,-2 2-128-15,1-2 128 0,0-2-128 0,0 3 0 16,3 1 0-16,-3-1 128 0,1 0-128 0,-2 2 0 15,3 0 0-15,0 1 0 0,-1 0 0 0,1 1 0 16,1 0 0-16,0 0 0 0,0-2 0 0,3 1 0 16,-2-2 0-16,0-1 0 0,0-1 0 0,2-2 0 15,-1-2 0-15,-2-9 0 0,4 10 0 0,-1 2 0 0,-2-6 0 0,-1-6 0 16,0 0 0-16,0 0-176 0,0 0 176 0,0 0-192 31,3 12-176-31,-3-12-32 0,0 0-16 0,0 0 0 16,0 0-1056-16,0 0-192 0,0 0-64 0,0 0 0 15,9-12-944-15,-2 1-192 0,-2 1-32 0</inkml:trace>
  <inkml:trace contextRef="#ctx0" brushRef="#br3" timeOffset="-101977.55">29697 13831 31327 0,'-15'-4'2784'0,"15"4"-2224"0,-9-1-560 0,9 1 0 0,0 0 0 0,0 0 0 16,0 0 0-16,0 0 0 0,0 0 128 0,0 0 128 15,0 0 32-15,0 0 0 0,3 13 608 0,-1 0 128 16,1 2 32-16,-1 3 0 0,0 3-240 0,0 5-48 16,1-2-16-16,0 6 0 0,1 3-144 0,1-2-32 15,0-1 0-15,1 2 0 0,-1 0-128 0,0-2-48 16,-1 3 0-16,1 2 0 0,1-1-80 0,2-1-32 15,-1 1 0-15,3-4 0 0,4-1-96 0,3 0-32 16,-2-5 0-16,5 3 0 0,-3-3-32 0,7-2-128 16,-2-6 192-16,1-1-64 0,1-6 16 0,-1 0 0 15,-3-2 0-15,2-1 0 0,-2-6 16 0,0 0 0 16,-1-1 0-16,2-3 0 0,-1 0-16 0,3 0 0 0,-1-6 0 16,2 2 0-16,1-4 64 0,2-2 16 0,2-4 0 0,3-2 0 15,1-3 32-15,1-1 0 0,1-4 0 0,0-3 0 16,-1-2 16-16,-2 0 16 0,0-3 0 0,-3 1 0 15,2-1-32-15,-3 2-16 0,-2 1 0 0,2 1 0 16,-1 0-112-16,0 3 0 0,-2-3-128 0,1 4 192 16,-2 3-192-16,-1 2 0 0,-2-1 128 0,-2 4-128 15,-1 1-192-15,-3 3-96 0,-1 1-16 0,-2 4 0 32,-5-1-1680-32,0 6-320 0,-7 6-80 0,0 0-16928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0:45:13.94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1405 17065 11455 0,'0'0'512'0,"0"0"96"0,0 0-480 0,0 0-128 16,0 0 0-16,0 0 0 0,0 0 1408 0,0 0 272 15,0 0 48-15,0 0 16 0,0 0-416 0,0 0-96 16,0 0-16-16,3 9 0 0,6 0-288 0,3 6-64 15,-1 3-16-15,7-1 0 0,0 1-112 0,0 1-32 16,1 5 0-16,2 4 0 0,3-1-176 0,-1 6-32 16,4 3-16-16,-3-2 0 0,2-1-144 0,-2 1-16 15,-1 2-16-15,-1-2 0 0,0-1-128 0,-2-3-32 16,1-1 0-16,-1-2 0 0,-5-3-16 0,-1-3 0 0,-4-2 0 0,2-2 0 16,-2-1-128-16,-4-3-176 15,-2-4 48-15,-4-9-13760 0</inkml:trace>
  <inkml:trace contextRef="#ctx0" brushRef="#br0" timeOffset="317.48">1902 17062 15663 0,'1'-16'1392'0,"1"6"-1120"0,1-1-272 0,1-1 0 0,0 1 1088 0,-2 1 144 16,-2 10 48-16,0 0 0 0,0 0 288 16,0 0 64-16,0 0 16 0,0 0 0 0,0 0-176 0,0 0-48 15,-9 12 0-15,-2 2 0 0,-3 6-624 0,-3 4-128 16,-1 7-32-16,-3 1 0 0,-1 3-96 0,-3 8-32 16,-2 3 0-16,-3 6 0 0,-3 4-16 0,-2 1-16 15,0-1 0-15,-1-1 0 0,1 0-224 0,-1-7-64 16,-1-6 0-16,4-3 0 0,2-4-48 0,6-4-16 15,3-5 0-15,5 0 0 0,5-4-128 0,3-4 0 16,4-4 144-16,5-14-144 16,0 0-896-16,10 4-240 0,4-9-48 0,5-7-14752 0</inkml:trace>
  <inkml:trace contextRef="#ctx0" brushRef="#br0" timeOffset="601.29">2380 17657 22111 0,'0'0'1968'0,"3"12"-1584"0,2-2-384 0,-2 2 0 16,-2 4 1152-16,-2 1 128 0,-2 5 48 0,-2 3 0 15,-2 0 320-15,-1 5 64 0,0 1 16 0,0 2 0 16,-3 0-704-16,1 0-128 0,0 0-16 0,1-3-16 16,0 1-400-16,2-2-80 0,2-3 0 0,1-1-16 0,-1-5-240 0,3-1-128 15,2-2 160-15,0-3-160 16,0-4-1024-16,0-10-288 0,0 0-64 0,0 0-16 0</inkml:trace>
  <inkml:trace contextRef="#ctx0" brushRef="#br0" timeOffset="980.03">3179 17175 16575 0,'0'0'1472'0,"0"0"-1168"0,0 0-304 0,0 0 0 16,10-1 2160-16,3-1 368 0,1-1 80 0,4-1 16 16,1-3-1136-16,6 0-208 0,4-3-64 0,3 2 0 15,3-3-576-15,-2 2-112 0,2-1-16 0,-2 4-16 0,2 0-352 0,-4 1-144 16,-3 3 128-16,-2 2-9680 16,-6 9-1952-16</inkml:trace>
  <inkml:trace contextRef="#ctx0" brushRef="#br0" timeOffset="1117.34">3229 17460 16575 0,'0'0'1472'0,"0"0"-1168"16,0 0-304-16,7-6 0 0,5-4 2944 0,4 2 544 15,6-4 96-15,3 2 32 0,1-2-2448 0,4-4-480 16,3 5-112-16,3 2 0 0,1 0-576 0,0 3 0 16,-1 2 0-16,1 0-14064 0</inkml:trace>
  <inkml:trace contextRef="#ctx0" brushRef="#br0" timeOffset="1891.69">4234 17245 18303 0,'0'0'816'0,"0"0"160"0,0 0-784 0,0 0-192 15,-10-2 0-15,10 2 0 0,0 0 1616 0,0 0 288 16,-6-2 48-16,6 2 16 0,0 0-304 0,0 0-64 15,0 0-16-15,0 0 0 0,0 0-432 0,14-3-96 16,2-2-16-16,3 1 0 0,3 0-176 0,3 0-32 16,3-2-16-16,3 2 0 0,0 1-176 0,2 1-16 15,1-1-16-15,0 1 0 0,0-3-224 0,-1 2-32 16,-2 1-16-16,-3-1 0 0,-3 2-176 0,1 0-32 16,-7 2-128-16,0-2 192 0,-4-3-192 0,-2 0 0 15,-3 1 0-15,-10 3 0 16,0 0-1008-16,0 0-288 0,0 0-64 0,0 0-10160 0,0 0-2016 0</inkml:trace>
  <inkml:trace contextRef="#ctx0" brushRef="#br0" timeOffset="2607.09">5641 16907 8287 0,'0'0'736'0,"7"-7"-592"0,-1-2-144 0,-1 1 0 16,-1 0 2624-16,-4 8 480 0,0 0 96 0,2-9 32 15,-2 9-1280-15,0-10-256 0,0 10-48 0,-2-9-16 16,-4-1-96-16,-3 4 0 0,-2 2-16 0,-1 0 0 16,-4 0-496-16,-1 3-112 0,-4 1-16 0,-2 7 0 15,-2 0-384-15,-3 7-64 0,-2 1-32 0,-2 3 0 0,-4 1-240 0,1 3-48 16,-1 5-128-16,2-1 192 0,1 1-64 0,2 2 0 15,7 3-128-15,2-4 192 0,2 0-192 0,5-3 144 16,3-1-144-16,7-3 128 0,4 0 0 0,5 0 0 16,2-2 0-16,7-1 0 0,2-3 112 0,5-1 16 15,3-5 0-15,-1-2 0 0,2-2-256 0,4 1 176 16,-3 0-176-16,15-4 160 16,-3 1-1984-16,-4 0-400 0,-5-3-80 0</inkml:trace>
  <inkml:trace contextRef="#ctx0" brushRef="#br0" timeOffset="2924.01">5758 17322 27359 0,'0'0'1216'0,"9"0"240"0,4-3-1168 0,0 2-288 0,-1-1 0 0,1 2 0 16,2 2 1520-16,-1 0 240 0,0 3 48 0,-1 0 16 15,0 3-912-15,-3 2-176 0,-1 3-32 0,-3 0-16 16,-3 2-192-16,-3 3-48 0,-3 1 0 0,-5 2 0 16,-4 4 64-16,-5-3 16 0,-2 5 0 0,-3 0 0 15,-2 1-112-15,0-4-32 0,0-1 0 0,2 0 0 16,3-2-128-16,3-2-48 0,1-2 0 0,3-1 0 16,3-3-208-16,4 0 128 0,3 0-128 0,4-5 0 15,4 1 256-15,5-4-64 0,1 0 0 0,9 1 0 0,2-5 64 16,2-1 0-16,3-1 0 0,2-3 0 0,2 1-256 0,1-1 176 15,0 1-176-15,12-8 160 16,-6 5-1824-16,-2-4-352 0,-8 1-80 0</inkml:trace>
  <inkml:trace contextRef="#ctx0" brushRef="#br0" timeOffset="3520.62">6656 17047 15663 0,'0'0'1392'16,"0"0"-1120"-16,0 0-272 0,0 0 0 0,0 0 1728 0,0 0 272 15,0 0 64-15,0 0 16 0,11 6-160 0,2 1-16 16,3-5-16-16,2 1 0 0,2-3-816 0,5-1-176 16,1-1-16-16,1 0-16 0,1-5-208 0,1 1-32 15,2 1-16-15,-2-4 0 0,0 1-96 0,-1-2-32 16,-2 3 0-16,-2-5 0 0,-4 5-144 0,-2-4-16 16,-4 4-16-16,-1-2 0 0,-6 2-112 0,-2-1 0 15,-2 0-16-15,-6 0 0 0,-2-2 0 0,-4 3 0 16,-2-4 0-16,-4 5 0 0,-5 0-48 0,-2 3 0 15,-4 3 0-15,-3 4 0 0,-4 4-128 0,-3 0 0 16,-1 5 0-16,2 4-176 0,1 0 176 0,2 6-128 16,3 5 128-16,3-1-128 0,3 2 128 0,4-2 0 15,3 1 0-15,4 1-128 0,6-3 128 0,3 2 0 16,6-4 0-16,3 1 0 0,3-1 0 0,5-2 176 16,4-3-176-16,3 0 192 0,5-3 32 0,3 1 16 15,3-4 0-15,12-1 0 16,0-1-560-16,-5-8-128 0,-3-3 0 0,-12-1-11264 15,1-1-2256-15</inkml:trace>
  <inkml:trace contextRef="#ctx0" brushRef="#br0" timeOffset="3858.42">7417 16621 25103 0,'0'0'1104'0,"0"0"240"0,0 0-1072 0,0 0-272 16,-5 0 0-16,5 0 0 0,0 0 1600 0,0 0 272 15,4-5 48-15,3 1 16 0,5-2-768 0,3 1-144 16,4 0-48-16,3-4 0 0,1 2-560 0,1 2-112 16,1-2-32-16,2 0 0 0,1 2-128 0,-1-2-16 15,-2 2-128-15,-1 0 192 0,-1-1-192 0,-1 4 0 16,-3-2 128-16,-2 3-128 16,-1 0-1536-16,-2-1-368 0,-4 1-64 0</inkml:trace>
  <inkml:trace contextRef="#ctx0" brushRef="#br0" timeOffset="4271.03">8115 16105 25743 0,'5'-10'1136'0,"1"2"240"16,-1-1-1104-16,3 2-272 0,2-1 0 0,3 2 0 0,-2-3 1216 0,5 4 176 16,0 0 32-16,2 0 16 0,0 3-496 0,1 2-112 15,0 0 0-15,-3 4-16 0,2 4-400 0,-3-1-80 16,-2 6-16-16,-3 1 0 0,-2-2-160 0,-3 4-32 16,-1 6-128-16,-4-2 192 0,-4-1 112 0,-1 1 16 15,-7 3 0-15,0 1 0 0,-5-1 64 0,-1 0 0 16,-1 0 16-16,0 4 0 0,-1-7-112 0,1 0-32 15,0 0 0-15,2-4 0 0,3 1 64 0,3-2 0 16,-1 0 0-16,6-3 0 0,1-1-32 0,4 0 0 16,3-3 0-16,3 2 0 0,4-2 48 0,5 1 16 15,4-4 0-15,4 0 0 0,2 3-128 0,2-5-32 16,1-1 0-16,4-1 0 0,-1-1-192 0,1-1 144 16,-2 1-144-16,0-3 128 0,-1-1-128 0,0-2-224 15,-1 1 48-15,-1 1 16 16,-4-2-1888-16,-2 1-368 0,-2 0-80 0,5-9-13984 0</inkml:trace>
  <inkml:trace contextRef="#ctx0" brushRef="#br0" timeOffset="4572.71">9217 15748 28911 0,'0'0'1280'0,"4"-6"256"0,1-1-1216 0,0 0-320 0,-5 7 0 0,0 0 0 16,4-7 1344-16,-3 2 224 0,-1 5 32 0,0 0 16 16,0 0-768-16,-5 5-144 0,-1 3-48 0,-2 5 0 0,-2 3-224 15,0 3-48-15,-2 3-16 0,2 2 0 16,1 0-176-16,0 5-48 0,0 1 0 0,2 0 0 0,0 3-144 0,2 0 0 16,1 3 0-16,2-4 0 0,1-2 0 0,-1 1 0 15,2-5 128-15,2 3-128 0,1-2 0 0,1 1 0 16,1-2 0-16,0-2 0 0,-1-4-208 0,4-1-32 15,-1-1 0-15,1 0 0 16,-2-6-1680-16,1-3-352 0,-2 1-64 16,-5-10-12256-16</inkml:trace>
  <inkml:trace contextRef="#ctx0" brushRef="#br0" timeOffset="4752.3">8716 16082 30399 0,'0'0'1344'0,"9"-5"288"0,4-4-1312 0,5 2-320 16,6-1 0-16,4-1 0 0,3 4 1616 0,5-1 256 15,5-2 48-15,3-1 16 0,3 2-800 0,0 1-176 16,4 0-16-16,1 0-16 0,-1 1-560 0,0-2-112 16,-3 3-32-16,-1 2 0 0,-2 1-224 0,-1-1 0 0,-4 1 0 0,-2 0-12336 15,-3 1-2384-15</inkml:trace>
  <inkml:trace contextRef="#ctx0" brushRef="#br0" timeOffset="8858.87">32906 2011 10127 0,'0'0'896'0,"0"0"-704"0,0 0-192 0,0 0 0 16,0 0 640-16,0 0 80 0,0 0 32 0,0 0 0 16,0 0-176-16,0 0-48 0,0 0 0 0,0 0 0 15,0 0 240-15,0 0 64 0,0 0 0 0,0 0 0 16,0 0-128-16,0 0 0 0,7-5-16 0,-2-2 0 15,-5 7-48-15,3-8 0 0,1-2 0 0,-4 10 0 16,1-9-96-16,0-2-32 0,-1 3 0 0,0 8 0 16,0-11-128-16,0 11-16 0,0-9-16 0,0-1 0 0,0 10-112 0,0-8-32 15,-1-2 0-15,1 10 0 0,-1-8-16 0,1 8-16 16,0 0 0-16,-4-11 0 0,1 0 96 0,-1 3 32 16,1-1 0-16,-1 0 0 0,-1 2-32 0,0-3 0 15,0 0 0-15,-2 1 0 0,3-2-48 0,-1 1-16 16,0-3 0-16,0 0 0 0,0 2-208 0,-1-2 176 15,-1-2-176-15,2 8 160 0,-1-4 0 0,-2 0 0 16,-1-2 0-16,1-2 0 0,-3-2 32 0,1 1 16 16,-1-1 0-16,-11-11 0 0,3 1-64 0,1 7-16 15,2 1 0-15,-1 1 0 0,-1 2 0 0,4-1-128 16,0 2 192-16,0 2-64 0,1 2-128 0,1-2 192 16,3 2-192-16,0 2 192 0,-1-3-192 0,0 5 0 15,1-5 144-15,0 5-144 0,0-4 0 0,0 4 0 0,0-6 0 16,1 2 128-16,-3-1-128 0,0-2 0 0,0 0 0 15,-1 1 0-15,-1-2 0 0,1 0 0 0,-2-2 0 16,-2 1 0-16,0-1 128 0,-1-3-128 0,0 2 160 16,6 7-160-16,0-1 176 0,-3-2-176 0,-1-3 192 0,-2-1-192 15,-1 0 208-15,-1 0-64 0,-1 2-16 0,-17-15 0 16,5 7-128-16,4 6 0 0,3 0 0 0,1 2 128 16,1 2-128-16,1 0 0 0,1 3 0 0,8 0 0 15,-1 4 0-15,-3-6 128 0,0-1-128 0,-4 1 0 16,0 1 0-16,-2-5 0 0,-1 2 128 0,-21-12-128 15,6 2 0-15,5 3 0 0,3 3 0 0,3-1 128 16,-1 1-128-16,-2 2 0 0,1 1 0 0,-1-1 0 16,-2-1 0-16,1-1 0 0,-1-4 128 0,14 9-128 0,-2-2 0 15,-3-3 0-15,-3 0 0 0,-4-2 0 0,-2 4 0 16,-2-3 0-16,-1 4 0 0,-27-11 128 0,10 7-128 16,10 5 0-16,5 1 0 0,3 5 0 0,0-1 0 0,2 3 0 15,0-4 128-15,0 3-128 0,-1 1 0 16,1 0 0-16,0 3 0 0,1 1 128 0,3-4-128 0,2 5 0 15,4-3 0-15,4 3 0 0,1 1 0 0,4 0 0 16,1-3 0-16,3 4 0 0,1-1 0 0,1 1 0 16,8 0 0-16,-11 0 0 0,2-4 0 0,1 1 0 15,0 1 0-15,8 2 0 0,-10 0 0 0,0-1 0 16,-2 1 0-16,2-2 0 0,2-3 0 0,1 3 0 16,-2-1 0-16,0 2 0 0,-1 1 0 0,0-1 0 15,-1-3 0-15,-1 0 0 0,-1 0 0 0,0-1 0 0,-1-3 0 16,-2 1 0-16,-3 3 0 0,-4 1 0 0,-4 2 0 15,-2-3 0-15,-4-2 0 0,0 2 0 0,-2 2 0 0,2 0 0 16,0 0 0-16,3-3 0 0,-1 0 0 0,2 2 0 16,1 3 0-16,0 0 0 0,2-1 0 0,0 0 0 15,1-1 0-15,-3 2 0 0,-2 3 0 0,-1-3 0 16,-5-3 0-16,-1 1 0 0,-3-2 0 0,0 3 0 16,-2 1 0-16,4 0 0 0,1-2 0 15,2 2 0-15,-2 2 0 0,0-1 0 0,-1-1 0 0,-2 2 0 16,-2 1 0-16,0 0 0 0,-2-2 0 0,1 1 0 15,0 1 0-15,1-1 0 0,2 4 0 0,3-1 0 16,2 4 0-16,0 1 0 0,-1 1 0 0,-1-3 0 16,-1-2 0-16,-4 0 0 0,-5-3 0 0,-3 2 0 15,-3 0 0-15,1 2 0 0,-1-4 0 0,5 2 0 16,2 3 0-16,-1-4 0 0,-1 0 0 0,-4 0 0 0,-3-1 0 16,-1 2 0-16,-1 2 0 0,1 3 0 0,4-2 0 0,4 2 0 15,2-1 0-15,-1 1 0 0,2-1 0 0,-4 3 0 16,-3 4 128-16,-3 0-128 0,-1 3 0 0,27-5 0 15,-3 5 0-15,-2 3 0 0,-3 2 0 0,-1 3 0 16,-2-4 0-16,0 3 0 0,-2-2 0 0,-33 24 0 16,11-12 0-16,11-1 128 0,6-4-128 0,6 3 0 15,3-1 0-15,4-2 0 0,1-1 160 0,-2 0-160 16,1 1 192-16,2 0-192 0,2 4 192 0,1-4-192 16,-3-1 192-16,0 1-192 0,-1 0 160 0,1 1-160 15,0-2 128-15,2 2-128 0,-1-3 0 0,2 3 128 16,0 4-128-16,1-1 0 0,1 1 128 0,3 2-128 0,2 0 0 15,-2 1 128-15,-1-2-128 0,1-1 0 16,5-4 0-16,0 3 128 0,1 0-128 0,0-1 0 0,-1-2 144 0,1 2-144 16,0-1 0-16,2 1 0 0,2 1 0 15,0 2 128-15,1 2-128 0,4 2 0 0,-2-4 0 16,2-3 128-16,1-1-128 0,4 0 0 0,1-3 0 0,0 0 128 16,2 0-128-16,-2 2 0 0,2-3 128 0,2 2-128 15,2 0 0-15,1 3 0 0,-4 0 0 0,1-1 128 16,3 0-128-16,1 0 0 0,-1 0 0 0,2-1 0 15,0-4 0-15,3 0 0 0,1-5 0 0,2 2 128 16,2-1-128-16,4-3 0 0,-3-1 128 0,3-1-128 16,-2-1 128-16,3 0-128 0,-1-2 160 0,1 1-160 15,1-2 128-15,-2-2-128 0,-2-3 0 0,1 2 144 16,-1 0-144-16,-1-2 0 0,-1 3 0 0,1-3 0 0,0 1 0 16,2-1 0-16,-2-3 128 0,0-1-128 0,1 2 0 0,3-3 0 15,1 0 144-15,0 0-144 0,6-2 144 0,0-3-144 16,5-3 192-16,1-2-192 0,-2 1 240 15,2 0-64-15,0-1-16 0,1-2 0 16,0 0-32-16,-4-3-128 0,3 4 192 0,0-4-64 0,-1 2-128 0,1-3 160 16,-3 2-160-16,3-2 160 0,-1 4-160 0,1-3 128 15,3 1-128-15,-1-3 128 0,0 3-128 0,0-2 160 16,-2 0-160-16,1-1 160 0,-3-2-160 0,2 0 128 16,-3-1-128-16,-1 0 128 0,0 1-128 0,1 0 0 15,1-2 0-15,-1 2 0 0,0-1 128 0,2 1-128 16,-2-1 128-16,1-2-128 0,2 1 0 0,0-2 0 15,-3-3 0-15,-1-1 0 0,-1 0 128 0,-1 3-128 0,0 3 0 16,-2 0 128-16,-2 2-128 0,-2-1 0 0,0 3 0 16,1-1 128-16,-4-4-128 0,3 5 0 0,0-2 0 15,1-3 0-15,1 2 0 0,0 1 0 0,-1 2 128 0,3-2-128 16,1 3 0-16,-1 2 0 0,0-2 0 0,-1 3 0 16,2-6 0-16,-1 1 0 0,2 2 0 0,-2-2 0 15,-1-2 0-15,0 1 0 0,0 2 0 0,-1 0 0 16,0-3 128-16,-2 2-128 0,3 1 0 0,-1-2 128 15,-1-1-128-15,1 1 0 0,0 3 0 0,-2-3 0 16,2-3 0-16,-1 2 128 0,0-2-128 0,1 2 0 16,-1 4 0-16,2-2 0 0,0 2 128 0,-2 2-128 15,2-3 0-15,-1 5 0 0,-2-5 0 0,0 6 0 16,1-4 0-16,0 3 0 0,-2-2 0 0,0 2 0 0,-1 0 0 16,0 0 0-16,-1 2 0 0,0-4 0 0,-1 1 0 15,1 2 0-15,1-2 0 0,0 4 0 0,0-1 0 16,2-1 128-16,-1 3-128 0,0 2 0 0,-1 0 0 0,1 0 0 15,-1 1 0-15,2 0 0 0,2 3 0 0,1 1 0 16,0 3 0-16,-1-4 0 0,0 1 0 0,0 1 0 16,-1 2 0-16,3-2 0 0,1 4 0 0,-1-3 0 15,0 0 0-15,-1 3 0 0,0-2 0 0,1 3 0 16,0-1 0-16,-2 3 0 0,0-1 0 0,0 3 0 16,1 2 0-16,-1 1 0 0,0-1 0 0,1 1 0 15,0-1 0-15,1 1 0 0,2 0 0 0,-2 0 0 16,-1-4 0-16,0-1 0 0,-2 2 0 0,2-5 0 15,1 0 0-15,2 0 0 0,-1 0 0 0,1 0 0 16,0 0 0-16,-3 0 128 0,1-2-128 0,-1-2 0 0,4 0 0 16,-2 3 128-16,-1-3-128 0,1 4 0 0,-4 0 0 15,3-3 128-15,-2-1-128 0,0-2 0 0,-1 3 0 0,0 1 0 16,-1-2 0-16,-1-1 0 0,-1 2 128 0,0 0-128 16,-1-3 0-16,1 2 0 0,0 1 0 0,0 1 0 15,0-4 0-15,-1 5 0 0,1-2 0 0,0 0 0 16,0 1 0-16,0-2 0 0,-1 2 0 0,2 3 0 15,2-3 0-15,0 5 0 0,1-3 0 0,1 2 0 16,1 2 0-16,0-3 0 0,-1 0 0 0,2 3 0 16,2-2 0-16,0 3 0 0,-2-1 0 0,-1 0 0 15,-2-1 0-15,2 2 0 0,-1 3 0 0,2-3 0 16,-2-4 0-16,3 3 128 0,-3-4-128 0,0 3 0 16,-2 0 0-16,3-5 0 0,0 4 128 0,3-5-128 0,-3 3 0 15,3-3 0-15,1 2 0 0,-1 1 0 0,-1-2 0 16,4 2 0-16,0-2 0 0,-1 3 128 0,1-3-128 0,-1 4 0 15,1-2 0-15,1 1 0 0,-1-4 0 0,0 2 0 16,-1-3 128-16,-3 1-128 0,4 2 0 0,-1-3 0 16,0 0 0-16,2 1 0 0,-2-1 0 0,0-1 0 15,-2 0 144-15,3 1-144 0,1-1 128 0,-1-3-128 16,-4 2 128-16,2-2-128 0,-3-1 128 0,2 0-128 16,-2-1 128-16,-1 1-128 0,1 0 128 0,-1-2-128 15,0 1 160-15,-10 1-160 16,2 0 144-16,5 0-144 0,0 0 128 0,3 0-128 0,2 0 128 0,-2 0-128 15,3 0 0-15,17-1 128 0,-4-5-128 0,-6-1 0 16,-1 0 0-16,-2-4 128 0,-2 4-128 0,0-2 0 16,1 1 0-16,2-2 128 0,0 1-128 0,-13 2 0 0,4 0 0 15,2-3 0-15,2 1 0 0,4-4 0 0,3 1 128 0,-1-1-128 16,3-2 0-16,25-18 0 0,-12 2 0 0,-49 31 128 16,0 0-128-16,0 0 0 0</inkml:trace>
  <inkml:trace contextRef="#ctx0" brushRef="#br0" timeOffset="17748.4">5438 3080 16575 0,'0'0'1472'0,"0"0"-1168"16,0 0-304-16,0 0 0 0,0 0 736 0,2-8 96 15,1 0 0-15,-3 8 16 0,0 0 448 0,0 0 96 16,0-10 16-16,0 10 0 0,-10-7-256 0,0 4-64 15,1-2 0-15,-4 2 0 0,-4-1-64 0,1 3 0 16,-2 1-16-16,-2 0 0 0,-4 0-288 0,-3 2-48 16,-2 2-16-16,-3 4 0 0,-2-2-208 0,-4 7-32 15,-3 1-16-15,-2 4 0 0,-2 1-80 0,-1 4 0 16,-2 5-16-16,0 0 0 0,2 3-304 0,-2 4 160 16,-2-1-160-16,-1 2 128 0,4 0 16 0,3 5 0 15,2 6 0-15,5-4 0 0,6 1-16 0,3-2-128 16,6-1 192-16,5 3-64 0,2-6 64 0,6 0 16 0,5-2 0 0,4-1 0 15,4 1 0-15,5-1 0 16,4 0 0-16,6-4 0 0,5-3-16 0,5-2 0 16,4-6 0-16,5-2 0 0,3-2-192 0,2-4 176 15,2-2-176-15,3-5 160 0,-2-2-32 0,-1-1-128 16,-1-3 192-16,0-2-64 0,-1 0-128 0,1 0 0 0,-4-2 0 0,-2-3-176 31,-1 1-1808-31,-4 0-384 0,-5 5-64 0,-4-2-13312 0</inkml:trace>
  <inkml:trace contextRef="#ctx0" brushRef="#br0" timeOffset="18147.48">5508 3870 25631 0,'0'0'1136'0,"5"-5"224"0,1-3-1088 0,1 2-272 15,-1 2 0-15,-6 4 0 0,10-8 480 0,0 3 32 16,-10 5 16-16,9-5 0 0,1-1 448 0,-1 2 96 16,-9 4 16-16,10-3 0 0,-10 3-96 0,13 0-16 15,0 3 0-15,0 2 0 0,-1 4-272 0,0 5-48 16,-1 0-16-16,-1 6 0 0,-1 2-256 0,-1 1-48 16,-3 3-16-16,-3 1 0 0,-3 5 64 0,-3 0 0 15,-2-1 0-15,-2 2 0 0,-3-3 32 0,-3-4 16 16,-3 2 0-16,1-1 0 0,-2-2 16 0,0-3 0 15,1 0 0-15,1 1 0 0,0-4-128 0,2 0 0 16,1-3-16-16,5-3 0 0,1 0-144 0,2-3-32 16,2-4 0-16,3-6 0 0,0 0 0 0,9 7-128 0,3-1 192 0,4-2-64 15,6-4 0-15,4 0 0 16,5 1 0-16,3 0 0 0,2-2-128 0,2 0 128 16,3 1-128-16,-2-3 128 0,0-3-128 0,0 5 0 0,-1-2 0 15,-1-2 128-15,-6-4-384 0,0 0-96 0,-5 0-16 16,-1 2 0-1,-5-4-2864-15,-2 0-576 0</inkml:trace>
  <inkml:trace contextRef="#ctx0" brushRef="#br0" timeOffset="18891.75">6767 3172 13695 0,'0'0'608'0,"0"0"128"0,0 0-592 0,0 0-144 0,0 0 0 0,0 0 0 16,-6 0 1216-16,0 0 192 0,-2 0 64 0,2 1 0 16,6-1 144-16,-7-1 48 0,1-2 0 0,-2 1 0 15,0 1-304-15,-1-2-48 0,0 1-16 0,1-1 0 16,2 0-240-16,-1 2-48 0,1 1-16 0,6 0 0 16,0 0-224-16,-5-1-64 0,5 1 0 0,0 0 0 15,0 0-192-15,0 0-64 0,0 0 0 0,0 0 0 0,0 0-208 0,0 0-48 16,11 1-16-16,5 3 0 0,3 1 16 0,5 3 16 15,5-2 0-15,4 2 0 0,3-3-16 16,2 2 0-16,3 4 0 0,2-3 0 0,1 5-16 0,3 0-16 16,-2-3 0-16,3 1 0 0,-2 2 16 0,0-1 0 15,-2-1 0-15,-2 3 0 0,-3 0-48 0,-2-1 0 16,-4-1 0-16,-3 2 0 0,-5-6 16 0,-2 5 0 16,-4 0 0-16,-3-3 0 0,-2 2 96 0,-2 0 16 15,-2-1 0-15,-5 2 0 0,-2 1 0 0,-2-3 16 16,-4 3 0-16,-2 0 0 0,-2 2 48 0,-5 0 16 15,-3 2 0-15,-5 4 0 0,-4-3-48 0,-4 3-16 16,-4 4 0-16,-3-2 0 0,-3 1-32 0,0 2-16 16,0-4 0-16,-4 2 0 0,1-2-64 0,3 3-16 15,3 0 0-15,0-1 0 0,4-3-144 0,3 3 0 16,1-4 0-16,5-2 128 0,3-1-128 0,4-4 128 16,4-6-128-16,0 1 128 15,11-9-496-15,0 0-96 0,0 0-32 0,12-14 0 16,3-3-1888-16,5-2-384 0,6-1-80 0,6-7-14560 0</inkml:trace>
  <inkml:trace contextRef="#ctx0" brushRef="#br0" timeOffset="19463.7">8775 3279 14735 0,'2'-5'1312'0,"2"-4"-1056"15,1 0-256-15,1-4 0 0,1 2 432 0,-2 1 16 16,-1-4 16-16,-2 2 0 0,1 1 480 0,-3-2 80 15,-2 2 32-15,0 2 0 0,-3-2 224 0,0 5 32 16,-3-3 16-16,0 3 0 0,-2 2-224 0,-1-2-32 16,-3 2-16-16,0 1 0 0,-4 2-96 0,0 1 0 15,-3 1-16-15,-2 2 0 0,-1 3-128 0,-2 1-32 16,0 1 0-16,-4 5 0 0,0 1-240 0,-2 5-48 16,-1 4-16-16,0 4 0 0,0-3-80 0,0 8-16 15,0 0 0-15,4 7 0 0,-1 5-96 0,2 6-32 16,3 0 0-16,2-1 0 0,4-1-128 0,4 1-128 0,3 0 144 0,6-7-144 15,3 0 176-15,6-5-176 0,3-4 192 16,6-2-192-16,4-2 368 0,6-8-48 16,5 0 0-16,4-5 0 0,5 0-32 0,5-4-16 0,3-5 0 0,4-4 0 15,2-6-48-15,1-4-16 0,0-5 0 16,2-6 0-16,-1-1 0 0,3-7 0 0,-2 1 0 0,1-4 0 16,-2-1 224-16,-1-4 32 0,-2-3 16 0,-4-1 0 15,-6-5 96-15,-5 0 32 0,-7-8 0 0,-3 1 0 0,-5-1-80 0,-6 6-16 16,-5 0 0-16,-5 4 0 0,-8 5-240 0,-4 4-48 15,-5 5-16-15,-7 3 0 0,-8 4-208 0,-7 3 0 16,-5 4 128-16,-2 2-128 0,-5 1-160 0,-2 2-80 16,-2 2-16-16,-17-6 0 15,14 7-1584-15,10 0-320 0,9 1-64 0,17 2-10960 16,3 1-2176-16</inkml:trace>
  <inkml:trace contextRef="#ctx0" brushRef="#br0" timeOffset="21094.94">10259 2522 15663 0,'5'-11'1392'0,"-2"7"-1120"15,2-1-272-15,-3 1 0 0,-2 4 1008 0,0 0 144 16,0 0 16-16,0 0 16 0,7-2-400 0,-7 2-80 16,0 0 0-16,0 0-16 0,0 0-16 0,0 0 0 15,0 0 0-15,0 0 0 0,0 0-32 0,0 0-16 16,0 0 0-16,-13 10 0 0,-3-2-48 0,-5 0 0 16,-4-1 0-16,-6-3 0 0,-3 1 64 0,-7 0 16 15,-4-3 0-15,-5 1 0 0,-5-2-160 0,-2-1-48 16,-1-1 0-16,-3 2 0 0,0-2-16 0,-4 0-16 15,-4-2 0-15,-2 1 0 0,-3-2-32 0,-2 2 0 16,2 0 0-16,-2-1 0 0,-3 1-80 0,-5 1-32 0,-5-3 0 16,-2 0 0-16,-3 1-80 0,-4 1 0 0,-6-1-16 0,-3 2 0 15,-1 1-176-15,0 0 0 0,0 0 144 0,-5 3-144 16,-6-2 192-16,2 1-16 0,1 3-16 0,-3 1 0 16,-5-4-32-16,4 2-128 0,5 0 192 0,-1 2-64 15,1 0 0-15,0 0 0 0,0 0 0 0,2-1 0 0,-1 5-128 0,-1-4 0 16,-1 1 144-16,1 2-144 0,3-2 0 0,-1 2 0 15,-1-2 0-15,2 2 128 0,4-2-128 0,2 3 0 16,3-3 0-16,2-1 128 0,0 0-128 0,5-2 0 16,3 1 0-16,5-1 128 0,3 1-128 0,4-4 0 15,1-1 0-15,5 0 128 0,5 0-128 0,5-1 0 16,4 0 128-16,2 0-128 0,3 1 144 0,4-3-144 16,3-1 192-16,3 2-192 0,4-1 256 0,4 1-64 15,1-2-16-15,5 0 0 0,2 0-48 0,3 0-128 16,3 1 192-16,4 0-64 0,2-1 16 0,1 2 0 15,1 0 0-15,2 1 0 0,1 0-144 0,2 1 192 0,-1 0-192 16,5 0 192-16,7 0-192 0,-8 1 0 0,8-1 144 0,-8 3-144 16,1-2 0-16,7-1 144 0,0 0-144 0,0 0 0 15,-7 2 0-15,7-2 0 0,0 0 0 0,-6 9 0 16,1-2 0-16,0 2 0 0,0-3 0 0,0 7 0 16,-1 1 0-16,1 1 0 0,-5 5 0 0,3 3 0 15,-1 0 0-15,-1 8 0 0,-4 0 0 0,-1 7 0 16,4 3 0-16,-5 6 0 0,-2 1 0 0,1 6 0 15,-2 0 0-15,-1 5 0 0,-1-2 0 0,-2 9 0 16,-3 3 0-16,1 5 0 0,-1-2 0 0,0-1 0 16,1 0 0-16,-4 1 0 0,0-5 0 0,-1 3 0 15,-3 0 0-15,0-2 0 0,0-1 0 0,2-5 160 16,-1 0-32-16,1-3-128 0,-2-5 192 0,2 0-64 16,0-2 16-16,5-1 0 0,1-6 0 0,5 0 0 0,1-7-144 15,1-2 192-15,7-5-192 0,0-3 192 0,2-2-32 0,3-6 0 16,4-1 0-16,-2-2 0 0,3-3-160 0,3-3 0 15,-3-11 144-15,6 11-144 0,3-4 0 16,3 0 0-16,3-1 0 0,3 0 0 0,0-1 0 0,4-1 0 16,8-2 0-16,4 1 128 0,4-3-128 0,5-1 0 15,4-1 0-15,4-1 128 0,5-4-128 0,8 5 128 16,7-2-128-16,6 1 128 0,7-1-128 0,1-1 0 16,3 2-128-16,6 3 128 0,5 0 0 0,1 0 0 15,1-2 0-15,1 1 176 0,1 0-176 0,5 1 0 16,3 0 0-16,-1-2 0 0,-1 0 0 0,5 1 0 15,4-3-176-15,0 0 176 0,-4-1 0 0,3 0 0 16,3 0 0-16,1 0 0 0,-1 1 0 0,2-1 0 0,0 1 0 0,2 1 0 16,-4 0 0-16,4 0 0 0,0-1 0 0,3-2 0 15,4 0 0-15,0 0 0 0,0-1 0 0,1 2 0 16,7-5 0-16,-1 3 0 0,2 2 0 0,-2-2 0 16,0-1 0-16,-3 0 0 0,-2 4 0 0,-3 1 128 15,0 0-128-15,-4 1 0 0,-3 0 0 0,-2 2 0 16,-3 3 0-16,-5-2 0 0,-4 2 0 0,1 0 0 15,-4 4 0-15,-4-2 0 0,-3-1 0 0,-5 1 0 16,-2 2 0-16,-1 0 0 0,3 4 0 0,-9-3 0 16,-6 1 0-16,-2-3 0 0,-5 3 0 0,-1-1 0 15,-2 2 0-15,-3-3 0 0,-6 4 0 0,-4-5 0 16,-7 2 0-16,-4 0 128 0,-3-2-128 0,-4-1 0 16,-5 1 0-16,-4-3 128 0,-4 0-128 0,-3 0 0 0,-3-1 128 15,-4 2-128-15,-3-2 128 0,-12-2-128 16,0 0 128-16,9-2-128 0,-9 2 160 0,0 0-160 0,5-10 320 0,-3 1-48 15,0-5 0-15,-2-1 0 0,-2-5-16 16,-1-5 0-16,-3 0 0 0,-1-5 0 0,-3-6-32 0,-1-7-16 16,1-8 0-16,-1-5 0 0,-2-10 16 0,2-3 0 15,-2-3 0-15,0-3 0 0,-2-5-96 0,2-5 0 16,2-6-128-16,2 2 192 0,1-1-16 0,2 2-16 16,1-1 0-16,-1 3 0 0,2 1 48 0,0 6 16 15,0 3 0-15,-1-1 0 0,3 6-48 0,2 0-16 16,1-3 0-16,1 3 0 0,3 5-160 0,2 0 0 15,3 1 144-15,0 4-144 0,5-4 0 0,3 3 0 16,2-3 0-16,3 7 0 0,2 4 0 0,0 9 0 0,0 7 0 16,0 3-128-16,-3 2-112 0,0 6-16 0,-2 6 0 15,-2 4 0 1,-3 6-1568-16,-1 6-320 0,-14 5-64 0</inkml:trace>
  <inkml:trace contextRef="#ctx0" brushRef="#br0" timeOffset="27604.39">4211 17285 3679 0,'-7'5'320'0,"-1"-1"-320"16,0-2 0-16,-1 1 0 0,1-2 2272 0,-1 0 384 15,1 0 80-15,0 1 16 0,0-4-1472 0,4 1-272 16,4 1-64-16,0 0-16 0,0 0-64 0,0 0-16 16,0 0 0-16,0 0 0 0,0 0-272 0,9-2-48 0,2 0-16 0,3 1 0 15,1 0-208-15,3 0-48 16,0-1-16-16,1 0 0 0,1-3 0 0,4 1 0 0,1 1 0 0,1 1 0 15,1-2 64-15,0-2 16 16,-1 1 0-16,1 2 0 0,-3 0 176 0,2 1 32 0,-1-2 16 0,-3 3 0 16,-2 1-224-16,-2 0-64 15,-4 0 0-15,-2 0 0 0,-1-1-128 0,-11 1-128 16,0 0 192-16,0 0-192 0,0 0 416 0,0 0-32 0,-9 2 0 0,-1 2 0 16,-3-2-32-16,-2 1-16 0,-3-2 0 0,-3 2 0 15,-1-1-16-15,-3 2-16 0,0 2 0 0,-2-2 0 16,-1 0 48-16,2-1 16 0,-1 2 0 0,3-1 0 15,0-2-96-15,3 1-16 0,4-5 0 0,4 4 0 16,3-1-32-16,10-1-16 0,0 0 0 0,0 0 0 16,10-5 48-16,1 1 0 0,6-1 0 0,6-1 0 0,3-2-256 15,5 0 176-15,2 3-176 0,3 0 160 0,2-2-160 16,0 1 128-16,1 0-128 0,-1 0 128 16,-2 2 64-16,-2 1 16 0,-2-2 0 0,-3 0 0 0,-3 1 128 0,-6 3 32 15,-3 1 0-15,-5-1 0 0,-5 1-32 0,-7 0 0 16,0 0 0-16,0 0 0 0,-13 2 80 0,-5 3 16 15,-5 2 0-15,-3-3 0 0,-4 2-96 0,-1 0-16 16,-5-2 0-16,0-1 0 0,-1 2-96 0,3 1-32 16,1-1 0-16,4-2 0 0,-2-1-192 0,6 1 128 15,5 1-128-15,4-3 0 0,5-5 0 0,5 0-128 16,3 1-16-16,6-1-12480 16,8-4-2496-16</inkml:trace>
  <inkml:trace contextRef="#ctx0" brushRef="#br0" timeOffset="29441.22">1983 16587 5519 0,'0'0'496'0,"0"0"-496"0,0 0 0 0,0 0 0 15,0 0 1056-15,0 0 112 0,0 0 32 16,0 0 0-16,0 0-800 0,0 0-144 0,-10-1-48 0,10 1 0 15,0 0-208-15,-9 0 0 0,9 0 128 0,-10 0-128 16,10 0 0-16,-9 0 0 0,9 0 128 0,-9 0-128 16,0 0 0-16,9 0 0 0,-9 0 0 0,2 1 0 15,7-1 0-15,-9 2 0 0,1 1 0 0,8-3 0 16,0 0 208-16,-9 4 0 0,9-4 0 0,-8 1 0 0,2 0 288 0,6-1 48 16,0 0 16-16,0 0 0 0,-8 2-80 0,8-2-16 15,0 0 0-15,0 0 0 0,-6 1 96 16,6-1 16-16,-8 0 0 0,8 0 0 0,0 0 32 0,-6 4 16 15,6-4 0-15,0 0 0 0,-9 5 144 0,9-5 48 16,0 0 0-16,-9 2 0 0,2 0-64 0,7-2-16 16,-7 0 0-16,1 0 0 0,-2 0-96 0,8 0-32 15,0 0 0-15,0 0 0 0,0 0-128 0,-7-2-32 16,7 2 0-16,-7-5 0 0,7 5-32 0,-3-6-16 16,3 6 0-16,0 0 0 0,-4-8-16 0,0-2-16 15,1 1 0-15,3-2 0 0,0 11-32 0,0-13 0 16,0 3 0-16,3-4 0 0,-1 0-32 0,1 0-16 0,1-3 0 15,1 2 0-15,0-1-64 0,1-2-16 16,3-4 0-16,-1 2 0 0,1-3-16 0,-2 1 0 16,4-2 0-16,-3 4 0 0,0 2-64 0,1-1 0 15,-1-3-128-15,2 2 192 0,1 2-16 0,2 0-16 16,-2-2 0-16,3-1 0 0,-2-6 0 0,2 1 0 0,1-3 0 0,-1 0 0 16,-1 0 48-16,3-4 16 15,3 0 0-15,3-3 0 0,0-2 16 0,2 1 0 0,1 0 0 16,2 2 0-16,0-1-96 0,-3 2-16 0,1 3 0 0,-2-1 0 15,0-1-128-15,0 3 160 0,-3-2-160 0,0 2 160 16,-1 0-16-16,1-1 0 0,-1-1 0 0,2 3 0 16,2-1-16-16,1-1 0 0,0 0 0 0,2 0 0 15,1-2-128-15,2 0 192 0,1 2-192 0,3-4 192 16,0-2-192-16,4-2 128 0,0 1-128 0,6-1 128 16,3-2-128-16,0-1 192 0,-3 0-192 0,0 3 192 0,-1 0-192 0,1 1 160 15,1-2-160-15,-2 3 160 0,-3 4-160 16,-2 1 128-16,-4 1-128 0,3 0 128 0,-2-1-128 0,1 0 128 15,1 4-128-15,0-2 128 0,-2 2-128 16,0 0 0-16,1-4 144 0,3 0-144 0,4 3 0 0,1-4 144 16,0-5-144-16,3 2 0 0,-2 3 144 0,7-3-144 15,1 1 0-15,2 2 144 0,-3 0-144 0,-2 0 0 16,1 1 144-16,-2 3-144 0,-2 1 128 0,-1 2-128 16,1 2 128-16,-1-4-128 0,2 3 128 0,-1-1-128 15,-2 5 160-15,1-1-160 0,-2 1 128 0,0-1-128 0,5 0 0 16,-2 1 0-16,-2-6 0 0,1 3 128 15,2 4-128-15,1 1 0 0,3-4 0 0,0 1 128 0,1 3-128 16,0 2 0-16,-5 2 128 0,3-1-128 16,-1-2 0-16,0 3 144 0,-2-1-144 0,0 2 0 15,0-1 0-15,0 2 128 0,0 1-128 0,2-2 0 16,-2 2 0-16,2 1 128 0,-1-2-128 0,2 3 0 16,-3-1 0-16,-2-2 0 0,0 4 0 0,3-3 0 15,-3 0 128-15,2 4-128 0,0 6 0 0,0-5 0 0,0 5 0 16,-3-3 0-16,3-2 0 0,0 0 0 0,-1 3 0 0,-3 0 0 15,1-5 160-15,0 3-160 0,1 3 192 0,-1 1-192 16,1 0 0-16,-2-1 0 0,-4 1 0 0,2 1 0 16,-3 0 0-16,-4-1 0 0,-2 1 0 0,-4 0 0 15,-1 0 0-15,-2 1 0 0,-2 0 144 0,-3-2-144 16,-2 0 0-16,-3 1 0 0,-1-3 0 16,-2 4 0-16,-2-1 0 0,-1-1 0 0,-9 2 0 0,0 0 0 15,0 0 0-15,0 0 0 0,0 0 0 0,0 0 0 16,0 0-976-1,-14 7-304-15,-1-2-48 0,-3-3-16 0,-5-1-848 0,4 1-176 0,0 2-48 16,-1-1-12864-16</inkml:trace>
  <inkml:trace contextRef="#ctx0" brushRef="#br0" timeOffset="29859.45">6104 12952 21135 0,'-25'-7'928'0,"8"0"208"0,-2 0-912 0,0-2-224 16,1 2 0-16,0 3 0 0,4-2 832 0,3 2 112 15,1 0 16-15,10 4 16 0,0 0-160 0,0 0-48 16,0 0 0-16,0 0 0 0,0 0-48 0,10-3-16 15,1 1 0-15,6 1 0 0,3-2-32 0,7 3-16 16,3 3 0-16,11-2 0 0,4 0-16 0,3 0 0 0,4-1 0 16,5 2 0-16,4-1-96 0,4 0-32 15,-1 3 0-15,2 0 0 0,4 2 112 0,2-1 16 0,4 2 0 0,-3 2 0 16,-1-2-64-16,-2 3 0 0,-4 2 0 0,-2-1 0 16,-3 4-160-16,-2 1-32 0,0-6-16 0,-20-1 0 15,0 0-64-15,-1 3-16 0,0 2 0 0,-3-1 0 16,-4-1-96-16,-6 1-32 0,-4 3 0 0,-1 7 0 0,-10-2 32 15,-11 5 0-15,-9-2 0 0,-11 5 0 0,-8-1 256 16,-13 1 64-16,-12 2 16 0,-9-3 0 0,-4 1-112 16,-6-2-32-16,0 3 0 0,-7 1 0 0,-6-1-208 15,0-1-48-15,0 2-128 0,4 1 192 16,6-7-704-16,9 4-128 0,7-1-48 16,10 2-13168-16,10-5-2640 0</inkml:trace>
  <inkml:trace contextRef="#ctx0" brushRef="#br1" timeOffset="104694.66">13250 16625 14735 0,'0'0'1312'0,"0"0"-1056"0,0 0-256 0,0 0 0 16,0 0 2224-16,0 0 384 0,0 0 80 0,0 0 0 0,0 0-1008 0,0 0-208 16,0 0-32-16,0 0-16 15,0 0-752-15,0 0-160 0,1 11-16 0,3 3-16 16,4 3-32-16,0 2-16 0,0 1 0 0,6 8 0 16,2 0-112-16,4 7-32 0,-1-1 0 0,3 1 0 0,1 0-32 0,2 0-16 15,-1 2 0-15,2 0 0 0,-1-1-240 0,-1-2 144 16,-1 0-144-16,-4-4 128 0,-1-4-128 0,0 0 128 15,-6-5-128-15,0 0 128 0,-3-2-128 0,0-3 0 16,0-4 0-16,-4-1 0 16,-5-11-1040-16,5 10-240 0,-1-3-64 0,-4-7-12976 0</inkml:trace>
  <inkml:trace contextRef="#ctx0" brushRef="#br1" timeOffset="104991.84">13803 16526 21183 0,'0'0'1888'0,"3"-13"-1504"15,-2 4-384-15,0-1 0 0,-1 10 1264 0,0 0 176 16,0-6 32-16,0 6 16 0,0 0 208 0,0 0 32 16,0 0 16-16,-10 9 0 0,0 5-912 0,-4 5-176 0,0 6-32 0,-1 2-16 15,-2 5 80-15,-2 4 16 0,-4 4 0 0,-2 4 0 16,-3 2-16-16,-3 6 0 0,-3 7 0 0,0 3 0 15,1-1-432-15,1 1-96 0,-1-5-16 0,2-1 0 16,1-1-144-16,2-3 160 0,-1 0-160 0,2-3 160 16,3-8-160-16,1-1 128 0,1-7-128 0,4-1 128 15,3-4-128-15,4-2 0 0,1-5 0 0,-1-2 128 16,4 0-576-16,0-6-128 0,7-13-32 16,0 0 0-16,0 0-2176 0,0 0-432 0,11-17-96 0</inkml:trace>
  <inkml:trace contextRef="#ctx0" brushRef="#br1" timeOffset="105430.16">13986 17314 22111 0,'0'0'1968'0,"0"0"-1584"16,0 0-384-16,0 0 0 0,0 0 1280 0,0 0 192 15,5-4 16-15,-5 4 16 0,14-2-352 0,3-2-80 16,2 2-16-16,4 4 0 0,2 3-224 0,-1-1-32 16,3 3-16-16,0 3 0 0,-3 2-112 0,-4-1-32 0,-3 5 0 0,-5 3 0 15,-1 4-192-15,-4 3-32 0,-6-3-16 0,-2 5 0 16,-4-1 80-16,-5 3 16 0,-4-1 0 0,-5 2 0 15,-4 1-112-15,-5 1-32 0,-4 0 0 0,1-5 0 16,-5 0-96-16,4-4 0 0,0 1-16 0,2-1 0 16,2 1-80-16,2-2-16 0,4-4 0 0,1-3 0 15,3-2-16-15,7-1 0 0,1-3 0 0,5-5 0 16,5-5 48-16,0 0 0 0,7 14 0 0,4-6 0 16,1-3 16-16,6 1 0 0,2-3 0 0,6-1 0 0,3-2-192 15,5 0 192-15,5-1-192 0,0 0 192 0,2-1-192 0,-2 0 0 16,2-3 0-16,-6-2 128 0,-3 4-352 15,-3-2-80-15,-3-4-16 0,-1 0 0 16,-1-4-2512-16,-3 0-512 16</inkml:trace>
  <inkml:trace contextRef="#ctx0" brushRef="#br1" timeOffset="105782.22">14879 16971 20271 0,'-14'-2'1792'0,"14"2"-1424"0,-8-2-368 0,8 2 0 15,-10-3 1888-15,10 3 304 16,0 0 64-16,0 0 16 0,0 0-800 0,0 0-144 0,0 0-48 0,0 0 0 16,0 0-272-16,14 5-64 0,0-1-16 15,3-2 0-15,3-1-96 0,0 1 0 0,2 1-16 0,-6-2 0 16,3 3-352-16,1-1-64 0,2-1-16 0,0 1 0 16,1-2-256-16,-1 0-128 0,-4 0 0 0,-1 1 128 15,-1-2-368-15,-2 0-80 0,-4 0 0 0,-10 0-16 16,0 0-2992-16,0 0-608 0,-15 11-112 0,-10 2-32 0</inkml:trace>
  <inkml:trace contextRef="#ctx0" brushRef="#br1" timeOffset="105944.97">14673 17268 17503 0,'0'0'768'16,"0"0"176"-16,0 0-752 0,0 0-192 0,12 6 0 0,5-3 0 0,2 0 4256 0,1-1 816 15,3-2 176-15,3 1 16 0,3-1-2864 0,4 0-576 16,5 0-112-16,-8 0-32 0,4 0-720 0,5-1-160 15,0 0-32-15,1 0 0 0,-2-1-496 0,-3 2-96 16,-2 0-32-16,-2 0 0 16,-6 0-784-16,-2 0-144 0,-2-1-48 0,-4 1-12240 15,-1 3-2464-15</inkml:trace>
  <inkml:trace contextRef="#ctx0" brushRef="#br1" timeOffset="108411.7">26825 3295 11679 0,'0'0'512'0,"0"10"128"0,0-10-512 0,0 11-128 0,0-11 0 0,-6 11 0 0,-1-2 1072 15,-1 1 192-15,-1-2 32 0,-1 1 16 0,-1-4-128 0,-2 0-32 16,-1 4 0-16,-3-3 0 0,0 0-192 0,-4 2-64 15,-3-4 0-15,1 0 0 0,0-1-64 0,2 0 0 16,-1-6-16-16,-1 1 0 0,4-3 112 0,-2 0 32 16,0-4 0-16,4-3 0 0,0-3-176 0,0-1-16 15,1-2-16-15,1 0 0 0,-1 0-336 0,4-2-64 16,-1-4-16-16,-1-2 0 0,3 0-128 0,0-2-16 16,1-4-16-16,1-1 0 0,2-3-32 0,-1-1 0 15,2-3 0-15,2-1 0 0,0-2-16 0,4 2 0 16,-1-3 0-16,1-1 0 0,1-2-128 0,2 3 0 0,-3-2 0 15,2 0 128-15,1-3-128 0,-1 2 0 0,0 3 0 16,-1-1 0-16,0 0 0 0,-1 1 0 0,0 2 0 0,0 2 0 16,0 1 0-16,0 3 0 0,0 3 0 0,0 0 0 15,0 0 0-15,0 1 0 0,0-1 0 0,1 5 0 16,2 0 0-16,-1 3 0 0,2 0 0 0,0 0 0 16,-1 4 0-16,0-2 0 0,1-1 0 0,0 2 0 15,1 1 0-15,0-2 0 0,-1-1 0 0,1 1 0 16,1-4 0-16,1 4 0 0,-1 0 0 0,2 3 0 15,-1-2 0-15,2 1 0 0,0 0 0 0,0 2 0 16,0-2 0-16,0 3 0 0,0-1-144 0,0 0 144 16,0 0 0-16,2 1 0 0,2-1 0 0,1 4 0 15,0-2 0-15,0 4-128 0,2 1 128 0,2 0 0 0,1-2 0 16,3 3 0-16,-1 1 0 0,2-1 0 0,-1 4 0 16,-1-2 0-16,0 1 0 0,0-1 0 0,1 0 0 0,0-1 0 15,0 0 0-15,1-3 0 0,0 2 0 16,0 0 0-16,0-5 0 0,0 4 0 0,-1 1 0 0,2-1 0 15,-4 1 0-15,3 3 0 0,0-1 0 0,0 1 0 16,-4 3 0-16,1-1 0 0,0 2 0 0,-1 0 0 16,-1 3 0-16,-3-1 0 0,1 2 0 0,-2 2 0 15,0-1 0-15,0 0 0 0,0 3 0 0,0 1 0 16,-3 2 0-16,3-2 0 0,1 1 0 0,-1 3 0 16,0 2 0-16,2 1 0 0,-1 0 0 0,1 6 0 15,2 0 0-15,-1 0 0 0,-1-3 0 0,2 3 0 0,0 1 0 16,0 0 0-16,-3 4 0 0,1 4 0 15,1-3 0-15,-2 4 0 0,0-2-128 0,1 4 128 0,-2-5 0 16,0 3 0-16,1-4 0 0,-2 0 0 16,-1-1 0-16,1-4 0 0,0-1 0 0,-1-1 0 0,2-1 0 0,2 2 0 15,-4 0 0-15,1-1 0 0,0 3 0 0,-1-6 0 16,1 1 0-16,-1-1 0 0,-1 1 0 0,1-1 0 16,-1-1 0-16,2 2 0 0,-3 1 0 0,3 0 0 15,-3-1 0-15,0-2 0 0,0-2 0 0,0 2 0 16,-1 2 0-16,0-3 0 0,1-1 0 0,0 2 0 15,1-3 0-15,-1 3 0 0,0 1 0 0,1 0 0 16,2-2 0-16,0 1 128 0,1 0-128 0,0-4 0 16,-2 2 0-16,1-3 0 0,0 2 128 0,2-1-128 15,-1 0 0-15,3 0 0 0,0-1 128 0,1-3-128 16,1 3 0-16,-1-3 144 0,0-1-144 0,1 1 128 0,0 0 0 16,-1-1-128-16,0 1 192 0,-1 1-64 0,4-4 0 0,-2-1 0 15,-1-1 0-15,1-1 0 0,0-1-128 0,0-1 192 16,-1 0-192-16,-1 1 192 0,0-1-192 0,-1 3 192 15,1-1-192-15,1-1 192 0,1 0-192 0,-5 1 128 16,1-3-128-16,-1 1 128 0,0 1-128 0,1-1 0 16,0 2 144-16,1-2-144 0,-1-2 0 0,0 3 128 15,2-1-128-15,1 1 0 0,-1 0 128 0,1 0-128 16,0-1 160-16,1 2-160 0,3-3 144 0,-2 2-144 16,-2-1 128-16,3 1-128 0,0 0 0 0,0-1 128 15,2-3-128-15,1 3 0 0,-1-1 0 0,1 0 0 16,1-2 128-16,-1 2-128 0,0 0 0 0,-1 0 0 0,-2-2 0 15,1 2 128-15,1 0-128 0,0-1 0 0,0-1 0 16,1-1 0-16,0-1 0 0,0 0 0 0,-1 0 128 0,0-1-128 16,-2 4 0-16,0-2 128 0,-1 2-128 0,0-1 128 15,1 3-128-15,-1-2 0 0,-1 0 0 0,1 2 128 16,1-1-128-16,-1 0 0 0,1 2 0 0,0 1 0 16,1-2 0-16,-1 0 0 0,1 2 0 0,1 0 0 15,1 0 0-15,0-2 0 0,-1-1 0 0,1 3 0 16,3 0 0-16,-3 1 0 0,0 0 0 0,-2 0 0 15,-2-2 0-15,0 2 0 0,0 0 0 0,0 0 0 16,0-2 0-16,2-1 0 0,-1 1 0 0,2-3 0 16,3 0 0-16,-3 0 128 0,1-6-128 0,1 4 0 15,2 0 0-15,1-1 0 0,1 0 128 0,2-2-128 16,-1 2 0-16,-1-2 0 0,1 4 0 0,-2-2 0 16,-2 2 0-16,-2-1 0 0,-2 1 128 0,0 1-128 0,-1 1 0 15,2-5 0-15,-3 3 0 0,1-3 0 0,-3 3 0 0,1 0 0 16,0-2 0-16,0 0 0 0,1-5 0 0,0 2 0 15,3 1 0-15,-1-3 0 0,-2 3 128 0,2-3-128 16,1-2 0-16,0 1 128 0,-2 1-128 16,2-1 0-16,1-1 0 0,0-2 0 0,2-1 0 15,-2 2 0-15,-2-2 128 0,-1 0-128 0,1-2 0 0,-1 2 0 16,1 3 0-16,-2 0 0 0,1-4 0 0,-1 1 0 16,0 1 0-16,-1 1 0 0,-1-1 0 0,3 2 0 15,0 0 0-15,1 1 0 0,-2 4 0 0,2 1 0 16,1-4 0-16,-2 4 0 0,3-1 0 0,2 4 0 15,0-3 0-15,1 1 0 0,0-3 0 0,1-2 0 0,-1 0 0 16,1-1 0-16,1 2 0 0,0-2 0 0,-1 1 0 16,0 0 0-16,-1 2 0 0,2 2 0 0,-1-3 0 0,-2 3 0 15,0-3 0-15,-1 3 0 0,1-3 0 0,0 0 0 16,2 2 0-16,-2-3 0 0,-1 1 0 0,2 2 0 16,0 0 0-16,-1 2 0 0,-3-2 0 0,3 4 0 15,0-3 0-15,4 3 0 0,-2-1 0 0,-12 2 0 16,4 1 0-16,5 1 0 0,1-5 0 15,5 3 0-15,-2 1 0 0,3-1 0 0,0-1 0 0,22-1 0 16,-9 5 0-16,-7-1 0 0,-4 2 0 0,-2-2 0 16,-3 2 0-16,-1 1 0 0,-2 0 0 0,-1 1 0 15,2 2 0-15,-1-1 0 0,2 1 0 0,-12-2 0 16,-1 3 0-16,5 0 0 0,-2 2 0 0,0-1 0 0,-3 3 0 16,3 2 0-16,0 3 0 0,13 11 0 15,-3 3 0-15,-1-2 0 0,-2 3 0 0,0 0 0 0,-3 3-144 16,-1-2 144-16,-1-3 0 0,-20-26 0 0,0 0 0 0,0 0-128 15,0 0 128-15,0 0 0 0,0 0 0 0,0 0 0 16</inkml:trace>
  <inkml:trace contextRef="#ctx0" brushRef="#br1" timeOffset="112318.69">16295 16471 4607 0,'0'0'400'0,"-7"1"-400"16,-2-1 0-16,9 0 0 0,-10 0 1920 0,0 0 288 16,2 0 64-16,8 0 16 0,-10-1-1008 0,1 0-192 15,2 0-32-15,7 1-16 0,-11-2 80 0,11 2 16 16,-7-3 0-16,7 3 0 0,0 0-48 0,0 0-16 16,0 0 0-16,0 0 0 0,0 0-144 0,0 0-32 15,7-9 0-15,7 4 0 0,4-6-288 0,3 5-64 0,3-4-16 0,2 4 0 16,2-3-112-16,4 2-32 0,2-3 0 0,2 2 0 15,0 2-32-15,-2 0-16 0,2 2 0 0,-2 4 0 16,-2 4 32-16,-4 2 0 0,-3 0 0 0,-7 6 0 16,-4 2-208-16,-4 4-32 0,-6 3-128 0,-4 1 192 15,-4-2-48-15,-7 6-16 0,-8 2 0 0,-3 1 0 16,-6-1 64-16,-1 1 16 0,-2-5 0 0,1 3 0 16,-1-2-80-16,3-1-128 0,0 1 176 0,4-5-176 15,2-1 144-15,6-2-144 0,2-2 0 0,5-2 144 16,3-1-144-16,6 2 0 0,5-1 0 0,4 0 0 15,3 1 128-15,5 2-128 0,5 1 0 0,0 0 128 16,3 5-128-16,0 3 0 0,-1 0 0 0,2 4 0 16,-1-4 0-16,-1 3 0 0,-4-1 128 0,-2 3-128 0,-2-2 0 15,-5 2 0-15,-5-5 0 0,-3 2 0 0,-3-3 240 16,-4 3 16-16,-2-5 0 0,-3 1 0 0,-4-2 336 0,-2 0 80 16,-4-2 16-16,-4 0 0 0,-1-1-48 0,-4-1-16 15,-1-5 0-15,-4 2 0 0,-1 0-272 0,-1-2-48 16,-3-4-16-16,5 2 0 0,-3-4-160 15,2-1-128-15,1-2 144 0,1-5-144 0,3-3 0 0,3-1 0 16,5-4-176-16,3-2 176 16,5 0-1920-16,6-6-256 0,3-6-48 0,8 0-14480 0</inkml:trace>
  <inkml:trace contextRef="#ctx0" brushRef="#br1" timeOffset="112679.64">17712 16893 13823 0,'0'0'1216'0,"5"-5"-960"0,1 0-256 0,1 1 0 15,-1-1 1280-15,0 1 224 0,-1-1 32 0,-5 5 16 16,7-2-32-16,-7 2-16 0,0 0 0 0,0 0 0 15,0 0-208-15,0 0-32 0,0 0-16 0,-8 1 0 16,-1 1-416-16,-3 6-96 0,-4 2-16 0,-1 3 0 16,-5 0-32-16,-2 3-16 0,-3 3 0 0,-1 4 0 15,-2 1-64-15,-1 6-16 0,1-5 0 0,2 3 0 16,0-1-128-16,3 2-16 0,4-4-16 0,4 3 0 16,3-6-208-16,5 1-32 0,3-2-16 0,4 0 0 15,2-4-176-15,3-1 192 0,5-1-192 0,3-1 192 0,2 0-192 0,2-1 192 16,3-4-192-16,1 1 192 0,0-5-192 0,4 0 0 15,-1-3 0-15,8 0 0 16,-2-4-1920-16,-2 0-320 16,-3-2-64-16,-8 2-16 0</inkml:trace>
  <inkml:trace contextRef="#ctx0" brushRef="#br1" timeOffset="113015.64">17911 17423 30351 0,'0'0'1344'0,"0"0"272"0,8 0-1296 0,1 1-320 15,1 1 0-15,2-1 0 0,-1 0 1040 0,0 3 144 16,1 0 32-16,-3 2 0 0,1-1-704 0,-2 4-144 16,-2 3-32-16,-2-2 0 0,-2 4-80 0,-2 2 0 15,-1 1-16-15,-3 2 0 0,-3 1 16 0,-4 3 0 16,-3 1 0-16,-2-1 0 0,-2 0 64 0,-1 1 32 15,-3-2 0-15,2-2 0 0,0-1 96 0,1-1 0 0,2 0 16 0,3-3 0 16,3-5-96-16,2 0-32 0,2 2 0 16,5-5 0-16,1 1-80 0,1-8 0 0,7 8-16 0,3-4 0 15,3-1 80-15,5 0 32 0,4-3 0 0,2 0 0 16,2-1-128-16,2 1-32 0,0 1 0 0,0-1 0 16,0 0-192-16,-1-1 0 0,-3-2 128 0,-2 2-128 15,-2 0-720-15,-1-1-192 16,-1 1-48-16,-3-2-11728 0,-2 2-2352 0</inkml:trace>
  <inkml:trace contextRef="#ctx0" brushRef="#br1" timeOffset="113655.8">18595 16949 9215 0,'-19'5'400'0,"13"-1"96"0,0 0-496 0,-1 2 0 0,1-1 0 0,1-1 0 16,0 1 2560-16,5-5 400 0,0 0 96 0,-2 9 16 15,1-3-1456-15,4 2-272 0,-3-8-64 0,9 4-16 16,2 1-48-16,3-1-16 0,2 0 0 0,2-1 0 0,3-3-352 0,0 0-64 15,2 0-16-15,1 0 0 0,2-1-112 0,0-1-16 16,2-5-16-16,0 1 0 0,-1-1 16 0,1-4 0 16,2 0 0-16,-3 0 0 0,-3-1-176 0,-1 0-16 15,-2 1-16-15,-4-3 0 0,-1 1-208 0,-5 2-32 16,-2-2-16-16,-3-1 0 0,-3 0 16 0,-3 1 16 16,-1 1 0-16,-5-2 0 0,-2 6-16 0,-4-1-16 15,-2 4 0-15,-5 2 0 0,-4 2-176 0,-4 5 160 16,-2 1-160-16,-3 8 160 0,-3 2-160 0,-2 5 0 15,-1 2 0-15,0 6 0 0,-2 0 0 0,3 2 0 16,6 4 0-16,-1-1 0 0,5 2 0 0,4-3 0 16,7-2 0-16,4 1 0 0,5-4 0 0,4 1 0 15,4-4 0-15,6 1 0 0,2-2 192 0,5-3-64 16,5 1 0-16,4-3 0 0,3-3 0 0,5-1 0 16,2-4 0-16,3-1 0 0,2-7-128 0,0 0 160 15,0-4-160-15,-1 0 160 16,3 1-1472-16,-3-3-288 0,-4-3-64 0,-1 1-15152 0</inkml:trace>
  <inkml:trace contextRef="#ctx0" brushRef="#br1" timeOffset="114087.27">19340 16247 16415 0,'-11'0'720'0,"11"0"160"0,0 0-704 0,-5-2-176 16,1-2 0-16,4 4 0 0,0 0 1616 0,0 0 304 16,0-6 48-16,4-1 16 0,2 5-400 0,3-2-80 15,1 2-16-15,3-5 0 0,2 1-528 0,4 1-128 16,4-2 0-16,2 1-16 0,2 0-320 0,1-3-64 0,1 4-16 0,2-2 0 15,-1 1-160-15,0 1-16 16,-4 1-16-16,-2-1 0 0,-2 2-224 0,-2 2 128 0,-2 1-128 0,-5 0 0 16,-3 0-224-16,-2 1-144 0,-3 6-16 0,-5-7-16 31,0 0-2544-31,0 0-512 0</inkml:trace>
  <inkml:trace contextRef="#ctx0" brushRef="#br1" timeOffset="114495.3">19950 15827 20559 0,'0'0'896'0,"8"-4"208"0,1-4-880 16,1 4-224-16,3-1 0 0,1-1 0 0,1 1 1152 0,3 1 192 15,2-2 48-15,3-1 0 0,4 5-320 0,-1-1-64 16,0 1-16-16,-1 1 0 0,-1 1-320 0,-1 1-64 16,-1 3-16-16,-3-1 0 0,-3 3-144 0,-2 1-16 15,-3 1-16-15,-5 4 0 0,-2 1-416 0,-4 0 128 16,-4 3-128-16,-2 2 0 0,-5 1 0 0,0 4 0 0,-3-2 0 0,0-1 0 16,-1-1 176-16,1 1 144 15,0 3 48-15,0-1 0 0,0-3 112 0,2-3 32 16,0-2 0-16,0 0 0 0,5 0-80 0,2-1-16 15,-1-5 0-15,6 3 0 0,0-2-160 0,7 2-16 16,0-4-16-16,4 0 0 0,0-2 64 0,6-1 16 0,-1 1 0 0,4 0 0 16,3-3-128-16,1-1-32 0,1 0 0 0,0 1 0 15,2-2-144-15,-2-2 0 0,-2 1 144 0,0 0-144 16,-3 1 0-16,3 0-320 0,-3-3 64 0,0-1 16 16,-4 2-1872-1,2 1-368-15,-3-2-80 0,0 0-12224 0</inkml:trace>
  <inkml:trace contextRef="#ctx0" brushRef="#br1" timeOffset="114789.55">21149 15692 15663 0,'-5'-19'1392'0,"5"13"-1120"0,0-2-272 0,0 2 0 0,0-1 1952 0,0 0 336 16,0 0 64-16,0 7 16 0,0 0-288 0,0 0-48 15,0 0-16-15,-8 3 0 0,-2 3-1056 0,-1 6-224 16,-2 5-32-16,-4 2-16 0,2-1-368 0,-1 5-64 16,-1 5 0-16,2 5-16 0,0 4-80 0,1 1-16 15,0 2 0-15,2 4 0 0,3 2-144 0,4-2 160 0,1-6-160 16,4 2 160-16,3-2-160 0,2-1 0 16,1-3 144-16,2 0-144 0,0-2 0 0,3 1 0 15,1-7 0-15,-1 0 128 0,0-3-128 0,2-4 0 16,0-2-176-16,-3-2 176 15,-2-5-1488-15,-1 0-208 0,-7-10-32 0,0 0-12336 0</inkml:trace>
  <inkml:trace contextRef="#ctx0" brushRef="#br1" timeOffset="114941.16">20628 16062 26719 0,'0'-5'2368'0,"4"-2"-1888"0,5 2-480 15,1 3 0-15,6-1 1472 0,5 2 208 0,1 0 48 0,13 2 0 16,4 2-592-16,8-2-112 0,5 1-32 0,7 0 0 15,6 3-384-15,2 2-80 0,3 0-16 0,0 3 0 16,-2 0-384-16,4 1-128 0,-4 2 0 0,-4-3-11328 16,-6 3-2320-16</inkml:trace>
  <inkml:trace contextRef="#ctx0" brushRef="#br1" timeOffset="117320.18">3398 2641 21183 0,'0'0'1888'0,"0"0"-1504"0,0 0-384 0,0 0 0 31,0 0-784-31,11 0-240 0,-11 0-32 0,10 6-16 0,-2 0 1072 0,-3 7 0 16,-2 0 0-16,-2 5 192 0,-1 2 80 0,-1 5 16 15,-3 7 0-15,-3 4 0 0,-3 4 32 0,-2 9 0 0,-5 7 0 0,-5 3 0 16,-3 9 0-16,-4 4 0 0,-4 6 0 0,-4 7 0 15,-5 4 48-15,-4 2 16 16,-1 3 0-16,0 2 0 0,0-3-80 0,0 2-16 0,1 0 0 0,2-2 0 16,-1-3 32-16,2-1 0 0,1-2 0 0,-1-3 0 15,-3-2 160-15,0-7 32 0,1-4 16 0,1-3 0 16,2-6 32-16,3-1 0 0,1-5 0 0,2-3 0 16,3 2-80-16,3-5-16 0,0-5 0 0,4 0 0 15,2-6-208-15,3-1-32 0,2-1-16 0,5-6 0 16,4-8-64-16,2-3-16 0,1-2 0 0,3-2 0 15,1 1 0-15,3-3-128 0,0-14 192 0,7 11-64 0,-1-4 0 16,3-1-128-16,1-1 192 0,4-4-64 16,3-2 48-16,4-3 0 0,5 2 0 0,3-2 0 0,2-1 96 15,3-2 32-15,7 4 0 0,4-1 0 0,5-3-304 0,6-2 0 16,5 2 0-16,1-1 0 0,3 3 128 0,2 4-128 16,4 0 0-16,8-1 0 0,8 1 0 0,-1-3 0 15,1 2 0-15,3-1 0 0,5 2 0 0,3 0 0 16,5-1 128-16,0 1-128 0,0-4 0 0,5 1 0 15,5 2 0-15,-2-2 0 0,1 0 0 0,1 0 0 16,4 0 0-16,2 1 0 0,1-4 128 0,3 1-128 16,1 1 0-16,0 1 0 0,-3-9 0 0,3 6 0 15,1-1 0-15,1 0 0 0,-1-2 0 0,0 3 0 0,2 0 0 16,-4 2 0-16,2 4 0 0,-4 2 0 0,-6 4 0 16,4 0 0-16,3 0 0 0,-3 4 0 0,-5-1 0 15,3 7 0-15,2 2 0 0,-1-2 0 0,-1-2 0 16,2 2 0-16,1 1 0 0,-2-2 0 0,0-2 0 0,0-1 0 15,-1 6 0-15,2-2 0 0,-1-1 128 0,-3-1-128 16,-5-2 0-16,2 3 0 0,-2 1 0 0,1-1 0 16,-10-1 0-16,-3 0 0 0,-4 1 0 0,0-3 0 15,-2 3 0-15,0-1 0 0,-11-2 0 0,-4-2 0 16,1 1 144-16,-2-2-144 0,-1 1 0 0,-2-3 144 16,-3 1-144-16,-3 2 0 0,-3-2 0 0,-3 1 0 15,-4-3 0-15,-1-1 0 0,-2 1 0 0,1 0 0 16,0-3 0-16,-5 0 0 0,-5-4 0 0,-4 0 0 15,-4-1 0-15,-3-2 128 0,-4-2-128 0,-3-5 128 16,-5 2-128-16,-5-4 192 0,-1-4-192 0,-4-1 192 0,0-5 128 16,-3 1 16-16,-2 0 16 0,1-6 0 0,-2-4 144 15,1-4 16-15,-1-1 16 0,3-3 0 0,-1-7-256 16,4 1-48-16,4-5-16 0,1-7 0 0,2-3-208 16,3-6 0-16,2-5 128 0,5-7-128 0,3-12 0 0,0-3 0 15,-2-3 0-15,2-6 0 0,0-4 0 0,2-1 0 16,2-2 0-16,1 3 0 0,-2 1 0 0,5 2 0 15,2-5 0-15,2 6 0 0,1-1 0 0,0 2 0 16,0 2 0-16,-4 2 0 0,1-5 0 0,-3 9 0 16,-1 7 0-16,-2 3 0 0,-3 2 0 0,-3 6 0 15,0 3-128-15,0 0 128 0,-5 7 0 0,2 8 0 16,-3 6-128-16,-1 3 128 0,-5 5 0 0,-3 3 0 16,0 4 0-16,-1 2 0 0,-1-1-144 0,-1-1 144 0,-1 0 0 0,-1 0-144 15,-2 8 144-15,-2 0-192 0,1 3 192 0,-4 1-192 16,-3 0 192-16,-2 1-160 0,-1 3 160 0,-3 3-160 15,-3 4 160-15,-1 0-160 0,-3-1 160 0,-1 4-160 16,-1-5 160-16,-5 2-192 0,-5 1 192 0,-3 5-192 16,-2-1 192-16,-3 5-208 0,-3-2 80 0,-4 5 128 15,-5 1-192-15,-7 2 192 0,-5 1-192 0,-4 5 192 16,-5 0-160-16,-4 4 160 0,-6-4 0 0,-5 6-144 16,-4 0 144-16,-5-2 0 0,-7 0 0 0,-3 2-128 15,-3-4 128-15,-6 5 0 0,-8 4 0 0,-5-3 0 16,-4-5 0-16,-8 5-128 0,-4 3 128 0,-3-1 0 15,-4-1 0-15,-4 1 0 0,-6-1 0 0,-6 1-128 16,-5-3 128-16,0 0 0 0,-3 2 0 0,-5 2 0 0,-7-1 0 16,-2-1 0-16,-2 1 0 0,-6-2 0 15,-4 0 0-15,-3 1 0 0,-4-5 0 0,-4 2 128 0,-4 1-128 16,-1 0 0-16,-2-2 0 0,-1 4 0 0,-1 0 0 16,1 1 0-16,-2-1 0 0,2-1 128 0,0-6-128 0,3 3 0 15,2 2 128-15,3-2-128 0,6 2 128 0,10 3-128 16,5-2 128-16,11 3-128 0,8-4 0 0,9 4 0 15,10 2 0-15,13-1 128 0,15-4-128 0,15-1 0 16,13-1-128-16,15 1-10816 16,10-4-2144-16</inkml:trace>
  <inkml:trace contextRef="#ctx0" brushRef="#br1" timeOffset="121368.95">15515 7855 10127 0,'-15'-11'448'0,"5"8"96"0,-2 0-544 0,2-1 0 16,1-2 0-16,1 1 0 0,0 1 1296 0,8 4 160 15,0 0 16-15,-6-8 16 0,6 8-352 0,0 0-80 16,0 0-16-16,0 0 0 0,0 0 64 0,0 0 16 16,0 0 0-16,0 0 0 0,0 0-160 0,0 0-48 15,0 0 0-15,0 0 0 0,0 0 112 0,0 0 0 16,0 0 16-16,0 0 0 0,0 0-304 0,2 11-64 15,-2 1-16-15,1-2 0 0,-1 2-272 0,-1 3-48 16,-1-1-16-16,-1 0 0 0,-1 4 256 0,2-4 32 16,-1 4 16-16,-3 2 0 0,-1 7-112 0,1-2-32 15,-2 6 0-15,1-3 0 0,0 2-64 0,0 2-16 0,0 0 0 16,4-3 0-16,-4 1-144 0,3 2-16 0,3 0-16 0,0-2 0 16,0 2-16-16,1 1 0 0,0-1 0 0,1-1 0 15,-1 2-32-15,0 0-16 0,1 2 0 0,2-2 0 16,-2 2-32-16,0-2 0 0,1 0 0 0,0-2 0 15,1 1 112-15,0 0 16 0,1 1 0 0,4 0 0 16,-2-2-32-16,2-1 0 0,-1 2 0 0,2 10 0 0,-2-3-80 0,3 2-16 16,-4-3 0-16,2-1 0 15,-2-3-128-15,2-1 0 0,1-1 144 0,0 0-144 16,1 0 128-16,1-1-128 0,1 0 160 0,-3-7-160 0,0-1 176 0,3 5-176 16,0-3 192-16,-1 5-192 0,1-4 176 0,0 5-176 15,2-3 160-15,1 1-160 0,1 3 176 0,0-3-176 16,1 1 192-16,7 11-192 0,-1-5 192 0,0-3-192 15,-2 1 192-15,0-2-192 0,-2-2 160 0,2-3-160 16,0 2 128-16,-1-3-128 0,0 2 128 0,2-3-128 16,1 4 0-16,2-2 128 0,-1 1-128 0,1 1 160 15,-3-3-160-15,3 0 160 0,0 0-160 0,0-1 0 16,2 1 0-16,0-4 0 0,0 3 0 0,0-1 0 16,0-3 0-16,0 4 128 0,0 0-128 0,-2-2 0 15,-2 0 144-15,0 1-144 0,0-3 0 0,1 1 128 16,2 4-128-16,-1-1 0 0,-2-3 0 0,1 0 128 15,0 1-128-15,3-1 0 0,-1-2 160 0,3 2-32 16,2-2-128-16,-8-5 192 0,2 2-192 0,3 1 0 16,1 0-144-16,1-1 144 0,-1 1 0 0,1 1 0 15,0 2 0-15,12 7 0 0,-4-7 0 0,0 1 0 16,-3-2 0-16,-1 0 0 0,-3-2 0 0,2 0 0 16,0-1 0-16,2 3 0 0,0 0 0 0,2-1 0 0,-1-2 0 15,-1-1 0-15,-2 3 0 0,-1-2 0 0,1-3 0 0,2 1 0 16,-1 0 0-16,1 2 0 0,-1-2 0 15,1 0 0-15,2-1 128 0,0 0-128 0,0 2 0 0,1 0 0 16,0-1 0-16,0 2 0 0,-1-2 0 0,-1 2 0 16,-3 1 0-16,1-2 0 0,3-2 0 0,-2 1 0 0,-2-2 128 0,2 1-128 15,0-1 0-15,2-1 0 0,1 1 0 16,2-4 0-16,-1 1 0 0,-1 2 0 16,3-5 0-16,-3 3 0 0,-2-2 0 0,-1 0 0 0,1 1 0 0,-1-1 0 15,0 4 0-15,0-1 0 16,1-2 128-16,1 3-128 0,0-5 0 0,0 3 0 0,-1-2 0 15,0 2 0-15,0-3 0 0,-2 2 0 0,-1-3 128 0,-1 1-128 16,-2 2 0-16,2-1 0 0,1 1 0 0,1-3 0 16,-1 2 0-16,2-3 0 0,-1 1 0 0,-2 3 0 15,1-1 0-15,0 2 0 0,-1-5 0 0,-1 1 0 16,0 3 0-16,-2 0 0 0,-2 0 128 0,0 0-128 16,-2 0 0-16,-1-3 0 0,0 2 0 0,-1 0 0 15,0 0 0-15,0-2 0 0,-1-1 128 0,-1 0-128 16,1 1 0-16,-2-2 0 0,-1 0 0 0,0 2 0 15,-1-1 0-15,0-1 0 0,0 1 0 0,-2 1 0 16,2-3 0-16,-1 1 0 0,-2 1 128 0,-1 1-128 16,-2-3 0-16,0-2 0 0,-12-1 0 0,11 3 0 15,-11-3 0-15,0 0 0 0,0 0 0 0,0 0-304 16,0 0 64-16,0 0 16 16,0 0-480-16,0 0-80 0,0 0-32 0,0 0 0 15,0 0-1888-15,0 0-384 0,0 0-80 0</inkml:trace>
  <inkml:trace contextRef="#ctx0" brushRef="#br1" timeOffset="121896.72">19408 11384 22111 0,'-28'-10'976'0,"10"3"208"0,-1-1-944 0,1 3-240 16,0-3 0-16,2 3 0 0,0 0 1536 0,5-1 256 15,-2 1 48-15,4 2 16 0,2 1-1024 0,7 2-208 16,0 0-48-16,0 0 0 0,0 0 336 0,0 0 64 15,0 0 16-15,0 0 0 0,0 0-448 0,0 0-96 16,11 6 0-16,2 2-16 0,2-1 80 0,4 1 0 16,1 2 16-16,6 0 0 0,3 4-16 0,3 4 0 15,2 1 0-15,-7-4 0 0,1 4-48 0,5 2-16 16,4 1 0-16,3 1 0 0,4 7-48 0,1-1-16 0,0 1 0 16,1 2 0-16,-2-1-48 0,1-1-16 15,-1 1 0-15,-3 0 0 0,-3-1 0 0,0 0 0 16,2-1 0-16,-5 1 0 0,-2-1-48 0,0-2-16 0,-1 1 0 15,-3-4 0-15,-2 4 64 0,-2-5 0 0,-1-1 0 0,-2 3 0 16,-3-4 32-16,-2-1 16 0,-5 0 0 0,-1-3 0 16,-5 1 16-16,-4 0 16 0,-4-2 0 15,-8 9 0-15,-8-1 48 0,-6-4 16 0,-4-3 0 0,-9-1 0 0,-6-1-112 16,-6-2-32-16,-5 1 0 0,-7 0 0 16,-7-4-112-16,-5 0-16 0,-5 2-16 0,-1-3 0 0,-2 2-176 0,5-2 0 15,1 3 0-15,0-2-176 16,0-1-1488-16,9-1-288 0,7 0-64 15</inkml:trace>
  <inkml:trace contextRef="#ctx0" brushRef="#br1" timeOffset="-189149.74">26377 3096 6847 0,'0'0'304'0,"-10"-4"64"0,0 1-368 0,10 3 0 16,-12-3 0-16,3-1 0 0,9 4 1216 0,-6-9 192 16,0 1 16-16,6 8 16 0,-5-10-48 0,5 10-16 0,-7-8 0 0,7 8 0 15,0 0-224-15,-6-6-32 0,6 6-16 0,0 0 0 16,-8-5-304-16,8 5-64 0,0 0-16 0,-10 3 0 15,1 0-224-15,0 2-48 0,9-5-16 0,-6 9 0 16,-2 3-144-16,3 2-32 0,0 0 0 0,3-4 0 16,-1 3 112-16,3-1 16 0,3 0 0 0,2 2 0 15,2 1 16-15,4 2 16 0,0-1 0 0,2 2 0 16,1-2-128-16,1 1-32 0,1-3 0 0,2 4 0 16,1-1-48-16,2 5-16 0,0-2 0 0,3-1 0 15,2-1 0-15,1 0-16 0,0 0 0 0,3-2 0 16,0 1 176-16,1-1 32 0,3 0 16 0,-2 0 0 15,-2-1-32-15,1 2-16 0,-4-2 0 0,0 0 0 16,-1-3-64-16,-2 1-16 0,0 1 0 0,2-2 0 16,0-3-64-16,0 3-16 0,-2-2 0 0,3 0 0 0,3 1-64 15,3-2 0-15,0 1-128 0,4-1 192 0,0 3-32 0,4-5-16 16,-2 2 0-16,0-4 0 0,1 1 0 0,-3-1 0 16,-2-3 0-16,2 2 0 0,1 0-16 0,2 1-128 15,-1 1 192-15,0-2-64 0,0 0-128 0,-1 2 128 16,6-1-128-16,-3-1 128 0,-2 1-128 0,-1 0 128 15,-2-2-128-15,-2-1 128 0,5 1-128 0,-1-1 128 16,1 0-128-16,3-1 128 0,2 3-128 0,4-3 160 16,0 2-160-16,-1-5 160 0,0 0 16 0,-1-3 0 15,-3-2 0-15,0 4 0 0,-1-3 16 0,0 3 0 16,2 0 0-16,1 1 0 0,1 2-48 0,-1-3 0 16,0 0 0-16,-2 0 0 0,3 0-16 0,-4 2 0 0,-3-3 0 0,2 0 0 15,-2-2-128-15,3 1 0 0,0 1 144 0,1-2-144 16,2-1 128-16,3 2-128 0,2-1 160 15,-1-1-160-15,-3 4 160 0,0 0-160 0,-5-5 160 0,-1 3-160 16,-2 2 192-16,3 0-64 0,1-1-128 0,1-1 192 16,0 1-48-16,2 1-16 0,-1-3 0 0,0 0 0 15,-2 1-128-15,0 1 0 0,-3-5 0 0,-1 3 0 16,-1-3 0-16,-1 1 0 0,-1-2 128 0,2 3-128 16,0-4 192-16,1 3-64 0,0-3 0 0,2 4 0 15,-2-1-128-15,1 0 160 0,1 0-160 0,-2-3 160 16,-1 0-160-16,-1 3 0 0,0-1 0 0,1 1 128 15,0-1-128-15,0 0 0 0,-1-1 0 0,3 1 0 16,-3-1 0-16,4 2 0 0,-2-1 0 0,0 1 0 0,-1-4 0 16,-1 2 0-16,-2-2 128 0,-2 1-128 0,-3-2 0 0,-1-1 0 15,-1-3 0-15,0 6 0 0,3 2 0 0,-2-1 0 16,0 2 128-16,0-2-128 0,-2 1 0 0,0-2 0 16,0 2 0-16,0-1 0 0,-2 2 0 0,0-2 0 15,-1 2 128-15,-1-2-128 0,-2 1 0 0,3-2 0 16,0 1 0-16,-2 1 0 0,1-3 0 0,-3 3 0 15,1-3 128-15,-1 0-128 0,0 2 0 0,2-3 0 16,0 2 0-16,0 1 128 0,-1-2-128 0,2 2 0 16,-4-3 0-16,2-1 0 0,0 0 0 0,-1 2 0 15,-1-1 0-15,0 2 0 0,0-1 0 0,1-1 0 16,1 2 0-16,2 3 0 0,-3-2 0 0,0 3 0 16,-1-4 0-16,-2 3 0 0,1-6 0 0,-1 2 0 0,2 3 0 15,0-1 0-15,-3 1 0 0,0-4 0 0,-1-1 0 0,0 3 0 16,0-3 0-16,0 4 0 15,0 2 0-15,0-2 0 0,-1 1 0 0,2-1 0 0,2 2 0 0,-7 3 0 16,1-1 0-16,3 1 128 0,0 0-128 0,1-3 128 16,2 3-128-16,0 1 0 0,-1-3 0 0,16-4 0 15,-7-3 0-15,-2 2 0 0,-3 0 0 0,0-2-176 16,-1-1 176-16,-2 0 0 0,0-2 0 0,-1-1 0 16,1-1 0-16,-2-1 0 0,-1 1 0 0,0 0 0 15,0-1 0-15,1-1 0 0,-1 0 0 0,3 2 128 16,-1 0-128-16,1-1 0 0,-2 1 0 0,3 2 0 15,0-1 0-15,-8 9 0 0,1-4 0 0,2-2 0 16,0 1 0-16,0-1 0 0,1 1 0 0,1-4 0 16,0-1 0-16,16-19 0 0,-2 6 0 0,-3 1 0 0,-1 2 0 0,-2 3 0 15,1-2 0-15,-3 3 0 0,0-1 0 16,-19 24 0-16,-2 2 0 0,0 0-128 0,0 0 128 0,0 0 0 16</inkml:trace>
  <inkml:trace contextRef="#ctx0" brushRef="#br1" timeOffset="-184332.42">27324 3904 21183 0,'0'0'944'0,"-9"0"192"0,3 1-912 0,6-1-224 15,-9 3 0-15,9-3 0 0,-8 6 400 0,8-6 48 16,0 0 0-16,-6 9 0 0,6-9-192 0,-6 7-16 15,6-7-16-15,-7 7 0 0,7-7 432 0,0 0 96 16,-4 4 16-16,-1 0 0 0,-1 1-80 0,-2-1-16 16,-1 0 0-16,-2-2 0 0,1 3-32 0,-4 1 0 15,-14 2 0-15,1-3 0 0,2-1-64 0,-1-1-32 16,-4-1 0-16,3-2 0 0,2-2-192 0,-3-4-32 16,-4 1-16-16,2-1 0 0,0-4 32 0,1 1 16 0,-1-5 0 15,-4-1 0-15,-1-3-32 0,-1-2 0 0,-1 1 0 0,2-4 0 16,1-7-96-16,-2 2-32 0,3 2 0 0,1-3 0 15,0 1-32-15,2-3-16 0,-1 1 0 0,1-1 0 16,1-3-144-16,-2-1 128 0,1 0-128 0,-2-2 128 16,0-1-128-16,-2-2 0 0,-3 1 0 0,2-2 128 15,2-4-128-15,0 0 128 0,2 1-128 0,1 0 128 16,2-1 32-16,2 1 0 0,4-4 0 0,2 5 0 16,-1 0-32-16,4 2 0 0,0 3 0 0,3-2 0 15,1-3-128-15,2 4 0 0,1 1 144 0,2 0-144 16,3-4 0-16,1-3 0 0,2-2 0 0,0 3 0 15,1 0 0-15,1 1 0 0,1 4 0 0,1-2 0 16,-1-1 0-16,2 4 0 0,-1 2 0 0,2 2 0 0,0-1 0 16,0-1 0-16,-2-1 0 0,4-1-128 0,1 2 128 15,0 1 0-15,0-2 0 0,0 3 0 16,2 1 0-16,3 3 0 0,0-3 0 0,1 3-128 0,0 1 128 16,3 2 0-16,2-4 0 0,1 5-128 0,4-5 128 0,0 2 0 15,-1 1 0-15,1-3-128 0,-1 3 128 0,1 1 0 16,0 5 0-16,0 0 0 0,-1 1 0 0,-2-1 0 15,-1 3 0-15,0 1 0 0,-1 2 0 0,1 0-160 16,0 4 160-16,0-1 0 0,-2-1 0 0,0 1-128 16,2 3 128-16,1-1 0 0,-1 1 0 0,2-2 0 15,-2 6 0-15,5-2 0 0,2 3-144 0,1 1 144 16,1-2 0-16,2 3-144 0,4 3 144 0,2 0 0 16,1 2 0-16,1-1 0 0,-1 0 0 0,0 2 0 0,-3-3 0 15,3 1-128-15,0 0 128 0,-2 2 0 0,1-1 0 16,-1 3 0-16,4 2 0 0,-5-2-128 0,2 1 128 0,2 3 0 15,-1-1 0-15,-2 2 0 0,-1-2 0 0,-4 2 0 16,-2-4 0-16,-2 4 0 0,0-1 0 0,-2 3-128 16,0-4 128-16,0 5 0 0,2 4 0 0,-1-1 0 15,-3 2 0-15,1 0 0 0,-1 1 0 0,1 1 0 16,0 3 0-16,1 2 0 0,1 0 0 0,0 1-128 16,-1 0 128-16,0 2 0 0,-1-4 0 0,0 1 0 15,-3 3 0-15,2-1 0 0,1 0 0 0,-3-2 0 16,0 0 0-16,-2-2 0 0,-1 0 0 0,-2 3 0 15,0-3 0-15,-1 1 0 0,0 0 0 0,0-3 0 16,2 1 0-16,1 3 0 0,-1 0 0 0,0-2 0 0,2-3 0 16,1-1 0-16,0 1 0 0,1-1 0 15,5-1 0-15,-3 0 0 0,1-2 0 0,1 0 128 0,2-1-128 16,-1 3 0-16,-2 2 0 0,4-3 128 0,-3-3-128 16,-1 1 0-16,-3 1 0 0,1-2 0 0,-1-1 0 0,-1 0 128 15,0 2-128-15,1-2 0 0,1-3 0 0,-2 1 0 16,2-3 0-16,1 1 128 0,1-2-128 0,2 1 144 15,-1-3-144-15,6-1 160 0,-1 0-32 0,3 0 0 16,1-3 0-16,0-1 0 0,-1-4-128 0,2 2 160 16,-2-2-160-16,-2 1 160 0,1-1-160 0,-5-3 0 15,2 3 0-15,0 1 128 0,2-2-128 0,-2 0 0 16,-1 1 0-16,3 1 0 0,-1 0 0 0,-1-1 0 16,0-1 0-16,1 3 0 0,2 0 0 0,-2 4 0 15,-1-2 0-15,0-2 0 0,0 0 0 0,0 1 0 0,-3-3 128 0,1 0-128 16,-1 1 0-16,2 2 0 0,-1 0 0 15,2-2 0-15,0-2 0 0,2-1 0 0,0 3 0 0,2 1 0 16,1-1 0-16,0 3 0 0,1 0 0 0,-2-2 0 16,2-5 0-16,1 1 0 0,-2 0 144 0,-2-3-144 15,0 2 0-15,-1-2 0 0,2 1 0 0,1-4 128 16,0 3-128-16,0-2 0 0,2 2 128 0,-2-4-128 16,2 0 0-16,-2 3 144 15,0-2-144-15,1 0 0 0,-1-1 128 0,0-1-128 0,-2-1 0 16,0-3 0-16,-2 1 128 0,0-1-128 0,-1 0 0 0,3-4 0 15,3-2 0-15,2 3 0 0,1 0 128 0,2 1-128 16,3 2 0-16,0-1 0 0,1-1 0 0,-1-3 0 16,0-1 0-16,0 0 0 0,-1-4 0 0,1 2 0 15,0-2 0-15,1 4 0 0,1-3 0 0,2 2 0 16,1 0 128-16,-1-3-128 0,-2 0 0 0,1 0 0 0,-1-5 0 16,-2 1 0-16,-2 4 0 0,-1-1 0 0,-1-2 0 15,3 3 0-15,0-4 0 0,-2 6 0 0,-1 3 0 0,1 0 0 16,1-4 0-16,-2 3 0 0,0 4 0 15,-2-2 0-15,-1-2 0 0,-3 1 0 0,-1 3 0 0,-14 6 0 16,4-1 0-16,2-3 0 16,1-1 0-16,2 0 0 0,2 0 0 0,0 1 0 0,0 1 0 0,23-8 0 15,-10 4 0-15,-6 5 0 0,-4 2 0 0,-2 1 0 16,-1 4 0-16,-2-2 0 0,-2 3 0 0,0-2 0 16,0 3 0-16,3-2-144 0,-1 2 144 0,-8 2 0 15,5 0 0-15,1 1 0 0,4 2 0 0,3-1-128 0,2-1 128 16,0 3 0-16,0 0 0 0,27 0-160 0,-12-1 160 0,-19 2 0 15,-29 0-128-15,0 0 128 0</inkml:trace>
  <inkml:trace contextRef="#ctx0" brushRef="#br0" timeOffset="-178107.81">25869 1733 17327 0,'0'0'768'0,"0"0"160"0,0 0-736 16,0 0-192-16,1-9 0 0,-1 9 0 0,0 0 320 0,0 0 16 16,0 0 16-16,0 0 0 0,0 0 160 0,0 0 16 15,0 0 16-15,0 0 0 0,9 9 0 0,-5 4 0 16,1 1 0-16,-3 4 0 0,1 2-32 0,1 4 0 15,-4 3 0-15,2 3 0 0,-1 0-96 0,3 4-32 16,1 3 0-16,2 1 0 0,-2 1 32 0,1 2 0 16,-1 0 0-16,3-2 0 0,1-3-160 0,3 2-16 15,2 2-16-15,3 0 0 0,1-5-32 0,0 2 0 16,2-1 0-16,3-2 0 0,2-3 160 0,3-3 32 0,1 1 0 16,2-6 0-16,-1 0-64 0,2-2 0 15,0-2 0-15,0-2 0 0,-2-2-64 0,2 2-32 0,2-5 0 0,1 1 0 16,-2-4-16-16,1 1 0 0,2-2 0 0,2 1 0 15,2-6-16-15,1 3-16 0,-1 0 0 0,-1-4 0 16,-1-2-48-16,-1-1 0 0,-1-4 0 0,0 1 0 16,3-2 0-16,-1-3 0 0,-2 1 0 0,4-2 0 15,2 0 0-15,1-5 0 0,0 1 0 0,2-1 0 16,-2-1 0-16,-1 2-128 0,-3-2 192 0,-1-3-64 16,-1-4-128-16,-1 0 192 0,0-1-192 0,-2-4 192 15,0 0-64-15,-1 2-128 0,-2 4 192 0,1 1-64 16,-2 1 0-16,-1 1-128 0,-2-2 192 0,-2 4-64 15,1-1-128-15,-2 0 0 0,-1-1 0 0,0 1 128 16,-2-1-128-16,2 0 0 0,1-2 144 0,2-1-144 0,-1-4 0 16,3 4 0-16,3 0 0 0,0 0 128 0,2-2-128 15,1 3 0-15,-1 2 0 0,-2-1 0 0,1 3 0 0,-1 1 0 16,-5 2 0-16,4 3 0 0,-5-3 0 16,0 4 0-16,0 1 0 0,-1 0 0 0,-3 0 0 0,1 0 0 15,-2 0 0-15,3 0 0 0,1 2 0 0,-1-1 0 16,-1-2 0-16,1 2 0 0,0 0 0 0,-1 1 144 15,1 0-144-15,3 1 0 0,2 4 176 0,-2-2-176 16,2 0 160-16,0 2-160 0,-1-2 128 0,0 1-128 16,-2 3 0-16,1-1 0 0,-2 0 128 0,-1 1-128 15,-1 0 0-15,1 0 0 0,-1-1 0 0,2 1 0 16,2 0 0-16,0 1 0 0,1 0 0 0,1 0 128 16,-1 3-128-16,1 0 0 0,2 1 0 0,2-1 128 15,1-2-128-15,-3 4 0 0,1 0 128 0,1-1-128 0,-3 1 0 16,-1 2 0-16,-1-2 160 0,-2 1-160 0,-1 0 160 15,0 0-160-15,0 3 0 0,1-3 0 0,-1 4 0 0,2-2 0 16,1 2 0-16,0-2 0 0,0 1 128 0,-1-1-128 16,1 1 0-16,-2 4 0 0,-1-2 128 0,-2 0-128 15,-2 0 0-15,-1-1 0 0,-1 3 0 0,-1 0 0 16,-2 3 128-16,0-2-128 0,-1 0 0 0,2-2 0 16,-4 0 0-16,2 1 128 0,2-2-128 0,1 0 0 15,1 0 0-15,0 2 144 0,4 0-144 0,-1-1 128 16,3-2-128-16,2-3 0 0,-1 2 144 0,1-2-144 15,0 2 128-15,1-1-128 0,0 2 160 0,1-3-160 16,0 1 128-16,-2 0-128 0,-2 4 0 0,4-2 144 16,0-6-144-16,-1 1 0 0,-3 1 144 0,0 0-144 15,0 4 0-15,1-3 0 0,-1 3 0 0,2-4 128 0,1 2-128 0,1 0 0 16,1 5 0-16,1 0 0 0,-2-4 0 16,3 3 0-16,1 2 0 0,-1 3 0 0,-3-3 0 0,0 0 0 15,-2-3 0-15,2 4 0 0,0 0 0 0,0 0 0 16,0-3 0-16,1-3 128 0,1 2-128 0,0-4 0 15,2 3 128-15,2-4-128 0,2 3 0 0,1-2 144 16,1 0-144-16,0 1 0 0,0 1 128 0,0-3-128 16,0 2 0-16,-1-2 0 0,-3-1 128 0,2 2-128 15,-3-3 0-15,3 2 0 0,1 0 0 0,1 0 0 16,0 2 0-16,0-1 0 0,0-1 128 0,0-2-128 16,0 1 0-16,1-1 0 0,-4-3 0 0,-1-2 0 15,-1-2 128-15,1-2-128 0,-4 3 0 0,-12 1 160 16,3-2-160-16,1 1 128 0,2 0-128 0,0-2 0 0,2 1 0 15,-1-2 128-15,1-1 16 0,18-4 0 0,-8-4 0 0,-5 0 0 16,-3 2-144-16,0-4 0 0,-1-2 0 0,-4 1 0 16,-3-2 0-16,-1-1 0 0,2-1 0 0,-1-3 0 15,0-4 0-15,3 0 0 0,1-2 144 0,2 0-144 16,1 0 0-16,-11 12 0 0,3-1 0 0,1-1 128 16,1-1-128-16,-1-3 0 0,-1 0 0 0,0 0 0 15,0-3 0-15,14-22 0 0,-5 5 0 0,-7 3 128 16,-6 0-128-16,-4-2 0 0,-2 2 0 0,-6 1 0 15,-4 4 0-15,-2-2-128 0,2 4 128 0,-2 1-128 16,-3 3 128-16,-1-3-128 0,2-3 128 0,-1-5-128 16,-2-4 128-16,1-2-192 0,-2-5 192 0,-1 0-192 15,-3 3 48-15,-1 5 0 0,0 1 0 0,0 5 0 0,-1 5-80 0,0 0-16 16,-2-2 0-16,8 16 0 0,-6-1 80 16,-3-2 16-16,-2-5 0 0,-3 2 0 0,-3-4-64 0,-2 1-16 15,-2-3 0-15,-30-22 0 0,6 10 0 0,3 4 0 16,-1 3 0-16,24 18 0 0,-7-3 96 0,0 0 128 15,-3-3-208-15,-2 0 80 0,-2-1 128 0,0-2 0 16,-2-1 0-16,-39-23-128 0,11 8 128 0,7 8 0 16,9 1 0-16,28 15 0 0,-5-3 0 0,0-4 0 15,-1 4 0-15,-1 0-128 0,2 1 128 0,-1 0 0 16,1 1 0-16,-28-14 0 0,7 3 0 0,9 9 0 16,1-1 0-16,4 1-128 0,-3 2 128 0,-1 1 0 15,2 0-144-15,-1 0 144 0,0-2 0 0,1-1-144 16,3 0 144-16,-3 2 0 0,-2 0-176 0,-1 1 176 0,-4 0-160 0,-3 0 160 15,-2 1-128-15,-1 1 128 0,0 2 0 0,4 5-144 16,6-3 144-16,-1 2 0 0,-1 1-144 0,1-2 144 16,0 4 0-16,20 2 0 0,-7-2 0 0,-3 2 0 15,-3 1 0-15,-2 1 0 0,2-4 0 0,-2 5 0 16,0-1 0-16,-32-2 0 0,6-1 0 0,5 1 0 16,0 1-128-16,2 0 128 0,-3 2 0 15,4 4 0-15,1 1 0 0,5 0 0 0,0 0 0 0,-3 1 0 16,-1-3-144-16,-4 3 144 0,-5 0 0 0,29-2 0 15,-6 1 0-15,-2 2 0 0,1 2 0 0,-5-1 0 16,0 0 0-16,-3 2-128 0,-3-3 128 0,-48 10 0 16,15 1 0-16,15-2 0 0,9-2 0 0,7 2 0 15,5 1 0-15,1 2 0 0,1-1 0 0,-2 4 0 0,-2 2-128 0,0 3 128 16,2 0 0-16,1-1 0 0,3 0 0 16,4-2 0-16,0-2 0 0,0 0 0 0,-2-1 0 0,-1 0 0 15,-1 0 0-15,-3 4 0 0,-5 1 0 0,28-7 0 16,-4 2 0-16,-3 5 0 0,-4 4 0 0,-1-4-128 15,-2 4 128-15,-4-1 0 0,0 2 0 0,-38 23 0 16,13-10 0-16,12-4 0 0,5-1 0 0,6-1 0 16,1 1 0-16,2-3 0 0,1-1 0 0,-1 0 0 15,3 0 0-15,-1-1 0 0,0-2 0 0,1 1 0 16,1-3 0-16,2 0 0 0,2 4 0 0,1-1 0 16,1-3 0-16,3 3 0 0,2 2 0 0,2-1 0 15,1 2 0-15,0-1 0 0,-1 1 0 0,3 3 128 16,1 3-128-16,0-2 0 0,-1-1 0 0,0-2 128 0,2 1-128 15,1-1 0-15,1 2 0 0,-1 0 0 0,2-1 0 16,2-1 0-16,2 2 128 0,0 1-128 0,1 4 0 0,4 1 0 16,0-2 192-16,4 1-64 0,1-1-128 0,3-2 192 15,3-3-16-15,3-2-16 0,0-1 0 0,6 1 0 16,0 3-160-16,5-1 160 0,0-4-160 0,3-2 160 16,0-2-160-16,2-2 0 0,1 3 144 0,2-5-144 15,3-2-256-15,0-3-112 0,0-4-16 0,6-2-15664 16</inkml:trace>
  <inkml:trace contextRef="#ctx0" brushRef="#br2" timeOffset="-142932.64">25783 16687 22111 0,'-13'-1'1968'0,"7"-2"-1584"0,-1-3-384 0,2 2 0 0,0 0 448 0,1 4 16 15,-1-1 0-15,5 1 0 0,-4-1 592 0,4 1 112 16,0 0 32-16,0 0 0 0,0 0-704 0,6 9-144 16,-6-9-32-16,14 15 0 0,0 0-16 0,-5-4-16 15,4-3 0-15,2 6 0 0,3 5 80 0,2 2 16 16,1 5 0-16,0 0 0 0,0 3-48 0,17 21 0 16,-7-5 0-16,-4-5 0 0,-4-6-32 0,-3-1-16 15,-3 0 0-15,-2-3 0 0,-3-4-80 0,-2 0-16 16,-4-3 0-16,0-2 0 0,0-1-48 0,-4-2-16 15,-3 0 0-15,0-3 0 0,-1-6 48 0,2-9 0 16,-4 13 0-16,4-13 0 16,0 0-944-16,0 0-192 0,0 0-48 0,0 0-13856 0</inkml:trace>
  <inkml:trace contextRef="#ctx0" brushRef="#br2" timeOffset="-142632.28">26406 16582 29487 0,'-9'-7'2624'0,"1"-3"-2112"0,-1 1-512 0,0 2 0 15,0 2 640-15,-4 5 0 16,2 0 16-16,1 5 0 0,-2 1 224 0,1 3 32 16,-2 7 16-16,-1 4 0 0,-1 0-464 0,-3 5-80 0,-4 2-32 0,-1 6 0 15,-2 5 64-15,-2 7 16 0,-2 0 0 0,-3 5 0 16,-1 0-64-16,-1 3-16 0,2-1 0 0,0-4 0 15,-4-1-112-15,2-2-32 0,5 1 0 0,3-4 0 16,-2-7-208-16,5 1 176 0,1-2-176 0,4-2 160 0,3 1-160 0,4-8 0 16,0-3 0-16,5-4 128 0,2-4-128 0,3-2-256 15,1-12 64-15,0 0 16 16,0 0-1616 0,13-1-336-16,3-6-64 0,3-5-13296 0</inkml:trace>
  <inkml:trace contextRef="#ctx0" brushRef="#br2" timeOffset="-142317.09">26676 17313 31151 0,'0'0'1376'0,"0"0"288"0,13 0-1328 0,-13 0-336 0,10 1 0 0,-10-1 0 15,9 8 800-15,-3 2 96 0,-1 2 0 0,-1 4 16 16,-4 4-336-16,-3 2-64 0,-2 2 0 0,-4 5-16 15,-3-4-32-15,-4 5 0 0,-1-1 0 0,-4 0 0 16,0 2 16-16,-2-6 0 0,-1-1 0 0,1-1 0 16,0 1-32-16,0 0 0 0,0-3 0 0,4-1 0 15,4 2-32-15,3-3-16 0,2-4 0 0,4 0 0 16,3 0-112-16,3-1-32 0,2-5 0 0,4 0 0 16,4-2 112-16,5-2 16 0,6-3 0 0,2 0 0 15,4-2-96-15,5-3-16 0,4-1 0 0,2 0 0 16,3-5-128-16,-4 2-16 0,-2 0-128 0,-1-1 192 15,1 0-192-15,-2-1 0 0,-3 4 0 0,-2-3 0 16,-4 2-1440-16,1 0-336 16,-3-6-64-16,-4 1-16912 0</inkml:trace>
  <inkml:trace contextRef="#ctx0" brushRef="#br2" timeOffset="-141907.25">27515 16991 9215 0,'0'0'400'0,"-9"0"96"0,0 1-496 0,0 1 0 0,0-1 0 0,0 1 0 16,0 1 3216-16,2 2 560 0,-1-1 96 0,8-4 32 15,0 0-1856-15,0 0-384 0,0 0-64 0,0 0 0 16,9 4-384-16,4-1-64 0,1 1 0 0,5-2-16 16,4-2-432-16,3-2-64 0,5 0-32 0,3 0 0 15,6 1-224-15,0 0-32 0,1 0-16 0,-2 1 0 16,-3 0-144-16,-4 0-16 0,-3 1-16 0,-4 0 0 31,-3 2-1216-31,-8-1-240 0,-14-2-48 0,0 0-13760 0</inkml:trace>
  <inkml:trace contextRef="#ctx0" brushRef="#br2" timeOffset="-141804.58">27472 17236 16575 0,'-23'3'1472'0,"11"-1"-1168"16,2 2-304-16,2-1 0 0,8-3 2560 0,0 0 464 16,0 0 96-16,0 0 16 0,12 1-1216 0,6 3-256 15,3-2-32-15,7-2-16 0,4-2-896 0,5 2-176 16,5 2-32-16,4 2-16 0,2-4-304 0,-1 0-48 15,-3 0-16-15,-2-1-16016 0</inkml:trace>
  <inkml:trace contextRef="#ctx0" brushRef="#br2" timeOffset="-140730.75">29338 16324 7359 0,'-11'-4'656'0,"4"1"-528"0,-3 1-128 0,-1-1 0 0,1 1 2432 0,0-1 464 15,0-2 96-15,1 3 16 0,0-1-976 16,9 3-192-16,-6-4-48 0,6 4 0 0,0 0-352 0,0 0-80 15,0 0-16-15,0 0 0 0,4-9-208 0,4 2-48 16,4 3-16-16,3-4 0 0,4 1-320 0,3 2-64 16,-2-2-16-16,6 2 0 0,-1 1-32 0,2-3-16 15,1 0 0-15,1 4 0 0,1-1-48 0,-2 0-16 16,-1 1 0-16,-10 3 0 0,-1 0-176 0,-1 3-16 16,-1 2-16-16,-2 0 0 0,-3 0-224 0,-3 4-128 15,-2-1 128-15,-4 3-128 0,-4-1 0 0,-4 7 128 16,-2-2-128-16,-2 3 0 0,-5-2 128 0,-2 1-128 0,-3 1 128 0,3-4-128 15,3-3 128-15,4 1-128 16,2-1 128-16,4-1-128 0,1 2 0 0,2-4 0 0,3 3 0 0,4-4 0 16,5 3 0-16,0-1 0 0,3 2 0 0,4 1 0 15,-1-2 0-15,2 4 0 16,-2 0 0-16,-1 0 0 0,-3 0 0 0,-2 2 128 0,-4-1-128 16,0-1 128-16,-5-4-128 0,-1 1 0 0,-5 3-128 0,-5-5 128 15,-1 1 288-15,-6 2 144 0,-2-3 16 0,-3 2 16 16,-1-3 80-16,-2 1 16 0,-2-4 0 0,2 0 0 15,-2 1-192-15,0-1-48 0,-3-2 0 0,2 1 0 16,0-2-192-16,1 2-128 0,0 0 160 0,4-2-160 16,4 1 0-16,5 0 0 0,2-1 0 0,5 2 0 15,8-4-1536 1,0 0-208-16,0 0-48 0,0 0 0 0,0 0-1920 0,14 5-384 0</inkml:trace>
  <inkml:trace contextRef="#ctx0" brushRef="#br2" timeOffset="-140411.2">28755 17267 13823 0,'0'0'1216'0,"-7"0"-960"15,7 0-256-15,-10-3 0 0,2 2 1536 0,8 1 272 0,-10-1 48 0,10 1 16 16,-8-3-272-16,8 3-64 16,0 0-16-16,0 0 0 0,0 0-304 0,0 0-64 15,0 0-16-15,0 0 0 0,0 0-144 0,14 3-32 16,4-1 0-16,6 2 0 0,3-1-48 0,5-1-16 0,6 1 0 0,2-3 0 16,9-2 64-16,0 2 16 0,6 3 0 0,5 0 0 15,2-1-160-15,0 1-48 16,-1-2 0-16,-2 4 0 0,-2-1-160 0,-4-2-32 0,1 3-16 0,-21 1 0 15,1-3-304-15,2 1-48 0,-2-1-16 0,-2-1 0 16,-4 2-192-16,-3-1 0 0,-2-1 0 0,-4-1 0 31,-4 2-736-31,-3 0-240 0,-3 0-48 0,-9-3-16 0,0 0-2528 0,0 0-496 16</inkml:trace>
  <inkml:trace contextRef="#ctx0" brushRef="#br2" timeOffset="-139944.25">28439 18078 12895 0,'-15'-3'1152'0,"6"1"-928"0,-3 0-224 0,2 4 0 15,1 3 3184-15,9-5 592 0,0 0 112 0,0 0 16 16,0 0-1952-16,0 0-400 0,0 0-80 0,13 5 0 15,3-1-448-15,6-4-96 0,2 0-16 0,4 1 0 16,4-4 48-16,5 1 16 0,3-2 0 0,1 2 0 16,2 0-128-16,-1 2-16 0,-2-4-16 0,-5 4 0 15,-3 2-368-15,-1 3-80 0,-3-4-16 0,-3 0 0 16,-2-1-176-16,-5 0-48 0,-1 2 0 0,-1-2 0 0,-2 0-128 16,-2 0 0-16,-1-3 144 0,-11 3-144 0,0 0 0 0,0 0 0 15,10-2 0-15,-10 2 0 16,0 0-1536-16,0 0-208 0,6-8-48 0,-6 8-15840 15</inkml:trace>
  <inkml:trace contextRef="#ctx0" brushRef="#br2" timeOffset="-139707.78">29386 17783 33743 0,'0'0'1488'0,"0"0"320"0,-9-5-1440 0,9 5-368 0,-10 0 0 0,1 4 0 15,0 3 1264-15,-1 2 176 0,-2 5 32 16,3 5 16-16,1 7-640 0,-3 4-128 0,-1 3-16 0,0 3-16 16,1 3-176-16,1 1-48 0,-2 2 0 0,1-3 0 15,-1-3-64-15,2 0-16 0,0 0 0 0,1 0 0 16,0-1-64-16,2-1-32 0,1-4 0 0,0-2 0 16,2-3-144-16,1-1-16 0,0-3-128 0,2-2 192 15,1-5-192-15,1-7 176 0,-1-7-176 0,0 0 160 16,0 0-304-16,13-1-64 0,1-4-16 0,1-8 0 31,1-2-2208-31,2-5-448 0,-1-5-96 0</inkml:trace>
  <inkml:trace contextRef="#ctx0" brushRef="#br2" timeOffset="-138353.17">30821 16678 8287 0,'0'0'736'0,"0"0"-592"0,1-9-144 0,-1 9 0 0,2-12 1872 0,-1 3 352 0,0-1 64 0,-1 10 16 15,3-4-416-15,-1-1-80 0,-2-3-16 0,1 2 0 16,2 2-272-16,-1-1-64 0,-2 5-16 0,4-4 0 16,0-1-224-16,1 2-32 0,-5 3-16 0,9 2 0 15,-1-1-304-15,2 3-64 0,1 5-16 0,3 1 0 16,0 5-256-16,2 3-48 0,-1 2-16 0,1 6 0 0,2 0-16 0,0 7-16 15,0 2 0-15,0 0 0 0,-3 1-64 0,0 0-16 16,-1-2 0-16,0 0 0 0,-1-3-96 16,-1-1-32-16,-1 1 0 0,-3-5 0 0,0 1-64 0,0-4-16 15,-2-1 0-15,0 7 0 0,0-8-144 0,-5-8 0 16,1-4 144-16,-2 2-144 0,0-3 0 0,0 2 128 16,0-2-128-16,0-2 0 0,0-6 0 0,0 0 0 15,0 0-192-15,0 0 64 16,0 0-2000-16,0-12-400 0,0-1-80 0</inkml:trace>
  <inkml:trace contextRef="#ctx0" brushRef="#br2" timeOffset="-138023.92">31443 16574 27007 0,'-4'-14'1200'0,"4"14"240"0,-3-9-1152 0,1 2-288 0,-3 2 0 0,-2-2 0 16,0 2 1328-16,-2 3 208 0,-1-2 32 0,-1 2 16 16,-3 2-368-16,-5 3-64 0,-1 1 0 0,0 7-16 15,-2 5-400-15,-1 6-80 0,-1 0-16 0,-1 5 0 16,-3 3-112-16,0 5-16 0,1 3-16 16,-4 2 0-16,1 5 0 0,-1-2 0 0,1 0 0 0,-2-2 0 15,-1 1-96-15,1-1-16 0,1-6 0 0,1-1 0 16,4-2-128-16,1-1-48 0,3-3 0 0,0-4 0 15,2 0-48-15,1 0-16 0,2-2 0 0,3-3 0 0,3-4-144 16,0-3 0-16,3-2 0 0,0-3 0 0,3 1 0 16,5-8 0-16,0 0 0 0,0 0 0 15,0 0-928-15,0 0-112 0,6-9-32 0,3 1 0 16,3-3-2128-16,0 1-448 0</inkml:trace>
  <inkml:trace contextRef="#ctx0" brushRef="#br2" timeOffset="-137749.7">31729 17291 30399 0,'0'0'1344'0,"0"0"288"0,0 0-1312 0,0 0-320 16,-4 4 0-16,-1 5 0 0,-3 3 1472 0,-1 2 240 15,-2 4 32-15,-2 0 16 0,-1 4-368 0,-1 1-80 0,-16 21-16 0,6-2 0 16,2-6-400-16,3-2-64 0,3-1-32 0,2-1 0 16,2-6-336-16,3 4-64 0,1-8-16 0,1 0 0 15,1 0-192-15,0-2-32 0,1-1-16 0,1-1 0 16,1-3-144-16,2-1 0 0,-1 1 0 0,3-1 128 16,0-14-128-16,4 12-272 0,-4-12 64 0,11 6-13408 15,3-2-2672-15</inkml:trace>
  <inkml:trace contextRef="#ctx0" brushRef="#br2" timeOffset="-132400.77">29388 2886 2751 0,'0'0'256'0,"0"0"-256"0,0 0 0 0,0 0 0 16,0 0 1840-16,0 0 320 0,0 0 64 0,0 0 16 16,5 11-1088-16,-5-11-192 0,0 0-64 0,0 0 0 15,0 0-416-15,3 12-96 0,-3-12 0 0,3 11-16 16,-3-11-368-16,0 0 0 0,0 0 0 0</inkml:trace>
  <inkml:trace contextRef="#ctx0" brushRef="#br2" timeOffset="-126060.24">12653 17882 11919 0,'0'0'512'0,"0"0"128"0,0 0-512 0,0 0-128 0,1-10 0 0,-1 10 0 16,1-9 1056-16,-1 9 176 0,0-11 48 0,0 11 0 15,-1-9-192-15,0-2-48 0,1 11 0 0,0 0 0 16,0 0-64-16,-1-7-16 0,1 7 0 0,0 0 0 15,0 0-128-15,0 0-48 0,0 0 0 0,0 0 0 16,0 0-400-16,-7 5-64 0,1 1-32 0,-1 7 0 16,1 1-288-16,1 3 128 0,-1 2-128 0,-1 3 0 15,0 6 224-15,-1-2-64 0,0-1-16 0,1 3 0 16,-1 3 48-16,3-3 0 0,0 1 0 0,1-4 0 16,0 2-16-16,2-5 0 0,-1-2 0 0,2-1 0 15,0-4 112-15,2 1 32 0,3-4 0 0,0-2 0 0,-4-10 64 16,7 12 0-16,-7-12 16 0,17 5 0 0,-2 1 16 0,3-1 0 15,1-3 0-15,4-4 0 0,2-3-96 0,6 3 0 16,2-1-16-16,2 1 0 0,1-5-160 0,3 1-16 16,3 2-128-16,3 2 192 0,3 0-192 0,4 2 0 15,0-2 128-15,2 1-128 0,-1-1 0 0,3 2 0 16,1 2 0-16,6 1 0 0,1 4 0 0,4 2 0 16,-1-4 0-16,3 0 0 0,2-3 0 0,3 2 0 15,2-1 0-15,4-1 0 0,3 2 0 0,5 0 0 16,5 1 0-16,0-1 0 0,-1-2 0 0,2 3 128 15,1-2-128-15,1 5 0 0,1-3 0 0,0 2 128 16,0-3-128-16,1-1 0 0,2 2 0 0,-1-1 176 16,0-1-176-16,1 0 160 0,1-1-160 0,0 0 0 0,3-1 0 0,1 0-176 15,3 0 176-15,0 2 0 0,0 1 0 0,-1-3 0 16,-1-1 0-16,1 1 0 0,1 1 0 16,1-2 128-16,-1 0-128 0,-4 1 0 0,0 0 0 15,-1-1 0-15,-1 3 0 0,-3-1 0 0,-3 0 0 0,-3-1 0 16,-2 0 0-16,-1 2 0 0,1-1 0 0,-5-1 0 15,-3 1 0-15,-5-1 128 0,-3 0-128 0,1 2 0 16,-1 1 0-16,-1 1 0 0,-3-1 0 0,-2-2 0 16,-1 2 0-16,-6 2 0 0,0-1 0 0,-4 0 0 15,1 3 0-15,-6-2 0 0,-5-1 0 0,-1 3 0 16,-4-2 0-16,-1 2 0 0,-6 0 0 0,-3-3 0 16,-1 2 0-16,-2 0 0 0,-5-2 0 0,0 0 0 15,-1 0 0-15,-3-2 0 0,-3-2 0 0,-1 0 0 16,-2-1 0-16,-1 0 0 0,-1 0 0 0,0-1 128 0,-2 0-128 15,-1 1 0-15,-1-3 0 0,-1-2 0 0,-1 0 176 0,0 0-48 16,0 1 0-16,1-6 0 0,0 0 64 0,3-3 16 16,-1-2 0-16,2-4 0 0,0 0 16 0,3-8 0 15,3-1 0-15,1-4 0 0,3-2 48 0,3-2 16 16,2 1 0-16,2-5 0 0,5-8-96 0,5-3-32 16,2-4 0-16,4-3 0 0,3-4-160 0,2-2 128 15,3 3-128-15,-3 1 128 0,-1 4-128 0,-3 7 0 16,-5 6 0-16,-3 2 0 0,-6 5 0 0,-4 5 0 15,-4 1 0-15,-4 7 0 0,-5 4 0 0,-4 4-176 16,-6 6 48-16,-6 9-11632 16,0 0-2320-16</inkml:trace>
  <inkml:trace contextRef="#ctx0" brushRef="#br2" timeOffset="-124726.59">1110 17742 15135 0,'0'0'672'0,"0"0"144"0,0 0-656 0,0 0-160 16,0 0 0-16,-9 4 0 0,0 4 944 0,3-2 144 16,6-6 48-16,-9 11 0 0,0 1-240 0,0 2-32 15,0 2-16-15,0 2 0 0,-1 5-32 0,0 5-16 16,-2 1 0-16,2 4 0 0,-1 3-288 0,-3 2-48 0,1 1-16 0,2 1 0 16,0-2-144-16,-1-1-48 0,0-3 0 0,2 2 0 15,0-1 80-15,2 0 16 0,3-7 0 0,4 0 0 16,1-3-32-16,2-3 0 0,4-3 0 0,1-1 0 15,2-2-48-15,1-2-16 0,2 0 0 0,0 0 0 16,1-3 0-16,1-2-16 0,0-2 0 0,3 0 0 16,0 0-64-16,2-2-16 0,0 1 0 0,2-3 0 15,-1-1-160-15,6 1 192 0,-2-1-192 0,1 0 192 16,1-4-192-16,2 2 160 0,1 0-160 0,3 2 160 16,2-2-160-16,3 2 128 0,1-1-128 0,1 1 128 15,2-1-128-15,2 0 0 0,4-1 0 0,2 1 128 16,0-1-128-16,3 2 0 0,2 2 0 0,4-1 128 15,2 1-128-15,1-1 0 0,1-1 0 0,2-1 0 16,0 3 0-16,3-1 0 0,-1-2 0 0,4 2 128 16,5 2-128-16,2-4 128 0,2-4-128 0,0 1 128 0,-2-3-128 0,7 1 128 15,1 0-128-15,2 2 128 0,-1-7-128 0,1 2 160 16,-1 2-160-16,3 0 160 0,3 4-160 0,-1 0 0 16,-2-2 0-16,3 2 0 0,-6 1 0 0,2 2 160 15,-1 4-160-15,1-1 160 0,-1-2-160 0,-3 0-144 16,-1 2 144-16,0 3-208 0,0-5 208 0,-3 4 0 15,-1-1 0-15,-3-1 0 0,-1-2 0 0,-7-1 0 16,-3-2 0-16,-1 3-192 0,1 2 192 0,-7-2 0 16,1-2 0-16,-7 0 0 0,-4-1 0 0,-2 0 0 15,-3 0 0-15,-4 0 0 0,-3-1 0 0,-3 1 0 16,-4 0 0-16,-1 0 0 0,-1 0 0 0,-2 0 160 0,-3-3-160 16,0 2 128-16,0 0-128 0,-2-1 0 0,-3-1-160 0,0-1 160 15,-2 0 0-15,0 0 0 0,2-3 0 16,-1 0 0-16,1-4 0 0,1 1 0 0,-2-3 0 0,2-2 0 15,1-4 0-15,1-3 0 0,1-5 0 0,2-3 0 16,-2-6 144-16,5-6 32 0,4-2 0 0,3-6 0 16,3 1 144-16,3-1 48 0,4-2 0 0,-1 0 0 15,0 1-208-15,2 3-32 0,1 7-128 0,-1 4 192 16,-5 3-192-16,-2 5 0 0,-4 6 0 0,-3 4 0 16,-3 3 0-16,-5 5 0 0,-3 3 0 0,-4 6 0 15,-2 1-848 1,-13 1-224-16,7 7-32 0,-2 6-14080 0</inkml:trace>
  <inkml:trace contextRef="#ctx0" brushRef="#br2" timeOffset="-122859.95">4238 18568 10127 0,'0'0'448'0,"0"0"96"0,0 0-544 0,0 0 0 16,0 0 0-16,-1 12 0 0,1-12 1280 0,1 9 128 16,1 1 48-16,2-2 0 0,-4-8-624 0,10 14-128 15,1 1-32-15,0 0 0 0,2-1-224 0,2 0-32 16,0 3-16-16,3 0 0 0,0 4-144 0,2 2-48 15,1-2 0-15,0 1 0 0,1 2-80 0,2 1 0 16,1 2-128-16,3 1 192 0,2-4-16 0,0 4-16 16,2-1 0-16,2 1 0 0,4-5 224 0,2 3 32 15,-1-4 16-15,3 0 0 0,-1 2 96 0,3 0 32 16,3-3 0-16,2 4 0 0,0-2-112 0,1-1 0 16,-1-1-16-16,3 0 0 0,2 2-288 0,0-4-144 0,1-1 160 15,2 0-160-15,2 0 240 0,4-3-48 0,3 0-16 16,4 2 0-16,2-1 16 0,-1-1 16 0,0 1 0 0,0-1 0 15,4 1 0-15,4-2 0 0,2 2 0 0,2-2 0 16,-3 0-208-16,3-4 0 0,-1 0 128 0,3 3-128 16,3-2 128-16,0-1-128 0,-2-2 176 0,2 2-176 15,-3 0 176-15,4 0-176 0,4 1 160 0,-2-5-160 16,-4-1 128-16,2 5-128 0,0-1 0 0,2 1 144 16,3-3-144-16,-3-1 0 0,-5-2 0 0,3 1 0 15,-1 6 160-15,3-2-160 0,5-2 192 0,-5-1-192 16,-3 2 0-16,2 2 0 0,2-1 0 0,2 1 0 15,2 0 0-15,1-2 0 0,-1 2 0 0,2-3 160 16,3 5-160-16,-1-6 0 0,4-2 0 0,1 2-176 16,-2 1 176-16,3-3 0 0,4-2 128 0,-2 3-128 15,-4-1 0-15,0 0 128 0,4 2-128 0,2 1 0 0,-5-4 0 16,4 2 0-16,-1 3 0 0,3-3 0 0,0 1 0 16,-1 1 0-16,-1-5 0 0,5 1 0 0,4 2 0 15,0-1 0-15,-4 1 0 0,5-1 0 0,4-2 0 0,-1 2 128 16,-4 0-128-16,2 0 0 0,2-4 0 0,1 0 0 15,2 1 0-15,-3 0 128 0,1 2-128 0,1-2 0 16,1 3 0-16,1-2 128 0,0 2-128 0,-2 0 0 16,0-1 0-16,0 2 0 0,-1 2 0 0,5-2 0 15,3-2 0-15,1 3 0 0,-1 3 0 0,1-2 0 16,-1 1 0-16,-2-1 0 0,1 3 0 0,1-4 0 16,0 4 0-16,0-2 0 0,-4 4 0 0,3-5 0 15,-5 1 0-15,-3-1 0 0,-2 6 0 0,-1-4 0 16,3 1 0-16,-5-2 0 0,-7 1 0 0,-1 0 0 0,-3 3 0 15,-1-7 0-15,2-3 0 0,-2 0 0 0,2 3 0 0,0-2 0 16,0-6 128-16,-2-3-128 0,-1 0 128 0,3 1-128 16,-1-3 272-16,-1 0-16 0,2-6 0 0,-3 3 0 15,-1 1-48-15,4-3-16 0,2 0 0 0,-1 2 0 16,-2-3-192-16,1 0 0 0,-1-1 0 0,1 3 0 16,1-2 0-16,-1 0 0 0,-3 1 0 0,3 3 0 15,2-4 0-15,1 5 0 0,-5 1 0 0,3 0 0 16,0-1 0-16,0 3 0 0,-5-3 0 0,-1 1 0 15,-3-1 0-15,1 0 0 0,2-2 0 16,-7 2 0-16,-2-2 0 0,-3 3 0 0,-2-3 0 0,0-1 0 16,1 1 0-16,-3-3 0 0,-2-2 0 0,-2 6 0 15,-5 0 192-15,1 0-64 0,0 1-128 0,3-5 192 16,-4 0-192-16,-1 1 144 0,-1-1-144 0,-1 0 128 0,2 3 0 16,-2-2 0-16,-1-5 0 0,-4 3 0 0,-4-1 0 15,3 0 0-15,-2 0 0 0,4-2 0 0,1 0 64 16,-1-1 0-16,0-1 0 0,-3 1 0 0,0-2-192 15,-1 2 128-15,1-1-128 0,-1 0 128 0,1 1-128 0,2-2 128 16,-1-2-128-16,-2 2 128 0,-1 0-128 0,0 2 0 16,-1-2 0-16,0 3 0 0,1 1 0 0,1-2 0 15,-1-5 0-15,-3 1 0 0,1-6 0 0,0 5 0 16,2-1 0-16,1-1 0 0,3-6 128 0,0 4 0 16,-1-1 0-16,0-1 0 0,-2 0 16 0,2 0 0 15,6-1 0-15,0 5 0 0,2-5 80 0,-2 3 16 16,-1 2 0-16,0 1 0 0,-2-1-240 0,0 3 176 15,2 1-176-15,-6-1 160 0,-2 0 32 0,-4 2 0 0,-3-5 0 16,0 4 0-16,-5-1-64 0,-1-3-128 0,-1 2 192 0,0-1-64 16,1-2 0-16,-4 3 0 0,-2-3 0 0,-3 2 0 15,0-4-128-15,-2 4 192 0,-1 0-192 0,-2 3 192 16,-1 3-192-16,-1 4 0 0,-3 2 0 0,-2 2 0 16,-1 3 0-16,-2-1 0 0,-1 4 0 0,-3-1 0 31,-5 5-768-31,-2 6-176 0,-6-1-32 0,-11-4-15360 0</inkml:trace>
  <inkml:trace contextRef="#ctx0" brushRef="#br2" timeOffset="-121481.15">16917 18343 11967 0,'-2'-11'1072'0,"1"1"-864"15,-1 0-208-15,1-3 0 0,1 2 1664 16,0 0 304-16,1-1 48 0,2 3 16 0,-1-3-640 0,1 5-128 16,-3 7-32-16,2-10 0 0,-2 10-208 0,4-8-32 15,-4 8-16-15,0 0 0 0,0 0-288 0,0 0-64 16,0 0-16-16,0 0 0 0,0 0-208 0,0 9-32 16,-1 5-16-16,0 6 0 0,-1 6-32 0,2 5 0 15,2 6 0-15,-1 5 0 0,0 0-192 0,3 5-128 16,1 0 128-16,0 1-128 0,2 2 0 0,2-3 0 15,3 3 0-15,3-1 0 0,1 1 0 0,4-4 0 16,3-3 0-16,5-3 0 0,1 0 192 0,7 0-48 0,3 0 0 16,3-7 0-16,1-1 240 0,4-4 64 0,5-7 0 0,4 0 0 15,2-2-64-15,1-3-16 0,2-2 0 0,4 3 0 16,3-2-112-16,1-4 0 0,4 0-16 0,-1-3 0 16,0 6-112-16,4-1-128 0,-1 0 176 0,1-4-176 15,3 1 144-15,-3-2-144 0,2 2 0 0,-2-3 144 16,2 0-144-16,-2-1 0 0,0-3 0 0,0 0 128 15,2 1-128-15,-1 0 0 0,1-4 144 0,1-2-144 16,2-1 0-16,-3 0 144 0,0 0-144 0,1-1 0 16,-1-4 128-16,-2 2-128 0,0 1 0 0,-1-2 0 15,-1 2 128-15,0 1-128 0,-2-3 0 0,1 2 0 16,-2 1 128-16,0-1-128 0,-1-3 0 0,0 3 0 16,0-1 128-16,-3-3-128 0,-2 0 0 0,1-1 0 0,0 3 128 0,0-1-128 15,-1 1 144-15,0-3-144 0,-2 0 0 16,1-2 0-16,-2 2 0 0,1 1 0 0,-1 3 0 0,-2-2 0 15,1 3 0-15,-3 2 0 0,-3-1 0 16,2-1 0-16,0-2 0 0,0-2 0 0,1 3 0 0,-2 0 0 16,-2-2 0-16,2 4 0 0,0-2 0 0,0-3 0 15,-3-2 0-15,-3 2 0 0,1-2 0 0,1 3 0 16,-3-5 0-16,1 4 0 0,0-1 0 0,-1 2 0 16,3-2 0-16,-3 4 0 0,-5-6 0 0,-1 3 0 15,1-2 0-15,-3 1 0 0,1 0 0 0,-1-3 128 16,0 5-128-16,1-2 0 0,0 1 0 0,0-4 0 15,0 1 0-15,0-4 0 0,-1 2 128 0,0-1-128 16,-1-1 0-16,-1-1 144 0,-1-1-144 0,0 1 0 16,-1-1 144-16,2 3-144 0,0-2 176 0,0 2-48 0,-1-2 0 15,2 5 0-15,2 0 32 0,-2 1 0 0,0 0 0 0,0-1 0 16,0 0-160-16,0 2 128 0,2-5-128 0,-2 2 128 16,-1 3-128-16,1-1 128 0,0 3-128 0,3-1 128 15,-2 3-128-15,1-4 0 0,-1 3 144 0,1 0-144 16,-3-1 128-16,0 2-128 0,1-6 160 0,1 1-160 15,-2-1 192-15,2 0-48 0,-1 3-16 0,5-3 0 16,-1-1-128-16,5 5 192 0,-2-4-192 0,0 3 192 16,-4-2-64-16,1 1-128 0,2 1 192 0,0-1-64 15,0 2 0-15,-2-4 0 0,-1 5 0 0,2-3 0 16,1 1 0-16,-2-3-128 0,-1 3 192 0,1-2-64 16,-5 0 0-16,0 0-128 0,2-3 192 0,1 2-64 15,0-2-128-15,2 1 192 0,-2 0-192 0,4 4 192 16,-3-2-192-16,4 2 0 0,0 1 144 0,-2 3-144 15,-4 0 128-15,0 1-128 0,0-1 128 0,0 3-128 0,0-2 144 16,-1 0-144-16,-2 2 192 0,-1-1-192 0,-4 1 160 0,-2 2-160 16,-6-2 128-16,-2 1-128 0,-5 1 128 0,-3-1-128 15,-2-2 0-15,-2 3 128 0,-3 2-128 0,-8-2 0 16,0 0 0-16,0 0 128 0,0 0-128 0,-13 1 0 16,-5 0 0-16,-3 2-176 15,-6-3-1808-15,-3 0-384 0,-7 2-64 0,-5 7-14832 0</inkml:trace>
  <inkml:trace contextRef="#ctx0" brushRef="#br2" timeOffset="-118599.5">15744 17599 11231 0,'0'0'496'0,"0"0"96"0,0 0-464 0,0 0-128 0,0 0 0 0,7-4 0 16,-2-5 704-16,-5 9 128 0,5-5 32 0,-5 5 0 15,0 0-112-15,0 0-32 0,7-9 0 0,-7 9 0 16,0 0-48-16,0 0-16 0,0 0 0 0,8-4 0 16,-8 4-320-16,0 0-64 0,0 0-16 0,9 6 0 15,-9-6 32-15,6 9 0 0,-3 4 0 0,1 1 0 16,-4 1 0-16,-2 2 0 0,-2-2 0 0,-1 4 0 15,-1 5 32-15,-3-1 0 0,-1 3 0 0,-1 2 0 16,-2-4-16-16,3 4 0 0,1-2 0 0,0 1 0 0,1-5-48 0,2-1-16 16,2 1 0-16,-1 0 0 0,4-5-112 0,1-4-128 15,1-2 176-15,-1-11-176 0,6 13 224 0,-6-13-64 16,8 5-16-16,2-1 0 0,2-4 416 0,4-2 80 16,3-2 0-16,3-6 16 0,1-1-96 0,2-3-32 15,0 0 0-15,3 2 0 0,0 2-336 0,3-3-192 16,1 3 192-16,1-1-192 0,1 5 0 0,3-2 0 15,2 3 0-15,1 4 0 0,-1-1 0 0,-1 2 0 16,4 1 0-16,-4 0 0 0,2 0 0 0,-3 1 0 16,-2 1 0-16,-2 4 0 0,-1-1 0 0,-3-2 0 15,-2 1 0-15,0-1 0 0,-2 0 192 0,-2-2-192 16,0 2 192-16,-3 2-192 0,-2-3 0 0,-3 0 0 0,-1-2 0 0,-1 1-192 16,-2 1 192-16,-11-3 0 0,12 2 0 0,-12-2 0 15,13 4 0-15,-2-1 0 0,-11-3 0 0,11 0 0 16,0 0 0-16,-11 0 0 0,10-3 128 0,-1-1-128 15,-2 1 320-15,1-1 0 0,0-3 0 0,-2 0 0 16,0 2 192-16,-1-4 64 0,0 0 0 0,0-4 0 16,-1-1-48-16,1 0 0 0,0-4 0 0,-1 2 0 15,0 1-112-15,0-2-32 0,0-1 0 0,1 2 0 16,-1 2-208-16,-2 0-48 0,3 1-128 0,0-1 192 16,-1-1-192-16,0 3 0 0,-2 4 0 0,-2 8 0 15,0 0 0-15,0 0 0 0,0 0-128 0,0 0 128 31,0 0-2576-31,0 0-416 0</inkml:trace>
  <inkml:trace contextRef="#ctx0" brushRef="#br2" timeOffset="-116843.1">4668 16542 6447 0,'0'0'576'0,"0"0"-576"16,0 0 0-16,0 0 0 0,0 0 2096 0,2-5 304 0,1-4 64 0,-2 7 16 15,-1 2-1216-15,0 0-240 0,5-5-64 0,-1-2 0 16,-4 7-192-16,5-5-64 0,1 0 0 0,2-2 0 16,0 0-128-16,5-2-48 0,-1 0 0 0,1-2 0 15,-3 0-96-15,4-2-32 0,-1-1 0 0,0 0 0 16,3 2-16-16,-2-2 0 0,-2 0 0 0,0 2 0 16,-2 2-64-16,-1-3 0 0,2 4-16 0,-2-1 0 15,-2 3-48-15,-2 0-16 0,-5 7 0 0,0 0 0 16,0 0-112-16,0 0 0 0,0 0-128 0,0 0 192 15,0 0-64-15,4 10-128 0,-4-10 176 0,2 18-176 16,-2 1 288-16,-2 1-48 0,2 3-16 0,-3 4 0 16,-2-3-96-16,0 4 0 0,-3 0-128 0,3 4 192 15,0 2-192-15,0 0 128 0,1 1-128 0,0 0 0 0,2 2 128 16,-2 1-128-16,1-1 0 0,0 0 144 0,-1 0-144 0,0 0 128 16,0-1-128-16,2 1 128 0,-5-2 64 15,3 2 16-15,1 1 0 0,-1-3 0 0,-3-3 16 0,2 1 0 16,-1 0 0-16,0 1 0 0,-2 1-16 0,0 0 0 15,1 1 0-15,-2 0 0 0,-1-2-80 0,1-4 0 16,1 0-128-16,2-1 192 0,-3-2-64 0,0 0 0 16,1 0-128-16,2 0 192 0,0-4-192 0,-1-2 144 15,0 0-144-15,2 0 128 0,1 0-128 0,0-2 0 16,1-3 0-16,2-1 0 0,0-3 128 0,1 1-128 16,0-1 0-16,0-12 128 0,0 0-128 0,8 9 0 15,-2 0 144-15,5-4-144 0,1-5 0 0,1 0-192 16,4 0 32-16,0-4 0 15,-1-3-2304-15,0 0-464 0</inkml:trace>
  <inkml:trace contextRef="#ctx0" brushRef="#br2" timeOffset="-116541.39">4145 18075 4607 0,'0'0'192'0,"0"0"64"0,0 0-256 0,0 0 0 0,8-6 0 0,-8 6 0 16,10-6 3648-16,3 0 704 0,-1 3 128 0,6-1 16 15,1 0-2288-15,7 0-464 0,5-5-80 0,1 3-32 0,5-4-96 0,5 2 0 16,4 1-16-16,2-1 0 0,4 2-496 0,2-3-80 15,-2 4-32-15,0 0 0 0,-1-1-448 0,-7 4-80 16,-3 1-32-16,-4 1 0 0,-3 1-224 0,-3 3-128 16,-4 1 160-16,-2 0-160 15,-5 1-608-15,-2 3-224 0,-7-3-32 0</inkml:trace>
  <inkml:trace contextRef="#ctx0" brushRef="#br2" timeOffset="-110165.85">13286 18951 18655 0,'0'0'832'0,"4"-8"160"0,-3 2-800 0,-1-4-192 0,0 1 0 0,2 0 0 16,0 3 1408-16,-2 6 256 0,0 0 32 0,5-9 16 16,-1 2-464-16,-4 7-96 0,0 0 0 0,0 0-16 15,0 0-368-15,0 0-80 0,0 0-16 0,12 3 0 16,1 5-256-16,-3 1-48 0,0 3-16 0,2 2 0 16,2 0-32-16,1 3 0 0,2 1 0 0,0 2 0 15,2 3 0-15,2-2-16 0,0 4 0 0,5-1 0 16,-2-1-32-16,-1-3 0 15,-4-1 0-15,-1 1 0 0,-2-3 0 0,-1-3 0 0,-2 0 0 0,-1-4 0 16,-1 1-272-16,-1-3 0 0,-2 0 0 0,-2-5 0 16,-6-3 0-16,0 0 0 0,7 8 0 0,-7-8 0 15,0 0-1360 1,0 0-336-16,0 0-64 0</inkml:trace>
  <inkml:trace contextRef="#ctx0" brushRef="#br2" timeOffset="-109902.97">13782 18820 27647 0,'0'0'2448'0,"0"0"-1952"16,-4-6-496-16,4 6 0 0,0 0 320 0,-10 0-48 16,-2 1 0-16,2 4 0 0,-3 3 992 0,-1 1 192 15,0 3 32-15,-4 7 16 0,-1-1-544 0,-3 1-128 16,-1 7 0-16,-2 3-16 0,-2 5-64 0,-3 1-16 0,2-2 0 0,0 2 0 15,2 2-304-15,0 0-64 0,1-7-16 16,2 0 0-16,3-2-208 0,2-5-144 16,0-2 192-16,5-1-192 0,2-2 0 0,2-4 0 0,4-1 0 0,1-4 0 31,4-9-1168-31,0 0-352 0,0 0-64 0,10 5-9680 0,2-10-1920 0</inkml:trace>
  <inkml:trace contextRef="#ctx0" brushRef="#br2" timeOffset="-109535.9">13915 19137 25567 0,'0'0'1136'0,"8"-9"224"0,3 4-1088 0,1-2-272 15,-1-4 0-15,2 6 0 0,-1 1 1504 0,2-1 240 16,0 1 48-16,0 2 16 0,-1 2-672 0,-2 2-144 16,-11-2-32-16,11 10 0 0,-5 0-496 0,-2 2-96 15,-4 2-32-15,-4 1 0 0,-4 3 112 0,-2 1 0 16,-4-1 16-16,-2 0 0 0,-3-1 160 0,0 0 16 16,-1 1 16-16,1-1 0 0,0-4-144 0,4 0-48 15,4-2 0-15,2-4 0 0,2-2-96 0,7-5-32 16,0 0 0-16,0 0 0 0,0 0 32 0,9 7 0 15,5-5 0-15,4-2 0 0,2 0 0 0,6-2 0 16,2 1 0-16,2 0 0 0,5-2-240 0,-1 3-128 16,-1 0 160-16,1 0-160 0,-2-1 0 0,-1 1 0 0,-3 0-208 0,-3 4 64 31,-2-2-2608-31,-3 0-528 0</inkml:trace>
  <inkml:trace contextRef="#ctx0" brushRef="#br2" timeOffset="-109052">14899 18816 6447 0,'0'0'272'0,"-10"-2"80"0,1-2-352 0,9 4 0 16,-10 1 0-16,1-2 0 0,1-3 4992 0,8 4 912 15,0 0 192-15,0 0 48 0,0 0-3776 0,0 0-768 16,0 0-128-16,0 0-48 0,0 0-528 0,9 6-128 15,4-2 0-15,4 1-16 0,4 0-176 0,2-1-16 16,1 3-16-16,3 0 0 0,1-2-112 0,2 3-32 16,-2 3 0-16,1 1 0 0,-1-3-16 0,-4 5-16 0,-3-2 0 0,-4 1 0 15,-3 1-176-15,-1 1-48 16,-3-2 0-16,-5 1 0 0,-2 4 16 0,-4-2 0 0,-3 0 0 0,-4-1 0 16,-2 1 240-16,-3 0 48 0,-2-2 16 0,-3-2 0 15,-1 2 0-15,-4-1 0 0,-1-5 0 0,0 2 0 16,-1-3-208-16,1 5-64 0,-1-7 0 0,2 3 0 15,2-3-192-15,2 0 144 0,0 0-144 0,3 0 128 16,5-2-128-16,11-3-192 0,0 0 32 0,0 0 16 31,0 0-2864-31,0 0-560 0</inkml:trace>
  <inkml:trace contextRef="#ctx0" brushRef="#br2" timeOffset="-108702.99">15838 18871 27695 0,'0'0'1216'0,"0"0"272"0,0 0-1184 0,0 0-304 16,-12-1 0-16,1 1 0 0,0 0 1312 0,-1 4 208 16,0 2 32-16,-1 0 16 0,-1 2-512 0,0 3-96 15,-2 3-32-15,2 0 0 0,-3 1-384 0,1 6-80 16,0 0-16-16,4 2 0 0,0 0-192 0,4 4-64 15,5-5 0-15,3 0 0 0,3 5 0 0,5-7-16 16,2 1 0-16,4-1 0 0,3-5 208 0,2-1 32 16,0-5 16-16,5 0 0 0,1-4 48 0,3-1 16 15,2-4 0-15,0-3 0 0,1-2 112 0,-1 0 32 0,1-4 0 0,-2 1 0 16,1-8-16-16,0 0 0 0,-4-1 0 0,0-2 0 16,-3-4-32-16,-4-3 0 0,-4-5 0 0,-4-1 0 15,-2-3-176-15,-2-1-32 0,-5-1-16 0,-2 5 0 16,-7 2-224-16,-4 6-144 0,-1 0 192 0,-6 2-192 31,-4 3-416-31,-3 4-192 0,-4 5-32 0,-2 1-14176 0,-2 5-2832 0</inkml:trace>
  <inkml:trace contextRef="#ctx0" brushRef="#br2" timeOffset="-107913.06">1738 19096 19343 0,'-8'-8'1728'0,"4"5"-1392"16,-1 0-336-16,5 3 0 0,-5-4 976 0,5 4 128 15,-5-2 32-15,5 2 0 0,0 0 208 0,0 0 32 16,0 0 16-16,0 0 0 0,0 0-688 0,0 11-144 0,2 2-32 0,4 3 0 16,1 1 48-16,3 2 0 0,1 1 0 0,4 3 0 15,-3 1-112-15,5 0-16 0,0 3 0 0,-2 0 0 16,-1-1-272-16,-2 1-176 0,4 0 192 0,-4 0-192 15,1-5 208-15,-1 1-64 0,-1-2-16 0,-1-2 0 16,-1-3-128-16,0-1 0 0,-1 1 0 0,-2-2 0 16,-2-2-128-16,-4-12-64 0,5 8-16 0,-5-8 0 31,0 0-2560-31,0 0-512 0</inkml:trace>
  <inkml:trace contextRef="#ctx0" brushRef="#br2" timeOffset="-107651.47">2135 19208 15663 0,'0'-13'1392'0,"0"3"-1120"16,0-2-272-16,0 1 0 0,3 0 2592 0,-2 0 464 15,-2 5 80-15,1 6 32 0,0 0-1328 0,0 0-272 16,0 0-48-16,-9 3-16 0,-2 2-512 0,2 6-96 16,-1-1-32-16,-3 7 0 0,-1 1-32 0,-3 3-16 15,0 0 0-15,-1 1 0 0,-1 1-144 0,-2 4-32 16,0-2 0-16,-3 6 0 0,0-1-208 0,-2-2-48 15,4 2-16-15,1-5 0 0,2 3-240 0,2-4-128 16,2-1 160-16,1-1-160 0,1-3 128 0,3-4-128 16,0-4 0-16,4 1 144 0,6-12-320 0,0 0-64 15,0 0-16-15,0 0 0 16,0 0-2432-16,7-4-480 0,2-6-96 0</inkml:trace>
  <inkml:trace contextRef="#ctx0" brushRef="#br2" timeOffset="-107438.89">2327 19472 17503 0,'0'0'768'0,"-3"9"176"0,-1 3-752 0,0 0-192 0,-4 2 0 0,2 4 0 16,0 4 3648-16,-2-3 704 0,0 1 144 0,-1 0 32 15,-2 1-2672-15,1 2-512 0,1-1-128 0,1-1 0 16,-1-3-640-16,3-2-112 0,0 1-16 0,1-3-16 15,0 1-288-15,2-2-144 0,1-2 160 0,2-2-160 16,0 2-688-16,0-11-224 0,0 0-48 0,0 0-15840 16</inkml:trace>
  <inkml:trace contextRef="#ctx0" brushRef="#br2" timeOffset="-106928.95">2964 19297 13823 0,'0'0'608'0,"0"0"128"0,10-4-592 0,-10 4-144 0,8-6 0 0,-8 6 0 15,0 0 2368-15,0 0 448 0,0 0 96 0,0 0 16 16,0 0-1072-16,0 0-192 0,0 0-64 0,-6 9 0 16,-3-3-192-16,-3 3-32 0,0-2-16 0,-2 5 0 15,-3-3-272-15,-1 2-64 0,1-1-16 0,-3 2 0 16,0 2-304-16,0 0-48 0,-3-2-16 0,0 2 0 15,0-1-144-15,0 0-48 0,3-3 0 0,0 1 0 16,2-4-128-16,0 0-48 0,0 0 0 0,4-3 0 16,3 1-64-16,1 1-16 0,1-3 0 0,9-3 0 0,0 0 0 15,0 0-16-15,0 0 0 0,0 0 0 0,0 0-48 0,0 0 0 16,15 2 0-16,3 1 0 0,-2-2-128 16,7-1 192-16,0 0-192 0,1 0 192 0,0 1-192 0,2 3 0 15,-1-1 0-15,2-1 128 0,0-1-128 0,-3 1 0 16,0 0 0-16,0 1 0 0,-2 2 0 0,-2-1 0 15,-1-2 0-15,0-1 0 0,-1 2 0 0,-3 0 0 16,-2-1 0-16,-2 1 0 16,0-3-1200-16,-11 0-112 0,12-3-32 0,-12 3-11360 15,0 0-2272-15</inkml:trace>
  <inkml:trace contextRef="#ctx0" brushRef="#br2" timeOffset="-106257.39">3735 19315 4607 0,'0'0'400'16,"0"0"-400"-16,0 0 0 0,8-6 0 0,0-1 3632 0,-8 7 640 15,9-5 128-15,-9 5 16 0,10-10-1856 0,-3 2-384 16,-7 8-80-16,0 0-16 0,0 0-544 0,0 0-96 16,3-10-32-16,-3 10 0 0,0 0-240 0,0 0-48 15,0 0-16-15,-9-5 0 0,-1 5-352 0,0 0-80 16,0 2-16-16,-2 2 0 0,-3 2-240 0,-1 0-48 16,-2 4-16-16,0 0 0 0,0 4-128 0,1 4-32 15,-4-2 0-15,-2 3 0 0,2 5-16 0,-2 3-16 0,0-2 0 16,4 5 0-16,2-4-160 0,6 2 192 0,2 3-192 15,3-4 192-15,2 1-192 0,4-6 0 0,4 0 0 0,2-2 128 16,3-2-128-16,4-3 192 0,2-1-192 0,5-1 192 16,2-1 112-16,2-2 16 0,1-6 16 0,2-1 0 15,1 0 32-15,1-1 0 16,1-5 0-16,-3-2 0 0,1-3-16 0,2-4 0 0,1 1 0 0,0-2 0 16,-2-3-16-16,-2-3 0 0,0-3 0 0,-2 2 0 15,-2-1 48-15,-4 0 16 0,-3-2 0 0,-2-4 0 16,-3 4 48-16,-5-5 16 0,-3 0 0 0,-6-1 0 15,-2 4-80-15,-5-2-32 0,0 4 0 0,-4 4 0 16,-3 1-192-16,-1 3-32 0,0 0-128 0,-1 6 192 16,-1 1-192-16,-2 3 0 0,-2 1 0 0,3 1 0 15,0-2-800 1,4 5-96-16,0 0-32 0,4 1 0 0,2-1-2080 0,3 0-432 16</inkml:trace>
  <inkml:trace contextRef="#ctx0" brushRef="#br2" timeOffset="-104480.17">31882 12340 29423 0,'0'0'2624'0,"0"0"-2112"0,0 0-512 0,0 0 0 15,0 0 0-15,0 0 0 0,-3-9 0 0,3 9-144 0,0 0 432 0,0 0 96 16,2-7 0-16,-2 7 16 0,0 0 160 0,12-5 16 15,-4 0 16-15,3 3 0 0,-11 2-48 0,16 0-16 16,2 3 0-16,1 2 0 0,0-1-80 0,1-1 0 16,5 3-16-16,0 2 0 0,2 0-96 0,2 4-16 15,-2-6 0-15,-12 0 0 16,3 1 0-16,3 3-16 0,2-3 0 0,0 5 0 0,1-3-16 0,-1 3 0 16,-1-1 0-16,14 8 0 0,-8-4 0 0,-6 0 0 15,-5 0 0-15,-6 1 0 0,-3-4 48 0,-3 0 16 16,-4 1 0-16,-2-1 0 0,-3 0 96 0,-2 2 0 15,-3 1 16-15,-3-1 0 0,1-1-128 0,-4 2-16 16,-3 0-16-16,-1 0 0 0,-2 2-48 0,9-7 0 0,-4 3 0 0,0 0 0 16,-2 2-64-16,-1 0 0 0,0-1-16 0,-1 1 0 15,-2 1-48-15,-16 11-128 0,5-5 192 0,5-4-64 16,5-5-128-16,4-2 0 0,2 2 0 0,5-2 0 16,3-4-272-16,2 4-48 0,4-3 0 0,3-2 0 31,0-6-1584-31,8 8-320 0,3-6-64 0</inkml:trace>
  <inkml:trace contextRef="#ctx0" brushRef="#br2" timeOffset="-104081.06">32662 12458 6447 0,'0'-10'576'16,"1"-1"-576"-16,1 3 0 0,-2 8 0 0,3-10 4368 0,-3 10 768 15,0 0 160-15,5-6 16 0,-5 6-3888 0,0 0-784 16,8-9-144-16,-8 9-48 0,0 0 592 0,11 0 112 15,-1 6 32-15,0 2 0 0,1 4-368 0,-1 5-80 16,-1 3-16-16,1 1 0 0,0 3 0 0,-2 2 0 16,-1 0 0-16,1 2 0 0,-1-3-80 0,-1-11 0 0,-1 2-16 0,1-1 0 15,0 0-240-15,-1 2-64 0,1-2 0 0,-1 3 0 16,0-1-112-16,4 15-16 0,-3-4-16 16,-1-5 0-16,-1-3-176 0,-2-1 128 0,0-2-128 0,-1-3 128 15,-1 0-128-15,-1-5 0 0,1-9 0 0,-2 11 0 31,2-11-384-31,0 0-96 0,0 0-32 0</inkml:trace>
  <inkml:trace contextRef="#ctx0" brushRef="#br2" timeOffset="-102130.21">25379 12302 24239 0,'0'0'1072'16,"0"0"224"-16,0 0-1040 0,0-11-256 0,0 11 0 0,0 0 0 0,2-11 672 0,-2 11 80 15,0 0 16-15,0-8 0 0,0 8 512 0,0 0 128 16,0 0 0-16,0 0 16 0,0 0-384 0,0 0-80 15,-6-3 0-15,0 2-16 0,-2 2-208 0,0 2-32 16,-1 4-16-16,-3 2 0 0,-2-3-176 0,-2 6-16 16,-20 7-16-16,-1-1 0 0,0 0-96 0,-2 1 0 15,-3 1-16-15,1 2 0 0,2 0-80 0,2 0-16 16,2-3 0-16,1 1 0 0,1 5-128 0,4-3-16 0,4-2-128 16,3-3 192-16,3 2-192 0,4-2 0 0,5-2 128 0,1-2-128 15,2 0 0-15,5-2 0 0,1-3 0 0,3 3 0 16,2-3-128-16,4 2 128 0,2-4 0 0,4 6 0 15,2-1-128-15,5 1 128 0,3-5 0 0,4 3 0 16,4-5 0-16,2 4 0 0,3-1 0 0,2 0 0 16,3-3 0-16,-1 0 0 0,-3-1 0 0,-1-1 0 15,-3-1 0-15,-2-1 0 0,-6 0-128 0,-3 0 128 32,-2-2-1216-32,-3 1-176 0,-5 1-32 0,-2-1-16 15,-11 0-1984-15,0 0-400 0</inkml:trace>
  <inkml:trace contextRef="#ctx0" brushRef="#br2" timeOffset="-101704.72">23398 12749 23039 0,'-11'-10'2048'0,"1"3"-1648"16,3-5-400-16,-1 2 0 15,2 0-512-15,1-3-176 0,1 2-32 0,1-2-16 0,1-1 864 0,0 1 192 16,2 2 16-16,2-184 16 0,0 370 480 0,-2-175 112 0,5-8 16 0,-5 8 0 15,9-5 0-15,-9 5 0 0,9 0 0 0,3 0 0 16,-12 0-80-16,12 4-16 0,2 5 0 0,0 2 0 16,1 6 0-16,3 2 0 0,0 1 0 0,2 3 0 15,3 0-288-15,-1 2-64 0,2 3-16 0,0-4 0 16,2 2-224-16,-4-2-32 0,1 1-16 0,-4 1 0 16,-2-6-224-16,-1 2 0 0,0-2 128 0,-2 0-128 15,-2 1 0-15,0-6 0 0,-5-2 0 0,2-1 0 31,-1-2-1216-31,-2 2-192 0,-6-12-48 0,0 0-8736 0,0 0-1760 0</inkml:trace>
  <inkml:trace contextRef="#ctx0" brushRef="#br2" timeOffset="-101468.89">23836 12456 21183 0,'-21'-6'1888'0,"9"4"-1504"0,4 2-384 0,-2 0 0 0,3 2 3888 0,-4 3 704 16,4 4 144-16,-3-1 16 0,2 5-3920 0,-2 2-832 16,2 6 0-16,-1 2-224 0,-3 6 544 0,0 0 128 15,-2 3 0-15,0 3 16 0,-1 1-80 0,0 1-32 16,-2 1 0-16,-1 1 0 0,-2 1-160 0,0-1-16 16,-1-1-16-16,1 0 0 0,2-1-160 0,4-4 0 15,0-5 0-15,2-4 0 16,3-1-592-16,2-1-112 0,4-8 0 0,1-3-16 15,2-11-2176-15,0 0-432 0</inkml:trace>
  <inkml:trace contextRef="#ctx0" brushRef="#br2" timeOffset="-101269.2">24070 13067 22111 0,'-11'14'1968'0,"-3"7"-1584"0,-2 5-384 0,2 1 0 15,0 3 3792-15,0 4 688 0,2 1 128 0,-2-3 16 16,-2-2-3568-16,2 2-720 0,0 0-144 0,3 0-16 16,0-3 16-16,0-1 16 0,1-1 0 0,0-1 0 31,1-2-1024-31,3 1-208 0,2-6-32 0,3-7-10192 0,3-1-2032 0</inkml:trace>
  <inkml:trace contextRef="#ctx0" brushRef="#br2" timeOffset="-100840.03">28494 8878 8287 0,'-17'-7'736'0,"8"5"-592"0,-1 2-144 0,1 2 0 16,0 2 2720-16,4 3 512 0,-1 2 96 0,6-9 32 16,-4 10-3360-16,0 1-656 0,0 2-144 15,0-4-32-15,4-9 576 0,-5 11 128 0,0-3 128 0,1 2-208 0,-1-2 80 0,2 2 128 16,-4-3-208-16,1 1 80 15,6-8-1616-15,-9 4-320 0</inkml:trace>
  <inkml:trace contextRef="#ctx0" brushRef="#br2" timeOffset="-100366.23">28166 9099 15839 0,'-13'11'704'0,"4"-2"128"0,-2-2-656 15,-3 5-176-15,-2 0 0 0,1 3 0 0,-1 2 448 0,-1 0 64 0,-2-1 16 16,0-2 0-16,1-3 272 0,0 2 48 0,0 1 16 16,2-2 0-16,2-3 96 0,0 4 0 0,-1-7 16 15,1 3 0-15,0-2 48 0,1-1 0 0,0 2 0 0,3-5 0 16,0 1 64-16,1-2 0 0,3-2 16 0,6 0 0 16,0 0-320-16,0 0-64 0,-5-6-16 0,2-1 0 15,6-6-112-15,0-2-16 0,4-2-16 0,3 0 0 16,0-2-64-16,3-3-16 0,1-5 0 0,1 3 0 15,-1-3-128-15,0 3-32 0,1 0 0 0,2-3 0 16,-1 2-48-16,1-3-16 0,-1 3 0 0,2 2 0 16,1 2-64-16,0 6-32 0,0 0 0 0,-1 1 0 15,-1 0 16-15,-2 5 0 0,0 0 0 0,-5 5 0 0,-10 4 0 16,11 3 0-16,-11-3 0 0,11 13 0 0,-3-2-16 16,-1 7 0-16,-2 5 0 0,3 1 0 0,-3 8-160 0,0-1 0 15,-1 0 0-15,0 2 0 0,1-3 0 16,0 2 0-16,-1-3 128 0,0 1-128 0,-2-4 0 0,1 1 0 15,-3-7 0-15,1-1 0 0,-1-1-128 0,0-3-16 16,0-1 0-16,0-14 0 16,0 0-1664-16,0 0-336 0,0 0-64 0,0 0-8992 15,0 0-1808-15</inkml:trace>
  <inkml:trace contextRef="#ctx0" brushRef="#br2" timeOffset="-100080.64">28492 8378 12895 0,'-6'-12'576'0,"2"5"112"0,0 0-560 0,2-2-128 0,2 9 0 0,0 0 0 16,0 0 3632-16,0 0 688 0,0 0 144 0,0 0 16 16,0 0-2816-16,0 0-576 0,6 10-128 0,2 1 0 15,2 5-80-15,0 3-16 0,1 3 0 0,3 1 0 16,3-1-384-16,1 5-80 0,-3-1-16 0,2 0 0 0,0-1-256 16,0-3-128-16,-1 1 128 0,0-2-128 0,-5-2 0 0,1 0 0 15,-2-2 0-15,0-4 0 16,-1-1-416-16,0 0-16 0,-9-12 0 0,0 0 0 15,11 5-1808-15,-11-5-384 16,0 0-64-16</inkml:trace>
  <inkml:trace contextRef="#ctx0" brushRef="#br2" timeOffset="-99802.89">28933 8175 29487 0,'0'0'2624'0,"0"0"-2112"0,0 0-512 0,0 0 0 16,-6-3 864-16,6 3 64 0,-9 3 16 0,-4 2 0 15,2 6-272-15,-1 1-48 0,-5 4-16 0,-1 2 0 16,-2 4 224-16,-2 3 64 0,-2-1 0 0,-2 7 0 16,3 3-256-16,-1 1-64 0,-1-1 0 0,0 1 0 15,-1 0-240-15,-1-2-48 0,2-1-16 0,2-1 0 16,3 2-272-16,2-6 0 0,3-1 0 0,2-6 0 15,2-2-144-15,0-1-96 0,6-3-16 0,1-3 0 32,4-11-528-32,0 0-112 0,0 0-32 0,8 6 0 0,-8-6-1824 15,15-6-352-15,1-2-80 0</inkml:trace>
  <inkml:trace contextRef="#ctx0" brushRef="#br2" timeOffset="-99452.22">29036 8446 16575 0,'-9'-11'1472'0,"6"6"-1168"0,-1 2-304 0,4 3 0 0,0 0 4352 0,0 0 832 15,-1-8 144-15,1 8 48 0,0 0-4256 0,0 0-848 16,11 2-272-16,0 1 160 0,1-2 544 0,1 2 128 16,-2 2 0-16,2 5 16 0,-3 0-256 0,-1 7-48 15,-2 6-16-15,-2-3 0 0,-2 0-128 0,-2 1-16 16,-3 3-16-16,-3 4 0 0,-4 2-16 0,-3 0 0 15,-2 0 0-15,-1-1 0 0,1-5 0 0,1 1 0 16,2-3 0-16,1-2 0 0,2-3 96 0,4-1 32 16,2-2 0-16,7-3 0 0,-5-11-96 0,13 5-32 0,4 0 0 15,6-2 0-15,5-7-16 0,8-2 0 0,4-6 0 0,9 2 0 16,5-4-160-16,1 1-48 0,-3 2 0 0,-3-2 0 16,-4 2-128-16,-3 0 0 0,1-1 0 0,-4 3 0 31,-1-3-1088-31,-5 6-160 0,-3 0-32 0,-4 1-12624 0,-3 3-2544 0</inkml:trace>
  <inkml:trace contextRef="#ctx0" brushRef="#br2" timeOffset="-97095.1">24350 12160 14223 0,'0'0'624'0,"0"0"144"0,1-9-624 0,-1 9-144 0,0 0 0 0,0 0 0 16,1-8 848-16,-1 8 144 0,0 0 32 0,0 0 0 15,0 0-144-15,0 0-32 0,0 0 0 0,-6 9 0 16,-6 3-192-16,0 3-32 0,3 1-16 0,-3 5 0 15,0-2-176-15,-1 0-48 0,-1-1 0 0,1-1 0 16,1 4-64-16,0-2-32 0,-1-1 0 0,2-1 0 16,1-1-96-16,2-1 0 0,3-2-16 0,0-5 0 15,1 4-176-15,4-12 128 0,0 0-128 0,1 9 128 16,-1-9-128-16,8 7 0 0,0-3 144 0,2-5-144 16,0-5 128-16,3 1-128 0,2 1 160 0,0-5-160 15,2 0 0-15,1 0-192 0,-1 0 16 0,1 3 0 31,-1-2-416-31,0 3-96 0,0-4-16 0,2 4-6656 0,-1 1-1328 0</inkml:trace>
  <inkml:trace contextRef="#ctx0" brushRef="#br2" timeOffset="-96730.77">24792 11930 35935 0,'-9'-11'3200'0,"0"5"-2560"16,0 5-512-16,-1-2-128 15,0 2-1168-15,0 2-256 0,-4 2-48 0,1 2-16 0,0 6 1136 0,-1 2 352 16,-1 4-176-16,0 2 176 0,2 2 0 0,0 1 0 0,2-2 0 0,1 6-128 16,2 0 128-16,4 0 0 0,2-2 0 0,6-4 0 15,2-1 0-15,4-3 0 0,2-6 0 0,4-1-128 16,5-3 128-16,1-2 0 0,4-3 0 0,-1-2 0 15,2-4 176-15,0-3-48 0,1-5 0 0,-2-3 0 16,2-4 992-16,-2-1 192 0,2-3 32 0,-4 1 16 31,-5 2-1552-31,-1-2-304 0,-6-3-64 0,-3 3-16 0,-5-1 960 0,-4-1 176 0,-5 2 32 0,-4 3 16 16,-4 3-224-16,-3 2-32 0,-3 2-16 0,-3 5 0 16,-2 3-336-16,0 2 0 0,-2 3 0 0,0 3 0 31,-2 2-1856-31,2 1-400 0,0 0-80 0</inkml:trace>
  <inkml:trace contextRef="#ctx0" brushRef="#br2" timeOffset="-95733.85">29969 8072 17903 0,'0'0'784'0,"0"0"176"0,-7-4-768 0,7 4-192 0,0 0 0 0,-9-2 0 16,9 2 256-16,0 0 0 0,-5-5 0 0,5 5 0 16,0 0 480-16,0 0 96 0,0 0 32 0,0 0 0 0,0 0-128 0,0 0-32 15,0 0 0-15,11 3 0 0,3 2-128 0,-1 0-16 16,1 1-16-16,4 1 0 0,1-3-96 0,1 5-32 16,0-3 0-16,3 1 0 0,3 2 0 0,-2-3 0 15,1 4 0-15,-1-4 0 0,-2-1-96 0,-4 2-32 16,0-3 0-16,-4 1 0 0,-3-1-80 0,-3 3-16 15,-8-7 0-15,6 8 0 0,-2 2 64 0,-4-10 0 16,-5 10 0-16,-3 2 0 0,-2 0 144 0,-4-2 48 16,-4 2 0-16,-6 1 0 0,0-3-48 0,-3 1 0 15,-1 4 0-15,0-2 0 0,3 1-144 0,-1 0-48 16,2 0 0-16,0-2 0 0,0 0-64 0,6 1-16 16,2-5 0-16,3 2 0 0,3-4-288 0,3 2-64 0,7-8-16 15,0 0 0 1,0 0-1936-16,0 0-384 0,17-8-64 0</inkml:trace>
  <inkml:trace contextRef="#ctx0" brushRef="#br2" timeOffset="-95320.73">30981 7914 25103 0,'0'0'1104'0,"0"-181"240"0,0 362-1072 0,0-181-272 0,0 0 0 0,-9 2 0 0,-1-4 0 15,-3 5-144-15,-1 2 16 0,-3 1 0 16,-5 6 304-16,0-2 64 0,-1 3 16 0,3 1 0 0,-3 3 208 16,2 2 48-16,-1 2 16 0,3 2 0 0,1 0-208 0,2 1-32 15,0-3-16-15,4 1 0 0,3 0-80 0,2-1 0 16,7-2-16-16,3-2 0 0,1-3 144 0,3-3 16 15,5 1 16-15,3-6 0 0,2-1 160 0,2 0 16 16,2-4 16-16,3-1 0 0,3-1-80 0,5-3-16 16,0-2 0-16,1-5 0 0,1-5-144 0,2-4-48 15,-1 0 0-15,0-2 0 0,-4-1 0 0,-1-6 0 16,-2-2 0-16,-4 3 0 0,-3-3 208 0,-3 1 48 16,-5 2 0-16,-6-2 0 0,-4 1 112 0,-6 1 16 15,-3 7 16-15,-5 2 0 0,-7 4-272 0,-5 2-64 0,-6 7-16 16,-7 1 0-16,-7 0-304 0,-7 2 0 0,-6-1 0 15,-2 3 0 1,-3 1-1664-16,1 1-272 0,2-1-64 0,4 0-8928 0,7 0-1776 0</inkml:trace>
  <inkml:trace contextRef="#ctx0" brushRef="#br2" timeOffset="-92787.51">28169 12486 5519 0,'0'0'240'0,"0"0"64"0,0 0-304 15,0 0 0-15,0 0 0 0,0 0 0 0,0 0 1648 0,0 0 272 16,0 0 48-16,0 0 16 0,0 0-896 0,0 0-192 16,0 0-16-16,0 0-16 0,0 0-16 0,0 0 0 15,0 0 0-15,0 0 0 0,0 0-16 0,0 0 0 16,0 0 0-16,0 0 0 0,0 0 0 0,0 0 0 16,0 0 0-16,0 13 0 0,0-13 32 0,0 0 0 15,0 0 0-15,-3 8 0 0,3-8-96 0,0 0-32 16,-4 9 0-16,4-9 0 0,0 0-96 0,0 0 0 15,0 0-16-15,0 0 0 0,0 0-32 0,0 0 0 16,-5-12 0-16,1-2 0 0,0 0-176 0,2-2-32 0,-1-2-16 0,0-1 0 16,1-2-96-16,-1 1-16 0,1-1 0 15,-1 1 0-15,1 0-16 0,-1 0-16 0,-1-3 0 0,2 3 0 16,-1 1-16-16,-1 1 0 0,-1 0 0 0,2 0 0 16,-1-1 64-16,-1 1 16 0,-2 2 0 0,2-1 0 15,1-1-80-15,-1 1-16 0,-2-1 0 0,0 0 0 16,1-1-16-16,-2 0-16 0,1-1 0 0,0 1 0 15,0-2-160-15,0 2 192 0,0 0-192 0,2 1 192 16,1 0-192-16,-1 2 192 0,0 1-192 0,-2-2 192 16,0 1-64-16,2-1-128 0,-2 1 192 0,1-1-64 15,0 1-128-15,-1-1 128 0,2 0-128 0,0 2 128 16,-1-1-128-16,1 2 160 0,-2-2-160 0,2 2 160 16,0 3-160-16,0-2 128 0,1-2-128 0,-1 2 128 15,0 2-128-15,1-2 192 0,2 2-192 0,-2-1 192 16,-3-2-192-16,2 2 160 0,0 0-160 0,2 0 160 0,-1-4-160 15,1 2 128-15,-1 0-128 0,1 0 128 0,-3 0-128 0,3-1 0 16,-1 1 0-16,0 0 128 0,-1 1-128 0,1-1 0 16,-1 2 144-16,2 0-144 0,0-2 0 0,-2 0 144 15,1 2-144-15,0 0 0 0,0-2 128 0,0 1-128 16,1 2 0-16,-1-3 0 0,0 0 144 0,1 1-144 16,0 3 0-16,-1-3 144 0,0 2-144 0,1 1 0 15,2-2 144-15,0 5-144 0,0-3 0 0,-1 2 128 16,2-2-128-16,-2 1 0 0,2-1 0 0,0 3 128 15,-2-1-128-15,2 1 0 0,2-3 0 0,-2 2 0 16,-2-3 0-16,0 3 128 0,-1-2-128 0,2 2 0 0,-1-2 0 16,-1 3 0-16,0-3 0 0,1 2 144 0,1-2-144 15,-2 1 0-15,-1-4 144 0,2 4-144 0,-2-1 0 0,0 2 144 16,3-2-144-16,0 3 0 0,-2-4 0 0,2 4 128 16,0-5-128-16,-1 4 0 0,0-1 0 0,-1 0 0 15,-1 0 0-15,4-1 0 0,-2 2 0 0,-1-3 0 16,1 2 0-16,-1-1 0 0,-1 2 0 0,1-2 0 15,3 3 0-15,-2-3 0 0,1 3 128 0,0-4-128 16,-1 4 0-16,2-2 0 0,0 0 0 0,0 0 0 16,-1 0 0-16,1-1 0 0,0 2 0 0,0-2 0 15,1 1 0-15,-1-1 0 0,-1 3 0 0,1-4 0 16,0 5 0-16,0-3 0 0,-2 1 0 0,0 2 0 16,2-3 0-16,0 9 0 0,0 0 0 0,0 0 0 15,-2-6 0-15,2 6 0 0,0 0 0 0,0 0 0 16,0 0 0-16,-1-8 0 0,1 8 0 0,0 0 0 15,0 0 0-15,0 0-176 0,0 0 176 0,0 0-192 16,0 0-192-16,0 0-64 0,0 0 0 0,0 0 0 16,0 0-976-16,8 13-208 0,-2 2-32 15,2-1-16-15,1-1-1312 0,3 2-256 16</inkml:trace>
  <inkml:trace contextRef="#ctx0" brushRef="#br2" timeOffset="-89633.37">27914 11553 7359 0,'1'16'320'0,"-1"-7"80"0,0 2-400 0,0-2 0 0,4 2 0 0,-3-2 0 15,-1-9 1744-15,2 12 272 0,-2-12 48 0,2 11 16 16,-2-11-1296-16,3 10-256 0,-3-10-48 0,0 0-16 16,0 0 160-16,2 12 16 0,-2-12 16 0,0 0 0 15,0 0 368-15,0 0 64 0,0 0 0 0,0 0 16 16,0 0 96-16,0 0 16 0,0 0 0 0,0 0 0 15,0 0-160-15,0 0-32 0,0 0 0 0,-4-12 0 0,1 2-160 0,-1-3-32 16,0 1-16-16,0 2 0 0,0-2-144 16,2 1-32-16,-1-1 0 0,-1-1 0 0,1 2-192 0,-1 1-32 15,2-5-16-15,0 1 0 0,-1-2-80 0,1 0-32 16,-2-3 0-16,1 1 0 0,0-1-16 0,0 0 0 16,1-1 0-16,0-1 0 0,1 2-64 0,-1 0-16 15,-1-1 0-15,0-1 0 0,1 0 0 0,-1-2-16 16,0-1 0-16,-1-2 0 0,-1 3 16 0,2 2 0 15,-2-3 0-15,0 3 0 0,-3 1-32 0,2 0 0 16,0 1 0-16,0 0 0 0,-1-3-32 0,-1 2 0 16,1-3 0-16,0 0 0 0,0 0 0 0,0-1-128 15,0 1 192-15,0 3-64 0,1 1-128 0,0-1 192 0,-2-1-192 0,2-1 192 16,-1 2-192-16,2 0 128 0,0 1-128 16,0-1 128-16,-1 1-128 0,-1 2 128 0,1-1-128 0,0 1 128 15,-1 1-128-15,1-1 0 0,-3-1 144 0,4 3-144 16,-1 2 0-16,-1 1 0 0,1-3 0 0,1 2 128 15,-2 0-128-15,4-1 0 0,-1 0 0 0,-1 1 128 16,1 1-128-16,-3-2 0 0,4 0 0 0,-1 0 0 16,0-3 0-16,0 3 0 0,0 2 0 0,2-4 128 15,-1 0-128-15,1-1 0 0,-1-1 0 0,1 3 0 16,-3-1 0-16,2 2 0 0,1-3 0 0,-1 1 128 16,0-2-128-16,-2 0 0 0,3 0 0 0,-2 0 0 15,0 1 0-15,2 0 128 0,-5-1-128 0,3 3 0 16,-1 1 0-16,3 0 128 0,-4 1-128 0,-1-1 0 15,2 2 0-15,1 0 0 0,-1 0 0 0,0-6 128 16,1 0-128-16,0 1 0 0,1 2 0 0,-1 0 128 0,-1-2-128 16,0 5 0-16,0-2 0 0,-1 0 128 0,0 1-128 15,1 2 0-15,-1-6 0 0,-1 2 0 0,2 3 0 16,0 2 0-16,1-4 0 0,1 3 128 0,-3 2-128 16,3-3 0-16,0 4 0 0,1-4 0 0,-2 2 0 0,2 0 0 15,-1-4 0-15,-1 1 0 0,1 4 0 0,1 0 0 16,-2 0 0-16,3-2 0 0,-2 1 0 0,1-3 0 15,0 2 0-15,1 2 0 0,0-3 0 0,1 6 0 16,0 6 0-16,1-11 0 0,0 2 0 0,1-2 0 16,-1 3 0-16,-1-3 0 0,0 6 0 0,0 5 0 15,-1-10 0-15,-1 1 0 0,1-1 0 0,1 2 0 16,0-2 0-16,0 3 0 0,-2-4 0 0,0 5 0 16,2-4 0-16,-1 2 0 0,-3-1 0 0,4 2 0 15,-1-1 0-15,0 2 128 0,-2-1-128 0,2 0 0 0,0-1 0 16,-1 2 0-16,1-6 0 0,1 12 0 0,0-8 0 0,-1 0 0 15,-1 2 0-15,2 6 0 0,-2-9 0 0,2 9 0 16,-1-9 0-16,-2-1 0 0,2 2 0 0,0-1 0 16,-2 3 0-16,3-4 0 0,-1 1 0 0,-1-2 0 15,0 5 0-15,2 6 0 0,-1-10 0 0,-1 2 0 16,1-2 0-16,0 3 0 0,1-4 0 0,1 5 0 16,-2-3 0-16,1 9 0 0,0-9 0 0,-3-1 0 15,1 0 0-15,-1-2 0 0,2 5 0 0,-2-3 0 16,1 2 0-16,-1-1 0 0,2 3 0 0,1-3 0 15,-2 0 0-15,0-2 0 0,0 3 0 0,-1-2 0 16,1 3 0-16,2 7 0 0,-3-9 0 0,2 3 0 0,-2 1 0 16,-1-4 0-16,2 0 0 0,-1 2 0 15,0 0 0-15,-1 2 0 0,-1-2 0 0,0 0 0 0,-1-3 0 0,3 2 0 16,-4-2 0-16,3 4 0 0,-2-6 0 0,1 5 0 16,0-3 0-16,0 3 0 0,1-2 0 0,-1 3 0 15,1 1 0-15,0-3 128 0,1 2-128 0,3 6 0 16,-6-8 0-16,6 8 0 0,-5-10 0 0,0 5 0 15,1-3 0-15,4 8 0 0,-3-7 0 0,-1-2 0 16,0 1 0-16,1 3 0 0,3 5 0 0,-2-9 0 16,-2 4 0-16,2-1 0 0,2 6 0 0,-3-8 0 15,-1 3 0-15,4 5 0 0,-2-5 0 0,2 5 0 16,0 0 0-16,0 0 0 0,-3-10 0 0,3 10 0 16,0 0 0-16,0 0 0 0,0 0 0 0,0 0 0 15,-4-5 0-15,4 5 0 0,0 0 0 0,0 0 0 0,0 0 0 16,0 0 0-16,0 0 0 0,-1 11 0 0,0 2 0 0,1 2-128 15,1 0 128-15,0-1 0 16,6 2 0-16,-2 3 0 0,1 4 0 0,2-2 0 0,1 1 0 0,0-1-128 16,-1 4 128-16,3-2 0 0,1 1 0 0,0 2 0 15,-1 5 0-15,2 1 0 0,0 2 0 0,2 0 0 16,-1-2 0-16,1 1 0 0,0-4 0 0,1 3-128 16,-5 0 128-16,2 1 0 0,0-1 0 0,-2-3 0 15,-1 0 0-15,-1-2 0 0,0 0 0 0,1-1 0 16,0 2 0-16,-1 4 0 0,1-3 0 0,-2 0 0 15,1 2 0-15,-3-2 0 0,2 3 0 0,1 0 0 16,0-4 0-16,0 2 0 0,-1 1 0 0,1-3 0 16,0 1 0-16,0-1 0 0,-3-5 0 0,2-2 0 15,0-2 0-15,-1 1 0 0,0 0 0 0,-1 3 0 0,-1-2 0 16,-1 0 0-16,0 3 0 0,1 0 0 0,-3-2 0 16,2-1 0-16,-1 1 0 0,1-2 128 0,-2 2-128 0,-1-3 0 15,3-3 0-15,-1 2 128 0,1 0-128 0,-1 0 0 16,1 1 0-16,1 0 0 0,-2 0 0 0,-1 0 0 15,0 0 0-15,0-1 128 0,2-3-128 0,0 0 0 16,-2-1 0-16,2 4 0 0,0-1 0 0,-2 0 0 16,0 1 0-16,0 0 0 0,3 0 0 0,0 1 0 15,1 1 0-15,-3 1 0 0,2 3 0 0,1-1 0 16,0-2 0-16,-1-2 0 0,-1-1 0 0,0-3 0 16,2 1 0-16,-1-1 128 0,-1 1-128 0,0 0 0 0,-1-2 128 15,3-2-128-15,-1 4 0 0,0-2 128 0,0 1-128 16,-1 0 0-16,-1-1 0 0,1 0 144 0,1 1-144 0,-1 1 0 15,0-1 128-15,0-1-128 0,1-2 0 0,-3 4 0 16,1-1 0-16,1 1 0 0,-2 1 0 0,1 0 0 16,-2-1 128-16,2 1-128 0,-3-2 0 0,2 3 0 15,1 1 0-15,-1 0 0 0,0-1 128 0,0-1-128 16,2 0 0-16,1 1 0 0,0-1 128 0,0 4-128 16,0-1 0-16,0-1 0 0,3 0 0 15,-2 2 0-15,1-2 128 0,0 0-128 0,1-1 0 0,0-1 0 16,-1-1 0-16,0-1 0 0,0 1 0 0,0 1 0 15,-1-2 128-15,-1 4-128 0,1-1 0 0,1 0 0 16,-4 0 0-16,3-1 0 0,-3 1 0 0,0 0 0 16,1-1 0-16,0-4 0 0,-2 1 128 0,2 2-128 15,-2-1 0-15,2 1 0 0,-1-3 128 0,-1-1-128 16,1 2 0-16,-1-2 0 0,-2-3 128 0,0-9-128 0,0 10 0 16,0-10 0-16,0 0 128 0,2 8-128 0,-2-8 0 0,0 0 0 15,0 0 0-15,0 0 0 0,1 10 128 0,-1-10-128 16,0 0 0-16,3 9 0 0,-3-9 0 0,2 12 0 15,-2-12 0-15,3 10 0 0,-5 0 128 0,4 1-128 16,-1-2 0-16,0 1 0 0,-1-1 0 0,3 1 0 16,-3-10 0-16,2 9 0 0,0 0 0 0,-2-9 0 15,1 9 0-15,-1-9 0 0,0 0 0 0,1 9 0 16,-1-9 0-16,0 0 0 0,0 0 0 0,0 0 0 16,0 0 0-16,0 0 0 0,0 0 0 0,0 0 128 15,0 0-128-15,0 0 0 0,0 0 128 0,0 0-128 16,0 0 0-16,0 0 0 0,0 0 0 0,0 0 0 0,0 0 0 0,0 0 0 15,0 0 0-15,0 0 0 0,0 0 0 0,0 0 0 16,0 0 0-16,0 0 0 0,0 0 0 0,0 0 0 16,0 0 144-16,0 0-144 0,-4-13 0 0,-1 1 144 15,5 1-144-15,-2-4 0 0,-2-4 144 0,1 1-144 16,1 1 0-16,-2-4 144 16,0-3-144-16,-1 0 0 0,-1-3 128 0,1-3-128 0,-1-3 0 0,0 1 0 15,-2-2 128-15,1 1-128 0,-2 2 0 0,3-2 0 16,-3 0 128-16,1-1-128 0,-1-5 0 0,0 3 0 15,-1-3 0-15,0 0 0 0,1-2 0 0,-4 1 0 16,2 2 128-16,-1-2-128 0,0 2 0 0,-1 0 0 16,-1 1 0-16,1 0 0 0,1-1 0 0,1 0 0 15,0 0 0-15,1 0 0 0,0 1 0 0,1 1 0 0,0-2 0 16,1 1 0-16,1-2 0 0,-1 3 0 0,0 4 0 0,1 1 0 16,-2-2 0-16,0 0 0 0,0-2 128 0,-1 0-128 15,1-1 0-15,0 0 0 0,-1 0 0 0,0 0 0 16,-2 0 0-16,1-2 0 0,-1 0 0 15,0 0 0-15,-1-1 0 0,-1 3 0 0,0 3 0 0,0 1 0 16,3-2 0-16,-1 3 0 0,-1 3 0 0,1-1 0 16,-2 3 0-16,2-1 0 0,2 4 0 0,0 0 0 15,1-1 0-15,0 1 0 0,-1 0 0 0,1-2 0 16,0 1 0-16,0 1 0 0,2-1 0 0,-1 3 0 16,0 1 0-16,1 1 0 0,-1-3 0 0,2 2 0 15,2-2 0-15,-1 3 0 0,0-1 0 0,0 1 0 16,-2-2 0-16,2 1 0 0,-1-4 0 0,1 1 0 0,0 0 0 15,1 2 0-15,0-5 0 0,2 3 0 0,-2 2 0 0,1-1 0 16,1-1 0-16,-1 2 0 0,2 0 0 16,0 1 0-16,-2-2 0 0,2 2 0 0,1 0 0 0,-3 2 0 15,2 0 0-15,0 2 0 0,-2 0 0 0,2 1 0 16,-2-2 0-16,2 2 0 0,0-1 0 0,1 0 0 16,0 4 0-16,-1 0 0 0,-1-3 0 0,2 1 0 15,0 0 0-15,0 1 0 0,-1-1 0 0,1 3 0 16,-2 2 0-16,0-1 0 0,0 0 0 0,-2 0 0 15,0 2 0-15,2-1 0 0,-2 3-128 0,1-2 128 16,-2 2 0-16,5 6 0 0,-4-4 0 0,4 4 0 16,0 0 0-16,0 0 0 0,0 0 0 0,0 0 0 15,0 0-128-15,0 0 128 0,0 0 0 0,-6 8-144 16,6-8 144-16,-4 13 0 0,3 3 0 0,0 2-128 16,1 1 128-16,2 1 0 0,1 3 0 0,0 1 0 0,1-1 0 15,0 0 0-15,1 2 0 0,0 1-128 0,2 8 128 16,0 4 0-16,1 4 0 0,1 1 0 0,2-2 0 0,1 5 0 15,2-1 0-15,1 2-128 0,1 2 128 0,1-2 0 16,1 2 0-16,0 3-128 0,-1 1 128 0,2 1 0 16,0 3 0-16,2-1 0 0,-1 0 0 0,0-1 0 15,-2-3 0-15,1 0 0 0,-1 0 0 0,0 3 0 16,0 1 0-16,0 1 0 0,-2-2 0 0,2-1 0 16,-4 1 0-16,1-3 0 0,0-5 0 0,-1 1 0 15,-2 2 0-15,0-4 0 0,0 1 0 0,-1 0 0 16,2-4 0-16,-2 4 0 0,0-2 0 0,1-1 0 0,0-3 0 15,-1-4 0-15,-1-1 0 0,2-1 0 0,-2-5 0 16,0 1 0-16,-1 3 0 0,0 0 0 0,-1 3 0 16,2-1 0-16,-1-2 0 0,0-1 0 0,-1 2 0 0,1-2 128 15,0-3-128-15,1 2 0 0,-1-2 0 0,2 0 0 16,-1-6 0-16,0-1 0 0,-1-2 0 0,3 2 128 16,-1-1-128-16,-1-1 0 0,-1 4 0 0,-2 0 0 15,0-2 0-15,-2-2 0 0,1 2 0 0,0-1 0 16,1-2 0-16,-1 1 128 0,-1-2-128 0,2 0 0 15,-1 0 0-15,0 2 0 0,-1-2 0 0,1 1 0 16,-3-1 0-16,2 0 0 0,0-2 0 0,2 3 128 16,-1-1-128-16,1 0 0 0,-1-2 0 0,-1 0 0 15,0-1 0-15,0 1 0 0,0 0 0 0,0 0 128 16,2-1-128-16,-1-1 0 0,-1 0 0 0,1 2 0 0,0 2 0 0,0-3 0 16,-4 1 0-16,2-1 128 0,1 1-128 15,0-1 0-15,1 0 0 0,-1-4 128 0,0 0-128 0,-1 0 0 16,-1-1 0-16,1-1 128 0,0-4-128 0,-4-6 0 15,0 0 128-15,0 0-128 0,0 0 0 0,0 0 144 16,0 0-144-16,0 0 0 0,0 0 144 0,0 0-144 16,0 0 0-16,0 0 144 0,-6-8-144 0,-1-2-192 15,0 4 32-15,0-5 16 16,1 0-1664-16,0-1-336 0,-1 0-64 0,0 5-17200 16</inkml:trace>
  <inkml:trace contextRef="#ctx0" brushRef="#br2" timeOffset="-87771.04">28319 12364 13935 0,'-12'-3'608'0,"12"3"144"0,-10 0-608 0,2-2-144 0,2 0 0 0,6 2 0 16,0 0 1024-16,0 0 192 0,-7-5 16 0,7 5 16 16,0 0-208-16,0 0-32 0,0 0-16 0,0-9 0 15,0 9-160-15,0 0-48 0,3-9 0 0,-3 9 0 16,0 0 144-16,0 0 32 0,0 0 0 0,0-182 0 15,-2 355 128-15,2-173 16 0,0 0 16 0,-5-9 0 16,0 3 32-16,-1 2 0 0,-2-1 0 0,-1 0 0 16,-2 2-320-16,0 1-48 0,-1 0-16 0,1 2 0 15,-1 0-240-15,2 0-48 0,-1 0-16 0,-2 2 0 16,3 0-128-16,0 2-16 0,-1 0-16 0,2 0 0 16,-2-1-112-16,1 3-32 0,-2 0 0 0,2-1 0 0,0-1-16 0,-1 3 0 15,0 0 0-15,3-2 0 0,-3 2 0 0,3 0 0 16,-1 3 0-16,0-1 0 0,1 2-16 15,0-2 0-15,0 3 0 0,1-2 0 0,1 1-128 16,1 3 160-16,0-4-160 0,1 4 160 0,1 2-160 0,0 0 0 16,-1-3 144-16,1 0-144 0,2 2 0 0,0 1 144 15,-1-2-144-15,2 2 0 0,0-5 128 0,2 3-128 16,1 1 0-16,0 1 0 0,2 0 128 0,0-1-128 16,3 1 0-16,1-2 0 0,0 1 128 0,1 1-128 15,1 0 0-15,2 0 0 0,1 1 0 0,-1-3 0 16,2-3 0-16,3 2 0 0,2-1 144 0,-1-1-144 15,1 1 0-15,1-4 144 0,-4 2-144 0,4-2 160 16,-1 2-160-16,2-2 160 0,-4 2-160 0,-1-5 160 0,0 1-160 16,-2-1 160-16,5-2-160 0,-6 1 192 0,3-2-192 0,-2-2 192 15,1-2-64-15,-1-2 0 0,1-1 0 0,0-4 0 16,0 0 16-16,-2-1 0 0,1 1 0 0,2-3 0 16,-1 0-16-16,0 2 0 0,-1-2 0 0,-2 1 0 15,-1 0-128-15,1-1 160 0,0 2-160 0,-2-1 160 16,-1 4-160-16,0-1 0 0,-1 2 144 0,0-3-144 15,-1 3 0-15,-2-5 144 0,2 3-144 0,-3-1 0 16,1 0 160-16,1-3-160 0,-2 2 128 0,0-3-128 16,-1 2 176-16,-1 1-48 0,-1-4-128 0,0 1 192 15,1 3-64-15,-3-4-128 0,-3 1 176 0,-1-1-176 16,1 2 176-16,-2-2-176 0,-2-2 160 0,1 2-160 16,0-1 128-16,-2 2-128 0,-1-1 0 0,0 0 144 15,0 0-144-15,0 0 0 0,-2-2 0 0,-2 1 128 0,2-1-128 16,-1 4 0-16,1 2 0 0,1-3 128 0,-2 1-128 15,1 3 0-15,-1-1 0 0,1 4 0 0,-2-4 0 0,3 2 0 16,-3 2 128-16,1-2-128 0,-1 4 0 0,-1-1 0 16,0-2 0-16,2 3 128 0,-2 1-128 0,3 1 0 15,-2-1 0-15,1 1 0 0,-1 2 0 0,0 0 0 16,2 2 128-16,-3 1-128 0,2 1 0 0,-2-2 0 16,3 2 0-16,-2 2 0 0,-1-1 0 0,-1 0 0 15,2 3 0-15,1-3 0 0,-1 2 0 0,0 3 0 16,0-3 0-16,1 3 0 0,0-3 0 0,-2 2 0 15,0-2 0-15,3 5 0 0,-1-2 0 0,1 1 0 16,2 2 0-16,-4-1 0 0,3 3 0 0,3 0 0 0,1 0 0 16,0 1 0-16,0-1 0 0,2-1 0 0,0 0 0 15,2 0 0-15,-2 0 0 0,3-3 0 0,-1 2 0 0,2 1 0 16,2-1 0-16,0-1 0 0,1 5 0 0,-1 1 0 16,2-1 0-16,1 1 0 0,0 0 0 0,3-1 0 15,2-2 0-15,1 1 0 0,2 0 0 0,1-1 0 16,4 0 0-16,0 0 0 0,1-1 0 0,1 0 0 15,-1 0 0-15,1-2 0 0,1 0 0 0,-2 1 0 16,-1-3 0-16,1 2 0 0,-1-5 0 0,-1 2 0 16,4-4 0-16,-5 4 0 0,1-4 0 0,-1-2 0 15,-1-2 0-15,3-1 0 0,0 0 0 0,0-1 0 16,-3-2 0-16,3 0 0 0,0-4 0 0,-3 1 0 16,-1-2 0-16,-1-2 0 0,1 2 0 0,-2-3 0 15,2-1 128-15,0 2-128 0,0-4 0 0,0-2 128 16,0-2-128-16,-1 0 128 0,0 2-128 0,-2-2 128 0,-1-1-128 0,0 1 128 15,1 2-128-15,-4 0 128 0,0 4-128 0,-2-4 0 16,0 1 0-16,0 1 0 0,-1 1 0 0,-1 4 128 16,1-2-128-16,-2 1 0 0,0-3 0 0,1-1 0 15,-3 1 128-15,0 2-128 0,-2-4 0 0,-1-2 0 16,0-1 0-16,-1 1 128 0,0-1-128 0,-1-1 0 16,-2 0 0-16,-1-2 128 0,0 2-128 0,0 2 0 15,-1 0 0-15,-2 2 128 0,1 2-128 0,0 3 0 16,-3-3 0-16,2 3 0 0,0 0 0 0,-1 0 128 15,1 3-128-15,-1 0 0 0,-2 2 0 0,3 1 0 16,-1 3 0-16,0-2 0 0,-2-2 0 0,-2 2 0 0,-1 1 0 16,-1 1 0-16,0-1 0 0,0 2 0 15,0 0 128-15,1 3-128 0,-1 1 0 0,0 1 0 0,0 0 0 0,0 0 0 16,1 2 0-16,-2 1 0 0,2 2 0 0,-1-2 0 16,2 3 0-16,-2-2 0 0,0 1 0 0,3-1 0 15,-2 3 0-15,1-3 0 0,1 1 0 0,-2 1 0 16,2-3 0-16,1 5 0 0,1-5 0 0,0 5 0 15,1 1 0-15,0-1 0 0,2 0 0 0,2 1 0 16,-2 3 0-16,0 0 0 0,1-2 0 0,-1-2 0 16,0 0 0-16,1 1 0 0,0 2 0 0,0-1 0 15,0-2 0-15,3 5 0 0,0 2 0 0,1 1 0 16,-2-2 0-16,3 1 0 0,3 3 0 0,2 0 0 16,2 1-128-16,2-3 128 0,3 2 0 0,3 0 0 15,2-2 0-15,3 0 0 0,1-1-144 0,3 2 144 16,3-3 0-16,4 0 0 0,1-1 0 0,1-1 0 0,1-3 0 15,1-2-128-15,1-4 128 0,-2-2 0 0,-1-3 0 0,1-3 0 16,-2-3 0-16,-3-4 0 0,-1-2 0 0,-1-4-192 16,-1-5 192-16,-2-1-160 15,-1-8-320-15,0 3-64 16,-1 1-16-16,-4-2 0 0,-1 0-2000 0,-2 0-416 0,1-3-80 16</inkml:trace>
  <inkml:trace contextRef="#ctx0" brushRef="#br2" timeOffset="-84134.69">27327 10502 9215 0,'0'0'400'0,"0"0"96"0,0 0-496 0,0 0 0 0,0 0 0 0,0 0 0 16,-9-5 1408-16,2 0 176 0,7 5 32 0,-6-2 16 16,1-2-496-16,5 4-112 0,-5-5 0 0,1-2-16 15,4 7 112-15,-8-5 32 0,2 1 0 0,0 2 0 16,6 2-32-16,-8-1 0 0,8 1 0 0,-8-2 0 16,0-2-176-16,8 4-48 0,-8-2 0 0,8 2 0 15,-8-3-112-15,8 3-16 0,-6-2-16 0,6 2 0 16,0 0-112-16,0 0 0 0,-5-5-16 0,5 5 0 15,0 0-112-15,0 0-32 0,0 0 0 0,0 0 0 16,0 0 0-16,0 0 0 0,-5-7 0 0,5 7 0 0,0 0-96 0,0 0-32 16,-4-6 0-16,4 6 0 0,0 0-48 15,0 0-16-15,0 0 0 0,0 0 0 0,0 0 0 0,0 0 0 16,0 0 0-16,0 0 0 0,-3-6-64 0,3 6-16 16,0 0 0-16,0 0 0 0,0 0-208 0,0 0 144 15,-2-8-144-15,2 8 128 0,0 0-128 0,0 0 128 16,0 0-128-16,0 0 128 0,0 0-128 0,0 0 160 15,0 0-160-15,0 0 160 0,0 0-160 0,0 0 160 16,0 0-160-16,0 0 160 0,0 0-160 0,0 0 128 16,11 4-128-16,-11-4 128 0,12 5-128 0,-2-2 128 15,-10-3-128-15,10 1 128 0,-10-1-128 0,0 0 0 16,12 4 144-16,-12-4-144 0,0 0 0 0,0 0 144 0,0 0-144 0,0 0 0 16,0 0 176-16,0 0-176 0,0 0 160 0,0 0-160 15,8 0 192-15,-8 0-48 0,0 0-16 0,0 0 0 16,0 0 16-16,0 0 0 0,0 0 0 0,0 0 0 15,0 0-144-15,0 0 128 0,0 0-128 0,0 0 128 16,0 0-128-16,0 0 0 0,0 0 0 0,0 0 0 16,6-5 0-16,-6 5 0 0,2-11 128 0,-2 11-128 15,0 0 0-15,0 0 0 0,0 0 0 0,0 0 0 16,0 0 0-16,0 0 0 0,0 0 0 0,0 0 0 16,0 0 0-16,0 0 0 0,-4-5 0 0,4 5 0 15,0 0 0-15,0 0 0 0,0 0 0 0,0 0 0 16,-7-2 0-16,7 2 0 0,0 0 0 0,0 0 0 15,-7-5 0-15,1-2 0 0,6 7 0 0,-6-5 0 16,-1 1 0-16,7 4 0 0,-7-5 0 0,7 5 0 16,-7-5 0-16,1 1 0 0,-3 2 0 0,3-2 0 0,-1-1 0 0,1 1 0 15,-4 0 0-15,3 1 0 0,-2-4 0 0,2 3 0 16,-1 1 0-16,-1-3 0 0,0-1 0 16,1 2 0-16,-4-3 0 0,2 2 0 0,0 2 0 0,1 0 0 15,-1-1 0-15,1 3 0 0,-1-1 0 0,2 0 0 16,2 1 0-16,-2 1 0 0,2-1 0 0,6 2 0 15,0 0 0-15,0 0 0 0,-8-3 0 0,8 3 0 16,-6-2 0-16,1 0 0 0,5 2 0 0,-6-4 0 16,6 4 0-16,-6-1 0 0,6 1 0 0,0 0 0 15,0 0 0-15,0 0 0 0,-5-3 0 0,5 3 0 16,0 0 0-16,0 0 0 0,0 0 0 0,0 0 0 16,-4-4 0-16,4 4 0 0,0 0 0 0,0 0 0 0,0 0 0 0,0 0 0 15,0 0-128-15,0 0 128 0,0 0 0 0,0 0 0 16,0 0 0-16,8 9 0 0,-1 1 0 15,2-2 0-15,-1 2-128 0,2-1 128 0,2 4 0 16,0-1 0-16,4 0 0 0,-1 1 0 0,0-1 0 0,3 0 0 16,1 2 0-16,0 1 0 0,1-1 0 0,1-3 0 15,-2 1 0-15,0 3 0 0,2 0 0 0,-3-2 0 16,0-4 0-16,0-1 0 0,0 2 0 0,-3 2 0 16,0-1 0-16,0 1 0 0,1-3 0 0,-1 1 0 15,0-1 0-15,-1 1 0 0,1 3 0 0,-2-3 0 16,-3 2 0-16,2-1 0 0,-1 1 0 0,2 0 0 15,-3-5 0-15,0 2 0 0,-2 0 0 0,-1 2 0 16,1-5 0-16,-8-6 0 0,10 9 0 0,-10-9 0 0,8 7 0 16,-8-7 0-16,0 0 0 0,8 7 128 0,-8-7-128 15,0 0 0-15,7 5 0 0,-7-5 0 0,0 0 0 0,0 0 0 16,0 0 128-16,0 0-128 0,0 0 0 0,0 0 0 16,0 0 0-16,10 4 0 0,-10-4 0 0,0 0 0 15,0 0 0-15,9 4 0 0,-9-4 0 0,9 5 0 16,-9-5 128-16,0 0-128 0,0 0 0 0,10 3 0 15,-10-3 0-15,0 0 0 0,12-2 0 0,-12 2 0 16,0 0 0-16,0 0 0 0,9-4 0 0,-9 4 0 16,0 0 0-16,9-3 0 0,-9 3 0 0,0 0 0 15,8-4 0-15,-1 0 0 0,-7 4 0 0,5-8 0 16,-1 2 128-16,-4 6-128 0,5-6 0 0,-5 6 0 0,4-12 0 16,-2 5 0-16,2-5 0 0,0 2 128 0,0 0-128 15,-1-2 0-15,4 2 128 0,-2-1-128 16,0 1 0-16,1-2 128 0,-1-4-128 0,0-1 128 0,2 1-128 15,-1-2 128-15,0 0-128 0,0 0 128 16,-1 0-128-16,0-1 128 0,1 2-128 0,-1-4 0 16,2-3 144-16,-1 1-144 0,-4 2 0 0,2 0 0 0,0-3 0 0,1 1 0 15,-2 2 0-15,-1 2 144 0,2-2-144 0,0-2 0 16,-2 0 128-16,1 2-128 0,-1 1 0 0,1 0 0 16,0 4 0-16,-1-1 0 0,1 2 0 0,-1-1 0 15,1-1 0-15,-1 2 0 0,1 2 0 0,-1 0 0 16,0-2 0-16,0 2 0 0,1 3 0 0,-1-2 0 15,0 0 0-15,0 2 0 0,-2-1 0 0,1 3 0 16,-1 8 0-16,2-9 0 0,-2 9 0 0,0 0 0 16,0 0 0-16,0 0 0 0,0 0 0 0,0 0 0 15,0 0 0-15,0 0 0 0,0 0 0 0,0 0 0 0,0 0 0 0,0 0 0 16,0 0 0-16,0 0 0 0,0 0 0 0,0 0 0 16,-3 10 0-16,-1 3 0 0,2-2 0 0,0 2 0 15,2 2 0-15,-1-3 0 0,-1 0 0 16,0 2 0-16,1 3 0 0,-1 2 0 0,0 3 0 0,0 6 0 15,0 1 0-15,1 3 0 0,-1 1 0 0,0 1 0 16,1 2 0-16,0-2 0 0,0-1 0 0,-1-1 0 16,4 1 0-16,-2-3 0 0,1-2 0 0,-1-2 0 15,-1-2 0-15,1 2 0 0,1-3 0 0,1 4 0 16,0-3 0-16,-1-2 0 0,0-1 0 0,-1 2 0 0,0-2 0 0,0-2 0 16,0-1 0-16,0-5 0 0,0-2 0 15,-1 0 0-15,1-11 0 0,-1 9 0 0,1-9 128 16,0 0-128-16,-4 10 0 0,4-10 160 0,0 0-160 0,-7 4 128 15,7-4-128-15,-10 0 192 0,3-1-192 0,-4-1 192 16,0 1-64-16,1-1-128 0,0-1 192 0,0 1-64 16,-1 0-128-16,0 1 160 0,-3 0-160 0,-1-1 160 15,-2 1-160-15,-1 0 0 0,1 0 0 0,-2-1 0 16,-2-1 0-16,1-3 0 0,-2 1 0 16,3 2 0-16,0-4 0 0,1-2 0 0,1 0 128 0,-1-2-128 15,-3-3 0-15,1 0 0 0,0 0 0 0,-1-4 128 16,0-2-128-16,0 0 0 0,0-2 0 0,0 2 0 15,2 2 0-15,0 0 0 0,2 2 128 0,0 0-128 16,0 1 0-16,1 2 0 0,-2-1 0 0,2-1 0 16,-1 2 0-16,-1 3 0 0,2-3 0 0,-1 3 0 15,-1 1 0-15,1 1 0 0,0 1 0 0,1 3 0 0,2-1 0 16,1-1 0-16,1 1 0 0,2 1 0 0,5 1 0 0,5 3 0 16,-7-6 0-16,7 6 0 0,-4-5 0 0,4 5 0 15,0 0 0-15,0 0 0 0,0-9 0 0,0 9 0 16,0 0 0-16,0 0 0 0,0 0-128 0,0 0 128 15,0 0 0-15,0 0 0 0,14 6 0 0,-4 1 0 16,0 3 0-16,3-1 0 0,-3 2 0 0,3 2 0 16,1 0 0-16,1 2 0 0,1-1 0 0,1 4 0 15,0 0 0-15,2-1 0 0,1 1-128 0,2 0 128 16,-3-2 0-16,1 4 0 0,0 1 0 0,2 2 0 16,0-1 0-16,-1-1 0 0,1 0 0 0,1-1 0 15,1 2 0-15,1-2 0 0,-3-2 0 0,-1-1 0 0,0 0 0 16,0-2 0-16,0-2 0 0,0 0 0 0,1-4 0 0,-2 1 192 15,-1-4-192-15,-2 0 0 0,-2 2-192 0,-2-5 192 16,-3-2 0-16,1-1 0 16,-11 0 0-16,9 0 0 0,-9 0 0 0,0 0 0 0,8-4 0 0,-8 4 0 15,8-8 0-15,-8 8 0 0,5-7 0 0,-5 7 0 16,3-10 0-16,-3 10 0 0,3-8 0 0,-3 8 0 16,4-11 0-16,-2 3 0 0,-2-3 128 0,3 2-128 15,-2-3 0-15,2 2 0 0,-2-3 0 0,2-1 0 16,-2 0 0-16,1-1 0 0,0 0 0 0,0-3 0 15,-2-2 0-15,0-1 0 0,0 0 0 0,0-1 128 16,0-1-128-16,3 0 0 0,-1 4 0 0,1-1 0 16,-2-3 0-16,2-2 0 0,0 2 0 0,0 0 0 15,3-2 0-15,-1 0 0 0,0 2 0 0,2-2 0 0,-1 0 0 16,1 0 0-16,-1-1 0 0,0 0 0 0,2-2 0 0,-4 4 0 16,-2 0 0-16,1 1 0 0,-2 2 0 0,2 0 0 15,-2 3 128-15,3 2-128 0,-4-1 0 0,2 2 0 16,-1 0 0-16,2 5 0 0,-3 10 0 0,4-10 0 15,0 2 0-15,-1-2 0 0,-3 1 0 0,2 0 0 16,-2 9 0-16,1-8 0 0,0-1 0 0,-1 9 0 16,0 0 0-16,0-6 0 0,0 6 0 0,0 0 0 15,0-9 0-15,0 9 0 0,0 0 0 0,0 0 0 16,0 0 0-16,0 0 0 0,0 0 0 0,0 0 0 16,0 0 0-16,0 0 0 0,0 0 0 0,-2 10 0 15,2-10 0-15,-2 14 0 0,-1-6 0 0,3-8 0 0,-3 14 0 16,1 0 0-16,0 0-128 0,1 2 128 0,0 1 0 15,-1 2 0-15,0 3 0 0,1 2 0 0,-4 0 0 16,1 5 0-16,0 4-128 0,0 2 128 0,0 0 0 0,1 1 0 16,-3-2 0-16,3-1 0 0,0 0 0 0,-2-1 0 15,0 0 0-15,1-6 0 0,0 2 0 0,-1-5 0 16,1-1 0-16,1 2 0 0,-1-1 0 0,0 1 0 16,0 0 0-16,2-1 0 0,-2 1 0 0,1 0 0 15,-2-3 0-15,3-2 0 0,-1-1 0 0,1-3 0 16,-2-4 0-16,0 2 0 0,0-2 0 0,4-11 0 15,-5 8 0-15,5-8 0 0,0 0 0 0,-8 8 0 16,8-8 0-16,-9 3 0 0,1-1 0 0,0-2 0 16,-1 0 0-16,0-2 0 0,-1-4 0 0,0 4 0 15,-2-2 0-15,0 0 0 0,-1 0 128 0,0-3-128 0,-1 0 0 16,-1 2 0-16,-2-1 0 0,1-1 0 0,-1-2 0 0,0 1 0 16,-4 1 0-16,0-4 0 15,-2-2 0-15,0 2 0 0,1-2 0 0,2-2 0 0,1-1 0 0,0 0 0 16,1-1 128-16,-2 0-128 0,2-4 0 0,0 2 0 15,-1 0 0-15,1 0 0 0,2 0 0 0,0 0 0 16,1 1 0-16,0 2 0 0,1-2 0 0,0 0 0 16,-3 1 0-16,3 5 0 0,2 0 0 0,-1 0 0 15,2 0 0-15,-1 3 0 0,3-1 0 0,0 4 0 16,0-2 0-16,3 4 0 0,1-1 0 0,5 5 0 16,0 0 0-16,0 0 0 0,0 0 0 0,0 0 0 15,0 0 0-15,0 0 0 0,0 0 0 0,0 0 0 16,-4 8 0-16,0 2 0 0,2-1 0 0,3 2 0 15,4 2-144-15,-2-1 144 0,3-1 0 0,3 3 0 0,1 0 0 0,4-1 0 16,1-1 0-16,3 4-128 0,1-1 128 16,2 1 0-16,-1 1 0 0,2-2 0 0,0 2 0 0,3 2 0 15,-1 5 0-15,-1-3 0 0,-2 2 0 0,2 3 0 16,0-3 0-16,1 1 0 0,0 0 0 0,0-4 0 16,1-2 0-16,-1-1 0 0,0-6 0 0,-1-1 0 15,0 2 0-15,1-5-128 0,-1 1 128 0,1 0 0 16,0-3 0-16,-1 0 0 0,-3 1 0 0,-1-2 0 15,0-3 0-15,-1-1 0 0,-4 0 0 0,-1 0 0 16,-3-1 0-16,-1 0 0 0,-9 1 0 0,11-4 0 16,-11 4 0-16,9-7 0 0,-9 7 0 0,7-6 0 15,-7 6 0-15,6-5 0 0,-1-4 0 0,-5 9 0 16,1-6 0-16,3-6 0 0,-1 5 0 0,-3 7 0 0,4-13 0 16,2 2 0-16,-1-1 0 0,1-2 0 0,1-1 0 15,-2 0 0-15,1 1 0 0,2-2 0 0,1 0 0 0,1-1 0 16,1 1 0-16,-1-3 0 0,-1-4 0 0,1 0 0 15,-1 1 0-15,3 1 0 0,-2-7 0 0,1 2 0 16,0-4 0-16,-1 1 0 0,-1-3 128 0,0-1-128 16,-1 1 0-16,0-1 0 0,0 0 0 0,-2-3 128 15,-1 2-128-15,0 0 0 0,-1 3 0 0,0 1 0 16,0 2 0-16,-1 1 0 0,-3 4 0 0,2 3 0 16,-1 2 0-16,-1 3 0 0,0 2 0 0,1 2 0 15,1-2 0-15,-1 1 0 0,-1 5 0 0,1-2 0 16,-1 9 0-16,0 0 0 0,1-6 0 0,-1 6 0 0,0 0 0 0,0 0 0 15,0 0 0-15,5-5 0 16,-5 5 0-16,0 0 0 0,0 0 0 0,0 0 0 0,0 0 0 0,0 0 0 16,11 2-176-16,-11-2 32 0,0 0 0 0,11 5 0 31,-1 1-1136-31,0 1-240 0,-10-7-32 0,13 2-16 16,0 1-1248-16,-2-1-240 0</inkml:trace>
  <inkml:trace contextRef="#ctx0" brushRef="#br2" timeOffset="-75447.76">25150 5155 13295 0,'0'0'576'0,"12"-1"144"0,1-3-576 0,-1-1-144 0,1 0 0 0,1 1 0 15,0-4 832-15,0 2 144 0,0 1 32 0,-1-3 0 16,-1 2-80-16,2 1-16 0,-1-6 0 0,-1 5 0 15,-1-4 32-15,2 4 0 0,-2-5 0 0,-1 4 0 16,-1-6 16-16,-1 4 16 0,-1-2 0 0,-1 2 0 16,-6 0-96-16,3-1-32 0,2 1 0 0,-5 9 0 15,0 0 32-15,-2-9 0 0,-2 0 0 0,-1 4 0 16,-4-1-160-16,0 2-16 0,-2 1-16 0,-1 1 0 16,3 0-240-16,-7 5-64 0,-3-2 0 0,-4 2 0 15,-2 2-192-15,-5 4-32 0,-3-2-16 0,-4 5 0 16,-3 4-144-16,-1 1 0 0,-3 5 0 0,2-1 128 0,1 2-128 0,-1 4 160 15,-1 2-160-15,2-1 160 0,2 4-160 0,1 2 0 16,2 2 0-16,3-3 0 0,2-4 144 16,5 1-144-16,4 5 160 0,6-3-160 0,3-3 128 0,5 0-128 15,7-2 0-15,5-1 144 0,5 1-16 0,3 0-128 16,6-4 192-16,5-3-64 0,4-2 160 0,6-3 32 16,4-2 0-16,3 1 0 0,4-7-64 0,3 2 0 15,1-4 0-15,1-1 0 0,4 0-256 0,-3 0 160 16,-3-3-160-16,-3 0 128 0,-5 2-128 0,-5-2 0 15,-3-1 144-15,-4-1-144 16,-5 1-1488-16,-2 0-368 0,-5-1-80 0,-5-2-16 0</inkml:trace>
  <inkml:trace contextRef="#ctx0" brushRef="#br2" timeOffset="-75023.83">25787 5665 27647 0,'-15'-17'1216'0,"7"8"256"0,2-2-1168 0,2 3-304 0,2-1 0 0,2 3 0 16,5-1 704-16,2 0 96 0,4 0 16 0,0-3 0 15,3 3-96-15,4 2-16 0,2 1 0 0,3 4 0 0,0 5-192 16,-1 0-32-16,-2 6-16 0,0 0 0 0,-1 3-464 0,-2 1 128 16,-5 3-128-16,-4 1 0 0,-2 0 128 0,-4 2-128 15,-6 2 176-15,-5 4-176 0,-5 1 592 0,-2 1 16 16,-5 0 0-16,0-3 0 0,-2 3-160 0,0-4-48 16,-4 2 0-16,4-5 0 0,2-2 16 0,3-2 0 15,1-2 0-15,6-2 0 0,3-6-128 0,8-8-32 16,-2 13 0-16,2-13 0 0,4 10-16 0,3-1-16 15,3-2 0-15,4 1 0 0,3-3 32 0,2 0 16 16,1 0 0-16,4 0 0 0,3-1-144 0,0 5-128 16,-1-4 144-16,2-1-144 0,2 1 0 0,-1 1 128 15,-1-3-128-15,0 1 0 16,0 0-832-16,-2-1-192 0,0 0-64 0,-2-2-11104 0,0 0-2224 16</inkml:trace>
  <inkml:trace contextRef="#ctx0" brushRef="#br2" timeOffset="-74418.78">26930 5080 21711 0,'-11'-13'960'0,"4"4"192"0,-2 0-912 0,0-1-240 15,1 3 0-15,-3 0 0 0,4 1 736 0,-2 1 96 16,0 1 32-16,0-2 0 0,0 1 144 0,-1 2 16 15,10 3 16-15,-9 0 0 0,0-3-80 0,9 3-32 16,0 0 0-16,0 0 0 0,0 0-288 0,0 0-64 16,0 0-16-16,0 0 0 0,8 7-160 0,3 4-16 15,3-1-16-15,5 2 0 0,5-1 208 0,6-1 32 16,3 3 16-16,4 4 0 0,2-3-176 0,6 2-48 16,4-1 0-16,4 2 0 0,2-2-144 0,0-1-16 15,-2 1-16-15,1 1 0 0,0-2-32 0,-2 1-16 0,-3 0 0 16,-4 0 0-16,-1 2-176 0,-2-3 0 0,-6 1 144 15,-5-5-144-15,-3 2 128 0,-5-3-128 0,-4-3 160 0,-5 2-160 16,-3 4 160-16,-4-1-160 0,-7-11 160 0,0 15-160 16,-4 0 320-16,-3 2-48 0,-7 0 0 0,-3 1 0 15,-5 0 80-15,-8 2 16 0,-5 3 0 0,-3 4 0 16,-4-2-48-16,0 5 0 0,-2-1 0 0,-1-3 0 16,2 2-128-16,0-2-48 0,-2 2 0 0,5-4 0 15,2 0-16-15,2 0 0 0,0-5 0 0,5-1 0 16,0 0 0-16,4 1 0 0,4-2 0 0,4-5 0 15,3-3-128-15,3-1 0 0,4-1 0 0,9-7-176 16,0 0-48-16,0 0-16 0,0 0 0 0,9-10 0 16,5 1-1616-16,5-3-336 15,2-1-64-15,9 1-9696 0,6-4-1936 0</inkml:trace>
  <inkml:trace contextRef="#ctx0" brushRef="#br2" timeOffset="-73842.28">29182 5173 28223 0,'2'-30'1248'0,"0"14"256"0,0-2-1200 0,0 2-304 0,-1 2 0 0,1 0 0 15,-2 1 0-15,0 1 0 0,-2 4 0 0,0-3 0 16,-1 4 400-16,-3-2-16 0,-2 5-16 0,-1 0 0 16,-2 2 272-16,-2 0 48 0,-2 2 16 0,-4 3 0 15,-3 2-192-15,-2 6-48 0,-4 2 0 0,-4 1 0 16,-3 4-48-16,-2 5-16 0,1 0 0 0,-3 2 0 15,-4 2 16-15,5 1 0 0,-1 5 0 0,4 2 0 16,2 2-192-16,1 5-32 0,0-2-16 0,8 0 0 16,6 5-176-16,7-5 0 0,5 1 0 0,6-3 128 15,3-3 32-15,9-4 0 0,6-3 0 0,6-3 0 0,5-5 160 16,7 0 16-16,2-3 16 0,5-3 0 0,4-4 80 16,3-3 16-16,2-7 0 0,1-1 0 0,2-1-128 15,3-5-32-15,2 1 0 0,1-4 0 0,1 0-160 0,-3-4-128 16,-3 0 192-16,-4-3-192 0,-4-3 240 0,-3-2-64 15,-6-1-16-15,-3-6 0 0,-5-3 192 0,-4-1 32 16,-5 1 16-16,-6 1 0 0,-4-2-48 0,-7 2-16 16,-7 7 0-16,-4 2 0 0,-5 2-16 0,-7 2-16 15,-5 3 0-15,-6 0 0 0,-6-3-304 0,-4 5 0 16,-7 3 0-16,-5-3 0 16,-2 3-384-16,-3 1-144 0,0-2-32 0,4 3 0 15,2 1-1952-15,10 3-400 0,7 0-80 0,6 0-13840 0</inkml:trace>
  <inkml:trace contextRef="#ctx0" brushRef="#br2" timeOffset="-72365.77">30601 4386 31327 0,'9'-14'2784'0,"1"1"-2224"16,-1 3-560-16,0 0 0 0,0 3 128 0,-2 0-128 15,0 2 0-15,-7 5 0 0,0 0 144 0,0 0-144 16,0 0 0-16,0 0 144 0,0 0 160 0,0 0 16 16,0 0 16-16,-13 0 0 0,-1 0-16 0,-4 2-16 15,1 3 0-15,-9 0 0 0,-1-2 80 0,-3 0 32 16,-4-2 0-16,-6 1 0 0,-4 3 32 0,-5-1 16 16,-1-2 0-16,-5 0 0 0,-4-1-16 0,-4 2 0 15,-5 2 0-15,-5-2 0 0,-9-3-128 0,0 0-16 16,-5 0-16-16,-2-2 0 0,-2 2-48 0,-5-6-16 0,-6 0 0 0,0 0 0 15,3 1-16-15,-7 2 0 16,-2-1 0-16,0-1 0 0,3-3-48 0,-1 3-16 0,1 5 0 0,-5-4 0 16,-7-3-16-16,3 4-128 0,0 2 192 0,-3-2-64 15,-4-1-128-15,0 2 128 0,0-1-128 0,-2 3 128 16,-3 0-128-16,3 3 0 0,3-1 0 0,-3 0 128 16,-3-1-128-16,2 0 0 0,2 0 0 0,0 1 0 15,-2-2 0-15,6 0 0 0,2-2 128 0,6 2-128 16,3 2 0-16,0-2 0 0,1-3 0 0,6 3 128 15,6 0-128-15,2 0 0 0,1-1 0 0,0 0 0 16,-3-3 0-16,5 1 0 0,5 6 0 0,2-3 0 16,1-3 0-16,1 2 0 0,-1-3 128 0,3 2-128 15,4 0 0-15,3 2 0 0,4 0 0 0,1 0 0 16,1-1 0-16,0-1 0 0,0-4 0 0,7 4 0 0,4-1 0 0,7 2 128 16,4 0-128-16,6-2 0 0,4-4 128 0,5 0-128 15,5 2 0-15,3-1 128 0,1 1-128 0,4 1 0 16,1 1 144-16,4 0-144 0,2-2 0 0,0 1 0 15,3 1 0-15,5 3 128 0,0 0-128 0,0 0 0 16,0 0 0-16,0 0 0 0,0 0 0 0,0 0 0 16,0 0 0-16,0 0 0 0,0 0 0 0,4 14 0 15,-3-1 0-15,3 2-128 0,0 2 128 0,0 2 0 16,-2 1 0-16,0 7-128 0,-1 6 128 0,0 4 0 16,-1 1 0-16,-1 9 0 0,0 6 0 0,-3 4 0 15,0 3 0-15,-4 4 0 0,1-2 0 0,-2 5 0 16,-1 1 0-16,-4 3 0 0,1 5 0 0,-1 0 0 15,-4-2 0-15,2 4 0 0,2-2 0 0,-3 0 0 16,-1 0 0-16,1-4 0 0,1-5 0 0,1-3 0 0,0-5 0 16,1 0 0-16,0-1 0 0,1 1 0 0,0-1 0 0,2-1 128 15,-3-2-128-15,3-2 0 0,0 0 0 0,-1-3 0 16,-2-3 0-16,1-1 128 0,3 1-128 0,0 1 0 16,-1-6 0-16,3 0 144 0,-1-1-144 0,4-7 0 15,1-4 192-15,1-2-192 16,2-8 192-16,2-2-192 0,2-3 224 0,1-5-64 0,2-1-16 0,-6-9 0 15,9 5 96-15,2-1 16 0,3 0 0 0,0-7 0 16,4-1-64-16,2 1-16 0,2-3 0 0,6-1 0 16,4 0-176-16,5 1 192 0,2-4-192 0,7-1 192 15,6-2-192-15,3-4 0 0,2 0 0 0,8-4 0 16,3-2 0-16,10 3 0 0,4-2 0 0,1 5 0 0,0 0 0 16,2 3 0-16,2 1 0 0,8 2 0 0,0 2 0 15,1 3 0-15,0 1 0 0,3-2 0 16,3 5 0-16,2-1 0 0,0 2 0 0,2-2 0 0,0 1 0 15,4 0 0-15,5 5 0 0,-1-2 0 0,-5-1 0 0,5 4 0 16,7 4 0-16,-2-2 0 0,-2-2 0 16,4 5 0-16,2-2 0 0,-3 5 0 0,-6-3 0 0,3 3 0 15,2 0 0-15,-1-1 0 0,-3 2 0 0,1 1 0 16,-2-4 0-16,2 5 0 0,0-1 0 0,-4 2 0 16,-3-4 0-16,0 6 0 0,4 0 0 0,-3-1 0 15,-5-2 0-15,0 1 0 0,0 2 0 0,1-1 0 16,-1-2 144-16,-3 0-144 0,-6 0 0 0,2 2 0 15,1-2 0-15,-1 2 0 0,-5-3 0 0,-4 0 0 16,-5-4 0-16,-1 3 0 0,-1 1 0 0,-4 3 0 0,-7 0 0 16,-5-2 0-16,-5-5 0 0,-1 2 0 0,-7 0 0 0,-2-1 0 15,-3-1 0-15,-3-3 128 0,-6 2-128 0,-2-2 0 16,-4-1 0-16,-5 2 128 0,-4-6-128 0,-3 2 0 16,-6 0 0-16,-3 1 144 0,-12-5-144 0,0 0 0 15,11 2 144-15,-11-2-144 0,0 0 0 0,0 0 144 16,0 0-144-16,0 0 160 0,0 0-160 0,0 0 160 15,0 0-16-15,0 0 0 0,2-10 0 0,-2 3 0 16,-1-5-144-16,0 1 160 0,-2-3-160 0,2-4 160 16,1-2-160-16,1-6 128 0,-1-1-128 0,4-7 128 15,0-9 0-15,1-3-128 0,0-7 192 0,3-9-64 16,0-6 48-16,5-8 0 0,2-3 0 0,2-7 0 16,-2-5-16-16,2-3 0 0,0-4 0 0,3 2 0 15,0 1-160-15,-1 3 192 0,-1 8-192 0,0 0 192 0,-3 8-32 0,-2 4 0 16,-3 3 0-16,-1 7 0 0,-2 2 16 0,-3 3 0 15,1 1 0-15,-1 1 0 0,0 0-176 0,0 1 0 16,-3 3 0-16,5 1 128 0,-2 7-128 0,1 1 0 16,0 4 0-16,2 2 0 0,0 3 0 0,2 4-192 15,0 1 32-15,0 7 16 16,0-1-752-16,1 3-128 0,1 2-48 16,5 5 0-16,1 0-1296 0,5 6-256 15,3 2-48-15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0:45:56.58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4718 3250 11679 0,'0'0'512'0,"0"0"128"0,0 0-512 0,4-7-128 0,0 1 0 0,0-3 0 16,-2 1 768-16,2-1 144 0,-1 2 32 0,-1-2 0 16,0 3 80-16,-1-3 0 0,-1 1 16 0,1 2 0 15,-2-3-128-15,0 5-16 0,-2-4-16 0,-1 3 0 16,-1 1-112-16,-1-1 0 0,-2-2-16 0,-2 2 0 15,0 1-160-15,-4-3-16 0,-3 4-16 0,-2 0 0 16,-4 2-176-16,-2 2-48 0,-2 2 0 0,-2 2 0 16,-2 2-48-16,-2 1-16 0,-1 3 0 0,-1 3 0 0,-2 3-80 0,-1 2-32 15,-3 3 0-15,0-2 0 0,1 2-16 0,-1 2 0 16,0-1 0-16,2 1 0 0,1 4 48 0,2-2 16 16,2 5 0-16,2 2 0 0,1-1 32 0,5-2 0 15,0 5 0-15,6-2 0 0,0 0-240 0,4-2 144 16,5 0-144-16,2 1 128 0,3-1-128 0,2 1 0 15,4-4 144-15,2 0-144 0,2-2 0 0,4 0 0 16,1 1 0-16,1 0 128 0,4-6-128 0,0 1 0 16,2-1 128-16,2 0-128 0,1-6 128 0,3-1-128 15,2-1 128-15,3-1-128 0,1-3 176 0,1 0-48 16,0-4 0-16,2-1 0 0,-1-1 0 0,1-3-128 16,0-2 192-16,1 1-64 0,-5-3-128 0,0 1 0 15,-2-3 0-15,8-1 0 16,-7-1-2272-16,-5-1-432 0</inkml:trace>
  <inkml:trace contextRef="#ctx0" brushRef="#br0" timeOffset="469.19">4834 3924 17727 0,'0'0'784'0,"0"0"176"0,0 0-768 0,0 0-192 0,10-1 0 0,0-4 0 0,-3-3 656 0,3 3 112 15,6-4 0-15,1 3 16 0,3 1 64 0,1-1 16 16,2 1 0-16,2 1 0 0,2 1 0 0,4 1 0 15,-1 2 0-15,-1 0 0 0,-2 1-160 0,-2 2-48 16,-3 4 0-16,-5 5 0 0,-3-1-384 0,-5 2-80 16,-5 5 0-16,-5 2-16 0,-4 5 144 0,-7 2 16 15,-2 5 16-15,-9 1 0 0,-6 1 112 0,-3 0 32 16,-2-1 0-16,-1-1 0 0,-2-1 32 0,1 1 16 16,1-3 0-16,1-4 0 0,4-1-16 0,5 1 0 15,2-5 0-15,5-1 0 0,5 1-192 0,4-3-32 16,5-2-16-16,8-5 0 0,0 4-128 0,10-2-32 15,4-6 0-15,6-1 0 0,6-1 32 0,6-5 0 16,5-4 0-16,7-1 0 0,2 1-32 0,2-2 0 16,0 0 0-16,1-2 0 0,1 1-128 0,-5-5 0 0,-6 1 0 15,-3 1 0 1,-6 5-1088-16,-2-3-288 0,-7 2-64 0,-2-2-14560 0</inkml:trace>
  <inkml:trace contextRef="#ctx0" brushRef="#br0" timeOffset="1106.97">7273 3242 13823 0,'0'-19'608'0,"3"9"128"0,2 5-592 0,1 2-144 16,-6 3 0-16,9-3 0 0,-9 3 944 0,0 0 144 16,0 0 48-16,0 0 0 0,0 0-400 0,0 0-80 0,0 0-16 0,0 0 0 15,-1 13 208-15,-4 0 48 0,-5-2 0 0,-2-2 0 16,-6 3 80-16,1-3 32 0,-7 3 0 0,-2 1 0 15,-4-5-128-15,-3 4-32 0,-2-1 0 0,-5 4 0 16,-7 4-192-16,-4 0-32 0,-10 4-16 0,2-3 0 16,-1 0-128-16,3 2-32 0,1-3 0 0,3 1 0 15,2 2-64-15,4-4-32 0,3-4 0 0,4 0 0 16,6-1-96-16,3 1-32 0,5-6 0 0,4 3 0 0,6-5-16 16,3 0 0-16,13-6 0 0,0 0 0 0,0 0-208 0,0 0 176 15,10 12-176-15,8-1 160 0,6-3-16 0,6 1 0 16,5-3 0-16,4 4 0 0,4-2-144 15,3 5 192-15,1-2-192 0,3 3 192 0,2 0-192 0,1-3 0 16,2-3 144-16,-2 0-144 0,-1 1 0 0,-3-4 128 16,-5-2-128-16,-3 4 0 0,-8-3 144 0,-4 2-144 15,-3 4 192-15,-6-6-192 0,-5 0 0 0,-2-2-256 16,-13-2 32-16,10 4 0 16,-10-4-2032-16,0 0-416 0,0 0-80 0,6-10 0 0</inkml:trace>
  <inkml:trace contextRef="#ctx0" brushRef="#br0" timeOffset="1617.5">8913 3026 19343 0,'6'-14'848'0,"-3"9"192"0,0-4-832 0,0 2-208 0,0-1 0 0,-1 1 0 15,-2 7 928-15,0 0 144 0,0 0 16 0,-5-2 16 16,-2-3-144-16,-1-2-48 0,-5 2 0 0,-2 4 0 16,-5 2-64-16,-3 0-16 0,-4 2 0 0,-2 2 0 15,-3 4-208-15,-2 2-48 0,-4 2-16 0,-3 6 0 0,-2 7-80 0,-2 0-16 16,0 6 0-16,-1 4 0 0,1 3-144 0,5 7-16 15,-2 1-16-15,4 10 0 0,1 5-288 16,5 6 0-16,5-2 128 0,6-3-128 0,5 2 0 0,8-5 0 16,5-3 0-16,7-2 0 0,6-7 0 0,7-5 0 15,5-3 128-15,9-9-128 0,4-3 512 0,10-6 32 16,7-5 16-16,5-6 0 0,4-7 256 0,2-3 48 16,0-3 16-16,2-5 0 0,0-6-208 0,1-3-32 15,0-3-16-15,1-7 0 0,-3 0-208 0,-2-3-32 16,-1-1-16-16,-1-3 0 0,-3-4 0 0,-2-6 0 15,-3-3 0-15,-2-7 0 0,-2-9 80 0,-5-1 32 16,-6-4 0-16,-8 5 0 0,-7 2-160 0,-8 7-16 16,-9 3-16-16,-8 6 0 0,-8 4-64 0,-12 5-16 15,-10 2 0-15,-9 3 0 0,-10 5-208 0,-7 3 0 16,-4 1 128-16,-5 8-128 16,-3 2-640-16,0 3-192 0,1-1-16 0,4 5-16 15,1 3-1808-15,8 2-352 0,6 4-80 0</inkml:trace>
  <inkml:trace contextRef="#ctx0" brushRef="#br0" timeOffset="4979.51">26218 2404 26719 0,'0'0'2368'0,"0"0"-1888"16,0 0-480-16,0 0 0 15,-6 12-352-15,3-3-160 0,2 2-48 0,4 0 0 0,0 2 304 0,5 1 48 16,2 0 16-16,4-1 0 0,1 0 192 0,3-1 0 15,1-2 0-15,2 2-144 0,-2-1 144 0,2-4 144 16,5-1-16-16,-1 0-128 0,3-2 192 0,3 3-64 16,0-1 0-16,4-1-128 0,0 3 240 0,2 2-64 15,1-3-16-15,0 4 0 0,-2-3 16 0,-3 1 0 16,0 0 0-16,-1-1 0 0,-2-4 176 0,1 1 32 16,1 1 16-16,-2-2 0 0,-1-3-32 0,3-1-16 15,1-1 0-15,2-3 0 0,-1-2 64 0,3-2 16 0,2-1 0 0,2 0 0 16,-6-2-32-16,2 1 0 0,0-4 0 0,-1-3 0 15,-4-1-80-15,2 1 0 0,0-1-16 0,1-2 0 16,-2-2 0-16,1-2 0 0,-1 2 0 0,1 1 0 16,1-1-32-16,-1-2 0 0,-1 1 0 0,-1 1 0 15,-2-1-80-15,1-2 0 0,-2 2-16 0,-2-5 0 16,-2 0-48-16,2-1-128 0,1 5 192 0,1-3-64 16,1 2 0-16,2-5 0 0,0 4 0 0,1-3 0 15,1-2 0-15,1 4 0 0,-1 1 0 0,-1 2 0 16,-1 1 16-16,0-3 0 0,-2 1 0 0,1 1 0 15,-6-3-144-15,-1 4 128 0,-1-4-128 0,1 5 128 16,0 1-128-16,1 1 128 0,-4-1-128 0,2 4 128 16,0-1-128-16,0 1 0 0,2 2 0 0,1 0 128 0,-2 1-128 15,3 0 0-15,-1 0 144 0,2 0-144 0,0-3 0 16,3 2 0-16,-1 1 0 0,-1 3 128 0,-1-3-128 16,0 1 0-16,0 5 0 0,0 0 0 0,0 1 0 0,0-2 0 15,4 3 0-15,-2 2 0 0,1-4 0 0,1 5 0 16,1 0 0-16,0 3 0 0,-1 0 0 0,-2 0 0 15,-2 0 0-15,1 1 0 0,1 2 0 0,-2-2 0 16,-3 2 0-16,0 2 0 0,0 0 0 0,-1 1 0 16,0 3 0-16,0-1 0 0,1 2 0 0,0 0 0 15,-1 3 0-15,0 1 0 0,-3 2 0 0,1 2 0 16,0 0 0-16,-3 0 0 0,1 0 0 0,-2-1 0 16,-3 0 0-16,3 2 0 0,-4-1 0 0,1 0 0 15,2 1 0-15,-2-2 128 0,-1 0-128 0,1 1 0 16,3 1 0-16,0-3 128 0,-3 1-128 0,0-1 0 0,-1 1 0 15,0 1 0-15,-1-1 0 0,1 1 0 0,-3-4 0 0,2 4 0 16,-3 0 0-16,3 2 0 0,0 3 0 16,1-1 0-16,2-2 0 0,-2-1 128 0,-2 0-128 0,-1-1 0 15,0-2 0-15,1 2 0 0,-2 0 0 0,-1 0 128 16,0 0-128-16,0-1 0 0,0 4 128 0,-2-2-128 16,2-1 128-16,0 1-128 0,-3-2 160 0,6 1-160 15,-3 0 0-15,4 0 128 0,2 0-128 0,1 1 0 16,0 1 0-16,0-1 0 0,1-1 0 15,0 0 0-15,0-4 128 0,-1 3-128 0,1 1 0 0,1 1 0 16,2 2 0-16,0-4 0 0,0-1 0 0,1 0 0 16,-2-2 128-16,2 0-128 0,-1-2 0 0,1-2 0 15,5 3 144-15,-2-5-144 0,0 3 128 0,2-5-128 16,-2 2 192-16,0-2-64 0,0 3 0 0,2-3 0 0,0-2 0 0,1 4 0 16,-2-3 0-16,-1-1 0 0,1-1 0 15,0 2-128-15,2-1 192 0,-1-1-64 0,1-3-128 0,-1 0 192 16,-1 1-192-16,3 2 192 0,2 0-192 0,1 4 0 15,-1-5 0-15,1 1 128 0,-2 1-128 0,2-2 0 16,-3-2 0-16,1 0 0 0,0-1 128 0,-1 0-128 16,-1-2 128-16,1 1-128 0,0-6 192 0,1 3-64 15,0 1 0-15,-1 1 0 0,0-2-128 0,1-1 128 16,3 1-128-16,0 1 128 0,0-2-128 0,-1 1 0 16,0 0 0-16,2-3 128 0,0 2-128 0,1 1 0 15,-1-4 0-15,-1 1 128 0,-1-6-128 0,1 3 0 16,-2-2 0-16,1-4 128 0,-2-2-128 0,-13 7 0 15,3-5 144-15,3-2-144 0,-2-1 0 0,3-4 144 16,0 1-144-16,0 1 0 0,0 2 144 0,16-16-144 0,-8 4 0 0,-6 6 144 16,-5-2-144-16,0 4 0 0,-3-3 0 0,1 3 0 15,0-4 0-15,0 0 0 0,0-5 128 0,-1-2-128 16,0-1 0-16,1-3 0 0,-1 1 0 0,3 0 0 16,0 3 0-16,0 3 0 0,1 0 0 0,-1 3 0 15,-1 1 0-15,-1-3 0 0,-3 1 0 0,-6 13 0 16,0-2 0-16,0-2 0 0,-3-2 0 0,0-5 0 15,-1 0 0-15,-2-4 0 0,0 0 0 0,-3 0 0 16,-6 2 0-16,1-1 0 0,-2 0 0 0,-2 0 0 16,0 2 0-16,-4-4-176 0,2 1 176 0,-12-26-128 15,1 7 128-15,3 6 0 0,1 2 0 0,1 6-128 16,-5 2 128-16,3 3-208 0,-1 1 80 0,-4 1 128 0,-3 3-224 16,-2 2 80-16,-3-1 16 0,-4-2 0 0,-4 0-48 0,14 9 0 15,-4-5 0-15,-5-3 0 0,0-2 48 16,-3 0 0-16,-6 0 0 0,-1-3 0 0,-1-4 128 0,-2 2-128 15,-2 1 128-15,-3 1-128 0,-7 6 128 0,3 0 0 16,1 5-144-16,-47-15 144 0,19 9 0 0,8 1 0 16,4 1 0-16,0 6 0 0,-1 2-128 0,5 0 128 15,2-1 0-15,3 3 0 0,1 1 0 0,-1 1 0 16,-2-1 0-16,-4 2 0 0,-5 0-144 0,7 3 144 16,3 3 0-16,3 0 0 0,6 3 0 0,-1 0-128 15,2 0 128-15,-4 1 0 0,-5 2 0 0,1 3 0 16,0-1 0-16,5 2 0 0,3 4 0 0,2-2-128 15,-1 2 128-15,-2 1 0 0,-2-3 0 0,0 6 0 16,-2-2 0-16,3 2 0 0,4 1 0 0,4-3 0 0,5 3 0 16,1 0 0-16,-1-4 0 0,-3 1 0 0,0-5 0 0,-5 4 0 15,-1-2 0-15,-1 2 0 0,-2 0 0 0,3 5 0 16,2 1 0-16,2-2 0 0,0 2 0 0,-1 1 0 16,-3-2 0-16,-2 2 0 0,-5 3 0 0,27-6 0 15,-2 0 0-15,-2 3 0 0,0 2 0 0,-1 0 0 16,-1 0 0-16,-1-3 0 0,0-1 0 0,-33 13 0 15,8-3 0-15,9-4 0 0,7-1 0 0,4-1 0 16,2 0 128-16,1-1-128 0,3 0 0 0,0-1 144 16,1 2-144-16,1-2 0 0,-1-2 0 0,2 1 0 15,-3 4 0-15,0-1 0 0,-2-3 0 0,1 4 0 16,-1 0 0-16,1 4 0 0,2 0 128 0,0 0-128 16,2-2 0-16,-1 2 0 0,2 1 0 0,-1 2 0 0,0-1 0 15,0-2 0-15,1 1 0 0,0 2 0 16,0 0 0-16,0 2 0 0,3-4 0 0,0 2 0 0,2-3 0 0,2 0 0 15,3-1 0-15,1 0 0 0,2-2 0 0,0-1 0 16,0 1 0-16,-2-1 0 0,1-3 0 0,-1 3 0 16,-1 2 0-16,0-1 0 0,-1 1 0 0,-1 2 0 15,1-1 0-15,-1 0 0 0,1 0 0 0,-1-1 0 16,2 0 0-16,1 0 0 0,2 0 0 0,-2 3 0 16,4 1 0-16,-1-5 0 0,2 0 0 0,1 2 128 15,2 3-128-15,0-1 0 0,-1 4 0 0,1 0 0 16,2 0 128-16,2 4-128 0,1 2 0 0,2-2 0 15,-2 0 0-15,6 0 0 0,2-2 0 0,2 0 0 16,2 3 0-16,5-2 0 0,0-5 0 0,5 3 0 0,2-2 0 16,3 1 0-16,3 1 0 0,0-2 0 0,3 1 0 0,3-6 0 15,1 1 0-15,0 1 0 0,0-1 0 0,4-4 0 16,1 0 0-16,0-1-272 0,0-1 32 16,-1-2-11712-16,5-3-2336 0</inkml:trace>
  <inkml:trace contextRef="#ctx0" brushRef="#br0" timeOffset="7005.78">1519 16790 5519 0,'0'0'496'0,"0"-7"-496"16,-4-1 0-16,3-5 0 0,1 6 3008 0,-1-4 496 0,1 4 96 16,0-2 32-16,1 3-1856 0,0-3-368 15,2 2-80-15,-3 7-16 0,5-5-224 0,-5 5-32 16,7-6-16-16,1 5 0 0,0 1-208 0,3 5-64 15,2 0 0-15,-2 2 0 0,6 6-192 0,-1 4-32 16,3 0-16-16,0 4 0 0,-1 5-160 0,3 4-48 16,-4 0 0-16,2 2 0 0,1 2 0 0,-3 3 0 0,0 0 0 0,-3 0 0 15,-1 0-128-15,-2 0-48 0,-2-4 0 0,-1 0 0 16,-2-3-16-16,-2 1-128 0,-3-3 192 0,0 5-64 31,-1-5-464-31,-1-5-112 0,0-6 0 0,-2-3-16 16,-1-1-2496-16,4-13-496 0,0 0-112 0,0 0-7632 0</inkml:trace>
  <inkml:trace contextRef="#ctx0" brushRef="#br0" timeOffset="7260.78">2095 16710 18431 0,'-5'-15'1632'0,"3"10"-1312"15,0 0-320-15,-2-2 0 0,4 4 2448 0,0 3 432 16,-5-3 64-16,-1 2 32 0,-3 6-1360 0,-1 5-272 15,-2-2-48-15,-2 7-16 0,-4 4-528 0,-1 6-112 16,-1 2-32-16,-2 5 0 0,-2 3 0 0,0 1 0 16,-1 1 0-16,-2 2 0 0,0 2-160 0,1 1-16 15,-1-3-16-15,0 1 0 0,0 4-256 0,1-4-160 16,0-5 192-16,2-1-192 0,0 0 128 0,1-6-128 16,3-2 0-16,1-3 0 0,2-4 0 0,3-2-272 0,3-3 16 0,-2-3 16 31,4-2-2576-31,9-9-528 0</inkml:trace>
  <inkml:trace contextRef="#ctx0" brushRef="#br0" timeOffset="7450.22">2352 17327 29247 0,'-6'22'1296'0,"4"-8"272"0,-2 4-1248 0,-1 3-320 0,-1 3 0 0,-3 2 0 15,-1 1 1344-15,-1 4 192 0,-1-1 64 0,-1-1 0 16,2 2-848-16,-2-1-176 0,3-2-16 0,1 2-16 16,1-2-416-16,3-3-128 0,3-2 0 0,0 7 0 15,2-8-1504-15,3-4-416 0,1-4-64 16</inkml:trace>
  <inkml:trace contextRef="#ctx0" brushRef="#br0" timeOffset="7761.1">2927 16981 27647 0,'0'0'2448'0,"0"0"-1952"0,7-6-496 0,-1 2 0 15,4-3 752-15,0 2 48 16,2 0 16-16,3 0 0 0,3-1-16 0,1 1 0 0,3 0 0 16,-1-1 0-16,-2 4-592 0,2 2-208 0,-1 1 144 0,4 4-144 31,-6 2-1600-31,-4 0-416 0,-1 9-80 0,-11 0-16 0</inkml:trace>
  <inkml:trace contextRef="#ctx0" brushRef="#br0" timeOffset="7881.73">2936 17318 4607 0,'0'0'400'15,"8"-5"-400"-15,1 0 0 0,4-4 0 16,2 1 6400-16,5-2 1216 0,3 2 224 0,2-4 48 0,3-1-5440 16,3 1-1088-16,1-2-208 0,-1 0-64 15,3 2-752-15,-3 3-144 0,-1-4-48 0,8 4 0 16,-7 3-2176-16,-5 3-432 0</inkml:trace>
  <inkml:trace contextRef="#ctx0" brushRef="#br0" timeOffset="8761.29">4010 17047 20271 0,'0'0'896'0,"0"0"192"0,-7 1-880 0,0 1-208 15,7-2 0-15,0 0 0 0,0 0 1296 0,0 0 224 16,0 0 32-16,0 0 16 0,0 0-64 0,9-2-16 16,1 1 0-16,6-2 0 0,2 1-608 0,4-2-128 15,1-1-32-15,3 1 0 0,3 2-272 0,0-2-64 16,0-1-16-16,1 1 0 0,0 1-224 0,-2 2-144 16,-2 0 192-16,-2 2-192 0,-3 0 160 0,-2 2-160 15,-2 3 128-15,3-2-128 16,-5-1-1616-16,-4-1-416 0,-11-2-80 0,0 0 0 0</inkml:trace>
  <inkml:trace contextRef="#ctx0" brushRef="#br0" timeOffset="9175.02">5344 16757 5519 0,'0'0'496'0,"0"0"-496"0,0 0 0 0,0 0 0 16,0 0 2784-16,0 0 464 0,0 0 80 0,0 0 32 15,-3-5-1600-15,3 5-320 0,-4-5-64 0,-3 1-16 0,0 2-16 0,-1 0 0 16,-4 2 0-16,-1 2 0 0,-3-2-352 0,-2 2-80 15,-2 2-16-15,-6 2 0 0,1-1-336 0,-4 2-80 16,-2 3-16-16,1 0 0 0,-2 2-128 0,0 3-16 16,-1 3-16-16,0-1 0 0,1 4 16 0,2 0 16 15,0 4 0-15,5-3 0 0,3 1-64 0,3 3-16 16,4-3 0-16,4-1 0 0,4 4 16 0,5-2 0 16,4-4 0-16,5-1 0 0,2-2 48 0,2-1 0 15,4 1 0-15,3-2 0 0,2-5-64 0,2 2 0 16,3-1 0-16,3-3 0 0,2 0-128 0,0-1-128 15,1-3 144-15,0 0-144 0,2 1-144 0,-1-3-128 16,-2 0-32-16,-3-2-11024 16,0 1-2192-16</inkml:trace>
  <inkml:trace contextRef="#ctx0" brushRef="#br0" timeOffset="9545.32">5377 17311 23903 0,'0'0'1056'0,"0"0"224"0,0 0-1024 0,0 0-256 0,5-3 0 0,0-4 0 16,-5 7 1776-16,6-2 304 0,2 2 64 0,1-2 16 15,-9 2-928-15,10 2-176 0,0-1-32 0,-1 3-16 0,-9-4-624 16,6 9-112-16,0 0-16 0,-4 2-16 0,-3 4 16 0,-3 0 0 15,-2 2 0-15,-2 1 0 0,-2 0 80 0,-2 1 32 16,-2 0 0-16,-1 1 0 0,0-1-112 0,0 0 0 16,-1-2-16-16,1-1 0 0,2 1-32 0,1-2 0 15,0-4 0-15,3 1 0 0,2 1 80 0,2-6 16 16,2 1 0-16,3-8 0 0,3 6 144 0,2-2 48 16,2 1 0-16,4-1 0 0,0-3-48 0,3 0-16 15,3 1 0-15,-1-1 0 0,1-2-208 0,2-1-32 16,1-1-16-16,2-1 0 0,-2 3-176 0,2-2 0 15,-5-1 0-15,1 2 0 0,-1-2-224 0,-3-1-32 0,-2 1 0 16,-1 0-12928 0,-3-1-2608-16</inkml:trace>
  <inkml:trace contextRef="#ctx0" brushRef="#br0" timeOffset="10194.9">6240 17000 3679 0,'0'0'320'0,"0"0"-320"15,-5 6 0-15,-1-3 0 0,-2-1 3328 0,2 2 576 16,0 1 128-16,3 0 32 0,3-5-1968 0,0 0-400 16,0 0-80-16,0 0-16 0,3 7-320 0,4 0-64 15,2-2 0-15,1-1-16 0,3 1-192 0,2 0-48 16,1-2 0-16,5-3 0 0,2-1-256 0,-1-1-64 0,1 0-16 0,1-2 0 16,-3-1-192-16,0 0-48 15,1-4 0-15,0 3 0 0,-1-5 64 0,-2 4 0 16,-6-2 0-16,0 1 0 0,-2 2-128 0,-1-4 0 0,-1 2-16 0,-2-2 0 15,-2 2-112-15,-4-2-32 0,-1 1 0 16,-1-2 0-16,-4 2 192 0,-4 0 32 0,-3 3 16 16,0-2 0-16,-4 4-192 0,-1 3-32 0,-5 2-16 0,-7 4 0 15,-6 4-160-15,2 3 0 0,-1 3 0 0,0 3 0 16,-1 3 0-16,2 5 0 0,2-1 0 0,3 3 0 16,5-2 0-16,5 2-144 0,3-4 144 0,6 2 0 15,4-4 0-15,5 0 0 0,5-2 0 0,6-2 0 16,7 1 0-16,5-3 0 0,4-2 0 0,3-1 0 0,3-5 128 15,1-1-128-15,1-3 0 0,-1-3 0 0,0-1 0 16,1-2 0-16,-4-3-208 0,13-3 64 16,-9-2-2304-16,-3 1-464 0,6-9-96 0,-2 9 0 15</inkml:trace>
  <inkml:trace contextRef="#ctx0" brushRef="#br0" timeOffset="10522.3">7059 16729 4607 0,'0'0'400'0,"-6"-1"-400"16,0 0 0-16,0 1 0 0,1-2 4448 0,5 2 800 16,-5-1 176-16,5 1 16 0,0 0-2864 0,0 0-576 15,0 0-112-15,0 0-32 0,0 0-576 0,7-1-112 0,2 1-16 0,1 0-16 16,4-5-304-16,0 0-64 0,4 1-16 0,1 1 0 16,0 1-400-16,4-1-80 0,-3-3-16 0,2 3 0 15,-2 1-256-15,1 1 0 0,-2-1 128 0,-3 2-128 16,-2-1-624-16,0 1-176 0,-1 0-32 0,3-1-15552 15</inkml:trace>
  <inkml:trace contextRef="#ctx0" brushRef="#br0" timeOffset="11096.62">7660 16295 23039 0,'0'0'2048'0,"0"-4"-1648"16,0 4-400-16,2-8 0 0,1-1 1008 0,-1 0 112 16,1 2 32-16,1 2 0 0,-4 5 112 0,4-7 16 15,1 1 16-15,0 2 0 0,1-1-576 0,2 2-112 0,-1 1-32 0,2-1 0 16,0 1-96-16,3-1-32 15,-2 2 0-15,4 0 0 0,0-2-32 0,0 2-16 16,0 1 0-16,1 1 0 0,0 3-112 0,-1-1-32 16,1-2 0-16,1 0 0 0,-2 4 32 0,0 1 0 0,0-2 0 0,0-1 0 15,-2-1 0-15,1 2 0 16,-2 4 0-16,1-2 0 0,-2-1-64 0,-1 3-16 0,-1-3 0 0,-2 4 0 16,-1-3-16-16,-1 2-16 0,-2 2 0 0,-2 0 0 15,-2 2 32-15,-4 2 16 0,-3 0 0 0,-4 0 0 16,-4 2-64-16,0 3-16 0,-5 3 0 0,-2 1 0 15,0-2-144-15,-3 2 192 0,0 1-192 0,-2-2 192 16,2 1-192-16,2-2 0 0,1 0 144 0,1-3-144 16,3-3 0-16,2-1 128 0,3-2-128 0,2 1 0 0,1-4 0 15,5 3 128-15,0-4-128 0,4 1 0 0,3-9 0 16,0 0 128-16,2 5-128 0,4 0 0 0,2 1 192 0,4-4-48 16,3-1 0-16,3 1 0 0,-1-2 112 0,8 1 0 15,0 0 16-15,2 0 0 0,-1 1-96 0,2 0-32 16,-5 2 0-16,1-3 0 0,2-2-16 0,-1 1 0 15,-1 0 0-15,2-2 0 0,-2 2-128 0,-1 0 128 16,-3 0-128-16,4 2 128 0,-2 1-128 0,-3-1 0 16,-3-1 0-16,-3-1 0 0,-3 2 0 0,-1-1 0 15,0 0-192-15,-9-1 192 16,0 0-1632-16,0 0-208 0,0 0-32 0,0 0-16 16,0 0-1568-16,-6 2-304 0</inkml:trace>
  <inkml:trace contextRef="#ctx0" brushRef="#br0" timeOffset="12621.69">8631 16007 19407 0,'0'0'848'0,"8"-2"192"0,-1-5-832 0,0 1-208 0,-1 1 0 0,-1-3 0 15,0 2 1376-15,-5 6 224 0,5-5 64 0,-5 5 0 16,0 0-432-16,0 0-80 0,0 0 0 0,0 0-16 0,0 0-256 0,0 0-48 16,0 5-16-16,-2 6 0 0,-2-2-144 0,-1 5-32 15,-2 4 0-15,0 4 0 0,0 4-96 0,0 0-32 16,-1 3 0-16,-2 0 0 0,2 4-64 0,1 3 0 15,0 2-16-15,1-1 0 0,3 1-128 0,2-4-32 16,1 1 0-16,4-5 0 0,4-1-16 0,1-3-16 16,1 2 0-16,2-4 0 0,5 0-80 0,-2 0-16 15,3-7 0-15,2-3 0 0,-1 1-16 0,3-2-128 16,1 1 192-16,0-7-64 0,0-2-128 0,0 0-272 16,-2-2 64-16,-1-2-11808 15,-3-1-2352-15</inkml:trace>
  <inkml:trace contextRef="#ctx0" brushRef="#br0" timeOffset="12778.77">8443 16362 26719 0,'0'0'1184'0,"0"0"240"0,10-8-1136 0,4 1-288 16,4 2 0-16,2-3 0 0,3 4 1792 0,2 0 288 15,6-3 64-15,2 0 16 0,5 2-1264 0,5-4-256 16,3 4-64-16,2 0 0 0,2 0-384 0,-4 1-64 0,-3 0-128 0,-2 3 176 31,-5-1-1904-31,-2 0-384 0</inkml:trace>
  <inkml:trace contextRef="#ctx0" brushRef="#br0" timeOffset="15145.55">3872 17835 6447 0,'-8'-9'576'0,"8"9"-576"0,-6-9 0 0,0 3 0 16,-2-3 1840-16,2 3 256 0,-1 1 48 0,1-3 16 15,6 8-800-15,-9-5-144 0,3 0-48 0,6 5 0 16,-7-8-144-16,1 4-16 0,6 4-16 0,0 0 0 16,0 0-272-16,0 0-48 0,-10 2-16 0,10-2 0 0,-7 11-256 0,4-2-48 15,0 2-16-15,0 0 0 0,1 3-16 0,1 2 0 16,1 4 0-16,2 3 0 0,1 0-64 0,1-1 0 16,-1 4-16-16,1-1 0 0,0 1-48 0,1 2-16 15,0-2 0-15,3 2 0 0,-3 2-16 0,0-4 0 16,4-2 0-16,0-1 0 0,0-3 64 0,0-1 16 15,2-2 0-15,0-2 0 0,5-5 208 0,-2 0 64 16,1-5 0-16,4 0 0 0,-1 0 96 0,2-3 32 16,3-2 0-16,2-2 0 0,2-1-144 0,0-3-32 15,-3-1 0-15,4-3 0 0,-3 2-144 0,5-3-48 16,-2 0 0-16,-1-3 0 0,0-2-144 0,0-1-128 16,1 2 192-16,1 0-192 0,-1-2 144 0,-1 5-144 15,-1-2 0-15,1 2 144 0,1 6-144 0,0 0 0 0,-3 0 0 16,3 5 0-16,-3 4 0 0,-1 3 0 0,-3 0 0 15,-3 6 0-15,0-3 0 0,0 6 0 0,-6 2 0 16,1-1 0-16,0-1 0 0,-7 3 0 0,-1 0 0 0,-1 0 0 16,-1 1 0-16,-1-1 0 0,-2-4 0 0,0 0 0 15,0 0 0-15,0-1 0 0,0-4 0 0,0-9 0 16,0 0 0-16,-2 12 0 0,2-12 0 0,0 0 128 16,0 0-128-16,0 0 160 0,0 0-160 0,0 0 160 15,0 0-32-15,12-3 0 0,2-4 0 0,0-1 0 16,2-1-128-16,1 0 192 0,1-2-192 0,3 2 192 15,0-3-192-15,1 5 0 0,-2 0 144 0,-1 5-144 16,4-1 0-16,0 3 128 0,1 3-128 0,1 3 0 16,2 1 0-16,1 2 144 0,0-1-144 0,0 5 0 15,-1-3 0-15,5 2 0 0,1-3 0 0,0-2 0 16,-2-4 128-16,4-1-128 0,2-2 0 0,-1-2 0 0,3-7 176 0,-1 0-176 16,1-1 160-16,3-2-160 0,-1-3 160 0,-3 0-160 15,-5-2 160-15,-1 2-160 0,-3 0 0 0,-4 1 0 16,-3-1 0-16,-6-1-11568 15,-4 4-2400-15</inkml:trace>
  <inkml:trace contextRef="#ctx0" brushRef="#br0" timeOffset="15758.01">2118 19384 13823 0,'0'0'1216'0,"0"0"-960"15,0 0-256-15,0 0 0 0,-2-11 1984 0,-1 5 368 16,3 6 64-16,-9-10 16 0,-1 3-640 0,-2 3-128 16,1-1-32-16,-1 1 0 0,1 3-576 0,-4 1-112 15,-3 1-32-15,-3 3 0 0,-1 3-272 0,-1 0-48 16,-3 5-16-16,2 3 0 0,0 3-192 0,-2 1-32 15,2 1-16-15,-1 2 0 0,-2 4-112 0,3-1-32 16,1 1 0-16,2 1 0 0,3-2-64 0,5 1-128 16,3-7 176-16,5-1-176 0,2-3 256 0,6-4-48 15,2 2-16-15,5-3 0 0,4-5 16 0,6-2 0 16,3-1 0-16,4-3 0 0,1-1-16 0,2-3-16 0,2-4 0 0,1 2 0 16,0-2-176-16,0 2 0 15,0-5 0-15,-1 3 0 16,-3-3-1536-16,-2 3-400 0,-3-3-80 0,-3 3-12928 0</inkml:trace>
  <inkml:trace contextRef="#ctx0" brushRef="#br0" timeOffset="16099.91">2306 19562 21247 0,'0'0'944'15,"0"0"192"-15,0 0-912 0,0 0-224 0,0 0 0 0,0 0 0 0,0 0 1824 0,0 0 320 16,10 6 64-16,-10-6 16 0,6 6-720 0,2 1-144 16,0-1-16-16,-3 2-16 0,-5-8-576 0,3 11-112 15,0 3-32-15,-3 1 0 0,-1-1-336 0,-2 0-64 16,-2 2-16-16,-1 2 0 0,-6 2 0 0,0-2-16 16,-5 0 0-16,1 2 0 0,-2-1 16 0,0 2 16 15,0-1 0-15,0-2 0 0,2-4-16 0,1-3-16 16,3 1 0-16,3-1 0 0,3-4 16 0,6-7 0 15,0 0 0-15,0 0 0 0,0 0 0 0,10 7 0 16,3 0 0-16,2-5 0 0,3-3 48 0,2 1 16 16,4-4 0-16,2-1 0 0,-1 0-128 0,2 1-128 15,0-1 176-15,-1-1-176 0,0 1 0 0,-2 1 0 0,-3-3 0 0,1 4 0 32,0-1-1920-32,-2-1-432 0,0-3-80 0</inkml:trace>
  <inkml:trace contextRef="#ctx0" brushRef="#br0" timeOffset="16749.11">3262 19337 8287 0,'0'0'736'0,"0"0"-592"15,0 0-144-15,0 0 0 0,7-8 3040 0,0-3 576 0,-3 5 112 0,-4 6 32 16,0 0-1552-16,0 0-304 0,5-10-64 0,-5 10-16 15,0 0-624-15,0 0-128 0,0 0-32 0,0 0 0 16,0 0-320-16,0 0-64 0,0 0-16 0,0 0 0 16,0 0-176-16,-11 6-32 0,1 1-16 0,-1 1 0 15,-3 1-96-15,-3-1 0 0,-2 2-16 0,0 0 0 16,-1 0 16-16,-1 2 0 0,1-4 0 16,0 3 0-16,-2-2-64 0,2 2 0 0,0-3 0 0,3 2 0 15,3-4-64-15,1 2-32 0,3-3 0 0,3-1 0 16,7-4-32-16,0 0-128 0,0 0 192 0,0 0-64 15,0 0-128-15,0 0 192 0,0 0-192 0,0 0 192 0,10 10-192 0,2-5 192 16,4 0-192-16,0 0 192 0,1-2-64 0,2 1-128 16,0-3 192-16,1 2-64 0,2 0-128 0,3 2 128 15,-2-1-128-15,0-2 128 0,-4 0-128 0,-1 1 0 16,-2-2 144-16,-2 1-144 0,-1 1 0 0,-3-3 0 16,-10 0 0-16,10-3 0 15,-10 3-2032-15,0 0-320 0,0 0-64 0</inkml:trace>
  <inkml:trace contextRef="#ctx0" brushRef="#br0" timeOffset="17215.52">4043 19134 10127 0,'0'0'896'0,"11"-2"-704"0,-2-5-192 0,-9 7 0 16,8-5 1520-16,-8 5 272 0,0 0 48 0,0 0 16 16,7-5-144-16,-7 5-32 0,0 0 0 0,0 0 0 15,0 0-400-15,0 0-64 0,-12 3-32 16,0 3 0-16,-2 4-400 0,-2 0-80 0,0 3 0 0,-2 3-16 15,-1 1-32-15,-1 3 0 0,-2 2 0 0,0 3 0 16,0-4-208-16,2 0-64 0,3 3 0 0,1 1 0 0,4-5-128 0,3-1-48 16,5 1 0-16,4-2 0 0,3-3 0 15,3-1 0-15,3-3 0 0,5-1 0 0,5-5 192 16,1-3 48-16,1-2 0 0,1-2 0 0,1-2 16 0,1-1 16 16,2-5 0-16,1 1 0 0,-1-3-80 0,1-2-16 15,-3 2 0-15,0-1 0 0,-2-2-64 0,-3-1 0 16,-1 0-16-16,-3-1 0 0,-2 1 16 0,-3-1 16 15,-4 0 0-15,-2 0 0 0,-4-3-16 0,-4-1-16 16,-1 0 0-16,-2 0 0 0,-4 2-176 0,2 2-128 16,-3 1 144-16,-1 4-144 15,-1 7-688-15,-2 2-224 0,-2 3-48 0,0 1-11264 16,-1 1-2256-16</inkml:trace>
  <inkml:trace contextRef="#ctx0" brushRef="#br0" timeOffset="17572.93">4896 19233 12895 0,'0'0'1152'16,"0"0"-928"-16,0 0-224 0,11 1 0 0,-11-1 2368 0,14-2 416 15,0-1 96-15,-1 0 0 0,3-1-688 0,0-4-144 16,3 1-16-16,2-1-16 0,0 3-1056 0,1 1-192 16,-1-2-64-16,2 1 0 0,2 2-448 0,-4 2-112 15,-2 1-16-15,-2 2-10016 16,-3 5-2016-16</inkml:trace>
  <inkml:trace contextRef="#ctx0" brushRef="#br0" timeOffset="17753.37">4950 19391 5519 0,'0'0'496'0,"0"0"-496"0,7-5 0 0,2 1 0 16,1-4 5600-16,1 3 1024 15,0 1 208-15,3-1 32 0,1-180-4448 0,3 363-896 0,4-182-176 0,3-1-48 16,6 0-576-16,-2 0-112 0,-1 0-32 0,0-2 0 16,0 3-352-16,-3 1-80 0,-2-3-16 0,-4 3 0 31,-2 3-1216-31,-3 0-240 0,-2-3-48 0,-1 3-13904 0</inkml:trace>
  <inkml:trace contextRef="#ctx0" brushRef="#br0" timeOffset="18128.16">5128 18975 27647 0,'0'0'2448'0,"0"0"-1952"16,0 0-496-16,0 0 0 0,0 0 592 0,0 0 32 16,0 0 0-16,7-5 0 0,6-3 704 0,2 3 144 15,4 4 16-15,7-3 16 0,3-3-608 0,4 3-112 16,1 3-16-16,3-1-16 0,1 2-240 0,-1 2-64 16,-1 3 0-16,1 4 0 0,0-2-224 0,-2 7-48 15,-2 1-16-15,-1 5 0 0,-1 0-160 0,-7 3 0 16,-4 3 0-16,-2 1 128 0,-5 5-128 0,-5 0 0 0,-1-4 0 0,-5 0 0 15,-4 2 0-15,-3-4 0 16,-4 0 128-16,-3-2-128 0,-2-3 0 0,-3 0 0 16,-5 3 0-16,-2-2 128 0,-3-2-128 0,0-2 160 0,1-1-160 0,-1-3 160 15,0-2-160-15,1 2 160 0,-1-1-160 16,2 0 160-16,2-4-160 0,5 1-224 0,0-4 48 16,4-1 16-1,4 0-1952-15,10-5-400 0,0 0-80 0</inkml:trace>
  <inkml:trace contextRef="#ctx0" brushRef="#br0" timeOffset="18408.84">6164 19411 21183 0,'0'0'944'0,"0"0"192"0,0 0-912 0,0 0-224 15,0 0 0-15,5-7 0 0,1-2 2896 0,4 2 544 16,4 3 96-16,3-2 32 0,1 0-1808 0,2 1-352 16,3-3-80-16,1 2-16 0,4 1-576 0,-3-2-112 15,2 1-32-15,-2 2 0 0,1 0-352 0,-1-1-80 16,-1 3-16-16,-3-1 0 0,-1 2-144 0,-1 2-224 15,-4 2 48-15,-2-1 16 16,1 5-2784-16,-2-4-576 0</inkml:trace>
  <inkml:trace contextRef="#ctx0" brushRef="#br0" timeOffset="18821.43">7305 19059 10127 0,'0'0'448'0,"0"0"96"0,0 0-544 0,0 0 0 0,0 0 0 0,0 0 0 0,0 0 3440 0,0 0 576 16,0 0 112-16,-10-1 32 0,-3 1-2176 0,-1 2-448 15,-4 1-64-15,-2 1-32 0,0 6-480 0,-2-1-80 16,-2 3-32-16,0 2 0 0,-4 2-240 0,1 5-48 16,1 0-16-16,-1-1 0 0,-1 0-128 0,1 1-32 15,1 0 0-15,0 1 0 0,1-2-144 0,2-2-48 16,1-1 0-16,7-2 0 0,3-1 16 0,4-3 0 16,4 1 0-16,2-5 0 0,2-7 80 0,8 10 16 15,4-4 0-15,4-1 0 0,4-2-48 0,5 1 0 16,0-4 0-16,3 2 0 0,2-4-80 0,2-2-32 15,0-1 0-15,0 2 0 0,0-1-144 0,-2-1 0 16,-2 1-160-16,-1 3 160 16,-2-2-1952-16,-3 3-288 0,-2 3-64 0,-3-2-16 0</inkml:trace>
  <inkml:trace contextRef="#ctx0" brushRef="#br0" timeOffset="19129.04">7487 19443 15663 0,'0'0'1392'15,"10"-1"-1120"-15,0 1-272 0,-10 0 0 0,12 0 3616 16,-2 0 672-16,-10 0 128 0,10 2 16 16,-10-2-2320-16,0 0-448 0,0 0-112 0,5 9-16 0,-2 0-896 15,-5 2-192-15,-3-3-48 0,-1 5 0 0,-2 1-192 0,-2 1-32 16,-3 3-16-16,1 1 0 0,-4-1 0 0,3-1 0 15,-1 1 0-15,0 1 0 0,1 0 16 0,1-2 0 16,2-4 0-16,3 1 0 0,2-2 32 0,2-3 16 16,2 1 0-16,2-2 0 0,-1-8 32 0,8 8 16 15,-1-6 0-15,3 2 0 0,2 0-64 0,1-4-16 16,2-1 0-16,1-1 0 0,0 2-64 0,4 0-128 16,-5 0 176-16,2-1-176 0,-2-2-128 0,1 1-144 15,1-2-32-15,0-2 0 16,-2-1-2928-16,0 1-592 0</inkml:trace>
  <inkml:trace contextRef="#ctx0" brushRef="#br0" timeOffset="19645.82">8148 18994 21423 0,'0'0'944'0,"0"0"208"0,0 0-928 0,0 0-224 0,0 0 0 0,0 0 0 0,-8-5 1552 0,8 5 272 15,0 0 48-15,0 0 16 0,0 0-528 0,0 0-96 16,0 0-32-16,0 0 0 0,0 0-400 0,0 0-96 15,0 0-16-15,12-5 0 0,-2 3-112 0,3 3-32 16,1 3 0-16,1-1 0 0,0 3-32 0,2 4-16 16,-1 1 0-16,4 2 0 0,3 1-32 0,2-4-16 15,-4 1 0-15,1 3 0 0,-3-2-176 0,0 1-48 16,-1 1 0-16,-1 2 0 0,-1-4-112 0,-4 0-16 16,2 2-128-16,-2-1 192 0,-2-5-192 0,-1 2 176 15,-3-4-176-15,1 4 160 0,-4-3-160 0,1-1 192 16,-4-6-192-16,0 0 192 0,-1 11-64 0,-2 1-128 15,0-6 192-15,-4 2-64 0,-3 1 16 0,-1-3 0 16,-3 6 0-16,-3-5 0 0,-2 2-16 0,-3-3 0 16,-2 5 0-16,0-4 0 0,-3 3-128 0,1-3 0 15,-1-1 144-15,0 2-144 0,3-1 0 0,1 2 0 16,3-4 0-16,2 2 128 0,0-1-384 0,4-1-64 16,3 0 0-16,11-5-16 15,0 0-2560-15,0 0-512 0,0 0-112 0,17-6 0 0</inkml:trace>
  <inkml:trace contextRef="#ctx0" brushRef="#br0" timeOffset="20120.77">9696 19082 3679 0,'0'0'320'0,"-1"-10"-320"16,0 2 0-16,1-5 0 0,0 6 4336 0,0-3 784 16,-2 3 176-16,2 7 16 0,0 0-3088 0,0 0-624 15,-3-9-128-15,-4 4-32 0,-2 3-656 0,-2 2-128 16,1 0-16-16,-4 1-16 0,-3 3-48 0,-1 3-16 15,-1 1 0-15,-1 4 0 0,-2-1 32 0,1 6 16 16,-5-1 0-16,3 6 0 0,2 2-96 0,-1 0-32 0,1 3 0 0,0-1 0 16,2 5-96-16,1-3 0 15,2 1-16-15,3 2 0 0,3-6-128 0,4 2-32 16,3-4 0-16,6 1 0 0,2-3-16 0,4-3-16 16,3-5 0-16,4 1 0 0,3-3 192 0,2-2 32 0,1 0 16 0,6-3 0 15,2-2 32-15,2-1 16 16,1-3 0-16,0-3 0 0,0-1-128 0,0-5-16 0,0 2-16 15,0-1 0-15,3-3 16 0,-3-1 0 0,-2 1 0 0,-2-6 0 16,-1-2 64-16,-3-4 0 0,-1 1 16 0,-3-3 0 16,-5-4 208-16,-2-1 32 0,-4 0 16 0,-5-3 0 15,-6 2-208-15,-4-1-32 0,-4 3-16 0,-4-1 0 16,-4 5-272-16,-5-2-128 0,-3 2 128 0,-5 4-128 0,-3 5 0 16,-1 1-176-16,0-1 16 0,2 6 0 15,1 1-2016-15,5 0-384 16,2 1-96-16</inkml:trace>
  <inkml:trace contextRef="#ctx0" brushRef="#br0" timeOffset="25390.48">2401 8258 13823 0,'0'0'1216'0,"0"0"-960"16,-2-7-256-16,-1 2 0 0,1-4 0 0,0 3 176 16,0 1-176-16,2 5 160 0,-4-7 448 0,4 7 96 15,0 0 0-15,0 0 16 0,0 0 240 0,0 0 64 16,0 0 0-16,0 0 0 0,0 0-240 0,0 0-32 15,-1-6-16-15,1 6 0 0,0 0-224 0,0 0-64 16,0 0 0-16,0 0 0 0,0 0 80 0,0 0 16 16,0 0 0-16,1 9 0 0,4 1 0 0,-1 2 0 15,-2-2 0-15,2 2 0 0,1 4-96 0,3 0 0 16,-2 2-16-16,1 4 0 0,-1-1-128 0,0 3-32 16,4 3 0-16,1 0 0 0,1 2-16 0,0 4 0 15,-1 3 0-15,2-1 0 0,0 1 0 0,-2 1-16 16,1-2 0-16,0 3 0 0,1 1 0 0,0-1 0 15,-1 0 0-15,4 1 0 0,-1 1-48 0,0-4-16 16,-1 3 0-16,4-1 0 0,-2-1 16 0,2-1 0 16,0 1 0-16,0 0 0 0,-2-1 0 0,2-1 16 15,1 1 0-15,3 2 0 0,-3-2-16 0,2-2-16 16,1 0 0-16,0 1 0 0,-1-1-16 0,1 3 0 16,1-2 0-16,0 2 0 0,-2 3 0 0,2-3 0 15,-1-1 0-15,-1 0 0 0,0-2 32 0,-2-2 0 0,0-1 0 0,1 0 0 16,-2 2 0-16,1-3 0 0,1-1 0 0,-1 1 0 15,1-2-16-15,-1 3 0 0,0 1 0 0,0-2 0 16,0 3-48-16,0-1-128 0,0 0 192 0,1-1-64 16,2 0 0-16,-1-1-128 0,1 2 192 0,0 0-64 15,-1-4-128-15,1 1 192 0,0-2-192 0,0 2 192 16,0-3-192-16,0 3 0 0,-1-2 144 0,1 0-144 16,-1 3 0-16,4-4 144 0,-4 6-144 0,2-5 0 0,-1 1 128 15,-1 1-128-15,3-1 0 0,1 4 0 0,-2-3 176 0,2-2-176 16,-2 1 160-16,2-3-160 0,2 4 160 0,0-4-160 15,-2-1 160-15,0 1-160 0,1-2 160 0,-1 4-160 16,-1-4 160-16,2-2-160 0,-1 2 144 0,1 4-144 16,-1-3 128-16,1 3-128 0,0-5 128 0,1 3-128 15,-3-1 128-15,2-3-128 0,0 2 0 0,1 0 128 16,1-1-128-16,1-2 0 0,-1-1 0 0,0 0 128 16,-1-1-128-16,2 0 0 0,-2 0 0 0,1-1 0 15,-2 0 128-15,2-2-128 0,-2 0 0 0,4-1 0 16,-2 4 144-16,8 5-144 0,-3-4 0 0,-6-1 144 15,-2-2-144-15,3 0 0 0,-3 1 144 0,3 0-144 16,-2-2 0-16,0 2 144 0,0-3-144 0,-2 0 0 16,-1-4 144-16,-2 1-144 0,4 2 0 0,-5-4 128 15,2 1-128-15,-7-5 0 0,1 5 0 0,3-3 0 16,0 2 0-16,1 1 128 0,-3 1-128 0,10 3 176 16,-2-2-176-16,1 0 192 0,-4-1-192 0,-1 1 0 15,1 1 0-15,1-3 0 0,1 0 0 0,0-1 0 16,-1 1 0-16,1-3 0 0,1 0 0 0,0-3 0 15,-1 0 0-15,0 1 0 0,-1 1 0 0,1-3 0 16,-3 0 0-16,2 0 0 0,0 2 0 0,-2 0 0 0,1 1 0 0,1-1 0 16,1 0 0-16,1-1 0 0,-4-1 0 0,1 2 0 15,-1 2 0-15,4-3 0 0,0-1 0 0,-1 1 0 16,0 3 0-16,0-5 0 0,-1 1 0 0,1-1 0 16,-2 1 0-16,4 1 0 0,-2 1 0 0,0-3 0 0,1 2 0 15,1 0 0-15,-1 1 0 0,1-1 0 16,-1-3 0-16,2 4 0 0,2-1 0 0,-1 1 0 0,-3-1 0 0,2 1 0 15,0-1 0-15,2 1 0 0,0-3 0 16,-1 2 0-16,-1 0 0 0,-1 1 0 0,2-1 0 0,-1 1 0 16,0-1 0-16,1 1 0 0,-2-1 0 0,0-2 0 15,-1-1 0-15,1 2 0 0,-1 1 0 0,2 0 0 16,0-2 0-16,1 1 0 0,-7-2 0 0,3 2 0 16,-1 0 0-16,1 0 0 0,0 1 0 0,-1-2 0 15,-1 1 0-15,0-2 0 0,-2 2 0 0,-1-1 0 16,-1 3 0-16,2-2 0 0,-1-1 0 0,-1 0 0 15,0 0 0-15,1 2 0 0,0 1 0 0,0-1 0 16,0-2 0-16,1 2 0 0,-1 1 0 0,-1 0 0 16,0-1 128-16,0-1-128 0,0 1 0 0,-2-2 0 15,-1 2 0-15,1 0 0 0,-1-3 128 0,-2-1-128 16,1 0 192-16,1-1-64 0,1-2-128 0,-2 1 0 16,-2 2-192-16,-2-5 192 0,-2-2-224 0,-8 7 80 15,0 0 16-15,0 0 0 16,-3-13-1344-16,-2 3-272 0,-3-2-48 0,-3-2-10096 15,-4 3-2000-15</inkml:trace>
  <inkml:trace contextRef="#ctx0" brushRef="#br0" timeOffset="25939">6887 11778 20271 0,'-14'9'896'0,"14"-9"192"0,-5 5-880 0,-1 0-208 16,-1 2 0-16,7-7 0 0,-6 4 1152 0,-1 1 192 15,7-5 48-15,-5 6 0 0,5-6-496 0,-2 6-112 16,2 2-16-16,2 1 0 0,2-4-128 0,3 3-48 16,0-3 0-16,5 1 0 0,-1 2-176 0,4-3-32 15,6 1-16-15,7 6 0 0,-3-1 16 0,2-1 16 16,2 2 0-16,1-2 0 0,1 0-112 0,1 3-32 16,1-2 0-16,1 1 0 0,3 0 0 0,0-2 0 15,0 3 0-15,-2 1 0 0,-2-4-16 0,0 2-16 16,2-1 0-16,-2-2 0 0,-3 3-32 0,1-4-16 15,-1 1 0-15,1-2 0 0,-3-1-16 0,-2 2 0 16,1-3 0-16,-3 2 0 0,-2-2-32 0,-3-1 0 16,-1 3 0-16,-3 0 0 0,-2-3 64 0,-2 1 16 0,-2 0 0 15,-9-5 0-15,5 7 160 0,-5-7 16 0,-1 11 16 0,-3-2 0 16,-6 1 256-16,-4-1 48 0,-5 4 16 16,-1 1 0-16,-3-2-256 0,-3 6-48 0,-2 1-16 0,-1 3 0 15,-3-3-144-15,2 1-48 0,0-1 0 0,1 4 0 16,-3 3-208-16,2-3 176 0,1-3-176 0,2 0 160 0,2-1-160 15,0 0 0-15,0 0 0 0,2-1 0 16,2-3 0-16,1 1-176 0,0-1 16 0,2-4 0 16,7-4-1616-16,2-6-320 0,9-1-64 15,0 0-15216-15</inkml:trace>
  <inkml:trace contextRef="#ctx0" brushRef="#br0" timeOffset="28483.89">3342 10657 8287 0,'0'0'368'0,"-7"5"80"0,-1-2-448 0,0 1 0 0,-1-2 0 0,0 2 0 16,9-4 1152-16,-9 4 128 0,9-4 48 0,-9 2 0 16,9-2-624-16,0 0-112 0,0 0-16 0,0 0-16 15,0 0-64-15,0 0-16 0,0 0 0 0,0 0 0 16,0 0 224-16,13 2 32 0,2-2 16 0,1-3 0 15,-1 3-192-15,3-2-48 0,1-2 0 0,1-1 0 16,3 1-112-16,1 1-16 0,1 0-16 0,2 0 0 16,0-2-128-16,0 2-32 0,-2 1 0 0,2 1 0 15,-1-2-208-15,1 1 128 0,-7-4-128 0,-1 5 0 16,-1 0 128-16,-4 1-128 0,-2-3 0 0,-12 3 144 16,11 4-144-16,-11-4-176 0,9 5 48 0,-9-5-10320 15</inkml:trace>
  <inkml:trace contextRef="#ctx0" brushRef="#br0" timeOffset="28982.12">4721 10319 13071 0,'0'0'576'0,"-8"0"128"0,2 0-576 0,0-1-128 16,-3 0 0-16,1 1 0 0,-2 1 544 0,0 1 80 0,-2 1 16 0,-2-2 0 16,-1 2-128-16,-3 1-32 0,-2 1 0 0,0 0 0 15,-1 0-32-15,0 4 0 0,-2-2 0 0,2 6 0 16,0 0 0-16,0 1-16 0,1-3 0 0,-5 10 0 15,3 1-208-15,4 1-32 0,7-4-16 0,2 0 0 0,5 1-176 0,3-1 0 16,1-2 0-16,5 1 0 16,4-4 0-16,1-1 192 0,0 1-192 0,3-1 192 15,0-1-64-15,2-4 0 0,1 1 0 0,2-3 0 0,0-1-128 0,1 2 160 16,0-4-160-16,1-1 160 0,3-5-320 0,2 2-64 16,0 1-16-16</inkml:trace>
  <inkml:trace contextRef="#ctx0" brushRef="#br0" timeOffset="29418.62">4904 10651 13823 0,'-10'-9'608'0,"10"9"128"0,0 0-592 0,0 0-144 0,0-9 0 0,0 9 0 15,0 0 1040-15,0 0 176 0,0 0 48 0,0 0 0 16,9 5-928-16,-2 0-176 0,2 2-32 0,-1 0-128 16,-8-7 128-16,8 7-128 0,-8-7 0 0,7 12 0 15,-2-3 0-15,-1 3 0 0,-1-3 0 0,-3-9 0 16,0 12 256-16,-2 1 0 0,0-4 0 0,-3 2 0 15,-3-2 240-15,-1 1 32 0,0 3 16 0,-1-4 0 16,0 1 0-16,-2-6 0 0,1 2 0 0,1 2 0 16,1-4-80-16,9-4-16 0,-9 4 0 0,9-4 0 15,0 0-112-15,0 0-16 0,0 0-16 0,0 0 0 0,0 0 112 0,0 0 32 16,13 9 0-16,3-6 0 0,3-1-48 0,3 1 0 16,2 1 0-16,2 1 0 0,0-1-208 0,1-1-64 15,1-1 0-15,2 3 0 0,1 2-128 0,-2-4 0 16,2 1 0-16,-1 0 0 0,2 2 0 0,0-2 0 15,-2 1 0-15,1 0 0 0,-1-2 0 0,-3 1 0 16,1-2 0-16,-1 2-13328 0</inkml:trace>
  <inkml:trace contextRef="#ctx0" brushRef="#br0" timeOffset="31392.9">3857 10484 6447 0,'0'0'272'0,"0"0"80"0,0 0-352 0,0 0 0 15,-3-6 0-15,3 6 0 0,0 0 2192 0,0 0 368 16,0 0 80-16,5-10 16 0,-5 10-1584 0,0 0-320 16,0 0-64-16,13-4-16 0,-2-1-240 0,1 1-48 15,0 3-16-15,-1 1 0 0,1 0-192 0,2 0-48 16,-1 1 0-16,4 4 0 0,0 0-128 0,1 0-272 0</inkml:trace>
  <inkml:trace contextRef="#ctx0" brushRef="#br1" timeOffset="84623.32">25668 2337 19343 0,'-18'-5'1728'0,"0"-4"-1392"16,0-3-336-16,3 0 0 0,1 3 0 0,4-3-208 15,0-2 16-15,2 0 16 0,-2-2 640 0,4 1 128 16,1-6 32-16,1 4 0 0,-3-3 80 0,4 1 32 16,0-1 0-16,1-3 0 0,0 0-64 0,0-5-16 15,0 2 0-15,2-4 0 0,0-1-272 0,2 3-64 16,0-3-16-16,1-2 0 0,-2 3 176 0,2-1 32 16,0-1 16-16,3-1 0 0,-1 3-32 0,1 1-16 15,0-2 0-15,3 2 0 0,-2 1-64 0,4-4-16 16,3 3 0-16,1 1 0 0,1-4-144 0,1 3-16 15,1 2-16-15,1-2 0 0,2 2 0 0,-1-5 0 0,1 2 0 0,4 1 0 16,-4-2-64-16,5-1-16 16,-1 1 0-16,3 4 0 0,-1-1-144 0,2 3 128 0,3-3-128 0,0 2 128 15,-2 2-128-15,-1 1 0 0,-3 4 0 0,-1 0 128 16,-1 3 0-16,-2 2-128 0,-3 3 192 0,-1-1-64 16,0 3 32-16,-1-3 0 0,2 6 0 0,2-3 0 15,-1 1-160-15,2-2 128 0,-1 3-128 0,3-2 128 16,3 2-128-16,1-2 0 0,1 1 144 0,4-1-144 15,3 5 0-15,1 1 144 0,2 2-144 0,1 0 0 16,0 1 128-16,0 2-128 0,-2 2 0 0,0 0 0 16,-5 1 0-16,-2-2 0 0,0-1 0 0,0 1 0 15,-2 2 0-15,0 2 0 0,1 0 0 0,0 3 0 16,-2-2 0-16,0 0 128 0,-1 1-128 0,-2 2 0 16,-1-4 224-16,-1 3-64 0,-1-1-16 0,-1 4 0 0,1 2 48 0,0-1 0 15,2-2 0-15,-3 4 0 0,0 3 0 0,-2 2 0 16,-1 0 0-16,1-1 0 0,-2 0-64 0,1-1-128 15,-1 3 192-15,2 4-64 0,-1-2 0 0,-1 1-128 16,0 2 192-16,-2-1-64 0,-1 3 0 0,1-2 0 16,-1 2 0-16,0 3 0 0,0-5 0 0,3 4-128 15,-3 1 192-15,4-4-64 0,2 1-128 0,-2-1 0 16,3-5 0-16,1 1 0 0,1 0 0 0,2-1 0 16,-4-4 128-16,1 3-128 0,3-2 0 0,-2 0 0 15,-3 2 0-15,0-3 0 0,-1-1 128 0,-1 0-128 16,0-1 0-16,2 0 128 0,1-1-128 0,0 0 0 15,-1 0 0-15,2 1 128 0,1-2-128 0,1 2 128 16,-1-1-128-16,0-1 128 0,-2 2-128 0,1-2 0 16,1-3 0-16,-1 1 128 0,-1 1-128 0,0-2 160 15,-1 1-160-15,3-1 160 0,-3-3-160 0,0 1 192 0,0-5-192 0,-1 3 192 16,0-3-64-16,0-2-128 0,1 1 192 0,-2-2-64 16,0 2-128-16,1-3 192 0,0 0-192 0,1 1 192 15,-2-1-192-15,0-1 128 0,-1 1-128 0,3 1 128 16,-3-1-128-16,1 0 0 0,-1 0 144 0,0 2-144 15,1 1 0-15,-1-2 0 0,3 1 0 0,-1-1 128 16,-1-2-128-16,1 2 0 0,0 0 0 0,1 1 0 16,0-1 0-16,-1-1 0 0,1 1 0 0,-1-1 0 15,0-1 0-15,-1 0 0 0,0-3 0 0,1 2 128 16,0 1-128-16,2 0 0 0,2-2 0 0,0 0 0 16,-1 0 0-16,3 1 128 0,-1 1-128 0,2 0 0 15,-1-2 0-15,2 2 128 0,0-1-128 0,-1 1 0 0,0-1 0 16,-1 1 0-16,-1 0 0 0,0 0 128 0,1 0-128 0,-4 0 0 15,1 0 0-15,-2-1 128 0,-1-2-128 0,0 0 0 16,0 0 0-16,2 0 0 0,-1 1 0 0,3-1 0 16,-2 2 0-16,1-2 128 0,1 1-128 0,2-3 144 15,0 1-144-15,0 1 160 0,0-1-160 0,2-1 0 16,0 1 0-16,-1 1-176 0,0-1 176 0,1-2 0 16,1-1 0-16,-3 2 0 0,0-4 0 0,1 3 0 15,1 1 0-15,-3-3 0 0,1 3 0 0,-1-4 0 16,4 0 0-16,0 3 0 0,0-4 0 0,1 3 0 15,1-2 0-15,0 3 0 0,1-3 0 0,-1 3 0 16,1 1 0-16,2-4 128 0,-2 0-128 0,1-1 0 16,-1 2 0-16,-2-2 0 0,3 2 0 0,0-3 0 15,-1 1 0-15,2 1 0 0,0-1 0 0,3 1 0 16,0 0 0-16,2 0 0 0,-1-1 0 0,-1 2 0 0,1-1 0 0,-1 0 0 16,-2-2 0-16,-2 0 0 0,0-3 0 0,-3-3 0 15,-2-1 0-15,2 0 0 0,1-3 0 0,1-2 128 16,-2 1-128-16,0-1 0 0,1 1 0 0,-1-5 128 15,0 0-128-15,0-3 0 0,1-1 0 0,0 3 128 16,-2 0-128-16,-1 3 0 0,-1-3 0 0,-1 2 0 16,1-3 0-16,-2 3 0 0,-3-5 0 0,0 7 0 15,0-3 0-15,-1 3 0 0,2-3 0 0,1 4 0 16,1-1 0-16,0-1 0 0,1-1 0 0,-1 0 0 16,3 0 0-16,1 1 0 0,-1 1 0 0,3 2 0 15,1 2 0-15,-1 2 0 0,0 0 0 0,-2 3 0 16,0 1 0-16,-2 0 0 0,0-3 0 0,-1 6 0 0,-1-2 0 15,-9 10 0-15,3-4 0 0,1 3 0 16,3 1 0-16,1 0 0 0,2-1 0 0,2-1-128 0,1 3 128 16,23-4 0-16,-8 5 0 0,-4 0 0 0,1 1 0 0,-3 0 0 15,-3 0 0-15,-1 1-128 0,4-1 128 0,1 1 0 16,1 1 0-16,-13 0 0 0,6 1 0 0,1 2 0 16,0 0 0-16,0-1-128 0,-3 1 128 0,1 3 0 15,-2-3 0-15,17 7 0 0,-21-7 0 0,-25-5 0 0</inkml:trace>
  <inkml:trace contextRef="#ctx0" brushRef="#br1" timeOffset="87442.63">25486 2519 19343 0,'5'-8'1728'0,"0"-2"-1392"0,0 1-336 0,2-2 0 15,2 2 832-15,-1-2 112 0,1 6 16 0,2-2 0 16,-1-2-800-16,0-1-160 0,0 1 0 0,1 4 0 16,1-3 256-16,1 3 112 0,-1 0 16 0,1-3 0 15,-3 3 288-15,0 1 64 0,-10 4 16 0,11-2 0 16,-11 2 96-16,0 0 32 0,0 0 0 0,10 1 0 15,-10-1-48-15,0 0 0 0,7 6 0 0,-2 6 0 16,-1-3-192-16,0 4-64 0,-3 2 0 0,4-3 0 16,-1 4-240-16,1 2-48 0,2-1-16 0,-1 2 0 15,2 0 16-15,2 3 0 0,1 1 0 0,1-1 0 0,0-1 0 16,1 2 0-16,1-1 0 0,0-1 0 0,0 5-16 0,3 0 0 16,0-3 0-16,2 3 0 0,1-5 0 0,-1 2 0 15,-2 4 0-15,2-3 0 0,1 1-64 0,0 2-16 16,-1-3 0-16,3 4 0 0,-2-2-64 0,3 3 0 15,1-2-128-15,1 2 192 0,1-4-192 0,-1 3 144 16,2 1-144-16,1-1 128 0,1 2 0 0,0-4-128 16,-3 1 192-16,3-3-64 0,-1 0 16 0,2 2 0 15,5-3 0-15,-1 2 0 0,2 0 16 0,1 1 0 16,-1-1 0-16,3-2 0 0,2 0-32 0,0 2-128 16,-3 0 192-16,0 0-64 0,-1-2-128 0,-1-3 192 0,-2 1-192 15,3 0 192-15,2 3-192 0,3-2 160 0,0-2-160 16,3 1 160-16,2-2 0 0,1 1 0 0,2 2 0 15,-2-5 0-15,-1-3-160 0,0 0 0 0,-1 2 0 16,2 0 0-16,2-2 0 0,3-1 0 0,2 2 0 0,2 2 0 16,3-3 0-16,-4 1 0 0,-3-1 0 0,-1-1 0 15,2 1 0-15,1 0 0 0,4-3 0 0,2-1 0 16,1 2 0-16,1-4 0 0,0 3 0 0,-4-4 0 16,-4 2 0-16,3-5 0 0,1 0 0 0,4 0 0 15,0-1 0-15,1 0 0 0,-1-2 0 0,-2-1 0 16,-2 0 0-16,-6-1 0 0,2 0 0 0,1-1 0 15,0 0 0-15,1 1 0 0,3-2 0 0,-3-1 0 16,-4 2 0-16,-2-3 0 0,-3-2 0 0,-1 2 0 16,-1 0 0-16,1-1 0 0,2 1 128 0,0 0-128 0,3-4 0 15,2 2 0-15,0 2 0 0,-2-4 0 16,-3 2 0-16,0-2 0 0,1 2 0 0,2-3 0 0,1 3 0 16,5-3 0-16,0 1 0 0,2-3 0 0,0 2 0 0,-5-1 0 15,-4-3 0-15,-1 0 0 0,-1 1 0 0,1 0 0 16,-2 0 0-16,2 3 0 0,0-2 0 0,-2 0 0 15,0 2 0-15,-3-1 0 0,-2-2 0 0,-1 3 0 16,-3-4 0-16,1 0 0 0,2 1 0 0,-2-2 0 16,2-3 0-16,4 0 0 0,2-2 0 0,3-2 0 15,0-1 0-15,1-2 0 0,0-4 0 0,3-6 0 16,2-4 0-16,4-6 0 0,3-2 160 0,3-5-160 16,5-5 192-16,-2 2-192 0,-4 3 0 0,-30 24 0 15,5-2 0-15,2-2 0 0,3-2 0 0,-2 1 0 0,-1 0 144 16,1 2-144-16,-1 2 0 0,32-27 0 0,-17 8 0 0,-9 5 0 15,-9 4 0-15,-2 4 0 0,-1-2 0 0,-18 17 0 16,2-5-176-16,0-4-16 0,2 1-16 0,0-1 0 31,-1-2-1008-31,-2 5-208 0,-1-1-48 0</inkml:trace>
  <inkml:trace contextRef="#ctx0" brushRef="#br1" timeOffset="88573.79">13393 16869 4607 0,'0'0'400'0,"0"0"-400"0,-4-8 0 0,1-2 0 16,3 10 1120-16,-1-9 144 0,-2-2 16 0,3 11 16 15,-5-13-304-15,2 3-64 0,3 10-16 0,-6-14 0 0,3-1 128 0,-2 3 32 16,1 2 0-16,0-1 0 0,-1 3-192 0,0-2-48 15,0 2 0-15,0-1 0 0,5 9 368 0,-8-6 64 16,2 0 16-16,6 6 0 0,0 0 112 0,0 0 16 16,0 0 16-16,0 0 0 0,0 0-208 0,0 0-32 15,0 0-16-15,0 0 0 0,0 0-496 0,7 6-96 16,0 2-32-16,1 4 0 0,4 7-112 0,3 2-32 16,3 4 0-16,1 1 0 0,1 4-16 0,2-1-16 15,0 3 0-15,2 1 0 0,0 0-208 0,0 2-32 16,-1-4-128-16,-3 0 192 0,2 1-192 0,-3-2 128 15,-1-4-128-15,-6-7 0 0,2 1 0 0,-2 3 128 16,-1-3-128-16,2-2 0 0,-4-2 0 0,1 0-240 0,2-2 48 16,0 2 16-1,-3-3-1536-15,1-3-304 0,-2-5-64 0,-8-5-7936 0,0 0-1584 0</inkml:trace>
  <inkml:trace contextRef="#ctx0" brushRef="#br1" timeOffset="88831.64">13860 16687 22111 0,'0'0'1968'0,"0"0"-1584"16,-5-1-384-16,-1 0 0 0,0 1 1952 0,-1 2 304 16,-2 3 64-16,0 4 16 0,0 0-1120 0,-1 5-208 0,-1 5-48 0,-1 4-16 15,1 1-352-15,-2 3-64 0,-1 5-16 0,-1 2 0 16,-3 3 128-16,-1 2 0 0,-5 2 16 0,0 2 0 15,-3 0-256-15,-1 3-48 0,-1-4-16 0,1 1 0 16,1-2-208-16,3-3-128 0,3-1 128 0,-1-3-128 16,4-2 0-16,4-7 0 0,1-2-160 0,1 4 160 15,3-8-960-15,8-5-64 0,1-14-32 16,0 0-15328-16</inkml:trace>
  <inkml:trace contextRef="#ctx0" brushRef="#br1" timeOffset="89120.35">14235 17219 27647 0,'0'0'2448'0,"0"0"-1952"16,0 0-496-16,9 5 0 0,-1-2 1088 0,1 5 112 16,-3 0 16-16,-1 2 16 0,-1-1-272 0,-3 3-48 15,-1 2-16-15,-1 0 0 0,-3 3-288 0,-2 2-64 16,-2 3-16-16,-5-2 0 0,0 2-208 0,-3-2-32 15,1 2-16-15,1-1 0 0,1 1-16 0,4-4 0 16,3 1 0-16,2-4 0 0,2-2-128 0,3-1-128 16,4 2 144-16,5-4-144 0,0 1 432 0,6-5-16 15,0 0 0-15,3-2 0 0,4-3-48 0,3-1-16 16,2-1 0-16,2-3 0 0,2-3-352 0,1-1 128 0,0-2-128 0,0 2 0 31,0-2-1360-31,0 1-352 0,-1-3-64 0,-3 0-15216 0</inkml:trace>
  <inkml:trace contextRef="#ctx0" brushRef="#br1" timeOffset="89353.06">14985 16790 29487 0,'0'0'2624'0,"8"-5"-2112"16,2 0-512-16,4 1 0 0,1-1 448 0,4-1 0 15,3 1-16-15,3 2 0 0,0-1-112 0,1-1 0 16,0 3-16-16,-1 0 0 16,-3 1-1376-16,-2 2-272 0,-5 3-48 0</inkml:trace>
  <inkml:trace contextRef="#ctx0" brushRef="#br1" timeOffset="89482.2">14886 17103 31327 0,'0'0'1392'0,"10"-3"272"0,3-2-1328 0,5-2-336 15,2-1 0-15,7 2 0 0,2-4 1008 0,7 2 128 16,3-4 16-16,4 1 16 0,3 0-784 0,0-2-176 16,-3 0-16-16,-2 4-16 15,-1-1-1008-15,0 4-192 0,-5-3-32 0</inkml:trace>
  <inkml:trace contextRef="#ctx0" brushRef="#br1" timeOffset="90127.63">16211 16381 19343 0,'-13'-9'1728'15,"2"3"-1392"-15,2 2-336 0,5-2 0 0,3-1 2240 0,3 2 384 16,-2 5 80-16,10-5 16 0,4-1-1632 0,4 2-320 16,5-1-64-16,5-3 0 0,1 3-352 0,3 0-64 0,2-3-16 0,1 5 0 15,-2 1-48-15,-3 5-16 0,-2 1 0 0,-4 4 0 16,-3-1-208-16,-5 4 144 0,-3 1-144 0,-6 3 128 15,-4 3 112-15,-7 1 16 0,-5 4 0 0,-6 0 0 16,-5-1-48-16,-3 5 0 0,-4-4 0 0,-1-1 0 16,-1-1-80-16,0 2-128 0,-1-3 176 0,4-2-176 15,2-1 368-15,4-4-48 0,4-1 0 0,4 2 0 0,4-4-80 16,4 2-32-16,5 1 0 0,5-3 0 16,6 2-208-16,3 2 0 0,4 0 0 0,3 0 0 0,1 3 176 15,1 1-176-15,0 1 192 0,-1 4-192 0,-2-2 128 16,0 3-128-16,-3 2 0 0,-3-2 0 0,-5 4 0 0,-2 0 0 15,-6 2 0-15,-2 2 0 0,-1-4 272 0,-7 1-48 16,-3-5-16-16,-3 3 0 0,-4-1 224 0,-1-2 32 16,-4-1 16-16,-2-3 0 0,-5-2-16 0,0-2 0 15,-3-2 0-15,-1-4 0 0,-1 1-208 0,1-6-64 16,1 0 0-16,4-3 0 0,-2-2-192 0,6-2 0 16,6-3 0-16,-3-3 0 15,8-5-2304-15,9-3-384 0,8-3-96 0,7-2-13408 0</inkml:trace>
  <inkml:trace contextRef="#ctx0" brushRef="#br1" timeOffset="90495.82">17478 16645 17503 0,'0'0'1552'0,"0"0"-1232"0,0 0-320 0,0 0 0 16,-5-7 1968-16,-1 2 336 0,-5 2 64 0,2 2 0 16,-3 2-592-16,-6 2-128 0,-4 0-32 0,-3 6 0 15,-6 1-656-15,-2 4-128 0,-4 0-16 0,1 2-16 0,-1 2-208 0,2 2-32 16,5 1-16-16,2 1 0 0,4-2-192 0,5 5-32 15,6-3-16-15,2 0 0 0,4 0-176 0,5-3-128 16,4 0 192-16,6-3-192 0,2 1 144 0,5-2-144 16,4-1 0-16,4-1 144 0,3-4-144 0,3-2 0 15,3 0 0-15,1-5 0 16,1 1-1040-16,-1-2-192 0,-1-1-48 0,-5-1 0 16,1-2-1552-16,-4 1-320 0</inkml:trace>
  <inkml:trace contextRef="#ctx0" brushRef="#br1" timeOffset="90798.08">17477 17069 17503 0,'0'0'1552'0,"0"0"-1232"15,9-2-320-15,2 1 0 0,4 0 1616 0,-2 0 272 16,0 1 48-16,-1 1 16 0,4-2-192 0,-4 1-32 0,2 2-16 0,-1 2 0 15,-1 2-448-15,-2-1-96 0,-3 5-16 0,-2 1 0 16,-2 5-320-16,-3-1-64 0,-4 2 0 0,-2-2-16 16,-3 4-224-16,-1 2-32 0,-2-1-16 0,-4 0 0 15,-2 1-160-15,1-1-16 0,1 0-16 0,1 1 0 16,2-5 32-16,3-2 16 0,2 0 0 0,3 0 0 16,3-1-112-16,2-4-32 0,2 1 0 0,4-4 0 0,5 1 0 15,3-1-16-15,2-5 0 0,2 2 0 0,3-2-176 16,2-1 192-16,4-1-192 0,-2-2 192 0,2 1-336 0,4-5-64 15,-3 2-16-15,1 1 0 16,0 1-1600-16,-1-2-320 0,-2 2-64 0,-2-1-14416 16</inkml:trace>
  <inkml:trace contextRef="#ctx0" brushRef="#br1" timeOffset="91253.24">18250 16803 16575 0,'0'0'1472'0,"0"0"-1168"16,0 0-304-16,0 0 0 0,0 0 2112 0,10 4 352 0,1-2 80 0,2 0 16 15,0-1-1280-15,7 0-240 0,-1-1-48 0,4-1-16 16,1 1 16-16,3-3 0 0,-1-1 0 16,1-2 0-16,0 1-384 0,-1-4-80 0,1 0-16 0,-3 0 0 15,-2 2-176-15,-3 0-32 0,-4-3-16 0,-2 4 0 16,-2-4-96-16,-2 2 0 0,-5-2-16 0,-1 2 0 16,-3-1 240-16,-3 4 48 0,-3-1 16 0,-3 0 0 0,-5 0-48 15,-5 5-16-15,-7 2 0 0,-4 2 0 0,-4 3-416 16,-5 5 128-16,-3 3-128 0,-1 3 0 0,-1 4 0 0,2 2 0 15,0 2 0-15,6 0 0 0,6 5 0 0,4-4 0 16,6 2 128-16,6-4-128 0,4 1 0 0,5 0 160 16,5-3-160-16,5 0 160 0,4 1-32 0,5-2 0 15,5-4 0-15,5 0 0 0,6-2-128 0,6-2 192 16,5-2-192-16,4-2 192 0,0-2-192 0,2-5 0 16,-1-1 0-16,0-1 0 15,-5-2-1536-15,3-2-176 0,-4-1-32 0,-1-1-14592 0</inkml:trace>
  <inkml:trace contextRef="#ctx0" brushRef="#br1" timeOffset="91646.31">19125 16324 19231 0,'0'0'848'0,"0"0"176"16,0 0-816-16,0 0-208 0,0 0 0 0,7 5 0 0,0-5 1504 0,3 0 256 16,2 0 48-16,2 0 16 0,1 0-192 0,3-3-32 15,2 1-16-15,3-1 0 0,4 1-624 0,1-1-112 16,0-1-16-16,2 2-16 0,1-2-400 0,-1-2-80 16,-3 3-16-16,0 1 0 0,-6-1-192 0,1-1-128 15,-3 0 128-15,-1 2-128 0,-2-2-208 0,0 1-112 16,-1 2-32-16,-2-3-10048 15,-3 3-2016-15</inkml:trace>
  <inkml:trace contextRef="#ctx0" brushRef="#br1" timeOffset="92096.05">19913 15992 21535 0,'0'0'960'0,"0"0"192"0,0 0-928 0,0 0-224 0,0 0 0 0,0 0 0 15,-3-4 1344-15,3 4 208 0,0 0 48 0,0 0 16 16,6-2-672-16,4-1-144 0,3-2-32 0,2 4 0 0,4 1-160 0,2 0-32 15,0 2-16-15,1 0 0 0,1 0-176 0,-2 2-48 16,0 1 0-16,-4 4 0 0,-1 0-80 0,-4 5-32 16,-3 1 0-16,-4 4 0 0,-3 1 192 0,-5 5 32 15,-3-1 16-15,-2 0 0 0,-2 0-144 0,-3 3-48 16,-2-3 0-16,-2 1 0 0,1-3-16 0,-2-2 0 16,-1-1 0-16,1-2 0 0,0-1 256 0,3-2 32 15,1-2 16-15,3 0 0 0,1-4-48 0,3 2-16 16,3-3 0-16,4-7 0 0,4 9-304 0,4-4-48 15,5 0-16-15,3 0 0 0,6-3 0 0,2 1-128 16,3-3 192-16,2 0-64 0,1 0-128 0,2-3 0 16,0 0 0-16,0-1 0 0,2 1-304 0,-1 1-32 15,-1-1-16-15,0 2 0 16,-1-3-1584-16,-1-1-320 0,-2 0-64 0,-3 0-13600 16</inkml:trace>
  <inkml:trace contextRef="#ctx0" brushRef="#br1" timeOffset="92373.56">20895 15829 20271 0,'0'0'1792'0,"0"0"-1424"0,0 0-368 0,0 0 0 15,-7 4 1408-15,-2 5 192 0,-1 0 64 0,-2 5 0 0,-2 2-512 0,0 1-112 16,0 3-16-16,-2 3 0 0,4 5-128 0,-1 1-16 15,-1 4-16-15,3 2 0 0,0-1-128 0,4 2-32 16,0-2 0-16,2 0 0 0,3 1-128 0,2-2-16 16,2 1-16-16,2-4 0 0,0 0-272 0,2-4-48 15,2 0-16-15,2-5 0 0,0 2-80 0,3 0-128 16,2-1 176-16,3-4-176 0,1-3 0 0,0-2 0 16,2-2 0-16,-1-1 0 15,-1-5-1472-15,-1 0-320 0,-2-3-48 0</inkml:trace>
  <inkml:trace contextRef="#ctx0" brushRef="#br1" timeOffset="92542.36">20356 16249 34959 0,'0'0'1536'0,"11"-3"336"0,3-2-1488 0,5 3-384 16,5-4 0-16,6 3 0 0,3 0 688 0,5 2 64 15,4 0 16-15,5 1 0 0,2 2-384 0,6 4-64 16,4 1 0-16,-1-1-16 0,3 3-304 0,-1-1 0 15,-2 2 128-15,22 4-11632 0,-12-1-2320 16</inkml:trace>
  <inkml:trace contextRef="#ctx0" brushRef="#br1" timeOffset="93360.18">16428 18483 21135 0,'0'0'928'0,"0"0"208"0,0 0-912 0,0 0-224 0,0 0 0 0,-6-4 0 16,-3 1 1184-16,1 1 192 0,1-1 32 0,-1 0 16 15,-1-2-48-15,9 5-16 0,-11-3 0 0,-1 2 0 16,1 1-352-16,-3 3-80 0,-3 0-16 0,-4 4 0 16,-1-2-176-16,-6 6-32 0,-4 0-16 0,-1 4 0 15,0 3-304-15,-2-1-48 0,1 4-16 0,3 0 0 16,0 3-112-16,2-2-16 0,1 1-16 0,5 1 0 15,8-4 0-15,1 0 0 0,5-3 0 0,5 2 0 16,2 0-176-16,4 2 128 0,2-5-128 0,4 1 128 16,4-1-128-16,4-2 0 0,1-1 0 0,5 0 0 15,5-1 0-15,2-3 0 0,3 2 0 0,2-8 0 16,2 0-128-16,0-2-128 0,0-1 0 0,-2-1-16 16,1-2-2032-1,-4 1-384-15,-4-2-96 0</inkml:trace>
  <inkml:trace contextRef="#ctx0" brushRef="#br1" timeOffset="93913.37">16569 18849 13823 0,'0'0'1216'0,"0"0"-960"0,0 0-256 0,0 0 0 16,0 0 1632-16,0 0 288 0,0 0 48 0,0 0 16 16,0 0-80-16,0 0-16 0,0 0 0 0,10 0 0 15,2-1-416-15,2-3-96 0,1-2-16 0,4 2 0 16,3 2-256-16,2 0-48 0,1 0-16 0,1-2 0 16,-1 1-144-16,-2 3-48 0,-3 7 0 0,-1-3 0 0,-3-1-400 0,-4 8-96 15,-2 0-16-15,-4 6 0 0,-1 3 32 0,-4 4 0 16,-5 0 0-16,-2 5 0 15,-4 1-80-15,-3 0-16 0,-6 2 0 0,-2-3 0 0,0 2-48 0,-5 0-16 16,1-4 0-16,1-1 0 0,1-6-208 0,3-2 0 16,2-3 0-16,4-5 0 0,5 0 0 0,3 0 128 15,6-10-128-15,0 0 0 0,0 0 176 0,7 6-176 16,5-5 192-16,4-1-192 0,5-1 224 16,4-3-64-16,5-1-16 0,1-2 0 0,3-3-144 0,-1 0 0 15,-1-5 0-15,-3 3 0 0,2 2 0 0,-3-3 0 16,0 2 0-16,-2 2 0 15,-1-1-496-15,-4 2-16 0,1 2-16 0,-6-1 0 16,2 4-2496-16,0 1-496 0</inkml:trace>
  <inkml:trace contextRef="#ctx0" brushRef="#br1" timeOffset="94315.71">17854 18435 22111 0,'0'0'976'0,"0"0"208"0,-2-6-944 0,2 6-240 0,0 0 0 0,-7-3 0 16,0 2 1488-16,-2 1 256 0,0 2 48 0,-1 3 16 0,-2-1-400 0,-3 1-96 15,-5 4-16-15,-2-1 0 0,-1 3-480 16,-2-1-112-16,-2 3 0 0,-1 1-16 0,-1 1-32 0,0-1 0 16,-2 2 0-16,3-1 0 0,1 1-16 0,3 1 0 15,3-1 0-15,3-2 0 0,4-2-224 0,3 1-48 16,0 2-16-16,4-5 0 0,2 0-144 0,5-1-16 16,2 0-16-16,6-3 0 0,-8-6 16 0,14 9 0 15,0-4 0-15,6 0 0 0,2 1-64 0,3-3 0 16,3 0 0-16,0 1 0 0,0-2-128 0,1 3 0 15,-1-3 144-15,0 0-144 0,-1 1 0 0,0-2 0 16,-1-2 0-16,1 1 128 0,-3-2-384 0,-1 2-80 16,0-1-16-16,-4-1 0 15,1-4-3312-15,-2 3-672 0</inkml:trace>
  <inkml:trace contextRef="#ctx0" brushRef="#br1" timeOffset="94730.37">18717 18265 6447 0,'0'0'272'0,"10"-7"80"0,-4-3-352 0,-6 10 0 0,6-6 0 0,-6 6 0 15,0 0 5248-15,0 0 992 0,-5-7 192 0,-2 4 32 16,-3 3-3984-16,-4 3-816 0,-5 1-144 0,-4 5-48 15,-2 4-624-15,-3 5-128 0,-1 2-16 0,0 3-16 16,-2 1-176-16,2 0-16 0,0 4-16 0,1 0 0 0,2 3-80 0,7-2-16 16,3-2 0-16,4-2 0 0,4-2-144 0,6-3-48 15,4-2 0-15,5-3 0 0,4-2 176 0,7 0 16 16,2-1 16-16,5-3 0 0,-1-2-160 0,4-5-48 16,2-3 0-16,2-3 0 0,4-4 32 0,2 1 0 15,-1-6 0-15,-1-1 0 0,3-1 48 0,-3-2 16 16,0 0 0-16,-3-5 0 0,-2-2 256 0,-7-3 48 15,0-1 16-15,-6-2 0 0,-6-5 0 0,-3-2 0 16,-5-2 0-16,-6 0 0 0,-6 0-240 0,-5 0-48 16,-5 2-16-16,-4 5 0 0,-3 3-96 0,-4 6-16 0,-4-1 0 15,-2 5 0-15,-5 1-192 0,3 4-160 0,0 4 32 16,2 3 0 0,-1 1-1984-16,8 4-384 0,8 2-64 0</inkml:trace>
  <inkml:trace contextRef="#ctx0" brushRef="#br1" timeOffset="96987.22">14197 16390 11679 0,'0'0'512'0,"0"0"128"0,0 0-512 0,0 0-128 15,0 0 0-15,0 0 0 0,0 0 720 0,-2 10 128 16,-2-5 32-16,0 0 0 0,4-5-96 0,-5 8-16 16,0-4 0-16,0 1 0 0,0 1-80 0,0-1-32 15,0 0 0-15,-1 2 0 0,0-2-144 0,6-5-48 16,-5 3 0-16,5-3 0 0,-5 6 48 0,5-6 16 15,0 0 0-15,0 0 0 0,0 0 0 0,0 0 0 16,0 0 0-16,0 0 0 0,0 0-16 0,0 0-16 16,0 0 0-16,0 0 0 0,0 0-16 0,0 0 0 15,0-8 0-15,2-2 0 0,4 0-32 0,-1-4-16 16,2-2 0-16,1 0 0 0,1-5-112 0,1 1 0 16,1 0-16-16,1-3 0 0,1-5-64 0,1 4-16 0,1-3 0 15,1 2 0-15,0-6 16 0,1-1 0 0,1-2 0 0,2-1 0 16,2-2-16-16,1-3 0 0,0 0 0 0,1-6 0 15,1 4-64-15,2-3-16 0,0 3 0 16,1 1 0-16,1-5-144 0,-1 3 192 0,4-3-192 16,0 3 192-16,-1-4-192 0,2 2 0 0,-1-2 0 0,1 5 128 15,-1-1-128-15,0 2 128 0,-2-1-128 0,1 3 128 0,-1 2-128 16,1 1 160-16,1 0-160 0,-2-1 160 16,-1 0-32-16,1 0-128 0,-1 0 192 0,0-1-64 0,0 0 16 15,0 0 0-15,1-3 0 0,12-9 0 0,-3 3-16 16,-3 8 0-16,-2 1 0 0,2 2 0 15,2 4 0-15,-3 1-128 0,-2 0 192 0,-1 1-64 0,0-3-128 16,-2 0 0-16,0 2 144 0,1 2-144 0,0-3 0 0,-2 2 144 16,-2 4-144-16,2-2 0 0,0 2 128 0,-1-2-128 15,-4 1 0-15,3 1 0 0,4 4 0 0,2 0 0 16,-2-3 128-16,1 0-128 0,0 2 0 0,1-2 128 16,-1 2-128-16,0 2 0 0,-1-5 176 0,1 5-176 15,0 0 160-15,0 2-160 0,1-2 128 0,-1 0-128 16,-1 0 0-16,1 2 144 0,1-3-144 0,1 4 128 15,1 2-128-15,2 0 128 0,-2 0-128 0,1 2 128 16,1 0-128-16,2-3 128 0,1 1-128 0,-1 1 0 16,0-2 0-16,1 2 0 0,-1-2 128 0,4 2-128 15,-1-2 0-15,2 2 128 0,-1 0-128 0,-1 1 0 16,1-1 0-16,-2 2 128 0,-2 0-128 0,2-2 0 16,-3-1 0-16,0 0 128 0,0 1-128 0,-13 6 128 15,2-1-128-15,1 0 128 0,6-5-128 0,0 2 128 16,-1-1-128-16,1 0 128 0,1 0-128 0,1 1 0 15,1 2 144-15,0-2-144 0,-2-2 0 0,1 3 128 16,1 2-128-16,-3-3 0 0,0 1 0 0,0 0 144 0,0-2-144 0,-4 4 0 16,3 3 128-16,-1-4-128 0,-1 2 0 0,0 2 0 15,-1 3 144-15,-4 0-144 0,1 0 0 0,1-4 144 16,-3 1-144-16,1 3 0 0,-2-1 0 0,-2 0 128 16,-2 1-128-16,0 1 0 0,1-3 0 0,-4 4 0 0,0-2 0 15,0 2 0-15,-2-1 128 0,-1 0-128 16,-3 2 0-16,2-3 0 0,-3 2 0 0,2-1 0 0,-1 1 0 0,2 1 0 15,-1 1 0-15,1-3 0 0,2-2 0 16,-1 1 128-16,2 2-128 0,-2-1 0 0,2 2 0 0,-3-1 0 16,1 1 0-16,-2-1 0 0,0-1-160 0,-1 2-16 15,0 0 0-15,0-2 0 16,-5 0-608-16,-6 3-128 0,0 0-32 0,0 0 0 16,-2-5-2240-16,-6 0-448 0,-10-1-80 0,-1 3-32 0</inkml:trace>
  <inkml:trace contextRef="#ctx0" brushRef="#br1" timeOffset="97515.26">18084 12877 14623 0,'-15'-8'640'0,"15"8"144"0,-8-3-624 0,1 2-160 0,-1-1 0 0,1 0 0 15,7 2 864-15,-7-2 144 0,7 2 16 0,0 0 16 16,0 0-336-16,0 0-80 0,4-9-16 0,-4 9 0 16,4-5-48-16,2 1-16 0,1-2 0 0,1 1 0 15,3 1-128-15,1-1-32 0,2-2 0 0,4 4 0 16,4 0 64-16,1-1 16 0,5-2 0 0,3 3 0 0,4 1 160 0,3 0 16 15,6 2 16-15,3 0 0 0,2 0-16 16,3 2-16-16,2-1 0 0,4 3 0 0,1 1-64 0,1 0-16 16,-3 4 0-16,0 0 0 0,2 2-160 15,-3-1-48-15,-3 4 0 0,-3 2 0 0,-3-2-128 0,-5 0-16 16,1 2-16-16,-5 2 0 0,-4-2-48 0,0 1 0 16,-7-3 0-16,-1 2 0 0,-3-2 96 0,-3-3 16 15,-2 0 0-15,-3-2 0 0,-2 2 16 0,-3-3 16 16,-2 2 0-16,-2-5 0 0,-6-5 80 0,0 0 16 15,0 9 0-15,-3-1 0 0,-3-3 176 0,-4 4 32 16,-4-3 16-16,-6 4 0 0,-7-2-96 0,-7 3-32 16,-8 1 0-16,-7 0 0 0,-5 5-176 0,-6 1-32 15,-7 0-16-15,-31 11 0 0,5-5-112 0,4 3 0 16,4-4-128-16,6 1 192 0,4 0-192 0,8-1 0 16,6-3 128-16,12 2-128 0,7 1 0 0,11-3-192 15,6-2 48-15,11 2-12464 16,12 2-2480-16</inkml:trace>
  <inkml:trace contextRef="#ctx0" brushRef="#br1" timeOffset="102134.95">15632 14060 6447 0,'0'0'272'0,"0"0"80"0,0 0-352 0,-9 4 0 15,9-4 0-15,-9 2 0 0,9-2 1648 0,-8 4 256 16,8-4 48-16,0 0 16 0,-9 0-1008 0,9 0-208 16,0 0-48-16,-7 6 0 0,7-6-176 0,0 0-32 15,0 0-16-15,0 0 0 0,0 0 96 0,0 0 32 16,0 0 0-16,9 7 0 0,0 2 192 0,5-3 32 15,3-1 16-15,3-1 0 0,2-4-16 0,2 0 0 16,8 0 0-16,1 0 0 0,3-4-160 0,4 2-32 16,2 0-16-16,2 1 0 0,1 1-96 0,3 0-16 15,2 1 0-15,0 1 0 0,3-1 32 0,0 0 0 16,-1-2 0-16,-1 0 0 0,-4-6-128 0,-3 6-32 16,-3 2 0-16,-7-1 0 0,-7-1-176 0,-1 1-32 15,-9 1-16-15,-4 1 0 0,-5 3-160 0,-8-5 0 0,0 0-160 0,0 0-9888 31,-14 9-1984-31</inkml:trace>
  <inkml:trace contextRef="#ctx0" brushRef="#br1" timeOffset="103900.67">14101 13878 6447 0,'0'0'576'0,"0"0"-576"16,0 0 0-16,0 0 0 0,0 0 1584 0,0 0 208 15,0 0 32-15,0 0 16 0,0 0-944 0,0 0-176 16,0 0-32-16,0 0-16 0,0 0-176 0,10-9-48 16,0 3 0-16,0 1 0 0,5-3 160 0,3 2 32 15,1 1 0-15,3-2 0 0,-2 1 16 0,6 2 16 16,2-2 0-16,-7 3 0 0,3 1-208 0,2 1-32 15,0 1-16-15,11 0 0 0,-5 1-144 0,-4 1-16 0,-8 2-16 16,-2 4 0-16,-3-2-240 0,-4 6 0 0,-4-2 0 0,-4 0 0 16,-2 1 144-16,-4-2-144 0,-2 3 128 0,-4-3-128 15,-3 2 288-15,-3-2-32 0,-2 0 0 0,-1 0 0 16,0 2 64-16,2 2 16 0,-2-5 0 0,5 2 0 16,2-4-336-16,2 5 0 0,0-3 0 0,4 0 0 15,5-8 144-15,0 0-144 0,0 0 192 0,8 9-192 0,-1 1 0 0,5-4 0 16,0 2 0-16,2 2 0 0,2 1 128 0,-2 0-128 15,0 1 0-15,-2-2 0 0,0 2 176 16,-6 2-32-16,-1 0 0 0,2-1 0 0,-7-13-144 0,-3 12 128 16,-1 2-128-16,-3-1 128 0,-4-2 256 0,0 2 32 15,-7-1 16-15,0-2 0 0,-2 2 64 0,-2-1 16 16,-2-1 0-16,-1 1 0 0,2-3-256 0,-1 2-64 16,1-5 0-16,3 1 0 0,2-3-192 0,3 0 144 15,-2-3-144-15,6-4 128 0,3 0-128 0,8 4-144 16,-4-8 144-16,8-3-208 15,1-1-2192-15,8 2-432 0</inkml:trace>
  <inkml:trace contextRef="#ctx0" brushRef="#br1" timeOffset="104289.62">15199 13923 14223 0,'0'0'624'0,"0"0"144"0,0 0-624 0,0 0-144 0,0 0 0 0,0 0 0 16,0 0 992-16,0 0 160 0,-9-2 48 0,0 4 0 0,-1 3-432 0,-3 0-64 15,-3 0-32-15,-3 5 0 0,-2-4 32 0,0 6 16 16,-5 1 0-16,2 1 0 0,0 1-80 0,0 0 0 16,-2-1-16-16,3 3 0 0,2 2-80 0,2-2-16 15,4-3 0-15,3 2 0 0,2 0-256 0,4-1-48 16,2 1-16-16,2-4 0 0,2-12-208 0,6 11 176 16,0 0-176-16,2-3 160 0,2 2 0 0,1-6 0 15,1-1 0-15,2 0 0 0,1 2-16 0,0-4 0 16,2-1 0-16,0-1 0 0,1 0-144 0,0 0 160 15,0 1-160-15,0-3 160 16,-1 2-1136-16,1-1-240 0,-1 2-32 0</inkml:trace>
  <inkml:trace contextRef="#ctx0" brushRef="#br1" timeOffset="104659.07">15177 14169 11055 0,'0'0'976'0,"0"0"-784"0,9-2-192 0,1-5 0 16,0 0 1664-16,2 3 304 0,1 3 48 0,1-2 16 16,-2-2-1120-16,2 3-208 0,-4 0-64 0,1 4 0 15,-2 0-320-15,-9-2-64 0,10 6 0 0,-3-1-16 16,-7-5 0-16,8 13 0 0,-3-3 0 0,-1 3 0 0,-4-13 240 0,0 14 48 15,-3 0 16-15,-2-3 0 0,-4 2 160 0,-2 1 16 16,-3-5 16-16,-4 3 0 0,-4-1 0 0,2-2 0 16,1 2 0-16,1-4 0 0,3-1-48 15,2 0-16-15,6-2 0 0,7-4 0 0,0 0-272 0,0 0-48 16,0 0-16-16,0 0 0 0,10 5 16 0,5-2 0 16,5-1 0-16,6-2 0 0,2 0-96 0,2 0 0 15,2 2-16-15,0-1 0 0,0 0-240 0,-1 2 0 16,1-1 0-16,0 3 0 15,-3 2-1200-15,-2-1-336 0,-3 4-64 0,-4-3 0 0</inkml:trace>
  <inkml:trace contextRef="#ctx0" brushRef="#br2" timeOffset="-105244.87">3440 2296 20271 0,'-28'-33'896'0,"10"14"192"0,-1 0-880 0,0 3-208 16,2 0 0-16,5 4 0 0,0 1 1488 0,4 6 256 15,-2 0 48-15,10 5 16 0,0 0-1376 0,0 0-288 16,0 0-144-16,-2 10 160 0,2 3-160 0,2 0-176 16,1 3 48-16,-1 5 0 0,0 4 128 0,0 3 0 0,1 9 0 0,-2 7 0 15,-2 9 256-15,-1 1-32 0,0 5 0 0,-3 8 0 16,-5 4 128-16,-2 8 32 0,0 9 0 0,-4 8 0 15,1 5-32-15,-4 4 0 0,-1 5 0 0,-5 3 0 16,-4 0-64-16,3-5-16 0,-2-3 0 0,0-3 0 16,0-7 80-16,-2-3 16 0,1-2 0 0,-1-2 0 15,-2-3 208-15,3-4 32 0,-1 2 16 0,0-6 0 16,1-4-112-16,1-6 0 0,2-3-16 0,6-6 0 16,1-3-176-16,4-5-48 0,2-5 0 0,4-2 0 15,4-6-144-15,1-2-128 0,4-7 192 0,5 0-192 16,2-7 176-16,4 0-176 0,4-5 160 0,7-1-160 15,6-7 128-15,2 0-128 0,5-6 0 0,5-1 144 0,7-2-144 0,9-1 0 16,5-6 0-16,13 0 128 0,5-2-128 16,5 0 0-16,3-3 0 0,9 2 128 0,5 1-128 15,8-4 0-15,1 0 0 0,11-2 128 0,9 1-128 16,0 1 0-16,3-1 144 0,5-2-144 0,6 3 160 0,6 4-32 16,5 0-128-16,0 1 192 0,-1-3-64 0,5 3-128 15,0 4 176-15,3-2-176 0,0-4 192 0,0 1-64 16,4-2 0-16,0 1-128 0,3 2 192 0,2-4-192 15,-4 0 192-15,4 1-192 0,0-2 192 0,1 0-64 16,-4 6 0-16,-3-3-128 0,-5 3 128 0,1 0-128 16,0 5 0-16,-9 1 0 0,-4 1 128 0,-2 0-128 15,-3 1 0-15,-5 0 0 0,-7 0 192 0,-4 0-192 16,-1 0 192-16,-9 1-192 0,-8-2 160 0,-6 2-160 0,-3 2 128 16,-6-3-128-16,-3 1 240 0,-5 0-48 0,-7 0 0 0,-4 1 0 15,-4-1 32-15,-1 1 0 0,-1 2 0 0,-7-1 0 16,-1-2-96-16,-3 2-128 0,-6-2 176 0,-2-1-176 15,-2 0 144-15,-1 1-144 0,-2 0 0 0,-3 1 144 16,-2-5-144-16,0 1 0 0,-2-1 0 0,-4-1 128 16,-3-3-128-16,-3-1 0 0,-3-3 144 0,-3 0-144 15,-3-3 144-15,-4-2-144 0,-3-4 192 0,-2-6-192 16,-3 1 240-16,0-10-64 0,-1-1-16 0,-1-9 0 16,0-2-32-16,0-8 0 0,-1-6 0 0,1-2 0 15,-2-7-128-15,1-6 0 0,-1-7 0 0,1-3 128 16,0-3-128-16,0 1 0 0,0 1 0 0,1 6 128 15,1-1-128-15,3 4 0 0,1 4 0 0,4 2 0 16,-1-2 0-16,1 2 0 0,1-2 0 0,0 5 0 0,2 1 0 0,-1-1 0 16,2 4 0-16,0 4 0 0,-3 5 0 0,3-4 0 15,0 3 0-15,0 4 0 0,-2 3 0 16,-1 5 0-16,-2 4 0 0,0 0 0 0,0 3 0 0,-2 3 0 16,-1 3 0-16,-5 5 0 0,0 7 0 0,-2 1 0 15,-3 1 0-15,-1 4 0 0,-3 4-128 0,-1 2 128 16,-3 2 0-16,-1-2 0 0,0 4 0 0,-3 3 0 15,-5-2 0-15,-2 1 0 0,-6-2 0 0,-3 4 0 16,-3 3 0-16,-7-1 0 0,-5 2 0 0,-6 0 0 16,-3 5 0-16,-6-2 0 0,-8 3 0 0,-4-3 0 15,-6 0 0-15,-6 2 0 0,-4 0 0 0,-10 3 0 16,-8 0 0-16,-6-1 0 0,-7-3 0 0,-9 0 0 0,-10 5 0 16,-5-2 0-16,-4-1 0 0,-8 2 0 15,-9-6 0-15,-5 3 0 0,-5 1 0 0,-2 3 128 0,0 2-128 0,-4-5 0 16,-5-2 0-16,0 0 128 0,-1 4-128 0,0 0 0 15,-1-3 128-15,1 1-128 0,0-4 0 0,1 2 128 16,-2 1-128-16,3 0 0 0,2 0 0 0,1 1 0 16,-1 0 0-16,4 3 0 0,-3-2 0 0,4 3 0 15,6 0 0-15,3 0 0 0,-1-1 0 0,7 3 0 16,4 1 0-16,7-2 0 0,8 0 0 0,8 1 0 16,7-4 0-16,11-2 0 0,11 1 0 0,15-4 0 31,12 1-1088-31,14-4-80 0,15-2-32 0,12-2-11600 0,12-4-2304 0</inkml:trace>
  <inkml:trace contextRef="#ctx0" brushRef="#br2" timeOffset="-104290.45">27848 5192 20271 0,'-8'-9'1792'0,"-2"0"-1424"0,-1-4-368 0,-3 4 0 16,-2-2 2656-16,1 6 464 0,-3-2 80 0,-5 5 32 15,-2 1-2640-15,-4 3-592 0,-3 6 0 0,-4 1 0 16,-3 2 128-16,-2 7 64 0,-1 0 16 0,-2 6 0 0,-4 5 32 0,-2 2 0 16,-3 2 0-16,-2 1 0 0,0 0 48 0,4 4 16 15,3 4 0-15,5-1 0 0,3 1-64 0,7-1-16 16,3-1 0-16,7-4 0 0,5-4-48 0,7-6-16 15,4 2 0-15,7-3 0 0,6-1 80 0,4-3 16 16,10-2 0-16,2-6 0 0,6-3-256 0,7 0 0 16,7-3 0-16,6-5 0 0,5 0 0 0,0-5-240 15,2-1 32-15,-3-5 0 16,-4-1-2384-16,-3-4-480 0,-2-1-80 0</inkml:trace>
  <inkml:trace contextRef="#ctx0" brushRef="#br2" timeOffset="-103957.2">27955 5832 30751 0,'0'0'1360'0,"5"-7"288"0,-5 7-1328 0,0 0-320 0,11 0 0 0,1 1 0 15,-12-1 0-15,11 5 144 0,-1-1-144 0,-10-4 0 16,10 4 448-16,0 1-32 0,-10-5 0 0,8 10 0 15,-3-2 160-15,0 2 16 0,-5 2 16 0,0 2 0 16,-5 4 32-16,0 0 0 0,-3 0 0 0,2 2 0 16,0-1-128-16,-2 0 0 0,-1 0-16 0,0 0 0 15,3-1-96-15,1 0-16 0,-1-1 0 0,3-5 0 0,2 2-192 16,2-1-64-16,2 0 0 0,-3-13 0 0,10 9 0 0,1-1-128 16,3-2 192-16,4-5-64 0,2-2 64 0,2-3 16 15,3-4 0-15,3 0 0 0,2-3-208 0,0 1 0 16,1-3 0-16,0-1 0 15,1 0-400-15,-4 4-128 0,-1-1-32 0,-4 2 0 16,-2 0-2288-16,-2 4-464 0,-1 0-80 0</inkml:trace>
  <inkml:trace contextRef="#ctx0" brushRef="#br2" timeOffset="-103468.17">29743 5312 27647 0,'0'0'1216'0,"-8"-7"256"0,-3 2-1168 0,-2 5-304 0,-1 0 0 0,-5 4 0 0,-4 1 992 0,-2 4 144 16,-4-2 16-16,-1 5 16 0,-1 0-512 0,-4-2-96 15,-2 2-32-15,-2 2 0 0,-3-3 80 0,-1 3 16 16,-3 0 0-16,5 3 0 0,1-2-112 0,4 0 0 15,6-1-16-15,2 0 0 0,5 0-80 0,5-4-16 16,5 1 0-16,3 0 0 0,5-2-48 0,5-9-16 16,0 0 0-16,0 0 0 0,4 14-96 0,4-5-32 15,3 0 0-15,6-5 0 0,2 1-208 0,3 0 144 16,4-3-144-16,4 0 128 0,2-2-128 0,4 0 0 16,1 0 144-16,1 2-144 0,-1 1 0 0,-3 0 0 15,-1 3 0-15,-3-3 0 0,-2 1-272 0,-1 1-80 16,-1 0-16-16,-1-1 0 15,-1 0-1760-15,0 0-368 0,-1 0-64 0,-2-4 0 0</inkml:trace>
  <inkml:trace contextRef="#ctx0" brushRef="#br2" timeOffset="-102975.06">31164 4927 19343 0,'-1'-15'848'0,"0"7"192"0,-3-2-832 0,4 10-208 16,-3-7 0-16,-2-1 0 0,-2 4 2224 0,-1 3 400 15,-5 1 64-15,1 1 32 0,-2-1-1824 0,-4 4-384 16,-4 5-64-16,-3 2 0 0,-3 3 64 0,-5 4 32 16,-4 1 0-16,-1 7 0 0,0 3-32 0,-1 4 0 15,1 1 0-15,1 3 0 0,-2 5-192 0,3 1-64 16,5 7 0-16,0-3 0 0,2 2-128 0,2 0-128 16,4-2 192-16,3-4-192 0,6-1 128 0,6-1-128 15,5-5 0-15,8-5 0 0,7-3 0 0,7-6 128 16,8-5-128-16,4-3 0 0,5-5 256 0,10-1-48 15,8-7-16-15,5-1 0 0,7-6 48 0,2-6 0 0,-1 0 0 16,3-6 0-16,-2-5 144 0,-1-1 16 16,2-5 16-16,0-2 0 0,3 3 32 0,-6-5 0 0,-5-4 0 0,-7-5 0 15,-4 2 240-15,-7-1 48 0,-5-2 16 0,-10 5 0 16,-9 4-96-16,-8 7-16 0,-11-1 0 0,-9 3 0 16,-8 5-224-16,-7 2-48 0,-9 2-16 0,-8 2 0 15,-10-3-352-15,-7 7 0 0,-8 1 0 0,-3 4 0 31,-2-3-1200-31,4 3-256 0,4 0-48 0,1 0-11472 0,2-1-2288 0</inkml:trace>
  <inkml:trace contextRef="#ctx0" brushRef="#br2" timeOffset="-100131.65">12732 17450 3679 0,'-2'-9'320'0,"0"1"-320"15,0-2 0-15,1 3 0 0,1-4 2320 0,0 3 400 16,0 8 80-16,1-12 16 0,-1 1-1408 0,3 0-288 16,-3 11-48-16,3-10-16 0,-3 10-320 0,0-7-64 15,0 7-16-15,0 0 0 0,0 0-208 0,0 0-32 16,0 0-16-16,-4 14 0 0,0 1-224 0,-1 7-48 0,1 2-128 0,-2 2 192 16,-4 5 0-16,-1 2 0 0,-1 4 0 0,-1 2 0 15,-2 2 80-15,3-3 16 0,-2-1 0 0,3-4 0 16,-1-5-160-16,5-1-128 0,2-7 192 0,2-1-192 15,2-4 288-15,3-3-48 0,2-2-16 0,3-1 0 16,0-2 368-16,5-3 80 0,2 0 16 0,3-1 0 16,2-5 32-16,7-2 16 0,-1-1 0 0,3-4 0 15,3 2-320-15,-1-2-64 0,5-1-16 0,1-2 0 16,4 3-336-16,6 1 128 0,2 2-128 0,3 1 0 16,2-4 0-16,4 3 0 0,3-2 0 0,2 5 0 15,5 1 896-15,1 1 96 0,3 0 32 0,4 0 0 31,3 1-1664-31,2-3-320 0,1 0-64 0,4 1 0 0,4 2 816 0,4-1 208 0,4-3 0 0,-2 1 0 16,1 3 0-16,0 2 0 0,2 0 0 0,-1 1 0 16,-5 0 0-16,1 3 0 0,-1 0 0 0,2 3 0 15,0-3 0-15,-3 3 0 0,1-3 0 0,-2 2 0 0,0 1 0 16,4-1 0-16,-1 2 0 0,0-3 0 0,-1 4 0 0,0-5 0 16,1 0 0-16,2-1 0 0,0-2 0 0,-4 1 0 15,-1-2 0-15,1 0 0 0,0 0 0 0,2-1 0 16,0 2 0-16,-2-1 0 0,-3-2 0 0,-2 0 0 15,-1 0 0-15,-1-1 0 0,-1 1 0 0,-2 0 0 16,-1-1 0-16,-1-2 0 0,0-2 128 0,-3 1-128 16,1 1 0-16,-1-1 0 0,-2-4 0 0,-1 2 0 15,-2 1 128-15,1-4-128 0,0 1 0 0,4-2 0 16,3 2 0-16,0-4 0 0,-1-1 0 0,3 2 0 16,-4 3 0-16,4 0 0 0,-1-6 0 0,0 4 0 0,-4 1 0 15,-2 3 0-15,-2 2 0 0,-1 2 0 0,1 2 0 16,-3 0 0-16,1-2 0 0,-4 5 0 0,-3 2 0 15,-5-1 0-15,-2-3 0 0,-1 3 0 0,-1 2 0 16,0 3 0-16,-5-4 144 0,2 1-144 16,0-2 0-16,0 0 144 0,-3 2-144 0,-1 2 0 0,-1-3 0 0,-3 0-176 15,-1-1 176-15,0 0 0 0,-4 0 0 0,-1-3 0 16,-6-4 0-16,2 3 0 0,-2-2 0 0,0-2 128 16,-3-2 32-16,-1 1 16 0,-3 0 0 0,-3-4 0 15,0 1 96-15,-1-3 32 0,0 2 0 0,2-4 0 16,-2-5 32-16,1 0 16 0,-2 1 0 0,0-8 0 15,-1-6 144-15,-1-5 16 0,4-2 16 0,-2-7 0 16,-1 0-64-16,1-5-16 0,-2-2 0 0,0 4 0 16,0 1-128-16,-5 0-48 0,0-2 0 0,-2 5 0 15,1-3-80-15,-1 4-32 0,-1-2 0 0,-4 4 0 16,2 5-160-16,-3 3 0 0,-1 6 0 0,0 3 0 0,-2 5 0 16,-1 3-224-16,3 5 32 0,-6 2-17280 15</inkml:trace>
  <inkml:trace contextRef="#ctx0" brushRef="#br2" timeOffset="-98492.09">1204 17033 4607 0,'0'0'400'0,"4"-8"-400"15,-2-3 0-15,2 2 0 0,0-4 2016 0,0 6 320 16,-4 7 64-16,1-8 16 0,-1 8-1296 0,0 0-256 15,0 0-48-15,0 0-16 0,0 0-160 0,0 0-16 16,0 0-16-16,0 0 0 0,-3 13-80 0,-1-1-16 16,-1 2 0-16,-1 4 0 0,-3 1-176 0,3 5-32 15,-3 2-16-15,1 4 0 0,1-2-128 0,0 3-32 16,2 1 0-16,0 2 0 0,-1 2-128 0,-1-1 128 16,1-2-128-16,1 3 128 0,-1-1-128 0,1-3 160 15,-1 0-160-15,3-2 160 0,1 0-160 0,2-6 160 16,0-1-160-16,3-3 160 0,1-2-160 0,1-3 192 0,0-1-192 15,1 0 192-15,1-4 64 0,0 0 32 0,2-3 0 0,3-1 0 16,0-3 192-16,5-1 32 0,1-2 16 16,2 0 0-16,3-2-144 0,2 0-48 0,3 1 0 0,4-1 0 15,4 0-336-15,-1 1 128 16,1 1-128-16,2 1 0 0,3 3 0 0,0-1 0 0,1-2 0 0,2 0 0 16,-1 3 0-16,4 1 0 0,1 3 0 0,6-3 0 15,2 4 0-15,2-3 0 0,3-3 0 0,3-1 0 16,-1-2 0-16,3 0 0 0,2-1 0 0,4 3 0 15,6 5 0-15,0-6 0 0,1-6 0 0,-3 2 128 16,1 1-128-16,3 3 192 0,-1 5-64 0,1-2 0 16,4-5-128-16,-2 1-128 0,0 0 128 0,1 3-192 15,4-1 192-15,1 1 0 0,1-2 0 0,-2-1 0 0,1-3 0 16,0 1 0-16,7 2 0 0,0-1 0 16,-1-7 0-16,-1 2 144 0,0 1-144 0,0-2 0 0,1 3 0 15,-1-1 0-15,-3 1 0 0,1 2 0 0,-2-3 0 0,-1 2 0 16,4 2 0-16,-3 0 0 0,-3-1 0 0,1 1 0 15,-6 1 0-15,0 1 0 0,1 6 128 0,1-2-128 16,-1-4 0-16,-2-1 0 0,-3-4 0 0,2 3 0 16,-1 2 0-16,-1-1 0 0,1 0 0 0,-4-1 128 15,-3-3-128-15,-1 2 0 0,-2-1 208 0,3 2-64 16,2 0-16-16,-1-1 0 0,0-1-128 0,-3-1 128 16,3 0-128-16,-6 1 128 0,-3 0-128 0,2-1 0 15,1 1 0-15,0-1 128 0,3-2-128 0,-3-3 0 16,-4 0 0-16,-3-1 0 0,-3 4 0 0,0-2 128 0,0 2-128 15,0 1 0-15,-2-3 0 0,0 3 0 0,0 1 128 16,-3-1-128-16,-3-4 0 0,-2 7 0 0,1-2 0 0,-2 4 0 16,-1-1 0-16,1-1 0 0,0 4 0 15,0 0 0-15,-2-1 0 0,-1-1 0 0,-1 0 0 0,-3 0 0 16,-4-1 0-16,1 1 0 0,0 0 0 0,-2-1 0 16,-2 0 0-16,-2-1 0 0,-1 0 0 0,-1 0 128 15,-3 2-128-15,0 0 0 0,-2 0 144 0,-2 2-144 16,0 0 144-16,-1 0-144 0,-3-1 192 0,-1 0-192 15,0 2 192-15,-1-2-64 0,-3 1 0 0,3 1-128 16,0-3 176-16,-1 3-176 0,0 3 160 0,-2-4-160 16,1-2 128-16,-2 2-128 0,1-2 0 0,-1 1 144 15,1-1 32-15,-1 0 0 0,1 0 0 0,-1 1 0 16,-10-1 112-16,11 2 32 0,-11-2 0 0,10 0 0 16,1-2-48-16,-2 1 0 0,0 0 0 0,-1-1 0 0,-8 2 16 0,10-3 0 15,-3-4 0-15,1 2 0 0,-2 1-64 0,6-3-16 16,-3-1 0-16,0 0 0 0,0-3 176 0,-2-3 48 15,1-2 0-15,1-4 0 0,-2-1 256 0,2-7 48 16,1-6 16-16,1-8 0 0,-1-7-96 0,1-2-16 16,1-4 0-16,0 0 0 0,-3-1-304 0,1 5-64 15,1 7-16-15,-3 3 0 0,-1 4-112 0,0 7-16 16,-1 3-128-16,-3 7 192 0,-1 3-192 0,-2 7 0 16,-2 0 0-16,2 10 0 0,0 0 0 0,0 0-256 15,-11 9 16-15,-2 0-12304 16,0 4-2480-16</inkml:trace>
  <inkml:trace contextRef="#ctx0" brushRef="#br2" timeOffset="-97379.05">25484 17053 11055 0,'-7'-10'480'0,"5"5"112"0,-1-3-464 0,1 1-128 15,0-3 0-15,2 3 0 0,0 0 1920 0,2 0 384 16,-1 2 64-16,1-2 0 0,1 0-960 0,-3 7-208 16,5-5-48-16,0-1 0 0,-5 6-192 0,6-4-64 15,-6 4 0-15,8-3 0 0,-8 3-128 0,9 2-16 0,0 0-16 16,0 6 0-16,0 1-224 0,1 6-64 16,1 3 0-16,3 3 0 0,3 7-48 0,1 2-16 0,1 1 0 0,2 5 0 15,3 5-64-15,4 3 0 0,2 1-16 0,1 0 0 16,1-1-96-16,2 0-16 0,-1-4 0 0,-1-1 0 15,-2-2-64-15,-3-3-128 0,1-3 176 0,-2 0-176 16,-3-5 176-16,-2-3-176 0,-3 0 160 0,-1-4-160 16,-3-2 128-16,-2-4-128 0,-1-1 0 0,-1 2 144 15,-4-8-1280 1,-6-6-256-16,0 0-48 0,0 0-12768 0</inkml:trace>
  <inkml:trace contextRef="#ctx0" brushRef="#br2" timeOffset="-97048.28">26195 17018 15663 0,'2'-8'1392'0,"-1"0"-1120"16,1-3-272-16,0 0 0 0,0 2 2016 0,1-1 352 15,-2 2 64-15,0-1 0 0,1 3-576 0,-2 6-128 16,0 0-32-16,0 0 0 0,0 0-544 0,0 0-128 15,0 0 0-15,-8 7-16 0,-3 6-240 0,-3 4-64 16,-4 0 0-16,-3 7 0 0,-1 7-176 0,-4 2-32 16,-2 4-16-16,0 5 0 0,-1 5-112 0,-3 1-32 0,-1 4 0 15,0 2 0-15,0-1-80 0,1-3-32 16,-1-3 0-16,5-3 0 0,0-3-96 0,3-4-128 16,2-9 176-16,3 0-176 0,2 0 128 0,4-6-128 0,2-4 0 15,5-5 0-15,2-2-224 0,5-2-96 0,3-4-32 0,10-5 0 31,1-9-2528-31,5-1-496 0</inkml:trace>
  <inkml:trace contextRef="#ctx0" brushRef="#br2" timeOffset="-96601.68">26433 17751 23615 0,'0'0'1040'0,"0"0"224"0,0 0-1008 0,0 0-256 15,0 0 0-15,0 0 0 0,-4-5 1664 0,4 5 304 16,0 0 48-16,0 0 16 0,1-5-688 0,-1 5-128 15,7-3-16-15,2 2-16 0,1 1-368 0,3 1-80 16,-3 2-16-16,3 0 0 0,-2 7-256 0,2-1-48 16,-3 2-16-16,-1 0 0 0,-2 5-128 0,-2 0-16 15,-2 3-16-15,-3 2 0 0,-1 2 32 0,-4-1 16 16,-3 0 0-16,-2 1 0 0,-2 2 16 0,-3-3 0 16,-3 0 0-16,2 2 0 0,-1-3-32 0,2 0 0 0,1 0 0 0,1-3 0 15,2-3-80-15,2 1 0 0,3-6-16 16,-1 0 0-16,5-2 16 0,2-8 0 0,0 0 0 0,6 6 0 15,4-4 112-15,4 0 16 0,4-2 16 0,4-2 0 16,2 0-32-16,4-2-16 0,2-1 0 0,3 0 0 16,0 1-160-16,2-2-128 0,-1 1 192 0,-1 1-192 15,-2-1 0-15,-2-2 0 0,-2 1 0 0,6 1 0 16,-9-1-656-16,-3 0-240 16,-3 3-64-16,-4-1 0 0,-2-1-1664 0,-2 1-352 0,0 0-64 15</inkml:trace>
  <inkml:trace contextRef="#ctx0" brushRef="#br2" timeOffset="-96189.46">27263 17206 15663 0,'0'0'1392'0,"0"0"-1120"16,-8-1-272-16,-2-2 0 0,10 3 2304 0,0 0 384 16,0 0 96-16,0 0 16 0,0 0-832 0,8-6-176 15,5 2-16-15,6 0-16 0,5 2-768 0,3-2-160 16,4-5-16-16,4 5-16 0,1 0-400 0,3-1-80 15,-1 1 0-15,-1 2-16 0,-2 0-304 0,-2 4 128 16,-6 0-128-16,-2 2 0 16,-4 2-1424-16,-9 2-400 0,-6 5-80 0,-9 1-16 0</inkml:trace>
  <inkml:trace contextRef="#ctx0" brushRef="#br2" timeOffset="-96045.04">27311 17437 21183 0,'-11'-1'944'0,"11"1"192"0,0 0-912 0,0 0-224 0,0 0 0 0,0 0 0 16,14-8 3056-16,5 4 560 0,3-1 112 0,4 2 32 15,5-6-2256-15,3 4-448 0,3 0-96 0,4-2 0 16,2 2-528-16,1 3-112 0,3 0 0 0,-2 1-16 16,-2 0-304-16,-1-1-192 0,-3 4 16 0,-3-2-17104 15</inkml:trace>
  <inkml:trace contextRef="#ctx0" brushRef="#br2" timeOffset="-94216.12">29425 16835 5519 0,'0'0'496'0,"0"0"-496"16,0 0 0-16,-5-2 0 0,0 0 1936 0,0 1 304 15,5 1 48-15,-6-3 16 0,-2 1-1008 0,0-2-192 16,1 1-32-16,2 1-16 0,-2-1-160 0,1 2-48 15,0 0 0-15,-1-2 0 0,1 3 144 0,-2-3 32 16,-1 0 0-16,3 0 0 0,0-1-32 0,-1 2 0 0,0-2 0 0,0-1 0 16,1 0-176-16,1 1-48 15,1-1 0-15,0-3 0 0,0 2 0 0,2-3 0 0,1 3 0 0,1 1 0 16,2-4-96-16,3 2-32 16,-1-2 0-16,4 2 0 0,2-1-48 0,3 3-16 15,3-1 0-15,2-2 0 0,1 0-176 0,1 3-32 0,1-4-16 16,0 4 0-16,2 0-64 0,1-1-16 0,-1 0 0 0,1 4 0 15,0 1 0-15,1 1 0 0,-2 1 0 0,-4 2 0 16,-4 3-80-16,-2 3-32 0,-5-1 0 0,-1 3 0 16,-5-1-160-16,-2 4 192 0,-3 4-192 0,-4 0 192 15,-4 0 0-15,-3 1 0 0,-3-1 0 0,-1-1 0 16,-2 0-192-16,0-2 192 0,1 0-192 0,1-2 192 0,0-3-192 16,2 2 128-16,2-3-128 0,2 1 128 0,3-1-128 0,4 0 0 15,3-4 0-15,2 2 0 0,0-7 0 0,5 8 0 16,2 3 0-16,3 0 0 0,2 1 0 0,1 2 128 15,1-1-128-15,-2 1 0 0,1 4 0 0,-2 1 0 16,-2 1 0-16,-2 2 0 0,-3-3 0 0,-3 0 0 16,-2 0 0-16,-5 0 0 0,-1-2 192 0,-3-2-64 15,-3-1 0-15,-4 0 0 0,-4-2 320 0,-3 2 48 16,-4-5 16-16,-2 1 0 0,-1-2-240 0,-1 0-32 16,0-3-16-16,3-3 0 0,3 0-224 0,5-1 0 15,-1-1 128-15,6 0-128 0,2-4-208 0,4 2-96 16,3-2-16-16,7 4 0 15,0 0-2224-15,0 0-448 0,7-5-80 0,4 1-14048 0</inkml:trace>
  <inkml:trace contextRef="#ctx0" brushRef="#br2" timeOffset="-93851.56">28537 17914 18431 0,'0'0'1632'0,"0"0"-1312"0,0 0-320 0,0 0 0 0,0 0 2208 0,6-10 368 15,4 6 80-15,3-4 16 16,1 3-688-16,5 1-128 0,5-5-16 0,8 4-16 0,6 2-560 0,-5 1-112 15,8 0-32-15,5-2 0 0,2 1-288 16,4 2-48-16,3 0-16 0,-1 0 0 0,1 1-256 0,6 2-48 16,1 1-16-16,-1 2 0 0,-4-1-112 0,-4-2-16 15,-5 2-16-15,-5 0 0 0,-3 0-176 0,-6-1-128 16,-5 0 144-16,-5 1-144 0,-5 0 0 0,-2 1 0 16,-4-2 0-16,-2 0 0 15,-5 1-1200-15,-6-4-224 0,0 0-48 0,-1 9-10752 16,-4-2-2160-16</inkml:trace>
  <inkml:trace contextRef="#ctx0" brushRef="#br2" timeOffset="-93496.63">28195 18663 20271 0,'-17'0'1792'0,"17"0"-1424"0,-9 5-368 0,9-5 0 0,0 0 1472 16,0 0 240-16,0 0 32 0,0 0 16 15,0 0 96-15,14-3 0 0,4-3 16 0,6 1 0 0,4 3-448 0,3-5-80 16,2-2-32-16,-1 2 0 0,1 1-208 0,-4 1-32 15,0-4-16-15,-1 4 0 0,-1 1-336 0,-1 3-64 16,1 0-16-16,-1-2 0 0,-4-1-304 0,0 3-64 16,-2 1-16-16,0 1 0 0,-3 2-96 0,-1-1-32 15,-2 1 0-15,-2-1 0 0,0 2-128 0,-1 0-176 16,-2 2 48-16,1 0 0 16,-10-6-1024-16,12 5-192 0,-3 1-32 0,1-2-16 15,1-2-2064-15,-11-2-432 0,15 4-80 0,-15-4 0 0</inkml:trace>
  <inkml:trace contextRef="#ctx0" brushRef="#br2" timeOffset="-93268.91">29107 18398 25791 0,'0'0'1152'0,"0"0"224"0,2-8-1104 0,-2 8-272 0,0 0 0 0,0 0 0 15,0 0 2272-15,0 0 400 0,-8 16 80 0,-1 0 0 16,0 3-1072-16,0 4-208 0,1 4-64 0,-3 0 0 15,0 3-528-15,-1 3-112 0,1 1-32 0,1 1 0 16,0-1-352-16,0-2-64 0,-1 1 0 0,2-1-16 16,-3-2-176-16,2-3-128 0,-2 0 192 0,2-5-192 15,1 0 128-15,1-3-128 0,2-2 0 0,4-2 0 0,0-2-208 16,2-13-112-16,3 10 0 0,-3-10-16 16,10 0-2240-16,1-4-448 0,1-2-96 0</inkml:trace>
  <inkml:trace contextRef="#ctx0" brushRef="#br2" timeOffset="-92697.41">30602 17388 17215 0,'0'0'768'0,"0"0"144"0,0 0-720 0,0-8-192 0,0 8 0 0,0 0 0 0,-3-10 1520 0,3 10 272 15,-6-9 48-15,6 9 16 0,0 0-336 0,0 0-64 16,0 0-16-16,0 0 0 0,0 0-288 0,0 0-64 15,0 0-16-15,0 0 0 0,0 0-384 0,3 11-80 16,0 6-16-16,0 3 0 0,2 7-96 0,2 0-32 16,0 6 0-16,2 1 0 0,1 4 48 0,2 2 16 15,2 1 0-15,0-1 0 0,0-1-128 0,1-2-16 16,0-1-16-16,1-2 0 0,-2-2-128 0,-2-2-32 16,-3-7 0-16,1 1 0 0,-2-3-208 0,0-2 144 15,-5-4-144-15,0-2 128 0,0-2-128 0,-3-11 0 16,0 0 144-16,0 0-144 15,0 0-1168-15,-7 5-304 0,7-5-64 0,-10-4-9728 0,2-7-1920 16</inkml:trace>
  <inkml:trace contextRef="#ctx0" brushRef="#br2" timeOffset="-92391.7">31046 17475 24879 0,'-4'-15'1088'0,"4"15"256"0,-5-8-1088 0,5 8-256 0,-5-11 0 0,-1 5 0 16,-2-3 1920-16,-2 4 336 0,1 2 64 0,-3 2 16 15,-3 1-544-15,0 2-96 0,-4 7-32 0,-5 4 0 16,1 1-704-16,-1 5-128 0,-3 1-48 0,0 8 0 16,1 0-272-16,-1 7-48 0,-2 0-16 0,1 2 0 15,0 1-48-15,1-1-16 0,0 2 0 0,2-5 0 0,1-1-384 0,0-2 0 16,0 2 128-16,-1-3-128 15,4-5 0-15,0 0 0 0,2 1 0 0,2-6 128 0,0-1-128 16,3-2 0-16,3-2 0 0,2-5 0 0,1 0 0 0,4-2-176 16,4-8 16-16,0 0 0 15,0 0-1728-15,10 4-352 0,3-4-64 0,5-5-15264 0</inkml:trace>
  <inkml:trace contextRef="#ctx0" brushRef="#br2" timeOffset="-91929.72">31361 18116 25791 0,'0'0'2304'0,"0"0"-1856"15,0 0-448-15,0 0 0 0,0 0 2176 0,0 0 320 16,-6 8 80-16,-3 4 16 0,-1 5-592 0,-4 2-112 16,-1 2-32-16,6-4 0 0,-2 1-720 0,0 3-160 15,-2 5-16-15,-1-2-16 0,2 5-368 0,0-2-64 16,2 1 0-16,1-3-16 0,-1 2-224 0,0 2-32 15,2-1-16-15,1-2 0 0,0-2-224 0,0-3 144 16,0-2-144-16,2-1 128 0,1 0-128 0,0-4-192 16,2-1 32-16,2-2 16 15,-3-1-2176-15,3-10-432 0,0 0-96 0</inkml:trace>
  <inkml:trace contextRef="#ctx0" brushRef="#br2" timeOffset="-85073.76">5955 8035 17503 0,'0'0'1552'0,"1"-9"-1232"0,-1 0-320 0,0 9 0 16,0-11 1056-16,0 3 160 0,0 8 16 0,0 0 16 15,2-10-96-15,-2 10 0 0,0 0-16 0,0 0 0 16,2-8-112-16,-2 8-32 0,0 0 0 0,0 0 0 0,0 0-240 0,0 0-48 16,0 0-16-16,9 3 0 0,-9-3-160 0,10 14-16 15,-2 0-16-15,0 1 0 0,1 3-96 0,-1 7-16 16,0 2 0-16,3 2 0 0,2 1-192 0,1 0-32 16,0 3-16-16,0 0 0 0,3 0-144 0,-1 2 0 15,1-4 144-15,1-3-144 0,1 2 0 0,-2-8 0 16,1 0 0-16,-1-3 128 0,-2-4-128 0,-1-2 0 15,-3 0 0-15,2-7 128 16,-3-2-1200-16,-10-4-224 0,10-3-48 0,-10 3-8560 16,6-9-1696-16</inkml:trace>
  <inkml:trace contextRef="#ctx0" brushRef="#br2" timeOffset="-84819.14">6387 7980 22111 0,'0'0'1968'0,"0"0"-1584"16,0 0-384-16,0 0 0 0,-5-3 1216 0,5 3 144 0,-10 0 48 0,4 3 0 15,-2 5-320-15,-2 4-48 0,-3 4-16 0,-3 2 0 16,1 2-192-16,-2 4-32 0,-1 4-16 0,-1 7 0 16,3 1-144-16,-3 1-48 0,-3 1 0 0,2 3 0 15,2 2-208-15,1-2-64 0,1 3 0 0,0-2 0 16,2-3-192-16,2-1-128 0,0-3 128 0,1-3-128 15,1-1 0-15,1-7 0 0,0-3 0 0,1-3 0 16,2-4-576-16,1-4-96 16,5-10-16-16,0 0-9888 0,0 0-1984 0</inkml:trace>
  <inkml:trace contextRef="#ctx0" brushRef="#br2" timeOffset="-84601.7">6446 8369 15663 0,'0'0'688'0,"0"13"144"0,0 1-656 0,-3 1-176 15,2 2 0-15,-1 1 0 0,-2 3 3104 0,1 5 592 16,2-2 112-16,-2 1 32 0,0 1-2320 0,0-3-464 16,-1-2-96-16,2 1 0 0,-1-2-672 0,2-2-128 15,1-4-32-15,0-4 0 16,0-10-1280-16,0 0-256 0,0 0-48 0,0 0-16 0</inkml:trace>
  <inkml:trace contextRef="#ctx0" brushRef="#br2" timeOffset="-84075.1">6891 7860 12895 0,'0'0'1152'0,"0"0"-928"15,0 0-224-15,-5-5 0 0,5 5 1472 0,-4-9 240 16,4 9 48-16,0 0 16 0,-5-7-304 0,5 7-48 16,0 0-16-16,0 0 0 0,-9-1-64 0,9 1-32 15,0 0 0-15,0 0 0 0,0 0-368 0,0 0-80 16,0 0-16-16,0 0 0 0,0 0-192 0,0 0-32 16,5 12-16-16,4-6 0 0,2-1-32 0,2 3 0 15,2-2 0-15,3 2 0 0,1 0-96 0,3 0-32 16,3 0 0-16,2-3 0 0,0 1-64 0,-7 1-32 15,3-4 0-15,-2 4 0 0,4 2-112 0,-3-2-32 16,1 5 0-16,-1-6 0 0,-3 0-80 0,-3-1 0 16,-2 2-128-16,-2 0 192 0,-2-3 64 0,-5-1 16 15,-5-3 0-15,4 10 0 0,-3-2 48 0,-3 3 16 16,-3-1 0-16,-3 4 0 0,-2 0-96 0,-3 1-32 0,-2 2 0 16,-3 1 0-16,-1 1-32 0,-10 6-16 0,16-10 0 15,-2 1 0-15,-2 0-160 0,1 1 0 0,-1-1 0 16,3 0 0-16,2 0 0 0,-1-1-144 0,1 1 144 0,-5 6-160 31,4-6-1232-31,5-5-240 0,8-11-48 0,0 0-16 16,4-6-1904-16,1-3-384 0</inkml:trace>
  <inkml:trace contextRef="#ctx0" brushRef="#br2" timeOffset="-83701.9">7806 7677 13823 0,'0'0'1216'0,"0"0"-960"16,0 0-256-16,-1-3 0 0,1 3 3328 0,0 0 608 15,-10 3 128-15,-1 0 32 0,0 6-2640 0,-2 0-528 16,-1 5-96-16,-7 5-32 0,2 3 64 0,-1 5 16 16,-1 1 0-16,7-4 0 0,-1 0-160 0,1 3-16 15,0 2-16-15,-2 4 0 0,2 1-192 0,3-1-48 16,1-1 0-16,3 1 0 0,4-4-192 0,3-3-64 15,2-1 0-15,5-6 0 0,3-4 0 0,4-3 0 16,2-2 0-16,3-5 0 0,4-4 192 0,3-2 16 16,2-4 16-16,2-4 0 0,1-4 48 0,0-3 16 15,-5 1 0-15,-1-3 0 0,-1-2 0 0,-1-5 0 16,-1 1 0-16,-3-1 0 0,-1-4 112 0,-3 3 32 16,-4-2 0-16,0-7 0 0,-8-4-112 0,-3 4-32 15,-3-1 0-15,-6 6 0 0,-3 3-256 0,-3 3-48 16,-4 6-16-16,-3 4 0 0,-2 1-160 0,-3 7-144 15,-3 1 144-15,-1 5-208 16,0 5-1136-16,-1-1-208 0,1 2-48 0,-5 8-12016 16,5 0-2384-16</inkml:trace>
  <inkml:trace contextRef="#ctx0" brushRef="#br2" timeOffset="-82597.27">18496 7932 20783 0,'-2'-14'912'0,"2"5"208"0,0-1-896 0,0 1-224 15,0-4 0-15,-2 5 0 0,1-4 496 0,0 2 48 16,1 2 16-16,0 8 0 0,-1-6 672 0,1 6 144 15,-2-8 32-15,2 8 0 0,0 0-384 0,0 0-64 16,0 0 0-16,0 0-16 0,0 0-560 0,7 16-128 16,0 1 0-16,1 2-16 0,1 2-32 0,1 2 0 15,1 1 0-15,2 0 0 0,2 5-208 0,1 2 128 16,-2 2-128-16,0 0 0 0,0-1 0 0,-1-1 128 16,0-5-128-16,1 2 0 0,-1-3 0 0,1 1 0 15,-5-5 0-15,1-3 0 0,-1 0 0 0,-2-3 0 16,0 2-144-16,-1-7 144 15,-6-10-1600-15,0 0-208 0,0 0-48 0,0 0-16 0</inkml:trace>
  <inkml:trace contextRef="#ctx0" brushRef="#br2" timeOffset="-82334.98">18942 7755 25743 0,'0'0'1136'0,"0"0"240"0,0 0-1104 0,0 0-272 0,0 0 0 0,0 0 0 0,-12 6 832 0,1 0 128 16,1 5 0-16,-1 2 16 0,-3 5 256 0,-4 7 48 16,-1 3 16-16,-1 5 0 0,-3 4-416 0,-1 5-96 15,-2 1-16-15,1 6 0 0,1-5-240 0,1 3-48 16,0-4-16-16,2 3 0 0,-1-4-272 0,1 3-48 16,2-7-16-16,4-3 0 0,-2-4-128 0,2 1 0 15,1-5 144-15,1-5-144 0,2-2 0 0,3-6-240 16,1-1 48-16,4-7 0 15,3-6-1808-15,0 0-368 0,0 0-64 0,9-13-12144 16</inkml:trace>
  <inkml:trace contextRef="#ctx0" brushRef="#br2" timeOffset="-81913.45">19026 8256 14735 0,'0'0'1312'0,"0"0"-1056"15,0 0-256-15,0 0 0 0,0 0 2384 0,0 0 432 0,0 0 64 0,0 0 32 16,0 0-1120-16,8 7-208 0,-8-7-48 0,9 3-16 16,0 0-304-16,0 1-48 0,1 2-16 0,-1-1 0 15,-2 0-512-15,1 5-96 0,-2-2-32 0,-2 6 0 16,-3 0-144-16,-1 1-48 0,-2-1 0 0,-2 4 0 15,-2 0 80-15,-1 3 16 0,-2-3 0 0,-1 1 0 0,0-1 32 16,0 0 0-16,0 0 0 0,1-4 0 0,1-2-96 16,2 1-16-16,2-5 0 0,3-1 0 0,1-7-80 0,0 0-32 15,0 0 0-15,7 4 0 0,2-4 96 0,3-1 0 16,2-3 16-16,2-1 0 0,4 3-160 16,2-4-48-16,1 1 0 0,1-4 0 0,2 2-128 0,2-2 0 15,-4 4 0-15,1-2 0 0,-1 0-320 0,-1 2-32 16,-3-4-16-16,-2 3 0 15,-3-1-2224-15,-3-2-448 0,-3 2-96 0</inkml:trace>
  <inkml:trace contextRef="#ctx0" brushRef="#br2" timeOffset="-81465.11">19873 7631 18431 0,'9'-13'1632'0,"-4"6"-1312"0,1 0-320 0,2-2 0 15,-1 3 1120-15,2 2 160 0,-2-2 16 0,0 2 16 16,-7 4 96-16,0 0 0 0,0 0 16 0,0 0 0 16,0 0-288-16,0 0-64 0,0 0-16 0,-4 10 0 15,-2-1-64-15,-3 5-16 0,-2 4 0 0,-3 2 0 0,-4 2-272 16,-1 2-48-16,-1-2-16 0,-2 2 0 0,-1 1-128 0,0-1-16 16,-1 4-16-16,0-4 0 0,-2-1-112 0,4 0-32 15,0-3 0-15,2 2 0 0,1-3-80 16,2 0 0-16,3-1-16 0,3-3 0 0,2 0-112 0,1-6 0 15,2 0-128-15,2-2 192 0,1-1-48 0,3-6-16 16,0 0 0-16,0 0 0 0,0 0 16 0,0 0 0 16,11 3 0-16,-1-2 0 0,1 0-144 0,1-2 128 15,-1-3-128-15,3 1 128 0,1 3-128 0,1-1 0 16,0 0 0-16,2 0 0 0,1-1 0 0,0 2 0 16,1 0 0-16,2 2 0 0,0-4-128 0,-1 0-16 15,1 1 0-15,-1-1 0 16,-2 1-1200-16,-1 0-256 0,-1-3-32 0,-2 3-16 15,-2-1-1376-15,-2 2-288 0</inkml:trace>
  <inkml:trace contextRef="#ctx0" brushRef="#br2" timeOffset="-80739">20724 7461 18591 0,'0'0'832'0,"0"0"160"0,3-8-800 0,-2 3-192 0,-1 5 0 16,5-4 0-16,-5 4 912 0,3-8 144 0,-1 2 32 0,-2 6 0 15,0 0 256-15,0 0 48 0,0 0 16 0,0 0 0 16,0 0-320-16,-6-2-48 0,0 3-16 0,-3 0 0 15,-3 3-288-15,0 4-64 0,-2 0-16 0,-2 6 0 16,-1 4-32-16,-2 4-16 0,-3 3 0 0,-1 2 0 16,0 6-32-16,2 4-16 0,-1 2 0 0,2 6 0 15,2-2-176-15,5 4-48 0,2-1 0 0,4-1 0 0,2-4-16 16,8 1-16-16,2-9 0 0,4-2 0 16,3-3 32-16,5-6 16 0,3-4 0 0,2 0 0 0,2-5 32 0,3-6 16 15,1-2 0-15,1-5 0 0,0-3 48 0,2-5 0 16,-1-6 0-16,5-2 0 0,-1-4-64 0,0-1-16 15,1-6 0-15,-1 0 0 0,-1-6 32 0,-1-1 16 16,-3-3 0-16,-2-2 0 0,-5-3 48 0,-1-1 16 16,-6-3 0-16,-2 1 0 0,-6 6-240 0,-3 1-48 15,-4 4-16-15,-4 3 0 0,-3 7-176 0,-5 2 0 16,-4 6 0-16,-6 4 0 0,-6 0-144 0,-5 7-64 16,-4 1-16-16,-1 1 0 15,-2 7-2560-15,-1 0-512 0</inkml:trace>
  <inkml:trace contextRef="#ctx0" brushRef="#br2" timeOffset="-78030.49">27906 9559 3679 0,'-6'3'320'0,"-2"2"-320"16,-1 0 0-16,3-3 0 0,6-2 4496 0,0 0 832 16,0 0 176-16,0 0 16 0,0 0-4080 0,0 0-816 15,0 0-176-15,4-9-16 0,1-3 464 0,1-5 80 16,2-1 32-16,1-3 0 0,0-5-32 0,2 2 0 15,1-4 0-15,-2-1 0 0,5-4-416 0,2 1-96 16,2-1-16-16,1-2 0 0,0-5-96 0,2 2-32 16,1 0 0-16,0 1 0 0,1 0 0 0,-1 5 0 15,-3 4 0-15,3 6 0 0,1 4-48 0,0 3-16 0,-2 1 0 16,-2 3 0-16,3 1-80 0,-5 4-32 16,0 3 0-16,-2 1 0 0,1 3-144 0,-3 4 160 0,0 8-160 0,-2 3 160 15,1 5-160-15,-2 3 0 0,1 6 0 16,-1 2 128-16,0-1-128 0,-1 0 0 0,-3 1 0 0,1 3 128 15,-2-8-128-15,2 1 0 0,-4-2 0 0,2-2 0 16,3-2 0-16,-3-2 0 0,-1-1 0 0,-1 0 0 16,0-1-192-16,0-3-80 0,-2-1-16 0,1-4 0 31,-2 3-752-31,2-2-160 0,-3-11-16 0,0 0-16 16,0 0-1904-16,0 0-384 0</inkml:trace>
  <inkml:trace contextRef="#ctx0" brushRef="#br2" timeOffset="-77684.11">27845 8476 28959 0,'0'0'1280'0,"4"-9"272"0,-1 0-1232 0,2-1-320 15,-5 10 0-15,7-5 0 0,0-1 0 0,-7 6-272 16,10-5 48-16,-10 5 16 0,9 9 448 0,-2-1 80 16,4 4 32-16,-4 3 0 0,3 4 112 0,-2 3 32 0,5 3 0 0,-2 3 0 15,3-1-224-15,1 3-32 0,2 3-16 16,1-1 0-16,1-3-96 0,1-1-128 0,0-2 176 0,-1-1-176 15,2-1 0-15,0-1 0 0,1-1 0 0,-2-3 0 32,-2-2-384-32,3-4-96 0,-4 0-16 0,-1-3-8784 0,0-5-1744 0</inkml:trace>
  <inkml:trace contextRef="#ctx0" brushRef="#br2" timeOffset="-77425.48">28336 8264 33631 0,'-15'-8'1488'0,"4"8"304"0,0 3-1424 0,0 3-368 0,-1 1 0 0,-2 4 0 16,-2 0-272-16,-2 6-128 0,-2 5-32 0,-2 2 0 15,-2 6 688-15,1 2 128 0,-1 7 16 0,1-1 16 0,-1 1 32 0,3 0 16 16,0 3 0-16,3 2 0 0,1-3-192 0,2 1-32 15,1-3-16-15,3-2 0 0,-1-4-224 0,5-3 0 16,2-1 0-16,1-4 0 0,0-2-368 0,3-5-16 16,2-4 0-16,3 0 0 15,2-3-1744-15,3-6-368 0,1-2-64 0</inkml:trace>
  <inkml:trace contextRef="#ctx0" brushRef="#br2" timeOffset="-77070.35">28492 8602 22111 0,'0'0'1968'0,"0"0"-1584"0,0 0-384 0,0 0 0 16,0 0 3056-16,0 0 528 0,9 5 96 0,-9-5 32 16,14 5-3120-16,1-1-592 0,2 1-160 0,1-1-16 15,0 3 496-15,-1 4 112 0,0 3 16 0,-2 2 0 16,-2 1-192-16,-3 3-48 0,-2 2 0 0,-3-3 0 15,-2 4 48-15,-1 2 16 0,-4-3 0 0,0 0 0 16,1 0 128-16,-4 0 32 0,1-3 0 0,3-5 0 16,1 0 16-16,1-3 16 0,1-1 0 0,5-1 0 15,3-1 48-15,3-2 16 0,2-2 0 0,6-4 0 0,6-1-240 0,5-4-48 16,2-4-16-16,3 0 0 16,1-4-224-16,0-1 0 0,0 3 0 0,-1-2 0 15,1-6-896-15,2 2-256 0,-2 2-64 16,0 2-17200-16</inkml:trace>
  <inkml:trace contextRef="#ctx0" brushRef="#br2" timeOffset="-76132.09">31526 12222 20271 0,'-14'-5'1792'0,"-2"0"-1424"0,-2 0-368 0,2 1 0 16,-3 1 1248-16,2 0 176 0,-1-3 48 0,3 4 0 16,0 1-752-16,2-1-144 0,2 1-16 0,0 0-16 15,2 1 352-15,9 0 64 0,0 0 0 0,0 0 16 0,0 0-272 0,0 0-48 16,0 0-16-16,0 0 0 0,9 5-256 0,3 3-48 15,1-3-16-15,4 1 0 0,6 0-64 0,1-1-32 16,2 2 0-16,-1 0 0 0,1 0 64 0,-1 3 16 16,-1-2 0-16,-2 3 0 0,-1-1-32 0,0 3 0 15,-3 1 0-15,-3 0 0 0,-2 0-32 0,-5 2-16 16,-1 2 0-16,-3 0 0 0,-2 0 96 0,-2 1 32 16,-2 2 0-16,-3 2 0 0,-3 1 80 0,-1 2 16 15,-2-3 0-15,-3 2 0 0,-2 3-160 0,-1 4-32 16,-3-4 0-16,0 0 0 0,-3-5-128 0,2 1-128 15,-4 1 144-15,3-4-144 0,-1 0 128 0,0 0-128 16,0-4 0-16,4 1 144 0,2-3-144 0,3-1 0 16,3 0 0-16,2-5 0 15,1-1-464-15,8-8-32 0,0 0 0 0,0 0 0 16,0 0-1248-16,0 0-256 0,0 0-48 0,13-5-16 16,0 0-944-16,5-2-192 0,3-3-48 0,3 1 0 0</inkml:trace>
  <inkml:trace contextRef="#ctx0" brushRef="#br2" timeOffset="-75834.46">32116 12314 24879 0,'0'0'2208'15,"0"-8"-1760"-15,0 8-448 0,0 0 0 0,0 0 768 0,0 0 64 16,0 0 0-16,0 0 16 0,0 0-560 0,12 1-112 16,-12-1-32-16,11 8 0 0,-2 4 736 0,-1 5 144 15,1 3 16-15,1 2 16 0,-1 3-288 0,1 1-64 16,-1 4-16-16,0 2 0 16,-1-5-368-16,1 1-64 0,-1-4 0 0,1 4-16 0,-1-4-240 0,-1-1 144 15,-3-3-144-15,-2-10 128 0,1 3-128 0,0-1 0 16,-1-1 0-16,2 2 0 15,-4-6-480-15,1 3-80 0,0-3-16 0,1 6 0 16,-2-13-1776-16,0 0-352 0,0 0-80 0</inkml:trace>
  <inkml:trace contextRef="#ctx0" brushRef="#br2" timeOffset="-75575.08">32500 12263 31327 0,'0'0'2784'0,"0"0"-2224"0,0 0-560 0,0 0 0 0,-11-2 0 0,1 6 0 0,-2 1 0 0,-2 0 0 15,-4 6 384-15,-2 0 128 0,-3 4 32 0,9-2 0 16,-2 2 416-16,-4 3 96 0,-1 1 16 0,-1 3 0 16,2 3-320-16,-3 2-64 0,1-2-16 0,-13 24 0 15,6-4-256-15,6-7-48 0,0-3-16 0,5-7 0 0,3-3-352 0,2-3 0 16,2-2 0-16,2-1 0 15,5-1-512-15,3-3-32 0,1-15 0 0,2 15 0 16,-2-15-1776-16,0 0-368 0,13 12-64 0</inkml:trace>
  <inkml:trace contextRef="#ctx0" brushRef="#br2" timeOffset="-75351.78">32575 12584 23951 0,'0'0'1056'0,"0"0"224"16,0 0-1024-16,3 16-256 0,-2 3 0 0,-1 2 0 0,-1 0 2128 0,-7 0 368 0,-6 2 80 0,-1 5 16 15,-2 0-1200-15,-1 4-240 0,1 3-64 0,-1 3 0 16,0 4-144-16,2-3-48 0,-1-3 0 0,3-3 0 16,1-3-512-16,3 0-96 0,1-4-32 0,2-2 0 15,4-5-256-15,1-4 0 0,2-2 0 0,2-2 0 31,3 1-1680-31,3-7-240 0,3-1-64 0</inkml:trace>
  <inkml:trace contextRef="#ctx0" brushRef="#br2" timeOffset="-66618.77">28589 12966 6447 0,'0'0'272'0,"0"0"80"0,0 0-352 0,0 0 0 16,0 0 0-16,0 0 0 0,0 0 512 0,0 0 16 15,0 0 16-15,0 0 0 0,0 0 176 0,0 0 48 0,0 0 0 0,0 0 0 16,0 0-64-16,0 0 0 0,-5 1 0 0,5-1 0 16,-5-1-96-16,0 1-32 0,5 0 0 0,-5 1 0 15,1 0 16-15,0-1 0 0,-5 3 0 0,9-3 0 16,0 0-48-16,-8 3-16 0,8-3 0 0,0 0 0 16,0 0-80-16,0 0 0 0,-9 3-16 0,9-3 0 15,0 0 16-15,0 0 0 0,0 0 0 0,0 0 0 16,0 0-128-16,0 0 0 0,-6-5-16 0,6 5 0 15,0 0-48-15,0 0-16 0,0 0 0 0,0 0 0 16,-2-6-16-16,2 6 0 0,0 0 0 0,-2-9 0 16,2 9 32-16,-2-7 16 0,2 7 0 0,0 0 0 15,0-10 112-15,0 10 32 0,-2-7 0 0,2 7 0 16,0 0-16-16,0 0 0 0,-2-9 0 0,2 9 0 16,-3-7-16-16,3 7 0 0,0 0 0 0,-3-5 0 0,3 5-16 15,0 0-16-15,0 0 0 0,0 0 0 0,-5-7-32 0,5 7 0 16,0 0 0-16,0 0 0 0,0 0-64 15,0 0 0-15,0 0-16 0,0 0 0 0,0 0-112 0,0 0 0 16,0 0-128-16,0 0 192 0,0 0-192 0,0 0 0 16,0 0 0-16,0 0 0 0,0 0 160 0,0 0-160 15,0 0 160-15,3 14-160 0,0 0 256 0,1-2-64 16,-2-2 0-16,1 3 0 0,2 1 0 0,-1-1-16 16,-1 1 0-16,3 0 0 0,0 0-32 0,0-2 0 15,-1 2 0-15,3 0 0 0,-2 0-144 0,1 0 160 16,-2-1-160-16,1 2 160 0,3 1-32 0,-3 0-128 15,-1-1 192-15,1 1-64 0,0-4 0 0,-1 5-128 0,1 1 192 16,-1-2-64-16,1-1 0 0,0 2-128 0,-2-1 192 16,0 1-64-16,-2-3 0 0,2-1-128 0,1 1 192 0,-1 0-64 15,-2-2 0-15,1 0 0 0,1 1 0 16,-1-2 0-16,0-1-128 0,0 2 192 0,-1-4-192 16,2 4 192-16,-2-3-192 0,2 0 192 0,-4-9-192 15,3 12 192-15,1 0-192 0,-1-1 128 0,-3-11-128 0,3 10 128 16,1 1-128-16,-4-11 0 0,0 12 144 0,0-12-144 15,5 8 0-15,-5-8 128 0,1 11-128 0,-1-11 0 16,3 8 128-16,-3-8-128 0,2 11 128 0,-1-3-128 16,-1-8 0-16,0 0 0 0,0 10 0 0,0-10 128 15,3 8-128-15,-3-8 0 0,0 11 0 0,0-11 0 16,3 9 0-16,-3-9 0 0,5 10 0 0,-5-10 128 16,3 12-128-16,-3-12 0 0,3 10 0 0,-2 1 0 15,-1-11 0-15,3 9 0 0,-3-9 0 0,2 11 0 0,2-3 0 16,-4-8 128-16,0 11-128 0,0-11 0 0,3 12 0 0,-2-3 0 15,-1-9 0-15,1 13 128 0,1 0-128 16,0-4 0-16,-2-9 0 0,1 11 0 0,-1-11 0 0,2 9 0 16,-1 1 0-16,-1-10 128 0,1 8-128 0,-1-8 0 15,3 11 0-15,-1-3 0 0,-2-8 0 0,2 10 0 16,-2-10 0-16,2 9 128 0,-2-9-128 0,0 0 0 16,3 11 0-16,-1 1 0 0,-2-12 0 0,3 9 128 15,-2 1-128-15,-1-10 0 0,4 9 0 0,-3 1 0 16,0-3 0-16,-1-7 128 0,2 13-128 0,-1-4 0 15,-1-9 0-15,1 13 128 0,0-1-128 0,1-1 0 16,-1-1 0-16,0 1 0 0,-1-3 0 0,3 3 0 0,-1-2 0 16,1 3 128-16,-2-5-128 0,-1-7 0 0,3 12 0 15,-1-5 0-15,-1 5 0 0,2-1 0 0,-3-11 0 16,3 10 0-16,-3-10 0 0,2 13 144 0,-1-4-144 0,1 0 0 16,-2-9 128-16,2 13-128 0,-1-5 0 0,-1-8 0 15,3 12 144-15,-3-12-144 0,3 10 0 0,-2 2 144 16,-1-12-144-16,2 11 0 0,1-3 0 0,-2 3 128 15,-1-11-128-15,3 10 128 0,-1 2-128 0,-2-12 128 16,2 9-128-16,-2-9 0 0,1 10 0 0,0-1 128 16,-1-9-128-16,1 10 0 0,-1-10 0 0,2 12 0 15,0-3 0-15,-2-9 128 0,0 0-128 0,3 13 0 16,-2-4 128-16,0 0-128 0,-1-9 128 0,3 11-128 16,-3-11 0-16,2 9 128 0,-2-9-128 0,3 13 0 15,-1-5 0-15,-2-8 0 0,0 0 128 0,3 10-128 16,-3-10 0-16,4 9 0 0,0 1 0 0,-4-10 128 15,2 7-128-15,-2-7 0 0,1 12 0 0,2-3 128 0,-3-9-128 16,0 0 0-16,2 10 0 0,2-1 0 0,-4-9 0 0,0 0 128 16,2 10-128-16,-1 0 0 0,-1-10 0 15,2 9 128-15,0 1-128 0,-2-10 0 0,2 9 0 0,-1 3 0 16,-1-12 0-16,2 8 0 0,-2-8 0 0,2 12 128 16,0-1-128-16,0-3 0 0,-2-8 0 0,0 11 128 15,0-11-128-15,0 9 0 0,0-9 0 0,1 10 128 16,-1-10-128-16,2 11 0 0,-2-11 0 0,1 10 0 15,-1-10 128-15,2 7-128 0,-2-7 0 0,0 0 0 16,3 11 0-16,-3-11 0 0,3 9 0 0,-1 1 0 16,2-3 128-16,-4-7-128 0,1 10 0 0,-1-10 0 0,3 9 0 15,-3 2 0-15,0-11 0 0,2 12 0 0,-2-12 0 16,3 9 0-16,-2 3 0 0,0-4 0 0,-1-8 128 16,2 12-128-16,-2-1 0 0,2-3 0 0,-2-8 0 15,3 13 0-15,-2-4 0 0,0 1 0 0,-1-10 128 16,1 10-128-16,1 1 0 0,-1 2 0 0,0-3 0 0,2 2 0 15,-2-3 0-15,-1 1 0 0,-1 0 128 0,3-1-128 16,1 2 0-16,-1-2 0 0,-2-9 0 0,3 13 0 16,-2 0 0-16,2-5 0 0,-3-8 0 0,2 14 0 15,0-3 0-15,0 0 0 0,-1 1 128 0,3-2-128 16,-4 2 0-16,3 1 0 0,-1-1 0 0,1 0 0 16,-2 2 0-16,2-1 0 0,1-3 0 0,-1 3 0 15,0-3 0-15,-1 1 0 0,1 2 0 0,0-1 0 16,-1-2 0-16,1 1 0 0,-3-11 0 0,6 12 0 15,-4-1 0-15,1 2 0 0,0-6 0 0,-1 5 0 16,2-5 0-16,-2 6 128 0,1-4-128 0,0 1 0 0,-3-10 0 0,3 14 0 16,0-4 128-16,-2 3-128 0,2-5 0 0,-1 2 0 15,0 3 0-15,0-3 0 0,-1 2 0 0,1 1 0 16,-1-4 0-16,1 3 128 0,1-4-128 0,-3 4 0 16,3 1 0-16,-2-2 0 0,1 0 0 0,1 2 0 15,-2-1 0-15,2-1 0 0,-1-2 0 0,1 1 0 16,1 3 0-16,-1-2 0 0,0 1 0 0,1 0 0 15,-2-3 0-15,0 4 0 0,0-4 0 0,1 1 0 16,-1 3 128-16,1-3-128 0,-1 3 0 0,1-2 0 16,-2-1 0-16,0 4 0 0,3-5 0 0,-1 3 0 15,-1-1 0-15,1-1 0 0,-2 2 0 0,0-3 0 16,-1-9 128-16,3 11-128 0,1 2 0 0,-3-4 0 16,-1 2 0-16,0-11 0 0,3 8 0 0,-3-8 128 0,1 11-128 0,-1-11 0 15,1 9 0-15,-1-9 0 0,3 9 128 0,-3-9-128 16,2 13 0-16,-2-13 0 0,3 9 0 0,-2 1 0 15,-1-10 0-15,2 10 0 0,0 1 128 0,0-2-128 16,0 1 0-16,0 2 0 0,1-3 0 0,-2 2 0 16,0-3 0-16,2 3 0 0,1-2 0 0,-2 3 0 15,-2-12 0-15,3 12 0 0,-1-3 0 0,1 1 0 16,-3-10 0-16,2 8 0 0,-2-8 0 0,4 10 0 16,-4-10 0-16,5 6 0 0,-5-6 0 0,0 0 0 15,0 0 0-15,4 11 0 0,-4-11 0 0,0 0 0 16,0 0 0-16,4 6 0 0,-4-6 128 0,0 0-128 15,0 0 0-15,5 9 0 0,-5-9 0 0,2 6 0 16,-2-6 0-16,0 0 0 0,0 0 0 0,3 8 0 0,-3-8 0 16,0 0 0-16,1 10 128 0,-1-10-128 0,0 0 0 0,0 0 0 15,0 0 0-15,0 0 0 0,0 0 0 0,0 0 0 16,0 0 0-16,0 0 0 0,0 0 0 0,0 0 0 16,0 0 128-16,0 0-128 0,0 0 0 0,0 0 0 15,0 0 144-15,0 0-144 0,2-11 128 0,-2 11-128 16,1-12 128-16,-2-1-128 0,-1 3 0 0,1-1 144 15,-2-3-144-15,2 1 0 0,0-1 128 0,1 1-128 16,-3-2 0-16,1-4 0 0,-1-5 128 0,-1 1-128 16,1 1 0-16,0 0 0 0,-1-3 0 0,0 4 0 15,1 1 128-15,-1-1-128 0,-1 1 0 0,0-3 0 16,-3 0 0-16,3 1 0 0,0-2 0 0,0-2 0 0,0 3 0 16,-2-4 0-16,2 2 128 0,0 2-128 0,0-3 0 15,0 3 0-15,0 1 0 0,-1-4 0 0,3 3 0 0,-1 0 0 16,-1-1 0-16,-1 3 0 0,1-1 0 0,0 0 0 15,0-2 128-15,-1 4-128 0,3 0 0 16,-2-1 0-16,-2-3 0 0,5-1 0 0,-2 2 0 0,0-4 0 16,0 2 0-16,0 1 0 0,3-2 0 0,-1 3 0 15,-2-2 0-15,1 1 0 0,2 1 0 0,-2-3 0 16,0 2 128-16,1 4-128 0,1 0 0 0,0 0 0 16,-3 1 144-16,1 2-144 0,-2-1 0 0,2 1 144 15,-3 0-144-15,1 0 0 0,0 0 0 0,-1 0 128 16,1-4-128-16,0 2 0 0,-2 1 144 0,2 1-144 15,0-2 0-15,0 0 128 0,-1-2-128 0,1 3 0 16,1 1 0-16,0 1 0 0,0 0 0 0,2-1 128 0,-1 2-128 0,1-1 0 16,-1-1 0-16,3 0 0 0,-4 0 0 0,2 0 0 15,-1 1 0-15,1-2 0 0,-1 0 0 0,1 0 0 16,0 2 0-16,-2-1 0 0,1 2 0 0,-1-2 0 16,1 2 0-16,-1-1 0 0,-1-2 0 0,0 1 0 15,2 0 0-15,-1-1 0 0,-4-1 0 0,2 1 0 16,-2-2 0-16,2-1 0 0,1 0 0 0,0 0 0 15,-1 2 0-15,1 1 128 0,0 1-128 0,0 0 0 16,1 2 0-16,2 2 0 0,-3-2 0 0,1-2 0 16,0 1 0-16,2 2 0 0,-1 1 0 0,1-1 0 15,-2-1 0-15,0-2 0 0,0 1 0 0,0-1 0 16,-1 1 0-16,1 1 0 0,1 1 0 0,-1-2 0 16,-1 0 0-16,0 1 0 0,-1-3 0 0,3 1 0 0,-1-1 0 15,-1-1 0-15,1 2 0 0,0-1 0 0,0 1 0 0,1-1 0 16,-3 2 0-16,1-1 0 0,0 2 0 0,-1 2 0 15,0-2 0-15,-1 0 0 0,2 0 0 0,1 1 0 16,1-2 0-16,-1 4 0 0,0-4 0 0,1 1 0 16,1 1 0-16,-1 3 0 0,2-2 0 0,0 0-128 15,1 2 128-15,-2-2 0 0,1 2 0 0,1 2 0 16,0-3 0-16,0 5 0 0,0-5 0 0,0 5 0 16,0-2 0-16,0 4 0 0,0-3 0 0,0 8-128 15,-1-7 128-15,1-4 0 0,0 11 0 0,-1-7 0 16,-1-2 0-16,1 2 0 0,-1 2 0 0,0-3 0 15,0 1 0-15,2 7 0 0,-3-5 0 0,1-3 0 16,2 8 0-16,-3-5 0 0,1-4 0 0,2 9 0 16,-2-6 0-16,2 6 0 0,0 0 0 0,0 0 0 0,-4-5 0 0,4 5 0 15,-5-6 0-15,5 6 0 0,0 0 0 0,0 0 0 16,-3-4 0-16,3 4 0 0,0 0 0 0,0 0 0 16,0 0 0-16,0 0 0 0,0 0 0 0,0 0 0 15,0 0 0-15,0 0-128 0,0 0 128 0,0 0 0 16,0 0 0-16,0 0 0 0,0 0 0 0,-8 9 0 15,8-9 0-15,0 0 0 0,-6 10 0 0,2 1 0 16,4-11 0-16,-4 14-128 0,3-2 128 0,-2 0 0 16,3 1 0-16,3-1 0 0,-3 2 0 0,2 1 0 15,0 3 0-15,1 2 0 0,2 0 0 0,0 6-128 16,-1-1 128-16,1 6 0 0,4 0 0 0,-1 0 0 16,0 2 0-16,0 0 0 0,1 0 0 0,3 3 0 0,-1-3 0 0,1-3-128 15,-1 2 128-15,3-1 0 0,-1 2 0 0,-1-2 0 16,1 0 0-16,-3 2 0 0,1 1 0 0,-1 2 0 15,2-3 0-15,0 2 0 0,-3-1 0 16,5 0 0-16,-3 0 0 0,2-2 0 0,-2 0 0 0,1-1 0 16,0-5 0-16,0 2 0 0,-2 0 0 0,-1 2 0 15,0 1 0-15,0 2 0 0,-2 1 0 0,1-2 0 16,0 1 0-16,-3-1 0 0,2 0 0 0,0-3 128 16,0 1-128-16,2 2 0 0,-2-1 0 0,2-3 0 15,-2 1 0-15,1-4 0 0,-2 1 0 0,0 0 0 16,1 4 0-16,-1-4 0 0,-1 4 0 0,0-1 0 15,-1-1 0-15,4 3 0 0,-3 0 0 0,0-2 128 16,3 0-128-16,-2 3 0 0,2-3 0 0,-1 2 0 16,0 1 0-16,-1-6 0 0,-1 1 0 0,0-3 0 15,0 3 0-15,2-3 0 0,-2-1 0 0,0 2 128 0,0-2-128 16,0 1 0-16,0 2 0 0,0-3 0 0,0-2 0 0,1 1 0 16,2 1 0-16,-3-2 128 0,0-1-128 0,0 1 0 15,0 5 0-15,2-4 0 0,-2-1 0 0,-3 0 0 16,1 1 0-16,1 0 128 0,0-2-128 0,1-1 0 15,1-1 0-15,2 0 0 0,-1-1 0 0,0 2 0 16,0-1 0-16,-2 0 0 0,3 0 0 0,-4-3 0 16,1-2 0-16,0 1 0 0,-1-2 0 0,2-3 0 15,-2 2 0-15,-2-4 0 0,-2-7 0 0,0 0 0 16,3 9 0-16,-3-9 0 0,0 0 0 0,0 0 0 16,0 0 0-16,0 0 0 0,0 9 0 0,0-9 0 15,0 9 0-15,0-3 0 0,0-6 0 0,0 12 0 0,-1-6 0 0,-1 4 0 16,1-2 0-16,1 1 0 0,-1-2 0 0,1 2 0 15,1-2 0-15,-1 2 0 0,0-2 0 0,0-7 0 16,-1 12 0-16,0-6 0 0,1-6 0 0,0 10 0 16,0-10 0-16,-2 8 0 15,2-8 0-15,-1 11 0 0,1-11 0 0,-2 8 0 0,2 1 0 0,0-3 0 16,0-6 0-16,0 10 0 0,0-1 0 0,0-9 0 16,0 9 0-16,0-9 0 0,3 9 0 0,-3-9 0 15,2 8 0-15,-2-8 0 0,0 0 0 0,0 0 0 16,0 0 0-16,0 0 0 0,2 8 0 0,-2-8 0 15,0 0 0-15,0 0 0 0,0 0 0 0,0 0 0 16,0 0 0-16,0 0 0 0,0 0 0 0,0 0 0 16,0 0 0-16,0 0 0 0,0 0 0 0,0 0 0 15,0 0 0-15,0 0 0 0,0 0 0 0,0 0 0 0,0 0 0 0,0 0 0 16,0 0 0-16,0 0 0 16,0 0 0-16,0 0 0 0,-2-14 0 0,-1 2 0 0,1 0 0 0,-1-3 0 15,-1 1 0-15,0-1 128 0,-1-3-128 0,-1-1 0 16,0 0 0-16,1-1 128 0,-1-3-128 0,0-4 0 15,-2 3 0-15,0-3 0 0,1 0 0 0,0-2 0 16,-1 3 0-16,-1-5 0 0,0 2 0 0,-1 0 0 16,0-6 0-16,0-2 0 0,-1-2 0 0,-1-3 0 15,0 0 0-15,1 0 0 0,-4-5 0 0,2 6 0 16,-1-2 0-16,0 3 0 0,3 3 0 0,-2-4 0 16,-1-4 0-16,-1 5 128 0,4-3-128 0,0 2 0 15,0 0 0-15,2 2 0 0,0-2 0 0,1 3 0 0,0 0 0 16,2 2 0-16,1 3 0 0,-1 4 0 0,2-1 0 15,-1 0 128-15,1 1-128 0,0-1 0 0,0-1 0 16,3 2 0-16,-4-2 0 0,2 1 128 0,1 3-128 0,-1-2 0 16,1 0 0-16,1 2 0 0,-1 2 0 0,-2-2 128 15,1 3-128-15,-1 0 0 0,0 2 0 0,1 2 0 16,-2 1 0-16,0-1 0 0,-1 3 0 0,-2-1 0 16,1-1 0-16,-1 1 0 0,0 0 0 0,0 0 128 15,0-1-128-15,0-1 0 0,1-4 0 0,-1 2 0 16,0 2 0-16,2-2 0 0,-3-2 0 0,4 1 0 15,-3 0 0-15,2-2 0 0,1 0 0 0,0 3 0 16,2 0 0-16,0-1 0 0,-1 2 0 0,0 1 0 16,-1 0 0-16,0 0 0 0,-2 1 0 0,1-3 0 15,0 2 0-15,-2-3 0 0,-2-1 0 0,1-3 0 16,-1 5 0-16,1-1 0 0,0-2 0 0,1 4 0 0,-2 2 0 16,4 1 0-16,1 0 0 0,2 3 0 0,-2 0 0 0,0 3 0 15,3-2 0-15,0 0 0 0,2 2 0 0,0-2 0 16,-1 0 0-16,1-2 0 0,0 2 0 0,-1 0 0 15,1 3 0-15,0-4 0 0,-2-1 0 0,2 2 0 16,-3 2 0-16,1 0 0 0,1 1 0 0,0 3 0 16,-3-3 0-16,2 4 0 0,-1 2 0 0,3 5 0 15,-4-6 0-15,4 6 0 0,-4-5 0 0,4 5-128 16,0 0 128-16,0 0-128 16,0 0-656-16,0 0-128 0,0 0-32 0,0 0 0 15,0 0-1296-15,12 0-256 0,0 0-48 0,2 0-14960 0</inkml:trace>
  <inkml:trace contextRef="#ctx0" brushRef="#br2" timeOffset="-64194.56">28736 15018 14447 0,'-11'5'640'0,"11"-5"128"0,-8 6-608 0,2 1-160 0,-2-2 0 0,2-1 0 15,-2 1 1376-15,4 3 240 0,4-8 48 0,-7 6 16 16,-1 2-160-16,3-2-48 0,1 2 0 0,-1 1 0 16,5-9-288-16,-2 7-64 0,-2 2-16 0,4-9 0 15,0 0-144-15,0 0-16 0,0 0-16 0,0 0 0 16,0 9-96-16,0-9-32 0,0 0 0 0,0 0 0 15,0 0-224-15,0 0-32 0,0 0-16 0,0 0 0 16,6-6-16-16,1-3-16 0,-2 0 0 0,0-4 0 16,0 2-48-16,0-3 0 0,0-3 0 0,0 1 0 15,-1-2-64-15,2 1 0 0,-1 0-16 0,3-1 0 0,0 0-96 16,0 0-16-16,3-2 0 0,-2-2 0 16,1-4-48-16,0 1-16 0,-1-1 0 0,1 0 0 0,0-2-64 15,2 3 0-15,0-2-128 0,-2 2 192 0,-1 1-64 0,3-3 0 16,-2 3-128-16,-1-4 192 0,-2 2-192 15,0 0 176-15,0 3-176 0,-1 3 160 0,-1 0-16 0,-2 3 0 16,1-1 0-16,0 0 0 0,-3 2 32 0,1 2 0 16,-2 0 0-16,0 2 0 0,0-1 32 0,1 5 16 15,-1-3 0-15,0 5 0 0,0 6-32 0,0-10 0 16,0 10 0-16,0 0 0 0,1-5-192 0,-1 5 176 16,0 0-176-16,0 0 160 0,0 0-160 0,0 0 0 15,0 0 144-15,0 0-144 0,0 0 0 0,0 0 128 16,13 4-128-16,-3 3 0 0,-10-7 0 0,14 12 0 15,0 0 0-15,1-1 128 0,-2-1-128 0,1 4 0 0,-1-2 0 16,-1 2 128-16,4 0-128 0,-1 3 128 0,1 1-128 16,2 1 128-16,0 0-128 0,0 2 128 0,0 4-128 0,-1-3 128 15,0-1-128-15,-1 0 128 0,1 0-128 0,2 0 128 16,-2 0-128-16,-2-2 0 0,-1-1 128 0,-3-1-128 16,1 2 0-16,-1 0 144 0,-2-3-144 0,-1 0 0 15,1 1 160-15,-2-3-160 0,0 0 128 0,0 0-128 16,-3-2 128-16,0-3-128 0,-4-9 128 0,5 10-128 15,-5-10 128-15,6 6-128 0,-6-6 128 0,0 0-128 16,0 0 128-16,0 0-128 0,0 0 128 0,0 0-128 16,0 0 160-16,0 0-160 0,0 0 192 0,0 0-192 15,-2-12 208-15,-2 1-64 0,-1-3-16 0,1 1 0 16,-1 2-128-16,0-2 128 0,-2-1-128 0,0 2 128 16,-1 4-128-16,-1-4 0 0,-1 2 0 0,0-3 128 15,-1 0-128-15,-2 5 0 0,-1-4 0 0,-1 3 0 0,-1-5 0 16,0 3 0-16,-3 1 0 0,2-3 128 0,2-1-128 0,0 3 0 15,-3-2 0-15,4 1 0 0,1 5 0 16,2-3 0-16,1 2 0 0,1-1 0 0,-4 3 0 0,7-1 0 16,1 1 0-16,-2 1 0 0,2 1 0 0,-4-1 0 15,0 2 0-15,0 2 0 0,1-1 0 0,-1 2 0 16,1 0 0-16,0 2 0 0,8-2 0 0,-9 4 0 16,2 1 0-16,0-1 0 0,1 2 0 0,0 2 0 15,6-8 0-15,-9 8 0 0,1 0 0 0,2 0 0 16,0 3 0-16,-1-2 0 0,0 3 0 0,1-3 0 15,-1 1 0-15,-2 3 0 0,0-2 0 0,0 2 0 16,0-1 0-16,-1 1 0 0,-3 4 0 0,1 0 0 0,-1 1 0 16,1 1 0-16,0 0 0 0,-1 6 0 0,-1-1 0 0,0 1 0 15,1-1 0-15,2-1 0 0,1 4 0 0,0 0 0 16,-1 3 0-16,1 1 0 0,0-5 0 16,1 2 0-16,0-4 0 0,3-2 0 0,1-3 0 0,0 0 0 15,2-1 0-15,1-2 0 0,-1 0 0 0,1-2 0 16,2-2-128-16,0-3 128 0,0-9 0 0,1 12 0 15,-1-12 0-15,0 0 0 0,0 0 0 0,0 0 0 16,0 0 0-16,0 0 0 0,0 0 0 0,0 0 0 16,0 0 0-16,0 0 0 0,0 0 0 0,8-7 0 15,-2-2 0-15,-1-2 0 0,0 3 0 0,-1-3 0 16,0 1 0-16,-1-3 0 0,1-1 0 0,0 0 0 16,0 1 0-16,1-4 0 0,1-5 0 0,1 0 0 15,-1 0 0-15,2-5 0 0,1 0 0 0,1-2 0 0,1 0 0 16,-1-3 0-16,1-2 0 0,-4 2 0 15,3-1 0-15,-2-2 0 0,2 0 0 0,-2 3 0 0,1 0 0 16,0 0 0-16,1 5 0 0,-3-3 0 0,0 2 0 0,-1 4 0 16,-1 4 0-16,0 1 0 0,0 1 0 0,2 1 0 15,-2 2 0-15,0 2 0 0,0 5 0 0,1-4 0 16,-3 5 0-16,1-2 0 0,-4 9 0 0,5-8 0 16,-5 8 0-16,6-8 0 0,-6 8 0 0,0 0 0 15,9-3 0-15,-9 3 0 0,13 0 0 0,1 3 0 16,-3 6 0-16,2 0 0 0,1 1 0 0,0 3 0 15,4-3 0-15,-1 7 0 0,0 2 0 0,2 2 0 16,5 4 0-16,0-4 0 0,2 2 0 0,-2 1 0 0,1-1 0 16,1-1 0-16,0-3 0 0,-3 0 0 0,-2 0 0 0,-1 1 0 15,0 2 0-15,-2-3 0 0,-1-1 0 0,-2-1 0 16,-2 1 0-16,2 1 0 0,-5-2 0 16,-1-4 0-16,-1-2 0 0,-1 2 0 0,1-4 0 0,-3 1 0 15,-5-10 0-15,0 0 128 0,0 0-128 0,0 0 0 16,6 5 128-16,-6-5-128 0,0 0 0 0,0 0 128 15,0 0-128-15,0 0 0 0,0 0 144 0,0 0-144 16,0-8 128-16,-1-2-128 0,-3 1 128 0,-1-2-128 16,0 3 0-16,0-3 128 0,-1 1-128 0,2 1 0 15,-6-2 0-15,2 4 128 0,-4-3-128 0,4 2 0 16,-1-2 0-16,-1 1 0 0,-2-5 0 0,1 1 0 16,-1 2 0-16,-1-2 0 0,-1 2 0 0,-1 1 128 15,-1-4-128-15,-1 1 0 0,-1 1 0 0,1 0 0 0,-2 2 0 16,1 1 0-16,-3-5 0 0,1 1 0 0,1 4 0 15,1 0 0-15,-2 1 0 0,3 3 0 0,2-1 0 16,-3 4 0-16,-1 0 0 0,1 2 0 0,2 0 0 16,-1 3 0-16,1 3 0 0,1-1 0 0,2-1 0 15,-2 1 0-15,1 1 0 0,1 0-128 0,1 0 128 0,1 2 0 16,1-2 0-16,1 2 0 0,1-3 0 0,1 0 0 16,-1 4 0-16,2-2-128 0,1 5 128 0,1-3 0 15,-1 3 0-15,1 1 0 0,1 0 0 0,1 1 0 16,-2 1 0-16,-1 0 0 0,2 2 0 0,1 2 0 15,-1 1 0-15,1 0-128 0,-2 0 128 0,0 0 0 16,4 3 0-16,-1 0 0 0,0-2 0 0,-1 5 0 16,1-1 0-16,0 2 0 0,0-1 0 0,-2-1 0 0,0 0 0 15,-2-3 0-15,3-2 0 0,-3 0 0 0,0-2 0 16,0-1 0-16,-1-2 0 0,0-2 0 0,0-2 0 0,1 0 0 16,0 2 0-16,0-4 0 0,-1 0 0 0,1-3 0 15,0 1 0-15,5-7 0 0,-9 6 0 0,0-2 0 16,9-4 0-16,-7 2 0 0,1 0 0 0,6-2 0 15,-7-2 0-15,7 2 0 0,-6-1 0 0,6 1 0 16,-5-4 0-16,5 4 0 0,-5-6 0 0,5 6 0 16,0 0 0-16,-2-9 0 0,1-4 0 0,2 1 0 15,1-1 0-15,1-1 0 0,1 0 0 0,0 0-128 16,1-4 128-16,2 0 0 0,3-2 0 0,-3-2 0 16,3 0 0-16,-2-5 0 0,2 1 0 0,0-3 0 15,6 1 0-15,-2-2 0 0,-2-1 0 0,4 2-128 0,-1-3 128 16,0 0 0-16,0 3 0 0,1 3 0 0,-4-2 0 15,2 3 0-15,-1 5 0 0,-2 1 0 0,1 0 0 0,-1 1 0 16,-2 0 0-16,0 2 0 0,0-1 0 0,0 1 0 16,-1 1 0-16,0 2 0 0,0 3 0 0,-2-1 0 15,1 5 0-15,0 0 0 0,4-1 0 0,-11 7 0 16,12-2 0-16,1 2 0 0,-2 2 0 0,-11-2 0 16,13 8 0-16,1 0-128 0,0 4 128 0,0 0 0 15,1 2 0-15,1 2 0 0,1 2 0 0,3 0 0 16,-1 0 0-16,1 1 0 0,-1-1 0 0,0 2 0 15,-1 3 0-15,1-2 0 0,-3 0 0 0,0-2 0 16,-1 1 0-16,-1 0 0 0,-3 1 0 0,1-3 0 16,-2-3 0-16,-1-1 0 0,0 0 0 0,-2-4 128 15,1-1-128-15,-2-5 0 0,2-1 0 0,-8-3 0 0,0 0 0 16,0 0 128-16,0 0-128 0,9-3 0 0,-5-5 0 0,-2-3 0 16,-3-1-128-16,-2-2-112 0,1-5-16 15,-6-2 0 1,-1-1-1920-16,-1 0-384 0,-1-2-64 0,1 0-11056 15,-4 2-2192-15</inkml:trace>
  <inkml:trace contextRef="#ctx0" brushRef="#br2" timeOffset="-63668.65">28514 15271 2751 0,'-9'4'256'0,"9"-4"-256"16,-10 3 0-16,10-3 0 0,-10 3 3136 0,10-3 592 15,0 0 112-15,0 0 32 0,0 0-2192 0,0 0-432 16,0 0-96-16,0 0 0 0,0 0-544 0,0 0-96 16,0 0-32-16,0 0 0 0,0 0 160 0,0 0 16 15,0 0 16-15,0 0 0 0,0 0 272 0,0 0 48 16,0 0 16-16,0 0 0 0,0 0 144 0,5-8 16 0,1-6 16 0,-1 1 0 16,-1 1-288-16,1-3-64 0,3-3-16 0,1-2 0 15,-1-7-128-15,3-1-32 0,0-3 0 0,3-5 0 16,0-2-96-16,4-3-32 0,2 2 0 0,3-2 0 15,-1 0-112-15,-1 0-32 0,5 0 0 0,-3 3 0 16,2 2 0-16,-3 1 0 0,-3 4 0 0,0 6 0 16,-3 2-32-16,-2 2-16 0,2 7 0 0,-3 2 0 15,-2 7-80-15,-1 1-32 0,0 4 0 0,1 7 0 16,1 4-16-16,-1 4 0 0,-1 3 0 0,2 1 0 16,-2 2-32-16,3 2-16 0,1-1 0 0,-1 3 0 15,-3 2-160-15,1 0 128 0,1-1-128 0,-1-3 128 16,0-1-128-16,1-2 0 0,-1-6 0 0,-1 0 0 0,-2 0 0 0,0-5 0 15,-1-1 0-15,-7-8 0 0,0 0-208 16,11 2-80-16,-11-2-16 0,0 0 0 16,3-7-1584-16,0-5-320 0,-4-2-64 0,-1-2-15568 15</inkml:trace>
  <inkml:trace contextRef="#ctx0" brushRef="#br2" timeOffset="-63029.17">28541 13405 2751 0,'-7'-12'128'0,"3"1"16"0,1 4-144 0,-1-6 0 0,2 2 0 0,2 1 0 16,-1-4 2832-16,0 1 544 0,0 1 96 0,-1 0 32 15,0-4-1584-15,1 5-320 0,1 2-64 0,0-2-16 16,-3 2-256-16,2-1-48 0,1 10-16 0,0 0 0 16,-4-9-160-16,4 9-16 0,0 0-16 0,0 0 0 15,0 0-160-15,0 0-16 0,0 0-16 0,0 0 0 16,0 0-224-16,0 0-32 0,0 0-16 0,0 0 0 15,-3 9-96-15,1 5 0 0,1 2-16 0,1 4 0 16,2 3 32-16,2 5 16 0,1 0 0 0,1 8 0 0,3 5-176 0,1-1-48 16,2 3 0-16,4 3 0 0,2 2 128 15,0 1 0-15,0 4 16 0,3 4 0 0,5-1-64 16,-1 3-16-16,1 6 0 0,-1-4 0 0,-2-2-48 0,1 4-16 16,-2-5 0-16,-2 1 0 0,2-1 0 15,-4 0 0-15,1 1 0 0,-3-2 0 0,-2-3 96 0,0-4 16 16,-1-1 0-16,-1 0 0 0,2 1-128 0,-2-2-32 15,1-1 0-15,-1-1 0 0,1 0 16 0,-3-1 0 16,-1 0 0-16,0-2 0 0,0-2-64 0,0-1-16 16,0-1 0-16,0 1 0 0,0 2-16 0,-1-1 0 15,0-3 0-15,1 1 0 0,0-2 16 0,-2 0 0 0,0 3 0 16,2-4 0-16,2 0-144 0,-1-4 192 0,0 0-192 0,1-2 192 16,0-3-192-16,-2-1 0 0,2 1 144 0,0 1-144 15,-1-2 128-15,0-2-128 0,3-4 128 0,-3-1-128 16,-1-1 144-16,-2-2-144 0,2-2 192 0,-2-3-192 15,-4-3 0-15,-3-8 0 0,0 0 0 0,0 0 0 16,0 0 0-16,0 0 0 0,0 0 0 0,0 0 0 16,-3-16-320-16,-5-3 16 0,-5-1 16 0,2-5 0 31,1 2-1664-31,-1 2-336 0,0-5-64 0,2 6-15952 0</inkml:trace>
  <inkml:trace contextRef="#ctx0" brushRef="#br2" timeOffset="-62425.17">28668 14965 2751 0,'-13'6'128'0,"8"2"16"0,-3 2-144 0,2 2 0 16,-3-1 0-16,0 4 0 0,0 1 3520 0,2 0 656 16,-2-1 144-16,2 1 32 0,1-2-2336 0,1-1-464 0,0 0-80 0,0-3-32 15,-2-1-224-15,7-9-64 0,0 0 0 0,-1 9 0 16,1-9-80-16,0 0-32 0,0 0 0 0,0 0 0 15,0 0-272-15,0 0-64 0,0 0-16 0,0 0 0 16,0 0-96-16,0 0-16 0,9-9 0 0,0-1 0 16,1 1-64-16,-1-5-32 0,-1-2 0 0,0-1 0 15,1 1-48-15,2-5-16 0,0-3 0 0,3-4 0 16,0 2-32-16,2-5 0 0,0 0 0 0,2 0 0 16,3-5-64-16,-1 1 0 0,1-1-16 0,0-2 0 15,0 1 16-15,-2 0 16 0,0 0 0 0,0 2 0 16,-4 0-32-16,0 4-16 0,-1 0 0 0,-1 3 0 0,0 5-128 15,-2 3-32-15,-1 2 0 0,-2 2 0 16,0 3 96-16,-1 4 16 0,1 0 0 0,-8 9 0 0,0 0-32 16,0 0 0-16,0 0 0 0,11 5 0 0,0 1 96 15,-4 3 16-15,1 4 0 0,-1 4 0 0,1 0-160 0,2 5-32 16,0 6 0-16,3-3 0 0,1 5 48 0,1-5 0 16,2 3 0-16,1-5 0 0,-1-1-176 0,-3-2 0 15,2 0 0-15,0-5 128 0,1 1-128 0,1-2 0 16,-4 1 144-16,-2-2-144 0,2-3 0 0,-2 1 0 15,-3-4 0-15,2-1 128 16,0-2-752-16,0-2-144 0,-1-2-16 0,0-2-13168 16,1-5-2624-16</inkml:trace>
  <inkml:trace contextRef="#ctx0" brushRef="#br2" timeOffset="-60428.87">28448 12540 11967 0,'-4'-14'1072'0,"3"10"-864"16,1 4-208-16,0-6 0 0,0-3 1728 0,1 4 288 16,0-4 64-16,0 2 16 0,-1 7-768 0,2-6-160 15,-2 6-16-15,2-11-16 0,0 4-224 0,1 0-32 16,-3 7-16-16,5-7 0 0,-1-2-112 0,1 3-32 16,-1 0 0-16,-4 6 0 0,5-8-160 0,0 3-48 15,-1-4 0-15,0 3 0 0,-4 6-80 0,4-8-32 16,-2-1 0-16,0 3 0 0,-2-6 32 0,-2 7 0 0,2 5 0 0,-2-10 0 15,-1 4-32-15,1-1 0 0,-2 0 0 0,-1 0 0 16,-2 1 48-16,1 1 16 0,0 1 0 0,-2-1 0 16,-1-3-64-16,-1 3-16 0,0 2 0 0,-2-4 0 15,0 0-80-15,0 3-32 0,0-3 0 0,-1 4 0 16,0 0-80-16,0 2-32 0,1 1 0 16,-2 0 0-16,-3-1-160 0,1 2 128 0,-3 4-128 0,1 1 128 15,0 1-128-15,-1-2 0 0,0 1 0 0,1 0 0 16,0 2 0-16,1 2 0 0,-3-2 128 0,3 2-128 15,0 1 0-15,2 0 192 0,1 3-192 0,-1 1 192 16,-3 1-192-16,1 2 160 0,3-4-160 0,2 4 160 16,-2 2-160-16,1-1 0 0,2-1 144 0,2-1-144 0,1-3 128 15,2 3-128-15,1 1 128 0,2 0-128 0,-1 0 0 16,3 1 0-16,-2 1 0 0,3 1 128 0,-1-1-128 16,0 1 0-16,1 5 0 0,0 1 0 0,1-6 0 15,0 5 0-15,3-2 0 0,0 0 128 0,1-4-128 16,0 1 0-16,3-4 0 0,-1 1 0 0,2-5 0 0,1 1 0 15,2 0 0-15,1-4 128 0,-1 1-128 0,4 2 192 16,-1-4-64-16,0 1 0 0,0-3-128 0,3 1 192 16,1-2-64-16,2 0 0 0,0-1-128 0,2-1 192 15,-3-2-64-15,2 0 0 0,1-2 0 0,0-2 0 16,0 1 0-16,0-1 0 0,-1-4 16 0,1 1 16 16,0-1 0-16,1-4 0 0,0 1-160 0,-2-4 192 15,1 2-192-15,0-2 192 0,0-2-192 0,0 0 128 16,-1 1-128-16,1-2 128 0,-1 0 0 0,0 1-128 0,-1-3 192 15,1 1-64-15,-2-1-128 0,0 3 0 0,-2 0 0 16,-2 0 0-16,-4-2 0 0,-2 1 0 0,1 2 0 16,-4 1 0-16,0-2 0 0,-2-1 0 0,-3 1 144 0,-2 1-144 15,0 0 128-15,0-2-128 0,-2 0 128 0,-3 1-128 16,-2 0 128-16,1 0-128 0,-1 2 128 0,-1-1-128 16,0-1 0-16,-2 0 0 0,0-3 0 0,-2 0 128 15,1 0-128-15,-1 2 128 0,-2 0-128 0,0 1 128 16,-1 1-128-16,-1-1 0 0,-1 1 0 0,-1 2 0 15,-1 4 0-15,1-3 0 0,1 4 0 0,-1-3 0 16,-1 1 0-16,-2-1 0 0,4 3 0 0,0 1 0 16,-1-2 0-16,2 4 0 0,-2-2 0 0,1 0 0 15,0 2 0-15,0 3 0 0,1-2 0 0,-3 2 0 16,-1 1 0-16,0 2 0 0,0 2 0 0,-2 1-128 0,-1-1 128 0,2 2 0 16,-1 2 0-16,-1 2 0 0,2-2 0 0,0 2 0 15,3 3 0-15,-1-2 0 0,-1 3 0 16,2 1 0-16,2 1 0 0,-1 0 0 0,1 1 0 0,0-2 0 15,4 0 0-15,-1 3 0 0,0 1 0 0,1 0 0 16,-1-1 0-16,0 0-128 0,0 2 128 0,3-1 0 16,-2 1 0-16,1 1 0 0,2-5 0 0,3 2 0 15,0 0 0-15,2 0 0 0,0-2 0 0,3 3 0 16,-2 2 0-16,3-1 0 0,3-2 0 0,-2 0 0 16,3-1 0-16,1 1-128 0,3-1 128 0,-3-1 0 15,1-1 0-15,3 2 0 0,1-4 0 0,2-1 0 16,0 2 0-16,2-2 0 0,0-3 0 0,2 2 0 0,3-5 0 15,-2 1 0-15,1 0 0 0,1-1 0 0,2-1 0 16,1 0 0-16,-2-3 0 0,4 1 0 16,1 1 0-16,1-2 0 0,-2-1 0 0,-1 1 0 0,2 0 0 0,-2-1 0 15,-2-2 0-15,1-1 0 0,0-2 0 0,-2 0 128 16,3 2-128-16,1-6 0 0,-4-2 0 0,3 0 128 16,-1 1-128-16,2-4 128 0,-1 0-128 0,1 1 128 15,2-5-128-15,-2 0 0 0,-1 1 0 0,1-2 128 16,0 0-128-16,1 1 0 0,-1 0 0 0,-2-2 128 15,-2 0-128-15,-1-1 0 0,-3-1 0 0,-2 1 128 16,-2 0-128-16,-1 0 0 0,-4 3 128 0,1-2-128 16,-4 0 128-16,-3 1-128 0,1 1 128 0,-2 1-128 15,-1-1 0-15,-1-1 128 0,-1 1-128 0,-1 0 0 0,-1 4 0 16,-1-2 0-16,-2-3 0 0,-1 2 128 0,0 1-128 0,-1-1 0 16,-1 1 0-16,-2 0 0 0,0-2 0 15,-1 1 0-15,-1 2 0 0,0 1 128 0,-2 2-128 0,2-1 0 16,-1-1 0-16,0 3 0 0,0-2 0 0,2 1 144 15,-4 3-144-15,1-3 0 0,0 5 0 0,-1-3 0 16,-1 0 0-16,0 4 0 0,-2 0 0 0,1 2 0 16,-2 3 0-16,1 4 0 0,-2 1 0 0,-1 2 0 15,-4 5 0-15,0 0 0 0,-3 1 0 0,2 1 0 16,-1-2 0-16,0-3 0 0,4 4 0 0,0-3 0 16,3 3 0-16,1 1 0 0,-3-2 0 0,3 1 0 15,-1 4 0-15,4-2 0 0,-3 0 0 0,4 0 0 16,3-1 0-16,-2 0 0 0,2 4 0 0,2 1 0 15,3-1 0-15,-1 2 0 0,2-1 0 0,1 3 0 16,3 1 0-16,4 2 0 0,5-2 0 0,5 0 0 16,6 3-144-16,7-2 144 15,4-3-1808-15,10 1-288 0,4-3-48 0</inkml:trace>
  <inkml:trace contextRef="#ctx0" brushRef="#br2" timeOffset="-56939.21">25884 5002 22111 0,'-3'-28'976'0,"3"12"208"0,2-2-944 0,0 2-240 16,-1-2 0-16,1 4 0 0,-2 5 0 0,0 9 128 16,4-9-128-16,-4 9 0 0,0 0 288 0,0 0-32 15,0 14-16-15,-3 9 0 0,-1 6 32 0,-2 8 16 0,-3 6 0 0,-4 8 0 16,-1 4 80-16,-2 8 16 16,-2 6 0-16,-4 8 0 0,-4 6-64 0,-2 3 0 0,0 8 0 0,-4 1 0 15,-5 0-112-15,1 1-16 0,3-1-16 0,5-8 0 16,0-8-176-16,8-4 192 0,2-9-192 0,6-7 192 15,4-6-192-15,3-6 0 0,5-4 144 0,4-5-144 16,3-10 144-16,6-2-144 0,2-10 192 0,4-3-192 31,4-5-848-31,5-7-288 0,3-8-48 0</inkml:trace>
  <inkml:trace contextRef="#ctx0" brushRef="#br2" timeOffset="-55774.59">25350 4937 24879 0,'-24'-40'2208'0,"11"17"-1760"0,0 1-448 0,3 2 0 0,0 2 128 0,4 4-128 15,1 3 128-15,5 11-128 0,0 0 288 0,3-9-32 16,-3 9 0-16,14-9 0 0,2 3-256 0,4 2 0 15,3-3 0-15,6 2 0 0,4 2 0 0,8-3 0 16,8 1 144-16,6 3-144 0,6-1 304 0,4 1-48 16,2-1 0-16,5-1 0 0,3-2-96 0,7 4-32 15,8 0 0-15,3 1 0 0,0-2-128 0,6 0 192 16,5-2-192-16,4 1 192 0,2 0-192 0,-1 0 192 0,-2-4-192 0,2 3 192 16,6 2-16-16,-2-5 0 0,0-1 0 0,4-1 0 15,2 4 16-15,-1-5 16 0,-2 1 0 0,4-1 0 16,3 3-16-16,-1 0 0 0,-4 2 0 0,2 2 0 15,-1-2-32-15,-1 3-16 0,1 2 0 0,-1 1 0 16,-3 0-144-16,1 0 128 0,0 0-128 0,-3-1 128 16,-3-2-128-16,0 2 128 0,0-3-128 0,-3-3 128 15,-6 0-128-15,-1-4 160 0,-2 1-160 0,-5-3 160 16,-1-1-160-16,1-1 128 0,-4-3-128 0,-1 0 128 16,-2-1-128-16,1 3 0 0,-2-1 144 0,1-1-144 15,-3-2 0-15,-3 1 0 0,-4 0 0 0,2 2 128 16,2 2-128-16,-4-2 0 0,-2 0 0 0,-3 1 0 15,-3-1 0-15,-1 1 0 0,0 2 0 0,-2 3 0 16,-1 5 0-16,-6-5 0 0,-3 4 0 0,-1-2 0 16,-1 1 0-16,-5 2 0 0,-5-2 0 0,-19 4 0 15,3 2 0-15,2-2 0 0,3-1 0 0,0 1 0 0,0 0 0 0,-3 3 0 16,-3-3 0-16,20-3 0 0,-11 2 0 0,-7 1 0 16,-4-4 0-16,-5 2 0 0,-4 1 0 0,-1-2 0 15,-3 1 0-15,0 2 0 0,-1-2 0 0,-1 2 0 16,1 1 0-16,0 1 0 0,-2 2 0 0,-1-1 0 15,1 1 0-15,-8 0-128 0,7 1 128 0,2 0 0 16,2 2 0-16,-4-1 0 0,-7-2 0 0,9 5 0 16,-1-1 0-16,-8-4 0 0,7 5 0 0,1 4 0 15,-3-2 0-15,0 4 0 0,0-1 0 0,-2 5 0 16,-1 6 0-16,-2 3 0 0,-1 4 0 0,-3 6 0 16,-3 0 0-16,-2 2 0 0,-3-2 0 0,-3 5 0 0,-3 2 0 0,-2 15 0 15,1 12 0-15,-3 5 0 0,-1 8 0 0,0-8 0 16,1-7 0-16,0 6-128 0,2 5 128 0,-1 8 0 15,2 8 0-15,1-10 0 0,2-8 0 0,1 1 0 16,1-2 0-16,2 4 0 0,3 4 0 0,3-7 0 16,1-9 0-16,4-11 0 0,-2-11 0 0,2-3 0 15,-1-7 0-15,1-2 144 0,-1 0-144 0,-1-2 0 16,-2-3 160-16,3-1-160 0,-4-3 128 0,1-2-128 16,2-4 160-16,-4-3-160 0,2-1 192 0,5-13-192 15,-9 7 208-15,9-7-64 0,-6 1-16 0,-3-1 0 16,0-1 112-16,-2-2 16 0,-3 0 0 0,-2-2 0 15,-3-1-32-15,0 2 0 0,-21-2 0 0,0-1 0 16,3 4-80-16,-2 3-16 0,-3 0 0 0,-10 1 0 16,-7 1 0-16,-4 5-128 0,-5-2 192 0,0 1-64 0,0 3-128 15,-3-1 0-15,1 1 0 0,27-5 0 0,-10 2 0 16,-8 0 0-16,-4-1 128 0,-8 0-128 0,-7-1 0 16,-2 1 0-16,-6-1 0 0,-86 1 128 0,20-2-128 15,16 1 0-15,5-1 0 0,4-1 128 0,3-1-128 16,0-1 0-16,-2-1 144 0,4 2-144 0,7 1 128 0,-1 0-128 15,-4-2 128-15,5 0-128 0,3 1 192 0,-3 0-16 16,-4-2-16-16,4 2 0 0,4 1-32 0,-5 1 0 16,-3 0 0-16,0-3 0 0,3-1 32 0,-3 1 0 15,-3 0 0-15,0 2 0 0,1 1 0 0,2-2 0 16,3 0 0-16,1 1 0 0,2-1 96 0,3 0 0 16,4 0 16-16,0-1 0 0,1-2 16 0,5 1 0 0,3 1 0 15,5-2 0-15,4 1-16 0,-2 0 0 16,4 1 0-16,5 1 0 0,4 3-112 0,4 2-32 0,4 0 0 15,-1 1 0-15,-3 3-128 0,4-1 0 0,3 1 0 16,5 3 0-16,6-3 0 0,6 4 0 0,5 1 0 0,7 0 0 16,1-2 0-16,9 1 0 0,6-1-192 0,8-3 192 31,6 1-1680-31,9 3-224 0,7-1-32 0,12-4-14672 0</inkml:trace>
  <inkml:trace contextRef="#ctx0" brushRef="#br2" timeOffset="-53639.04">3372 2732 19343 0,'-1'-21'1728'0,"1"-1"-1392"0,1 0-336 0,3 5 0 32,1 0-272-32,3 3-128 0,-3 3-32 0,1 2 0 0,1 0 432 0,-7 9 0 0,0 0 192 0,0 0-64 15,0 0-128-15,6-4 0 0,-6 4 0 0,0 0 128 16,0 0-128-16,11 3 128 0,-11-3-128 0,7 7 128 16,-7-7 0-16,6 10 0 0,-6-191 0 0,5 379 0 15,-5-177 0-15,-4 5 16 0,1-2 0 0,-4 3 0 16,-2-3 48-16,-1 6 16 0,-1 3 0 0,-3 4 0 15,-2 1 224-15,1 4 32 0,-1 8 16 0,-6 1 0 16,-1 2 112-16,-2 4 32 0,-1 6 0 0,0 5 0 16,-5 5-240-16,-3 4-32 0,-6 2-16 0,0 5 0 15,-2 0-160-15,1 2-48 0,0 1 0 0,3-1 0 0,1-3-128 16,2-3 0-16,1 1 144 0,1-3-144 16,2-6 128-16,-1-1-128 0,-2-1 160 0,-2-2-160 0,-1-4 0 0,-1 3 128 15,0-3-128-15,4-4 0 0,1-4 0 0,2-1 176 16,5-4-176-16,4-4 160 0,3-7-160 0,5-3 192 15,5-5-192-15,5-5 192 0,3-3-64 0,5-5 0 16,3-5 0-16,5 0 0 0,2-1-128 0,4-1 0 16,3-4 0-16,6-1 0 0,3 0 0 0,5-3 128 15,3-1-128-15,1 0 0 0,6-3 0 0,-2 0 0 16,1 0 128-16,5 1-128 0,0-1 0 0,6 0 192 16,5 0-192-16,6 0 192 0,6-1-192 0,1-2 160 15,-1-3-160-15,5 2 160 0,5-1-160 0,6 1 0 16,5 2 0-16,-2-3 0 0,-2-5 0 0,4 3 128 15,6-2-128-15,3 2 0 0,1-5 0 0,0 2 0 0,-2-3 0 0,5 1 0 16,4-4 128-16,0 2-128 0,-3-2 0 0,2-2 128 16,5-2-128-16,-1-3 0 0,-2 6 144 0,-2 1-144 15,-1 1 128-15,3 1-128 0,5-2 128 16,-5 4-128-16,-2-2 0 0,1 4 128 0,3-1-128 0,-3 2 0 16,-5-3 0-16,2 4 0 0,0-1 0 0,1 3 128 15,1-6-128-15,-1 5 0 0,-4-1 0 0,3 3 0 16,4 3 0-16,-5 2 0 0,-5-4 0 0,3 4 128 15,-2 4-128-15,-2-3 0 0,-1 0 0 0,-5 2 0 16,-3 0 0-16,0 5 0 0,-1-2 0 0,2-2 0 16,1-1 0-16,-2-2 0 0,-2 2 0 0,4-1 0 15,2-2 128-15,-3 0-128 0,-1-5 160 0,0 0-160 16,-4 2 128-16,2 1-128 0,0-1 0 0,-1 2 144 16,-3-3-144-16,-2-1 0 0,-6-1 0 0,-3 3 0 0,2 2 0 15,-1 0 0-15,-1 1 144 0,-5-3-144 0,-8-2 128 0,-2 1-128 16,-1 2 160-16,-4-1-160 0,0 2 128 0,-1 0-128 15,2-3 0-15,-2 1 0 0,-1-1 0 0,-5-1 128 16,-4-5-128-16,-3 3 0 0,-3-2 0 0,-3 2 176 16,-3 1-176-16,-3-2 160 0,-1 3 16 0,-2 0 0 15,-4 0 0-15,0 0 0 0,-4-1-16 0,1-2 0 16,-4 3 0-16,1 0 0 0,1 0-16 0,-1 1 0 16,-2-1 0-16,-1-3 0 0,0-1 48 0,-2 0 0 15,-2-1 0-15,-1-2 0 0,0-5 96 0,-2-1 32 16,-2-2 0-16,1-2 0 0,0-1 32 0,0-1 16 15,-2 3 0-15,1-2 0 0,-2-6-144 0,1-2-32 16,-1-2 0-16,3-4 0 0,3-6-192 0,1-2 176 16,2-3-176-16,3-8 160 0,2-7-160 0,0-2 0 0,3-6 144 15,0-7-144-15,2-2 0 0,-1-8 0 0,4-2 0 0,3-3 0 16,0-2 0-16,2 0 0 0,0-2 0 0,1-1 0 16,1 0 0-16,1 2 0 0,1 3 0 0,-3 1 0 15,-3 2 0-15,-2 1 0 0,0 0 0 0,-5 3 0 16,-1 2 0-16,-4 9 0 0,-4 8 0 0,-6 3 0 15,-5-2 0-15,-3 9 0 0,-4 7 0 0,-1 8 0 16,-5 7 0-16,-1 2 0 0,-3 6 0 0,-1 3 0 16,-4 5 0-16,-1 2 0 0,0 7 0 0,-3 1-128 15,-2 5-64-15,-4 3 0 0,-4 2 0 0,-2 4 0 16,-3 7-144-16,-3-2-48 0,-4 4 0 0,1 1 0 16,-5 2 128-16,0-1 32 0,-2 2 0 0,-1 0 0 15,-5 2-16-15,-2 4 0 0,-2 3 0 0,-7 5 0 16,-11 0 48-16,0 1 16 0,-2-3 0 0,-6 4 0 0,-8 5 176 15,-4-3-160-15,-7-4 160 0,2 5-160 0,-2 4 160 0,-7-2 0 16,-10 1 0-16,-4-4-128 0,5 0 128 0,-9-2 0 16,-7-3 0-16,-6-1 0 0,1 1 0 0,-7-6 0 15,-5-3 0-15,-7 2 0 0,-9-1 0 0,-4 5-192 16,-4-1 32-16,-1-3 0 16,-2 0-1376-16,-4-3-288 0,-4 1-48 15,5 3-10224-15</inkml:trace>
  <inkml:trace contextRef="#ctx0" brushRef="#br2" timeOffset="-51772.18">29116 16147 12895 0,'0'0'576'0,"0"0"112"0,0 0-560 0,0 0-128 0,0 0 0 0,0 0 0 16,0 0 128-16,0 0-128 0,0 0 192 0,0 0-64 15,0 0 128-15,0 0 32 0,0 0 0 0,0 0 0 16,0 0-160-16,0 0-128 0,0 0 192 0,0 0-192 0,0 0 128 16,0 0-128-16,0 0 0 0,0 0 0 0,0 0 0 0,0 0 0 15,0 0 128-15,0 0-128 0,0 0 0 0,0 0 160 16,0 0-160-16,0 0 128 0,0 0-128 0,0 0 0 16,0 0 144-16</inkml:trace>
  <inkml:trace contextRef="#ctx0" brushRef="#br0" timeOffset="116366.9">28749 13815 23039 0,'0'0'2048'0,"-1"-11"-1648"15,-2-1-400-15,3 4 0 16,0 8-1264-16,5-11-336 0,0 4-64 0,4 0 0 0,0 0 1088 0,3 0 208 15,-6 0 48-15,3 4 16 16,-3-5-528-16,1 2-96 0,-2-1-32 0,-5 7 0 16,2-11-704-16,-1 1-128 0,-2 1-48 0,-1-3 0 15,-1 5 960-15,-3-5 192 0,-2 2 48 0,-2-1 0 0,1 3 864 0,-1-3 176 0,0 0 48 0,0 0 0 16,-2-4 848-16,1-2 176 0,-1-1 48 0,0 3 0 16,-1 0-576-16,0 0-112 0,-1 1-32 0,1 0 0 15,2-2-336-15,2 2-64 0,-2-1-16 0,2 2 0 16,1-2 160-16,2-1 32 0,1-2 0 0,0 0 0 15,0 2 80-15,1-2 32 0,-3 3 0 0,1 1 0 16,-3-2-48-16,0 2-16 0,-1-2 0 0,0 1 0 16,0-1-48-16,1 2 0 0,0 2 0 0,0-2 0 15,-1-2 32-15,1 4 0 0,1 1 0 0,2-1 0 16,0-2 80-16,3 4 16 0,-2-2 0 0,1 1 0 0,0 3-64 16,3-1-16-16,-1 2 0 0,-1 0 0 0,3 7-160 0,0 0-16 15,0 0-16-15,0 0 0 0,0 0-112 0,0 0 0 16,0 0-16-16,0 0 0 0,0 0-176 0,0 0-128 15,0 0 192-15,0 0-192 0,5 8 256 0,3 5-64 16,1-6-16-16,1 7 0 0,0 0 16 0,1 5 16 16,1 2 0-16,2 3 0 0,0 4-16 0,4 2 0 15,-2 6 0-15,2 1 0 0,0 1 0 0,1 1 0 16,1 1 0-16,2 4 0 0,-2 1 64 0,0 2 0 16,2-4 0-16,0 3 0 0,2-5-64 0,-3 5 0 15,-3-3 0-15,0 3 0 0,0-3 0 0,0 3-16 16,-1 0 0-16,0-2 0 0,-1-4-16 0,1-3 0 15,-1 0 0-15,0-1 0 0,-2-1-32 0,1 0-128 0,0 2 192 0,0 0-64 16,-1 0-128-16,0 0 160 16,4 0-160-16,0 1 160 0,-3-1-160 0,-1 1 128 0,-1-3-128 0,-2-2 128 15,1-2-128-15,-2 1 160 0,0 2-160 0,0 0 160 16,-1 1-160-16,-1 0 128 0,-1 1-128 0,2-2 128 16,-1 2-128-16,1-6 0 0,-3 1 0 0,3 1 128 15,1-2-128-15,0 3 0 0,1 3 0 0,-2-5 0 16,1-1 0-16,0-4 0 0,-1 5 128 0,0-4-128 15,0-1 0-15,-3 1 0 0,-1 0 0 0,-1-3 128 16,1 2-128-16,0-1 0 0,0 3 0 0,-1-6 0 16,1 3 0-16,-1-1 0 0,-2-1 128 0,2-4-128 15,0 1 0-15,0-1 0 0,1 1 0 0,0 0 0 16,0-3 0-16,0 2 0 0,1-3 128 0,1 0-128 16,-1 1 0-16,2-1 0 0,-2-1 0 0,1-1 0 15,-1 2 0-15,1-2 0 0,0 0 0 0,-1 0 0 0,1-5 0 16,-2 1 0-16,-5-10 0 0,5 11 0 0,-5-11 128 0,0 0-128 15,6 9 0-15,-6-9 128 0,0 0-128 0,0 0 0 16,0 0 144-16,0 0-144 0,0 0 144 0,0 0-144 16,0 0 192-16,0-182-192 0,0 364 192 0,0-191-192 15,-2-4 192-15,-1-2-192 0,-1-3 160 0,-1-2-160 16,-3-2 128-16,0-3-128 0,-3 1 0 0,-1-5 0 16,-4-1 0-16,0-3 0 0,-4-2 0 0,-3-5 0 15,-4-3 0-15,-2 1 0 0,-2-4 0 0,-2 1 0 16,0-5 0-16,1 4 0 0,2 1 0 0,1-8 0 15,1 3 0-15,1-1 0 0,2 0 0 0,3 1 0 16,0-4 128-16,3 2-128 0,0-1 0 0,3 3 0 0,-1-2 0 0,1-1 0 16,-3-1 0-16,2 0 0 0,1 2 0 0,-4 0 0 15,-2 3 0-15,0 3 0 0,-1 0 0 0,-2 3 0 16,-1 0 0-16,0-2 0 0,-2-2-128 0,1 4 128 16,0 1-128-16,1-1 128 0,-1 1-160 0,1-4 160 15,1 2-192-15,5-3 48 0,-2 3 16 0,2 0 0 16,-1 3 128-16,5-1 0 0,1-2-144 0,-1 2 144 15,2 5 0-15,3 0-144 0,-1 0 144 0,2 2 0 16,1-4-128-16,0 9 128 0,2-1 0 0,-2 6 0 16,3-2 0-16,1 3-128 0,-1-1 128 0,1 2 0 15,-1 1 0-15,1 1 0 0,-1-2 0 0,0 2 0 16,1 2 0-16,0 2-128 0,1-1 128 0,2 3 0 16,-2 2 0-16,0 0-160 0,1 3 160 0,-1 2-128 15,0-1 128-15,1 4 0 0,3 5-144 0,0 0 144 0,-3-3 0 0,3 3-176 16,-4-7 176-16,4 7-128 0,0 0 128 0,0 0-192 15,0 0 192-15,0 0-192 16,0 0 192-16,0 0-192 0,1 10 192 0,-1 3-192 0,0-13 192 0,3 15-160 16,0 2 160-16,2 2-160 0,1-1 160 0,0 2 0 15,1 0-144-15,2 5 144 0,2 5-128 0,1 4 128 16,1 3-160-16,2 4 160 0,2 3-144 0,1 1 144 16,2 6-128-16,0 2 128 0,1 3 0 0,1 0 0 15,1 2 0-15,0 0-128 0,-1 0 128 0,2 4 0 16,5-2 0-16,3 2 0 0,4 2 0 0,-1 1 0 15,1-6 0-15,1 3 0 0,2-1 0 0,2 0 0 16,-4 5 0-16,2-7 0 0,-1-1 0 0,-2 0 0 16,-2 0 0-16,3-3 0 0,1 0 0 0,0-1 0 0,0 0 128 15,2 1-128-15,-1 0 0 0,-1-4 128 0,-1-2-128 0,-1-5 0 16,-2 2 192-16,-3-6-48 0,-2 4 0 0,-1-6 0 16,-7-3 16-16,1 1 0 0,-3 2 0 0,-1-1 0 15,-3-3-16-15,-1-1 0 0,-1-3 0 0,-2 0 0 16,-1 1 0-16,-1-2 0 0,0 0 0 0,-3-5 0 15,0-183-16-15,-3 365-128 0,2-185 192 0,-1 0-64 16,-1 0 0-16,-1-1 0 0,-2-1 0 0,0-5 0 16,0 1-128-16,-1-1 160 0,-1 0-160 0,0-2 160 15,1 0-160-15,0 0 128 0,1-12-128 0,0 0 128 16,0 0-128-16,-3 7 0 0,3-7 0 0,0 0 0 16,0 0-240-16,0 0-128 0,0 0-16 0,0 0-12016 15,-5-14-2384-15</inkml:trace>
  <inkml:trace contextRef="#ctx0" brushRef="#br2" timeOffset="174231.04">19430 12875 3679 0,'0'0'320'0,"0"0"-320"0,0 0 0 0,0 0 0 16,0 0 1024-16,0 0 128 0,-7 5 16 0,7-5 16 15,0 0-768-15,0 0-160 0,-9 5-16 0,9-5-16 16,0 0-96-16,0 0-128 0,-9 6 176 0,9-6-176 16,0 0 128-16,0 0-128 0,0 0 0 0,0 0 0 15,0 0 0-15,0 0 0 0,0 0 0 0,-10 0 0 16,10 0 0-16,0 0-272 0,-9-6 48 0,9 6 16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0:52:36.68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1544 16010 16575 0,'0'0'1472'0,"0"0"-1168"16,0 0-304-16,0 0 0 0,0 0 1072 0,0 0 144 15,0 0 48-15,0 0 0 0,0 0-112 0,0 0-32 16,0 0 0-16,0 0 0 0,0 0-336 0,0 0-64 16,12 9-16-16,1-2 0 0,-1 1-16 0,2 3-16 15,0 5 0-15,1 1 0 0,1 2-64 0,2 3-16 16,-1 0 0-16,1 4 0 0,-1 0-80 0,-1 4-32 15,-2 3 0-15,-1-1 0 0,1-3-48 0,-1 1-16 16,-3-6 0-16,-1 2 0 0,-2-4-224 0,0 0-32 16,-1-2-16-16,0-1 0 0,-2-1-144 0,-1-4 160 15,1 0-160-15,-2-3 160 0,-1-1-160 0,-1-1 0 16,0-9 0-16,0 0 0 16,0 0-1568-16,0 0-288 0,0 0-64 0,0 0-12256 0</inkml:trace>
  <inkml:trace contextRef="#ctx0" brushRef="#br0" timeOffset="266.55">1900 15972 26607 0,'0'0'1168'0,"0"0"256"0,0-12-1136 0,0 5-288 0,0 7 0 0,0 0 0 15,0 0 1584-15,-7-3 256 0,-3 4 48 0,-1 2 16 16,0 6-688-16,-2 1-144 0,-3 4-32 0,0 4 0 15,0 2-224-15,-2 4-48 0,-1 7-16 0,0 2 0 16,-1 0-176-16,-2 2-16 0,-3 1-16 0,0 3 0 16,4 2-48-16,-3 4-16 0,-3-6 0 0,0-1 0 15,2 1-240-15,2-2-48 0,0-2-16 0,2-4 0 0,0-3-176 16,3-2 128-16,3-5-128 0,4-2 128 0,2-5-128 0,4-1 0 16,1-6 0-16,4-7 0 15,0 0-1280-15,0 0-128 0,6-7-16 0,8-4-10832 16,3-2-2160-16</inkml:trace>
  <inkml:trace contextRef="#ctx0" brushRef="#br0" timeOffset="531.4">2227 16450 25791 0,'0'0'2304'0,"1"11"-1856"16,-1 2-448-16,0 3 0 0,2 2 976 0,-4 1 112 0,1 3 0 16,-3 3 16-16,0-2 560 0,1 1 96 0,-1 0 32 0,-3 0 0 15,1 2-800-15,-2 1-160 16,1-3-16-16,-2 2-16 0,0-4-288 0,1 0-64 0,2 1-16 0,1-1 0 16,-1-1-288-16,0-3-144 0,4-3 160 0,-1-4-160 15,2 1 0-15,1-1 0 0,0-11 0 0,0 0 0 31,0 0-2576-31,10 3-416 0,-10-3-80 0</inkml:trace>
  <inkml:trace contextRef="#ctx0" brushRef="#br0" timeOffset="917.22">2873 16131 18431 0,'0'0'1632'0,"0"0"-1312"0,-8 0-320 0,8 0 0 16,0 0 1872-16,0 0 304 15,0 0 64-15,0 0 16 0,0 0-528 0,14 0-96 0,3 0-32 0,4 0 0 16,2-4-400-16,5 0-96 0,4 0-16 0,3 2 0 16,4-1-496-16,0-1-96 0,-1-2-32 0,-1 2 0 15,-3 1-272-15,1 2-64 16,-4 0-128-16,0 2 192 15,-6 0-1088-15,-4 5-240 0,-5 2-32 0,-4 0-14672 0</inkml:trace>
  <inkml:trace contextRef="#ctx0" brushRef="#br0" timeOffset="1086.53">2955 16455 26719 0,'0'0'1184'0,"0"0"240"0,0 0-1136 0,12-2-288 15,2-1 0-15,5-1 0 0,2 1 2992 0,5-1 528 16,7 1 128-16,4-2 0 0,6-3-2112 0,3 2-416 15,2-3-96-15,-1 2 0 0,-2-2-512 0,-2 3-80 16,-1 0-32-16,-2-2 0 16,0 3-1104-16,-3 2-240 0,-3 2-32 0,-3 0-18032 15</inkml:trace>
  <inkml:trace contextRef="#ctx0" brushRef="#br0" timeOffset="2463.53">21169 5075 11967 0,'-9'0'1072'0,"-1"0"-864"16,1 0-208-16,-2 1 0 0,2 2 1024 0,1-2 176 15,8-1 16-15,-6 1 16 0,6-1 48 0,0 0 0 16,0 0 0-16,0 0 0 0,0 0-192 0,0 0-16 16,10 1-16-16,5-2 0 0,5-1 32 0,2-5 0 15,5 1 0-15,5-3 0 0,3-1-192 0,7-3-16 16,4 2-16-16,1 2 0 0,-1 2-464 0,1-1-80 15,-1 2-32-15,-4 0 0 0,-5 1-288 0,-4 2 128 0,-3 2-128 0,-6 1 0 16,-6 0-208-16,-5 4-160 0,-13-4-16 16,0 0-16-1,-1 11-2112-15,-6-2-432 0,-8 3-64 0,-3-1-32 0</inkml:trace>
  <inkml:trace contextRef="#ctx0" brushRef="#br0" timeOffset="2630.03">21265 5263 17903 0,'0'0'784'0,"-5"9"176"0,5-9-768 0,-2 11-192 0,5 2 0 0,1-5 0 0,6-1 832 0,4-2 128 16,4-1 32-16,4 0 0 0,6-3 224 0,7-2 64 16,2-2 0-16,6 0 0 0,0 1-448 0,3-5-64 15,-3-1-32-15,-1 0 0 0,0 1-432 0,-4 3-96 16,-4-1-16-16,-3 1 0 16,-4 2-496-16,-3 0-96 0,-3 2-32 0,-3 0-12224 15</inkml:trace>
  <inkml:trace contextRef="#ctx0" brushRef="#br0" timeOffset="3021.92">21593 4740 21183 0,'-12'-14'944'0,"7"6"192"0,5 8-912 0,0-8-224 0,4-2 0 0,1 3 0 16,-5 7 448-16,14-3 64 15,5-4 0-15,3 3 0 0,6 3 192 0,5 0 64 0,4 1 0 0,6 1 0 16,5 2 64-16,-12-1 32 0,3 5 0 0,23 0 0 16,-2 5-160-16,-19-5-48 0,2 5 0 0,1-1 0 15,2 2-16-15,0 3-16 0,-2 4 0 0,-2 2 0 16,-2 3-224-16,-3 1-32 0,-8 3-16 0,-6 5 0 15,-7 0 32-15,-3 3 0 0,-5 0 0 0,-5 1 0 16,-4-3 192-16,-5-2 64 0,-6 2 0 0,-4-2 0 0,-7-4 96 0,-4 0 32 16,-2-2 0-16,-5 1 0 0,-3 1-240 0,-18 10-32 15,4-7-16-15,2-5 0 0,0 1-224 0,4-4-64 16,-1-1 0-16,1 0 0 0,2-5-192 0,6-3 0 16,6-2 0-16,6-2 0 15,6-6-1232-15,9-2-352 0,10-3-64 0,0 0-10304 16,4-14-2064-16</inkml:trace>
  <inkml:trace contextRef="#ctx0" brushRef="#br0" timeOffset="4479.13">23742 4693 13823 0,'0'0'608'0,"0"0"128"0,8-2-592 0,-8 2-144 16,10-8 0-16,-3 3 0 0,-7 5 944 0,9-5 144 15,-1 1 48-15,-8 4 0 0,6-9 80 0,-6 9 32 16,8-6 0-16,-8 6 0 0,0 0 144 0,0 0 16 15,3-10 16-15,-3 10 0 0,0 0-272 0,0 0-48 16,-7-6-16-16,-3 3 0 0,-3 2-384 0,-1 1-96 16,-2 1-16-16,-2 2 0 0,-2 3-144 0,-3 2-48 15,-3-3 0-15,0 3 0 0,-4 3-48 0,-3 3-16 0,-3 1 0 0,0 3 0 16,0 1-144-16,3 2-16 0,3 0-16 16,1 0 0-16,2 0-32 0,7 3-128 0,4-1 192 0,7 1-64 15,3 0-128-15,3-2 160 0,3-2-160 0,6-1 160 16,4-2-160-16,2-2 192 0,4-1-192 0,4-4 192 15,2 1-32-15,4 1 0 0,4-6 0 0,3-2 0 0,1-2-160 16,-1 1 192-16,-3 0-192 0,2-3 192 0,-3 0-192 0,-2 0 0 16,-5-3 0-16,-2 2 0 15,-2-2-1232-15,-3 1-240 0,-2-1-32 0,-3 2-9056 16,-10 1-1792-16</inkml:trace>
  <inkml:trace contextRef="#ctx0" brushRef="#br0" timeOffset="4676.1">23966 5081 6447 0,'0'0'272'0,"0"0"80"0,0 10-352 0,-4 2 0 15,1 3 0-15,0 3 0 0,-4 2 5792 0,-2 3 1088 16,-1 2 224-16,-1 2 32 0,-2 2-4832 0,2-2-960 16,-2 4-192-16,-1-2-32 0,-3-3-624 0,2 4-128 15,0-5-32-15,3 2 0 0,0-6-160 0,0-2-48 16,5 1 0-16,0-5 0 0,2-6-288 0,5-9-64 15,-2 11-16-15,2-11 0 16,0 0-2256-16,0 0-464 0</inkml:trace>
  <inkml:trace contextRef="#ctx0" brushRef="#br0" timeOffset="5128.33">24421 4762 14223 0,'0'0'624'0,"0"0"144"0,0 0-624 0,0 0-144 16,0 0 0-16,0 0 0 0,0 0 1376 0,0 0 240 15,0 0 48-15,10 1 16 0,0-1 16 0,-1-1 0 16,1 0 0-16,4 0 0 0,3-2-528 0,2-1-96 16,2 0-32-16,4 2 0 0,0 1-368 0,0-2-80 15,2-1-16-15,0 0 0 0,0 2-304 0,-1-1-64 16,0 1-16-16,-3 2 0 0,-3 0-192 0,-4 2 0 0,-2 3 0 16,-5 3 0-1,-4-2-2544-15,-5 5-496 0</inkml:trace>
  <inkml:trace contextRef="#ctx0" brushRef="#br0" timeOffset="5277.33">24454 5019 21535 0,'0'0'960'0,"0"0"192"0,0 0-928 0,13 1-224 0,-2 2 0 0,4-3 0 15,4-3 1568-15,4 1 272 0,3-1 48 0,2 2 16 16,0-2-1040-16,1-1-208 0,3-1-32 0,-1 3-16 16,2-3-160-16,0 1-16 0,1 0-16 0,-4 0 0 0,-2 0-416 0,-3 2 0 15,0-1 0-15,-4 1-9424 16,-2-1-1968-16</inkml:trace>
  <inkml:trace contextRef="#ctx0" brushRef="#br0" timeOffset="5632.92">25780 4251 21183 0,'2'-16'1888'0,"-2"16"-1504"16,4-7-384-16,-4 7 0 0,0 0 1232 0,0 0 176 0,5-4 48 0,-5 4 0 15,1 7-208-15,-1 5-32 0,-1 5-16 0,-3 2 0 16,0 1-208-16,-2 6-32 0,-1 6-16 0,-1 4 0 15,0 8-112-15,-1 0-32 0,-2 4 0 0,2-2 0 16,-1 3-224-16,1-4-32 0,0-3-16 0,0-1 0 16,0 1-272-16,2-5-64 0,-1-3-16 0,2-3 0 15,-1-3-176-15,2-3 192 0,-2 0-192 0,1-3 192 16,3-4-1408 0,1-3-256-16,2-4-64 0</inkml:trace>
  <inkml:trace contextRef="#ctx0" brushRef="#br0" timeOffset="6237.9">26677 4742 19343 0,'0'0'1728'0,"0"0"-1392"0,10-12-336 0,0 5 0 0,2-1 768 0,1 4 96 16,-2 3 16-16,0 4 0 0,1-2 192 0,1 6 32 15,1 2 16-15,-2 5 0 0,0 0-176 0,2 4-48 16,-2 1 0-16,-3 4 0 0,2 6-192 0,-5 2-64 16,-1 3 0-16,-3 2 0 0,-3-2-128 0,-4 2-48 15,0 0 0-15,-5 3 0 0,-4-4 32 0,-1-1 0 16,-3-2 0-16,-1 0 0 0,-3-5-176 0,-2-1-16 15,-3-5-16-15,-1-2 0 0,2-1-128 0,0-2-32 16,2-3 0-16,2-4 0 0,3-2-384 0,5-3-64 16,3-3-32-16,3-6 0 15,3-6-2592-15,3-7-512 0,2-14-96 0,5-1-32 0</inkml:trace>
  <inkml:trace contextRef="#ctx0" brushRef="#br0" timeOffset="6691.18">28308 4307 11967 0,'4'-14'1072'0,"-2"8"-864"0,-2 6-208 0,4-7 0 0,-3-3 2208 0,-1 3 400 15,-1 1 80-15,-4 1 0 0,-5 4-928 0,-4 4-192 16,-3 2-32-16,-2 0-16 0,-4 6-560 0,-3 2-128 16,-4 4 0-16,-1 2-16 0,-2 0-224 0,1 6-32 15,-2-1-16-15,2 5 0 0,0 1-32 0,1 1 0 16,4 1 0-16,2 0 0 0,6-3-176 0,4-1-32 15,1-4-16-15,5 2 0 0,4-3-96 0,4 1-32 16,3 1 0-16,3-6 0 0,4-2-32 0,4-2 0 16,2-2 0-16,3-2 0 0,1-1-128 0,4-3 0 15,-1-2 0-15,1-1 0 16,-2-2-1952-16,2-2-272 0,-3-4-48 0</inkml:trace>
  <inkml:trace contextRef="#ctx0" brushRef="#br0" timeOffset="7022.72">28415 4758 25791 0,'0'0'2304'0,"0"0"-1856"0,0 0-448 0,7 3 0 0,2-2 1504 0,0 0 208 0,0 3 32 0,0 1 16 15,0 2-672-15,-2-1-128 0,1 2-16 0,-3-2-16 0,0 3-544 0,-2 1-96 16,-3 3-32-16,-3-2 0 0,-3 3-64 0,-3 3 0 15,-2 0-16-15,-3 0 0 16,-3 0 176-16,1 0 32 0,-1 0 16 0,2-2 0 0,1-3 48 0,2-1 0 16,3-2 0-16,4 0 0 0,4 0-32 0,1 0 0 15,0-9 0-15,8 5 0 0,4 1 0 0,6-2 0 16,4-2 0-16,3-2 0 0,3 0-160 0,3 0-48 16,0 0 0-16,3-1 0 0,0 0-208 0,-1 0 128 15,-1-2-128-15,-1-1 0 0,-4 2 0 0,-1-1-128 16,-1-1-16-16,-3 2 0 15,-6-1-2336-15,-2 1-464 0,-2 0-80 16</inkml:trace>
  <inkml:trace contextRef="#ctx0" brushRef="#br0" timeOffset="7473.01">29279 4476 13823 0,'0'0'608'0,"0"0"128"0,0 0-592 0,0 0-144 16,0 0 0-16,0 0 0 0,0 0 2608 0,0 0 480 15,9 0 112-15,6 0 0 0,6 1-1216 0,3-2-240 0,1-1-48 0,4-1-16 16,3-1-704-16,1 2-144 0,2-1-16 0,0 1-16 15,2-5-336-15,0 1-64 0,1 2-16 0,-2 3 0 16,-3 0-224-16,-2 1-160 0,0 0 192 0,-4 0-192 16,-5 0 0-16,-5 1 0 0,-3-1-240 0,-6 4 80 31,-8-4-2128-31,-8 10-416 0,-7-1-96 0</inkml:trace>
  <inkml:trace contextRef="#ctx0" brushRef="#br0" timeOffset="7624.02">29399 4714 14735 0,'-13'9'640'0,"13"-9"160"0,-5 6-640 0,4 2-160 0,1-1 0 0,3 0 0 0,5 2 2880 0,2-3 528 15,4 4 112-15,4-5 32 0,3-1-1440 0,1-1-272 16,4-3-64-16,1 0-16 0,4 1-736 0,5-2-128 16,-1-2-48-16,3-1 0 0,2 4-336 0,-1-2-80 15,1-1-16-15,-4-2 0 0,-1 0-416 0,-5 0 0 16,-2-3 0-16,-2 3 0 16,-4 3-1664-16,-1-2-400 0,-3-4-96 0</inkml:trace>
  <inkml:trace contextRef="#ctx0" brushRef="#br0" timeOffset="8154.59">31368 4077 23951 0,'0'0'2128'0,"3"-8"-1696"0,-3 8-432 0,4-7 0 16,-3-3 768-16,-1 4 64 0,0 6 0 0,-6-3 16 16,-3 1 80-16,-5 2 16 0,-4 4 0 0,-4 1 0 15,-6 4-400-15,-3 1-80 0,-2 6-16 0,-3 4 0 0,-3 2 112 0,-2 7 16 16,-1 4 0-16,0 5 0 0,-2 3-160 0,1 7-32 15,2 5 0-15,4 3 0 0,4 0-128 16,8-1-48-16,8-4 0 0,7 0 0 0,2-3 144 16,11-6 32-16,5-3 0 0,6-3 0 0,6-2 384 15,7-1 96-15,7-6 16 0,3-2 0 0,1-8-64 0,4-6-16 16,4-2 0-16,-1-4 0 0,1-5-48 16,1-5-16-16,1-4 0 0,1-4 0 0,-1-4-160 0,-1-6-48 15,-2-4 0-15,-3-6 0 0,-3-5-16 0,-2-9 0 16,-3-6 0-16,-3-6 0 0,-6-6-208 0,-7 7-48 15,-8 4-16-15,-6 5 0 0,-7 4-240 0,-7 3 0 16,-8 3 0-16,-5 7 0 0,-5 3 0 0,-7 2 0 16,-6 2 0-16,-3 5-160 15,-2 2-896-15,0 5-176 0,6 5-48 0,1 3-12960 16,3 5-2592-16</inkml:trace>
  <inkml:trace contextRef="#ctx0" brushRef="#br0" timeOffset="12349.87">21699 2188 3679 0,'0'0'320'0,"0"0"-320"15,0 0 0-15,0 0 0 0,0 0 1712 0,0 0 272 0,0 0 48 0,0 0 16 16,0 0-1024-16,0 0-208 0,0 0-48 0,0 0 0 15,0 0 0-15,-7 0-16 0,7 0 0 16,0 0 0-16,-7 5-160 0,7-5-16 0,0 0-16 0,-6 13 0 16,1-3 16-16,2 3 16 0,2 0 0 0,0 1 0 15,0 2-208-15,-1-1-64 0,2 6 0 0,0-4 0 16,0-1 0-16,3 0 0 0,1 2 0 0,1-1 0 0,-3-1 16 16,3-1 0-16,0 1 0 0,1-1 0 0,-1 0 112 15,2-1 32-15,3-1 0 0,-1-1 0 16,-1-3-48-16,1 3-16 0,0-6 0 0,1 4 0 0,1 1-64 0,2-3-16 15,0 0 0-15,-1 1 0 0,2-3-80 0,0 2-32 16,0-3 0-16,4-1 0 0,0 1-16 0,2 0 0 16,-1-2 0-16,1-2 0 0,-1 1 48 0,0 0 0 15,-2-4 0-15,3 1 0 0,0 0-32 0,-1-2 0 16,1-1 0-16,1-2 0 0,-2 0 32 0,2-3 0 16,0 1 0-16,0-3 0 0,1 2-48 0,2-3 0 15,-2 2 0-15,2-1 0 0,1-1-64 0,1 1-16 16,0-3 0-16,1 0 0 0,-2 1-128 0,2 3 0 15,0 0 144-15,-2 1-144 0,-3-2 128 0,-1 2-128 16,1-3 128-16,-2 2-128 0,1 0 144 0,-1-4-144 16,-1 0 192-16,-1 3-192 0,-3-2 192 0,2 3-64 15,0 2 0-15,-3-5-128 0,2-1 160 0,0 3-160 16,2-2 128-16,-3 6-128 0,1-2 128 0,-2 1-128 0,1-3 0 0,-3 4 128 16,4 1-128-16,-2 0 128 15,-2-2-128-15,2-2 128 0,2 0-128 0,-1 1 0 16,-1 0 144-16,1 0-144 0,2-3 128 0,-1 5-128 15,-1-2 128-15,-1 1-128 0,0 1 0 0,-1-1 144 0,-1 3-144 0,0-3 0 16,2 1 0-16,0 0 0 0,0-3 0 0,0 1 0 16,1-2 128-16,1-1-128 0,-1 2 0 0,-4 1 0 0,1 0 0 15,1-3 0-15,-1 0 0 0,2 2 0 16,0 0 128-16,1 2-128 0,1-3 0 0,-4 2 0 0,2-4 0 16,-1 2 0-16,0-1 128 0,0 1-128 0,-1 3 0 0,1-2 0 15,-2 3 128-15,1-4-128 0,-1 5 0 0,1-4 0 16,-1 2 128-16,1-1-128 0,-1 4 0 0,2 0 0 15,1-3 0-15,1 3 0 0,0 3 0 0,1-2 0 16,-2-1 0-16,1 2 0 0,0 1 0 0,2 1 0 16,-1-2 0-16,1 1 0 0,-3-2 0 0,1 2 0 15,0 4 0-15,0-4 0 0,-1 0 0 0,2-1 0 16,-2 1 0-16,1 1 0 0,0-1 0 0,3 2 0 16,-2-1 0-16,2 1 0 0,0 0 128 0,1 1-128 15,0 2 0-15,-1-2 0 0,0 2 0 0,-1 0 0 16,0 3 0-16,0-1 0 0,-2 0 0 0,1 2 0 15,0 0 0-15,1 3 0 0,-1-3 128 0,-1 4-128 16,0-4 0-16,-1 3 0 0,0-2 128 0,-1 4-128 16,0-2 0-16,-1 2 0 0,0-1 0 0,2 1 0 15,0 4 0-15,0 0 0 0,0 1 128 0,-2-1-128 16,1 1 0-16,0-1 0 0,-1 2 0 0,1-4 0 16,-1 1 128-16,4 6-128 0,-2-1 0 0,-5-7 0 0,0 1 0 15,0 1 0-15,0 1 0 0,0 0 0 0,-1-2 0 0,3 1 0 16,-4-2 160-16,5 2-160 15,-2 0 128-15,0-2-128 0,0 1 128 0,2-2-128 0,0 5 128 0,2-2-128 16,0 0 176-16,3-1-48 0,-1 0-128 0,2 0 192 16,3-2-16-16,-1-2-16 0,1 3 0 0,1-3 0 15,-2 1 16-15,2 2 0 0,0-3 0 0,1 2 0 16,1-1-16-16,1-3 0 0,1-1 0 0,-2 2 0 16,-1-2-32-16,-1 1 0 0,0-2 0 0,1-1 0 0,0 1-128 15,1-2 0-15,0 0 144 0,0 1-144 0,0 0 128 16,2-1-128-16,-1-1 160 0,1 1-160 0,0 0 128 0,0-1-128 15,-1-2 0-15,1 0 144 0,-1 0-144 0,0-1 128 16,1-1-128-16,-1 0 128 0,2-2-128 0,1 0 128 16,0 0-128-16,-1 0 128 0,1 1-128 0,-2-1 0 15,1 1 0-15,0-1 128 0,1-2-128 0,-2 1 0 16,1 2 0-16,-2-2 128 0,0-1-128 0,-3 1 0 16,0 0 0-16,0 0 128 0,-3-3-128 0,0 0 0 15,0 2 0-15,-1-2 128 0,-2-1-128 0,1 1 0 16,-1-4 0-16,2 4 128 0,-4 0-128 0,1 1 0 15,2-3 0-15,1 2 0 0,-2-6 128 0,2 0-128 16,-2 2 0-16,2-3 128 0,5-4-128 0,-5 6 0 16,2 2 0-16,1-2 128 0,-2-1-128 0,0 1 0 15,0 0 0-15,0 0 0 0,-3 2 0 0,6-5 0 16,-4-3 128-16,-7 5-128 0,2-1 0 0,1 0 0 16,1-1 0-16,-2-1 128 0,3-1-128 0,0-1 0 0,-1-1 0 15,5-10 128-15,-1 2-128 0,0-2 0 0,-1 1 0 16,-1-1 0-16,-2-2 0 0,2 3 128 0,-3-2-128 15,-1 4 0-15,0 1 0 0,0 3 0 0,0 1 128 0,-3-3-128 16,0 1 0-16,0 0 0 0,0-1 0 16,2 0 0-16,-3 1 0 0,0-4 0 0,-2 2 128 0,1-3-128 15,-2 1 0-15,-1-4 0 0,-1 3 0 0,-1-2 0 16,-1-1 0-16,1 3 0 0,-3-1 128 0,-3 3-128 16,2-1 0-16,-4 3 0 0,-2-2 0 0,0 1 0 15,-2-4 0-15,-1 2 0 0,0-2 128 0,-3 1-128 0,-1 0 0 16,0-3 0-16,0 0 0 0,0 1 0 0,0-1 0 15,1 0 0-15,-1 3 0 0,0-2 0 0,0 0 0 0,0 4 0 16,3 0 0-16,-6 2 0 0,1 2 0 0,-2 1 0 16,-1-5 0-16,0 4 0 0,-1-1 0 0,-2 0-144 15,-2 1 144-15,0 2 0 0,-4 1-192 0,2 0 192 16,-3 0-192-16,7 2 192 0,-3-1-160 0,-2 0 160 16,-1 1-128-16,-1-2 128 0,0 2-160 0,1 2 160 15,1-2-192-15,3 3 192 0,-3 3-144 0,2-2 144 16,-1 2 0-16,-5-3-144 0,0 0 144 0,3 0 0 15,0 2 0-15,2 3-128 0,1-1 128 0,0 1 0 16,-2 4 0-16,1-4-128 0,-1 4 128 0,7-1 0 16,-3 1 0-16,2 0-128 0,-2 4 128 0,1-3 0 15,0 0 0-15,-1 1 0 0,2 1 0 0,0-1-128 16,1 3 128-16,-2-1 0 0,1 1 0 0,-2-3 0 16,0 1 0-16,-8 1-128 0,2-3 128 0,0 1 0 15,0 0 0-15,-1 1 0 0,1 1 0 0,0 1 0 16,0-1 0-16,-1 1 0 0,0 1 0 0,7 0 0 0,-1-1 0 15,1 3-128-15,0-1 128 0,0 1 0 0,0 2 0 16,1-3 0-16,-3 1 0 0,-6-2 0 0,0 2 0 0,2-1-128 16,0 1 128-16,-2 1 0 0,1-2 0 0,-2 1 0 15,0-2 0-15,0 3 0 0,0-2 0 0,2 4 0 0,-1-1 0 16,2-2 0-16,0 4 0 0,1 0 0 16,0-2 0-16,0 3 0 0,-1-3 0 0,-2-1 0 0,1 0 0 0,-3 1 0 15,-4-1 0-15,-1-2 0 16,0 3 0-16,-2 3 0 0,1-3 0 0,-1 1 0 0,4 5 0 15,-1-5 0-15,2 4 0 0,2-1 0 0,2 2 0 16,5-3 0-16,-2 2 0 0,-1 2-128 0,-3-2 128 16,0 4 0-16,1 2 0 0,-1 0 0 0,-1 0 0 0,-8 4 0 15,4 0 0-15,2-1 0 0,0 1 0 0,2 0 0 16,0 1 0-16,1-1-128 0,2 0 128 0,-1-2 0 16,0-3 0-16,0 1 0 0,-3-2 0 0,2 1 0 15,0-1 0-15,2 1 0 0,1-2 0 0,1 1 0 16,1 1 0-16,1 0-128 0,0 2 128 0,-2-1 0 15,1 0 0-15,0 0-128 0,1-1 128 0,-1 1 0 16,0-1 0-16,1 1 0 0,0-2 0 0,-2 0 0 16,-1 2 0-16,0-1 0 0,-2 0 0 0,2 2 0 15,0-5 0-15,1 1 0 0,0 1 0 0,0 1 0 16,0 2 0-16,1-2 0 0,2 0 0 0,2 1 0 0,-2 1 0 16,0 0-128-16,0-2 128 0,1 0 0 15,1 1 0-15,0-1 0 0,1-4 0 0,1 2 0 0,-2 0 0 16,1-1 0-16,1 0 0 0,-2 2 0 0,0 0 0 15,1-1 0-15,1 1 0 0,0 1 0 0,2 0 0 0,0 3-128 16,1-2 128-16,-8 7 0 0,2 3 0 16,3-2 0-16,4-4 0 0,0 1 0 0,0-2 0 0,2-2 0 15,3 1 0-15,-1 0 0 0,0 0 0 0,0 2 0 16,2-1 0-16,-2 1 0 0,-1-2 0 0,4 0 0 16,-1-3 0-16,-1 2-128 0,1-1 128 0,-1 2 0 15,1 0 0-15,2 0 0 0,0 0 0 0,1-2 0 0,1-1 0 16,2 2 0-16,1 1 0 0,-1 2 0 0,1 2 0 15,0 0 0-15,3 1 0 0,-3-2 0 16,3 0 0-16,0 0 0 0,-1-2 0 0,4-1-128 0,0-3 128 0,2-1 0 16,0 1 0-16,0 0 0 0,-2 3 0 0,3 1 0 15,0-1 0-15,0-3 0 0,0-3 0 16,2 0 0-16,0 2 0 0,1-4 0 0,1 1 0 0,0-2 0 16,2 1 0-16,1 1 0 0,-1-3 0 0,1 2 0 15,-2-4 128-15,0 2-128 0,-10-8 0 0,10 10 0 16,-1 2 0-16,-9-12 128 0,0 0-128 0,10 6 0 15,-10-6 0-15,10 7 0 0,-10-7 0 0,0 0 128 16,13 6-128-16,-13-6 0 0,0 0 0 0,13 1 0 16,-13-1 0-16,0 0 0 15,11 4-960-15,-11-4-272 0,12 10-48 0,-2-1-10080 16,-3 2-2016-16</inkml:trace>
  <inkml:trace contextRef="#ctx0" brushRef="#br0" timeOffset="13794.42">4957 15818 17503 0,'0'0'768'0,"0"0"176"0,5-8-752 0,-5 8-192 16,3-11 0-16,0 3 0 0,-3 8 1728 0,0 0 304 15,0 0 64-15,0 0 16 0,-6-10-352 0,6 10-64 16,-8-6-16-16,-4 4 0 0,-1 4-544 0,-3 3-112 15,-2 5-32-15,-4 1 0 0,-2 6-464 0,-1 2-80 16,-1 5-32-16,-3 0 0 0,-4 7 96 0,1 1 0 0,2 1 16 0,-3 8 0 16,-1 0-48-16,-1 6-16 0,2 2 0 0,4 8 0 15,4 1-160-15,3 2-48 0,5-3 0 0,5 3 0 16,4-2-256-16,6-4 0 0,7-6 128 0,5-7-128 16,5-6 0-16,7-3 0 0,4-8 0 0,9-6 0 15,2-5 256-15,6-8-64 0,5-3-16 0,4-5 0 16,0-5 256-16,4-6 48 0,5-4 16 0,1-2 0 0,2-4 48 15,-2-4 16-15,-3-7 0 0,-5 0 0 0,-5-2 48 16,-5-1 16-16,-3-4 0 0,-4-1 0 0,-4-7 0 0,-6 2 0 16,-6 1 0-16,-6-4 0 0,-8-1-48 0,-7-2 0 15,-4 0 0-15,-5 3 0 0,-2 6-272 0,-6 5-64 16,-3 5-16-16,-3 6 0 0,-3 1-224 0,-2 7 0 16,-5 4 0-16,-1 8 0 15,-3 2-1200-15,0 4-176 0,1 4-32 0,2 3-13312 16,5 2-2672-16</inkml:trace>
  <inkml:trace contextRef="#ctx0" brushRef="#br0" timeOffset="18169">20596 1031 7935 0,'0'0'352'0,"0"0"80"0,0 0-432 0,0 0 0 16,0 0 0-16,0 0 0 0,1 11 752 0,-1-11 64 16,0 0 16-16,0 0 0 0,-1 6-128 0,0 3 0 15,-2-3-16-15,-1 1 0 0,4-7-48 0,-6 7-16 16,-2 0 0-16,-2 2 0 0,-2-4-48 0,-6 0 0 16,-3-2 0-16,1 4 0 0,-4-2-112 0,-3-1-16 15,-5 0-16-15,-1-1 0 0,-2 0-112 0,-2-1 0 0,-1 0-16 16,-2 0 0-16,2 2-80 0,0 0-16 0,3-3 0 0,0 0 0 15,5 1-48-15,0-2-16 0,8-2 0 0,4 2 0 16,3-1-16-16,3 0 0 0,4-3 0 16,8 4 0-16,0 0 32 0,0 0 0 0,0 0 0 0,0 0 0 15,11-2-160-15,0-1 192 0,2 2-192 16,0-1 192-16,1 2-192 0,-1 0 128 0,0 2-128 0,-1 3 128 0,-2 4-128 16,0-2 0-16,-1 5 144 0,-3 0-144 15,-1 1 0-15,-1 4 0 0,-1 2 0 0,-2 0 0 0,-1 2 0 0,-1 4 144 16,-2 3-144-16,-5 16 0 0,-2 6 192 15,0-3-64-15,-1 2 0 0,-2 3-128 0,-2 3 208 16,0-3-64-16,-2-1-16 0,0-1 0 0,1-1-128 0,-2 8 192 16,0 3-192-16,-1-3 192 0,-1-1-192 0,-2 0 0 15,-1 1 144-15,-1-3-144 0,1-5 0 0,1 3 0 16,0 2 0-16,4-2 0 0,0-4 0 0,3-5 128 16,2-1-128-16,3-5 0 0,3-2 0 0,-1-4 0 15,0 0 0-15,2-2 128 0,0-4-128 0,2 1 0 16,-1-5 0-16,2 0 0 0,1-3 0 0,2-1 0 15,3-1 0-15,3-2 0 0,-1-3 0 0,4 2 144 16,-1 1-144-16,4-5 160 0,2 0 128 0,2-4 32 16,2 1 0-16,1 2 0 0,0-3-48 0,2 1 0 15,-1 0 0-15,4-3 0 0,2 1-144 0,-1 0-128 16,-2-3 144-16,2 1-144 0,2 1 144 0,0 1-144 16,-1-2 128-16,-2-2-128 0,1-2 0 0,-1 2-144 15,-3-4 0-15,0-1 0 16,-3 0-1712-16,-1 0-320 0,-1-4-80 0,-5-1-16 0</inkml:trace>
  <inkml:trace contextRef="#ctx0" brushRef="#br0" timeOffset="18533.75">20641 1268 6447 0,'0'0'272'0,"0"0"80"0,0 0-352 0,0 0 0 16,0 0 0-16,0 0 0 0,0 0 768 0,0 0 96 15,0 0 16-15,5 8 0 0,-5-8-96 0,5 8-16 16,-1 3 0-16,-1 0 0 0,-3 0-80 0,2 5-32 16,-2 0 0-16,1 3 0 0,1 2-16 0,3 8-16 15,1-5 0-15,0-1 0 0,2 0-416 0,-1-2-80 16,0-2 0-16,0 1-128 0,1-3 192 0,1 0-64 16,-2-3 0-16,2-1-128 0,-1 1 192 0,1 1-192 15,0-1 192-15,0-5-192 0,-1-2 0 0,1-2 0 16,1-1-160-16,1 1-5152 15,0-2-1040-15</inkml:trace>
  <inkml:trace contextRef="#ctx0" brushRef="#br0" timeOffset="18786.48">20928 1264 6447 0,'0'0'576'15,"0"0"-576"-15,0 0 0 0,0 0 0 0,7 3 1712 16,-7-3 224-16,6 7 48 0,-1 0 16 16,-4 3-1264-16,-2-1-256 0,-1 3-48 0,-4 1-16 0,0 0-128 0,-3 2-32 15,-3 3 0-15,-7 10 0 0,0-5 112 0,1 1 16 16,-2 0 0-16,1-2 0 0,1-2-208 0,2-1-48 16,0-2 0-16,2-2 0 0,2 1-128 0,0-3 0 15,2-3 0-15,1 2 0 0,-1-3 0 0,10-9-176 16,0 0 48-16,0 0-7712 0</inkml:trace>
  <inkml:trace contextRef="#ctx0" brushRef="#br0" timeOffset="18967.28">21004 1494 5519 0,'0'0'240'0,"0"0"64"0,-8 12-304 0,5-1 0 16,-2 2 0-16,-2 2 0 0,0 3 2192 0,-2 2 384 0,-2 0 80 15,1 2 16-15,0 2-1808 0,3-2-352 16,-5-2-80-16,6-1-16 0,-1-1-256 0,2 0-160 16,1 0 192-16,3-1-192 0,1-1 0 0,0-1 0 0,1-2 0 15,2-4 0-15</inkml:trace>
  <inkml:trace contextRef="#ctx0" brushRef="#br0" timeOffset="19361.64">20259 2469 10127 0,'0'0'896'0,"0"0"-704"15,0 0-192-15,0 0 0 0,0 0 896 0,0 0 160 16,4 8 32-16,0-1 0 0,-4-7-816 0,6 12-144 15,1 3-128-15,0 2 144 0,2 0 176 0,1 0 16 16,-1-2 16-16,1 3 0 0,2 1-96 0,-3 1-32 16,0-1 0-16,-1 2 0 0,1-3-224 0,-2-3 144 0,0-1-144 0,0-3 128 15,-1 2-128-15,0 0 0 0,-1-3 144 0,1-1-144 16,-6-9-192-16,0 0-96 0,0 0-32 0</inkml:trace>
  <inkml:trace contextRef="#ctx0" brushRef="#br0" timeOffset="19558.02">20480 2436 11055 0,'0'0'976'0,"-11"4"-784"16,-2 3-192-16,-2 7 0 0,-4 2 944 0,-3 3 144 16,-1 1 16-16,1 0 16 0,-1 3-656 0,0-1-128 15,-1-3-16-15,1 1-16 0,1 1-176 0,3-1-128 16,0 2 192-16,2-2-192 0,1-1 128 0,3-1-128 15,4-3 0-15,3-2 0 0,2-1-192 0,3-1-80 16,1-11-32-16</inkml:trace>
  <inkml:trace contextRef="#ctx0" brushRef="#br0" timeOffset="19927.06">20558 2711 7359 0,'0'0'656'0,"0"0"-528"16,5 11-128-16,1-6 0 0,-6-5 1280 0,0 0 208 16,0 0 48-16,5 12 16 0,1-4-672 0,-3 3-144 0,-3-11-32 15,2 10 0-15,-2 1-128 0,-2 2-48 0,0-3 0 0,-3 3 0 16,-2 2-16-16,-4 0 0 16,-3-1 0-16,-3 0 0 0,-2 0-80 0,0 0-32 0,-2-4 0 0,3 1 0 15,4-4 160-15,2 2 16 0,2-5 16 0,3 2 0 16,7-6-96-16,0 0-32 0,0 0 0 0,0 0 0 15,15 7 112-15,4-5 32 0,6-1 0 0,5-2 0 16,5-1-256-16,5-5-48 0,0 2-16 0,1-1 0 0,-2-4-288 16,-2 3 160-16,-1-2-160 0,-3 3 128 15,-4 0-128-15,-2-3 0 0,-2 4-192 0,-3-3 192 16,-3 0-1808-16,-1 3-240 0,-2-4-64 0,-1-1-8032 16</inkml:trace>
  <inkml:trace contextRef="#ctx0" brushRef="#br0" timeOffset="20546.14">21075 1104 4607 0,'18'-11'400'0,"-8"4"-400"15,2 1 0-15,0 1 0 0,2-3 1152 0,-1 3 128 16,1-4 48-16,0 3 0 0,-1 2-496 0,-3-1-112 0,1-2-16 0,0 2 0 16,-3 0 128-16,1-1 0 0,0 2 16 0,-1 2 0 15,-1-2-272-15,1-3-48 0,-2 1-16 0,3 4 0 16,-1-1-48-16,0 0-16 0,-2 1 0 0,-6 2 0 15,9-1-160-15,-2 2-32 0,0 3-16 0,2 0 0 0,-2-2-112 0,1 3 0 16,1 3-128-16,-1-2 192 16,-1 6-192-16,1-1 176 0,-4 3-176 0,-1 4 160 15,1 2-16-15,-1 4 0 0,-2 2 0 0,2 3 0 0,-3-1 112 16,1 5 32-16,1 4 0 0,0 20 0 0,-1-1 32 0,-2 2 0 16,-2 0 0-16,1 0 0 0,-6 7-128 0,0-4-32 15,-1 0 0-15,-5 1 0 0,-3 6-160 0,-1-1 0 16,0-5 144-16,0 2-144 0,6-4 144 0,0 1-144 15,1 0 192-15,3-2-192 0,0 4 0 0,2-6 0 16,0-3 0-16,2 0 0 0,3-5 160 0,-2-3-32 16,3-1 0-16,0-7 0 0,0-1 16 0,-1-1 0 15,0 1 0-15,-2 0 0 0,-1-1-16 0,0-2 0 16,1-1 0-16,-4 1 0 0,2-6 96 0,1 0 16 16,2-3 0-16,-1 1 0 0,-1-3-64 0,3 0-16 15,1-1 0-15,-1-2 0 0,-2-2 96 0,1 0 0 16,-1-2 16-16,-1-3 0 0,-2-2 48 0,-3 1 16 15,-2-6 0-15,-3 2 0 0,-3 1 208 0,-4-2 32 16,-7 2 16-16,-3-4 0 0,-3 0-224 0,-4 0-48 16,-3-3-16-16,-1-2 0 0,-1-3-176 0,2 1-128 15,3 2 144-15,2-3-144 0,3-5 0 0,7 1 0 0,4-2 0 0,7 0 0 32,5 1-2000-32,6-3-496 0</inkml:trace>
  <inkml:trace contextRef="#ctx0" brushRef="#br0" timeOffset="27877.44">7608 11777 11967 0,'0'0'1072'0,"0"0"-864"16,0 0-208-16,0 0 0 0,0-4 1632 0,0 4 288 15,0 0 48-15,0 0 16 0,0 0-608 0,0 0-112 16,0 0-32-16,5-4 0 0,4-3-432 0,1 3-96 16,0 3 0-16,5 1-16 0,1 1-32 0,1 2 0 15,5 0 0-15,2 1 0 0,1 1 64 0,3 5 16 0,2-1 0 0,0 5 0 16,-1 0-144-16,1 2-16 0,-2-4-16 0,-2 5 0 16,0 2-192-16,-5 1-48 0,0 3 0 0,-5 0 0 15,-2-1 0-15,-4 0-16 0,-2 4 0 0,-3-2 0 16,-2 1 128-16,-5 0 16 0,-1 3 16 0,-5-4 0 15,-5 1 80-15,-1 3 16 0,-2-4 0 0,-2 4 0 16,-5-1 16-16,-2 1 0 0,-3-4 0 0,-2 1 0 16,0-2-256-16,-3-2-32 0,0 0-16 0,2-2 0 15,5-1-272-15,1-3 128 0,4 1-128 0,2-4 0 16,2-5 0-16,5-2-144 0,1-1-16 0,4-7 0 16,2-1-2016-16,3-1-384 0,6-8-96 0</inkml:trace>
  <inkml:trace contextRef="#ctx0" brushRef="#br0" timeOffset="28195.85">8988 11583 17503 0,'0'-16'768'0,"0"9"176"0,0 0-752 0,1-3-192 16,2 3 0-16,-2-1 0 0,-1 8 2720 0,0 0 512 16,0 0 96-16,0 0 32 0,-6 4-1952 0,-3 2-400 15,-2 7-80-15,-3 3-16 0,-4 7-208 0,-1 1-32 16,-2 8-16-16,0 4 0 0,-2 6 48 0,1 3 0 16,3 1 0-16,1 5 0 0,1 5-272 0,3 1-48 0,1-1-16 0,3 1 0 15,2-2-224-15,4 0-144 0,4-4 192 0,3-7-192 16,2 0 160-16,1-7-160 0,3-1 128 0,3-4-128 15,2-4 0-15,2-3 0 0,1-6 0 0,0-2 0 16,1-5-1088 0,-4-3-208-16,0-7-48 0,-2-2-9568 0,-3-9-1920 0</inkml:trace>
  <inkml:trace contextRef="#ctx0" brushRef="#br0" timeOffset="28356.85">8433 11980 18431 0,'0'0'1632'0,"10"-5"-1312"15,4-1-320-15,5 4 0 0,5-1 3056 0,9 3 528 16,4 0 128-16,6 0 0 0,7 1-2304 0,3-1-480 16,8-1-96-16,1 0 0 0,2-6-368 0,2 4-64 15,1 0-16-15,5 3 0 16,-2 0-960-16,-1 0-192 0,-1-1-32 0</inkml:trace>
  <inkml:trace contextRef="#ctx0" brushRef="#br0" timeOffset="29194.1">3194 9085 8287 0,'0'0'368'0,"0"0"80"0,-5 4-448 0,5-4 0 0,0 0 0 0,0 0 0 0,0 0 2304 0,0 0 384 16,0 0 80-16,3-10 16 15,-3-2-1472-15,5-4-288 0,3-6-64 0,2-3-16 0,1 2-304 0,3-6-64 16,1-3-16-16,1 0 0 0,0-1 16 0,2-3 0 15,0 2 0-15,2-2 0 0,2 2 0 0,2 0 0 16,-1 2 0-16,0 7 0 0,-1-1-64 0,1 6-16 16,-1 0 0-16,-2 6 0 0,-2 5-176 0,-3 0-16 15,-1 4-16-15,-1 5 0 0,-2 7-160 0,0 1-128 16,-1 7 192-16,0 3-192 0,0 1 0 0,0 6 0 16,0 6 0-16,-1 3 0 0,0 2 128 0,1 1-128 15,1 2 0-15,-4 2 0 0,1-2 0 0,1-3 0 16,-2-2 0-16,2-3 0 0,0-2 144 0,0-5-144 15,0 1 0-15,2-3 144 0,-2-5-272 0,3-3-64 16,-2-4-16-16,1-1-8944 16,1-6-1792-16</inkml:trace>
  <inkml:trace contextRef="#ctx0" brushRef="#br0" timeOffset="29502.34">3695 8005 6447 0,'0'0'576'0,"-5"-4"-576"0,1 0 0 0,0-2 0 0,4 6 2832 0,0 0 464 16,0 0 96-16,0 0 0 0,0 0-1824 0,0 0-368 15,0 0-80-15,3 9-16 0,2-1-336 0,0 3-64 16,2 1 0-16,1 1-16 0,1 5-144 0,3 2-32 16,0 0 0-16,1 2 0 0,0-3-272 0,1 3-64 15,1 2-16-15,0-4 0 0,-2-1-160 0,-1 0 0 16,-1 0 0-16,-1-1 0 0,0-1-272 0,-1-6-96 16,-1-1-16-16,-2 1-7552 15,1-5-1536-15</inkml:trace>
  <inkml:trace contextRef="#ctx0" brushRef="#br0" timeOffset="29735.84">4042 7836 28559 0,'0'0'2544'0,"0"0"-2032"15,0 0-512-15,0 0 0 16,0 0-768-16,-5 14-256 0,-1 1-64 0,1 0 0 0,-3 2 1840 0,-3 4 352 0,-3 6 80 15,-3 2 16-15,-1 2-576 0,-1 2-112 0,0 1-32 16,0-1 0-16,1 0-288 0,-2 0-48 16,0-2-16-16,2-1 0 0,0 3-128 0,4-5 0 0,0-1 0 0,-4 3-176 31,4-7-464-31,4-4-80 0,2-6-32 0,3-5 0 0,5-8-1888 16,0 0-384-16</inkml:trace>
  <inkml:trace contextRef="#ctx0" brushRef="#br0" timeOffset="30020.23">4343 8080 23439 0,'0'0'1024'0,"0"0"240"0,4 8-1008 0,-1 4-256 0,-2-2 0 0,-1 4 0 0,-5 3 1088 0,-1 0 160 16,-2 2 32-16,-2 3 16 0,-4 1-208 0,-1 2-32 16,-1 0-16-16,1 1 0 0,0-2-192 0,-3 1-32 15,4-3-16-15,4-1 0 0,4-3-256 0,3-3-48 16,2-3-16-16,5-1 0 0,3-5 0 0,3-1 0 15,3-4 0-15,2-6 0 0,6-2 16 0,-1-5 0 16,3-3 0-16,-2 0 0 0,1-2-240 0,-3-1-32 16,-1-1-16-16,-2-1 0 0,-4 1 192 0,-4 1 48 15,-1 0 0-15,-3 2 0 0,-3 3-160 0,-2 0-32 16,-4 4 0-16,-5 1 0 0,-4 4-256 0,-2 1-144 16,0 3 16-16,-12 4 0 15,1 4-2416-15,3 2-464 0</inkml:trace>
  <inkml:trace contextRef="#ctx0" brushRef="#br0" timeOffset="33770.87">1005 12195 7359 0,'2'-15'320'0,"-1"9"80"0,-1 6-400 0,0 0 0 16,0-8 0-16,1 2 0 0,3-4 1600 0,-1 3 256 16,0 0 32-16,1-1 16 0,0-2-1328 0,2 2-256 0,0-2-48 0,-1 2-16 15,-2 2 64-15,0-3 0 16,-1 1 0-16,0 1 0 0,-2 7 304 0,0 0 64 16,-5-5 16-16,-2 2 0 0,0-1 192 0,-2 1 64 15,-1 1 0-15,1 4 0 0,0-5-80 0,0 3-16 0,1 1 0 0,1 2 0 16,0 1-144-16,7-4-16 15,-5 1-16-15,5-1 0 0,-5 4-240 0,5-4-32 16,0 0-16-16,0 0 0 0,3 7-32 0,2 2-16 0,1-1 0 0,4 1 0 16,4-5 64-16,5 1 16 0,4 0 0 0,3-1 0 15,3-2 16-15,6-2 0 0,7 0 0 0,5 0 0 16,7 1-64-16,3-1-16 0,4 0 0 0,3-1 0 16,3 0-160-16,3 0-16 0,1-1-16 0,4 1 0 15,3 0-176-15,2-2 128 0,1 1-128 0,35-1 128 16,-11 2-128-16,-4 1 160 0,-3 1-160 0,-1-1 160 15,0 4-32-15,2-3 0 0,-1 2 0 0,2-1 0 0,3 3 64 16,0 0 0-16,0 1 0 0,3-4 0 0,1 2-48 0,-2-3 0 16,4 0 0-16,-1 2 0 0,-1 0-144 15,3 0 128-15,-2-1-128 0,0 0 128 0,-3 1-128 16,1-1 160-16,0 0-160 0,-1 0 160 0,0-1-160 0,1 1 192 16,-3-2-192-16,2 0 192 0,-2 1-192 0,-2-1 128 15,-4-1-128-15,-1-1 128 0,-2 0-128 0,-3-1 0 16,-2 1 0-16,-2-3 0 0,-5 0 0 0,-3 2 0 15,-4 0 128-15,-1 2-128 0,-2 0 0 0,1 1 0 16,-6-1 144-16,1-3-144 0,-6-1 0 0,-4 2 128 16,-4 6-128-16,-2 1 0 0,-4-2 0 0,-3 1 144 15,-6-2-144-15,2 1 0 0,-4 1 128 0,-4 0-128 16,1 2 0-16,-15-3 0 0,1 1 0 0,-1-2 0 16,-2 0 128-16,1 2-128 0,-7-4 0 0,-1 1 160 15,-2 0-160-15,-8 0 128 0,0 0 0 0,0 0-128 16,0 0 192-16,0 0-64 0,0 0 64 0,-9-3 0 15,-2 2 0-15,-6-1 0 0,-5 1-192 0,-4 0 0 16,-6 0 144-16,-1-1-144 0,-5-1 0 0,-3 0 0 0,-3 0 0 0,-3 1 128 16,-4 1-128-16,-4-2 0 0,-5 2 0 15,-4 0 128-15,-8-3-128 0,0 1 176 16,-9-1-176-16,-5 3 192 0,-4 0-192 0,-5 0 192 16,-4-1-192-16,-6 1 192 0,-1-3-192 0,-6 2 128 0,-5-1-128 0,-1 1 128 15,-1 0-128-15,1-1 0 0,-3-3 0 0,1 4 0 16,-4 1 176-16,1-1-48 0,-1 0-128 0,-5 1 192 15,-1 1-192-15,0 0 0 0,-1 0 128 0,-4 0-128 16,-4-3 0-16,-2 2 128 0,-1 2-128 0,0 2 0 16,-2-2 144-16,-1 1-144 0,0 1 128 0,1-1-128 0,2 6 144 0,3-3-144 15,6-2 160-15,5 4-160 0,6 0 0 16,7 2 0-16,7-3 0 0,8 2 0 0,6-1 0 0,9-2 0 16,7 2 144-16,8 0-144 0,5-3 0 0,7 1 128 15,6 0-128-15,6-2 0 0,5-1 0 16,8 0 0-16,4-2 128 0,6 1-128 0,5 0 0 0,4 0 0 15,4-1 0-15,10 0 0 0,0 0 0 0,0 0 0 16,9 2 0-16,6-2 0 0,3-2 0 0,7 2 0 16,10 2 0-16,5-2 0 0,9 0 0 0,8-2 0 15,5 0 128-15,12-1-128 0,7 3 0 0,8-2 0 16,7-5 0-16,8 2 0 0,8 2 0 0,7-5 0 16,6-1 0-16,8 3 0 0,7-1-128 0,2 1 128 15,3-4 0-15,4 2 0 0,7 4 0 0,3-3 0 16,0 0 0-16,6 2 0 0,3-1 0 0,4 3 0 15,2 2 0-15,3 1 0 0,-3-1 0 0,1 1 0 16,2 2 0-16,0 1 0 0,-3-3 0 0,-1 2 0 16,-4 4 0-16,-2-3 0 0,-1-1 0 0,-4 0 0 15,-3 1 0-15,-6-1 0 0,-6 3 0 0,-3-1 0 16,-6 0 0-16,-5 0 128 0,-7-3-128 0,-10 3 0 0,-5 1 0 0,-7-4 0 16,-3-1 128-16,-10 0-128 0,-9 1 0 15,-6 1 128-15,-8 3-128 0,-9 0 128 0,-7-4-128 0,-7 2 128 16,-7 1-128-16,-9 1 0 0,-6-2 144 0,-7-1-144 15,-4-1 0-15,-12-1 144 0,0 0-144 0,0 0 0 16,-12 4 192-16,-8-2-192 0,-9 0 192 0,-22-1-192 16,-9-1 192-16,-8-3-64 0,-11 0 0 0,-5-3-128 15,-4 1 160-15,-5 0-160 0,-5 0 128 0,23 3-128 16,-14-2 160-16,-10 1-160 0,-5-2 192 0,-8 4-192 0,-3 0 176 0,-6-2-176 16,-5-2 160-16,-4 4-160 0,-2 1 128 15,-5 0-128-15,-4-3 0 0,-7 2 144 0,-6 2-144 0,-4 3 0 16,-5 1 0-16,-5-1 0 0,-3-2 0 0,-5 4 0 15,-3 0 0-15,-3-1 0 0,-2 1 0 0,-2 2 0 16,1-2 0-16,3 5 0 0,4-3 128 0,9 4-128 16,9-2 0-16,8 0 128 0,7-1 0 0,9 1 0 15,8 3 0-15,7-4 0 0,6 1-128 0,10-2 0 16,8 2 0-16,-28 1 0 0,25-1 0 0,16 1 0 16,14-4 128-16,14 0-128 0,11-2 0 0,14-3 0 15,4-1 0-15,10 1 0 0,7-2 0 0,10 0 0 16,0 0 0-16,12 2 0 0,7 1-192 0,10-3 192 15,9-1-192-15,10-2 192 0,10-1-160 0,10-2 160 16,10-1 0-16,12 4-144 0,9-5 144 0,12 3 0 16,6 1 0-16,12-2 0 0,7-4 0 0,7 3 0 15,3 0 0-15,9 2 0 0,8-2 0 0,2 0 0 16,4 2 0-16,1-1 0 0,7 3 0 0,0 0 0 0,1 1 0 0,1-1 0 16,1 2 0-16,-2-1 0 0,0 0 0 15,-4-2 0-15,-3 2 0 0,-1-1 0 0,-3 0 0 16,-2 2 0-16,-2 1 0 0,-3 0 0 0,-5 4 0 0,-6-1 0 15,-7-1 0-15,-5 3 0 0,0 2 0 0,-11-1 0 16,-10 2 0-16,-7-3 0 0,-10 2 0 0,-5 0 0 0,-6 0 0 0,-9 2 0 16,-9-4 0-16,-12 3 0 0,-7-3 0 0,-9-1 0 15,-9 1 0-15,-7 1 0 0,-9-2 0 0,-4 1 0 16,-13-5 0-16,0 0 0 0,0 0 0 0,-18 6 128 16,-7-3-128-16,-13-2 128 0,-7 2-128 0,-13-3 144 15,-15-2-144-15,-7 0 160 0,-7-3-160 0,-6-2 0 16,-8 2 144-16,-9-2-144 0,-12 0 0 0,-2 2 0 15,-5-5 0-15,-6 5 128 0,-6 0-128 0,-4 1 0 16,-5-1 0-16,-4 3 0 0,-1 0 0 0,-5 1 0 16,-4 0 0-16,-2 1 128 0,-6 1-128 0,-2 2 0 15,-3-1 0-15,-6 2 0 0,-1-2 0 0,-4 4 144 16,-4-3-144-16,0 2 0 0,0 6 0 0,-3-5 0 16,-2-1 0-16,8 4 0 0,6 2 0 0,5-2 0 0,8-2 0 0,8 2 0 15,10-2 128-15,9 3-128 0,9-3 192 0,10 0-192 16,11-3 144-16,9 1-144 0,7-1 0 0,12 1 144 15,9-1-144-15,11-3 0 0,9-2 0 0,10 3 0 16,8 2 0-16,9-2 0 0,9-4 0 0,7 1 0 16,13 1 0-16,0 0 0 0,0 0 0 0,23-4 0 15,11-1-176-15,11-3-64 0,10 2-16 0,15-3 0 16,13 0 256-16,12-2-176 0,11-4 176 0,11 1-160 16,9-2 160-16,11 1 0 0,9 1-144 0,12 0 144 15,6 1 0-15,10 0 0 0,5-1-144 0,7 1 144 16,6 3 0-16,6 1 0 0,7 4-128 0,3 1 128 0,2-5 0 15,3 3 0-15,2 1 0 0,2-1 0 0,3 4 0 16,-5-1 0-16,-3 0 0 0,-2 0 0 0,-1-3 0 16,-6 2 0-16,-7 3 0 0,-9 1 0 0,-9 0 0 0,-7 0 0 15,-4 0 0-15,-12 2 0 0,-10 1 0 0,-8 0 0 16,-6 0 0-16,-15 0 0 16,-15 3 0-16,-13 2 0 0,-10-5 0 0,-14 2 0 0,-10 0 0 0,-15 3 0 15,-12-3 0-15,-11 3 0 0,-16-8 0 0,0 0 0 16,-15 5 0-16,-14-3 0 0,-16 2 0 0,-11-1 0 15,-15-3 0-15,-15-3 0 0,-13-2 0 0,-13 1 0 16,-5-2 0-16,-10-2 0 0,-10-2 0 0,-6 1 0 16,-4-1 128-16,-8 3-128 0,-7-2 128 0,-9 1-128 15,-5 3 176-15,-4-4-176 0,-3 1 144 0,-7-2-144 16,-4 3 0-16,-5 0 144 0,-3 3-144 0,-2 1 0 16,-5-1 0-16,3 0 128 0,-1 1-128 0,1 2 0 0,0 0 0 0,2 1 0 15,0-1 0-15,11 3 160 0,9 5-160 0,7-4 160 16,5-1-160-16,15 1 192 0,11 1-192 0,13 4 192 15,11-3-192-15,13 4 0 0,10-3 0 0,14 1 0 16,11 0 0-16,14-3 0 0,13 1 0 0,14-1 128 16,10 1-128-16,13-2-176 0,10-3 48 0,13 0 0 15,14-2-96-15,12 0-16 0,16-3 0 0,15 0 0 16,12-1 240-16,17-2-176 0,16-1 176 0,11-2-160 16,8 4 160-16,14-5 0 0,11 1 0 0,8 0-128 15,8-1 128-15,9 2 0 0,9-3-144 0,4 2 144 16,1 1 0-16,3-3 0 0,3 5 0 0,0-2 0 15,1 5 0-15,0-3 0 0,-1 2 128 0,-5 4-128 16,-8-2 128-16,-5 4-128 0,-8 2 128 0,-8 1-128 16,-7-1 0-16,-16 0 0 0,-8 0 0 0,-16 1 0 15,-7 0 0-15,-13 0 0 0,-13 0 0 0,-10 0 0 0,-9 0 0 0,-13-1 0 16,-15 2 0-16,-11 0 0 0,-11-1 0 16,-7 0 128-16,-14-3-128 0,0 0 0 0,-14 4 128 0,-11 1-128 15,-12-1 128-15,-14-4-128 0,-10 0 176 0,-10-1-48 16,-9-2-128-16,-12 1 192 0,-12-1-192 0,-9-1 144 15,-8-1-144-15,-11 0 128 0,-6 4-128 0,-9-5 160 16,-6 1-160-16,-9-1 160 0,-6 0-160 0,-8 4 192 16,-7 0-192-16,-6 0 192 0,-8-3-192 0,-3-4 0 15,-4 4 0-15,1 1 0 0,-3 0 0 0,4 3 0 0,0 0 128 16,7 1-128-16,5 5 0 0,8-3 0 0,4 1 0 16,6 1 0-16,6 4 0 0,9 0 0 0,9 2 128 15,9-3-128-15,9-1 0 0,15 0 0 0,9-2 0 0,16 0 0 16,11 1 0-16,16 1 0 0,12-2 0 0,13 0 0 15,11 0 0-15,10 1 0 0,17-5 0 0,0 0 0 16,14 2-272-16,13-2 16 0,14-1 0 0,15 0 0 16,16 1 96-16,17-1 32 0,15-3 0 0,12 1 0 15,12 2 128-15,15-2 0 0,9 0 0 0,14-1-128 16,12 1 128-16,7 2 0 0,6 0 128 0,10-2-128 16,7 1 0-16,8 0 0 0,5 5 0 0,6-3 0 15,1-1 0-15,2 1 0 0,2 2-160 0,2 1 160 16,-2-1 0-16,-3 2 0 0,-3 0 0 0,-7 0 0 15,-7 7 0-15,-11-3 0 0,-10 1 0 0,-9 0 0 16,-8 2 0-16,-14-2 0 0,-15 5 128 0,-12 0-128 16,-11-1 0-16,-11-5 0 0,-17 4 128 0,-14-3-128 0,-15 2 0 15,-14-4 0-15,-13 0 0 0,-14-2 0 0,-9-2 160 0,-15-3-160 16,0 0 160-16,-20 1-160 0,-13-2 288 0,-21 0-32 16,-17-1-16-16,-15-3 0 0,-13-5-112 0,-14 0-128 15,-11 0 176-15,-14-2-176 0,-10 0 160 0,-14-2-160 16,-8 0 128-16,-7 1-128 0,-8 3 128 0,-3-4-128 15,-4 1 0-15,-6 3 128 0,-7-2-128 0,-3 6 128 16,-6-3-128-16,-3 4 128 0,-3-4-128 0,-4 3 128 16,-3 1-128-16,-2 0 128 0,1 1-128 0,5 1 0 15,1 1 0-15,6 2 0 0,5 1 0 0,13 4 0 16,11 1 0-16,14 0 0 0,12 0 0 0,15 2 0 16,15-2 0-16,11 0 0 0,12 1 0 0,15-2 0 15,15 5 0-15,13-4 0 0,13-2 0 0,14 0 0 0,11 0 0 0,12-2 0 16,15-2-288-16,0 0 64 0,19 3 16 0,14-1 0 15,14 0-48-15,15-2 0 0,13 0 0 0,20-2 0 16,13 0 256-16,16-3-144 0,10-2 144 0,13 1-128 16,13-3 128-16,13 1 0 0,10 2-144 0,9 0 144 15,6 6 0-15,9-4 0 0,8 0 0 0,6 2 0 16,3 2 0-16,3 1 0 0,3 0 0 0,3 0 0 16,1 3 0-16,0 4 0 0,-4-2 0 0,-5 3 0 15,-8 0 0-15,-4 5 0 0,-9 2 0 0,-9 1 0 16,-10-2 0-16,-7 3 0 0,-7-1 0 0,-15 0 0 15,-16 2 0-15,-9 0 0 0,-7 2 0 0,-14-2 0 16,-15 0 0-16,-14-4 0 0,-12-5 0 0,-16 2 0 0,-12-3 0 16,-13 1 0-16,-10-5 0 0,-18-5 0 15,0 0 0-15,-21 8 0 0,-9-6 0 0,-18-2 0 0,-17-1 128 0,-18-4-128 16,-17-2 192-16,-13 1-64 0,-12-5-128 0,-16-1 128 16,-14-1-128-16,-12 0 128 0,-7-4-128 15,-6-1 0-15,-3 2 144 0,-9 0-144 0,-7 1 128 0,-3 2-128 16,-4 1 160-16,-3 2-160 0,-5 2 192 0,-5 5-64 15,0 1-128-15,-4 2 192 0,-1 1-192 0,4 0 128 16,2 3-128-16,8 3 0 0,8 3 128 0,4-1-128 16,10 1 0-16,13 3 0 0,14-2 0 0,12 2 0 15,12 3 0-15,14 1 0 0,12-1 0 0,17 1 0 16,14-6 0-16,14 2 0 0,9 1 0 0,17-4-208 16,11 3 64-16,13-3 16 15,9-6-1056-15,7-4-208 0,23 4-32 0,13-4-12208 0,12-3-2448 16</inkml:trace>
  <inkml:trace contextRef="#ctx0" brushRef="#br1" timeOffset="38992.18">19663 11677 22111 0,'-18'-9'976'0,"11"6"208"0,-2 2-944 0,0 0-240 16,4-1 0-16,-2 1 0 0,7 1 1088 0,0 0 160 15,0 0 32-15,0 0 16 0,0 0-464 0,0 0-112 16,7 3-16-16,4-1 0 0,1 3 48 0,5 2 0 16,6-2 0-16,4 0 0 0,3 4 0 0,6-2 0 15,3 6 0-15,3-3 0 0,7 3-176 0,-1 1-16 16,0 4-16-16,1 0 0 0,-2 1 32 0,-2 2 0 16,-3 3 0-16,-3 2 0 0,-5-1-208 0,-4 3-48 0,-6-2 0 15,-4 2 0-15,-8 1-16 0,-4-1-16 0,-7 4 0 16,-5-2 0-16,-3-1 144 0,-9 3 16 0,-1 1 16 0,-4 1 0 15,-5-2-32-15,-4 0-16 0,-5 1 0 0,-1 0 0 16,1 0-208-16,0-1-32 0,-4-4-16 0,2 0 0 16,3-1-160-16,2-2 0 0,-1-3 144 0,5-3-144 15,5 0 0-15,4-4-208 0,5-6 16 0,3 1 16 16,11-10-1840-16,0 0-368 0,8-11-80 0,10-6-14720 16</inkml:trace>
  <inkml:trace contextRef="#ctx0" brushRef="#br1" timeOffset="39329.83">21271 11607 31679 0,'-4'-15'704'0,"4"15"128"0,0 0 48 0,-2-9 0 0,-1 1-704 0,-1 3-176 15,-1 0 0-15,-1 2 0 0,-3 5 688 0,-1 3 96 16,-3 0 32-16,0 6 0 0,-1 3 0 0,-1 5 0 16,-3 4 0-16,-1 4 0 0,-2 6-96 0,-1 6-16 15,-1 7 0-15,2 1 0 0,0 6-192 0,2 2-64 16,3 1 0-16,0 0 0 0,2 0-160 0,4 0-32 16,3 1-16-16,2 0 0 0,2 0-240 0,4-8 176 15,4-4-176-15,3-4 160 0,1 0-160 0,4-6 128 16,1-2-128-16,1-3 128 0,1-10-128 0,1-2 0 0,-1-2 0 15,6-3-176 1,-3-9-1344-16,-4-5-272 0,-2-6-48 0,-5-2-9744 0,-3-7-1936 0</inkml:trace>
  <inkml:trace contextRef="#ctx0" brushRef="#br1" timeOffset="39471.12">20629 12151 32255 0,'-11'-7'2864'0,"11"7"-2288"0,0-7-576 0,5 0 0 0,1 5 816 0,7-1 48 16,6 1 16-16,5 1 0 0,5 1-512 0,9 0-112 15,7-3 0-15,7 2-16 0,4-1 144 0,4 0 16 16,1-6 16-16,2-1 0 0,5 4-208 0,2 0-32 16,1 0-16-16,-1-1 0 15,-3-1-1696-15,-3-3-320 0,-10 1-80 0</inkml:trace>
  <inkml:trace contextRef="#ctx0" brushRef="#br1" timeOffset="40216.12">15745 9072 10127 0,'-7'4'896'0,"-2"4"-704"15,-1-3-192-15,-2 0 0 0,1 4 1632 0,-2-3 288 16,-2 1 64-16,0 0 16 0,1-1-384 0,1 2-80 16,0-3 0-16,2 0-16 0,-1-1-48 0,3 0-16 15,1-7 0-15,2 1 0 0,3-2 32 0,3-1 16 16,0-5 0-16,2 0 0 0,5-4-512 0,1-4-96 16,0-4-32-16,4-2 0 0,4 0-272 0,3-2-48 15,1-3-16-15,2-3 0 0,0-3-96 0,1-3-32 16,1-2 0-16,1 0 0 0,-1-4-64 0,3 6-16 0,0 3 0 15,-4 4 0-15,-2 6-192 0,-2 3-128 16,-1 3 160-16,-3 4-160 0,-1 5 160 0,-1 6-160 0,-2 4 160 16,1 6-160-16,-2 6 0 0,1 7 0 0,-2 6 0 0,3 6 0 15,-2 2 0-15,0 5 0 0,-1 3 0 0,-1 3 0 16,3 1 0-16,-1 0 0 0,-1 2 0 0,0-5 0 16,1-2 0-16,2-3-240 0,-1-3 48 0,6 10 16 15,-5-7-1648-15,2-11-336 16,-1-6-64-16,-3-10-8560 0,2-4-1712 0</inkml:trace>
  <inkml:trace contextRef="#ctx0" brushRef="#br1" timeOffset="40503.9">15927 8053 21183 0,'-4'-19'944'0,"3"11"192"0,1-2-912 0,3 0-224 15,-1 2 0-15,3-1 0 0,2 3 1984 0,-4 2 336 16,-3 4 80-16,8-1 16 0,1 1-1424 0,0 2-288 16,0 6-48-16,2 2-16 0,-1-1-64 0,3 4 0 15,0 3-16-15,1 7 0 0,1 3-144 0,2-1-32 16,0 4 0-16,2-1 0 0,0 5-208 0,1 2-48 15,-3-1-128-15,1 0 192 0,-1 2-192 0,-1-3 128 16,1-4-128-16,-1-2 0 0,-3-3-144 0,2-1-128 0,-3-2-32 16,3 0 0-1,-4-6-1808-15,1-7-384 0,-12-8-64 0</inkml:trace>
  <inkml:trace contextRef="#ctx0" brushRef="#br1" timeOffset="40699.66">16431 7834 33055 0,'-16'-6'1472'0,"7"6"288"0,-1 1-1408 0,0 4-352 15,0 0 0-15,-2 11 0 0,0 3 128 0,-5 5-128 16,-2 5 128-16,-2 2-128 0,0-1 512 0,-2 4 48 16,-2 5 0-16,-2 2 0 0,-1 0-128 0,2 0-32 15,-1 1 0-15,3-3 0 0,1-2-176 0,4-1-32 16,1-6-16-16,4-4 0 0,1-2-176 0,4-5 0 15,2-4 144-15,3-2-144 16,0-2-592-16,4-11-192 0,0 0-48 0,0 0-9792 16,0 0-1952-16</inkml:trace>
  <inkml:trace contextRef="#ctx0" brushRef="#br1" timeOffset="41026.35">16601 8155 32255 0,'0'0'2864'0,"0"0"-2288"16,0 0-576-16,6-11 0 0,6 5 512 0,2 4-16 0,1 2 0 15,4 0 0-15,1-3-336 0,2 6-160 0,0 2 160 0,-2 0-160 16,-2 4 400-16,-3 1-16 0,-4 4 0 0,-3 2 0 16,-4 3 0-16,-4 2 0 0,-3 0 0 0,-3 3 0 15,-4-1 256-15,-4 4 32 0,-4 0 16 0,-4-1 0 16,-1 1 16-16,-2-4 0 0,0 4 0 0,0-6 0 15,4 0 80-15,3-1 32 0,4-5 0 0,6 0 0 16,5 1-272-16,6-4-48 0,6 4-16 0,8-6 0 0,6-5-192 0,7-1-32 16,6-3-16-16,6-4 0 0,5 1 16 0,5-2 0 15,4-5 0-15,1-1 0 0,0-3-256 0,0 3 176 16,-1-1-176-16,-3 1 160 0,-5 1-336 0,-1-3-64 16,-5 5-16-16,-4-5 0 15,-6 2-2672-15,-6-3-528 0</inkml:trace>
  <inkml:trace contextRef="#ctx0" brushRef="#br1" timeOffset="47220.43">19516 2259 6447 0,'-16'2'272'0,"7"-2"80"0,-1 0-352 0,1 0 0 0,9 0 0 0,-9 3 0 16,9-3 2112-16,0 0 336 0,0 0 80 0,0 0 16 15,0 0-2064-15,0 0-480 0,0 0 0 0,0 0 0 16,0 0 288-16,0 0 32 0,0 0 16 0,0 0 0 15,0 0 432-15,0 0 64 0,0 0 32 0,0 0 0 16,0 0-16-16,0 0 0 0,0 0 0 0,0 0 0 16,0 0-96-16,0 0-32 0,4 11 0 0,-4-11 0 15,0 0-224-15,0 0-48 0,5 6-16 0,-5-6 0 16,0 0-48-16,7 10 0 0,-7-10 0 0,7 8 0 16,-7-8-96-16,11 11-32 0,-4-3 0 0,3 1 0 15,-2-4 32-15,2 1 0 0,-1 4 0 0,2-1 0 16,2 1 16-16,0 2 0 0,0-5 0 0,2 5 0 15,1-2 16-15,2 3 16 0,1-3 0 0,0 0 0 16,3 3-112-16,1-3-32 0,-2 3 0 0,4-1 0 16,0-1-32-16,2 0-16 0,-2-3 0 0,2 2 0 0,2-3-144 0,-1 2 160 15,1-2-160-15,0-3 160 0,1-1-160 0,-1-3 160 16,1 0-160-16,1 0 160 0,-1 0-32 0,3 0-128 16,-2 0 192-16,-2 0-64 0,-1-1-128 0,0 1 0 15,-1 0 144-15,-2-2-144 0,-2 0 128 0,0 1-128 16,-1-2 128-16,1 0-128 0,-2-1 128 0,-1-3-128 15,0 2 128-15,-3 0-128 0,0-1 144 0,-2 0-144 16,0-1 192-16,-1-2-192 0,0 2 192 0,-1-3-64 16,0 2 0-16,1-1-128 0,-4 1 224 0,3 1-64 15,-1-2-16-15,4 0 0 0,-2 0 0 0,1 1 0 0,0-4 0 16,2-1 0-16,0 3-144 0,1-2 192 0,0 2-192 16,1 0 192-16,1-5-192 0,1 2 0 0,-1 3 0 15,-1 0 128-15,-1 1-128 0,0-3 0 0,1 2 0 0,-1 0 128 16,-2-4-128-16,1 1 128 0,-3 2-128 0,0-3 128 15,-3 1-128-15,3 1 192 0,-1 0-192 0,1-3 192 16,-2 0-192-16,5-1 192 0,-1 0-192 0,1-2 192 16,0-2-192-16,0-3 160 0,1-1-160 0,0-3 160 15,0 4-160-15,-1-2 0 0,-1 3 144 0,-2 3-144 16,-2 0 0-16,1 2 128 0,-3 1-128 0,-1 2 0 16,-1 2 144-16,-1 0-144 0,0 3 192 0,0-3-192 15,2 1 192-15,2 1-64 0,-3-2 0 0,3 3-128 16,-1-2 192-16,1 0-192 0,2-2 192 0,0 0-192 15,1 0 160-15,2 1-160 0,3-2 128 0,-1 0-128 16,0 2 0-16,1 2 0 0,-1-4 128 0,-1 3-128 16,1 1 0-16,0-3 0 0,2 0 0 0,-1 3 0 0,2-4 0 0,-2 4 0 15,-1 1 0-15,1-2 0 0,0 3 0 0,-1-2 0 16,-2 0 128-16,-1-2-128 0,1 2 0 0,-1 1 0 16,-1 0 0-16,1 2 0 0,0-1 0 0,1 0 0 15,0 3 128-15,-1-2-128 0,1 1 0 0,-2 3 0 16,0-2 144-16,0-2-144 0,0 2 0 0,0 3 0 15,0-2 0-15,0-1 128 0,1 0-128 0,-1 1 0 16,0 1 0-16,-2 1 0 0,1-2 0 0,0 1 0 16,-2 0 0-16,1 0 0 0,-2 0 0 0,1 1 0 15,-2-2 0-15,3 2 128 0,-3-2-128 0,-1 1 0 16,-8 3 0-16,13-1 0 0,-1-2 128 0,-2 2-128 0,-10 1 128 16,10-2-128-16,0-1 128 0,0 2-128 0,2-1 128 15,-2 1-128-15,1-1 0 0,0 0 144 0,0 1-144 0,0 2 0 16,1-3 192-16,-2 1-192 0,0-1 192 0,0 2-192 15,1 0 0-15,0 0 0 16,-11 0 0-16,13 0 0 0,-2 3 0 0,1-3 0 16,-4-1 0-16,4-1 0 0,-2 1 0 0,0 1 0 0,-10 0 0 0,12 0 0 15,-3 1 0-15,-9-1 0 0,10 0 0 0,-10 0 0 16,11 0 128-16,-11 0-128 0,0 0 0 0,9 2 0 16,-9-2 0-16,10 2 0 0,-10-2 0 0,10 3 0 15,-1-1 0-15,1 1 0 0,-10-3 0 0,11 4 0 16,-1-1 128-16,0 0-128 0,0-2 0 0,0 2 0 15,0 1 128-15,-1-1-128 0,-9-3 0 0,12 7 0 16,-1-5 128-16,1 3-128 0,-2 2 0 0,0-2 0 16,0-1 128-16,0 2-128 0,-1 0 0 0,-1-1 0 15,-8-5 0-15,10 12 0 0,0-5 128 0,0 5-128 0,1-4 0 0,-4 3 0 16,0-1 0-16,-1 0 0 0,2 3 0 0,0-3 0 16,1 2 128-16,0 0-128 0,0-3 0 15,1 4 128-15,-1-3-128 0,0 2 0 0,1 0 128 0,-1-2-128 16,0 1 0-16,0 0 0 0,0-2 128 0,1 2-128 15,1-2 0-15,0 3 0 0,-4-3 128 0,3 2-128 16,-2 0 0-16,2 1 0 0,0 1 160 0,1-2-160 16,-1 1 128-16,-1 0-128 0,0-4 144 0,-1 2-144 15,1 3 160-15,-1-4-160 0,0 2 160 0,-3-1-160 16,0 2 160-16,2 0-160 0,1-3 160 0,0 3-160 16,-1-5 160-16,1 5-160 0,0-3 128 0,0 1-128 0,3-1 0 15,-1-2 144-15,0 0-144 0,1 2 0 0,-4-3 144 16,4 3-144-16,-3-3 0 0,1 6 0 0,-2-3 0 15,2 3 128-15,0 0-128 0,0 0 0 0,0 1 0 0,0-3 0 16,0 0 0-16,1 2 0 0,0-4 0 0,0 2 128 16,0-3-128-16,1 4 0 0,-3-4 0 0,3 2 0 15,-1-3 0-15,1 2 0 0,1 0 0 0,0-2 128 16,1 2-128-16,0-2 0 0,1 0 0 0,-3 2 0 16,1-3 0-16,0 1 128 0,-1 2-128 0,1-3 128 15,0 1-128-15,-1 2 0 0,-1-3 0 0,0 2-128 16,1-1 128-16,-1-2 0 0,0 2 0 0,1 2 0 15,1-3 0-15,-1 1 0 0,-1 2 0 0,3-4 0 16,-1 1 0-16,2 0 0 0,-2-1 0 0,2-3 128 16,-2 0-128-16,0 2 0 0,1-1 0 0,0 1 128 15,0-3-128-15,-3 0 0 0,1 0 0 0,1 2 128 0,-1 1-128 16,1-1 0-16,0 0 0 0,1-2 0 0,1-2 0 0,-1 2 0 16,-1 0 0-16,2 2 0 0,0-2 0 0,2-2 0 15,-1 4 128-15,3-4-128 0,-3 0 0 0,1-3 0 16,1 3 0-16,-2 0 0 0,0-2 0 15,1 3 0-15,-1 0 0 0,-1-1 128 0,2 0-128 0,0-2 0 16,-1 0 0-16,0-1 128 0,0 1-128 0,-1-1 0 16,-1 3 0-16,1-2 0 0,3 0 0 0,-2 0 0 15,0-3 0-15,0 0 0 0,-3 3 0 0,2-2 0 16,-1 0 0-16,2 2 0 0,-3-4 0 0,2 2 0 16,-1 1 0-16,2-2 128 0,3 1-128 0,0 2 0 15,-3-2 0-15,2 1 0 0,1 0 0 0,1-3 128 0,1 2-128 0,-2 1 0 16,0-4 0-16,1 2 0 0,0-4 0 15,1 3 0-15,2-2 0 0,-2 3 0 0,-1-5 0 0,1 2 0 16,-1-3 0-16,-1 2 0 0,3-1 0 16,-2 0 0-16,1-1 0 0,0 3 0 0,-2-3 0 0,1 2 128 15,0 2-128-15,0-4 0 0,2 2 0 0,-1 0 0 16,-1 1 0-16,4 0 0 0,0-3 0 0,0 4 0 16,0-2 0-16,-2 1 0 0,1 1 0 0,1-1 0 15,0 3 0-15,1-1 0 0,-1-1 0 0,1 2 0 16,-3-3 0-16,4 2 0 0,-3-3 0 15,1 0 128-15,0-1-128 0,0-2 0 0,1-1 0 0,0-2 0 16,-1 0 0-16,3-2 0 0,2-2 128 0,1 3-128 16,0-2 0-16,0 0 128 0,1-3-128 0,-1 3 0 0,0-3 0 15,-1 5 0-15,-1-1 0 0,-1 2 128 0,-4-1-128 16,0 3 0-16,-3 1 0 0,0 3 0 0,0-3 0 16,-1-1 0-16,-1 1 0 0,0 0 128 0,-2 1-128 15,2-2 0-15,-1 1 0 0,1 1 0 0,-1 3 0 0,3-3 0 16,2 4 0-16,-1-2 0 0,0-2 0 0,2 3 0 15,-2-2 0-15,3 5 0 0,0-6 0 0,1 4 0 16,0 2 0-16,1 1 0 0,-1-2 0 0,0 1 0 16,-1-2 0-16,-2 4 0 0,0 3 0 0,0-2 0 15,1-1 0-15,-2 2 0 0,-1 1 0 0,0-2 0 16,0 3 0-16,2-1 0 0,-2-1 0 0,-1 0 0 16,-1 3 0-16,1 3 0 0,1-2 0 0,2 1 0 0,-4 0 0 15,0 0 0-15,1 1 0 0,2 2 0 16,-2 1 0-16,0-1 0 0,-3 2 0 0,0 1 0 0,0 0 0 15,-1 1 0-15,2-3 0 0,-2 5 0 0,-3-4 0 0,1 5 0 16,-2-2 0-16,0 0 0 0,0 1 0 0,-2 0 0 16,-2 1 0-16,0 3 0 0,1 1 0 0,-1 2 0 15,-2 2 0-15,0 0 0 0,0 1 0 0,-3 1 0 16,-1 4 0-16,0 1 0 0,-1 3 0 0,-1 1 0 16,0-1 0-16,0 1 0 0,-1-2 0 0,0-3 0 15,1 5 0-15,-2-1 0 0,1-3 0 0,-2 4 0 16,0-5 0-16,0 4 0 0,0 0 0 0,-2-2 0 15,1 3 0-15,-3-1 0 0,0 2 0 0,0 1 0 16,-2-1 0-16,1 1 0 0,-2-3 0 0,1-1 0 16,0 1 0-16,0-4 0 0,0 2 0 0,-3-1 0 15,2 1 0-15,0-3 0 0,-3 3 0 0,1 4 0 16,-2 1 0-16,0-1 0 0,-1 2 0 0,-1-1 0 16,1 0 0-16,-1 0 0 0,0-3 0 0,2-1 0 0,-1-2 0 0,0-2 0 15,0 0 0-15,-2 2 0 0,0 0 0 0,-3 1 0 16,-1-1 0-16,0-1 128 0,-2 0-128 0,-2 0 0 15,-1-2 0-15,0 4 128 0,1-3-128 0,-3 0 0 16,1 0 0-16,1 3 0 0,0-3 0 0,-1-1 0 16,2 0 0-16,1-1 128 0,-2-2-128 0,4 2 0 15,-2 1 0-15,-2-2 128 0,-4-3-128 0,0 3 0 16,0-1 0-16,-2 2 0 0,-2-5 0 0,1 0 144 16,-1 0-144-16,2-1 0 0,-2 2 160 0,1 0-160 15,3 1 128-15,-1-3-128 0,0 1 0 0,1-1 0 16,-1-1 128-16,1-3-128 0,-3 0 0 0,-1 1 0 0,-2 2 144 15,1-1-144-15,-1-2 128 0,1 1-128 0,-1 0 160 16,1 1-160-16,0-1 160 0,2-1-160 0,0 0 160 0,4 1-160 16,0-4 128-16,-1 1-128 0,-1 2 0 0,1-4 144 15,-1 0-144-15,0-2 128 0,-2 2-128 0,2-2 128 16,-2-1-128-16,2 2 0 0,0-3 0 0,3 0 128 16,0-1-128-16,3-2 0 0,0-1 144 0,1 2-144 15,1-2 0-15,1 2 144 0,-2-2-144 0,2 0 0 16,1-1 128-16,1 0-128 0,-3 3 0 0,0-1 0 15,0 0 0-15,-1-1 0 0,-1-2 0 0,1 2 0 16,2 0 128-16,1 0-128 0,0-1 0 0,0 2 0 16,1-2 0-16,3 0 0 0,3 0 0 0,-1-2 0 15,-1-1 128-15,4-1-128 0,0-1 0 0,0 1 0 16,0-2 0-16,0-2 0 0,-1 3 0 0,1-3 0 16,-1 1 128-16,-2 0-128 0,-3-2 0 0,0 4 0 15,-2 0 0-15,-1-1 0 0,0 1 0 0,-1-2 0 0,-1 0 0 0,-1 2 0 16,2-3 0-16,0 2 0 0,-1-1 0 0,1-2 0 15,-1 3 0-15,1-2 0 0,1 3 0 0,2 2 0 16,0-2 0-16,1-2 0 0,-2 1 0 0,5 2 0 16,-2-4 0-16,1 3 0 0,1 1 0 0,-1-3 0 15,1-1 0-15,0 4 0 0,-1-2 0 0,2 1 0 16,1 1 0-16,1 2 0 0,0-2 0 0,0-1 0 16,0 1 0-16,0 1 0 0,1 2 0 0,0-1 0 15,3-1 0-15,0-1 0 0,0 0 0 0,0 3 0 16,-1 0 0-16,3 0 0 0,-1-2 0 0,1-1 0 0,-1-1 0 15,0 4 0-15,0-3 0 0,-1 1 0 0,0-2 0 0,-3-1 0 16,1 1 0-16,1 0 0 0,-3-3 0 16,2 3 0-16,-1-4 0 0,0 3 0 0,1 1 0 0,-1-3 0 15,-1 2 0-15,1 0 0 0,0-3 0 0,2 1 0 16,-2 0 0-16,2 1 0 0,-1-5 0 0,2 5 0 16,-1-1 0-16,-2 0 0 0,3 2 0 0,-2-4 0 15,-2 2 0-15,0-1 0 0,-1 2 0 0,1-3 0 16,0 1 0-16,-1-3 0 0,0 1 0 0,-3 2 0 15,0-3 0-15,-2 4 0 0,2-5 0 0,0 1 0 16,0 4 0-16,3-5 0 0,-3 3 0 0,2-3 0 16,-1-1 128-16,2 0-128 0,0 1 0 0,1 1 0 15,1-2 0-15,-1 0 0 0,1-3 0 0,1 3 0 0,-2-1 0 16,0 0 0-16,0-2 0 0,0 2 0 0,0 1 0 16,-1 1 0-16,-1 0 0 0,2 1 0 0,0 4 0 15,-2-3 0-15,-2 3 0 0,0-2 0 16,0 3 0-16,-1 0 0 0,0 0 0 0,0 1 0 0,0-5 0 15,-1 3 0-15,-3-2 0 0,1 4 0 0,1-5 0 0,-3 6 0 16,-1-1 0-16,0 2 0 0,-3 0 0 0,1 3 0 16,-2 1-128-16,-1 1 128 0,-1 2 0 0,1 1 0 15,-2 1 0-15,1 0 0 0,-2-1 0 0,1 1 0 16,1 0 0-16,0-1 0 0,1-2 0 0,0 2 0 16,3 1 0-16,-3 1 0 0,1 2 0 0,2 2 0 15,-1 2-128-15,-1-2 128 0,0 4 0 0,1 0 0 16,0-2 0-16,3 2 0 0,-5 0 0 0,1 2 0 0,-1-2 0 15,0-2 0-15,1 2 0 0,2 0 0 16,1-3 0-16,-2-1 0 0,0 1 0 0,1-2 0 0,2 0 0 16,-1-3 0-16,0 1 0 0,1-1 0 0,3-2 0 0,-1 1 0 15,-3 1 0-15,1-2 0 0,2-1 0 0,1 0 0 16,1 1 0-16,-2 1 0 0,-3-1 0 0,1-1 0 16,0 0 0-16,-2 1 0 0,0 1 0 0,-1-1 0 15,0-1 0-15,2 2 0 0,-1 0 0 0,-1 0 0 16,1-1 0-16,0 1 0 0,1-1 0 0,-1 1 0 15,2-3 0-15,1 2 0 0,1 1 0 0,2 0 0 16,0-2 0-16,0 1 0 0,0-1 0 0,-1 1 0 16,1-1 0-16,-2-1 0 0,2-2 0 0,0 3 0 15,-1-1 0-15,-1 1 0 0,0-2 0 0,3 2 0 16,0-3 0-16,1 0 0 0,-2 0 0 0,1 0 0 16,-2-3 0-16,2 2 0 0,0 0 0 0,-1-2 0 0,1 1 0 15,0-1 0-15,-2-1 0 0,3-1 0 0,-1 0 0 0,-1 1 0 16,2-1 0-16,-1-1 0 0,-2 1 0 15,2-2 0-15,-2-1 0 0,2 0 0 0,-2-2 128 0,2 1-128 16,1-1 0-16,1-2 0 0,0 0 0 0,2-4 0 16,-1-2 0-16,2-2 0 0,1-4 0 0,1-1 0 15,1-2 0-15,1-1 0 0,1-5 0 0,3 0 0 16,-1-4 0-16,3-1 0 0,4 0 0 0,-3-4 0 16,3 1 0-16,2 0 0 0,3 5 0 0,1-4 0 15,0-2 0-15,3 5 0 0,-2 2 0 0,5 3 0 16,-1 3 0-16,4 1 0 0,0 4 0 0,4 1 0 15,3 0-160-15,3 5 160 0,1 5 0 0,4-1-176 0,4-1 176 16,4 4-128 0,1 2-256-16,6 0-32 0,3 3-16 0,5 2 0 15,2 0-1040-15,6 1-224 0,2 6-32 0,1-3-17856 0</inkml:trace>
  <inkml:trace contextRef="#ctx0" brushRef="#br1" timeOffset="48740.27">13691 16242 11919 0,'0'0'512'0,"-10"-2"128"0,0-2-512 0,1-2-128 15,0 1 0-15,9 5 0 0,-6-4 1072 0,2-1 176 16,4 5 32-16,-4-9 16 0,4 9-192 0,0 0-32 16,-4-9-16-16,2 1 0 0,2 8 144 0,0 0 16 15,0 0 16-15,0 0 0 0,0 0 80 0,0 0 16 16,0 0 0-16,0 0 0 0,0 0-384 0,0 0-80 16,0 0-16-16,0 0 0 0,2 14-352 0,3 4-80 15,3 1-16-15,2 3 0 0,2-1 0 0,0 6 0 16,2 4 0-16,2-4 0 0,-1 4-208 0,1-3-32 15,2 2-16-15,0 2 0 0,0-3-144 0,0-2 0 16,-2 1 144-16,1-2-144 0,-3 2 128 0,1-4-128 16,1-4 128-16,-2 0-128 0,-1-1 0 0,1 0 0 0,-2-3 0 15,-2-2 0 1,0-2-576-16,-3-3-144 0,0 1-32 0,-2-3-9584 0,-5-7-1920 0</inkml:trace>
  <inkml:trace contextRef="#ctx0" brushRef="#br1" timeOffset="49037.25">14059 16115 23039 0,'-7'-15'2048'0,"6"7"-1648"0,0-2-400 0,-1 4 0 15,2 6 1200-15,0 0 144 0,0 0 48 0,0 0 0 16,0 0-48-16,0 0 0 0,-10 10 0 0,0 7 0 15,-4-1-640-15,-1 6-144 0,-4 4-32 0,0 6 0 16,-2 4 48-16,0 3 16 0,-2 3 0 0,-2 4 0 16,-3-2 64-16,-2 5 16 0,0-2 0 0,-1-3 0 0,1-1-352 0,1 1-64 15,-1-6 0-15,2-3-16 0,-1-3-240 0,0-4 176 16,5 0-176-16,1-6 160 16,5-3-160-16,3 0 0 0,2-3 0 0,4-4 0 15,9-12-1136-15,0 0-256 0,0 0-48 0,0 0-15104 16</inkml:trace>
  <inkml:trace contextRef="#ctx0" brushRef="#br1" timeOffset="49345.17">14509 16739 18431 0,'0'0'816'0,"0"0"160"0,0 0-784 0,0 0-192 15,0 0 0-15,10 3 0 0,-10-3 3408 0,0 0 640 16,0 0 128-16,7 11 32 0,-4 1-2832 0,-3 2-560 0,-3 1-112 0,-5 3-32 16,-4 2-352-16,-3 7-80 15,-3 0-16-15,-7 3 0 0,-3-2-48 0,-2 3-16 0,-3 2 0 0,3-2 0 16,-1-1 176-16,2-1 48 0,2-4 0 0,2 1 0 16,5-6 256-16,3-2 64 0,6-3 16 0,4-4 0 15,6 2-80-15,4-1-32 0,4-5 0 0,5-2 0 16,7-2-96-16,4-3 0 0,2-3-16 0,6 1 0 15,0-5-112-15,7-3 0 0,1 0-16 0,0-1 0 16,2 3-240-16,1-1-128 0,0 3 160 0,-3-3-160 16,-2 1 0-16,-3 3 0 0,-2-2-208 0,-4 1 64 15,-4-2-2032-15,-4 2-416 0,-2 1-80 16</inkml:trace>
  <inkml:trace contextRef="#ctx0" brushRef="#br1" timeOffset="49691.4">15334 16258 20271 0,'-13'-2'1792'0,"13"2"-1424"0,0 0-368 0,0 0 0 16,0 0 2192-16,0 0 368 0,2-12 80 0,6 3 16 15,1-3-976-15,6 2-192 0,6 1-32 0,4-3-16 16,4 3-688-16,3-3-144 0,0 5-32 0,0-1 0 15,1 4-400-15,-2 3-176 0,-1 1 128 0,-6 0-128 32,-4 5-1664-32,-5 4-432 0</inkml:trace>
  <inkml:trace contextRef="#ctx0" brushRef="#br1" timeOffset="49851">15199 16592 23039 0,'-4'-10'2048'0,"7"5"-1648"0,3-7-400 0,7 3 0 0,2-3 3696 0,4-2 656 16,3-2 128-16,2 4 16 0,4-5-2608 0,2 3-528 15,2-2-96-15,4 4-32 0,3 3-800 0,-9 2-176 16,4 2-16-16,0 1-16 0,0-1-224 0,-1 1 0 16,-2 3 0-16,8 2 0 15,-5 3-2432-15,-7 1-368 0,-1-3-80 0,-6 3 0 0</inkml:trace>
  <inkml:trace contextRef="#ctx0" brushRef="#br1" timeOffset="52315.95">16695 16420 19631 0,'-11'12'864'0,"4"-6"192"0,2 6-848 0,3-2-208 0,-2 0 0 0,2-2 0 0,2-8 832 0,3 12 112 15,2 1 16-15,0-3 16 0,3 2 176 0,3-4 16 16,4 3 16-16,3-4 0 0,3 3-256 0,3-4-48 15,2 0-16-15,2-4 0 0,3 0-32 0,1-2 0 16,1-2 0-16,2-3 0 0,2-1-48 0,1-2-16 16,0-4 0-16,2 1 0 0,-2 1-80 0,0-2-32 15,-2-2 0-15,-4 1 0 0,-5-1-288 0,-2 0-64 16,-5 2-16-16,-2 2 0 0,-6-2-64 0,-3 0-16 16,0 1 0-16,-4-3 0 0,-3 1 48 0,-5 2 0 15,-2-1 0-15,-3 2 0 0,-3 0-64 0,-3 0 0 16,-3 3 0-16,-2 3 0 0,-5-2-192 0,-4 6 144 15,-5 6-144-15,-1 1 128 0,-3 6-128 0,0 2 0 16,-2 1 0-16,-2 3 0 0,-3 3 0 0,-1 2 0 16,1 7 0-16,2-1 0 0,1-2 0 0,4 3 0 15,4 2 0-15,6-4 0 0,6-1 0 0,6 1 0 0,4-3 0 0,8 2 0 16,3-4 0-16,6 1 192 16,5 0-192-16,6-4 192 0,4-2-192 0,4 0 160 0,4 0-160 0,5-1 160 15,2-4-32-15,7-4 0 16,5-1 0-16,-2-4 0 0,1-1-128 0,1-2 128 15,2-4-128-15,0-2 128 0,-2-1-128 0,-1-4 0 0,-4-1-192 0,-5-3 192 32,-6 3-2688-32,-4-3-400 0</inkml:trace>
  <inkml:trace contextRef="#ctx0" brushRef="#br1" timeOffset="52985.18">17957 15742 4607 0,'-6'-3'400'0,"6"3"-400"0,0 0 0 0,-7-5 0 15,2-3 3952-15,3 2 704 16,2-4 144-16,1 3 16 0,-1 7-2512 0,6-10-496 0,5 3-96 0,1-4-32 15,4 4-624-15,1-3-128 16,2 2-32-16,3-1 0 0,3 0-272 0,2-3-64 0,1 1-16 0,1-1 0 16,1-2-160-16,-10 7-48 0,0-3 0 0,1 3 0 15,-1-1-128-15,-3 3-16 0,-4 1-16 0,-2-1 0 16,-5 1-48-16,-6 4-128 0,0 0 192 0,0 0-64 16,-11 1-128-16,-8 6 192 0,-6-1-192 0,-3 6 192 15,-2-2-64-15,-3 1-128 0,-1 3 192 0,-2-2-64 16,-2 2 128-16,1 1 0 0,1 0 16 0,2 2 0 0,0-2-16 15,2 0 0-15,4-1 0 0,3 0 0 16,0-1 16-16,8-3 0 0,3 0 0 0,5 2 0 0,5-4-32 16,4-8-16-16,9 14 0 0,5-3 0 0,4 0-80 0,4 2-16 15,5-2 0-15,5 1 0 0,2 2-128 0,3-4 160 16,0 1-160-16,-3 3 160 0,-2 0-160 0,-3-1 0 16,-3 0 0-16,-5 2 0 0,-3-1 128 0,-4 1-128 15,-4-2 128-15,-6 0-128 0,-1 0 320 0,-6-2 0 16,-3-1-16-16,-3-1 0 0,-3 0 112 0,-3 0 32 15,-4 1 0-15,-3-3 0 0,0 0-176 0,-4-4-16 16,-2 3-16-16,1-3 0 0,2-3-240 0,1-2 144 16,0-3-144-16,5 0 128 15,2-5-432-15,6 2-80 0,2-6-32 0,5 2 0 16,7 2-2192-16,5-4-432 0,8 0-96 0,3-3 0 0</inkml:trace>
  <inkml:trace contextRef="#ctx0" brushRef="#br1" timeOffset="53270.35">19027 15442 18431 0,'0'-16'1632'0,"2"10"-1312"0,-1 0-320 0,-1 6 0 16,3-11 1984-16,-2 6 336 0,-1 5 64 0,0 0 16 15,0 0-688-15,0 0-144 0,-7-1-32 0,0 4 0 16,-2-1-720-16,-1 8-160 0,-2 2-16 0,1 4-16 15,-4 3-32-15,1 7 0 0,0 2 0 0,1 2 0 0,2-3-144 16,0 4-16-16,2 0-16 0,2 4 0 0,0 0-96 0,4 1 0 16,0 1-16-16,4-3 0 0,3-2-128 0,3-2-32 15,1 1 0-15,4-1 0 0,1-6-16 0,2-1 0 16,1 0 0-16,2-4 0 0,-1-6-128 16,-1-2 192-16,1 0-192 0,-2-6 192 15,-2-4-1152-15,-2-2-240 0,-1-2-32 0,-2-3-10144 16,-3-2-2016-16</inkml:trace>
  <inkml:trace contextRef="#ctx0" brushRef="#br1" timeOffset="53446.21">18705 15763 23951 0,'0'0'2128'0,"0"-5"-1696"16,0 5-432-16,7-6 0 0,5-3 2304 0,5 4 368 16,6 0 80-16,4-3 0 0,5 3-1408 0,6-4-272 15,8 0-64-15,1-4-16 0,5 5-368 0,5-1-80 16,4 2-16-16,1 0 0 0,2 2-528 0,-2 2 0 15,-2 1 0-15,-4-5-17504 0</inkml:trace>
  <inkml:trace contextRef="#ctx0" brushRef="#br1" timeOffset="57433.46">12786 11921 3679 0,'0'0'320'0,"0"0"-320"0,0 0 0 0,0 0 0 15,0 0 1904-15,0 0 304 0,0 0 64 0,0 0 16 16,0 0-1232-16,0 0-240 0,0 0-48 0,0 0-16 16,-6 9 16-16,6-9 0 0,0 0 0 0,0 0 0 15,0 0-256-15,0 0-64 0,0 0 0 0,0 0 0 0,0 0 64 0,0 0 0 16,0 0 0-16,0 0 0 0,0 0 256 0,0 0 64 15,0 0 16-15,0 0 0 0,0 0-144 0,0 0-48 16,0 0 0-16,0 0 0 0,0 0-80 0,-4 7 0 16,4-7-16-16,0 0 0 0,0 0-112 0,-1 9 0 15,1-9-16-15,0 0 0 0,0 7-112 0,0-7 0 16,0 0-16-16,5 8 0 0,-5-8-80 0,5 8-16 16,-5-8 0-16,8 6 0 0,-2 1-32 0,2-3-16 15,-1 1 0-15,0-2 0 0,-7-3 0 0,10 4 0 16,-1-1 0-16,1-1 0 0,1 0 16 0,-1-1 0 15,1 1 0-15,-3 1 0 0,3 1 0 0,0-2 0 16,1 0 0-16,-2-1 0 0,4 0-32 0,-2-1 0 16,2 0 0-16,2 0 0 0,-2 0-16 0,0 0 0 15,0 0 0-15,2 0 0 0,-1 0 0 0,2-1 0 16,-1-3 0-16,-3 0 0 0,0 4-128 0,0-1 160 16,-1-2-160-16,1 2 160 0,0 0-160 0,1 0 192 15,0-1-192-15,0 2 192 0,0-2-192 0,-2 2 192 0,2 0-192 16,0 0 192-16,0 0-64 0,2 0-128 0,-3-1 192 15,4 1-64-15,-3 0-128 0,3 0 160 0,0 0-160 16,1 0 160-16,0 0-160 0,0 0 0 0,-1 1 144 16,3-2-144-16,0-1 0 0,2-2 144 15,-5 1-144-15,2 0 0 0,0 1 144 0,1 0-144 0,-3-2 0 0,1-1 144 16,-1 2-144-16,-1-1 0 0,-1-1 0 0,1-2 128 16,-2 2-128-16,0 3 0 0,1-2 144 0,0-1-144 15,-1 1 0-15,1 1 144 0,-1 2-144 0,0 0 0 0,-4-2 192 16,4 1-192-16,-1-2 192 0,1 1-192 0,-1 1 160 15,1-1-160-15,0 1 128 0,1-2-128 16,-1-1 144-16,0 1-144 0,0 0 160 0,0 2-160 0,0-3 128 0,1 1-128 16,2-1 0-16,-2 2 144 0,0-3-144 0,-1 2 0 15,0-1 144-15,2 2-144 0,-2 0 128 0,2-2-128 16,-2-1 160-16,0 4-160 0,1-2 128 0,-1-1-128 16,-2 1 0-16,-1 0 0 0,2 2 128 0,-3-2-128 15,1-1 0-15,1 1 0 0,-2 2 128 0,3 0-128 16,-1 0 0-16,1-1 0 0,0-2 128 0,-2 3-128 15,-1-2 0-15,2 1 144 0,-2-1-144 0,2-1 160 16,0 2-160-16,0-1 160 0,-1 1-160 0,-1-1 0 16,3 1 144-16,-2 0-144 0,3 2 0 0,-2-2 128 15,1 2-128-15,-2-2 0 0,-1 1 0 0,0-2 0 16,-1 0 0-16,1 2 128 0,2-1-128 0,-1 2 128 16,2-3-128-16,-2-1 128 0,1 0-128 0,-1 2 0 15,0 0 0-15,1 1 128 0,-3-3-128 0,3 1 0 16,-2 1 0-16,0 0 128 0,-2-1-128 0,0 0 0 15,3 2 0-15,-3-1 0 0,1 1 128 0,-9 2-128 16,11 0 128-16,-3-3-128 0,-8 3 0 0,11-4 128 16,-1 1-128-16,-1 0 0 0,-9 3 0 0,11-2 128 0,-11 2-128 15,12-3 0-15,-4-1 0 0,-8 4 0 0,12-5 0 0,-12 5 128 16,13-4-128-16,-2 2 0 0,-1-1 0 0,-10 3 128 16,0 0-128-16,0 0 0 0,12-1 0 0,-12 1 0 15,0 0 0-15,10-4 0 0,-10 4 0 0,0 0 128 16,0 0-128-16,0 0 0 0,0 0 0 0,0 0 0 15,0 0-208-15,0 0-64 0,0 0-16 0,9-6-12016 16,2-1-2416-16</inkml:trace>
  <inkml:trace contextRef="#ctx0" brushRef="#br1" timeOffset="59317.07">15670 11794 5519 0,'0'0'496'0,"0"0"-496"16,0 0 0-16,0 0 0 0,0 0 1536 0,-10 3 224 16,3 4 32-16,-2-5 16 0,0-2-1024 0,-3 2-208 15,2-1-32-15,0 0-16 0,0 2 16 0,0-1 0 16,-2 1 0-16,0-2 0 0,-1 2 192 0,0-1 32 15,2-2 16-15,1 1 0 0,-1 1 0 0,5-1 0 16,6-1 0-16,-8 1 0 0,8-1-80 0,0 0 0 16,0 0-16-16,0 0 0 0,0 0-192 0,0 0-48 15,0 0 0-15,0 0 0 0,0 0 112 0,13 0 16 0,1-2 0 0,1-1 0 16,3-1 0-16,1-2 16 16,2 0 0-16,0-1 0 0,2-3-144 0,2 1-16 0,1-2-16 0,1-1 0 15,-1 1 0-15,1-3 0 0,1 0 0 0,0 0 0 16,0-3 48-16,1 3 16 0,0 0 0 0,2-2 0 15,1-2-64-15,-1 2-16 0,1 0 0 0,-1 1 0 16,-2 0-80-16,-1 2-32 0,-1-1 0 0,-3 0 0 0,-3 4-64 16,0-1-16-16,-4-3 0 0,0 5 0 0,-3 0-80 0,0 4 0 15,-4-3-128-15,-10 8 192 0,0 0-64 0,0 0-128 16,8-4 176-16,-8 4-176 0,0 0 192 0,0 0-64 16,0 0 0-16,0 0-128 0,0 0 128 0,0 0-128 15,0 0 0-15,-9 9 0 0,-3-2 128 0,0 1-128 16,-2-1 0-16,0 0 0 0,-3 4 0 0,-2-4 0 15,-4 3 0-15,-2-2 0 0,-3 2 0 0,0 2 0 16,-3-4 0-16,1 4 0 0,-1-2 0 0,2 2 0 16,1 0-160-16,0-2 160 0,2 2 0 0,-1-3 0 15,-1 2 0-15,0-2 0 0,-1 1 0 0,-1 2 0 16,2-5 0-16,-2 5 0 0,3-6 0 0,2 4 0 16,-1-5 0-16,5 2 0 0,0 0 0 0,4-2 0 15,-2 3 0-15,5 0 0 0,1-6 0 0,3 1 0 16,0-1 0-16,2 1 0 0,8-3 0 0,0 0 0 15,0 0 0-15,0 0 0 0,-8 0 0 0,8 0 0 16,0 0 0-16,0 0 0 0,0 0 0 0,0 0 0 0,0 0 0 16,0 0 0-16,0 0-128 0,0 0 128 0,0 0 0 15,0 0 0-15,0 0 0 0,0 0 0 0,0 0 0 16,0 0 0-16,0 0 0 0,0 0 0 16,0 0 0-16,0 0 0 0,0 0 0 0,0 0 0 0,0 0 0 0,13-4 0 15,1-2 0-15,3-2 128 0,0 4-128 16,2-1 192-16,2-1-192 0,3-3 192 0,1 3-192 0,2-3 192 15,0 1-192-15,1-3 128 0,3 0-128 0,1 0 128 0,-1 1 80 16,1-2 16-16,-1-3 0 0,1 0 0 0,-3 2 48 0,2 2 16 16,-1-3 0-16,0 1 0 0,1 3-48 15,-1-3-16-15,-2 2 0 0,-2-1 0 16,-2-2 16-16,2-1 0 0,-1 1 0 0,1 0 0 0,-2 1-16 0,-1-1 0 16,-2-2 0-16,1 2 0 0,-1 0-80 0,1 0-16 15,1-1 0-15,1-2 0 0,-1 2 32 0,0-2 0 16,1 1 0-16,-1-1 0 0,0 1-160 0,1-1 0 15,0 2 0-15,0-2 0 0,-1 1 0 0,1 1 0 16,-2-1 0-16,0 2 128 0,-2 1 0 0,-5 4-128 16,0-4 192-16,2 3-64 0,1-3 0 0,1 2 0 15,-3 2 0-15,6-8 0 0,-2 1 16 0,-2 0 0 16,0 1 0-16,0 2 0 0,1-1-16 0,0-1 0 16,-1-3 0-16,2 2 0 0,-2 2-128 0,1-1 160 15,-1-2-160-15,2 3 160 0,-1-1-160 0,0-3 192 16,0 0-192-16,-1 2 192 0,-2-2-192 0,1 0 192 15,-1-2-192-15,1 1 192 0,-1 1-192 0,2 0 160 16,-4 0-160-16,-1 4 160 0,-2 2-160 0,1-2 160 16,1-2-160-16,1 2 160 0,1-2-160 0,0-1 0 15,-4 2 144-15,3 0-144 0,0-2 0 0,2 1 144 0,2-1-144 16,-1 1 0-16,2-2 144 0,2 0-144 0,-2-2 0 0,1 1 144 16,2 0-144-16,2 0 0 0,-3-3 0 15,2 3 128-15,0-3-128 0,0-2 0 0,-1 0 0 0,1 1 0 16,-2-3 128-16,0 1-128 0,0 3 0 0,1-5 128 15,1 1-128-15,-2 1 0 0,1 1 144 0,-1-3-144 0,1 2 0 16,1 1 0-16,-1-3 0 0,-1 1 128 16,3-2-128-16,-1 3 0 0,-2-5 0 0,1 3 0 15,1-2 0-15,0-1 128 0,1 1-128 0,-1-3 0 0,-1 3 0 16,1 1 128-16,0-2-128 0,-1 0 0 0,0 4 0 0,0-2 0 16,-1 4 0-16,10-16 0 0,-3 5 0 0,-3 0 144 15,-1 2-144-15,1 3 0 0,-3 1 128 0,0-5-128 16,2 1 0-16,-7 11 0 0,0-6 160 0,3-2-160 15,-1 2 128-15,0-3-128 0,1-1 0 0,2 1 128 16,0-2-128-16,0 0 0 0,1 0 0 0,0 0 128 16,0 1-128-16,0 1 0 0,-2-5 0 0,1 0 0 15,-2 1 0-15,4-1 0 0,0 1 0 0,2-1 0 16,-6 0 128-16,3 3-128 0,-3 0 0 0,1 0 0 16,2-2 144-16,-4 2-144 0,0 3 0 0,0-1 0 15,0-1 0-15,0 0 128 0,-1 3-128 0,1-3 0 16,-1 0 0-16,1 3 0 0,-3-3 0 0,1 2 0 15,-1 3 0-15,-2-1 128 0,4 4-128 0,-4 1 0 16,0 3 0-16,0 1 0 0,0 1 0 0,-1 0 0 16,-1 0 0-16,-1 2 0 0,-1 1 0 0,-1 2 0 0,0-1 0 15,-1 1 0-15,0 3 0 0,1-1 0 0,-3 0 0 16,1 2 0-16,-2 6 0 0,0-2 0 0,0 1 0 16,-5 4 0-16,0 0-160 0,0 0-48 0,0 0-16 15,0 0 0 1,0 0-336-16,0 0-64 0,0 0-16 0,8 4 0 0,-8-4-896 15,0 0-176-15,0 0-32 0,6 11-16 0,-1 0-848 16,-2-2-160-16,-3-9-48 0</inkml:trace>
  <inkml:trace contextRef="#ctx0" brushRef="#br1" timeOffset="59630.3">18945 8068 19343 0,'-8'-2'1728'0,"1"-5"-1392"16,-1 1-336-16,2-3 0 0,1-1 496 0,3-2 16 16,2 2 16-16,5-5 0 0,3-2 592 0,3-3 112 15,3-5 32-15,4-1 0 0,3-6 128 0,4 2 16 16,5 1 16-16,5-4 0 0,-1-2-192 0,3 1-32 16,2-2-16-16,3 1 0 0,-1 1-208 0,0 2-32 15,1 4-16-15,-4 0 0 0,-1 4-32 0,-3 1 0 16,-4 4 0-16,0 4 0 0,-4 2-192 0,-3 8-32 15,-2 3-16-15,-5 8 0 0,-3 9-144 0,-2 8-48 16,-4 10 0-16,-4 9 0 0,-4 10-176 0,-3 5-32 16,-2 5-16-16,-7 6 0 0,-5-1-96 0,1 2-16 15,1 1 0-15,6-21 0 0,0 4-128 0,2 1 0 16,2-1 144-16,-2-1-144 0,3-1 0 0,2-1 0 16,1 1 0-16,0 15 0 15,0-9-2752-15,2-8-480 0</inkml:trace>
  <inkml:trace contextRef="#ctx0" brushRef="#br1" timeOffset="62067.44">15887 11623 4607 0,'0'0'400'0,"12"-6"-400"0,-2 0 0 0,2-1 0 0,-3-3 1792 0,0 5 288 16,-9 5 48-16,7-8 16 0,0 1-560 0,-7 7-112 16,6-7-32-16,-6 7 0 0,0 0-96 0,0 0-32 15,0 0 0-15,0 0 0 0,0 0 128 0,0 0 32 16,0 0 0-16,-11 3 0 0,-1 1-832 0,-1 0-144 16,1 1-48-16,-1 2 0 0,0-2 0 0,-2 2 0 15,0 0 0-15,1-2 0 0,-3 4 112 0,-2-2 16 16,-4-1 0-16,-1 3 0 0,0-3-32 0,-1 3 0 15,-3-2 0-15,-3 3 0 0,-1-3-128 0,1 6-32 16,-3-3 0-16,1 3 0 0,2 0-64 0,-4-3-32 16,0 1 0-16,0 1 0 0,-3-5-96 0,1 3 0 15,-1-2-16-15,0 2 0 0,0-2 32 0,-1 1 16 16,-1-4 0-16,-3-3 0 0,1 1-32 0,0 1-16 16,0 1 0-16,0 0 0 0,0 0-32 0,0 3 0 15,-1-3 0-15,1-1 0 0,0 2-144 0,-2 2 192 0,-3-6-192 16,0 3 192-16,1 3-192 0,0-2 128 0,-1-1-128 0,5 2 128 15,0-4-128-15,2 1 192 0,-1-1-192 16,1-1 192-16,2 1-192 0,0-2 0 0,1-1 144 0,-2 0-144 0,2 1 0 16,-1 1 144-16,0-2-144 0,0 2 0 15,-3 2 160-15,0 1-160 0,1 4 128 0,0-4-128 0,1 3 0 16,1-3 0-16,1 1 0 0,-3-1 0 0,2-2 0 16,1-2 0-16,1-1 0 0,0 1 0 0,3 1 0 15,2-2 0-15,-2-2 0 0,3 1 0 0,-1 1 0 0,2 0 0 16,1-3 0-16,-1 0 0 0,2-2 0 0,2 1 0 15,-3 1 0-15,0-1 0 0,1-4 0 0,0 4 0 16,1 0 0-16,-1 0 0 0,-1 3 0 0,0-2 0 16,-1 1 0-16,1 0 0 0,3 2 0 0,-1 2 0 15,-1-1 0-15,2 0 0 0,1 2 0 0,1-2 0 16,3-1 0-16,-1 0 0 0,3-1 0 0,5 0 0 16,-1-2 0-16,2 2 0 0,1-1 0 0,-1 1 0 15,2-4 0-15,2 4 0 0,8 1 0 0,-7 0 0 16,7 0 0-16,0 0 0 0,-9 0 0 0,9 0 0 15,0 0 0-15,0 0 0 0,0 0-144 0,0 0 144 16,0 0 0-16,0 0 0 0,0 0-128 0,0 0 128 16,0 0 0-16,0 0 0 0,0 0 0 0,11 6 0 15,5-1 0-15,1-1 0 0,0 0 0 0,5-3 0 16,2 0 0-16,4-1 0 0,5-1 0 0,1-1-128 0,0-3 128 16,7 2 0-16,0 2 0 0,3-2 0 15,2 1 0-15,0-2 0 0,-2 1 0 0,3 3 0 0,1-2 0 0,1-2 0 16,0 0 0-16,0 2 0 0,4-3 0 15,-1 1 0-15,2 0 0 0,-1 1 0 0,-2-2 0 16,0-1 0-16,-2 1 0 0,2 1 0 0,-1-4 0 16,-1 5 0-16,1 0 0 0,-2 2 0 0,0 1 0 0,-2-2 0 15,-1 1 0-15,-2 0 0 0,0-2 0 0,2 0 0 16,-3-4 0-16,-2 2 0 0,-2-4 0 0,3 4 0 0,-3 1 0 16,0-2 0-16,0 1 0 0,1 0 0 15,-3-4 0-15,-1 3 0 0,-4 0 0 0,3 0 0 0,-1 2 0 0,0 0 0 16,-2-3 0-16,1 1 0 15,-1 0 0-15,-1-1 0 0,-3-1 0 0,1 3 0 0,-1-4 0 0,-1 3 0 16,0-3 0-16,-1 1 0 0,2-2 0 0,-2 4 0 16,1-3 0-16,-2 1 0 0,-1 2 0 0,0-3 0 15,-1 3 0-15,0-3 0 0,1 1 0 0,1 3 128 16,-2-3-128-16,-1 2 0 0,3-3 128 0,-2 2-128 16,1-5 0-16,-1 4 0 0,0 3 0 0,-1-4 128 15,0 2-128-15,1-2 0 0,0 3 0 0,0-2 0 16,1 3 0-16,-1 0 0 0,-2-3 128 0,2 2-128 15,0-1 0-15,-2 0 0 0,-1 2 144 0,1-4-144 16,-3 0 128-16,1 3-128 0,1-1 0 0,0 2 128 16,0-1-128-16,1-2 0 0,-2 2 0 0,0-2 0 15,-2 1 128-15,2 0-128 0,0-3 0 0,0 2 0 16,1-2 0-16,0 3 0 0,-1-5 0 0,-1 2 128 16,1 1-128-16,1-2 0 0,2 3 160 0,-1-2-160 15,0 1 192-15,1-2-192 0,0 0 0 0,1 0 0 16,1 2 0-16,-4 0 0 0,0-4 0 0,-1 3 0 0,-1-2 0 15,1-1 0-15,0 3 128 0,0-2-128 0,1 2 192 16,-1 1-192-16,-2-4 176 0,2 3-176 0,1-2 160 16,-1 1-160-16,0 3 160 0,-1-4-160 0,2 3 160 0,-1-4-160 15,0 1 128-15,0 0-128 0,1 0 0 0,-3 0 0 0,2 2 128 16,0-1-128-16,0 2 0 0,0-1 0 16,-1 3 128-16,1-3-128 0,0 1 0 0,-1-1 0 15,-1 2 128-15,2-2-128 0,-4 4 0 0,1-6 144 0,-1 1-144 0,1 2 0 16,3-2 144-16,-1 2-144 0,-2-3 0 15,0 3 144-15,3-3-144 0,0-1 0 0,-2 4 160 0,2-2-160 16,0-2 128-16,-5 4-128 0,1 0 160 16,1 0-160-16,1-2 192 0,1 2-192 0,-2-4 192 0,0 2-192 15,1 1 192-15,0-4-192 0,1-2 144 0,-1 2-144 16,-1 3 0-16,2-3 144 0,-3 0-144 0,2 0 0 16,-2 0 144-16,0 1-144 0,3-1 128 0,-2 2-128 15,0-1 128-15,3-5-128 0,0-2 128 0,-4 4-128 16,1 2 128-16,1-1-128 0,-4-1 128 0,2-2-128 15,2 0 128-15,-1 2-128 0,-3 0 0 0,2 2 144 16,-1-1-144-16,4 0 0 0,-1-2 144 0,2 2-144 16,0-1 0-16,2-1 144 0,0-1-144 0,-2 0 0 15,0 1 0-15,1 0 0 0,1-2 0 0,2 1 0 16,1-2 128-16,-1 2-128 0,2 0 0 0,1 2 0 16,2-1 0-16,0 1 0 0,-3 0 0 0,0 2 0 15,0-1 0-15,1-3 0 0,2 2 0 0,0 1 0 0,-3-1 0 0,1 1 0 16,-2-4 0-16,0 0 0 0,1 0 0 15,-2 1 0-15,-3 3 0 0,-1-3 0 0,0-3 128 16,-1 1-128-16,0 3 0 0,1 0 0 0,-1-1 0 16,1 1 0-16,-4-3 0 0,2 1 0 0,-3 0 128 0,1 0-128 15,-1 0 0-15,0 0 160 0,-2 1-160 0,0 2 160 16,-3 1-160-16,0-1 192 0,0 0-192 0,-1-1 192 16,1 1-192-16,-2 2 128 0,2 0-128 0,1-3 128 0,-2-1-128 0,4 1 0 15,-1 0 144-15,1-2-144 16,1 0 0-16,0 0 0 0,1 1 0 0,0-1 128 0,1 0-128 15,1 0 0-15,3 1 0 0,-2-3 0 0,1-1 0 16,-1 0 0-16,2 3 0 0,0-4 0 0,-2-2 0 0,1 2 0 16,0 1 0-16,-1-2 0 0,1 1 0 0,-1 2 0 15,1 2 0-15,0 0 0 0,0-2 0 0,-1-2 0 16,0-1 0-16,0 3 128 0,2-3-128 0,-1 3 0 16,-2 1 0-16,-1 0 0 0,0-5 0 0,0 0 0 15,1 1 0-15,2 0 128 0,-2-3-128 0,1 3 0 16,2-2 0-16,0 2 0 0,-2 1 0 0,1-2 0 0,0 1 0 15,-2 0 128-15,-1 0-128 0,-2 1 0 16,1 1 0-16,1-1 0 0,0 0 0 0,1 2 0 16,-3-2 0-16,1 1 0 0,-1-1 0 0,1 0 128 0,0 2-128 15,-1-2 0-15,1 0 0 0,1 1 0 0,0 0 0 0,-1-3 0 16,-1 3 0-16,2 1 0 0,-2 2 0 0,-2-1 0 16,-2 2 0-16,-1 3 0 0,0 1 0 0,-2 1 0 15,-1-1 0-15,-2 0 0 0,1 0 0 0,-1 3 128 16,1 2-128-16,1-1 0 0,-1 1 0 0,1-1 128 15,0 3-128-15,0-3 0 0,2 1 0 0,-1-2 0 16,0 2 0-16,3-1 0 0,-2 2 0 0,-1-1 0 16,4 1 0-16,-1-2 0 0,-2 3 0 0,1-2 0 15,-1 4 0-15,0-2 0 0,1-2 0 0,-7 9 0 16,0 0 0-16,7-3 0 0,-7 3 0 0,8-3 0 0,-8 3 0 16,0 0 0-16,10-5 0 0,-10 5 0 0,0 0-160 0,0 0 160 15,10 0-192-15,-10 0 192 16,0 0-640-16,0 0 0 0,0 0-16 0,0 0 0 15,0 0-1232-15,8 9-240 0,-8-9-48 0,0 0-16 16,0 0-704-16,-6 8-144 0,6-8-32 0,-11 7-10640 0</inkml:trace>
  <inkml:trace contextRef="#ctx0" brushRef="#br1" timeOffset="62495.57">18682 7931 18591 0,'-13'-6'832'0,"7"2"160"0,6 4-800 0,-9-8-192 16,0 3 0-16,9 5 0 0,-7-9 1488 0,7 9 256 16,-3-9 48-16,4-4 16 0,3 3-448 0,3-2-80 15,4-1-32-15,1-1 0 0,4 0-288 0,3-1-48 16,1-1-16-16,4 0 0 0,4 2-160 0,3-1-32 15,0-3-16-15,5-1 0 0,0-2-112 0,2 1 0 0,2 1-16 16,-9 4 0-16,2 0 16 0,2-2 16 16,1-1 0-16,1 2 0 0,0-1 0 0,-2 3 0 0,1 0 0 0,11-5 0 15,-5 3-160-15,-4 0-48 0,-1 5 0 0,-4 2 0 16,-2 1-112-16,-7 5-16 0,-3 1-16 0,-7 6 0 16,-1 0-48-16,0 2 0 0,-1 8 0 0,0 3 0 0,-3 4-192 15,-2 5 176-15,-2 4-176 0,1 5 160 16,-3-1 64-16,-1 3 16 0,0-2 0 0,-1 4 0 0,1-1 0 15,-4 0 0-15,-1 0 0 0,1-2 0 0,-3-3-80 0,0 0-16 16,-1 0 0-16,3 1 0 0,2 3-144 0,1-4 0 16,3-1 0-16,2 10 0 15,2-5-1696-15,3-4-416 0</inkml:trace>
  <inkml:trace contextRef="#ctx0" brushRef="#br1" timeOffset="65254.46">14582 18351 15663 0,'0'0'688'0,"-3"-6"144"0,0-4-656 0,0 1-176 16,2-3 0-16,2 1 0 0,2 3 1792 0,0-1 320 15,-3 9 64-15,7-9 0 0,1 4-848 0,1-1-176 16,1 2-48-16,0 2 0 0,-10 2-400 0,13 0-64 16,-2 2-32-16,1 2 0 0,-1 0-224 0,0 3-32 15,1 0-16-15,1 4 0 0,-1 4 176 0,1 2 16 16,1 2 16-16,0 3 0 0,-1 4-96 0,-1 2 0 15,0 2-16-15,-2-4 0 0,0 5-112 0,-1-5 0 16,0 2-16-16,-3-2 0 0,-2 0-128 0,-1-3-32 16,2 0 0-16,-1 0 0 0,-2-4-144 0,1-1 192 0,-2-1-192 15,0-4 192-15,-1 1-192 0,0 0 0 0,0-1-192 0,0-4 192 32,0-9-1936-32,0 0-272 0,0 11-48 0,0-11-11504 0</inkml:trace>
  <inkml:trace contextRef="#ctx0" brushRef="#br1" timeOffset="65550.53">15091 18267 18431 0,'-5'-13'1632'0,"2"3"-1312"0,1 3-320 0,-2-2 0 15,4 9 1392-15,0 0 208 0,-5-8 32 0,1-1 16 0,4 9-144 16,0 0-32-16,0 0 0 0,-9-1 0 0,0 1-592 0,0 5-128 15,-1 4-32-15,0 6 0 0,-2 0-96 0,0 5-32 16,-2 0 0-16,-2 4 0 0,0 7-16 0,-2 0 0 16,-1 1 0-16,-3 4 0 0,-2 2 0 0,-1 0 0 15,-2 1 0-15,-1-1 0 0,-1-1-208 0,1-1-48 16,-1-3-16-16,1-2 0 0,0-7-160 0,1-1-16 16,2-2-128-16,3-1 192 0,3-4-192 0,4-2 0 15,3-2 128-15,4-4-128 16,2 0-400-16,6-8-128 0,0 0-32 0,0 0 0 15,0 0-2192-15,14-10-448 0,8-7-96 0,3 2-16 0</inkml:trace>
  <inkml:trace contextRef="#ctx0" brushRef="#br1" timeOffset="65937.25">15285 18609 14735 0,'0'0'640'0,"0"0"160"0,0 0-640 0,0 0-160 0,0 0 0 0,0 0 0 16,0 0 2400-16,-2 9 448 0,2-9 96 0,0 11 0 15,0-3-1232-15,1 0-256 0,-1-8-48 0,4 11-16 16,-2 1-384-16,1-2-80 0,-1 4-16 0,-2-2 0 15,0-1-208-15,-3 0-64 0,-1 3 0 0,-1 0 0 16,-3 0-48-16,-1 3-16 0,-1-3 0 0,0 1 0 0,0 0-48 0,0-4-16 16,1 0 0-16,1 0 0 0,0-2-144 0,2 1-48 15,2-4 0-15,4-6 0 0,0 0-80 0,0 12-32 16,0-12 0-16,5 8 0 0,-5-8 112 0,13 5 0 16,0-2 16-16,5-3 0 0,-1-2 0 0,5-1 0 15,0 0 0-15,0 0 0 0,4-2-176 0,-2-3-32 16,1 2-128-16,0 1 192 0,-4-1-192 0,0 0 0 15,-4 3 128-15,1-5-128 16,-1 5-768-16,-3 0-192 0,-2-1-32 0,0-1-11664 16,-2 2-2320-16</inkml:trace>
  <inkml:trace contextRef="#ctx0" brushRef="#br1" timeOffset="66519.21">15986 18024 6447 0,'0'0'576'0,"0"0"-576"0,-11-6 0 0,3 2 0 0,-1-1 3024 0,1 0 496 15,0-1 112-15,8 6 16 0,-7-5-1520 0,7 5-288 16,-9-4-64-16,9 4-16 0,0 0-272 0,0 0-48 16,-8-7-16-16,8 7 0 0,0 0-304 0,0 0-64 15,0 0-16-15,0 0 0 0,0 0-400 0,0 0-64 16,0 0-32-16,10 6 0 0,2-4-32 0,1 1-16 15,2 2 0-15,4 4 0 0,3 0-144 0,2 5-32 16,2-1 0-16,2 1 0 0,0-1 64 0,2 4 16 16,-1-1 0-16,-1-1 0 0,-2 2-64 0,0-3-16 15,-3-1 0-15,-2-1 0 0,0 1-48 0,-2-3-16 16,-3-2 0-16,-2 0 0 0,-2 3-64 0,-2-2 0 16,-1-1-16-16,-9-8 0 0,7 7 16 0,-2 2 0 0,-5-9 0 15,3 6 0-15,-3-6 32 0,0 0 16 0,-5 13 0 0,0-5 0 16,-5 1 16-16,0-3 0 0,-3 3 0 15,-4 0 0-15,-3 2-64 0,-2-2-16 0,1 4 0 16,-3 1 0-16,-2-4-48 0,1 4-128 0,-1 1 192 0,2 2-64 16,0-3-128-16,2-4 128 0,2 0-128 0,4-4 128 15,2 3-128-15,2-4 0 0,3 0 0 0,9-5 0 16,-7 7 0-16,7-7 0 0,0 0 0 0,0 0 0 31,0 0-1104-31,0 0-208 0,10-7-32 0,2 2-16 0,4-4-1792 16,4 1-368-16</inkml:trace>
  <inkml:trace contextRef="#ctx0" brushRef="#br1" timeOffset="67350.22">17291 17960 6447 0,'0'0'272'0,"6"-5"80"0,-6 5-352 0,8-9 0 0,-2 0 0 0,0 0 0 0,-6 9 3840 0,3-8 704 16,-3 8 144-16,2-10 32 0,-2 10-2528 0,0 0-496 16,-5-8-96-16,5 8-32 0,-8-5-416 0,-1 2-96 15,-2 1-16-15,-3 2 0 0,-3 5-304 0,-2 0-64 16,-1 3-16-16,-3 3 0 0,-3 3-80 0,1 2 0 16,0-2-16-16,-1 5 0 0,1 5-112 0,-1 0-32 0,0 4 0 0,0 3 0 15,2 2-64-15,2-2-16 0,5 0 0 0,4-4 0 16,3 2-80-16,5-3 0 0,3 1-16 15,6-6 0-15,5-1 80 0,4-1 0 0,3-1 16 16,5-2 0-16,4-2 16 0,2-6 0 0,-1 1 0 0,5-3 0 16,2-2-96-16,1 0 0 0,2-6-16 0,1-1 0 15,0-2-16-15,-2-2 0 0,2-7 0 0,-1 0 0 16,-3-1 96-16,0 0 0 0,-1 1 16 0,-2-8 0 16,-1-2 112-16,-3 0 32 0,-5-4 0 0,-2 0 0 15,-1-5 32-15,-3-3 16 0,-3-7 0 0,-2 4 0 16,-4-1-256-16,-2 5-48 0,-5 2-16 0,-3 5 0 15,-4 0-208-15,-3 5 144 0,-4-1-144 0,-2 3 128 16,-2 5-320-16,-1 3-64 0,-6 2 0 0,2 4-16 16,0 1-1968-16,6 3-384 15,3 1-64-15</inkml:trace>
  <inkml:trace contextRef="#ctx0" brushRef="#br2" timeOffset="77495.77">31767 11791 20271 0,'-5'-5'1792'0,"-2"-5"-1424"0,-2 2-368 0,2-1 0 16,-1 3 384-16,2 1 0 0,-2-4 0 0,2 4 0 16,2-3 448-16,4 8 112 0,-8-4 16 0,8 4 0 15,-6-7-48-15,6 7 0 0,-4-7 0 0,4 7 0 0,0 0-240 0,0 0-48 16,0 0-16-16,0 0 0 0,0 0-176 0,0 0-48 15,0 0 0-15,10 8 0 0,2-4-48 0,2 1-16 16,0 3 0-16,5-2 0 0,0 4-16 0,4-1-16 16,-2 2 0-16,3 2 0 0,1-1-32 0,3 3-16 15,3 1 0-15,0 1 0 0,-3 1 16 0,-3 0 16 16,-1 1 0-16,-1 0 0 0,-4 0-16 0,-2 0 0 16,-3 0 0-16,-4 1 0 0,-5 2-64 0,-2-2-32 15,-3 0 0-15,-4 1 0 0,-5 4 128 0,-2-2 32 16,-5-3 0-16,0 0 0 0,-2 0 48 0,-2 0 16 15,-3 1 0-15,-4-1 0 0,0 0-112 0,-1-1-16 16,0-2 0-16,3-2 0 0,0 2-64 0,0-3 0 16,3 0-16-16,0-3 0 0,3-1-176 0,2 2 160 0,3-4-160 15,3 1 160-15,1-4-160 0,3 1 0 0,7-6 0 16,0 0-176 0,0 0-1184-16,0 0-240 0,0 0-64 0,13-6-9664 0,4 3-1952 0</inkml:trace>
  <inkml:trace contextRef="#ctx0" brushRef="#br2" timeOffset="77899.6">32491 11970 15775 0,'0'0'704'0,"0"0"128"0,7-7-656 0,-2-2-176 16,-5 9 0-16,2-8 0 0,-2 8 880 0,4-10 144 16,0 2 16-16,-4 8 16 0,0 0 416 0,0 0 96 15,5-7 16-15,-5 7 0 0,0 0-528 0,0 0-96 16,0 0-32-16,8 7 0 0,-2 2-240 0,-1 5-48 15,-1 4-16-15,2 4 0 0,-2 4 0 0,2 0 0 16,2 4 0-16,-2-3 0 0,2 1-192 0,0-4-48 16,-1 2 0-16,1-5 0 0,-1-2-240 0,1 2-144 15,-2-1 160-15,1-1-160 0,-2 0 144 0,1-1-144 16,-1-2 128-16,0 1-128 0,0-2 176 0,-1 0-48 0,-1 1-128 16,-1-5 192-16,1-1-384 0,-3-10-64 0,0 0-32 0,0 0 0 31,0 0-720-31,0 0-144 0,0 0-16 0</inkml:trace>
  <inkml:trace contextRef="#ctx0" brushRef="#br2" timeOffset="78200.84">32871 11954 24351 0,'0'0'1088'0,"3"-8"208"16,-3 8-1040-16,0 0-256 0,0 0 0 0,0 0 0 0,0 0 816 0,0 0 96 16,0 0 32-16,0 0 0 0,0 0 272 0,0 0 64 15,-13 4 16-15,5 1 0 0,-3 5-336 0,-3 2-80 16,-2 3-16-16,-2 4 0 0,-1 4-176 0,-2 0-48 16,0-2 0-16,-17 23 0 0,6-10-192 0,4-1-64 15,2-3 0-15,4 1 0 0,0-3-192 0,4 1-64 16,2 0 0-16,2-2 0 0,1 0-128 0,3-3 0 15,0 0 0-15,2-2 128 0,2-2-128 0,2-6 0 16,1 0-192-16,2-1 192 16,1-13-832-16,4 9-64 0,-4-9 0 0</inkml:trace>
  <inkml:trace contextRef="#ctx0" brushRef="#br2" timeOffset="78406.87">32836 12503 26719 0,'-17'18'2368'0,"6"-1"-1888"0,-5 6-480 0,0 5 0 0,-1-1 1600 0,0 2 208 0,-2-3 48 0,-1 2 16 15,3-3-1056-15,0 2-224 0,1-4-32 0,3 1-16 16,3 1 144-16,1-2 16 0,-1 0 16 0,2 1 0 16,3-2-496-16,1-1-96 0,2 1-128 0,2-2 176 15,1-2-304-15,1-1-64 0,4-2-16 0,-3-1 0 16,2-3-2464-1,-5-11-480-15</inkml:trace>
  <inkml:trace contextRef="#ctx0" brushRef="#br2" timeOffset="79277.71">27881 8776 11967 0,'-15'-2'528'0,"6"2"112"0,-3 0-512 0,2 2-128 0,-1 2 0 0,-1-2 0 15,2 1 384-15,0 0 64 0,-2 2 0 16,1 2 0-16,1-2-64 0,-2 2 0 0,1 0 0 0,2 1 0 15,0 3 560-15,3-2 96 0,2 0 32 0,0 0 0 16,0 0-48-16,3-1 0 0,1-8 0 0,0 0 0 16,4 11-128-16,-4-11-48 0,10 5 0 0,1-4 0 15,3-3 192-15,4-3 48 0,1-7 0 0,0 1 0 16,3-4-192-16,1-1-16 0,1-1-16 0,-1-1 0 16,0-3-384-16,0 0-80 0,3-3-16 0,1 1 0 15,0 0-64-15,1-4-32 0,1 2 0 0,0-2 0 16,2 8-80-16,-1 1-16 0,-1 3 0 0,-1 5 0 15,-2 1-192-15,-5 4 176 0,-1 4-176 0,-5-1 160 16,-1 2-160-16,-3 3 128 0,-1 5-128 0,-2 3 128 16,-3 4-128-16,-4 0 0 0,2 3 0 0,-2 4 0 0,0 2 0 15,-1 4 128-15,0-3-128 0,-1 3 0 0,0-3 0 16,1 1 0-16,0-2 128 0,0 1-128 0,0-1 0 0,0-3 0 16,1-2-160-16,0-1 160 15,2-1-704-15,0-3-32 0,0-3-16 0,1 1 0 16,1-5-2448-16,-5-7-512 0</inkml:trace>
  <inkml:trace contextRef="#ctx0" brushRef="#br2" timeOffset="79628.31">28454 7988 25743 0,'0'0'1136'0,"-2"-9"240"0,2-2-1104 0,2 3-272 0,1-2 0 0,-3 10 0 15,0 0 0-15,0 0 0 0,0 0-128 0,11-1 128 16,-11 1 192-16,13 2 128 0,-2 6 16 0,1-2 16 15,-2 4 208-15,1 3 32 0,1 5 16 0,0 2 0 16,2 1-176-16,2 3-48 0,-1 1 0 0,1 3 0 16,0-3-240-16,-1 3-144 0,0 2 160 0,-1-5-160 15,1 1 144-15,-3 0-144 0,1-3 128 0,-3 3-128 16,2-2-384 0,-1-4-144-16,-4 0-48 0,2-4 0 0,0-4-1968 0,-1-5-400 15</inkml:trace>
  <inkml:trace contextRef="#ctx0" brushRef="#br2" timeOffset="79891.39">28923 7797 31327 0,'-15'2'1392'0,"5"1"272"0,-2 0-1328 0,0 6-336 0,-4 1 0 15,-1 7 0-15,-4 2 0 0,0 2 0 0,-1 5 0 0,0-2-192 16,-1 3 192-16,2-2 0 0,-1 3 128 0,3 1-128 16,0 4 0-16,1 0 0 0,3-2 0 0,1-2 0 15,-1 2 0-15,1 0 0 0,1-3 0 0,3 1 0 16,1-2 0-16,1 0 0 0,3-3 0 0,0-1 128 31,0-5-1472-31,1-6-304 0,3 0-48 0,1-12-10528 0</inkml:trace>
  <inkml:trace contextRef="#ctx0" brushRef="#br2" timeOffset="80260.6">29015 8097 28559 0,'0'-10'1264'0,"0"10"272"16,5-7-1232-16,4 1-304 0,2 3 0 0,4 3 0 0,4-2 576 0,2 4 48 16,0-2 16-16,1 3 0 0,1 1-512 0,-2 4-128 15,1 2 0-15,-4 3 0 0,-5 2 192 0,-3 3-16 16,-4 0-16-16,-2 5 0 0,-4 3 80 0,-4-2 16 16,-4 1 0-16,-2 1 0 0,0 2 144 0,-3 1 48 15,-3-2 0-15,1-3 0 0,-2-2 32 0,3-1 16 16,3 1 0-16,2-3 0 0,1-7 240 0,4-1 48 15,1 2 16-15,5-4 0 0,3 0-160 0,5-4-16 0,6-4-16 16,6 0 0-16,5-1-112 0,10 1-32 16,8-3 0-16,3-1 0 0,1-4-256 0,2-1-48 0,-1-2-16 15,-2 1 0-15,0-5-144 0,1 4 0 0,-2 0 0 0,1 5 0 32,-1 0-1824-32,-1 1-288 0,-3 0-64 0</inkml:trace>
  <inkml:trace contextRef="#ctx0" brushRef="#br2" timeOffset="83009.53">24375 16258 13471 0,'0'0'592'0,"0"0"128"0,5-12-576 0,-5 12-144 15,0 0 0-15,7-6 0 0,-2-4 960 0,-5 10 144 0,5-8 48 0,-5 8 0 16,0 0-192-16,0 0-16 16,6-5-16-16,-6 5 0 0,0 0-48 0,0 0-16 0,0 0 0 0,6 6 0 15,-6-6 16-15,7 16 0 0,-1 0 0 0,0 2 0 16,2 2-304-16,1 2-48 0,0 2-16 0,1 1 0 15,2-2-128-15,0 4-48 0,0-2 0 0,2 2 0 16,1-3-160-16,3 0-48 0,1 2 0 0,0-3 0 16,1-3 32-16,-2 0 0 0,-3 1 0 0,0-3 0 15,1-5-16-15,-2 1 0 0,0-2 0 0,-2-3 0 16,1 1-16-16,-3-5-128 0,-2 1 192 0,-8-6-64 16,9 3-368-16,-9-3-80 0,9 3 0 0,-9-3-9040 15,9-8-1808-15</inkml:trace>
  <inkml:trace contextRef="#ctx0" brushRef="#br2" timeOffset="83321.75">24936 16103 21183 0,'0'0'1888'0,"0"0"-1504"16,0-8-384-16,0 0 0 0,0 8 832 0,0 0 112 15,-3-7 16-15,-1 3 0 0,4 4 320 0,0 0 80 16,-10 2 16-16,0 4 0 0,-1 5-544 0,-1 3-128 16,-1 5 0-16,-2 0-16 0,-3 1-112 0,-1 5-32 15,0 5 0-15,-1 2 0 0,-6-2 112 0,1 6 32 16,-2 0 0-16,1 3 0 0,-1-1-208 0,1-1-32 16,2-3-16-16,1-3 0 0,4 1-240 0,0-3-64 15,2-5 0-15,0 1 0 0,0-3-128 0,4-2 128 0,0-2-128 0,0 0 128 16,2 0-128-16,0-4 0 0,3-3 0 15,1 1-176 1,2-5-512-16,5-7-96 0,0 0-32 0,0 0 0 16,0 0-2512-16,0 0-496 0,0 0-96 0,13-9-32 0</inkml:trace>
  <inkml:trace contextRef="#ctx0" brushRef="#br2" timeOffset="83702.06">25022 16596 23039 0,'0'0'1024'0,"0"0"192"0,0 0-960 0,10-7-256 16,0 4 0-16,2 0 0 0,-1 0 1392 0,2 2 224 16,1 1 48-16,-3 0 16 0,5 3-496 0,-4 1-96 15,-1 2-32-15,-3 2 0 0,0 3-496 0,-4-1-112 16,-4 2 0-16,-1 4-16 0,-3 3-112 0,-3 0 0 15,-3-2-16-15,-4 2 0 0,-2 0 16 0,-6 1 16 16,1-3 0-16,2-1 0 0,-3-2 48 0,4 0 0 16,0-1 0-16,6 1 0 0,-1 0 80 0,7-5 32 15,0 0 0-15,6-9 0 0,0 9-112 0,0-9-32 16,11 9 0-16,3-4 0 0,5-2-16 0,5 0 0 16,3 1 0-16,4-4 0 0,5-1-80 0,2-2 0 0,0 2-16 15,-1-1 0-15,-3 1-240 0,-1 0 0 16,-1 1 0-16,-3 0 0 0,-2 0-256 0,-3 1 48 0,-3 2 16 0,-4 1 0 31,-3-2-1920-31,-3 1-384 0,-11-3-80 0,0 0-16 0</inkml:trace>
  <inkml:trace contextRef="#ctx0" brushRef="#br2" timeOffset="84149.9">23959 17241 14735 0,'0'0'640'0,"0"0"160"0,0 0-640 16,0 0-160-16,0 0 0 0,0 0 0 0,0 0 1984 0,0 0 384 16,0 0 64-16,0 0 0 0,14 2-1024 0,4-1-192 15,1-2-64-15,4 1 0 0,3 0-368 0,2 0-80 16,3 0 0-16,1-2-16 0,0-1-16 0,5-2 0 16,2 2 0-16,6 0 0 0,2 0-16 0,5 3 0 15,5-2 0-15,4 2 0 0,1 2-16 0,-2-2-16 16,-3-2 0-16,-3 1 0 0,-1 1-144 0,2 3-32 0,-4 0 0 15,2 5 0-15,-1-2-240 0,-6 0-48 0,-7 1-16 16,-3-2 0-16,-4 0-144 0,-6-1 128 0,-4 1-128 0,-4-1 128 16,-4-1-272-16,-3 0-64 0,-11-3-16 0,0 0 0 31,8 7-1392-31,-8-7-288 0,0 0-48 0,0 0-13312 0</inkml:trace>
  <inkml:trace contextRef="#ctx0" brushRef="#br2" timeOffset="84587.15">24148 17690 10127 0,'0'0'896'0,"0"0"-704"0,0 0-192 0,0 0 0 15,0 0 3440-15,0 0 656 0,0 0 128 0,0 0 16 16,0 0-2256-16,0 0-464 0,6 14-96 0,3-2-16 16,0 0-464-16,2 5-112 0,2 1 0 0,1 2-16 15,0 0-208-15,2 3-32 0,3 0-16 0,2 1 0 16,0 3-64-16,0-3-16 0,-4 1 0 0,5-2 0 16,-2-1-208-16,1 0-32 0,-2-3-16 0,0 0 0 15,-1-2-80-15,-2 1-16 0,-1-2 0 0,-1 0 0 16,-1-2-128-16,-3 1 160 0,-1-3-160 0,-1-3 160 15,-1-3-160-15,-7-6 0 0,8 9 0 0,-8-9 0 32,0 0-304-32,0 0-144 0,0 0-16 0,0 0-16 0,0 0-1664 15,0 0-336-15,0 0-64 0</inkml:trace>
  <inkml:trace contextRef="#ctx0" brushRef="#br2" timeOffset="84922">24741 17694 24879 0,'-15'-8'1088'0,"6"6"256"0,-2-1-1088 0,-1 1-256 16,1-1 0-16,-3 3 0 0,-3 5 1712 0,-2 0 272 15,-1-2 64-15,-1 6 16 0,1 3-624 0,0 4-128 0,1 0-32 16,0 3 0-16,-2 2-448 0,1 2-112 0,0 2-16 15,1-1 0-15,-2 3-80 0,5-3-32 0,0 3 0 0,1-3 0 16,-1 0-208-16,0 3-32 0,2-4-16 0,2 1 0 16,-2 1-208-16,2-2-128 0,1 1 160 0,1 2-160 15,1-6 0-15,1 1 0 0,2 1 0 0,2-2 0 16,-1-4 0-16,2-2 0 0,2-2 0 16,1 1 0-1,1-5-1168-15,-1-8-128 0,0 0-32 0,0 0 0 16,11 4-1184-16,0-6-240 0,2-3-64 0</inkml:trace>
  <inkml:trace contextRef="#ctx0" brushRef="#br2" timeOffset="85291.52">25018 18158 17503 0,'0'0'1552'0,"0"0"-1232"16,9-4-320-16,-9 4 0 0,12-1 1376 0,-12 1 224 16,0 0 32-16,9 1 16 0,-9-1 272 0,8 6 48 15,-8-6 16-15,5 11 0 0,-1-4-400 0,-1 5-80 16,-4 3-16-16,-3 3 0 0,-1 1-272 0,-4 2-48 0,0 4-16 15,-3 1 0-15,0 0-224 0,-1 2-48 0,-4 3-16 0,2-1 0 16,1-1-192-16,2 0-32 0,-1-5-16 0,1 0 0 16,4-1-288-16,0-2-48 0,3-2-16 0,0-2 0 15,3 0-96-15,1-2-32 0,1-2 0 0,0-2 0 16,0-11-144-16,0 0 0 0,0 0 0 0,0 0 0 16,7 9 0-16,-7-9 0 0,10-1 0 0,1-3-176 31,-1 0-864-31,4-6-176 0,0 0-48 0,3-5 0 15,1-4-1776-15,-1-4-352 0</inkml:trace>
  <inkml:trace contextRef="#ctx0" brushRef="#br2" timeOffset="86057.36">26073 17217 10127 0,'0'0'896'0,"0"0"-704"15,0 0-192-15,-7 3 0 0,-3-3 1488 0,10 0 272 16,-8-3 48-16,8 3 16 0,-10 2 16 0,10-2 0 15,-8-2 0-15,8 2 0 0,0 0-256 0,0 0-48 16,0 0-16-16,0 0 0 0,0 0-208 0,0 0-32 0,0 0-16 0,0 0 0 16,8-5-368-16,2 1-80 0,1 2-16 0,3-1 0 15,7 1-96-15,-1 1-32 0,3-3 0 0,2 1 0 16,3 3-208-16,0-1-32 0,0 0-16 0,1-2 0 16,1 2-160-16,-1-3-48 0,0-1 0 0,-1 2 0 15,-1 1-208-15,-3-1 144 0,-1 2-144 0,-2 0 128 16,-4-1-256-16,-2 2-64 0,-2 0-16 0,-13 0 0 31,0 0-1936-31,0 0-384 0,0 0-80 0,-6 7-16 0</inkml:trace>
  <inkml:trace contextRef="#ctx0" brushRef="#br2" timeOffset="86220.95">26016 17389 19343 0,'0'0'1728'0,"0"0"-1392"0,0 0-336 0,0 0 0 0,0 0 3328 0,10 6 608 16,-1-2 112-16,1-1 32 0,1-3-1952 15,5 0-384-15,2 2-80 0,5-1 0 0,3-1-704 0,4 0-128 16,1-1-16-16,1 0-16 0,1 0-528 0,-2 1-96 16,-5 0-32-16,-1 0 0 15,-1-2-1024-15,-3 2-208 0,0-1-32 0,-4 0-17024 0</inkml:trace>
  <inkml:trace contextRef="#ctx0" brushRef="#br2" timeOffset="89477.43">27752 15775 13823 0,'0'0'1216'0,"0"0"-960"15,-2-5-256-15,2 5 0 0,0 0 912 0,0 0 144 16,0 0 32-16,0 0 0 0,0 0 128 0,0 0 16 15,0 0 16-15,0 0 0 0,0 0-320 0,0 0-64 16,0 0-16-16,0 0 0 0,0 0-16 0,0 0-16 16,1 11 0-16,-1 3 0 0,-2 2-192 0,-1 2-48 15,-1 0 0-15,0 1 0 0,-1 3-240 0,-1 3-48 16,-3 1-16-16,4 0 0 0,-1-2 0 0,-2 2 0 16,-1 2 0-16,2-3 0 0,3 3 32 0,-3-4 0 15,0-2 0-15,3 1 0 0,-1-3-112 0,0 1 0 0,-2-2-16 0,2-2 0 16,0 0-176-16,0-1 192 0,0-2-192 0,0 3 192 15,0-4-192-15,1 2 0 0,0-1 0 0,0 2 128 16,1-3-128-16,-1-3 0 0,0 2 0 0,4-12 128 16,0 0-304-16,0 0-64 0,0 10-16 0,0-10 0 31,0 0-1360-31,8 8-288 0,2-5-48 0,1-1-11040 0</inkml:trace>
  <inkml:trace contextRef="#ctx0" brushRef="#br2" timeOffset="90070.82">27986 16228 16415 0,'0'0'720'0,"0"0"160"0,0 0-704 0,0 0-176 16,0 0 0-16,0 0 0 0,0 0 1488 0,0 0 272 16,0 0 48-16,0 0 16 0,0 0-656 0,0 0-128 15,12-2-16-15,-1-2-16 0,1 2-208 0,2-2-32 0,1-3-16 0,0 2 0 16,0 1-208-16,2-1-32 0,1 0-16 0,0 1 0 15,-1-1-112-15,2-1 0 0,0 0-16 0,1 1 0 16,-3-2-112-16,0 2 0 0,-2 1-16 0,-1-3 0 16,0 0-32-16,-2 1 0 0,-2-4 0 0,-3 2 0 15,0-2 0-15,-2 4 0 0,-3-4 0 0,-2 10 0 16,-2-9 16-16,-2 0 0 0,-2 2 0 0,-2 0 0 16,-3 4-96-16,-3 1 0 0,-6 0-128 0,1 2 192 15,-1 4-192-15,-3 0 0 0,-4 2 128 0,2 1-128 16,-4 4 0-16,1 1 0 0,-1 3 0 0,2 3 0 15,3 5 0-15,1 1 128 0,1-3-128 0,4 5 0 16,2-2 144-16,7-3-144 0,0 0 128 0,7-1-128 16,0-1 176-16,4-1-48 0,0 0-128 0,6 0 192 15,1-2 0-15,1-1 0 0,1-1 0 0,3 0 0 16,2-5 16-16,3 1 0 0,3-5 0 0,1 3 0 0,3-2-64 16,-1-2-16-16,2-2 0 0,0-1 0 0,1-1-128 15,-2-1 0-15,1-2 0 0,-3 0 0 16,-1-2-560-16,0-1-144 0,-3 0-16 0,-2-3-10352 15,-4 0-2048-15</inkml:trace>
  <inkml:trace contextRef="#ctx0" brushRef="#br2" timeOffset="90628.36">28760 15655 20271 0,'-2'-9'1792'0,"2"9"-1424"0,2-7-368 0,-2 7 0 15,0 0 672-15,6-7 64 0,-3 1 16 0,4 0 0 16,-7 6 320-16,14-3 64 0,2-1 16 0,3-1 0 16,3-1-576-16,0 2-96 0,-1 3-32 0,1-2 0 15,-2-4-160-15,-1 4-32 0,-2 0-16 0,-5 1 0 16,-1 2-240-16,-4-1 0 0,-7 1 0 0,0 0 0 0,0 0 160 16,0 0-160-16,0 0 160 0,0 0-160 0,-15 3 240 0,-4 4-48 15,-4 0-16-15,0-1 0 0,-4-1 16 0,1 1 0 16,-1-2 0-16,2 1 0 0,0 1 96 0,5-1 32 15,4-2 0-15,2 2 0 0,5 3 0 0,0-3 16 16,9-5 0-16,0 0 0 0,0 0-96 0,2 14-32 16,2 0 0-16,2-4 0 0,3 0-16 0,3 0-16 15,-1 4 0-15,2 0 0 0,0-4-176 0,-1 3 160 16,0 0-160-16,-3-1 160 0,-2-1-160 0,-2 2 0 16,-1 1 0-16,-1-2 128 0,-4 1-128 0,-2 1 160 15,-2-4-160-15,-4 0 160 0,-2-4 32 0,-2 2 0 16,-1-3 0-16,-1 0 0 0,-3 1 64 0,-1-2 0 0,0 0 16 15,0 0 0-15,1-3-144 0,1-1-128 0,3-1 192 16,0-2-192-16,2 1 0 0,3-1-224 0,9 3 16 0,0 0 0 31,-2-9-2400-31,8 2-464 0</inkml:trace>
  <inkml:trace contextRef="#ctx0" brushRef="#br2" timeOffset="90863.34">29367 15514 20271 0,'0'0'1792'0,"0"0"-1424"0,-10 6-368 0,-2-2 0 16,1 3 1024-16,-2 4 128 0,0-1 16 0,2 5 16 0,-1 2 32 0,2 2 16 15,1 4 0-15,0-1 0 0,1-1-480 0,2 2-112 16,4-3 0-16,1 3-16 0,-3 0-240 0,4 1-32 15,4 2-16-15,-3-5 0 0,1-3-112 0,2 0-32 16,1-3 0-16,0 0 0 0,2-2-16 0,-1 0-16 16,-1 1 0-16,3-4 0 0,0 1-160 0,-2 1 128 15,-6-12-128-15,10 7 128 16,-1 1-1520-16,-9-8-304 0,0 0-64 0,0 0-16 0</inkml:trace>
  <inkml:trace contextRef="#ctx0" brushRef="#br2" timeOffset="91042.2">29107 15775 14735 0,'0'0'640'0,"11"-9"160"0,1 2-640 0,9 4-160 0,0 0 0 0,3 2 0 15,3 1 3648-15,4 1 704 0,2 2 144 0,4-2 32 16,2 1-2672-16,2 2-544 0,-2 3-96 0,0-4-32 16,1-1-752-16,-3 1-160 0,-4 3-16 0,-4 0-16 31,-4-1-1312-31,-4 1-256 0,-1 2-48 0,-7-4-13312 0</inkml:trace>
  <inkml:trace contextRef="#ctx0" brushRef="#br2" timeOffset="91491.43">27342 16990 8287 0,'0'0'368'0,"0"0"80"0,-9-3-448 0,9 3 0 16,0 0 0-16,0 0 0 0,-6-2 3008 0,6 2 512 0,0 0 96 0,0 0 32 15,0 0-1856-15,0 0-352 0,14-4-80 0,3 3-16 16,1-2-160-16,3 1-32 0,1 0-16 0,8 1 0 16,5-4-160-16,5 0-16 0,2 1-16 0,6 1 0 15,5 1 16-15,6-1 0 0,2 2 0 0,-1-1 0 16,-2 2-320-16,0 0-64 0,0 2-16 0,0-1 0 15,3 1-240-15,0-1-64 0,1 0 0 0,-3 0 0 16,-7-1-128-16,-6 2-128 0,-6-1 192 0,-6 0-192 16,-7 1 0-16,-2-1-272 0,-4-1 16 0,-5 1 16 15,-16-1-2640 1,0 0-512-16</inkml:trace>
  <inkml:trace contextRef="#ctx0" brushRef="#br2" timeOffset="92544.85">27868 17506 14687 0,'0'0'640'0,"0"0"144"0,0 0-624 0,5-10-160 0,-5 10 0 0,0 0 0 16,3-9 1152-16,-3 9 192 0,0 0 32 0,-2-9 16 15,1 3-176-15,1 6-48 0,0 0 0 0,-5-7 0 16,5 7-320-16,-7-4-64 0,-2 2-16 0,2 1 0 16,-3-1-176-16,0 4-32 0,0-1-16 0,-2 1 0 15,-2 0-64-15,-1 3-16 0,-1-1 0 0,-1-1 0 16,-1 4-80-16,0 2 0 0,1-2-16 0,-1 5 0 16,-1-3-48-16,0 2-16 0,1 3 0 0,0 0 0 15,-1 2-48-15,1 4 0 0,-5 0 0 0,4 0 0 0,0 4-128 16,1 3-128-16,2-4 192 0,1 2-192 0,2 2 0 15,3-2 0-15,2 2 0 0,3-4 0 0,1-1 0 16,3-1 0-16,1-2 0 0,3 0 0 0,0 0 0 0,4-2 0 16,2-4 0-16,2-1 0 0,2 1 128 0,3-4-128 15,-2 1 0-15,5-3 0 0,3-1 144 0,2-1-144 16,0-2 0-16,2-1 144 0,-1-2-144 0,3-1 0 16,0-2 0-16,1-1 128 0,3-2 32 0,1 0 0 15,-2-1 0-15,-1-3 0 0,1 1 16 0,-3-3 0 16,-2-2 0-16,0 0 0 0,-1-3 352 0,-1-1 80 15,-1-1 16-15,-3-1 0 0,-2 0 64 0,-1-1 16 16,-3-2 0-16,-2-2 0 0,-1 2-176 0,-5 0-16 16,-2-2-16-16,-2 1 0 0,-3-1-112 0,-1-1-32 15,-4 3 0-15,0 1 0 0,-3-1-32 0,-1 3-16 0,0 1 0 16,0 1 0-16,-2 0-304 0,0 3 0 0,-2 0 0 0,0 3 0 16,-2-2 0-16,0 4 0 0,-1 1 0 0,1 4 0 31,3-1-336-31,-2 3-80 0,-2 1-16 0,3 2 0 15,3 2-2528-15,2 2-512 0</inkml:trace>
  <inkml:trace contextRef="#ctx0" brushRef="#br2" timeOffset="93279.8">29413 16916 11967 0,'0'0'528'0,"0"0"112"0,0 0-512 0,-9-1-128 15,9 1 0-15,0 0 0 0,0 0 1984 0,0 0 384 16,0 0 64-16,0 0 0 0,7-9-560 0,5 4-112 16,2 0-32-16,1 1 0 0,5 1-640 0,-1 1-128 15,2-2-16-15,2 0-16 0,1 0-480 0,0 2-112 0,0-1-16 0,0 2 0 16,2 0-176-16,-1-2-144 16,-1 3 192-16,-2-1-192 0,-3 0 0 0,-4 1 0 0,-5 2-160 0,-10-2 160 31,0 0-2304-31,0 0-352 0,0 0-64 0,-18 15-16 0</inkml:trace>
  <inkml:trace contextRef="#ctx0" brushRef="#br2" timeOffset="93503.45">29451 17094 15663 0,'19'-1'1392'0,"2"-3"-1120"0,1 0-272 0,0 0 0 16,-2 2 1792-16,2-2 288 0,-1-1 64 0,3 1 16 15,0 0-304-15,2 2-64 0,1-1-16 0,1-1 0 16,3 2-736-16,0-1-144 0,1-1-16 0,-2 3-16 15,-3 0-576-15,-2-2-112 0,-1 0-32 0,-2 1 0 16,-4 2-1744-16,-3-1-368 0,4 1-64 0,-5-3-16 0</inkml:trace>
  <inkml:trace contextRef="#ctx0" brushRef="#br2" timeOffset="94020.07">31549 15832 20207 0,'4'-7'896'0,"1"2"192"0,-5 5-880 0,7-5-208 15,-1 1 0-15,0 2 0 0,-6 2 1472 0,0 0 256 16,0 0 64-16,0 0 0 0,0 0-512 0,0 0-80 16,0 0-32-16,-2 9 0 0,-1 2-496 0,1 5-96 15,-1 4-32-15,-2 4 0 0,-3 4-16 0,1 0 0 16,-1 4 0-16,-1 2 0 0,0 2-80 0,0 2 0 15,2 0-16-15,-1 1 0 0,1-6-176 0,1 2-16 16,3-5-16-16,0 1 0 0,1-3-32 0,0 0-16 16,2-4 0-16,0-3 0 0,0 1-48 0,3-3 0 15,-1-1 0-15,1-3 0 0,-2-3 0 0,0 0 0 0,-1-5 0 16,0-7 0-16,0 0-128 0,0 0 0 16,0 0 144-16,0 0-144 15,0 0-272-15,0 0-128 0,0 0-32 0,0 0 0 16,0 0-2832-16,0 0-560 0</inkml:trace>
  <inkml:trace contextRef="#ctx0" brushRef="#br2" timeOffset="94336.9">30813 16955 8287 0,'0'0'736'0,"0"0"-592"0,0 0-144 0,0 0 0 0,0 0 4304 16,0 0 832-16,0 0 176 0,8-1 16 0,-8 1-2720 0,13-2-560 15,2-1-96-15,4 1-32 0,5-1-800 0,4 2-160 16,0-2-48-16,5 1 0 0,1 0-112 0,1 0-32 16,-1-1 0-16,2-1 0 0,-2 2-352 0,3 1-80 15,0-1-16-15,0 2 0 0,-2 0-32 0,1 0-16 16,-2 0 0-16,0 3 0 0,2-1-80 0,-2-2 0 15,-3 0-16-15,-1 0 0 0,-3 4-176 0,0-1 0 16,-3-1 0-16,-1 0 0 0,-4-2-256 0,-3 1 64 16,-2 0 0-16,-2 0 16 15,-2 2-1824-15,-2-2-368 0,-8-1-80 0</inkml:trace>
  <inkml:trace contextRef="#ctx0" brushRef="#br2" timeOffset="95013.97">31371 17568 11967 0,'0'0'1072'0,"4"-6"-864"15,-4 6-208-15,0 0 0 0,8-10 2800 0,-3 3 512 16,-5 7 96-16,0 0 32 0,1-10-1328 0,-1 10-272 16,-1-8-48-16,1 8-16 0,-3-8-544 0,3 8-96 15,-9-8-32-15,2 4 0 0,-1-2-352 0,1 2-80 16,-4 1-16-16,2 2 0 0,-1 0-160 0,0-2-48 15,-1 2 0-15,-2 1 0 0,-1 3-32 0,0-1-16 16,0 2 0-16,0 4 0 0,-2-2-48 0,-2 5-16 16,-3 1 0-16,0 4 0 0,-2 3-96 0,0 6-32 15,-2-3 0-15,-1 9 0 0,0-3-208 0,-1 2 176 16,3 3-176-16,1-3 160 0,4 0-32 0,2 1-128 0,2-3 192 16,3 1-64-16,4 1 96 0,-1-2 16 15,1 2 0-15,3-2 0 0,1 0 16 0,3 1 16 0,1-5 0 16,1 0 0-16,2 0-272 0,2-2 160 0,4-3-160 15,1-1 128-15,1-2 112 0,7-1 16 0,0-4 0 0,4-1 0 16,0-1 16-16,4 0 16 0,-1-6 0 0,2 0 0 16,-2-4-80-16,2-2-16 0,-2 1 0 0,3-4 0 15,2-4 16-15,0 1 0 0,1-3 0 0,0-4 0 16,3 0 128-16,-3-3 32 0,0-4 0 0,1-4 0 16,-1 2-112-16,0-8 0 0,-6-1-16 0,-3-1 0 15,-6 1 16-15,-3 1 16 0,-4 4 0 0,-1-3 0 16,-7 3 16-16,-2 1 0 0,-4-4 0 0,-3 4 0 15,-2 1-112-15,-3 2-32 0,-1 1 0 0,-2 2 0 16,-2 2-144-16,-1 2 0 0,-2 1 0 0,1 3 128 16,-3 2-128-16,0 1 0 0,0 0 0 0,0 3 0 15,1 0-288-15,3 2 16 0,2 3 0 0,4 0 0 16,2 1-1200-16,11 2-256 0,0 0-32 16,0 0-16-16,0 0-1920 0,0 0-384 0</inkml:trace>
  <inkml:trace contextRef="#ctx0" brushRef="#br2" timeOffset="98084.65">24791 749 20271 0,'2'-9'1792'0,"2"-1"-1424"16,2 0-368-16,1-1 0 0,-2 2 0 0,1-3 0 15,2 1 0-15,2-1 0 0,1 0 336 0,1 0 160 16,-2 1 16-16,0-3 16 0,0 1 384 0,-1 2 80 0,-1-1 16 0,-2 1 0 15,-2 2 32-15,-3-3 16 0,-2 0 0 0,-4 2 0 16,-1-3 16-16,-1 3 0 0,-2-3 0 0,4 4 0 16,-2 0-352-16,-2-1-64 0,-4-1-16 0,3-3 0 15,-5 1-64-15,1-1 0 0,-2 1-16 0,-12-11 0 16,6 5-224-16,-3 2-32 0,5 1-16 0,0 3 0 16,-3 2-80-16,0 3-16 0,-2-1 0 0,-2 3 0 15,1-3-16-15,0 5-16 0,-7 2 0 0,0 0 0 16,-3 1-32-16,1 1 0 0,-1 0 0 0,2 1 0 15,-1 3-128-15,3 1 192 0,2 2-192 0,-2-4 192 16,0 4-192-16,-2 2 0 0,-3-3 144 0,-2 4-144 16,-1-2 0-16,1 5 0 0,-2-1 0 0,1 2 128 15,0 4-128-15,19-6 128 0,-1 4-128 0,-1 1 128 0,-1 3-128 16,-1 2 128-16,-3 2-128 0,-2-1 128 0,0-2-128 16,-29 25 128-16,5-7-128 0,5-2 128 0,5-1-128 15,5 1 0-15,-2 2 0 0,3 3 128 0,1 2-128 0,3 0 0 16,-1 1 0-16,2 0 0 0,0-1 0 0,1 5 0 15,1-5 0-15,-2 3 0 0,-3-5 0 0,2 5 0 16,2-1 0-16,1 5 0 0,1 2 0 0,3-1 0 16,-2 0 0-16,5 1 0 0,0-1 0 0,2 1 0 15,0-2 0-15,2 0 0 0,1 1 0 0,1 2 0 16,2 4 0-16,-1-5 0 0,1-3 0 0,0 0 144 16,1 1-144-16,1 0 0 0,1-1 128 0,1-1-128 15,-1 2 0-15,3 3 0 0,0 0 128 0,2 1-128 16,2-2 0-16,3-1 0 0,2-2 0 0,2 1 0 15,3-2 0-15,1 0 0 0,1-2 128 0,5 1-128 0,0-2 0 16,3 2 0-16,3 0 0 0,-1-4 0 16,1-3 0-16,0 3 0 0,0-5 0 0,-1 3 0 0,2 0 0 0,1-3 0 15,3-2 0-15,-1 1 0 0,0-1 0 0,3-1 0 16,-1-3 0-16,0 0 0 0,2-5 0 0,2-1 0 16,2-3 128-16,2 0-128 0,-1-4 0 0,2-1 0 15,1 0 0-15,0-2 0 0,0-3 0 0,0-1 0 16,3-2 128-16,-1 0-128 0,1-2 0 0,2 2 0 15,3-6 128-15,2 1-128 0,-1 0 0 0,2-1 0 16,2-2 0-16,1-4 0 0,0-2 0 0,-4-6 0 16,-5-1 144-16,2-6-144 0,1-2 0 0,2-1 144 15,1-7-144-15,2 1 192 0,-1-1-192 0,2-3 192 16,0-3-192-16,-3 1 128 0,2-1-128 0,-5-1 128 16,-5-2-128-16,1 0 0 0,0-3 144 0,-1 1-144 15,-1 1 0-15,0-1 144 0,0-3-144 0,0 0 0 0,-2 1 176 16,2-8-176-16,2-4 160 0,-3-2-160 0,-1-3 144 15,0-4-144-15,-1-6 128 0,-1-4-128 0,-2-2 144 16,1-3-144-16,2-5 160 0,-1 1-160 0,-3 2 176 16,-3 6-176-16,2 4 192 0,-4 5-192 0,-4-2 128 0,-3 6-128 15,-2-5 0-15,-4 5 0 0,-3 2 0 0,-6 0 0 16,-2 3 0-16,-2-1 0 0,-1 2 0 0,-2-4 0 16,-3-4 0-16,0-1 0 0,-2 3 0 0,-1-3 0 15,0 4 0-15,-2 1 0 0,0-1 0 0,1 3 0 16,3 3 0-16,-3 3 0 0,-3 5 0 0,-1 5 0 15,3 1 128-15,-2 0-128 0,-2 4 0 0,0 1 0 16,-1 6-128-16,0 0 128 0,-3 3 0 0,-1 3 0 16,-2-2-128-16,-3 1 128 0,-3 3 0 0,1 0 0 0,-4 2 0 15,-1 3-144-15,0 0 144 0,0 3 0 0,0 4 0 16,-1 3-128-16,1 1 128 0,-1 2 0 16,0-2 0-16,1 6-128 0,-3 1 128 0,0 3 0 0,-1-3 0 15,-1 4-128-15,-2 0 128 0,1-2 0 0,3 3 0 0,1 2 0 16,-1-2 0-16,2 3 0 0,1-3 0 0,3 4-128 15,0 1 128-15,-1 2 0 0,-1 0 0 0,0 1 0 16,-1 1 0-16,-3 0 0 0,-1 0 0 0,-1 4 0 16,2 4 0-16,-1 4-128 0,-2-5 128 0,2 7 0 15,-2 2 0-15,2 1-128 0,3 4 128 0,-1 1 0 16,-2 2 0-16,-1-3 0 0,1 4 0 0,1-2 0 16,-2-2 0-16,2 7-128 0,1 0 128 0,1 2 0 15,0-2 0-15,3 2 0 0,1 2 0 0,0 0 0 16,6 0 0-16,-2 2 0 0,1 2 0 0,0 3 0 0,-1 6 0 15,3-7 0-15,3-1 0 0,1 0 0 0,0-1 0 0,4 3 0 16,1 0 0-16,4 3-128 0,1 2 128 0,4-5 0 16,2 1 0-16,4 2 0 0,2-5 0 0,4 0-128 15,5-3 128-15,1 0 0 0,3 1 0 16,3-2-128-16,3 1 128 0,3-2 0 0,3-6 0 0,-1 0 0 16,-1-1 0-16,-1-1-128 0,4-4 128 0,-1 1 0 15,2 0 0-15,0 2 0 0,0-4 0 0,2-1 0 16,-1 0 0-16,-1-1-128 0,-2-5 128 0,4-4 0 15,-1 0 0-15,0-4 0 0,-2 0 0 0,0 1 0 16,-1-4 0-16,1-1 0 0,0-1 0 0,-3-4 0 16,-1-3 0-16,1 1 0 0,0-6 0 0,1 0 0 0,3-4 0 0,4-2 0 15,2-2 0-15,5-6 0 0,1-6 0 16,5-4 0-16,3-5 0 0,2-3 0 0,0-4 0 16,0-1 0-16,0-3 0 0,0-3 0 15,4-3 0-15,2 1 0 0,2 0 0 0,2-3 0 0,-2 1 0 16,1-2 0-16,-6-5 0 0,-2 0 0 0,-1-2 0 15,-2-5 0-15,-1-6 0 0,1-2 144 0,1-5-144 0,0-6 0 16,1-4 160-16,-2-7-160 0,-1-7 128 16,-2-3-128-16,-3-7 160 0,0 2-160 0,1-2 192 0,-1-3-192 15,2-2 144-15,-1 5-144 0,-3 6 0 0,-2-2 144 16,-2 2 16-16,-7 6 0 0,-6 6 0 0,-7 5 0 16,-7 6 32-16,-9 2 16 0,-2 1 0 0,-9 7 0 15,-5 9-48-15,-7 4-16 0,-10 4 0 0,-1 7 0 0,-3 0-144 16,-1 4 160-16,-2 3-160 0,1 5 160 0,-1 0-160 15,0 0-144-15,-1 4 144 0,-1 4-208 16,-2 4-976 0,-2 1-192-16,-2 5-32 0</inkml:trace>
  <inkml:trace contextRef="#ctx0" brushRef="#br2" timeOffset="114221.09">27919 9116 3679 0,'0'0'320'0,"5"-8"-320"16,0-1 0-16,-1 0 0 0,-1-1 1280 0,-1 1 192 15,-1 0 48-15,1 1 0 0,-2 1-48 0,0-2 0 16,0 1 0-16,0 8 0 0,0 0-192 0,0-9-64 15,0 9 0-15,0 0 0 0,0-7-432 0,0 7-80 16,0-12-32-16,-2 7 0 0,2 5 128 0,0 0 32 16,-2-10 0-16,2 10 0 0,-4-6 32 0,4 6 16 15,0 0 0-15,-3-10 0 0,1 2-96 0,1 0-16 16,1 8 0-16,0 0 0 0,0 0-144 0,0 0-48 16,-4-7 0-16,4 7 0 0,0 0-64 0,0 0-32 0,0 0 0 0,0 0 0 15,0 0-112-15,0 0-32 0,0 0 0 0,0 0 0 16,0 0-32-16,0 0-16 0,0 14 0 0,0 2 0 15,-1 6 48-15,1 3 16 0,0 6 0 0,0 6 0 16,-3 7-32-16,2 2 0 0,-2 3 0 0,3 5 0 16,-1 2-160-16,1 2-32 0,-1 2-128 0,-1 1 192 15,0 6-64-15,-1-3-128 0,-1-1 176 0,2 0-176 16,-1-1 256-16,1-2-48 0,-5-3-16 0,1 5 0 16,0 1 64-16,-2 0 16 0,-1-4 0 0,2 3 0 15,-2-2-32-15,0-2-16 0,-1-1 0 0,-1-5 0 16,3 0-80-16,-3 3-16 0,1 2 0 0,3-2 0 15,0-2-128-15,2-1 192 0,-1-1-192 0,3-2 192 0,-1-4-192 16,2-4 0-16,-1 0 144 0,2-2-144 0,0 3 0 0,1-4 144 16,1 0-144-16,2-2 0 0,0 0 144 0,1-3-144 15,-2 1 0-15,1-5 144 0,1 0-144 0,1-1 0 16,0-5 0-16,2 0 0 0,-2-4 0 0,0-1 0 16,-1-3 128-16,1-1-128 0,-1-6 0 0,-4-8 0 15,5 11 0-15,-5-11 0 0,0 0 0 0,0 0 0 16,0 0 0-16,0 0 0 0,0 0 0 0,0 0 128 15,-4-11-128-15,1-1 0 0,1-3 0 0,-2-4 128 16,-1-1-128-16,0-7 0 0,-2 0 0 0,2-4 0 16,2-5 128-16,-1 0-128 0,0 1 0 0,1-5 0 15,2-5 0-15,0 1 0 0,-2-3 0 0,3 0 0 16,0 0 0-16,-2-5 0 0,2-2 0 0,2-5 0 0,2-3 0 16,2 2 0-16,2-4 0 0,-2 3 0 0,1-2 0 15,-1-3 0-15,-1-9 0 0,3 0 0 0,-1 0 0 0,1 2 0 16,0 2 0-16,-2 0 0 0,-2 2 0 0,2 6 0 15,-3 1 0-15,2 4 0 0,0 1 0 0,0 4 0 16,-2 3 0-16,0 6 0 0,1 6 0 0,-1 1 0 16,-2-1 0-16,-1 3 0 0,0 2 0 0,0 3 0 15,0-1 0-15,0 3 0 0,-3 4 128 0,3 2-128 16,2 1 0-16,-1 1 0 0,0 2 0 0,2 4 0 16,-3 1 0-16,1 3 0 0,-1 10 0 0,1-8 0 15,-1 8 0-15,0 0 0 0,0 0-144 0,0 0 144 16,2 12 0-16,0 3 0 0,1 8-128 0,-2 1 128 15,-2 5 0-15,1 6 0 0,0 3 0 0,-2 4 0 16,1 6 0-16,0 5 0 0,1 4 0 0,0 10 0 16,0 3 0-16,2 4-128 0,2 4 128 0,0 5 0 0,1-2 0 0,0 5 0 15,-1 3 0-15,1 0 0 0,0-1 0 0,0-3 0 16,0-6 0-16,1 2 0 0,0-3 0 0,-1-2 0 16,-1 0 0-16,1-8 0 0,-3-6 0 0,1-3 192 15,-1-1-48-15,-2 2-16 0,-2-3 0 0,1-1 0 16,-1-3 0-16,1-1 0 0,-1 1-128 0,-2-8 128 15,4-3-128-15,-2-5 128 0,0-3-128 0,-1 1 0 16,2-3 0-16,0-1 128 0,0 0-128 0,-1-7 0 16,-1-4 144-16,0-3-144 0,3-4 0 0,3-3 144 15,-3-10-144-15,0 0 0 0,0 0 128 0,0 0-128 16,0 0 0-16,-3-16 0 0,3-3 128 0,-1-6-128 0,-1 1 0 16,1-5 0-16,-1-1 128 0,-1-1-128 0,2-1 0 15,0-4 0-15,-3-4 0 0,0-9 0 0,1-4 0 0,1-6 0 16,-1-3 0-16,1-3 0 0,-1-3 0 0,-1-9 0 15,1-9 0-15,-1-11 0 0,0-3 0 0,1-4 0 16,1 1 0-16,2 1 0 0,1-1 0 0,2 3 0 16,0 6 0-16,3 3 0 0,-3 2 0 0,4 3 0 15,0 3 0-15,2 3 0 0,-1-2 0 0,2 3 0 16,3 3 0-16,2-1 0 0,-2 4 0 0,-3 0 0 16,-1 1 0-16,0 4 0 0,-2 6 0 0,1 6 0 15,0 3 0-15,-2 4 0 0,0 7 0 0,-1 6 0 16,2 4-128-16,-1 5 128 0,-5 7 0 0,1 3-144 15,-1 3 144-15,0 4 0 0,-1 10 0 0,0 0-128 16,0 0 128-16,0 0 0 0,-5 14-144 0,0 5 144 16,-1 3 0-16,-1 10-176 0,1 4 176 0,0 8-128 0,0 4 128 0,-1 10 0 15,-1 10-144-15,2 5 144 0,2 8 0 0,2 0 0 16,-1 3 0-16,0 7 0 0,2 8-128 0,1 1 128 16,3 3 0-16,1-2 0 0,-2 0 0 0,3 4 0 15,3 3 0-15,1-4 0 0,1-8 0 0,1 2 0 16,-3-4 0-16,2-2 0 0,-1-4 0 0,1-4 0 15,-1-6 0-15,1-3 0 0,-1-4 0 0,-1-3 160 16,1 0-160-16,-2-3 160 0,-3-2-160 0,1-3 160 16,0-4-160-16,-1-7 160 0,-4-2-160 0,-2-1 0 15,0-3 144-15,-2-1-144 0,-1-4 128 0,0-3-128 16,0-3 160-16,0-6-160 0,-1-5 128 0,1-5-128 16,-2-4 0-16,2-4 144 0,5-8-144 0,0 0 128 15,-10-5-128-15,1-6 128 0,0-6-128 0,2-3 0 0,-1-12 0 16,2-3 0-16,-1-3 0 0,3-4 0 0,2-4 0 0,1-2 0 15,1-5 0-15,0-4 0 0,1-2 0 0,0-9 0 16,2-3 0-16,-1-1 0 0,0-3 0 0,0-9 0 16,-1-8 0-16,3-4 0 0,3-9 0 0,-2-1 0 15,2-1 0-15,2-1 0 0,1-3 0 0,2 7 0 16,0 5 0-16,1 5 0 0,-3 2 0 0,1 3 0 16,-3 2 0-16,0 9 0 0,-3 7 0 0,-1 2 0 15,0-1 0-15,-2 7 0 0,1 2 0 0,-1 3 0 16,1 1 0-16,-1 5 0 0,1 4 0 0,0 8 0 15,0 6 0-15,1 2 0 0,-1 7 0 0,-2 2 0 16,-1 5 0-16,0 4-144 0,0 2 144 0,0 1 0 16,0 11-128-16,0 0 128 0,0 0 0 0,0 0 0 15,-4 13-160-15,0 6 160 0,-1 4-128 0,0 10 128 0,0 10 0 0,-1 9 0 16,-1 8 0-16,1 9 0 0,0 6 0 0,-1 5-192 16,1 6 192-16,2 11-192 0,0 3 192 0,3 5 0 15,0-1 0-15,2 3-128 0,3 4 128 0,2 1 0 16,-2-4 0-16,1-2 0 0,0-3 0 0,-1 0 0 15,1-2 0-15,-1-4 0 0,-2-8 0 0,1 0 0 16,0-4 0-16,-2-5 0 0,1-1 0 0,1-7 144 16,2-4-144-16,-1-5 160 0,-2-7-160 0,0-4 160 15,-2-1-160-15,1-6 160 0,-2-2-160 0,-2-6 0 16,1-5 0-16,0-8 128 0,-2-6-128 0,2-2 0 16,-2-8 144-16,4-8-144 0,0 0 0 0,0 0 144 15,-8-12-144-15,2-6 0 0,1-6 0 0,0-1 0 0,-1-8 0 16,1-3 0-16,-1-1 0 0,1-1 0 0,0-9 0 0,-2-5 0 15,2-6 0-15,-1-8 0 0,0-6 0 0,1-4 0 16,-1-4 0-16,-2-9 0 0,2-10 0 0,2-8 0 16,-4-6 0-16,3-6 0 0,1-2 0 0,3-4 0 15,1-1 0-15,1 8 0 0,3 5 0 0,3 9 0 16,-1 2 0-16,1 8 0 0,4 5 0 0,-4 4 0 16,3-1 128-16,1 4-128 0,-2 5 0 0,2 3 0 15,0 1 0-15,0 7 0 0,-1 5 0 0,0 7 0 16,0 3 0-16,0 9 0 0,-1 1 0 0,-1 9 0 15,-3 3 0-15,0 3 0 0,-1 3 0 0,0 7 0 16,-1 8 0-16,-3 8 0 0,0 0 0 0,0 0 0 16,0 0-160-16,0 0 160 0,3 8-160 0,-3 10 160 15,0 6-144-15,-1 7 144 0,-2 10-128 0,2 4 128 0,-4 6 0 0,0 15 0 16,-4 10 0-16,0 15-128 0,1 10 128 0,1 5 0 16,-4 3-144-16,4 2 144 0,0 4 0 15,2 0 0-15,0-5 0 0,3 4 0 0,-1 1 0 0,1-5 0 16,-1-2 0-16,-2 0 0 0,-1 2 0 0,-1 0 0 15,2-5 0-15,-2-3 0 0,-2-11 0 0,1-1 0 16,0-2 0-16,2-4 0 0,1-8 160 0,-1-4-160 16,-2-11 192-16,0-2-192 0,0-5 192 0,0-6-192 15,0-1 192-15,-2-5-192 0,2-6 160 0,1-6-160 16,4-6 128-16,-2-5-128 0,0-5 128 0,5-14-128 16,0 0 128-16,0 0-128 0,-10-2 0 0,1-7 128 15,3-9-128-15,-1-7 0 0,4-7 0 0,-3-5 128 16,1-5-128-16,2-5 0 0,-1 0 0 0,4-9 0 15,0-9 0-15,4-6 0 0,-1-1 0 0,1-9 0 0,-1-1 0 0,-1-10 0 16,2-8 0-16,1-8 0 0,0-8 0 0,0-5 0 16,2-2 0-16,-2-1 0 0,-3-2 0 0,5 2 0 15,-1 6 0-15,2 5 0 0,-1 4 0 0,2 8 0 16,1 7 0-16,-1 5 0 0,-2 3 0 0,2 3 0 16,1 1 0-16,0 7 0 0,-3 4 0 0,1 6 0 15,0 8 0-15,-3 4 0 0,-1 5 0 0,-2 5 0 16,1 6 0-16,-1 3 0 0,1 4-144 0,-1 5 144 15,0 1 0-15,0 4 0 0,1 6-128 0,-1 1 128 16,2 7 0-16,-4 6-128 0,0 0 128 0,0 0 0 16,0 0-160-16,0 0 160 0,0 19-128 0,1 5 128 15,-1 9 0-15,-1 4-160 0,-3 2 160 0,-1 11 0 0,-1 7 0 16,-2 11-128-16,-2 7 128 0,0 11 0 16,0 3 0-16,-2 5 0 0,1 6-128 0,1 7 128 0,1 6 0 0,0 5 0 15,1-1 0-15,2 8 0 0,-3 7 0 0,0 0 0 16,0 2 0-16,0-1 0 0,-2 0 0 0,-2-7 0 15,0-9 0-15,2-5 0 0,0-4 0 0,2-6 0 16,0-7 176-16,4-7-176 0,-2-8 256 0,2-8-64 16,-1-4-16-16,2-5 0 0,1-3-176 0,1-3 192 15,1-6-192-15,1-4 192 0,-2-1-192 0,4-9 0 16,-2-8 0-16,0-4 128 0,1-6-128 0,-1-3 0 16,0-16 0-16,0 0 128 0,0 0-128 0,0 0 0 15,5-17 0-15,0-8 0 0,0-8 0 0,-1-8 0 16,-1-3 0-16,0-12 0 0,1-11 0 0,-1-2 0 0,-1-1 128 15,1-4-128-15,-1-7 0 0,1-2 0 0,-1-3 0 16,1-1 0-16,2-1 0 0,-1-3 0 0,-2-4 0 0,2-7 0 16,-1-5 0-16,2-1 0 0,-1-1 0 0,-1-7 0 15,0-1 0-15,0-2 0 0,2 2 0 0,-3-1 0 16,2 3 0-16,1 11 0 0,3 10 0 0,-3 11 0 16,-1 7 0-16,-2 7 0 0,2 7 0 0,-3 5 0 15,2 2 0-15,1 4 0 0,-2 6 0 0,-1 1 0 16,2 5 0-16,-1 3 0 0,-4 5 0 0,4 5 0 15,0-2 0-15,-2 8 0 0,0 3 0 0,0 3 0 16,0 4-160-16,0 5 160 0,0 5 0 0,0 0-144 16,0 0 144-16,0 0-128 0,0 19 128 0,-2 4-128 15,0 6 128-15,-2 7 0 0,0 7-144 0,-1 14 144 16,-1 12 0-16,-2 10 0 0,-1 7 0 0,3 16 0 0,-5 12-144 0,3 11 144 16,2 6 0-16,0 5 0 0,0 6 0 15,4-2-128-15,-2-3 128 0,0-5 0 0,4-1 0 0,-3-6 0 16,1-8 0-16,1-8 0 0,-2-7 0 0,2-9 224 15,-2-6-32-15,1-9-16 0,-1-6 16 0,2-7 0 16,-2-11 0-16,2-10 0 0,-1-3-192 0,-1-10 128 16,2-4-128-16,-1-8 128 15,0-6-432-15,2-13-80 0,0 0-32 0,-3-15-13408 16,0-13-2688-16</inkml:trace>
  <inkml:trace contextRef="#ctx0" brushRef="#br2" timeOffset="116820.11">20219 8378 1839 0,'0'0'0'0,"3"-7"160"0,-4-7-160 0,2 1 0 15,-1 3 0-15,0-2 0 0,0 6 3072 0,0 6 576 0,0-10 112 16,0 10 16-16,0 0-2256 0,0 0-464 16,-9-1-96-16,1 3 0 0,-3 2-224 0,0 5-32 0,-2 1-16 0,2 4 0 15,-1 4-320-15,-2 1-64 0,-3 4-16 16,-1 0 0-16,-1-4 128 0,0 2 32 0,0 2 0 0,-2 1 0 15,-2-1 96-15,-1 1 32 0,-3-2 0 0,2-3 0 16,1 1-32-16,0 1 0 0,-2-4 0 0,5 1 0 16,3-4-288-16,3-2-48 0,5-2-16 0,1-1 0 15,0 0-192-15,9-9 144 0,-7 6-144 0,7-6 128 16,0 0-128-16,-1 11 0 0,1-11 0 0,0 0 128 16,10 13-128-16,3-4 0 0,2 0 0 0,6-1 0 15,1 2 0-15,5-3 0 0,1 0 0 0,3 2 0 16,2-2 0-16,0 3 0 0,0-2 0 0,-1 2 0 15,-1 0 0-15,1 1 0 0,1 0 0 0,-2 0 0 16,0 2-672 0,-3 4-16-16,-2-5 0 0,-1-1-7456 0,-2 0-1504 0</inkml:trace>
  <inkml:trace contextRef="#ctx0" brushRef="#br2" timeOffset="117133.3">20008 8625 23039 0,'-13'-13'2048'0,"8"8"-1648"16,1-1-400-16,4 6 0 0,0 0 1360 0,0 0 192 16,0 0 48-16,0 0 0 0,11-3-1472 0,1 3-304 15,-1 0-48-15,3 5-16 0,4-2 240 0,2-1 0 16,4 2 0-16,1-3 0 0,3 1 0 0,2-2-144 0,4 0 144 0,3 1 0 15,5 3 0-15,3-3 0 0,0-2 0 0,3 0 0 16,-3 1 144-16,2 0-144 0,2-4 192 0,-2 0-192 16,0 0 256-16,1-1-64 0,2 0-16 0,-1 0 0 15,1 0-176-15,-2-2 0 0,-2 2 0 0,-8 1 0 16,-6 3-304-16,-8 0 64 0,-1 2 16 0,-8-1 0 31,-4 1-1536-31,-11-1-304 0,0 0-64 0</inkml:trace>
  <inkml:trace contextRef="#ctx0" brushRef="#br2" timeOffset="117531.85">21734 7965 11967 0,'-21'-24'528'0,"9"10"112"16,0 4-512-16,3 2-128 0,0 4 0 0,9 4 0 0,-5-7 4496 0,5 7 880 15,0 0 160-15,0 0 32 0,-1 14-4576 0,2 5-992 16,3 2 0-16,4 7-192 0,-1-1 192 0,6 5-192 0,2 5 192 15,1 2-192-15,-1 4 192 0,3-1 0 0,2 4 0 0,2-1 0 16,0-1 0-16,4-2 0 0,-1-1 0 0,3-2-128 16,2-3 128-16,-1-5 0 0,-5 0 0 0,1-6 0 15,-2 0 0-15,-1-3 0 0,-3-1-192 0,-3-2 64 32,-2-3-720-32,-1-2-144 0,-3-2-32 0,-2-7-11616 0</inkml:trace>
  <inkml:trace contextRef="#ctx0" brushRef="#br2" timeOffset="117776.15">22233 7861 30399 0,'-1'-10'2704'0,"-4"-3"-2160"16,1 3-544-16,4 10 0 0,0 0 144 0,0 0-144 15,-9 4 0-15,3 2 144 0,-1 9-144 0,-3 6 0 16,1 3 0-16,-2 6 0 0,-2 5 160 0,-1 3 0 16,0 2 0-16,-2 7 0 0,-5 4 112 0,-3 0 32 15,1-1 0-15,-1 4 0 0,-1 6-112 0,-2-1 0 16,-2-1-16-16,2-3 0 0,3-6-176 0,2-2 192 16,2-5-192-16,4-4 192 0,0-5-192 0,6-2-256 15,3-7 64-15,4-2 16 16,4-4-1680-16,3-7-352 0,-4-11-64 0</inkml:trace>
  <inkml:trace contextRef="#ctx0" brushRef="#br2" timeOffset="118125.16">22285 8577 27647 0,'0'0'2448'0,"0"0"-1952"0,0 0-496 0,0 0 0 16,8-7 768-16,2 3 64 0,2-1 16 0,0 2 0 16,2-3-848-16,0 3 0 0,3-2-208 0,-2 3 32 15,0 7 176-15,-1 0 0 0,-4 4 128 0,1 3-128 16,-5 0 0-16,-2 1 144 0,-2 2-144 0,-3 4 0 16,-4 6 320-16,-3-1-32 0,-2 4-16 0,-1-3 0 0,-3 2 96 0,-1-3 16 15,-2 1 0-15,0 3 0 0,1-1-64 0,3 0-16 16,1-3 0-16,1-4 0 0,4-1-160 15,3-2-16-15,3-2-128 0,3-2 192 0,5-4-192 0,3 0 128 16,5-6-128-16,3-1 0 0,6-4 160 0,4-1-160 16,5-6 160-16,1 0-160 15,2 0-304-15,-1 0-144 0,0-4-48 0,-3 2 0 16,-5-3-2000-16,-1-1-384 0,-4 1-96 0</inkml:trace>
  <inkml:trace contextRef="#ctx0" brushRef="#br2" timeOffset="118554.34">22761 7870 31327 0,'-21'-15'1392'0,"9"7"272"0,-4 4-1328 0,4 3-336 0,2 1 0 0,1 2 0 15,9-2 0-15,0 0 0 0,-5 8 0 0,5-8-192 16,0 0 192-16,0 0 0 0,11 9-144 0,3 0 144 16,3-3 0-16,3 1 0 0,3-2 0 0,2-2 0 15,3 5 144-15,3 1-144 0,0-1 160 0,5 2-160 0,1-3 160 0,-2 5-160 16,-3-5 160-16,1 2-160 0,-2-4 144 0,-3 4-144 15,-5-2 128-15,-3 0-128 0,-6 2 0 16,-3 0 0-16,-2 1 128 0,-4 2-128 16,-5-1 192-16,-2 4 0 0,-3 1 0 0,-5 3 0 15,-6 2 192-15,-3 5 64 0,-5-3 0 0,0 3 0 0,-5 2-64 16,0 2 0-16,-5-6 0 0,5 1 0 0,-1 3-144 16,0-4-48-16,6 2 0 0,1-5 0 0,4 1-192 0,3-3 144 15,3-4-144-15,3-1 128 16,2-4-448-16,5-1-80 0,3-9-32 0,0 0-10128 15,0 0-2016-15</inkml:trace>
  <inkml:trace contextRef="#ctx0" brushRef="#br2" timeOffset="118938.72">23809 7533 31903 0,'-8'-14'1408'0,"8"14"304"0,-13 1-1376 0,-1 7-336 0,-3 1 0 0,-2 6 0 15,-4 3-240-15,-5 3-112 0,-3 10-32 0,-2 1 0 16,-2 2 384-16,0 3 0 0,-1 1 160 0,3 1-160 16,1 6 272-16,4 2-48 0,5 1-16 0,4-2 0 15,4 0-48-15,6-3-16 0,3-6 0 0,6-4 0 0,6-5 48 16,2-6 16-16,5-3 0 0,4-4 0 0,6-8 176 0,6-1 16 15,4-6 16-15,8-8 0 0,2-2 128 16,6-7 32-16,0-7 0 0,3-4 0 0,0-5-144 0,2-5-32 16,-3-5 0-16,-2 0 0 0,0-5 144 0,-5 1 32 15,-5-2 0-15,-7-1 0 0,-8 1 80 0,-6 2 32 16,-8-2 0-16,-5 10 0 0,-5 3-368 0,-7 6-64 16,-7 7 0-16,-9 4-16 0,-6 4-240 0,-4 6-128 15,-7 8 128-15,-2 6-208 16,0 1-2224-16,-1 7-448 0</inkml:trace>
  <inkml:trace contextRef="#ctx0" brushRef="#br2" timeOffset="120541.03">28065 9232 13823 0,'-1'-22'1216'0,"1"8"-960"16,0-3-256-16,0-2 0 0,1-3 960 0,3-2 128 15,0 1 48-15,1 2 0 0,-1-2-512 0,1-1-112 16,-1 2 0-16,1 0-16 0,-2-4 592 0,1 0 128 16,-1-2 32-16,-1 4 0 0,0 1-176 0,-2 2-48 0,-2 2 0 0,2 1 0 15,0 0-112-15,-1 4-16 0,-1 1-16 0,0 3 0 16,2 10-80-16,0 0-16 0,0 0 0 0,0 0 0 16,0 0-112-16,0 0-32 0,0 0 0 0,-4 17 0 15,1 3-368-15,-2 7-80 0,2 6 0 0,2 2-16 16,-1 5-48-16,4 3 0 0,-1 7 0 0,3 6 0 15,0 7 0-15,1 1 0 0,2 3 0 0,1 0 0 16,2 2-128-16,-2 4 192 0,-2 1-192 0,3 8 192 16,-3-5-192-16,-1 2 192 0,1 3-192 0,-3-2 192 15,1 2 0-15,-1-2 0 0,-5 0 0 0,2-5 0 16,2-1-64-16,-2-3 0 0,0-2 0 0,-2-2 0 16,2-4 128-16,0-1 0 0,-1-5 16 0,0-1 0 15,1-1 32-15,-1-2 0 0,-2-1 0 0,1-1 0 16,-2 0-96-16,0-3-16 0,0 0 0 0,0 1 0 0,-2-5-48 15,0 1-16-15,-1-3 0 0,2 1 0 0,0-2-128 16,1-3 160-16,0-4-160 0,2-1 160 0,1-4-160 16,-1 2 192-16,0 1-192 0,2-6 192 0,1 2-64 0,0-2-128 15,-1 2 192-15,2-3-64 0,1-1-128 0,0-4 0 16,-2-3 0-16,-1-3 0 0,0-3 0 0,0 2 0 16,0-5 0-16,0 1 0 0,0-9 0 0,0 0 128 15,-1 9-128-15,1-9 0 0,0 0 0 0,0 0 0 16,0 0 128-16,0 0-128 0,0 0 0 0,0 0 0 15,0 0 0-15,0 0 128 0,0 0-128 0,0 0 0 16,-6-9 0-16,2-4 0 0,1-1 0 0,1 1 0 0,-1-2 0 16,1-4 0-16,2-6 0 0,-3 0 0 0,2-4 128 15,-2 1-128-15,-1-5 0 0,1-5 0 0,-1-5 0 16,-1-3 0-16,0-6 0 0,0 0 0 0,0-3 0 0,1 0 0 16,0-2 0-16,0-2 0 0,-2-1 0 0,3 0 0 15,1-5 0-15,0-1 0 0,0-2 0 0,1-5 0 16,-1-6 0-16,2-3 0 0,-1-4 0 0,1-8 0 15,0-5 0-15,1-6 0 0,1-2 0 0,-1 3 0 16,1 5 0-16,2 3 0 0,1 7 0 0,-3 11 0 16,0 6 0-16,1 5 0 0,-3 7 0 0,1 0 0 15,0 7 0-15,0 2 0 0,-1 0-144 0,2 3 144 16,-2 5 0-16,1 1-128 0,-1 4 128 0,0 1 0 16,0 1-128-16,-1 3 128 0,1 5 0 0,0 3 0 15,0 5 0-15,-2 1 0 0,2 5 0 0,0 3 0 0,0 0 0 16,0 11 0-16,0 0-128 0,0 0 128 15,0 0 0-15,0 0-128 0,-5 13 128 0,0 3 0 0,-1 3-144 0,0 7 144 16,-2 5 0-16,3 8-144 0,0 9 144 0,0 8 0 16,0 6-144-16,0 5 144 0,1 5 0 0,0 5 0 15,1 6-144-15,3 7 144 0,0 8 0 0,3 1 0 16,-2 4 0-16,3 5 0 0,0 8 0 0,0-2 0 16,-2-5 0-16,2-2 0 0,-1-4 0 0,-1-4 0 15,-1-1 0-15,3-8 144 0,-1-7 0 0,-2-7 0 16,-1-11 0-16,2-3 0 0,0-4 32 0,2-6 0 15,1-9 0-15,0-2 0 0,0-8-176 0,-1-3 128 16,-1-3-128-16,1-8 128 16,1-6-1072-16,-5-13-208 0,0 0-64 0,0 0-11296 15,13-7-2272-15</inkml:trace>
  <inkml:trace contextRef="#ctx0" brushRef="#br2" timeOffset="123026.78">28248 12017 20383 0,'0'0'896'0,"0"0"192"0,0 0-864 0,0 0-224 0,0 0 0 0,0 0 0 15,0 0 0-15,0 0-256 0,0 0 48 0,0 0 16 16,0 0 944-16,0 0 192 0,0 0 32 0,4-9 16 0,-4 9 128 0,0 0 32 16,5-8 0-16,0-3 0 0,0-1-160 0,-1 3-32 15,-3-1 0-15,3 2 0 0,-3-2-176 0,1 2-32 16,-2-1-16-16,0 2 0 0,-2-1-160 0,1 0-16 16,-3 3-16-16,2-2 0 0,-3 0-32 0,0 2-16 15,-3-4 0-15,-1 3 0 0,0 1-16 0,-3-4 0 16,-1 3 0-16,-1-2 0 0,0 0-112 0,-3 3-32 15,0-1 0-15,-1 2 0 0,-1 0-32 0,0 4-16 16,0 0 0-16,-1-1 0 0,1 2-96 0,0-1-32 16,0 0 0-16,0 0 0 0,0 2-16 0,1-1 0 0,1 4 0 15,0 0 0-15,-1 0-144 0,0 0 0 0,-1 3 0 16,2-2 128-16,-1 1-128 0,1 1 160 16,1 0-160-16,-2 1 160 0,0 0-16 0,0 2 0 0,2 2 0 15,-1 1 0-15,-1 3-144 0,2 0 0 0,-1 4 0 0,2-1 0 16,0-1 0-16,2 1 0 0,0 1 0 0,2 3 0 15,0 3 0-15,0-2 0 0,3 4 128 0,0 0-128 16,3 2 0-16,2 1 0 0,-1 0 0 0,3-3 0 16,1 0 0-16,5 2 0 0,0-5 0 0,3 3 0 15,2-6 0-15,3 1 0 0,1-1 0 0,2-4 0 16,1-1 128-16,2-1-128 0,1-2 0 0,2-2 128 16,1-1-128-16,2 1 128 0,2-7-128 0,0 1 128 15,-2-1-128-15,2-3 192 0,-1 2-192 0,0-5 192 16,-2-3-192-16,1 2 160 0,1 1-160 0,-1-3 160 15,-2-2-160-15,1-2 128 0,2 0-128 0,-1-1 128 16,2 1-128-16,0-3 0 0,-2 2 144 0,0-2-144 0,2 1 128 16,0-1-128-16,-2 0 128 0,-1-4-128 0,0-4 0 15,-2 0 144-15,0 1-144 0,-2 0 0 0,-1 1 128 0,-2-1-128 16,-3 0 0-16,0 1 0 0,-2-1 128 0,1 2-128 16,-3-1 0-16,-1-1 0 0,-1 1 144 0,-2-2-144 15,-1 0 0-15,-1-1 144 0,-1 0-144 0,-2 1 0 16,-1-1 144-16,-1 1-144 0,-2-3 128 0,-1 0-128 15,-1 0 128-15,0 0-128 0,0 6 128 0,-3-1-128 16,-1-1 128-16,2 2-128 0,-3 2 128 0,2 0-128 16,-1 1 160-16,-2 0-160 0,-3-3 192 0,-2 1-48 15,4 3-16-15,-5 2 0 0,1-3-128 0,-2 3 0 16,0-3 0-16,-1 1 128 0,0 3-128 0,1-4 0 16,0 2 0-16,-2 0 0 0,2 2 0 0,0 1 0 0,1 0 0 0,0 3 0 15,-1-3 0-15,0 3 128 0,-2 1-128 0,1 2 0 16,1 0 0-16,-1 1 0 0,-1 1 0 0,0 0 0 15,-1 2 0-15,2 1 0 0,1 1 0 0,1-1 0 16,-3 1 0-16,3 5 0 0,-2-1 0 0,0 2 0 16,-1-3 0-16,-1 5 0 0,1-1 0 0,-2 0 0 15,-2 0-128-15,1 4 128 0,1 1 0 0,2 1 0 16,0 1 0-16,2 0 0 0,0-1 0 0,3 0 0 16,-1 2 0-16,5 3 0 0,-2 3 0 0,3-2 0 15,3 4 0-15,1-3 0 0,3 3-128 0,0-1 128 16,2 3 0-16,2-2 0 0,0 1 0 0,4 1 0 15,-2-5 0-15,3 3 0 0,3-4 0 0,0 2 0 16,3-1 0-16,3-3 0 0,-2-2 0 0,3-1 0 16,2-1 0-16,1 0 0 0,1 1 0 0,3-3 0 15,-1 0 0-15,-1-4 0 0,1-3 0 0,1 1 0 0,1 2 0 0,0-3 0 16,-1-3 0-16,-1 2 0 0,1-3 0 0,-2 0 0 16,1 2 0-16,1-4 0 0,1-2 0 0,0-1 0 15,1-2 0-15,2-1 0 0,2-4 0 0,1-1 0 16,-3 2 0-16,3-6 128 0,-1-1-128 0,1 2 0 15,-2-4 144-15,2-1-144 0,-4 0 0 0,1-2 144 16,-2 0-144-16,0 1 0 0,-5-4 128 0,0 2-128 16,-1 0 0-16,2 0 0 0,-3-1 0 0,-3 1 0 15,0 0 0-15,-2-1 0 0,-3 1 144 0,-1 0-144 16,-3-1 0-16,-1 1 144 0,-1 0-144 0,-1-1 128 0,-2-5-128 16,-1 4 128-16,-1-1-128 0,-2 2 0 15,-1-2 0-15,2-2 128 0,-5 0-128 0,1 2 0 0,-2-1 144 0,-1 3-144 16,-2 1 128-16,0-1-128 0,0-1 128 0,0 4-128 15,-3-1 0-15,0 3 144 0,0 1-144 0,-1 2 0 16,0-2 128-16,-1 4-128 0,-2 2 0 0,1-1 0 16,-7 2 128-16,1 3-128 0,0-4 0 0,-3 5 0 15,0-1 0-15,-2 2 0 0,-3 0 0 0,3 1 0 16,-2 2 0-16,0 1 0 0,2 0 0 0,-1 2 0 16,-1 1 0-16,1 1 0 0,-1-2 0 0,2 1 0 15,-1 1 0-15,0-1 0 0,-3 2 0 0,2 3 0 16,-1-3 0-16,1 4 0 0,-2-2 0 0,0 2 0 15,0 4 0-15,-1 2 0 0,3-1 0 0,0 2 0 16,2 0 0-16,2 2 0 0,-1 2 0 0,3 3 0 16,1 2 0-16,4 0 0 0,2 2 0 0,1 1 0 0,1-2 0 15,1 3 0-15,1 1-128 0,3-3 128 0,3 0 0 16,4 0 0-16,0-2 0 0,3 1 0 0,4-4 0 0,2 4 0 16,3-4 0-16,3 0 0 0,-1-5 0 0,2 3 0 15,5 0 0-15,-1-3 0 0,1-3 0 0,5-2 0 16,2-1 0-16,3 0 0 0,2 1 0 0,1-4 0 15,2-1 0-15,2 0 0 0,2 0 0 0,-2-4 0 16,1 2 0-16,-2-3 0 0,-1-1 0 0,0-3 0 16,-5 0 0-16,0 0 0 0,0-3 0 0,1-1 0 15,-1-2 0-15,3-2 0 0,-3-3 0 0,1 1 0 16,2-4 0-16,-2-3 0 0,3 1 128 0,1-1-128 16,-3 1 0-16,-1-2 0 0,-2-1 0 0,0 0 0 15,-4 0 0-15,-2-1 0 0,0 0 128 0,-2 0-128 0,-4-2 0 16,-2 3 0-16,-2 0 0 0,-1 0 128 15,0 0-128-15,1-1 0 0,-4-3 128 0,0-3-128 0,-2 2 0 16,0-3 0-16,-3 1 128 0,0-1-128 0,-4 0 0 0,1 3 0 16,0-2 128-16,-2 3-128 0,-2 0 0 0,0 1 0 15,-3 4 128-15,3 4-128 0,-2 0 0 0,-2 0 0 16,0 2 0-16,-1 0 0 0,-2 0 0 0,-2-1 0 16,-1 1 0-16,-1-2 0 0,-2 0 0 0,0 3 0 15,1 2 0-15,-3-1 0 0,-2 2 0 0,2 1 0 16,0 2 0-16,1 0 0 0,-3 1 0 0,2 0 0 15,-3 3 0-15,3 1 0 0,-2 0 0 0,2 1 0 16,1 3 0-16,-1-2 0 0,-1 0-128 0,1 1 128 0,-2 4 0 16,2 0 0-16,-2-2 0 0,0 3 0 15,1-3 0-15,-2 1 0 0,0 3 0 0,0-2 0 16,1 2 0-16,1-2 0 0,-5 3 0 0,2-2 0 0,0 2 0 0,1-1 0 16,-1 4 0-16,0-3 0 0,2 3 0 0,-1 2 0 15,-1 0-128-15,3 4 128 0,-1 3 0 0,2 1 0 16,1 2 0-16,1-1 0 0,0 6 0 0,3-2 0 15,2 0-128-15,3-2 128 0,2 2 0 0,3-1 0 16,1 0 0-16,3-1 0 0,2 1 0 0,2-2 0 16,1 1-128-16,2-3 128 0,3 1 0 0,1-1 0 15,2-4 0-15,0 0 0 0,5 0 0 0,1 0 0 16,-2 0 0-16,3-2 0 0,3-3 0 0,2-2 0 16,-1 2 0-16,2-1 0 0,3-4 0 0,0 0 0 15,0-3 0-15,-1 2 0 0,1-4 0 0,0 1 0 0,-4 0 0 16,1 1 0-16,0-3 128 0,-1 0-128 0,-1 2 0 15,1-1 0-15,-1-2 0 0,0-2 0 0,-2 0 0 0,1-2 0 16,1-4 0-16,1 1 0 0,1-2 0 0,2-1 0 16,1-1 0-16,1-3 0 0,0 0 0 0,1 0 0 15,-2-2 128-15,0 0-128 0,1 0 0 0,-3 1 0 16,1-4 0-16,-3-1 0 0,-2 0 0 0,-2 0 0 16,-1-1 0-16,0 1 0 0,0 1 0 0,-1-4 0 15,-3 1 128-15,-1 0-128 0,-2-2 0 0,-2 0 0 16,-2-2 128-16,-1-1-128 0,-2 1 0 0,0-3 0 15,-3-4 160-15,-2 4-160 0,-2-3 128 0,0 2-128 16,-2-3 0-16,0 0 0 0,1 3 128 0,-4 0-128 16,-2 4 0-16,-2-1 0 0,-4 0 144 0,1 2-144 15,1 2 0-15,-1 3 128 0,-1 4-128 0,-1 1 0 0,2 5 0 16,-2 0 0-16,-3 0 0 0,-2 2 0 0,0 3-192 0,-2 2-16 16,0 1 0-16,-2 1 0 15,-1 2-1136-15,2 1-240 0,1 0-32 16,5-1-12032-16,3 4-2416 0</inkml:trace>
  <inkml:trace contextRef="#ctx0" brushRef="#br2" timeOffset="149339.18">27390 10501 21183 0,'0'0'944'0,"-7"5"192"0,-2 0-912 0,0 3-224 16,0-3 0-16,-1 0 0 15,0 0-704-15,1-1-192 0,-4 0-48 0,4 1 0 0,-4 1 1232 0,3-3 240 16,1-1 48-16,0 2 16 0,0 4 384 0,2-5 80 16,0 1 16-16,7-4 0 0,-7 5 96 0,7-5 32 15,-8 8 0-15,8-8 0 0,-6 4-208 0,6-4-32 16,-5 9-16-16,5-9 0 0,0 0-240 0,0 0-32 16,0 0-16-16,0 0 0 0,0 0-144 0,0 0-16 15,0 0-16-15,0 0 0 0,0 0 96 0,0 0 0 16,6-9 16-16,0 0 0 0,1-4-144 0,0-2-16 0,2-2-16 0,2-2 0 15,-1-1-80-15,2 0-16 16,2-5 0-16,3 1 0 0,-1-1-96 0,2-4-32 0,0-2 0 0,2 2 0 16,1-2-16-16,2-2-16 0,2 0 0 0,-2 0 0 15,-3 0 0-15,1 1 0 0,-1-1 0 0,0 5 0 16,-2 3 32-16,-3 3 0 0,-1 3 0 0,0 0 0 16,-1-1 0-16,0 2 0 0,-2 3 0 0,-1-2 0 15,2 2-32-15,0 0 0 0,1 0 0 0,0 4 0 16,0 0-160-16,1-2 0 0,-2 2 0 0,1-1 0 15,-2 0 0-15,1 3 0 0,-1-3 0 0,2 5 0 16,-2-1 0-16,1 3 0 0,-2 0 144 0,0-1-144 16,-2 1 128-16,-1 2-128 0,1-2 128 0,0 0-128 15,-8 5 128-15,10-4-128 0,-1 0 128 0,1 2-128 16,-1-1 0-16,1 1 144 0,0-2-144 0,0 1 0 0,-10 3 128 16,13-1-128-16,1 1 0 0,-1 0 0 0,-3 0 144 15,-10 0-144-15,0 0 0 0,11 2 144 0,-11-2-144 0,12 6 128 16,-3-1-128-16,-9-5 128 0,10 5-128 0,-10-5 160 15,10 6-160-15,-10-6 160 0,8 10-32 0,-1-3 0 16,-7-7 0-16,10 10 0 0,-2-3-128 0,0 2 0 16,-1-2 0-16,2 4 0 0,1-2 0 0,1 2 128 15,0 2-128-15,-1-3 128 0,4 3-128 0,0 1 0 16,0 3 0-16,1-1 0 0,2 2 0 0,-1 0 0 16,1-2 0-16,1 4 0 0,-2 2 0 0,2 0 0 15,-1 2 0-15,-1 0 0 0,-2-2 0 0,0-1 0 16,0 2 0-16,1 4 0 0,-2-3 0 0,1 3 0 15,-1-2 128-15,1 2-128 0,0-4 128 0,-3-3-128 0,3 2 128 0,-1 2-128 16,0-1 128-16,-3-3-128 0,-1 0 128 0,0 2-128 16,-1 2 128-16,1-2-128 0,-1-1 0 0,1-2 128 15,0-3-128-15,0 1 128 0,-2 5-128 0,2-3 128 16,0-4-128-16,0 1 0 0,-4-1 0 0,1 1 128 16,2 0-128-16,0-1 0 0,-3-2 144 0,1-1-144 15,-2 2 128-15,0-4-128 0,-4-10 128 0,5 12-128 16,-5-12 128-16,4 11-128 0,-4-11 128 0,0 0-128 15,0 0 128-15,0 0-128 0,0 0 160 0,0 0-160 16,0 0 256-16,0 0-64 0,-5-10 0 0,1 1 0 16,0-3-32-16,-1-4-16 0,-2 1 0 0,1-2 0 15,-1 0-144-15,-1-2 0 0,-2-2 144 0,0 2-144 16,-1-1 0-16,1 0 0 0,-1 0 0 0,-1-1 0 0,2-2 0 16,-1 1 128-16,-2-4-128 0,0 2 0 0,1-1 0 0,-1-1 0 15,0 2 0-15,2-3 128 0,1 1-128 16,-1 4 0-16,4-4 0 0,0 2 0 0,1-4 0 0,0 3 0 15,1-3 0-15,0 5 0 0,-2 2 0 0,1 4 0 16,-2-4 0-16,2 1-128 0,-1-2 128 0,-1 3 0 16,0 3 0-16,0 0 0 0,1-1 0 0,-2 0 0 15,-1-1 0-15,1 3 0 0,0 0 0 0,0 2 0 16,-3 2 0-16,-1-3 0 0,2 0 0 0,1 1 0 16,-1 3 0-16,1-2 0 0,-2 4 0 0,3-4 0 15,0 6 0-15,3-2 0 0,0 3 0 0,-1 0 0 16,7 5 0-16,-6-5-128 0,6 5 128 0,-6-5 0 15,6 5 0-15,0 0-128 0,-8-1 128 0,8 1 0 0,0 0 0 16,-9 0 0-16,9 0 0 0,0 0-128 0,-9 5 128 0,0 1 0 16,2-1 0-16,-1 0 0 0,-1 3 0 0,0-3 0 15,0 1 0-15,-1 4 0 0,-1-1 0 0,-5 3 0 16,0 2 0-16,-2 0 0 0,0-2 0 0,-2 6 0 16,-2 2 0-16,-1 5 0 0,-1-4 0 0,-1 2 0 15,-4 1 0-15,-1 0 0 0,0 3 0 0,-3 2 0 16,-1 3 0-16,-1 1 0 0,1 3 0 0,0-1 0 15,-1 0 0-15,5-4 0 0,2 1 0 0,-1 1 0 16,-1 2 0-16,2-2 0 0,3-4 0 0,1-2 0 16,1-5 0-16,1 1 0 0,-1 3 0 0,1-5 0 15,-1 2 0-15,1 0 0 0,-2-3 0 0,2 1 0 16,1-3 0-16,0-1 0 0,0 1 0 0,3-1 0 16,0-2 0-16,3-2 0 0,0-1 0 0,1 1 0 15,0-7 0-15,1 3 0 0,3-4 0 0,0 1 0 0,-1-4 0 16,4-1 0-16,0-1 0 0,7 0 0 0,0 0 0 0,-6-3 0 15,1-1 0-15,5 4 128 0,0 0-128 0,-4-8 0 16,4 8 0-16,0-13 0 0,1 2 0 0,2-1 0 16,1 0 0-16,1-3 0 0,1-2 0 0,1 0 0 15,0 2 0-15,2-3 0 0,4-3 0 0,0-1 0 16,-3 2 0-16,5-4 0 0,2 0 0 0,-1 1 0 16,2-4 0-16,0 2 0 0,1-10 0 0,0 1 0 15,0 0 0-15,2-2 0 0,-1 0 0 0,1 2 0 16,1 0 0-16,-1 5 0 0,-2-2 0 0,0 1 0 15,1 0 0-15,-3 1 0 0,1 5 0 0,2 0 0 16,1 2 0-16,-2 2 0 0,-3 1 0 0,2 1 0 0,1 0 0 0,0 2 0 16,-1-3 0-16,0 2 0 15,-2 2 0-15,2 2 0 0,0 2 0 0,-1-2 0 0,-3 2 0 0,1 2 0 16,-1-3 0-16,0 5 0 0,-4-4 0 0,3 5 0 16,-2 2 0-16,1-1 0 0,-2 1 0 0,0 1 0 15,-3 1 0-15,-7 2 0 0,12-2 0 0,-2 0 0 16,-1 2 0-16,-9 0 0 0,11 3 0 0,0-2 0 15,0 3 0-15,-3 1 0 0,-1 3 0 0,2-3 0 16,1 4 0-16,1-2 0 0,-1 4 0 0,0-1 0 16,0 2 0-16,1 1 0 0,2 0 0 0,1 2 0 15,1 2 0-15,2 2 0 0,-1 1 0 0,4 4 0 16,4-1 0-16,0 2 0 0,0 2 0 0,3 0 0 16,-1 2 0-16,4 0 0 0,0-5 0 0,-2 2-128 15,-2 1 128-15,1-1 0 0,-4 1 0 0,2-3 0 16,-1 2 0-16,-5-4 0 0,-1-1 0 0,-1 0 0 0,-1 4 0 0,1-3 0 15,-1-1 0-15,0 2 0 0,-2-4 0 0,0 2 0 16,0 1 0-16,1-2 128 0,-1 1-128 0,2 0 0 16,0 2 0-16,1-1 0 0,-1-2 0 0,-1 0 0 15,1 2 0-15,-2-2 128 0,1 2-128 0,-1-3 0 16,-1-1 0-16,1 0 0 0,0-2 0 0,0-1 0 16,0-1 0-16,-3 2 0 0,0-5 0 0,-2-2 0 15,0 0 0-15,-2-2 0 0,-7-7 0 0,0 0 144 16,0 0-144-16,0 0 0 0,0 0 160 0,0 0-160 15,0 0 128-15,0 0-128 0,0 0 160 0,0 0-160 16,0-7 192-16,0-6-192 0,0 0 160 0,-4 1-160 16,-3-2 128-16,0-3-128 0,-1-2 0 0,-2 0 128 0,0 0-128 0,-3 1 0 15,0 2 0-15,-1 0 0 0,-2 0 0 0,-2-1 0 16,0 0 0-16,-1 1 0 0,-1 1 0 0,0-1 0 16,-1-4 0-16,1 1 0 0,-2 0 0 0,2 0 0 15,1 0-192-15,1-2 192 0,-1-6-160 0,1 0 160 16,2-1-176-16,-1 0 176 0,1-4-192 0,0 1 192 15,1-2-192-15,1 3 192 0,0 2-192 0,1 3 192 16,2-2-144-16,0 3 144 0,-2 0 0 0,1-1-144 16,-3 2 144-16,4 0 0 0,-5 0 0 0,2 1 0 15,0 2 0-15,2 1 0 0,-1-3 0 0,0 2 0 16,-1 0 0-16,2-1 0 0,-1 1 0 0,0 2-128 16,1 2 128-16,-1 0 0 0,1 2 0 0,2 2 0 15,1-1 0-15,2 4-128 0,0-1 128 0,1 4 0 16,6 6 0-16,0 0-160 0,0 0 160 0,0 0 0 0,-9-2-144 0,9 2 144 15,-11 2 0-15,0 1-144 0,3 1 144 0,-1 5 0 16,0-1 0-16,-1 4 0 0,-2-1 0 0,1 3 0 16,-2 1 0-16,-2 3 0 0,1 1 0 0,-1 2 0 15,-1 2 0-15,0 0-128 0,-2-1 128 0,-2 2 0 16,-3 1 0-16,-1-1 0 0,-2 4 0 0,-2-1 0 16,-1 2 0-16,-3-1 0 0,-1 2 0 0,0 1 0 15,-1 0 0-15,1-1 0 0,2 1 0 0,1 1 0 16,-1-4 0-16,3 2 0 0,4 3 0 0,0-1 0 15,2-3 0-15,-2 2 0 0,3-5 0 0,-1 1 0 16,2-2 0-16,-1 1 0 0,2-6 0 0,1-2 0 16,2 1 0-16,1-1 0 0,1-2 0 0,1-2 0 15,-1-1 0-15,3-1 0 0,-1-4 0 0,3-1 0 0,0-5 0 16,9-2 0-16,-10 2 0 0,2-2 144 0,8 0-144 0,-6-4 0 16,1-1 128-16,0-5-128 0,5-2 0 0,0 2 0 15,0-4 0-15,5 1 0 0,0 1 0 0,1-4 0 16,3 0 0-16,2-2 0 0,1-2 0 0,1-1 0 15,2 0 0-15,2 0 0 0,1 0 0 0,1-2 0 16,1-4 0-16,-1 3 0 0,0-3 0 0,0 2 0 16,0-1 0-16,2-2 0 0,-2 3 0 0,1-4 0 15,-2 1 0-15,3 0 0 0,0-4 0 0,0-1 0 16,1-3 0-16,0 3 0 0,-2 4 0 0,3-3 0 16,1 2 0-16,0 1 0 0,-2-2 0 0,1 2 0 15,-2 5 176-15,1 0-176 0,2-2 160 0,-2 6-160 16,-5 1 0-16,1 1 0 0,-3 2-128 0,1 0 128 0,-1 4 0 15,0 1 0-15,-1 1 0 0,-1 3 0 0,-2 2 0 16,1-2-128-16,0 3 128 0,0 3 0 0,-5 0 0 0,2 1 0 16,-9 0 0-16,13 4 0 0,-1 1 0 0,-1 2 0 15,0 1 0-15,1 3 0 0,-1 3 0 0,2-1-128 16,0 4 128-16,1 0 0 0,-2 2 0 0,2 3 0 16,3 0 0-16,1 1 0 0,1 1 0 0,0 1 0 15,0-3 0-15,3 3 0 0,-1 4 0 0,3 3 0 16,0 1 0-16,2-4 0 0,-1 1 0 0,1 0 0 15,-3-2 0-15,-1 3 0 0,4 0 0 0,-3-3 0 16,0 2 0-16,-2-5 0 0,0-1 128 0,1-2-128 16,3-3 0-16,-3 2 144 0,-2 1-144 0,2 4 128 0,3-5-128 0,-3-2 128 15,0-2-128-15,0-1 160 0,-2 1-160 16,-1 1 160-16,0-2-160 0,-1-1 160 0,0-1-160 16,-2 2 160-16,2-4-160 0,-3 0 192 0,1-6-192 0,-2 6 192 15,-3-4-192-15,0 4 0 0,0-7 144 0,-1-1-144 16,-1-2 0-16,-9-2 144 0,0 0-144 0,0 0 0 15,0 0 0-15,0 0 0 0,0 0 0 0,3-11 0 16,-6-4 0-16,-2-3-352 0,-4-1 48 0,-4 0 16 31,0-2-2400-31,-3-3-496 0</inkml:trace>
  <inkml:trace contextRef="#ctx0" brushRef="#br2" timeOffset="150792.6">18552 8006 16575 0,'-9'-12'1472'0,"4"4"-1168"0,-1 1-304 0,1 2 0 16,5 5 1920-16,0 0 320 0,-7-6 64 0,7 6 0 15,-5-4-1824-15,5 4-480 0,0 0 128 0,0 0-128 16,0 0 0-16,0 0 160 0,0 0-160 0,0 0 160 15,0 0 288-15,0 0 64 0,0 0 16 0,0 0 0 16,0 0-80-16,9 5 0 0,0 0-16 0,1-4 0 16,3-6 64-16,2-2 16 0,0-2 0 0,4 0 0 15,2-1 0-15,0 0 16 0,4-6 0 0,1-2 0 16,3-2-32-16,2-4-16 0,2 1 0 0,3 0 0 16,-1-3-48-16,3-1-16 0,-2-4 0 0,0 3 0 15,-2-1 80-15,-1-1 16 0,-1 0 0 0,1 0 0 16,-1 1-160-16,-1 3-32 0,1-2 0 0,0 4 0 15,1 3-192-15,-4-1-128 0,2-1 160 0,-3 4-160 16,-3 1 0-16,-1 3 128 0,0 2-128 0,-3 0 0 16,-4-2 0-16,-1 4 0 0,-2 2 0 0,-3 4 0 15,-1-2 160-15,-10 7-160 0,9-5 160 0,-9 5-160 0,0 0 160 0,0 0-160 16,0 0 160-16,0 0-160 0,0 0 0 0,0 0 0 16,9 8 0-16,-3 1 0 0,-6-9 0 0,4 14 0 15,-4 1 0-15,-1 3 0 0,-2 2 0 0,1 1 0 16,-2-2 0-16,0 6 0 0,-1 4 128 0,1 3-128 15,-1-1 0-15,0 2 0 0,0 0 144 0,0 0-144 16,3 1 128-16,-4 0-128 0,3 1 128 0,0-1-128 16,1-2 0-16,-1 2 128 0,2-1 48 0,-2-2 0 15,1-5 0-15,-1 5 0 0,1 1 64 0,-1 1 16 16,0-4 0-16,2 0 0 0,0-3-96 0,1 0-16 0,2 4 0 16,1-1 0-16,1 1-144 0,2-1 0 0,2-3 144 0,2-1-144 15,1 1 0-15,3-3 0 0,0 0 0 0,3 3 0 31,-1-3-1568-31,2 0-384 0,5-3-80 0</inkml:trace>
  <inkml:trace contextRef="#ctx0" brushRef="#br2" timeOffset="161540.74">27159 10384 6447 0,'0'0'576'0,"-9"9"-576"0,-4-4 0 0,3 3 0 0,1-2 592 0,2 0 16 16,1 3 0-16,1-2 0 0,5-7-736 0,-5 11-160 16,5-11-32-16,-5 8 0 0,5-8 320 15,0 0 0-15,0 0 0 0,-4 11 0 0,2-3 496 0,2-8 48 16,0 0 16-16,0 11 0 0,-3-3 256 0,1 2 48 16,-2-4 16-16,0 4 0 0,-1-4 80 0,-1 2 0 15,-2 1 16-15,-1 0 0 0,0-4-32 0,0 0-16 16,0 3 0-16,1-2 0 0,-1 0-64 0,9-6-16 15,-9 6 0-15,0-2 0 0,0-2 96 0,9-2 16 16,-9 4 0-16,9-4 0 0,0 0-224 0,-8-3-32 16,8 3-16-16,0 0 0 0,0 0 16 0,-3-7 0 15,0-5 0-15,6 1 0 0,2 2-112 0,1-5-16 0,0-1 0 0,5 0 0 16,1-1-160-16,4 0-32 0,0-6-16 0,3 1 0 16,2-2-128-16,-1-3-32 15,-1 2 0-15,4 0 0 0,3-7 0 0,2 1 0 0,0 1 0 0,2-3 0 16,-4 3-16-16,4 1 0 0,-1-3 0 0,-1 2 0 15,-2 0-32-15,0 0-16 0,-2 4 0 0,3 0 0 16,-3 0 0-16,1 2 0 0,-1 0 0 0,-1 2 0 16,0 2 0-16,-1 3 0 0,-2 1 0 0,-1 1 0 15,2-2 32-15,-1 2 0 0,-1-2 0 0,0 1 0 16,-1 1-48-16,-2 2-128 0,-2 1 192 0,-1 2-64 16,0-3 0-16,-2 4-128 0,1 0 192 0,-2 2-64 15,0-2-128-15,0 2 128 0,-1 1-128 0,-1-1 128 16,-8 6-128-16,9-2 0 0,-9 2 144 0,8-3-144 15,-8 3 0-15,9-1 144 0,-9 1-144 0,9-1 0 0,-9 1 128 0,9-1-128 16,-9 1 0-16,0 0 0 0,10 0 0 0,-1 0 128 16,-9 0-128-16,9 0 0 0,-9 0 144 0,10 1-144 15,-10-1 0-15,9 4 144 0,-9-4-144 0,9 5 0 16,0 2 0-16,-1 0 0 0,-8-7 0 0,10 11 0 16,3-2 0-16,1 2 0 0,-3 2 0 0,2-1 0 15,1 0 0-15,1 5 0 0,0 1 0 0,2 1 0 16,-5 1 0-16,5 2 0 0,-1 4 0 0,1 0 128 15,-1 2-128-15,2-2 0 0,0 5 192 0,2 1-64 16,-1-3 0-16,1 1 0 0,-1 1 0 0,3-1 0 16,0 1 0-16,0-1 0 0,-1 1 0 0,0-3-128 15,-4 2 192-15,1 0-64 0,-1-4 0 0,-3 4 0 0,0-4 0 16,-3 4 0-16,2-8 16 0,-2 5 0 0,1-3 0 16,2 2 0-16,-3-1-16 0,-1-3-128 0,1-1 192 0,-1 1-64 15,-1 0 0-15,-1-2-128 0,-1-1 192 0,0 0-64 16,1-2 32-16,-2-5 0 0,2-3 0 0,-2 1 0 15,-6-10-32-15,8 8 0 0,-2-2 0 0,-6-6 0 16,0 0-128-16,0 0 0 0,0 0 0 0,0 0 128 16,0 0 0-16,0 0-128 0,0 0 192 0,0 0-64 15,0 0 0-15,0 0 0 0,0 0 0 0,6-9 0 16,-3-5 0-16,-1 0-128 0,-4 2 192 0,1-5-64 16,0-1-128-16,0-1 0 0,-3 0 0 0,0-5 0 15,0-1 0-15,-4-5 0 0,0 2 0 0,-3-1 0 16,-1 4 0-16,-2-6 0 0,0-3 0 0,-2-2 0 15,1 0 0-15,0 0 0 0,-2 0 0 0,2 1 0 0,1 0 0 0,3 4 0 16,-1 1 0-16,0 1 0 0,3 3-144 0,-1 0 144 16,-2 3 0-16,2-1 0 0,1 2-128 0,-2 1 128 15,-1-1 0-15,2-2 0 0,0 0 0 0,0 2-128 16,-1 1 128-16,3-2 0 0,-1 1 0 0,0 1 0 16,-4 3-128-16,0 0 128 0,2 0 0 0,-1 0 0 15,-2 1 0-15,2 3 0 0,-2 1 0 0,0 3 0 16,0-2 0-16,1 5 0 0,0-3 0 0,1 3 0 15,-1 2 0-15,0 0 0 0,1 1 0 0,0 3 0 16,2 1 0-16,0 2 0 0,1 2-128 0,-3 3 128 16,1-4 0-16,0 5 0 0,-1 4-144 0,2 2 144 15,-1-3 0-15,-2 2-144 0,-1-1 144 0,-1 4 0 16,2 0 0-16,-2 3 0 0,-2 0 0 0,-1 2 0 0,-1-4 0 0,-2 2 0 16,0 4 0-16,-4 3 0 0,-2-2 0 0,-2 3 0 15,-4-1 0-15,-1 5 0 0,-1-1 0 0,1 3 0 16,1 0 0-16,-3 3 0 0,-3 0 0 0,3-1 0 15,2-2 0-15,1 2 0 0,-1-2 0 0,-1-4 0 16,1 0 0-16,1-1 0 0,0-4 0 0,1-1 0 16,3 4 0-16,1-6 0 0,2-3 0 0,4 0 128 15,1-2-128-15,3-2 176 0,3-2-176 0,1 1 192 16,3-2-192-16,3-5 0 0,8-6 0 0,0 0 0 16,0 0 0-16,0 0 0 0,0 0 0 0,0 0 0 15,5-10 0-15,4 1 128 0,3-5-128 0,0 0 128 16,1-1-128-16,5 0 0 0,2-2 144 0,0 0-144 15,1-8 0-15,3 3 128 0,1-1-128 0,2-5 0 0,1-2 0 0,3-3 0 16,-2-2 0-16,1-2 128 0,1-5-128 0,-1 0 0 16,2-1 0-16,1-2 0 0,0 6 0 0,1 1 0 15,0 2 0-15,-1 3 0 0,0 1 0 0,-2 6 0 16,-3-1 0-16,3 5 0 0,-3 0 0 0,-1-1 0 16,-3 5 0-16,-1 4 0 0,-2 2 0 0,-1 1 0 15,-2 3 0-15,0 5 0 0,-3-4 0 0,1 3 0 16,-2 4 0-16,0 3-128 0,-2 1 128 0,0 2 0 15,-1 0 0-15,1 6-128 0,0-1 128 0,0 3 0 16,-2 2 0-16,0 4-128 0,3 5 128 0,-1 1 0 16,1 3 0-16,2 0 0 0,1 3 0 0,2 1 0 15,-1 3-128-15,5-1 128 0,1 1 0 0,2-1 0 0,1 0 0 16,0-1 0-16,1-2 0 0,0-3 0 0,-2 2 0 16,-1-9 0-16,-2-1 0 0,-2-1 0 0,-1-3 0 0,-1-5 0 15,-3 0 0-15,2-6 0 0,-3-1 0 0,-1 0 0 31,-1-1-1504-31,-2-3-224 0,-10-1-32 0,0 0-16928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0:55:32.0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21431 4688 11967 0,'0'0'528'0,"0"0"112"0,0 0-512 0,0 0-128 16,0 0 0-16,0 0 0 0,-4 7 1472 0,4-7 256 15,0 0 48-15,0 0 16 0,0 0-304 0,9 5-48 16,5 1-16-16,4-5 0 0,1-2-176 0,8 0-32 15,5 0-16-15,3-4 0 0,2 1-528 0,5-1-96 16,2-4-32-16,3 2 0 0,2 4-224 0,-2-3-64 16,-1 4 0-16,-4-1 0 0,-6 2-128 0,-3 1-128 15,-5 1 192-15,-3-1-192 0,-6 0 0 0,-8 3-224 16,-11-3 16-16,0 0 0 16,-4 10-1088-16,-10 4-224 0,-6-1-32 0,-9 2-10368 0</inkml:trace>
  <inkml:trace contextRef="#ctx0" brushRef="#br0" timeOffset="167.02">21392 4950 12895 0,'-15'1'1152'0,"15"-1"-928"16,0 0-224-16,0 0 0 0,0 0 1552 0,0 0 272 15,0 0 48-15,10 8 16 0,4-7-544 0,5 2-128 0,4-2 0 0,5-2-16 16,5-2-256-16,5 0-48 0,5-6-16 0,4 1 0 16,1-2-128-16,1 2-32 0,-1-1 0 0,0 4 0 15,-1 3-448-15,-5 2-80 0,-5-2-32 0,-3 0 0 16,-2-4-160-16,-6 2-192 0,-4 1 32 0,-4 2 16 15,-5-3-2160-15,-4-1-448 16</inkml:trace>
  <inkml:trace contextRef="#ctx0" brushRef="#br0" timeOffset="504.3">21876 4320 20271 0,'0'0'1792'0,"4"-9"-1424"16,2-3-368-16,7 6 0 0,3 0 1216 0,5 2 192 15,3 3 16-15,5-1 16 0,4 2-768 0,7-1-160 16,3 2-16-16,8-1-16 0,1 4 320 0,4 4 64 16,1-1 16-16,1 10 0 0,1 2-96 0,-3 4-16 15,-8 1 0-15,-6 3 0 0,-6 5-304 0,-5 2-64 16,-5 1-16-16,-11-8 0 0,-5 6-224 0,-2 3-160 15,-3 2 192-15,-8 15-192 0,-3-4 256 0,-3-16-64 16,-4-2-16-16,-13 14 0 0,-6-6 240 0,-2-3 48 16,-2-4 16-16,-6-1 0 0,-5-1-48 0,0-1-16 15,0-5 0-15,3-1 0 0,-2-3-240 0,4-2-48 0,1-1-128 16,4-6 192-16,2-1-192 0,4-3-160 0,3-2 32 0,8-5 0 31,6-5-1696-31,5-3-336 0,5-4-64 0,9-4-12704 0</inkml:trace>
  <inkml:trace contextRef="#ctx0" brushRef="#br0" timeOffset="833.96">23779 4378 17503 0,'0'0'1552'0,"-3"-5"-1232"15,2 1-320-15,-1-1 0 0,2 5 1712 0,-6-6 272 16,-1 3 64-16,-3 2 16 0,1 2-992 0,-4 3-208 16,-3 5-32-16,-4-1-16 0,-2 3-48 0,-4-1-16 15,-6 4 0-15,-3 3 0 0,-2 3 80 0,-1 4 32 16,0-180 0-16,1 367 0 0,4-183-192 0,-13 15-32 16,10-6-16-16,8-3 0 0,6-2-288 0,5 0-48 15,6-3-16-15,6-11 0 0,1 0-144 0,5-1-128 16,4 3 192-16,3-3-192 0,1-3 176 0,3-4-176 15,5 1 160-15,3-4-160 0,2 3 160 0,3-3-160 16,2-1 160-16,1-2-160 0,2-1 0 0,1-3 0 16,-1 0 0-16,0 1 0 15,-2 0-1472-15,-2 0-352 0,0 2-64 0,-3-2-13008 0</inkml:trace>
  <inkml:trace contextRef="#ctx0" brushRef="#br0" timeOffset="1024.3">24013 4913 28223 0,'0'0'1248'0,"0"0"256"0,2 13-1200 0,1 4-304 0,-1 3 0 0,1 3 0 16,0 2 1568-16,-2 1 256 0,0 4 48 0,-1 1 16 15,0-2-448-15,-1 3-96 0,-3 1 0 0,-1 1-16 0,1-5-768 0,-1 0-160 16,0-1-16-16,0-2-16 0,-2 2-368 0,2-5 0 16,-1 1 0-16,1-1 128 15,0-3-1520-15,0-1-288 0,0-2-64 0,1-6-9392 16,0-2-1888-16</inkml:trace>
  <inkml:trace contextRef="#ctx0" brushRef="#br0" timeOffset="1381.11">25070 4471 17503 0,'-20'-11'1552'0,"12"5"-1232"0,0-1-320 0,-1 2 0 16,0 1 1280-16,1-1 192 0,3 1 32 0,-1 2 16 15,6 2-176-15,0 0-16 0,0 0-16 0,0 0 0 16,0 0-208-16,0 0-32 0,7 2-16 0,3-1 0 16,3-1-640-16,4-1-128 0,2 2-32 0,2 1 0 15,2-2 0-15,1 0 0 0,-1 0 0 0,0 0 0 16,1 0-256-16,-2 0 128 0,-3 1-128 0,-2 4 0 16,-5-1-1440-16,-3 3-400 0,-5 2-80 0,-7-2-11040 15</inkml:trace>
  <inkml:trace contextRef="#ctx0" brushRef="#br0" timeOffset="1516.11">24886 4655 3679 0,'-24'5'160'0,"15"-2"32"0,0-1-192 0,-1 4 0 16,10-6 0-16,-5 3 0 0,5-3 4544 0,1 8 848 16,4 1 176-16,4-4 48 0,3 3-3536 0,4-5-704 15,6 0-144-15,4-3-16 0,6 4-320 0,4-2-64 16,3 0-16-16,3-2 0 0,0-2-368 0,-1 0-80 16,-2-2-16-16,1 1 0 0,-4-4-352 0,0 0-192 15,-3 2 32-15,-1-1-9360 16,-3 1-1872-16</inkml:trace>
  <inkml:trace contextRef="#ctx0" brushRef="#br0" timeOffset="1878.89">26532 4190 29775 0,'-11'-14'1312'0,"7"12"288"0,-4 2-1280 0,-3 0-320 0,-6 3 0 0,-4 5 0 16,-6 0 144-16,-7 6-16 0,-3 3-128 0,-5 4 192 16,-1 0 240-16,-2 7 32 0,-2 2 16 0,3 4 0 15,3 4-64-15,5 4-16 0,5 0 0 0,5 2 0 0,3-3-96 16,11-3-32-16,4 0 0 0,8-3 0 0,6-4 32 16,8-5 0-16,7-2 0 0,7-4 0 0,6-1 368 0,5-3 80 15,5-7 16-15,1-4 0 0,4-5 128 16,0-5 16-16,0-4 16 0,-1-5 0 0,-2-4-272 15,-2-2-48-15,-1-5-16 0,-3 0 0 0,-6-6-64 0,-5-3-16 16,-5-5 0-16,-6-2 0 0,-5-6-240 16,-8 4-48-16,-8-2-16 0,-4 7 0 0,-7 5-208 0,-4 4 0 15,-5 0 0-15,-4 7 0 16,-3 3-1024-16,-1 4-80 0,0 5-32 16,0 3-11840-16,2 5-2368 0</inkml:trace>
  <inkml:trace contextRef="#ctx0" brushRef="#br0" timeOffset="2885.15">28024 3928 11055 0,'0'-15'480'0,"2"10"112"0,3 0-464 0,1-4-128 0,2 3 0 0,1-3 0 0,0 1 1856 0,1 4 336 16,0 2 80-16,0-3 16 0,0 1-880 0,0 1-192 15,-1 5-16-15,0 1-16 0,-4 5-400 0,2 0-80 16,-3 4 0-16,-1 5-16 0,0 3-224 0,-1 6-32 16,-2 2-16-16,-1 2 0 0,-1 1-48 0,-1 0-16 15,-3 1 0-15,2 1 0 0,0-4 48 0,0-1 16 16,2-1 0-16,-1-3 0 0,1-5 32 0,0-1 0 16,2-4 0-16,0-1 0 0,2-1 0 0,-2 0 0 15,0-6 0-15,0-6 0 0,0 0-80 0,0 0-16 16,-2 7 0-16,2-7 0 0,-7 3 96 0,-2-3 0 15,-4 0 16-15,-2-3 0 0,-5-1-208 0,-2 0-32 16,-1 1-16-16,-9 0 0 0,4-1-80 0,4 3 0 16,4-2-128-16,2 0 192 0,4 7-192 0,4 1 176 15,1 2-176-15,5-2 160 0,4-5-160 0,4 11 0 16,5-1 0-16,5 3 0 0,2 1 0 0,5 3 0 16,3-1 0-16,-5-4 0 0,1 3 0 0,1 1 0 15,-4 2 0-15,0 0 128 0,-2 0-128 0,-2 0 0 0,-4-1 0 16,-4 4 0-16,-4-4 0 0,-2 3 0 0,-3-3 144 15,-7 10-144-15,-6-4 400 0,-1-1 16 0,-1-3 0 16,-1 0 0-16,-2 1-48 0,1-1-16 0,0-2 0 0,2-2 0 16,1 1-224-16,3-2-128 0,5 0 160 0,0-1-160 15,4-3 0-15,2 3 0 0,1-4 0 0,3-9 0 16,5 11-1280-16,0-2-288 16,-5-9-64-16,16 4-9568 0,0-3-1920 0</inkml:trace>
  <inkml:trace contextRef="#ctx0" brushRef="#br0" timeOffset="3191.34">29474 4224 21183 0,'1'-11'1888'0,"0"2"-1504"15,0-2-384-15,-1 3 0 0,-1-2 1008 0,-1 5 128 0,-4-3 16 0,-1 4 16 16,-3 4-96-16,-3 3-32 16,-4 1 0-16,-5 3 0 0,-5 1-384 0,-6 6-80 0,-5 4 0 0,0 1-16 15,-2 0 64-15,3 2 16 16,-2 2 0-16,5 1 0 0,2 6-64 0,4-4-16 16,4 2 0-16,5-3 0 0,3-1-176 0,6 1-48 15,4-3 0-15,5 1 0 0,3-1-80 0,6-1-32 0,2-5 0 0,4 0 0 16,2-4-64-16,3 1-16 0,3-2 0 0,2-3 0 15,3-2-144-15,0 1 160 0,-1-5-160 0,2 2 160 32,2-3-1056-32,-1 1-224 0,0-2-32 0,-1-2-14720 0</inkml:trace>
  <inkml:trace contextRef="#ctx0" brushRef="#br0" timeOffset="3499.99">29608 4677 25791 0,'0'0'2304'0,"0"0"-1856"0,0 0-448 0,0 0 0 0,8 1 896 0,1 3 96 16,2 4 16-16,2-3 0 0,2 1 192 0,0 3 32 15,1 2 16-15,-2 1 0 0,0 3-640 0,-7 0-128 16,-2 2-32-16,-5-1 0 0,-5 5-288 0,-2 3-160 16,-9 1 160-16,-3 1-160 0,-3 3 320 0,-5-4-48 15,-5 3 0-15,0-3 0 0,2-3 288 0,2 0 48 16,4-4 16-16,3-4 0 0,5 0 176 0,4-2 32 15,5-3 16-15,0 2 0 0,6-5-400 0,5 3-96 16,5-4-16-16,6-1 0 0,5-2-48 0,6 1-16 16,4-6 0-16,5 2 0 0,0-2-144 0,2 2-128 15,1 0 192-15,-1 0-192 0,-3-1 128 0,-1 0-128 0,-1-2 0 0,-4-1 0 32,-2 1-1056-32,-4 0-272 0,0-1-48 0,-2 0-11040 15,0 0-2192-15</inkml:trace>
  <inkml:trace contextRef="#ctx0" brushRef="#br0" timeOffset="3812.23">30577 4277 27695 0,'0'0'1216'0,"0"0"272"0,0 0-1184 0,0 0-304 15,0 0 0-15,0 0 0 0,0 0 848 0,8-2 112 16,3-2 32-16,3 3 0 0,4 1-304 0,3 1-64 16,5 2-16-16,3-2 0 0,4 1-192 0,3 0-32 15,2-1-16-15,1 3 0 0,-1 0-144 0,-1 1-32 16,-1-2 0-16,-4-1 0 0,-6-1-192 0,-2 2 144 15,-6 0-144-15,-1 2 128 16,-7-2-912-16,-5 2-192 0,-5 4-48 0,-8-1-8944 16,-7 2-1792-16</inkml:trace>
  <inkml:trace contextRef="#ctx0" brushRef="#br0" timeOffset="3971.66">30483 4588 11055 0,'-1'9'976'0,"-1"-2"-784"15,1 5-192-15,4-2 0 0,2 2 1936 0,4-1 352 16,2-5 64-16,7 1 16 0,2 0-272 0,2-2-48 15,3 0-16-15,4-1 0 0,4 1-752 0,3-3-128 16,2-2-48-16,2 0 0 0,2-2-480 0,-2 1-112 0,0 0 0 16,-2-2-16-16,-1 1-272 0,-3-2-48 0,-2 0-16 0,-2 2 0 31,-1-4-2032-31,-1 3-416 0</inkml:trace>
  <inkml:trace contextRef="#ctx0" brushRef="#br0" timeOffset="4382.33">32279 4227 32015 0,'0'0'1408'0,"0"0"320"0,0 0-1392 0,0 0-336 16,0 0 0-16,0 0 0 0,0 0 192 0,-10 6-16 15,-2 2-16-15,-4 1 0 0,-6 5-16 0,-3 6 0 16,-7 7 0-16,-4 1 0 0,-3 4-144 0,-5 6 0 16,-5 9 144-16,0 0-144 0,-1 5 128 0,6 1-128 15,2 2 128-15,7 0-128 0,7-1 160 0,9 0-32 16,8-6-128-16,8-2 192 0,7-7 400 0,9-3 80 16,6-5 16-16,8-5 0 0,6-2 656 0,6-2 144 0,6-6 32 0,4-7 0 15,4-4-560-15,6-6-96 0,3-5-32 0,-13-6 0 16,3-3-384-16,2-7-96 0,2-2-16 15,-1-5 0-15,-2 0 320 0,3-10 64 0,3-5 16 16,3-7 0-16,4-6-416 0,-7-2-64 0,-11 2-32 0,-13 6 0 16,-10 3-224-16,-14 6 176 0,-12 3-176 15,-12 4 160-15,-11 6-160 0,-7 1 0 0,-5 4 0 0,-5 3 128 16,-2-4-128-16,-4 5-256 0,-7 1 64 0,1 2 16 31,-4 3-2128-31,3 4-416 0,1 0-96 0</inkml:trace>
  <inkml:trace contextRef="#ctx0" brushRef="#br0" timeOffset="5813.2">16447 5672 13295 0,'4'-16'576'0,"2"4"144"0,-2 3-576 0,2-2-144 16,2-2 0-16,-2 2 0 0,1-3 1152 0,-1 2 208 16,0 2 48-16,2-1 0 0,-2 2-272 0,1-1-48 15,-1 2-16-15,-6 8 0 0,8-9 112 0,-8 9 32 16,0 0 0-16,0 0 0 0,0 0-384 0,0 0-80 16,0 0-16-16,5 14 0 0,-4 5-256 0,-2 1-48 15,-3 7-16-15,-1 1 0 0,-3 4 160 0,-1 6 16 16,-1 8 16-16,-1-3 0 0,-3 3-32 0,1 0-16 15,0 3 0-15,2-2 0 0,0-4-128 0,2-1-32 16,-3-1 0-16,3-8 0 0,0-2-64 0,4-4-16 16,2-5 0-16,1-7 0 0,2-1-48 0,4 7-16 15,1-9 0-15,2-3 0 0,-7-9 80 0,13 0 16 16,4-2 0-16,1-2 0 0,1-5 80 0,1 0 16 0,3-4 0 16,1-1 0-16,3 3-224 0,-7 2-32 0,3-1-16 15,13-4 0-15,-2-1-176 0,2-1 0 0,-3 0 0 0,5 3 0 16,4-1 0-16,4 4 0 0,4-4 128 0,5 1-128 15,2 3 0-15,6 0 0 0,3 4 0 0,4 2 0 16,2 0 0-16,3 4 0 0,1 0 0 0,3 3 0 16,-3-1 0-16,-1 3 0 0,-2 3 0 0,-22-1 0 15,-1 4 0-15,-1 0 0 0,-2 2 0 0,-5-3 0 0,0 3 0 0,-5-1 0 16,-4-3 0-16,-4 3 0 16,-5-3 0-16,-4 0 0 0,-3-2 0 0,-2 2 0 0,-2-3 0 0,-2 1 0 15,-3-2 0-15,-2-3 0 0,-6-2 0 0,0 0 0 16,7 4 0-16,-7-4 0 0,0 0 144 0,0 0-144 15,0 0 160-15,0 0-160 0,0 0 272 0,0 0-32 16,6-4-16-16,-1 1 0 0,-1-8 16 0,0 1 0 16,-2-5 0-16,0-4 0 0,-2-5 16 0,1-2 16 15,1-7 0-15,1-4 0 0,-1-2-16 0,2-9 0 16,0-6 0-16,1-3 0 0,1-1-128 0,2-6-128 16,0 6 192-16,-2 6-192 0,-1 3 224 0,-1 7-64 15,-1 7-16-15,-2 4 0 0,-1 6-144 0,0 3 0 16,-1 4 0-16,-2 6 0 15,2 3-496-15,1 9-80 0,0 0 0 0,-8 0-12944 16,2 5-2592-16</inkml:trace>
  <inkml:trace contextRef="#ctx0" brushRef="#br0" timeOffset="13897.18">11469 2343 12895 0,'-9'-25'576'0,"8"16"112"0,-1-4-560 0,2 2-128 15,1-1 0-15,1 0 0 0,0-4 944 0,0 4 144 16,3 1 48-16,-2 0 0 0,2 1-144 0,3-2-32 15,-2 6 0-15,0-2 0 0,2 3-160 0,-2 3-32 16,-6 2-16-16,0 0 0 0,7 1-128 0,-4 2-32 16,4 4 0-16,-5 3 0 0,0 3-80 0,-2 1-32 15,-2 4 0-15,0 6 0 0,-1 4-32 0,-3 6-16 16,-2 7 0-16,-2 2 0 0,-1 9 32 0,-1 3 16 0,0 3 0 0,-1-3 0 16,-2-1-160-16,-1-2-48 0,1-2 0 0,0 1 0 15,0 0-16-15,1-4-16 0,0-1 0 16,2-7 0-16,-1-1 128 0,8-4 16 0,-1-3 16 0,0-4 0 15,3 0-16-15,2-6 0 0,2-2 0 0,2-1 0 16,3-3-256-16,2 1-128 0,1-6 128 0,3-1-128 16,2-2 320-16,3 1-32 0,3-4 0 0,4 0 0 15,3-2-32-15,5-3-16 0,3-3 0 0,5-1 0 16,2-4-96-16,2 3-16 0,3-3 0 0,4 2 0 0,2 4 16 0,5-1 0 16,-4 0 0-16,2 0 0 0,1-1-144 0,2 1 0 15,1-3 0-15,2 2 0 0,3 2 0 0,3 1 0 16,2-5 128-16,5 2-128 0,3 0 144 0,-1 1 0 15,2-1 0-15,29 3 0 0,-12 2-16 0,-6 0-128 16,-4 0 192-16,-3 0-64 0,-6 2-128 0,1 3 0 16,1 2 0-16,-3-1 0 0,-6 0 0 0,0-2 0 15,-2-3 0-15,1 3 0 0,-2 4 0 0,1-2 0 16,-1-1 0-16,3 2 128 0,0-4-128 0,4 0 128 16,-2 1-128-16,-1 0 128 0,-2 2-128 0,2 0 0 15,-2 2 144-15,3 0-144 0,0-6 0 0,1 2 128 16,0-2-128-16,-1 2 0 0,1 0 0 0,0-1 0 15,0-1 0-15,-1-2 128 0,-1-1-128 0,1 0 128 16,-1-1-128-16,0 2 128 0,-2 0-128 0,-3 0 0 16,-1 0 128-16,-2 0-128 0,-3-1 128 0,0-1-128 15,-1-2 160-15,1 2-160 0,0 1 192 0,-2-1-64 16,1-2-128-16,-1 1 192 0,2-1-64 0,0-1-128 16,-1-1 176-16,2 2-176 0,-2-1 144 0,-1 3-144 0,1 0 0 0,1 1 144 15,-3-2-144-15,-1 1 0 0,-2 1 0 0,0-2 128 16,-2 1-128-16,-3 3 0 0,1-1 0 0,-4 1 0 15,-2-1 0-15,-2 1 0 0,-2 1 0 0,-12-2 0 16,5-2 144-16,-2 1-144 0,2 0 160 0,1 0-160 16,-1-3 128-16,0 3-128 0,1-2 0 0,0 2 0 15,-1 1 128-15,0 1-128 0,-1 0 0 0,1 1 144 0,2-1-144 0,0 0 0 16,-2-1 0-16,1 0 0 0,0 0 0 0,0 0 0 16,-2-1 128-16,-2 1-128 0,-1-1 0 0,-2 1 0 15,-2-2 0-15,1 1 0 0,-2 0 0 0,-1-1 0 16,-3 1 128-16,1 0-128 0,-1 0 0 0,-2 1 0 15,-3 0 144-15,0 0-144 0,-3-2 128 0,0 1-128 16,-1 2 128-16,1-1-128 0,-3-1 128 0,0 0-128 16,-1-2 128-16,-1 1-128 0,1 3 128 0,1-2-128 15,-1-2 128-15,-1 2-128 0,-1 0 0 0,2 1 0 16,0-2 0-16,-1 2 128 0,1-2-128 0,0-1 0 16,1-2 0-16,-1 1 128 0,1 1-128 0,1 0 192 15,1-5-64-15,0 2 0 0,-2 0 80 0,2-4 32 16,1 1 0-16,-1-3 0 0,1-3 48 0,0-3 16 15,2-3 0-15,-1-9 0 0,1-7-48 0,1-2 0 16,3-4 0-16,0-4 0 0,2-5-80 0,-1 0-32 16,-1-2 0-16,0-3 0 0,-2-1-144 0,-2-5 0 15,-1 2 144-15,-3 1-144 0,-1 11 0 0,-1 3 144 16,-6 8-144-16,-2 2 0 0,-1 2 128 0,-3 5-128 16,-2 3 0-16,-2 7 0 0,1-1 0 0,-1 5 0 0,0 1-128 0,3 6 128 31,-2 1-1632-31,0 3-224 0,1 2-64 0,0 5-17200 0</inkml:trace>
  <inkml:trace contextRef="#ctx0" brushRef="#br0" timeOffset="19242.81">2410 15523 22687 0,'-2'-13'1008'0,"2"13"208"0,0 0-976 0,0 0-240 15,1-4 0-15,-1 4 0 0,0 0 896 0,0 0 144 16,9-1 32-16,-2 2 0 0,2-1-304 0,3 4-48 0,-1 6-16 16,6-1 0-16,0 5-64 0,5 2-32 15,-2 1 0-15,5 4 0 0,1 2 16 0,2 5 0 16,3-1 0-16,0 7 0 0,0 2-48 0,1 6-16 15,0-1 0-15,-1 1 0 0,0 4-224 0,-2-3-32 0,-1 1-16 0,-3-2 0 16,1-1-144-16,-7 1-16 16,-1-5-128-16,-4-2 192 0,-3-2-192 0,-1-3 176 15,-1 0-176-15,-2-3 160 0,-2-3-432 0,0-4-96 16,-3-2-16-16,0 3 0 16,-1-7-1984-16,-1-14-384 0,0 0-96 0</inkml:trace>
  <inkml:trace contextRef="#ctx0" brushRef="#br0" timeOffset="19491.89">3163 15627 22111 0,'0'-19'976'0,"0"9"208"0,0 0-944 0,0 1-240 0,-2 3 0 0,0-2 0 0,-1 4 1920 0,3 4 352 16,-7 0 64-16,-2 4 16 0,-1 5-992 0,1 0-192 15,-4 5-32-15,-2 3-16 0,-4 4-192 0,-2 7-32 16,-3 2-16-16,1 7 0 0,-5 5-112 0,2 3-32 15,-1 3 0-15,1 4 0 0,1 0-240 0,0 3-48 16,-1-2-16-16,2-2 0 0,0-4-256 0,2 0-48 16,2 1-128-16,1-4 192 0,1-6-192 0,2-3 0 15,-1-3 0-15,3-5 0 0,1-3 0 0,3-5-256 16,4-2 16-16,-2 0 16 16,4-10-2016-16,4-7-416 0,0 0-80 0</inkml:trace>
  <inkml:trace contextRef="#ctx0" brushRef="#br0" timeOffset="19700.45">3413 16111 20271 0,'-6'21'1792'0,"-1"-6"-1424"15,2 4-368-15,0 5 0 0,-1 7 1664 0,-2 2 256 0,-1 4 48 0,0 2 16 16,-1-2-272-16,3 0-48 0,3 0-16 0,-3 0 0 15,-2-3-960-15,3-2-192 0,5-2-48 0,-2-4 0 16,2 2-448-16,2-7 0 0,2-1 0 0,-2-3 0 31,2-7-2304-31,-3-1-448 0</inkml:trace>
  <inkml:trace contextRef="#ctx0" brushRef="#br0" timeOffset="19967.28">3991 15874 31727 0,'11'-10'1408'0,"1"1"288"0,3 0-1360 0,5-1-336 15,5 3 0-15,3 2 0 0,0-4 592 0,1 3 48 0,2-3 16 0,-10 4 0 16,2 0-160-16,1-1-48 15,3 2 0-15,7-1 0 0,-6 3-224 0,-5 2-48 16,0 0-16-16,-5 2 0 0,-3 1-288 0,-4 4-64 16,-3 0-16-16,-5 6 0 15,-5-3-2912-15,-4 6-576 0,-12 5-112 0,-1 0-32 0</inkml:trace>
  <inkml:trace contextRef="#ctx0" brushRef="#br0" timeOffset="20106.28">4003 16073 31039 0,'0'0'1376'0,"0"0"288"0,0 0-1344 0,0 0-320 0,0 0 0 16,11 5 0-16,1-1 784 0,4 0 96 0,5-1 16 0,3-3 0 16,1-2-128-16,3 0 0 0,0-1-16 0,1 2 0 15,-2-2-336-15,-9 3-64 0,0-2-16 0,6 2 0 32,-4 2-1968-32,-1 0-400 0,-4-1-80 0</inkml:trace>
  <inkml:trace contextRef="#ctx0" brushRef="#br0" timeOffset="20479.27">5201 15668 30399 0,'-11'-9'2704'0,"11"9"-2160"15,-11-4-544-15,-1 2 0 0,-1-1 560 0,-2 6 0 16,-4 2 0-16,-3 5 0 0,-2 5 288 0,-4 2 64 15,0 4 16-15,0 5 0 0,0 4-240 0,1 4-48 16,-3 3-16-16,5 4 0 0,2 5-304 0,4 0-48 16,5 2-16-16,6 0 0 0,7-8-112 0,5-2-16 15,3-5-128-15,7-1 192 0,6-5-16 0,1-2-16 16,2-8 0-16,5-4 0 0,4 1 144 0,5-2 16 16,2-11 16-16,2-1 0 0,2-5 128 0,0-5 32 15,3-6 0-15,-4-1 0 0,-4-6 0 0,-1-5 0 16,0 1 0-16,-6-4 0 0,-5 1 96 0,-5 1 32 0,-3-8 0 0,-5 0 0 15,-7-5 80-15,-4 0 0 16,-5 0 16-16,-5-2 0 0,-4 2-304 0,-6 4-64 0,-2 6-16 0,-3 8 0 16,-3 1-336-16,-2 6 0 0,-3 10 0 15,-5 5 0 1,-2 0-1488-16,-4 3-320 0,-4 2-64 0,5 0-18768 0</inkml:trace>
  <inkml:trace contextRef="#ctx0" brushRef="#br0" timeOffset="21148.69">14941 15416 26031 0,'-5'-13'1152'0,"5"13"240"0,-3-8-1120 0,3 8-272 16,0 0 0-16,0 0 0 0,0 0 960 0,0 0 144 15,3 10 32-15,-1 5 0 0,2 3-480 0,1 5-80 16,2 5-32-16,4 3 0 0,0 1-32 0,5 4 0 16,-1 2 0-16,1 0 0 0,2 1-256 0,1 2-48 15,2-1-16-15,-1 0 0 0,2 0-192 0,-2-4 0 16,-1-2 128-16,-1-5-128 0,0-3 0 0,-2 0-240 16,-2-3 48-16,-2-3 16 15,-4-3-2672-15,-1-7-544 0</inkml:trace>
  <inkml:trace contextRef="#ctx0" brushRef="#br0" timeOffset="21387.25">15482 15253 30399 0,'0'0'2704'0,"0"0"-2160"0,0 0-544 0,0 0 0 16,-10 0 272-16,3 7-48 0,-5 8-16 0,-4 3 0 15,-2 6 432-15,-4 7 64 0,1 3 32 0,-4 4 0 16,-3 8 48-16,-2 1 16 0,-6 2 0 0,3 2 0 15,-2-1-192-15,-3 3-32 0,1 3-16 0,-1 1 0 0,-1-2-240 16,4 0-64-16,3-1 0 0,0-2 0 16,2-2-256-16,3-8-192 0,4-3 16 0,3-4 16 15,2-5-1792-15,4-6-352 16,3-5-80-16</inkml:trace>
  <inkml:trace contextRef="#ctx0" brushRef="#br0" timeOffset="21688.96">15665 15991 28559 0,'0'0'2544'0,"0"0"-2032"16,0 0-512-16,0 0 0 0,0 0 496 0,0 0 0 16,9 7 0-16,0 2 0 0,-1-2 496 0,1 1 96 15,-9-8 32-15,12 13 0 0,-1 9-352 0,0-2-80 16,-5 0-16-16,-1 1 0 0,-3 0-336 0,-4 5-64 15,-3-1-16-15,-1 2 0 0,-5-3 0 0,-3 4 0 16,-3-2 0-16,-2 4 0 0,-1-3-16 0,2 1-16 16,-3-5 0-16,6-2 0 0,-1-1 16 0,6 0 0 15,1-4 0-15,1-2 0 0,4 0-16 0,4-3 0 0,3-4 0 0,3-2 0 16,4-1-32-16,6-2-16 0,3-4 0 16,5-1 0-16,4-2 80 0,3-1 0 0,3-6 16 0,0 1 0 15,-1-2-272-15,-1-1 0 0,-2-1 0 0,-9 7 0 31,-1-3-2128-31,1-1-496 0,0 1-80 0</inkml:trace>
  <inkml:trace contextRef="#ctx0" brushRef="#br0" timeOffset="21912.21">16504 15662 35935 0,'0'0'3200'0,"0"0"-2560"15,0 0-512-15,0 0-128 0,7-9 448 0,-1 2 64 16,4 2 0-16,4 1 16 0,5 1 96 0,7-1 16 16,4-3 0-16,4 4 0 0,3 1-384 0,4-2-64 15,2-1 0-15,-1-1-16 0,-4 4-176 0,0 0 0 16,-3 2 0-16,-5 3 0 15,-3-2-1824-15,-5 4-448 0,-5 1-96 0</inkml:trace>
  <inkml:trace contextRef="#ctx0" brushRef="#br0" timeOffset="22072.54">16452 15951 19343 0,'0'0'848'0,"0"0"192"0,-2-6-832 0,5 1-208 0,6 0 0 0,4 0 0 15,5-3 3392-15,1 3 624 0,5-4 128 16,9 1 16-16,4-4-2912 0,5 0-592 0,4 0-112 0,1-1-32 15,2 3-320-15,-2-2-192 0,-2 1 192 0,-2 3-192 16,-2-1-1728-16,-3 3-464 0</inkml:trace>
  <inkml:trace contextRef="#ctx0" brushRef="#br0" timeOffset="22463.31">18424 15386 21183 0,'14'-24'944'0,"-8"12"192"0,0 2-912 0,-1-2-224 16,1 1 0-16,-4 3 0 0,-1 1 2880 0,-1 7 512 16,-6-4 128-16,-5 4 0 0,-6 3-2048 0,-5 4-432 15,-3 2-80-15,-6 5 0 0,-4 3-400 0,-4 4-80 16,-2 7-16-16,-1 1 0 0,-1 7 32 0,1 5 0 15,0 1 0-15,2 7 0 0,7 3-288 0,4 4-48 16,2 0-16-16,10-1 0 0,6-1-144 0,8-3 0 16,5-1 0-16,7-9 0 0,6-5 176 0,6-4-48 15,5-5-128-15,6-4 192 0,4-8 272 0,3-2 48 16,3-6 16-16,1-5 0 0,0-7 240 0,2-3 64 16,2-10 0-16,-3-4 0 0,0-5 16 0,-4-5 16 0,-1-5 0 15,-4-6 0-15,-1-11-128 0,-2-2-32 0,-4-7 0 16,-5 2 0-16,-4-5-288 0,-6 6-64 0,-4 4-16 15,-7 4 0-15,-4 1-336 0,-5 5 144 0,-5 3-144 0,-6 6 0 16,-4 4-320-16,-4 8-160 16,-4-2-32-16,-4 5-16 0,-7 5-1760 0,-1 1-336 15,0 9-80-15</inkml:trace>
  <inkml:trace contextRef="#ctx0" brushRef="#br0" timeOffset="23965.53">7718 11440 19343 0,'-20'-9'848'0,"8"6"192"0,1-5-832 0,1 3-208 16,0 1 0-16,2 2 0 0,0-2 1600 0,8 4 288 15,0 0 48-15,0 0 16 0,0 0-960 0,-5 9-192 16,5-9-32-16,0 0-16 0,8 12-272 0,3-4-48 15,3 3-16-15,4-3 0 0,5 3 160 0,5-2 48 16,5 3 0-16,4-3 0 0,4 0-176 0,3 2-16 16,4-2-16-16,1 5 0 0,2 1-16 0,1 4 0 15,-3 2 0-15,0 0 0 0,-4-1 80 0,-4 7 16 16,-5 2 0-16,-6 1 0 0,-7 0-208 0,-4-2-32 16,-6 1-16-16,-7 3 0 0,-5-4 160 0,-4 1 48 15,-8 2 0-15,-4-3 0 0,-5 4 128 0,-4-6 48 0,-6 1 0 0,-3-2 0 16,2 1-240-16,-1-3-32 0,-1 1-16 15,1 3 0-15,3-7-176 0,1-1-32 0,1-1-128 16,2-3 192-16,3-1-192 0,6-4 0 0,2 0 0 0,3-6 0 16,4-3-2080-1,7-1-304-15,-3-3-64 0,6-14-14512 0</inkml:trace>
  <inkml:trace contextRef="#ctx0" brushRef="#br0" timeOffset="24291.9">9221 11025 27647 0,'1'-7'2448'0,"2"-3"-1952"16,-1 2-496-16,1 1 0 0,-3 7 1264 0,0 0 144 15,0 0 48-15,0 0 0 0,0 0-592 0,-5 10-112 16,-2 5-32-16,-3 4 0 0,-3 4-64 0,-1 8-16 15,-1 3 0-15,-1 4 0 0,-1 4-80 0,1 6-32 16,-2 5 0-16,1 0 0 0,1 2-192 0,0 1-32 16,2-1-16-16,3 3 0 0,1-1-128 0,3-4-32 15,2-2 0-15,2-3 0 0,0-1-128 0,4-5 0 16,4-1 144-16,0-5-144 0,3-3 160 0,2-3-32 16,3-4-128-16,1-1 192 0,2-3-16 0,2-3-16 15,-1-4 0-15,2-2 0 0,1-4-160 0,1-3 128 0,-4-2-128 16,1-6 128-1,0-4-1472-15,-4 0-288 0,-1-7-64 0,-3 2-9888 0,-4-7-1968 16</inkml:trace>
  <inkml:trace contextRef="#ctx0" brushRef="#br0" timeOffset="24474.07">8791 11561 33695 0,'-5'-8'1488'0,"5"8"304"0,0 0-1424 0,10-2-368 0,2-2 0 0,2 3 0 16,3 0 832-16,6-1 80 0,4 1 32 0,6 1 0 0,5-3-208 15,5 2-32-15,4-1-16 0,4-2 0 0,3-1-304 0,4 1-48 16,4 0-16-16,3-4 0 0,4 1-320 0,-2 0 0 16,-4-3 0-16,-4 3 128 15,-3-5-2768-15,0 5-560 0</inkml:trace>
  <inkml:trace contextRef="#ctx0" brushRef="#br0" timeOffset="25486.83">3451 8523 13823 0,'0'0'1216'0,"-2"9"-960"0,-1-4-256 0,3-5 0 0,0 0 512 0,-4 4 48 15,4-4 16-15,0 0 0 0,-7 6 1040 0,7-6 224 16,-7-2 32-16,7 2 16 0,0 0-128 0,0 0-32 16,-4-12 0-16,6-4 0 0,0-2-544 0,5 0-112 15,1-1-32-15,3-1 0 0,0-6-288 0,3 2-64 16,1-6-16-16,2 2 0 0,4-5-160 0,4-4-48 15,-1-3 0-15,1-1 0 0,2 0-16 0,-2 1-16 16,-2 4 0-16,0 1 0 0,-1 2-144 0,-8 15-32 16,-2 2 0-16,9-4 0 0,-2 3-64 0,-3 7-32 15,-4 5 0-15,-1 4 0 0,2 3-160 0,0 8 0 16,-3 3 0-16,1 10 128 0,2 4-128 0,0 6 0 16,-1 5 0-16,2 1 0 0,2 3 0 0,-1-3 0 15,0 1 128-15,0-2-128 0,-1-2 0 0,2-3 0 16,0-2 0-16,-1-5 0 0,-1 1 0 0,3-7 0 15,-3-2 0-15,0-3 128 0,-3-4-128 0,2-2 0 16,1-7 0-16,-1-2 0 16,1-2-1648-16,-4-7-208 0,0-3-32 0,-2-9-13984 0</inkml:trace>
  <inkml:trace contextRef="#ctx0" brushRef="#br0" timeOffset="25748.15">3915 7407 26719 0,'-8'-11'2368'0,"8"11"-1888"0,-2-8-480 0,2 8 0 0,0 0 384 0,9-6 0 16,-9 6-16-16,13-2 0 0,0 8 80 0,3-1 32 16,2 2 0-16,4 3 0 0,1 4 96 0,4 4 0 15,0 4 16-15,-1 1 0 0,1 5-144 0,1 2-48 16,1 6 0-16,-1-2 0 0,-5-2-176 0,1 1-32 15,0 1-16-15,-3-1 0 0,-1 2-32 0,-1-4 0 16,-5 2 0-16,-2-3 0 0,-4-6-272 0,-1-1-64 16,-3-8-16-16,-3-2 0 15,1-2-2448-15,-2-11-480 0,0 0-112 0,-5-18-16 0</inkml:trace>
  <inkml:trace contextRef="#ctx0" brushRef="#br0" timeOffset="25949.22">4502 7231 22111 0,'0'0'976'0,"0"0"208"0,-5-4-944 0,5 4-240 0,0 0 0 0,-7 6 0 15,0 7 1456-15,0 1 240 0,-2 4 48 0,-3 3 16 16,1 2-512-16,-6 9-96 0,0 2-32 0,-5 4 0 16,-1 8-48-16,-2 2-16 0,-3 4 0 0,0 2 0 15,-3-2-32-15,1 0-16 0,-2-4 0 0,0-2 0 16,0 2-448-16,1-4-96 0,1-1-16 0,2-5 0 15,4-4-272-15,0 1-176 0,5-6 192 0,2-1-192 0,3-8 0 16,4-2 0-16,5-4 0 0,0-6-144 16,5-8-1904-16,0 0-384 0,8-7-80 0</inkml:trace>
  <inkml:trace contextRef="#ctx0" brushRef="#br0" timeOffset="26484.35">4847 7762 12895 0,'0'0'1152'0,"0"0"-928"16,-3-8-224-16,3 8 0 0,0 0 3360 0,0 0 624 15,0 0 128-15,0 0 32 0,0 0-2384 0,5 15-480 16,0 2-80-16,-1 2-32 0,1 0 80 0,-2 7 16 15,-3 0 0-15,0 7 0 0,0 2-256 0,-3 1-48 16,-3 3-16-16,0 0 0 0,-1-1-432 0,0-2-96 16,-4-6-16-16,1 2 0 0,0-4-112 0,0-1-32 15,-1-4 0-15,0-2 0 16,2 1-704-16,1-4-160 0,2-6-32 0,3-3-17536 0</inkml:trace>
  <inkml:trace contextRef="#ctx0" brushRef="#br0" timeOffset="29314.92">1227 11734 11967 0,'-22'-15'1072'0,"12"8"-864"0,2-3-208 0,1 4 0 16,-1-3 1344-16,-1 4 208 0,9 5 48 0,0 0 16 16,0 0-432-16,0 0-96 0,0 0 0 0,0 0-16 15,0 0-496-15,0 0-80 0,0 0-32 0,0 0 0 16,0 0 144-16,14 2 32 0,0 0 0 0,4-1 0 15,1 1 0-15,6 2 0 0,5-2 0 0,9 0 0 16,9 1 128-16,9-2 16 0,10 3 16 0,5-1 0 16,7-3-224-16,9 0-32 0,9 4-16 0,8-4 0 15,4-4-96-15,10 2-32 0,9-1 0 0,2 0 0 16,7-2 48-16,4-3 0 0,5 3 0 0,6-4 0 16,7 0-32-16,4 5 0 0,5-3 0 0,3 4 0 15,3 3-208-15,1-1-32 0,0-1-16 0,3 4 0 16,0 2-160-16,-3 1 128 0,-3-2-128 0,-6 1 128 0,-3 3-128 0,-3 2 128 15,-5-3-128-15,-5 3 128 16,-9-4 64-16,-6 5 16 0,-6-1 0 0,-9 4 0 0,-7-6 48 16,-10 6 16-16,-6 2 0 0,-12-1 0 0,-6-2-272 0,-7 0 0 15,-5-4 128-15,-14 2-128 0,-7-5 0 0,-12 2 128 16,-7-5-128-16,-11 1 0 0,-8-2 144 0,-8-1-144 16,0 0 0-16,0 0 144 0,-18-1 240 0,-14-2 64 15,-11-2 0-15,-10 0 0 0,-10 0-224 0,-3-4-32 16,-6 0-16-16,-7-4 0 0,-6 3-176 0,-7-1 0 15,-3 1 0-15,-7 1 128 0,-4-3-128 0,-8 3 192 16,-6-2-192-16,-5 3 192 0,-5-3-192 0,-6 5 160 16,-5-2-160-16,-6 3 160 0,-4 1-160 0,-8 1 160 0,-4 3-160 0,-3-2 160 15,-6-1-160-15,-3 3 0 0,-5 5 0 16,0-2 0-16,-2-3 0 0,-5 0 0 0,-1 3 128 0,6-2-128 16,4 3 0-16,8 1 128 0,3 1-128 15,9 2 128-15,8 2-128 0,8-3 0 0,10 4 0 0,12-2 0 16,9 2 0-16,12-2 0 0,7 0 0 0,16 0 0 15,11 1 0-15,14-3 0 0,11 0 0 0,12-3 0 16,9-1 0-16,8 1 0 0,11-4 0 0,9 5 0 16,9-3 0-16,15-1 0 0,14 0 0 0,14-2 0 15,12-3 0-15,12-1 0 0,10 1 0 0,13 2 0 16,10 0 0-16,13 2 0 0,9-2-144 0,10 2 144 16,8-1 0-16,5 2 0 0,4 1 0 0,13 2 0 15,5 0 0-15,7 1 0 0,3-1 0 0,3-2 144 16,1 5-144-16,0 0 0 0,-6-2 0 0,0 2-176 15,2 0 176-15,-6-3 0 0,-5 1 0 0,-4 2 0 16,-8-2 0-16,-3 1 0 0,-3 4 0 0,-9-2 0 0,-7 2 0 0,-10 0 0 16,-6 2 0-16,-12 0 0 0,-8-3 0 0,-10 0 0 15,-8-5 0-15,-15 1 0 0,-12 1 0 0,-16-2 0 16,-11-2 0-16,-12-2 0 0,-9 0 0 0,-11-3 0 16,-10 3 0-16,0 0 128 0,-15-13 0 0,-12 1 16 15,-11-1 0-15,-14 0 0 0,-14 2-144 0,-14-1 192 16,-12-2-192-16,-11 2 192 0,-10-2-192 0,-13 1 160 15,-11-1-160-15,-12-1 160 0,-10 2-160 0,-7 3 192 16,-8-3-192-16,-13 5 192 0,-10 0-192 0,-9 4 128 0,-9-1-128 16,-5 1 128-16,-2 0-128 0,0 3 0 0,-1 2 0 15,3 2 0-15,2 4 160 0,7 3-160 0,7 1 192 0,3 4-192 16,4 0 256-16,9 2-64 0,6 2-16 16,10-2 0-16,12-3-176 0,10 6 0 0,10 4 0 0,15-7 128 15,10-3-128-15,17-2 0 16,14-1 0-16,16-2 0 0,14 1 0 0,15-1 0 0,11-2 0 0,10-5 0 15,8 1 0-15,10-3 0 0,18-2-128 0,14 0 128 16,12-7-192-16,18 1 48 0,15-4 0 0,15-2 0 16,15-2 144-16,15-4 0 0,13 0-144 0,11-2 144 15,11 3 0-15,9-1 0 0,9 2-144 0,9 0 144 16,6-1 0-16,7 3 0 0,7-1 0 0,4 3 0 16,4 3 0-16,4-1 0 0,3-1 0 0,0 7 0 15,-2-3 0-15,-5 2 0 0,-2 2 0 0,-7-1 0 16,-7 5 0-16,-8 2 0 0,-6 3 0 0,-14-1 0 15,-13-2 0-15,-11 2 0 0,-11 0 0 0,-15 5 0 0,-15-2 0 16,-16-1 0-16,-11 3 0 0,-12-3 0 0,-14-2 0 16,-12 2 128-16,-11 4-128 0,-13-4 0 0,-14-5 0 15,0 0 0-15,-21 9 0 0,-15-4 0 0,-11-1 144 0,-17-2-144 16,-16 1 128-16,-14-3-128 0,-11 0 144 0,-16-2-144 16,-12 0 160-16,-14-1-160 0,-9 2 144 0,-9 0-144 15,-11-4 128-15,-8-2-128 0,-9 2 128 0,-8 0-128 16,-6-2 0-16,-7 1 128 0,-3 3-128 0,-3-1 0 15,-2 0 0-15,-1 3 0 0,-2-1 128 0,3 5-128 16,0 3 0-16,8-2 128 0,3 1-128 0,10 4 0 16,9-1 0-16,11 3 0 0,11-3 0 0,16 3 0 0,13-2 0 15,17 3 0-15,10 0 0 0,20-3 0 16,17 0 0-16,16-3 0 0,12 0 0 0,18 0 0 0,13-2 0 16,18-4 0-16,13 1-352 0,17 0 48 0,16-2 16 15,17 0 0-15,19-4 32 0,16-2 0 0,19 2 0 0,17 0 0 16,14-4 256-16,16 2-160 0,14-4 160 0,12 3-128 15,10-4 128-15,11 3 0 0,8-2 0 0,9 1-128 16,9-1 128-16,6 0 0 0,5 5 0 0,3-2 0 16,3 2 0-16,1 4 0 0,0 1 0 0,-6 1 0 15,-6 1 0-15,-9 2 0 0,-8 3 0 0,-7 3 128 16,-12 0-128-16,-9 0 0 0,-10-1-128 0,-12 2 128 16,-17-1 0-16,-13 1 0 0,-14 0 0 0,-15-4 0 15,-14 2 0-15,-19-2 0 0,-18-2 0 0,-15-1 0 16,-16 1 0-16,-14-2 0 0,-11-2 0 0,-10 0 0 15,-17-1 0-15,-14-2 0 0,-19-2 0 0,-19 0 0 0,-17-4 0 16,-13 2 0-16,-13-6 0 0,-16 1 0 0,-17 0 0 0,-12-2 192 16,-9-2-64-16,-10 1 0 0,-7-3-128 0,-7 2 176 15,-10 1-176-15,-8 2 192 0,-12-1-192 16,-8 1 192-16,-7 4-192 0,-6 0 192 0,-3 4-192 0,-2 0 0 16,2 0 0-16,3 4 128 0,-1 1-128 0,13 1 0 15,11-1 0-15,11 5 0 0,9 2 0 0,14 2 0 16,13 1 0-16,12 1 0 0,9 1 0 0,16 2 0 15,13 1 128-15,17 1-128 0,13 0 0 0,17-4 0 16,16 0-160-16,16 0 160 0,14-4-192 0,14 1 192 16,14-9-208-16,14 4 80 0,15-2-192 0,19 0-16 15,18-2-16-15,19-2 0 0,16 0 192 0,20-1 160 0,15-4-208 16,17-1 80-16,14-1 128 0,13 0 0 0,14 0 0 0,10 0-128 16,10 0 128-16,8 1 0 0,5-3 0 0,9 3-128 15,3-1 128-15,4 2 0 0,2 3 0 0,0-2 0 16,2 1 0-16,-4 2 0 0,-6 2 0 0,-5 4 0 15,-7-3 0-15,-10 4 0 0,-11 2 128 0,-8-1-128 16,-10 0 0-16,-15 5 144 0,-12-1-144 0,-14 3 0 16,-9 2 128-16,-17-2-128 0,-13 2 0 0,-16-1 0 15,-13-2 0-15,-19-3 0 0,-12 2 0 0,-18-1 0 16,-13-3 0-16,-15-6 0 0,-11 7 0 0,-19-5 0 16,-18 0 0-16,-16-4 0 0,-18 1 0 0,-22-4 0 15,-18-4 0-15,-17 1 160 0,-14-2-160 0,-9 3 128 16,-10-5 48-16,-10 2 0 0,-11 1 0 0,-9 0 0 15,-9-2-176-15,-6 1 0 0,-8 5 0 0,-5 1 128 16,-6 3 16-16,0 1 0 0,-8 2 0 0,4 1 0 0,1 0-16 16,6 6-128-16,6 1 192 0,8 3-64 15,8 0-128-15,13-3 0 0,12 1 0 0,14 2 0 0,14 0 0 0,15 1 0 16,14 1 0-16,17-2 0 0,16-6 0 0,19 4 0 16,15-5 0-16,18-1 0 0,18 1-208 0,12-2 80 15,14-4 128-15,11 0-208 0,15-1-48 0,21 0 0 16,19-4 0-16,20-2 0 0,17-4 64 0,22-1 0 15,18-2 0-15,17 0 0 0,9-3 192 0,20 1 0 16,10 2-160-16,12 0 160 0,8-1 0 0,7 0 0 16,5 2 0-16,6 4 0 0,2-2 0 0,2 5 0 15,2 0 0-15,-1 1 0 0,-6 2 0 0,-6 3 0 16,-5 2 0-16,-8 6 0 0,-8-1 0 0,-6 2 0 16,-8 0 0-16,-13 5 128 0,-15-1-128 0,-10 0 0 0,-11-1 0 0,-16 2 128 15,-16-4-128-15,-17 3 0 0,-16 2 0 0,-16-3 0 16,-16-5 0-16,-14 4 0 0,-16-5 0 0,-19-6 128 15,-10 8-128-15,-17-2 0 16,-19-2 0-16,-16-4-176 0,-17 0 176 0,-15-3 0 0,-17-1 128 0,-11-3-128 16,-10 0 160-16,-13-3-32 0,-14 3-128 0,-8-4 192 15,-10 3-48-15,-9-3-16 0,-7 2 0 0,-13-2 0 16,-7 1-128-16,-7 1 160 0,-7-2-160 0,-4 3 160 16,-7-2-32-16,-4 3 0 0,-2-2 0 0,-1 4 0 15,-1 2 0-15,2 3-128 0,2 1 192 0,10 3-64 16,7 2-128-16,16 2 128 0,15 7-128 0,15-1 128 15,13-3-128-15,20 5 0 0,16 1 0 0,14 1 0 16,10 1-2128-16,11-2-416 0</inkml:trace>
  <inkml:trace contextRef="#ctx0" brushRef="#br0" timeOffset="31087.39">19823 11198 21183 0,'-15'-6'1888'0,"9"3"-1504"0,-2 0-384 0,0-1 0 15,1 3 960-15,0 0 112 0,1-1 16 0,6 2 16 16,-5-1-192-16,5 1-32 0,0 0-16 0,0 0 0 16,0 0-240-16,0 0-48 0,0 0-16 0,0 0 0 15,0 0-48-15,0 0-16 0,0 0 0 0,0 0 0 16,9 3 48-16,4-2 16 0,-1 0 0 0,3-1 0 0,6 2-48 0,0 1 0 15,6 4 0-15,2-2 0 0,2 0-64 0,2 4 0 16,0-2-16-16,3 7 0 0,0 0-64 16,1 4-16-16,0 1 0 0,-3 3 0 0,-2 3-48 15,-5 2-16-15,-4 1 0 0,-4 4 0 0,-4 2-32 0,-6 0-16 16,-4 1 0-16,-4-1 0 0,-2 0 128 0,-4 1 16 16,-4-2 16-16,-4-2 0 0,-2 1-32 0,-3 0-16 15,-2-3 0-15,-3-1 0 0,-2 3 0 0,-1-3 0 16,1 0 0-16,1 2 0 0,-2-3-208 0,2 1-144 15,0-3 192-15,2 1-192 0,3-4 128 0,2-1-128 16,0-2 0-16,7-1 0 16,2-2-816-16,3-1-208 0,4-8-64 0,1-7 0 15,7 4-1936-15,5-6-400 0</inkml:trace>
  <inkml:trace contextRef="#ctx0" brushRef="#br0" timeOffset="31413.64">21163 11073 20271 0,'1'-11'1792'0,"2"-1"-1424"0,-1-4-368 0,2 2 0 15,0 2 3072-15,0 4 528 0,0 0 112 0,-2 1 32 16,-2 7-2368-16,0 0-480 0,0 0-80 0,0 0-32 15,-2 10 80-15,-2 3 16 0,0 5 0 0,-4 9 0 0,-2 1-112 0,-1 7 0 16,-2 7-16-16,-1 0 0 0,0 6-320 0,1 3-64 16,1 0-16-16,0 2 0 0,3 1-160 0,0-2-48 15,3 0 0-15,3-4 0 0,2-2-144 16,4-1 0-16,1-5 0 0,2-3 0 0,3-3 128 0,2-2-128 16,2-1 128-16,2-7-128 0,2-1-144 0,2-3-112 15,1-2-32-15,-1-4 0 16,0-1-1840-16,-2-8-368 0,-3-3-80 0,1-4-14160 0</inkml:trace>
  <inkml:trace contextRef="#ctx0" brushRef="#br0" timeOffset="31547.9">20901 11646 17503 0,'0'0'768'0,"0"0"176"0,-1-6-752 0,5-1-192 16,6 5 0-16,5-1 0 0,4 2 4256 0,7 1 816 15,3-1 176-15,4 0 16 0,4-2-3984 0,5-2-816 16,5 0-144-16,6 0-48 0,4-4-96 0,6 0-32 15,3-5 0-15,-3 0 0 16,-2-2-1168-16,-4-4-256 0,-2 1-32 0</inkml:trace>
  <inkml:trace contextRef="#ctx0" brushRef="#br0" timeOffset="32266.13">15723 8526 24991 0,'-32'9'1104'0,"11"-3"240"0,-4 2-1088 0,3-3-256 0,2 0 0 0,1 1 0 15,2-1 240-15,6-2-16 0,1-3 0 0,5-2 0 16,5 2 992-16,5-8 192 0,-1-4 32 0,7-2 16 15,7-2-592-15,5-3-112 0,3-3-32 0,6-5 0 16,3 1-272-16,1-6-64 0,1-4-16 0,1 1 0 16,3-5-48-16,2 1-16 0,2-6 0 0,1 5 0 0,-2 3 16 0,1 2 0 15,-3 8 0-15,-16 9 0 0,-2 4-64 0,-1 1-16 16,-1 4 0-16,-4 4 0 0,-4 4 0 0,-2 6 0 16,-2 5 0-16,-2 8 0 0,-2 3-32 0,0 10 0 15,-3 2 0-15,0 4 0 0,-1 2-80 0,0 4-128 16,-4 3 176-16,2 0-176 0,2 1 128 0,-2 0-128 15,-2-4 0-15,2 0 0 0,0-4 0 0,0-5-192 16,0-5 0-16,2 8 0 16,-2-8-1568-16,1-10-304 0,2-2-64 0,-3-17-13264 15</inkml:trace>
  <inkml:trace contextRef="#ctx0" brushRef="#br0" timeOffset="32461.24">16413 7443 32303 0,'-4'-17'1424'0,"3"12"304"0,1 5-1376 0,0 0-352 0,0 0 0 16,0 0 0-16,7-1 0 0,2 5-192 0,1 1 32 0,2 8 0 15,-1 3 480-15,2 6 112 0,1 2 16 0,4 6 0 16,-4 5-80-16,5 1-16 0,1 3 0 0,0 1 0 15,2 2-176-15,0 0-48 0,-1 1 0 0,1 1 0 16,-2-2-128-16,-2-1 128 0,-1-2-128 0,3 9 128 16,-5-5-704-16,-3-9-128 0,-4-6-48 0,1-5 0 15,-2-9-2064-15,-1-2-432 0</inkml:trace>
  <inkml:trace contextRef="#ctx0" brushRef="#br0" timeOffset="32672.01">17009 7388 34095 0,'-15'-11'1504'0,"7"11"320"0,-2 2-1456 0,0 6-368 15,0-2 0-15,-2 9 0 0,-2 3 208 0,-2 6-16 16,-2 6-16-16,-4 3 0 0,-3 5 80 0,-1 2 32 16,-2 6 0-16,-2-1 0 0,-2 2-80 0,0-1-16 15,1-1 0-15,1 4 0 0,4-4-192 0,1 4 0 16,4-5 128-16,-6 18-128 15,7-13-1216-15,6-11-304 0,4-9-48 0,6-11-8320 16,-3-3-1664-16</inkml:trace>
  <inkml:trace contextRef="#ctx0" brushRef="#br0" timeOffset="32988.78">17102 7688 27647 0,'0'0'2448'0,"0"0"-1952"0,0 0-496 0,0 0 0 16,0 0 224-16,0 0-48 0,0 0-16 0,9 4 0 0,-9-4-160 0,10 4 192 15,0 0-192-15,1 1 192 0,0 1 400 16,-1-2 96-16,2 2 16 0,1 3 0 0,4-1 64 0,-1 2 32 16,2 3 0-16,1-2 0 0,3 3-240 0,-3 2-48 15,0 4-16-15,-3 1 0 0,-2 6-48 0,-2 0-16 16,-1 3 0-16,-2-1 0 0,-4-3-16 0,0-1 0 15,-2-1 0-15,-2-1 0 0,-1 0 224 0,1-4 64 16,-2-1 0-16,1-3 0 0,0-1-128 16,1 0 0-16,2-4-16 0,1 0 0 0,1-2-336 0,4 1-64 15,3-5-16-15,6 0 0 0,5-2-144 0,2 1 0 16,5-3 0-16,15-3 0 16,3 1-1360-16,2 0-304 0,4 0-64 0</inkml:trace>
  <inkml:trace contextRef="#ctx0" brushRef="#br0" timeOffset="35239.31">13279 11972 4607 0,'-20'-16'400'0,"6"6"-400"0,-1-4 0 0,-4 1 0 15,-2 6 1152-15,-1-3 128 0,-5 0 48 0,0-1 0 16,-2 5 208-16,0 0 64 0,-1 1 0 0,1 1 0 15,1-3 64-15,5 4 32 0,2 0 0 0,3 2 0 0,4-1-224 0,4 2-32 16,1 0-16-16,9 0 0 0,0 0-480 0,0 0-112 16,0 0 0-16,15 3-16 0,6 1 16 15,7 0 0-15,6-3 0 0,9-1 0 0,5-1-32 0,8-4 0 16,7-3 0-16,6 2 0 0,6-3-288 0,12 1-64 16,8-5-16-16,8 2 0 0,4-1 48 0,10 0 16 15,9-5 0-15,7 2 0 0,11-2 128 0,7 3 16 16,9 3 16-16,7-2 0 0,4 4-208 0,6-2-32 15,4 6-16-15,3-3 0 0,4 3-208 0,4 4-64 16,4 1 0-16,-2 0 0 0,-2-1-128 0,-2 1 0 16,-2 0 0-16,1 0 0 0,-2-2 0 0,-7 2 128 15,-5 3-128-15,-5-1 0 0,-1 2 0 0,-8-1 0 16,-6 2 128-16,-7-1-128 0,-8 1 0 0,-6 2 0 0,-5 0 0 0,-11-3 0 16,-10 1 0-16,-11 0 128 0,-8-3-128 0,-12-2 0 15,-7 0 0-15,-9 0 0 0,-7-2 0 0,-11-1 0 16,-9-2 0-16,-7 1 0 0,-9 2 0 0,-6-1 0 15,-12 3 0-15,0 0 128 0,0 0-128 0,-16-4 0 16,-8-1 0-16,-7 2 0 0,-7 0 0 0,-4 2 0 16,-9-3-160-16,-5 0 160 0,-5-1 0 0,-9 1-144 15,-7 3 144-15,-8-3 0 0,-7-4 0 0,-8 6-128 16,-7-1 128-16,-10 2 0 0,-10-3 0 0,-5 3 0 16,-6-1 0-16,-7-1 0 0,-8-2 0 0,-10 2 128 15,-2 3-128-15,-7 0 128 0,-3-1-128 0,-5 0 128 16,-4 0-128-16,-1 1 0 0,-1 2 0 0,-1-1 128 15,2 2-128-15,0-1 0 0,-2 1 128 0,3 2-128 16,1 0 0-16,6 1 128 0,6 5-128 0,7-5 0 0,6 2 0 16,11-2 128-16,8 0-128 0,12 2 0 0,9-4 128 0,16 0-128 15,12 1 160-15,12 0-160 0,10-3 128 0,14-2-128 16,10-1 0-16,12 1 144 0,12 0-144 0,11 0 0 16,9 0 0-16,10-6 0 0,13-1 128 0,11 1-128 15,12-5 0-15,14 2 128 0,12-3-128 0,18 3 160 16,17 2-160-16,13-3 160 0,8-3-160 0,14 0 0 15,12 4 0-15,14-1 128 0,12 2-128 0,11 1 0 16,7 0 144-16,10 1-144 0,3 1 144 0,7 4-144 16,6-1 192-16,6 1-192 0,1 1 160 0,5 3-160 15,0 1 128-15,-3 3-128 0,-3-2 0 0,-7 5 128 16,-5-2-128-16,-7 3 0 0,-7 2 0 0,-8-1 0 0,-10-5 128 16,-7 5-128-16,-12 0 0 0,-15 0 0 0,-12 1 0 0,-16-1 0 15,-14-2 0-15,-15 1 0 0,-17-4 0 16,-15 2 0-16,-16-4 0 0,-15 0 128 0,-12 0-128 0,-20-5 0 15,0 0 144-15,-15-6-144 0,-13 0 160 0,-19-1-160 16,-15-4 128-16,-12 3-128 0,-14-2 0 0,-15 2 0 16,-17-3 0-16,-14 5 0 0,-9-6 0 0,-14 3 0 15,-11 0 0-15,-12 4 0 0,-12-4 0 0,-3 6 0 16,-7 1 0-16,-6 1 0 0,-6 0 0 0,-6 3 0 16,-5 1 0-16,-2 5 0 0,-2-1 0 0,-1 1 0 15,-1 3 160-15,6 2-160 0,1 0 160 0,8 3-160 16,7 1 176-16,10 0-176 0,7 0 192 0,11 0-192 15,7-2 192-15,13-1-192 0,11-2 192 0,13 1-192 16,11 1 160-16,14-1-160 0,15-4 128 0,15 3-128 16,8-1 0-16,14 0 0 0,13 1 128 0,15-6-128 15,10-1 0-15,13 3 0 0,9-8 0 0,14 7 0 0,12 1 0 0,19-3 0 16,13-4 0-16,19-1 0 0,15 0 0 0,19-5 0 16,20-6 0-16,12 1 128 0,14-1-128 0,12-3 128 15,9 0-128-15,11 2 128 0,6-2-128 0,12 1 0 16,5 5 0-16,6-1 0 0,0 3 0 0,3 1 0 15,2 0 128-15,-1 1-128 0,-1 0 0 0,-3 0 0 16,-5 1 0-16,-2 1 0 0,-3 1 0 0,-6 0 0 16,-7 0 0-16,-6 2 0 0,-12-1 0 0,-11 0 0 15,-10 1 0-15,-15 0 0 0,-10 1 0 0,-15 1 0 16,-13 1 128-16,-14-1-128 0,-18 1 0 0,-13-2 0 0,-13 2 0 16,-13-3 0-16,-13 1 0 0,-19-2 0 0,0 0 0 0,-13 0 128 15,-11-2-128-15,-18 1 160 0,-17-3-160 16,-10 3 160-16,-20 0-160 0,-11-1 0 0,-10 0 0 15,-16 1 0-15,-13-1 0 0,-14 2 0 0,-9 0 0 16,-9 2 0-16,-7 0 0 0,-12 3 0 0,-9 4 0 16,-11-1 0-16,-9 1 0 0,-6 1 0 0,-5 2 0 15,-4 4 0-15,-2-2 0 0,1 2 0 0,-3 0 0 0,5 4 0 16,5 0 0-16,8-1 0 0,6 0 0 0,10-1 128 16,5-1-128-16,12 2 160 0,12-2-160 0,14-1 160 15,9-6-160-15,16 3 0 0,14 2 0 0,14-5 128 16,10-4-128-16,18-3 0 0,17-1 0 0,14-2 128 15,12-2-128-15,17-3 0 0,14-4 0 0,12 1 128 0,13-4-128 16,19 0 0-16,18-1 0 0,17-4 0 16,12-6 0-16,15 0 0 0,17 0 0 0,15-2 0 0,16 0-160 0,15 4 160 15,8 1 0-15,12-2-144 0,9 2 144 0,9 1 0 16,4 1 0-16,7 6 0 0,7 2 0 16,3 2 0-16,4-2 0 0,-1 5 0 0,-5-1 0 0,0 5 0 15,-1 2 0-15,-8 3 0 0,-9-3 0 0,-8 4 0 16,-7 8 0-16,-10-1 0 0,-11 9 0 0,-13-1 0 15,-13 0 0-15,-14 2 0 0,-12 6 0 0,-17-4 0 16,-12 2-144-16,-17-1 144 0,-17-5-240 0,-15-2 32 16,-15-1 0-16,-12-3 0 0,-12-4-160 0,-17 3-16 15,-15-2-16-15,-19-3 0 0,-15-3 96 0,-18-3 32 16,-12-4 0-16,-17-1 0 0,-15 1 272 0,-10-1 0 16,-7-1-128-16,-13-3 128 0,-9-1 0 0,-13-1 0 15,-8 3 176-15,-9 1-176 0,-11-2 240 0,-7 2-64 0,0 1-16 0,-5-2 0 16,-6 1-160-16,0 1 192 0,2 2-192 15,-1-1 192-15,1 2-192 0,2-2 192 0,4 3-192 0,6 0 192 16,5 4-192-16,12-1 0 0,10-1 0 0,14-2 0 16,8 0 0-16,16 0 128 0,12 0-128 0,13-1 0 15,13-2 0-15,16 1 0 0,12-5 128 0,18 4-128 16,12 1 0-16,11-1 0 0,13-5 0 0,11 2 0 16,7-1 0-16,12-2 0 0,9 3 0 0,13-5-176 15,12-1-32-15,16 1-16 0,13-3 0 0,18 0 0 16,16-2 224-16,12 2-144 0,10-3 144 0,12 0-128 15,10 2 128-15,10 0 0 0,9 3 0 0,8 3 0 16,9-2 0-16,9 1 0 0,11-3 0 0,7 0 0 16,6 6 0-16,4-2 0 0,4 2 0 0,0 2 0 15,2-2 0-15,-1 2 128 0,-3 0-128 0,-1-2 0 0,1 3 0 0,-1 2 0 16,-4 1 0-16,-5 1 0 0,-6 1 0 0,-10 1 0 16,-10 1 0-16,-7-2 128 0,-5 0-128 0,-12 3 0 15,-9-1 0-15,-15-2 0 0,-13-1 0 0,-13 0 0 16,-15 3 0-16,-14-3 0 0,-15 0 0 0,-14 0 0 15,-14 0 0-15,-13-2 128 0,-21 2-128 0,0 0 0 16,-18-10 0-16,-18 3 0 0,-17-4-384 0,-21 2 0 16,-22-2 0-16,-20 1 0 15,-19-4-1408-15,-19 0-256 0,-17 0-64 0</inkml:trace>
  <inkml:trace contextRef="#ctx0" brushRef="#br0" timeOffset="41367.12">28155 11850 5519 0,'0'0'496'0,"-6"6"-496"15,-2-2 0-15,1-2 0 0,-1 2 1392 0,1 0 176 16,-1 1 32-16,2-2 16 0,-1-1-464 0,7-2-80 16,-6 3-32-16,-1-1 0 0,0 1 240 0,1-1 64 15,-1-2 0-15,2 0 0 0,-3 0 80 0,8 0 32 16,-7 0 0-16,0 2 0 0,1-4-144 0,-2 0-32 15,0 0 0-15,-1 0 0 0,-1-2-240 0,-1 0-48 16,0-2-16-16,-1 1 0 0,0 0-128 0,3 0-16 16,-1-4-16-16,1 1 0 0,1-2-32 0,3 2 0 15,1-3 0-15,3 2 0 0,1-2-96 0,4-2-32 16,1 1 0-16,3-2 0 0,0-1-192 0,5-3-32 16,1 4-16-16,1 0 0 0,-1 0-192 0,4-1-32 15,4-1-16-15,-1-1 0 0,4 2-176 0,0 1 128 16,0 4-128-16,2-4 128 0,1 0-128 0,0 4 0 15,1-1 0-15,0 5 128 0,-2-3-128 0,1 4 0 16,-2-3 0-16,-1 5 128 0,-1 0-128 0,0 2 0 16,-1 0 144-16,0 1-144 0,-3 3 0 0,-2 5 128 15,-1 2-128-15,-3 3 0 0,-3 0 0 0,-1-1 0 0,-2 5 0 16,-3 1 0-16,-4 2 0 0,-1 4 0 0,-2-1 0 0,-2 1 0 16,-4 3 0-16,-2-2 0 0,-1 3 0 15,-3-2 128-15,-3 0-128 0,1-2 0 0,-2 1 0 0,0-1 128 16,-1-4 32-16,0-1 16 0,-1 0 0 0,-2-2 0 15,-1-3 96-15,-1-5 32 0,-3 1 0 0,2-4 0 16,-3 2 0-16,1-3 0 0,2-4 0 0,-1 0 0 0,1 1-80 16,1-1-16-16,0-2 0 0,1-2 0 0,1 2-16 0,3-7-16 15,1-1 0-15,3-2 0 0,1-2 16 0,3-2 0 16,2-4 0-16,2-3 0 0,3 2 0 0,3-3 16 16,2-1 0-16,5-5 0 0,1 2-80 15,5-2 0-15,0 0-128 0,6-1 192 0,2-1-192 0,2 0 0 16,1 7 0-16,4 0 0 0,-2 2 0 0,4 3 0 15,3 1 0-15,0 3 0 0,1 6 0 0,0-1 0 16,0 2 0-16,0 1 0 0,0 3 0 0,0 1 0 16,-1 3 0-16,0 3 0 0,-3-1 0 0,-2 5-128 15,-2 0 128-15,-1 4 0 0,-2-1 0 0,-3 1 0 16,-5 4 0-16,0 2 0 0,-5 3-128 0,-3 1 128 0,-3 3 0 16,-3 2 0-16,-7 0-128 0,-2 3 128 15,-2-1 0-15,-6 3 0 0,-3 0 0 0,-3-1 0 16,-2-4 0-16,-2 2 0 0,-1-4 0 0,-1-2 0 15,0-3 0-15,-2-1 0 0,1-3 0 0,-2-1 0 16,0-6 128-16,0 1-128 0,-1-4 192 0,2 0-64 16,-3 0-128-16,4-5 192 0,1-1-64 0,2-3 0 15,3 0-128-15,0 0 192 0,3-6-64 0,4 0-128 16,1-5 176-16,5-2-176 0,2 1 192 0,3-5-192 0,3-2 192 16,3-2-192-16,4 1 192 0,4-5-192 0,2 2 192 0,5-2-192 15,3 1 128-15,3-2-128 0,2 8 0 0,3-3 0 16,2 5 0-16,2 1 0 0,2 4 0 0,1 3 0 15,-1 1 0-15,0 3 0 0,-2-2 0 0,-1 6 0 16,-1 3 0-16,-1 2 0 0,-3 3 0 0,-1 2 0 0,-3 3 0 0,-2-2-144 16,-3 5 144-16,-3 5 0 0,-3 1 0 15,-4 1-128-15,-1 0 128 0,-6 4 0 0,-4 3 0 16,-4 0 0-16,-4 3 0 0,-3-2-128 16,-2 2 128-16,-1-4 0 0,-2 1 0 0,1-5 0 0,-3 1 0 0,-2-4 0 15,-1-3 0-15,-3-1 0 0,-2-4 0 0,0-1 0 16,2-5 0-16,1 0 0 0,1-2 128 0,3 1-128 15,0-6 160-15,5-1-160 0,1 1 144 0,3-2-144 16,4-6 128-16,3 2-128 0,1-3 144 0,7-3-144 16,2-2 160-16,6-2-160 0,1-3 144 0,4 1-144 15,2-5 128-15,5 1-128 0,4-4 0 0,3 2 0 16,4-2 128-16,1 5-128 0,3 1 0 0,-1 4 0 16,-2 2 0-16,2 4 0 0,-2-1 0 0,-2 6 0 15,-1 2 0-15,-1 3 0 0,-1 1 0 0,0 2 0 16,-4 4 0-16,-2 5 0 0,-2 2 0 0,-2 3-144 15,-3 2 144-15,-2 2 0 0,-4 1-128 0,-5 3 128 16,-4 4 0-16,-5-1 0 0,-4 5 0 0,-4-2-128 0,-6 1 128 0,-2 3 0 16,-2-7 0-16,-2-1 0 0,-1-2 0 15,0-6 0-15,-1-3 0 0,-1-2 0 16,-2-4 0-16,-1 2 0 0,2-4 0 0,2 1 0 0,0-2 0 0,3-3 0 16,2-2 0-16,4 0 0 0,1-2 0 15,5-1 0-15,0-1 128 0,2-1-128 0,4-4 0 0,2-2 0 16,4 1 0-16,2-3 128 0,4-4-128 0,2 0 0 15,2-1 0-15,4-9 0 0,4 3 0 0,3-2 0 16,4 3 0-16,3 4 0 0,2-1 0 0,3 3 0 16,1 2 0-16,-2 1 0 0,-1 4 0 0,2 4 0 15,-1 3 0-15,0 0 0 0,-4 2 0 0,0 6 0 16,-3-1 0-16,-3 4 0 0,-2 4 0 0,-3-1 0 0,-4 4-128 16,-3 3 128-16,-5 2 0 0,-5 5 0 0,-3 0-160 0,-4 2 160 15,-5 2-128-15,-1-3 128 0,-3 3 0 0,-1-6-160 16,-2-3 160-16,0-2 0 0,-2 0 0 0,1-2 0 15,-4-3 0-15,1-5 0 0,-2 0 0 16,2-1 0-16,-2-2 0 0,1-4 0 0,2-3 0 0,1-3 0 16,3 0 0-16,-2-1 0 0,3-4 0 0,3-2 0 15,3-4 0-15,3-2 144 0,4 2-144 0,3-2 0 16,4-7 0-16,4 1 0 0,4-3 0 0,5 0 0 16,4 0 128-16,4-3-128 0,4 1 0 0,5 4 0 15,2 0 0-15,0 3 0 0,-1 4 0 0,2 1 0 16,-1 3 0-16,-1 3 0 0,-2 2 0 0,0 6 0 15,-4 2 0-15,2 2 0 0,-2 2-144 0,-5 3 144 16,-3 7 0-16,-1-1 0 0,-3 2-128 0,-4 2 128 16,-3 3 0-16,-3 0 0 0,-4 3-128 0,-6 2 128 15,-2 3 0-15,-2-5 0 0,-5 3 0 0,-3-1-128 16,-2-2 128-16,-2-2 0 0,-1-1 0 0,-1-2 0 16,0-4 0-16,-1-1 0 0,-1-1 0 0,-1-4 0 0,-1 2 0 0,0-4 0 15,-3-5 128-15,3-4-128 0,1-1 0 0,3 1 0 16,2-4 128-16,3 1-128 0,1-8 0 0,4 2 0 15,4 0 128-15,4 0-128 0,3-3 0 0,5-4 144 16,3 0-144-16,2 0 0 0,4 1 0 0,5 0 0 16,1-6 0-16,7 3 0 0,1 3 0 0,3 2 0 0,1 0 0 15,4 3 0-15,-1 0 0 0,-1 5 0 0,0 0 0 16,-3 4 0-16,2 4 0 0,-4 1 0 0,0 3 0 16,-3 2 0-16,-3 4 0 0,-1 2 0 0,-1 4 0 15,-3 1 0-15,-2 0-144 0,-3 6 144 0,-4-1 0 0,-4 2 0 16,-5 3 0-16,-3 3 0 0,-6 2 0 15,-3 1-128-15,-3-2 128 0,-2 0 0 0,-3-4 0 0,-1-3 0 16,0 3 0-16,-2-8 0 0,1-4 0 16,-2-1 0-16,-1-5 0 0,-1 0 0 0,0-4 0 0,-3-3 0 15,0 0 0-15,2-3 0 0,-1-4 128 0,7 0-128 16,1-2 0-16,4-1 0 0,3-4 128 0,4 0-128 16,3 1 0-16,4-2 144 0,4-6-144 0,5 0 0 15,-1-1 0-15,6 0 128 0,2 5-128 0,3-1 0 16,5 1 0-16,2 0 0 0,3-1 0 0,2 2 0 15,-1 2 0-15,2 3 0 0,2-2 0 0,4 2 0 16,-2 2 0-16,0 5 0 0,-3 2 0 0,0 3 0 16,-1 3 0-16,-1 2 0 0,-4 6 0 0,-1 2 0 15,-3-1 0-15,-8 3 0 0,-4 3-144 0,-2 4 144 16,-3 0 0-16,-2 1 0 0,-5 4 0 0,-5-2-128 16,-3 4 128-16,-3 5 0 0,-4-9 0 0,0-2 0 15,-2-4 0-15,-1-3 0 0,1-3 0 0,-1-5 0 0,1-3 0 16,-1 0 0-16,-2-3 0 0,1-2 0 0,-2-2 0 0,2-3 0 15,2-2 0-15,1-2 0 0,2-1 128 0,4-1-128 16,4-5 0-16,3-1 0 0,3-1 128 0,3-1-128 16,4-3 0-16,4 1 0 0,4-3 0 0,5-3 0 0,5 3 0 15,4-4 128-15,4 2-128 0,1 3 0 16,0-2 0-16,2 5 0 0,2 1 0 0,1 3 0 16,0 3 0-16,0 1 0 0,-2 6 0 0,-2 1 0 0,-1 3 0 15,-1 3-128-15,-2 2 128 0,-2 4 0 0,-3 2 0 0,-2-1 0 16,-3 5 0-16,-3 1 0 0,-3 3-128 15,-6 1 128-15,-5 2 0 0,-4 4 0 0,-6-1 0 0,-3 2-128 16,-4-1 128-16,-4-4 0 0,-3 2 0 16,0-4 0-16,-3-4 0 0,2-1 0 0,-1 0 0 0,0-5 0 15,0 1 0-15,0-6 0 0,0 0 0 0,0-3 0 16,-2-1 0-16,-2-2 0 0,1-5 128 0,5-3-128 16,0 0 0-16,7-4 0 0,1-1 128 0,6 0-128 15,3-3 0-15,4 0 0 0,3-4 128 0,5 1-128 16,5-1 0-16,4-3 0 0,6-1 0 0,4-2 0 15,4 3 0-15,4-3 0 0,1 3 0 0,4-1 0 16,-1 3 0-16,2 4 0 0,-1 3 0 0,1 0 0 16,1 5 0-16,-3 3 0 0,-2 6 0 0,-1 3 0 15,-4 3 0-15,0 5 0 0,-6 2 0 0,0 2 0 16,-5 3-128-16,-4 3 128 0,-3 2 0 0,-7 6 0 16,-6-1-128-16,-6 5 128 0,-6 2 0 0,-6 0 0 0,-2-1 0 15,-3-2 0-15,-2 1 0 0,-3-5 0 0,-1-2 0 16,0-3 0-16,-1-3 0 0,0-4 0 0,0-6 0 15,-1 1 0-15,-1-4 0 0,-2-2 0 0,3-3 0 0,3-1 0 16,1-2 0-16,5-2 0 0,5-6 0 0,5 0 0 16,3 1 144-16,5-4-144 0,5-3 128 0,4-1-128 15,4-3 0-15,5 1 128 0,7-2-128 0,5 0 0 16,5-1 0-16,5 2 0 0,4 1 0 0,2 1 0 16,1 0 0-16,2 4 0 0,-1 2 0 0,-1 5 0 0,0 1 0 15,-3 4 0-15,-5 3 0 0,2 3 0 0,-2 3 0 16,-3 3 0-16,-5 6 0 0,-3 0 0 0,-5 3-144 15,-4 3 144-15,-6-1 0 0,-5 4 0 0,-7 1-128 0,-4 0 128 16,-7 1 0-16,-2-3 0 0,-7-1 0 16,0-2 0-16,-3-5 0 0,-1-1 0 0,-1-2 0 0,-2-5 0 15,1 0 0-15,-1-2 0 0,-2-3 0 0,1-3 0 16,-1-4 0-16,0-1 0 0,3-2 144 0,4-3-144 16,5-1 128-16,4 1-128 0,4-3 0 0,5 0 128 15,5-3-128-15,4 1 0 0,5-2 0 0,2 0 0 16,3 2 128-16,4 2-128 0,5 0 0 0,1-2 0 15,2 6 0-15,2 3 0 0,0 3 0 0,0 1 0 16,-2 5 0-16,-3 1 0 0,-2 5-144 0,-2 2 144 16,-2 3 0-16,-3-2 0 0,-2 5-128 0,-2 0 128 15,-1 1 0-15,-3 0 0 0,-5 1-128 0,0 0 128 16,-2-4 0-16,-3-4 0 0,-3 0 0 0,-1-3 0 0,-1-1 0 16,-3-1 0-16,0-2 0 0,2-2 0 15,-1-1 0-15,2-3 0 0,0 1 0 0,1-5 0 16,1 1 0-16,3 0 0 0,4-4 0 0,1 2 0 15,3-2 0-15,4 1 0 0,3-4 0 0,2 3 0 16,3 1 0-16,3 2 0 0,2 0 0 0,1 3 0 0,-1-1 0 16,1-1-160-16,1 3 160 0,-2 2 0 0,0 1 0 0,-4 0-128 15,-1 1 128-15,-1 3 0 0,-3 3 0 0,-6-7-128 16,0 0 128-16,1 8 0 0,-2 4-144 0,-3-3 144 16,-2 2 0-16,-2-3 0 0,-2-1-144 0,-3-1 144 0,-2-1 0 15,-3 0 0-15,1-1 0 0,-1-3 0 0,-3-2 0 0,2-1 0 16,0 0 0-16,0-5 0 0,0 1 0 0,3 1 0 15,2-4 0-15,2 3 0 0,2-3 0 16,2 1 0-16,3-3 0 0,2 2 0 0,1-3 0 0,4 3 0 16,0-1 0-16,3 3 0 15,0-4-1456-15,3 5-224 0,2-1-48 0,1 0-12688 16,3 1-2544-16</inkml:trace>
  <inkml:trace contextRef="#ctx0" brushRef="#br0" timeOffset="42036.4">32210 11422 11967 0,'-11'-20'1072'0,"6"14"-864"16,-3-3-208-16,-1 1 0 0,0 1 1664 0,-1-4 272 15,-1 1 64-15,1 1 16 0,1 1 96 0,1 0 0 16,0 3 16-16,3-2 0 0,2 2-720 0,3 5-128 16,0 0-48-16,0 0 0 0,7 0-464 0,5 2-112 15,2 1-16-15,1 5 0 0,6-4-192 0,1 4-32 16,1 0-16-16,-3 4 0 0,4 1-64 0,2 2-16 16,1 3 0-16,-1 1 0 0,0 0-32 0,2-1-16 15,-6 1 0-15,9 3 0 16,-3-2 0-16,-5-3 0 0,-2-1 0 0,-3-2 0 0,-2 0 64 0,-5 0 16 15,-2-2 0-15,-4 1 0 0,-1 1-144 0,-4 1-16 0,-4 3-16 16,-1 0 0-16,-3 1 144 0,-1 2 16 0,-1 1 16 16,-5 2 0-16,0-2 48 0,-3-1 16 0,-5 1 0 0,0 0 0 15,-4-3-128-15,6-8-32 0,-2-1 0 0,0 1 0 16,-1-1-96-16,4 0-32 0,-3-4 0 0,2 2 0 16,1 1-128-16,-3-2 0 0,5 2 0 0,3-5 128 15,4 1-128-15,2 0 0 0,1-2-192 0,8-3 192 16,0 0-1664-16,0 0-192 15,6-8-64-15</inkml:trace>
  <inkml:trace contextRef="#ctx0" brushRef="#br0" timeOffset="43886.02">25914 12164 1839 0</inkml:trace>
  <inkml:trace contextRef="#ctx0" brushRef="#br0" timeOffset="45067.05">31279 11569 5519 0,'0'0'496'0,"-8"-4"-496"0,0 1 0 0,-1 1 0 0,1-1 2432 0,0 2 400 16,0-2 80-16,1 1 16 0,7 2-1328 0,0 0-256 16,-7-5-48-16,7 5-16 0,-5-8 48 15,0 3 0-15,0-3 0 0,1 3 0 0,0-1-208 0,1 0-32 16,1-1-16-16,-2 0 0 0,2 0-64 0,2 7-16 15,-3-3 0-15,1-3 0 0,2 6-16 0,0 0 0 16,0 0 0-16,0 0 0 0,-4-6-144 0,4 6-16 16,0 0-16-16,0 0 0 0,0 0-272 0,0 0-48 15,0 0-16-15,0 0 0 0,0 0-128 0,8 6-16 16,1 0-16-16,2-1 0 0,3 7 80 0,3-2 0 16,2 2 16-16,1 2 0 0,2 0-16 0,2-1-16 15,2 2 0-15,4 0 0 0,0 0-64 0,1-1-16 16,-2-4 0-16,-2 3 0 0,-2-4-96 0,-2 3 0 15,-3-1-16-15,-3-2 0 0,-5 1-176 0,-1-2 160 16,-4 3-160-16,-3-2 160 0,-3 1 48 0,-2 4 16 16,-4-1 0-16,-3 2 0 0,-2-1 160 0,-4 1 16 15,-2 3 16-15,-2 0 0 0,-1 2-80 0,-3 1-16 16,1 0 0-16,-1 2 0 0,2-1-144 0,1-3-48 16,2 0 0-16,4-1 0 0,-1-2-128 0,3 1 0 0,1-3 0 15,1-4 0-15,1 1 0 0,2-2 0 0,1-1 0 0,5-8 0 31,-3 4-464-31,3-4 16 0,0 0 16 0,0 0 0 16,8-3-1296-16,2-2-272 0,0-1-48 0,7-1-16 0,1-5-1760 16,3-2-336-16</inkml:trace>
  <inkml:trace contextRef="#ctx0" brushRef="#br0" timeOffset="45436.4">31881 11381 4607 0,'-11'-12'400'0,"7"8"-400"16,0-1 0-16,0 1 0 0,-1-3 5248 0,5 7 976 15,-5-5 192-15,5 5 48 0,0 0-3840 0,0 0-768 16,0 0-160-16,0 0-32 0,0 0-512 0,0 0-128 15,0 0 0-15,8 5-16 0,1 2-160 0,-1 1-16 16,1 5-16-16,0 2 0 0,0 4-48 0,1 1 0 16,2 1 0-16,-2 2 0 0,3 5-192 0,1-3-32 15,2 3-16-15,-1-1 0 0,2 1-96 0,1 2-32 16,1-3 0-16,-1 3 0 0,-1-2-192 0,0-1-32 0,-2-3-16 16,-1 2 0-16,-1-4-160 0,-2 1 0 0,-1-2 144 15,1 0-144-15,-2 0 0 0,-2-4 0 0,2-1 0 16,-1-4 0-16,-1 1-160 0,0-2-96 0,-1-4-32 0,0-2 0 31,-6-5-1168-31,7 5-224 0,-7-5-48 0,0 0-16 16,7-6-1136-16,-3-2-208 0,0-5-48 0</inkml:trace>
  <inkml:trace contextRef="#ctx0" brushRef="#br0" timeOffset="45798.33">32453 11359 14735 0,'0'0'1312'0,"3"-9"-1056"15,0 3-256-15,1 2 0 0,1-2 2864 0,-5 6 512 16,0 0 96-16,8-3 32 0,-8 3-1120 0,0 0-208 16,0 0-64-16,3 8 0 0,-3 1-576 0,-3 3-112 15,-3 5-16-15,-2 2-16 0,-2 0-304 0,-4 2-64 16,-4 4-16-16,-1-1 0 0,-4 1-304 0,4-3-64 15,-4-1-16-15,-1 2 0 0,-1 7-16 0,-1 0 0 16,-3 2 0-16,0 2 0 0,-2 2-208 0,-12 12-32 16,1-5-16-16,4-2 0 0,4 1-144 0,3-7-16 15,2-2-16-15,3-3 0 0,3-2-176 0,1-5 160 16,3-3-160-16,-1-2 160 0,5-1-160 0,1-1 0 16,3-2 0-16,1-5 0 0,5 0-304 0,5-9-32 15,0 0-16-15,0 0 0 16,5 3-1216-16,6 0-240 0,1-3-48 0,3-1-16 15,0-3-1760-15,3 1-336 0</inkml:trace>
  <inkml:trace contextRef="#ctx0" brushRef="#br0" timeOffset="46055.88">32440 12165 40431 0,'0'0'1792'0,"0"0"368"0,-6 6-1728 0,-2 4-432 15,-1-1 0-15,-1 4 0 0,-1 2 1312 0,-2 2 176 16,0 2 48-16,1 1 0 0,-1 3-608 0,2 4-112 16,0-3-32-16,5-5 0 0,0 1-576 0,1 1-208 15,0-2 144-15,1 1-144 0,0-2 0 0,1 0 0 16,2-3 0-16,0 5-176 15,1-5-992-15,1-6-208 0,-1-9-32 0,3 10-16 16,-3-10-2048-16,5 8-416 0</inkml:trace>
  <inkml:trace contextRef="#ctx0" brushRef="#br0" timeOffset="47026.03">27938 8650 16415 0,'0'0'720'0,"0"0"160"0,0 0-704 0,0 0-176 16,0 0 0-16,-6 0 0 0,6 0 1552 0,-7 0 288 15,1 0 48-15,6 0 16 0,-6 2-256 0,6-2-48 16,0 0-16-16,-7 2 0 0,7-2-496 0,0 0-80 16,0 0-32-16,0 0 0 0,0 0-400 0,0 0-64 15,0 0-32-15,7-9 0 0,0 0 224 0,3-2 32 16,2-3 16-16,1-1 0 0,1-3-96 0,1 0-16 16,1 2 0-16,2-4 0 0,1 0-128 0,0 0-48 15,3-1 0-15,-3 2 0 0,3-2-208 0,-1-1-64 0,1 2 0 0,-1 2 0 16,1 3-64-16,0 2 0 15,-1-1-128-15,-2 3 192 0,-2 3 16 0,-2 4 0 0,0-1 0 16,-3 5 0-16,-2 5 16 0,0 2 0 0,0 4 0 16,-1 3 0-16,-1 4-64 0,1 6-16 0,-2 0 0 0,1-2 0 15,0 3-144-15,0 1 0 0,3 1 0 0,0-1 128 16,0 1-128-16,2-5 0 0,0 3 0 0,1-2 0 16,4 1-128-16,-2-3-16 0,-1-3 0 0,-1-1 0 15,-1-3-544 1,0-7-96-16,-2 1-32 0,-1-4 0 0,1-4-2016 0,-2 0-416 15,-1-4-80-15</inkml:trace>
  <inkml:trace contextRef="#ctx0" brushRef="#br0" timeOffset="47361.48">28555 7673 17503 0,'-6'-17'1552'0,"6"17"-1232"16,0 0-320-16,0-10 0 0,0 10 2752 0,0-6 480 16,0 6 96-16,0 0 32 0,4-9-2064 0,-4 9-400 15,8-4-96-15,0 4-16 0,-8 0-48 0,7 3-16 0,2 4 0 0,-1 1 0 16,-3 3-272-16,0 1-48 0,0 3-16 0,-1 3 0 15,0 1 16-15,-1 4 0 0,2 1 0 16,1 0 0-16,-3 4-240 0,4-3-160 0,-1 3 192 0,2-5-192 16,-2 0 0-16,2 1 0 0,-1-3 0 0,1-4 0 15,0 0-448 1,-2-3-160-16,2-5-32 0,0 0 0 0,-1-4-1616 16,3-1-336-16,-2-3-64 0,0-2-10592 0</inkml:trace>
  <inkml:trace contextRef="#ctx0" brushRef="#br0" timeOffset="47650.66">28961 7481 25919 0,'0'0'1152'0,"0"0"224"0,-6-1-1104 0,0 1-272 16,-2 0 0-16,-2 3 0 0,-3 4 912 0,-1 2 128 15,-2 0 32-15,-3 5 0 0,-3 1 16 0,0 4 16 16,1 3 0-16,-1 4 0 0,-1 0-320 0,0 3-64 16,0-2-16-16,1 2 0 0,0 6-384 0,3 0-64 15,-3 0-32-15,3-3 0 0,3-5-224 0,-1 1 176 0,-1-3-176 0,4-1 160 16,-1-1-160-16,2-4 192 16,2-2-192-16,-2-2 192 0,3-5-192 0,1 2 0 0,2-6 0 0,-1-2 0 31,2 0-1344-31,6-4-160 0,0 0-32 0,0 0-8656 0,0 0-1744 0</inkml:trace>
  <inkml:trace contextRef="#ctx0" brushRef="#br0" timeOffset="48029.16">28959 7820 25791 0,'0'0'2304'0,"0"0"-1856"15,-4 3-448-15,4-3 0 0,0 0 480 0,0 0 0 16,2 10 0-16,5-5 0 0,0 1 544 0,4 2 128 16,0-4 0-16,2 2 16 0,0 4-336 0,2-3-64 15,1 2 0-15,0-2-16 0,-2 3-224 0,-3-1-32 16,0 3-16-16,-2-5 0 0,-2 4-32 0,-2-5 0 16,-4 4 0-16,-1-2 0 0,-4 4 256 0,-1 1 64 15,-1-1 0-15,-3 2 0 0,-4-2-96 0,3-2-16 16,0 2 0-16,1 1 0 0,1-6-176 0,2 2-32 15,1-1-16-15,2-1 0 0,2 2-112 0,4-1 0 16,0 0-16-16,8-3 0 0,0 1 128 0,6 0 16 16,4-3 16-16,6 1 0 0,5-1-192 0,4 1-32 0,4 0-16 15,2-3 0-15,2-1-224 0,1 0 176 16,-3 2-176-16,0-2 160 0,0 0-160 0,0 1 0 16,-2 0 0-16,1 0 0 15,0-1-512-15,-5 0-192 0,-2 3-48 0,-5 2-13136 16,-4-1-2624-16</inkml:trace>
  <inkml:trace contextRef="#ctx0" brushRef="#br0" timeOffset="49802.49">28215 11711 11055 0,'0'0'976'0,"0"0"-784"0,-6 1-192 16,6-1 0-16,-8 0 1504 0,3 0 256 0,-1 0 48 0,6 0 16 15,-7 2-416-15,1 1-96 0,-2-1-16 0,1 1 0 16,-1 1-304-16,1 0-64 0,-2 0-16 0,-2-3 0 16,0 2-80-16,0-1-32 0,2 0 0 0,-3 0 0 15,1-2 128-15,1 0 32 0,-1-1 0 0,3-2 0 16,0 1-80-16,3-1-16 0,1-2 0 0,1-3 0 0,3 2 48 0,2-4 16 15,4 1 0-15,4-4 0 0,0 1-368 0,4-1-80 16,2-2-16-16,1-2 0 0,4 1-288 0,0 2-176 16,1 2 192-16,2-1-192 0,3-1 128 0,2 2-128 15,0 2 0-15,2-2 0 0,-3 6 0 0,0-2 0 16,1 2 0-16,-2 3 0 0,-3 1 0 0,-1 2 0 16,-2 2 0-16,-2 2 0 0,-2 2 0 0,-4 3 0 15,-4 4-160-15,-1 1 160 0,-2 0 0 0,-4 3 0 16,-3-1-144-16,-4 3 144 0,-5 3 0 0,-2 2 0 15,-6-1 0-15,-3 2 0 0,-6 1 0 0,-1-3 144 16,0 3-144-16,-1-5 192 0,-2-5-48 0,0-3 0 16,-5-2 0-16,2 1 0 0,-1-6 112 0,2-1 32 0,0-2 0 15,1-2 0-15,2-1-64 0,3-1-16 16,3-3 0-16,3-1 0 0,1-4 32 0,5 0 0 16,4-5 0-16,3 0 0 0,2-3-32 0,6 0 0 15,0-4 0-15,6 1 0 0,2-3-80 0,3 0 0 0,3-2-128 16,4 3 192-16,2-1-192 0,4 0 0 15,6 3 128-15,1 2-128 0,5 3 0 0,-2 5 0 16,2 1 0-16,2 3 0 0,-5 1 0 0,5 2 0 0,-5 4 0 16,0 3 0-16,-2 1 0 0,-4 7 0 0,-1-2 0 15,-4 4-160-15,-4 5 160 0,-4 2 0 0,-5 4 0 16,-2-1 0-16,-7 4 0 0,-5 0 0 0,-6 3 0 0,-6 2 0 16,-4-1 0-16,-4-1 0 0,-1 2 0 0,-2-4 0 15,0-9 0-15,-1-2 0 0,-1-1 0 0,-3-7 128 16,3-1 32-16,0-4 16 0,1-3 0 0,3-3 0 0,1-1 144 15,4-3 48-15,0-6 0 0,4 1 0 0,3-6 16 16,5-3 0-16,4-2 0 0,5-3 0 0,4 0-128 16,3-5-32-16,6-1 0 0,5 0 0 0,5-1-224 0,6 2 144 15,4-1-144-15,4 0 128 0,2 6-128 0,6 4 0 16,0 1 0-16,1 5 0 0,-1 1 0 0,-3 8 0 16,-2 5 0-16,-3 4 0 0,-1 4 0 0,-6 0 0 15,-4 8 0-15,-6 2 0 0,-5 1 0 0,-5 3 0 16,-5 3 0-16,-6-1 0 0,-6 2-192 0,-7 2 192 15,-7 3-160-15,-3-2 160 16,-3 2-3024-16,-1 2-512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0:56:31.9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1624 11736 11967 0,'-25'-5'528'0,"15"4"112"0,-3 2-512 0,-1-1-128 16,0 0 0-16,0 0 0 0,0 2 1856 0,0 0 352 16,2 2 64-16,-4 1 16 0,1-1-1120 0,0 0-208 15,0 0-64-15,1-1 0 0,1 0 112 0,1 2 16 16,1-1 0-16,1-2 0 0,1 2-96 0,1 1-16 15,1-1 0-15,3-1 0 0,4-3-192 0,0 0-32 16,0 0-16-16,0 0 0 0,0 0 32 0,0 0 16 16,0 0 0-16,10 1 0 0,1 0 96 0,5 0 16 15,3-1 0-15,4 0 0 0,2 0-272 0,4 0-48 16,4 2-16-16,4-1 0 0,4 1-128 0,5 2-32 16,3 0 0-16,7 0 0 0,5 1-64 0,5 0-16 15,5-1 0-15,35-2 0 0,-6 1 0 0,1 1 0 16,0 5 0-16,1-4 0 0,0 0 0 0,2 1-16 0,2-3 0 15,4-1 0-15,5 5-48 0,4-2 0 0,2-3 0 16,7 1 0-16,4 1 64 0,6-2 16 0,0 3 0 16,8-3 0-16,4-2-16 0,4-2-16 0,1 0 0 0,2 0 0 15,-2 1-32-15,5-1 0 0,0-1 0 0,-1 1 0 16,0-1-208-16,0-2 0 0,2 0 0 0,-1 2 0 16,-2 1 0-16,0-1 0 0,0-3 0 0,0 2 0 15,-3 3 128-15,0-1-128 0,0 1 0 0,-2 0 144 0,-2 1-16 0,-3-1-128 16,-5-1 192-16,-3 2-64 0,-4 0-128 0,-6 3 128 15,-8-2-128-15,-7 2 128 0,-5 1-128 0,-7 1 0 16,-7-2 0-16,-9-1 0 0,-11 2 0 0,-7-1 0 16,-10 4 128-16,-8-3-128 0,-11-1 128 0,-7 0-128 15,-10-3 192-15,-6 1-64 0,-8 0-128 0,-9-1 0 16,0 0 0-16,-9-1 0 0,-11 0 128 0,-7-2 0 16,-7 2 0-16,-9-1 0 0,-8-6-128 0,-6 2 0 0,-6 2 144 15,-9 0-144-15,-8-1 0 0,-9-2 0 0,-5 1 0 16,-8-3 128-16,-8 3-128 0,-9-2 0 0,-4 1 0 0,-10 0 0 15,-9-2 0-15,-6 4 0 0,-2 0 0 0,-9 0 128 16,-6 3-128-16,-7-2 0 0,-5 0 0 0,-2 1 0 16,-3 1 0-16,-7 2 0 0,-6 0 0 0,-2 2 0 15,-1 0 0-15,0 0 0 0,-6 1 0 0,2-1 0 16,2 2 0-16,3 2 0 0,-1 0 0 0,5 0 0 16,4 0 0-16,3-1 0 0,2 2 0 0,7 0 0 15,6-2 0-15,7 3 0 0,6 1 0 0,4-3 0 16,3 2 0-16,11-2 0 0,9 2 0 0,9 0 0 15,7-5 0-15,9 2 0 0,11 2 0 0,8-3 0 16,7-1 0-16,9 1 0 0,7 1 0 0,12-2 0 16,10-4 0-16,11-1 0 0,6 1 0 0,12-1 0 15,5 2 0-15,8 0 0 0,0 0 0 0,19-3 0 16,9-1 0-16,14 0 0 0,10 3-160 0,13-5 160 0,11-3-144 0,16 2 144 16,8 0 0-16,16 2-144 0,11-5 144 0,10 2 0 15,13-2 0-15,6 2-128 0,3-1 128 0,12 2 0 16,5 2 0-16,5-3 0 0,2 2 0 0,2 2 0 15,5-3 0-15,1 4 0 0,2-3 0 0,1 1 0 16,3-2 0-16,-5 3 0 0,0 0 0 0,-9-1 0 16,-6 1 0-16,-4 3 0 0,-5 0 0 0,-11-1 0 15,-8 1 0-15,-11 1 0 0,-8 0 0 0,-14 1 0 16,-12 2 0-16,-14 1 0 0,-12 0 0 0,-15-2 0 16,-9 2 0-16,-17-3 0 0,-13 1 0 0,-13 0 0 15,-11-2 0-15,-14 4 0 0,-15 0 0 0,-17-2 0 16,-16 1 0-16,-19-1 0 0,-20-3 0 0,-16 1 0 15,-14 0 0-15,-14 0 0 0,-12 1 0 0,-10-1 128 0,-9-1-128 16,-11 2 0-16,-14 3 160 0,-5 4-32 16,-8-1-128-16,-4 5 192 0,-7-2-192 0,2 3 0 0,1 2 0 0,4 1 0 15,6 2 0-15,11 0 0 0,9 0 128 0,13 1-128 16,10 0 0-16,13 1 0 0,12 1 128 0,17-2-128 16,14-5 0-16,14 0 176 0,12-2-176 0,14-1 160 15,12 1-400-15,15-3-80 0,13-1 0 0,12-6-16 31,11 3-912-31,10-5-176 0,17 3-48 0,16-3 0 0,15-5-1344 0,21 1-288 16,18-4-48-16</inkml:trace>
  <inkml:trace contextRef="#ctx0" brushRef="#br0" timeOffset="1495.58">13299 11708 1839 0,'0'0'0'0,"0"0"160"0,0 0-160 0,0 0 0 16,-9 3 0-16,9-3 0 0,0 0 2000 0,0 0 368 15,-8 6 80-15,8-6 16 0,-9 0-768 0,9 0-160 16,-9 4-16-16,9-4-16 0,-10 3 32 0,1-2 16 16,9-1 0-16,-9 6 0 0,0-2-48 0,9-4-16 15,-7 7 0-15,7-7 0 0,-3 10-400 0,3-10-96 16,0 0-16-16,7 9 0 0,1-1-176 0,6-1-32 15,5 0-16-15,7-1 0 0,6-1-48 0,7-2 0 16,7 3 0-16,8-4 0 0,10-1 48 0,7 1 0 0,4-2 0 0,7 0 0 16,4 0-208-16,11 0-32 0,8-2-16 0,6 2 0 15,2 0 0-15,8-1 0 0,7 0 0 0,5 0 0 16,2 1-80-16,10-2-16 0,9 1 0 0,4-3 0 16,3-1-80-16,7 1 0 0,3-1-16 0,10 1 0 15,2 1-176-15,1-1-128 0,1 0 144 0,-1-1-144 16,3 1 128-16,1 3-128 0,1 0 0 0,-3 2 0 15,-6 1 160-15,-4 3-160 0,-6 0 160 0,-1-1-160 16,-1 0 160-16,-4 4-160 0,-9-2 160 0,-6 0-160 16,-6 1 128-16,-12-1-128 0,-9 4 0 0,-9-3 0 15,-8-3 0-15,-8 1 128 0,-9-3-128 0,-10 2 0 16,-11-3 0-16,-8 3 128 0,-9-1-128 0,-8 0 0 16,-10 1 0-16,-9-1 128 0,-6-3-128 0,-7 0 0 0,-10 0 0 15,0 0 0-15,0 0 128 0,-21 0-128 0,-8 0 0 16,-6-3 0-16,-7-1 0 0,-12-1 0 0,-8 1 0 0,-12 2 0 15,-10 1 0-15,-7-4 0 0,-6-4 0 0,-11 4 128 16,-9-2-128-16,-6 2 0 0,-12 0 0 0,-8 0 0 16,-11-1 0-16,-6 3 0 0,-4-1 0 0,-9 2 128 15,-7-1-128-15,-8-1 0 0,-6 1 0 0,-3-1 0 16,-5 0 128-16,-2 3-128 0,-2-1 0 0,1 2 128 16,-5 2-128-16,1 0 0 0,2-1 144 0,2 1-144 15,5-2 128-15,3 0-128 0,6 2 128 0,9 0-128 16,9-1 0-16,11 0 128 0,7 0-128 0,15 1 160 15,9-4-160-15,15 1 160 0,13-1-160 0,13 0 0 16,11 0 0-16,13 2 0 0,11 0 0 0,15-2 0 0,9 1 0 16,13 0 0-16,9-4 0 0,9 5 0 0,14-5 0 0,13-2 0 15,13-5 0-15,13 4 0 0,14-3 0 0,13-1 0 16,12 1 0-16,17-3 0 0,16 1 0 0,12 2 0 16,8-2 0-16,11-1 0 0,10 1 0 0,11 3 0 15,13-4 0-15,8 5 0 0,7 0 0 0,7 5 0 16,7-1 0-16,6-1 128 0,5 1-128 0,1 4 192 15,3 2-192-15,0 4 128 0,-1-1-128 0,-2 3 128 16,-1 2-128-16,-5 4 128 0,-6 4-128 0,-6-1 128 16,-6-2-128-16,-11 4 0 0,-9 4 0 0,-8-1 128 15,-6 1-128-15,-14-2 0 0,-13 0 0 0,-16-1 0 16,-15-1 0-16,-15-1 128 0,-18-4-128 0,-16-2 0 16,-14-2 0-16,-15-2 0 0,-14-1 0 0,-13-3 0 0,-10-3 0 15,-14 3 0-15,-14-3 0 0,-14-1 0 16,-12-1 0-16,-16 1 0 0,-15-1 0 0,-12-2 0 0,-11-5 0 0,-17 1 0 15,-14-2 0-15,-15 1 0 0,-10-5 0 0,-10 5 0 16,-12-3 0-16,-10 0 0 0,-12-1 0 0,-9-1 0 16,-8 2 0-16,-5 0 128 0,-7 0 0 0,-7-1 0 15,-4 1 0-15,-2 5 0 0,-2 0 80 0,0 1 16 16,-2 1 0-16,4 4 0 0,3 2-32 0,6 4 0 16,4 3 0-16,8-2 0 0,7 4-192 0,12-1 144 15,11 5-144-15,9 0 128 0,11 0-128 0,14 1 0 16,12 2 0-16,17-1 0 0,13 1 0 0,15-3 0 15,11-6 0-15,17 2 0 0,15-4 0 0,12 2 0 16,14-5 0-16,13-1 0 0,13-4-224 0,13 2 80 0,0 0 16 0,21-14 0 16,11-1-160-16,12 0-32 0,11-2 0 15,12-2 0-15,16-2 176 0,9-1 144 0,9 1-208 16,16-2 80-16,14 2 128 0,10 2-160 0,9 3 160 0,14-1-160 16,11 1 160-16,12 6 0 0,6 7 0 0,12-1-128 15,9-1 128-15,5 5 0 0,6 3 0 0,3 3 0 16,5-1 0-16,-5 3 0 0,-6-1 0 0,1 7 0 31,-2 3-2800-31,-4-2-464 0</inkml:trace>
  <inkml:trace contextRef="#ctx0" brushRef="#br0" timeOffset="2774.71">28009 11782 21423 0,'0'0'944'0,"0"0"208"0,-6 0-928 0,0 0-224 0,-1 0 0 0,1 0 0 16,-1-2 1440-16,1 2 240 0,0-2 48 0,-1 1 16 16,2-1-272-16,0-2-64 0,1 0-16 0,2-5 0 0,-1 0 128 0,3-4 16 15,0 1 16-15,3-1 0 0,2-3-496 0,1-1-96 16,2 0-32-16,2-2 0 0,3-3-384 0,3 0-80 16,5 0-16-16,3 2 0 0,5-2-176 0,3-2-32 15,2 0-16-15,4 4 0 0,3 1-224 0,2 2 128 16,2 1-128-16,-2 4 0 0,0 5 0 0,2 1 128 15,-2 3-128-15,-1 4 0 0,-4 4 0 0,-3 1 0 16,-1 8 128-16,-6 4-128 0,-6 1 0 0,-3 2 0 16,-6 1 128-16,-5 6-128 0,-6 3 0 0,-7 3 0 15,-5 4 128-15,-6 3-128 0,-7-2 0 0,-7 5 176 16,-5-2-176-16,-5-3 160 0,-2-1-160 0,-1-2 160 16,0-6-160-16,-5-7 160 0,-1-4 160 0,-1-6 48 15,-1-7 0-15,1-1 0 0,2 0 240 0,5-5 48 0,-1-5 16 0,8-5 0 16,3-3-128-16,5-1-32 15,5-6 0-15,6-2 0 0,6-3-112 0,4-7-16 16,7-2-16-16,8-2 0 0,5-2-208 0,6 0-32 16,4-3-128-16,6-1 192 0,6 6-192 0,6 0 0 0,5 0 0 0,3 5 0 15,4 3 0-15,1 5 0 16,2 2 0-16,0 10 0 0,0 1 0 0,-4 7-128 0,2 7 128 16,-4 8 0-16,-1 3-144 0,-7 4 144 0,-5 1 0 0,-7 4-144 15,-6 7 144-15,-6 2-128 0,-7 3 128 0,-9 2-128 16,-9 4 128-16,-8 3 0 0,-9 0 0 0,-8-1-128 15,-6 1 128-15,-3-4 0 0,-2-6 0 0,-3-6 0 16,-1-2 0-16,-1-8 0 0,-2-4 0 0,1-7 0 16,-3 1 0-16,1-7 0 0,3-4 160 0,1-4-160 0,1-1 224 0,4-6-48 15,6-2-16-15,5-3 0 0,5-4-32 16,8-4-128-16,6-4 192 0,5-3-64 16,6-6 0-16,7 0-128 0,7-8 192 0,7 4-64 0,6-2-128 0,6 3 0 15,4 3 0-15,9 3 0 0,6 3 0 0,3 4 0 16,2 6 0-16,4 5 0 0,-1 4-176 0,0 11 176 15,0 3-128-15,-2 7 128 0,-1 6-128 0,-5 5 128 16,-6 2-128-16,-5 7 128 0,-8 2 0 0,-9 7-160 16,-6 6 160-16,-6 1 0 0,-10 6-144 0,-13 1 144 15,-7-1 0-15,-10 1-144 0,-8-2 144 0,-5-4 0 16,-4-4 0-16,-2-7-128 0,-1-3 128 0,-2-6 0 16,2-4 0-16,-1-6 0 0,-2-4 0 0,1-4 0 15,-1-7 0-15,2-3 128 0,3-2-128 0,4-5 144 16,3-3-144-16,7-5 160 0,5-3-32 0,7-6 0 15,5 0 0-15,10-6 0 0,7-4 0 0,10-4 0 16,3 1 0-16,7 2 0 0,8 3-128 0,8 0 0 0,6 3 0 16,7 4 0-16,3 6 0 0,3 4 0 15,4 5 0-15,0 7 0 0,0 3 0 0,-3 6 0 0,-3 5-144 16,-1 5 144-16,-4 4 0 0,-8 4 0 0,-8 5-128 0,-9 6 128 16,-8 3 0-16,-8 2 0 0,-9-1-128 0,-9 1 128 15,-8 2 0-15,-8-2 0 0,-4-2-128 0,-3-7 128 16,-4-1 0-16,-1-3 0 0,-1 3 0 0,-3-3 0 31,1-6-736-31,-5 1-96 0,-3 0 0 0,-2-4-14400 0,-5-4-2864 0</inkml:trace>
  <inkml:trace contextRef="#ctx0" brushRef="#br1" timeOffset="10683.26">15569 16186 5519 0,'0'0'240'0,"0"0"64"0,0 0-304 0,-8 4 0 15,8-4 0-15,-6 5 0 0,6-5 2512 0,0 0 448 16,0 0 96-16,0 0 16 0,0 0-1536 0,0 0-288 0,0 0-64 16,0 0-16-16,0 0 64 0,0 0 16 0,12-7 0 0,2-3 0 15,4-2-160-15,1-3-16 0,0-3-16 0,2-2 0 16,-1-6-224-16,3 0-64 0,1-4 0 0,0 2 0 16,-2-3-208-16,1-1-48 0,0 0-16 0,-2-2 0 15,0-2-192-15,0 3-48 0,2 0 0 0,-5 0 0 16,0-1-80-16,-2 4-32 0,1 5 0 0,-2 1 0 15,-2-3-16-15,-2 4-128 0,-1 2 192 0,-1 4-64 16,-1 3 0-16,-2 4 0 0,-1 2 0 0,0 1 0 0,-5 7-128 0,0 0 128 16,0 0-128-16,0 0 128 0,0 0-128 0,0 0 0 15,8 9 0-15,-3 6 0 0,-1 1-176 0,-2 5 176 16,1 0-128-16,1 7 128 0,0-1 0 0,1 5-160 16,1-3 160-16,2 2 0 0,3 2 0 0,0-2-128 15,1 4 128-15,1-2 0 0,1-1 0 0,0-1 0 16,0 0 0-16,1-4 0 0,-2-1 0 0,1-3 0 15,0 0 0-15,-1 0 0 0,1-2 0 0,0-3 0 16,-1-4 0-16,-3-1 0 0,2 1 0 0,-3-1 0 16,-2 1 0-16,-2-7 0 15,-5-7-1744-15,3 12-304 0,-3-3-48 0,0-9-11584 0</inkml:trace>
  <inkml:trace contextRef="#ctx0" brushRef="#br1" timeOffset="11894.03">15981 15703 16127 0,'0'0'704'0,"0"0"160"0,-2-10-688 0,2 10-176 0,0-10 0 0,0 10 0 0,0 0 944 15,0 0 144-15,5-193 48 0,-5 375 0 0,0-182-320 0,0 0-64 16,0 0-16-16,0 0 0 0,0 0-288 0,0 0-64 16,5 5-16-16,-5-5 0 15,0 0 48-15,0 10 16 0,-1 3 0 0,0-2 0 0,-2 4 64 0,0 4 16 16,-1 0 0-16,0 6 0 0,0-1-32 0,0 5 0 16,-1 3 0-16,0 2 0 0,-1 6-32 0,-1 1 0 15,1 9 0-15,1-4 0 0,0 2-64 0,1-1 0 16,0 1-16-16,2 2 0 0,0 2-48 0,2-1-16 15,0-1 0-15,0-3 0 0,3 1-80 0,1-1-16 16,-4-5 0-16,1 0 0 0,-1 0 0 0,1 0 0 16,2-4 0-16,-1 1 0 0,1-1 48 0,0-1 16 15,-1-1 0-15,1-2 0 0,-3 0 48 0,1 1 0 16,1-3 0-16,1 1 0 0,0-3-32 0,-1-1 0 16,1 2 0-16,-2 1 0 0,-2-6-48 0,1 3-16 15,0-1 0-15,1 3 0 0,-4-2-64 0,2-3-16 16,0 0 0-16,0-3 0 0,-1 1-16 0,1 2 0 15,-2-3 0-15,1 1 0 0,1 0 0 0,-3-1-128 16,1 0 192-16,1 1-64 0,-1-3 32 0,1 0 0 16,0 0 0-16,1-2 0 0,0-1 0 0,1 1 0 15,0-1 0-15,-3 0 0 0,1-3-16 0,-1 2 0 16,2-1 0-16,0 2 0 0,-2 0-16 0,1 0 0 0,-1-2 0 16,0-1 0-16,1-2-128 0,-1 2 192 0,1-1-192 0,-1 3 192 15,1-1-192-15,-1 2 0 0,3-3 144 0,-4 1-144 16,2-4 0-16,1 2 144 0,-2-1-144 0,2-1 0 15,-2 0 160-15,2 2-160 0,0-2 128 0,-1-1-128 16,0 2 144-16,-1 1-144 0,1-4 160 0,-1 1-160 16,1 1 160-16,-1-3-160 0,1 2 160 0,-1-2-160 0,-1 3 160 15,2-5-160-15,2-7 160 0,-3 12-160 0,1-2 144 0,-1-1-144 16,3-9 128-16,0 0-128 0,0 0 128 0,0 0-128 16,-1 14 128-16,1-8-128 0,0-6 128 0,0 0-128 15,0 0 128-15,0 0-128 0,0 0 0 0,0 0 128 16,0 0-128-16,0 13 0 0,0-13 0 0,0 9 0 15,0-9 128-15,0 0-128 0,0 0 0 0,0 0 0 16,0 0 0-16,0 0 0 0,0 0 128 0,0 0-128 16,0 0 128-16,0 0-128 0,0 0 144 0,0 0-144 15,0 0 160-15,0 0-160 0,0 0 128 0,9 0-128 16,-9 0 0-16,9-2 144 0,-3-1-144 0,-6 3 0 16,9 0 0-16,-1-2 128 0,-1 1-128 0,1 0 0 15,-8 1 0-15,10-3 0 0,1-1 0 0,1 2 0 16,-3-1 0-16,2-1 0 0,1 3 0 0,0-1 0 15,2 0 0-15,3-3 0 0,-1 1 0 0,3 2 0 16,3-1 0-16,2 2 0 0,2-1 0 0,2-2 0 16,2 2 0-16,16 0 0 0,-3-1 0 0,-1 0 0 0,1 0 0 15,2 0 0-15,0 1 0 0,3 1 0 16,-3-1 0-16,5 1 0 0,1 1 0 0,2 1 0 0,-3 2 0 0,2-3 0 16,0-3 0-16,0 2 0 0,-2 1 0 0,-1 0 0 15,3 0 0-15,-2 0 0 0,-1 0 0 0,1 1 0 16,-2 1 0-16,1-1 0 0,-2-1 0 0,-2-1 0 15,-1-1 0-15,-1 1 0 0,0 0 0 0,2 0 0 16,-2-2 0-16,0 2 0 0,0 0 144 0,2-1-144 0,-1 1 0 16,1-2 0-16,-1-2 0 0,1 3 0 15,-2-1 0-15,0 2 0 0,2-2 0 0,-2 2 0 0,-1 0 0 16,-2 2 0-16,0 0 0 0,0 1 0 0,1-4 0 16,0 1 0-16,1 0 0 0,0 0 0 0,-2-3 0 15,0 3 0-15,0-1 0 0,0 1 0 0,1 1 0 0,0 0 0 16,0 0 0-16,1 0 0 0,-1 0 0 0,1 0 0 15,-3 0 0-15,2-1 0 0,-4-2 0 0,0 3 0 16,-3-1 0-16,-1 1 0 0,0-1 0 0,-3-1 0 16,-3 1 0-16,-3 0 0 0,-1 1 0 0,-1 0 0 0,-2 0 0 0,0 0 0 15,0 1 0-15,-3 2 0 0,0-1 0 0,-2-2 0 16,-1 0 0-16,0 1 0 0,-1 2 0 16,1-2 0-16,-2-1 0 0,1 2-160 15,-1 0 160-15,-1 2-160 0,1-2-192 0,2 1-32 0,-2-2-16 0,0 2 0 31,-12-3-1264-31,10 2-240 0,-10-2-48 0,0 0-9952 0,0 0-2000 0</inkml:trace>
  <inkml:trace contextRef="#ctx0" brushRef="#br1" timeOffset="12251.63">19237 17885 19343 0,'0'0'1728'0,"0"0"-1392"0,-1-12-336 0,2 5 0 0,-1 7 1280 0,0 0 192 15,10-9 48-15,1 4 0 0,0 2-144 0,3 2-32 16,4-1 0-16,2 2 0 0,3 3-304 0,1-2-64 16,2 3-16-16,2 2 0 0,2 1-208 0,1 6-48 15,0-3-16-15,-3 4 0 0,0 1-112 0,0 1-32 16,-1 1 0-16,-3 1 0 0,-1 0-96 0,-4 1-32 15,-2 0 0-15,-4 0 0 0,0 0-80 0,-3-1-16 16,-2 1 0-16,-3 0 0 0,-2-1 0 0,-5-1-16 0,-1-3 0 16,-5 0 0-16,-2-1 128 0,-3 4 16 0,-2-3 16 15,-4 1 0-15,-4-5-48 0,-1 3-16 0,-2 1 0 16,0-2 0-16,-1-4-176 0,-1 2-32 0,-1-3-16 0,2 0 0 16,0 1-32-16,3-4 0 0,3-1 0 15,0 0 0-15,7-1-416 0,3-4-96 0,1-1-16 0,10 3 0 31,0 0-3008-31,6-9-592 0</inkml:trace>
  <inkml:trace contextRef="#ctx0" brushRef="#br1" timeOffset="12627.78">20977 17871 12895 0,'0'0'1152'0,"0"0"-928"16,0 0-224-16,0 0 0 0,0 0 3184 0,0 0 592 15,0 0 112-15,0 0 16 0,0 0-2048 0,7 2-400 16,-1 3-96-16,0 2-16 0,0 0-320 0,1 6-64 16,2 3 0-16,1 4-16 0,0 2-240 0,2 3-32 15,-2-3-16-15,1 5 0 0,2 2-160 0,-1 2-48 16,-2-3 0-16,0 2 0 0,0 2-256 0,0-1-64 16,-1-3-128-16,-1 2 192 0,-2-3-192 0,-1 1 176 15,-1-5-176-15,-1 0 160 0,-1-1-160 0,-1-3 0 16,2-3 0-16,-3-2 0 15,0-2-848-15,0 0-256 0,0-6-48 0,0-6-16 16,0 0-2000-16,0 0-400 0</inkml:trace>
  <inkml:trace contextRef="#ctx0" brushRef="#br1" timeOffset="12893.11">21481 17891 24879 0,'1'-5'2208'0,"0"1"-1760"0,1-2-448 0,-2 6 0 16,0 0 1696-16,0 0 256 0,-4-4 48 0,-4 1 16 16,-2 3-400-16,-3 3-80 0,-2 5 0 0,-4-1-16 15,-4 6-480-15,-4 2-80 0,-3 4-32 0,2 3 0 0,-3 1-288 16,-2 2-64-16,-2 1-16 0,-1 4 0 0,1-1-192 16,-1 2-48-16,2-1 0 0,1 0 0 0,1-1-192 0,1 1-128 15,3-4 128-15,2 2-128 0,1-5 0 0,5-1 144 16,2 1-144-16,3-4 0 0,2-2 0 15,3-3-320-15,3-1 32 0,3-2 16 16,2-5-1776-16,2-6-368 0,0 0-64 0,11 0-8912 16,1-3-1792-16</inkml:trace>
  <inkml:trace contextRef="#ctx0" brushRef="#br1" timeOffset="13098.74">21651 18382 31615 0,'0'0'1408'0,"-4"8"272"0,-1 6-1344 0,-2 3-336 16,-4 2 0-16,0 1 0 0,-4 6 1600 0,-1-2 256 15,1 6 64-15,-1-3 0 0,2 5-592 0,0-5-112 16,0 1-32-16,0-2 0 0,0 2-752 0,1 0-160 0,2-2-16 0,0-2-16 16,3 0-240-16,0-2 144 0,3-3-144 15,1 1 128 1,1 0-1280-16,3-2-272 0,2-3-48 0,3 6-16560 0</inkml:trace>
  <inkml:trace contextRef="#ctx0" brushRef="#br1" timeOffset="13962.1">15687 14739 2751 0,'0'0'256'0,"0"0"-256"16,-3-5 0-16,1-2 0 0,2 7 2944 0,0 0 528 16,0 0 112-16,0 0 32 0,0 0-1824 0,0 0-384 0,0 0-64 0,0 0 0 15,5-5-208-15,1 3-48 0,2-1 0 0,1 2 0 16,0 1 16-16,2 2 0 0,2 2 0 0,2 3 0 15,0 0-144-15,2 1-48 0,1 5 0 0,1 0 0 16,1 5-240-16,0 1-48 0,-2 2-16 0,1-1 0 16,-1 2-256-16,0 2-48 0,0-1-16 0,-1-2 0 15,-1 2-288-15,2 1 0 0,-4-6 128 0,2 2-128 0,-1 0 0 16,2 0 160-16,-4-5-160 0,-1 0 128 0,0-4-288 16,-2 0-64-16,-1 2-16 0,0-7 0 15,-3-2-2320-15,2-3-448 0</inkml:trace>
  <inkml:trace contextRef="#ctx0" brushRef="#br1" timeOffset="14246.8">16225 14590 21183 0,'0'0'1888'0,"0"0"-1504"16,-3-6-384-16,3 6 0 0,0 0 912 0,0 0 112 15,0 0 32-15,-6 7 0 0,-2 0 112 0,-1 4 32 16,0 2 0-16,-2 5 0 0,-2-1-208 0,0 2-32 16,-4 3-16-16,-7 9 0 0,-1 0-336 0,2 1-64 15,1 1-16-15,3-5 0 0,-1 0-208 0,1-4-32 16,0 0-16-16,2-2 0 0,0-3-272 0,0 1 160 16,0 1-160-16,0-1 128 0,4-2-128 0,1-3 0 15,3-1 144-15,2 1-144 0,4-3 0 0,1-3-288 16,2-9 48-16,0 0 16 15,11 7-1952-15,0-3-400 0,3-9-80 0</inkml:trace>
  <inkml:trace contextRef="#ctx0" brushRef="#br1" timeOffset="14633.07">16436 14965 23263 0,'0'0'1024'0,"0"0"224"0,0 0-992 0,0 0-256 0,0 0 0 0,0 0 0 0,0 0 1152 0,0 0 192 16,0 0 48-16,0 0 0 0,0 0-624 0,0 0-112 15,0 0-16-15,6 5-16 0,-2 1-368 0,-2 5-80 16,-2-1-16-16,-1 1 0 0,-1 2-16 0,-2 0 0 16,-1 3 0-16,-2-1 0 0,0 1 208 0,-2-1 32 15,0 1 16-15,-3 0 0 0,0 3 240 0,-2-1 32 16,-2-3 16-16,1-1 0 0,-1 1-112 0,0-1-32 15,2 0 0-15,2-3 0 0,3-2-160 0,0 0-16 16,4 0-16-16,2-3 0 0,3-6 32 0,0 0 16 16,0 0 0-16,16 2 0 0,3-1 128 0,5-4 32 15,2-3 0-15,4 1 0 0,5-3-160 0,3 2-16 16,-1-3-16-16,4 0 0 0,3-3-224 0,2 4-144 16,1-1 192-16,0 1-192 0,0-4 128 0,0 3-128 15,-1-3 0-15,-5 6 0 16,-3-2-1184-16,-5 3-352 0,-4 1-64 0</inkml:trace>
  <inkml:trace contextRef="#ctx0" brushRef="#br1" timeOffset="16284.78">17638 16371 10127 0,'0'0'896'0,"0"0"-704"16,6-5-192-16,1-2 0 0,-1 0 1248 0,-1 2 224 16,0 1 32-16,-1-3 16 0,3 2-336 0,-7 5-64 0,6-2-16 0,-6 2 0 15,0 0-160-15,0 0-48 16,0 0 0-16,0 0 0 0,0 0-256 0,0 0-64 0,0 0-16 0,0 9 0 16,-3 0 80-16,-3 1 0 15,-3 1 16-15,-1 3 0 0,-3 1-48 0,-2 2-16 0,-3 2 0 0,-2 3 0 16,-2 3-32-16,-2 4-16 0,-3 4 0 15,-2 4 0-15,-3 0-128 0,-3 4-32 0,-1 2 0 0,-20 21 0 16,4-2-64-16,25-29 0 0,-3 4-16 0,-3 3 0 16,-4 2-48-16,-2 4-16 0,-2-3 0 0,2 3 0 15,2-4 16-15,-33 39 16 0,15-17 0 0,8-9 0 16,4-6 144-16,2-7 32 0,2-1 0 0,1-4 0 16,-2-1-112-16,0 0-16 0,1 0 0 0,3-2 0 0,-4 0-64 0,5 2 0 15,0-1-16-15,3 1 0 0,2 0-64 16,-1-1-16-16,0-2 0 0,-1 0 0 0,0 2-32 15,-1-4-128-15,0 0 192 0,-1-3-64 0,1 2 32 16,0 0 0-16,0-5 0 0,2 1 0 0,2 0 0 0,14-12 0 16,-2 3 0-16,0 0 0 0,-2 1-32 0,0 1 0 15,-1 0 0-15,0 2 0 0,-2-2-128 0,-17 18 192 16,6-4-192-16,3-5 192 0,4 0-192 16,0-3 128-16,1-1-128 0,3-3 128 0,-3 0-128 0,2 2 192 15,0 1-192-15,0-2 192 0,2-4-192 0,-1 1 128 16,0 0-128-16,1 1 128 0,-1-1-128 0,1 4 128 15,-2-3-128-15,1 1 128 0,-1-1-128 0,0 0 0 16,-1-1 0-16,1 1 128 0,-1-1-128 0,0 1 0 16,0 3 0-16,0-2 128 0,-1 0-128 0,-1 0 0 15,-1 0 0-15,0 0 128 0,1 1-128 0,-1-3 0 0,3 0 144 16,0 0-144-16,-2 0 144 0,2 0-144 16,3 0 192-16,-1-1-192 0,-2-1 160 0,1 0-160 15,-1-1 128-15,0 0-128 0,-1 2 128 0,0 0-128 0,1 0 0 16,-2-1 128-16,1 1-128 0,-2 0 0 15,4 0 0-15,-2-2 128 0,1 3-128 0,1 0 0 0,0-1 0 0,1 0 128 16,3 0-128-16,-1 0 0 0,1-1 144 0,-1 1-144 16,-1 0 0-16,4 0 144 0,0 0-144 0,1-1 0 15,-2 4 128-15,1-4-128 0,-1 0 0 0,1 1 0 16,-1 0 128-16,0-1-128 0,-1 1 0 0,1-3 0 16,0-1 0-16,3-1 0 0,-3 4 0 0,6-5 0 15,-2 0 128-15,1-3-128 0,-1 2 0 0,2-3 0 0,2 1 0 16,1-3 0-16,1 0 0 0,0 2 0 0,3-4 0 0,5-4 0 15,-8 4 0-15,8-4 0 0,0 0-160 16,0 0-96-16,0 0 0 0,0 0-16 16,0 0-1344-16,0 0-272 0,0 0-48 0,5-9-10032 15,0-4-2016-15</inkml:trace>
  <inkml:trace contextRef="#ctx0" brushRef="#br1" timeOffset="16658.82">13836 19312 26079 0,'0'0'1152'0,"-9"1"256"0,0 2-1136 0,-1 3-272 15,-1 4 0-15,-2 4 0 0,0 4 576 0,1 4 48 0,-1 3 16 0,-1 6 0 16,-1 2 288-16,2 2 64 0,0 3 16 16,2 4 0-16,-1 2-192 0,0-4-48 0,3 0 0 0,1-1 0 15,2-3-112-15,3-2-16 16,1-2-16-16,0-2 0 0,2-4-192 0,7 3-48 0,0-5 0 16,5-2 0-16,2-5-128 0,4-3-16 0,2-2-16 0,5-7 0 15,7 0-32-15,3-5 0 0,1-5 0 0,5-3 0 16,5-4-48-16,1-1-16 0,4 0 0 0,1-1 0 15,1 2-1088 1,-1-1-208-16,-3 3-48 0,-5-3-15504 0</inkml:trace>
  <inkml:trace contextRef="#ctx0" brushRef="#br1" timeOffset="17508.36">11511 19472 20271 0,'0'0'1792'0,"-1"-10"-1424"0,1 2-368 16,0 1 0-16,0 7 1024 0,0 0 128 0,0-7 16 0,0 7 16 15,-1-6 400-15,1 6 80 0,0 0 0 0,0 0 16 16,0 0-480-16,-7 1-112 0,1 3 0 0,-2 4-16 16,2 6-336-16,-2 4-64 0,0 3-16 0,-1 7 0 15,-3 3-16-15,1 0-16 0,-2 5 0 0,2 1 0 16,-1 0-80-16,-2 3-16 0,0 0 0 0,1-2 0 15,1 0-144-15,2 0-48 0,-1 0 0 0,6-2 0 16,2-3-16-16,1-3-16 0,5 0 0 0,2-5 0 0,4-2-48 0,2 0-16 16,3-3 0-16,3-2 0 0,3-3-240 0,3-5 176 15,2 2-176-15,6-6 160 0,2 2 0 16,0-6 0-16,1-3 0 0,2-3 0 0,0 2-160 16,-2-3 160-16,-1-3-160 0,0-3 160 0,0 0-160 0,0 3 160 15,-2-5-160-15,-5 4 160 16,-2-4-608-16,-3 3-112 0,-3 1-16 0,-5-2-16 15,-2 2-2128-15,-5-3-416 0,-6 2-96 0</inkml:trace>
  <inkml:trace contextRef="#ctx0" brushRef="#br1" timeOffset="17781.61">11038 19870 34095 0,'-10'-1'3024'0,"1"-2"-2416"0,3 1-480 0,6 2-128 16,0 0 160-16,0 0 16 16,0 0 0-16,0 0 0 0,4-8 736 0,6 2 160 0,4 1 16 0,5-3 16 15,5 2-16-15,5-5-16 0,3 1 0 0,8-2 0 16,5-2-272-16,5 0-48 0,3 0-16 16,2-3 0-16,1 1-272 0,0-1-48 0,-3-1-16 0,-2 2 0 15,-3-2-240-15,-1 3-160 0,-2 2 192 0,-2 4-192 16,-5-1-816-1,2 4-272-15,-3 0-48 0,-4 1-18592 0</inkml:trace>
  <inkml:trace contextRef="#ctx0" brushRef="#br0" timeOffset="26468.66">17693 16254 8287 0,'10'-3'736'0,"-1"-4"-592"15,1-1-144-15,0-3 0 0,0 3 1456 0,1-2 256 16,-4 3 48-16,1-3 16 0,-1 3-288 0,0-4-48 16,-2 4-16-16,0-2 0 0,1 3-192 0,-2-2-32 15,0-1-16-15,0 0 0 0,-4 9-160 0,6-5-48 16,-2-1 0-16,0-2 0 0,-4 8-272 0,0 0-48 16,0 0-16-16,0 0 0 0,2-5-32 0,-2 5-16 15,0 0 0-15,0 0 0 0,-5 5-208 0,-2 4-32 16,-5 0-16-16,-2 4 0 0,-4 2 96 0,-5 5 16 0,-3 2 0 15,-6 6 0-15,-1 4 64 0,-4 6 0 0,-6 6 16 16,-3 6 0-16,-7 4-16 0,-3 6-16 0,0 2 0 0,-4 7 0 16,-3 2-96-16,-1 2-16 0,0 0 0 0,0 1 0 15,-3 4-96-15,1-3-32 0,0-5 0 0,0 1 0 16,-1-1 80-16,1 0 16 0,0-1 0 0,0 0 0 16,1-4-80-16,0-4-16 0,0-1 0 0,-1 1 0 15,1-3-16-15,2 1-16 0,0-2 0 0,2-1 0 0,2-2-32 16,1-3 0-16,4-4 0 0,2 0 0 0,1-3-16 0,0 3-16 15,0-3 0-15,4 2 0 0,4-7-32 0,1 2 0 16,-3 1 0-16,6-4 0 0,0-1-128 0,0-2 128 16,1-3-128-16,-1-1 128 0,-1-1-128 0,1 2 128 15,-2-1-128-15,1-1 128 0,-1 2-128 0,2 0 0 16,2-2 0-16,0-1 128 0,0 2-128 0,1-2 0 16,2-1 0-16,1 1 128 0,0-5-128 0,4 4 0 15,0-3 0-15,-1-1 0 0,4 2 0 0,-1-3 0 16,0-2 0-16,1 3 0 0,-2-3 0 0,1 0 0 15,0-1 0-15,3 0 0 0,0-1 0 0,1-1 0 16,1 0 0-16,2-1 0 0,0-1 0 0,1 2 0 16,2-3 0-16,2 2 0 0,0-3 0 0,-1-3 0 15,4 0 0-15,1 1 0 0,3-3 0 0,0 1 0 16,-1-2 0-16,3-1 0 0,1 0 0 0,1-5 0 16,4-2 0-16,0 0 0 0,0 0 0 0,0 0 0 15,0 0 0-15,0 0 0 0,0 0 0 0,0 0 0 16,5-5 0-16,3-4 0 0,2 2 0 0,1-5 0 15,3 1 0-15,4-3 0 0,1-5 0 0,3-4 0 16,2-1 0-16,5-2 0 0,3-4 0 0,5-2 0 0,2-2 0 16,5-3 0-16,2-4 0 0,8-9 0 0,5-3 0 0,7-5 0 15,3-2 0-15,6-4 0 0,4-1 0 0,6-2 0 16,4-8 0-16,4-4 0 0,3-2 0 0,2 0 0 16,1-3 0-16,1 4 128 0,1-7-128 0,2 1 0 15,2 2 0-15,-5 4 0 0,-2 2 128 0,-3 3-128 16,-2 4 128-16,-4 4 0 0,-4-1 0 0,-4 2 0 0,2 4-128 15,-8 1 0-15,-1 4 0 0,25-17-176 0,-10 10 176 16,-9 9 0-16,-8 2 0 0,-3 6 128 0,-4 0-128 0,-4 4 0 16,-3-1 0-16,-3 3 128 0,-2-1-128 0,-3 3 0 15,-3 4 0-15,-4 5 0 0,-2-1 0 0,-4 3 0 16,-3 2 0-16,-2 3 0 0,-2-3 0 0,-4 5 0 16,-6 2 0-16,-1 3 0 0,-2 4 0 0,-3 2 0 15,-3-3 0-15,-3 3 0 0,-2-2 0 0,-1 3 0 16,-1 3 0-16,-4 6 0 0,4-8 0 0,-2 1 0 15,-2 7 0-15,0 0 0 0,0 0 0 0,0 0 0 16,0 0 0-16,0 0 0 0,0 0 0 0,-10-2 0 16,-1 4 0-16,-3 5 0 0,-3 2 0 0,-3 4 0 15,-4 1 0-15,-3 2 0 0,-2 4 0 0,-2 2-128 16,-3 6 128-16,-5 4 0 0,-6 2 0 0,-1 10 0 16,-4 3 0-16,-8 9-128 0,-4 6 128 0,-3 1 0 15,-2 4 0-15,-3 1 0 0,-5 3 0 0,-4 4 0 0,-1 8 0 0,-1 0 0 16,-3 2 0-16,-3 0 0 15,0-9 0-15,-2 6 0 0,1-2 0 0,-2 2 0 0,0-4 0 0,-3-2 128 16,-4-1-128-16,1-1 144 0,-2 0-144 0,2-1 160 16,4 1-160-16,0-2 128 0,2-4-128 15,-2-2 128-15,1-6 0 0,3-3-128 0,3 0 192 0,2 1-64 0,2 1-128 16,3-2 192-16,2 2-192 0,4 0 192 16,3-3-192-16,4-4 128 0,2-8-128 0,0 0 128 0,1-2-128 15,5 1 0-15,5 2 144 0,2-3-144 0,1 0 0 16,5-3 0-16,4-1 0 0,3-2 128 0,18-17-128 0,-3 1 0 15,0 1 0-15,0-1 0 0,0 1 0 0,2-3 0 16,-1-3 0-16,5 2 0 0,-16 14 0 0,10-9 0 16,5-5 0-16,5-4 0 0,6-2 0 0,-1-5 0 15,5 2-144-15,2-8 144 0,0 0 0 0,0 0 0 16,0 0-144-16,0 0 144 0,0 0 0 0,16-10 0 16,0-7-128-16,3 0 128 0,1-1 0 0,4-5 0 15,-10 8 0-15,7-7 0 0,3-7 0 0,5-4 0 16,4-5-128-16,8-4 128 0,2-7 0 0,6-1 0 15,2-3 0-15,59-55 0 0,-14 13 0 0,-2 2 0 16,-1 0 0-16,5 4 0 0,0 1 0 0,2-4 0 16,2-3 0-16,6-2 0 0,4-3 0 0,4 1 0 15,0 1 0-15,5-4 0 0,1-4 0 0,4 6 0 16,0 1 0-16,-1 9 0 0,-5 3 0 0,-2 5 0 16,-6 2 0-16,-1 5 0 0,0 2 0 0,-3 4 128 15,-2 7-128-15,-5 0 0 0,-8 5 128 0,2 1-128 0,-1-1 0 16,-4-1 144-16,-5 1-144 0,-3 4 0 15,-6 1 0-15,-2 5 128 0,-3 0-128 0,-4 2 0 0,-2-3 0 0,-6 6 0 16,-2 2 0-16,-5 5 0 0,-8-1 0 16,-2 6 0-16,-5-1 0 0,-5 3 0 0,-4 7 0 0,-5 2 0 15,-5 1 0-15,-4 4 0 0,-6 5 0 0,-2 0 0 0,-6 9 0 16,0 0 0-16,0-6 128 0,0 6-128 16,-13-2 0-16,-2 8 0 0,-3 2 0 0,-6 5 0 0,-6 6 0 15,-4 5 0-15,-5-1 0 0,-5 6 0 16,-3 6 0-16,-8 4 0 0,-9 6 0 0,-3 6 0 0,-3-1-128 0,-7 8 128 15,-3 4 0-15,-4 4 0 0,-2 6 0 0,-3 5 0 16,0-2 0-16,-6 3 0 0,-6 4 0 0,-5 7 0 16,-6 6 0-16,-3 3 0 0,1-4 0 0,-2 4 0 15,-1 7 0-15,-2 1 0 0,-1-2 0 0,1-1 0 16,-5-5 0-16,4 2 0 0,3 2 0 0,1-7 0 16,0-3 0-16,2-4 0 0,3-1 0 0,2-2 0 15,7-1 0-15,6-1 0 0,6-3 128 0,6-4-128 16,4-10 128-16,5-2-128 0,2-3 0 0,7 1 128 15,5-3-128-15,1-1 0 0,4-1 0 0,6-6 128 16,2-5-128-16,8-2 0 0,0-2 0 0,6-5 0 16,4-2 0-16,4-1 0 0,5-4 0 0,3 0 0 15,4-5 0-15,4-2 0 0,1-6 0 0,4-6 0 16,0 0 0-16,5-11 0 0,0 0-160 0,0 0 160 16,0 0-208-16,0 0 80 0,12-14 128 0,2-3 0 15,4-6-144-15,2-3 144 0,5-2 0 0,1-5 0 16,6-4 0-16,6 1 0 0,-15 14-128 0,6-9 128 0,4-5 0 0,8-9 0 15,6-1 0-15,6-6 0 0,6-2-144 16,8-4 144-16,71-65 0 0,-11 13 0 0,-2 3 0 0,1 0 0 16,3-2 0-16,0-3 0 0,0 0 0 0,4-4 0 15,4-6 0-15,2 3 0 0,0 7 0 0,0 1 0 16,0 1 0-16,0 8 0 0,-3 5 0 0,-3 7 0 16,-5 5 0-16,1 2 0 0,-6 7 0 0,-9 2 0 15,-4 5 0-15,-5 4 0 0,-4 9 0 0,-9 0 0 0,-8 1 176 16,-1 2-176-16,-3 2 192 0,-6 1-192 0,-7 2 0 15,-3 7 0-15,-7 5 0 0,-6 4 0 0,-7 6 0 16,-6 4 0-16,-6 0 144 0,-3 4-144 0,-6 4 0 0,-4 1 0 16,-5 3 0-16,-5 3 0 0,-4 2 0 0,-5 5 0 15,0 0 0-15,0 0 0 0,0 0 0 0,-15 6 0 16,-7 3 0-16,-4 6 0 0,-10 5 0 0,-3 6 0 16,-10 2 0-16,-4 6 0 0,-8 8 0 0,-9 4 0 15,-7 7 0-15,-6 4 0 0,-5 3 0 0,-6 4 0 16,-2 7 0-16,-9 8 0 0,-4 3 0 0,-7 9 0 15,-6 4 0-15,-1 0 0 0,-4 2 0 0,-5 4 0 16,-4 6 0-16,1-1 0 0,-1-3 0 0,-1 0 0 16,-4 1 0-16,5 0 0 0,5-2 128 0,1-6-128 15,0 0 0-15,7-2 144 0,7 2-144 0,1-4 192 16,5-4-192-16,7-6 192 0,7-11-192 0,8 1 160 16,7-6-160-16,5-4 160 0,2 1-160 0,8-5 128 15,6-5-128-15,7-6 128 0,4-4-128 0,6-5 0 16,5-2 0-16,6-4 128 0,5-7-128 0,6 1 0 15,1-5 0-15,6-4 0 0,2-6 0 0,4-2 0 16,8-9 0-16,0 0 0 0,0 0 0 0,0 0 0 0,0 0-160 16,6-10 160-16,1-1-128 0,7-9 128 0,4-5 0 0,6 0-144 15,5-6 144-15,6-4 0 0,3-5-144 0,6-9 144 16,3-7 0-16,11-4 0 0,6-6-144 0,6-4 144 16,5 0 0-16,5-6 0 0,8-12 0 0,7-7 0 15,8-10 0-15,7-1-128 0,3-5 128 0,9-8 0 16,6-8 0-16,6-2 0 0,4-1 0 0,3 2 0 0,5 0 0 0,3 6 0 15,0 7 0-15,0 3 0 0,-2 2 0 16,1 11 0-16,-4 6 0 0,-6 9 0 0,-10 8 0 0,-6 5 0 16,-6 1 0-16,-8 4 0 0,-5 6 0 0,-9 0 0 15,-5 4 0-15,-5 3 0 0,-7 7 0 0,-4 0 0 16,-6 6 0-16,-7 3 0 0,-7 2 0 16,-6 7 0-16,-6 3 0 0,-7 5 0 0,-7 2 0 0,-7 3 0 15,-6 3 0-15,-5 6 0 0,-4 0 0 0,-5 6 0 16,0 0 128-16,0 0-128 0,-10 1 0 0,-4 4 0 15,-4 1 0-15,-13 9 0 0,-5 2 0 0,-5 3 0 16,-4 8 0-16,-6 2 0 0,-10 4 0 0,-5 9 0 16,-9 3 0-16,-7 8 0 0,-3 9 0 0,-6 5 0 15,-6 7 0-15,-3 7 0 0,-7 5 0 0,-5 11-128 16,-11 5 128-16,-2 5 0 0,-1 4 0 0,-3 1 0 16,-6 6 0-16,4-6 0 0,-4 0 0 0,2-1 0 15,-10-4 0-15,3 0 0 0,3 0 0 0,-1-5 0 16,-3-5 144-16,5 2-144 0,1-3 128 0,1 2-128 15,2-3 128-15,8-2-128 0,4-8 128 0,7-4-128 0,7-4 0 16,5-3 128-16,4-3-128 0,9-4 0 0,10-5 144 16,4-8-144-16,7-10 0 0,7 1 144 0,6-5-144 15,6-2 0-15,2-2 128 0,7-4-128 0,3-2 0 16,7-6 0-16,6-2 0 0,3-5 0 0,5-5 0 16,6-3 0-16,2-6 0 0,7-4 0 0,0 0-144 0,0 0 144 15,7-17-192-15,5-2 32 0,7-6 16 0,7-10 0 16,4-7 144-16,9-2 0 0,2-3-144 0,12-7 144 0,6-7 0 15,10-9-176-15,1-5 176 0,7-2-128 0,9-4 128 16,6-2 0-16,8-1 0 0,0-7-128 0,4-9 128 16,3 1 0-16,2 4 0 0,-2 3 0 0,-1 2 0 0,-3 1 0 15,1 0 0-15,-5 8 0 0,-2 10 0 0,-9 8 0 16,-7 9 0-16,-6 3 0 0,-6 3 0 0,-5 7 0 16,-9 5 0-16,-7 8 0 0,-6 5 0 0,-10 7 0 15,-8 6 0-15,-9 2 0 0,-3 6 0 0,-12 2 0 16,0 0 128-16,-9 14-128 0,-9 5 176 0,-6 7-48 15,-8 6 0-15,-9 8 0 0,-10 4-128 0,-6 6 160 16,-5 4-160-16,-5 7 160 0,-7 8-160 0,-4 5 0 16,-3 4 0-16,-4 1 0 0,-2-1 0 0,0 4 0 15,-2-2 0-15,2 1 0 0,1-6 0 0,3-3 0 16,4-3 0-16,7-12 0 16,5-8-368-16,3-5-48 0,6-8-16 0,8-4 0 15,9-4-1552-15,6-7-320 0,2-9-64 0,8-5-16688 0</inkml:trace>
  <inkml:trace contextRef="#ctx0" brushRef="#br0" timeOffset="27023.04">13638 19238 27647 0,'-1'-14'2448'0,"-1"-1"-1952"16,2 1-496-16,2 0 0 0,1-1 640 0,1 1 48 15,3-1 0-15,-4 3 0 0,4 2 480 0,0-1 112 16,-2 3 0-16,-5 8 16 0,8-6-320 0,-8 6-64 15,0 0-16-15,0 0 0 0,0 0-224 0,10 7-48 16,-3 3-16-16,-5 7 0 0,-1 7 96 0,-2 0 0 16,-1 3 16-16,-3 5 0 0,-2 3-272 0,-4 5-64 15,-3 4-16-15,0 4 0 0,0 6-80 0,-4 3-16 16,0 2 0-16,-2-2 0 0,2-4-80 0,0-2 0 16,-2 0-16-16,2-3 0 0,2-2-32 0,-1 1 0 15,3-6 0-15,3-2 0 0,2-2 16 0,0-4 0 16,3-3 0-16,3-5 0 0,0-3-32 0,3-4-128 15,3-5 192-15,1-2-64 0,-4-11 16 0,11 4 0 16,2-1 0-16,3-5 0 0,4-3 0 0,1 2 0 16,5-8 0-16,4 4 0 0,8-6-144 0,2 2 0 0,4-2 0 15,4-1 128-15,3-3-128 0,5 3 0 0,4 2 0 0,0 1 0 16,-2-1 0-16,2 3 0 0,1-1 0 0,1 2 128 16,-1-1-128-16,-5 3 192 0,-2-3-192 0,-6 3 192 15,-5-1-48-15,-6 1 0 0,-5 2 0 0,-6 3 0 16,-5 0-144-16,-5-1 192 0,-3 1-192 0,-4 2 192 15,-9-1-192-15,0 0 128 0,0 0-128 0,0 0 128 16,0 0-880-16,-13 5-176 0,-5 0-32 16,-2 1-13248-16,-5-5-2656 0</inkml:trace>
  <inkml:trace contextRef="#ctx0" brushRef="#br0" timeOffset="33024.24">11134 16771 11455 0,'0'0'512'0,"0"0"96"0,0 0-480 0,0 0-128 0,0 0 0 0,0 0 0 16,0 0 1280-16,0 0 224 0,0 0 48 0,-4 9 16 15,-2 0-144-15,-5-4-16 0,-1-1-16 0,-4 0 0 16,0 1-304-16,-2-1-48 0,-2-2-16 0,-1 1 0 16,0-1-336-16,-3 3-80 0,-3 0-16 0,-1-1 0 15,-2 1-128-15,-2 2-16 0,-4-4-16 0,1 4 0 0,-2 2-64 0,-5 0-16 16,-4 1 0-16,-2-3 0 0,-3 5-80 0,-3-3-16 16,-1 1 0-16,-1 1 0 0,-2-3 16 0,4 0 0 15,0 0 0-15,-2-1 0 0,1 0 64 0,-5-3 16 16,1-1 0-16,0-2 0 0,-2-2 16 0,-3-2 0 15,-1 1 0-15,-5-1 0 0,-3-1-128 0,-2 1-32 16,0-3 0-16,-3-4 0 0,0 3-48 0,-2-5-16 16,-4 2 0-16,-1-3 0 0,0 3-144 0,4 0 160 15,2-5-160-15,1 1 160 0,1-1-160 0,-2-1 160 16,-1-2-160-16,0 1 160 0,-1-5-160 0,2 0 128 16,0 1-128-16,0-1 128 0,-1-3-128 0,0-1 0 15,-1-4 144-15,1 2-144 0,2-3 0 0,-1 0 0 16,-1 3 0-16,3-3 128 0,0-2-128 0,5 1 176 0,1 1-176 0,3 0 192 15,2-2-16-15,3 1 0 0,-5 7 0 0,5-3 0 16,2 1-48-16,2 0 0 0,2 5 0 0,1-5 0 16,3 0-128-16,-1-1 0 0,0 3 0 0,-1 2 0 15,-2-1 0-15,2 0 0 0,4-3 128 0,2 2-128 16,0 0 0-16,4-3 0 0,1 3 0 0,1-4 0 16,3 1 0-16,3 0 0 0,5 6 144 0,3-1-144 15,1-1 0-15,5 4 0 0,0 2 0 0,3 2 128 16,3 3-128-16,6 3 0 0,2-4 0 0,2 5 0 15,7 9 0-15,0 0-128 0,0 0 128 0,4-9-192 16,4 3-1056 0,3-1-224-16,5 3-32 0,3 3-9136 0,1 1-1840 0</inkml:trace>
  <inkml:trace contextRef="#ctx0" brushRef="#br0" timeOffset="33387.85">6746 15581 11967 0,'10'-8'528'0,"-4"2"112"0,-6 6-512 0,9-3-128 16,1 0 0-16,-10 3 0 0,8-10 1856 0,-4 2 352 15,-4 8 64-15,1-6 16 0,-1 6-752 0,-2-9-128 16,-5 1-48-16,-2 2 0 0,0 1-336 0,-6 1-80 15,-5-5-16-15,-4 3 0 0,-3 1-96 0,-5 0-32 0,-3 1 0 16,-5 1 0-16,-3 1-192 0,-5 2-32 0,-7 2-16 0,-2 1 0 16,-2-1-208-16,-2 1-32 0,-1 0-16 0,-1-1 0 15,-1 3-64-15,2 0-16 0,1 3 0 0,2-2 0 16,3 3 0-16,5-1 0 0,4-1 0 0,5 2 0 16,6-1-32-16,4 2 0 0,5 2 0 0,8-1 0 15,4 2-48-15,5 1-16 0,2-2 0 0,3 4 0 16,5 3-128-16,6 4 0 0,3-1 0 0,4 1 0 15,3 3 0-15,5-1 128 0,3 3-128 0,3 0 0 32,3 4-864-32,7-2-256 0,4 0-48 0,-2 0-14256 0</inkml:trace>
  <inkml:trace contextRef="#ctx0" brushRef="#br0" timeOffset="33985.74">4178 16943 16575 0,'-14'-3'736'0,"14"3"160"0,-9 0-720 0,9 0-176 15,0 0 0-15,-10 7 0 0,0 0 1408 0,1 0 256 16,0 1 64-16,2 1 0 0,-1 4-640 0,0 4-112 15,-2 0-16-15,0 2-16 0,-1 4-256 0,-1 5-48 16,-1-1-16-16,1 2 0 0,-2 3-128 0,1-2-32 0,0 4 0 0,1 0 0 16,-1-1-112-16,0 0-32 0,2-6 0 0,1-2 0 15,-1-6 208-15,4-4 48 0,-1-3 0 0,2-2 0 16,1-2 128-16,5-8 16 0,0 0 16 0,0 0 0 16,0 0 80-16,0 0 16 0,0-16 0 0,2-4 0 15,3-5-64-15,5-7-16 0,1-1 0 0,3-3 0 0,1-1-480 16,3-1-80-16,2 0-32 0,-3 9 0 0,3-7-160 0,3-1 0 15,-2 2 0-15,5 2 0 0,-1 2 0 0,1 2 0 16,-1 4 0-16,-2 3 0 0,1 4 0 16,-1 7 0-16,-3 1 0 0,-2 4 0 0,-3 5-176 0,-3 4 176 15,-3 4-128-15,-4 4 128 0,-1 4-208 0,-4 0 32 16,-4 4 16-16,-1 0 0 0,-4 0-16 0,-3 2 0 16,1 0 0-16,-7 10 0 15,3-1-432-15,0-8-96 0,4-8 0 0,4-4-16 16,0 1-2096-16,7-11-400 0,0 0-96 0</inkml:trace>
  <inkml:trace contextRef="#ctx0" brushRef="#br0" timeOffset="34296.44">4741 16737 16575 0,'0'0'1472'0,"0"0"-1168"0,4 5-304 0,-1 3 0 16,-1 0 1216-16,-2 5 192 15,-1 0 48-15,-3 3 0 0,-1 2 208 0,-1 3 64 16,-2 0 0-16,-1 2 0 0,-2 1-576 0,1 3-128 16,-1-4 0-16,0 1-16 0,-1 1-400 0,1-3-80 15,1-2-16-15,0-2 0 0,0-3-112 0,1-1-16 16,0-4-16-16,2-1 0 0,1-5 144 0,6-4 16 0,0 0 16 0,0 0 0 16,0 0 144-16,4-9 16 0,1-5 16 0,3-1 0 15,0 0-272-15,4-2-48 0,-1-1-16 0,6-2 0 16,1 0-224-16,1-1-160 0,-1 1 192 0,4 2-192 15,0 2 0-15,-2 1 0 0,-1-2 0 0,0 4 0 16,1 3 0-16,-3 0 0 0,0 4 0 0,3-2 0 16,-2 4-912-1,-4 3-240-15,-3 2-64 0,0 2 0 0,-11-3-2112 0,11 4-448 0,-11-4-64 0,0 0-32 0</inkml:trace>
  <inkml:trace contextRef="#ctx0" brushRef="#br0" timeOffset="34591.01">5246 16849 23263 0,'0'0'1024'0,"0"0"224"0,0 0-992 0,0 0-256 16,0 0 0-16,-6 7 0 0,-3 2 1424 0,0 1 240 15,-3 2 64-15,2 2 0 0,-3 0-576 0,-1 2-128 16,0 0 0-16,-1 0-16 0,0 1-272 0,1-2-48 16,1 1-16-16,4 1 0 0,3-1-224 0,1-2-64 15,4-2 0-15,3-1 0 0,5 1-16 0,1-5-16 16,6 4 0-16,2-8 0 0,0-1 48 0,3-2 16 15,3-2 0-15,1-1 0 0,2-6-96 0,-1 0 0 16,-1-4-16-16,0 0 0 0,-1 3-48 0,-3-3 0 16,-3-2 0-16,0 1 0 0,-4-1 128 0,-3 2 32 15,-2-1 0-15,-6-1 0 0,-5 1-48 0,-1 1-16 16,0-1 0-16,-7 2 0 0,0 0-352 0,-2 5 144 0,-2 1-144 16,-8-1 0-1,-1 3-1056-15,1 3-320 0,5-1-64 0,2 4-16 16,4 0-1744-16,3 1-368 0</inkml:trace>
  <inkml:trace contextRef="#ctx0" brushRef="#br0" timeOffset="34834.87">5820 16779 8287 0,'0'0'736'0,"0"0"-592"0,0 11-144 0,0-2 0 0,2 4 2112 0,-2 0 384 15,-2 1 64-15,0 2 32 0,1 2-720 0,-2 2-144 16,-1 6-16-16,0-5-16 0,1 2-240 0,-1 4-48 15,-1 1-16-15,0 2 0 0,-3 2-208 0,0 0-32 16,0-4-16-16,-3 2 0 0,-1 3-368 0,-1-5-80 16,-1 2-16-16,-1-3 0 0,-3-2-288 0,0-4-48 15,-1 1-16-15,1-1 0 0,2-5-128 0,0-1-48 16,3-1 0-16,-1-1 0 0,1-6-144 0,1 1 0 16,1-4 0-16,-3-4 0 15,3-7-1936-15,0 0-320 0,6-6-64 0</inkml:trace>
  <inkml:trace contextRef="#ctx0" brushRef="#br0" timeOffset="35011.01">5684 16544 25791 0,'-14'-18'2304'0,"9"13"-1856"0,0-3-448 0,-1 3 0 15,0-4 1808-15,1 3 272 0,1 1 48 0,4 5 16 16,-5-7-992-16,5 7-208 0,-4-5-48 0,4 5 0 15,0 0-704-15,0 0-192 0,0 0 0 16,0 0 0-16,5 8-1424 16,1-2-368-16,2 3-80 0</inkml:trace>
  <inkml:trace contextRef="#ctx0" brushRef="#br0" timeOffset="35304.47">6029 16972 20271 0,'0'0'1792'16,"0"0"-1424"-16,8 5-368 0,0 0 0 0,3 2 1584 0,-1-4 240 16,1 1 48-16,2-1 16 0,0 0-224 0,2-1-32 15,3-2-16-15,-2 0 0 0,-1-2-848 0,-1-1-192 16,0 0-16-16,-1-1-16 0,-3 2-288 0,-2-1-64 16,-8 3-16-16,0 0 0 0,0 0 16 0,0 0 16 15,0 0 0-15,0 0 0 0,-8-2 48 0,-3 2 16 16,-4 1 0-16,-3 3 0 0,-4 1-128 0,-1 4-16 15,-2-2-128-15,0 6 192 0,-1-1-32 0,3 2-16 16,2 2 0-16,2-1 0 0,1 2-144 0,5-2 0 16,3 0 144-16,4-2-144 0,2-2 0 0,6 2-160 15,5-3 16-15,3 2 0 16,2-3-2240-16,5 0-448 0,2-6-96 0</inkml:trace>
  <inkml:trace contextRef="#ctx0" brushRef="#br0" timeOffset="35520.82">6583 17097 12895 0,'0'0'1152'0,"0"0"-928"0,0 0-224 0,-7 1 0 15,-2 3 2912-15,-2-1 544 0,0 3 96 0,-3-1 32 16,0 1-1552-16,-2 4-304 0,-1-4-64 0,2 5-16 0,-2-2-640 16,2 2-128-16,1 4-32 0,1-3 0 0,3-2-448 0,2 3-80 15,2-3-32-15,4 2 0 0,2-3-288 0,3 0 160 16,-3-9-160-16,9 12 128 0,3-6-128 0,2 2 0 15,1-2 0-15,3-2 0 16,1-3-768-16,1 2-128 0,1-2-16 16,0-2-9200-16,1-3-1824 0</inkml:trace>
  <inkml:trace contextRef="#ctx0" brushRef="#br0" timeOffset="35700.48">7085 16687 6447 0,'0'0'576'0,"0"0"-576"15,0 0 0-15,0 0 0 0,0 0 4768 0,-4 5 848 16,-3 6 160-16,-2-1 48 0,-1 4-3664 0,-2 3-736 16,-2 6-144-16,-1 4-16 0,-1 5-384 0,0 1-80 15,0 0-16-15,2 2 0 0,0 2-464 0,2 1-80 16,3-1-32-16,1 1 0 0,1-1-208 0,2 0 0 16,-1-1-144-16,4-2 144 15,0-5-2528-15,1-2-416 0,1-3-64 0</inkml:trace>
  <inkml:trace contextRef="#ctx0" brushRef="#br0" timeOffset="35854.43">6814 17029 29247 0,'0'0'1296'0,"6"-1"272"0,4 1-1248 0,0 0-320 0,0 0 0 0,3 2 0 0,2 0 864 0,3 0 112 16,1 2 32-16,4 0 0 0,0-2-544 0,1 1-96 15,0 1-32-15,0 2 0 16,-1-1-1536-16,-1-1-304 0,-2 1-64 15</inkml:trace>
  <inkml:trace contextRef="#ctx0" brushRef="#br0" timeOffset="36124.58">7268 17254 22111 0,'0'0'1968'0,"7"-7"-1584"15,0 1-384-15,3 0 0 0,2-2 1456 0,1 2 208 16,1-3 32-16,1 3 16 0,1-3-304 0,2 3-48 15,0 1-16-15,-2-3 0 0,-3 2-480 0,1 2-96 16,-2 0-32-16,-2 0 0 0,-1 3-320 0,-2 1-64 16,-7 0-16-16,0 0 0 0,0 0-144 0,0 9-48 15,0-9 0-15,-7 7 0 0,-5 6 48 0,-3 2 0 16,-3 1 0-16,-3-4 0 0,-4 1-64 0,3 1 0 16,2-1 0-16,0-3 0 0,5 0-128 0,0-4 0 15,3 3 0-15,3-2 0 0,3-1 0 0,3 2 0 16,3-8 0-16,0 0 0 15,7 3-544-15,4 1 16 0,4 0 0 0,3 0 0 16,4-4-2416-16,1-3-496 0</inkml:trace>
  <inkml:trace contextRef="#ctx0" brushRef="#br0" timeOffset="36526.26">7934 17315 12895 0,'0'0'1152'15,"0"0"-928"-15,-6 5-224 0,-4 2 0 0,-4-4 2560 0,-1 5 480 16,-2 2 96-16,-1-2 0 0,0 2-960 0,-1 3-208 16,-2-3-48-16,2 3 0 0,2-2-720 0,3-1-160 15,2 3-16-15,3-3-16 0,1 0-432 0,4 2-64 16,3-5-32-16,2 1 0 0,-1-8-112 0,8 8-32 16,2-6 0-16,7-1 0 0,0-1 80 0,5-2 16 15,1-5 0-15,1-3 0 0,3-2-32 0,1-4 0 16,-2-1 0-16,2-4 0 0,-1-2 112 0,1 0 32 15,0-4 0-15,-1-1 0 0,-1-8 80 0,4-1 16 16,-4-5 0-16,2-1 0 0,-1-5-256 0,0-2-64 16,-3 0 0-16,-1 3 0 0,-4 9-192 0,-4 4-128 15,-4 7 160-15,-2 7-160 0,-1 5 0 0,-4 6 128 16,-4 9-128-16,0 0 0 0,-9 11 0 0,-3 8 0 16,-4 7 0-16,-2 8 0 0,-1 5 0 0,0 7 0 15,-4-1 0-15,4 7 0 0,-1 5-144 0,-1 5 144 0,1-1 0 16,-2 4-144-1,1-4-1344-15,0 4-272 0,4-3-48 0,-1-1-10768 0,3-5-2144 16</inkml:trace>
  <inkml:trace contextRef="#ctx0" brushRef="#br0" timeOffset="36967.07">4851 17878 7359 0,'0'0'656'0,"0"-10"-528"16,0 2-128-16,-2 0 0 0,2 8 3872 0,-6-7 736 15,-3 0 160-15,9 7 32 0,-11-3-2432 0,-2 4-464 16,-1 3-112-16,-4 4 0 0,-3 1-928 0,-4 6-176 16,-4 5-48-16,2 4 0 0,1 1-192 0,0 1-64 0,1-2 0 0,2 2 0 15,4-1-128-15,5-3-16 16,4-3-16-16,6-1 0 0,3-2-80 0,6-3-16 15,5-4 0-15,5-2 0 0,7-3 80 0,5-5 16 16,2-7 0-16,4-1 0 0,5-5 48 0,3-1 16 0,-6-5 0 16,2 0 0-16,-1-3-96 0,-5-1-32 0,-4-1 0 0,-3 4 0 15,-2-2-160-15,-4 0 160 0,-4 1-160 0,-5 3 160 16,-3 3-160-16,-3 1 160 0,-3-1-160 0,-6 7 160 16,0 2-160-16,-4 2 0 0,-3 1 0 0,-2 3-176 15,-3 4-1712-15,0 1-352 16,-2 5-64-16</inkml:trace>
  <inkml:trace contextRef="#ctx0" brushRef="#br0" timeOffset="37311.89">5302 17868 26031 0,'-5'19'1152'0,"2"-6"240"0,-2 2-1120 0,-2 3-272 0,-2 5 0 0,-2-3 0 0,1 2 1472 0,0-1 256 16,0 3 32-16,-5 3 16 0,2-1-432 0,0-6-64 15,2-1-32-15,2-4 0 0,3-5-400 0,0-1-80 16,6-9 0-16,0 0-16 0,0 0-256 0,0 0-48 16,0 0-16-16,11-3 0 0,0-8-80 0,1 0-16 15,-1-2 0-15,2-3 0 0,1-2-160 0,1-1-48 16,3 0 0-16,0 0 0 0,-1-3-128 0,-4 9 0 16,1-2 0-16,1 0 128 0,-1 2-128 0,2 4 0 15,0-1 0-15,-1 5 0 0,-2 2 0 0,-3 3 0 16,2 3 0-16,-4 3 0 0,0 5-192 0,-3 1 192 15,-2 2-192-15,1 3 192 0,-3 1-128 0,-1 1 128 0,-1 0 0 16,-3 4 0-16,-1-1-288 0,0 0 16 0,-1 1 0 16,1 6 0-1,0-2-1984-15,3-7-400 0,1-3-80 0,3-8-12912 0</inkml:trace>
  <inkml:trace contextRef="#ctx0" brushRef="#br0" timeOffset="37543.79">6100 17524 33695 0,'0'0'1488'0,"0"0"304"0,0 0-1424 0,0 0-368 15,0 0 0-15,0 0 0 0,-5 3 1264 0,-4 5 176 16,-1 2 32-16,-3 7 16 0,-3 2-528 0,-2 4-128 16,0 3 0-16,-1 1-16 0,0 4-368 0,1 2-64 15,0 1 0-15,2 2-16 0,-1-1-240 0,2 2-128 16,1 1 160-16,1-1-160 0,2-1 0 0,2-2 0 15,1 0 0-15,2-3 0 16,-2 1-1024-16,2-2-192 0,1-6-32 0,-1 5-16 16,2-8-1360-16,0-7-256 0,2-7-64 0</inkml:trace>
  <inkml:trace contextRef="#ctx0" brushRef="#br0" timeOffset="37669.12">5719 17891 28735 0,'0'0'1280'0,"5"-5"256"0,0 1-1232 0,1 0-304 16,2 0 0-16,2 2 0 0,2 1 1312 0,4 1 208 15,-1 0 32-15,3 0 16 0,1 0-560 0,4 1-112 16,0 0-32-16,2 2 0 0,2 2-432 0,0-1-96 0,-1-2-16 0,0 2 0 16,-3 2-320-16,1-2-208 0,-1-1 16 0,0 0 16 31,0 1-2768-31,-2 1-544 0</inkml:trace>
  <inkml:trace contextRef="#ctx0" brushRef="#br0" timeOffset="37908.31">6405 17939 16575 0,'0'0'1472'0,"0"0"-1168"0,0 0-304 0,0 0 0 15,0 0 2960-15,-4 10 544 0,-1-1 96 0,-1 4 32 0,-3-2-1600 16,-1 3-320-16,-3 0-64 0,0 4-16 0,-1-3-608 0,-1 2-128 16,0 2-32-16,2-1 0 0,3-3-224 0,4 2-64 15,-1-3 0-15,7 2 0 0,3 2-176 0,2-4-32 16,3-4-16-16,3-4 0 0,4 1-48 0,3-3-16 16,0-7 0-16,-4 2 0 0,1-6 80 0,5 0 16 15,1-3 0-15,-1-2 0 0,-1-2 64 0,-1-2 0 16,-1-3 16-16,-3-4 0 0,-2 1 176 0,-3 1 16 15,-3-5 16-15,0 2 0 0,-4 1-352 0,-2 0-80 16,-2-1-16-16,-2 4 0 0,-3 3-224 0,-3 3-256 16,-4 3 48-16,-2 1 16 15,-3 5-3104-15,-4 2-608 0</inkml:trace>
  <inkml:trace contextRef="#ctx0" brushRef="#br0" timeOffset="38557.66">3596 18793 18431 0,'4'-14'1632'0,"-3"9"-1312"0,-1 5-320 0,5-9 0 16,-5 9 1088-16,4-6 128 0,-4 6 48 0,0 0 0 15,0 0 352-15,0 0 80 0,0 0 16 0,0 0 0 16,-9 5-688-16,0 9-128 0,-2 3-16 0,-4 2-16 16,-3 2-80-16,0 7-16 0,0 4 0 0,-1 6 0 0,-1 2-144 15,1-1-48-15,0 3 0 0,1 4 0 16,3 2-256-16,2-5-48 0,0 0-16 0,4-3 0 0,3-8-128 0,3-1-128 15,2 0 144-15,5-4-144 0,1-3 176 16,4-4-176-16,1-1 192 0,3-5-192 0,1-5 176 16,3 0-176-16,3-4 160 0,0-2-160 0,2-5 0 0,-1 0-240 15,3-5 32-15,-2-3 0 16,-3-1-2416-16,-3-1-496 0</inkml:trace>
  <inkml:trace contextRef="#ctx0" brushRef="#br0" timeOffset="38716.39">3231 19187 28559 0,'0'0'2544'0,"0"0"-2032"0,0 0-512 0,0 0 0 16,13 6 768-16,2-3 64 0,3-3 16 0,2 0 0 15,7 0 416-15,3-1 80 0,5-3 0 0,3 0 16 16,1-4-592-16,2 1-112 0,-2 1-16 0,-2-2-16 16,1 3-624-16,-2-2 0 0,-5-1 0 0,-2 3 0 31,-4 0-2736-31,-1 1-464 0,-2-2-80 0</inkml:trace>
  <inkml:trace contextRef="#ctx0" brushRef="#br0" timeOffset="38964.9">4286 18895 15663 0,'0'0'688'0,"0"0"144"0,0 0-656 0,0 0-176 0,0 0 0 0,8 12 0 0,-2 2 3296 0,-2 0 624 16,1-2 128-16,0 7 32 0,2 5-2320 0,-1-2-464 16,0 1-80-16,4 5-32 0,3-3-640 0,0 5-128 15,0-4-32-15,-1 2 0 0,0-2-208 0,0-1-48 16,0-2-128-16,2 1 192 0,-5 0-192 0,1-3 0 16,-2-4 128-16,0-3-128 15,0-3-336-15,0-3-112 0,-8-8-32 0,0 0-10048 16,11 2-2016-16</inkml:trace>
  <inkml:trace contextRef="#ctx0" brushRef="#br0" timeOffset="39172.03">4631 18942 25791 0,'0'0'2304'0,"0"0"-1856"0,0 0-448 0,-10 4 0 16,-2 4 1328-16,-1-2 160 0,-3 4 48 0,-2 2 0 15,-1 5 320-15,-4 4 80 0,0 4 16 0,-3-1 0 16,-1 3-672-16,-4 0-144 0,1 4-32 0,2-1 0 15,4-5-528-15,0 4-128 0,1-3 0 0,4 0-16 16,3-1-288-16,1-4-144 0,2 0 160 0,3-2-160 16,-1-2 0-16,4-1-256 0,4-2 16 0,1-3 16 31,2-11-2096-31,0 0-432 0,11 6-64 0</inkml:trace>
  <inkml:trace contextRef="#ctx0" brushRef="#br0" timeOffset="39387.87">4871 19280 17503 0,'0'0'1552'0,"-5"13"-1232"16,0 0-320-16,-2 3 0 0,-5 3 3648 0,0 4 656 16,1-1 144-16,-3 1 32 0,0 2-2256 0,0-1-448 15,0-3-96-15,1 0-16 0,2 3-976 0,2-1-208 16,-3-5-32-16,4 0-16 0,4-2-304 0,1-2-128 15,1-2 0-15,0-1 128 16,2-1-896-16,0-10-192 0,0 0-48 0,0 0-16368 0</inkml:trace>
  <inkml:trace contextRef="#ctx0" brushRef="#br0" timeOffset="40363.56">5723 19012 15663 0,'5'-14'1392'0,"0"5"-1120"15,0-4-272-15,0 2 0 0,-1 3 1856 0,-4 8 320 16,0 0 64-16,0 0 16 0,0 0-336 0,0 0-80 15,0 0-16-15,-4 16 0 0,-4 4-816 0,-2 4-176 16,-4 5-16-16,3 7-16 0,-3 0-112 0,-2 2-32 16,-1 0 0-16,-2 1 0 0,-3 1-80 0,0-4-32 0,2 0 0 0,-2 0 0 15,3-5-160-15,2-3-16 0,0-3-16 0,1-6 0 16,4-3-32-16,2-2 0 16,1-1 0-16,4-8 0 0,5-5 160 0,0 0 32 0,0 0 0 0,4-12 0 15,1 0 64-15,4-6 32 0,2-7 0 0,3-1 0 16,3-4-352-16,0-1-80 0,3 1-16 0,1-3 0 15,3 0-160-15,2-1 0 0,2-2 144 0,1 0-144 16,1 3 0-16,1 5 0 0,5 0 0 0,-6 5 0 16,-2 3 0-16,-3 5 0 0,1 2 0 0,-7 8 0 15,-3 5 0-15,-2 4-160 0,-1 7 160 0,-4 0 0 16,-5 3-176-16,-4 6 176 0,-3 0-160 0,-3 3 160 16,-3 0-144-16,-5 1 144 0,-4 0-128 0,-2-1 128 15,-3-2-224-15,-1 1 32 0,-2-7 16 0,1-1 0 16,1 0-1504-16,5-6-304 15,1-4-64-15,5-4-15120 0</inkml:trace>
  <inkml:trace contextRef="#ctx0" brushRef="#br0" timeOffset="40572.61">6424 18612 27647 0,'0'0'2448'15,"0"0"-1952"-15,-4 6-496 0,-1 8 0 0,-4-1 976 0,-1 2 112 16,-2 4 0-16,-4 0 16 0,0 4 96 0,-2-1 16 16,-1 3 0-16,0 2 0 0,-1-3-640 0,-1 1-112 0,0-1-16 15,0 3-16-15,1 1-288 0,2 4-144 0,3 1 160 0,1-4-160 32,1 0-1104-32,4 2-320 0,-1-4-64 0,2 2-8816 15,3-8-1776-15</inkml:trace>
  <inkml:trace contextRef="#ctx0" brushRef="#br0" timeOffset="41313.98">6582 18965 29247 0,'0'0'1296'0,"0"0"272"0,0 0-1248 0,-6-5-320 0,6 5 0 0,-9-1 0 15,-2 1 1168-15,0 2 176 0,-2 2 48 0,-2 4 0 16,-3-3-672-16,-3 7-128 0,-1 4-16 0,0 0-16 15,2-1-272-15,1 6-48 0,1-1-16 0,2-1 0 0,2-1-224 16,4-1 128-16,6-5-128 0,2 0 0 0,4-1 144 0,-2-11-144 16,9 5 128-16,2-4-128 0,2-1 336 0,1-1-16 15,2-4 0-15,2-4 0 0,1 0 144 0,0-3 32 16,3-2 0-16,-2 0 0 0,-1 1-16 0,-1-1 0 16,-3 0 0-16,-2 4 0 0,-3-2-144 0,3 7-16 15,-3-1-16-15,-10 6 0 0,0 0-176 0,0 0-128 16,0 0 192-16,6 10-192 0,-2 3 0 0,-3-3 0 15,-1 4 0-15,-1-1 0 0,0-1 0 0,0 2 0 16,-1 0 0-16,2-1 0 0,3-5 128 0,-3-8-128 16,0 0 0-16,8 11 0 0,0-6 0 0,3-1 0 15,0-5 0-15,2-1 0 0,2 1 0 0,2-4 0 16,0-6 0-16,1 3 0 0,1-2 128 0,-1 2-128 0,0-3 0 16,-2 2 0-16,-2 3 128 0,-1 2-128 0,-3 0 0 15,0 3 0-15,-10 1 0 0,11 0 0 0,-11 0 0 0,0 0 0 16,6 9 0-16,-1 3 0 0,0-2 0 0,-1 3-144 15,-2 1 144-15,1 0 0 0,0 0 0 0,-1-1 0 16,2-2 0-16,0-3 0 0,-4-8 0 0,7 9 0 16,1-4 0-16,2-1 0 0,2-4 0 0,-1-2 0 15,2 1 0-15,1 0 0 0,1-2 0 0,3-2 0 16,0-1 0-16,-1 1 144 0,1 1-144 0,-3-2 160 16,1-1-32-16,-2 2 0 0,0-5 0 0,0 5 0 15,-2 1-128-15,1-2 0 0,-2-1 0 0,0 2 128 16,-4-1-128-16,1 1 0 0,-2-1 0 0,1-3 0 15,1 1 0-15,1-5 0 0,0 3 0 0,0 0 0 16,0-4 0-16,2-3 0 0,-3 0 0 0,2-4 0 16,-3 0 128-16,-1-1-128 0,0-2 0 0,-1 4 128 0,-1-1-128 15,-2 6 160-15,-4 5-160 0,0 1 160 0,-3 4-160 0,-3 2 0 16,-2 3 0-16,-3 4 0 0,-6 0 0 0,0 9 0 16,0 3 0-16,-1 5 0 0,-2-1 0 0,4 4 0 15,3 4 0-15,2-3 0 0,2 2 0 0,1-3 0 16,3-1 0-16,2 0 0 0,1-3 0 0,3-1 0 15,1-1 176-15,1-3-176 0,2-4 192 0,2-1-64 16,-1-1-128-16,5-2 192 0,0-3-48 0,2 0-16 16,2-2 0-16,-2 1 0 0,4-3-128 0,1 0-256 15,1 1 64-15,4-2-13376 16,2-4-2688-16</inkml:trace>
  <inkml:trace contextRef="#ctx0" brushRef="#br0" timeOffset="42413.94">23564 18412 3679 0,'-15'3'320'0,"3"-2"-320"16,-3 0 0-16,-1 2 0 0,-2-2 2176 0,0 0 384 15,0 2 64-15,0 1 0 0,1 1-560 0,-1-1-112 0,0-1-32 0,2 4 0 16,-1 0-64-16,4 1-32 16,1 3 0-16,-1 2 0 0,0-3-560 0,4 3-112 0,4-4-32 0,3 2 0 15,2 1-368-15,3-5-80 0,9 0-16 16,1 0 0-16,2-4-48 0,6-2-16 0,7-2 0 0,11-3 0 15,4-9 96-15,8-2 16 16,5-5 0-16,3-3 0 0,1-8-256 0,5 1-64 0,6-1 0 0,9-3 0 16,9-3-64-16,-1-1 0 15,-4-3-16-15,2-1 0 0,2-3-80 0,6-2-16 0,4-4 0 0,-5-4 0 16,-7-2 32-16,-26 16 0 16,7-6 0-16,7-4 0 0,5-3-80 0,-3-2-16 0,-4 0 0 0,-2-4 0 15,-4 2 112-15,-1 2 0 0,1 1 16 0,-2 2 0 16,-3-2-16-16,-4 2-16 0,-4 1 0 0,-2-1 0 15,-4 6-48-15,-2 4 0 0,-3-3 0 0,1 3 0 16,-6-1-16-16,0 1-16 0,-2 2 0 0,0-2 0 16,-2 2-160-16,0 2 160 0,-4-1-160 0,0 3 160 15,-3 2-160-15,-1-1 0 0,-2 3 0 0,-1 1 0 16,-3 4 0-16,-2 3 0 0,0 2 0 0,-4 3 0 0,-3 3-240 16,-1 3 32-16,-3 0 0 0,-1 5 0 15,-2-1-304 1,1 4-48-16,-4 6-16 0,0-8 0 0,0 3-1312 0,0 5-272 0,0 0-48 0,0 0-16 15,0 0-848-15,0 0-160 0</inkml:trace>
  <inkml:trace contextRef="#ctx0" brushRef="#br0" timeOffset="42710.59">24850 16738 21183 0,'-7'-14'1888'0,"2"-1"-1504"16,2-3-384-16,6-4 0 0,3-2 2768 0,7-2 496 0,5-4 80 0,7 2 32 15,9-6-2272-15,12 0-448 16,10-4-80-16,5 1-32 0,4-3-16 0,4-2 0 16,0-1 0-16,-15 14 0 0,7-2-144 0,11-3-16 15,10-1-16-15,-1 0 0 0,-1 0 64 0,0 2 16 0,0 1 0 0,0 5 0 16,2 2-96-16,-5 3-16 0,-4 6 0 0,-5 3 0 15,-2 5 0-15,-3 3-16 0,-5 4 0 0,-4 3 0 16,-2 7-128-16,-5 7-32 0,-5 5 0 0,-4 8 0 16,-6 7-144-16,-6 1 0 0,-4 4 0 0,-6 4 0 15,-2 0 0-15,-5 3-144 0,-4-1 144 0,-1-1-160 16,-3 0-256-16,-1-4-48 0,2-2-16 16,-2 0 0-16,-2-7-1408 0,1 1-288 15,-1 0-48-15,-1 8-13632 0</inkml:trace>
  <inkml:trace contextRef="#ctx0" brushRef="#br0" timeOffset="43316.42">26875 17456 29135 0,'3'-18'1280'0,"-3"8"288"0,2 1-1248 0,-2 9-320 0,0 0 0 0,0 0 0 16,0 0 208-16,0 0-16 0,0 0 0 0,-3 9 0 0,-4 7 448 16,0 8 64-16,-1 2 32 0,-2 7 0 15,-3 3-560-15,-1 2-176 0,-1 8 0 0,-3 0 0 0,-1 2 128 16,-4 0-128-16,-4-5 0 0,1-1 0 0,-2-1 0 0,0-7 160 15,1-6-160-15,2-1 128 0,-1-7 0 0,9-4 0 16,-1-7 0-16,6-4 0 0,2-5 32 0,4-7 0 16,3-5 0-16,3-9 0 0,2-4 224 0,4-7 64 15,5-5 0-15,5-2 0 0,1-7-320 0,6 0-128 16,4-5 128-16,6 1-128 0,3-3 128 0,4 5-128 16,0 5 0-16,0 5 128 0,-2 5-128 0,-2 5 0 15,-2 6 0-15,-1 6 0 0,-2 4 0 0,-4 3 0 16,-7 7 0-16,-2 2 0 0,-4 4 0 0,-4 7 0 15,-4 3 0-15,-3 5 0 0,-8 0 0 0,-3 3 0 16,-2-2 0-16,-4 3 0 0,-4 2 0 0,0-3-176 0,-1-2 48 16,0-1 0-1,-1-1-384-15,2-3-80 0,2-1-16 0,0-5 0 16,2-1-2032-16,0-7-416 0</inkml:trace>
  <inkml:trace contextRef="#ctx0" brushRef="#br0" timeOffset="43601.63">27559 17277 25791 0,'-7'6'2304'0,"-6"8"-1856"0,-1 4-448 0,-1 4 0 16,-1 1 784-16,0 1 64 0,-2 0 16 0,3 4 0 15,1-3-320-15,1 2-64 0,0-3-16 0,1-1 0 16,0 0-112-16,1-3-32 0,1-1 0 0,0-3 0 0,-1-4 0 15,2-2 0-15,3-2 0 0,6-8 0 0,0 0 16 16,0 0 0-16,0 0 0 0,8-10 0 0,2-7 208 0,1 0 32 16,2-2 16-16,0-4 0 0,1-4-336 0,2 0-80 15,2-3-16-15,4-6 0 0,1 1-32 0,-6 7 0 16,2 1 0-16,3-1 0 0,0 4-128 16,1 1 0-16,-2 1 0 0,-2 5 0 0,-2 6 0 0,-2 1 0 15,-4 4-160-15,0 1 160 16,-3 4-1392-16,0 1-176 0,-8 0-32 0,10 5-13232 0</inkml:trace>
  <inkml:trace contextRef="#ctx0" brushRef="#br0" timeOffset="43930.86">28188 17085 26719 0,'-22'0'1184'0,"11"3"240"0,-3 2-1136 0,-1 0-288 0,-3 4 0 0,-2 2 0 16,-3 4 480-16,2 3 32 0,1 0 16 0,0 1 0 16,1 3 112-16,3 1 32 0,2 1 0 0,2-3 0 15,2 1-448-15,4-2-96 0,2 3 0 0,4-4-128 16,2-1 160-16,3-1-160 0,3-3 128 0,3-3-128 16,3-1 448-16,4-5 16 0,3-1 0 0,1-4 0 15,0-4 0-15,4-1 0 0,1-6 0 0,5-1 0 0,-3 1-160 16,2-3-48-16,-3-1 0 0,1-2 0 15,-5-2-16-15,-3 0-16 0,-4 0 0 0,-3 0 0 0,-2 1-16 16,-2 1 0-16,-6 0 0 0,-2 3 0 0,-2 1-208 0,-2 2 176 16,-1-1-176-16,-3 3 160 15,-3-1-560-15,-1 5-112 0,-2-1-32 0,-3 0-10336 16,1 1-2048-16</inkml:trace>
  <inkml:trace contextRef="#ctx0" brushRef="#br0" timeOffset="44244.05">28945 17029 26719 0,'0'0'2368'0,"0"0"-1888"16,0 0-480-16,0 0 0 0,1 10 656 0,-1 1 48 15,-1 4 0-15,-2 5 0 0,-1 8 368 0,-3 1 80 0,-3 6 0 0,-3 3 16 16,-2 1-432-16,-4 2-96 15,-4 6 0-15,-3-3-16 0,0 3 80 0,-2-2 0 16,-2 2 16-16,1-5 0 0,0 2-400 0,1-6-64 0,3-2-32 0,2-5 0 16,1-3-224-16,3-4 176 0,2-5-176 0,3-4 160 15,2-4-352-15,4-7-80 0,1-2-16 0,3-8 0 32,-1-9-2096-32,2-3-432 0,2-3-64 0</inkml:trace>
  <inkml:trace contextRef="#ctx0" brushRef="#br0" timeOffset="44373.87">28827 16569 35007 0,'-3'-6'3120'0,"-1"-1"-2496"16,-1-2-496-16,-1 4-128 0,2-2 400 0,0 2 64 16,0 1 16-16,4 4 0 0,0 0 240 0,0 0 48 15,0 0 16-15,0 0 0 0,0 0-656 0,0 0-128 16,0 0 0-16,0 0 0 15,8 5-1536-15,0 4-192 0,-2 0-64 0,4 7-13920 0</inkml:trace>
  <inkml:trace contextRef="#ctx0" brushRef="#br0" timeOffset="44661.87">29265 17029 28959 0,'0'0'1280'0,"10"-1"272"0,-1-2-1232 0,3-4-320 0,-1 2 0 0,4 0 0 15,3-4 1120-15,2 1 160 0,0-3 48 16,-1 2 0-16,-2-3-304 0,-1 6-48 0,-4-6-16 0,-2 4 0 16,-2-3-336-16,-4 5-80 15,-4 6-16-15,0 0 0 0,-10-5-64 0,-4 4-16 0,-4 2 0 0,-5 5 0 16,-5 2-448-16,-1 3 0 0,0 2 0 0,1 1 0 16,1 4 0-16,3 5 0 0,4 0 0 0,3-2 0 15,6 5-176-15,4-2 176 0,3-1-160 0,6 2 160 16,3-5-480-16,5 0 0 0,4-1 0 15,5-2 0-15,5 0-1824 0,5-7-352 0</inkml:trace>
  <inkml:trace contextRef="#ctx0" brushRef="#br0" timeOffset="44923.79">29992 17058 24879 0,'0'0'2208'0,"0"0"-1760"15,0-7-448-15,0 7 0 0,0 0 1136 0,-5-5 144 16,5 5 16-16,-8-2 16 0,-2 2-224 0,-1 0-32 16,-3 4-16-16,-4 4 0 0,-4-3-464 0,0 1-112 15,-1 4-16-15,1 1 0 0,-1 1-288 0,3 2-160 16,2-1 160-16,2-2-160 0,2 2 0 0,2 2 0 16,3-4 0-16,4-1 0 0,3 0 0 0,2 0 0 15,5 3 0-15,0-6 0 0,4 1 0 0,3-3 0 16,2-2 0-16,4 1 0 0,4-3-256 0,1-1 48 15,0-1 16-15,-1-1 0 16,1 1-1648-16,0 0-320 0,0-1-64 0</inkml:trace>
  <inkml:trace contextRef="#ctx0" brushRef="#br0" timeOffset="45112.59">30871 16385 31327 0,'0'0'2784'0,"-3"-4"-2224"0,3 4-560 0,-8 0 0 0,-2 2 192 0,-3 5-64 15,-3 4 0-15,-2 3-128 0,-2 4 688 0,-2 4 16 16,-1 4 16-16,2 6 0 0,-1 6-336 0,1 3-64 16,-1 1 0-16,2 2-16 0,-1 1-304 0,1 4 0 15,-2-3 0-15,2 2 0 0,1 3 0 0,0 0 0 16,-3-3-192-16,4 1-10256 15,4-1-2048-15</inkml:trace>
  <inkml:trace contextRef="#ctx0" brushRef="#br0" timeOffset="45886.46">30485 17074 30399 0,'-2'-14'2704'0,"2"7"-2160"16,0 2-544-16,0 1 0 0,0 4 272 0,0 0-48 0,4-5-16 0,2-1 0 15,3 2 240-15,2 2 32 16,3 0 16-16,2 2 0 0,-1-1-112 0,0 0-32 16,0 1 0-16,2 0 0 0,-1-1-352 0,1 2 128 0,1 0-128 0,0 0 0 15,-2 1 0-15,1-2-208 0,-2 0 16 0,3 1 16 16,-3-1-176-16,-1 0-32 0,0 0-16 0,-1 0 0 16,-1-1 64-16,1 1 16 0,-3-2 0 0,0 1 0 15,0 0 320-15,-1 1-144 0,-1-1 144 0,0-3 0 16,1 4 144-16,-9 0 144 0,0 0 32 0,5-3 0 15,-5 3 192-15,0 0 64 0,0 0 0 0,0 0 0 0,0 0-64 16,0 0 0-16,0 0 0 0,0 0 0 0,0 0-128 16,0 0-48-16,0 0 0 0,0 0 0 0,0 0-144 0,0 0-48 15,0 0 0-15,-5 0 0 0,-3 1-144 0,-1 3 192 16,0 1-192-16,0-2 192 0,2 1-192 16,-1 0 160-16,0 2-160 0,2-2 160 0,6-4-160 0,-4 5 0 15,4-5 0-15,-1 9 0 0,3-4 0 0,2 1 0 16,1 0 0-16,3 1 0 0,2-2 0 0,3 1 0 15,1-2 144-15,2 0-144 0,2-3 176 0,2 0-48 16,2 1 0-16,0 0 0 0,-2-4 0 0,3-1-128 16,-1-2 192-16,-2 3-64 0,0-2-128 0,-1-1 160 15,0 0-160-15,0 1 160 0,2-1-160 0,-3-2 0 16,-3 2 0-16,0 3 0 0,0-5 0 0,-2 4 0 0,-2 0 128 16,-2 2-128-16,-1-1 0 0,-8 2 0 15,0 0 0-15,0 0 0 0,0 0-144 0,0 0 144 0,0 0-192 0,0 0 192 16,1 8-128-16,-2 2 128 15,0-2 0-15,-2 2 0 0,-1-2-144 0,-1 2 144 16,-2 3 0-16,-2-2-144 0,0 0 144 0,-1 2 0 16,-1-3 0-16,1 3-128 0,0-4 128 0,3 1 0 15,-4-1 0-15,4 0 0 0,-2-2 0 0,4 2 0 0,1-2 0 16,4-7 0-16,0 0 0 0,0 0 0 0,0 0 0 0,0 0-128 16,6 2 128-16,6-2 0 0,-1-4 0 0,4 1 128 15,2-4-128-15,2-3 144 0,3 0-144 0,-1-1 160 16,5-6 48-16,0-1 16 0,1-2 0 0,4-4 0 15,-1-3 256-15,3-6 48 0,3-3 16 0,1-3 0 16,-1-8-128-16,1-5-32 0,-1-5 0 0,-1-1 0 0,-1 5-48 16,-5 3-16-16,-4 10 0 0,-3 4 0 0,-6 7 48 15,-3 6 0-15,-5 5 0 0,-3 4 0 0,-4 7-160 0,-1 7-16 16,-9 1-16-16,-6 5 0 0,-2 8-176 16,-3 7 0-16,-4 7 0 0,-2 6 0 0,-2 7 0 0,-1-1 0 15,-1 5-128-15,-2-1 128 16,-1 6-1056-16,-1 1-144 15,-3 2-16-15,-17 22-18144 0</inkml:trace>
  <inkml:trace contextRef="#ctx0" brushRef="#br0" timeOffset="47055.12">26977 18510 13823 0,'0'0'1216'0,"10"0"-960"16,-10 0-256-16,0 0 0 0,0 0 2016 0,0 0 352 15,0 0 80-15,0 0 16 0,0 0-64 0,-7 5-16 16,-4 4 0-16,-1 1 0 0,-6 2-976 0,-1 2-208 16,0-2-48-16,-4 6 0 0,1 5-480 0,-3 0-96 15,-2 0-32-15,3 1 0 0,0-3-160 0,5 0-16 16,1-3-16-16,5-2 0 0,4-3-128 0,7-2-32 15,6 1 0-15,5-5 0 0,3 1-64 0,9-6 0 16,3-2-128-16,4-6 192 0,4-4 96 0,1-5 16 16,1-2 0-16,2-1 0 0,-1-1-112 0,-1-1-32 15,-1 0 0-15,-2-2 0 0,-4-2-160 0,-4 2 160 0,-6 2-160 16,-3-3 160-16,-4-1 96 0,-4 4 0 0,-5 1 16 0,-2 2 0 16,-3 2 16-16,-4 3 0 0,-3 1 0 0,-3 6 0 15,-3-2-288-15,1 6 0 0,-1 1 0 0,2 1-144 16,1 1 16-16,4 2 0 0,10-4 0 0,0 0 0 15,0 0-128-15,0 0 0 0,0 0-16 0,0 0 0 16,16 0 16-16,6-4 0 0,5 0 0 0,3 0 0 16,4 0 256-16,3 0-160 0,-1 1 160 0,-1 0-128 15,0 2 128-15,-3 2 0 0,-4 5 0 16,-4 1-128-16,-3 2 128 0,-2 2 0 0,-1 3 0 0,-4 0 0 16,-4-1 0-16,-3 2 0 0,-2 2 0 0,-3-1 0 15,-3 2 0-15,-2 1 0 0,0-1 0 0,-2-2 0 16,-1 1 0-16,1-4 144 0,-1-3-144 0,0 1 0 15,1-5 176-15,5-6-176 0,0 0 160 0,0 0-160 16,0 0 192-16,0 0-48 0,0 0-16 0,6-7 0 0,5-7 80 16,5 0 16-16,3 0 0 0,1-1 0 0,2-3-224 15,2 0 128-15,1 0-128 0,2 2 0 0,1 1 0 0,0-1 0 16,0 5 0-16,-2 3 0 0,0-1 0 16,-4 5 0-16,-2 2 0 0,-5 2 0 0,0 2 0 0,-1 5 0 15,-1-1 0-15,1 1 0 0,-4 3 0 0,0-1-192 16,1 1 192-16,-1-3-160 0,0 1 160 0,3-4 0 15,-2-2 0-15,2-2 0 0,2-1 0 0,4-1 0 16,0-9 0-16,7 3 0 0,-1-8 0 0,4 1 144 16,3-4 0-16,4-3 0 0,2-4-144 0,2-1 0 15,2-2 0-15,2-4 0 0,-5-5 160 0,0-4 0 16,0-8 0-16,-3-3 0 0,3-5-32 0,-1-5 0 0,0-6 0 16,-1 1 0-16,-2 0-128 0,-3 12 192 0,-4 4-192 15,-6 12 192-15,-5 4-192 0,0 11 0 0,-6 8 0 0,-4 7 0 16,-6 1 0-16,-1 9 0 0,-11 10 0 0,-6 9 0 15,-3 7 0-15,-3 8-224 0,-3 5 80 0,1 8 16 16,0 7 128-16,-3 4-128 0,-3 4 128 0,3-1-128 16,3 4 128-16,3-4 0 0,4 3 0 0,4-8 0 15,2-5 0-15,5-6-160 0,3-1 160 0,3-6 0 16,2-5-144-16,4-7 144 0,3 0 0 0,2-7-144 16,2-6 144-16,3-4 0 0,5-8 0 0,4-2-128 15,3-8 128-15,4 0 0 0,0-4 0 0,2-2 0 16,1-3 0-16,-1 0 0 0,2-1 0 0,-1 1 0 15,-4 2 0-15,-2 3 0 0,-4-1 0 0,-3 1 0 16,-1 5 0-16,-5-1 0 0,-1 4 0 0,-5 1 0 16,-9 4 0-16,0 0 0 0,0 0 0 0,0 0 0 0,0 0 0 0,3 11 0 15,-3 1 0-15,0 2 0 0,-2-2 0 0,2 4 0 16,0-1 0-16,2 1-128 0,0 0 128 0,2 1 0 16,1 1 0-16,0 0-128 0,1 1 128 0,2-2 0 15,-1 0 0-15,4 2 0 0,1-1 0 0,1 0 0 16,-2-3 0-16,5 3 0 0,1-4 0 0,1-3 0 15,-1 0 0-15,1-6 0 0,-1 0-192 0,0-1-96 16,-1-3-32-16,0-6 0 16,-4-3-1808-16,-3-2-368 0,-2 2-80 0,-7-7-16 0</inkml:trace>
  <inkml:trace contextRef="#ctx0" brushRef="#br0" timeOffset="47212.91">28448 18223 38703 0,'0'0'3440'0,"9"-13"-2752"0,1 0-560 0,5 3-128 16,5-1 128-16,8 4-128 0,5 0 192 0,9 2-64 16,7-2 256-16,8 0 32 0,9 0 16 0,0 1 0 15,-1-4-128-15,0 2-32 0,-2-1 0 0,0 4 0 16,-2 1-272-16,-3 1 0 0,-3 1-176 16,-6 1 176-16,-4 1-3200 15,-8 0-512-15,5-1-128 0,-13-2 0 0</inkml:trace>
  <inkml:trace contextRef="#ctx0" brushRef="#br0" timeOffset="48234.48">27154 19269 25279 0,'0'0'1120'0,"0"0"224"0,0 0-1072 15,0 0-272-15,0 0 0 0,0 0 0 0,5-8 1184 0,-5 8 176 16,0 0 48-16,0 0 0 0,13 5-240 0,-1 3-32 16,0-3-16-16,2 6 0 0,2 1-480 0,2 3-80 15,0 3-32-15,1 0 0 0,1-1-208 0,2 1-64 16,-2-1 0-16,2 1 0 0,-4-2-128 0,-1-1-128 16,-3-2 144-16,3-1-144 0,-3-2 0 0,-3-4 0 15,-11-6 0-15,12 6 0 16,-2 1-544-16,-10-7-208 0,10 1-32 0,-10-1-16 15,13-1-2432-15,-2-2-480 0</inkml:trace>
  <inkml:trace contextRef="#ctx0" brushRef="#br0" timeOffset="48451.07">27672 19045 28559 0,'0'0'2544'0,"-9"-2"-2032"0,1-1-512 0,-3 3 0 16,0 1 704-16,-2 3 32 0,-1 1 16 0,-1 7 0 15,-1-2 400-15,-2 4 96 0,0 5 16 0,-1 2 0 16,0 6-496-16,0-1-112 0,1 0-16 0,1 1 0 16,1 3-208-16,-1 0-48 0,3-5-16 0,0 3 0 15,0-3-176-15,3 0-48 0,0-1 0 0,0-3 0 0,1 0-144 0,3-2 0 16,0-1 0-16,3-4-176 16,2-2-1136-16,2-3-224 0,0-9-64 0,0 0-14464 15</inkml:trace>
  <inkml:trace contextRef="#ctx0" brushRef="#br0" timeOffset="48630.51">27930 19452 18431 0,'0'0'816'0,"-6"6"160"0,-3 7-784 0,-1-2-192 16,-3 1 0-16,2 4 0 0,-6 2 3136 0,1 1 576 15,-1 2 112-15,1-1 16 0,-1 0-2400 0,2 3-480 16,0-3-112-16,3-1-16 0,1-1-512 0,2-2-128 0,3-3 0 0,3 0-16 15,3-1-336-15,4-5-64 0,-4-7-16 0,11 8-10256 16,5-3-2064-16</inkml:trace>
  <inkml:trace contextRef="#ctx0" brushRef="#br0" timeOffset="48995.31">28947 19046 18431 0,'-10'-6'816'0,"10"6"160"16,-6-6-784-16,6 6-192 0,0 0 0 0,0 0 0 0,-9 6 2112 0,5 0 384 16,-1 7 80-16,2-1 16 0,2 2-992 0,2 3-208 15,2 4-48-15,3 4 0 0,2-1-352 0,2 0-80 16,2 2-16-16,0-2 0 0,2 4-288 0,0-4-64 16,-1 0-16-16,1 0 0 0,-1-2-288 0,-1-3-64 15,0 0-16-15,-2-1 0 0,-2-2-160 0,-2 1 0 16,-1-3 0-16,-1-5 0 15,-4-9-1264-15,0 0-272 0,0 0-64 0,0 0-8784 16,0 0-1760-16</inkml:trace>
  <inkml:trace contextRef="#ctx0" brushRef="#br0" timeOffset="49194.6">29235 19115 27007 0,'0'0'1200'0,"0"0"240"0,-3-11-1152 0,3 11-288 0,0 0 0 0,0 0 0 16,-10-3 1104-16,-3 3 176 0,-1 1 16 0,-2 6 16 15,-2 7 16-15,-1 2 0 0,-4 3 0 0,-1 4 0 16,1 4-560-16,-1-1-96 0,0 5-32 0,2 0 0 16,-2-5-224-16,1 2-48 0,0 3-16 0,1-5 0 15,1 2-224-15,2-4-128 0,1 1 128 0,1 1-128 16,1-3-144-16,4-2-112 0,4-5 0 0,3-2-16 16,2-1-2016-16,3-6-400 0,0-7-64 0</inkml:trace>
  <inkml:trace contextRef="#ctx0" brushRef="#br0" timeOffset="49507.99">29268 19404 17503 0,'0'0'768'0,"0"0"176"0,0 0-752 0,0 0-192 16,0 0 0-16,9-3 0 0,-1-2 2880 0,3 2 560 15,-1 2 96-15,1 2 32 0,2 1-1728 0,-2 3-352 16,0-1-64-16,-4 1-16 0,-7-5-480 0,7 12-96 15,-5 4-32-15,-3 0 0 0,-3 1-272 0,-5 3-48 16,-6 4-16-16,-4 0 0 0,-5 2 48 0,-1-5 0 0,0 3 0 0,1-2 0 16,-2-3-64-16,7 0 0 0,4-2 0 0,6-5 0 15,3 2-144-15,5-2-48 0,1-12 0 0,11 9 0 16,3-2 32-16,6-4 0 0,6-3 0 0,6-4 0 16,4-4-32-16,3 1-16 0,0-3 0 0,-1 0 0 15,-1-4-240-15,-3 0-128 0,-4-2 128 0,-4 1-208 31,-3 2-1264-31,-1-1-256 0,-1-3-64 0,-2 1-10704 0,-1 0-2160 0</inkml:trace>
  <inkml:trace contextRef="#ctx0" brushRef="#br0" timeOffset="50056.17">30787 18909 28559 0,'0'0'1264'0,"0"0"272"0,0 0-1232 0,0 0-304 15,0 0 0-15,-12 8 0 0,2-1 704 0,-3 7 96 16,-2 3 16-16,-3 3 0 0,-2 6 192 0,0 4 32 15,-1 3 16-15,0 4 0 0,0 4-224 0,-2 2-32 16,2-5-16-16,0-1 0 0,1 0-208 0,1-4-32 0,0-4-16 0,2-1 0 16,5-3-320-16,0-2-64 0,1-2-16 0,2-7 0 15,1-7-128-15,8-7 0 0,0 0 0 0,0 0 0 16,0 0 0-16,0 0 0 0,0 0 128 0,9-14-128 16,3-1 0-16,0 1 128 0,1-2-128 0,1-1 0 15,3-3 0-15,0-6 0 0,1 0 0 0,0-5 0 16,0-1 0-16,3-3 128 0,4-6-128 0,1-1 0 15,4-1 176-15,0 3-48 0,3 1-128 0,1 3 192 16,2 3-16-16,2 3-16 0,2 7 0 0,-4 5 0 16,-4 0-32-16,-1 6 0 0,-5 2 0 0,-3 1 0 15,-4 4 112-15,-5 2 16 0,-4 3 0 0,-10 0 0 16,0 0-256-16,0 0 0 0,-2 11 0 0,-4 2-160 16,-7 2 160-16,-4-1 0 0,-2-1 0 0,-5 1 0 0,-3 0 0 15,-3 1 0-15,-1-1 128 0,2-4-128 0,1 2 0 16,2-3 0-16,-1 1 0 0,3-4 0 0,1 3 0 15,4-6 0-15,2-1 0 0,6-2 0 16,11 0-576-16,0 0-192 0,-5-7-48 0,6-3 0 16,4 3-2304-16,9-4-464 0,11-10-80 0,1 2-32 15</inkml:trace>
  <inkml:trace contextRef="#ctx0" brushRef="#br0" timeOffset="50256.96">31702 18408 26719 0,'6'-14'1184'0,"-6"14"240"0,5-7-1136 0,-5 7-288 15,0 0 0-15,0 0 0 0,0 0 1072 0,-6 11 144 0,-3 1 48 0,0 3 0 16,-6 3-48-16,-2 3-16 0,-3 6 0 0,-2 3 0 16,0-2-416-16,-3 5-80 0,0 2 0 0,1 2-16 15,-2-2-464-15,2 1-96 0,0-1 0 0,2 1-128 16,5-2 0-16,-1-1 0 0,3-1 0 0,3 0 0 31,3-3-1232-31,4-5-368 0,3 0-64 0,3-3-8720 0,0-9-1760 0</inkml:trace>
  <inkml:trace contextRef="#ctx0" brushRef="#br0" timeOffset="50957.05">31862 18860 29599 0,'6'-11'1312'0,"-6"11"272"0,0 0-1264 0,0 0-320 15,0 0 0-15,-5-7 0 0,-5 2 832 0,-4 2 96 16,-4 3 32-16,-2 0 0 0,-4 1-128 0,-2 4-32 16,0 6 0-16,0 0 0 0,1 1-224 0,2 1-64 15,1 3 0-15,6-2 0 0,3 4-288 0,7-5-64 16,3 1-16-16,6-1 0 0,1 0 48 0,5-5 0 15,3-2 0-15,5 2 0 0,2-5 160 0,2-1 32 0,4-5 16 16,0 1 0-16,2-4-144 0,-1-1-48 16,0 0 0-16,-2-4 0 0,-5 1-80 0,1-2 0 0,-2-5-128 0,-3 3 192 15,-1 1-192-15,-2 3 176 0,-5-3-176 0,-1 5 160 16,-6 8-160-16,0 0 160 0,0 0-160 0,0 0 160 16,-7-6-160-16,-2 6 0 0,-2 6 0 0,-1 1 0 15,5 2 0-15,-1 0 0 0,1 3 0 0,1 0 0 16,4 0 0-16,2 0 0 0,0-12 0 0,4 9 0 15,1 2 0-15,4-4 0 0,3-2 0 0,5-2 0 16,2 0 0-16,4-3 0 0,2-3 0 0,1 1 0 16,-2-3 0-16,0 0 0 0,0 1 176 0,-1-5-176 15,-1 1 160-15,-3-1-160 0,-3 3 160 0,-2 4-160 16,-1-2 128-16,-3 1-128 0,-10 3 0 0,0 0 0 16,0 0 0-16,8 7 0 0,-8-7 0 0,5 8 0 15,-5-8 0-15,1 14 0 0,-1-1 0 0,1 1 0 16,-1-2 0-16,3-1 0 0,-1 0 0 0,4-3 0 15,-1 2 0-15,1-3 0 0,2-1 0 0,2 2 0 0,1-5 0 0,-2-1 0 16,3-2 0-16,3 0 0 0,3 0 0 0,1-2 0 16,0-1 0-16,1-5 144 0,0 2 48 0,16-10 16 15,-7 0 0-15,-3-2 0 0,-3-1 32 0,-3 0 0 16,-1 0 0-16,-1 0 0 0,-3 1-96 0,-1 0-16 16,-3 0 0-16,0 4 0 0,-4 2-128 0,1 2 128 15,-1-3-128-15,0 5 128 0,-7 8-128 0,4-9 0 16,-4 9 144-16,3-6-144 0,-3 6 0 0,0 0 0 15,0 0 0-15,0 0 0 0,-3-10 0 0,3 10 0 16,0 0 0-16,0 0-128 0,0 0 128 0,-11 1 0 0,0 4 0 16,0 0 0-16,-1 7 0 0,1-1 0 0,-2 3 0 0,2 4-128 15,-1 2 128-15,3 3 0 0,2 4 0 0,3-2 0 16,1 4 0-16,3 3 0 0,2-4 0 16,0 3 0-16,3-2-320 0,-1-4 32 0,2-2 0 0</inkml:trace>
  <inkml:trace contextRef="#ctx0" brushRef="#br0" timeOffset="52586.92">20746 16261 24879 0,'-19'9'1088'0,"8"-4"256"0,-1 2-1088 0,1-1-256 0,2-3 0 0,0-1 0 16,9-2 224-16,0 0-16 0,-9 2 0 0,9-2 0 16,0 0 48-16,0 0 0 0,0 0 0 0,0 0 0 15,0 0-64-15,0 0 0 0,0 0 0 0,5-8 0 16,1-1 0-16,2 1 0 0,0-3 0 0,6-1 0 15,0 2 352-15,3-4 64 0,2-2 16 0,4-3 0 16,3-3-176-16,3-6-16 0,4 1-16 0,3-4 0 16,1-1-16-16,-1-2 0 0,1-2 0 0,-1-3 0 0,-1-6 112 0,4-4 0 15,0-6 16-15,0-1 0 0,2-4 16 0,2-1 0 16,0-6 0-16,2 1 0 0,1 1-240 0,-2-2-48 16,-2 0-16-16,-2 1 0 0,-5-4-16 0,-2 3 0 15,-1 1 0-15,0 2 0 0,-3-2-32 0,-2 0 0 16,-2-2 0-16,-2 2 0 0,-4 2 16 0,-2 3 0 15,-3-3 0-15,-2 3 0 0,-2-2-80 0,-1 2-128 16,0 0 176-16,-4 0-176 0,-2 0 160 0,1 0-160 16,-2 6 128-16,-2 3-128 0,-2 0 0 0,-2 4 128 15,-1-2-128-15,-3 2 0 0,-2 3 144 0,-1-2-144 16,-3 0 160-16,-3 0-160 0,-2-1 208 0,-1 3-48 16,-2-2-16-16,-1 3 0 0,-2-1-16 0,-1 5 0 0,0 0 0 0,-1 3 0 15,0 2 32-15,-2 3 0 0,-4-1 0 16,0 2 0-16,0 1 16 0,-1 3 0 0,-2-1 0 0,3 4 0 15,0 5-16-15,2 0 0 0,3 1 0 16,2 2 0-16,0-2-160 0,1 5 0 0,-1 2 144 0,4-1-144 16,2 3 0-16,3 1 0 0,0 2 0 0,3-1 0 15,1 0-256-15,3 2 48 0,1-1 0 0,3 1 0 32,0 0-416-32,2-3-80 0,4 8 0 0,0 0-16 15,0-7-1552-15,0 7-304 0,4-11-64 0,-2 4-12704 0</inkml:trace>
  <inkml:trace contextRef="#ctx0" brushRef="#br0" timeOffset="52977.54">20693 13034 17503 0,'-9'13'1552'0,"-1"2"-1232"15,-1 3-320-15,4-2 0 0,0 0 1824 0,4-1 304 16,-1 4 64-16,4-5 16 0,0-4-1600 0,0-10-320 16,0 0-64-16,10 8-16 0,1-7 608 0,1-3 112 15,3-10 32-15,2-4 0 0,3-2-224 0,3-4-32 16,2-8-16-16,4-3 0 0,5-5-240 0,-1-3-64 0,2-4 0 16,3 2 0-16,-3-5 16 0,-1-2 0 15,-1-4 0-15,-2-1 0 0,-1-1-144 0,1-1-16 0,0 0-16 16,1 1 0-16,1 2-80 0,-2 5-16 0,-3 7 0 15,-3 6 0-15,0 7 240 0,0 6 32 0,-1 4 16 0,-3 5 0 16,0 1-208-16,-4 8-32 0,0 3-16 0,-2 7 0 16,1 10-160-16,-5 4 0 0,2 3 144 0,1 10-144 15,0 4 0-15,3 8 0 0,-1 3 0 0,-1 5 0 16,-1 2 0-16,1 0-160 0,2-1 160 0,-1-2 0 31,3-5-512-31,3 0 0 0,1-6 0 0,1 0-10496 0,3-1-2080 0</inkml:trace>
  <inkml:trace contextRef="#ctx0" brushRef="#br0" timeOffset="54469.16">20756 13164 13823 0,'0'0'1216'0,"0"0"-960"16,0 0-256-16,1 7 0 0,-1-7 448 0,3 12 64 15,0-3 0-15,-2 2 0 0,3 2-512 0,-2-4 0 16,1 2 0-16,-1 2 0 0,2-3 192 0,-1 2-64 16,2-1-128-16,-1 2 192 0,1-1 448 0,1 2 64 15,0-3 32-15,1 3 0 0,-1 1 192 0,-1-2 32 16,0-3 16-16,-1 1 0 0,0-2 80 0,0 0 16 16,-4-9 0-16,0 0 0 0,3 8-112 0,-3-8 0 15,2 9-16-15,-2-9 0 0,0 0 16 0,0 0 0 16,-3 5 0-16,-1 1 0 0,4-6-64 0,0 0 0 15,-6 4 0-15,0-4 0 0,1 0-160 0,-2-4-32 16,1 0-16-16,-1 0 0 0,1-5-16 0,-1 1 0 0,-2-4 0 0,0-1 0 16,-1-3-112-16,-2-3-32 0,-1-4 0 0,-2 0 0 15,-3-5-128-15,1 0-16 0,-1-4-16 0,0 1 0 16,0-1-112-16,2-3 0 0,-1 0-16 0,3-1 0 16,-4-1-64-16,2 2-16 0,-1-2 0 0,1 1 0 15,-1-2-160-15,2 8 160 0,0 1-160 0,-1 3 160 16,4 1 0-16,0 3 0 0,2 2 0 0,0 1 0 15,0 0-160-15,0 2 192 0,1 1-192 0,1-1 192 16,2 7-192-16,1 1 0 0,1 3 0 0,0-2 0 0,2 3 0 0,2 5 0 16,0 0 0-16,0 0 0 0,1-5 0 0,4 0 0 15,2 2 0-15,2 1 0 0,4 0-144 0,0 1 144 16,2-1 0-16,2-1 0 0,0 6 0 0,2-3 0 16,2-2 0-16,-1 1 0 0,2-2 0 0,1 2 0 15,1 0 0-15,2-2 0 0,5 0 0 0,2-3 0 16,1 0 176-16,4 0-176 0,3-7 272 0,2 2-48 15,3-3-16-15,0-2 0 0,3-1 0 16,2-1 0-16,0-1 0 0,3 0 0 0,-5 0-208 0,2 0 176 16,0 1-176-16,-2 1 160 0,-2 1-32 0,-2 0 0 15,-4 4 0-15,-5 2 0 0,-3-1-128 0,-3 4 192 16,-4-1-192-16,-4 3 192 0,-4 1-192 0,-2 0 0 16,-3-1 0-16,-3 3 0 0,-2 1-208 0,-8 1-80 15,0 0-16-15,0 0 0 16,0 0-2016-16,0 0-416 0,0 0-80 0</inkml:trace>
  <inkml:trace contextRef="#ctx0" brushRef="#br0" timeOffset="55299.33">22218 13400 13823 0,'0'0'608'16,"0"0"128"-16,-10-2-592 0,10 2-144 0,-8 2 0 0,2 5 0 0,-1 2 3920 16,2 6 752-16,-1 3 160 0,3 2 32 0,-2 7-3408 0,3 2-688 15,1 3-128-15,1-4-16 0,-2 2-320 0,1-1-64 16,0-3-16-16,-2 0 0 0,3-1 64 0,-1-5 16 16,0-4 0-16,1 0 0 0,0-5 112 0,0-11 32 15,0 0 0-15,0 0 0 0,-3 8 192 0,3-8 64 16,0 0 0-16,0 0 0 0,3-8-32 0,-1-6 0 15,5-5 0-15,-1-4 0 0,-1-2-352 0,1-1-64 0,3-3 0 16,-1 0-16-16,-2 0-112 0,3-4-128 0,-2-3 176 16,1 2-176-16,3 1 128 0,0 0-128 0,0 0 0 0,2 2 0 15,0 1 0-15,0 5 0 0,-1 1 0 0,1 6 0 16,0 6 0-16,-2 2 0 0,-2 6 0 0,-9 4 0 16,0 0 0-16,8 9 0 0,-3 6 0 0,-4 4 0 15,-1 4 0-15,-4 4 0 0,-3-2 0 0,-2 3 0 16,-3-1 0-16,0 1 0 0,-2 1 0 0,0-5-144 15,-2 0 144-15,-1 0 0 0,0-5 0 0,2-6 128 16,1-1-128-16,1-1 128 0,2-3-128 0,0 0 128 16,3-1-128-16,8-7 0 0,0 0 0 0,0 0-128 15,0 0-1840 1,0 0-352-16,0 0-80 0,3-14-14416 0</inkml:trace>
  <inkml:trace contextRef="#ctx0" brushRef="#br0" timeOffset="55626.23">22653 13199 28559 0,'0'0'1264'0,"-8"-5"272"0,2-2-1232 0,6 7-304 16,0 0 0-16,0 0 0 0,-9 4 1200 0,0 3 176 16,0 2 32-16,1 6 16 0,0 3-672 0,1 4-144 15,-3 2-32-15,2 1 0 0,-3 5-192 0,1-4-64 16,-2 2 0-16,1-4 0 0,-1 2 32 0,2-2 0 15,1-2 0-15,2-2 0 0,0-4-96 0,4-2 0 16,-1 0-16-16,1-6 0 0,3-8 80 0,0 0 32 0,0 0 0 0,0 0 0 16,10-4 144-16,2-5 16 15,1-1 16-15,2-6 0 0,0-2-176 0,2-1-32 0,-5 0-16 0,2-3 0 16,0-5-160-16,0 4-16 16,-1-3-128-16,0 0 192 0,-2 0-192 0,2 2 0 0,-2 2 0 0,-1 3 0 15,-2 2-160-15,0 3-32 0,-1 5 0 0,-2 1 0 31,-5 8-208-31,0 0-48 0,0 0-16 0,0 0 0 16,0 0-1680-16,0 0-336 0,0 0-64 0,0 0-13248 0</inkml:trace>
  <inkml:trace contextRef="#ctx0" brushRef="#br0" timeOffset="55929.41">22935 13185 24879 0,'-9'-7'2208'0,"9"7"-1760"0,-9-4-448 0,0 3 0 0,2 2 2192 0,-1 4 368 16,-5-1 64-16,2 4 0 16,-1 4-1520-16,2 4-304 0,0 3-64 0,1 0-16 0,3-2-480 0,-1 1-112 15,2 3 0-15,2-4-128 0,0-3 0 0,3 2 0 16,3-5 0-16,0 0 0 0,-3-11 192 0,7 12-192 16,-7-12 192-16,12 5-192 0,1-1 448 0,2-3-32 15,-1-3 0-15,3-2 0 0,-2-5 80 0,2 0 16 16,-2-2 0-16,0 0 0 0,-2-1-128 0,-2-1-32 15,-1-2 0-15,-2 1 0 0,-2-2-144 0,-3 1-16 16,-6 1-16-16,2 0 0 0,-3 0-48 0,-1 0 0 16,-2-1 0-16,0 2 0 0,0 3-128 0,-1 0-256 0,0 6 64 15,8 4 16 1,-11-4-1632-16,2 2-336 0,9 2-64 0,0 0-9136 0,0 0-1840 16</inkml:trace>
  <inkml:trace contextRef="#ctx0" brushRef="#br0" timeOffset="56149.97">23229 13152 32415 0,'-9'11'1440'0,"2"-4"288"0,-2 6-1376 0,0 2-352 0,-2 4 0 0,0 2 0 16,-1 3 560-16,-1 2 32 0,1-1 16 0,-1 3 0 16,0-2 32-16,1 2 0 0,-1-5 0 0,0 0 0 15,-3 1-448-15,0-2-192 0,1-4 160 0,0-1-160 16,0-3 176-16,1-4-176 0,2 2 192 0,3-6-192 0,9-6 0 15,0 0 0-15,-9 4 0 0,9-4 0 16,0 0-512-16,0 0-144 0,-2-10-48 0,2-2 0 16,1 4-2688-16,3-5-560 0</inkml:trace>
  <inkml:trace contextRef="#ctx0" brushRef="#br0" timeOffset="56330.66">23155 12722 20271 0,'-15'-14'1792'0,"7"6"-1424"16,2 3-368-16,6 5 0 0,0 0 3952 0,0 0 720 15,0 0 128-15,0 0 48 0,0 0-3616 0,0 0-720 0,8-7-128 0,4 5-48 16,-1 2-336-16,1 4-320 0,-3 1 64 0,1 0 16 31,-3-3-2112-31,4 4-416 0,-1 1-96 0</inkml:trace>
  <inkml:trace contextRef="#ctx0" brushRef="#br0" timeOffset="56827.9">23400 13099 14735 0,'0'0'1312'16,"0"0"-1056"-16,-6 3-256 0,6-3 0 0,-10 3 2672 0,3 1 464 16,2 1 112-16,3 0 16 0,2-5-1664 0,0 0-320 15,0 11-64-15,2-4 0 0,-2-7-464 0,0 0-96 16,12 5-16-16,-1-1 0 0,2-1 32 0,1-2 0 0,0-2 0 0,1-1 0 16,2 1-224-16,0-3-32 0,1-2-16 0,-1 1 0 15,-2 0-208-15,-4-3-32 0,-2 2-16 0,-9 6 0 16,5-12 80-16,-3 3 16 0,-4-2 0 0,-2 5 0 15,4 6 256-15,-12-7 48 0,-5 2 16 0,-1 4 0 16,-1 2-224-16,0 3-32 0,0 2-16 0,0 1 0 16,-1 2-288-16,2 1 128 0,3 2-128 0,3 2 0 15,2 3 0-15,3-3 0 0,0 0 0 0,3 1 0 16,4 2 0-16,2-3-224 0,3-4 32 0,2 1 16 31,4 1-1632-31,0-5-336 0,2 1-64 0,1-3-13744 0</inkml:trace>
  <inkml:trace contextRef="#ctx0" brushRef="#br0" timeOffset="57065.47">23759 13164 18431 0,'0'0'1632'0,"0"0"-1312"0,0 0-320 0,-9-3 0 0,9 3 2640 0,-8 0 464 16,0 5 96-16,0 2 0 0,-3-1-1776 0,-1 0-352 15,-1 6-80-15,0-2-16 0,1 2-320 0,0-1-64 16,1-1-16-16,2 2 0 0,2-2-128 0,1 4-16 15,1 0-16-15,4 0 0 0,2-3-224 0,4 1-32 16,1 0-16-16,3-2 0 0,1 1-144 0,3-5 0 16,1 2 0-16,1-3-176 15,2-4-368-15,1-1-80 0,0-1-16 0,-2-3 0 16,-1-4-1968-16,-1 3-400 0,3-1-64 0,-3-3-5456 16,-1 3-1088-16</inkml:trace>
  <inkml:trace contextRef="#ctx0" brushRef="#br0" timeOffset="57288.17">24282 12593 11055 0,'-7'-13'480'0,"7"13"112"0,0 0-464 0,-11 0-128 0,3 3 0 0,-1 5 0 16,-1-1 5232-16,-2 10 1024 0,-3 6 208 0,0 3 32 15,1-2-4752-15,-4 8-944 0,1 5-192 0,2 4-32 16,-1 2-336-16,-1-1-64 0,-1 1-16 0,2-1 0 15,0 3-160-15,2-2 160 0,2-5-160 0,0 0 160 16,3-5-160-16,-1-1 0 0,3-7-192 0,0 3 192 16,1-2-1648-16,2-5-208 0,3-5-32 15,-3-4-7936-15,4-12-1584 0</inkml:trace>
  <inkml:trace contextRef="#ctx0" brushRef="#br0" timeOffset="57602.28">23996 13113 30399 0,'0'0'1344'0,"2"-8"288"0,-2 8-1312 0,6-7-320 16,3 3 0-16,-9 4 0 0,13-1 768 0,1 1 96 16,-1 1 16-16,5 0 0 0,0 2-592 0,-1-1-112 15,-2 0-32-15,0 1 0 16,-1 0-768-16,0-2-144 0,-2-1-48 0,-12 0 0 16,10 1-816-16,-10-1-160 0,0 0-48 0,0 0 0 15,0 0 512-15,0 0 112 0,-8 8 0 0,-1 4 16 0,-2 2 1472 0,-1-3 304 0,2 2 48 0,1 2 16 16,0 1 128-16,2 0 16 0,-1-1 16 0,3-4 0 15,2 2 176-15,1 2 48 0,1-2 0 0,-2 1 0 16,3-3 0-16,0 2 16 0,0-13 0 0,0 10 0 16,0-10-240-16,-2 13-48 0,2-13-16 0,-7 10 0 15,-2 0-352-15,3 1-64 0,-2-5 0 0,1-1-16 16,7-5-160-16,-10 8-16 0,1-3-128 0,1-1 192 16,8-4-368-16,-9 1-80 0,9-1 0 0,0 0-16 31,0 0-2368-31,0 0-480 0,-10-5-80 0,10 5-32 0</inkml:trace>
  <inkml:trace contextRef="#ctx0" brushRef="#br0" timeOffset="58052.68">24404 13194 26031 0,'0'0'1152'0,"0"0"240"0,-2 8-1120 0,-2 0-272 15,4-8 0-15,-10 9 0 0,-3 4 512 0,3-2 32 16,0 0 16-16,0-1 0 0,-2 0-128 0,1 3-32 15,-2 0 0-15,2-3 0 0,-1-2 80 0,2 1 16 16,0-4 0-16,2 2 0 0,8-7 144 0,0 0 48 16,0 0 0-16,0 0 0 0,0 0-320 0,0 0-64 15,0 0-16-15,0 0 0 0,13 0-32 0,2-1 0 16,3-3 0-16,0 0 0 0,-2-2-256 0,2-3 160 0,0 1-160 16,0 1 128-16,-2-3-128 0,-1-3 160 0,-1 0-160 0,-1 3 160 15,-1 1 96-15,-2 2 32 0,-1 1 0 0,-2 0 0 16,-7 6 96-16,0 0 32 0,0 0 0 0,0 0 0 15,0 0-160-15,0 0-16 0,0 0-16 0,1 10 0 16,-1-10-96-16,-2 14-128 0,-1-4 176 0,0 3-176 16,0 1 128-16,2-2-128 0,1-12 0 0,1 11 0 15,2-1 128-15,-3-10-128 0,5 7 192 0,1 0-192 16,-6-7 304-16,11 5-48 0,0 0-16 0,0-5 0 16,2 0 144-16,-1 0 48 0,2-1 0 0,2-1 0 15,-1-1-48-15,0-1 0 0,-1 3 0 0,-1 0 0 16,-3 1-64-16,-10 0-32 0,10 3 0 0,-2 5 0 15,-8-8-96-15,5 14 0 0,-2 0-16 0,-5 4 0 16,-2-2-176-16,-2 0 128 0,-3-1-128 0,-1 3 128 0,-3 2-128 16,-1 0-176-16,-1 2 48 0,0 0-13440 15,-2 3-2672-15</inkml:trace>
  <inkml:trace contextRef="#ctx0" brushRef="#br0" timeOffset="58643.02">22348 14144 22111 0,'0'0'976'0,"-8"-1"208"0,-1-3-944 0,1 1-240 0,0 1 0 0,0 3 0 0,-1 3 1792 0,0 3 320 15,-2-2 64-15,-2 6 16 0,0-2-1296 0,2 5-272 16,-1 0-48-16,2-2-16 0,1 2-320 0,0-182-64 15,2 364-16-15,2-184 0 0,1-1 32 0,4-11 16 16,0 0 0-16,0 0 0 0,6 15 48 0,3-2 16 16,3-8 0-16,3-2 0 0,3-6 64 0,2-1 16 15,2-3 0-15,1-1 0 0,1-5-16 0,-3 3 0 16,2-3 0-16,-3-1 0 0,-2-1-144 0,-4 0-16 0,-5 1-16 16,-4 0 0-16,-1 0 112 0,-5 3 32 0,-4-2 0 15,-3 0 0-15,-2 3 128 0,-3 4 16 0,-1 3 16 16,-1-1 0-16,-2-1-464 0,1 4 128 0,-1 2-128 15,3 3 0 1,2-3-368-16,2 2-112 0,-1-2-32 0,11-1 0 16,0 0-2096-16,0 0-416 0,0 0-96 0,0 0-6352 0,0 0-1280 0</inkml:trace>
  <inkml:trace contextRef="#ctx0" brushRef="#br0" timeOffset="58946.74">22546 14061 2751 0,'13'2'256'0,"-13"-2"-256"0,10 2 0 0,-10-2 0 15,7 10 4784-15,-1 0 912 0,-4 2 176 0,-3 3 32 16,-2 2-3536-16,-1 0-704 0,1 2-128 0,-2 1-48 15,-2-3-592-15,1 1-128 0,-1-1-32 0,2-2 0 16,0-4-32-16,0 2-16 0,1-2 0 0,4-11 0 16,-5 11 80-16,2-1 0 0,3-10 16 0,0 0 0 15,0 0-256-15,0 0-48 0,0 0-16 0,0 0 0 16,12-8-80-16,1-1-32 0,-2-1 0 0,3 1 0 0,-2-2-80 0,1-1-16 16,-2-3 0-16,0 1 0 0,2 3-256 0,-3 1 128 15,3-2-128-15,-3 6 0 0,-2-2 0 16,-8 8 0-16,0 0 0 0,0 0 0 0,0 0 0 0,0 0 0 15,7 12 0-15,-2 0 0 0,-2 2 0 0,-2 4 0 16,-1 2 0-16,0-1 0 0,-1-1 0 0,0 1 0 16,1 2 0-16,0-2-144 0,0-4 16 0,2-4 0 15,1 2 0-15,1-1 0 16,-4-12-448-16,0 0-96 0,10 3-16 0,-10-3 0 16,14 0-2624-16,0-2-528 0</inkml:trace>
  <inkml:trace contextRef="#ctx0" brushRef="#br0" timeOffset="59156.62">23291 13637 39567 0,'-10'9'1744'0,"5"-3"368"0,-1 7-1680 16,0 2-432-16,-3 4 0 0,2 4 0 0,-1 6 256 0,2 2-16 0,-1 5-16 0,2 4 0 15,1-1-64-15,3-1-16 0,1 2 0 0,1-3 0 16,1 3-144-16,0-3-144 0,1-5 144 0,-1 1-208 16,2-2-1200-1,-1-2-256-15,-1-3-32 0,-2 1-9264 0,-1-5-1856 0</inkml:trace>
  <inkml:trace contextRef="#ctx0" brushRef="#br0" timeOffset="59306.8">23026 14076 21183 0,'-2'-19'944'0,"6"8"192"0,2 2-912 0,5-1-224 16,5 2 0-16,3 1 0 0,1 3 3520 0,6 1 640 16,-4 3 144-16,5-1 32 0,1 0-3440 0,4 1-672 15,2 2-224-15,2 5 128 0,-1 3-320 0,-3-1-48 16,-1 1-16-16,-5 3-15920 0</inkml:trace>
  <inkml:trace contextRef="#ctx0" brushRef="#br0" timeOffset="59916.16">21964 14746 23951 0,'-17'-6'2128'0,"8"5"-1696"0,0-2-432 0,2 4 0 15,7-1 2208-15,-9 7 352 0,3 4 80 0,0 2 16 16,1 2-1664-16,2 8-336 0,-1 0-64 0,2 5-16 16,1-1-256-16,2 3-48 0,2-2-16 0,1 3 0 15,1 0-256-15,1-4 128 0,-1 1-128 0,2-3 0 16,-1 2 128-16,0-5-128 0,1-3 0 0,-1-3 0 15,2 3 0-15,-1-2 0 0,1-1 0 0,-2-3 0 16,-6-13-160-16,11 5-32 0,-4-1-16 0,1-1 0 31,-8-3-608-31,11-2-112 0,-1-1-32 0,-1 0 0 0,-1-3-1824 16,-2-2-368-16,-2-2-80 0</inkml:trace>
  <inkml:trace contextRef="#ctx0" brushRef="#br0" timeOffset="60080.81">21809 15050 29487 0,'0'0'2624'0,"0"0"-2112"16,10-5-512-16,4 3 0 0,0 2 1168 0,0-3 128 15,1 3 32-15,4-1 0 0,3-4-768 0,3 3-160 16,2 1-16-16,-2-1-16 0,-1-2-368 0,1 1 0 16,-4-1 0-16,-2-1 0 15,-3 3-2192-15,-4-2-416 0</inkml:trace>
  <inkml:trace contextRef="#ctx0" brushRef="#br0" timeOffset="60337.23">22423 14812 32255 0,'0'0'1424'0,"-7"-2"304"0,7 2-1392 0,0 0-336 0,0 0 0 0,0 0 0 16,0 0 1552-16,4 13 240 0,-1 4 64 0,3 4 0 16,4-1-1328-16,2 0-256 0,-1 2-48 0,4 0-16 15,2-1-208-15,-2 0-128 0,0-1 128 0,-1-1-208 16,2 0-352 0,-5 1-64-16,0-2-16 0,2-3 0 0,-3-3-128 0,2-3-16 0,-3 2-16 0,0-4 0 15,-1-1-2304-15,-8-6-464 0</inkml:trace>
  <inkml:trace contextRef="#ctx0" brushRef="#br0" timeOffset="60545.2">22742 14788 30399 0,'-12'2'2704'0,"2"0"-2160"16,-1 2-544-16,-1 5 0 0,1-3 1504 0,-1 11 192 15,0 0 32-15,-4 4 16 0,0 0-864 0,1 5-176 16,1-2-48-16,0 4 0 0,1-1-384 0,0 1-80 15,0-2 0-15,2 1-16 0,0-4-176 0,-2-2 0 0,0 1 0 0,0 0 0 32,3-4-1456-32,1-2-208 0,1-1-64 0,1-2-14128 0</inkml:trace>
  <inkml:trace contextRef="#ctx0" brushRef="#br0" timeOffset="60847.24">22768 15112 38703 0,'0'0'3440'0,"0"0"-2752"0,0 0-560 0,8-5-128 0,5 0 800 16,2 4 128-16,-4 0 32 0,5 3 0 0,0 6-640 15,2-1-112-15,1 5-16 0,-1-1-16 0,-2 3-176 0,-2 3 0 16,-2 1 0-16,-3-2 0 0,-4-1 0 0,-3 2 0 15,0-3 0-15,-4-1 0 0,0 1 128 0,-1 1-128 16,1-2 192-16,-1-4-64 0,3-9 160 0,-1 13 32 16,1-13 0-16,0 0 0 0,0 0-64 0,0 0 0 15,9 9 0-15,1-1 0 0,1-7-48 0,5-1-16 16,0-1 0-16,3-3 0 0,2-1-192 0,0 0 128 16,2-3-128-16,0-2 0 15,-1 4-720-15,-1-2-240 0,-2 2-64 0,-4-6 0 16,1 4-1984-16,-4-3-416 0</inkml:trace>
  <inkml:trace contextRef="#ctx0" brushRef="#br0" timeOffset="61540.62">23447 14777 20271 0,'0'0'896'0,"0"0"192"0,0 0-880 0,0 0-208 16,-6-4 0-16,6 4 0 0,0 0 3232 0,-3 10 608 16,-1 4 112-16,1 3 16 0,-1 3-2560 0,0 4-512 0,0-1-96 0,0 2-32 15,1 3-368-15,-3 3-80 0,0-3 0 0,0 2-16 16,-2-2 16-16,2 0 0 0,-1-5 0 0,2 0 0 16,0-3-96-16,0-2-16 0,1-6 0 0,1-1 0 15,0 1 48-15,3-12 0 0,0 0 0 0,0 0 0 16,0 0 112-16,0 0 16 0,0 0 16 0,0 0 0 15,6-12-64-15,2-2-16 0,0-1 0 0,1-4 0 16,1-4-64-16,0 1-32 0,3-6 0 0,-3 3 0 16,1-3-96-16,3 1 0 0,-2-3-128 0,0 1 192 15,1 1-192-15,1 0 0 0,0 3 0 0,1 5 0 16,0 4 0-16,-1 2-128 0,-2 6 128 0,-2 2 0 16,3 3-144-16,-13 3 144 0,0 0 0 0,6 8-144 15,-6-8 144-15,4 14-128 0,-1 1 128 0,-3 2-128 0,-3 0 128 16,-1 1 0-16,-2 1 0 0,-4 0-128 15,-2-1 128-15,-1-1 0 0,-3-5 0 0,-1-2 0 0,1 1 0 16,-2-1-128-16,0-4 128 0,2-1-128 16,1-2-320-16,2-2-64 0,0-1-16 15,2-3 0-15,2-2-2160 0,-1 0-416 0,2-5-96 16</inkml:trace>
  <inkml:trace contextRef="#ctx0" brushRef="#br0" timeOffset="61786.08">23953 14352 42383 0,'-14'-7'1872'0,"6"4"400"0,0 1-1824 0,8 2-448 0,-8 6 0 0,0 8 0 16,1 4-192-16,-1 5-128 0,2 6-16 0,1 1-16 15,2 5 352-15,2 2 240 0,-2-1-48 0,2 5 0 16,0-4-192-16,-1 0 0 0,1-2 0 0,-1-2 0 15,-3 3 0-15,-1-4 0 0,1-2-160 0,0 0 160 16,0-6-384-16,0-3 0 0,-1-2 0 0,1-3 0 31,1-5-1360-31,4-11-272 0,0 9-48 0,0-9-8576 0,0 0-1712 0</inkml:trace>
  <inkml:trace contextRef="#ctx0" brushRef="#br0" timeOffset="62140.06">24356 14774 6447 0,'0'0'272'0,"-8"-2"80"15,-2-5-352-15,0 2 0 0,0 2 0 0,0-1 0 0,-2 4 6912 0,0 0 1296 16,-5 0 272-16,-1 2 48 0,-2 2-6336 0,-2 2-1264 16,-1 2-256-16,2 1-48 0,-2 1-368 0,3 4-80 15,-1 1-16-15,5-1 0 0,2 0-16 0,5 0 0 16,2 0 0-16,7-2 0 0,6 0-144 0,1 1 0 15,3-4 0-15,2 0 0 0,1-5 0 0,1 0 0 16,1-4 0-16,1-2 0 0,2-2 144 0,0 1 48 16,0-6 16-16,-2 2 0 0,-4-4 48 0,-1 1 0 0,-1-3 0 15,-3 0 0-15,-1-1-64 0,-2 3-16 0,0-2 0 16,-4 2 0-16,0 11 48 0,-6-9 16 0,3-1 0 0,3 10 0 16,-9-2-48-16,-4 8-16 0,0 0 0 0,1 7 0 15,-4 3-176-15,1 3 0 0,2 0 0 16,2 3 0-16,0-2 0 0,3 2 0 0,2-3 0 0,3-1 0 15,2-2-256-15,2-1-48 0,3 1 0 0,2-4 0 32,3 0-1792-32,4 2-352 0,-2 2-80 0</inkml:trace>
  <inkml:trace contextRef="#ctx0" brushRef="#br0" timeOffset="62518.74">24507 14745 34319 0,'0'0'1520'16,"0"0"320"-16,-7 6-1472 0,-1 0-368 0,0 5 0 0,-2 0 0 0,0 5 1104 0,-1 1 160 15,-2 1 16-15,-1 3 16 0,-1-4-464 0,1 2-112 16,-2-1-16-16,2 0 0 0,2-3-416 0,2-1-96 16,1 2 0-16,1-6-16 0,2 1 96 0,6-11 32 15,0 0 0-15,0 0 0 0,-3 6 16 0,3-6 16 16,0 0 0-16,0 0 0 0,12-3 96 0,0-2 16 15,1-6 0-15,1 1 0 0,1-5-64 0,1-2-16 16,-1 2 0-16,1 0 0 0,1 4-128 0,-3-2-32 16,0-1 0-16,0 2 0 0,-3 3-208 0,-1 6 128 0,-10 3-128 15,0 0 0-15,0 0 192 0,0 0-48 0,8 6-16 0,-7 5 0 16,-1 0-128-16,-1 3 0 0,-3 1 0 16,-1 3 0-16,-1-1 0 0,-1-1 0 0,1 0 0 0,1-2 0 15,0 1-240-15,1 1-80 0,0-2 0 0,3 0-16 31,1-4-1072-31,1 0-192 0,-1-10-64 0,0 0 0 16,8 5-976-16,-1 0-208 0,2 3-32 0,0-8-12720 0</inkml:trace>
  <inkml:trace contextRef="#ctx0" brushRef="#br0" timeOffset="62840.76">24803 14884 35071 0,'0'0'1552'16,"0"0"320"-16,0 0-1488 0,0 0-384 0,0 0 0 0,0 0 0 0,11-2 960 0,-11 2 128 16,11-1 32-16,1 0 0 0,-2 0-464 0,1-2-80 15,2-1-32-15,0 3 0 0,-3-2-288 0,1 0-48 16,-11 3-16-16,12-8 0 0,-4-4 80 0,-1 4 16 16,-7 8 0-16,4-11 0 0,-4-3 112 0,-3 6 32 15,-2-3 0-15,-4 6 0 0,-4-1 112 0,-1 3 32 16,0 2 0-16,-2 2 0 0,-2 3-128 0,0 4 0 15,1 1-16-15,0 2 0 0,2 3 16 0,2 0 0 16,3 0 0-16,4 3 0 0,0-1-240 0,6 2-32 16,4 0-16-16,4 0 0 0,3-1-160 0,3-1 0 15,3-2 0-15,3-4 0 0,4 0 0 0,4 1 0 16,3 0 0-16,3-3-176 0,3-2-144 0,2-3-16 16,2 5-16-16,1-3 0 15,0-1-1440-15,0 1-304 0,-3 1-48 0,-1-2-17328 0</inkml:trace>
  <inkml:trace contextRef="#ctx0" brushRef="#br0" timeOffset="66011.59">17745 16457 21183 0,'9'-19'1888'0,"0"0"-1504"0,0 0-384 0,1-3 0 32,0-2-352-32,0 4-144 0,0 1-16 0,0 0-16 0,-1 4 1280 0,2 3 256 0,-1 1 48 0,-1 0 16 15,-1 4-288-15,-8 7-48 0,0 0-16 0,0 0 0 16,8-7-176-16,-8 7-32 0,0 0-16 0,0 0 0 16,0 0-240-16,0 0-64 0,0 0 0 0,-10 9 0 15,-3 5 176-15,-2-1 16 0,-4 0 16 0,-3 5 0 16,-6 6 128-16,-3 0 32 0,-5 6 0 0,-2 5 0 15,-4 2-128-15,-4 6-32 0,-5 10 0 0,-3 2 0 16,-7 1-96-16,-3 5-32 0,-3 1 0 0,-5 5 0 16,-1 5-80-16,-4 0 0 0,-1 2-16 0,-4 3 0 0,-3 2 16 15,4-3 0-15,1 2 0 0,2-2 0 0,3-1 80 16,3-2 32-16,2-6 0 0,2-5 0 0,5-1 32 0,3-4 16 16,2-3 0-16,4-2 0 0,5 0-160 0,-1-4-16 15,3-1-16-15,0-3 0 0,1 1-32 0,2-5 0 16,-2-2 0-16,3 0 0 0,0-1 0 0,1-1-128 15,1-1 192-15,2-1-64 0,0-1-128 0,0 1 128 16,0-1-128-16,1 1 128 0,-1-1-128 0,3-1 0 16,1-2 144-16,2 1-144 0,-1-3 0 0,2 0 128 15,2-3-128-15,-1 2 0 0,2 1 0 0,-2-2 144 16,2 0-144-16,5-1 0 0,4-4 128 0,-1 1-128 16,-2 0 0-16,3 2 0 0,1-2 0 0,1-2 0 15,0-1 128-15,2-1-128 0,-1 0 0 0,5 0 0 16,-2-4 0-16,1 0 0 0,1-3 128 0,4-1-128 0,1-5 0 0,-2 2 0 15,4-4 0-15,5-3 160 0,0 0-160 0,0 0 128 16,0 0 64-16,0 0 16 0,4-15 0 0,6-3 0 16,2-1-48-16,7-6-16 0,4-3 0 0,3-4 0 15,7-2-144-15,4-6 0 0,0-1 144 0,6-5-144 16,6 3 0-16,1-4 0 0,3 5 0 0,4-9 0 16,3-8 0-16,4-3 128 0,4-2-128 0,5-2 0 15,5-2 0-15,5-1 0 0,0-1 0 0,4-2 0 16,4-5 0-16,5 4 0 0,3-1 0 0,0 3 0 15,-2 1 0-15,-1 3 0 0,1 4 0 0,-3 2 0 16,-1 5 0-16,1 2 0 0,-3-1 0 0,1 2 0 16,-3 2 0-16,-1 4 128 0,-2 2-128 0,-1 1 0 15,-2-2 0-15,-2 4 0 0,-3-1 0 0,-2 3 128 16,-1-2-128-16,-3 1 0 0,1 1 0 0,-5 1 0 0,-1 1 0 16,-6 1 0-16,-5 0 0 0,-4 4 0 15,-5 2 0-15,-4 3 0 0,-2 2 0 0,-5-1 0 0,-1-1 0 0,-3 1 0 16,-3 3 0-16,-4 3 128 0,-3-1-128 0,-4 3 0 15,-6-1 0-15,-2 6 0 0,-3 0 0 0,-2 1 0 16,-1 5 0-16,-3-1 0 0,-1 3 0 0,0 6 0 16,0 0 0-16,-6-8 0 0,-2 5 0 0,0 1 0 15,-1 4 0-15,-6 1 0 0,-1 2 0 0,-3 3 0 16,-2 5 0-16,-4 1 0 0,-2 2 0 0,-2 0 0 16,-4 0 0-16,-4 7 0 0,-2 2 0 0,-3 7 0 15,-5 1 0-15,-3 4 0 0,-3 2 0 0,-7 9 0 16,-5-1 0-16,-5 7-128 0,-4 6 128 0,-2 3 0 15,-5 7 0-15,-7 5 0 0,-3 0 0 0,-7 7 0 0,-5 5 0 16,-7 4 0-16,-4 4 0 0,-3 4 0 0,-2-6 0 16,-2 2 0-16,0 4 0 0,-1-3 0 0,-1-3 0 15,3 2 128-15,1-2-128 0,2-2 176 0,2-3-176 16,4-2 192-16,1-7-192 0,4 1 160 0,-3-5-160 0,5 0 160 16,0-6-160-16,5-2 192 0,5-5-192 0,2-1 192 15,3-10-192-15,4-2 160 0,3-4-160 0,5-4 160 16,6 0-160-16,6-3 0 0,4-1 144 0,7 1-144 31,5-1-368-31,7-7-144 0,3-2-16 0,12-6-16 0,9-3-2224 16,11-5-448-16,7-14-96 0</inkml:trace>
  <inkml:trace contextRef="#ctx0" brushRef="#br0" timeOffset="80884.99">28131 11898 20271 0,'-21'-13'1792'0,"7"7"-1424"0,-2 3-368 0,0-1 0 16,-1-1-192-16,2 3-96 0,1-1-32 0,3 1 0 15,-1 0 320-15,2-1-160 0,2-5 160 0,2 3-128 16,1-4 896-16,1 0 192 0,2-1 48 0,0 2 0 15,2-3 272-15,0 5 48 0,0 6 16 0,4-12 0 16,1 2-336-16,0-1-64 0,2 3-16 0,0-5 0 16,5 0-288-16,2 2-64 0,1-2-16 0,4-2 0 15,3 0-128-15,2 1-32 0,0 2 0 0,3-2 0 16,1 2-16-16,0 3-16 0,0 0 0 0,-2 4 0 16,1 1-48-16,0-2-16 0,-3 2 0 0,-3 4 0 15,1 6-96-15,-3 1-16 0,-4 1 0 0,-1 3 0 16,-1 1-64-16,-7 1-128 0,-1 4 176 0,-1 2-176 0,-2 4 304 15,-5-1-48-15,-2 1-16 0,-4 5 0 0,-4-1 96 0,-1 0 32 16,-5-6 0-16,-2 2 0 0,-1 1-16 0,-1-3 0 16,-3-4 0-16,0 1 0 0,1-5-32 0,-2 1 0 15,4-1 0-15,-1-2 0 0,1-5-96 0,3-3-32 16,2-1 0-16,4-3 0 0,1-3 48 0,4 1 0 16,4-6 0-16,4 0 0 0,4-4 128 0,3-2 16 15,5-4 16-15,5 0 0 0,3-2-144 0,6 0-16 16,4-5-16-16,4 3 0 0,3 3-224 0,1 0 0 15,2-1-144-15,2 4 144 0,0-1 0 0,-2 3-144 16,-1-1 144-16,-1 5 0 0,-3 6 0 0,-3 2 0 16,-5 6 0-16,-3 1-128 0,-5 3 128 0,-4 5-128 0,-5 4 128 15,-5 2-128-15,-4 1 128 0,-5 3 0 0,-7 3 0 0,-3-1-128 16,-4 4 128-16,-3-4 128 0,-2-1-128 16,1 3 176-16,-2-3-176 0,1-3 0 0,0-4 0 0,-1-2-176 15,1 0 176-15,0-5 0 0,1 1 0 0,2-6 128 16,-1-1-128-16,4-2 0 0,2-1 128 0,2-4-128 15,2-3 160-15,7-5-32 0,4-2-128 0,4-1 192 16,2-3 32-16,4-1 0 0,2-3 0 0,3 1 0 16,4-3-224-16,3 0 176 0,3-1-176 0,2 1 160 15,-1 3-160-15,1 2 0 0,-2 1 0 0,0 4 0 16,-2 4 0-16,-3 2 0 0,-4 5 0 0,-2 6 0 16,-4 5 0-16,-4 1-144 0,-4 3 144 0,-2 5 0 15,-3 2-192-15,-6 1 64 0,-6 2 128 0,0 2-208 0,-2-2 208 0,-2 0 0 16,-2 0 0-16,1-3 0 0,-2-2 0 15,0-3 0-15,0 0 0 0,1-6 0 0,2 3 0 16,1-6 128-16,0-4-128 0,1-2 0 0,5-2 176 0,2-1-176 16,3-5 160-16,4 1-160 0,2-8 240 0,4 0-48 15,4-3-16-15,4-2 0 0,4 0 48 0,5-7 16 16,-1-1 0-16,4-2 0 0,4-2-240 0,2 4 0 16,1 1 0-16,-4 2 0 0,2 5 0 0,-1 4 0 15,-2 6 0-15,-4 1 0 0,-5 6 0 0,-3 4-128 16,-12 0 128-16,6 7 0 0,-6-7-192 0,-1 20 64 15,-3-3 128-15,-6 4-208 0,-7 0 64 0,0 0 16 16,-3-1 0-16,-2-2 0 0,-3 0 128 0,1-1 0 16,-1-3 0-16,-1-2 0 0,2-1 0 0,0 1 0 15,3-7 0-15,-2 0 0 0,0-4 0 0,2-1 0 0,1-2 0 0,5-2 0 16,3-1 128-16,5-6-128 0,3 0 128 0,5 0-128 16,4-6 128-16,6 1-128 0,1-2 160 0,6 0-160 15,1-2 144-15,3 3-144 0,3 1 128 0,1 2-128 16,2-3 0-16,-1 6 0 0,0-1 0 0,-3 2 0 15,0 5 0-15,-2 1 0 0,-5 5 0 0,-2 4 0 16,-2 4 0-16,-5 3 0 0,-1 2-144 0,-6 1 144 16,-5 2 0-16,-3 0-192 0,-4 1 192 0,-4 1-160 15,-4-2 160-15,-2 1 0 0,-4-2 0 0,0-2-128 16,-2-2 128-16,1-1 0 0,-1-5 0 0,0 2 0 16,-1-4 0-16,2-4 0 0,0 0 0 0,2-4 0 15,5-5 0-15,2 0 0 0,6-5 128 0,2 3-128 16,3-5 128-16,4 1-128 0,5-6 160 0,3-2-160 15,3 0 160-15,4-1-160 0,1 2 160 0,5 2-160 16,4 1 128-16,0 2-128 0,-2 2 0 0,3 3 0 0,-1 0 0 0,-2 3 0 16,-2 8 0-16,-3 2 0 0,-3 3 0 0,-13-4 0 15,8 11-160-15,-5 4 160 0,-4 2-144 0,-5 1 144 16,-7 1-160-16,-2 1 160 0,-4-1-160 0,-4 4 160 16,-6-3-160-16,-3-1 160 0,0-1 0 0,2-3 0 15,0-4 0-15,2 0 0 0,2-5 0 0,2 1 0 16,3-5 0-16,5-3 0 0,3-3 0 0,3-2 0 15,2-2 0-15,6-4 0 0,4-1 128 0,5-2-128 16,1-3 144-16,5-1-144 0,5-2 128 0,2 2-128 16,4 3 0-16,3 1 144 0,2-1-144 0,2 5 0 15,-2-2 0-15,-2 7 128 0,-3 1-128 0,-1 3 0 16,-3 2 0-16,-3 6-176 0,-5 1 176 0,-1 5 0 16,-5-4 0-16,-2 5-128 0,-6 1 128 0,-1 1-192 0,-5 1 192 15,-2 1-192-15,-4 4 64 0,-1-3 0 0,-3-3 0 0,-2 1 0 16,-1 0-64-16,3-2 0 0,1-3 0 0,1-3 0 31,4 1-256-31,3-3-48 0,9-6-16 0,0 0 0 16,0 0-2096-16,0 0-416 0,11-5-96 0</inkml:trace>
  <inkml:trace contextRef="#ctx0" brushRef="#br0" timeOffset="111804.76">28105 11841 10127 0,'-4'-16'896'0,"4"9"-704"15,0 7-192-15,1-12 0 0,-1 12 800 0,4-9 128 16,0 1 32-16,-4 8 0 0,0 0-176 0,6-6-16 16,-6 6-16-16,0 0 0 0,9-8-160 0,-9 8-16 15,9-4-16-15,-9 4 0 0,10-5 16 0,-1 0 0 16,-9 5 0-16,10-4 0 0,-2 0 112 0,-1-1 16 0,-7 5 16 0,8-9 0 15,0 3 224-15,-2-3 32 0,-1 1 16 0,1-3 0 16,1-3 64-16,-1 2 16 0,2 0 0 0,-1-1 0 16,2 0-240-16,3-1-32 0,0-2-16 0,2 0 0 15,3-1-240-15,-1 0-48 0,2 3-16 0,1 3 0 16,2-1-160-16,1 5-16 0,1-2-16 0,1 4 0 16,-1 3-112-16,2 4-32 0,-4-1 0 0,1 4 0 15,-3 3-16-15,-3 3-128 0,-3 6 192 0,-2 0-64 16,-4 1 0-16,-2 6 0 0,-3 3 0 0,-4 3 0 15,-7-2 48-15,-2 3 0 0,-5 1 0 0,-3-4 0 16,-5-2-176-16,-1-4 192 0,-1-4-192 0,-2-4 192 16,-1-4 0-16,1-2 0 0,1-3 0 0,-1-3 0 15,0-3 224-15,-3-3 48 0,1-1 16 0,4-5 0 0,0-2 32 0,3-2 0 16,3-1 0-16,1-1 0 0,1-3-80 16,6-3-16-16,5-1 0 0,5 0 0 0,2 0-160 0,5 0-16 15,7 2-16-15,4 2 0 0,4-3-224 0,3 3 0 16,4 3 128-16,4 5-128 0,6 1 0 0,1 4 0 15,-3-2-192-15,2 4 192 0,1 3-128 0,1 2 128 16,-1 3 0-16,-1 5 0 0,-4 0 0 0,-2 6 0 16,-3 4 0-16,-7 4 0 0,-7 3 0 0,-2-2 0 15,-7 3-128-15,-5-3 128 0,-5 1 0 0,-7 0 0 16,0-5 0-16,-4-1 0 0,-2 0 0 0,-2-4 0 16,-3-2 0-16,-3-7 0 0,0-1 0 0,-2-2 192 15,-1-3-16-15,2-2-16 0,1-3-16 0,-1-2 0 16,0-6 0-16,0-2 0 0,1-3 160 0,3-1 16 15,1 0 16-15,6 0 0 0,6 0-80 0,6 0-32 0,4 0 0 16,7-1 0-16,6-1-224 0,5 4 144 0,4 6-144 0,2-3 128 16,0 1-128-16,3 4 0 0,0 2 0 0,3 3 0 15,-1 1 0-15,0 5 0 0,0 0-128 0,-1 7 128 16,-1 2 0-16,-4 7 0 0,-4 6 0 0,-4-1 0 16,-2 1-128-16,-7 3 128 0,-6 0-160 0,-6 5 160 15,-4-2 0-15,-5-2 0 0,-4 0-128 0,-6-3 128 16,0 0 0-16,-3-6 0 0,0-4 0 0,0-4 0 15,0 0 0-15,1-6 0 0,2-3 0 0,2-3 0 16,-4-2 144-16,1 0-144 0,0-6 0 0,2 0 144 16,0-9 16-16,6-1 0 0,0 0 0 0,8 0 0 15,1-4 32-15,7 3 16 0,6-1 0 0,4 0 0 16,5-2-80-16,6-1-128 0,5 1 176 0,4 2-176 0,3 1 0 16,2 3 0-16,0 5 0 0,1 3 0 0,1-1 0 15,-1 6 0-15,-1 3 0 0,-5 3 0 0,-4 6 0 0,-2 4-144 16,-3 5 144-16,-7 2 0 0,-5 3 0 0,-5 4-128 15,-4 0 128-15,-5 3 0 0,-8-2 0 0,-4 2 0 16,-5 3 0-16,-1-8-128 0,-3-1 128 0,0-3 0 16,0-2 0-16,1-4 0 0,0-1 0 0,2-10 0 15,1-3 0-15,2 0 0 0,1 0 144 0,3-2-144 16,0-3 192-16,4-5-192 0,3-1 304 0,0-1-48 16,4-5-16-16,3-1 0 0,4-1 16 0,4 0 0 15,5-6 0-15,3 3 0 0,6 1-256 0,2-2 144 16,5-5-144-16,0 5 128 0,-1 1-128 0,3 3 0 15,0-1 0-15,1 8 0 0,-2 2 0 0,-2 5 0 0,1 5 0 0,-6 1 0 16,-5 3-144-16,-6 8 144 0,-2 2 0 0,-4 4 0 16,-4 2-160-16,-5 0 160 0,-6 4-128 0,-6 4 128 15,-6 3 0-15,-6-3 0 0,-3 1 0 0,0-5-128 16,-2 0 128-16,1-3 0 0,-2-7 0 0,4-3 0 16,2-6 0-16,2-2 0 0,1 0 0 0,3-4 0 15,4-4 0-15,5-1 0 0,2-6 128 0,4 1-128 16,1-2 160-16,6-1-32 0,6-5-128 0,3-2 192 15,4-1-64-15,4-5 0 0,4 2-128 0,5-6 192 16,4 2-192-16,4 0 0 0,5-3 0 0,3 7 0 16,0 0 0-16,0 6 0 0,-1 3 0 0,-2 4 0 15,-6 4 0-15,-6 5 0 0,-6 6 0 0,-6 5-160 16,-6 1 160-16,-5 9-128 0,-5 6 128 0,-6 3-128 0,-5 2 128 0,-5 0-128 16,-5 5 128-16,-3-1-128 15,-5 0 128-15,-1-7 0 0,-4-2 0 0,4-3 0 0,1-5 0 0,2-3 0 16,3-3 0-16,4-5 0 15,4 2 0-15,3-5 0 0,1-1 0 0,3-3 0 0,4-7 0 0,4 1 0 16,2-3 0-16,7 0 128 0,4-5-128 0,3 0 0 16,4-2 0-16,5 0 128 0,2 2-288 0,6 0-48 15,4 2-16-15,4 0 0 16,-1 2-1264-16,3 0-256 0,-7 8-48 0,1 3-18864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customXml" Target="../ink/ink1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customXml" Target="../ink/ink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A89D-A2D7-4AFE-A303-2936CBA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108170"/>
            <a:ext cx="11887200" cy="1314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1C8D23-F4ED-44C4-834C-98729037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47" y="1550975"/>
            <a:ext cx="11887200" cy="11470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838699-AE9A-4516-A209-5CF1901B3F9B}"/>
                  </a:ext>
                </a:extLst>
              </p14:cNvPr>
              <p14:cNvContentPartPr/>
              <p14:nvPr/>
            </p14:nvContentPartPr>
            <p14:xfrm>
              <a:off x="560880" y="292320"/>
              <a:ext cx="11303280" cy="6636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838699-AE9A-4516-A209-5CF1901B3F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520" y="282960"/>
                <a:ext cx="11322000" cy="665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238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A89D-A2D7-4AFE-A303-2936CBA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108170"/>
            <a:ext cx="11887200" cy="1314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C50208-2A27-46F0-87CB-FEBE52019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742"/>
            <a:ext cx="11887200" cy="55209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83D940-0DDD-4691-A725-2D19C2ED11AD}"/>
                  </a:ext>
                </a:extLst>
              </p14:cNvPr>
              <p14:cNvContentPartPr/>
              <p14:nvPr/>
            </p14:nvContentPartPr>
            <p14:xfrm>
              <a:off x="289080" y="2085120"/>
              <a:ext cx="11261160" cy="5004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83D940-0DDD-4691-A725-2D19C2ED11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720" y="2075760"/>
                <a:ext cx="11279880" cy="502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583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A89D-A2D7-4AFE-A303-2936CBA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108170"/>
            <a:ext cx="11887200" cy="1314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E82335-D92C-4FDA-AD8C-6745D8056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1" y="1022115"/>
            <a:ext cx="7035800" cy="66306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DFDA28-DF12-493C-8339-C168711B53C8}"/>
                  </a:ext>
                </a:extLst>
              </p14:cNvPr>
              <p14:cNvContentPartPr/>
              <p14:nvPr/>
            </p14:nvContentPartPr>
            <p14:xfrm>
              <a:off x="0" y="31680"/>
              <a:ext cx="11756160" cy="7362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DFDA28-DF12-493C-8339-C168711B53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22320"/>
                <a:ext cx="11774880" cy="738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325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A89D-A2D7-4AFE-A303-2936CBA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108170"/>
            <a:ext cx="11887200" cy="1314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E82335-D92C-4FDA-AD8C-6745D8056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1" y="1022115"/>
            <a:ext cx="7035800" cy="663066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D39C961-FD89-4F4E-8BDC-A20CE8A8C671}"/>
              </a:ext>
            </a:extLst>
          </p:cNvPr>
          <p:cNvSpPr/>
          <p:nvPr/>
        </p:nvSpPr>
        <p:spPr>
          <a:xfrm>
            <a:off x="5763237" y="4639112"/>
            <a:ext cx="285225" cy="3103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85568C-46AE-4E31-8A6A-089A7EB0B7DC}"/>
              </a:ext>
            </a:extLst>
          </p:cNvPr>
          <p:cNvCxnSpPr/>
          <p:nvPr/>
        </p:nvCxnSpPr>
        <p:spPr>
          <a:xfrm flipV="1">
            <a:off x="5943600" y="1935271"/>
            <a:ext cx="0" cy="2599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4BBC08-0797-48C1-BF7B-C59B2073182B}"/>
              </a:ext>
            </a:extLst>
          </p:cNvPr>
          <p:cNvCxnSpPr/>
          <p:nvPr/>
        </p:nvCxnSpPr>
        <p:spPr>
          <a:xfrm>
            <a:off x="5908483" y="1866378"/>
            <a:ext cx="0" cy="2448838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F2CCB5-E23F-4D34-BC42-169A73F01272}"/>
              </a:ext>
            </a:extLst>
          </p:cNvPr>
          <p:cNvCxnSpPr/>
          <p:nvPr/>
        </p:nvCxnSpPr>
        <p:spPr>
          <a:xfrm>
            <a:off x="5921491" y="5141121"/>
            <a:ext cx="0" cy="2448838"/>
          </a:xfrm>
          <a:prstGeom prst="line">
            <a:avLst/>
          </a:prstGeom>
          <a:ln w="1143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E89244-D9D0-4FB7-A7E2-78E0A217CC71}"/>
              </a:ext>
            </a:extLst>
          </p:cNvPr>
          <p:cNvCxnSpPr>
            <a:cxnSpLocks/>
          </p:cNvCxnSpPr>
          <p:nvPr/>
        </p:nvCxnSpPr>
        <p:spPr>
          <a:xfrm>
            <a:off x="5029200" y="2018778"/>
            <a:ext cx="746458" cy="2401128"/>
          </a:xfrm>
          <a:prstGeom prst="line">
            <a:avLst/>
          </a:prstGeom>
          <a:ln w="1143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1782B5-87F3-4DC5-94B6-C8899D5E966B}"/>
              </a:ext>
            </a:extLst>
          </p:cNvPr>
          <p:cNvCxnSpPr>
            <a:cxnSpLocks/>
          </p:cNvCxnSpPr>
          <p:nvPr/>
        </p:nvCxnSpPr>
        <p:spPr>
          <a:xfrm>
            <a:off x="6112333" y="5110319"/>
            <a:ext cx="746458" cy="2401128"/>
          </a:xfrm>
          <a:prstGeom prst="line">
            <a:avLst/>
          </a:prstGeom>
          <a:ln w="1143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D1EEEEE-C26C-4244-96FB-CA83DDE1FA96}"/>
                  </a:ext>
                </a:extLst>
              </p14:cNvPr>
              <p14:cNvContentPartPr/>
              <p14:nvPr/>
            </p14:nvContentPartPr>
            <p14:xfrm>
              <a:off x="468720" y="907920"/>
              <a:ext cx="11133360" cy="6629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D1EEEEE-C26C-4244-96FB-CA83DDE1FA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9360" y="898560"/>
                <a:ext cx="11152080" cy="664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9351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A89D-A2D7-4AFE-A303-2936CBA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108170"/>
            <a:ext cx="11887200" cy="1314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9E208E-FB8D-44ED-A9D0-ED6BD0AB4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3" y="1156455"/>
            <a:ext cx="5803972" cy="30008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59A035-1FE4-45FE-815D-D4B8D1CB8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79" y="4228050"/>
            <a:ext cx="7966915" cy="3207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EB2423-E657-4465-96B5-EFA3CF45E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366" y="1573666"/>
            <a:ext cx="2257425" cy="885825"/>
          </a:xfrm>
          <a:prstGeom prst="rect">
            <a:avLst/>
          </a:prstGeom>
          <a:ln w="88900">
            <a:solidFill>
              <a:srgbClr val="FFFF00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A35EA22-3718-4C66-A498-3306C81D5988}"/>
                  </a:ext>
                </a:extLst>
              </p14:cNvPr>
              <p14:cNvContentPartPr/>
              <p14:nvPr/>
            </p14:nvContentPartPr>
            <p14:xfrm>
              <a:off x="388440" y="1148400"/>
              <a:ext cx="11502720" cy="6013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A35EA22-3718-4C66-A498-3306C81D59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9080" y="1139040"/>
                <a:ext cx="11521440" cy="603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946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A89D-A2D7-4AFE-A303-2936CBA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108170"/>
            <a:ext cx="11887200" cy="13146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E841C47-CF09-4E46-AC9D-CB00D524D22C}"/>
              </a:ext>
            </a:extLst>
          </p:cNvPr>
          <p:cNvGrpSpPr/>
          <p:nvPr/>
        </p:nvGrpSpPr>
        <p:grpSpPr>
          <a:xfrm>
            <a:off x="-175988" y="1681843"/>
            <a:ext cx="7035800" cy="5970940"/>
            <a:chOff x="2730501" y="1681843"/>
            <a:chExt cx="7035800" cy="5970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E82335-D92C-4FDA-AD8C-6745D805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39C961-FD89-4F4E-8BDC-A20CE8A8C671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85568C-46AE-4E31-8A6A-089A7EB0B7DC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4BBC08-0797-48C1-BF7B-C59B2073182B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F2CCB5-E23F-4D34-BC42-169A73F01272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E89244-D9D0-4FB7-A7E2-78E0A21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1782B5-87F3-4DC5-94B6-C8899D5E966B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752780B-A21B-4F76-9513-3755F4E79682}"/>
                  </a:ext>
                </a:extLst>
              </p14:cNvPr>
              <p14:cNvContentPartPr/>
              <p14:nvPr/>
            </p14:nvContentPartPr>
            <p14:xfrm>
              <a:off x="195480" y="42840"/>
              <a:ext cx="11447640" cy="7467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752780B-A21B-4F76-9513-3755F4E796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120" y="33480"/>
                <a:ext cx="11466360" cy="748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8871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1C8D23-F4ED-44C4-834C-98729037C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7" y="1550975"/>
            <a:ext cx="11887200" cy="114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38ACDF-A8A8-4802-AC14-584A72BD7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3970D8-7FC8-4B55-9719-8B4FE5E98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049" y="1634647"/>
            <a:ext cx="1506064" cy="8910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DF6D7B-5956-455D-9A19-B73CAAB530DA}"/>
                  </a:ext>
                </a:extLst>
              </p14:cNvPr>
              <p14:cNvContentPartPr/>
              <p14:nvPr/>
            </p14:nvContentPartPr>
            <p14:xfrm>
              <a:off x="596880" y="-73800"/>
              <a:ext cx="11294280" cy="6819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DF6D7B-5956-455D-9A19-B73CAAB530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520" y="-83160"/>
                <a:ext cx="11313000" cy="683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6836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82335-D92C-4FDA-AD8C-6745D8056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1" y="1022115"/>
            <a:ext cx="7035800" cy="6630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5F7AC2-287B-4AEE-8F67-4D7CDB53B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1BD61FB-F6D6-4AC3-A4B9-8833A5DAF46A}"/>
                  </a:ext>
                </a:extLst>
              </p14:cNvPr>
              <p14:cNvContentPartPr/>
              <p14:nvPr/>
            </p14:nvContentPartPr>
            <p14:xfrm>
              <a:off x="472320" y="-73800"/>
              <a:ext cx="11293560" cy="7421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1BD61FB-F6D6-4AC3-A4B9-8833A5DAF4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960" y="-83160"/>
                <a:ext cx="11312280" cy="74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918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A89D-A2D7-4AFE-A303-2936CBA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108170"/>
            <a:ext cx="11887200" cy="1314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89D8CD-1D11-4DEB-8EAA-675A0DE18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555" b="76474"/>
          <a:stretch/>
        </p:blipFill>
        <p:spPr>
          <a:xfrm>
            <a:off x="0" y="1578325"/>
            <a:ext cx="6828639" cy="10306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10142F-9BEE-48CD-B6E2-27C574893828}"/>
                  </a:ext>
                </a:extLst>
              </p14:cNvPr>
              <p14:cNvContentPartPr/>
              <p14:nvPr/>
            </p14:nvContentPartPr>
            <p14:xfrm>
              <a:off x="58680" y="-16560"/>
              <a:ext cx="11657160" cy="7433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10142F-9BEE-48CD-B6E2-27C5748938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20" y="-25920"/>
                <a:ext cx="11675880" cy="74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679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A89D-A2D7-4AFE-A303-2936CBA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108170"/>
            <a:ext cx="11887200" cy="1314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89D8CD-1D11-4DEB-8EAA-675A0DE18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8325"/>
            <a:ext cx="11887200" cy="43808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3F4502-0828-47FE-9ECF-80B590B0DE0F}"/>
                  </a:ext>
                </a:extLst>
              </p14:cNvPr>
              <p14:cNvContentPartPr/>
              <p14:nvPr/>
            </p14:nvContentPartPr>
            <p14:xfrm>
              <a:off x="114120" y="88200"/>
              <a:ext cx="11777040" cy="7194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3F4502-0828-47FE-9ECF-80B590B0DE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760" y="78840"/>
                <a:ext cx="11795760" cy="721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114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A89D-A2D7-4AFE-A303-2936CBA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108170"/>
            <a:ext cx="11887200" cy="1314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78C17C-8F9F-4E8F-BCCF-5151FCB156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296" b="73109"/>
          <a:stretch/>
        </p:blipFill>
        <p:spPr>
          <a:xfrm>
            <a:off x="0" y="1407197"/>
            <a:ext cx="7097086" cy="11933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4283172-61C9-4399-AF71-990DEBE2D4DF}"/>
                  </a:ext>
                </a:extLst>
              </p14:cNvPr>
              <p14:cNvContentPartPr/>
              <p14:nvPr/>
            </p14:nvContentPartPr>
            <p14:xfrm>
              <a:off x="550080" y="11160"/>
              <a:ext cx="11341080" cy="6759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4283172-61C9-4399-AF71-990DEBE2D4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720" y="1800"/>
                <a:ext cx="11359800" cy="67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000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A89D-A2D7-4AFE-A303-2936CBA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108170"/>
            <a:ext cx="11887200" cy="1314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78C17C-8F9F-4E8F-BCCF-5151FCB15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7197"/>
            <a:ext cx="11887200" cy="44378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6D21337-07B2-462B-8C07-A4A3F584391B}"/>
                  </a:ext>
                </a:extLst>
              </p14:cNvPr>
              <p14:cNvContentPartPr/>
              <p14:nvPr/>
            </p14:nvContentPartPr>
            <p14:xfrm>
              <a:off x="317160" y="-45360"/>
              <a:ext cx="11574000" cy="7320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6D21337-07B2-462B-8C07-A4A3F58439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800" y="-54720"/>
                <a:ext cx="11592720" cy="733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1151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A89D-A2D7-4AFE-A303-2936CBA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108170"/>
            <a:ext cx="11887200" cy="1314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78C17C-8F9F-4E8F-BCCF-5151FCB15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7197"/>
            <a:ext cx="11887200" cy="44378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F19B001-459A-4989-93C8-142050AF2FB9}"/>
                  </a:ext>
                </a:extLst>
              </p14:cNvPr>
              <p14:cNvContentPartPr/>
              <p14:nvPr/>
            </p14:nvContentPartPr>
            <p14:xfrm>
              <a:off x="397080" y="26640"/>
              <a:ext cx="11494080" cy="714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F19B001-459A-4989-93C8-142050AF2F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720" y="17280"/>
                <a:ext cx="11512800" cy="716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390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A89D-A2D7-4AFE-A303-2936CBA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108170"/>
            <a:ext cx="11887200" cy="1314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9BD21E-5605-4E3D-B588-A9A011D98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4487"/>
            <a:ext cx="11887200" cy="41897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D8A810-C4E1-46A7-BD32-D7C0AB4C7D8E}"/>
                  </a:ext>
                </a:extLst>
              </p14:cNvPr>
              <p14:cNvContentPartPr/>
              <p14:nvPr/>
            </p14:nvContentPartPr>
            <p14:xfrm>
              <a:off x="332640" y="66240"/>
              <a:ext cx="11502360" cy="6743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D8A810-C4E1-46A7-BD32-D7C0AB4C7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280" y="56880"/>
                <a:ext cx="11521080" cy="676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857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A89D-A2D7-4AFE-A303-2936CBA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108170"/>
            <a:ext cx="11887200" cy="1314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C50208-2A27-46F0-87CB-FEBE520198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" b="22080"/>
          <a:stretch/>
        </p:blipFill>
        <p:spPr>
          <a:xfrm>
            <a:off x="67112" y="1125742"/>
            <a:ext cx="11820088" cy="43019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B01595-833C-4991-A3B3-8F961C3B429B}"/>
                  </a:ext>
                </a:extLst>
              </p14:cNvPr>
              <p14:cNvContentPartPr/>
              <p14:nvPr/>
            </p14:nvContentPartPr>
            <p14:xfrm>
              <a:off x="334080" y="756000"/>
              <a:ext cx="11494440" cy="5258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B01595-833C-4991-A3B3-8F961C3B42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720" y="746640"/>
                <a:ext cx="11513160" cy="527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01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A89D-A2D7-4AFE-A303-2936CBA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108170"/>
            <a:ext cx="11887200" cy="1314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C50208-2A27-46F0-87CB-FEBE520198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" b="22080"/>
          <a:stretch/>
        </p:blipFill>
        <p:spPr>
          <a:xfrm>
            <a:off x="67112" y="1125742"/>
            <a:ext cx="11820088" cy="43019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20623F-8777-45D0-8A4E-B7E70DC77BF0}"/>
                  </a:ext>
                </a:extLst>
              </p14:cNvPr>
              <p14:cNvContentPartPr/>
              <p14:nvPr/>
            </p14:nvContentPartPr>
            <p14:xfrm>
              <a:off x="474120" y="4098960"/>
              <a:ext cx="11282400" cy="3181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20623F-8777-45D0-8A4E-B7E70DC77B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760" y="4089600"/>
                <a:ext cx="11301120" cy="320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171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13624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205</cp:revision>
  <dcterms:created xsi:type="dcterms:W3CDTF">2020-09-07T00:11:40Z</dcterms:created>
  <dcterms:modified xsi:type="dcterms:W3CDTF">2020-11-02T21:23:12Z</dcterms:modified>
</cp:coreProperties>
</file>