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762" r:id="rId2"/>
    <p:sldId id="720" r:id="rId3"/>
    <p:sldId id="761" r:id="rId4"/>
    <p:sldId id="760" r:id="rId5"/>
    <p:sldId id="701" r:id="rId6"/>
    <p:sldId id="704" r:id="rId7"/>
    <p:sldId id="705" r:id="rId8"/>
    <p:sldId id="727" r:id="rId9"/>
    <p:sldId id="729" r:id="rId10"/>
    <p:sldId id="730" r:id="rId11"/>
    <p:sldId id="731" r:id="rId12"/>
    <p:sldId id="732" r:id="rId13"/>
    <p:sldId id="733" r:id="rId14"/>
    <p:sldId id="755" r:id="rId15"/>
    <p:sldId id="749" r:id="rId16"/>
    <p:sldId id="751" r:id="rId17"/>
    <p:sldId id="734" r:id="rId18"/>
    <p:sldId id="735" r:id="rId19"/>
    <p:sldId id="745" r:id="rId20"/>
    <p:sldId id="746" r:id="rId21"/>
    <p:sldId id="747" r:id="rId22"/>
    <p:sldId id="748" r:id="rId23"/>
    <p:sldId id="752" r:id="rId24"/>
    <p:sldId id="753" r:id="rId25"/>
    <p:sldId id="756" r:id="rId26"/>
    <p:sldId id="763" r:id="rId27"/>
    <p:sldId id="634" r:id="rId28"/>
    <p:sldId id="693" r:id="rId29"/>
    <p:sldId id="757" r:id="rId30"/>
    <p:sldId id="758" r:id="rId31"/>
    <p:sldId id="759" r:id="rId32"/>
    <p:sldId id="694" r:id="rId33"/>
    <p:sldId id="695" r:id="rId34"/>
    <p:sldId id="696" r:id="rId35"/>
    <p:sldId id="697" r:id="rId36"/>
    <p:sldId id="698" r:id="rId3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37" d="100"/>
          <a:sy n="37" d="100"/>
        </p:scale>
        <p:origin x="4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4543 0 0,'0'0'208'0'0,"-2"0"-9"0"0,-27 2 1050 0 0,27-2-843 0 0,0 0-44 0 0,-7 4-11 0 0,7-3-6 0 0,0 0 2 0 0,-7 1 12 0 0,7-1 7 0 0,2-1 2 0 0,-2 0 8 0 0,-4 3 256 0 0,6-1 1528 0 0,10 3 2522 0 0,3 0-5350 0 0,252 133 2261 0 0,-215-111-1449 0 0,240 147 643 0 0,-269-161-745 0 0,65 43 272 0 0,17 19-314 0 0,90 72 330 0 0,-191-145-322 0 0,0 0 0 0 0,1-1 0 0 0,0 1 0 0 0,-1 0 0 0 0,3 0-8 0 0,-5-2 2 0 0,1 0-1 0 0,0 1 1 0 0,-1-1-1 0 0,1 0 1 0 0,0 0-1 0 0,-1 0 1 0 0,1 0-1 0 0,0 0 1 0 0,-1 0-1 0 0,1 0 0 0 0,0 0 1 0 0,-1 0-1 0 0,1 0 1 0 0,-1 0-1 0 0,1 0 1 0 0,0-1-1 0 0,-1 1 1 0 0,1 0-1 0 0,0 0 1 0 0,-1-1-1 0 0,1 1 1 0 0,-1 0-1 0 0,1-1 1 0 0,-1 1-1 0 0,1 0 1 0 0,-1-1-1 0 0,1 1-1 0 0,2-4 9 0 0,0 0-1 0 0,-1 0 0 0 0,1 0 1 0 0,-1 0-1 0 0,1-3-8 0 0,0 3 10 0 0,-1-1 1 0 0,1 1-1 0 0,-1 0 0 0 0,3-3-10 0 0,-4 7 2 0 0,-1-1 1 0 0,1 1-1 0 0,0 0 0 0 0,-1-1 1 0 0,1 1-1 0 0,0 0 0 0 0,0-1 1 0 0,-1 1-1 0 0,1 0 0 0 0,0 0 1 0 0,0 0-1 0 0,-1 0 0 0 0,1 0 1 0 0,0 0-1 0 0,0 0 0 0 0,-1 0 1 0 0,1 0-1 0 0,0 0 0 0 0,0 0 1 0 0,-1 0-1 0 0,1 0 0 0 0,0 1 1 0 0,0-1-1 0 0,-1 0 0 0 0,1 1 1 0 0,0-1-1 0 0,-1 0 0 0 0,1 1 1 0 0,-1-1-1 0 0,1 1 0 0 0,0-1 1 0 0,-1 1-3 0 0,7 4 26 0 0,-1 0 0 0 0,0 0 1 0 0,1 2-27 0 0,5 4 43 0 0,-6-5-22 0 0,0 0 1 0 0,0-1-1 0 0,0 2 0 0 0,-1-1 1 0 0,0 1-1 0 0,-1 0 0 0 0,4 6-21 0 0,-5-7 15 0 0,1 0-1 0 0,0-1 1 0 0,0 1-1 0 0,0-1 1 0 0,1 1 0 0 0,0-1-1 0 0,0-1 1 0 0,0 1-1 0 0,0-1 1 0 0,4 3-15 0 0,18 9 61 0 0,-16-9-27 0 0,0 0-1 0 0,0 0 0 0 0,0 2-33 0 0,12 12 49 0 0,-10-9-2 0 0,0-1 1 0 0,10 7-48 0 0,47 29 128 0 0,-51-33-102 0 0,0 0 0 0 0,0-2 0 0 0,2 0-26 0 0,-9-6 18 0 0,8 4 13 0 0,-1 1 0 0 0,6 4-31 0 0,-13-6 18 0 0,10 6 46 0 0,18 10-64 0 0,0-4 128 0 0,-1 3 0 0 0,13 11-128 0 0,-20-13 238 0 0,35 17-238 0 0,-23-12 63 0 0,-17-10 31 0 0,6 1-94 0 0,46 23 152 0 0,25 12 55 0 0,-16-6-24 0 0,-22-11-49 0 0,22 11 564 0 0,79 56-698 0 0,-104-63 248 0 0,19 14 46 0 0,100 64 174 0 0,-28-20-170 0 0,-70-37-175 0 0,-11-9 53 0 0,12 8 3 0 0,-66-48-139 0 0,1-1 1 0 0,1 0-1 0 0,11 3-40 0 0,10 1 58 0 0,15 7 8 0 0,-41-17-66 0 0,2 1 53 0 0,17 3-53 0 0,-19-7 11 0 0,12-2-30 0 0,-25 0-75 0 0,-3 0-25 0 0,0 0-1 0 0,1-2-117 0 0,4-4-493 0 0,-5 6 705 0 0,0 0 0 0 0,0 0-1 0 0,0 0 1 0 0,0 0-1 0 0,0 0 1 0 0,0 0-1 0 0,0-1 1 0 0,0 1-1 0 0,0 0 1 0 0,0 0-1 0 0,0 0 1 0 0,0 0-1 0 0,0 0 1 0 0,1 0-1 0 0,-1 0 1 0 0,0-1-1 0 0,0 1 1 0 0,0 0-1 0 0,0 0 1 0 0,0 0-1 0 0,0 0 1 0 0,0 0-1 0 0,0 0 1 0 0,-1-1 0 0 0,1 1-1 0 0,0 0 1 0 0,0 0-1 0 0,0 0 1 0 0,0 0-1 0 0,0 0 1 0 0,0 0-1 0 0,0 0 1 0 0,0-1-1 0 0,0 1 1 0 0,0 0-1 0 0,0 0 1 0 0,0 0 25 0 0,-6-13-2285 0 0,-2 3-5201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39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10 5095 0 0,'0'0'232'0'0,"0"-2"46"0"0,4-4 64 0 0,-3 5 30 0 0,-1 1 4 0 0,0 0-18 0 0,0 0-78 0 0,0 0-31 0 0,0 0-8 0 0,0 0 2 0 0,0 0 12 0 0,0 0 7 0 0,0 0 2 0 0,0 0 14 0 0,0 0 54 0 0,0 0 20 0 0,0 0 6 0 0,0 0-4 0 0,0 0-28 0 0,0 0-7 0 0,0 0-6 0 0,0 0-5 0 0,0 0-16 0 0,0 0-4 0 0,0 0 0 0 0,0 0-1 0 0,0 0-7 0 0,0 0-7 0 0,0 0-1 0 0,0 0-5 0 0,0 0-23 0 0,0 0-11 0 0,0 0-1 0 0,0 0-1 0 0,0 0-7 0 0,0 0-7 0 0,0 0-1 0 0,0 0-4 0 0,-1 1-17 0 0,-3 6-32 0 0,1-1 0 0 0,0 1 0 0 0,0 0 1 0 0,0-1-1 0 0,1 1 0 0 0,0 1 0 0 0,1-1 0 0 0,-1 1-163 0 0,-42 404 1851 0 0,41-375-1774 0 0,-7 128 222 0 0,6-52-152 0 0,1-45-59 0 0,-1 261 367 0 0,4-253-337 0 0,2-37 14 0 0,6 39-132 0 0,1-5 63 0 0,2 22 53 0 0,0 3-11 0 0,-1 7 35 0 0,-2-31 213 0 0,-2 38-353 0 0,-5-50 133 0 0,0-15 112 0 0,-3 27-245 0 0,-10 199 378 0 0,10-218-243 0 0,-4 9-135 0 0,2-12 65 0 0,2-28-57 0 0,-4 77 79 0 0,3 28-34 0 0,3-92-32 0 0,2 77 113 0 0,0 11-65 0 0,-1-27-9 0 0,-1 73 284 0 0,-2-71-209 0 0,1 162-7 0 0,-5-116 43 0 0,3-90-161 0 0,2-5 22 0 0,0-15 53 0 0,-1 3-85 0 0,-6 66 75 0 0,-6 45 53 0 0,7-84-64 0 0,2-24-32 0 0,3 0 0 0 0,1 20-32 0 0,0-45-1 0 0,0 0-1 0 0,-2 1 2 0 0,1-1 7 0 0,1-1 0 0 0,0 2-7 0 0,0 12 35 0 0,-2 2-35 0 0,1-3 18 0 0,1 3-18 0 0,-5 115 0 0 0,4-107 0 0 0,1-21 0 0 0,1 15 0 0 0,0 2 0 0 0,-1 2 0 0 0,0 13 0 0 0,4 60 64 0 0,-2-93-64 0 0,2 11 0 0 0,-1-12 0 0 0,0 13 0 0 0,3 92 0 0 0,1 2 0 0 0,-3 33 0 0 0,4 13 0 0 0,-2-114 0 0 0,-2-12 0 0 0,-1 1 0 0 0,3 72 64 0 0,-4 112-64 0 0,-3-171 0 0 0,-5 21 0 0 0,2-36 0 0 0,-4 70 64 0 0,4 21-64 0 0,-8 159 0 0 0,2-111 0 0 0,8-67 0 0 0,0 5 0 0 0,3-111 0 0 0,1 55 0 0 0,6 13 0 0 0,-7-74 0 0 0,0 0 0 0 0,0 0 0 0 0,0 0 0 0 0,1 1 0 0 0,-1-1 0 0 0,1 0 0 0 0,0 1 0 0 0,1 2 0 0 0,6 56 0 0 0,-1 16 0 0 0,-5 31 0 0 0,-2-107 0 0 0,-4 87 0 0 0,4-71 0 0 0,0-3 0 0 0,-1-8-23 0 0,0-5-98 0 0,1-2-56 0 0,0 0-14 0 0,0 0-172 0 0,0 0-718 0 0,-2-2-321 0 0,-7-7-64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41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21 6647 0 0,'0'0'300'0'0,"0"0"0"0"0,0 0-100 0 0,0 0 288 0 0,0 0 148 0 0,0 0 32 0 0,0 0-9 0 0,0 0-56 0 0,0 0-25 0 0,0 0-2 0 0,0 0-9 0 0,0 0-39 0 0,0 0-16 0 0,0 0-7 0 0,0-2-10 0 0,-2-13 2386 0 0,2 14-2535 0 0,0 1-62 0 0,0 0-27 0 0,0 0-8 0 0,0 0-13 0 0,0 0-50 0 0,0 0-24 0 0,0 0-2 0 0,0 0 0 0 0,0 0-1 0 0,0 0-6 0 0,0 0-1 0 0,0 0-2 0 0,0 0-12 0 0,2-1-2 0 0,-1 1-96 0 0,1-1 1 0 0,-1 1-1 0 0,1 0 0 0 0,0 0 0 0 0,-1 0 1 0 0,1 0-1 0 0,0 0 0 0 0,-1 0 0 0 0,1 0 0 0 0,0 1 1 0 0,-1-1-1 0 0,1 0 0 0 0,-1 1 0 0 0,1 0 1 0 0,-1-1-1 0 0,1 1 0 0 0,0 0-40 0 0,4 3 141 0 0,1 0 0 0 0,0 0 0 0 0,1 3-141 0 0,-3-3 21 0 0,3 3 102 0 0,1 1-1 0 0,-1 0 0 0 0,1 2-122 0 0,-1-1 81 0 0,-1-1 0 0 0,-1 1 1 0 0,0 0-1 0 0,0 0 0 0 0,1 5-81 0 0,1 1 75 0 0,17 33 347 0 0,1 8-422 0 0,-9-19 114 0 0,69 128 318 0 0,-11-25-105 0 0,-56-103-267 0 0,-8-17 40 0 0,6 5-100 0 0,4 9 73 0 0,-5-9 66 0 0,0-1 0 0 0,16 17-139 0 0,-6-8 134 0 0,-19-24-86 0 0,-6-8-44 0 0,0 0 0 0 0,-1 0 0 0 0,1 0 0 0 0,0 0 0 0 0,-1 0-1 0 0,1 0 1 0 0,-1 0 0 0 0,1 0 0 0 0,-1 0 0 0 0,1 0 0 0 0,-1 1-4 0 0,2 0 25 0 0,9 6-17 0 0,-10-7-1 0 0,-1-1 0 0 0,0 1 0 0 0,1-1-1 0 0,-1 0 1 0 0,1 1 0 0 0,-1-1 0 0 0,1 0 0 0 0,0 0-1 0 0,-1 1 1 0 0,1-1 0 0 0,-1 0 0 0 0,1 0 0 0 0,-1 0-1 0 0,1 0 1 0 0,0 0 0 0 0,-1 0 0 0 0,1 0 0 0 0,-1 0-1 0 0,1 0-6 0 0,10-5 146 0 0,-5 0-132 0 0,0 1 1 0 0,-1-1-1 0 0,1-1 1 0 0,-1 1 0 0 0,-1-1-1 0 0,1 1 1 0 0,1-4-15 0 0,10-12 15 0 0,7-8 81 0 0,-2-2-1 0 0,-1 0 1 0 0,1-6-96 0 0,17-25 193 0 0,62-77 331 0 0,-4 6-8 0 0,-74 102 5 0 0,27-28-521 0 0,-19 23 351 0 0,-17 21-127 0 0,-12 13-112 0 0,-1 2 0 0 0,0 0-5 0 0,0 0-23 0 0,0 0-11 0 0,0 0-1 0 0,0 0 4 0 0,0 0 16 0 0,0 0 4 0 0,0 0 0 0 0,0 0-3 0 0,0 0-10 0 0,-11 1-107 0 0,-1-1 0 0 0,-4 2 24 0 0,-1 1-2680 0 0,9-1 1256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48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1990 1438 2303 0 0,'0'0'102'0'0,"0"0"138"0"0,0 0 500 0 0,0 0 222 0 0,0 0 44 0 0,0 0-65 0 0,0 0-308 0 0,0 0-138 0 0,0 0-23 0 0,0 0-9 0 0,0 0-14 0 0,0 0-8 0 0,0 0-1 0 0,0 0-6 0 0,0 0-29 0 0,0 0-12 0 0,0 0-1 0 0,0 0-2 0 0,0 0-13 0 0,0 0-8 0 0,0 0-1 0 0,0 0-2 0 0,0 0-12 0 0,0 0-2 0 0,0 0 0 0 0,0 0-5 0 0,0 0-22 0 0,0 0-6 0 0,0 0-6 0 0,-1-1-13 0 0,-5-3-60 0 0,1-1-1 0 0,0 0 1 0 0,0-1 0 0 0,0 1-1 0 0,1-1 1 0 0,-4-5-240 0 0,-5-11 715 0 0,-3-7-715 0 0,-7-12 395 0 0,-27-35 174 0 0,-25-43 118 0 0,48 72-410 0 0,-30-54 190 0 0,-17-32 115 0 0,34 63-222 0 0,20 33-22 0 0,-2 1 1 0 0,-5-3-339 0 0,14 20 28 0 0,1 0 0 0 0,0-3-28 0 0,-16-24-3 0 0,18 28 39 0 0,-7-14-36 0 0,0 2 37 0 0,5 10 69 0 0,-2 0-1 0 0,-12-13-105 0 0,-4-5 177 0 0,13 17-71 0 0,-1 1-1 0 0,-1 1 0 0 0,-3-2-105 0 0,-10-10 75 0 0,21 21-50 0 0,-2-4 23 0 0,0 2-1 0 0,-1-1 0 0 0,0 2 1 0 0,-2-1-48 0 0,-30-21 95 0 0,17 12-53 0 0,0 4 18 0 0,6 5 0 0 0,3 0-15 0 0,-2 2 0 0 0,0 1 0 0 0,0 0 0 0 0,-2 2-45 0 0,-10-5 195 0 0,21 7-180 0 0,-1 2 1 0 0,0-1-1 0 0,0 2 1 0 0,0 0 0 0 0,0 0-1 0 0,-14 2-15 0 0,11-2 144 0 0,12 1-138 0 0,0 1-1 0 0,0 0 1 0 0,1 0 0 0 0,-1 0-1 0 0,0 0 1 0 0,0 1 0 0 0,0-1-1 0 0,0 2-5 0 0,1-2-23 0 0,-1 1 0 0 0,1 0-1 0 0,0-1 1 0 0,0 0-1 0 0,-4 0 24 0 0,-6-1 0 0 0,11 2 0 0 0,0 0 0 0 0,-12 1 11 0 0,0 0-1 0 0,1 2 1 0 0,0-1 0 0 0,0 2-1 0 0,0 0 1 0 0,0 1 0 0 0,0 1-11 0 0,-50 27 106 0 0,16-5-80 0 0,33-21 62 0 0,2-1-53 0 0,0 1 1 0 0,-5 3-36 0 0,14-7-1 0 0,0-1 0 0 0,0 1 1 0 0,0 0-1 0 0,0 0 0 0 0,0 0 0 0 0,1 0 1 0 0,0 1-1 0 0,-1 1 1 0 0,-37 50 0 0 0,29-37 0 0 0,2-4 0 0 0,0 0 0 0 0,2 1 0 0 0,0 0 0 0 0,-2 6 0 0 0,-5 21 0 0 0,-7 37 0 0 0,13-54 0 0 0,7-18 0 0 0,-1 0 0 0 0,1-1 0 0 0,0 4 0 0 0,-2 5 0 0 0,1-1 0 0 0,-6 12 0 0 0,4-12 0 0 0,1 0 0 0 0,0 0 0 0 0,1 0 0 0 0,1 4 0 0 0,-10 78 0 0 0,10-80 0 0 0,-1-1 0 0 0,-3 10 0 0 0,-5 31 0 0 0,8-34 35 0 0,2-1-1 0 0,0 13-34 0 0,1-12-2 0 0,-1 0-1 0 0,-2 7 3 0 0,-3 41 64 0 0,2-37-64 0 0,2 3 0 0 0,-1-3 0 0 0,2 12-67 0 0,0-21 70 0 0,-26 186-3 0 0,25-198 0 0 0,2 1 0 0 0,-1-1 0 0 0,2 5 0 0 0,-1 25 0 0 0,-1-24 0 0 0,1-8 0 0 0,-1 0 0 0 0,-1 0 0 0 0,-1 7 0 0 0,2-15 0 0 0,-2 16 0 0 0,1 7 0 0 0,0-11 0 0 0,0 0 0 0 0,1 0 0 0 0,1 0 12 0 0,1-3 21 0 0,-2-7-79 0 0,-2 5 11 0 0,2-8-61 0 0,1-2-4 0 0,0 0 4 0 0,0 0-40 0 0,0 0-168 0 0,0 0-72 0 0,0 0-9 0 0,0 0-122 0 0,-1-2-486 0 0,-2-3 121 0 0,-3-4-237 0 0,2 1-4691 0 0,1-3-62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49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1375 0 0,'0'0'359'0'0,"0"0"969"0"0,0 0 428 0 0,0 0 89 0 0,0 0-158 0 0,0 0-711 0 0,0 0-311 0 0,0 0-66 0 0,0 0-15 0 0,0 0-8 0 0,0 0-7 0 0,0 0-1 0 0,0 0-12 0 0,0 0-50 0 0,0 0-24 0 0,0 0-2 0 0,0 0-8 0 0,0 0-34 0 0,0 0-20 0 0,0 0-2 0 0,0 0-10 0 0,-1 2-45 0 0,0 5-11 0 0,1 1 0 0 0,-1 0 0 0 0,1 0-1 0 0,1-1 1 0 0,0 1 0 0 0,0 5-350 0 0,3 4 499 0 0,1 1 0 0 0,2 7-499 0 0,37 116 1016 0 0,3 26-160 0 0,-28-89-467 0 0,-9-35-295 0 0,-7-31-52 0 0,1 7-32 0 0,-4-18-18 0 0,8 16 156 0 0,-6-14-106 0 0,4 3-20 0 0,-6-5-21 0 0,0-1 0 0 0,1 0 0 0 0,-1 0 0 0 0,0 0 0 0 0,0 0 0 0 0,0 0 0 0 0,0 0 0 0 0,0 0 0 0 0,0 0 0 0 0,0 0 0 0 0,0 0 0 0 0,0 0 0 0 0,0 0 0 0 0,0 0 0 0 0,1 1 0 0 0,-1-1 0 0 0,0 0 0 0 0,0 0 0 0 0,0 0 0 0 0,0 0 0 0 0,0 0 0 0 0,0 0 0 0 0,0 0 0 0 0,0 0 0 0 0,0 0 0 0 0,1 0 0 0 0,-1 0 0 0 0,0 0 0 0 0,0 0 0 0 0,0 0 0 0 0,0 0 0 0 0,0 0 0 0 0,0 0 0 0 0,0 0 0 0 0,0-1 0 0 0,1 1 0 0 0,-1 0 0 0 0,0 0 0 0 0,0 0 0 0 0,0 0 0 0 0,0 0 0 0 0,0 0-1 0 0,10-6 11 0 0,-8 5-11 0 0,-1 0 2 0 0,0 0 0 0 0,1 0 1 0 0,-1 0-1 0 0,0 0 0 0 0,0 0 1 0 0,0-1-1 0 0,0 1 0 0 0,1-1-2 0 0,15-21 46 0 0,9-12-47 0 0,-15 19 23 0 0,1 0 0 0 0,0 1-1 0 0,2-1-21 0 0,127-117 427 0 0,-96 90-62 0 0,-44 42-301 0 0,-1 1 4 0 0,0 0 16 0 0,0 0 4 0 0,0 0 0 0 0,2-1-1 0 0,4-3-6 0 0,-5 4-2 0 0,-1 0-31 0 0,0 0-111 0 0,0 0-60 0 0,-2 0-1085 0 0,-8 3-4482 0 0,8-3-1921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2:14.1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31248 15784 6447 0,'0'0'576'0,"0"0"-576"16,0 0 0-16,0 0 0 0,0 0 1440 0,0 0 176 15,0 0 48-15,0 0 0 0,0 0-704 0,0 0-144 16,8-7-32-16,-8 7 0 0,0 0-128 0,0 0-16 16,0 0-16-16,0 0 0 0,0 0 0 0,0 0 0 0,0 0 0 0,0 0 0 15,0 0-112-15,0 0 0 0,0 0-16 0,0 0 0 16,0 0 128-16,0 0 16 0,0 0 16 0,0 0 0 16,0 0-144-16,0 0-48 0,0 0 0 0,0 0 0 15,0 0-112-15,0 0-32 0,0 0 0 0,0 0 0 16,-10 5-32-16,1 0-16 0,0-1 0 0,0 1 0 15,0 2-64-15,3 1-16 0,-1 4 0 0,1-3 0 16,-4 4-32-16,0-3-16 0,-2 1 0 0,1 4 0 16,-1 2-144-16,2 2 192 0,1 1-192 0,-1 1 192 15,0-1-192-15,1 3 128 0,0-2-128 0,0 2 128 16,0 5-128-16,3-4 0 0,-1-2 144 0,0 4-144 16,-2-2 0-16,1-1 0 0,3 3 0 0,-2-3 0 0,-1 0 0 15,0 2 144-15,2 1-144 0,1 1 0 0,0-1 144 0,0 3-144 16,0-2 0-16,1 2 144 0,0-3-144 0,2 2 0 15,-4-4 144-15,6 4-144 0,0-1 0 0,0 1 128 16,0-4-128-16,0 2 0 0,0-3 0 0,3 3 0 16,-2 2 0-16,2-5 128 0,1-2-128 0,-2 1 0 15,1-2 128-15,-1 0-128 0,1 1 128 0,1 0-128 16,1 0 128-16,0 0-128 0,-1-2 240 0,-1 0-32 16,1-1 0-16,0 0 0 0,0-3-48 0,1-2-16 15,0 1 0-15,0 1 0 0,0-3 32 0,0-2 0 16,-1 1 0-16,1-2 0 0,0 3 32 0,-1-5 16 15,-4-7 0-15,5 10 0 0,-5-10-32 0,5 8 0 16,-5-8 0-16,0 0 0 0,0 0-48 0,0 0-16 16,9 9 0-16,-9-9 0 0,0 0 0 0,0 0-128 0,0 0 192 0,0 0-64 31,0 0-528-31,3-10-112 0,-3 3-32 0,0 7-9504 0,0 0-1920 0</inkml:trace>
  <inkml:trace contextRef="#ctx0" brushRef="#br0" timeOffset="4932.68">31735 15908 5583 0,'0'0'240'0,"0"0"64"0,0 0-304 0,0 0 0 15,0 0 0-15,0 0 0 0,0 0 512 0,0 0 32 16,0 0 16-16,0 0 0 0,0 0 80 0,0 0 0 16,0 0 16-16,0 0 0 0,0 0 48 0,0 0 16 15,0 0 0-15,0 0 0 0,0 0-112 0,0 0-32 16,0 0 0-16,0 0 0 0,0 0 96 0,0 0 16 16,0 0 0-16,0 0 0 0,0 0-64 0,0 0-16 15,0 0 0-15,0 0 0 0,0 0-80 0,0 0-16 16,0 0 0-16,0 0 0 0,0 0 48 0,0 0 0 15,0 0 0-15,0 0 0 0,0 0-112 0,0 0 0 16,0 0-16-16,0 0 0 0,-6-8-112 0,6 8-32 0,0 0 0 0,-11-2 0 16,2-2 48-16,9 4 16 0,-8-2 0 0,8 2 0 15,-12 3-192-15,2 0-32 0,0-1-128 0,0 1 192 16,-1 1-64-16,0 2-128 0,0-1 176 0,-1 0-176 16,1 4 176-16,-2-2-176 0,-1 2 160 0,0 1-160 15,1 1 144-15,1-2-144 0,-1 2 128 0,3 2-128 16,1 0 0-16,1 0 128 0,1 1-128 0,0 0 0 15,3 0 0-15,2 3 0 0,1 2 128 0,3-1-128 16,2-3 0-16,1 1 0 0,1 1 0 0,5 0 0 16,0 0 256-16,3-1 0 0,1 1 16 0,3-3 0 15,-3-3 80-15,2 2 16 0,1-1 0 0,-2-1 0 16,1 3-128-16,-1-2-32 0,1-4 0 0,0 1 0 16,0-4-32-16,0 1-16 0,-1-1 0 0,1-1 0 0,-2-4 64 0,3-1 16 15,-1-2 0-15,1-3 0 16,-1 0 128-16,-1-6 16 0,0 2 16 0,0-4 0 0,1-4-16 0,-2 2-16 15,-2-3 0-15,-3 0 0 0,-1-7-32 0,-2 2 0 16,0 0 0-16,-4-4 0 0,0 0-64 0,-3-3-16 16,-3 3 0-16,2 4 0 0,-1 5-64 0,-2 1 0 15,-4 1-16-15,-1 3 0 0,0 1 64 0,-1 4 16 16,-1-1 0-16,-1 4 0 0,0 0-128 0,0 0 0 16,1 2-128-16,-1 2 192 0,0 0-192 0,0 1-128 15,2 0 128-15,0 2-208 16,0 0-1456-16,1 1-304 0,9-2-48 0,-9 1-16 0</inkml:trace>
  <inkml:trace contextRef="#ctx0" brushRef="#br0" timeOffset="5698.97">31605 16741 9215 0,'0'0'816'0,"0"0"-656"16,0 0-160-16,0 0 0 0,-1-9 2208 0,1 9 416 15,0 0 64-15,0 0 32 0,-4-9-720 0,4 9-144 16,0 0-16-16,0 0-16 0,0 0-544 0,0 0-128 16,-4-6 0-16,4 6-16 0,0 0-256 0,0 0-48 15,0 0-16-15,0 0 0 0,-6 7-256 0,1 6-48 0,0-2-16 0,0 5 0 16,-2-1-96-16,1 3-16 0,2 1 0 0,-1 2 0 16,-1 5-64-16,1-3-32 0,1 1 0 0,0 1 0 15,-1-2-48-15,1 0-16 0,0-2 0 0,2 0 0 16,1-5 32-16,-1 1 0 0,1-3 0 0,1-1 0 15,0-2 16-15,0-2 16 0,0-9 0 0,0 0 0 16,0 0 80-16,0 0 16 0,0 0 0 0,0 0 0 16,0 0 96-16,0 0 32 0,9-4 0 0,0-1 0 15,-4-8-128-15,0 1-32 0,1-4 0 0,1-1 0 16,-1-4-160-16,0 0-48 0,1-2 0 0,-3-1 0 16,-1 1-144-16,2 0 0 0,-1 1 144 0,1-1-144 15,-1 3 0-15,0 1 128 0,0 1-128 0,-2 4 0 0,1 3 0 0,-2-1 0 16,-1 12 0-16,1-9 0 0,-1 9 0 0,0 0 0 15,0 0 0-15,0 0 0 0,0 0 0 0,-7 7 0 16,-1 5 0-16,-1 4-128 0,0 1 128 0,-1 5 0 16,0 2 0-16,0 3 0 0,-2-4 0 0,2 1 176 15,0 3-48-15,-1-4 0 0,3-2-128 0,-1 1 0 16,0 1-192-16,2-4 192 0,-1 0 0 0,2-3 0 16,1-2 0-16,-1-1 0 0,4 0 0 0,-1-1 0 15,2-4 0-15,1-8 0 0,0 10 0 0,0-10 0 16,0 0 0-16,0 0 0 0,0 0-320 0,0 0 0 15,0 0 0-15,9-6 0 16,1-2-2016-16,2-5-400 0,0 0-80 0</inkml:trace>
  <inkml:trace contextRef="#ctx0" brushRef="#br0" timeOffset="6351.28">32037 15398 11967 0,'0'0'528'0,"-7"-8"112"0,0 0-512 0,1 3-128 15,6 5 0-15,-6-9 0 0,6 9 1568 0,-7-5 288 16,7 5 48-16,0 0 16 0,0 0-528 0,0 0-112 15,0 0 0-15,0 0-16 0,0 0-304 0,0 0-48 16,0 0-16-16,0 0 0 0,0 0-448 0,8 4-80 16,0 7-32-16,1 1 0 0,-1 3-80 0,4 4 0 15,1 0-16-15,1 6 0 0,0 2 176 0,0 4 32 16,1 3 16-16,0 3 0 16,0 6-80-16,1 6 0 0,-1 5-16 0,0 3 0 0,-1 3-48 0,3 0 0 0,-2 3 0 0,-6-30 0 15,0 7 32-15,-2 3 0 0,0 8 0 0,-1 3 0 16,-2 9 0-16,-2 1 0 0,0 0 0 0,-5 44 0 15,-2-28 144-15,1-42 16 0,-1 2 16 0,-1 3 0 16,-2 0 48-16,-1 3 16 0,-1-3 0 0,0 3 0 16,-2-6-96-16,-10 37-32 0,-1-14 0 0,4-9 0 15,-2-11-96-15,2-1-32 0,-2-7 0 0,0 0 0 16,1-6 48-16,0 1 16 0,-2 1 0 0,-2-6 0 16,-2-2 0-16,-2 1 0 0,0-3 0 0,4-2 0 15,0 0-96-15,1-3-32 0,2 0 0 0,2-5 0 16,1 1-96-16,3-2-32 0,1-4 0 0,1 2 0 0,0-3-144 0,3-3 160 15,10-2-160-15,0 0 160 16,0 0-160-16,0 0 0 0,0 0 0 0,0 0 0 16,6-11-1152-16,6 1-192 0,-1-3-64 15</inkml:trace>
  <inkml:trace contextRef="#ctx0" brushRef="#br0" timeOffset="16044.06">9842 10571 2751 0,'0'0'256'0,"0"0"-256"15,0 8 0-15,0 2 0 0,-2-1 1648 0,1 2 272 16,2-2 64-16,-1 2 16 0,0 2-816 0,0-2-160 15,-1 2-48-15,-1 1 0 0,1 0-32 0,0-1-16 16,-1 1 0-16,1 0 0 0,-1 1-224 0,0-3-64 16,0 0 0-16,1 1 0 0,-3-4 0 0,2 1-16 0,2 1 0 0,-1-3 0 15,-1 0 320-15,-2-1 64 0,4-7 16 0,0 0 0 16,0 0-192-16,0 0-48 0,0 0 0 0,0 0 0 16,0 0-80-16,0 0 0 0,2-9-16 0,-2 1 0 15,0-8-160-15,0 0-16 0,0-3-16 0,0-2 0 16,0 1-48-16,0-5-16 0,-1-2 0 0,0-4 0 15,0 3 0-15,-1-1 0 0,1 0 0 0,1 0 0 0,0-4-48 0,1-2-16 16,1 1 0-16,0-2 0 0,1 0-64 0,0-5-16 16,3-1 0-16,-4 0 0 0,1 0-80 0,-1-2-16 15,3 2 0-15,0-3 0 0,-3 2 0 0,0-4-16 16,-1 1 0-16,1-2 0 0,-1 1 16 0,-1 2 16 16,0-2 0-16,-1 4 0 0,1 0 0 0,0 2 0 15,0 2 0-15,1-1 0 0,0-2-48 0,2 2-16 16,-2 0 0-16,2 1 0 0,0-3-144 0,1 3 192 15,-1-1-192-15,1 2 192 0,1-1-192 0,0-1 0 16,0 2 0-16,-1 0 128 0,-2-1-128 0,-1 0 0 16,5-2 0-16,-3 0 128 0,-1 3-128 0,0 0 128 15,1 1-128-15,-1 0 128 0,-2 0-128 0,0 1 160 16,0 1-160-16,0-2 160 0,-2 3-160 0,-1 1 160 16,1-2-160-16,-1 0 160 0,1-1-160 0,-1-1 160 15,0 2-160-15,2-1 160 0,1 2-160 0,-1 1 0 16,-2-2 144-16,2 1-144 0,-1 2 0 0,0 1 144 15,0-3-144-15,-1 0 0 0,-2-1 160 0,0 0-160 16,0 0 128-16,0-1-128 0,2-1 0 0,1 0 128 0,-1 2-128 16,2-2 0-16,1 0 0 0,1 1 128 0,2 1-128 15,-1-1 0-15,0 2 0 0,-1 1 128 0,1-1-128 0,2 1 0 16,-4-3 128-16,3 0-128 0,-1-1 0 0,3 2 128 16,-3-1-128-16,1-1 0 0,1-3 144 0,-1-1-144 15,-1-1 128-15,0 1-128 0,-4 2 128 0,1-2-128 16,0 1 0-16,0 2 128 0,-1-1-128 0,2 3 0 15,0 1 0-15,0 2 128 0,0 3-128 0,0-2 0 16,0 0 0-16,0 4 0 0,0 2 0 0,2-1 0 16,0 4 0-16,1 1 0 0,-1 2 0 0,2 1 0 0,1 1 0 0,1 2 0 15,1-1 0-15,0 3-128 0,1-1-176 0,0 2-16 16,-1 2-16-16,3-2 0 16,-1 2-1280-16,-2 3-256 0,-7 8-48 0,0 0-16 15,11 8-1504-15,-11-8-288 0</inkml:trace>
  <inkml:trace contextRef="#ctx0" brushRef="#br0" timeOffset="16520.86">9343 8650 11055 0,'-5'10'976'0,"-2"2"-784"0,2-1-192 0,-1 2 0 15,1 0 1152-15,1-4 176 0,4 2 32 0,0-3 16 16,0-8-160-16,0 0-16 0,0 0-16 0,8 4 0 0,1-4 32 0,2-4 16 16,3-1 0-16,1-6 0 0,0-1 48 0,2-6 0 15,-1-5 0-15,4-2 0 0,-1-7-80 0,-2 1-16 16,4 2 0-16,-1-5 0 0,0-2-304 0,3 1-64 16,0-3-16-16,1-1 0 0,2 3-32 0,-1 0 0 15,1 2 0-15,2 1 0 0,1 0-192 0,-1 3-64 16,0 5 0-16,-2 3 0 0,1 2-192 0,-1 3-64 15,-4 5 0-15,4 5 0 0,-5 5-112 0,0 7-16 16,-1 2-128-16,-1 7 192 0,2 9 0 0,-4 7-16 16,1 1 0-16,0 5 0 0,-4 3-48 0,1-1-128 15,-1 2 192-15,0-1-64 0,-1-2-128 0,1-1 0 16,-3-2 144-16,-1 0-144 0,-1-1 0 0,0 0-288 16,-4 1 48-16,-1-5-12544 15,-1 1-2512-15</inkml:trace>
  <inkml:trace contextRef="#ctx0" brushRef="#br0" timeOffset="17824.5">9561 13108 2751 0,'-7'-27'128'0,"4"17"16"0,2-5-144 0,0-2 0 15,1-3 0-15,0 1 0 0,0 1 2784 0,1 0 528 16,3 1 96-16,-2 0 32 0,-2 0-1920 0,3 1-384 16,1 1-80-16,-1 1-16 0,1 2-336 0,-1 0-64 15,2 1 0-15,-1 4-16 0,-2-2-48 0,1 3-16 16,-2 0 0-16,-1 6 0 0,0 0 0 0,0 0 0 16,0 0 0-16,0 0 0 0,0 0-128 0,6 3-32 15,1 0 0-15,-1 5 0 0,-1 1-112 0,2 7-32 16,-1 0 0-16,0 4 0 0,-1 6 0 0,2 4 0 15,-2 3 0-15,1 4 0 0,1 3 64 0,-2 5 0 16,-2 2 0-16,1 6 0 0,0 1 80 0,-1 7 32 16,-1 3 0-16,-1 3 0 0,1 1-112 0,-1 3 0 15,-1 1-16-15,0 1 0 0,0 3-112 0,0-1-32 16,3 0 0-16,-2-1 0 0,0-1-32 0,-1 2-128 0,0-1 192 16,1 1-64-16,2 3 64 0,-2-3 0 0,-1-4 0 0,1 2 0 15,-1 2 0-15,3 3 0 0,-1-2 0 16,1-1 0-16,2-2-64 0,-1-1-128 0,0 1 192 0,0-4-64 15,-1 0-128-15,0-3 160 0,-1-1-160 0,1 0 160 16,0-7-160-16,-2 0 160 0,-1-4-160 0,0 2 160 16,0-4-32-16,0 2-128 0,-1-1 192 0,1-1-64 15,-3 0-128-15,2-1 128 0,-1-3-128 0,2-3 128 16,2 2-128-16,2-4 0 0,-3 3 0 0,3-4 0 0,-2 2 128 16,3-4-128-16,0 0 0 0,2 0 128 0,-1-1-128 0,2-3 0 15,-1-4 0-15,1-1 0 0,0 1 0 0,2-1 0 16,-3-3 0-16,1 1 0 0,-2-3 0 0,-1 2 0 15,1-2 128-15,0 2-128 0,0-5 0 0,2 3 0 16,-1-3 0-16,0 1 128 0,-3 2-128 0,2-1 0 16,-1 2 0-16,1-3 128 0,1 0-128 0,-2 3 128 15,-3-4-128-15,1 2 128 0,-2-1-128 0,-1 1 160 16,0 0-160-16,0-2 160 0,0 0-16 0,-1 1 0 16,-3-1 0-16,0 0 0 0,1 3 0 0,-3-3 0 15,4 1 0-15,-3 3 0 0,0-4-144 0,0 1 160 16,0 3-160-16,-1-4 160 0,1 2-160 0,2-1 192 15,-3 0-192-15,3 1 192 0,-1-4-192 0,1 2 128 16,-2-1-128-16,3 2 128 0,-1-1-128 0,1 0 128 16,-1-2-128-16,2 5 128 0,0-2 48 0,1 2 0 15,-3 0 0-15,2 2 0 0,-1-3-176 0,1 3 0 16,0-1 0-16,0 0 128 0,-1-3-128 0,1 1-144 16,1-1 144-16,0-2-208 0,-1 1 208 0,1-4 0 0,-1-4 0 0,-1 4 0 15,1-5-192-15,0-4 0 0,-4-5 0 0,5-5 0 31,-9-1-1248-31,0-6-240 0,-3-4-48 0,0-5-8816 0,-5-5-1744 0</inkml:trace>
  <inkml:trace contextRef="#ctx0" brushRef="#br0" timeOffset="18609">9069 15683 19343 0,'-12'-8'1728'0,"12"8"-1392"15,-7-3-336-15,1-1 0 0,-2 0 144 0,5-2-144 16,-1 1 192-16,4 5-192 0,-4-5 816 0,1-2 48 16,0 2 16-16,3 5 0 0,0 0 208 0,0 0 64 15,0 0 0-15,0 0 0 0,0 0-352 0,0 0-64 16,0 0-16-16,7 0 0 0,1 3 688 0,1 3 144 16,1-1 32-16,1 7 0 15,3-1-1840-15,2 7-384 0,-2 2-64 0,3 6 0 0,4 1 704 0,2 5 208 16,-2 3 16-16,3-1 0 0,3 1-48 0,2 1-16 15,-1 0 0-15,2-2 0 0,-3-1-32 0,1-4 0 16,-2-1 0-16,1-4 0 0,-3-2 96 0,1-2 16 16,-2-4 0-16,0-4 0 0,-1 1-16 0,0-5 0 15,-1-1 0-15,-2-3 0 0,0-4 112 0,-1 0 32 16,-2-1 0-16,-1-4 0 0,-1-4 128 0,-1 0 16 16,0-3 16-16,0-2 0 0,-3-3 16 0,2-4 0 0,1 1 0 15,-1-3 0-15,-2-4-128 0,-1 5-32 0,0-4 0 0,-1 1 0 16,1-1-160-16,2 0-32 0,1 1-16 0,0-1 0 15,-1 3-176-15,1-1 0 0,0 0 144 0,1 1-144 16,0 1 0-16,-1-1 0 0,-1 3 0 0,-1 1 128 16,-1 0-288-16,0 1-48 0,-2 1-16 0,3-5-18960 15</inkml:trace>
  <inkml:trace contextRef="#ctx0" brushRef="#br1" timeOffset="29930.29">9330 8386 2751 0,'0'0'128'0,"0"0"16"0,0 0-144 0,0 0 0 15,0 0 0-15,-4-5 0 0,4 5 656 0,0 0 112 16,0 0 0-16,-5-3 16 0,5 3 368 0,-6 0 80 15,-1 0 16-15,7 0 0 0,0 0-96 0,-6 4-32 16,0 0 0-16,1 0 0 0,-2-2-176 0,2 3-48 16,-1 2 0-16,1-2 0 0,-2 0-192 0,2 2-32 15,2 0-16-15,-3-1 0 0,3 3-16 0,-1-3 0 16,0 5 0-16,0-4 0 0,2 3-64 0,-1-2 0 16,-1 2-16-16,2-2 0 0,-2 2-112 0,1-2 0 15,1 2-16-15,-1-3 0 0,1 4-96 0,0-4-16 16,1 3 0-16,0-2 0 0,1 1-64 0,0-9 0 15,0 0-16-15,4 5 0 0,-4-5-96 0,0 0-16 16,7 4 0-16,1-2 0 0,-8-2 128 0,8-1 32 16,-1-3 0-16,2 0 0 0,1-3 176 0,0 0 48 15,-1 1 0-15,0-4 0 0,0 0-64 0,-1 0-16 16,-1-3 0-16,1 1 0 0,-2-2-208 0,5-1-32 0,-4 0-16 16,3-2 0-16,1-2-16 0,-1-1 0 0,0 0 0 0,1-4 0 15,2-2-32-15,-2 2-128 0,0-5 192 0,1 0-64 16,-1-2 0-16,-1-2 0 0,-1-3 0 0,0 2 0 15,-2-2 0-15,-1 3-128 0,2 0 192 0,0 0-64 16,-1 0 16-16,1-1 0 0,0 0 0 0,-2-1 0 16,2 1 48-16,-1 0 0 0,1-2 0 0,-2 2 0 0,-1-1-32 15,0 0 0-15,-1-1 0 0,0 3 0 16,-1 3-160-16,-1-2 192 0,1-1-192 0,-1 1 192 0,-1 3-192 16,2 0 160-16,0-3-160 0,-1 4 160 0,1-1-32 0,-1 2 0 15,2 0 0-15,0 1 0 0,0-1-128 0,1 0 192 16,0-1-192-16,0 2 192 0,-1-1-192 0,-1 0 192 15,0 2-192-15,0 2 192 0,-1-5-192 0,1 4 128 16,-1-3-128-16,1 2 128 0,-2 2-128 0,0-3 128 16,1 2-128-16,-1-2 128 0,1 0-128 0,1 3 128 15,-2-2-128-15,2 1 128 0,-2-3-128 0,0 2 192 16,-1-2-192-16,0 1 192 0,0 2-192 0,0-1 192 16,-1 2-192-16,0 1 192 0,1-4-192 0,-2 2 128 15,0 1-128-15,-3-3 128 0,4 3-128 0,-1-1 128 16,0-3-128-16,-1 5 128 0,1-5-128 0,0 3 160 15,1 1-160-15,1-3 160 0,0 2-160 0,0-2 0 16,0-1 0-16,0-1 128 0,1 3-128 0,1 2 0 16,-2-3 0-16,0 3 128 0,-2 2-128 0,2 0 128 15,0 0-128-15,0 2 128 0,0-2-128 0,0 0 0 16,-1 2 144-16,0-2-144 0,0 1 0 0,-2-3 128 0,2 0-128 16,-1 2 0-16,1 0 0 0,0 1 128 0,-2-3-128 15,1 0 0-15,-2 3 0 0,3-2 0 0,-2 2 0 0,1-2 128 16,-1 1-128-16,1 0 0 0,-1 1 0 0,1 2 0 15,-1 0 0-15,0 1 0 0,1-1 0 0,-1 1 0 16,0 2 0-16,0 0 0 0,0 3 0 0,0-2 0 16,1-1 0-16,1 2 0 0,-1 1 0 0,0-1 0 15,1-1 0-15,1 1 0 0,0 1 0 0,0-1 128 16,0 2-128-16,0 0 0 0,0-1 0 0,1 1 0 16,1 1 0-16,-1 0 0 0,0 3 0 0,-1 0 0 0,0-2 0 0,1 4 0 15,1-2 0-15,0 0 0 0,-1 3 0 0,-1 4 0 16,0 0 0-16,0-6 0 0,0 1 0 0,0 1 0 15,0-1 0-15,0 5 0 0,2-8 0 0,-1 3 0 16,0 2 0-16,-1 3 0 0,2-7 0 0,-2 7 0 16,0 0 0-16,0 0 0 0,1-5 0 0,-1 5 0 15,0 0 0-15,0 0 0 0,0 0 0 0,0 0 0 16,0 0 0-16,0 0 0 0,0 0 0 0,-1 10 0 16,-1 0 0-16,1 3 0 0,-2 1 0 0,0 5 0 15,3 3 0-15,-2 4 0 0,1 2 0 0,1 7 0 16,-1-2 0-16,1 2 0 0,0 4 0 0,0 2 0 15,0 6 0-15,0 3 0 0,2-2 0 0,-2 2 0 16,0 3 0-16,0-1 0 0,0 1 0 0,0 0 0 16,0 0 0-16,2 1 0 0,-2 2 0 0,2-2 0 15,1 0 0-15,-1-1 0 0,1-1 0 0,-1 0 144 16,1-3-144-16,-1-2 160 0,1 2-160 0,-2 3 128 16,1 0-128-16,0 1 128 0,-2-3-128 0,0 0 128 0,0 0-128 0,-1-1 128 15,0-4-128-15,-1-1 128 0,-2 1-128 0,3 0 128 16,-1-1-128-16,-1 0 0 0,1-3 0 0,-2 2 128 15,-1-2-128-15,2-3 0 0,-1 0 144 0,-1-1-144 16,-1-2 0-16,1 0 128 0,-2-2-128 0,2 2 0 16,-4 1 0-16,3-1 144 0,0 2-144 0,-1-1 0 15,0-1 128-15,-2 2-128 0,1-1 0 0,1 0 0 16,-2-1 0-16,0 1 0 0,0-3 128 0,1-1-128 0,1-5 0 16,-1 3 0-16,3-5 0 0,-1 2 0 0,-2-3 128 0,3 0-128 15,0 0 0-15,1-2 0 0,0-4 0 0,2-2 0 16,0 1 0-16,1-6 0 0,0 1 0 0,0-1 0 15,-2-5 0-15,3-6 0 0,-3 7 0 0,3-7 0 16,0 0 0-16,0 0 0 0,-5 6 128 0,5-6-128 16,0 0 0-16,0 0 0 0,-6 3 0 0,6-3 0 15,0 0 0-15,0 0 0 0,-5-4 0 0,5 4 0 16,-5-8 0-16,4 2 0 0,-2-4 0 0,2 1 0 16,1-5 0-16,1 0 0 0,2-1 0 0,-2-4 0 15,3-3 0-15,-1-1 0 0,1 0 0 0,3-6 0 16,-2-3 0-16,0 0 0 0,-1-5 0 0,-1-2 0 15,4-3 0-15,-1-5 0 0,2-4 0 0,1 2 0 16,0-3 0-16,-4-2 0 0,2 0 128 0,1-4-128 16,1-1 0-16,0-1 0 0,-2-6 0 0,1 2 0 15,1 1 0-15,0 0 0 0,-4 1 128 0,1-4-128 16,1 1 0-16,0-1 0 0,0 0 0 0,-1 5 0 16,0-3 128-16,1 5-128 0,0-1 0 0,0-1 0 15,-2 2 128-15,0 1-128 0,-1-2 0 0,1 4 0 0,-2 2 128 0,4 3-128 16,-3 4 0-16,-1-1 128 0,1 0-128 0,0 4 0 15,-1-3 144-15,-1 1-144 0,-1-2 0 0,-1 1 144 16,0-1-144-16,-1-1 0 0,0 1 0 0,1 3 128 16,-1 2-128-16,1 3 0 0,0 3 0 0,0 0 0 15,1 3 0-15,0 2 0 0,0 8 0 0,1-1 0 16,0 4 0-16,1 3 0 0,-2 2 0 0,3 3 0 16,-2 0 0-16,1 4 0 0,-2 3 0 0,-1 6 0 15,0 0 0-15,0 0 0 0,0 0 0 0,0 0 0 16,1 14 0-16,1 4 0 0,-1 2 0 0,0 7 0 0,-1 3 0 0,2 7 0 15,-2 2 0-15,0 6 0 0,0 8 0 0,0 3 0 16,0 5 0-16,1 5 0 0,1 4 0 0,-2-1 0 16,0 0 0-16,-2 0 0 0,1 4 0 0,-2-1 0 15,0 0 0-15,0-3 0 0,-2-2 0 0,-1-1 0 16,-1-2 0-16,-1-1 0 0,1 3 0 0,-1-4 0 16,0 0 128-16,1-2-128 0,-1-1 0 0,0-1 0 15,0-2 0-15,0 0 0 0,0 2 0 0,-1 2 0 16,1-1 128-16,0-3-128 0,0 1 0 0,2-1 0 15,0-4 0-15,-1-1 0 0,1-3 0 0,-1-4 0 16,2 2 128-16,0-5-128 0,0-3 0 0,0-2 0 16,1-3 0-16,-2 0 0 0,1-3 0 0,0-3 0 15,1 0 0-15,-1-3 0 0,-1-3 0 0,-2 1 0 16,2 0 128-16,-2-2-128 0,-1-2 0 0,1-1 0 16,-2 1 0-16,1-1 0 0,2-1 0 0,0-2 0 15,0 0 0-15,0 2 0 0,1-1 0 0,0 0 0 0,-1-2 0 0,1 5 0 16,-2-3 0-16,1 0 0 0,-1 0 0 15,2 2 0-15,1-3 0 0,-2-2 0 0,1 2 0 0,-2 0 0 16,1 2 0-16,-2-5 0 0,2 1 0 0,1 0 0 16,0 0 0-16,-1-1 0 0,1-1 0 0,1-1 0 15,-3 4 0-15,2-2 0 0,0 1 0 0,-2 1 0 16,0-3 288-16,1 1-32 0,0 2 0 0,1-4 0 16,-2 1-400-16,1-2-96 0,-1 0-16 0,0-1 0 15,0-1 256-15,-1 2 0 0,-1-4 0 0,-1-1 0 0,0 4 0 0,-2-5 0 16,-1-2 0-16,-1-1 0 0,1-2 0 0,-1-3 0 15,-1 1 0-15,0-5 0 0,-1 0 0 0,0-7 0 16,-1-6 0-16,-3-6 0 0,0-4 0 0,-1-6 0 16,-1-6 0-16,3-2 0 0,-3-5 0 0,0-1 0 15,0-5-128-15,2 2 128 0,2 1 0 0,2 5 0 16,2 3 0-16,1 6 0 0,1 3 0 0,2 5 0 16,-1 3 0-16,3 7 0 0,2 1 0 0,1 4-176 15,-1 3 176-15,2 1-160 16,0 0-1584-16,0 5-320 0,2-1-64 0,2 2-15648 0</inkml:trace>
  <inkml:trace contextRef="#ctx0" brushRef="#br1" timeOffset="32035.27">11980 19004 13823 0,'0'0'608'0,"0"0"128"0,0 0-592 0,0 0-144 0,0 0 0 0,0 7 0 16,-1 0 784-16,1-7 128 0,-2 9 32 0,2-9 0 16,0 0 16-16,-2 7 0 0,0 2 0 0,-1-3 0 15,1 4 48-15,0-4 16 0,0 2 0 0,-2 1 0 16,4-9 0-16,-1 6 0 0,1-6 0 0,0 0 0 0,0 0-224 0,0 9-32 15,0-9-16-15,0 0 0 0,0 0-48 0,0 0 0 16,0 0 0-16,0 0 0 0,0 0-80 0,-2-9-32 16,1 2 0-16,0-5 0 0,-2 1-288 0,1-6-64 15,-1 1-16-15,1-1 0 0,-1-1 16 0,1 1 0 16,-1-2 0-16,2-2 0 0,0 0-16 0,-3 0 0 16,1 1 0-16,-1 0 0 0,1 1-48 0,-4-2-16 15,3 0 0-15,-1-2 0 0,0 1-16 0,0 1 0 16,-1-5 0-16,-1 1 0 0,0 1-144 0,-1-4 192 15,-2-2-192-15,1 2 192 0,-1-2-192 0,0 2 160 16,-2-3-160-16,2 3 160 0,-1 3-160 0,1 1 0 16,1-2 0-16,-1 5 128 0,-1-1-128 0,0-1 160 15,1 3-160-15,0 0 160 0,1-2-160 0,0 2 192 16,-1-1-192-16,-2 1 192 0,-1-2-192 0,3 2 192 16,0 0-192-16,0 1 192 0,0 0-192 0,1 1 0 15,0-1 0-15,0 2 128 0,-2-1-128 0,3 2 0 16,-2 1 0-16,2-1 128 0,-2 0-128 0,0 3 160 0,0-1-160 15,0 0 160-15,-1 2-160 0,1 0 0 0,0-2 144 0,1 3-144 16,-1 0 0-16,-1-1 144 0,-1-1-144 0,1 3 0 16,-1-3 128-16,1 4-128 0,-3-2 0 0,2-1 0 15,1 4 0-15,-1-4 0 0,1 3 0 0,2-1 0 16,-2 1 128-16,1-2-128 0,-1 0 0 0,2 3 0 16,-1-5 0-16,-1 4 0 0,-1-2 0 0,2 3 0 15,0-2 144-15,0 3-144 0,0-1 0 0,-2 1 144 16,1-2-144-16,1 3 128 0,-2 1-128 0,1-3 128 0,-1 2-128 0,0 2 0 15,-1-2 0-15,0 1 128 0,1-2-128 0,-1 1 0 16,-1 0 0-16,2 0 0 0,0-1 0 0,-1 0 0 16,-1 4 0-16,1-4 0 0,-1 3 0 0,0 1 0 15,-1-1 128-15,2-1-128 0,-1 0 0 0,2 1 0 16,-1 1 0-16,-1-1 128 0,1-1-128 0,-1 2 0 16,2-1 0-16,-5 0 0 0,2-1 0 0,0 1 0 15,2-1 0-15,1 1 0 0,0-1 0 0,0 1 0 16,1-1 0-16,-2 1 0 0,3 1 0 0,0 1 0 15,-2 1 0-15,1 0 0 0,1 1 0 0,-2 1 0 16,1 2 0-16,1-1 0 0,1-1 0 0,-3 2 0 16,1-2 0-16,-2 3 0 0,2 0 0 0,-1 1 0 15,0-1 0-15,0-3 0 0,1 4 0 0,-1 0 0 16,2 2 0-16,-1-2 0 0,2 3 0 0,-1-1 0 16,-1 0 0-16,1 2 0 0,-1-1 0 0,1 2 0 15,-1-1 0-15,1 1 0 0,-1 2 0 0,1-2 0 16,1 3 0-16,1-3 0 0,-1 2 0 0,2 2 0 15,-1-2 0-15,0-1 0 0,1 2 0 0,-1 1 0 0,0-3 0 0,1 2 0 16,-1 1 0-16,1-2 0 0,-1 0 0 0,0 1 0 16,-2 0 0-16,3-2 0 0,-2 3 0 15,1 1 0-15,-1 1 0 0,1-1 0 0,1 0 0 0,-1 2 0 16,-1-1 0-16,2 1 0 0,-2-1 0 0,2 1 0 16,0-1 0-16,-1 1 0 0,1-1 0 0,0 1 0 15,1-1 0-15,1 1 0 0,-2-2 0 0,1 2 0 16,0-1-128-16,-1 1 128 0,1-1 0 0,0 1 0 15,-1-2 0-15,1 2 0 0,1-2 0 0,0-2 0 0,1 0 0 0,0 1 0 16,-1 2 0-16,3-2 0 0,-4-3 0 0,3 2 0 16,-2 1 0-16,1-3 0 0,-1 2 0 0,1 2 0 15,0-1 0-15,0-1 0 0,-1 0 0 0,1 1 0 16,0 1 0-16,1-1 0 0,-2 0 0 0,1 1 0 16,1 0 0-16,1 1 0 0,-2 0 0 0,1 1 0 15,1-1 0-15,1 2 0 0,-2 0 0 0,0 1 0 16,2 0 0-16,0 0 0 0,0 0 0 0,-1 0 0 15,2 1 0-15,-1-1 0 0,0-1 0 0,1 0 0 16,0-1 0-16,0-1 0 0,1 1 0 0,-1-1 0 16,0 1 0-16,-1-1 0 0,0 2-128 0,2 0 128 15,-1 0 0-15,0-1 0 0,0 2 0 0,0 1 0 16,0-1 0-16,0-2 0 0,-1 2 0 0,1 2 0 16,-3 0 0-16,2 2 0 0,-2 0 0 0,2-2 0 15,0 0 0-15,-1 1 0 0,1 3 0 0,0-3 0 16,0-1 0-16,-1 0 0 0,1-4 0 0,0 1 0 15,1 0 0-15,-3 0 0 0,1-2 0 0,-1 0 0 16,1-1 0-16,0 0 0 0,1 2 0 0,-2-3 0 0,1-4 0 16,2 3 0-16,-3-5 0 0,3 3 0 0,-1-5 0 0,1-6 0 15,0 0 0-15,0 0 0 0,0 0 0 0,0 0 0 16,0 0-240-16,0 0-16 0,0 0-16 0,-2-8 0 31,0-4-1136-31,1-1-240 0,-1 0-32 0,-1-2-16 0,2 0-864 0,-2 1-192 16,1 1-16-16</inkml:trace>
  <inkml:trace contextRef="#ctx0" brushRef="#br1" timeOffset="32421.74">9775 19026 20495 0,'0'0'896'0,"0"0"208"0,0 0-880 0,0 0-224 16,0 0 0-16,0 0 0 0,0 0 608 0,0 0 80 15,0 0 16-15,0 0 0 0,0 0 512 0,0 9 128 16,0 2 0-16,1 3 16 0,0-1-208 0,2 4-32 16,2 2-16-16,0 5 0 0,-1-1-336 0,1 5-80 15,3-3-16-15,-2 4 0 0,6-1-224 0,-4 3-64 16,1 1 0-16,1-2 0 0,1 2-64 0,0 0 0 15,2 1-16-15,2-4 0 0,-1 0-80 0,0 0-16 16,-1-3 0-16,-1-1 0 0,1-4 16 0,0-4 0 16,-2-4 0-16,1-2 0 0,-2-3 48 0,3-2 16 0,1-6 0 15,0-3 0-15,0-6 144 0,0 0 16 0,0-6 16 0,0-4 0 16,1-4-192-16,0 0-32 0,-1 0-16 0,1-3 0 16,1 1-224-16,-4 2 144 0,3-1-144 0,-1 4 128 31,0-1-992-31,3 1-208 0,1-2-32 0,1-2-10704 0,1 0-2144 0</inkml:trace>
  <inkml:trace contextRef="#ctx0" brushRef="#br1" timeOffset="34422.66">11960 18305 3679 0,'0'0'320'0,"0"0"-320"0,0 0 0 0,0 0 0 16,0 0 1472-16,0 0 208 0,0 0 48 0,0 0 16 15,0 0-624-15,0 0-128 0,0 0-32 0,0 0 0 16,0 0 64-16,0 0 0 0,0 0 0 0,0 0 0 15,0 0-256-15,0 0-32 0,0 0-16 0,0 0 0 16,0 0 112-16,0 0 32 0,0 0 0 0,0 0 0 16,0 0 32-16,0 0 0 0,-4 5 0 0,0-2 0 0,4-3-144 0,-5 1-32 15,-1-1 0-15,1 0 0 16,5 0-176-16,-5-4-32 0,0 2-16 0,0-4 0 0,-2-1-48 0,2-4 0 16,0 1 0-16,0-4 0 0,0 0 0 0,1-3 0 15,-1-2 0-15,-1-1 0 0,2-1-80 0,-3-4-32 16,0-1 0-16,2 1 0 0,-2-4-48 0,0 0-16 15,-1 1 0-15,2-3 0 0,-1 2-48 0,1 0-16 16,1-3 0-16,0 3 0 0,-1 2 0 0,0-2 0 16,0 1 0-16,0-3 0 0,-1 2 16 0,1 1 0 15,0-2 0-15,-1 0 0 0,-2 1 32 0,2-1 0 16,0 0 0-16,1 2 0 0,0-3-64 0,-1 1 0 16,0 2 0-16,-1-1 0 0,-1 4-48 0,0-3-16 15,-1 4 0-15,3-3 0 0,-1 2 0 0,2 0 0 16,-2-4 0-16,0 4 0 0,1-3-128 0,-1 4 160 15,-1-3-160-15,2 4 160 0,-2-1-160 0,1 0 160 16,2 0-160-16,-2 1 160 0,0 0-160 0,1 1 192 16,-2 2-192-16,-1-2 192 0,0 2-64 0,-1 1-128 15,1 1 192-15,0 0-64 0,-1-2-128 0,-1 2 192 16,2 0-192-16,0 3 192 0,-2-3-192 0,1 2 160 0,-2-2-160 0,1 1 160 16,1 1-160-16,1-1 0 0,0 0 144 0,-1 0-144 15,0 2 0-15,1-2 128 0,0 2-128 0,-1 1 0 16,-1-1 128-16,1 0-128 0,1-2 160 0,-1 2-160 15,1 0 0-15,-1-2 128 0,1-1-128 0,1 0 0 16,-4-1 0-16,0 0 0 0,3 0 0 0,-4 0 0 0,0 1 0 16,0 2 128-16,3-1-128 0,-1 2 0 15,1-1 0-15,-1 2 0 0,1 0 0 0,0-3 0 0,-1 2 0 16,1 1 128-16,-1 1-128 0,0-1 0 0,-1 0 0 0,0 0 0 16,0 0 128-16,-1 3-128 0,0-3 0 0,0 1 0 15,2 0 0-15,-4 1 0 0,4 0 0 0,-1 2 0 16,0-3 0-16,2 3 0 0,-1 0 0 0,1-1 0 15,-2 0 0-15,1 0 0 0,0 1 0 0,2 1 0 16,-1-4 0-16,-1 3 0 0,3-3 0 0,-1 1 0 16,0 0 0-16,-2-1 0 0,4-1 0 0,-3 3 0 15,1 1 0-15,-1-4 0 0,1 2 0 0,1 2 0 16,-1-2 0-16,-1 3 0 0,4-2 0 0,-3 5 0 16,-2-4 0-16,2 2 0 0,0-1 0 0,0 3 0 15,-1 1 0-15,3-3 0 0,-3 3 0 0,4 1 0 16,-5-2 0-16,3 2 0 0,1 0 0 0,-1 3 0 15,2-1 0-15,0 0 0 0,-1-3 0 0,0 4 0 16,1 0 0-16,-1-1 0 0,-2 2 0 0,2 0 0 16,-1-1 0-16,3 4 0 0,-2-1 0 0,1 3 0 15,0-1 0-15,0-3 0 0,-1 3 0 0,1 0 0 0,-2 2 0 0,1-2 0 16,2 0 0-16,-1 1 0 0,1 2 0 16,0-4 0-16,-2 2 0 0,-1 3 0 0,1-4 0 0,0 2 0 15,-1 2 0-15,0-2 0 0,0 2 0 0,0-1 0 16,0 1 0-16,3 1 0 0,-3-1 0 0,1 2 0 15,1-1 0-15,0 2 0 0,-2 3 0 0,3-1 0 16,0 1 0-16,-2-2 0 0,0 4 0 0,2-1 0 16,-2-1 0-16,2 2 0 0,0 1 0 0,1 0 0 15,0-1 0-15,-1 1 0 0,0 0 0 0,1 1 0 0,1 0 0 16,0 1 0-16,1-1 0 0,-1 0 0 0,0-1 0 0,-1 1 0 16,4-3 0-16,-2 3 0 0,2-1 0 0,-1-1-128 15,1 1 128-15,0-1 0 0,0-2 0 0,-1 3 0 16,1 1 0-16,0-1 0 0,0 1 0 0,-1 0 0 15,2-1 0-15,-2-1 0 0,1 2 0 0,-1 1 0 16,0-1 0-16,0 1 0 0,0 0 0 0,1 0 0 16,-1 3 0-16,1-3 0 0,0 0 0 0,0 0 0 15,1 0 0-15,-3-1 0 0,2 1 0 0,-1-2 0 16,0 0 0-16,1 0 0 0,-1-1 0 0,1 1 0 16,0-3 0-16,0 1 0 0,-1 0 0 0,1 0 0 15,0 2 0-15,1-1 0 0,-3 0 0 0,2 0 0 16,-2-1 0-16,2 2 0 0,0-2 0 0,0 0 0 15,-1 2 0-15,1-1 0 0,1 1 0 0,0 0 0 16,0-2 0-16,1 1 0 0,2 0 0 0,-3-1 0 16,0 0 0-16,0 0 0 0,0 2 0 0,-1-1 0 15,3-2 0-15,-1-1 0 0,-3 2 0 0,2 1 0 16,-1-1 0-16,1 0 0 0,0-2 0 0,0 1 0 16,0 0 0-16,-2 2 0 0,1 1 0 0,-2-1 0 0,1 0 0 0,-1-2 0 15,2 2 0-15,0 1 128 0,0 0-128 0,-1 1 0 16,0-1 0-16,-1-2 0 0,2 0 128 0,-2 0-128 15,0-3 0-15,0 2 0 0,2 0 128 0,-2 1-128 16,1-1 0-16,-1-4 0 0,1 2 0 0,0-3 0 16,-1 1 128-16,0-3-128 0,0 2 0 0,3-9 0 15,-1 5 128-15,1-5-128 0,0 0 0 0,0 0 0 0,0 0 0 0,0 0 0 16,0 0 0-16,0 0 0 16,0 0 0-16,0 0-192 0,-4-5 48 0,2-4 0 15,1 0-1168-15,-2-2-224 0,-1 1-64 0,0-3 0 16,1-2-1168-16,-1 2-240 0,-1 0-64 0</inkml:trace>
  <inkml:trace contextRef="#ctx0" brushRef="#br1" timeOffset="34723.17">9877 17375 26719 0,'0'0'2368'0,"-4"8"-1888"16,4-8-480-16,-5 5 0 0,1 2 784 0,1 0 64 15,1 0 16-15,-1 3 0 0,2-2 288 0,0 3 48 16,-1 3 16-16,2-1 0 0,0 1-384 0,2 1-64 16,-1 3 0-16,0 0-16 0,1 0-176 0,-1 1-48 15,1 0 0-15,1-1 0 0,-1 0-80 0,2-2-32 16,1-2 0-16,2 0 0 0,-1-4-112 0,0 2-32 0,5-6 0 0,0 0 0 16,2-2-96-16,1-4-32 15,0-1 0-15,1-4 0 0,1-2 16 0,1 0 0 0,1-6 0 0,2-1 0 16,0-2-160-16,1-3 192 0,-2-3-192 0,0-1 192 15,-1-5-192-15,-2 0 0 0,-2-5-160 0,0-1 160 32,-1-3-2256-32,-3-3-368 0,-1-1-64 0</inkml:trace>
  <inkml:trace contextRef="#ctx0" brushRef="#br1" timeOffset="36182.99">11019 15780 3679 0,'0'0'320'0,"2"9"-320"15,0-3 0-15,-1 2 0 0,-1-8 2304 0,2 8 384 16,-1-1 64-16,0 2 32 0,1-3-1648 0,-2 2-336 16,0-8-64-16,0 6-16 0,0 0 112 0,0-6 32 15,1 8 0-15,-1-8 0 0,0 0 96 0,0 0 32 16,1 5 0-16,-1-5 0 0,0 0-96 0,0 0-32 16,0 0 0-16,0 0 0 0,0 0-224 0,0 0-32 15,4-6-16-15,-2-4 0 0,-2 1-160 0,0-3-48 0,-1-3 0 0,0 0 0 16,-2-2 48-16,0-1 0 0,-1-1 0 0,-1-1 0 15,-2-2 48-15,1-2 16 0,-2-4 0 0,1 0 0 16,-2 0 0-16,0-2 0 0,-1-1 0 0,0 1 0 16,1-4-112-16,-2-1-32 0,0 0 0 0,0 0 0 15,-1 1-64-15,1 1-16 0,-2-1 0 0,0-1 0 16,1 1-32-16,-1 1-16 0,0-3 0 0,0 0 0 0,2-3-32 16,0 3-16-16,-2 0 0 0,3-1 0 15,1 0-32-15,0 0 0 0,-3 2 0 0,1-1 0 0,1 2-16 0,2 0 0 16,-2 2 0-16,0 0 0 0,1-1 0 0,0 2-128 15,3 1 192-15,-4-1-64 0,-1 0-128 0,1 1 192 16,1 4-192-16,2-4 192 0,0 4-192 0,-2-2 160 16,3 4-160-16,0 0 160 0,-1-2-160 0,1 5 160 15,-2-1-160-15,1-2 160 0,-1 2-160 0,-1 2 192 16,0-1-192-16,2 1 192 0,-2 1-192 0,0 1 160 16,-1 2-160-16,1-1 160 0,0 1-160 0,0 3 128 15,0 2-128-15,0-1 128 0,0-1-128 0,0 3 128 16,2-2-128-16,-1-1 128 0,-2 4-128 0,2-3 0 15,1 5 0-15,-1-2 0 0,-1 1 128 0,0-1-128 16,0 1 0-16,1-1 128 0,-4 2-128 0,3 0 0 16,0 0 0-16,2 2 0 0,-2-1 0 0,1 1 0 15,1 0 128-15,-1-3-128 0,2 4 0 0,-1 0 0 16,1 2 0-16,1 1 128 0,-2-2-128 0,2 2 0 16,0-2 0-16,5 3 128 0,-5 0-128 0,-1 0 128 15,1 3-128-15,0-1 128 0,0 1-128 0,-1-1 192 16,3 4-192-16,-2 0 192 0,1-2-192 0,-1 2 128 0,-2 3-128 0,1-1 128 15,1 3-128-15,-3-1 128 0,1 2-128 0,2 2 128 16,-2 0-128-16,1-2 160 0,-2 5-160 0,1 1 160 16,-2-2-160-16,1 3 192 0,-1 2-192 0,0 0 192 15,2-4-64-15,-1 3-128 0,-1-1 192 0,0 1-64 16,2-1-128-16,-2 1 192 0,2 0-192 0,0 1 192 16,0 2-192-16,1 2 160 0,2-3-160 0,-1 4 160 0,-1-2-160 0,1 1 128 15,1 2-128-15,0 0 128 0,1 1-128 16,1 1 160-16,-1-4-160 0,1 3 160 0,-1-4-32 15,1 3-128-15,-1-1 192 0,1-4-64 0,-3 1 0 0,3 2 0 16,0-4 0-16,-1 2 0 0,1 2-128 0,-1-2 192 16,-1 1-192-16,2 3 192 0,1-4-192 0,-2 1 160 15,-1 3-160-15,2-3 160 0,-1 3-160 0,1-3 0 16,-1 0 144-16,2 3-144 0,-2-2 128 0,1 2-128 16,-1-6 160-16,1 2-160 0,2 3 192 0,-2-3-64 15,1 1-128-15,0 0 192 0,-2-2-64 0,2 0-128 16,0 3 176-16,-1-3-176 0,2-1 176 0,0 2-176 15,2 0 160-15,-1-3-160 0,-1-1 144 0,1 0-144 16,3 0 128-16,0-1-128 0,0-2 0 0,-1 1 128 16,0-2-128-16,2-2 0 0,0 0 0 0,-1-1 0 15,-1-2 0-15,0 1 0 0,0-5 0 0,-3-6 0 16,4 9 128-16,-4-9-128 0,0 0 0 0,0 0 0 16,0 0 0-16,0 0 0 0,0 0-288 0,0 0 16 15,2-9 0-15,0 1 0 16,-4-3-1040-16,1-2-208 0,-2 0-32 0,1-2-16 15,-3-3-1520-15,1 2-304 0</inkml:trace>
  <inkml:trace contextRef="#ctx0" brushRef="#br1" timeOffset="36581.85">9705 15048 25279 0,'0'0'1120'0,"0"0"224"0,0 0-1072 0,0 0-272 15,0 0 0-15,0 0 0 0,5 8 896 0,-1 0 128 16,0 4 32-16,0-1 0 0,-2 6 432 0,2 2 96 15,0 3 16-15,1 1 0 0,1 4-512 0,1 2-80 16,0 4-32-16,1 0 0 0,1 2-208 0,1 0-32 16,-1 1-16-16,1-1 0 0,0-2-192 0,2-1-32 15,-4 0-16-15,1 0 0 0,-1-7-48 0,0-1-16 16,-1-5 0-16,3-3 0 0,1-6-64 0,0-2-16 16,3-6 0-16,1-7 0 0,2-4-96 0,2-9-32 15,1-8 0-15,3-5 0 0,2-6-80 0,2-5-128 16,-3-2 176-16,3-5-176 0,1 5 0 0,-1-3 0 0,2 4-160 15,13-21 160 1,4 10-2880-16,-3 4-448 0</inkml:trace>
  <inkml:trace contextRef="#ctx0" brushRef="#br1" timeOffset="38416.56">12509 19898 13935 0,'0'0'608'0,"0"0"144"0,0 0-608 0,0 0-144 16,0 0 0-16,0 0 0 0,0 0 848 0,3 6 144 16,-3-6 32-16,0 0 0 0,0 5 16 0,0 3 16 15,0-8 0-15,0 6 0 0,0-6-224 0,0 0-64 16,0 0 0-16,0 0 0 0,0 0-32 0,0 0-16 16,0 0 0-16,0 0 0 0,0 0 112 0,0 0 0 15,0 0 16-15,0 0 0 0,-5 4-144 0,5-4-16 16,0 0-16-16,-9 0 0 0,1-1-160 0,0 0-16 15,1-2-16-15,-1 1 0 0,1-3-96 0,-2 1 0 16,2-1-16-16,0 0 0 0,-1-3-48 0,-2 2 0 16,1-5 0-16,-1 2 0 0,-2-2 0 0,1 2 0 0,0-2 0 0,-2-1 0 15,-1 2 0-15,0-3-16 0,-1-1 0 0,-1 0 0 16,0-2-48-16,1-2-16 0,-2-1 0 16,0-3 0-16,-2 2-112 0,2 0 0 0,0-1-128 0,1 2 192 15,2-1-64-15,0 0-128 0,0 1 176 0,-2-2-176 16,1 3 208-16,1 1-64 0,1 1-16 0,-2 1 0 15,-1 0 16-15,-1 0 0 0,-1-2 0 0,1 3 0 16,-3 3-16-16,1-3 0 0,-1 1 0 0,-2 0 0 0,2 2-128 0,-1-3 192 16,0 1-192-16,1 2 192 0,-1-3-192 0,1 1 128 15,0 3-128-15,1-3 128 0,0-1-128 0,0 1 192 16,0 2-192-16,1-3 192 0,0 1-192 0,1 2 0 16,2-2 0-16,-1 0 128 0,2 3-128 0,-2-1 0 15,1-1 0-15,0 4 128 0,0-4-128 0,2 2 0 16,-2 0 0-16,-1 2 0 0,1-1 144 0,1 3-144 15,0-4 160-15,0 3-160 0,0-3 128 0,0 3-128 16,-1 1 0-16,1-1 0 0,3 2 144 0,-2-2-144 16,-1 1 128-16,-1 1-128 0,3 0 128 0,0-1-128 15,-1-1 0-15,0 3 128 0,-1-1-128 0,1 3 128 16,2-1-128-16,-2 2 128 0,1-2-128 0,-1 3 128 16,1-1-128-16,1 1 128 0,-2-1-128 0,2 2 128 15,1 0-128-15,1 2 128 0,-1-1-128 0,-1 2 0 16,1 1 0-16,0-1 128 0,1-3-128 0,0 5 0 15,0 0 0-15,0-1 128 0,1-2-128 0,-1 2 0 16,-2 1 0-16,1-2 0 0,0 2 0 0,1 2 0 16,-1-2 0-16,1 0 0 0,0 2 0 0,0-2 0 0,-1 5 0 0,1-5 0 15,-1 5 0-15,0 0 0 0,0 0 128 0,0 2-128 16,-1-3 0-16,0 3 0 0,0 1 0 0,-1-2 0 16,-2 2 0-16,1 0 0 0,1 0 0 0,-1 0 0 15,2-1 0-15,-1 0 0 0,-1 1 128 0,2-3-128 16,-2 2 0-16,1 1 0 0,-1-3 0 0,0-1 0 15,0 4 0-15,2-2 0 0,0-2 0 0,-1 3 0 16,-1-3 0-16,1 3 0 0,0 1 0 0,2-2 0 16,-1 0 0-16,2 2 0 0,-3 1 0 0,3-1 0 0,1-3 0 15,-1 2 0-15,0 0 0 0,0-1 0 0,2 2 0 0,0 0 0 16,-1 3 0-16,1-2 0 0,-2-1 0 0,1 0 0 16,0 1 0-16,3-1 0 0,-1 2 0 0,0-2 0 15,2-2 0-15,0 1 0 0,-1 1 0 0,0-4 0 16,4 2 0-16,-2 0 0 0,0-3 0 0,2 1 0 15,-1-2 0-15,0 1 0 0,0-3 0 0,1 3 0 16,-2-2 0-16,1 1 0 0,-1 1 0 0,2 0 0 16,-1 0 0-16,2-1 0 0,0-8 0 0,-1 10 0 15,0-4 0-15,1-6 0 0,0 9-256 0,0-9 32 16,0 0 0-16,0 0 0 16,0 0-1136-16,0 0-240 0,0 0-32 0,0 0-16 15,0 0-528-15,0 0-96 0,-1-11-32 0,-1-6-12304 0</inkml:trace>
  <inkml:trace contextRef="#ctx0" brushRef="#br1" timeOffset="38716.33">10248 19434 22511 0,'0'0'992'0,"0"0"224"0,-7 5-976 0,0 0-240 0,3 3 0 0,-1-2 0 15,0 1 1248-15,0 3 208 0,0-1 32 0,1 3 16 0,1 4 288 0,1 1 48 16,-1 2 16-16,2 6 0 0,1 3-720 0,0 2-144 16,0-1-32-16,1 2 0 0,4-1-192 0,0-3-32 15,0 1-16-15,2-4 0 0,0-1-208 0,4 1-32 16,-2-4-16-16,1 0 0 0,1-4-112 0,1-2-32 16,2-4 0-16,0 0 0 0,3-6-96 0,1-1-32 15,1-5 0-15,2-3 0 0,0-6-64 0,2-2 0 16,-1-2-128-16,2-5 192 0,-3-1-192 0,1-2 0 15,0-2 0-15,-1-4 0 16,0-4-1184-16,-1-3-224 0,-1-3-64 0,-1-1-10832 16,-2-3-2176-16</inkml:trace>
  <inkml:trace contextRef="#ctx0" brushRef="#br1" timeOffset="41222.3">7572 4034 1839 0,'0'0'160'0,"-5"-3"-160"0,0 1 0 0,0-2 0 15,-2-1 304-15,4 2 16 0,-2 1 16 0,1-1 0 16,4 3 192-16,-2-2 48 0,2 2 0 0,0 0 0 16,-3-4 384-16,3 4 96 0,0 0 16 0,0 0 0 15,-2-7-48-15,2 7 0 0,-2-5 0 0,2 5 0 16,0 0-48-16,0 0-16 0,0 0 0 0,0 0 0 16,0 0-32-16,0 0-16 0,0 0 0 0,0 0 0 0,0 0 0 0,0 0 0 15,0 0 0-15,0 0 0 0,0 0-144 0,0 0-48 16,0 0 0-16,0 0 0 0,0 0-32 0,0 0-16 15,0 0 0-15,0 0 0 0,0 0-112 0,0 7-32 16,0 3 0-16,1-2 0 0,0 3-176 0,2-2-32 16,-1 1-16-16,4 1 0 0,-1 0-112 0,2 1 0 15,0 4-16-15,0-4 0 0,2 2-48 0,0 3-128 16,3 1 192-16,-2 1-64 0,1 1 0 0,1 2-128 16,-1-1 192-16,2 0-64 0,-1 0 32 0,1 2 0 15,0 1 0-15,0-1 0 0,1 1-16 0,1 3 0 16,-1-3 0-16,2 4 0 0,0-3-144 0,0 5 160 15,3-2-160-15,-1 0 160 0,-2-3-160 0,1 2 128 16,0-4-128-16,-1 2 128 0,1-2-128 0,-1 0 0 16,1 2 144-16,-1-2-144 0,-1-3 0 0,2 2 0 15,-2 0 0-15,2-1 128 0,-2-2-128 0,1 0 0 16,1 2 128-16,-2-3-128 0,1-1 0 0,-1 1 0 16,-1 0 0-16,1-3 128 0,-1-2-128 0,0 1 0 15,0-1 128-15,-1-1-128 0,-1-3 0 0,0 1 144 0,1-3-144 0,-3 2 0 16,0-3 160-16,0 0-160 0,-1 1 128 0,1-4-128 15,-1-1 176-15,2-2-48 0,-2 1-128 0,1-2 192 16,-1-1-32-16,2-1-16 0,-3-4 0 0,1 1 0 16,-1-3 64-16,0 0 16 0,1-4 0 0,-2 2 0 15,3-3 0-15,-3-1 0 0,-1-3 0 0,2 0 0 16,1 2-48-16,1-2-16 0,0-1 0 0,0 1 0 16,0 0-160-16,-1-1 160 0,0 1-160 0,2-1 160 15,-2 0-160-15,2-1 160 0,-1-3-160 0,0 1 160 0,1 1-160 16,-2-1 160-16,1-3-160 0,1-1 160 0,-1 3-160 0,0-5 160 15,-1-1-160-15,0 1 160 0,-2-2-160 0,1 2 160 16,-3-1-160-16,1 1 160 0,1 0-160 0,-3-3 160 16,1 1-160-16,1-1 160 0,0-2-160 0,-1-1 160 15,0-1-160-15,2 1 160 0,0 0-160 0,1-2 0 16,1 1 0-16,0 0 128 0,-3 2-128 0,1 3 0 16,-1-2 0-16,0-1 0 0,-1 1 0 0,-1 3 128 15,3-3-128-15,-2 2 0 0,0-2 128 0,-1 3-128 16,-1-4 0-16,1 2 128 0,0 2-128 0,0-2 0 15,2 0 144-15,1 3-144 0,-2-2 128 0,2 1-128 16,-2 2 160-16,0-1-160 0,3 3 176 0,-2-2-176 16,1 2 192-16,-2 0-192 0,0-1 192 0,-3 2-192 15,1-3 192-15,0 3-192 0,-1-4 176 0,1 4-176 16,-2-3 160-16,1 3-160 0,1 1 144 0,0-1-144 16,0 0 128-16,-1 4-128 0,0 1 0 0,1 1 128 15,-2 0-128-15,0 3 0 0,0 1 0 0,1 2 0 16,-1 0 128-16,0-1-128 0,1 5 0 0,-2-1 0 0,0 3 0 0,0 1 0 15,0 5 0-15,0 0-144 0,0 0 144 0,0 0-160 32,0 0-448-32,0 0-96 0,0 11 0 0,2 2-16 0,-2 1-2064 15,0 1-416-15,0 3-64 0</inkml:trace>
  <inkml:trace contextRef="#ctx0" brushRef="#br1" timeOffset="41641.89">8584 3277 11967 0,'0'0'1072'0,"0"0"-864"0,-9-2-208 0,9 2 0 0,0 0 2672 0,0 0 480 16,1-8 112-16,2 2 0 0,-1-7-2752 0,3-1-512 15,3 0-176-15,1-5 0 0,1-2 688 0,2-2 128 16,0 0 16-16,2-5 16 0,3 0 64 0,1-3 16 16,1 0 0-16,1-1 0 0,0 0-32 0,2 2 0 15,-3-1 0-15,4 4 0 0,-3-2-80 0,1 2 0 16,-1-1-16-16,-1 4 0 0,-1-1-48 0,0 3 0 16,-2 2 0-16,1 2 0 0,-1 3-160 0,2 3-32 15,1 4-16-15,-1 4 0 0,1 1-176 0,0 5-16 0,1 3-16 16,1 3 0-16,0 5-32 0,-2 4-128 0,-1 2 192 15,0 4-64-15,-2 2 32 0,1 1 0 0,-2 3 0 0,0-3 0 16,-3 4 32-16,-1 1 0 0,-3 1 0 0,-2-1 0 16,1-1-48-16,-4 2 0 0,-1-4 0 0,-2 1 0 15,-2-3-384-15,0 2-80 0,-2-4 0 0,-4 8-16 16,-2-6-2320 0,1-7-464-16,1-6-80 0</inkml:trace>
  <inkml:trace contextRef="#ctx0" brushRef="#br1" timeOffset="43355.47">7598 2800 4607 0,'0'0'400'0,"0"0"-400"15,0 0 0-15,0 0 0 0,0 0 2240 0,0 0 384 16,-3-6 64-16,2-1 0 0,-1 0-1296 0,2 7-272 16,0-5-48-16,0-2-16 0,-1 0 64 0,0 2 16 15,1-2 0-15,0 0 0 0,0 7-96 0,0 0-16 16,0 0 0-16,0 0 0 0,0 0-144 0,0 0-48 15,0 0 0-15,0 0 0 0,0 0-176 0,0 0-32 16,0 0-16-16,0 8 0 0,1 2-80 0,2 0-16 16,-1 6 0-16,2 1 0 0,1 2-192 0,1 6-32 15,2-1-16-15,2 5 0 0,2 0-144 0,2 3-128 16,1 1 144-16,1 1-144 0,2 1 128 0,0 0-128 0,1 1 0 0,1-1 0 16,0 0 144-16,-1-2-144 15,-2-4 128-15,1 2-128 0,-1-1 144 0,-1-3-144 16,0 1 160-16,-1-4-160 0,1 0 144 0,1-1-144 0,-3-4 128 15,4-3-128-15,-3-3 128 0,1-1-128 16,1-2 0-16,-2-4 128 0,0-2-128 0,1-1 160 0,-1-3-160 16,0-3 160-16,0-2 16 0,1-5 0 0,-2 0 0 0,0-4 0 15,1-2 96-15,-2-1 32 0,1-4 0 0,1 0 0 16,1-5 16-16,-2 1 0 0,-1-5 0 0,0 3 0 16,-1-5-48-16,1 0 0 0,2 0 0 0,-1 0 0 15,2-2-96-15,-2 0-32 0,1-1 0 0,-2 1 0 16,-1-1-144-16,1 0 0 0,0 2 0 0,-2 0 128 15,-1 3-128-15,1-2 0 0,-1-1 144 0,0-2-144 0,1 2 128 16,-2 2-128-16,3 0 160 0,-3-1-160 16,-3-1 176-16,-1 3-176 0,1 2 192 0,1-3-192 0,-1 7 192 0,0-1-64 15,-1 3 0-15,1 2-128 0,-3 2 192 0,4 3-192 16,-3 1 192-16,1 1-192 0,0 0 128 0,0 1-128 16,0 2 0-16,0-2 0 0,0 2 128 0,-1 1-128 15,-2-1 0-15,1 2 0 0,-2 3 0 0,2-1 0 16,-3 6 0-16,0 0 0 0,0 0 0 0,0 0 0 15,0 0-176-15,0 0 176 16,0 0-560-16,0 0 0 0,0 0 0 0,0 0 0 16,0 0-1216-16,0 0-240 0,0 0-48 0,0 0-16 15,0 0-864-15,0 0-160 0</inkml:trace>
  <inkml:trace contextRef="#ctx0" brushRef="#br1" timeOffset="43775.6">8270 2726 22111 0,'-12'2'976'0,"12"-2"208"0,0 0-944 0,0 0-240 0,0 0 0 0,0 0 0 16,0 0-176-16,0 0-80 0,2-7 0 0,2-5-16 15,-1 0 704-15,4-1 144 0,2-4 16 0,1-2 16 16,0-4 240-16,3 1 48 0,1-4 16 0,1-3 0 0,0-3-16 0,2 0 0 16,-5-1 0-16,4 0 0 15,-1 0-128-15,1 3-16 0,2 2-16 0,0-3 0 0,2 2-112 16,2 1-32-16,0-1 0 0,3 3 0 0,-1 0-80 16,0 3 0-16,0 0-16 0,2 0 0 0,2 1-144 0,1 3-32 15,-5 2 0-15,4 3 0 0,-1 5-112 0,-2 1-16 16,-1 4-16-16,-2 7 0 0,-3 4 48 0,0 5 16 15,0 6 0-15,-1 6 0 0,-3 4 112 0,-1 4 32 16,0 4 0-16,-4 3 0 0,1 0-32 0,-2 5 0 16,-1 3 0-16,-1 0 0 0,-3 3-80 0,-1 0-16 15,1-6 0-15,-1 2 0 0,-1-7-256 0,1 1 160 16,-2-3-160-16,0-4 128 0,1-4-272 0,-1-6-64 16,-1-2-16-16,1-3 0 15,2-4-3344-15,1-2-656 0</inkml:trace>
  <inkml:trace contextRef="#ctx0" brushRef="#br1" timeOffset="54248.44">11930 18880 15663 0,'0'0'688'0,"0"0"144"0,0 0-656 0,7 5-176 16,1 0 0-16,-1 0 0 0,0 0 1344 0,-7-5 224 16,6 4 48-16,0 2 16 0,1 1-160 0,-1-2-16 15,-6-5-16-15,7 4 0 0,-2 3-352 0,0-2-64 16,1-1 0-16,-6-4-16 0,0 0-96 0,4 6-16 15,-4-6 0-15,0 0 0 0,0 0-192 0,0 0-32 0,0 0-16 16,0 0 0-16,0 0-48 0,0 0-16 0,0 0 0 0,0 0 0 16,0 0-16-16,0 0-16 0,2-7 0 0,0 1 0 15,-4-5-128-15,1 2-32 0,0-2 0 0,-2 1 0 16,1 0-128-16,-2-4-16 0,0 0-16 0,-1-2 0 16,1 2-48-16,-2-2 0 0,-3-3 0 0,0-3 0 15,0 1-64-15,0-2-128 0,0 0 176 0,-1-4-176 16,0 3 176-16,-1-5-176 0,-2 1 160 0,1-3-160 15,0 2 0-15,0 1 0 0,-3-4 0 0,5 1 0 0,-2 3 0 0,1-2 0 16,0 0 0-16,-1 3 0 0,1-1 0 0,1 5 0 16,-1 0 0-16,2 1 0 0,-2-3 0 15,-2 5 0-15,3-1 0 0,0-1 0 0,-1 3 0 0,-1 0 0 16,1 1 0-16,-1 0 0 0,2-1 0 0,0-1 0 16,0 1 0-16,0 1 0 0,-2 1 0 0,1 1 0 15,-1-1 0-15,1 2 0 0,-2 2 0 0,4-1 0 16,-1 0 0-16,0 0 0 0,0 4 0 0,-1-2 0 15,1 3 0-15,0-2 0 0,0 1 0 0,-1 1 0 16,-1-3 128-16,1 3-128 0,-2-1 0 0,2 2 0 16,-1-2 0-16,1 1 0 0,-1-2 0 0,2 0 128 15,0 2-128-15,0 1 0 0,-2-1 0 0,3 0 0 16,-1 0 0-16,0 1 0 0,0-2 0 0,1 4 0 16,-1-4 128-16,1 3-128 0,0 0 0 0,0 1 0 15,-1 1 128-15,1 0-128 0,0 0 0 0,0 1 0 16,0 2 0-16,-1-2 0 0,-1-2 0 0,1 2 0 0,-2 1 0 15,1 0 0-15,-1-5 0 0,1 4 128 16,-1 0-128-16,2 0 0 0,-3-1 0 0,1 2 0 0,-2 0 0 16,0-1 0-16,1-1 0 0,-1 3 0 0,-1-1 0 15,1 2 0-15,-1 0 0 0,-2-1 0 0,2 2 0 0,0-1 0 16,-1 1 0-16,1 0 0 0,0-1 0 0,0 3 0 16,1 0 0-16,0 0 0 0,1 1 0 0,0-1 0 15,0 3 0-15,1-1 0 0,-1 0 0 0,3 1 0 16,0 1 0-16,0-2 0 0,-1 1 0 0,1 3 0 15,0-3 0-15,0 3 0 0,2 0 0 0,-2 0 0 16,-1 2 0-16,-1-2 0 0,3 2 0 0,-1-1 0 0,0 1 0 0,0 2 0 16,0-4 0-16,1 5 0 0,0-4 0 0,0 1 0 15,0 0 0-15,0 2 0 0,-1 1 0 0,0-3 0 16,0 1 0-16,-1 1 0 0,0-1 0 0,0 3 0 16,-2 0 0-16,1 0 0 0,1-1 0 0,0 3 0 15,0 3 0-15,1 3 0 0,-1-3 0 0,1 1 0 16,-1 1 0-16,1 0 0 0,0 0 0 0,0 0 0 15,0 2 0-15,0-1 0 0,-1-1 0 0,0 2 0 16,1 0 0-16,1-1 0 0,1 0 0 0,1 5 0 16,-2-1 0-16,1 3 0 0,2-2 0 0,-3 3 0 15,1 4 0-15,1-2 0 0,0-1 0 0,0 0 0 16,-1 1 0-16,-2 1 0 0,5-4 0 0,-2 2 0 16,0-1 0-16,-1 0 0 0,3-2 0 0,-1 3 0 15,-1 1 0-15,2 0 0 0,0-1 0 0,0 2 0 16,-1-2 0-16,-1 0 0 0,0-1 0 0,-2 1 0 15,2-2 0-15,1-1 0 0,0-3 0 0,1 2 0 16,1-5 0-16,1-2 0 0,1-1-256 0,1-2 64 0,-2-3 16 0,0 2 0 31,2-1-384-31,0-6-80 0,1-9 0 0,0 0-16 16,0 0-1744-16,0 0-352 0,0 0-64 0,0 0-12608 0</inkml:trace>
  <inkml:trace contextRef="#ctx0" brushRef="#br1" timeOffset="54542.99">9889 19146 26207 0,'-14'6'1152'0,"14"-6"256"0,-6 4-1136 0,1 2-272 16,0 4 0-16,1-1 0 0,1 4 1184 0,2 1 176 15,1 2 48-15,3 1 0 0,-1 3-512 0,3-2-80 16,2 1-32-16,-1 1 0 0,0 1-208 0,2-1-32 15,-2 4-16-15,3-3 0 0,-1 1 32 0,-2 0 0 16,1 0 0-16,-1-2 0 0,2 2-16 0,-2-5 0 16,0 1 0-16,2-1 0 0,0-5-128 0,2-1-32 15,-3-1 0-15,5-5 0 0,1 0-64 0,1-4-32 16,1-3 0-16,5-3 0 0,0-4-80 0,3-3-16 16,2-4 0-16,2-3 0 0,4-2-192 0,1-3 144 15,1 0-144-15,13-10 128 16,-3 4-1296-16,-1 4-272 0,-5-5-48 0</inkml:trace>
  <inkml:trace contextRef="#ctx0" brushRef="#br1" timeOffset="56821.09">11734 17882 12319 0,'0'0'544'0,"0"0"112"0,0 0-528 0,0 0-128 15,0 0 0-15,0 0 0 0,0 0 1120 0,0 0 192 16,0 0 32-16,0 0 16 0,0 0-16 0,1 8-16 16,-1-8 0-16,0 0 0 0,0 0 64 0,0 0 16 15,0 0 0-15,0 0 0 0,0 0-240 0,0 0-32 16,3 7-16-16,-3-7 0 0,0 0-208 0,0 0-32 15,0 0-16-15,0 0 0 0,0 0-208 0,0 0-32 16,0 0-16-16,0 0 0 0,0 0-128 0,0 0-32 16,0 0 0-16,0-9 0 0,-3 2 0 0,2-5-16 15,1 3 0-15,-2-2 0 0,0-2 16 0,1-1 16 0,-2 0 0 0,1-2 0 16,-1-1-96-16,2 0-32 0,-6-1 0 0,4-1 0 16,-1 0-80-16,0-2 0 0,0-3-16 0,2 1 0 15,-3-1-64-15,1-3-16 0,1 3 0 0,-2-2 0 16,1-1-16-16,0-4 0 0,-1 1 0 0,-1-1 0 15,1 1-144-15,0-2 160 0,0 0-160 0,0 3 160 16,0 1-160-16,-2 4 0 0,3-3 0 0,-1 3 128 16,-1 1-128-16,0-1 0 0,-1 1 0 0,0 3 0 15,-1-2 0-15,-2 2 128 0,2-2-128 0,-2 2 0 0,2-2 0 0,-2 2 128 16,4 0-128-16,-3-1 0 0,0-2 0 0,0 2 128 16,-1 0-128-16,1 2 0 0,-2-1 0 0,1 0 0 15,-1-2 128-15,0 3-128 0,1 1 0 0,-2 0 0 16,2 1 0-16,0 0 0 0,0 3 0 0,0-1 0 15,-2-2 0-15,2 2 0 0,2 2 0 0,-2 2 160 16,3-4-160-16,-4-1 160 0,4 4-160 0,-3 0 0 16,1 0-160-16,0-2 160 0,0 0 0 0,-1 1 0 15,1 0 0-15,0-1 0 0,0 0 0 0,0 3 0 16,0-3 0-16,0 0 160 0,1 0-160 0,-1 2 0 16,0-2 0-16,0 0-176 0,-1-1 176 0,-1 3 0 15,1-2 0-15,0-2 0 0,0 2 0 0,0 3 0 16,2-1 0-16,-2 0 0 0,0 2 0 0,2-3 0 15,-2 1 0-15,0 4 0 0,1-3 0 0,-1 2 0 16,0-2 0-16,-2 2 0 0,1-1 0 0,1 2 0 16,-1-2 0-16,3 3 0 0,-1-5 0 0,-2 1 0 15,1 2 0-15,0-3 0 0,0 3 0 0,0-2 0 16,0 1 0-16,-2 1 0 0,2-1 0 0,0 1 0 0,-2 0 0 16,1 0 0-16,1-1 0 0,-2 1 0 0,2-2 0 0,-3 2 0 15,2-4 0-15,0 3 0 0,-1 1 0 0,1 0 0 16,1 0 0-16,1-2 0 0,-3 2 0 0,2-1 176 15,0 3-176-15,1-2 0 0,0 2 0 0,0-2-176 16,2 1 176-16,-5 3 0 0,2-3 0 0,-2 2 0 16,1 0 0-16,0-2 0 0,-1 4 0 0,2-1-128 0,-1-1 128 0,-1 2 0 15,2 1 0-15,0 2 0 16,0-1 0-16,-1 0 0 0,1 1 0 0,1-1 0 0,-1 2 0 0,0 0 0 16,4 2 0-16,-2 1-128 0,0-1 128 0,1-1 0 15,-1 3 0-15,1 0 0 0,0 0 0 0,1 1 0 16,-1-1 0-16,2 2-128 0,0 2 128 0,0-3 0 15,-2 3 0-15,0-2 0 0,1-1 0 0,1 3 0 16,0-3 0-16,-2 2 0 0,0 3 0 0,0-1-128 16,1 2 128-16,1 1 0 0,-3-2 0 0,3 3 0 15,0 1 0-15,-2 0 0 0,-1 0 0 0,0 1 0 16,1 1 0-16,2 0-128 0,-3 2 128 0,2-2 0 16,2 2 0-16,-3 0 0 0,2-1 0 0,0 0 0 15,-1 1 0-15,1 0 0 0,0 0 0 0,0 0 0 16,-2 1 0-16,2 0 0 0,-1 2 0 0,2 1 0 15,-1 1 0-15,-1-3 0 0,3 0 0 0,-2-1 0 16,0-1 0-16,0 0 0 0,0 1 0 0,0 0 0 16,0 2 0-16,-1-1 0 0,1-1 0 0,2 1 0 15,1-1 0-15,1 0 0 0,-2 0 0 0,0 2 0 16,1-3 0-16,0 1 0 0,-1 0 0 0,1 2 0 0,-1 0 0 0,2 3 0 16,-2-4 0-16,1 1 0 0,1 0 0 15,-2 1 0-15,0 2 0 0,1-4 0 0,1 2 0 0,-1-2 0 16,0-1 0-16,-1 0 0 0,1 3 0 0,-2-2 0 15,0 1 0-15,0-2 0 0,2-2 0 0,1 3 0 16,-3-1 0-16,0 0 128 0,0 1-128 0,0-2 0 16,2-2 0-16,-3 2 128 0,1 0-128 0,0 1 0 15,0 0 0-15,0 0 128 0,1-1-128 0,0 1 0 0,0 1 0 0,1-1 128 16,-1 2-128-16,2-2 0 0,1 0 0 16,0-1 128-16,0 2-128 0,1-2 0 0,2 0 0 0,-1-1 128 15,1 0-128-15,0 1 0 0,-1-2 0 0,2 1 128 16,-3-2-128-16,2-2 0 0,-1 1 0 0,1 0 128 15,-3 1-128-15,1-1 0 0,0-3 0 0,-1 3 144 16,0 0-144-16,0-2 0 0,-1-2 160 0,1 3-160 16,-1-2 128-16,0 3-128 0,-1-1 128 0,1-3-128 15,0 1 128-15,-1 1-128 0,1-5 128 0,0 2-128 16,1-2 0-16,0-7 128 0,0 0-128 0,0 0 0 16,-3 6 0-16,3-6 0 0,0 0 128 0,0 0-128 15,0 0 128-15,0 0-128 0,0 0 0 0,0 0 0 16,0-6 0-16,3-7 0 15,-3 4-544-15,1-5-32 0,-2 0-16 0,1 0 0 16,0 1-2128-16,0-1-416 0,-4 0-96 0</inkml:trace>
  <inkml:trace contextRef="#ctx0" brushRef="#br1" timeOffset="57211.23">9959 17438 15663 0,'0'0'1392'0,"-4"-1"-1120"0,1-3-272 0,3 4 0 15,0 0 1808-15,0 0 304 0,0 0 64 0,0 0 16 16,0 0-672-16,0 0-144 0,0 0-32 0,0 0 0 0,0 0-352 0,0 0-80 16,0 0-16-16,-4 8 0 15,4 3 32-15,0 1 0 0,0 2 0 0,0 1 0 0,4 2-272 0,-1-1-48 16,0 2-16-16,1 1 0 0,-2 1-144 0,2 2-48 15,-1 1 0-15,1-3 0 0,-1-1-16 0,1 0 0 16,0 0 0-16,1-1 0 0,-1-3 64 0,1 1 0 16,0-5 0-16,0 2 0 0,0-7-48 0,2 2 0 15,-7-8 0-15,6 4 0 0,0-3 48 0,2-2 16 16,1-3 0-16,1-6 0 0,1-1 48 0,2-4 16 16,2-3 0-16,1-2 0 0,-1-4-128 0,1 1-16 15,0 0-16-15,0-3 0 0,-1 3-192 0,2 0-48 16,-2 0 0-16,0 4 0 0,-1 1-128 0,-1 1 192 15,0 3-192-15,-2 2 192 0,-1 0-368 0,1 6-64 16,-4-2-16-16,-7 8 0 16,0 0-2816-16,0 0-560 0</inkml:trace>
  <inkml:trace contextRef="#ctx0" brushRef="#br1" timeOffset="60885.32">10735 15562 4607 0,'0'0'192'0,"0"0"64"0,0 0-256 0,0 0 0 0,0 0 0 0,7 12 0 15,-7-12 2144-15,7 7 384 0,-7-7 80 0,0 0 16 16,0 0-1888-16,0 0-368 0,7 11-80 0,-7-11-16 16,0 0 112-16,0 0 32 0,0 0 0 0,0 0 0 15,0 0 480-15,7 9 112 0,-7-9 16 0,0 0 0 16,0 0 176-16,0 0 32 0,0 0 16 0,0 0 0 15,0 0-160-15,0 0-48 0,0 0 0 0,0 0 0 16,0 0-96-16,0 0-32 0,0 0 0 0,0 0 0 16,0 0-80-16,0 0-32 0,-11 1 0 0,11-1 0 0,-5-8-224 0,-1-3-32 15,0 1-16-15,-1-4 0 0,1-2-112 0,1-1-32 16,1-3 0-16,-1 3 0 0,0-4-64 0,1 0 0 16,0-3-16-16,2 1 0 0,-2-5-112 0,0 1 0 15,2-3-16-15,-2-1 0 0,-1 2-48 0,1 0 0 16,1 6 0-16,2-4 0 0,0 0-128 0,-4-3 192 15,-2 1-192-15,2-2 192 0,0-2-192 0,0 0 192 16,0 2-192-16,1 2 192 0,-2-4-192 0,2 1 0 16,-1 1 0-16,2 0 128 0,-2-1-128 0,3 2 0 15,-2 3 0-15,1 0 0 0,0 3 0 0,-1-1 128 16,-1-1-128-16,0 4 0 0,-2-4 128 0,2 3-128 16,1 2 0-16,-2-1 128 0,1 0 0 0,0 1-128 15,1 0 192-15,-2 2-64 0,2 0-128 0,-1 2 128 16,0-1-128-16,0 0 128 0,-2-1-128 0,0 1 128 15,-1 2-128-15,3-1 128 0,0 1-128 0,0 0 0 16,-2 1 0-16,1 2 0 0,0-1 0 0,1 0 0 0,-4 0 128 0,5 4-128 16,-1-1 0-16,0 3 0 15,0-2 0-15,-1 1 0 0,1-4 0 0,-1 2 0 0,4 1 128 0,-2-4-128 16,-1 2 0-16,1 2 0 0,-1-3 0 0,1 2 0 16,-1 0 0-16,0-2 0 0,-2 0 0 0,2 4 0 15,0-2 0-15,0 2 0 0,0-1 0 0,-1 2 0 16,1-2 0-16,0 2 0 0,-1-2 0 0,3 3 0 15,-2-4 0-15,-1 4 0 0,0-1 0 0,0 2 0 16,1 1 128-16,0-2-128 0,-2 2 0 0,1 1 128 0,6 4-128 16,-7-3 0-16,1-2 0 0,6 5 0 0,-9-3 0 0,9 3 128 15,-9 0-128-15,9 0 0 0,-10 3 0 0,1-1 0 16,2 3 128-16,7-5-128 0,-9 3 0 0,0-1 0 16,1 1 0-16,8-3 0 0,-9 7 0 0,0-2 0 15,9-5 0-15,-7 6 0 0,7-6 0 0,-10 8 0 16,2-2 0-16,0 0 0 0,8-6 0 0,-9 11 0 15,2-3 0-15,-1 2 0 0,-1-2 0 0,0 2 0 16,1-1 0-16,0 1 0 0,0 1 0 0,2 0 0 16,2 1 0-16,-1 2 0 0,0-4 0 0,1 4 0 15,-2 2 0-15,2 1 0 0,0 0 0 0,2 1 0 16,0 1 0-16,0 0 0 0,-1 1 0 0,2 3 0 16,0 0 128-16,-1 1-128 0,1 5 0 0,-1-2 0 15,-1 2 0-15,2-1 0 0,0 0 0 0,1 3 0 16,0-3 0-16,-3 4 128 0,2-3-128 0,-1-1 0 15,1 1 144-15,1-4-144 0,0 5 0 0,0-5 144 16,-1 2-144-16,1-2 0 0,-1 3 144 0,1-1-144 16,-3 2 0-16,2-4 144 0,0 3-144 0,1-3 0 0,-3 1 0 0,2-2 128 15,-2 2-128-15,2-1 128 0,0-1-128 0,2 2 128 16,-1-3-128-16,0 1 0 16,0 1 144-16,0-3-144 0,0 1 0 0,0 1 128 0,-1-2-128 15,1-1 0-15,0 2 0 0,1 1 0 0,3-1 0 0,-4-1 0 16,0 2 0-16,0 2 0 0,0-1 0 0,0 1 128 15,2-3-128-15,0 4 0 0,0-3 0 0,1-1 0 16,-1 2 0-16,1-2 0 0,-2 1 0 0,2 1 0 16,-3-5 0-16,1 0 0 0,-1-1 0 0,0-2 0 0,0-4 0 15,0-5 0-15,0-8-128 0,0 0 128 16,0 0-1232-16,0 0-176 0,0 0-16 0,6-8-10752 16,-2-10-2160-16</inkml:trace>
  <inkml:trace contextRef="#ctx0" brushRef="#br1" timeOffset="62302.49">10488 13942 11679 0,'0'0'512'0,"0"0"128"0,0 0-512 0,0 0-128 16,-4 9 0-16,4-9 0 0,0 0 928 0,-1 9 160 15,1-9 48-15,0 0 0 0,0 0-176 0,0 10-16 16,0-10-16-16,0 0 0 0,0 0 96 0,0 0 0 16,0 0 16-16,0 0 0 0,0 0-80 0,0 0 0 15,0 0-16-15,0 0 0 0,0 0 32 0,0 0 16 16,0 0 0-16,0 0 0 0,0 0-160 0,0 0-48 0,-1-10 0 0,-2-1 0 16,-1-1-112-16,1-1-32 0,-3 0 0 0,3-1 0 15,-1 0-144-15,0-1-48 0,-2-3 0 0,2 0 0 16,-1-2-96-16,0 0-32 0,-3-2 0 0,2 2 0 15,-3-3-96-15,4 1-32 0,0 1 0 0,0-2 0 16,-2-1 0-16,1 1 0 0,1 1 0 0,-2-3 0 16,1-1-32-16,1 2-16 0,0-2 0 0,-2 1 0 15,1-1-16-15,-1 2-128 0,-1 1 192 0,2-4-64 16,-2 3-128-16,2-3 160 0,-5 2-160 0,5 2 160 0,1-3-160 16,-3 4 0-16,2 1 0 0,-3 2 0 15,1 0 0-15,0 1 128 0,0 0-128 0,2 2 0 0,-3 1 160 0,1-1-160 16,0 0 192-16,-2 1-192 0,3-1 192 0,-4 2-192 15,5-3 192-15,-3 1-192 0,2 1 144 0,1-1-144 16,1 0 0-16,0 2 144 0,-1 0-144 0,1 0 0 16,0-1 144-16,0 1-144 0,-2 0 0 0,1 1 128 15,0-1-128-15,-1-1 0 0,1 3 0 0,1 0 128 16,1-1-128-16,0 2 0 0,-1-2 0 0,0 1 128 16,1 1-128-16,-1 2 0 0,0-3 0 0,0 2 128 15,0-2-128-15,2 6 0 0,3 6 0 0,-2-10 0 16,-2 3 0-16,0 1 128 0,4 6-128 0,0 0 0 15,0 0 0-15,0 0 0 0,-6-4 0 0,6 4 0 16,0 0 0-16,0 0 128 0,0 0-128 0,-8 5 0 16,8-5 0-16,-7 10 0 0,0-3 0 0,7-7 0 15,-5 11 0-15,0 2 0 0,0-2 0 0,0 2 0 16,0 0 0-16,1-1 128 0,3 2-128 0,-2 3 0 0,1 1 0 0,-1 0 0 16,-1-2 0-16,2 2 0 0,0 1 0 0,1 1 128 15,1 1-128-15,0 1 128 0,-1 0-128 0,0-3 128 16,-3 0-128-16,3 3 0 0,-1-1 128 0,0 1-128 15,-2-2 160-15,1 1-32 0,1-2-128 0,-2 1 192 16,1 2-64-16,0-2 0 0,-1 2-128 0,1-1 192 16,1 0-192-16,-1 1 176 0,2 3-176 0,0-5 160 15,1-1-160-15,-2 0 0 0,1 0 144 0,1 0-144 16,0 0 0-16,0 0 0 0,0 0 0 0,1 2 128 16,-1-3-128-16,-1-1 0 0,0 0 0 0,0-1 128 0,-1 0-128 0,1 0 0 15,0 1 0-15,1-2 128 0,0 0-128 0,0-2 0 16,0 1 128-16,-1 1-128 0,-1-1 0 0,1-1 0 15,-2 0 0-15,6 1 128 0,-6 0-128 0,3-2 0 16,0 2 128-16,0 0-128 0,0 1 0 0,-1-2 0 16,0-1 0-16,1 2 128 0,1 1-128 0,-1-4 0 15,0 1 128-15,1 0-128 0,-1-1 0 0,3 0 0 16,-2 3 0-16,2-4 128 0,-2 2-128 0,0 0 0 16,-1-3 128-16,2 3-128 0,-1-3 0 0,1 1 128 15,0 1-128-15,-1-2 0 0,-1 1 0 0,1-1 144 16,-1 3-144-16,0-4 0 0,0 3 160 0,0-2-160 15,0 1 128-15,0-1-128 0,0-9 128 0,3 11-128 16,-2 0 128-16,-1-2-128 0,-1 2 128 0,1-11-128 16,-3 8 128-16,3-8-128 0,4 13 160 0,-4-13-160 15,0 12 192-15,0-12-192 0,0 8 192 0,0-8-192 16,0 0 192-16,0 0-192 0,0 0 192 0,0 0-192 16,0 0 192-16,0 0-192 0,0 0 144 0,0 0-144 15,0 0 0-15,0 0 144 0,0 0-144 0,0-11 0 0,-1-2 0 0,-2-3 0 31,3-1-1472-31,3-2-240 0,-2-2-32 0</inkml:trace>
  <inkml:trace contextRef="#ctx0" brushRef="#br1" timeOffset="64720.56">12715 19740 16575 0,'0'0'1472'0,"0"5"-1168"16,0-5-304-16,0 0 0 0,0 8 1072 0,0 0 144 16,0-3 48-16,0-5 0 0,0 0 464 0,0 0 80 15,0 0 32-15,0 0 0 0,0 0-752 0,0 0-128 16,0 0-48-16,0 0 0 0,0 0-320 0,0 0-64 16,0 0-16-16,0 0 0 0,0 0-176 0,0 0-32 15,0 0-16-15,-2-7 0 0,-2-5 96 0,1-1 32 16,-2 0 0-16,3-3 0 0,-4-2 96 0,1-2 0 15,-1-3 16-15,0 0 0 0,-2 1-160 0,0-3-48 16,-2-1 0-16,0 1 0 0,-1-2-64 0,-1 3-32 16,-2-3 0-16,0 2 0 0,-1-3-32 0,1 1-16 15,-4-2 0-15,0 1 0 0,1-4-32 0,-1-1 0 16,0 0 0-16,-2 0 0 0,4 0 0 0,0 3 0 16,1-2 0-16,1-1 0 0,0 0 32 0,0 0 0 15,2 1 0-15,0-1 0 0,1 0 32 0,-1-1 16 0,0-1 0 16,1 1 0-16,-1-2 0 0,1 2 0 0,-1 0 0 15,0-1 0-15,-2 1-32 0,1 1 0 0,0-5 0 16,1 4 0-16,-1-5-64 0,1 4 0 0,0-2-128 16,0 1 192-16,0 1-192 0,-1 1 176 0,0 0-176 0,0 0 160 15,1 1-32-15,-1-1-128 0,-1 1 192 16,3 0-64-16,-1-2-128 0,1 2 192 0,-2 0-192 0,-1 0 192 16,1 0-192-16,1 0 192 0,-2 3-192 0,2 0 192 15,1-1-192-15,-2 0 0 0,2 2 144 0,-1-2-144 16,-1-2 0-16,2 3 144 0,-2-2-144 0,-2-1 0 0,4 1 160 0,-2-2-160 15,-2 0 128-15,-4-13-128 0,2 3 128 16,4 7-128-16,-2 4 0 0,4 3 128 0,-2 2-128 0,2-3 0 16,-1 1 144-16,3 2-144 0,-2-1 0 0,1 3 144 15,-2-2-144-15,1 2 0 0,-1-4 144 0,1 4-144 16,-1-3 0-16,0-1 144 0,-4 4-144 0,2-5 128 16,-1 2-128-16,5 7 128 0,-1 1-128 0,-2-2 0 15,1-3 0-15,1 1 128 0,-2 0-128 0,-1-5 0 16,2 2 144-16,0 0-144 0,-1-2 0 0,2-1 0 15,-3 2 0-15,3-4 128 0,-3 1-128 0,1-1 0 16,0 0 0-16,0 3 0 0,2-2 0 0,-2 4 0 16,-1-3 0-16,3 1 0 0,-3-1 0 0,2 3 128 15,0-3-128-15,2 1 0 0,-1 2 0 0,1-2 0 16,0-1 0-16,1 2 128 0,-2-3-128 0,1 1 0 16,-1-1 0-16,2 3 0 0,1-3 0 0,-3 1 0 15,3 3 0-15,0-1 0 0,0 0 0 0,1 2 0 16,-1-3 0-16,0 2 128 0,1-3-128 0,-1 1 0 15,0 3 0-15,1-1 0 0,-1 1 0 0,1-1 0 0,-1 2 0 0,0-3 0 16,2 1 0-16,0 1 0 0,-1 3 0 0,1-3 0 16,-2-2 0-16,3 2 0 0,1 3 0 0,1-1 0 15,-1-1 0-15,0 1 0 0,1-1 0 0,-2 3 0 16,0-3 0-16,3 4 0 0,-3 0 0 0,1 2 0 16,0-1 0-16,0 4 0 0,-2 4 0 0,1-1 0 15,-2 0 0-15,2 4 0 0,0 0 0 0,0 4-128 16,0-2 128-16,1 2-128 0,0 1 128 0,1-1-128 15,-1 4-160-15,0-1-32 0,-2 2 0 0,6 1 0 16,0 0-1152-16,-4 5-224 0,0 4-48 0,1-1-10928 16,0 2-2176-16</inkml:trace>
  <inkml:trace contextRef="#ctx0" brushRef="#br2" timeOffset="70048.84">12163 18346 15663 0,'-5'17'1392'0,"1"-7"-1120"0,1 2-272 0,-1 0 0 16,0-5 576-16,4-7 64 0,-5 11 16 0,5-11 0 15,0 0 784-15,0 0 160 0,0 0 16 0,-10-9 16 16,1-3-144-16,1-3-16 0,-1-8-16 0,0-1 0 16,6-5-96-16,-4 0-16 0,0-6 0 0,-1 1 0 15,0-2-288-15,2 1-64 0,1-1-16 0,-3-2 0 16,1 0-304-16,-1-2-64 0,2 2-16 0,-1 1 0 16,2 2-144-16,0-1-16 0,-1-1-16 0,-2 2 0 0,1-1-128 0,2 12-32 15,-2-6 0-15,1-1 0 16,-2-1 16-16,2-2 0 0,-4-2 0 0,1 0 0 0,-1-4-48 0,-1 2-16 15,0 0 0-15,-6-14 0 0,1 7 48 0,-2 1 0 16,-1 2 0-16,6 10 0 0,-1-1-16 0,0-1 0 16,0 1 0-16,0-3 0 0,2-2-16 0,-2 1 0 15,-3 0 0-15,2 2 0 0,0 0-32 0,1 2-16 16,0 0 0-16,0 0 0 0,0-1-48 0,0 0 0 16,0-2 0-16,-1-1 0 0,-2 1 0 0,2 1 0 15,-2-1 0-15,5 1 0 0,-2-2-128 0,0 1 128 16,0 2-128-16,1 1 128 0,-1-1-128 0,0-1 128 15,0 0-128-15,0-2 128 0,-1 0-128 0,1 0 0 16,0-1 144-16,0 0-144 0,-3 1 0 0,5 0 144 16,-2 0-144-16,-2 2 0 0,2-1 176 0,2 2-176 15,-2-1 160-15,1 1-160 0,0 0 160 0,-1 1-160 16,2-2 160-16,-1 1-160 0,-1 0 176 0,0 1-176 16,0-3 192-16,-1 2-192 0,-2-2 144 0,3 1-144 15,-1-1 0-15,2 0 144 0,0 2-144 0,1 0 0 16,-1-2 0-16,2 1 128 0,-1-1-128 0,1 0 0 0,0 1 0 0,3-1 128 15,-1-1-128-15,1 1 0 0,-1-1 0 0,2 0 128 16,-1-4-128-16,0 4 0 0,-1 0 0 0,1 2 0 16,-1 1 0-16,0 2 0 0,-1-3 0 0,1 1 0 15,-2 0 128-15,3-1-128 0,-3 2 0 0,4 0 128 16,-2-1-128-16,1 0 0 0,1-2 0 0,-1 1 0 16,-2 2 0-16,3-2 0 0,-1 1 128 0,0 2-128 15,-1-1 0-15,1 1 0 0,-2-2 0 0,3 0 0 16,-1 2 0-16,-2 0 0 0,1-2 128 0,-1 1-128 0,1 1 0 15,0 3 0-15,1-4 0 0,1 2 0 0,-1 2 0 16,-2-2 0-16,1 1 128 0,-1 3-128 0,-3-1 0 0,0 2 0 16,2-6 0-16,1-1 0 0,-2 1 0 0,2-1 0 15,0 4 0-15,-1-4 0 0,0-2 0 0,3 2 0 16,1-1 0-16,0 0 0 0,-2 1 0 0,0 2 0 16,0-1 0-16,0 1 0 0,-1-1 0 0,0 1 0 15,-1-3 128-15,1 0-128 0,-1-1 0 0,-1 0 0 16,1 0 0-16,1 2 0 0,1-1 0 0,-1 1 0 15,-3-1 0-15,0 3 0 0,-1-1 0 0,0 1 0 16,2 0 128-16,-1 3-128 0,-1 1 0 0,0 1 0 16,1-2 0-16,2 2 128 0,-3 0-128 0,2-1 0 15,2-2 0-15,0 3 0 0,-1 3 0 0,0-3 0 16,1 2 0-16,1-4 0 0,-1 3 0 0,3-1 0 16,0 2 0-16,0-1 0 0,-2 0 0 0,-1 2 0 15,2 3 0-15,0-2 0 0,-1 2 0 0,0 3 0 16,2 1 0-16,-1-1 0 0,1 2 0 0,0 0 128 15,1 1-128-15,1 2 0 0,0 1 0 0,0 1 0 0,0 2 0 16,-3-2 0-16,5 4 0 0,0 2 0 0,-1-3 128 0,1 2-128 16,3 5 0-16,0 0 0 0,-4-3 0 0,4 3 0 15,-3-3 0-15,3 3 0 0,0 0-128 0,0 0 128 16,0 0-368-16,0 0 0 0,-6-4 0 0,6 4 0 16,0 0-1072-16,-7 0-224 0,2 1-32 15,5-1-16-15,-7 4-928 0,7-4-192 0,-6 3-48 0,-3 3-13616 16</inkml:trace>
  <inkml:trace contextRef="#ctx0" brushRef="#br2" timeOffset="70629.55">9818 12503 10127 0,'-10'19'448'0,"6"-8"96"0,-1 0-544 0,0 1 0 16,0-2 0-16,0 3 0 0,1 0 1744 0,1-3 240 16,1 0 64-16,-1 2 0 0,2-5-320 0,-1 2-64 15,2-9-16-15,-3 7 0 0,3-7-480 0,0 0-80 16,0 0-32-16,0 0 0 0,0 0-208 0,0 0-32 16,0 0-16-16,0 0 0 0,0 0-32 0,0 0 0 15,0 0 0-15,5-9 0 0,-2-3 96 0,-1-3 16 16,1-2 0-16,-1-2 0 0,2-4-176 0,0-3-48 15,0-1 0-15,0-3 0 0,-2-1-208 0,2 1-64 0,0-3 0 16,-2-3 0-16,3 0 0 0,-1 1-16 16,0-2 0-16,-1 1 0 0,-1-1 16 0,1 2 16 0,-1-1 0 0,-1 1 0 15,-1-1-96-15,2 2-32 0,-1 1 0 0,0 1 0 16,1 3-80-16,1 2 0 0,-1 4-16 0,0-2 0 16,-1 1-32-16,2 3 0 0,-1 1 0 0,1 2 0 15,1 3-16-15,0 0 0 0,-1 2 0 0,0 4 0 0,0-1 0 16,-1 5-128-16,1 0 192 0,-3 5-64 15,5-7-128-15,1 6 192 0,-6 1-192 0,12 3 192 16,0 2-192-16,1 1 128 0,1 2-128 0,2 4 128 0,4 6 0 0,1 4-128 16,2 3 192-16,1 1-64 0,0 3 32 0,2-1 0 15,0 5 0-15,4 1 0 0,-1 0 16 0,0 1 0 16,0-2 0-16,-1-1 0 0,-1-4 48 0,-2 2 16 16,0-2 0-16,-3 1 0 0,-1 2 16 0,-1-5 0 15,0 2 0-15,1-5 0 0,-3-1-64 0,-2-2-16 16,-1 1 0-16,1-4 0 0,-1-3-176 0,-2-1 160 15,-4 0-160-15,-1-4 160 0,1 0-160 0,-2-4 128 16,-7-5-128-16,0 0 128 0,0 0-128 0,0 0 0 16,0 0 0-16,0 0 128 0,0 0-128 0,-4-5-272 15,0-6 64-15,-1 4 16 16,-1-5-2240-16,-1 3-448 0,2-2-96 0</inkml:trace>
  <inkml:trace contextRef="#ctx0" brushRef="#br0" timeOffset="76425.24">9641 12022 8287 0,'0'0'368'0,"0"0"80"0,0 0-448 0,3-7 0 0,-3 7 0 0,6-12 0 15,-3 3 1152-15,-3 9 128 0,1-8 48 0,-1 8 0 16,0 0-16-16,0-9 0 0,0 9 0 0,0 0 0 16,0-9-48-16,0 9-16 0,0 0 0 0,0 0 0 15,0 0-192-15,0 0-32 0,0 0-16 0,0 0 0 0,0 0-176 0,0 0-48 16,0 0 0-16,-6 9 0 0,1 1-112 0,0 1-32 15,0-1 0-15,1 3 0 0,-1 4-64 0,2-5 0 16,-1 2-16-16,1 13 0 0,-3-3-144 0,4 7-32 16,-1 2 0-16,1 4 0 0,1 1-80 0,-1 4-32 15,1 2 0-15,0 2 0 0,-2 2-96 0,3-12-32 16,0 2 0-16,0 6 0 0,0 4 0 0,0 2 0 16,-2 1 0-16,4 1 0 0,-2-1 96 0,0 1 16 15,0-2 0-15,0-1 0 0,1 0 112 0,1 0 16 16,-2-2 16-16,1 2 0 0,2 0-128 0,-1-2-16 15,1 0-16-15,-1 3 0 0,-1-1-80 0,3-3-16 16,0-1 0-16,-1-3 0 0,-1 2 32 0,1-1 0 16,-1-2 0-16,1 3 0 0,-1-3-32 0,1 0 0 15,-1-1 0-15,1 4 0 0,-1-2 48 0,1 1 0 16,0-4 0-16,-1-2 0 0,2 1-16 0,-2 0 0 16,1-1 0-16,-2 0 0 0,1 0 0 0,-1 2 0 15,-1-2 0-15,-1-1 0 0,-1-1-16 0,1-2 0 16,0 2 0-16,-1-2 0 0,1 1-160 0,0-2 192 15,0 0-192-15,-1-3 192 0,1 1-64 0,1 2 0 0,-1-5 0 16,1 2 0-16,0 0-128 0,0-1 192 0,-1 2-192 0,1-4 192 16,0 3-192-16,0-3 160 0,0 2-160 0,0 0 160 15,0 0-160-15,1 1 192 0,-1-4-192 0,1 3 192 16,0-3-64-16,1-1-128 0,-2 1 192 0,1-1-64 16,0 2 0-16,0-2-128 0,-1-1 192 15,2 3-64-15,-1 0 0 0,0 2-128 0,-1-4 192 0,2 1-64 16,-1 1-128-16,-1-3 128 0,2 2-128 0,1 1 128 15,-1-1-128-15,0 2 160 0,-2-2-160 0,1 2 160 0,2-2-160 0,-2 2 128 16,0-4-128-16,0 2 128 0,-1 2-128 16,2-3 0-16,-2 4 144 0,0-3-144 0,0 5 0 0,0-4 144 15,0 2-144-15,0 3 0 0,0-6 128 0,0 4-128 16,0-1 0-16,-2 3 0 0,2 2 144 0,-1-4-144 16,0 0 0-16,0 1 144 0,-1-4-144 0,1 2 0 15,0-2 0-15,-1 0 0 0,1-3 0 0,0 1 0 16,1 2 128-16,1-2-128 0,0 3 0 0,2-4 0 15,0-1 0-15,0 0 0 0,-1 0 0 0,3 1 0 16,-1-3 128-16,-1 2-128 0,1-1 0 0,0 2 0 16,0-1 0-16,0-1 0 0,-2 1 0 0,1 1 0 15,-1-3 128-15,1 0-128 0,-1-1 0 0,1 1 128 16,-2 0-128-16,-1 0 128 0,0 3-128 0,0-3 0 16,0 2 0-16,0-2 128 0,0 3-128 0,0 9 0 15,-1-4 0-15,1-4 0 0,1 0 128 0,0 2-128 16,-1-2 128-16,0 3-128 0,0-3 0 0,0 1 0 15,-1 2 128-15,1-4-128 0,-2 2 0 0,0-2 0 16,2 1 0-16,0 2 128 0,-2-4-128 0,2 4 0 0,0-1 144 0,0-1-144 16,0 3 0-16,0-4 128 0,-3 1-128 0,3 2 0 15,0-5 0-15,0 3 144 0,-1 2-144 16,1-3 0-16,-1 2 144 0,1 0-144 0,-2-2 0 0,1 2 144 16,0 0-144-16,0-1 128 0,-1-2-128 0,1 1 128 15,0-2-128-15,-2 1 0 0,-1 1 144 0,3 1-144 16,-1-3 128-16,0 4-128 0,1 1 128 0,0-3-128 15,0-1 144-15,1 2-144 0,0-1 192 0,0 1-192 0,-2 1 192 16,1-2-192-16,0 3 192 0,-1 2-192 0,1-4 192 0,-1 2-192 16,-1-1 192-16,1 0-192 0,-1-1 176 15,0-2-176-15,0-1 160 0,-1 2-160 0,1 0 144 0,-1-2-144 16,1 1 128-16,-1 4-128 0,0-3 128 0,3 0-128 16,-3-1 0-16,0 0 128 0,2-2-128 0,0 5 0 15,1-1 0-15,1-1 128 0,0-2-128 0,0 2 0 16,1-1 0-16,1-1 0 0,-2 1 0 0,1-1 0 15,0 4 0-15,2-5 0 0,-2-1 0 0,-1 1 0 16,0 3 128-16,1 0-128 0,0 0 0 0,2-3 0 16,-3 2 0-16,4 2 0 0,-3 2 0 0,3-5 160 15,-2-1-160-15,1 2 160 0,1 0-160 0,-2-3-176 16,1-1 48-16,-2-1 0 0,0-1-128 0,1-6 0 16,-1-1-16-16,-1-9 0 15,0 0-832-15,0 0-176 0,0 0-16 0,-6-9-16 16,-2-5-624-16,-2-8-128 0,-4-3-32 0,-1-10-16592 0</inkml:trace>
  <inkml:trace contextRef="#ctx0" brushRef="#br0" timeOffset="77899.14">8811 15931 13183 0,'0'0'576'0,"0"0"128"0,-3-8-560 0,-1 3-144 16,4-4 0-16,0 3 0 0,0 1 640 0,2-3 80 15,-2 2 32-15,2 1 0 0,-1-4 416 0,0 4 96 16,-1-1 16-16,1-1 0 0,1 2 176 0,-1 0 32 16,-1 5 16-16,1-6 0 0,-1 6-176 0,0 0-48 15,3-5 0-15,-3 5 0 0,0 0-224 0,0 0-48 16,4-4-16-16,-4 4 0 0,0 0-192 0,0 0-32 15,0 0-16-15,0 0 0 0,0 0-112 0,0 0-32 16,0 0 0-16,7 1 0 0,-7-1-96 0,9 4-32 16,0 2 0-16,1 3 0 0,0 3-144 0,2-2-16 15,1 2-16-15,0 2 0 0,3-1-128 0,0 6-32 0,2 4 0 16,1 0 0-16,4 5 0 0,2-1 0 0,2 4 0 0,0-1 0 16,1 0 0-16,0 1 0 0,0-3 0 0,0 0 0 15,1 1-16-15,-5-3-128 0,1 2 192 0,-2-1-64 16,2 1 16-16,-1-4 0 0,-4 0 0 0,3 1 0 15,-3-5-16-15,-1 1 0 0,3 1 0 0,-4 1 0 16,-2-3 0-16,1-1 0 0,-2-2 0 0,0-2 0 0,-3-1 0 16,0-1-128-16,-1 0 192 0,-1-6-64 0,-1 2 32 0,-2-4 0 15,0 0 0-15,-7-5 0 0,7 5 32 0,-7-5 16 16,0 0 0-16,8 0 0 0,-8 0-16 16,9-5-16-16,-2 0 0 0,1 1 0 0,0-3-48 0,-2-1-128 15,2-1 192-15,-1-1-64 0,1-3-128 0,1-1 0 16,1 0 0-16,0-1 0 0,2-1 0 0,-1-1 128 15,3-2-128-15,-1 0 0 0,1 0 0 0,0-4 0 16,1 0 0-16,0 0 0 0,2-2 0 0,-2 1 128 16,1-1-128-16,2-1 0 0,0 2 0 0,1-1 0 15,-1 0 128-15,-2 2-128 0,0 0 0 0,-1-1 0 16,0 1 0-16,-1 0 0 0,-1 1 0 0,0 1 128 16,-3 2-128-16,1 0 0 0,-1 1 0 0,1 2 128 15,-3 0-128-15,1 3 0 0,-1-1 0 0,-2-2 128 16,-1 4-128-16,1 0 0 0,-3 1 0 0,2-2 0 15,1 4 128-15,-1-2-128 0,-2 2 0 0,1-1 0 16,0 2 0-16,-1-2 0 0,0 3 0 0,1 0 128 16,-4 7-128-16,3-7 0 0,-1 4 0 0,-2 3 0 0,0 0 0 0,0 0 0 15,0 0 128-15,0 0-128 0,0 0 0 0,0 0 128 16,0 0-128-16,0 0 0 16,0 0 144-16,0 0-144 0,0 0 0 0,0 0 144 0,-4 6-144 0,1 2 0 15,-1 0 144-15,0 0-144 0,0 2 0 0,0 3 144 16,1-3-144-16,-2 3 0 0,-2 1 144 0,1-1-144 15,-2 2 0-15,1 1 128 0,-2 1-128 0,-2 2 0 16,1 3 0-16,0 2 128 0,-1-3-128 0,-1 3 0 0,2 3 0 16,-1-1 0-16,-2 0 0 0,0 0 128 0,-2 2-128 0,0-4 0 15,-1 2 0-15,2-1 128 16,-1-1-128-16,0 2 0 0,0-3 0 0,-1 2 0 0,2-3 0 0,1-1 0 16,-1-3 0-16,-2-2 0 0,4-3 0 0,-1-1 0 15,0 0 0-15,-2-6 0 0,2 2 0 0,0-3 0 16,1-4 0-16,-4 1 128 0,4-4-128 0,-1 1 0 15,-2-3 0-15,3-3 0 0,1 0 0 0,-3-3 0 16,0 0 0-16,-1-4 0 0,-2 0 0 0,-1-1 0 16,1-2 0-16,-1 1 0 0,0 0 0 0,-1-1 0 15,-1-1 0-15,1 0 128 0,-4-1-128 0,4 1 0 16,-3-2 0-16,2 1 0 0,-1-2 0 0,2 1 0 16,-2-2 0-16,4-3 0 0,1-2 0 0,0 1 0 15,2-2 0-15,0 0 0 0,3 1 0 0,-2-1 0 0,2 1 0 0,-1-2 0 16,3 2 0-16,1-1 0 15,-1 4 0-15,1-2-128 0,-1 1 128 0,1 4 0 16,2-2 0-16,0 4 0 0,-2 1 0 0,2 2 0 16,1 2 0-16,0 0 0 0,0 0 0 0,1 2 0 0,-1 3 0 15,2-2 0-15,2 4 0 0,0 1 0 16,1 6 0-16,0 0 0 0,0 0 0 0,0 0-160 0,0 0 160 0,5 6 0 16,1 3-160-16,2 4 160 0,-1 2-128 0,3 3 128 15,2 2 0-15,1 6-128 0,-1 1 128 0,4 4 0 16,1 2 0-16,-1 3 0 0,1 1 0 0,4 2-128 15,-2 6 128-15,1-1 0 0,0-1 0 0,0 2 0 16,-1-6 0-16,1 2 0 0,-2 0 0 0,0-2 0 0,-2-1 0 16,1 0 0-16,-2-3 0 0,-1-4 0 15,-1-3 0-15,-2 0 0 0,-1-3 0 0,2-1 0 0,-1-4 0 0,-1-2 0 16,-2-5 0-16,-2-2 0 0,2-1 0 0,-2-5 0 16,-6-5 0-16,0 0 0 0,0 0 0 0,10-1 128 15,-2-4-128-15,0-4 0 0,-2-2 0 0,0-1 0 16,1-3 0-16,2 0 128 0,-1-3-128 0,3-1 0 15,0-2 0-15,2-1 0 0,2-4 0 0,2 2 0 16,0-3 0-16,2 3 0 0,0 1 0 0,2-3 0 16,-1 3 0-16,3 0 0 0,-1 0 0 0,-2 3 0 15,-2-1 0-15,-2 3 0 0,1 3 0 0,-4 1 0 16,-3 3 0-16,-1-1 0 0,-1 5 0 0,-1-1-256 16,-1 3 64-16,-6 5 0 15,0 0-2464-15,0 0-496 0,0 0-112 0</inkml:trace>
  <inkml:trace contextRef="#ctx0" brushRef="#br0" timeOffset="86277.58">15293 17670 7359 0,'0'0'656'0,"0"0"-528"15,0 0-128-15,0 0 0 0,0 0 1232 0,0 0 224 16,0 0 32-16,0 0 16 0,0 0-288 0,0 0-64 16,0 0-16-16,0 0 0 0,0 0-256 0,0 0-48 15,0 0-16-15,0 0 0 0,0 0-48 0,0 0-16 16,-6-7 0-16,0 0 0 0,6 7-48 0,-3-8-16 0,-4-1 0 0,7 9 0 15,-5-11-240-15,0-1-32 0,1 2-16 0,0 1 0 16,2-3-96-16,-1 1-32 0,1 0 0 0,-1 0 0 16,0 2-144-16,3-3-128 0,-2 2 192 0,2-1-192 15,0-2 144-15,2 4-144 0,-2-2 0 0,3 2 144 16,0-1-144-16,-3 10 0 0,2-7 0 0,-2 7 0 16,0 0 0-16,0 0 0 0,0 0 0 0,0 0 0 15,0 0 0-15,0 0 0 0,0 0-128 0,0 0 128 16,3 9 0-16,-1 3-144 0,0-4 144 0,0 4 0 15,1 1-128-15,-1-2 128 0,1 2 0 0,1 3 0 16,-2 2 0-16,1 0-128 0,1 2 128 0,-3 2 0 16,0 1 0-16,0-2 0 0,1 0-128 0,-1-1 128 0,-1 2 0 15,1-3 0-15,-1 0 0 0,2-3 0 0,-2-1 0 16,1 1 0-16,0-1 0 0,0-2 0 0,-1-2 0 0,2 1 0 16,-2-12 0-16,1 8 0 0,-1-8 0 0,2 11 0 15,-2-11 0-15,0 0 0 0,0 0 0 0,0 0 0 16,0 0 0-16,0 0 0 0,0 0 0 0,0 0 144 15,0 0-144-15,0 0 128 0,0 0-128 0,0 0 160 16,-2-12-160-16,2 3 160 0,-1-2-160 0,-1 2 0 16,1-4 144-16,0 2-144 0,0-1 128 0,-1 0-128 15,1 0 128-15,1 2-128 0,0-3 0 0,1 6 144 16,-1 7-144-16,0 0 0 0,0 0 0 0,0 0 0 16,0 0 0-16,0 0 0 15,0 0-384-15,0 0-128 0,4 10-16 0</inkml:trace>
  <inkml:trace contextRef="#ctx0" brushRef="#br3" timeOffset="108182.46">11891 16755 8287 0,'0'0'736'0,"0"0"-592"15,0 0-144-15,0 0 0 0,2 10 1328 0,-2-10 224 16,0 0 48-16,3 10 16 0,-3-10-656 0,0 8-128 15,0-8-16-15,0 0-16 0,3 11-192 0,-3-11-32 16,-3 13-16-16,3-13 0 0,0 0 48 0,0 0 16 16,0 0 0-16,0 0 0 0,0 0 16 0,0 0 0 15,0 0 0-15,0 0 0 0,0 0-160 0,0 0-32 16,0 0 0-16,0 0 0 0,-2-10 0 0,-1 3 0 16,-3-3 0-16,0 4 0 0,2-7-32 0,0 4-16 0,-1-2 0 0,0-2 0 15,-1 4-80-15,0-4-32 16,3-1 0-16,0 3 0 0,-1-2 48 0,0 0 16 0,-1 1 0 0,0 0 0 15,3-3-64-15,-2 0-16 0,-1-2 0 0,-2 0 0 16,4-3-16-16,-2 3 0 0,-2-1 0 0,1 1 0 16,0 1 0-16,-1-1-16 0,2-2 0 0,0 0 0 15,0 1-16-15,-1-1 0 0,0 0 0 0,3 1 0 0,-2 2 16 16,1-1 0-16,0-2 0 0,0 3 0 0,0-2-64 0,2 1-16 16,-1 1 0-16,1 1 0 0,-2-6 16 15,0 4 0-15,-1 1 0 0,-1 1 0 0,-1 1 32 0,2-1 16 16,0 1 0-16,-1 1 0 0,-3-2 0 0,2 0 0 15,4-3 0-15,-1 4 0 0,-1 0-32 0,0 1-16 16,0-1 0-16,-2 0 0 0,3 1-48 0,-1 1-128 16,0-2 192-16,0-1-64 0,0 1 0 0,1 2-128 15,0-1 192-15,1-1-64 0,-1 3 0 0,0 1-128 16,0-3 192-16,2 3-64 0,-2-3-128 0,1 1 160 16,-2 1-160-16,1-1 160 0,1-2-160 0,-1 2 128 15,1 2-128-15,-1-1 128 0,1 2-128 0,-1-3 192 16,0 2-192-16,0-3 192 0,-1 1-192 0,1 2 192 15,0-2-192-15,1-2 192 0,-1-1-192 0,0 2 160 16,-1-1-160-16,0 0 160 0,1 0-160 0,0 0 0 16,-1 0 144-16,1 0-144 0,-1-2 128 0,1 2-128 15,2 1 128-15,-1 0-128 0,1-2 0 0,-1 0 128 0,1 0-128 16,-1-1 0-16,1 0 0 0,-2 2 128 0,-1-3-128 0,1 1 0 16,0-1 0-16,2-1 0 0,-2-2 0 0,0 2 128 15,0 4-128-15,0-3 0 0,-1-1 0 16,1 0 0-16,-1 4 0 0,2 0 128 0,0-1-128 0,-1-2 0 15,0 1 0-15,-1-1 0 0,0 2 0 0,1-3 128 16,1 2-128-16,-1 0 0 0,0 1 0 0,0 0 128 16,-1 0-128-16,4-2 0 0,-3 2 128 0,0-2-128 15,-1 1 128-15,1 0-128 0,-1 1 128 0,1-1-128 0,1-1 128 16,-3 2-128-16,1 0 128 0,2-1-128 0,-1 0 0 0,-1 1 0 16,1 2 0-16,-1 1 0 0,1-1 0 0,-1-1 128 15,1 1-128-15,0 1 0 0,-2-2 0 0,1 2 144 16,0-1-144-16,0-1 0 0,1-3 144 0,-1 2-144 15,0-3 0-15,0 2 144 0,1 1-144 0,0-2 0 16,-2-1 0-16,3 7 0 0,0-3 0 0,1 1 128 16,-1-1-128-16,1 0 0 0,-1-2 0 0,1-1 0 15,-2 2 128-15,0-4-128 0,-1 1 0 0,1 0 0 16,-1 0 0-16,1 2 0 0,1-2 0 0,-1 0 0 16,-1 1 128-16,0 0-128 0,-1 1 0 0,1-1 0 15,2 0 0-15,-5-4 0 0,-2 3 0 0,6-1 128 16,-1 0-128-16,1 0 0 0,0 1 0 0,0 0 0 15,-1 0 0-15,2 2 0 0,-1-2 0 0,-1 2 0 16,0-1 128-16,1 4-128 0,0 1 0 0,0-2 0 16,-1-3 0-16,2 2 0 0,-2 0 128 0,2-1-128 15,-4 2 0-15,5-1 128 0,-2-1 48 0,0-1 0 0,0 2 0 16,0 0 0-16,1-2-176 0,0 1 0 0,-1 0-192 16,0 1 192-16,-1 0 0 0,0-2 0 15,0 3 0-15,-1 0 0 0,3 0 128 0,-1 0-128 0,-1-1 0 0,-1-1 128 16,4 0-128-16,-2 1 0 0,-1 0 0 0,-2 0 128 15,3-1-128-15,-1 0 0 0,0-1 0 0,3 2 0 16,-5 0 0-16,2 0 0 0,1-2 128 0,2 3-128 16,-3-1 0-16,0 0 0 0,1-2 0 0,0 3 128 15,2 0-128-15,-1 1 0 0,-1-1 0 0,0-2 0 16,1 2 0-16,1 0 128 0,-1 2-128 0,0-2 0 0,0 0 0 16,1 3 128-16,-1-2-128 0,0-1 0 0,0 0 256 15,0 4-48-15,1-4 0 0,-1 3 0 0,1 1-208 0,-2-3-240 16,3 4 48-16,-4-2 16 0,1-2 176 0,0 3 0 15,0-3 0-15,0-1 0 0,3 1 0 0,-1 1 0 16,-1-1 0-16,1 1 0 0,-1 1 0 0,0-2 128 16,-3 2-128-16,2 1 0 0,0-3 0 0,1 3 0 15,-2-2 0-15,-1 1 128 0,3 2-128 0,-1-2 0 16,-1 0 0-16,1 0 0 0,-1 1 0 0,1 1 0 16,-1-1 0-16,1 2 0 0,0-3 0 0,1 0 0 15,-3-1 0-15,4-1 0 0,-3 2 0 0,1-3 0 16,0 0 0-16,0 2 128 0,2 1-128 0,-1-2 0 15,-2 2 0-15,1 0 0 0,2-1 0 0,-2 2 0 16,0-2 0-16,0-2 0 0,-2 4 0 0,4-1 0 16,-2 0 0-16,0 2 0 0,0-3 0 0,2 2 0 15,-2-3 0-15,-1 0 0 0,2 3 0 0,1-1 0 0,-1-3 0 16,2 0 0-16,-2 2 0 0,1-2 0 16,-1 0 0-16,-1 0 0 0,0 2 0 0,2-2 0 15,-1-3 0-15,1 3 0 0,-2 0 0 0,0 0 128 0,2-1-128 0,-1 0 128 16,-3 2-128-16,2 1 0 15,1 0 0-15,-2-4-128 0,0 2 128 0,1-1 0 0,1 2 0 0,-1 1 0 16,0-2 0-16,0 1 0 0,0 2 128 0,1-3-128 16,-1 1 0-16,0 2 0 0,1-2 0 0,1 1 128 15,-2 2-128-15,0-3 0 0,0 5 0 0,1-4 0 16,0-1 0-16,1 2 0 0,-2 0-128 0,-1-3 128 16,2 1 0-16,1 1 0 0,-1-3 0 0,0 2 128 0,1-1-128 0,-1 2 0 15,1-3-128-15,-1 1 128 0,-1 1 0 16,2 1 0-16,-2-2 0 0,2 2 0 0,-1 0 0 0,0 0 0 15,0-4 0-15,1 4 0 0,0 0 0 0,-1-2 0 16,1 0 0-16,-1 1 0 0,1 2 0 0,-1-4 0 16,-1 0 0-16,1 1 0 0,-3 1 0 0,5 0 0 15,-1-1 0-15,-1 0 0 0,1-1 0 0,-1 3 0 16,-1-2 0-16,0 2 0 0,1-1 0 0,-1 0 0 16,0-1 0-16,1 2 0 0,1-1 0 0,-2-1 0 15,0 0 0-15,2 0 0 0,-1 1 0 0,1-1 0 16,-2-1 0-16,0 1 0 0,0 0 0 0,2 1 0 15,-1-2 0-15,1 0 0 0,-1 1 0 0,0 0 0 16,1 0 0-16,-1-1 0 0,1-2 0 0,-1 2 0 16,1-2 0-16,2 0 0 0,-3-1 0 0,2-1 0 15,-2-2 0-15,2 1 0 0,0 0 0 0,0 1 0 16,-2-2 0-16,2 2 0 0,-2 0 0 0,2 0 0 16,1 0 0-16,-4-1 0 0,0-1 0 0,0 1 0 15,1-2 0-15,0 0 128 0,-2 0-128 0,1 2 0 0,-1-2 0 16,1-2 0-16,-1 1 0 0,1 1 0 0,1-1 0 0,-1-1 0 15,0 0 0-15,0 3 0 0,2-5 0 0,-1 2 0 16,1 1 0-16,0-1 0 0,1 4 0 0,0-1 0 16,1 2 0-16,0-2 0 0,-3-2 0 0,3 1 0 15,-1 1 0-15,1 0 0 0,0 0 0 0,0-2 0 16,-3-1 0-16,2 2 0 0,1-1 0 0,0 0 0 16,-1 2 0-16,0 0 0 0,-1 0 0 0,1-2 0 0,0 2 0 0,-1 0 0 15,0-1 0-15,2 3 128 0,0 0-128 0,0 1 0 16,-3-1 0-16,2 1 0 0,-1-1 0 15,0 2 0-15,1 0 0 0,0-1 0 0,1-1 0 0,-3 0 0 16,2 1 0-16,0-2 128 0,-2 1-128 0,1 0 0 16,2-3 0-16,-2 2 0 0,2 1 0 0,0-2 0 15,0 1 0-15,0-1 0 0,-1 1 0 0,0 0 0 16,1-1 0-16,0 0 0 0,-1 1 0 0,-1 0 0 16,1-3 0-16,0 2 128 0,-1 1-128 0,0 1 0 15,1 0 0-15,-1 1 0 0,0 0 0 0,2-1 0 16,-1 0 0-16,1-1 0 0,-2-2 0 0,1 1 0 15,0-1 0-15,-1 2 0 0,2 1 0 0,0-2 0 16,0 1 0-16,0-2 0 0,0 2 0 0,-1 0 0 16,1-1 0-16,0 2 0 0,0-4 0 0,0 2 0 15,0 2 0-15,0 0 0 0,0 1 0 0,0 0 0 16,1 0 0-16,1 2 0 0,-2 2 0 0,0-3 0 16,1 1 0-16,0-1 0 0,1 1 0 0,-1-1 0 15,-1-1 0-15,4 0 0 0,-2 1 0 0,1-2 0 0,-2-3 0 16,0 3 0-16,1 1 0 0,-1 0 0 15,0 2 0-15,0-1 0 0,1 2 0 0,-2-2 0 0,0 2 0 0,-2-1 0 16,1 0 0-16,0 2 128 0,0-2-128 0,1 1 0 16,0-1 0-16,0 2 0 0,-2 0 0 0,1 2 0 15,0-2 0-15,-1-1 0 0,1 1 0 0,0 0 128 16,0 1-128-16,-1-2 0 0,0 1 0 0,1 0 0 0,-1 1 0 0,1-1 0 16,0-3 0-16,-1 2 0 15,1 0 0-15,0 0 0 0,1 1 0 0,0 0 0 0,-1-2 0 16,-1 2 0-16,1-1 0 0,1 0 0 0,0 2 0 0,0-2 0 15,0 0 0-15,0 1 0 0,0-1 0 0,0 2 0 16,0-1 0-16,0-1 0 0,0-1 0 0,1 0 0 16,1-1 0-16,-1 1 0 0,-1 2 0 0,1-1 0 15,0-1 0-15,1 0 0 0,-1-1 0 0,0-1 0 16,1 2 0-16,-1 1 0 0,1-2 0 0,1 3 0 16,-1-1 0-16,1-2 0 0,0 0 0 0,-1-1 0 15,1-1 0-15,-1 1 0 0,1 1 0 0,-2 0 0 16,0-1 0-16,-1 1 0 0,0-1 0 0,0 3 0 15,-1-1 0-15,1 0 0 0,-1 1 0 0,1 1 0 16,0-1 0-16,0-2 0 0,0 1 0 0,0-1 0 16,0 0 0-16,0-2 0 0,0 1 0 0,0 1 0 15,0 1 0-15,1-1 0 0,-1 1 0 0,0-2 0 16,0-1 0-16,0 1 0 0,-1 0 0 0,1 0 0 16,-2-2 0-16,1 0 0 0,1 1 0 0,-2-2 0 15,2-3 0-15,0 3 0 0,-3-1 0 0,2 3 0 16,0-1 0-16,1 0 0 0,-2 0 0 0,1 0 0 0,-2-1 0 15,2 1 0-15,-3 0 0 0,2-1 0 0,1 2 0 0,-1 0 0 16,2 0 0-16,0 1 0 0,0 1 0 0,0-1 0 16,0 0 0-16,0 2 0 0,0-1 0 0,0-2 0 15,0 0 0-15,0 0 0 0,0 0 0 0,0 0 0 16,0-2 0-16,0 1 0 0,0-2 0 0,0 3 0 16,0 2 0-16,0 0 0 0,0 1 0 0,2-1 0 15,-2 0 0-15,1 0 0 0,-1 0 0 0,0 3 0 16,2 0 0-16,0-1 0 0,-1 1 0 0,0 1 0 0,0 2 0 15,1-2 0-15,-2 4 0 0,1-2 0 0,-1 1 0 0,0 2 0 16,0 2 0-16,1-2 0 0,1 2 0 0,-1-2 0 16,-1 2 0-16,1 1-128 0,0-2 128 0,1 2 0 15,-2 5 0-15,0-4 0 0,0-1 0 0,0 5 0 16,0 0 0-16,0 0-128 0,0 0-80 0,0 0-16 16,0 0 0-16,0 0 0 15,0 0-320-15,0 0-64 0,0 0-16 0,-5 0 0 16,-1 0-1392-16,6 0-288 0,-7 3-48 0,7-3-16 15,-5 2-848-15,5-2-176 0</inkml:trace>
  <inkml:trace contextRef="#ctx0" brushRef="#br3" timeOffset="108738.76">10062 6702 17215 0,'-9'10'768'0,"7"-4"144"0,-2 4-720 0,3-3-192 0,-2 3 0 0,1-2 0 15,-2 2 192-15,1-3 0 0,2 4 0 0,-2-5 0 16,3-6 320-16,0 0 80 0,-2 8 16 0,2-8 0 0,0 0 96 0,0 0 0 15,0 0 16-15,0 0 0 16,0 0 144-16,-1-9 32 0,-1 0 0 0,2-4 0 0,0-4-48 0,3 2 0 16,-1-1 0-16,1-3 0 0,1-2-144 0,0 0-48 15,-1-5 0-15,1 1 0 0,1-4-128 0,2 1-16 16,0-3-16-16,1 2 0 0,-6 1 32 0,5-4 16 16,2 0 0-16,-3-1 0 0,0-1-48 0,1 1-16 15,0 0 0-15,2 0 0 0,-2-1-112 0,2 1-32 16,-1-1 0-16,1 1 0 0,2 3-80 0,-3-1-32 15,4 5 0-15,-2-1 0 0,1 5-32 0,1 0 0 16,-3 0 0-16,4 3 0 0,-2 1-192 0,0 2 144 16,1 2-144-16,-2 1 128 0,0-1 0 0,0 5-128 15,2-1 192-15,-1 5-64 0,-2-2-128 0,1 5 128 16,0 1-128-16,1 3 128 0,-1 4-128 0,0 1 192 16,-1 4-192-16,1 1 192 0,0 2-16 0,2 3 0 15,-2 3 0-15,-1 2 0 0,-3 5 32 0,0 5 16 16,2 1 0-16,-3 3 0 0,-1 0-32 0,0 3 0 0,0 0 0 15,-1-1 0-15,0 0-48 0,1-2-16 0,-3-4 0 16,3-2 0-16,-2-7-128 0,2 0 0 0,1-4 0 16,2-3 0-16,-1-3 0 0,0-1 0 0,2-5-224 0,0-2 80 31,1-6-2064-31,1-4-416 0,1-5-64 0</inkml:trace>
  <inkml:trace contextRef="#ctx0" brushRef="#br3" timeOffset="109784.84">10808 13662 2751 0,'0'0'128'0,"0"0"16"0,0 0-144 0,0 0 0 0,0 0 0 0,0 0 0 16,0 0 2768-16,0 0 528 0,0 0 96 0,0 0 32 0,0 0-1840 0,0 0-368 15,0 0-80-15,-3 4-16 0,3-4 64 0,0 0 16 16,0 0 0-16,0 0 0 0,0 0-16 16,0 0 0-16,0 0 0 0,0 0 0 0,0 0-208 0,-3-5-32 15,0-7-16-15,3 0 0 0,0-5-64 0,2-4-16 16,-2-5 0-16,1-7 0 0,0 0-160 0,1-4-48 16,-2-1 0-16,1-3 0 0,3-3-128 0,-1 3-48 15,0-2 0-15,2 1 0 0,1 3-96 0,1-1-32 16,0 1 0-16,1 2 0 0,0 5-96 0,-1 2-32 15,0 3 0-15,2 5 0 0,-2 5-208 0,3 5 176 16,2 2-176-16,-2 9 160 0,1 5-160 0,2 6 192 16,1 5-192-16,1 4 192 0,1 4-64 0,-1 2-128 15,-1 5 192-15,-1-4-64 0,-2 1-128 0,0 0 0 16,1-2 0-16,-3-3 0 0,-2-5 0 0,0-1-256 16,-2-2 48-16,0-7 0 15,-5-7-1952-15,0 0-384 0,0 0-80 0,-3-19-12672 0</inkml:trace>
  <inkml:trace contextRef="#ctx0" brushRef="#br3" timeOffset="110452.86">10048 8860 1839 0,'-2'11'160'0,"0"0"-160"15,1 1 0-15,0 2 0 0,-2-2 2928 0,1 0 544 0,1 1 112 16,-1 0 32-16,0-2-1792 0,0 2-352 0,0-2-80 0,2-3-16 16,0-8-32-16,0 0 0 0,0 0 0 0,0 0 0 15,0 0-192-15,0 0-32 0,5-6-16 0,1-7 0 16,1-5 0-16,0-5 0 0,3-7 0 0,2-3 0 15,-1-3-304-15,2-2-64 0,1 0-16 0,1-7 0 16,1 0-160-16,-1-2-48 0,0 5 0 0,2-1 0 16,0 2-48-16,2 1-16 0,-1 2 0 0,1 3 0 0,-1 2-128 0,0 6-48 15,1 5 0-15,1 6 0 0,-1 7-112 0,2 5-32 16,-2 7 0-16,1 4 0 0,3 7 32 0,-3 8 0 16,-1 7 0-16,0 3 0 0,-2 1 16 0,-2 5 0 15,-1 3 0-15,-1 1 0 0,-2 2-48 0,-2-3-128 16,0-3 192-16,-1-1-64 0,-2-2-128 0,2-3 0 15,-1 0 0-15,2-5 0 16,-1-1-2096-16,1-4-288 0,1-3-64 0</inkml:trace>
  <inkml:trace contextRef="#ctx0" brushRef="#br0" timeOffset="119775.16">9654 11974 2751 0,'3'-9'256'0,"-2"-2"-256"15,0 2 0-15,1-4 0 0,-1 2 3168 0,-1 2 592 16,0-3 112-16,0 4 32 0,2-5-2080 0,1 3-416 16,-2 1-64-16,-1 9-32 0,4-10 32 0,0 2 0 15,-4 8 0-15,0 0 0 0,0 0-160 0,0 0-32 16,0 0 0-16,0 0 0 0,0 0-176 0,0 0-32 16,0 11-16-16,0 2 0 0,-1 4-400 0,-1 4-80 15,1 6 0-15,-2 1-16 0,-2 4-48 0,0 6-16 16,1 6 0-16,1 5 0 0,-1 3-16 0,0 7 0 0,4 2 0 0,0 6 0 15,0-1 0-15,0 2 0 0,0 7 0 0,4 2 0 16,0 1-144-16,-1 5-16 0,1-3-16 0,1 4 0 16,0 0-48-16,1-2 0 0,-3 4 0 0,4-3 0 15,-2 1 64-15,0-4 16 0,-3 3 0 0,2-4 0 16,0-2 0-16,0 3 0 0,-2-1 0 0,2-1 0 16,0-4-16-16,1-1 0 0,-2 2 0 0,0 2 0 15,3 0-64-15,-4-3 0 0,3-3-128 0,0 1 192 16,2 0-64-16,-2-2-128 0,0-1 176 0,1 1-176 0,-2 2 160 15,1-6-160-15,0-2 128 0,0-1-128 0,0 3 128 0,-1 0-128 16,0-4 128-16,0 4-128 0,0-1 128 0,-2-3-128 16,1-1 128-16,-2 0-128 0,0-3 0 0,-1 1 128 15,-2 4-128-15,2-5 0 0,1 1 0 0,1-1 0 16,1-5 128-16,0 1-128 0,-2-5 0 0,0 2 0 16,0-1 0-16,2 1 0 0,1-2 0 0,1-3 0 15,0 2 0-15,1 1 0 0,-1-6 0 0,2 3 0 16,0-5 0-16,0 1 0 0,-2 0 0 0,0-1 0 15,0-2 0-15,0 2 0 0,-1 1 0 0,0-1 0 16,-1-2 0-16,1-1 0 0,0 2 0 0,-1-3 0 16,0-2 0-16,-1-1 0 0,-2-3 0 0,-3-2-176 15,3-2 48-15,-4 10 0 16,-1-7-256-16,-1-2-64 0,-3-6 0 0,-1-3 0 16,-2-4-896-16,0-2-192 0,-4-7-48 0,0-1 0 15,-4-3-1344-15,2-4-272 0</inkml:trace>
  <inkml:trace contextRef="#ctx0" brushRef="#br0" timeOffset="120278.73">9095 15614 19343 0,'0'0'1728'0,"-6"-2"-1392"16,-1-2-336-16,2-1 0 0,5 5 320 0,0 0 0 16,0 0 0-16,0 0 0 0,0 0 608 0,0 0 112 15,0 0 32-15,0 0 0 0,0 0 80 0,0 0 32 16,6 6 0-16,1 2 0 0,3 5 96 0,0 2 0 15,0 3 16-15,3 5 0 0,2 1-368 0,1 6-80 16,1 6-16-16,1 2 0 0,1 3-240 0,4 4-48 16,-1 3-16-16,3-3 0 0,1 4-112 0,-1-5-32 15,0 2 0-15,0-3 0 0,-3 2-176 0,1-5-32 16,-1 0-16-16,0-4 0 0,-1-3-160 0,-2-2 192 16,-1-8-192-16,-1-3 192 0,-4-3 16 0,1-5 16 15,-1-5 0-15,-1-6 0 0,-2-5 32 0,0-3 0 16,0-9 0-16,-1-6 0 0,2-9 128 0,0-3 48 15,-2-4 0-15,2-3 0 0,0-2-48 0,2 1-16 0,1-5 0 0,0 2 0 16,1-2-176-16,3 4-16 0,1-2-16 0,3 5 0 16,-2-1-160-16,-1 2 160 0,2 3-160 0,-4 6 160 15,0-1-160-15,-2 7 0 0,-3 1 144 0,-1 5-144 16,-3 4 0-16,-2 3 0 0,-2 1 0 0,-4 10 128 16,0 0-1360-1,0 0-272-15,-10 6-48 0,-4 2-17408 0</inkml:trace>
  <inkml:trace contextRef="#ctx0" brushRef="#br0" timeOffset="121394.24">9856 10390 14975 0,'0'0'656'0,"0"0"144"0,3 8-640 0,2 1-160 15,-5-9 0-15,4 6 0 0,0 4 896 0,-1-3 128 16,-3-7 48-16,0 0 0 0,0 0-112 0,0 0 0 16,0 0-16-16,2-9 0 0,-2 0 272 0,0-8 64 0,-2-2 16 0,2-2 0 15,-1-7-144-15,0-3-16 0,-2-4-16 0,2-3 0 16,0-4-336-16,1-2-64 0,0-3-16 0,0-3 0 16,-2-3-256-16,2-2-64 0,2-4-16 15,0-4 0-15,1-2-80 0,-2-1-16 0,0-3 0 0,-1-1 0 16,-1-2-48-16,0-2-16 0,0-1 0 0,-1-4 0 15,1 2 32-15,0-1 0 0,-2-5 0 0,1 1 0 0,-2 0-32 16,0-1 0-16,-2 2 0 0,1-2 0 0,-3-1-32 0,3 1-16 16,0 0 0-16,1 6 0 0,-1 2-160 0,1 1 192 15,0 2-192-15,2 1 192 0,-2 2-192 16,3-2 128-16,-1 0-128 0,0 2 128 0,2 2-128 0,0 0 0 16,-1-1 144-16,-3-2-144 0,0 0 128 0,1-1-128 15,3 0 128-15,-1 1-128 0,2 1 0 0,2 2 0 16,-3 1 0-16,0 2 128 0,4 1-128 0,0 1 0 15,-1 3 0-15,1 0 0 0,0 3 0 0,-1-1 0 16,-2 1 0-16,-1-1 0 0,0-1 0 0,1-2 128 16,-1 1-128-16,1 0 0 0,2 1 0 0,1 1 0 15,0 3 0-15,-1 1 128 0,2 4-128 0,2 1 0 16,-1-3 0-16,0 1 0 0,1 3 0 0,0 1 0 16,0-1 0-16,-1 5 0 0,-1-1 0 0,-1 1 0 15,0 2 0-15,-2-2 0 0,-2 0 0 0,0 2 0 16,0-4 0-16,3 1 0 0,0 2 0 0,-1-1 0 15,1 1 0-15,-2 3 128 0,-1 3-128 0,0-1 0 16,0 3 0-16,1 2 0 0,-3 2 0 0,2 0 0 16,0 4 0-16,0-3 0 0,0 6 0 0,0 2 0 0,0-1 0 0,0 3 0 15,0 1-144-15,0 1 144 0,0 1-160 0,0-1 160 32,0 4-496-32,0 6 0 0,0 1 0 0,0 5 0 15,0 0-1968-15,0 0-400 0,0 0-80 0</inkml:trace>
  <inkml:trace contextRef="#ctx0" brushRef="#br0" timeOffset="122018.94">9303 8578 18543 0,'-6'11'816'0,"3"-4"176"0,-2 2-800 0,0-2-192 0,0 3 0 0,1-2 0 15,2 1 304-15,-1-2 16 0,-1 4 0 0,2-5 0 16,2-6 608-16,-3 6 128 0,3-6 32 0,0 0 0 16,0 0 128-16,0 0 16 0,0 0 16 0,0 0 0 15,0 0-288-15,9-5-48 0,0-1-16 0,0-7 0 16,1-1-192-16,2-2-64 0,-1-3 0 0,2-2 0 15,1 0 48-15,2-2 0 0,2-5 0 0,1-3 0 16,0 0-336-16,3-4-64 0,-2 0-16 0,3-1 0 16,0 0 64-16,1 1 16 0,0-2 0 0,0 1 0 0,2 1-32 0,1 2-16 15,-1 2 0-15,1 6 0 0,-2-2-48 0,0 7-16 16,-1 1 0-16,-1 4 0 0,-2 4 16 0,0 2 0 16,-2 4 0-16,-2 3 0 0,1 2 112 0,1 4 16 15,-2 1 16-15,-2 6 0 0,-1 3 96 0,-1 4 16 16,-1 5 0-16,0 2 0 0,-2 6-160 0,0 2-32 15,-1 0 0-15,0 1 0 0,-1 2-112 0,-1 1-16 16,1 1-16-16,0-1 0 0,-1-3-176 0,-2-1 192 16,2-3-192-16,-1 1 192 0,-4-1-192 0,4-3 0 15,-1 0 0-15,1-4 128 0,-2-2-128 0,1-3 0 16,-1-4 0-16,0-2 0 16,-4-12-1392-16,0 0-208 0,0 0-32 0,10-4-17456 0</inkml:trace>
  <inkml:trace contextRef="#ctx0" brushRef="#br2" timeOffset="127896.05">12097 17984 12895 0,'0'7'1152'0,"-1"1"-928"0,-2 2-224 0,2-2 0 15,1 2 0-15,-1-2-160 0,0 0 32 0,1 0 0 16,0 2 576-16,0-2 112 0,0 2 16 0,1-2 16 15,0 2 240-15,0-2 32 0,-1 2 16 0,3-1 0 0,-2 2-144 0,-1 0-32 16,0 1 0-16,0 1 0 0,0 1 112 16,2-3 16-16,-2-1 0 0,1 3 0 0,-1-3 64 0,1 3 32 15,0-4 0-15,1 1 0 0,-1 1-64 0,0-3-16 16,0 0 0-16,-1-8 0 0,0 0-96 0,0 0-32 16,0 0 0-16,0 0 0 0,0 0 32 0,0 0 0 15,-3-4 0-15,-2-3 0 0,-3-4-96 0,-1-3-16 16,-1-1 0-16,-2-4 0 0,0-4-224 0,-2-1-48 15,0-3-16-15,0 0 0 0,-3-2-32 0,3 1-16 16,0-4 0-16,2-1 0 0,-1 0-48 0,0-1-16 16,2-2 0-16,1-1 0 0,-2 2 16 0,1-3 0 15,-2-3 0-15,3-2 0 0,-3-3-32 0,3-1 0 16,-2 0 0-16,1-3 0 0,1-2-32 0,-2 1-16 16,1 1 0-16,1-3 0 0,-2-1-48 0,2-1 0 15,-1-1 0-15,-2-1 0 0,-1 0 0 0,1-3 0 16,1 3 0-16,0-2 0 0,1 5 32 0,1-2 0 15,-2-3 0-15,2 5 0 0,1-2-32 0,1 2 0 16,1 0 0-16,-1 2 0 0,-1 1-128 0,0 0 128 16,1-2-128-16,-4 0 128 0,2 0-128 0,-2 0 128 15,-2-3-128-15,2-1 128 0,-3 2-128 0,-1 0 160 0,0 2-160 0,-1 1 160 16,1 2-160-16,-1 1 160 0,3-2-160 0,-2 1 160 16,0 3-32-16,2 0-128 0,0 1 192 0,-1 3-64 15,1 2 0-15,1 0 0 0,-2 2 0 0,1 3 0 16,0-3-128-16,2 1 0 0,-2 1 0 0,1-1 0 15,-2-2 128-15,1 1-128 0,-3 1 0 0,2 0 128 16,0 0-128-16,1 2 0 0,0 1 144 0,0-1-144 16,1 3 0-16,0 1 0 0,2 2 0 0,-3-3 128 15,1-3-128-15,-1 2 0 0,-1 0 0 0,3-2 0 0,-2 1 0 0,2-1 0 16,-2-1 0-16,1 0 128 0,-2 0-128 0,1 0 0 16,-1 1 0-16,-2-4 0 0,2 3 0 0,-2-1 144 15,1-1-144-15,-1 2 0 0,-2 0 144 0,1 2-144 16,1-2 0-16,-1 1 144 0,2 0-144 0,0 1 0 15,1 1 144-15,-1 1-144 0,1-1 0 0,0 4 128 16,-3-1-128-16,2-2 0 0,-1-2 0 0,1 1 0 16,-2-3 0-16,1 1 128 0,-1 0-128 0,1 1 0 15,-1-3 0-15,1 2 0 0,1 2 0 0,-1 1 0 16,1 2 0-16,2 3 0 0,0 2 0 0,0 3 0 16,-1 1 0-16,-1 1 0 0,4 1 0 0,0 3 0 15,1-2 0-15,1 2 128 0,-2 1-128 0,3-2 0 16,-1 1 0-16,2 1 0 0,1-2 0 0,0 0 0 15,1 2 0-15,1 0 0 0,1 0 0 0,-2 2 0 16,3 1 0-16,1-2 0 0,-1 0 0 0,1 2 0 16,-1 1 0-16,2 0-128 0,-3 0-48 0,3 2 0 15,-2-1 0-15,2 3 0 16,0-3-256-16,-2 4-48 0,2-2-16 0,0 3 0 16,1 2-912-16,0 4-176 0,0 0-32 0,0 0-16 15,0 0-1696-15,0 0-320 0</inkml:trace>
  <inkml:trace contextRef="#ctx0" brushRef="#br2" timeOffset="128601.02">10826 15601 9215 0,'0'0'400'0,"0"0"96"0,0 0-496 0,0 0 0 16,0 0 0-16,0 0 0 0,0 0 1824 0,0 0 272 16,-5 1 48-16,5-1 16 0,-6 4-400 0,1 1-80 15,-2-3-16-15,7-2 0 0,-5 4-192 0,1 1-32 16,4-5-16-16,-3 6 0 0,3-6-64 0,0 0-16 0,-4 4 0 16,4-4 0-16,0 0-256 0,0 0-64 15,0 0-16-15,0 0 0 0,0 0-240 0,0 0-64 0,0 0 0 0,0 0 0 16,0 0-112-16,-4-9-16 0,1-1-16 0,2-5 0 15,1-3-48-15,3-2 0 0,-1-6 0 0,1-2 0 16,1-2-96-16,1-3-32 0,0-4 0 0,0 0 0 16,5-1-96-16,0 1-32 0,0 2 0 0,1-2 0 15,0-1 0-15,2-2 0 0,-1 1 0 0,2 1 0 16,-5 2 48-16,3 2 0 0,-1 2 0 0,2 1 0 0,-3 7-80 0,0 0-16 16,-1 4 0-16,0 5 0 0,0 3 32 0,-2 1 0 15,0 4 0-15,0 1 0 0,0 3-16 0,-1 5 0 16,1 2 0-16,0 3 0 0,2 1-32 0,1 4 0 15,-1 1 0-15,0 1 0 0,2 7 0 0,2 0-16 16,1 1 0-16,1 4 0 0,1 5-16 0,-2 1 0 16,2 2 0-16,2-1 0 0,2 0-32 0,2 3-128 15,-2 1 192-15,3-1-64 0,-3 3 0 0,2-1 0 16,1-3 0-16,0 2 0 0,-2-1-128 0,0-2 192 16,0-3-192-16,-2-3 192 0,1-1-192 0,1-2 160 15,-3-1-160-15,-4-3 160 0,-1-3-160 0,-1-5 0 16,-1 0 144-16,-4-2-144 0,0-5 0 0,-1 1 0 15,-6-7 0-15,0 0 128 0,0 0-128 0,0 0-192 16,0 0 64-16,-12-9 0 16,-4-4-976-16,-3-3-192 0,-4-5-48 0,-2-2 0 15,-6-5-1600-15,-2 0-320 0,-1-2-64 0</inkml:trace>
  <inkml:trace contextRef="#ctx0" brushRef="#br2" timeOffset="130950.28">7467 3832 8287 0,'0'0'736'0,"0"0"-592"15,0 0-144-15,-5-7 0 0,-1 2 928 0,3 1 160 16,3 4 16-16,-2-5 16 0,0-2-272 0,1 0-48 16,1 7-16-16,1-5 0 0,-1-4-16 0,2 4 0 15,-2-2 0-15,0 7 0 0,2-7-128 0,-2 7-16 16,1-5-16-16,-1 5 0 0,0 0-64 0,0 0-16 16,0 0 0-16,0 0 0 0,0 0 0 0,0 0 0 15,0 0 0-15,8 3 0 0,-1 3 208 0,1 4 32 16,-1 0 16-16,1 4 0 0,1 2-240 0,-1 3-48 15,2 2-16-15,-1 4 0 0,1-1-160 0,0 5-48 16,0 1 0-16,2 3 0 0,0 2-16 0,5 2-16 16,-1 1 0-16,1 4 0 0,1-2-48 0,2 4-16 15,0 1 0-15,1 2 0 0,2 0-32 0,-3 3 0 16,0 2 0-16,1 0 0 0,-1 0-16 0,0 0-128 16,1-1 192-16,-4 0-64 0,0-3-128 0,-1 2 0 15,1-3 144-15,1 1-144 0,1 2 176 0,-1-2-48 0,-2-3 0 16,1 2 0-16,0-4 80 0,-1 1 16 0,0-3 0 15,-1 0 0-15,1-2-32 0,-1 1 0 16,-1-1 0-16,1-1 0 0,0-2 16 0,1 1 0 0,-1-2 0 0,0 3 0 16,-1-1-32-16,0-1-16 0,3-2 0 0,-3 0 0 15,-2 1-32-15,1-1-128 0,0 0 192 0,1-1-64 16,-1-1 16-16,-2 1 0 0,0-1 0 0,0 2 0 16,-1 1-16-16,-1-4 0 0,-2-1 0 0,1 0 0 0,0-1 32 15,-2-1 0-15,0 0 0 0,1-4 0 16,-1 1 0-16,2 0 0 0,-2-3 0 0,2 2 0 15,-2-3-160-15,2 0 128 0,-1-2-128 0,2 0 128 0,0-1-128 0,1 1 0 16,2-1 0-16,-2-1 128 0,-3 4-128 0,1-1 0 16,0 2 144-16,-1 2-144 0,1-4 0 0,-1-1 128 15,1 0-128-15,0 2 0 0,-1 1 0 0,1 1 144 16,-2-2-144-16,3-1 0 0,-1 2 176 0,1 2-176 16,-2-3 160-16,1 0-160 0,1 0 128 0,-3 1-128 15,6 2 0-15,-6-2 144 0,0-3-144 0,1 2 128 16,-1 2-128-16,0 3 128 0,0-5-128 0,0 2 160 15,-2 3-160-15,2-4 160 0,-2 5-160 0,1-1 0 16,-1-1 144-16,2 2-144 0,-1-1 128 0,0 1-128 16,-1-3 128-16,1 3-128 0,3-2 0 0,-2 1 0 15,1-3 0-15,-1-3 128 0,-1 0-128 0,4 1 0 16,-3-2 0-16,1 0 0 0,-2-1 0 0,-1-2 0 16,1-2 0-16,0 0 128 0,-1-5-128 0,1 0 0 15,-2-5 0-15,-3-4 0 0,0 0-224 0,0 0-16 16,-1-8 0-16,-3-5 0 15,-2-2-1392-15,-4-4-288 0,-4-3-48 0,-7-12-16 16,1 1-1232-16,0 4-256 0</inkml:trace>
  <inkml:trace contextRef="#ctx0" brushRef="#br2" timeOffset="131540.12">8128 6887 6447 0,'0'0'576'0,"-6"0"-576"16,1-2 0-16,-1-2 0 0,0 0 592 0,-2 0 16 15,2 2 0-15,-2-2 0 0,2-1 1056 0,-1 1 224 16,1 0 32-16,0 2 16 0,1-1-464 0,-1-1-80 15,1 1-32-15,5 3 0 0,0 0 16 0,-7 0 0 16,7 0 0-16,0 0 0 0,-5 1-48 0,5-1-16 16,0 0 0-16,-4 7 0 0,4-7-272 0,-3 7-48 15,1-1-16-15,1 3 0 0,-2 0-160 0,3 4-48 16,4 1 0-16,0 3 0 0,2 3-192 0,3 0-64 16,1 3 0-16,3 2 0 0,2-2-224 0,3 4-48 15,2-2-16-15,3-1 0 0,0 3-32 0,-1-3-16 16,2 2 0-16,2-4 0 0,0-2 0 0,-1-1 0 15,2-2 0-15,-3 0 0 0,-1-3 32 0,-3-3 16 16,-1-1 0-16,-1-1 0 0,-1 0 32 0,-1-5 0 0,-1 0 0 0,2 0 0 16,-2-3-48-16,0-1 0 0,-4-4 0 0,0 0 0 15,-1-1-16-15,-1-5 0 0,-1 0 0 0,-2-4 0 16,-1-1 80-16,-1-3 16 0,0-2 0 0,-2-2 0 16,1-5 0-16,-2-1 0 0,0-5 0 0,2 0 0 15,0-1-64-15,-1-2-16 0,1-1 0 0,0-1 0 16,3 1-16-16,-1-3-16 0,-2-3 0 0,2 2 0 15,1-1-16-15,-1-1 0 0,0 1 0 0,1-1 0 0,0 3 0 16,0 5 0-16,0 0 0 0,-1 5 0 0,0-1-32 0,0 3-128 16,-1 4 192-16,0 1-64 0,-2 0-128 0,1 4 0 15,-2 3 144-15,0 3-144 0,-1-1 0 0,2 4 128 16,-2 2-128-16,0 8 0 0,0 0 0 0,0 0-288 16,0 0 48-16,-4 5 16 15,-1 4-1760-15,4 1-336 0,-3 4-80 0,1 9-16544 16</inkml:trace>
  <inkml:trace contextRef="#ctx0" brushRef="#br4" timeOffset="136679.5">7528 7611 4607 0,'0'0'400'0,"0"0"-400"15,-9-6 0-15,1 1 0 0,2 0 656 0,6 5 48 16,-9-6 16-16,0 2 0 0,0-2 496 0,1 2 112 16,8 4 16-16,-7-5 0 0,-3 0-272 0,1-4-48 15,0 1-16-15,1 1 0 0,8 7 144 0,-9-5 16 16,0-1 16-16,4 0 0 0,-2 1-96 0,7 5 0 15,-10-4-16-15,1-1 0 0,0-1-112 0,9 6 0 16,-10-5-16-16,10 5 0 0,0 0 16 0,0 0 16 16,-8-4 0-16,8 4 0 0,-6-8-48 0,6 8-16 15,0 0 0-15,0 0 0 0,0 0-192 0,-4-7-32 16,4 7-16-16,0 0 0 0,0 0-224 0,0 0-64 16,0 0 0-16,0 0 0 0,0 0-48 0,0 0-16 15,0 0 0-15,7-3 0 0,-7 3 32 0,11 0 0 16,0 1 0-16,2 3 0 0,-1 3-352 0,2 3 128 15,7 2-128-15,-2 0 0 0,0 1 144 0,0 4-144 16,4 6 192-16,3 3-192 0,1-3 176 0,2 5-176 0,-1-3 160 0,3 5-160 16,2-2 160-16,-4 3-160 0,3-2 160 0,-12-9-160 15,2 1 160-15,-2-2-160 0,-1 0 160 0,-1 0-160 16,-1-2 208-16,-1-1-48 0,1 1-16 0,-5-2 0 16,2-2 0-16,-1-1 0 0,-3 1 0 0,-1-5 0 15,-1 0 0-15,-1-4 0 0,-7-4 0 0,8 3 0 16,-8-3 16-16,0 0 0 0,6-3 0 0,2-2 0 0,-4-5 64 0,0-1 16 15,-2-2 0-15,2-4 0 0,-1-2-96 0,-1-1-16 16,1-4 0-16,-1 0 0 0,-1-6-128 0,2 2 0 16,0-2 0-16,-1-1 128 0,2-2 0 0,1-1 0 15,-1-4 0-15,2 0 0 0,0 1-128 0,2 1 0 16,-3 2-192-16,3-2 192 0,-1 1 0 0,0 1 0 16,-2 1 0-16,0 2 0 0,0 2 0 0,-1 6 0 15,-2 1 0-15,1 2 0 0,0 2 0 0,-2 3 0 16,0 2 0-16,-1 3 0 0,0 2 0 0,1 3 128 15,-1 5-128-15,0 0 0 0,0 0 128 0,0 0-128 16,0 0 128-16,0 0-128 0,0 0 0 0,0 0 0 16,0 9 0-16,0 3 0 0,0-2 0 0,0 3 0 15,-1 1 128-15,0 3-128 0,0 1 0 0,1 0 0 16,-3 3 0-16,2 2 0 0,-1 3 0 0,1-2 0 16,0 3 128-16,-2-1-128 0,1 5 0 0,-2 1 0 15,0-1 0-15,2 2 0 0,-1 0 0 0,1 1 0 16,-2 0 128-16,0-1-128 0,1 0 0 0,0 0 0 0,-3 1 0 15,1-1 0-15,0-2 0 0,-1 1 0 0,-2-4 0 0,2 2 0 16,0 2 0-16,-2-4 0 0,0 0 0 0,-2 0 0 16,3-2 0-16,-4-1 0 0,4-5 128 0,-3-4-128 15,3-2 0-15,0 0 0 0,-1-5 0 0,2-1 0 16,-2-5 0-16,0-3 0 0,-2-2 144 0,3-2-144 16,0-2 240-16,0 0-32 0,-2-2 0 0,1-3 0 15,-3-6-208-15,-1 1-256 0,1-2 48 0,-1-1 16 16,2 0 192-16,-1 0 0 0,-2-3 0 0,-1-1 0 0,-1 2 0 0,0-2 0 15,-2 0 0-15,2-4 0 0,-3 2 0 0,0-3 0 16,-2 1 0-16,2-2 0 0,-1 5 0 0,0-3 0 16,0 1 0-16,-2 0 0 0,2 2 0 0,2 0 0 15,-2-2 0-15,-1 4 0 0,0 0 0 0,2 0 0 16,2 3 0-16,2 5 0 0,0 0 0 0,1 1 0 16,3 4 0-16,0-1 0 0,3 5 0 0,2-3 0 15,2 3 0-15,3 5 0 0,0 0 0 0,0 0 0 16,0 0 0-16,0 0-144 0,0 0 144 0,0 0 0 15,0 0 0-15,0 0-128 0,7 7 128 0,3 2 0 16,1-2 0-16,1 6 0 0,3 2 0 0,2 4-160 16,1 0 160-16,-2 4 0 0,2 3 0 0,1-2-128 15,3 4 128-15,1-3 0 0,2 3 0 0,-2-2 0 16,4 2 0-16,-2-3 0 0,2 0 0 0,-1 0 0 16,2-5 0-16,-2-2 0 0,-3-2 0 0,-2-2-128 15,1-4 128-15,-2 2 0 16,-4-5-448-16,0 4-48 0,-1-5 0 0,-1 0 0 15,-2-3-2832-15,-2-2-560 0</inkml:trace>
  <inkml:trace contextRef="#ctx0" brushRef="#br4" timeOffset="140711.91">7620 7452 9215 0,'0'0'400'0,"0"0"96"0,-1-5-496 15,1 5 0-15,-2-5 0 0,-1-3 0 0,2 3 1232 0,1 5 160 16,0 0 16-16,0 0 16 0,0 0-432 0,0 0-96 15,0 0 0-15,0 0-16 0,1 10-288 0,2 0-48 16,0 4-16-16,2 4 0 0,1 4 32 0,0 4 0 16,2 2 0-16,2 3 0 0,0 2-192 0,1 1-48 15,2 3 0-15,1 1 0 0,0 4-80 0,-1 2-32 16,-1 0 0-16,1 3 0 0,2-3 32 0,-2 3 0 16,-1 3 0-16,0-1 0 0,0 2 16 0,0 1 0 15,0 3 0-15,1 0 0 0,-2-2-96 0,2 0-16 16,1 0 0-16,-3 0 0 0,1-1-144 0,2 0 160 15,0 0-160-15,0-1 160 0,-1-1-160 0,1-3 0 16,-1 1 144-16,0 0-144 0,-2-1 128 0,1 2-128 16,2 0 160-16,-2 0-160 0,0 1 128 0,-1 1-128 15,1 0 0-15,1 1 144 0,-1-5-144 0,1 0 128 16,0 0-128-16,-1-2 128 0,4 0-128 0,-1-4 160 16,0 1-160-16,0 0 160 0,1-4-160 0,-2-1 192 0,-2 0-192 0,1-2 192 15,1 0 96-15,-3-1 32 0,0-1 0 16,-2-1 0-16,-1 0-320 0,0 0 0 0,-3 1 0 0,1 0 0 15,1 1 0-15,-1-2 0 0,-1 1 176 0,2 1-48 16,-2 0 0-16,0 1 16 0,0 0 0 0,0 1 0 16,-1-2-16-16,1-1 0 0,0 0 0 0,1-1 0 15,-2 1-128-15,1 0 128 0,0 0-128 0,0 2 128 16,0-2-128-16,1 1 160 0,0 0-160 0,-1-2 160 16,0 0-160-16,0 1 160 0,-1-1-160 0,1-2 160 0,0 2-32 0,0 0 0 15,2-1 0-15,-2 1 0 0,-3-3 0 0,1 3 0 16,1 0 0-16,-3-1 0 0,-1 0-128 0,0 1 192 15,0 1-192-15,0 0 192 0,0 0-192 0,0 2 0 16,-1-1 144-16,-2 0-144 0,3 0 0 0,-1 0 0 16,-3-3 0-16,3 1 128 0,-2-1-128 0,2 0 0 15,1 1 0-15,0-4 0 0,1 1 128 0,-1 3-128 16,0-1 160-16,-2-2-160 0,0 1 0 0,1 3 128 16,0-2-128-16,-2 1 0 0,3-1 0 0,0 4 0 15,0-2 128-15,-1 0-128 0,-2-1 0 0,2 1 0 16,0 1 0-16,0 0 0 0,-2 1 0 0,2-1 0 15,0 2 0-15,-1-1 0 0,1-1 128 0,-2 1-128 16,3 0 0-16,0 0 144 0,0-1-144 0,-2-1 0 16,2 1 0-16,-1 1 0 0,-1-2 0 0,1 2 0 15,-1 1 0-15,0 0 0 0,1-2 0 0,0 1 0 16,-1 4 128-16,1-3-128 0,0 1 0 0,-2 0 0 16,1 0 0-16,-1 4 0 0,2-4 0 0,-2 1 0 0,1-1 0 15,-1-2 128-15,2 2-128 0,-1-3 0 0,0 2 0 0,1-3 0 16,-2 0 0-16,2 0 0 0,0 0 0 0,1-1 0 15,-1 0 0-15,-1-1 128 0,1-1-128 0,1 1 0 16,0 0 0-16,0-3 0 0,-1 1 0 0,2 0 0 16,-1-2 0-16,0 2 0 0,0-3 0 0,0 3 0 15,0-5 0-15,1 3 0 0,-1-3 0 0,0 5 0 16,2-3 0-16,-1 2 0 0,-1-3 0 0,1 3 0 0,-1-3 0 16,0 5 0-16,0-6 0 0,0 1 0 0,0 1 0 0,0-4 0 15,0 3 0-15,0 0 0 0,0-6 0 0,-1-1 0 16,0-2-144-16,-2 4 144 15,1-5-496-15,-2-5 16 0,4-10 0 0,0 0 0 16,0 0-464-16,-10-6-80 0,-1-6-32 0,3 2 0 0</inkml:trace>
  <inkml:trace contextRef="#ctx0" brushRef="#br4" timeOffset="141059.41">8236 12808 22399 0,'-4'25'992'0,"4"-11"208"0,0 3-960 0,2 3-240 0,1 4 0 0,1 3 0 16,2 6 0-16,0 1 0 0,2 3 0 0,2 3 0 15,-1 5 800-15,1 4 112 0,2 3 32 0,2 3 0 16,1 3-176-16,1 0-48 0,0 1 0 0,-1 3 0 16,-2-1-288-16,-1-2-64 0,0-3-16 0,-1-3 0 15,1-5-128-15,-1-3-32 0,-1-7 0 0,2-8 0 16,-1-3 32-16,1-9 0 0,0-5 0 0,2-8 0 16,0-8-96-16,2-8-128 0,-2-10 176 0,1-8-176 0,0-9 144 0,0-5-144 15,-1-7 0-15,3-4 144 16,-1-6-288-16,2-6-64 0,-1-3-16 0,0 0-9024 15,4-2-1808-15</inkml:trace>
  <inkml:trace contextRef="#ctx0" brushRef="#br4" timeOffset="144877.91">8172 3811 4607 0,'0'0'192'0,"0"0"64"0,0 0-256 0,0 0 0 0,4-7 0 0,0 2 0 16,-4 5 896-16,0 0 144 0,1-5 32 0,-1 5 0 15,3-8-304-15,-3 8-64 0,-2-6-16 0,1 2 0 16,-3-3-128-16,0 2-32 0,-2 3 0 0,1-1 0 15,-4 1-208-15,0-2-32 0,-2 1-16 0,-2 2 0 16,-1 0-80-16,0 0 0 0,-1 1-16 0,-2 0 0 0,-2 0 16 0,-1 1 0 16,-2 3 0-16,2-1 0 0,-3 0-64 0,-1-1 0 15,-2 1 0-15,1 0 0 0,2-1-128 16,-2-1 0-16,-1 1 0 0,2 0 0 0,0-1 0 0,0 1 128 16,1-1-128-16,0 0 0 0,1 1 0 0,2-1 0 15,1 0 128-15,1 2-128 0,2 0 0 0,0 3 0 16,1-3 0-16,-1 2 0 0,-2 2 0 0,1-1 0 15,1 0 0-15,-1 5 0 0,0-2 0 0,-1 2 0 16,0 2 0-16,0-3 0 0,-1 1 0 0,1-1 0 16,0 2 0-16,1 2 0 0,-1-1-128 0,-1-1 128 15,0 4 0-15,0-1 0 0,0 1 0 0,1 0 0 16,0 0-144-16,0 1 144 0,0-1 0 0,1-2 0 16,0 0 0-16,2 1 0 0,0 1 0 0,1-1 0 0,0-1-128 0,0 1 128 15,1 0 0-15,0 2 0 16,1-1 0-16,-2 1 0 0,0-1 0 0,1 0 0 15,1-1-128-15,3-1 128 0,-3 3 0 0,2-1 0 16,-1 3 0-16,1-1 0 0,0-3 0 0,1 2 0 16,0-1 0-16,2 1 0 0,-1-1 0 0,3-1 0 15,0-1 0-15,1 3 0 0,-1 0 0 0,1-1 0 16,2 1 176-16,-1-1-176 0,1 1 0 0,0-1 0 0,0 1 0 0,-1-1 0 16,-1-2 0-16,3 0 0 0,-1 1 0 0,-1 1 0 15,0 0 0-15,1 2 0 0,-1 0 0 0,0-2 0 16,-1-2 0-16,0-1 0 0,1 1 0 0,2 0 0 15,0 0 0-15,1-3 0 0,1 0 0 0,2 0 0 16,0-1 0-16,3 2 0 0,0-5 0 0,2 3 0 16,0-3 144-16,3 0-144 0,-1 0 0 0,3-3 144 0,0-1-144 0,3 2 128 15,-1-2-128-15,3 0 128 0,0-3-128 0,1 0 0 16,-2-2 0-16,1 2 128 0,1 0-128 0,0 0 0 16,2 0 144-16,-2 0-144 0,2-1 0 0,0 0 0 15,-1-1 0-15,2 1 0 0,-2-1 0 0,0 0 0 16,1 1 0-16,-4 0 0 0,3-2 0 0,0 1 0 15,-1-3 0-15,0-2 0 0,0 2 0 0,0 1 0 16,0-3 0-16,0 0 0 0,0 4 128 0,2-6-128 16,0 2 128-16,1-3-128 0,0 1 144 0,-1-1-144 15,3 2 192-15,-2-3-192 0,2 2 128 0,1-4-128 16,0 1 0-16,0 0 0 0,2 0 160 0,-1-4-160 0,0 2 128 0,-1 2-128 16,1-2 144-16,-2-2-144 0,-1 1 160 0,1-1-160 15,-5-1 256-15,1 1-64 16,1 2 0-16,-2-3 0 0,-2-1 0 0,1 0-16 15,0-1 0-15,-1-1 0 0,-3 0 64 0,0-1 16 16,1 1 0-16,-1 0 0 0,0 1-256 0,0-2 128 16,0 2-128-16,-2 0 0 0,1-4 224 0,0 2-48 0,0-1-16 0,-1-1 0 15,0-3 64-15,0 3 16 0,1-3 0 0,0 1 0 16,0-3 16-16,-1 1 0 0,0-2 0 0,-2 3 0 16,-1-3 0-16,-2 5 16 0,1-1 0 0,0 2 0 15,-3 1 0-15,1 1 0 0,-2 0 0 0,-2 1 0 16,0 2 80-16,-2 3 16 0,-3 0 0 0,-2-1 0 15,-2 2-48-15,-2 2 0 0,-3 0 0 0,-2 0 0 16,-4 0-64-16,1 3 0 0,-2-1-16 0,-3 2 0 16,-1 2-240-16,1 0 176 0,2 2-176 0,2 1 160 0,1 1-160 0,3 0 0 15,1 1 0-15,-1 1 0 16,5 1-1600-16,9-1-336 0</inkml:trace>
  <inkml:trace contextRef="#ctx0" brushRef="#br4" timeOffset="149815.04">6926 4137 11055 0,'0'0'976'0,"0"0"-784"16,-2-4-192-16,2 4 0 0,-4-8 1152 0,1 2 176 15,1-2 32-15,-1 2 16 0,3 0 0 0,-1-2 0 16,-1 2 0-16,2 1 0 0,0 5-144 0,-2-8-16 16,2 8-16-16,0 0 0 0,-1-5-96 0,1 5-16 15,0 0 0-15,0 0 0 0,0 0-208 0,0 0-48 16,0 0-16-16,0 0 0 0,1 6-304 0,1 4-48 15,0-1-16-15,2 5 0 0,1 5-64 0,0 3-32 16,1 5 0-16,2-1 0 0,1 15-80 0,0-2-16 16,0 5 0-16,1 1 0 0,0 0-64 0,-1 1 0 15,-3 1-16-15,1-3 0 0,-1 2-48 0,0-3 0 0,-2 0 0 16,-1 0 0-16,-2-4-128 0,0-3 128 16,1-1-128-16,-2-2 128 0,1-6-128 0,0-1 0 0,2-4 0 0,-3-3 0 15,1-4 0-15,1-1-192 0,1-6 0 0,-3-8 16 16,0 0-752-16,0 0-160 0,0 0-16 15,4-5-16-15,0-7-1760 16,-3 1-368-16</inkml:trace>
  <inkml:trace contextRef="#ctx0" brushRef="#br4" timeOffset="150101.5">6944 4912 17503 0,'-11'15'1552'0,"8"-6"-1232"16,-1-1-320-16,4 3 0 0,0-2 1408 0,0 4 240 16,0-4 32-16,4 2 16 0,0 2-944 0,1-3-192 15,0 2-48-15,2-1 0 0,-1-3 256 0,1-1 64 16,1 0 0-16,2-5 0 0,0 1-176 0,3-2-16 16,0-2-16-16,1-2 0 0,1-3-80 0,3-3-16 15,0 0 0-15,1-2 0 0,1-2-80 0,2-1-32 16,-1-4 0-16,1-1 0 0,1-1-160 0,0-2-48 15,-4-1 0-15,1-4 0 0,-2 3-208 0,-3-4 144 16,-2 2-144-16,0-4 128 0,-5 5-272 0,-1-2-64 16,-2 3-16-16,-1 3 0 15,0-4-2128-15,-2 4-416 0</inkml:trace>
  <inkml:trace contextRef="#ctx0" brushRef="#br4" timeOffset="150512.44">7327 3832 8287 0,'0'0'736'15,"-4"-7"-592"-15,3 0-144 0,-2-1 0 0,1-2 1120 0,-2 4 192 16,1-3 32-16,2 2 16 0,0-2-272 0,-1 3-64 16,1 0-16-16,0-1 0 0,1 7 208 0,0 0 32 15,0 0 16-15,0 0 0 0,0 0-32 0,0 0 0 16,0 0 0-16,0 12 0 0,-3 3-544 0,6 3-112 16,-2 2-32-16,3 3 0 0,1 5 32 0,3 2 0 15,-2 5 0-15,3 2 0 0,1 3 96 0,3 1 32 16,1 6 0-16,0-1 0 0,-2 2-512 0,1-2-192 15,1-2 176-15,3-2-176 0,-3 0 192 0,-2-4-64 16,1 1-128-16,-3-4 192 0,0-3-192 0,-1-4 128 16,-1 0-128-16,0-5 0 0,-2-3 128 0,-1-2-128 15,0-2 0-15,-1 0 0 16,0-4-272-16,0-4-160 0,-4-8-16 0,0 0-16 16,0 0-2320-16,0 0-464 0</inkml:trace>
  <inkml:trace contextRef="#ctx0" brushRef="#br4" timeOffset="150764.23">7337 4639 14735 0,'0'0'1312'0,"2"11"-1056"0,-2-2-256 0,2 4 0 16,0-3 2096-16,3 3 352 0,2 2 80 0,2-1 16 15,-2-3-1648-15,3 2-336 0,1 0-64 0,4-4-16 0,0 1 208 0,2-5 32 16,-1-1 16-16,3-4 0 0,0-1-144 0,-1-3-16 15,0 0-16-15,0-5 0 0,-1 0 32 0,1-5 16 16,-1-1 0-16,-1-3 0 0,1-2-96 0,-1-1-32 16,0 1 0-16,-2-2 0 0,-4-2-256 0,-3 3-48 15,1 0-16-15,-4 1 0 0,-3 0-160 0,-1 1-272 16,1-3 64-16,-2 3 16 16,-3 1-2224-16,-1 2-432 0</inkml:trace>
  <inkml:trace contextRef="#ctx0" brushRef="#br4" timeOffset="151098.75">7449 3673 21183 0,'-5'-5'1888'0,"1"-3"-1504"0,1 3-384 0,1 0 0 15,2 5 448-15,0 0 0 0,0 0 16 0,0 0 0 16,0 0 432-16,0 0 64 0,0 0 32 0,9 6 0 16,1 6-80-16,1 2-16 0,1 7 0 0,2 2 0 15,1 3-336-15,2 2-80 0,0 3-16 0,4 5 0 16,3 3 48-16,0 5 16 0,3 3 0 0,3 3 0 16,-1 3-80-16,6 1 0 0,-5-2-16 0,1-2 0 15,-5-2-208-15,0-2-32 0,-3-5-16 0,1-2 0 0,-4-2-176 0,2-3 0 16,-3-3 0-16,-1-6 128 0,-3 1-128 15,-1-5 0-15,-3-3 0 0,1-4 0 16,-2-4-256-16,-2-1-128 0,-2-4-16 0,-6-5-16 16,0 0-2544-16,0 0-512 0</inkml:trace>
  <inkml:trace contextRef="#ctx0" brushRef="#br4" timeOffset="151364.32">7655 4654 25791 0,'0'0'2304'0,"0"9"-1856"16,2 1-448-16,3 0 0 0,2-1 960 0,2 0 80 15,2 0 32-15,0 0 0 0,2-2-416 0,1-1-80 16,1-1 0-16,-1 0-16 0,0-5 144 0,3 0 16 16,-4-2 16-16,1-1 0 0,0 0 32 0,-2-1 0 0,-3 0 0 15,0-3 0-15,0-1-208 0,0 2-48 16,-1-4 0-16,-2-2 0 0,0 0-160 0,-1-5-32 15,3-3-16-15,-3-6 0 0,-2 0-80 0,-1-6-16 0,-1 0 0 0,1-2 0 16,-1-3-208-16,-2-3 176 0,-2 0-176 0,1-3 160 16,-2-1-160-16,0 2 0 0,0-1 0 0,0-14 0 31,2 7-1632-31,2 10-208 0,1 4-32 0</inkml:trace>
  <inkml:trace contextRef="#ctx0" brushRef="#br4" timeOffset="167664.06">10062 12994 8639 0,'0'0'384'0,"0"0"64"0,0 0-448 0,0 0 0 15,0 0 0-15,0 0 0 0,0 0 832 0,0 0 64 16,7 8 0-16,-7-8 16 0,0 0-16 0,0 0 0 16,0 0 0-16,0 0 0 0,0 0-48 0,0 0-16 15,0 0 0-15,0 0 0 0,0 0-96 0,0 0-32 0,0 0 0 0,0 0 0 16,6-2-48-16,-6 2-16 0,0 0 0 0,0 0 0 16,1-6-304-16,0 0-64 0,-1 3-16 0,0-4 0 15,-1-3-32-15,0-1-16 0,-4 2 0 0,0-1 0 16,1 5 48-16,0-4 0 0,-2 0 0 0,1 0 0 15,1 0 16-15,-1-1 16 0,0 1 0 0,0-1 0 16,0 1-64-16,-3-3-16 0,-1 2 0 0,1-3 0 16,1 1-208-16,-2 4 128 0,-1 1-128 0,0 0 0 15,-1-3 0-15,0 2 128 0,-2 3-128 0,-1-4 0 16,2 4 0-16,-2 0 0 0,-3 0 0 0,2 1 0 16,0 1 0-16,1-1 0 0,0-1 0 0,0 1 0 15,0-1 0-15,0 3 0 0,0 1 0 0,0 1 0 16,0-1 0-16,0 2 0 0,-2 0 128 0,1 1-128 15,-1 0 0-15,-1 1 0 0,1-2 0 0,-1 0 0 0,1 1 0 0,-1 3 0 16,0-1 0-16,1-1 0 0,-1 0 0 16,1 1 0-16,-2 1 0 0,0 0 0 0,1 0 0 0,0 3 0 15,-1-3 0-15,0 2 0 0,3 2 0 0,-3-1 0 16,-2 2 0-16,2-1 0 0,0 0 0 0,1 0 0 16,0 1 0-16,1 0 0 0,-1-2 0 0,2 2 0 15,0-3 0-15,1 4 0 0,2-4 128 0,-2 5-128 16,1-3 0-16,2 2 144 0,1-1-144 0,0 2 160 15,-1 2-160-15,1-2 160 0,0 1-160 0,1 0 0 16,2 2 144-16,0-2-144 0,1 2 0 0,1 0 0 16,0-1 0-16,1 3 128 0,0-2-128 0,2 0 0 15,-1 0 0-15,2 2 0 0,-2-2 0 0,3 2 144 16,0 1-144-16,3-1 160 0,-2 0-160 0,2 1 0 0,-1 1 0 0,2-3 0 16,0 1 0-16,1-1 0 0,0 0 144 15,0-1-144-15,-1-2 0 0,3 0 0 0,2 1 0 0,0-1 128 16,-1-1-128-16,2 0 0 0,0 4 0 0,4-2 128 15,-1-6-128-15,0 5 128 0,1-1-128 0,0 0 128 16,1 0-128-16,0-2 176 0,2 0-176 0,-1-1 192 16,1 2-192-16,0 2 160 0,1-6-160 0,1 3 160 15,0-1-160-15,-1 2 0 0,-1-5 144 0,0 2-144 16,3-4 128-16,-3-2-128 0,1 2 128 0,0 0-128 16,0 0 192-16,0-3-16 0,-2-2-16 0,1 1 0 15,-2 1 0-15,3-1 0 0,-1 0 0 0,0-1 0 16,-1-3-160-16,1 3 128 0,1-2-128 0,-2-1 128 15,1 1-128-15,1-4 0 0,-1 5 144 0,1-2-144 16,0-1 128-16,0-3-128 0,1 2 128 0,1 2-128 0,1-2 288 0,-2 1-16 16,1-2 0-16,-1-2 0 0,-1 3-272 0,1-4 128 15,-1 2-128-15,-1-5 0 0,1 2 208 0,0-2-64 16,-1-1-16-16,0 2 0 0,1 0 32 0,-1-2 0 16,-6 1 0-16,3 2 0 0,0-2-32 0,-1-1-128 15,0 0 192-15,-2 2-64 0,-2-2 64 0,0-2 16 16,0-1 0-16,0-1 0 0,-2-1 112 0,1-2 32 15,-2-4 0-15,-1 1 0 0,0 1 0 0,-1-3 0 16,-1 2 0-16,-1 0 0 0,0 0-32 0,-2 1-16 16,-2 0 0-16,1-1 0 0,-2 3-32 0,1 0 0 15,-3 2 0-15,2 0 0 0,-2 1-16 0,-1 2-16 16,-2 0 0-16,2 4 0 0,1 2-240 0,-2-2 0 16,-1 6 128-16,-1-2-128 0,-3 2 0 0,1 2 0 0,-2 1 0 15,0 2-160 1,-3 1-1488-16,3 3-288 0,3 1-64 0</inkml:trace>
  <inkml:trace contextRef="#ctx0" brushRef="#br4" timeOffset="168790.56">9403 12838 2751 0,'0'0'128'0,"0"-7"16"0,-3 0-144 0,3-3 0 0,0 4 0 0,1-3 0 15,1 1 3088-15,-2 2 592 0,0-3 112 16,1 4 32-16,-1 5-2608 0,0 0-528 0,0 0-112 0,0 0 0 16,0 0 96-16,0 0 32 0,0 0 0 0,0 0 0 15,0 0 0-15,-7 3 0 0,1 3 0 0,1 3 0 16,1-1-176-16,2 3-16 0,-2 4-16 0,1 2 0 16,2 1 144-16,1 2 48 0,0 1 0 0,0 7 0 15,0-2 80-15,0 4 0 0,0 0 16 0,1 4 0 0,-1-1-176 0,-1 0-32 16,0 1-16-16,-1 1 0 0,0-1-192 0,-1 0-48 15,1-2 0-15,-2-1 0 0,3-1 48 0,-2-3 0 16,1 1 0-16,-1-3 0 0,2 1-32 0,0-5 0 16,-2 1 0-16,-1 7 0 0,4-6-144 0,0-4-16 15,-1-5-16-15,0 0 0 0,1-5-160 0,0 0 128 16,0-9-128-16,0 0 128 0,0 0-128 0,0 0 0 16,2 6 0-16,-2-6 0 15,0 0-1280-15,0 0-320 0,9-8-80 0,-4-3-13184 0</inkml:trace>
  <inkml:trace contextRef="#ctx0" brushRef="#br4" timeOffset="169061.72">9208 13456 23039 0,'0'0'1024'0,"-9"9"192"0,0-4-960 0,4 5-256 0,3-2 0 0,0 3 0 16,2-2 1280-16,2 4 224 0,-1-2 32 0,1 2 16 15,2 1-928-15,0 0-192 0,-1-2-48 0,2 2 0 16,0 0 16-16,1 1 0 0,2-4 0 0,-1 2 0 16,2 0-64-16,1-4-16 0,1-1 0 0,-1-2 0 15,0-3 0-15,3 1-16 0,1-4 0 0,1-2 0 0,-1 0 48 0,1 0 16 16,0-5 0-16,2-3 0 16,-2 1-192-16,0-3-48 0,3-1 0 0,3 0 0 15,-4-3-128-15,-4-1 0 0,-2 1 0 0,1-2 0 0,-4 0-160 0,2 2-112 16,-3-1-32-16,1 2 0 15,0 1-1760-15,-1 1-368 0,1-1-64 0</inkml:trace>
  <inkml:trace contextRef="#ctx0" brushRef="#br4" timeOffset="169418.14">9644 12785 23039 0,'0'0'2048'0,"0"0"-1648"0,0-9-400 0,0 3 0 16,0 6 576-16,0 0 48 16,0 0 0-16,0 0 0 0,0 0-112 0,0 0 0 15,0 0-16-15,-1 5 0 0,-3 5 240 0,1 3 48 16,1 5 16-16,-1 4 0 0,-2 4-304 0,4 3-64 15,-2 0-16-15,2 4 0 0,1 3 160 0,0 1 48 0,0 5 0 0,0 16 0 16,1-4-112-16,2-5 0 0,1-4-16 0,0-3 0 16,1 0-320-16,-2-7-176 0,0-3 192 0,0-3-192 15,-2 0 144-15,1-3-144 0,0-5 0 0,-1 1 144 16,0-5-144-16,0-3 0 0,1 2 144 0,-1-4-144 16,-1-12 0-16,0 0-240 0,1 11 48 0,-1-11 0 15,0 0-1984-15,0 0-384 16,0 0-64-16,-4-8-10496 0</inkml:trace>
  <inkml:trace contextRef="#ctx0" brushRef="#br4" timeOffset="169660.2">9495 13468 2751 0,'0'0'128'0,"-10"1"16"0,-1 3-144 0,2 1 0 16,1 1 0-16,8-6 0 0,-7 7 5568 0,1 1 1088 16,3 1 224-16,1 3 32 0,2-12-4928 0,3 11-976 15,1 1-208-15,1 2-32 0,0-4-80 0,3 0-16 16,0-1 0-16,3 0 0 0,0-3-224 0,0 3-64 0,0-5 0 0,0 0 0 15,1-2-64-15,-1 2-32 0,2-3 0 16,-1-2 0-16,0-4 0 0,2 0 0 0,1 0 0 0,-1-3 0 16,-1 2 48-16,-1-4 16 0,1-1 0 0,1-1 0 15,0-1-176-15,-1 0-48 0,-2-2 0 0,1-1 0 16,-3-2-128-16,-2 0-144 0,-2 0 144 0,0-1-208 31,-1-3-1568-31,-1 1-304 0,-3 1-64 0,-1 0-12416 0</inkml:trace>
  <inkml:trace contextRef="#ctx0" brushRef="#br4" timeOffset="170050.04">9995 12742 7359 0,'-9'-9'656'0,"9"9"-528"16,-5-11-128-16,2 7 0 0,3 4 3024 0,0 0 576 15,0 0 112-15,0 0 32 0,-1-9-2400 0,1 9-464 16,0 0-112-16,0 0 0 0,0 0 128 0,0 0 16 16,0 0 16-16,0 0 0 0,0 0 160 0,-1 9 16 15,0 3 16-15,-1 2 0 0,2 4-416 0,0 5-64 16,0 1-32-16,0 5 0 0,0-1 32 0,0 4 0 15,0 3 0-15,2-1 0 0,0 1-224 0,-1 1-32 16,1 0-16-16,-2 13 0 0,0-7-176 0,-2-1-48 16,1-7 0-16,-1-2 0 0,-1-2-144 0,0-3 128 15,0 1-128-15,-2-5 128 0,-1-1-128 0,1-3 160 16,2 0-160-16,-1-4 160 0,0-1-160 0,1-3 128 16,2-3-128-16,1-8 128 0,0 10-128 0,0-10 0 15,0 0 0-15,0 0-176 16,6 7-1424-16,-6-7-272 0,11-3-64 0,-2-1-8096 15,-9 4-1616-15</inkml:trace>
  <inkml:trace contextRef="#ctx0" brushRef="#br4" timeOffset="170293.09">9783 13297 36223 0,'-17'9'1600'0,"9"-5"336"0,8-4-1552 0,-5 10-384 16,5-1 0-16,2 5 0 0,1 1 576 0,3 2 48 15,1-1 0-15,3 2 0 0,3 1-48 0,1 2 0 16,-1-1 0-16,2-1 0 0,1 4-208 0,2-3-48 16,1-2-16-16,2 0 0 0,-4-4-128 0,3 0-32 15,-1-5 0-15,2 1 0 0,0-5 64 0,-1 1 16 16,3-3 0-16,1-3 0 0,3-4-48 0,-1-4-16 16,2 2 0-16,3-4 0 0,2 3-160 0,-1-4 0 15,2-3-160-15,2 0-12704 16,0-4-2560-16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1:14.16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20062 4405 10127 0,'0'-4'896'0,"0"-5"-704"16,0 3-192-16,0-4 0 0,0 1 1728 0,0-1 320 15,-1 2 64-15,0-1 16 0,-2 1-624 0,1-2-128 16,-2 3-32-16,-4-3 0 0,0 3-128 0,0 2-16 16,-3-4-16-16,0 5 0 0,-3 3-336 0,-1 2-64 15,-2-1-16-15,-8 4 0 0,-1 1-192 0,0 4-64 16,-4 3 0-16,2 0 0 0,-2 6-192 0,1 2-32 16,-1 6-16-16,3 3 0 0,1 5-80 0,2 3-32 15,1 1 0-15,4-2 0 0,4-6-160 0,3 0 0 16,3-5 144-16,7-8-144 0,2-2 128 0,2 5-128 15,2-6 160-15,5 0-160 0,0-7 432 0,4-4-16 0,2-3 0 16,3-2 0-16,1-3 272 0,1-5 48 16,2 1 16-16,1-5 0 0,0-2-144 0,-3 0-32 15,-1-1 0-15,-1 3 0 0,-2-1-240 0,-2 1-48 16,-5 3-16-16,-1 3 0 0,-8 8-112 0,0 0-32 16,0 0 0-16,0 0 0 0,9 13-128 0,-3 3 0 0,-1 2 0 15,0 4 0-15,-1 1 0 0,1 5 0 0,0-3 0 0,3 0 0 16,1-2 0-16,0-4 0 0,5-2 0 0,2-2 0 15,3-3 0-15,2-1 0 16,0-6 0-16,5-1 0 0,2-7 0 0,-1-2 0 0,1-1 0 16,0-5 0-1,-1-2-816-15,-1-2-144 0,-4-2-16 0,-1-1-10624 0,-3 0-2128 0</inkml:trace>
  <inkml:trace contextRef="#ctx0" brushRef="#br0" timeOffset="358.35">20966 4320 26719 0,'1'-14'2368'0,"0"6"-1888"16,2-2-480-16,0 4 0 0,-3 6 448 0,0 0-16 16,0 0 0-16,0 0 0 0,0 0 352 0,-7-2 80 15,-2 2 16-15,-1 2 0 0,-4 3-192 0,-2 1-48 16,-2 0 0-16,-3 2 0 0,-1 0-64 0,0-1-32 15,-1 5 0-15,2-1 0 0,0-1-16 0,3 4 0 16,3-1 0-16,2 0 0 0,3 2-64 0,5 2-16 16,3 0 0-16,3 1 0 0,4 0-176 0,5 1-32 15,4 3-16-15,5 0 0 0,2-1 0 0,1-2 0 16,3 0 0-16,-3-1 0 0,0 1-80 0,-2-1-16 0,-2-2 0 16,-4 2 0-16,-4 1 64 0,-3 0 0 0,-2 0 0 0,-3-2 0 15,-5-2 80-15,-6-2 32 0,-5-3 0 16,-5 2 0-16,-4-1 208 0,-4-2 32 0,-2-2 16 0,-4 0 0 15,0-5-272-15,1-2-48 0,0-2-16 0,2-1 0 16,-1-2-224-16,4 0 0 0,3-2-144 0,4-1 144 31,2 0-2192-31,5-5-352 0,4-1-64 0</inkml:trace>
  <inkml:trace contextRef="#ctx0" brushRef="#br0" timeOffset="848.06">22963 3958 16575 0,'-4'-13'1472'0,"0"3"-1168"16,-1-2-304-16,0 1 0 0,1 2 1760 0,-2 0 288 0,-2 4 64 0,1 1 16 15,-4-2-336-15,4 3-80 0,-2 3-16 0,-4 8 0 16,1 2-640-16,-1 8-128 16,0 5-32-16,-2 1 0 0,-2 6-352 0,2 5-80 0,0 3-16 0,0 4 0 15,-2 7 0-15,2 5-16 0,0 2 0 0,2-1 0 16,3 4-48-16,2-1-16 0,2-4 0 0,2-5 0 16,4 0-64-16,4-4-16 0,2-5 0 0,2-5 0 15,6-8-48-15,0 0-16 0,1-7 0 0,3-1 0 16,2-2 16-16,0-5 0 0,-1-3 0 0,-1-1 0 0,-1-5-96 0,-2-5-16 15,-2-3 0-15,-2 0 0 16,-11 5-880-16,6-8-176 0,-6 8-32 16,-2-15-10688-16,-7-4-2112 0</inkml:trace>
  <inkml:trace contextRef="#ctx0" brushRef="#br0" timeOffset="1020.82">22398 4547 20271 0,'0'0'1792'0,"0"0"-1424"16,-2-5-368-16,2 5 0 0,0 0 2928 0,13-6 512 15,4 3 96-15,9 1 32 0,4-2-2048 0,3-1-416 16,7 1-80-16,4-1 0 0,5-1-176 0,1-3-16 16,3 1-16-16,1-3 0 0,3-3-384 0,-2 5-80 15,-2 1-16-15,-4 3 0 0,-6 1-336 0,-5-3 0 16,-4-1 0-16,-3 3 0 16,-4-1-2240-16,-3 0-400 0</inkml:trace>
  <inkml:trace contextRef="#ctx0" brushRef="#br0" timeOffset="1460.98">23940 4441 17615 0,'-16'-2'768'0,"6"2"192"0,-3 0-768 0,-2 3-192 16,-4-1 0-16,6 1 0 0,-2-1 1552 0,2 3 288 15,0-2 48-15,2 0 16 0,-1-2-352 0,3 1-64 16,2 1-16-16,7-3 0 0,0 0-384 0,0 0-96 16,0 0-16-16,10-1 0 0,4-2-48 0,5 1-16 15,3-1 0-15,8-1 0 0,4-2-288 0,6 1-64 16,3 5-16-16,3-3 0 0,0 1-240 0,1-3-48 16,5 1-16-16,-1 0 0 0,-1 0-16 0,3-1 0 15,-1 1 0-15,-1 2 0 0,-3 0-224 0,-5 1 144 0,-5 0-144 0,-6 1 128 16,-7-1-128-16,-4-1-176 0,-6 2 48 15,-4 0 0 1,-3-1-2288-16,-8 1-448 0,0 0-80 0</inkml:trace>
  <inkml:trace contextRef="#ctx0" brushRef="#br0" timeOffset="1705.26">24411 4190 25791 0,'7'-13'2304'0,"0"10"-1856"16,2 0-448-16,2-1 0 0,4-1 608 0,3 3 32 15,2 0 0-15,5 1 0 0,1 1 640 0,2 1 128 16,1 2 16-16,2 1 16 0,1 2-288 0,-1-1-48 16,1 4-16-16,-2 1 0 0,-4 5-304 0,-3 3-64 15,-3 0-16-15,-3 2 0 0,-4 3-320 0,-6 3-80 16,-4-1-16-16,-4 4 0 0,-5 3 64 0,-4-3 16 16,-6 4 0-16,-5-1 0 0,-1-3-48 0,-3-2-16 15,-4 0 0-15,-1-3 0 0,-3-4-160 0,-2 1-16 16,4-4-128-16,0-1 192 15,2-1-848-15,1-6-176 0,2 1-48 16,5-6-11504-16,3-4-2304 0</inkml:trace>
  <inkml:trace contextRef="#ctx0" brushRef="#br0" timeOffset="2294.98">26512 4012 10127 0,'0'0'896'0,"0"0"-704"15,1-6-192-15,0-3 0 0,1 3 1728 0,0-1 320 16,-2 7 64-16,3-6 16 0,1-1-448 0,-2 0-80 16,-2 7-32-16,0 0 0 0,0 0-112 0,0 0-32 15,0 0 0-15,0 0 0 0,0 0-432 0,0 0-96 16,-2 11 0-16,-2 3-16 0,0 4-240 0,-2 2-32 15,-3 1-16-15,0 5 0 0,2 5-48 0,-3 2-16 16,0 3 0-16,-1 2 0 0,-1 1-96 0,2 3-32 0,0-3 0 16,2-2 0-16,-2 3-176 0,2-3-32 0,-2-2-16 0,3-2 0 15,-1-1-176-15,2-8 160 0,-1-1-160 0,1 6 160 16,1-8-160-16,2-6 160 0,0-4-160 16,3-11 160-16,0 0-416 0,0 0-96 0,0 0-16 0,0 0 0 15,-4-10-2736 1,-3-3-544-16</inkml:trace>
  <inkml:trace contextRef="#ctx0" brushRef="#br0" timeOffset="2486.96">25940 4390 23951 0,'0'0'2128'0,"2"-7"-1696"16,5-3-432-16,0 5 0 0,4-3 2112 0,3 3 352 16,2 0 64-16,6 3 16 0,4 0-1152 0,-2 4-240 15,7-1-32-15,16-1-16 0,-4-6-256 0,4 2-48 16,3-1-16-16,1 2 0 0,1-3-304 0,-3 2-64 15,-2 1-16-15,-3 1 0 0,-5 2-256 0,-2-1-144 16,-4-2 160-16,-11 3-160 16,2 0-928-16,-1 1-288 0,-1 2-48 0</inkml:trace>
  <inkml:trace contextRef="#ctx0" brushRef="#br0" timeOffset="3240.41">28799 4088 16575 0,'0'0'1472'15,"0"0"-1168"-15,0 0-304 0,0 0 0 0,0 0 1056 0,0 0 160 16,0 0 16-16,0 0 16 0,0 0-96 0,-2 11 0 16,-1-4-16-16,-3 3 0 0,0-3-64 0,-3 2-16 15,0 0 0-15,-3 1 0 0,-4-1-96 0,-1 5-32 16,-3 0 0-16,0 1 0 0,-8 5-128 0,4-3-32 15,-5-3 0-15,-2 2 0 0,-1 3-192 0,-2 3-32 16,-1-2-16-16,-2-1 0 0,-1-2 32 0,-15 3 0 16,0 0 0-16,14-4 0 0,-3-2-160 0,0-3-16 15,0 1-16-15,0-1 0 0,-1-3-48 0,1-1-16 16,0 0 0-16,-9-4 0 0,4 3 32 0,4-5 16 16,3-2 0-16,5-2 0 0,4-1-64 0,4 0-16 15,5-3 0-15,3-1 0 0,3-3-48 0,5-1-16 0,3-3 0 16,4 0 0-16,3 1-16 0,5-2-16 15,2 0 0-15,4-1 0 0,3 3-176 0,4-1 0 0,2 0 144 16,2 1-144-16,4 5 0 0,0 0 0 16,3 4 0-16,1 0 0 0,0 0 0 0,2 4 0 0,-1 1 0 15,2 3-128-15,0 4 128 0,0-2 0 16,-2 1-144-16,-4 2 144 0,3-2 0 0,3 7 0 0,-3-4 0 0,1 4 0 16,-2 1-128-16,2 1 128 0,-4 0 0 0,1-2 0 15,10 5 0-15,-3-2 0 0,-1-1 0 0,0 1 0 16,0 0 0-16,3-2 0 0,1-2 0 0,1-1 0 15,0 2 0-15,0-4 0 0,0 1 0 0,-8-4 0 0,-2 3 0 16,2-3 0-16,2-1 0 0,2 2 0 0,0-5 0 16,2 0 0-16,1-2 128 0,12-3-128 0,-5-2 160 15,-4-1-160-15,-3-2 192 0,-1-3-192 0,1-5 256 0,-3 1-48 16,-5 0-16-16,-2-2 0 0,-4-1 112 16,-3-1 16-16,-5-1 0 0,-3-4 0 0,-6-3 64 0,-5 1 32 15,-6-5 0-15,-2 4 0 0,-7-1-96 0,-7 4-32 16,-5 0 0-16,-6 2 0 0,-2 1-128 0,-6 3-32 15,-3 2 0-15,-1 4 0 0,-1 2-128 0,2 2 0 16,2 2 0-16,4 2 0 0,4 3-352 0,5 0 48 16,5 2 16-16,6 1 0 15,4 3-2800-15,7 2-560 0</inkml:trace>
  <inkml:trace contextRef="#ctx0" brushRef="#br0" timeOffset="7625.81">19767 6364 11967 0,'4'-7'1072'0,"-1"0"-864"16,-1-5-208-16,1 2 0 0,1 0 1872 0,-3 1 336 16,1 1 64-16,-2 8 16 0,3-6-304 0,-3 6-64 15,0 0-16-15,0 0 0 0,0 0-800 0,0 0-144 16,0 0-48-16,6 6 0 0,1 7-336 0,-1 1-80 16,0 4-16-16,6 14 0 0,0 2 16 0,1 5 0 15,0 6 0-15,-2-1 0 0,1 5-144 0,-2-1-32 16,-1-4 0-16,2 3 0 0,-4-3-128 0,3-1-16 0,-3-5-16 15,4-1 0-15,-5-2-32 0,2-3-128 0,-1-6 192 0,1-2-64 16,-2-1-128-16,1-4 160 0,-1-4-160 16,0-6 160-16,-6-9-368 0,0 0-80 0,10 4-16 0,-1-6-10256 31,-1-5-2064-31</inkml:trace>
  <inkml:trace contextRef="#ctx0" brushRef="#br0" timeOffset="7887.25">20266 6247 29487 0,'-13'-14'1296'0,"5"7"288"0,4-3-1264 0,-1 5-320 15,-1 3 0-15,6 2 0 0,-9 2 768 0,0 3 80 16,0 7 32-16,-2 3 0 0,-4 4-176 0,-2 5-48 16,1 7 0-16,-4 3 0 0,0 3-16 0,-2 3-16 15,1 10 0-15,-2 2 0 0,-4 4-48 0,3-1 0 16,1 1 0-16,0 0 0 0,-1 1-272 0,0 0-64 15,-1-4-16-15,2-3 0 0,0-2-224 0,1-2 176 16,2-5-176-16,2-8 160 0,3-8-32 0,1 1-128 16,2-6 192-16,4-5-64 0,1-5-128 0,7-10 0 15,0 0-160-15,0 0 160 16,0 0-2624-16,0-14-448 0</inkml:trace>
  <inkml:trace contextRef="#ctx0" brushRef="#br0" timeOffset="8250.94">19521 6062 18431 0,'-24'-20'1632'0,"8"10"-1312"0,4 1-320 0,5 3 0 16,2 1 1616-16,3-3 256 0,0 2 48 0,2 6 16 15,5-6-1456-15,4 0-288 0,4 2-64 0,5 1-128 16,3-4 512-16,5-2-16 0,6 3 0 0,16-8 0 0,0 0 240 0,6 1 48 16,3 4 16-16,0-2 0 0,-2 2-64 0,-1-4-16 15,0 1 0-15,-5 1 0 0,-4 1-16 0,-5 3-16 16,0-2 0-16,-5 1 0 0,-4-2-112 0,-6 2 0 16,-4 4-16-16,-6-2 0 0,-5 1 32 15,-10 5 16-15,0 0 0 0,0 0 0 0,-8-5 16 0,-7-1 0 16,-8 1 0-16,-3 1 0 0,-7 2-240 0,-3 1-32 15,-1 0-16-15,0 1 0 0,0-3-336 16,3 0 128-16,2 3-128 0,2-2 0 0,4 1 0 0,9-3-128 16,3 3 0-16,5 0 0 15,9 1-1840-15,0 0-352 0,0 0-80 0,15 0-8848 16,5 1-1760-16</inkml:trace>
  <inkml:trace contextRef="#ctx0" brushRef="#br0" timeOffset="8604.89">20813 6591 19343 0,'-15'10'848'0,"6"-7"192"0,9-3-832 0,-9 5-208 0,9-5 0 0,-7 9 0 0,7-9 2032 0,0 0 352 15,0 0 80-15,0 0 16 0,0 0-928 0,11 9-176 16,3 0-32-16,5-6-16 0,5 0-464 0,4-2-96 16,4-1 0-16,-6-1-16 0,1 0-272 0,8-1-48 15,4 1-16-15,4-3 0 0,2-2-64 0,1 1-16 16,-2 0 0-16,2-2 0 0,-2 5-192 0,1-1-144 15,1 1 192-15,-4-2-192 0,-4-2 0 0,-3 2 0 16,-4 0-160-16,-3 2 160 16,-7-6-2608-16,-4 4-400 0,-4 0-64 0</inkml:trace>
  <inkml:trace contextRef="#ctx0" brushRef="#br0" timeOffset="8869.79">21221 6245 30399 0,'0'0'2704'0,"0"0"-2160"16,12-2-544-16,-1 2 0 0,6 0 304 0,4 1-48 16,5 2-16-16,17-1 0 0,4 2 256 0,-11 2 48 15,4-2 16-15,5 1 0 0,2 3 208 0,1 0 64 0,1 6 0 0,-2-3 0 16,-2 2-192-16,-1 1-16 0,-4 3-16 0,-3 1 0 16,-5 1-128-16,-5 2-32 0,-7-1 0 0,-5 7 0 15,-6-1-112-15,-6 6-16 0,-9 2-16 0,-2 2 0 16,-6-3 176-16,-5-2 32 0,-8 0 16 0,-1 0 0 15,-4 1-128-15,-4-4-16 0,-4 1-16 0,-3-2 0 16,-2-2-176-16,-17 4-48 0,5-2 0 0,5-7 0 0,3-2-144 0,7-7 0 16,5-5 0-16,16-5 0 15,2-2-2000-15,2-3-496 16</inkml:trace>
  <inkml:trace contextRef="#ctx0" brushRef="#br0" timeOffset="9438.66">23677 6173 17503 0,'0'0'1552'15,"5"-11"-1232"-15,0 0-320 0,-1 1 0 0,-4 10 848 0,0 0 112 16,0 0 32-16,0 0 0 0,-1-10 288 0,1 10 48 16,-9-4 16-16,-2 4 0 0,-3 1-112 0,-4 7-16 15,-4-2 0-15,-3 6 0 0,-7-1-288 0,-2 5-64 16,-3 1-16-16,0 2 0 0,0 4-144 0,-1 1-16 15,-4 7-16-15,1 1 0 0,2 0-160 0,1 1-16 16,0 1-16-16,7-2 0 0,4-4-160 0,7 1-16 16,5-4-16-16,7 2 0 0,6-7 0 0,6-1 0 15,3-2 0-15,6-2 0 0,5-5-32 0,5 1 0 16,5-5 0-16,5-1 0 0,2-2-48 0,5-2-16 16,0-1 0-16,2 1 0 0,0-1-192 0,1 0 0 15,2 0-192-15,-4 0 192 16,-5-1-2144-16,-1 0-320 0,-5 1-64 0</inkml:trace>
  <inkml:trace contextRef="#ctx0" brushRef="#br0" timeOffset="9605.03">23925 6676 24879 0,'0'0'1088'0,"0"16"256"0,3 3-1088 0,-1 4-256 0,-1 6 0 0,-1 4 0 15,-1 5 1664-15,-1 0 288 0,-3 3 48 0,-3 2 16 16,-2-1-480-16,0-3-112 0,-1-1-16 0,1-1 0 15,-2-4-656-15,0 0-144 0,1-3-32 0,1-7 0 16,-1 1-368-16,1-4-80 0,1-3 0 0,3-6-128 31,-2-3-1024-31,8-8-320 0,0 0-64 0</inkml:trace>
  <inkml:trace contextRef="#ctx0" brushRef="#br0" timeOffset="10754.4">25602 5537 18591 0,'0'0'832'0,"10"0"160"0,-10 0-800 0,11-1-192 0,-1-1 0 0,-10 2 0 16,0 0 1024-16,0 0 144 0,0 0 48 0,0 0 0 15,0 0-80-15,0 0-16 0,-3 10 0 0,-5-4 0 0,-3 2 48 0,-3-1 16 16,-3-4 0-16,4 1 0 16,-1 0-256-16,-10 3-48 0,0-2-16 0,1 2 0 15,3-1-160-15,0-2-48 0,-2 0 0 0,-3-1 0 0,-1 3-96 0,1-3-32 16,-1 2 0-16,1 2 0 0,-2-3-256 0,3-2-48 15,1 1-16-15,2 2 0 0,3-4-48 0,0 4-16 16,0-1 0-16,7-4 0 0,2 1-144 0,9-1 160 16,0 0-160-16,0 0 160 0,0 0 16 0,0 0 0 15,0 0 0-15,0 0 0 0,6 10-32 0,6 4 0 16,0 2 0-16,0 3 0 0,-2 4-144 16,-1 2 0-16,-3 5 0 0,1 1 0 0,-2-1 0 0,-3 7 0 0,-3 4 0 15,-2 6 0-15,0 4 0 0,-4 2 0 16,-4 2 0-16,-2-2 0 0,-5 3 0 0,-5 1 0 0,-1-1 0 15,-3 3 0-15,-2-1 144 0,-1 0-144 16,-1-4 160-16,2 1-160 0,2-2 240 0,-1-2-48 0,-1-1-16 16,4-5 0-16,2 2-16 0,2-5 0 15,4-1 0-15,1-3 0 0,1 0-32 0,4-2 0 16,2-2 0-16,2-5 0 0,4-1-128 0,1-2 192 0,4-1-192 16,1-4 192-16,4-1-64 0,-1 0 0 0,3-1 0 15,1-2 0-15,2-3 16 0,0 0 0 0,4-5 0 16,-1 1 0-16,1 1-16 0,2-4-128 0,0-2 192 0,1 1-64 15,-1-5 0-15,1-1 0 0,0 0 0 0,0 0 0 16,-1-1-128-16,-2-1 128 0,0-1-128 16,-2 0 128-16,-3 0-352 0,-1-1-80 0,0-8-16 0,-3 5 0 15,-2-3-1648 1,1-2-336-16,-2-1-64 0,1 2-15088 0</inkml:trace>
  <inkml:trace contextRef="#ctx0" brushRef="#br0" timeOffset="11194.01">26170 5794 15663 0,'18'-25'1392'0,"-9"16"-1120"0,0-3-272 0,1 0 0 0,0-1 1104 0,-1-1 176 16,1 0 16-16,-4 3 16 0,-2 0-96 0,0 1-32 16,-3 4 0-16,-1 6 0 0,0 0 0 0,-7-1 0 15,0 2 0-15,-4 1 0 0,-5 5-240 0,-1 2-48 16,-2 2-16-16,-4 2 0 0,0 5-176 0,-1 2-48 16,0 7 0-16,1-2 0 0,0 3-176 0,5 0-32 0,4 0-16 15,4 1 0-15,2-3-176 0,4 0-48 0,3-1 0 16,5-5 0-16,5-2 288 0,4-2 48 0,2-2 16 15,4-5 0-15,4 0 0 0,3-7 0 0,4-2 0 16,-1-1 0-16,0-5-80 0,2-2-16 0,-2-2 0 16,-4-1 0-16,2-5-80 0,-3 1 0 0,-3-1-16 15,-4-1 0-15,-3-1 0 0,-4-1 0 0,-2 0 0 0,-4-2 0 16,-4-2-112-16,-3-3 0 0,-2 3-16 0,-2 3 0 16,-4 1-240-16,-1 2 128 0,-3 3-128 0,-3 6 0 0,0 0 0 15,0 4-320-15,-2 2 64 0,-2 2 0 16,1 2-1696-16,0 4-336 0,2 6-64 15,1 2-9616-15,3 2-1936 0</inkml:trace>
  <inkml:trace contextRef="#ctx0" brushRef="#br0" timeOffset="11484.01">26170 6736 4607 0,'0'0'192'0,"0"0"64"0,0 0-256 0,0 0 0 15,8 5 0-15,-2 0 0 0,0 2 5056 0,-1 3 976 16,0 5 192-16,-3 2 48 0,-2 0-3712 0,-2 4-752 16,-4 0-144-16,0 2-16 0,-2 5-336 0,-1-1-64 15,-4 3-16-15,2 3 0 0,0-1-272 0,-2-1-48 0,1 0-16 0,-2 1 0 16,2-5-400-16,0 1-96 15,3-4-16-15,1 3 0 0,0-6-256 0,2-3-128 0,0 0 128 0,3-2-128 16,0-5 0-16,4-3 0 0,-1-8 0 0,7 0 0 31,5-3-1696-31,4-10-416 0,1-4-96 0</inkml:trace>
  <inkml:trace contextRef="#ctx0" brushRef="#br0" timeOffset="12037.06">27197 5370 12895 0,'-10'-8'1152'0,"1"2"-928"16,3 1-224-16,0-2 0 0,6 7 1728 0,0 0 320 16,0 0 48-16,0 0 16 0,0 0-768 0,0 0-160 15,0 0-32-15,0 0 0 0,0 0-128 0,14-4-16 16,3 1-16-16,3 1 0 0,3 0-304 0,1-1-64 16,1-3-16-16,-5 3 0 0,1 0-192 0,5 3-32 15,1-2-16-15,1 2 0 0,-1 2 16 0,1 3 0 0,-1 2 0 0,-3 2 0 16,-2 5-224-16,-2 3-32 0,-2 0-128 15,-3 6 192-15,-5 0 0 0,-2 5 0 0,-3 6 0 0,-1 2 0 16,-3 1 80-16,-2 6 16 0,-2 4 0 0,-2 5 0 16,-1 19-112-16,-3 2-32 0,-1 1 0 0,1 1 0 15,3-2-144-15,-1 4 0 0,2-1 144 0,-1 0-144 16,2 0 0-16,3-1 0 0,1-3 0 0,2-5 0 0,2 2 0 16,1-3 0-16,-2-5 0 0,2 0 128 0,1-5-128 15,1 0 128-15,-2-4-128 0,-2-8 128 0,0-2-128 16,-3-4 128-16,-1-2-128 0,-2-3 128 0,-2-6 256 15,0-1 64-15,-4-4 16 0,0-1 0 0,-3 1 208 0,-4-5 32 16,-2-3 16-16,-2 0 0 0,-3-6-288 16,-12 8-64-16,-3-4-16 0,2-3 0 0,-1 0-176 0,-1-2-48 15,-3 3 0-15,4-5 0 0,6-1-128 0,0 2 0 16,6-2 0-16,2 0 128 0,4-2-304 0,5-1-64 16,4-2-16-16,10 1 0 15,-5-6-2416-15,2-3-480 0</inkml:trace>
  <inkml:trace contextRef="#ctx0" brushRef="#br0" timeOffset="12502.46">28299 6179 19919 0,'0'0'880'0,"-6"4"192"0,-2 4-864 0,8-8-208 0,0 0 0 0,0 0 0 16,1 6 1104-16,3 2 176 0,5-4 48 0,2-2 0 15,2 1 176-15,2-2 32 0,3-1 16 0,3-1 0 0,1-2-528 0,3-1-128 16,-1-3 0-16,1 0-16 0,2-3-240 0,0 3-64 15,-3-6 0-15,-3 4 0 0,-2-4-64 16,-2 2 0-16,-3-1-16 0,-3-2 0 0,-2 2-144 0,-1-2-32 16,-7 3 0-16,-2-3 0 0,-4 3 192 0,-4 2 16 15,-4 4 16-15,-5 3 0 0,-4 2-288 0,-5 5-64 16,-4 5-16-16,-3 5 0 0,-2 3-176 0,-2 6 0 16,-4 1 0-16,2 6 0 0,-2 2 0 0,6 3 0 15,4 2 0-15,7-3 0 0,5 0 0 0,6-2 0 16,6 0 0-16,7 0 0 0,3-5 0 0,5-4 0 15,5 3 0-15,6-3 128 0,4-4 16 0,4 0 0 16,2-3 0-16,8-3 0 0,10 2-144 0,-1-7 0 16,1-1 144-16,-1-6-144 15,-2-3-1104-15,-10-1-304 0,3-5-48 0,-2 0-15680 0</inkml:trace>
  <inkml:trace contextRef="#ctx0" brushRef="#br0" timeOffset="13227.37">29438 4948 10127 0,'0'0'896'0,"0"0"-704"15,5-3-192-15,0 2 0 0,1 0 1360 0,2-1 240 16,0-3 64-16,-1 1 0 0,2 2-352 0,1-1-64 15,3 0-16-15,1 0 0 0,0-3-160 0,1 2-48 16,2 0 0-16,-3 1 0 0,1 0-144 0,0-2-48 16,1 1 0-16,0 0 0 0,1 1-272 0,-2 0-64 0,-2-3-16 0,-1 3 0 15,0 0-96-15,-2 2 0 0,-2 0-16 0,-2-1 0 16,-1 0 112-16,-5 2 32 0,0 0 0 0,0 0 0 16,0 0-128-16,-6 0 0 0,-3 1-16 0,-4 2 0 15,-9 2-160-15,2 0-16 0,-4 1-16 0,-3-1 0 16,1 5 0-16,0-2 0 0,2 2 0 0,4-2 0 15,-2 1-16-15,0 2 0 0,5 1 0 0,4-4 0 0,4 4-32 16,4-4-128-16,5-8 192 0,0 8-64 0,4 1-128 0,2 3 192 16,3-6-192-16,1 3 192 0,2-3-64 0,3 5 0 15,3-4 0-15,-2 5 0 0,-1-5-128 0,-2 5 0 16,0-3 0-16,-4 1 0 0,-2-3 0 0,-3 4 0 16,-4-3 0-16,-1 4 0 0,-4-1 0 0,-3-2 128 15,-2 3-128-15,-3-3 0 0,-6 3 192 0,-1 1-32 16,-3-3-16-16,-1 0 0 0,0-2 16 0,-2 0 0 15,5-5 0-15,-1 1 0 0,1-1-160 0,-1-2 0 16,-1 0 0-16,3-2 128 0,1-2-128 0,3 0-144 16,4 0 144-16,2-5-11264 0,4 2-2112 0</inkml:trace>
  <inkml:trace contextRef="#ctx0" brushRef="#br0" timeOffset="13868.07">30389 4522 19695 0,'6'-14'864'0,"-1"6"192"0,5 3-848 0,1 1-208 15,-1-3 0-15,-1 2 0 0,0 1 1264 0,-2 0 208 0,-7 4 32 16,8-3 16-16,-8 3-272 0,0 0-48 0,5 11-16 0,-3 1 0 16,-2-4-352-16,-1 6-64 0,-3 4 0 0,-2 2-16 15,-3 3-48-15,-2 5-16 0,-5 2 0 0,1 6 0 16,-6 11-80-16,-1 1-16 0,5-13 0 0,1 0 0 16,-1 2-160-16,3-1-48 0,2-1 0 0,1 0 0 15,3-4 0-15,0-1-16 0,2 0 0 0,0 4 0 0,3-6-80 16,1-1-16-16,2-3 0 0,3-3 0 0,1-7-96 0,2 0-32 15,0-3 0-15,2-3 0 16,1-1-16-16,0 1-128 0,0-6 192 0,0 1-64 16,-2-2-720-16,-7-1-160 15,0 0-16-15,2-6-11008 0,-5-6-2208 0</inkml:trace>
  <inkml:trace contextRef="#ctx0" brushRef="#br0" timeOffset="14025.24">29922 4981 28799 0,'19'-8'1280'0,"-7"3"256"0,8 1-1232 0,3 2-304 16,5-1 0-16,4 2 0 0,3-2 896 0,6-1 128 16,3 3 32-16,5 0 0 0,3 0-352 0,3-1-64 15,2 0 0-15,1-1-16 0,1 1-368 0,-2-1-64 16,-6-1 0-16,-3 4-16 16,-12 2-1392-16,-2 0-288 0</inkml:trace>
  <inkml:trace contextRef="#ctx0" brushRef="#br0" timeOffset="20154.43">7659 5896 5519 0,'0'0'496'0,"0"0"-496"0,0 0 0 0,0 0 0 15,0 0 2080-15,0 0 320 16,0 0 64-16,0 0 16 0,0 0-688 0,0 0-144 0,0 0-32 0,5 9 0 16,-5-9-448-16,0 0-80 0,0 0-32 0,5 5 0 15,-5-5 160-15,0 0 48 0,0 0 0 0,1 5 0 16,2 1-368-16,-3-6-80 0,0 0-16 0,0 0 0 16,0 0 0-16,0 0 0 0,0 0 0 0,2 5 0 15,-2-5-128-15,0 0-32 0,0 0 0 0,0 0 0 16,0 0-16-16,0 0-16 0,0 0 0 0,0 0 0 15,0 0-256-15,8-2-48 0,-2-6-16 0,0-1 0 0,-2-3 352 0,1-2 80 16,-1-2 16-16,1-1 0 0,0-5-304 0,-1-1-64 16,0 1-16-16,1-2 0 0,1-1-96 15,1-1 0-15,-2-3-16 0,4 3 0 0,-2-4 16 16,1 0 16-16,0 2 0 0,-2-3 0 0,-1 2-32 0,0 2-16 16,0-1 0-16,-1 3 0 0,0-4-48 0,-2 2-16 15,0 0 0-15,-2 3 0 0,-2-2-16 0,1 3 0 16,-1 1 0-16,-2 0 0 0,0 0 32 0,1 0 0 15,1 4 0-15,-2 0 0 0,-1 1-176 0,1 0 0 16,-1 1 0-16,1 2 128 0,0 0-128 0,-1-2 160 16,1 4-160-16,2 3 160 0,1-1-160 0,-1 3 192 15,1 0-192-15,1 7 192 0,0 0-192 0,0 0 192 16,0 0-192-16,0 0 192 0,0 0-64 0,-4 7-128 16,1 0 192-16,0 4-64 0,0 0-128 0,2 6 0 15,1 2 144-15,1 1-144 0,1 3 288 0,-1-1-16 16,-1 2 0-16,1 3 0 0,-1 3-416 0,3-1-96 15,-1 3-16-15,0 3 0 0,-2 0 256 0,-2 2 0 16,0 1 0-16,1 0 0 0,-1 0 0 0,1-2 0 16,0-3 0-16,-3-2 0 0,0-2 0 0,-1-5 0 15,1 0 0-15,-1 0 0 0,-1-2 128 0,-1-3-128 0,1 0 0 16,1-1 0-16,0-2 208 0,1-2-64 0,-1-2-16 16,-1-1 0-16,2-3-128 0,0 1 0 0,0-4 0 0,4-5 0 15,0 0 0-15,0 0 0 0,0 0 0 0,0 0 0 16,0 0 0-16,0 0 0 0,0 0 0 0,0 0 0 15,0 0 0-15,-1-5 0 0,2-4 0 0,-1 0 128 16,1-4-128-16,2 0-272 0,1 1 64 0,0-4 16 0,1-1 192 16,0-2 0-16,0-2 0 0,0-3 0 0,1-1 0 15,1-2 0-15,-2-1 0 0,0-4 0 0,1-1 0 16,1-1 0-16,-1-3 128 0,2 1-128 0,-2 2 0 0,1 0 0 16,2 2 128-16,0 2-128 0,0-1 0 0,-1 8 0 15,1 0 128-15,-3 2-128 16,0 4 0-16,0 1 0 0,-3 2 128 0,1 1-128 0,-1 5 0 0,-1-1 128 15,1 4-128-15,-3 5 0 0,0 0 128 0,0 0-128 16,0 0 0-16,0 0 0 0,0 0 0 0,0 0 0 16,0 0 0-16,0 0 0 0,0 0-192 0,0 0 0 15,0 0 0-15,0 0 0 16,-3 8-432-16,3-8-80 0,0 0 0 0,0 0-16 16,0 0-1312-16,0 0-256 0,0 0-48 0,0 0-10336 15,0 0-2048-15</inkml:trace>
  <inkml:trace contextRef="#ctx0" brushRef="#br0" timeOffset="20636.7">7548 5254 21647 0,'0'0'960'0,"-5"9"192"0,-2-3-912 0,2 3-240 0,2-3 0 0,-1 5 0 15,1-2 1232-15,1 1 208 0,-2-3 32 0,3 1 16 0,1-8 80 0,0 0 16 16,0 0 0-16,0 0 0 0,0 0-480 0,0 0-80 16,0 0-32-16,0 0 0 0,0 0-160 15,7-5-48-15,1-1 0 0,-1-6 0 0,0-1-32 0,0-2-16 16,2-3 0-16,2-2 0 0,0-3-48 0,2-1-16 15,1-1 0-15,1-6 0 0,1-3-32 0,2-2 0 16,0 1 0-16,1-1 0 0,0-1-128 0,2 3-48 16,-2 2 0-16,5-7 0 0,-4 8-32 15,-3 7-16-15,-3 2 0 0,-2 5 0 0,-2 3-144 0,-1 2-16 16,-1 6-16-16,-8 6 0 0,0 0-48 0,0 0-16 16,10 1 0-16,0 3 0 0,0 6-16 0,-3-1 0 15,-1 5 0-15,2 2 0 0,-1 3-160 0,1 4 0 16,1 4 144-16,0 0-144 0,0 2 0 0,0 3 0 0,1-2 0 15,0 0 128-15,0-3-128 0,0-2 0 16,-2-3 0-16,2-1 0 0,-2-3 0 0,2-3 0 16,0-1 0-16,-4-1 0 0,0-5-144 0,0 1-112 15,-1-2 0-15,1-3-16 16,-6-4-1968-16,8-2-400 0,1-2-80 0</inkml:trace>
  <inkml:trace contextRef="#ctx0" brushRef="#br0" timeOffset="21448.12">9002 5907 7359 0,'0'0'656'0,"0"0"-528"0,0 0-128 0,6 7 0 16,-6-7 1920-16,0 0 368 0,7 7 64 0,-3 0 16 16,1 2-640-16,-1-3-128 0,-2 2-32 0,1 0 0 0,-2-2 0 15,0 2 0-15,0-1 0 0,-1 0 0 16,3 1-80-16,-3-3-16 0,0-5 0 0,-3 9 0 0,3-4-128 0,-1 3-16 16,1-8-16-16,-1 9 0 0,1-9-352 0,0 0-64 15,-3 5 0-15,3-5-16 0,0 0-32 0,0 0 0 16,0 0 0-16,-6-2 0 0,0 0-96 0,2-7-32 15,-3 0 0-15,1-4 0 0,0 3-144 0,-1-4-16 16,2-4-16-16,-2-1 0 0,-1-2-112 0,0-3-32 16,0-1 0-16,-1-3 0 0,-2-1-96 0,3-3-32 15,-4 1 0-15,3-4 0 0,0-1-64 0,0-3-16 16,1 0 0-16,1-4 0 0,5 0-48 16,-1 2-16-16,1-4 0 0,-2-12 0 0,1 8 0 0,3 7-128 15,4 5 192-15,-1 3-64 0,0-1-128 0,2 3 160 16,1 3-160-16,-4-1 160 0,1 2-160 0,0 4 128 15,1 1-128-15,-1 1 128 0,-1 3-128 0,-2 2 128 16,0 5-128-16,0-1 128 0,0 4-128 0,0-1 0 16,0 10 0-16,0 0 128 0,0-8-128 0,0 8 0 15,0 0 0-15,0 0 0 0,0 0 0 0,0 0 0 16,0 0 0-16,0 0 0 0,0 0-272 0,0 0 64 0,0 0 16 0,-9 9 0 31,2 3-320-31,-1-3-48 0,-1 2-16 0,2-2 0 16,-2 1-1104-16,1-2-240 0,1 1-32 0,-2-3-16 0,2-1-720 15,7-5-128-15,-7 5-48 0,7-5-13296 0</inkml:trace>
  <inkml:trace contextRef="#ctx0" brushRef="#br0" timeOffset="21916.14">8609 5248 13823 0,'-6'11'1216'0,"1"-3"-960"16,0 2-256-16,0-3 0 0,-2 4 1888 0,2-2 336 15,0-1 64-15,0-1 16 0,1-1-176 0,4-6-16 16,-2 8-16-16,2-8 0 0,0 0-496 0,0 0-80 16,0 0-32-16,0 0 0 0,0 0-304 0,0 0-64 15,-4-14-16-15,1 1 0 0,6-2-272 0,-1 0-48 16,1-3-16-16,2 0 0 0,0-2-16 0,3 1-16 16,-1-3 0-16,1-1 0 0,0 2-144 0,1-5-16 15,1 1-16-15,1-5 0 0,2 1-96 0,0-1-16 16,2-2 0-16,1 1 0 0,2 1-64 0,0-2-32 15,-1 2 0-15,0 4 0 0,0 0-48 0,-1 3-16 16,1 2 0-16,-2 2 0 0,-1 1-32 0,0 2-16 16,0-3 0-16,-2 2 0 0,-5 3-48 0,1 2 0 15,-2 3 0-15,2-1 0 0,1 3-48 0,-2 3-16 0,-7 4 0 0,0 0 0 16,0 0-128-16,12 0 192 0,-12 0-192 16,14 8 192-16,-4 5-64 0,1 3-128 0,1 3 192 0,-1 4-64 15,2 6-128-15,2 3 0 0,0 1 144 0,1 7-144 16,0 0 128-16,1 4-128 0,-2 0 160 0,2-1-160 15,-1 2 192-15,-1-7-64 0,-2-3-128 0,0-1 192 16,-2-4-192-16,-1-2 176 0,-1-3-176 0,1 0 160 16,2-4-160-16,-3-7 0 0,-3-1 144 0,2 2-144 0,-2-3 0 15,0-1 0-15,-1-5 0 0,2-1 128 16,-7-5-592-16,0 0-112 0,0 0-32 0,0 0 0 16,2-14-1440-16,-3 0-304 15,-3-7-48-15,-5-1-16 0</inkml:trace>
  <inkml:trace contextRef="#ctx0" brushRef="#br0" timeOffset="23562.05">7713 19359 4607 0,'0'0'400'15,"0"0"-400"-15,0 0 0 0,0 0 0 0,0 0 1552 0,0 0 240 16,0 0 32-16,0 0 16 0,0 0-704 0,0 0-144 16,0 0-32-16,0 0 0 0,0 0-48 0,0 0-16 15,0 0 0-15,0 0 0 0,0 0 208 0,3-8 48 16,-1 2 0-16,-2 6 0 0,0 0-16 0,2-9 0 15,-2 3 0-15,0 6 0 0,0 0-176 0,0 0-48 16,-3-7 0-16,3 7 0 0,0 0-208 0,0 0-64 16,-4-8 0-16,3 2 0 0,1 6-64 0,-3-7-32 15,3 7 0-15,-1-6 0 0,0-2 144 0,1 8 16 16,0 0 16-16,0 0 0 0,0 0 96 0,0-8 16 0,0 3 0 0,0 5 0 16,0 0-112-16,0 0-16 15,0 0 0-15,0 0 0 0,0 0-176 0,0 0-32 0,0 0-16 16,0 0 0-16,0 0-112 0,0 0-32 0,0 0 0 0,0 0 0 15,0 0 16-15,5 5 0 0,1 3 0 0,2 3 0 16,1 5-128-16,2 1-32 0,1 1 0 0,0 6 0 16,2 2-16-16,-1-1-16 0,0 3 0 0,1 0 0 15,2 3 0-15,-2 3 0 0,2-4 0 0,-4 0 0 0,1 0 32 16,-3 1 16-16,0-6 0 0,-1 3 0 16,-1-4-16-16,-1 3 0 0,0-2 0 0,-2-2 0 15,-1 3-48-15,0-4-16 0,-1 0 0 0,-1 1 0 16,0-4-128-16,-1 0 160 0,2 1-160 0,-2-4 160 0,0-2-160 15,2 0 0-15,-2 0 144 0,2-5-144 0,-2 2 0 0,0-5 0 16,-1 2 0-16,0-8 128 0,0 0-128 0,0 0 0 16,0 0 0-16,0 0 0 0,0 0 0 0,0 0 0 15,0 0 0-15,0 0 0 0,0 0-192 0,0 0 32 16,0 0 16-16,0 0 0 16,0 0-224-16,3-9-32 0,-3 9-16 0,2-5 0 15,-2-5-352-15,2 2-80 0,-2-2-16 0,0 2 0 16,0-2-1552-16,0 3-304 0,-2 2-64 0,2-4-8880 15,-1 2-1776-15</inkml:trace>
  <inkml:trace contextRef="#ctx0" brushRef="#br0" timeOffset="23942.07">7784 19854 17503 0,'-19'6'1552'0,"12"-1"-1232"0,-2-1-320 0,0-2 0 16,0 1 1344-16,1-1 224 0,-2 2 32 0,5-1 16 16,5-3 48-16,-6 2 0 0,6-2 0 0,-7 3 0 15,7-3-160-15,0 0-32 0,0 0 0 0,0 0 0 16,0 0-320-16,0 6-80 0,0-6-16 0,0 10 0 16,3-1-128-16,-1 1-32 0,2 4 0 0,1-3 0 15,3 0-272-15,2 4-64 0,2 1-16 0,3-3 0 0,1 1-192 0,2 2-32 16,-1 0-16-16,1-1 0 0,-3-2-96 15,1-3-16-15,1 2 0 0,-2-5 0 0,0 2 32 0,-1-4 0 16,-1 2 0-16,2-3 0 0,-3-4 64 0,-1-4 16 16,1 0 0-16,-1-1 0 0,-1-4 64 0,4-1 16 15,-1-5 0-15,0-2 0 0,-2-2-112 0,-1-1-16 16,-2-6 0-16,-1 2 0 0,1 1-128 0,0-2-128 16,-2 1 144-16,0 3-144 0,1 1 0 0,-2 2 0 15,-1 3 0-15,-1 0-160 16,1-1-1376-16,0 6-256 0,-1-1-64 0,2-3-18320 0</inkml:trace>
  <inkml:trace contextRef="#ctx0" brushRef="#br0" timeOffset="24599.66">8961 19308 2751 0,'-5'-11'128'0,"5"11"16"16,2-5-144-16,0-7 0 0,2 5 0 0,0-5 0 0,-2-2 1920 0,3 1 336 15,2 3 80-15,0-4 16 0,1 3-1456 0,0-1-272 16,-1-3-64-16,0 1-16 0,2 4 112 0,-2-1 32 15,1-2 0-15,-2 5 0 0,2-2 432 0,-2 4 96 16,-1-2 0-16,-1 2 16 0,1 1 176 0,-5 5 16 16,4-9 16-16,-2 1 0 0,-2 8 160 0,3-6 16 15,0-2 16-15,-5 4 0 0,2 4-64 0,-4-9-16 16,4 9 0-16,-3-6 0 0,3 6-176 0,0 0-32 16,0 0-16-16,0 0 0 0,-13-1-368 0,3 1-80 15,1 1-16-15,0 4 0 0,0 4-208 0,0 0-32 16,-2 4-16-16,1 2 0 0,-1 1-160 0,1 5-48 15,-2 4 0-15,3-3 0 0,0 2-112 0,-3 8-32 0,1-2 0 16,-1 5 0-16,1 1-32 0,3 5-16 0,-2-1 0 16,5-1 0-16,-1 2-80 0,1-1 0 0,1-3-128 15,3-3 192-15,-1 1-192 0,2-5 144 0,2 1-144 16,0-2 128-16,2-5-128 0,-2 0 0 0,1 2 144 0,0-6-144 16,-1-1 0-16,3-2 0 0,-2-3 0 0,1 0 128 15,-1-2-128-15,1 1 0 0,0-3 0 0,-2-1 0 16,2-5-368-16,-4-4 16 0,0 0 0 0,0 0 0 15,0 0-1008-15,0 0-208 0,0 0-32 0,4-8-16 16,-4-2-800-16,-2 0-144 0,0-3-48 16,-2-5-14160-16</inkml:trace>
  <inkml:trace contextRef="#ctx0" brushRef="#br0" timeOffset="24887.7">8687 19615 24879 0,'0'0'2208'0,"0"0"-1760"16,-6 0-448-16,6 0 0 0,-7 0 2496 0,7 0 400 16,-4 3 96-16,2 6 16 0,1 3-1200 0,2 3-224 15,1 4-48-15,5 3-16 0,0 0-640 0,2 5-128 16,1 0-32-16,4 0 0 0,0-2-144 0,2 2-48 16,-1-4 0-16,1-2 0 0,3 0-64 0,1-4-16 15,-1 0 0-15,-2-3 0 0,1 0-16 0,1-8-16 16,-1 2 0-16,0-6 0 0,-2-3-16 0,1-1 0 15,2-6 0-15,-1-1 0 0,1-6-144 0,1-1-48 16,-1-4 0-16,4 1 0 0,-1-3-208 0,1 0 128 16,-2 0-128-16,3 2 0 0,-1 1 0 0,0 1 0 0,-1-1 0 0,-1 0 0 31,1 0-1584-31,0 0-208 0,-1-3-32 0,6-6-18976 0</inkml:trace>
  <inkml:trace contextRef="#ctx0" brushRef="#br0" timeOffset="25890.28">8283 4003 17791 0,'0'0'784'0,"0"0"176"0,0 0-768 0,0 0-192 0,0 0 0 0,0 0 0 16,-4 12 704-16,0 2 128 0,0-2 0 0,0 2 16 16,1 4 80-16,0 4 16 0,0 1 0 0,2-2 0 0,0 2-16 15,1 3 0-15,0-2 0 0,0 0 0 0,1-1-224 0,0-4-32 16,1-3-16-16,0-3 0 0,1 0 64 16,-1-2 16-16,-2-11 0 0,5 9 0 0,-5-9-112 0,7 9-32 15,-7-9 0-15,0 0 0 0,11-1-16 0,1-4 0 16,-1 0 0-16,-1-2 0 0,0-6-96 0,2 0-32 15,2-7 0-15,0 1 0 0,2 2-288 0,1-1-160 16,-1-1 160-16,0 1-160 0,-2 0 128 0,-2 3-128 16,2 0 0-16,-2 3 0 0,-2-1 0 0,0 3 0 15,-2 1 0-15,1 6-160 16,-9 3-384-16,7-7-80 0,-7 7-16 0,0 0 0 16,0 0-2464-16,0 0-496 0</inkml:trace>
  <inkml:trace contextRef="#ctx0" brushRef="#br0" timeOffset="26216.78">8369 4264 19343 0,'0'0'1728'0,"-9"-3"-1392"0,4-6-336 0,0 2 0 15,1-5 592-15,2 3 48 0,0-2 16 0,2 1 0 16,0-4 608-16,3-1 112 0,-1-3 32 0,2-1 0 15,-1-4-256-15,2-4-64 0,-1 2 0 0,2-3 0 16,2 0-96-16,2-1-32 0,3-1 0 0,1 1 0 16,2-3-112-16,-1-1-16 0,3 1-16 0,4 2 0 15,3-3-176-15,1 0-48 0,-1-1 0 0,3 1 0 0,4-2-224 0,1 5-48 16,1 0-16-16,0-1 0 0,2 0-112 16,-2 3 0-16,3 0-16 0,-1 4 0 0,-1-1-176 15,-3 3 192-15,-4 2-192 0,-4 3 192 0,-5 5-192 16,-3 1 0-16,-5 6 0 0,-11 5 0 15,0 0-944-15,0 0-160 0,0 0-48 0,1 10-10368 16,-4 4-2096-16</inkml:trace>
  <inkml:trace contextRef="#ctx0" brushRef="#br0" timeOffset="28097.73">9444 3041 12959 0,'0'0'576'0,"0"0"112"0,-8-4-560 0,8 4-128 15,-11 2 0-15,11-2 0 0,-10 2 1104 0,1 1 192 16,0 0 48-16,9-3 0 0,-8 5-208 0,1 3-48 16,1-3 0-16,6-5 0 0,-7 7-48 0,7-7-16 15,0 0 0-15,-1 11 0 0,1-11-208 0,1 9-48 16,3 0-16-16,3-4 0 0,3 1-16 0,4-1 0 15,2-2 0-15,5-1 0 0,-2-2-32 0,2-1-16 16,1 0 0-16,2 0 0 0,0-3-112 0,2-4 0 16,-2 2-16-16,-1-4 0 0,-3 1-48 0,2-3 0 15,-3 1 0-15,0-2 0 0,-1-3-80 0,-1-1-32 16,0-2 0-16,-2 0 0 0,-5 1-144 0,0 0-16 16,-3 1-16-16,-3 1 0 0,-2 1-96 0,-2 0 0 15,-4-2-128-15,-1 3 192 0,-4 0-192 0,-1 2 176 0,-2 4-176 0,-2 2 160 16,-3-1-160-16,-1 6 0 0,-2 1 0 0,-2 4 0 15,-1 5 0-15,-1 2 0 0,-1 6 0 16,-1 3 0-16,-2 5 0 0,2 1 0 0,-5 3 0 16,6 2 0-16,2 0 0 0,4 2 0 0,4-1-144 0,3 0 144 15,3-7 0-15,4 3 0 0,4-3 0 0,5 1 0 0,2-5 0 16,4-2 0-16,0-4 0 0,7-2 0 0,5-2 0 16,-2-2 0-16,5-3 128 0,3-3-128 15,2-2 160-15,3-1-16 0,2-2 0 0,1-1 0 0,-2-5-144 0,-1 2 192 16,0 1-192-16,-1-3 192 0,-2 2-192 15,0 1 0-15,-4-4 0 0,-1 3 0 16,-5-2-2320-16,-2 2-352 0,-4-2-64 16</inkml:trace>
  <inkml:trace contextRef="#ctx0" brushRef="#br0" timeOffset="28650.02">10130 2582 20783 0,'0'0'912'0,"0"0"208"0,0 0-896 0,0 0-224 0,0 0 0 0,3-5 0 16,2-1 944-16,2-1 144 0,6 2 16 0,-1-4 16 15,2 1-224-15,3-4-32 0,1 1-16 0,2-2 0 16,2-2-112-16,0-2-32 0,3-1 0 0,-5 4 0 16,3 3 0-16,-2 1-16 0,-3 0 0 0,-3 2 0 15,-3-3-288-15,-2 4-48 0,-2 3-16 0,-8 4 0 0,0 0-64 0,0 0-16 16,0 0 0-16,-12 3 0 0,-3-1-48 0,-4 6-16 15,-4 2 0-15,0 4 0 0,-4-1 32 0,-8 10 0 16,2-3 0-16,4-1 0 0,3-2-16 0,2-2 0 16,4-2 0-16,6-2 0 0,1 1 16 0,2-4 0 15,0 4 0-15,4-4 0 0,2 0-80 0,2-1-16 16,3-7 0-16,5 10 0 0,2-4 16 0,1 1 0 16,3 0 0-16,3 0 0 0,1 0 0 0,3 0 0 15,-1 0 0-15,1 3 0 0,-1 3-144 0,-2-3 0 16,-1 2 144-16,-3-3-144 0,0 2 0 0,-4 2 0 15,-2-6 0-15,-3 4 128 0,-4-4 16 0,-2 5 16 16,-2-3 0-16,-1 2 0 0,-4-5 80 0,0 3 16 16,-2-2 0-16,-1 0 0 0,-2-2-128 0,-1-2 0 15,1-1-128-15,2 0 192 0,-2-2-192 0,2-3-160 16,3 1 32-16,1-3 0 16,2-3-1984-16,3 3-400 0,1-4-80 0</inkml:trace>
  <inkml:trace contextRef="#ctx0" brushRef="#br0" timeOffset="28968.92">10853 2231 23615 0,'0'0'1040'0,"0"0"224"0,0 0-1008 0,0 0-256 0,0 0 0 0,0 0 0 0,0 0 1152 16,-6 5 192-16,0 2 48 0,-2 0 0 0,-3 2-64 0,1 2-16 16,0 4 0-16,0 5 0 0,0 4-160 0,-2 2-16 15,5 4-16-15,-1 3 0 0,2 3-320 0,1-2-64 16,2-2-16-16,3 2 0 0,3-2-368 0,0 0-80 16,2-2-16-16,2-4 0 0,0-3-96 0,2-1-32 15,3-2 0-15,0-4 0 0,2-2 48 0,0-1 0 16,0-2 0-16,-1-3 0 0,0 1-176 0,-3-4 128 15,-2 1-128-15,-8-6 128 16,0 0-832-16,0 0-160 0,0 0-32 0,0 0-11072 16,-2-7-2192-16</inkml:trace>
  <inkml:trace contextRef="#ctx0" brushRef="#br0" timeOffset="29114.22">10566 2604 27935 0,'19'-5'1232'0,"-8"3"256"0,6 1-1184 0,3 0-304 15,3-3 0-15,4 2 0 0,0-2 560 0,7 1 48 0,4-1 16 16,4-3 0-16,5 0-240 0,4-4-64 0,1 2 0 0,-3-1 0 16,-3 1-320-16,-3-2 0 0,-3 2 0 0</inkml:trace>
  <inkml:trace contextRef="#ctx0" brushRef="#br0" timeOffset="31521.16">8246 3144 7359 0,'0'0'320'0,"0"0"80"0,0 0-400 0,0 0 0 16,0 0 0-16,0 0 0 0,0 0 2560 0,0 0 448 16,0 0 64-16,0 0 32 0,0 0-1488 0,0 0-288 0,0 0-64 0,0 0-16 15,0 0 80-15,4 8 16 0,1-5 0 0,-2 4 0 16,0 2-480-16,0-2-96 0,-1 5 0 0,2-3-16 16,0 1-224-16,1 4-32 0,0-3-16 0,0 1 0 15,0-1-128-15,0-3-32 0,2 1 0 0,-1-2 0 16,2 1-112-16,-2 0-16 0,0-6-16 0,1 1 0 15,-1-3 80-15,3-2 0 0,-2 1 16 0,2-1 0 16,0-7-16-16,3 0 0 0,-2-3 0 0,1 1 0 16,-3-3-256-16,2-1 160 0,-1-2-160 0,0 1 128 0,0 0-256 15,-2 1-64-15,1 2-16 0,-2-1 0 16,-2 3-1328-16,1 2-272 16,-1 0-48-16,-1 3-12048 0</inkml:trace>
  <inkml:trace contextRef="#ctx0" brushRef="#br0" timeOffset="31848.57">8442 3299 14735 0,'0'0'1312'0,"0"0"-1056"15,-7 1-256-15,2 1 0 0,-3-1 672 0,8-1 80 16,-5 0 16-16,5 0 0 0,-5-3 512 0,3 0 96 15,-1-5 32-15,2 0 0 0,1 1-64 0,1-5-16 16,0 0 0-16,3-1 0 0,-1-5-528 0,1-2-96 16,-1-2-32-16,3-1 0 0,-1-5 32 0,1-1 0 15,-1-5 0-15,1-3 0 0,1-1-64 0,3-22 0 16,-1 3 0-16,2 1 0 0,2 1-64 0,2-1-32 0,2-1 0 0,-2-4 0 16,-2-1-208-16,2 1-32 0,3 6-16 15,-2 4 0-15,3 8-128 0,-2 4-32 0,-4 2 0 0,-1 5 0 16,1 7-128-16,-2 0 160 0,-2 5-160 0,-1 1 160 15,-3 1-160-15,-1 0-176 0,0 1 48 16,-2 0 0-16,1 3-1248 16,-2 3-240-16,-1-2-48 0,4-1-8560 0,-3 5-1696 0</inkml:trace>
  <inkml:trace contextRef="#ctx0" brushRef="#br0" timeOffset="32789.44">8518 775 14111 0,'0'0'624'0,"0"0"128"0,0 0-608 0,0 0-144 16,0 0 0-16,0 0 0 0,0 0 1280 0,0 0 208 15,0 0 48-15,0 0 16 0,0 0-96 0,0 0-32 0,0 0 0 0,-5 5 0 16,-2 5-336-16,1 3-64 0,3 4 0 0,1 5-16 16,-1-2-240-16,1 3-32 0,-1 5-16 0,1-1 0 15,-1 2-128-15,1 0-16 0,-2 2-16 0,1 1 0 16,1-4-176-16,-2 0-16 0,0-2-16 0,2 0 0 15,-1-6-32-15,1-2-16 0,-1-4 0 0,2-4 0 16,-1 0 16-16,2-10 0 0,0 0 0 0,0 0 0 16,0 0-96-16,0 0-16 0,0 0 0 0,7-10 0 15,-3-3 208-15,-1-3 32 0,4-5 16 0,-1-4 0 16,-1 1-80-16,4-4 0 0,-3-1-16 0,2-2 0 16,0-4-208-16,1 0-32 0,1-2-128 0,0 2 192 0,1-1-192 0,1 3 0 15,-1 3 0-15,2 4 0 0,0 5 0 0,-1 2 0 16,1 2 0-16,0 4 0 0,-2 7 0 15,-11 6 0-15,0 0 0 0,12 1 0 0,-12-1-128 0,10 10 128 16,-5 4 0-16,-2 4 0 0,-6 3 0 16,-1 3 0-16,-3 0 0 0,-4 3 0 0,0 1 0 0,-1-3 0 15,1-1 0-15,0-4 0 0,-1-3 0 0,2-3-192 16,1-4 192-16,0 2-160 16,0-7-336-16,0-2-64 0,2-1-16 0,7-2 0 15,-8-4-2176-15,3-1-448 0,1-2-96 0</inkml:trace>
  <inkml:trace contextRef="#ctx0" brushRef="#br0" timeOffset="33077.8">8878 720 25919 0,'0'0'1152'0,"-9"6"224"0,2 7-1104 0,0 1-272 15,-2 0 0-15,0 4 0 0,-3 0 432 0,2-1 16 0,-1 3 16 16,4-3 0-16,1-1 592 0,1-1 112 0,1 0 32 0,3-2 0 15,1-13-240-15,0 0-32 0,0 0-16 0,5 6 0 16,6-2-368-16,1-4-80 0,1-3-16 0,1 0 0 16,0-6 32-16,1 0 0 0,1-3 0 0,0 1 0 15,-2-4-112-15,-2-2-32 0,0 1 0 0,-3-1 0 16,-3 6-80-16,-1 1-32 0,-1-2 0 0,-4 4 0 16,-4-2 80-16,-2 4 16 0,-4-4 0 0,-2 5 0 15,-1 3-144-15,-1 2-32 0,-2 0 0 0,-2 3 0 0,-1 0-336 16,3-1-80-16,0-1-16 0,4 3 0 15,3-1-1568-15,9-3-304 16,0 0-64-16</inkml:trace>
  <inkml:trace contextRef="#ctx0" brushRef="#br0" timeOffset="33427.18">9270 500 25743 0,'0'0'1136'0,"0"0"240"0,0 0-1104 15,0 0-272-15,0 0 0 0,0 0 0 0,0 0 624 0,0 0 64 16,0 0 16-16,0 0 0 0,0 0 320 0,0 0 64 16,0 0 0-16,0 0 16 0,0 0-272 0,0 0-48 15,-11 7-16-15,5-4 0 0,-2 4-224 0,8-7-48 16,-5 9-16-16,1 0 0 0,0 1-192 0,2-1-32 16,2-9-16-16,-2 10 0 0,2 1-240 0,3-1 144 15,1 3-144-15,-2-1 128 0,3-6-128 0,3-1 128 0,-8-5-128 0,10 11 128 16,0-3-128-16,0 2 192 0,-1-6-192 0,-1 2 192 15,-2 2 32-15,-6-8 16 0,7 4 0 0,-7-4 0 16,4 9 64-16,-4-9 16 0,-4 9 0 0,-1 2 0 16,-6-5 0-16,0 3 16 0,-4-1 0 0,0 2 0 15,-3-4-160-15,0 3-48 0,-2 0 0 0,2 1 0 16,3-2-128-16,-1 0 0 0,6-2 0 16,1-2 0-16,9-4-1152 0,0 0-256 15,0 0-48-15,0 0-16 0,0 0-2176 0,7-13-432 0,4-6-80 0,6 1-32 16</inkml:trace>
  <inkml:trace contextRef="#ctx0" brushRef="#br0" timeOffset="33624.28">9580 471 24879 0,'0'0'2208'0,"0"0"-1760"16,0 0-448-16,0 6 0 0,0 6 752 0,-1-2 64 15,0 4 16-15,-2 1 0 0,0 4 448 0,-3 0 80 16,1 0 32-16,0 2 0 0,2 3-560 0,-1-3-96 15,-1-1-32-15,1 1 0 0,3-2-448 0,-3 0-80 16,1 3-32-16,3-8 0 0,0-3-144 0,4-2-176 16,-4-9 48-16,5 8 0 15,0-4-1408-15,5-1-256 0,0-4-64 0</inkml:trace>
  <inkml:trace contextRef="#ctx0" brushRef="#br0" timeOffset="33857.68">9981 128 22111 0,'0'0'976'0,"0"0"208"0,0 0-944 16,0 0-240-16,0 0 0 0,0 0 0 0,0 0 1760 0,1 10 304 0,-1 5 64 0,-1 6 16 0,-2 3-784 0,1-3-144 15,-2 0-48-15,0-1 0 0,0 0-672 0,2-1-144 16,-1 0-32-16,1 2 0 0,0-1-320 0,1 0 128 15,0 0-128-15,1-10 0 0,-1 2 0 0,-1 2 0 16,0-1 0-16,-1 0 0 16,-1-1-1856-16,1 1-432 15,-2-4-80-15</inkml:trace>
  <inkml:trace contextRef="#ctx0" brushRef="#br0" timeOffset="34013.75">9753 454 25567 0,'0'0'1136'0,"7"-3"224"0,2-2-1088 0,1 1-272 0,1-1 0 0,3 2 0 15,3-6 640-15,1 3 80 16,1-4 16-16,16-7 0 0,-7 3 128 0,-2 0 32 16,-2 1 0-16,-3 3 0 0,0-1-576 0,-4 1-128 15,-3 2 0-15,-1 2-16 16,-1 1-1360-16,-4 2-272 0,-8 3-48 0</inkml:trace>
  <inkml:trace contextRef="#ctx0" brushRef="#br0" timeOffset="34309.68">10236 329 18431 0,'0'0'1632'0,"0"0"-1312"0,0 0-320 0,3 7 0 0,-1 5 848 0,1 0 112 0,-2-1 0 0,2 0 16 16,-2-2 672-16,2 1 128 0,-1-2 16 0,-1-1 16 16,1-2-336-16,-1 2-64 0,2 0 0 0,-1-2-16 0,1 1-448 0,-3-6-96 15,0 0-16-15,6 7 0 0,-6-7-160 0,0 0-32 16,5 3-16-16,1 1 0 0,-6-4-208 0,0 0-32 15,8 0-16-15,-8 0 0 0,8-3-176 0,-2 0-48 16,-2 1 0-16,1-2 0 0,0-2-144 0,1 1 192 16,-2-4-192-16,1 1 192 0,2-3-192 0,-1 1 160 15,0-4-160-15,2 1 160 0,-4 1-160 0,1 0 128 16,-1 1-128-16,1 3 128 0,0-3-128 0,-1 4 0 16,-1-1 0-16,3-1 0 0,-6 9-176 0,8-5-16 15,-8 5 0-15,0 0 0 16,0 0-1152-16,8-7-256 0,-8 7-32 0</inkml:trace>
  <inkml:trace contextRef="#ctx0" brushRef="#br0" timeOffset="34658.47">10742 275 25103 0,'0'0'1104'0,"0"0"240"0,9-2-1072 16,0-3-272-16,1-1 0 0,0 1 0 0,1 2 1136 0,-1-4 160 0,0 3 48 0,0 1 0 15,-1-2-48-15,1-3 0 0,0 3 0 0,2-3 0 16,-5 1-176-16,1-1-32 0,-2-3-16 0,1 3 0 16,-2-1-320-16,-1 1-64 0,-3-3-16 0,-1 3 0 0,-3-1-80 0,0 4-16 15,-4-1 0-15,0 2 0 0,-2 3-192 0,-3 3-32 16,-2 6-16-16,-1-2 0 0,0 6-336 0,-7 4 128 15,6 1-128-15,3-2 0 0,1 2 0 0,9-2 0 16,1-2 0-16,5-3 0 0,2 0 0 0,3 3 0 16,2-4-144-16,4 2 144 0,1-2 0 0,2 0-176 15,3-4 176-15,4 0-128 16,4-1-64-16,1-3-16 0,-6-2 0 0,0 0 0 16,0-3-2096-16,-2 0-432 0,-1-1-80 15,-4 0 0-15</inkml:trace>
  <inkml:trace contextRef="#ctx0" brushRef="#br0" timeOffset="34785.37">10302 140 36863 0,'0'0'3264'0,"8"0"-2608"16,2-2-528-16,3 1-128 15,2 1-1264-15,-1 0-272 0,-1 1-64 0</inkml:trace>
  <inkml:trace contextRef="#ctx0" brushRef="#br0" timeOffset="35323.11">9467 1398 16575 0,'-11'0'1472'0,"11"0"-1168"0,-6-2-304 0,6 2 0 0,0 0 1200 0,0 0 176 16,0 0 32-16,0 0 16 0,0 0 112 0,0 0 32 16,11-6 0-16,2 1 0 0,-1-4-224 0,1-1-32 15,1-3-16-15,3-2 0 0,-1-2-272 0,2 0-64 16,0-3-16-16,1 1 0 0,0-1-208 0,-1 1-32 16,-2-1-16-16,-3 3 0 0,0 3-224 0,-2 3-32 15,-5-2-16-15,1 0 0 0,-3 6 48 0,-3-4 16 16,-1 11 0-16,0 0 0 0,-5-3 16 0,-4 3 0 15,-3 2 0-15,0 5 0 0,-5 4-224 0,-1 4-32 16,-1 3-16-16,2 2 0 0,-3 3-224 0,5 1 0 0,3-1 0 16,1-2 0-16,2-5 0 0,4-1 128 0,4 2-128 0,2-6 0 15,2 0 0-15,-3-11 0 0,8 7 0 0,3 0 0 16,3-5 0-16,2-1 0 0,2-2 0 0,1-1 0 16,2-7-128-16,-1 1-32 0,0-3 0 0,2 0 0 15,0-3-1424-15,-1 3-272 16,0 2-64-16,0-1-16 0,1 5-576 15,2-4-112-15,1 1-32 0,-1 2 0 0</inkml:trace>
  <inkml:trace contextRef="#ctx0" brushRef="#br0" timeOffset="35568.21">10114 1076 13823 0,'0'0'1216'0,"0"0"-960"15,0 0-256-15,0 0 0 0,0 0 2240 0,-3-8 416 16,0 2 80-16,3 6 16 0,-3-4-1216 0,3 4-224 15,0-7-48-15,0 7-16 0,0 0 112 0,0 0 32 16,0 0 0-16,0 0 0 0,0 0-352 0,0 0-64 16,0 0-16-16,0 0 0 0,0 7-256 0,0 1-48 15,-2 3-16-15,1 2 0 0,-1 1-240 0,1 0-48 16,0 1-16-16,0 2 0 0,-1 2-144 0,2-1-48 16,-1-2 0-16,1 4 0 0,0-2-144 0,3-4 0 15,-1-1 0-15,2-3 128 0,-4-10-272 0,5 6-64 16,-5-6-16-16,0 0 0 15,10 2-2080-15,-10-2-432 0,12-5-80 0</inkml:trace>
  <inkml:trace contextRef="#ctx0" brushRef="#br0" timeOffset="37014.65">10239 1112 6447 0,'0'0'576'0,"0"0"-576"16,0 0 0-16,0 0 0 0,0 0 816 0,5-8 48 15,-1 2 16-15,0-2 0 0,-1 2-880 0,1 1-208 16,1-3-32-16,3-1-3792 0</inkml:trace>
  <inkml:trace contextRef="#ctx0" brushRef="#br0" timeOffset="37559.31">10058 1110 2751 0,'0'0'128'0,"0"0"16"0,2-10-144 0,0 4 0 0,1-3 0 0,-3 9 0 0,-2-8 3648 15,2 8 688-15,0 0 144 0,0 0 16 0,-2-11-2320 0,2 11-480 16,0 0-96-16,0 0 0 0,0 0-192 0,0 0-16 15,0 0-16-15,0 0 0 0,0 0-288 0,0 0-48 16,0 0-16-16,0 0 0 0,0 14-208 0,2 2-48 16,1 1-16-16,1-1 0 0,1 1-112 15,0 1 0-15,-1 1-16 0,0 1 0 0,1 0-128 0,-1-1-32 16,1-1 0-16,-2-1 0 0,0-2-64 0,1-3-16 16,0-1 0-16,-1 0 0 0,3-2-64 0,0 1 0 15,0-6-16-15,-6-4 0 0,0 0-16 0,8 5 0 16,2-2 0-16,-10-3 0 0,0 0-16 0,0 0 0 15,10-5 0-15,-2-2 0 0,-1-4-96 0,-1 6-32 16,-1-8 0-16,0 3 0 0,0-3 16 0,0-1 0 0,0 0 0 16,0-1 0-16,0 0-160 0,0-3 128 15,0 0-128-15,2 2 128 0,-1 1-128 0,-1-1 0 16,1 1 0-16,1 0 0 0,0 3-320 0,1 0 0 0,1-2 0 16,0 2 0-1,0 2-1424-15,-2 0-288 0,0 3-48 0,-2 4-16 16,1-4-1104-16,2 3-208 0</inkml:trace>
  <inkml:trace contextRef="#ctx0" brushRef="#br0" timeOffset="38444.18">10602 981 15663 0,'0'0'1392'0,"0"0"-1120"15,0 0-272-15,0 0 0 0,0 0 2432 0,0 0 448 16,-7-3 64-16,-2 3 32 0,0 1-1552 0,-1 4-304 15,-3 1-64-15,-3 1-16 0,0 5 0 0,-4 4 0 16,2-1 0-16,-1 2 0 0,0 1-272 0,4 0-48 16,3-1-16-16,4 1 0 0,1 0-192 0,3 0-64 15,4-6 0-15,3 2 0 0,1-1-192 0,2-4-64 16,4-1 0-16,2-3 0 0,-1-1 48 0,2-3 0 16,1-2 0-16,0-2 0 0,0-2 80 0,0-4 32 15,-2 1 0-15,-1-3 0 0,1-1-128 0,-1-1-32 16,-3-3 0-16,0 4 0 0,-3 0-64 0,-1 1-128 15,-2-1 176-15,1 5-176 0,-3-4 176 0,0 5-176 16,0 6 160-16,0 0-160 0,-3-4 128 0,3 4-128 16,0 0 0-16,0 0 0 0,-5 5 0 0,2 2 0 15,0 2 0-15,2-3 0 0,-2 4 0 0,6-4-160 16,-3-6 160-16,5 9-128 0,1-4 128 0,3 1 0 0,1-4 0 16,2-2-128-16,-1-1 128 0,2-3 0 0,3 0 160 15,-2-5-160-15,-1 2 224 0,1-6-48 0,0-1-16 0,-3 0 0 16,2-5 16-16,0-3 0 0,-2 2 0 0,-2-2 0 15,3-1-32-15,-2-3 0 0,-1 2 0 0,0-6 0 16,-3 2 0-16,-1-2 0 0,0-1 0 0,-4 1 0 16,1-3-144-16,-4 0 128 0,1 0-128 0,-3 4 128 15,2 3-128-15,-2 7 0 0,-1 1 0 0,0 4 128 0,0 8-128 0,-2 0 0 16,0 8 0-16,-2 4 0 16,-1 3-192-16,0 7 192 0,-2 4-192 0,1 5 192 0,-1 3-192 0,1 7 192 15,-2 5-160-15,5 1 160 0,2 2-144 16,4-1 144-16,-1-5-128 0,6-3 128 0,2-3 0 0,1-3 0 15,2-3 0-15,0-3 0 0,4-6 0 16,-2 0 0-16,2-4 0 0,0-1 0 0,1-6 0 0,0-2 0 16,1-1 0-16,0-4 0 0,0 0 128 0,-2-2-128 15,1-5 160-15,1 3-160 0,0-6 144 0,0 3-144 16,-1-5 128-16,-1 2-128 0,1-1 128 0,-1 0-128 16,-2 1 0-16,-1 3 128 0,-2-3-128 0,0 5 0 15,-4-1 0-15,-3 8 0 0,0 0 0 0,0 0 0 16,0 0 128-16,0 0-128 0,0 0 0 0,-2 9 0 15,1 0 0-15,1 2 0 0,0-1-128 0,2 2 128 16,2-1 0-16,0-3 0 0,0 1 0 0,2-3 0 16,2-1-144-16,0-1 144 0,1 0 0 0,2-3 0 15,0-2 0-15,0-3 0 0,1 0 0 0,1-1 0 0,-1 0 0 0,2-5 0 16,0 1 0-16,0-1 0 16,-1 4 0-16,0-6 0 0,-1 2 128 0,0 1-128 15,-2-4 0-15,0 6 0 0,-3-2 0 0,-1 2 128 0,0 2-128 0,-1-1 0 16,-5 6 0-16,0 0 0 0,4-6 0 0,-4 6 0 15,0 0 0-15,0 0 128 16,0 0-128-16,0 0 0 0,0 0 0 0,0 0 0 0,0 0 0 0,0 0 0 16,0 0 0-16,8-2 0 0,-8 2 0 0,6-2 0 15,0-3 0-15,2 1 0 0,-2 1 0 0,2 1 0 16,0 1 0-16,-1-1 128 0,0 1-128 0,0 1 0 16,0-1 0-16,-7 1 0 0,10 2 0 0,-3 1 0 0,0 1 0 15,-7-4 0-15,6 5 0 0,-6-5 0 0,0 0 0 0,5 9-256 16,0-3 48-16</inkml:trace>
  <inkml:trace contextRef="#ctx0" brushRef="#br0" timeOffset="43661.73">18577 9039 17503 0,'0'0'768'0,"0"0"176"0,0 0-752 0,0 0-192 0,0 0 0 0,0 0 0 15,0 0 1456-15,0 0 256 0,0 0 48 0,0 0 16 16,13 2-1392-16,1-2-384 0,3 0 128 0,0 0-128 16,3-2 304-16,2 1 16 0,3 0 0 0,4 1 0 15,4 0 160-15,4 0 32 0,2 0 16 0,4-2 0 16,1 2-112-16,1 0-32 0,4-1 0 0,5 0 0 16,2 0-112-16,8-1-16 0,6-1-16 0,2 0 0 15,3 0-48-15,4 1-16 0,-1 1 0 0,5-1 0 16,9 2-48-16,2-1-128 0,0-3 192 0,4 0-64 15,5 1 64-15,6 1 16 0,4 2 0 0,3 0 0 0,0-2 0 16,4 2 0-16,8 0 0 0,-3 0 0 0,1 1-32 0,5 2-16 16,6-1 0-16,-1 3 0 0,-1-2-160 0,4 1 128 15,2 1-128-15,1-1 128 0,2 1-128 0,1-3 0 16,-2-2 0-16,7 1 0 0,5 2 160 0,-5-2-160 16,-5-2 192-16,4 1-192 0,6 3 208 15,-6-1-64-15,-3-3-16 0,0 3 0 0,5 2 32 0,-2-3 0 16,-6 1 0-16,0-2 0 0,3 0 16 0,2 2 0 15,-1 1 0-15,-2-2 0 0,-5-2-48 0,5 2 0 16,5 2 0-16,-6-1 0 0,-8 1-128 0,3-2 0 16,5 3 0-16,-3-3 128 0,-5-4-128 0,5 3 128 15,0 2-128-15,-1-2 128 0,-6-3-128 0,0 1 0 16,6-1 0-16,-4 2 0 0,-4-2 128 0,3 2-128 0,2 0 128 16,-3-2-128-16,-7-2 192 0,4-1-64 0,2 3 0 0,-4-1 0 15,-6-6 128-15,3 4 32 0,4 2 0 16,-6-2 0-16,-4-2 0 0,0 4 0 0,7 2 0 0,-3-5 0 15,-6 0-32-15,1-1 0 0,1 6 0 0,-4 0 0 16,-6 0-48-16,0 2-16 0,-2 0 0 0,2 2 0 16,1 1-192-16,-7 1 144 0,-7-3-144 0,-2 3 128 15,-1 2-128-15,0 6 0 0,-6-2 144 0,-9 1-144 16,-9-1 0-16,-6 1 0 0,-1 4-192 0,-11 0 64 16,-8-1-2272-1,-8-1-448-15,-11-1-96 0</inkml:trace>
  <inkml:trace contextRef="#ctx0" brushRef="#br0" timeOffset="44643.42">19673 10425 6447 0,'3'-12'576'0,"-2"0"-576"15,-1-4 0-15,1 2 0 0,-1 0 2704 0,0-1 432 16,0 0 96-16,-1 1 16 0,0 0-1456 0,-2 0-272 16,1-1-64-16,-2 1-16 0,-1 1-256 0,-2 3-48 15,2 1-16-15,-7-1 0 0,1 1-240 0,-3 6-48 16,-2 6-16-16,-4 7 0 0,-3 3-224 0,-5 6-32 16,-1 4-16-16,-6 6 0 0,1 0-304 0,0 7-64 15,0 1-16-15,3 1 0 0,3 0-160 0,5-4 128 0,5-2-128 16,7-2 128-16,3-7-128 0,7-1 0 15,3-4 0-15,3-4 0 0,7-2 240 0,3-8 16 16,5-4 0-16,2-4 0 0,9-6 240 0,2-2 48 16,3-8 16-16,1-4 0 0,0-1-112 0,0-3-32 15,-1 4 0-15,-5-3 0 0,-1 0-208 0,-4 4-32 16,-3 1-16-16,-5 3 0 0,-4 2 0 0,-1 4 0 0,-4 1 0 16,-4 7 0-16,-5 5 80 0,0 0 16 15,0 0 0-15,0 0 0 0,1 10-256 0,-2 4 0 16,-1 2 128-16,1 3-128 0,-1-2 0 0,2-1 0 0,2-2 0 0,1-1 0 15,3 1 0-15,4-1 0 0,2-4 0 0,4-1 0 16,4-4 0-16,3-1 0 0,3-4 0 0,2-3 0 16,4-1 224-16,3-5-48 0,-1-1-16 15,2 0 0-15,0-6-160 0,-1 0 192 0,-2-2-192 0,0 2 192 16,-1 0-192-16,-4 5 0 0,-4 0 0 0,-2 2 128 0,-3 6-128 0,-4 4 0 16,-1 3 0-16,-2 5 0 15,-5 3 0-15,0 4 0 0,-5 6 0 0,1-2-176 0,-3-2 176 0,-2 4 0 16,-3 0 0-16,-1 2 0 0,-3-2 0 0,-2-2 0 15,-5-3 0-15,0 2 0 0,-3 1 272 0,-3-1-16 16,-2 0 0-16,-1-4 0 0,-2-6 64 16,-2 0 16-16,-1-4 0 0,0-4 0 0,-1-4-160 0,2-2-48 15,1-1 0-15,1 1 0 16,3-5-432-16,3-2-80 0,0-4-32 0,5 0 0 16,1-1-2448-16,6-1-480 0</inkml:trace>
  <inkml:trace contextRef="#ctx0" brushRef="#br0" timeOffset="45050.02">22221 9634 19343 0,'-3'-14'848'0,"3"14"192"0,0 0-832 0,0 0-208 0,0 0 0 0,0 0 0 15,0 0 1920-15,-9 3 320 0,0 4 80 0,-1 9 16 0,0 3-1600 0,-3 5-320 16,-2 2-64-16,-2 10-16 0,0 0 224 0,-1 6 32 15,0 5 16-15,-1 2 0 0,2 7-112 0,1 1-32 16,-1 7 0-16,3-3 0 0,2 1-256 0,3-1-48 16,1-4-16-16,4-6 0 0,3-9-144 0,1-4 192 15,3-3-192-15,0-4 192 0,1 1-64 0,3-6-128 16,-4-1 192-16,4-6-64 0,0-5-128 0,-2-4 0 16,2 0 0-16,-7-10 0 15,0 0-1008-15,13 3-272 0,-2-6-64 0,-6-4-12480 16</inkml:trace>
  <inkml:trace contextRef="#ctx0" brushRef="#br0" timeOffset="45205.58">21504 10346 30399 0,'-11'-9'2704'0,"11"9"-2160"16,0 0-544-16,7-10 0 0,4 3 576 0,7 0 0 16,4 3 0-16,8 0 0 0,6-2-416 0,7-3-160 15,5 1 128-15,11-2-128 0,2 3 160 0,5-5-160 0,0 1 192 0,-1 1-192 16,-3-3 0-16,-19 6 0 15,0-4 0-15,1 3-9792 16,-4-6-1904-16</inkml:trace>
  <inkml:trace contextRef="#ctx0" brushRef="#br0" timeOffset="45587.89">23284 10381 26719 0,'-7'-1'2368'0,"-3"0"-1888"16,2 1-480-16,8 0 0 0,-10 0 272 0,10 0-32 16,-8 4-16-16,8-4 0 0,0 0 224 0,0 0 32 15,0 0 16-15,10 10 0 0,3-5 208 0,5 0 32 16,5 0 16-16,6-2 0 0,4-2-176 0,8 2-48 16,6 0 0-16,4 2 0 0,2-8-208 0,3 1-64 15,1 0 0-15,-14 1 0 0,1-1-256 0,3 1 128 16,1 0-128-16,0-1 0 0,1 2 0 0,-5-1 0 0,-3-1-192 15,-3-2 48 1,-3 0-1520-16,-4 0-320 0,-6 2-48 0,-3-5-11280 0</inkml:trace>
  <inkml:trace contextRef="#ctx0" brushRef="#br0" timeOffset="45847.14">23732 10120 27647 0,'0'0'2448'0,"2"-12"-1952"0,4 3-496 0,4 2 0 15,2 3 432-15,1 1-16 0,4 3 0 0,6 0 0 0,4 0-96 0,9 4-32 16,6 1 0-16,6 7 0 0,4-1 224 0,2 7 64 16,0 6 0-16,-1-1 0 0,0 5 80 0,-9-3 32 15,-2 6 0-15,-5-2 0 0,-4 2-256 0,-6 2-48 16,-7 1-16-16,-6-1 0 0,-5 0-96 0,-7 1-16 16,-8 6 0-16,-4-3 0 0,-5-2 112 0,-5-2 16 15,-4-4 0-15,-6 2 0 0,0-6-112 16,-6 2-16-16,-2-8 0 0,1-1 0 0,-1-5-80 0,1-7-32 15,0-2 0-15,4-4 0 16,7-4-2480-16,4-2-496 0,-11-22-112 0,21-2 0 0</inkml:trace>
  <inkml:trace contextRef="#ctx0" brushRef="#br0" timeOffset="46256.8">25436 10347 22111 0,'-19'-1'1968'0,"11"1"-1584"16,8 0-384-16,0 0 0 0,0 0 1120 0,0 0 144 15,0 0 16-15,0 0 16 0,0 0 176 0,12 4 48 16,3 2 0-16,7-5 0 0,6-2-624 0,5 0-112 15,9 1-16-15,3-1-16 0,3-5-320 0,3 3-64 16,1-1-16-16,-14 0 0 0,5-2-160 0,2 1-16 16,2 2-16-16,-2-2 0 0,0-1-160 0,1 2-144 15,-4 1 144-15,-3 1-208 16,-7-2-2912-16,-2-2-576 0</inkml:trace>
  <inkml:trace contextRef="#ctx0" brushRef="#br0" timeOffset="46912.06">28235 9768 24063 0,'0'0'1072'0,"0"0"208"16,9 2-1024-16,0 2-256 0,0 2 0 0,-1 1 0 0,-1 2 0 0,0 2 0 16,-2 3 0-16,-1 0 0 0,-2 2 176 0,-3 2 128 15,-3 1 16-15,-3 2 16 0,-6-1 368 0,-4 3 64 16,-2 0 0-16,-5 3 16 0,-4 0-144 0,-5 3-16 16,-3 3-16-16,-5-5 0 0,-4-1-64 0,-5-2-16 15,-3-1 0-15,-4-1 0 0,-4-4 160 0,0-3 16 16,-1-1 16-16,3-1 0 0,1-4 0 0,0 1 0 15,0-4 0-15,3 0 0 0,-1-3-160 0,3-3-48 16,2-4 0-16,5-2 0 0,7-1-144 0,3 2-48 16,5-6 0-16,4 1 0 0,4 0-80 0,5-6-32 15,4 1 0-15,4-3 0 0,2-3-80 0,5 0-128 16,4-2 176-16,5 2-176 0,1 3 0 0,4 2 0 16,4 0 0-16,6 2 0 0,-1-1 0 0,4 4 0 0,2 2-192 15,5 1 192-15,2 3-144 0,2 4 144 16,-2 5-128-16,2 3 128 0,3-2-128 0,1 3 128 15,-1 3-128-15,0 6 128 0,-1 1 0 0,1 4-128 0,-3 5 128 16,4-1 0-16,-1 0 0 0,1-2-160 16,2 1 160-16,1-1 0 0,0-4 0 0,0-3 0 0,-2-2 0 15,4-5 0-15,-1 0 0 0,3-3 0 0,-1-4 0 0,2 0 0 16,3 1 0-16,1-6 0 0,0-3 0 16,-2 0 144-16,5 1-144 0,-4-4 0 0,0-1 0 0,0-3 128 15,-3 2-128-15,1-4 128 0,-5-1-128 0,-1-3 128 16,-3-1 176-16,-4 0 16 0,-7-1 16 0,-5-1 0 15,-4 0 240-15,-4 0 64 0,-5-2 0 0,-5 2 0 16,-4-2-16-16,-6 1 0 0,-2 2 0 0,-7 1 0 0,-7-1-208 16,-3 2-32-16,-4 0-16 0,-3 1 0 0,-5 1-368 0,-3 1 144 15,-5 3-144-15,-1 1 0 0,-5 1 0 0,2 1 0 16,-4-4 0-16,-1 4 0 16,1 0-976-16,5 5-256 0,4 1-48 15,2 0-12160-15,3 1-2432 0</inkml:trace>
  <inkml:trace contextRef="#ctx0" brushRef="#br0" timeOffset="48358.71">19514 12804 24639 0,'0'0'1088'0,"0"0"240"0,0 0-1072 0,-6-5-256 15,6 5 0-15,0 0 0 0,0 0 928 0,0-182 128 16,-4 372 32-16,2-181 0 0,2 6-256 0,3 4-64 0,4 4 0 16,4 2 0-16,4 8-368 0,6 4-80 0,3 1 0 0,4 5-16 15,4 3 64-15,2 4 16 0,3-3 0 0,2 1 0 16,3 2-64-16,-1-6 0 0,-4 2 0 0,0-3 0 15,-6-3-320-15,-1-5 128 0,-4-2-128 0,-7 2 0 16,-1-6 0-16,-4-3 144 0,-2 0-144 0,0-1 0 16,-5-6-1408-1,-2-6-400-15,-5-3-80 0</inkml:trace>
  <inkml:trace contextRef="#ctx0" brushRef="#br0" timeOffset="48621.27">20051 12803 28559 0,'0'0'1264'0,"-7"-6"272"0,0-1-1232 0,-2 5-304 15,-1-1 0-15,0 4 0 0,-1 3 1168 0,1 8 176 16,-3 2 48-16,-2 8 0 0,0 3-688 0,-3 6-144 16,-2 5-32-16,-1 2 0 0,-1 7 160 0,-3 3 16 15,0 5 16-15,0 3 0 0,-1 1-128 0,-1 3-16 16,1 1-16-16,0 1 0 0,-2-3-352 0,4-1-64 15,0 1-16-15,1-2 0 0,0-4-128 0,2-4 160 0,0-4-160 16,2-5 160-16,3-6-160 0,2-5-176 0,2-7 48 0,0 0 0 31,1-10-1792-31,11-12-336 0,0 0-80 0</inkml:trace>
  <inkml:trace contextRef="#ctx0" brushRef="#br0" timeOffset="48999.61">19211 12511 21183 0,'-13'-2'1888'0,"-2"0"-1504"15,-2-1-384-15,0 2 0 0,2-3 2224 0,0-1 368 16,5 2 80-16,0 1 16 0,1-1-1760 0,2 1-352 15,7 2-64-15,3-7 0 0,-3 7 16 0,9-6 16 16,2-1 0-16,5-2 0 0,4 4-224 0,7-1-32 16,4-2-16-16,10 0 0 0,5-4 144 0,6 4 32 15,4-4 0-15,4-1 0 0,2 2-144 0,1 0-32 16,4-1 0-16,0 3 0 0,3-2-144 0,-2 3-128 16,0-3 192-16,-5 4-192 0,-3 1 192 0,-7 0-64 15,-5 2 0-15,-9-4-128 0,-6 2 384 0,-8 2-48 16,-7-2 0-16,-5 2 0 0,-5 0 336 0,-8 4 64 15,-4-1 16-15,-5-3 0 0,-5 4-384 0,-5-1-80 16,-5 1-16-16,-3 0 0 0,-4 2-464 0,0 1-112 0,0-3-16 16,-15 2 0-1,6 1-2000-15,8-1-416 0,6-2-80 0,10 0-13312 0</inkml:trace>
  <inkml:trace contextRef="#ctx0" brushRef="#br0" timeOffset="49402.71">21063 13433 10127 0,'-34'-1'896'0,"19"1"-704"16,-5 0-192-16,0-1 0 0,-2-2 2176 0,2 2 416 15,2 2 80-15,4-2 16 0,2-2-704 0,5 2-128 16,2 0-16-16,5 1-16 0,0 0-160 0,0 0-48 15,15-3 0-15,3 1 0 0,2 1-624 0,8-2-128 16,5 0-32-16,4-3 0 0,1 0-192 0,7 1-32 16,4-3-16-16,2 3 0 0,4 1-272 0,7-2-64 15,3 1-16-15,-2 1 0 0,1-1-240 0,-3-2 176 0,-4 2-176 16,16-4 160 0,-15 4-880-16,-8 2-176 0,-10-3-48 0,-16 1-9888 0,-2-1-1984 15</inkml:trace>
  <inkml:trace contextRef="#ctx0" brushRef="#br0" timeOffset="49693.23">21595 12966 32079 0,'14'-17'1408'0,"-4"8"320"0,4 2-1392 0,8-4-336 0,5 2 0 0,6-1 0 0,3 4 144 0,8 1-144 15,8-2 192-15,4 5-192 0,1-1 544 0,0 3 0 16,0 2 0-16,1 3 0 0,-3 2-240 0,3 2-48 15,-5 5-16-15,-2 3 0 0,-3 3-16 16,-6 3 0-16,-6 4 0 0,-7-1 0 0,-7 1-32 0,-8 1 0 16,-8 4 0-16,-7 1 0 0,-7 1 96 0,-8 2 16 15,-11 1 0-15,-6 0 0 0,-7-1 160 16,-3 1 48-16,-5-1 0 0,-4 1 0 0,-3-4-192 0,-5-1-16 16,-3-6-16-16,-1 2 0 0,3-6-288 0,5-3 0 15,5-4 128-15,-10 0-128 16,14-8-1360-16,13-7-336 0,9-7-64 0,7-4-14624 0</inkml:trace>
  <inkml:trace contextRef="#ctx0" brushRef="#br0" timeOffset="50112.61">23949 12817 7359 0,'0'0'656'0,"0"0"-528"0,0 0-128 0,0 0 0 0,-1-5 3200 0,-4 1 624 16,0-1 112-16,-2 0 32 0,0 2-2048 0,-3 2-416 16,-2 1-80-16,-3 3-16 0,-3-1-272 0,-2 6-64 15,-2-3-16-15,-2 7 0 0,-1 4-224 0,-3 2-32 16,-4 2-16-16,-2 3 0 0,-3 9-256 0,-1-1-48 16,-3 1-16-16,4 6 0 0,3 0-160 0,1 2-48 15,6 0 0-15,4 0 0 0,7-2-128 0,4-5-128 16,6-2 192-16,6-2-192 0,6-5 272 0,6 0-48 15,4-2-16-15,7-5 0 0,6 0 16 0,7-7 0 16,4 0 0-16,5-6 0 0,-1-3-416 0,1-2-64 16,-2-1-32-16,-1-5-10752 15,-2 1-2144-15</inkml:trace>
  <inkml:trace contextRef="#ctx0" brushRef="#br0" timeOffset="50453.08">24139 13381 34383 0,'0'0'1520'0,"7"-4"320"0,1-2-1472 16,2 2-368-16,3 2 0 0,2 2 0 0,0 2 384 16,2 2 16-16,-2 4 0 0,0-2 0 0,1 3 0 0,-4 1 0 15,-2 3 0-15,-2 3 0 0,-4 3 32 0,0 3 0 16,-4 3 0-16,-4 1 0 0,1-1 64 0,-3 5 16 15,-4 1 0-15,-2 2 0 0,-2-3-128 0,-2 1 0 16,-3 1-16-16,-2 0 0 0,1-3-80 0,-8 13-16 16,3-6 0-16,2-7 0 0,5-2-80 0,3-5 0 15,3 5-16-15,3-5 0 0,7-2-176 0,2-2 160 16,5 1-160-16,3 1 160 0,3-2-160 0,1-5 160 16,2-2-160-16,3 5 160 0,4-3-160 0,3 3 0 15,1-5 0-15,3-1 0 0,0 1-144 0,3-6-112 16,0 0-32-16,1-3 0 15,-1 1-2288-15,-1-7-464 0,-1-1-96 0</inkml:trace>
  <inkml:trace contextRef="#ctx0" brushRef="#br0" timeOffset="51319.21">26434 12164 18431 0,'0'0'1632'0,"4"-8"-1312"16,-4 8-320-16,4-6 0 0,-2-1 848 0,-2 7 112 15,0 0 0-15,0 0 16 0,-6-7 256 0,-2 3 48 16,-2 0 16-16,-2 4 0 0,-5 0-464 0,-5-1-112 0,-5-1-16 0,-3 2 0 16,-4 3 16-16,-18-2 0 0,0 0 0 0,1-1 0 15,1 2-144-15,6 0-48 0,-1 5 0 0,3-2 0 16,-3-1-144-16,0 1-48 0,1 0 0 0,-5-1 0 16,1 1-96-16,2 2-32 0,4-2 0 0,5-1 0 0,4 6-80 15,4-2-128-15,4 2 176 0,6-2-176 0,5 2 128 16,4-4-128-16,2 1 0 0,5 2 0 15,3-1 0-15,3 3 0 0,-3-11 0 0,8 16 0 0,4 1 0 16,2 2 0-16,3 0 0 0,2 5 0 0,4 4 0 16,0 1 0-16,-1 9-128 0,3-1 128 0,-5 1 0 0,0 3 0 15,-3 7 0-15,-4-1 0 0,-2 2 0 16,-2 1 0-16,-2 1 0 0,-3 5 0 0,-2 3 0 0,-2 4 0 16,-2-2 0-16,0 5 0 0,-2 0 0 0,-1 2-144 15,-1 0 144-15,-2 2 0 0,-4 1 0 0,1-1 0 16,-4 2 0-16,1-5 0 0,0-2 0 0,1-2 0 15,0-6 0-15,2 1 0 0,2-5 0 0,-1-3 144 16,2 0-144-16,1-5 0 0,0 1 128 0,3-4-128 16,-1 0 0-16,3-6 0 0,1-2 0 0,2-7 0 15,1 1 0-15,3-5 0 0,3-4 0 0,2-1 0 0,2-1 0 0,3-5 0 16,3-3 0-16,3-1 0 16,5-4 0-16,2-2 0 0,1 1 128 0,1-2-128 15,1-1 192-15,-1-2-192 0,0 0 0 0,-2 0 0 16,0-1 0-16,0-1 0 15,-2-3-240-15,0 2-144 0,-1-3-48 0,-1 0-15296 0</inkml:trace>
  <inkml:trace contextRef="#ctx0" brushRef="#br0" timeOffset="51615.35">26499 12969 28559 0,'-10'-1'2544'0,"0"-3"-2032"16,0-1-512-16,10 5 0 0,-7-6 128 0,7 6-128 15,0 0 0-15,0 0 144 0,9-8 640 0,4 2 128 16,5 2 32-16,5 2 0 0,3 0-368 0,6-2-64 15,4-1 0-15,-7 2-16 0,6 0-208 0,5 0-32 16,-1 0-16-16,1-4 0 0,-3 1-240 0,-3 1 0 16,-2-3 0-16,-3 3 0 15,-5-4-1792-15,-1 0-448 0,-3 0-80 0</inkml:trace>
  <inkml:trace contextRef="#ctx0" brushRef="#br0" timeOffset="51958.92">27863 11937 30399 0,'-2'-5'2704'0,"0"-4"-2160"0,1 2-544 0,0 0 0 0,-1 0 432 0,2 7-32 16,0 0 0-16,0 0 0 16,0 0-128-16,0 0-16 0,-3 7-16 0,-1 3 0 0,1 7-16 0,-2 3 0 15,0 4 0-15,0 2 0 0,0 7 48 0,1 4 16 16,0 2 0-16,0 4 0 0,1 1-80 0,-1 4-16 16,-1-1 0-16,0 3 0 0,1-1-192 0,-1-3 176 15,-2 1-176-15,2-5 160 0,0-3-160 0,0-2 128 16,-1-3-128-16,1-2 128 15,1-1-1968-15,-1-1-400 16,-2-4-64-16</inkml:trace>
  <inkml:trace contextRef="#ctx0" brushRef="#br0" timeOffset="52498.14">26905 13768 23951 0,'0'0'2128'0,"-12"-7"-1696"0,2 1-432 0,5-3 0 0,2-1 448 0,3-3 16 16,3 3 0-16,5-3 0 0,2-1 592 0,6 2 112 15,3 0 32-15,4 1 0 0,4 4-624 0,3 1-128 16,5 3-32-16,3 1 0 0,1 1-96 0,2 3-32 16,3 3 0-16,-5 3 0 0,-6-3-32 0,-3 5-16 15,-4 0 0-15,-7 3 0 0,-7 2-240 0,-4 1 0 16,-6 1 128-16,-4 1-128 0,-7 1 176 0,-2 1-16 15,-5 1 0-15,-1 2 0 0,-3 3 48 0,0-1 16 16,-1-3 0-16,0 1 0 0,3-4-80 16,6 0-16-16,4-3 0 0,6 0 0 0,5 2-128 0,8-4 160 15,5 0-160-15,4 0 160 0,5 2 112 0,1 2 32 16,3-1 0-16,1-2 0 0,-2-2-304 0,1 3 0 16,-2 3 0-16,-6 3 0 0,-4-2 0 0,-5 2 0 15,0 2 0-15,-10 1 0 0,-4-3 128 0,-4-2-128 16,-3 2 192-16,-7 0-192 0,-5 1 592 0,-5-3 16 15,-3-1 0-15,-4 0 0 0,-4-1-112 0,-5-2-32 16,-2-2 0-16,1-5 0 0,-1-6-320 0,5-6-144 0,3-3 128 16,6-7-128-1,3-2-2128-15,5-7-512 0,5-4-112 0</inkml:trace>
  <inkml:trace contextRef="#ctx0" brushRef="#br0" timeOffset="53041.58">28403 11597 33167 0,'-2'-16'2944'0,"2"-1"-2352"16,4-2-464-16,2 3-128 0,3 5 528 0,2 1 96 0,2 2 16 15,1 0 0-15,1 2-640 0,3 4-160 16,1 0-16-16,3 2 0 0,-1-2 176 0,5-2-160 0,-3 8 160 0,2 0-160 16,2-1 160-16,-2 4 0 15,-1 0 0-15,-2 3 0 0,-1 6 0 0,0 3-160 0,-2 5 160 0,-3-1 0 16,-3 2-144-16,-3 6 144 15,-1 4 0-15,-4 5-144 0,-5 5 144 0,-2 5 0 0,-3 6 0 16,-3 4 0-16,-2 8 0 0,-2 4 0 16,0 1 0-16,0 9 0 0,0-1 0 0,1 4 0 0,6 3 0 0,1 1 0 15,4 0 0-15,4 0 0 0,4 0 0 0,3 1 0 16,3-4 128-16,3-2-128 0,1-1 128 0,-1 1-128 16,-3-4 128-16,-1 0-128 0,-4-4 128 0,-3-2-128 15,-3-3 0-15,-3 0 128 0,-3-1-128 0,-2-5 0 16,-2-3 320-16,-3 3-16 0,-4-5 0 0,-3 0 0 15,-2-4 16-15,-1-3 0 0,-1-1 0 0,-2-4 0 0,-2 1 128 16,6-18 48-16,-3 1 0 0,-2 0 0 16,-1 1-48-16,-3 0-16 0,0-4 0 0,-3-1 0 0,0 2-128 15,-4-6-32-15,0-3 0 0,-4-2 0 0,0-3-144 16,1-4-128-16,0-4 192 0,-9-3-192 16,11-5-384-16,11-8-176 15,3-6-32-15,6-5-16 0,3-4-2816 0,4-7-560 0</inkml:trace>
  <inkml:trace contextRef="#ctx0" brushRef="#br0" timeOffset="53541.41">29355 12948 22111 0,'0'0'1968'0,"0"0"-1584"0,0 0-384 0,-1 10 0 15,1-10 1248-15,5 10 160 0,4-1 48 0,4 0 0 16,2-5-240-16,5 0-64 0,6-3 0 0,2-2 0 0,1-3-80 0,3 0-32 16,2-4 0-16,3-1 0 0,0-1-400 0,1 0-64 15,-1-3-32-15,-3 3 0 0,-2-4-224 0,-4-1-32 16,-4-2-16-16,-5 1 0 0,-6-1 48 0,-7 0 0 16,-6 0 0-16,-6 1 0 0,-7-2 192 0,-5 5 32 15,-3 3 16-15,-9 9 0 0,-1 1-368 0,-5 6-192 16,-3 7 192-16,-3 6-192 0,-3 4 0 0,1 5 0 15,-2 5 0-15,1 5 0 0,-3 5 128 0,5 3-128 16,6 2 0-16,5-2 0 0,7 3 0 0,5-2 0 16,4-1 0-16,7-1 0 0,7-7 0 0,6-1 0 15,5-3 0-15,6-5 0 0,4-1 0 0,8-4 0 16,4-3 0-16,8-5 0 0,0-3 0 0,0-9-304 16,1-8 64-16,-1-5 16 15,1-6-3040-15,-1-6-624 0,14-14-112 0,-9-3-32 0</inkml:trace>
  <inkml:trace contextRef="#ctx0" brushRef="#br0" timeOffset="54070.93">30123 11733 12895 0,'0'0'1152'0,"0"0"-928"15,-9 5-224-15,9-5 0 0,0 0 2032 0,0 0 352 16,0 0 80-16,0 0 16 0,0 0-304 0,0 0-64 16,13-2-16-16,2 1 0 0,4-3-848 0,5-2-160 15,2-2-48-15,4 2 0 0,6-3-464 0,1 3-80 16,5-3-32-16,1 3 0 0,1-2-208 0,0 3-32 0,-4 1-16 16,-4 0 0-16,-6-1-208 0,-2 3 144 0,-2-2-144 0,-5 2 128 15,-4 1-416-15,-4 0-96 0,-3-2 0 0,-10 3-16 16,0 0-2480-1,0 0-512-15,0 0-80 0,0 0-32 0</inkml:trace>
  <inkml:trace contextRef="#ctx0" brushRef="#br0" timeOffset="54523.16">31061 11139 23263 0,'0'0'1024'0,"0"0"224"0,0 0-992 0,0 0-256 16,0 0 0-16,0 0 0 0,0 0 320 0,13-4 32 15,-4 2 0-15,2 0 0 0,2 2 512 0,1 0 96 16,0-1 32-16,1 1 0 0,2 0-192 0,2 3-32 15,1 1-16-15,-3 2 0 0,0-1-304 0,0 6-64 16,-3 0-16-16,-1 4 0 0,-3-1-240 0,-4 2-128 16,-3 2 160-16,-3 1-160 0,-3 2 160 0,-4 1-160 15,-5 4 160-15,-1-1-160 0,-3 4 320 0,-2-1-16 16,-1 4-16-16,-1-1 0 0,-2-3 32 0,2 0 16 0,-2 1 0 0,4-5 0 16,9-10-16-16,-1-1-16 0,0 2 0 0,1 0 0 15,2 0-48-15,0 2 0 0,3-3 0 16,3-1 0-16,1-1 32 0,4 1 0 0,2-3 0 15,3-1 0-15,3-1 16 0,3-1 0 0,1-3 0 0,3 1 0 16,18 2-112-16,-4-5-32 0,-2-1 0 0,-3-1 0 16,0 0-160-16,-1 0 0 0,-2-1 0 0,-2-1 128 0,-2-3-272 15,-2 0-64-15,-2-1-16 0,-2-1 0 16,1 0-1776 0,-5 2-368-16,-1-5-64 0,-2 3-12448 0</inkml:trace>
  <inkml:trace contextRef="#ctx0" brushRef="#br0" timeOffset="54870.05">31965 10946 22111 0,'0'0'1968'0,"0"0"-1584"16,0 0-384-16,0 0 0 0,-10 2 448 0,0 2 16 15,-1 1 0-15,1 5 0 0,0 6 256 0,-3 1 48 16,2 3 16-16,-4 4 0 0,-1 4-176 0,0 1-32 16,-1 4-16-16,2 4 0 0,-1 2-48 0,3 1-16 15,-2 0 0-15,3 1 0 0,3 0-160 0,6-3-16 0,-3-1-16 0,6-3 0 16,6-1 16-16,-1-2 0 0,2-2 0 0,5-4 0 15,4-2-48-15,2-3 0 0,0-1 0 0,0-2 0 16,2-6-48-16,-1 1-16 0,0-1 0 0,-6-7 0 16,1-4-1136-1,-4-1-224-15,-1-2-64 0</inkml:trace>
  <inkml:trace contextRef="#ctx0" brushRef="#br0" timeOffset="55004.62">31627 11431 25791 0,'5'-5'2304'0,"4"-5"-1856"15,4 5-448-15,1-3 0 0,3 2 1344 0,5 1 192 16,5-1 16-16,6 2 16 0,5 0-1200 0,8 1-240 16,4-3-128-16,-9 4 128 0,6-4-128 0,4 3 128 15,1-5-128-15</inkml:trace>
  <inkml:trace contextRef="#ctx0" brushRef="#br0" timeOffset="64130.49">5847 4930 8287 0,'0'0'736'0,"0"0"-592"0,0 0-144 0,0 0 0 15,-5-6 1120-15,1-3 192 0,2 4 32 0,-2-1 16 0,1 1-240 16,0-1-48-16,0 1-16 0,-2 2 0 15,5 3-160-15,-3-6-16 0,0 1-16 0,3 5 0 16,-4-4-48-16,1-1-16 0,3 5 0 0,0 0 0 0,-2-8-64 0,-1 3-16 16,3 5 0-16,-2-3 0 0,2 3-16 0,0 0-16 15,-3-8 0-15,1 3 0 0,2 5-32 0,0 0 0 16,-3-5 0-16,3 5 0 0,0-8-80 0,0 8 0 16,-3-6-16-16,3 6 0 0,-1-7-112 0,0 0 0 15,-2 0-16-15,3 7 0 0,0 0-112 0,0 0-32 16,0-7 0-16,0 7 0 0,0 0-16 0,0 0 0 15,0 0 0-15,0 0 0 0,0 0-48 0,0 0-16 16,0 0 0-16,0 0 0 0,0-7 0 0,0 7 0 16,0 0 0-16,0 0 0 0,0 0-80 0,0 0 0 15,0 0-128-15,0 0 192 0,0 0 16 0,0 0 0 16,3-5 0-16,-3 5 0 0,0 0-208 0,0 0 176 16,0 0-176-16,0 0 160 0,0 0-32 0,0 0-128 15,0 0 192-15,0 0-64 0,0 0-128 0,0 0 160 16,0 0-160-16,0 0 160 0,0 0-160 0,0 0 0 15,0 0 144-15,0 0-144 0,0 0 144 0,8 4-144 16,-2-1 192-16,-1 2-192 0,-5-5 160 0,6 7-160 16,-1-2 128-16,2 4-128 0,-1-2 144 0,0-1-144 15,0 3 160-15,-1-1-160 0,0 2 144 0,1-1-144 0,-2 2 128 0,1 1-128 16,1-2 144-16,1 2-144 0,-1-1 160 0,2 0-160 16,-5 2 176-16,4-3-176 0,0 3 192 0,-1 2-192 15,-3-1 176-15,2 0-176 0,1 0 160 0,0-1-160 16,-1 1 176-16,0-3-176 0,1 3 192 0,1 0-192 15,-1 0 160-15,2-3-160 0,-1 3 128 0,1 0-128 0,0 0 144 16,1-2-144-16,-2 0 160 0,2 2-160 0,-1-3 144 16,1 0-144-16,-2 0 128 0,0 0-128 0,0 1 144 0,0 2-144 15,0-5 160-15,0 4-160 16,-1-2 160-16,0 1-160 0,1 1 160 0,1-5-160 16,-2 1 160-16,1 0-160 0,1 1 160 0,-1 3-160 0,1-5 144 15,-3 3-144-15,2-1 128 0,-1 1-128 0,0 0 128 0,1-2-128 16,-2 1 128-16,0-1-128 0,-1 2 128 0,-1-2-128 15,2 3 0-15,-1-3 128 0,1 1-128 0,-1 1 0 16,1-3 144-16,-1 3-144 0,1-1 0 0,0 3 128 16,-1-1-128-16,0-2 0 0,1 2 0 0,0-1 128 15,-2 0-128-15,2 2 0 0,-2-2 0 0,1 2 0 16,0 1 0-16,1-3 128 0,-1-2-128 0,1 3 0 16,0-5 0-16,3 5 128 0,-2-3-128 0,1 2 0 15,-1-2 0-15,0 1 128 0,2 2-128 0,-1-3 0 16,2 1 0-16,0 0 0 0,-1 0 0 0,0-1 0 15,-1 1 0-15,3-2 128 0,0 2-128 0,-2-4 0 16,0 3 0-16,1-3 128 0,0 3-128 0,-1-2 0 0,-1-1 0 0,-1 2 128 16,2-3 0-16,1 2 0 0,-4 1 0 0,2-3 0 15,1 3-128-15,0-2 0 0,-1-1 0 16,2 3 128-16,0-3-128 0,1 0 0 0,0 3 0 16,1-3 0-16,-3 1 0 0,1 2 0 0,0-3 0 0,0 0 0 15,1 0 0-15,-1-1 0 0,-9-4 0 16,8 4 0-16,-2-1 0 0,-6-3 0 0,7 4 0 0,-7-4 128 15,0 0-128-15,0 0 0 0,0 0 128 0,0 0-128 16,0 0 0-16,0 0 0 0,0 0 0 0,0 0 128 16,0 0-336-16,2-6-64 0,-2 1-16 0,-4-5 0 15,-2 3-2016-15,-2 0-416 0,-1 2-80 0,1-1-14528 16</inkml:trace>
  <inkml:trace contextRef="#ctx0" brushRef="#br0" timeOffset="64613.59">6287 6080 5519 0,'0'0'496'0,"0"0"-496"15,0 0 0-15,0 0 0 0,0 0 3152 0,0 0 544 16,-5 0 96-16,5 0 32 0,0 0-1968 0,0 0-384 0,0 0-64 0,0 0-32 16,0 0-240-16,0 0-48 0,0 7-16 0,0-7 0 15,0 0-192-15,4 7-48 0,1 1 0 0,0-4 0 16,0 1-160-16,3 2-32 0,-2-2-16 0,2 3 0 16,-1 0-64-16,2-3-16 0,1 2 0 0,0 0 0 15,-1-3-16-15,3 3 0 0,0 0 0 0,1-2 0 16,0 1-32-16,0 0-16 0,-2-1 0 0,0 3 0 15,1-4-80-15,-1-2-16 0,1 2 0 0,1 0 0 16,-2 0 0-16,2-3-16 0,-1 0 0 0,-1-1 0 16,1-1-16-16,0 0 0 0,-2-3 0 0,4-1 0 15,-3 0 16-15,-1-4 0 0,-2 0 0 0,1-5 0 0,-3-1 0 0,5-3 0 16,-1-2 0-16,-4-1 0 0,0-3-48 0,-1-3 0 16,-1 3 0-16,-1-2 0 0,-1 2-16 0,0-3-16 15,-1 3 0-15,-1 3 0 0,0 5-96 0,-1 1-32 16,-1-1 0-16,1 4 0 0,-1-2-160 0,-2 0 0 15,-1 2 0-15,0 3 128 0,0-1-128 0,1 4 0 16,-4 1 0-16,3-2 0 16,0 2-1024-16,5 5-96 0,-9-5-16 0,1 1 0 15,1 1-2048-15,-1 0-400 0</inkml:trace>
  <inkml:trace contextRef="#ctx0" brushRef="#br0" timeOffset="65581.86">5087 5240 5519 0,'-5'-13'496'0,"5"13"-496"0,-1-10 0 0,-1 3 0 15,1-4 1520-15,1 4 208 0,0-3 32 0,1 2 16 16,1-1-592-16,-2 0-112 0,0-1-32 0,2 2 0 16,-2 8-32-16,4-10-16 0,-4 10 0 0,4-7 0 15,-2-2-160-15,-2 9-16 0,0 0-16 0,0 0 0 16,3-8-64-16,-3 8-16 0,2-6 0 0,-2 6 0 15,0 0 48-15,0 0 16 0,0 0 0 0,0 0 0 0,0 0 0 16,0 0 0-16,0 0 0 0,0 0 0 0,0 0-240 16,0 0-48-16,0 0-16 0,0 0 0 0,0 0-112 0,0 0-32 15,0 0 0-15,12 5 0 0,-4 0-16 0,-1 5 0 16,1 0 0-16,-2 3 0 0,2 1 48 0,1 0 0 16,1-1 0-16,1 4 0 0,2 2-32 15,1 3 0-15,-1 1 0 0,1-4 0 0,1 1-32 0,0-1-16 16,0 2 0-16,3 3 0 0,0 0 32 0,0 4 16 15,0-3 0-15,-2 6 0 0,-2-1-16 0,0 3-16 16,0 0 0-16,0 2 0 0,-1 0-80 0,1 1-16 16,-2-2 0-16,2 2 0 0,-1-3-48 0,-3 0-16 15,2-3 0-15,-2 2 0 0,3 1-16 0,-3 2 0 16,-1-2 0-16,-2 0 0 0,1 1 32 0,-2-1 0 16,-1-1 0-16,2 1 0 0,-1-3 32 0,2 0 0 15,1-1 0-15,-3-7 0 0,-1-3-48 0,1 1 0 16,0 2 0-16,0-2 0 0,2-1 0 0,-2-1 0 15,0 0 0-15,1-2 0 0,-2-2 16 0,0 0 0 16,0 0 0-16,1 1 0 0,-1-5-16 0,0 1 0 0,0 0 0 16,1-5 0-16,-6-6 0 0,0 0 0 0,3 7 0 15,-3-7 0-15,0 0-144 0,0 0 192 0,0 0-192 0,0 0 192 16,0 0-64-16,0 0-128 0,0 0 192 16,0 0-64-16,0 0-128 0,0 0 0 0,0 0 0 0,0 0 128 15,-2-7-128-15,-1 4-192 0,-1-6 32 16,-2 0 16-16,0-1-1008 15,-1 3-208-15,0-2-48 0,0 2 0 0,2-6-992 16,-1 4-208-16,-2-2-32 0,-1 3-13040 0</inkml:trace>
  <inkml:trace contextRef="#ctx0" brushRef="#br0" timeOffset="66300.05">5341 6174 11967 0,'-10'-7'1072'0,"1"0"-864"16,9 7-208-16,-9-11 0 0,-2-1 1664 0,2 1 304 15,4 2 48-15,1-1 16 0,-1-2-432 0,1 2-96 16,0-1-16-16,4 11 0 0,-1-9-224 0,1 9-48 16,0 0-16-16,0 0 0 0,1-12-176 0,-1 12-48 15,-1-8 0-15,1 8 0 0,0 0-208 0,0 0-64 16,0 0 0-16,0 0 0 0,0 0-128 0,0 0-48 15,0 0 0-15,0 0 0 0,0 0-80 0,9 2-32 16,-1 3 0-16,-1 5 0 0,1-3-96 0,-2 2-32 0,2 2 0 0,-2 3 0 16,-3-1-16-16,3-1 0 15,4 2 0-15,-1 4 0 0,-1 1-16 0,1 0 0 16,1 0 0-16,0 4 0 0,-2 1-48 0,-1-6-16 0,2 3 0 16,0-1 0-16,1 0-64 0,0 3 0 0,3 1-128 0,-1 2 192 15,0 2-64-15,1-2 0 0,1 4-128 16,0 0 192-16,-1-2-192 0,1 0 144 0,-2-3-144 15,1 3 128-15,0-3-128 0,-1 1 160 0,2-4-160 0,0 0 160 16,-2-2-32-16,1 0-128 0,1-3 192 0,-3-2-64 16,0 0 0-16,1 0 0 0,-2 1 0 0,2-5 0 15,-4 1 0-15,1-2-128 0,0-3 192 16,0 1-64-16,0 1 0 0,-3-1-128 0,1-2 192 0,-2-1-64 0,0 0-128 0,-5-5 192 16,0 0-192-16,0 0 192 0,5 6-64 0,-5-6 0 15,0 0 0-15,0 0 0 0,0 0 0 0,0 0 0 16,0 0 0-16,0 0 0 0,0 0 0 0,0 0-128 15,0 0 192-15,0 0-64 0,0 0-128 0,0 0 192 16,0 0-192-16,0 0 192 0,0 0-192 0,0 0 192 16,0 0-192-16,0 0 192 0,0 0-192 0,5-6 192 15,0 1-192-15,0 0 192 0,0-4-64 0,2 3-128 16,-2-6 192-16,0 2-64 0,0-4 0 0,1 1 0 16,1-1 0-16,0-1 0 0,2-5 0 0,1-1-128 15,0 1 192-15,1 0-64 0,-1 1 0 0,1 0-128 16,1-4 192-16,-1-1-64 0,1-1 16 0,3-1 0 15,-1 0 0-15,1 3 0 0,-1-1-16 0,0 4-128 16,-1 0 192-16,2 2-64 0,-5 3-128 0,0 3 0 16,-1 1 144-16,-1 1-144 0,-2 2 0 0,-1 2 128 15,-5 6-128-15,0 0 0 0,0 0 0 0,0 0 0 16,0 0 0-16,0 0 128 0,0 0-128 0,-7 6 0 16,-3 5 0-16,-7 2-128 15,-1-1-1024-15,2 0-192 0,2-2-32 0,1 3-16 16,2-1-2288-16,0-5-464 0</inkml:trace>
  <inkml:trace contextRef="#ctx0" brushRef="#br0" timeOffset="70505.56">10160 19939 7359 0,'0'0'320'0,"0"0"80"0,0 0-400 0,0 0 0 16,0 0 0-16,0 0 0 0,0 0 2544 0,0 0 416 0,0 0 96 15,0 0 16-15,0 0-1440 0,0 0-288 0,0 0-48 16,8 2-16-16,-1 1-128 0,-7-3-48 0,0 0 0 0,0 0 0 16,0 0-128-16,0 0-16 0,5 1-16 0,-5-1 0 15,0 0-112-15,0 0-32 0,0 0 0 0,8-3 0 16,-8 3-32-16,0 0-16 0,0 0 0 0,5-5 0 15,-1-4-128-15,-3 3-32 0,2-3 0 0,-3 0 0 0,-3 0-16 0,3 1 0 16,-2-5 0-16,-1 1 0 0,-1 0-80 0,1-4-32 16,-3 2 0-16,1-2 0 0,0-2-64 15,-2-1-16-15,-1-3 0 0,-2 1 0 0,0-5-16 0,0 1-16 16,-1-2 0-16,2 2 0 0,-2 1-64 0,-2-3-16 16,1 2 0-16,0-2 0 0,-1 3-16 0,-1-4-16 15,-1 2 0-15,-1-2 0 0,-1 3-16 0,-1 2 0 16,1-2 0-16,-1 3 0 0,0 2-48 0,0 1-16 15,2-2 0-15,0 4 0 0,0 0-16 0,2 2 0 16,0 0 0-16,0 1 0 0,2 3-16 0,0-1-128 16,2 2 192-16,-1 1-64 0,0 0-128 0,1 2 160 15,-2 2-160-15,5-1 160 0,-5 1-160 0,3 1 160 16,1 3-160-16,-1-2 160 0,0 1-160 0,2-1 0 16,1 2 0-16,1 1 0 0,0 0 0 0,5 0 0 15,0 0 0-15,0 0 0 0,-5 4 0 0,5-4 0 0,-7 2-144 0,7-2 144 16,0 0-160-16,0 0 32 0,-5 4 0 0,5-4 0 31,0 0-256-31,-5 4-32 0,0 0-16 0,5-4 0 16,0 0-352-16,0 0-80 0,-5 5-16 0,5-5 0 15,-8 1-1152-15,8-1-224 0,0 0-48 0,0 0-16 16,0 0-352-16,0 0-64 0,0-6-16 0,0 6-10256 0</inkml:trace>
  <inkml:trace contextRef="#ctx0" brushRef="#br0" timeOffset="71019.89">9556 19299 6447 0,'0'0'576'0,"0"0"-576"16,0 0 0-16,0 0 0 0,0 0 2352 0,0 0 352 15,0 0 80-15,0 0 16 0,0 0-976 0,0 0-192 16,0 0-32-16,0 0-16 0,-5 10-208 0,5-10-32 15,-4 7-16-15,4-7 0 0,0 0-224 0,0 0-32 16,0 0-16-16,0 0 0 0,0 0-160 0,-6 1-48 16,6-1 0-16,-6-2 0 0,-1-1-112 0,2-3-32 15,0-2 0-15,1 2 0 0,-1-6-16 0,1 1-16 16,-1-2 0-16,0-1 0 0,0-1-96 0,0 0 0 16,0-2-16-16,0 2 0 0,-1-3-160 0,1 2-16 0,-1-2-16 0,1 2 0 15,2 0-112-15,-4 1 0 16,3-1-16-16,2 1 0 0,1-1-16 0,-3 2 0 0,1 1 0 15,3-1 0-15,0-1 32 0,0 2 0 16,0 2 0-16,3-2 0 0,-1 3-64 0,0 1 0 16,-1 0 0-16,1 1 0 0,1 1 0 0,-1-1-16 15,4 4 0-15,-6 4 0 0,2-6-32 0,-2 6 0 16,5-5 0-16,-5 5 0 0,7-3 0 0,-7 3 0 0,8 0 0 0,1 3 0 16,0-2-16-16,1 4-128 0,3-1 192 15,0 0-64-15,1 2 0 0,2 3 0 0,0-1 0 16,1 2 0-16,-1 3 32 0,1-3 0 0,10 1 0 0,0-1 0 15,-7 2-32-15,2-1 0 0,-2-2 0 0,0 3 0 16,2-5-128-16,-3 3 192 0,1-2-192 0,0 2 192 16,-1-4-192-16,-4 3 0 0,0-4 0 0,-1 1 0 15,-1 0 0-15,-2-2 0 0,-2-2 0 0,-1 1 0 16,-8-3-1216-16,0 0-256 0,7-4-64 16,-2-1-12160-16,-1-5-2432 0</inkml:trace>
  <inkml:trace contextRef="#ctx0" brushRef="#br0" timeOffset="71898.86">11159 19646 15087 0,'0'0'656'0,"3"8"160"0,-3-8-656 0,1 6-160 15,2 3 0-15,-3-2 0 0,0-1 768 0,1 2 128 16,0-3 32-16,-1-5 0 0,1 9 352 0,1-4 64 15,-2-5 0-15,0 6 16 0,0-6-144 0,0 0-16 16,0 0-16-16,0 0 0 0,0 0-32 0,0 0-16 16,0 0 0-16,0 0 0 0,0 0-208 0,0 0-32 15,0 0-16-15,0 0 0 0,-5-5-64 0,-1-3-16 0,0-3 0 0,1-2 0 16,0-1-16-16,0 0 0 16,-1-2 0-16,-1-1 0 0,2-2-160 0,0 0-48 0,-1 0 0 15,1-3 0-15,-2 1-96 0,1 0-32 0,2 1 0 0,-1-3 0 16,-1-4-128-16,-1 3-48 0,0-5 0 0,-1 2 0 15,-2-3-16-15,0-1 0 0,-2 1 0 16,-1-4 0-16,-1-3 112 0,2 1 16 0,-1 2 0 0,0-1 0 16,-1 1-256-16,3 2-128 0,-4 1 160 0,3 1-160 15,1 0 0-15,2-1 128 0,0 5-128 0,3-1 0 16,-2 3 464-16,3 1 48 0,-3-4 16 0,2 4 0 0,2-2-528 16,-1 1 0-16,3 1 0 0,-1-3 0 0,-1 4 128 0,4 1-128 15,-4 0 0-15,3 2 0 0,0 1 128 0,0 3-128 16,-1-2 0-16,1 4 0 0,1 2-128 15,0-1-96-15,-1 3-16 0,1 2 0 0,0 7 240 0,0 0 0 16,0 0 0-16,0 0 0 0,0 0 0 0,0 0 0 16,0 0-128-16,0 0 128 0,0 0-256 0,0 0-16 15,0 0 0-15,0 0 0 16,-4 4-560-16,-1-1-96 0,1 3-32 0,0-3 0 16,-2 0-2064-16,1-1-432 0,-2 1-64 0</inkml:trace>
  <inkml:trace contextRef="#ctx0" brushRef="#br0" timeOffset="72450.48">10647 18641 14735 0,'0'0'1312'0,"0"0"-1056"0,-5 9-256 0,1-3 0 15,0 3 512-15,2-3 64 0,-1 2 0 0,1 1 0 16,-1-4 688-16,3-5 144 0,-2 9 16 0,0-4 16 16,2-5-176-16,-1 6-48 0,1-6 0 0,0 0 0 15,0 0-64-15,0 0-32 0,-4 8 0 0,4-8 0 16,0 0-176-16,0 0-48 0,0 0 0 0,0 0 0 0,0 0-64 0,-4-8-32 16,1 2 0-16,0-5 0 0,2 0 48 0,-1-3 16 15,2 0 0-15,0-1 0 0,0-3-416 0,2 1-64 16,-1-2-32-16,3-2 0 15,0 0 272-15,1-1 48 0,2-3 16 0,1 0 0 16,1-4-448-16,-2 2-96 0,2-2-16 0,2 3 0 0,-1-5 128 0,-1 3 0 16,1 1 16-16,1-1 0 0,2 3-64 0,-2 1-16 15,1-3 0-15,-1 6 0 0,-2 0 64 0,1 2 16 16,-1 3 0-16,0 2 0 0,-1 1-32 16,-1 4-16-16,-2 0 0 0,2 4 0 0,-1 0-16 0,-6 5 0 15,7-5 0-15,-7 5 0 0,8-1-16 0,3 2 0 16,-1 3 0-16,0-1 0 0,0 1 32 0,2 6 0 15,2 1 0-15,-2 3 0 0,1 2-16 0,0 3 0 16,3 5 0-16,-1 3 0 0,3-3-16 0,-3 4-16 16,1-1 0-16,-1 3 0 0,-2-2-16 0,-1 2 0 15,1 0 0-15,0-3 0 0,0-1-16 0,1-1 0 0,-2 0 0 16,1-3 0-16,1-3-144 0,-1-1 128 16,-1-2-128-16,-3 1 128 0,1-6-128 0,1 0 0 15,-1-3 0-15,-1 0 0 0,-2-6 0 0,1-1 0 0,-2-2 0 16,3-1-176-1,-2-6-720-15,-5 0-160 0,2-4-32 0,-2 0 0 0,0-4-1824 16,-4-2-368-16</inkml:trace>
  <inkml:trace contextRef="#ctx0" brushRef="#br0" timeOffset="78508.75">25555 10324 1839 0,'0'0'160'0,"-9"2"-160"16,9-2 0-16,0 0 0 0,-9 0 2240 0,9 0 432 16,0 0 80-16,-9 2 0 0,9-2-1248 0,-9 3-256 15,9-3-48-15,-11 5-16 0,-1 0-176 0,2-1-48 0,0 1 0 0,0 2 0 16,-2 0 112-16,2 3 16 0,0-5 0 16,1 0 0-16,1 0 0 0,8-5 0 0,0 0 0 0,0 0 0 15,0 0-160-15,0 0-32 0,0 0 0 0,0 0 0 16,0 0-16-16,0 0-16 0,16-4 0 0,3 0 0 15,4-1-80-15,3 2-16 0,5-6 0 0,3 4 0 16,3-4-240-16,0 4-48 0,-2 1-16 0,2-1 0 16,0-3-192-16,0 3-32 0,0 0-16 0,1-1 0 15,-2 2-224-15,0 1 176 0,1 1-176 0,0 0 160 16,0 2-32-16,-1 2-128 0,-3-2 192 0,-3 1-64 16,-3 0 0-16,-5-1 0 0,-5 0 0 0,-3 0 0 15,-14 0-128-15,0 0 160 0,0 0-160 0,0 0 160 16,0 0-32-16,0 0 0 0,-12 4 0 0,-9 0 0 15,-7 0 32-15,-3-2 0 0,-5 1 0 0,-1-1 0 16,-2 0-160-16,-2-1 192 0,0 1-192 0,1 0 192 0,-1-1-16 0,3 1 0 16,0-2 0-16,-3 0 0 0,-1 0 0 15,0 2 0-15,-1-1 0 0,6-1 0 0,1 1-176 0,7 2 192 16,5 1-192-16,4-1 192 0,6 3-192 0,4-3 192 16,10-3-192-16,0 0 192 0,0 0-192 0,0 0 0 15,0 0 0-15,16 2 0 0,6-2 192 0,6 0 16 16,5-3 0-16,5-1 0 0,4-1-80 0,1 1-128 15,-1 1 176-15,1-5-176 0,2 0 144 0,2 1-144 16,1-5 0-16,3 2 144 0,0 4-144 0,2 1 192 16,2-3-192-16,-3 2 192 0,-3 2-192 0,-5-1 0 15,-1 1 0-15,-6 1 0 0,-8 2 0 0,-6 0 128 16,-8 1-128-16,-5 0 0 0,-10 0 144 0,0 0-144 0,-9 5 160 0,-7 3-160 16,-10-3 128-16,-5 2-128 0,-6 3 0 15,-10-3 144-15,-10 2-144 0,-1-3 0 16,2 2 144-16,0-2-144 0,2-2 0 0,0 1 144 0,2 1-144 0,3-3 0 15,2-1 176-15,-2 2-176 0,-1-1 160 0,4 1-160 16,4-2 176-16,6 1-176 0,7-2 192 0,6 0-192 16,5 0 128-16,7-1-128 0,11 0 0 0,0 0 0 15,0 0 0-15,0 0 160 0,18-1-160 0,6-1 128 16,5-2-128-16,12-3 192 0,5 2-192 0,1 2 192 16,-2-5-192-16,5 0 0 0,2 1 0 0,1-4 0 15,0 4 0-15,4-3 0 0,4 3 128 0,0-2-128 16,1 4 0-16,-5 2 0 0,-1-3 0 0,-6 4 0 15,-8 1 0-15,-11 2 0 0,-8 0 0 0,-9 2 0 16,-14-3 0-16,0 0 0 0,0 0 0 0,-17 9 0 0,-9 2 0 16,-6-2 0-16,-7 1 0 0,-8-2 0 0,-6 1 0 0,-5-3 0 15,-1 0 0-15,-2 2 0 0,0-3 0 0,3 1 0 16,0 2 0-16,1-5 0 0,1-1 0 0,2-1 0 16,3-1 0-16,7 0 0 0,5 0 0 0,7 2 0 15,6-1 128-15,7 0-128 0,7 1 0 0,12-2 0 16,0 0 0-16,0 0 0 0,0 0 0 0,10 0 0 15,8-2 0-15,8 0 0 0,7-3 0 0,7 1 0 16,3-3 0-16,1 0 0 0,1-2 0 0,2 1 0 16,3 1 0-16,-1-2 0 0,1 1 0 0,1 1 0 15,2 1 0-15,0 5 0 0,1-1 0 0,-10 0 0 16,-7 2 0-16,-5 3 0 0,-4-1 0 0,-8 2 0 0,-2 0 0 16,-7 2 0-16,-11-6 0 0,0 0 0 0,0 0 0 15,-6 12 0-15,-7-2 0 0,-4 1 0 0,-6-4 0 0,-8 2 0 16,-6 0 0-16,-3-3 0 0,-2-1 0 15,0-2 0-15,0-1 0 0,1-1 0 0,0 2 0 0,3-1 0 16,3-2 0-16,0 0 0 0,1 2 0 0,4-2 0 16,3 0 0-16,3 0 0 0,2 0 0 0,6-2 0 15,4 0 0-15,12 2 0 0,0 0 0 0,0 0 0 16,10-9 0-16,7-1 0 0,3 4 0 0,9-3 0 16,4 2 0-16,6-3 0 0,2 1 0 0,4-2 0 15,1 2 0-15,6-1 0 0,1 3 0 0,2-2 0 16,1 3 0-16,-2-2 0 0,2 2 0 0,-2 2 0 15,-2 0-128-15,-5 1 128 0,-6 1 0 0,-10 2 0 16,-6 0 0-16,-11 0 0 0,-14 0 0 0,0 0 0 16,0 0 0-16,-13 5-176 0,-11-1 176 0,-9-1-128 15,-9-1 128-15,-5 2-192 0,-9 1 192 0,-1-1-192 0,-8-1 192 16,0 0-128-16,1 0 128 0,2 2-128 0,0 0 128 16,6 0 0-16,1 3 0 0,3-3 0 0,0-1 0 15,5 0 0-15,4 1 0 0,7-2 0 0,7 0 0 0,7 1 0 16,6 0 0-16,7-1 0 0,9-3 0 0,0 0 0 15,0 0 0-15,21 2-128 0,9-4 128 16,7 0-128-16,7 1 128 0,2-2-128 0,2-1 128 0,4 0 0 16,4-2 0-16,4 2 0 0,1 2 0 0,1 0 0 15,0 1 0-15,-4 1 0 0,-8 0 0 0,-5 0 0 16,-8 0 0-16,-10 1-128 0,-10 2 128 0,-17-3 0 16,0 0 0-16,0 0 0 0,-17 9 0 0,-10-3 0 15,-9 1 0-15,-8-1 0 0,-10-2 0 0,-2 1 0 16,-1-1 0-16,0 2 128 0,0-3-128 0,3-1 0 0,4 2 0 15,5-1 0-15,4-3 0 0,6 3 0 0,4 0 0 0,8-1 128 16,8 0-128-16,6 0 0 0,9-2 0 0,0 0 0 31,14 13-704-31,8 0-144 0,3-3-48 0,13 3-12368 16,8-5-2480-16</inkml:trace>
  <inkml:trace contextRef="#ctx0" brushRef="#br0" timeOffset="82835.2">21118 11312 9087 0,'0'0'400'0,"-10"-1"96"0,0-2-496 0,1 3 0 0,0 0 0 0,2 1 0 16,-2 2 912-16,9-3 96 0,-10 2 16 0,1 4 0 16,9-6-512-16,-9 5-80 0,9-5-32 0,0 0 0 15,0 0 176-15,0 0 16 0,0 0 16 0,9 11 0 16,1-6 608-16,3 0 128 0,4-1 32 0,5 0 0 0,1-3-400 0,6-1-80 15,2 0 0-15,3 1-16 0,4-2-256 0,5 1-48 16,4-1-16-16,3 1 0 0,2 0-32 0,3-3 0 16,2-2 0-16,3 0 0 0,2 1 208 0,5-3 32 15,4 0 16-15,6 0 0 0,2-1-96 16,-1 0-32-16,1-2 0 0,1 3 0 0,2-3-160 0,3 3-48 16,4-2 0-16,-4 3 0 0,-5-4-32 0,0 3-16 15,-1-2 0-15,4 2 0 0,2-1-80 0,-1 2-32 16,-3 2 0-16,0 2 0 0,2-2-144 0,2 0-16 15,2 1-128-15,-2 2 192 0,1 1-192 16,-2-1 176-16,-1-2-176 0,3 2 160 0,6 1-160 0,-6 0 0 16,0-4 0-16,-2 2 0 0,-2-3 128 0,0 2-128 15,2-1 0-15,-1 2 128 0,-3-2-128 0,-3 0 0 16,1 1 0-16,-3 2 0 0,3-3 0 0,-1 4 0 16,1 0 0-16,-6-1 0 0,-5-1 128 0,2 0-128 0,1 2 128 15,4 3-128-15,5-1 176 0,1 1-48 0,1-1-128 16,-2 5 192-16,-3-1-48 0,3 1-16 15,1 0 0-15,4 0 0 0,-2-1-128 0,-1 3 128 0,-3-3-128 0,-1-1 128 16,-4-5-128-16,2 0 0 0,-1 0 0 0,-2-2 128 16,-2 4 0-16,0 1-128 0,-4-2 192 0,-1 0-64 15,0-1 160-15,-1 2 32 0,-1 1 0 0,-1 1 0 16,-1 0-96-16,-6-1-16 0,-3 0 0 0,-3 0 0 16,-5 1-64-16,-1-3-16 0,-5-2 0 0,-3 1 0 15,-6 0 0-15,0 0-128 0,-5 0 192 0,0 1-64 16,-4 0-128-16,-6 2 160 0,-4-2-160 0,-3-1 160 15,-7 0-160-15,0 0 0 0,0 0-192 0,-12-1-12688 16,-13-4-2544-16</inkml:trace>
  <inkml:trace contextRef="#ctx0" brushRef="#br0" timeOffset="84887.25">5130 5340 13583 0,'-7'-7'592'0,"3"3"144"0,-3-4-592 0,0 2-144 0,-1-4 0 0,1 1 0 15,-1-3 960-15,0 1 176 0,1 0 16 0,0-3 16 16,1 1 0-16,-2 1 0 0,1 0 0 0,-1 0 0 15,-2 2-208-15,2-1-32 0,1 3-16 0,-1-2 0 16,2 2-112-16,-1-2-32 0,0 3 0 0,2-2 0 16,1 2-48-16,1-2-16 0,-1 2 0 0,2 0 0 15,1-2-32-15,1 4-16 0,0 5 0 0,0-7 0 16,0-1-96-16,0 4-32 0,0 4 0 0,0 0 0 0,-2-7-64 0,2 7-16 16,0 0 0-16,0 0 0 0,0 0-48 0,0 0-16 15,0 0 0-15,0 0 0 0,0 0-160 0,0 0-32 16,0 0-16-16,0 0 0 0,0 0 16 0,0 0 16 15,0 0 0-15,0 0 0 0,0 0-16 0,7 5 0 16,-1 0 0-16,2-1 0 0,-1 1-32 0,2 2-16 16,0-2 0-16,1 4 0 0,0-1-16 0,2 2-128 15,-1-1 192-15,3 5-64 0,2 1 0 0,0 2-128 16,1 2 192-16,0 1-64 0,1 1 0 0,1 3-128 16,0 1 192-16,2 1-64 0,-3 0-128 0,-1 0 192 15,2 2-192-15,-2 0 192 0,-2 0-192 0,0-2 160 0,1 3-160 16,-1 2 160-16,0-3-16 0,-1 1 0 15,-2-3 0-15,-1 2 0 0,-1-2 16 0,2 4 0 16,-3 0 0-16,1-2 0 0,0 1 16 0,-1-2 0 16,0 2 0-16,0 2 0 0,-1-3-48 0,0 2 0 15,0 2 0-15,-1-3 0 0,4 2-128 0,-4-2 128 16,3-5-128-16,-2 0 128 0,1 0-128 0,-2-2 0 16,1 0 144-16,0-2-144 0,-2-1 160 0,0-1-32 15,1 0-128-15,-2-2 192 0,0 2-64 0,0-3 0 0,-1 0-128 0,0-1 192 16,-4-5-64-16,1 1-128 0,1-2 176 0,0 1-176 15,-2-9 160-15,0 0-160 0,0 0 128 0,0 0-128 16,0 0 160-16,-3 6-160 0,3-6 192 0,0 0-192 16,0 0 208-16,0 0-64 0,-6-2-16 0,1-1 0 15,-2-3-128-15,2-1 160 0,0 0-160 0,0-5 160 16,0 1-160-16,0 0 0 0,-1-5 144 0,-1-2-144 0,1 1 0 16,0-2 0-16,-2-2 0 0,0-2 128 0,1 1-128 15,-2-3 0-15,0-4 0 0,0 4 0 0,-2-6 0 0,2 5 0 16,-2-5 0-16,0 1 0 0,1 2 0 0,0-2 0 15,-2 0 0-15,0 2 0 0,-1-4 0 0,-1 2 0 16,1 2 0-16,-1-2 0 0,1 1 0 0,-2 2 0 16,1-3 0-16,0 2 0 0,-4-1 0 0,1 0 0 15,-1 3 0-15,1-2 0 0,1 3 0 0,-1 2 0 16,1-3 0-16,2 4 0 0,-3-3 0 0,2 0 0 16,0 2 0-16,2 0 0 0,0-2 0 0,1 3 0 15,1 3 0-15,3 0 0 0,-1 1 0 0,1 2 0 0,2 0 0 16,-1 4 0-16,1-1 0 0,2 2 0 15,3 4 0-15,-2 0-128 0,2 2 128 0,1 5 0 16,0 0 0-16,0 0-128 0,0 0 128 0,8 2 0 16,-1 3-144-16,2 5 144 0,1 2 0 0,2 0-144 15,1 5 144-15,0 3 0 0,3 4 0 0,2 1-128 0,1 3 128 0,1 1 0 16,0 1 0-16,2 3 0 16,1 3 0-16,1 2 0 0,1 5 0 0,2 3 0 0,1-3 0 0,1 3 0 15,-5-1 0-15,3 0 0 16,0-3 0-16,-1 3 0 0,1-3 0 0,-3 2 0 15,-2-1 0-15,1 3 0 0,0-4 0 0,-3 1 0 0,-2 2 0 0,-2-3 0 16,0 2 128-16,-4-3-128 0,1-2 0 0,0-2 0 16,-6-3 144-16,4-2-144 0,-4 0 128 15,2-4-128-15,-4 0 144 0,-1-3-144 0,2 2 160 0,-1-5-160 16,-2-1 128-16,-1-3-128 0,0-1 0 0,3-3 144 0,-4-6-144 16,0 1 128-16,-1-9-128 0,0 0 128 15,0 0 0-15,0 0 0 0,0 0 0 0,-5-10 0 0,1-5 64 16,-1-3 0-16,-1-3 0 0,-2-4 0 0,-2-4-192 15,1 1 128-15,-1-2-128 0,0-6 128 0,0-1-128 0,-4-2 0 16,1-4 0-16,0 1 128 0,-1 0-128 0,2-3 0 16,-1 3 0-16,3-2 0 0,-3 2 0 0,0 2 0 15,1 0 0-15,-1 3 0 0,2 0 0 0,-1 0 0 16,-2 0 0-16,3 3 0 0,1 5 0 16,1-2 0-16,-2 5 0 0,4 3 0 0,0 4 0 0,2 3 0 15,0 5 0-15,2 0 0 0,1 4-176 0,2 7 176 16,0 0-128-16,0 0 128 0,0 0-160 0,3 7 160 15,1 5-192-15,1 5 192 0,2 3-176 16,2 4 176-16,0 9-160 0,3 3 160 0,4 2-128 0,1 5 128 0,0 7 0 16,2 2-144-16,3 3 144 0,-2 2 0 15,1 3 0-15,-1-3 0 0,-1-3 0 0,0 0 0 16,-2-3 0-16,-2-4 0 0,-1-2 0 0,-3-1 0 16,0-1 0-16,-1-5 0 0,-4 0 0 0,0-2 0 0,0-3 0 0,-1-1 0 15,-3-7 0-15,2 0 0 0,-4-2 0 0,0-4 0 16,0-3 0-16,0-6 128 0,0-3-128 0,0-7 0 15,0 0 128-15,0 0-128 0,-8-7 160 0,1-2-160 16,-2-6 192-16,0-5-64 0,-1-1-128 16,0-6 192-16,-2-1-192 0,-1-4 0 0,1-3 128 0,-1-1-128 15,0-4 0-15,1-2 0 0,-2 0 0 0,1 0 0 16,-1-4 0-16,0 2 0 0,-1-4 0 0,-1 0 0 16,2 1 0-16,0-1 0 0,-2-2 0 0,1 5 0 0,-1-2 0 15,0 2 0-15,1 1 0 0,1 3 0 16,-3-2 0-16,4 2 0 0,-2 3 0 0,1 0 0 0,0 1-128 15,2 1 128-15,0 3 0 0,2 3 0 0,-2 4-144 0,4 2 144 16,0 5 0-16,3 4-144 0,-3 3-48 0,4 1 0 16,2 5 0-16,-2-2 0 15,4 8-864-15,0 0-176 0,0 0-48 0,3 10 0 16,0 3-1280-16,4-3-272 0,0 3-48 0</inkml:trace>
  <inkml:trace contextRef="#ctx0" brushRef="#br0" timeOffset="85824.26">5040 5886 17215 0,'0'0'768'0,"0"0"144"0,0 0-720 0,0 0-192 15,0 0 0-15,0 0 0 0,0 0 1536 0,0 0 288 16,0 0 48-16,0 0 16 0,-9 1-256 0,1 0-48 15,8-1-16-15,0 0 0 0,-6-1-112 0,-1 0-32 16,0-1 0-16,7 2 0 0,-5-6-192 0,1-2-32 16,2-3-16-16,2 1 0 0,1-3-352 0,4-2-80 0,-1 0-16 0,4-1 0 15,0 0-256-15,3 1-48 16,1-2-16-16,2 1 0 0,3-1-144 0,1 1-16 16,-1 0-16-16,2 4 0 0,2 1-64 0,-1 1-16 15,2 5 0-15,-2 3 0 0,-1 3-32 0,-1 3 0 0,0 5 0 0,-3 2 0 16,-1 3 0-16,-3 3 0 0,1 2 0 15,-6 2 0-15,-3 3 96 0,-3 0 16 0,-2 1 0 16,-1 1 0-16,-5-2 64 0,-2 3 16 0,-2-3 0 16,-2 0 0-16,-1 2-32 0,-3-4 0 0,-1-3 0 0,0-2 0 15,0-1-80-15,0-7-16 0,0-2 0 16,0-6 0-16,1-3 112 0,2-7 16 0,-2-2 0 0,4-5 0 16,0-3-48-16,4-5 0 0,1-1 0 0,4-3 0 15,2 1-272-15,4-4 128 0,5 0-128 0,1 0 0 0,3-1 0 16,3 1 0-16,2 0 0 0,3 3 0 0,0-2 0 0,2 7 0 15,2 4 0-15,-1 5 0 0,1 2-144 0,-2 8 144 16,1 7-128-16,-2 7 128 0,0 4 0 0,-3 4-160 16,0 4 160-16,-2 2 0 0,-5 8 0 15,-1 1 0-15,-8 3 0 0,0-1 0 0,-5-1 0 0,-2-2 0 16,-5 0 0-16,1-2 0 0,-4-1 0 0,-1-4 176 16,0-3-48-16,-1-3-128 0,0-2 192 0,0-4-192 15,-1-7 192-15,2-3-192 0,-2-7 240 0,1-4-64 16,2-7-16-16,1-5 0 0,0-8 32 0,1 1 0 15,5-4 0-15,1 1 0 0,5-1-192 0,2 0 0 16,3-4 0-16,5 4 128 0,2 0-128 0,3 2 0 16,2 1 0-16,2 6 0 0,1 3 0 0,1 6-176 15,0 6 176-15,0 4-128 0,1 7 128 0,-1 4-160 0,-1 6 160 0,-2 3-160 16,-2 6 160-16,-2 4 0 16,-8 1 0-16,-2 4-128 0,-4 2 128 0,-2 4-208 0,-1 4 80 0,-8 9 128 31,0-6-1504-31,2-5-176 0,1-3-48 0,1-6-19680 0</inkml:trace>
  <inkml:trace contextRef="#ctx0" brushRef="#br0" timeOffset="88108.43">5373 5890 7487 0,'0'0'320'0,"0"0"80"0,0 0-400 0,0 0 0 0,0 0 0 0,0 0 0 15,0 0 1136-15,0 0 144 0,-9 5 16 0,9-5 16 16,-9 7 128-16,0-2 32 0,-2-2 0 0,2 2 0 0,0 1 32 0,0-2 16 16,-1 1 0-16,0-4 0 15,-2-3-48-15,0 1-16 0,2-1 0 0,-3 1 0 0,-2-3-144 0,-1-3-32 16,4 2 0-16,-1 1 0 0,0-8-400 0,2 3-96 16,1-2-16-16,2 0 0 0,0-1-192 0,5-2-32 15,1-2-16-15,4 0 0 0,0 1-224 0,3-1-48 16,2 0-16-16,4 1 0 0,3 0-240 0,1 0 0 15,0 1 128-15,3 2-128 16,3-1 0-16,-1 3 0 0,-1 4 0 0,0 5 0 0,3 1 0 0,-3 3 0 16,-1 6 0-16,-2 2 0 0,-1 3 0 0,-3 3 0 15,-3 1 0-15,-4 1 0 0,-1 3 0 0,-2 3 0 16,-2-2 0-16,-5 1 0 0,-4 2 144 0,-1-3 48 16,0 1 0-16,-2-4 0 0,0-2 224 0,-1 0 48 15,1-2 16-15,-2-2 0 0,0-1 0 0,2-3 0 16,-1 0 0-16,-1-1 0 0,0-1-160 0,1-5-48 15,1-4 0-15,0-1 0 0,2 0-16 0,1-4-16 16,0-2 0-16,4 1 0 0,1-6-48 0,3 2-16 16,1-2 0-16,1-2 0 0,1-2-176 0,3-1 128 15,2 1-128-15,4 0 128 0,0 1-128 0,3 2 0 16,0 3 0-16,4 1 0 0,2 3 0 0,-2 0 0 0,2 3 0 16,-1 4 0-16,-3 3 0 0,0 5 0 0,-1-1-144 0,-2 8 144 15,-5 5 0-15,-5 1 0 16,3 6-128-16,-6 0 128 0,-4 4 0 0,-4-1 0 15,-2-4 0-15,-2 2 0 0,1-4 0 0,-4-3 0 0,-4-1 0 0,0-1 144 16,1-1-144-16,0-4 128 0,-4-1-128 0,8-8 128 16,0 0 96-16,1-1 16 0,-1-7 0 0,0-1 0 15,2-1 80-15,2-6 0 0,1-5 16 0,1-1 0 0,2-5-96 16,2-1-32-16,3-1 0 0,2-3 0 0,3 2-208 16,4-2 0-16,1 3 128 0,1 1-128 0,5 0 0 15,0 3 0-15,2 1 0 0,-1 4 0 0,0 6 0 0,-1 0 0 16,-2 4 0-16,-1 5 0 0,1 2-128 15,-3 5 128-15,-2 3 0 0,-3 4 0 0,-1 1 0 16,-4 3-128-16,-3 2 128 0,-2 1 0 0,-1 0 0 0,-6 1 0 16,0-2 0-16,-2-2 0 0,-2-3 0 0,1-2 0 15,1 0 0-15,0-6 0 0,0-2 0 0,0-1 128 16,1-4-128-16,2-5 0 0,-1-3 160 0,2-4-160 16,0-2 160-16,5-2-160 0,0-5 128 0,2 0-128 15,3 0 0-15,3-1 144 0,2 2-144 0,3-3 0 16,-1 1 0-16,3 2 0 0,3 1 0 0,0 1 0 15,0 3 0-15,-2 1 0 0,-1 4-368 0,-1 1 48 0,0 4 16 16,0 2 0 0,1 3-1760-16,-2 4-368 0,-2 5-64 0,-1 0-16080 0</inkml:trace>
  <inkml:trace contextRef="#ctx0" brushRef="#br0" timeOffset="91159.13">23040 14624 13823 0,'-7'-24'1216'0,"4"14"-960"0,1-1-256 0,0-2 0 16,1 1 448-16,1 0 64 0,-1-1 0 0,2 7 0 16,-1 6 192-16,0 0 64 0,5-9 0 0,2 2 0 15,-7 7-192-15,0 0-16 0,0 0-16 0,7-2 0 16,-7 2 112-16,0 0 32 0,0 0 0 0,0 0 0 15,5 9-144-15,-2 3-32 0,-3 4 0 0,-1-1 0 16,-1 3-64-16,-3 0-32 0,0 1 0 0,0 2 0 16,0 5-176-16,1-1-48 0,0 2 0 0,2-1 0 15,-1-1-192-15,3 1 176 0,0-3-176 0,3 1 160 16,-1 2-160-16,2-6 0 0,1-2 0 0,3 0 0 0,1-1 224 16,2-3-32-16,3-2-16 0,0 1 0 0,3-1 144 15,0-2 16-15,3 2 16 0,1-1 0 0,2-6-128 0,2 1-32 16,5 2 0-16,0-2 0 0,1-3-64 0,2 1-128 15,2-3 176-15,6 6-176 0,4-3 160 0,0-1-160 16,4-3 128-16,1 0-128 0,3-2 128 0,1-1-128 16,5 3 0-16,4-5 128 0,6-4-128 0,2 4 0 15,0-2 144-15,3 0-144 0,1 0 0 0,1-4 128 16,3 3-128-16,4-3 0 0,3 8 0 0,1-5 0 16,-1-1 0-16,2 4 0 0,2-3 0 0,3 6 0 15,2 2 0-15,-1-3 0 0,-2-1 0 0,3 1 0 0,3 1 0 16,1 1 0-16,-1 1 0 0,0-1 0 15,-2 0 0-15,4 2 128 0,2 3-128 0,0 2 0 0,-3-3 0 0,-1 2 128 16,0 2-128-16,1 2 0 0,2 5 0 0,0 0 0 16,-2-5 0-16,2 4 0 0,2 2 0 15,-3 0 0-15,2-2 0 0,0-2 0 0,-4-4 0 0,2 4 0 16,2 4 0-16,-3-4 0 0,-4-3 128 16,-1-1-128-16,3 2 0 0,-2 0 0 0,-1 2 0 0,-5-3 0 15,0 2 0-15,-2-3 0 0,-1 4 0 0,0 1 0 16,1-5 0-16,-3 0 0 0,-2 0 0 0,0-3 128 15,-2-1-128-15,1 1 0 0,3-3 0 0,-4 3-128 16,-4-1 128-16,-2-1 0 0,-1-2 0 0,0 3 128 16,4-1-128-16,-2 1 0 0,0 1 0 0,-3-2 0 15,-2 1 0-15,1-2 0 0,-2 2 0 0,-1-2 0 0,0 1 0 16,-2 1 0-16,-5 0 0 0,0-1 0 0,-3 2 0 16,-3-2 0-16,-3 2 0 0,-2 1 0 0,-6-1 0 15,-1-1 0-15,-4 1 0 0,-4-2 0 0,-4 1 0 0,-3-1 176 16,-4-2-176-16,-4-2 192 0,-2-1-48 0,-3 1 0 15,-2-1 0-15,-2 0 0 0,-2 1 48 0,-1 1 0 16,1-1 0-16,-9 2 0 0,0 0-192 0,9-3 160 16,-9 3-160-16,7-4 160 0,0 0-32 0,-7 4 0 15,6-3 0-15,-6 3 0 0,5-7 112 0,-2 0 16 16,3 2 0-16,-3-1 0 0,-3 6-112 0,0 0-16 16,3-9 0-16,1-1 0 0,0 2 80 0,-4 8 16 15,5-7 0-15,0-4 0 0,0-1 48 0,3-1 16 16,-1 0 0-16,4-2 0 0,1-1 96 0,2-2 32 0,-1-1 0 15,4-5 0-15,0-2 32 0,2-1 0 0,2-3 0 0,2-1 0 16,2 0-96-16,0 0-16 0,2-2 0 16,-1 1 0-16,0-2-160 0,1 2-48 15,-3 6 0-15,0 3 0 0,-5 0-128 0,-1 4 160 0,-4 1-160 0,0 6 160 16,-5 2-160-16,-1 5 0 0,-8 5 0 0,0 0 0 31,0 0-1280-31,0 0-272 0,-7 9-64 0,-2 4-15360 0</inkml:trace>
  <inkml:trace contextRef="#ctx0" brushRef="#br0" timeOffset="96996.58">4968 5410 5519 0,'0'0'496'0,"0"0"-496"16,0 0 0-16,0 0 0 0,0 0 1360 0,0 0 176 16,0 0 48-16,0 0 0 0,0 0-576 0,0 0-112 15,0 0-32-15,0 0 0 0,0 0 128 0,-3-5 32 16,3 5 0-16,0 0 0 0,0 0 16 0,0 0 16 16,0 0 0-16,0 0 0 0,-3-7-144 0,3 7-16 15,0 0-16-15,0 0 0 0,0 0-144 0,0 0-32 16,0 0 0-16,0 0 0 0,0 0-192 0,0 0-64 15,0 0 0-15,0 0 0 0,0 0-80 0,0 0-32 16,-2 7 0-16,2 1 0 0,4 2-16 0,-2-2-16 16,2 3 0-16,0 1 0 0,0-2-16 0,3 5 0 15,2 1 0-15,-1 1 0 0,0 0-32 0,2 0-16 0,1 1 0 16,2 1 0-16,0-2-48 0,-1 1-16 16,1-1 0-16,0 1 0 0,-2-1-16 0,3-1 0 15,-1-1 0-15,0 3 0 0,-2-1 64 0,2-1 16 16,-3 1 0-16,0-2 0 0,1 0 64 0,-2 2 16 0,-1-2 0 0,0-2 0 15,-2 1 0-15,0 0 0 0,-1 1 0 16,0-4 0-16,1 2-64 0,0 1 0 0,0-1 0 0,1 0 0 16,-1 1-96-16,0 0-32 0,1 1 0 15,0-1 0-15,0-2-128 0,2 2 128 0,1 2-128 0,0-2 128 16,-1-3-128-16,2 2 0 16,-1 1 0-16,1-3 128 0,-1 2-128 0,-1 1 0 0,0-1 144 0,-1-2-144 15,1 2 128-15,2 1-128 0,-3 0 160 0,3-3-160 16,-1 2 160-16,0 0-160 0,-2-4 160 0,2 3-160 15,-3-2 208-15,5 2-48 0,-6 1-16 0,4-5 0 16,-2 4-144-16,0-4 192 0,-1 2-192 0,1-3 192 0,-2 3-64 0,1-2 0 16,-1 2 0-16,0 0 0 0,2-1 0 15,-3 0 0-15,3 0 0 0,-2 0 0 0,0 2-128 0,-1 2 192 16,0-1-192-16,3 5 192 0,-2-1-192 0,1-2 160 16,-1 1-160-16,1-2 160 0,-1-2-160 0,1 2 0 15,0 1 0-15,-2-3 128 0,3 3-128 0,-1 0 0 16,1 0 0-16,-2-1 128 0,3 0-128 0,-3 1 0 15,0-2 0-15,0 0 128 0,3-1-128 0,-2 3 0 16,0-2 0-16,-1 0 128 0,-1 1-128 0,2-2 160 16,-1 3-160-16,0-1 160 0,1 0-160 0,0-4 0 15,1 2 144-15,-3-1-144 0,1 3 0 0,-1 1 128 16,4-4-128-16,-2 2 0 0,-1 0 0 0,0-2 144 16,2 2-144-16,1 1 0 0,-2-3 192 0,-1 3-192 0,0 2 192 15,0-1-192-15,1-2 144 0,-1 2-144 16,-1 0 0-16,1 2 144 0,1 0-144 0,0 2 0 15,1-1 144-15,-3-2-144 0,1 0 0 0,1 2 144 16,-2-1-144-16,0 1 0 0,0-2 128 0,0 0-128 0,2-2 0 0,-1 2 0 16,0 0 144-16,-1 2-144 0,0-1 0 0,1 2 144 15,-1 1-144-15,0-1 0 0,0 1 0 0,0-2 128 16,1-2-128-16,1 1 0 0,-1-2 0 0,0 0 0 16,-1 4 0-16,-1 0 0 0,0-2 0 0,2 0 0 15,1-1 128-15,-1 1-128 0,-2 2 0 0,0 0 128 16,-1 0-128-16,3 0 0 0,-1 2 144 0,2-1-144 15,-2-2 128-15,2-1-128 0,-1 1 128 0,2 0-128 16,-3 3 0-16,0-3 0 0,0 1 0 0,0 1 128 0,0-1-128 16,0 0 0-16,0 0 0 0,0-1 128 0,0 0-128 15,1-1 0-15,-1 0 0 0,2-1 128 0,-3-2-128 0,2 1 0 16,2-2 0-16,-3-3 128 0,0 3-128 16,0 2 0-16,-1-3 0 0,1 3 128 0,2 0-128 0,-1 3 0 15,-1-2 0-15,0 3 0 0,-1-2 0 0,0 2 0 16,0 0 0-16,1-3 128 0,0 0-128 0,0 0 0 15,-1 1 0-15,1 0 128 0,-2-2-128 0,1-1 0 16,0 1 0-16,1 0 128 0,-2 1-128 0,1 0 0 16,2-1 0-16,-1 2 0 0,-1-2 0 0,1 1 0 15,1 1 0-15,-1 0 0 0,-1-1 0 0,4-2 0 16,-2-1 0-16,0 4 0 0,0-1 0 0,-3-2 128 16,2-1-128-16,2 2 0 0,-1 1 0 0,1-1 0 15,-2-1 0-15,0 1 128 0,1 1-128 0,-1 1 0 16,-1 0 0-16,1-2 128 0,0 1-128 0,0 1 0 15,0-1 0-15,-1 1 0 0,-1 0 0 0,0-1 0 16,1-1 0-16,1 1 128 0,0 0-128 0,1 1 0 16,-3 0 0-16,2 2 0 0,1-1 0 0,-1-1 128 0,-2 1-128 15,2 0 0-15,1 0 0 0,-1-2 0 0,-2 2 0 16,3-1 128-16,-3-1-128 0,6-1 0 0,-4 2 0 16,-1-2 0-16,3 0 0 0,-2 0 0 0,0 0 0 0,0 2 0 15,0-2 0-15,0 0 0 0,-1 1 0 16,1 2 0-16,0 1 0 0,0-1 0 0,0 1 0 0,0 0 0 15,-1 0 0-15,1-2 0 0,-1 1 0 0,0 1 0 16,1-2 0-16,-1 1 0 0,-2 1 0 0,1-2 128 16,1-1-128-16,-2 2 0 0,1-3 0 0,-1 2 128 15,1 2-128-15,0 1 0 0,-1-2 0 0,2 7 0 16,-2-5 0-16,2-1 0 0,-2-4 0 0,2 1 0 0,-2 2 0 16,0 0 0-16,-1 1 0 0,3-1 0 0,5-2 0 0,-5 1 0 15,0 1 0-15,1-1 0 0,0 4 0 16,-1-1 0-16,-2-2 0 0,2 1 0 0,1-1 0 0,1 0 0 15,0 0 0-15,-1 1 0 0,0 0 0 0,0 1 0 16,0 0 0-16,1 0 128 0,-2 0-128 0,2 0 0 16,1-1 0-16,-2 0 0 0,-3-1 0 0,2 1 0 15,0-1 0-15,-1-2 0 0,0 0 0 0,1-1 0 16,0 1 0-16,0 2 0 0,-2 1 0 0,3 2 0 16,-2-2 0-16,1 1 0 0,0 1 0 0,-2 1 0 15,3 0 0-15,0-2 0 0,2 0 0 0,-2 0 0 16,-3 2 0-16,3-1 0 0,0-2 0 0,1 1 0 15,0 1 0-15,-2-1 128 0,0 0-128 0,3 2 0 0,0-2 0 16,-4-1 0-16,4 1 0 0,-3 0 0 16,2 0 0-16,-2-5 0 0,-2 0 0 0,2 2 0 0,1 2 0 0,-1 0 0 15,0 0 0-15,0 1 0 0,-1 2 0 16,1 0 0-16,1 2 0 0,-2 1 0 0,1-3 0 0,-2 0 0 16,1 0 0-16,-1 2 0 0,2 1 0 15,0-2 0-15,0 1 0 0,0 1 0 0,-1-1 0 0,1 0 0 16,0-2 0-16,1 2 0 0,0-3 0 0,0 1 0 15,-1-1 0-15,0 2 0 0,-2-2 0 16,3 2 0-16,-2-2 0 0,1 0 0 0,0 3 0 0,-1-1 0 16,1 1 0-16,-1-2 0 0,-1 2 0 0,1 1 128 15,-1-2-128-15,1-2 0 0,-2 3 0 0,1 0 0 16,-1 0 0-16,-1-1 0 0,2-1 0 0,0 1 0 0,-2-1 0 16,0-2 0-16,0 1 0 0,0-1 128 15,0-2-128-15,0 1 0 0,0 0 0 0,0 1 0 16,0 0 0-16,0 0 0 0,1 0 0 0,0 3 0 0,-1-1 0 15,1 1 0-15,2-3 0 0,0 0 0 0,-2 0 0 0,1 0 0 16,0-1 0-16,3 1 0 0,-2 0 0 0,1 0 0 16,-1-1 0-16,-1 0 0 0,2 1 0 15,0-1 0-15,-1 0 0 0,-1-2 0 0,1-1 0 0,-1 2 0 16,3-3 0-16,-2-1 0 0,-1 1 0 0,0 0 0 16,-1 1 0-16,0 0 0 0,0-1 0 0,2 1 0 15,-3 2 0-15,0-1 0 0,0 1 0 0,-1 1 0 16,-1 1 0-16,1 1 0 0,1 0 0 0,0 2 0 15,1-2 0-15,-1 8 0 0,-1 0 0 16,2-4 0-16,2 2 0 0,0-3 0 0,-1 1 0 0,2 0 0 16,-2-2 0-16,2-2 0 0,-1-2 0 0,-3 1 0 15,0-1 0-15,4 1 0 0,-1-2 0 0,0 1 0 0,-1 0 0 0,1 1 0 16,-2 1 0-16,1 1 0 0,-2 2 0 16,3-2 128-16,0 0-128 0,-2 2 0 15,-1 1 0-15,3-1 0 0,-1 2 0 0,0 2 0 0,-2-3 0 16,2 3 0-16,-1-3 0 0,4 0 0 0,-1 0 0 15,-1-2 0-15,-1-2 0 0,1 2 0 0,1-2 0 0,0 3 0 16,-1-2 0-16,2 1 0 0,0 1 0 0,-1 1 0 16,-1-1 0-16,-1 1 0 0,0 3 0 0,0-3 0 15,3 3 0-15,-2-2 0 0,1 4 0 0,-1-2 0 16,1 1 0-16,0-1 0 0,0-1 0 0,1-2 0 16,1 4 0-16,-1-5 0 0,-2 0 0 0,1 0 0 0,1-1 0 0,-1-1 0 15,-3 3 0-15,1 2 0 0,1-3 0 0,0 1 0 16,-1 2 0-16,1 0 0 0,-2 2 0 0,1-4 0 15,1 3 0-15,0-3 0 0,-2 4 0 0,1-4 0 16,1 0 0-16,-1 3 0 0,0-3 0 0,-1 1 0 16,2-3 0-16,-1 0 0 0,-1 1 0 0,2 1 0 15,-1-4 0-15,1 2 128 0,1 2-128 0,-2 2 0 16,1-1 0-16,-1 1 0 0,1-2 0 0,0 3 0 16,-2-3 0-16,1 2 0 0,0 2 0 0,1-3 0 0,-3 4 0 15,2-3 0-15,-2-1 0 0,-2-1 0 16,2 4 0-16,0-4 0 0,0-1 0 0,2 1 0 0,-1-1 0 15,-1 3 128-15,-1 2-128 0,-1-2 0 0,2 4 0 0,0 0 0 16,-1-4 0-16,1 3 0 0,1-1 0 0,1 1 0 16,-4 0 0-16,2-2 0 0,0 2 0 0,0-3 0 15,2 2 0-15,-2-4 0 0,0 1 0 0,2-1 0 16,1 0 0-16,-2 3 0 0,-1-4 0 0,1 1 0 16,3 2 0-16,0-2 0 0,-3 4 0 0,-1-4 0 15,1-1 0-15,2 2 0 0,0-3 0 0,-1 1 0 16,-2 1 0-16,3-1 0 0,-1 1 0 0,2 1 0 15,-4-2 0-15,1-1 0 0,2-1 0 0,-2 3 0 16,-1-3 0-16,1-2 0 0,2 2 0 0,-3 1 128 0,-1 0-128 16,1-1 0-16,0 1 0 0,0 2 0 15,0 3 0-15,0-2 0 0,0 1 0 0,0-2 0 0,0 1 0 16,0 2 0-16,-3 0 0 0,3-1 0 0,3 1 0 16,-3 0 0-16,-2-1 0 0,1 2 0 0,1-2 0 0,0-1 0 15,0-3 0-15,0 1 0 0,0 1 0 0,1-1 0 16,2-2 0-16,-1 6 0 0,-3-4 0 0,2 2 0 15,2 1 0-15,-3-2 0 0,0 0 0 0,4 1 0 16,0-3 0-16,-2 2 0 0,-1 3 0 0,2-4 0 16,1-2 0-16,0 5 0 0,-2-5 0 0,1 2 0 15,-1-2 0-15,1 0 0 0,1 0 0 0,-2-2 0 16,-1 0 0-16,2-2 0 0,1 4 0 0,-2 0 0 16,-2 0 0-16,2 2 0 0,-1-2 0 0,0 2 0 15,0-1 0-15,2 1 128 0,-1-3-128 0,2 0 0 0,0 4 0 16,0-1 0-16,0-2 0 0,0-1 0 15,1-1 0-15,-2-5 0 0,2-1 0 16,1 2 0-16,-1 1 0 0,0 2 0 0,1-1 0 0,0-1 0 16,0 1 0-16,0-1 0 0,0 1 0 0,-1 1 0 15,0 1 0-15,1 0 0 0,-1-1 0 0,0 1 0 0,-2 1 0 0,3 0 0 16,0-1 0-16,-1 1 0 16,0-1 0-16,0 1 0 0,-1-1 0 0,2 0 0 0,-2-1 0 0,0 0 0 15,0 1 0-15,2-2 0 0,-1 1 0 16,2 0 0-16,-2-1 0 0,1 0 0 0,0 1 0 15,2 8 0-15,0-5 0 0,-2-2 0 0,0-1 0 0,-1 0 0 16,1-2 0-16,-1 1 0 0,1 1 0 0,-2 0 0 16,2-1 0-16,-1 0 0 0,-1-1 0 0,1 2 0 15,1 1 0-15,1 0 0 0,-2-1 0 0,1 2 0 0,-2 1 0 16,1 0 0-16,2-2 0 0,-2-6 0 16,0 2 0-16,0 1 0 0,0-1 0 0,0 3 0 0,1-2 0 0,-1 2 0 15,-1-1 0-15,0 0 0 0,1 1 0 0,-2-1 0 16,0 0 0-16,0 0 0 0,0-3 0 0,-1 2 0 15,2 1 0-15,-4 0 0 0,2-1 0 0,1 2 0 16,0-2 0-16,-2 1 0 0,0-1 0 0,0 2 0 16,2 0 0-16,1 0 0 0,-4-2 0 0,2 2 0 15,1 0 0-15,-1 0 0 0,1-2 0 0,-1 1 0 16,1 1 0-16,-2-1 128 0,3 1-128 0,-1-1 0 16,-1-2 0-16,-1 1 0 0,1 1 0 0,-1-1 0 15,-1 1 0-15,1 0 0 0,2-1 0 0,-2 1 0 16,-2-3 0-16,2-2 0 0,-1 2 0 0,0 0 0 15,3 3 0-15,-3-5 0 0,0 0 0 0,1 1 0 0,1-1 0 16,0 0 0-16,-2 0 0 0,0 2 0 16,0 2 0-16,0-2 0 0,0 1 0 0,0 0 0 15,0 0 0-15,1 2 128 0,-1 1-128 0,0-2 0 16,-1 3 0-16,1-1 0 0,1 0 0 0,-1 0 0 16,0 0 0-16,0 1 0 0,0-2 0 0,0 0 0 15,0-1 0-15,0 1 0 0,0 1 0 0,0-3 0 0,0-1 0 16,0 1 0-16,0 1 0 0,0-1 0 0,0 1 0 15,0 1 0-15,-1-3 0 0,-1-1 0 0,1 0 0 0,0 3 0 16,-3-2 0-16,4 0 0 0,0 1 0 16,-1 1 0-16,-1 2 0 0,1-1 0 0,1-1 0 0,0 1 0 15,0-1 0-15,1 1 0 0,-2-1 0 0,0 1 0 16,0-1 0-16,1 1 0 0,0-3 0 0,0 1 0 16,0 2 0-16,0-2 0 0,0 0 0 0,0-1-128 0,0-1 128 15,-2 1 0-15,1 0 0 0,0-1 0 0,0-3 0 16,-1 3 0-16,1-3 0 0,0 2 0 0,-2 0 0 15,3-3-160-15,-1 2 160 0,0 2 0 0,-1-4 0 16,1 3-128-16,0-3 128 0,1 4 0 0,0-1 0 16,0-4 0-16,0 4 0 0,0-2 0 0,0 1-128 0,1 2 128 15,0-3 0-15,1 3 0 0,-1 0 0 0,-1-3 0 16,0 1 0-16,1 3 0 0,-1-3 0 0,3 0-128 16,-2 4 128-16,2-5 0 0,-2 1 0 0,1-3 0 15,0 3 0-15,0 0 0 0,2-3 0 0,-1 1-128 16,-1-3 128-16,-1 2 0 0,-1-8-128 0,2 7 128 15,-2-7-192-15,0 0 192 0,0 0-192 0,0 0 64 16,0 0 128-16,0 0-208 0,0 0 208 0,0 0-144 16,0 0 144-16,0 0-128 0,0 0 128 0,0 0 0 15,6 0-144-15,-6 0 144 0,0 0 0 0,4-7-176 0,1-2 176 0,-3-1-128 16,1 1 128-16,0-5 0 16,-3-2-144-16,0 0 144 0,0-1 0 0,1-2 0 0,-2-1 0 0,-1 0 0 15,1-1-128-15,1 0 128 0,0-2 0 16,-1 0 0-16,-2 1 0 0,1-6 0 0,0-2 0 0,-1-6 0 15,-1-6 0-15,-1-1 0 16,0-8 0-16,-1-1 0 0,3-1 0 0,-2-2 0 0,-2 0 0 16,2-2 0-16,-3-8 0 0,2-1 0 0,1-1 0 0,-1-2 0 15,2-1 0-15,-2 6 0 0,0 3 0 0,3-2 0 16,-2 2 0-16,-1 2 0 0,3-4 0 0,0 5 0 16,-1-1 0-16,2 2 0 0,-1 2 0 0,1 2 128 15,-2 0-128-15,3 1 0 0,-2 1 144 0,1-24-144 16,-4 10 0-16,3 4 144 0,-1 5-144 0,0 4 0 15,0 2 128-15,2 2-128 0,-3-3 0 0,-2 0 0 0,0-1 0 0,-2-2 0 16,0-2 0-16,1 2 0 0,2 2 144 16,1 5-144-16,-2 0 0 0,0 1 144 0,-2 4-144 0,1 2 0 15,1-4 0-15,-1 2 128 0,2-1-128 16,-1 0 160-16,0 4-160 0,0-2 160 0,2-1-160 16,-1 3 0-16,2-1 0 0,-2 5 128 0,-3 2-128 0,2 0 0 15,1-3 0-15,1 2 128 0,1-2-128 0,0 0 0 16,-1 0 0-16,3 0 0 0,-1 0 0 0,1 1 0 15,-1-1 0-15,1 1 0 0,-1-2 0 0,-1 2 0 16,0 5 0-16,1-2 0 0,-3 2 0 0,1-1 0 16,-1 1 0-16,0-2 0 0,1-4 0 0,-1 3 0 0,0 0 0 15,0 0 0-15,-3 1 0 0,1-2 0 0,2 0 0 0,-2-2 0 16,-1 3 0-16,0 0 0 16,-1 1 128-16,0 3-128 0,0-3 0 0,1 3 0 0,1-1 0 0,1-1 0 15,-5-1 0-15,3 3 0 0,2 1 0 0,-2-2 0 16,0-4 0-16,0 5 0 0,0-3 0 0,2 3 0 15,-1 3 0-15,-1-4 0 0,-2 0 0 0,0 3 0 16,3-1 0-16,-1 1 0 0,-1 1 0 0,-1 0 0 16,1 1 0-16,-1-3 0 0,-1-1 0 0,3 3 0 15,2 0 0-15,-1 0 0 0,1 1 0 0,-1-2 0 16,0 2 0-16,3-3 0 0,0 1 0 0,1-1 0 16,0 3 0-16,3-1 0 0,0 3 0 0,0 0 0 0,-3-1-128 15,-1 3 128-15,2-1 0 0,1 3 0 0,0-1 0 0,1-1 0 16,-1-3 0-16,-1 1 0 0,-2 2 0 0,2-5 0 15,-2 2 0-15,2 1 0 0,0-2-128 0,-1 1 128 16,3-3 0-16,-3 3 0 0,-1 0 0 16,-3-3 0-16,5 4 0 0,-1 3 0 0,0-2 0 15,0 2 0-15,0 1 0 0,-1 1 0 0,1 0 0 0,1 4 0 16,-1 0 0-16,1-1 0 0,-1 5 0 0,2 1 0 16,-1-3 0-16,2 4 0 0,0-3 0 0,0 5 0 15,-1-4 0-15,2 10 0 0,0 0-128 0,0 0 128 16,-2-7 0-16,2 7 0 0,0 0 0 0,0 0-144 0,0 0 144 15,0 0 0-15,2 16-160 0,2-1 160 16,0 3-128-16,1 2 128 0,-1-1 0 0,3 5-160 0,1 6 160 0,1 1 0 16,-1 7-144-16,0 3 144 0,1 4 0 15,3 5-144-15,1 6 144 0,0 4 0 0,3-4 0 0,-4 6-128 16,-3 4 128-16,5 3 0 0,0 2 0 0,-1 6 0 16,0 3 0-16,-1-3 0 0,1 1 0 0,-3 4 0 15,-3 3 0-15,0-1 0 0,1 2 0 0,-2-4 0 16,-2-4 0-16,-1 3 0 0,0-2 0 0,-1 5 0 15,0-3 0-15,1 0 0 0,-2-6 0 0,0 2 0 16,1 4 0-16,0-1 0 0,-1 0 0 0,2-5 0 16,0-4 0-16,-1-1 0 0,1 0 0 0,0-2 0 15,3-4 0-15,0 2 0 0,-1 1 0 0,1-5 0 0,-1 0 0 16,3-3 0-16,-2-3 0 0,5 2 0 16,-4 2 0-16,2-2 0 0,3 1 0 0,-4-1 0 15,-1 2 0-15,0-4 0 0,1-3 0 0,0-1 0 16,-1-1 0-16,1-3 0 0,-3 2 0 0,-1-14 0 15,1 4 0-15,-1 2 0 0,0-2 0 0,-2 0 0 0,-1 2 0 0,1-2 0 16,-2-2 0-16,-2 1 0 0,2 1 0 16,0 2 0-16,-1-3 0 0,0 0 128 15,1 1-128-15,-1 0 0 0,-1-1 0 0,2-1 0 0,-1 0 0 0,0-4 0 16,1-2 0-16,-3-2 0 0,2 3 0 0,0 2 0 16,-1-3 0-16,1 2 0 0,0 0 0 0,0 2 0 15,-1-2 0-15,1 2 0 0,0 1 0 0,1 2 0 16,-2-3 0-16,1 0 0 0,0-1 0 0,1-2 0 15,0-7 0-15,0 4 0 0,0-5 0 0,0 3 0 16,0-5 0-16,0 4 0 0,0-2 0 0,1 4 0 16,-1-5 0-16,1 2 0 0,2 1 0 0,-2-1 0 15,-1 2 0-15,0 0 0 0,0-2 0 0,0 3 0 16,0-4 0-16,2 1 0 0,-4-1 0 0,2-1 0 16,0 0 0-16,0-2 0 0,2-3 0 0,-1 0 0 15,0 0 0-15,2-1-128 0,-1 1 128 0,1-2 0 0,-1-1-144 16,1 2 144-16,1-2-272 0,-2 0 16 15,1-5 0-15,0 4 0 16,-3-1-192-16,2-5-16 0,-1 0-16 0,-1-9 0 16,0 0-1120-16,0 0-240 0,0 0-32 0,0 0-16 15,0 0-384-15,0 0-80 0,0-18-16 0,0 1-11696 0</inkml:trace>
  <inkml:trace contextRef="#ctx0" brushRef="#br0" timeOffset="97332.37">7584 19261 15663 0,'-14'-1'688'0,"7"-2"144"0,-2-4-656 0,0-1-176 0,0-5 0 0,-2 3 0 0,1-1 896 0,2 1 128 16,3 2 48-16,0-1 0 0,-1 4-224 0,6 5-32 16,0 0-16-16,0 0 0 0,0 0 224 0,0 0 32 15,0 0 16-15,-2 8 0 0,2-2 0 0,0 3 0 16,0 2 0-16,0 5 0 0,3 1-384 0,0 1-80 15,0 0-16-15,2 4 0 0,1 4-16 16,-1 0 0-16,0 3 0 0,1 1 0 0,0 6 16 0,1 5 0 16,-1-1 0-16,2 4 0 15,-2 1-160-15,2 0-48 0,-1 1 0 0,0-4 0 0,-2 1-96 0,0-4-32 16,-1 3 0-16,0 0 0 0,-1-3-128 0,0 0-128 16,1 0 144-16,-4-2-144 0,1-3 0 0,-1-2 128 15,-1 0-128-15,1-7 0 0,-3-1-176 0,1-2-80 16,-1-8 0-16,-1 2-16 15,-1-3-768-15,5-13-160 0,0 0-16 0,-11-5-16 16,-3-6-1568-16,0-6-304 0</inkml:trace>
  <inkml:trace contextRef="#ctx0" brushRef="#br0" timeOffset="97617.9">7191 19833 21247 0,'-14'5'944'0,"9"-1"192"0,0 1-912 0,1 0-224 0,0 3 0 0,1 1 0 16,1 2 768-16,1 1 96 0,1 3 32 0,2 3 0 0,2 1 256 16,2 4 64-16,4 3 16 0,2 0 0 0,1 3-496 0,2 0-96 15,3-1-32-15,-1 1 0 0,4-4 16 0,-1-3 0 16,1 0 0-16,-1-8 0 0,0-4 176 0,2-5 32 16,4-5 16-16,1-6 0 0,1-7 48 0,3-6 0 15,2-8 0-15,2-7 0 0,1-8-224 0,-1-1-32 16,5-3-16-16,-3 0 0 0,0-3-176 0,-1-1-16 15,-1-3-16-15,-1 0 0 0,-1-1-224 0,-1 3-64 16,-3 3 0-16,9-18 0 16,-7 11-640-16,-3 8-144 0,-5 4-32 0,-4 4-18112 0</inkml:trace>
  <inkml:trace contextRef="#ctx0" brushRef="#br0" timeOffset="102602.4">6178 5503 4607 0,'0'0'400'0,"0"0"-400"16,0 0 0-16,0 0 0 0,0 0 1872 0,0 0 304 0,0 0 48 0,0 0 16 16,0 0-848-16,0 0-176 0,0 0-16 0,0 0-16 15,0 0-16-15,0 0 0 0,0 0 0 0,0 0 0 16,0 0-48-16,0-6-16 0,0 1 0 0,0-3 0 16,0 2-144-16,0 1-48 0,1-3 0 0,0 3 0 15,0-1-304-15,-1 6-64 0,2-7-16 0,-2 7 0 16,1-5-144-16,-1 5-48 0,0 0 0 0,0 0 0 15,0 0-144-15,0 0-16 0,0 0-16 0,0 0 0 0,0 0-160 16,6 8 0-16,-1 2 0 0,-1 5 0 0,-2-2 0 0,-1 3 128 16,0 3-128-16,-1 2 128 0,-1-6 16 0,-2 2 0 15,1-2 0-15,0-1 0 0,-3 0 240 0,0-5 32 16,0 0 16-16,0-3 0 0,1 2 224 0,4-8 48 16,0 0 16-16,0 0 0 0,-5-4-48 0,1-1-16 15,2-3 0-15,-1-2 0 0,2 1-288 0,1-4-64 16,1-3-16-16,2 0 0 0,1 0-288 0,1 1 128 15,0 2-128-15,-1 0 0 0,2 3 0 0,0 2 0 16,-1 1 0-16,2 3 0 0,-7 4 0 0,7 3 0 16,1 2-144-16,-8-5 144 0,5 7 0 0,0 6 0 15,-1-2 0-15,0 3-128 0,-4 0 128 0,-1 2 0 16,-1-2 0-16,-1-2 0 0,-3 2 0 0,0 0 0 16,-2-1 128-16,0-3-128 0,-3 3 192 0,0-5-48 0,-1-1 0 15,1-3 0-15,0-1 112 0,0-2 0 0,1-2 16 16,1-2 0-16,3-1-32 0,3-5-16 15,0 2 0-15,3-5 0 0,3 2-224 0,3-3 176 16,2-3-176-16,3 1 160 0,0-1-160 0,3 1 0 16,1 2 0-16,1-1 0 0,-1 4 0 0,1 3 0 0,1 4 0 0,-1 2 0 15,-2 1 0-15,0 4 0 0,-2 4 0 16,-3 4 0-16,-2 2 0 0,-2 1 0 0,-2 2 0 0,-4 2 0 16,-2 1 0-16,-1-1 0 0,-2-1 0 0,1-2 0 15,-4 0 0-15,0-4 0 0,-1 0 0 0,1-1 0 16,0-3 128-16,1 1-128 0,0-4 128 0,0-4-128 15,2-1 144-15,6 0-144 0,-5-4 160 0,1-5-160 0,1 2 256 0,3-6-64 16,3-1 0-16,1 0 0 16,1-2-192-16,4-2 0 0,1 3 0 0,1-2 0 0,-1-1 0 0,2 4 0 15,-1 7 0-15,3-1 0 0,-2 3 0 0,-2 5 0 16,2 1 0-16,-1 6 0 0,-4 3 0 16,-2 1 0-16,2 2-128 0,-5 3 128 0,0 2 0 0,-5 1 0 15,-5 0 0-15,3 3 0 0,-2-4 0 0,-2-4 0 16,-3 0 0-16,2 0 0 0,0-5 0 0,0-1 128 15,0-1-128-15,-1-1 0 0,1-3 128 0,1-3-128 16,-1-3 0-16,-4-6 0 16,0-2-432-16,3-1-176 0,-1-4-32 0,7 4-12128 15,-1 0-2416-15</inkml:trace>
  <inkml:trace contextRef="#ctx0" brushRef="#br0" timeOffset="105470.86">5686 4823 5519 0,'0'0'496'0,"-7"-4"-496"16,1 2 0-16,0-2 0 0,-1 1 1776 0,1 0 256 15,-2 0 48-15,1 2 16 0,-2-1-848 0,0 1-160 16,0 0-48-16,0 0 0 0,4-4-224 0,0 1-48 16,0 1-16-16,5 3 0 0,-4-5 128 0,2 1 16 0,0-3 16 0,1 2 0 15,0 0-32-15,-1-3-16 16,2 2 0-16,2 0 0 0,-1-2-144 0,2 2-16 15,-1 1-16-15,-2 5 0 0,4-6-48 0,-4 6 0 16,0 0 0-16,0 0 0 0,0 0-16 0,0 0-16 0,0 0 0 0,0 0 0 16,0 0-48-16,0 0-16 0,0 0 0 0,0 0 0 15,0 0-192-15,0 0-32 0,0 0-16 0,0 0 0 16,2 9-112-16,2-3 0 0,0 3-16 0,0-1 0 16,1 2-32-16,0-2 0 0,0 2 0 0,1-3 0 15,1 5 0-15,-1-3 0 0,1 2 0 0,-1-1 0 16,0 3-16-16,1 1-128 0,-1-1 192 0,3-2-64 15,-4 2 0-15,3 2-128 0,0 0 192 0,0 1-64 0,0 0 0 16,1 1-128-16,1 1 192 0,1-2-64 0,-1 1 0 0,1-1-128 16,-1 1 192-16,0-1-64 15,0 1 0-15,0-3-128 0,0-3 192 0,1 3-64 0,-1 0 32 0,-1 0 0 16,-3 0 0-16,2 1 0 0,1-1 16 16,-1 2 0-16,-1 0 0 0,2-1 0 0,-4-1 16 0,1 0 0 15,0-1 0-15,-2 1 0 0,1-1-48 16,0-1 0-16,-1 1 0 0,1-4 0 0,0 1-144 0,1 2 192 15,0-2-192-15,1 1 192 0,0-2-192 0,0 3 160 16,0-4-160-16,0 4 160 0,1-1-160 0,0-2 128 16,-1 3-128-16,1-3 128 0,0 1-128 0,-2 0 192 15,0 0-192-15,1 3 192 0,2-4-192 0,-2 2 192 16,0-2-192-16,-1 2 192 0,0 1-192 0,-1-3 160 0,-1 1-160 16,2-2 160-16,0 0-160 0,-1-1 192 15,0 0-192-15,1 2 192 0,-2-4-192 0,0 4 192 16,0-4-192-16,-1 2 192 0,1 0-192 0,1-2 128 15,0 4-128-15,-1-2 128 0,-4-7-128 0,4 9 0 0,0 0 144 16,1-1-144-16,-4 1 0 0,2-2 144 16,0 2-144-16,1-2 0 0,0 2 128 0,0-3-128 0,1 3 0 15,0-2 0-15,-1 0 128 0,1 2-128 16,0-2 0-16,0 1 0 0,0-1 128 0,0 0-128 0,0 1 0 0,1 0 0 16,-1-1 0-16,0-3 0 0,-5-4 128 15,6 6-128-15,0 3 0 0,1-2 128 0,-2 0-128 0,0 0 0 16,0-2 160-16,1 2-160 0,1 0 128 0,-1-1-128 15,-6-6 128-15,6 10-128 0,1-2 0 0,-2 2 128 0,-1-5-128 16,-1 4 0-16,3-3 144 0,-1 3-144 16,-2-2 0-16,3-1 144 0,-1 3-144 0,0-3 0 15,-1 3 128-15,-1-1-128 0,4 2 0 0,-1-1 0 0,-1 2 128 16,3-2-128-16,-4 3 0 0,1-3 0 0,1 1 160 16,0 1-160-16,-1-2 128 0,2 3-128 0,-1-5 0 0,1 3 0 15,-2-3 0-15,0 3 0 0,0-3 0 0,0 4 0 16,0-5 144-16,0 2-144 0,0 1 0 0,0-3 128 15,0 3-128-15,0-2 0 0,0 4 0 0,1-4 0 16,-1 3 0-16,2-2 128 0,-2 1-128 0,0-3 0 16,3 3 0-16,-3-1 0 0,3 2 0 0,-1-1 0 15,2 1 0-15,-4-2 0 0,3 1 0 0,-2-3 128 16,2 2-128-16,0-1 0 0,-2-3 0 0,2 2 0 16,-2 2 0-16,0-3 128 0,-1 1-128 0,2 1 0 15,-3-3 0-15,3 2 128 0,1 2-128 0,-1-3 0 16,0 1 0-16,-1 0 0 0,-1-2 0 0,3 0 128 0,-1 4-128 0,-1-2 0 15,-6-6 0-15,6 5 0 16,0 3 0-16,1-1 128 0,-2 2-128 0,1-2 0 16,-2-1 0-16,1 1 0 0,1 0 0 0,1 2 0 0,0-3 0 0,0 2 128 15,-1 1-128-15,0-3 0 0,-1 3 0 16,1-3 0-16,0 3 0 0,0-3 0 16,-1 0 0-16,2 1 0 0,0-2 0 0,1 2 0 0,-8-7 0 15,8 7 0-15,0-2 0 0,0 2 0 0,-2-1 0 0,1-2 128 16,-7-4-128-16,6 5 0 0,2 0 0 0,-2 1 0 15,-6-6 0-15,8 4 0 0,1 1 0 0,-2 2 0 16,-7-7 0-16,8 3 0 0,0 3 0 0,2-3 128 16,-3 2-128-16,1-1 0 0,0-1 0 0,-1 1 0 0,1-1 0 0,-8-3 0 15,7 7 0-15,1-3 0 0,-8-4 0 16,8 3 0-16,-8-3 0 0,9 4 0 0,-9-4 0 16,7 7 0-16,-7-7 0 0,9 2 128 0,-9-2-128 0,10 4 0 15,-1-2 0-15,0 1 0 0,-9-3 0 0,10 5 0 16,0-2 0-16,-3-2 128 0,2 0-128 0,-2 0 0 15,-7-1 0-15,9 3 0 0,0 0 0 0,-1 0 0 16,-1-1 0-16,1-1 0 0,-8-1 0 0,9 2 0 16,-1 0 0-16,-1-2 128 0,-7 0-128 0,8 1 0 15,1-1 0-15,-2 1 0 0,1-1 0 0,0 0 0 16,-1-1 0-16,0 0 0 0,-7 1 0 0,10 0 128 16,-3-3-128-16,0 1 0 0,-1 0 0 0,2-1 144 15,-3-1-144-15,1 0 0 0,0 1 128 0,1 1-128 0,-1-2 0 16,3 3 0-16,-3-2 0 0,2 1 0 15,0-1 0-15,-1 2 0 0,0-3 0 0,0 0 0 16,1 2 0-16,0-1 0 0,0-1 128 0,-1 2-128 0,0-5 0 16,1 4 0-16,0-1 128 0,-1 1-128 15,-7 3 0-15,9-4 0 0,1-2 0 0,-2 4 0 0,-8 2 0 16,5-6 0-16,3 3 128 0,-1-4-128 0,-3 2 0 0,4 3 0 16,-3-3 0-16,0-2 0 0,1 2 0 15,1 1 0-15,-2-2 128 0,2 1-128 0,0 1 0 16,-3-2 0-16,-1-3 0 0,2 4 0 0,1-3 0 0,0 2 0 15,-2-1 128-15,1-1-128 0,-1 1 0 0,1-2 0 16,0 3 128-16,-1-3-128 0,-1 1 0 0,2 2 0 16,-1-3 0-16,-1 4 0 0,1-3 0 0,1 1 0 15,0 0 128-15,-1-1-128 0,-1 2 0 0,1-1 0 16,1 0 0-16,0 2 0 0,-1-2 0 0,1-1 0 0,-1 2 128 0,1-3-128 16,0 1 0-16,2-3 0 0,-4 1 0 15,3-1 0-15,-1 1 0 0,0 1 0 0,0-3 128 0,0 2-128 16,0-2 0-16,0 1 0 0,0-1 0 0,0-1 0 15,0-2 0-15,0 1 0 0,-1 3 0 0,0-3 0 16,-1-1 0-16,3 1 0 0,-2 0 0 0,0 0 0 16,-1-2 0-16,2 1 0 0,1-1 0 0,-1 0 0 15,0 2 0-15,1 2 0 0,-1-2 0 0,-1 2 0 16,1 2 0-16,0-3 0 0,-1 1 0 0,0 1 0 16,0-1 0-16,-1 2 0 0,1-1 128 0,-1-1-128 15,-1 3 0-15,0-3 0 0,1 1 0 0,0 1 0 16,1-4 0-16,0 1 0 0,-1 2 0 0,1-2 0 15,0-1 0-15,-1 1 0 0,-1 1 128 0,1-4-128 16,2 2 0-16,-4 0 0 0,2 2 0 0,-1-2 0 16,2-2 0-16,0 1 0 0,0 0 0 0,-3 0 0 15,3-1 0-15,-1 0 0 0,1-2 0 0,1 0 0 16,-2 0 0-16,1-1 0 0,-1-2 0 0,1 2 0 0,0 1 0 0,-1 0 0 16,0-1 0-16,1 1 0 0,0 2 0 0,0-1 0 15,-2 2 0-15,1 0 0 0,0-1 0 16,0 0 0-16,1 2 0 0,0-1 0 0,0-1 0 0,0 2 0 15,-2-2 0-15,2 1 0 0,0-2 0 0,0 2 0 16,-2-2 0-16,2 1 0 0,0-1 0 0,0 1 0 16,-1 1 0-16,1-2 0 0,0-1 0 0,-1 2 0 15,-2-1 0-15,3-1 0 0,-1 1 0 0,1-1 0 16,-1 0 0-16,-1 1 0 0,2 1 0 0,0-2 0 16,-2-1 0-16,2 1 0 0,1 1 0 0,0-1 0 0,1 1 0 0,-1 2 0 15,1-2 0-15,0 2 0 0,-1-1 0 0,1 3 0 16,-3-2 0-16,1-1 0 0,0 2 0 0,0 0 0 15,0-1 0-15,1 1 0 0,-2-1 0 16,1 1 0-16,0 0 0 0,0 1 0 0,1-1 0 0,0-2 0 16,0 2 0-16,0-1 0 0,0 1 0 0,2-2 0 15,-1 0 0-15,2-2 0 0,-1 0 0 0,1 0 0 16,0 1 0-16,-1 1 0 0,0 1 0 0,0 2 0 16,0 1 0-16,0-2 0 0,-2 1 0 0,0 4 0 15,-1-2 0-15,0 3 0 0,0-2 0 0,0 2 0 16,-1-1 0-16,0 4 0 0,-2-4 0 0,3 2 0 15,-3 0 0-15,1 0 0 0,-1 2 0 0,-1 5 0 16,4-8 0-16,-2 3 0 0,-2 0 0 0,0 0 0 16,0 5 0-16,1-8 0 0,1 4 0 0,-2 4 0 15,1-6 0-15,-1 6 0 0,0-6 0 0,0 6 0 16,0-5 0-16,0 5 0 0,0 0 0 0,0 0 0 16,0 0 0-16,0-7 0 0,-1 1-192 0,1 6 16 15,0 0 0-15,0 0 0 16,0 0-224-16,0 0-48 0,-9-3-16 0,9 3 0 15,-9 3-304-15,0-2-64 0,0 2-16 0,0 2 0 16,3 0-1200-16,-3 1-256 0,0 3-32 0,1-3-16 16,0-2-512-16,1 4-96 0,7-8-32 0</inkml:trace>
  <inkml:trace contextRef="#ctx0" brushRef="#br0" timeOffset="106183.99">7642 5358 2751 0,'-6'13'128'0,"3"-7"16"0,-1 4-144 0,0-1 0 16,1 3 0-16,-1 1 0 0,0-2 2720 0,1 2 512 15,1-1 96-15,1-1 32 0,-3 0-1872 0,1 0-368 16,1-3-80-16,-1 0-16 0,-1-1 112 0,4-7 16 16,0 0 0-16,-2 5 0 0,2-5 0 0,0 0 16 15,0 0 0-15,0 0 0 0,-5 4-16 0,5-4 0 0,0 0 0 16,0 0 0-16,0 0-256 0,0 0-64 0,0 0-16 0,0 0 0 15,-3-6-96-15,2-1-16 16,1-3 0-16,3-1 0 0,0-1-160 0,2-4-32 0,-1-1-16 0,3 0 0 16,-1-2-64-16,0-1-16 0,-1-1 0 0,2-2 0 15,0-1 0-15,0-2 0 0,-1-2 0 0,0 0 0 16,1 1-96-16,-1-5 0 0,1-1-16 0,-2 0 0 16,3 0-32-16,0-2 0 0,1 1 0 0,0 0 0 15,0-1-32-15,0 4-16 0,-2-3 0 0,2 0 0 0,0-1-48 16,0-2-16-16,0 0 0 0,0-4 0 0,0-1-16 15,0-1 0-15,0 2 0 0,-1 2 0 0,1 1-144 0,1 2 192 16,-2 3-192-16,0 1 192 0,-1 3-64 16,0 2-128-16,-2 0 192 0,0 2-64 0,0 5-128 0,0 1 160 15,0 1-160-15,0 2 160 0,0 0-160 0,0 4 128 16,-1 1-128-16,0 1 128 0,0 4-128 0,0-2 0 16,1 3 0-16,-5 5 128 0,4-2-128 15,-4 2 0-15,5-3 0 0,-5 3 0 0,0 0 0 0,7 1 0 16,-7-1 0-16,10 6 0 0,-2 4 0 0,0-1 0 15,-1 3 0-15,1 2 0 0,0 3 0 0,-1 2 0 16,3 1 0-16,1 1 0 0,-1 3 0 0,0 5 0 16,1 4 0-16,2 5 0 0,0 2 0 0,1 1 0 15,-3 4 0-15,1-4 0 0,-2 1 0 0,0-3 0 0,0-1 144 16,-1-2-144-16,0-3 0 0,-1-4 128 16,-2-1-128-16,0-1 0 0,-1-1 0 0,0 0 0 15,-1-2 0-15,1-2 128 0,2-3-128 0,-1 0-160 16,2-4 160-16,1-1-13952 0,1-5-2688 15</inkml:trace>
  <inkml:trace contextRef="#ctx0" brushRef="#br0" timeOffset="109643.66">11249 19693 20271 0,'0'0'896'0,"0"0"192"0,-5 3-880 0,0-1-208 16,5-2 0-16,-6 4 0 0,6-4 432 0,-6 3 32 0,0-1 16 0,6-2 0 16,0 0 528-16,0 0 96 15,0 0 32-15,0 0 0 0,0 0-224 0,0 0-32 0,0 0-16 0,0 0 0 16,0 0-16-16,0 0 0 15,0 0 0-15,0 0 0 0,-2-5-208 0,2 5-32 0,0-9-16 0,0 4 0 16,0 5-96-16,0-7-32 0,0 0 0 0,1 2 0 16,0-2-144-16,-1 7-48 0,2-8 0 0,0 3 0 15,1-4-32-15,-1 4-16 0,0-3 0 0,-1 2 0 16,-1 0 64-16,1-2 16 0,-1 2 0 0,3 0 0 16,-3-1-32-16,0 7 0 0,0 0 0 0,0 0 0 15,0-5-32-15,0 5-16 0,0-7 0 0,0 7 0 16,0-7-96-16,0 7-128 0,0 0 176 0,0 0-176 15,0 0 128-15,0 0-128 0,0 0 0 0,0 0 0 16,0 0 0-16,0 0 0 0,0 0 0 0,0 0 0 0,0 0 0 0,0 0-272 16,0 0 16-16,0 0 16 15,0 0-384-15,-3 9-80 0,2-2 0 0,1 3-16 16,0-2-432-16,1 4-64 0,-1-4-32 0,3 4 0 16,-1-3-256-16,1 1-48 0,-1 0-16 0,2 0 0 15,-1 0 64-15,-1-2 16 0,2 0 0 0,0 1 0 16,-2-3 448-16,-2-6 80 0,3 8 32 0,-3-8 0 0,3 5 736 0,-3-5 192 15,0 0 0-15,0 0 0 0,0 0 448 0,0 0 192 16,0 0 16-16,0 0 16 0,0 0 304 0,0 0 64 16,0 0 16-16,0 0 0 0,-6-4-96 0,1-4-32 15,0 1 0-15,-1-2 0 0,0-1-96 0,-1-2 0 0,1 2-16 0,-1-4 0 16,1 1-224-16,1 2-32 16,1-1-16-16,0 1 0 0,3 2-176 0,-1 0-48 15,2 9 0-15,0 0 0 0,-3-6 112 0,3 6 16 16,0 0 0-16,0 0 0 0,0 0-112 0,0 0-16 15,0 0 0-15,0 0 0 0,-1 9-128 0,0 2-48 0,1 2 0 0,0-2 0 16,0 2-144-16,0 1 0 0,0 1 0 0,0-3 0 16,0-1 0-16,0 1 0 15,0-4 0-15,0 3 0 0,0-5 0 0,0 0 0 0,0-6-224 16,0 0 80 0,0 0-1392-16,0 0-256 0,0 0-64 0,-9-2-12864 0</inkml:trace>
  <inkml:trace contextRef="#ctx0" brushRef="#br0" timeOffset="112884.17">11335 19603 8863 0,'-3'15'384'0,"3"-8"96"0,0 3-480 0,-1-1 0 0,1 2 0 0,0 2 0 16,0-4 640-16,0 2 48 0,0-2 0 0,1 3 0 16,0-5 720-16,3 2 160 0,-3-4 32 0,-1-5 0 15,0 0-384-15,4 8-80 0,-4-8-16 0,4 6 0 16,0-2 96-16,-4-4 32 0,5 5 0 0,-5-5 0 16,5 5-176-16,-5-5-48 0,0 0 0 0,5 4 0 0,-5-4-192 0,0 0-32 15,0 0-16-15,0 0 0 0,0 0 16 0,0 0 0 16,0 0 0-16,0 0 0 0,0 0 32 0,0 0 16 15,0 0 0-15,0 0 0 0,0 0-208 0,-8 0-64 16,1-1 0-16,7 1 0 0,-8-4-256 0,2-2-48 16,-2-1-16-16,1-3 0 0,-1 1-16 0,0-4-16 15,2 3 0-15,-2-2 0 0,1-2 0 0,-1 0 0 16,-1 1 0-16,0-2 0 0,0-2 32 0,1 1 0 16,-1-2 0-16,0 4 0 0,0-3-64 0,1 1 0 15,1-1 0-15,-1-1 0 0,2-1-48 0,-2 0-16 16,0 0 0-16,1 1 0 0,-1 2 0 0,2-2-128 15,-4 0 192-15,5 2-64 0,-1-1 0 0,1 2 0 16,-1-2 0-16,2 0 0 0,-2-2-128 0,2-2 160 16,0 2-160-16,0-1 160 0,2 0-160 0,-1-1 128 15,-1 1-128-15,1 0 128 0,-1-2 128 0,0 3 32 16,0-1 0-16,0-1 0 0,2 3-288 0,-2 1 0 0,0-1 0 0,0 1 0 16,1 1 0-16,-1-1-192 15,0 1 48-15,0 2 16 0,-1 0 128 0,3 0 192 16,-2 1-32-16,-1 3-16 0,2-3-144 0,-2 2 0 15,0 1 0-15,0-2 0 0,4 2 0 0,-3-3 0 0,-1 1 0 16,1 1 128-16,0-3-128 0,0 2 0 0,0 0 0 0,1 0 128 16,-1-2-128-16,0 1 0 0,0 0 0 0,0 0 128 15,1-1-128-15,-1 2 0 0,0 0 0 0,0-2 0 16,2 2 128-16,-2 0-128 0,0-1 0 0,0 1 128 0,-1 2-128 16,1-4 0-16,0 1 0 0,1 1 128 0,-2 0-128 15,-1-2 0-15,1 1 0 0,-5-6 128 16,0 1-128-16,2 2 0 0,1 3 0 0,0-1 0 0,1 0 0 0,1 1 0 15,-4 2 0-15,3-2 0 0,-1 2 144 16,2 3-144-16,0-2 160 0,-1 2-160 0,2-2 0 0,0 1 0 16,-1 0 0-16,0 0 0 0,1-1 0 0,0 1 0 15,-1-2 0-15,0 1 0 0,1-3 0 0,-1 2-128 16,0-1 128-16,-1-1 0 0,1-1 0 0,-2 2 0 16,1 0 0-16,0-2 0 0,2 0 0 0,-1 3 0 15,0-2 0-15,-2-2 0 0,4 1 0 0,-1 0 0 16,0 1 0-16,0-1 0 0,-1-1 0 0,3 0 0 15,-2-1 0-15,0 3 0 0,1-4 0 0,1-1 0 16,-1 2 0-16,1-1 0 0,-3 1 0 0,1-2 0 16,0 0 0-16,1 0 0 0,1 0 0 0,-1 2 0 15,-3-1 0-15,2 1 0 0,-1-1 0 0,1 2 0 0,-1 1 0 0,-1-1 0 16,-2-2 192-16,1 1-48 0,2-3-16 0,-1 1 0 16,0 0-128-16,1 0 0 0,0 1 0 0,-1-3 0 15,-2 1 0-15,2-1 0 0,1-2 0 0,-1 1 0 16,0-2 0-16,1 0 0 0,1-1 0 0,0 0 0 15,1 1 0-15,-3-1 0 0,3 2 0 0,-1 2 0 16,-1 1 0-16,1-2 0 0,-2 2 0 0,-2-2 0 16,0-3 0-16,-1 2 0 0,2 0 0 0,-1-2 0 0,1 0 0 15,-2 1 0-15,1-2 0 0,-1 1 0 0,-1-1 0 16,1 0 0-16,0 2 144 0,3 5-144 0,-2-3 0 0,1-5 128 16,-1 3-128-16,-2 2 0 0,0-3 128 0,-1 0-128 15,1 1 128-15,0-3-128 16,0 2 0-16,0 0 128 0,0-4-128 0,-1 3 0 0,1-5 0 0,-1 1 128 15,-3 0-128-15,5 0 0 0,-1 2 0 0,0-4 128 16,1 1-128-16,-1 2 0 0,1-3 0 0,0 4 0 16,0 0 0-16,-1-2 128 0,1 3-128 0,1-2 0 15,1 3 0-15,-2-3 0 0,0 1 0 0,0-1 0 16,0 0 0-16,0-1 0 0,-1 4 0 0,0-3 0 16,0 2 0-16,-4-11 0 0,2 4 0 0,1 1 0 15,2 2 0-15,2 10 0 0,1-1 0 0,-2 2 0 16,2-2 0-16,-7-10 128 0,1 6-128 0,0-1 0 15,2 5 0-15,1-3 0 0,-2-3 0 0,1 3 0 16,-1-4 0-16,1 4 0 0,-1-4 0 0,-1 3 0 16,1-1 0-16,1-1 0 0,0 0 0 0,-1 1 0 15,0-6 0-15,1 5 0 0,0-1 0 0,-1 4 0 16,1-3 0-16,1 3 0 0,-3-1 0 0,0 1 0 16,1 1 0-16,-2-3 128 0,2 1-128 0,0 0 0 15,0-3 0-15,1 2 0 0,-2-2 0 0,2 3 0 16,1-4 0-16,0-1 0 0,1 2 0 0,-1-2 0 0,2 3 0 15,0-2 0-15,0 0 0 0,0 3 0 0,-1 0 0 0,0 1 0 16,0 1 0-16,0-2 0 0,2 1 0 16,-3-3 0-16,2 3 0 0,1-4 0 0,0 1 0 0,0-3 0 15,0 3 0-15,1 2 0 0,0-5 0 0,1 1 0 16,-3-1 0-16,0-1 0 0,3 1 0 0,-2 3 0 0,2 0 0 16,-1 2 144-16,0-2-16 0,0 4-128 0,-3-4 0 15,1 1 0-15,0-3-160 0,1-1 160 0,0 2 0 16,1-1 0-16,1 2 0 0,-1 1 0 0,-2-5 0 15,2 2 0-15,-1-1 0 0,1-1 0 0,0 3 0 0,0 3 0 16,-3-2 0-16,3 3 0 0,1-1 0 0,0 0 0 16,0 0 0-16,1 7 0 0,-1-3 0 0,-3-1 0 15,4-4 0-15,-2 1 0 0,-1-1 0 0,3 0 0 16,-1-1 0-16,0 0 0 0,0-5 0 0,-1 4 0 16,0 2 0-16,1-2 0 0,-1 2 0 0,1 0 0 15,-2 1 0-15,1-2 0 0,1 3 0 0,2-5 0 16,-5 4 0-16,2-3 0 0,0-3 0 0,-1 1 0 15,-2 3 0-15,3-1 0 0,-4 1 0 0,3-4 0 16,-1 2 0-16,1 1 0 0,-2-1 0 0,-1 1 0 16,2 4 0-16,-1-3 0 0,1 2 0 0,-1-3 0 15,2 2 0-15,-1-2 0 0,1 1 0 0,1-1 0 0,-3-3 0 16,3 2 0-16,0 0 0 0,0-1 0 16,0-1 0-16,0 1 0 0,0-2 0 0,1-1 0 15,0 1 0-15,1 2 0 0,0 4 0 0,-2-4 0 16,2 2 0-16,-1 1 0 0,2-5 0 0,-2 0 0 15,0-2 0-15,0 2 0 0,0 3 0 0,3-3 0 0,-1-3 0 0,0 1 0 16,0-1 0-16,-1 0 0 0,1 2 0 16,0 0 0-16,-1 1 0 0,1 1 0 0,0 0 0 15,-1-1 0-15,-1 0 0 0,1-1 0 0,0-1 0 0,-1 0 0 16,2 1 0-16,-1-1 0 0,1 0 0 0,-1-1 0 16,1 0 0-16,0 3 0 0,2 2 0 0,-2-1 0 15,-1 0 0-15,1 0 0 0,-1 1 0 0,1-1 0 0,-1-4 0 0,1 1 0 16,2 0 0-16,-3-13 0 0,-1 7 0 15,2-1 0-15,-1 2 0 0,2 3 0 16,0 1 0-16,-1 3 0 0,2 5 0 0,-1-2 0 0,0-1 0 0,-3 3 0 16,1-1 0-16,2 7 0 0,-1-1 0 15,0-4 0-15,2 1 0 0,-1-3 0 0,0 0 0 16,-1-1 0-16,2-1 0 0,0-2 0 0,0 2 0 0,2 2 0 16,-1-2 0-16,0 2 0 0,1 2 0 0,-1-2 0 15,0 4 0-15,0-4 0 0,1 2 0 0,-1-2 0 16,-1 1 0-16,0-2 0 0,4 4 0 0,-4-1 0 15,0-2 0-15,0 1 0 0,1-3 0 0,0 2 0 16,-1 1 0-16,2-1 0 0,-2 2 0 0,0 0 0 16,0 5 0-16,0-1 0 0,0 0 0 0,0 1 0 15,-2 1 0-15,1 0 0 0,0-3 0 0,-3 1 0 16,1 0 0-16,1-3 0 0,-1-1 0 0,1 0 0 0,-1 1 0 16,2-4 0-16,-2 1 0 0,1-1 0 15,-1-2 0-15,1 1 0 0,-2 2 0 0,0-1 0 16,0-1 0-16,2 4 0 0,-2-2 0 0,0 4 0 0,0-6 0 15,2 3 0-15,-1-2 0 0,2-2 128 0,-2 2-128 16,2 0 0-16,0 0 0 0,1-1 0 0,0-1 128 16,0 1-128-16,0-1 0 0,1 3 0 0,-1 1 0 0,0-1 0 15,0 2 0-15,-1-2 0 0,0 4 0 0,-1-1 0 16,1 2 0-16,0-3 0 0,0 1 0 0,-2 2 0 16,0-4 0-16,1 0 0 0,1 2 0 0,-2 0 0 15,-1-3 0-15,2 1 0 0,-1 1 128 0,-2-11-128 0,0 3 0 16,-3 3 0-16,5 1 0 0,-2 6 0 15,1-3 0-15,1 4 0 0,1 0 0 0,-1-4 0 16,1 2 0-16,-1 0 0 0,-1 1 0 0,2-1 0 0,-2 0 0 16,4 0 0-16,-1 0 0 0,2 7 0 0,-2-4 0 0,1-2 0 15,0 2 0-15,0-13 0 0,-2 2 0 0,2 5 0 16,2 3 0-16,-1-2 0 0,-1 2 0 0,0-5 0 16,2 1 0-16,0-1 0 0,-2-1 0 0,-2 2 0 15,0-3 0-15,2 1 0 0,0-1 0 0,0-2 0 16,0-1 0-16,-1 3 0 0,1 1 0 0,0 4 0 15,0-1 0-15,0 1 0 0,0 3 0 0,1 0 0 16,-1-1 0-16,4-1 0 0,-3-4 0 0,1-2 0 16,0 2 0-16,-1 0 0 0,2-1 0 0,-1-1 0 15,1-4 0-15,0 3 0 0,1 2 0 0,-1 1 0 16,-3 0 0-16,1 1 0 0,2 0 0 0,-1 5 0 16,-1-2 0-16,-1 1 0 0,0-1 0 0,0 0 0 15,0 2 0-15,0-3 0 0,0 2 0 0,3-3 0 16,-2 0 0-16,0 1 0 0,2-1 0 0,-2 2 0 0,1-4 0 15,-1 2 0-15,0-1 0 0,2-1 0 16,-1 3 0-16,1 2 0 0,-1-5 0 0,1 2 0 16,-1 0 0-16,2-2 0 0,0 1 0 0,1 0 0 0,1-3 0 0,3 3 0 15,-2-2 0-15,4 2 0 0,-2-2 0 0,1 1 0 16,-2 6 0-16,2-2 0 0,0 2 0 0,0 1 0 16,-1-2 0-16,0 5 0 0,-1 0 0 0,1 1 0 15,2 1 0-15,-2 1 0 0,-3-2 0 0,-1 1 0 0,3 2 0 16,-3 4 0-16,-2-1 0 0,-1 4 0 15,-2 0 0-15,0 0 0 0,0 4-144 0,0 6 144 16,-4-4-256-16,4 4 16 0,-6-5 0 0,6 5 0 16,-10-2-400-16,0 6-64 0,1 0-32 15,0 0 0-15,9-4-1200 0,-9 11-240 0,1-3-64 16,3 3 0-16,-1-2-800 0,6-9-160 0,0 0-48 0</inkml:trace>
  <inkml:trace contextRef="#ctx0" brushRef="#br0" timeOffset="113304.93">8597 5733 18431 0,'-17'4'1632'0,"17"-4"-1312"15,-10 5-320-15,10-5 0 0,0 0 128 0,0 0-128 16,0 0 160-16,0 0-160 0,-9-8 704 0,9 8 64 15,-3-10 0-15,3-2 0 0,-1-2-16 0,1-2 0 0,0 2 0 0,3-3 0 16,-1-5 336-16,2-1 64 0,-1 0 0 0,-1-6 16 16,3-2 16-16,0 0 0 0,-1-6 0 15,0 1 0-15,2 1-240 0,1-1-48 0,0-3-16 0,3-3 0 16,2 1-224-16,2-2-32 0,1 0-16 0,2-1 0 16,-1-3-144-16,2 5-16 0,1 2-16 0,1 4 0 15,3 6-48-15,-1-1-16 0,0 1 0 0,0 5 0 16,-1 4-80-16,-1 2-16 0,-2 1 0 0,1 5 0 15,-4 3-32-15,2 8-16 0,-3 5 0 0,1 8 0 0,-1 3-224 0,5 6 144 16,0 4-144-16,-1 13 128 0,-3 9-128 16,-1 7 0-16,-1 4 0 0,2 2 128 0,0-5-128 15,1 0 128-15,-1-2-128 0,3-4 128 0,-3-1-128 16,0-5 0-16,-1 0 0 0,0 1 0 0,-1-2 0 16,0-2 128-16,-1 0-128 0,2-3 0 15,0 0-560-15,0-4-192 0,-1-2-32 0,1-2-11600 16,2-1-2320-16</inkml:trace>
  <inkml:trace contextRef="#ctx0" brushRef="#br0" timeOffset="115930.02">10000 19499 5343 0,'0'0'240'0,"9"10"48"0,-2-5-288 0,1 1 0 15,-8-6 0-15,10 8 0 0,-10-8 448 0,9 6 16 16,-9-6 16-16,9 9 0 0,-3-4 448 0,-6-5 96 15,7 7 0-15,-2 0 16 0,-5-7 0 0,5 8 0 16,-5-8 0-16,5 9 0 0,-5-9-64 0,4 6-16 0,-4-6 0 0,0 0 0 16,0 0-64-16,5 9-32 0,-5-9 0 0,0 0 0 15,5 7 32-15,-5-7 0 0,0 0 0 0,0 0 0 16,0 0-64-16,6 5 0 0,-6-5 0 0,0 0 0 16,0 0-32-16,0 0-16 0,0 0 0 0,0 0 0 15,0 0-80-15,0 0 0 0,0 0-16 0,0 0 0 16,0 0-64-16,0 0-16 0,0 0 0 0,0 0 0 15,0 0-96-15,0 0-32 0,0 0 0 0,0 0 0 16,4-11-96-16,0 1 0 0,-4 10-16 0,3-11 0 16,-3 1-96-16,-3-3-16 0,0 3 0 0,1-2 0 15,-1 1-32-15,0 2-16 0,-1-1 0 0,0 2 0 16,0-3-80-16,0 1 0 0,0-2-128 0,-1-1 192 16,0 2-64-16,-1-2-128 0,-2-1 176 0,1 3-176 15,0 1 128-15,-2-2-128 0,2 3 0 0,-2-2 0 16,-1 1 0-16,1-2 0 0,0-2 0 0,0 2 0 0,0 0 128 15,2 0-128-15,-1 4 0 0,0-5 0 0,1-1 0 16,-1 0 128-16,2 3-128 0,-1-3 0 0,2 2 128 16,0 1-128-16,-1-2 0 0,-1 2 0 0,2 4 128 15,-1-3-128-15,0-1 0 0,-1-1 0 0,1 5 160 0,0-2-160 16,-1 2 128-16,1-1-128 0,0 0 128 0,-1 2-128 16,0-5 0-16,-1 6 128 0,-1-5-128 15,0 5 0-15,1-3 0 0,1 2 0 0,-1-2 0 0,1 1 0 16,-2 2 128-16,0 1-128 0,0-5 0 0,0 4 0 15,-1-1 0-15,0-2 128 0,-1 2-128 0,1-3 192 16,0 1-192-16,1-1 192 0,3 3-192 0,-2 1 0 16,-1-5 0-16,0 5 0 0,2-3 0 0,-1 2 128 15,-1 2-128-15,0-4 128 0,1 0-128 0,-1 3 128 0,0-1-128 16,0 1 128-16,1 1-128 0,1-1 128 0,-1 0-128 16,0 1 128-16,1 2-128 0,7 2 0 15,-9-2 0-15,0 1 0 0,0 0 0 0,0 0 0 0,0-1 128 0,0 2-128 16,-1 0 0-16,0 2 0 0,0 0 0 0,1-1 0 15,-1-1 0-15,1 0 0 0,9 0 0 0,-12 2 0 16,4-4 0-16,-1 2 128 0,-2 0-128 0,1 0 0 16,0 0 176-16,0 0-48 0,-3 0-128 0,4 0 192 15,-1-1-192-15,0 0 144 0,0 1-144 0,0 0 128 16,-2 0-128-16,1 1 192 0,-1 0-192 0,2 1 192 16,0 1-192-16,0 0 0 0,1-2 144 0,-1 3-144 15,2-1 0-15,-2 0 128 0,2 0-128 0,-2 1 0 16,3-2 144-16,7-2-144 0,-9 5 192 0,1-1-192 15,-1-1 128-15,9-3-128 0,-10 4 0 0,2 1 0 0,8-5 128 0,-7 6-128 16,0-2 0-16,1 1 0 16,-4 1 0-16,3-2 0 0,-1 0 0 0,8-4 0 15,-9 10 0-15,0-2 0 0,-1 1 0 0,-1-4 0 0,5 0 0 0,-2 2 0 16,1-2 0-16,0 3 0 0,1 2 128 0,-2 2-128 16,2-2 0-16,0 1 0 0,-1-2 144 0,2 3-144 15,-1 0 0-15,1-1 144 0,0 0-144 0,0-1 0 16,-2 3 144-16,2 0-144 0,0-1 0 0,0 1 128 15,0 0-128-15,1-1 0 0,0-1 128 0,1 0-128 16,-3-3 128-16,3 2-128 0,0-1 128 0,1 0-128 16,-2-2 160-16,0 3-160 0,0 2 176 0,0-1-176 15,1 2 192-15,-1-2-192 0,-1-3 176 0,0 3-176 0,-2 0 160 16,2 1-160-16,1-3 144 0,2 1-144 0,2-10 128 16,-7 14-128-16,4-2 128 0,-1 1-128 0,-1 1 0 15,0-2 128-15,2-2-128 0,1 3 0 0,-2-3 144 0,1 2-144 16,1-1 0-16,0-1 128 0,0 2-128 15,2 2 0-15,-1-2 0 0,1 2 128 0,0-1-128 0,0 2 0 16,0-1 0-16,-2-1 0 0,1 0 0 16,1 1 128-16,0 0-128 0,-1-1 0 0,-1 0 0 0,2 1 0 15,0-3 0-15,-1 1 128 0,0 4-128 0,0-5 0 16,-1-2 0-16,1 1 144 0,0-2-144 0,0 4 0 16,-2-3 128-16,3 3-128 0,0-12 0 0,-1 11 0 15,-1-1 176-15,2 2-176 0,-1-3 160 0,1-9-160 16,0 11 0-16,0-11 128 0,1 9-128 0,1 0 0 0,-2-9 0 15,0 0 0-15,0 0 0 0,0 0 0 16,0 0 0-16,4 11 144 0,-4-11-144 0,0 0 128 16,0 0-128-16,0 0 0 0,0 0 144 0,0 0-144 0,0 0 0 0,10 2 0 15,-10-2 0-15,10-5 128 0,-10 5-384 16,9-8-64-16,-3-3 0 0,-2 3-16 16,-4 8-1440-16,4-12-272 0,-2 1-64 15,0 0-16-15,-2 11-1280 0,-3-9-256 0,-5-4-48 0,2 0-16 0</inkml:trace>
  <inkml:trace contextRef="#ctx0" brushRef="#br0" timeOffset="116257.69">8677 19598 20095 0,'0'0'896'0,"0"0"176"0,0 0-864 0,0 0-208 0,0 0 0 0,0 0 0 16,0 0 1712-16,0 0 288 0,0 0 64 0,0 0 16 15,0 9-800-15,-2 2-176 0,0 3-16 0,1 0-16 16,-1 4-256-16,1 2-48 0,-1-2-16 0,0 0 0 16,4 1-160-16,0-1-16 0,2 1-16 0,0-1 0 15,0-3 96-15,2-4 32 0,0 2 0 0,2-1 0 16,2-5 64-16,0 1 16 0,0-1 0 0,2-3 0 16,1 0-16-16,-1-3 0 0,6-2 0 0,0-1 0 15,-3-2-176-15,2-1-48 0,0-3 0 0,4 0 0 16,0-6-80-16,1 2-32 0,-2-1 0 0,1-1 0 15,-1-1-160-15,2 1-16 0,-1 1-16 0,1 3 0 16,-2-2-80-16,-1 6-16 0,-2-3 0 0,-2 3 0 0,-1 2-128 16,-3 2 0-16,-2 0-192 0,-9 2 192 15,0 0-1248-15,0 0-128 0,3 10-32 16,-6 3-18704-16</inkml:trace>
  <inkml:trace contextRef="#ctx0" brushRef="#br0" timeOffset="122204.3">13391 10908 20447 0,'0'0'896'0,"0"0"192"0,-5 6-864 0,-1 4-224 0,-2 0 0 0,1 1 0 0,-2-5 912 0,1 3 144 15,0-2 32-15,1 4 0 0,-2-5 528 0,0-3 112 16,-1 0 32-16,1 0 0 0,1-1-160 0,8-2-48 15,-6-2 0-15,0-1 0 0,-1-2-96 0,2-1-32 16,0-4 0-16,1-2 0 0,0 0-432 0,3-4-96 16,1-1 0-16,3-1-16 0,-1-1-336 0,6-2-64 15,2-2-16-15,2 1 0 0,2-1-160 0,5-1-48 16,0 2 0-16,4 2 0 0,1 1-112 0,1 2-16 16,2 4-128-16,-2 4 192 0,4 0-192 15,-2 4 176-15,-3 3-176 0,2 3 160 0,-3 4-160 0,-3 4 0 16,-2 1 0-16,-2 4 128 0,-2 4-128 0,-2 2 0 15,-3 5 0-15,-2-1 128 0,-6 4 0 0,-1-2 0 16,-3 4 0-16,-4-6 0 0,-2 0 64 0,-5 1 16 16,-1-2 0-16,-4-1 0 0,-4-3 96 0,-1-1 16 15,-3-4 0-15,1-2 0 0,-2 1-64 0,0-7-16 16,0-2 0-16,1-5 0 0,3-3 16 0,1-3 0 16,1-4 0-16,3-3 0 0,4-3-48 0,2-4 0 0,3 0 0 15,4-5 0-15,2 1-208 0,8-3 0 0,4-1 128 16,3-3-128-16,2 0 128 0,7-1 0 0,0 1-128 0,6 3 192 15,3 1-192-15,3 5-240 0,-2 4 48 16,2 4 16-16,0 5 176 0,0 3-160 0,-3 7 160 16,-2 7-160-16,-5 0 160 0,-1 10 0 0,-5 2-144 15,-3 5 144-15,-4 5 0 0,-4 6 0 0,-5 0 0 16,-5 2 0-16,-5 0 0 0,-4-2 0 0,-3-1 0 16,-3-8 0-16,-2 0 0 0,-3-6 0 0,-2 0 0 15,-1-2 0-15,-2-4 0 0,3-6 0 0,-2-4 128 0,2-2-128 0,4-6 160 16,-2-5-160-16,1-5 192 0,2-5-192 15,4-4 272-15,4-7-48 0,4-3-16 0,5-1 0 0,5-5-208 16,4 1 0-16,9-2 0 0,3 0 0 0,4-2 272 0,5 5 64 16,4 3 16-16,1 7 0 15,5 2-640-15,-5 8-128 16,1 6-32-16,-1 5 0 0,-1 6 448 0,-2 7-160 0,-3 5 160 0,-3 9 0 0,-5 3 0 0,-6 11 0 16,-5 3 0-16,-6 8 0 0,-5 1 0 15,-7 2 0-15,-6 1 0 0,-4-6 0 0,-2 0-128 0,-2-5 128 16,-2-1 0-16,-12 13 0 15,5-9-1616-15,5-8-224 0,1-5-32 0,13-15-19840 0</inkml:trace>
  <inkml:trace contextRef="#ctx0" brushRef="#br0" timeOffset="135443.17">21546 2620 16575 0,'0'0'736'0,"-4"-9"160"0,2-2-720 0,1 2-176 0,1 0 0 0,1 0 0 0,-1 9 208 0,3-9 16 16,0 3 0-16,-3 6 0 0,1-9 272 0,-1 9 48 15,0 0 16-15,6-7 0 0,-6 7 0 0,0 0 0 16,5-9 0-16,-5 9 0 0,0 0-64 0,0 0-16 16,0 0 0-16,0 0 0 0,0 0-176 0,4 14-48 15,-3 2 0-15,-1 1 0 0,-2 0 0 0,-2 3 0 16,0-1 0-16,-2 1 0 0,-2 4 32 0,1 3 0 16,-1-3 0-16,-1 5 0 0,3-5-64 0,-1 3-16 15,1-3 0-15,1 3 0 0,1-3 0 0,0-4 0 0,-1 1 0 16,1 0 0-16,1 2-32 0,-1-3-16 0,1-2 0 0,2 0 0 15,-2-1-32-15,2-2 0 0,-1-1 0 0,-1 0 0 16,2-1 16-16,-1-3 0 0,1 0 0 16,1 1 0-16,0-11-16 0,0 10-128 0,0-10 192 0,0 13-64 15,0-13-128-15,5 9 192 0,-5-9-192 0,8 10 192 16,0 0-192-16,2-3 160 0,-1-3-160 0,3 3 160 16,1 0-160-16,4-4 128 0,-2 1-128 0,4 0 128 15,-1-1-128-15,1-1 128 0,0-1-128 0,6 2 128 16,1-1-128-16,2 1 192 0,-2 1-192 0,4-2 192 15,1 2-192-15,2-3 0 0,0 2 144 0,3 2-144 16,2 0 0-16,0-2 144 0,-1-2-144 0,1-1 0 16,0-1 160-16,4-2-160 0,3-2 128 0,1 0-128 15,1 0 224-15,2-3-32 0,3 2-16 0,0 1 0 16,-2 1-48-16,0-4 0 0,-2 2 0 0,-1 0 0 16,-6 2-128-16,1 1 0 0,-2 1 0 0,5-2 128 0,-2-1-128 0,0 2 0 15,2 2 144-15,-2 0-144 0,-1 1 0 16,-3 0 144-16,1-1-144 0,-2 2 0 0,-3 1 160 0,0 5-160 15,3-5 128-15,-3 0-128 0,-2-1 144 0,2-1-144 16,2 0 160-16,1 0-160 0,1 0 192 0,1 0-64 16,-1 0-128-16,-1 0 192 0,3 0 16 0,-6-3 0 15,1 1 0-15,-4-2 0 0,0 1-48 0,-2 1-16 16,-1-1 0-16,2 2 0 0,-1 1-16 0,1 0 0 16,-1-1 0-16,1-1 0 0,1 2-128 0,-1 2 192 15,-1-1-192-15,-1-1 192 0,-1 0-192 0,0-1 192 16,1-1-192-16,-2 2 192 0,1-1-192 0,0 0 192 15,0 0-192-15,0-3 192 0,0 1-192 0,-1 2 160 16,5 0-160-16,-1-1 160 0,-2 1-160 0,2 0 160 16,-1 1-160-16,1 0 160 0,-4-1-160 0,1 1 0 0,-1-2 0 0,0 2 0 15,-2 3 0-15,2-2 128 0,-3-1-128 0,-1 0 0 16,-1-1 0-16,-1 1 0 0,1 0 0 0,-1 0 0 16,2 1 0-16,0 0 0 0,0 1 128 15,1-2-128-15,-1 0 0 0,0 0 128 0,-1 0-128 0,-1 1 128 16,2 2-128-16,-3-2 0 0,1 0 0 15,-2 2 128-15,-3-2-128 0,0 1 0 0,-4 1 0 0,2-3 128 16,-2 1-128-16,-2 1 0 0,1-1 0 0,-2 1 0 16,-9-2 0-16,10 5 128 0,-10-5-128 0,9 4 0 15,-9-4 128-15,0 0-128 0,9 3 0 0,-9-3 128 16,0 0-128-16,0 0 0 0,0 0 0 0,0 0 128 0,0 0-128 16,0 0 160-16,0 0-160 0,0 0 160 0,-10 6-160 0,-1 2 0 15,-5-4-192-15,1 1 192 16,-4 2-2544-16,-1-2-384 15,-2-2-80-15</inkml:trace>
  <inkml:trace contextRef="#ctx0" brushRef="#br0" timeOffset="138096.01">26639 2206 14623 0,'6'-17'640'0,"-1"6"144"0,0-2-624 0,2-1-160 16,-1 0 0-16,1 2 0 0,-2 0 784 0,1 1 128 16,-1 2 32-16,0-1 0 0,-5 10 16 0,5-8 16 15,-5 8 0-15,3-10 0 0,-3 10-176 0,0 0-32 16,0 0-16-16,0 0 0 0,0 0-256 0,0 0-48 16,0 0-16-16,-9 16 0 0,0 2-208 0,-4 4-32 15,-3 6-16-15,-2 1 0 0,-1 3 144 0,-3 5 16 16,-2 7 16-16,4 4 0 0,-2 6-80 0,2-2-16 15,2-3 0-15,3 0 0 0,2-6-16 0,2 0-16 16,0-3 0-16,5-4 0 0,4 0-16 0,0-3 0 0,4-9 0 16,3 2 0-16,5 0 32 0,-3-3 0 0,0-1 0 15,2 2 0-15,3-4 0 0,-1-2 0 0,1 0 0 0,2-3 0 16,0-2-80-16,2 0-16 0,-4-1 0 0,2-1 0 16,1-1 0-16,5-3 0 0,0 2 0 0,0-4 0 15,1 2 48-15,1-4 0 0,3 0 0 0,0-2 0 16,3-1 0-16,1 0 0 0,2-1 0 0,2 0 0 15,2-1-64-15,2 1 0 0,1 0 0 0,3 0 0 16,2 2 16-16,3-1 0 0,2 0 0 0,2 0 0 16,-1 0 32-16,5 0 0 0,-3-1 0 0,2 1 0 15,2 1-16-15,2 1 0 0,1 1 0 0,0 2 0 16,-2 1-160-16,-2-2 160 0,-2-1-160 0,0-3 160 16,1 0-160-16,0 0 128 0,2 0-128 0,2 2 128 0,1 2-128 15,-1 1 128-15,-2-2-128 0,0 1 128 0,-2-4-128 16,1 1 160-16,0 0-160 0,0 2 160 15,-1 0-160-15,4 4 128 0,2-3-128 0,-3 1 128 0,0 0-128 0,-2-1 128 16,1-2-128-16,-1 1 128 0,2 1-128 0,2 2 0 16,-1-2 144-16,3-2-144 0,-1 1 128 0,0 1-128 15,-3-1 128-15,-3 0-128 0,-2-2 128 0,0 1-128 16,0-1 128-16,-1 1-128 0,3 0 0 0,-1-1 144 16,-3-1-144-16,0 0 0 0,-2 0 144 0,-3 0-144 15,-3-1 0-15,2-1 144 0,-2 0-144 0,2 2 160 16,-1 0-160-16,2-3 160 0,0-1-160 0,1 1 160 15,4 3-160-15,-4-2 160 0,0 1-160 0,-3-1 0 16,2-1 144-16,1 2-144 0,-1-1 0 0,1 1 0 16,-1-1 0-16,1-1 128 0,-1 3-128 0,1 4 0 0,-1 0 128 0,-2-3-128 15,-2-1 0-15,0 0 0 0,0 0 0 0,-2 1 128 16,-3 1-128-16,1-1 0 0,1 0 0 0,0-1 0 16,1 1 0-16,-3 1 0 0,0-1 0 0,0 1 128 15,1 2-128-15,-3 0 0 0,-3 2 0 0,0 2 0 16,-5-5 0-16,1-3 128 0,-4 1-128 0,1 1 0 15,-5 2 0-15,-1 1 128 0,-1-2-128 0,-2-1 0 16,-2 0 0-16,-1 1 128 0,-1 0-128 0,-1 2 0 16,-9-5 0-16,10 5 128 0,0-2-128 0,-2 1 0 15,-8-4 0-15,10 5 0 0,-1-2 0 0,-9-3 128 16,9 2-128-16,-9-2 0 0,0 0 0 0,9 0 128 16,-9 0-128-16,8-2 128 0,-8 2-128 0,8-3 128 15,-1-4 0-15,-1 2 0 0,-1-4 0 0,0 0 0 16,2-3-128-16,-1 0 176 0,0-2-176 0,1-2 192 0,0-3-192 0,4-6 192 15,1 0-192-15,2-4 192 0,0-3-192 0,5-7 128 16,4-5-128-16,1 4 128 0,3-2-128 0,-2 1 0 16,0 3 144-16,1-4-144 0,0-5 0 0,-2 4 0 15,-3 0 0-15,0 1 0 0,-3-7 0 0,1 7 0 16,-2-1 0-16,1 1 0 16,-2 4 0-16,-1 0 0 0,-4 0 0 0,2 2 0 0,-2 3 0 0,-4 17 0 15,-1-1 0-15,2-1 0 0,-1 1 0 0,1 0 144 16,-2 1-144-16,2-1 0 0,-2 0 0 0,6-9 0 15,-5 2-160-15,0 6 160 0,-1 5-144 0,-1 0 144 16,-2 3 0-16,-1 4 0 0,-2 6 0 0,0 0 0 16,0 0 0-16,0 0 0 0,0 0-240 0,0 0 64 0,0 0 16 15,-2 16 0-15,-2 2 32 0,0 0 0 0,0 2 0 0,0 5 0 16,-1 1 128-16,2 1 0 0,-4 3 0 16,1 2 0-16,-2-4 0 0,3-11-208 0,-1 4 48 0,-2 6 16 15,-2 10 144-15,0 3-128 0,-2 4 128 0,-2-1-128 16,0 4 128-16,-15 34 0 0,5-15 0 0,4-7-128 15,1-8 128-15,3-6 0 0,2-5 0 0,2-3 0 16,1-4 0-16,1-3 0 0,0 0 0 0,1-3 0 16,0-6 0-16,2 0 0 0,-3 0 0 0,2-2 0 15,0-3 0-15,-1-2 0 0,-1-2 128 0,-1-5-128 16,1 2 0-16,-1-2 128 0,3-2-128 0,-5 1 0 16,3-2 0-16,-1-2 128 0,1 2-128 0,-2 0 0 15,0-5 160-15,-1 0-32 0,1-1-128 0,-1 1 192 16,0 0-192-16,-2 1 0 0,0-3 0 0,0 3 0 0,-1-1 0 15,-1 0 0-15,-4-1 0 0,1 2 0 0,-2 0 0 16,-2 2-128-16,-1-1 128 0,-3 0 0 0,-3 2 0 16,2-1 0-16,0 1-128 0,-3 1 128 0,-4-1 0 15,-1 0 0-15,-1-3-128 0,-1 3 128 0,-3 0 0 0,1 0-128 16,-2 1 128-16,-4-3 0 0,-4 0-256 0,-2 1 64 16,-4-1 16-16,-6-1 0 0,-5-3-32 0,-7 2-16 15,0 0 0-15,-4-3 0 0,-5-1 0 0,-2 1 0 16,-5-2 0-16,1 1 0 0,0 2 224 0,0 0-144 15,-3 2 144-15,0 0-128 0,-1 0 128 0,4 1 0 16,5 1 0-16,-2 0 0 0,-2 0 0 0,-1 1 0 16,-2 0 0-16,2 1 0 0,-3-2 0 0,-1-1 0 15,-5-1 0-15,0 1-128 0,-3 1 0 0,4 2 0 0,0-3 0 16,-2-3 0-16,-4-1 128 0,2 0-128 0,7 2 128 0,2-2-128 16,2-1 128-16,0-1 0 0,-5 1 0 0,7-4 0 15,6 2 0-15,2-3 0 0,-1 3 0 16,4-5 0-16,-3 2 0 0,3 0 0 0,5 3 0 0,6-3 128 15,3 1-128-15,2-2 0 0,1-1 0 0,-1 1 0 16,1-4 0-16,5 2 0 0,5 2 0 0,5-1 0 16,5-3 0-16,6 2 128 0,6 2-128 0,4-3 128 15,4 2-128-15,2 2 0 0,1-3 0 0,4 3 0 16,0 1 0-16,1 3 0 0,2-2 0 0,1 3 0 16,0-2 0-16,-1 2 0 0,1 1 0 0,0 3 0 15,0-2 0-15,0 2 0 0,0-1 0 0,2 0-128 16,0 1 128-16,8 1 0 0,-9-4 0 0,3 3 0 15,0 1 0-15,6 0 0 0,0 0 0 0,0 0 0 16,0 0 0-16,0 0 0 0,-5-3 0 0,5 3 0 0,0 0 0 0,0 0 0 16,-3-9 0-16,4 0 128 0,3-2 0 0,1-4 16 15,-5-5 0-15,4 3 0 0,1-1-16 16,1-1-128-16,0-3 192 0,2-2-64 0,1-6-128 0,2-4 128 16,0-5-128-16,4 0 128 0,2-6-128 0,-1-1 0 15,0-3 0-15,0 2 128 0,1 2-128 0,-1 5 0 16,-1 2 144-16,1 4-144 0,-4 3 0 0,0 3 0 15,-1 4 0-15,-2 5 0 0,-1-1 0 0,-1 4 0 16,1 1 0-16,-2 2 0 0,-2 3 0 0,0 1-128 16,-4 9 128-16,0 0 0 0,8-5-128 0,-8 5 128 15,0 0-128-15,0 0 128 0,3 14-160 0,-1 1 160 16,-4 0-192-16,-1 6 192 0,-1 0-160 0,-1 5 160 16,-2 7-128-16,-2 1 128 0,-3 0-128 0,-2 5 128 0,0 1-128 15,1 5 128-15,2 4 0 0,-1 2-128 0,-1 2 128 0,3-2 0 16,3-1 0-16,0-2 0 0,3-5 0 0,2 2 0 15,1-4 0-15,2-2 0 0,0 0 0 0,3 2 0 16,0-4 0-16,1 0 0 0,0-2 0 16,0-2 0-16,1-3 0 0,1 0 0 0,0-4 0 0,4 0 0 15,0-4 0-15,2-2 0 0,3-1 0 0,5-3 128 16,-1-5-128-16,9-6 0 0,2-1 0 0,7-3 0 16,5-3 0-16,5-3 0 0,4-7 0 0,4-2 128 15,3-1-128-15,4-3 0 0,4-5 128 0,5 4-128 16,6 0 0-16,-1 4 0 0,2 3 0 0,0 1 0 15,-1 1 0-15,4 1-128 0,2 2 128 0,-3 0 0 0,-2 3 0 16,-3 3-160-16,-3 2 160 0,-1-1-11296 16,3 0-2192-16</inkml:trace>
  <inkml:trace contextRef="#ctx0" brushRef="#br0" timeOffset="140702.5">9258 5067 19983 0,'0'0'880'0,"0"0"192"0,0 0-864 0,-5 4-208 0,-2 0 0 16,7-4 0-16,-6-2 720 0,6 2 112 0,-5-6 0 15,-2 0 16-15,2-4 256 0,1-2 48 0,-1-1 16 0,2-2 0 16,0-3-144-16,2-2-48 0,-2-3 0 16,3 2 0-16,0-2-176 0,3 0-32 0,1-4-16 0,-1 2 0 15,1-7-160-15,1 1-16 0,2-2-16 0,-1 2 0 16,2-4-32-16,1 1 0 0,-1 0 0 0,4-1 0 15,-1 2-64-15,1 2-16 0,-1 1 0 0,2 0 0 16,-3 2-64-16,0 2 0 0,2 4-16 0,-2-3 0 16,1 2-80-16,-1 2-16 0,-1-1 0 0,0-1 0 15,0 4-32-15,0 3-16 0,-1 2 0 0,1 0 0 16,-3-1-48-16,2 2-16 0,-3 3 0 0,1-2 0 16,0 5 0-16,1-1 0 0,-1 3 0 0,-6 5 0 0,8 0 32 0,-8 0 16 15,10 2 0-15,1 6 0 0,1 1 0 0,0 5 0 16,2 1 0-16,2 6 0 0,0 3-32 15,3 6-16-15,3 2 0 0,2 4 0 0,1 2-16 16,2 1 0-16,1 4 0 0,12 20 0 0,-2-7-16 0,-3-4 0 16,0-3 0-16,0-6 0 0,-3-4 0 0,-2-4-128 15,0-3 192-15,-1-2-64 0,0-5 0 0,-2-1-128 16,-3 0 192-16,0-5-64 0,0-1-128 0,0-3 0 16,-2-2 144-16,-2-1-144 0,-2 1 128 0,-3-4-128 15,-1-1 128-15,-2-3-128 0,-2 0 0 0,-2-3 0 16,-8-2 0-16,0 0 0 15,0 0-912-15,0 0-256 0,-2-10-48 0,-1-4-12128 16,-1-1-2416-16</inkml:trace>
  <inkml:trace contextRef="#ctx0" brushRef="#br0" timeOffset="151741.49">13246 10629 10479 0,'0'0'448'0,"-9"-5"128"0,2-2-576 0,1 2 0 0,6 5 0 0,0 0-3008 15,-8-7-704-15</inkml:trace>
  <inkml:trace contextRef="#ctx0" brushRef="#br0" timeOffset="156305.49">13718 10913 6447 0,'0'0'576'0,"0"0"-576"15,0 0 0-15,0 0 0 0,0 0 2688 0,0 0 416 16,0 0 96-16,0 0 0 15,0 0-3056-15,0 0-608 0,0 0-128 0,0 0-32 0,0 0 848 0,8 7 160 16,-8-7 48-16,7 9 0 0,-7-9-432 0,0 0 0 16,9 3 0-16,-9-3 0 0,0 0 192 0,0 0-64 15,9 5 0-15,-9-5 0 0,0 0 384 0,0 0 64 16,0 0 0-16,0 0 16 0,0 0 272 0,0 0 48 16,0 0 16-16,0 0 0 0,0 0-176 0,0 0-48 0,0 0 0 0,0 0 0 15,0 0-160-15,0 0-32 0,0 0-16 0,0 0 0 16,0 0-48-16,0 0-16 0,0 0 0 0,0 0 0 15,0 0 16-15,0 0 0 0,0 0 0 0,0 0 0 16,0 0 0-16,0 0 16 0,0 0 0 0,0 0 0 16,0 0-112-16,0 0-32 0,0 0 0 0,0 0 0 15,0 0 16-15,0 0 0 0,0 0 0 0,0 0 0 16,-4-6-32-16,2-3-16 0,2 9 0 0,-7-9 0 16,4-3-96-16,-1 3 0 0,-1-2-16 0,1 2 0 15,-4-4-176-15,2 5 128 0,-1-1-128 0,1 2 128 16,0-2-128-16,-2 3 160 0,0-5-160 0,0 2 160 15,-3-3-160-15,1 1 192 0,0-2-192 0,0 0 192 16,1-2-48-16,0 1 0 0,0-1 0 0,-2 0 0 16,-1-2 48-16,2-1 0 0,0-3 0 0,1 0 0 15,-1 1-48-15,-2 1 0 0,2-1 0 0,0 1 0 16,0-4 128-16,1 0 32 0,-1 1 0 0,1 1 0 0,0-2 0 0,1-3 0 16,1 2 0-16,-2-3 0 0,0 2-128 0,0-3-32 15,-1 0 0-15,0-4 0 0,0 2 0 16,0 1 0-16,-2-4 0 0,1-1 0 0,-1 3-144 0,2-1 0 15,-4 1 0-15,0-2 0 0,0-2 0 0,0-1 128 16,1 1-128-16,-2-1 192 0,0 3-64 0,0-1 0 16,1-1 0-16,-3 1 0 0,2-2 32 0,-2 0 0 15,0-3 0-15,-1 0 0 0,-1 1 0 0,0-2 0 16,-3-1 0-16,3 0 0 0,0 0-32 0,1-2-128 16,-1 2 192-16,2 2-64 0,1-4-128 0,1 1 160 0,-1 0-160 15,1-1 160-15,0 1-160 0,-2 1 128 16,1-5-128-16,-1 4 128 0,1-2-128 0,-1 2 0 0,2-3 0 15,0 1 128-15,0-2-128 0,-1 2 192 16,0-5-192-16,1 4 192 0,-2-2-192 0,0-1 0 0,0 1 0 0,-4-1 0 16,-2 2 0-16,1 1 0 0,-3-2 0 0,3-2 0 15,-3 0 0-15,0-3 0 0,0-2 128 0,2 3-128 16,2 1 128-16,1 3-128 0,1-1 0 0,0-1 128 16,1-1-128-16,0 2 0 0,0-3 0 15,3 2 0-15,-1 0 0 0,-1 2 0 0,1-4 0 16,-2 1 0-16,-1-1 0 0,1 1 0 0,1 3 0 0,0-1 0 15,-2 2 0-15,0-1 0 0,-3-5 0 0,2 1 0 16,-2 0 0-16,0 2 0 0,-1-3 0 0,2 1 0 16,-1 0 0-16,1 1 0 0,2-1 0 0,2 2 0 15,1-2 0-15,-1 0 0 0,4-1 0 0,-1 0 0 16,-1-3 0-16,4 2 0 0,-2 1 0 0,0 0 0 0,0 0 0 0,2 0 0 16,0-1 0-16,0 4 0 0,4-3 0 15,-2 0 0-15,0-2 0 0,3 2 0 0,-2-1 0 0,2 1 0 16,-1-1 0-16,1 1 0 0,0 2 0 0,-1 0 0 15,2-2 0-15,-1 0 0 0,-1-3 0 16,2 3 0-16,0 2 0 0,0 2 0 0,0 1 0 0,0 0 0 16,-3 4 144-16,3 0-144 0,0 2 128 0,-1 3-128 15,0-2 128-15,0 2-128 0,4 5 0 0,-2 3 0 16,2 0 0-16,0 5 0 0,1-3 0 0,1 4-208 16,0 1 48-16,1 1 16 15,1 3-240-15,0 5-64 0,1 2 0 0,-1-1 0 16,-1 4-1600-16,2 0-320 0,-3 9-64 0</inkml:trace>
  <inkml:trace contextRef="#ctx0" brushRef="#br0" timeOffset="159214.06">19488 18205 15375 0,'0'0'672'0,"0"0"160"0,0 0-672 0,0 0-160 16,0 0 0-16,0 0 0 0,0 0 864 0,0 0 144 15,0 0 16-15,0 0 16 0,0 0 112 0,0 0 0 16,0 0 16-16,0 0 0 0,0 0-160 0,0 0-48 16,0 0 0-16,-5 1 0 0,-2 2-320 0,1-1-64 15,-2 2 0-15,-1 2-16 0,0-2-48 0,-1 3-16 16,1 0 0-16,-12 5 0 0,2 0-192 0,1 2-48 0,1-1 0 0,1-4 0 15,3 2-32-15,-1-2-16 0,1 4 0 0,1-2 0 16,-4-2-16-16,4 3-16 0,0-3 0 0,1 3 0 16,-1 0 0-16,4-2 0 0,-4 1 0 0,6-3 0 15,-2 4-32-15,8-12 0 0,-4 10 0 0,4-10 0 16,0 0-16-16,5 12-128 0,2 1 192 0,3-4-64 16,3 0 80-16,2-3 16 0,3 3 0 0,3-1 0 15,3 2-96-15,1-4-128 0,0 1 176 0,-1 0-176 16,0-3 128-16,-1 1-128 0,-1 0 0 0,-3-1 0 0,-3-1-192 15,-2 0-160-15,-2 0-32 0,-12-3 0 16,0 0-2560-16,0 0-528 0</inkml:trace>
  <inkml:trace contextRef="#ctx0" brushRef="#br0" timeOffset="159554.91">19214 18537 11055 0,'0'0'976'0,"0"0"-784"0,0 0-192 0,8-4 0 15,0-1 2560-15,0 2 480 0,3 1 96 0,1 0 0 16,2 0-1312-16,5 2-272 0,3 0-48 0,6 0-16 16,1 2-256-16,6 1-48 0,4 0-16 0,2 0 0 15,-1 2-400-15,4 3-64 0,3-2-32 0,0 5 0 16,-2-4-288-16,4 5-48 0,1-3-16 0,-1 2 0 16,-3-2-320-16,-5 1 0 0,-4-1 0 0,-4 0 128 15,-6 0-1808 1,-4-2-368-16</inkml:trace>
  <inkml:trace contextRef="#ctx0" brushRef="#br0" timeOffset="164480.24">13705 10491 7935 0,'0'0'352'0,"0"0"80"0,0 0-432 0,0 0 0 0,0 0 0 0,0 0 0 15,0 0 384-15,0 0-16 0,0 0 0 0,0 0 0 16,0 0-144-16,0 0-32 15,-9 0 0-15,9 0 0 0,0 0 160 0,-7 2 32 0,0 1 0 0,7-3 0 16,0 0 320-16,0 0 80 0,-7 4 16 0,7-4 0 16,-9-2-160-16,9 2-16 0,0 0-16 0,0 0 0 15,-9 3 0-15,9-3 0 0,0 0 0 0,0 0 0 16,-6 6 32-16,-1 3 16 0,2-2 0 0,3 3 0 16,2-10-64-16,-2 12-16 0,0 6 0 0,2 0 0 15,1-1-16-15,2 2-16 0,-2 2 0 0,3 3 0 16,2 1 64-16,2 5 16 0,-2 4 0 0,0 2 0 15,2-3-160-15,0 3-16 0,-1 2-16 0,2-1 0 0,0-3-176 16,0 3-16-16,1 0-16 0,0 1 0 0,0-1-96 0,1 1 0 16,-1 2-128-16,0 1 192 0,0 0-64 0,2-2 0 15,-1-1-128-15,0 3 192 0,1-2 16 16,-2 0 0-16,4 0 0 0,0 2 0 0,1-2 48 0,1 2 16 16,-1 7 0-16,-1-4 0 0,0 2-64 0,1-3-16 15,0 2 0-15,1-3 0 0,-1 1-32 0,0 2-16 16,0-6 0-16,2 4 0 0,1-1 16 0,-1 1 0 15,0 3 0-15,-1 2 0 0,0-2-16 0,2 2 0 16,-3-2 0-16,0-1 0 0,0-6-144 0,3 6 192 0,2-2-192 16,-2 3 192-16,0-3-192 0,-1 4 0 15,3-3 144-15,0 5-144 0,-1-4 0 0,2 2 128 16,-1 0-128-16,0-3 0 0,-2-1 128 0,1 1-128 16,1 7 128-16,1 0-128 0,-1 1 160 0,0 0-32 0,1 0-128 0,-1 1 192 15,-1-3-192-15,0 0 144 16,-1-2-144-16,1-1 128 0,0 2-128 0,0 3 0 0,-1-3 0 0,0 0 0 15,0 0 0-15,2 1 0 0,0-1 128 16,1-4-128-16,-2-2 0 0,1-1 0 0,-1-1 144 16,3 3-144-16,-2-1 144 0,2 3-144 0,-3-3 192 0,2 4-192 15,-2-2 256-15,1 1-48 0,-1-3-16 0,0 1 0 16,-2-2-32-16,1 1-16 0,-1 2 0 0,1-1 0 16,-1 2-144-16,1-3 0 0,0 3 0 0,0 2 0 15,-3-3 0-15,0-1 0 0,2-3 128 0,-1-2-128 16,-2 1 0-16,4-2 128 0,0 0-128 0,2-1 128 0,-2 0 16 0,0 1 0 15,0 0 0-15,-3 0 0 0,0-2-16 0,3 1 0 16,0-2 0-16,-2 1 0 0,-2-3-128 16,1 1 160-16,1-7-160 0,-2 2 160 15,4 2-160-15,-2-1 0 0,-1 2 144 0,2 0-144 0,-1 0 0 0,1-2 0 16,-1 3 0-16,2 1 128 0,-1 2-128 0,1-2 0 16,-1 1 0-16,1 0 0 0,0 2 0 0,0-1 0 15,-2-5 0-15,2 2 128 0,1-2-128 0,0 1 0 16,0 0 0-16,2 1 0 0,-2-2 0 0,1 1 0 15,-2 4 0-15,0-3 0 0,-1-1 0 16,2 1 0-16,-1-2 0 0,-1 0 0 0,-1 1 0 0,-2-1 128 16,-1-5-128-16,1 2 0 0,0-1 0 0,0 2 0 15,0 1 0-15,0-3 128 0,0 1-128 0,1-1 0 16,-1 2 0-16,1 1 0 0,2-3 0 0,-2 2 0 16,-1-2 0-16,0 1 0 0,0-3 0 0,0 3 0 0,-1-4 0 15,1 3 0-15,0-4 0 0,0 1 0 0,0 0 0 0,0-2 128 16,0-3-128-16,1 4 0 15,0 2 0-15,2-1 0 0,-3-3 0 0,0 3 0 16,-2 3 0-16,2-2 0 0,0 3 0 0,4 1 0 16,-1-3 0-16,-2 0 0 0,1 1 0 0,1 0 0 0,-2-1 0 15,0 1 128-15,1 1-128 0,0 0 0 0,-1-4 128 0,3 0-128 16,0 2 128-16,-3-3-128 0,1 1 160 16,0 1-160-16,1-2 128 0,0 3-128 0,2 0 0 0,1 0 144 15,-3 2-144-15,1-3 0 0,0 3 0 0,1-3 0 16,1 2 128-16,2-3-128 0,-3 3 128 0,0-3-128 15,-1 0 128-15,0 3-128 0,1-3 0 0,0 2 128 0,2-6-128 16,-2 0 128-16,-2 3-128 0,0 2 128 0,2 0-128 16,-2 1 0-16,1 1 0 0,1 2 0 0,-1-2 0 15,1 1 128-15,1-1-128 0,0 1 0 16,0 0 0-16,-1 0 128 0,0-4-128 0,0 4 0 0,0-3 0 0,0 3 0 16,-1-4 128-16,1 3-128 0,1-3 0 0,2 1 0 15,-2 2 0-15,1-1 128 0,-4 1-128 0,1-1 0 16,1 2 0-16,2-1 128 0,0-1-128 0,-2 0 0 15,0 0 0-15,0 0 0 0,2 2 128 0,-2 0-128 16,0 1 0-16,3-1 128 0,-2 1-128 0,0-1 0 16,-2-4 0-16,1 0 128 0,0-2-128 0,-1-2 0 15,-1 2 144-15,-2-4-144 0,1 0 0 0,-2-1 144 16,-2-1-144-16,-2-1 0 0,0-1 144 0,1 0-144 0,2-1 0 16,-1 1 144-16,-3-2-144 0,-1 1 0 15,0 1 0-15,0-4 0 0,-1 2 0 0,1-1 0 16,-2-3 0-16,1 0 0 0,-7-8 0 0,6 8 0 15,-6-8 0-15,0 0 0 0,0 0-128 0,0 0-64 0,0 0-16 0,0 0 0 32,0 0-1328-32,0 0-272 0,0 0-48 0,-4-11-9536 0,-3-2-1888 15</inkml:trace>
  <inkml:trace contextRef="#ctx0" brushRef="#br0" timeOffset="168450.31">16887 18469 6447 0,'2'-15'576'0,"0"-3"-576"16,0 0 0-16,0 1 0 0,1-1 960 0,0 0 96 0,-2 3 16 0,2 0 0 15,-1 1-464-15,2 2-96 16,0 1 0-16,0-1-16 0,-1 3-16 0,0-1 0 16,1 3 0-16,-2-2 0 0,1 0-240 0,-2 5-48 15,4-4-16-15,-2 2 0 0,-1 1-48 0,2-4-128 16,-3 3 192-16,2-3-64 0,-3 1-128 0,-1-8 0 16,1-1 0-16,-3 4 128 0,-1 4-128 0,1 1 0 15,3 8 144-15,-7-11-144 0,3-3 320 0,-1 4 0 0,-1 3 0 0,2-4 0 16,0 3 80-16,0-4 16 0,-2 3 0 15,4-2 0-15,-2 3 160 0,4 8 16 0,-4-13 16 16,0 3 0-16,0 1-224 0,1 2-64 0,3 7 0 0,-6-9 0 16,6 9-96-16,0 0-32 0,0 0 0 0,0 0 0 15,0 0 16-15,0 0 0 0,-6 9 0 0,2 1 0 16,3 4 208-16,2 1 32 0,3 3 16 0,1 4 0 16,2 2 32-16,3 6 0 0,1 1 0 0,4-1 0 0,1 3-48 15,-1 4-16-15,1 1 0 0,3 5 0 0,-1 1-160 16,0 1-16-16,0-3-16 0,2 4 0 0,2 0 80 0,1 2 0 15,1-5 16-15,0 4 0 0,0 4 64 0,0-1 16 16,4-2 0-16,-2 4 0 0,2 4-80 0,1 1-16 16,1 1 0-16,1-6 0 0,1-7-64 0,1 4-32 15,1-5 0-15,0 3 0 0,-1 2-32 0,-2-5-16 16,-2 1 0-16,-1-3 0 0,-2 2-48 0,-2-2-128 16,-3-5 192-16,-2 0-64 0,-1-4-128 0,-3-7 128 15,1 2-128-15,-5-7 128 0,-2-1-128 0,0-2 0 16,-3-2 0-16,2 1 0 0,-2-2 128 0,1-3-128 15,-2-5 0-15,0 3 128 0,0-3 0 0,-5-7-128 16,1 9 192-16,-1-9-64 0,0 0 64 0,0 0 16 16,0 0 0-16,0 0 0 0,0 0 64 0,0 0 16 0,0 0 0 0,0 0 0 15,0 0-64-15,0 0-16 16,0 0 0-16,0 0 0 0,0 0-80 0,-1-13-128 0,-4-4 176 0,-2-2-176 16,1-1 144-16,-5-4-144 0,-1 0 0 0,-1-7 144 15,-4-6-144-15,-4-3 0 0,-2-11 0 0,-1 0 0 16,-4-1-320-16,-3-4 64 15,-4-1 16-15,0-3 0 0,-5-1 48 0,0-3 16 0,-1-7 0 16,-1 1 0-16,0-1 176 0,1 0-192 0,2 1 192 0,2 0-192 16,-2-1 192-16,4 4-128 0,0 3 128 0,-1-1-128 15,7 2 128-15,0 2 0 0,2 6 0 0,2 7 0 16,2 6 0-16,2 2 0 0,4 4 0 0,1 2 0 16,2 3 0-16,3 5 0 0,-1 3 0 0,4 4 0 0,1 3 0 0,2 6-160 15,1 1 160-15,4 9 0 16,0 0-144-16,0 0 144 0,0 0 0 0,5 10-144 0,2 0 16 0,3 7 0 15,1 2 0-15,7 7 0 0,-1 5-16 16,4 6 0-16,5 3 0 0,2 9 0 0,-2 2 144 0,5 10-160 16,-1 0 160-16,5 5-160 0,-1 4 160 0,0-1-160 15,1 4 160-15,2-1-160 0,2 2 160 0,0 2 0 16,1 6 0-16,-2-5-128 0,3-4 128 0,0-1 0 16,-1 1 0-16,-1-2 0 0,-3-1 0 0,-3-2 0 15,-1 0 144-15,-2-7-144 0,-2-4 176 0,-2-1-176 16,-4-7 160-16,0-2-160 0,-2-3 144 0,-3-2-144 15,-3-4 128-15,-3-3-128 0,-2-7 144 0,-2-2-144 16,-4-7 160-16,1-7-160 0,-4-12 256 0,0 0-64 16,0 0 0-16,0 0 0 0,-10-3 224 0,2-6 32 0,-3-9 16 15,-2-4 0-15,-2-7-240 0,1-1-48 0,-2-1-16 0,-1-4 0 16,-2-6-160-16,-3-1 128 16,2-1-128-16,-3-6 128 0,-2-5-128 0,-1-5 0 15,0-6 0-15,-4-1 128 0,-4-2-128 0,-2-1 0 16,0-2 0-16,-1-7 0 0,1-2 128 0,2 0-128 0,1 6 0 0,2 6 128 15,3 6-128-15,4 6 0 0,3 5 0 0,3 9 0 16,2 4 0-16,3 8 0 0,5 6 0 0,2 10 0 16,2 4 0-16,4 10 0 0,0 0 0 0,6 18 0 15,4 9 0-15,5 6-144 0,3 10 144 0,4 8-160 16,5 5 160-16,3 12 0 0,4 11-144 0,7 8 144 16,4 0 0-16,2 2 0 0,1 3 0 0,0 1 0 15,-1 2 0-15,-2-4 0 0,-3-9 0 0,-3-6 0 16,-3-6 0-16,-6-7 0 0,-2-7 0 0,-4-6 0 15,-2-11-2128-15,-2-9-368 16</inkml:trace>
  <inkml:trace contextRef="#ctx0" brushRef="#br0" timeOffset="169920.21">19391 18221 19343 0,'8'-12'848'0,"-2"5"192"0,4-3-832 16,0 3-208-16,0-4 0 0,1 8 0 0,-2-1 1056 0,-9 4 160 16,10-7 48-16,-10 7 0 0,0 0-96 0,0 0-16 15,0 0 0-15,0 0 0 0,0 0 336 0,0 0 64 16,0 0 16-16,0 0 0 0,0 0-528 0,-13 11-96 15,-5 1-32-15,-3 1 0 0,-6 4-288 0,-5 0-64 16,-6 1-16-16,-3 6 0 0,-3 2-240 0,-6 4-48 16,-2-1-16-16,-3 3 0 0,-2 0-240 0,0 1 176 15,0 0-176-15,1-4 160 0,5-1-160 0,5-5 0 16,6 0 0-16,4 0 128 0,2-3-128 0,5-2 0 16,3-3 144-16,6-2-144 0,2 0 176 0,8 1-48 15,5-5 0-15,2 0 0 0,3-9 64 0,0 0 0 16,12 8 0-16,5 1 0 0,6-2 48 0,5-1 16 0,3-2 0 0,3 0 0 15,2 6-96-15,1-1-16 0,2 1 0 16,2-1 0-16,-2 3-144 0,2-1 128 0,-4 0-128 0,-1 4 128 16,0-1-128-16,0 0 0 0,-1 4 0 15,0 0 128-15,-2 2-128 0,-2-2 0 0,0-4 0 0,-1 1 0 16,0-1 0-16,-4 0 0 0,-3-4 0 0,-1 1 0 16,-3-3-288-1,-3-1-144-15,-3-5-16 0,-13-2-16 0,0 0-1872 16,0 0-368-16,0 0-80 0</inkml:trace>
  <inkml:trace contextRef="#ctx0" brushRef="#br0" timeOffset="170233.57">18556 18815 35007 0,'1'-14'3120'0,"6"-2"-2496"15,5-1-496-15,5 4-128 0,3 1 0 0,5 1 144 16,3 4-144-16,7 0 160 0,5-3-160 0,6 5 0 16,4-2-160-16,6 0 160 0,-3-3 240 0,4 4 144 15,4-1 16-15,3 1 16 0,1 2 112 0,3 2 32 16,2-1 0-16,-1 1 0 0,-3 4-144 0,0 1-32 0,0 2 0 16,0 5 0-16,-1-1-112 0,-1 2-16 15,-1 1-16-15,0-3 0 0,-2 1-112 0,-4-4-128 16,1 0 176-16,-4 3-176 0,-5 0 128 0,-2 1-128 15,-1-1 0-15,-7 0 0 0,-4-4 0 0,-5 3 0 16,-4-3-192-16,-6-4 48 16,-4-2-1472-16,-2 1-304 0,-1 0-48 0,-1-3-14160 0</inkml:trace>
  <inkml:trace contextRef="#ctx0" brushRef="#br0" timeOffset="170885.86">22053 18757 26719 0,'0'-21'1184'0,"2"7"240"0,2-2-1136 0,0-3-288 16,-3-3 0-16,0 0 0 0,-1 2 1408 0,-1-2 208 0,-1 3 48 0,-5-1 16 15,0-2-1216-15,-5 3-240 0,-4 3-48 0,-5 2-16 16,-4 2 288-16,-3 7 48 16,-4 0 16-16,-3 5 0 0,-4 3-304 0,-1 1-48 0,-2 6-16 0,0 1 0 15,0 3-144-15,4 3 0 0,1-2 0 0,5 0 128 16,3 1-128-16,6-2 0 0,7 1 0 0,4 0 128 15,6-4-128-15,3 1 0 0,10 2 0 0,7 0 128 16,2-8 176-16,9 2 16 0,6-4 16 0,2-3 0 16,5-2 192-16,2-2 48 0,0-3 0 0,1-1 0 15,-3-3-256-15,0 1-32 0,-5-5-16 0,0 5 0 0,-5-1 96 16,-6 6 16-16,-7 1 0 0,-3 3 0 0,-12 0-96 0,0 0-16 16,0 0 0-16,-6 9 0 0,-5 7-64 15,-8 4-16-15,-8 3 0 0,-5 7 0 0,-3 3-192 0,-5 3 144 16,-4 4-144-16,1 1 128 0,0 2-128 0,-1-4 0 15,-1 3 0-15,-1-1 128 0,0-3-128 0,3-4 0 16,2-5 0-16,4 1 128 0,2-2-128 0,3-7 0 16,1-4 0-16,9-5 0 0,0 1-192 0,4-1-112 15,5-9-16-15,13-3-16 16,0 0-1728-16,0 0-352 0,6-10-64 0,2-4-13984 0</inkml:trace>
  <inkml:trace contextRef="#ctx0" brushRef="#br0" timeOffset="171222.13">22346 18768 24879 0,'4'-8'2208'0,"1"-1"-1760"0,7 3-448 0,0 4 0 15,4-2 2832-15,3 1 496 0,2 1 80 0,4 0 32 16,0 0-2960-16,0-1-480 0,1 1-320 0,-5-1 64 15,0-3 256-15,-3 1 272 0,-3 1-48 0,-4 1-16 16,-2 0 208-16,-9 3 32 0,0 0 16 0,0 0 0 16,-9-3 144-16,-5 2 32 0,-7 1 0 0,-7 1 0 15,-8 4-304-15,-2-1-48 0,-3 4-16 0,1-1 0 0,-1-3-144 16,4 4-128-16,4 3 144 0,5 1-144 0,5-4 0 0,7 5 0 16,5-1 0-16,6-3 0 0,3 2 0 0,4-2 0 15,-2-9 0-15,16 13 0 0,4-5 0 16,4 1 0-16,4-2 0 0,3 0 0 0,0-2 0 0,5-2 0 15,2-2-208-15,0-1 64 16,0-1-1520-16,2 0-288 0,-1-1-64 0,-2 0-9168 16,-4-1-1824-16</inkml:trace>
  <inkml:trace contextRef="#ctx0" brushRef="#br0" timeOffset="171484.37">23732 18304 36447 0,'-8'-11'1616'0,"3"3"336"0,-4 3-1568 0,-2 4-384 0,-4 2 0 0,-3 3 0 16,-4-2 0-16,-3 7 0 0,-6 5 0 0,-4 3 0 16,2 3 176-16,-3 4 96 0,-1 9 32 0,2 0 0 15,-5 2-48-15,3 1 0 0,3 4 0 0,0 2 0 16,2 1-96-16,-1 0-32 0,-3 2 0 0,1-5 0 15,-1 1-128-15,0 0 0 0,1-6 0 0,2 1 0 16,4-1-192-16,2-3-128 0,1-1-32 0,7-7 0 16,2-1-1408-16,1-9-288 15,5-3-48-15,5-8-12480 0</inkml:trace>
  <inkml:trace contextRef="#ctx0" brushRef="#br0" timeOffset="171646.74">22949 18591 23951 0,'11'-9'1056'0,"2"4"224"0,5 0-1024 0,3 4-256 16,6 4 0-16,4 2 0 0,2 1 2688 0,1 4 464 16,2-2 112-16,0 3 0 0,3-1-2624 0,0 3-512 15,3 4-128-15,0-1 0 0,-1-1 0 0,1 2 0 16,-1-1 0-16,1-2 0 16,-1 0-1904-16,0 0-416 0,-4-1-96 0</inkml:trace>
  <inkml:trace contextRef="#ctx0" brushRef="#br0" timeOffset="171919.95">24170 18901 33567 0,'-22'-17'1488'0,"2"5"304"0,-5 2-1424 0,-4-1-368 16,-2-1 0-16,0 3 0 0,-3-2 448 0,1 6 0 0,0 1 16 0,2 3 0 16,4 1 208-16,3 3 32 0,2 4 16 15,4 2 0-15,4-3 48 0,4 6 16 0,4-2 0 0,2 4 0 16,2 2-288-16,2 2-64 0,2 0-16 0,2 3 0 15,1 1-240-15,0 5-48 0,0-2-128 0,-1 4 192 16,-4 2-192-16,-3-4 0 0,-2 1 0 0,-4-6 0 16,-3 3 128-16,-2-6-128 0,-4-5 0 0,-6 0 144 15,-3-7 32-15,-5 1 0 0,-5-8 0 0,-2-4 0 0,1-5 16 16,-2 2 0-16,6-7 0 0,-1-3 0 0,3-1-416 16,4-1-80-16,5-2-16 0,5-2 0 15,4-1-3088-15,9-1-624 16</inkml:trace>
  <inkml:trace contextRef="#ctx0" brushRef="#br0" timeOffset="172519.25">25940 19287 38703 0,'-15'-21'1712'0,"4"11"352"0,0-3-1648 0,-3-1-416 15,-4 2 0-15,-2-1 0 16,-6-2-256-16,-4 1-128 0,-6 5-16 0,-7-3-16 0,-8 0 416 0,0 5 0 16,-1 4 144-16,3 3-144 0,2 2 176 0,5 3-176 15,5 7 160-15,5-1-160 0,7 3 144 0,3 3-144 16,4-1 128-16,7 2-128 0,6 2 0 0,5-1 128 15,6-1-128-15,6 1 0 0,3 1 160 0,6 1-160 16,5-6 192-16,6 0-192 0,3-2 208 0,5 0-64 0,3-4-16 16,4 0 0-16,2-6-128 0,4 0 0 15,-1-2-192-15,-3-1 192 16,-3 0-1872-16,0-1-256 0,0-2-48 0,1-2-12816 16</inkml:trace>
  <inkml:trace contextRef="#ctx0" brushRef="#br0" timeOffset="172744.09">27083 18760 25791 0,'-3'-10'2304'0,"3"10"-1856"16,-8-7-448-16,0 2 0 16,-4 3 2080-16,-3 5 320 0,-4 2 64 0,-5 5 16 15,-6 1-1824-15,-4 7-352 0,-5 5-80 0,-5 3-16 0,-3 2 208 0,-3 3 32 16,-4 6 16-16,2 4 0 0,0 1-160 0,4 5-48 15,-2-1 0-15,7 4 0 0,0-3-128 0,1 0-128 16,0-1 192-16,1-5-192 0,3 0-128 0,4-5-144 16,1 0-32-16,5-2 0 15,3-2-2384-15,6-5-496 0,7-7-80 0</inkml:trace>
  <inkml:trace contextRef="#ctx0" brushRef="#br0" timeOffset="173074.68">26945 19311 34095 0,'-11'-8'3024'0,"1"3"-2416"15,-4 1-480-15,-3 2-128 0,-3 2 272 0,-4 2 48 0,-4 0 0 0,-4 0 0 16,0 2-320-16,-1 3-224 16,0-1 32-16,4-1 16 0,2 4 336 0,4-1 64 0,3 5 16 0,6 0 0 15,5-2 32-15,5 5 16 0,3 1 0 16,6 1 0-16,6 1 112 0,6 0 32 0,3-2 0 0,7 1 0 15,5 1-48-15,2-3 0 0,2-2 0 0,-2-2 0 16,-1-6 64-16,-1-5 16 0,-3-2 0 0,-1-8 0 16,0-2 208-16,-4-6 32 0,-5-2 16 0,-5-3 0 15,-5-4-80-15,-6-1-32 0,-8-3 0 0,-6 4 0 16,-5-1-144-16,-6 3-16 0,-2-1-16 0,-5 2 0 16,-5 1-432-16,-2-1 0 0,0 3 0 0,2 2 0 15,1 6-192-15,3 0-128 0,3 2-32 0,4 6 0 16,4 4-2048-16,6 5-416 15,7 4-64-15,8 4-9056 0,10 3-1808 0</inkml:trace>
  <inkml:trace contextRef="#ctx0" brushRef="#br0" timeOffset="173406.98">27944 19358 38703 0,'5'-21'1712'0,"-3"13"352"0,-2-4-1648 0,0 12-416 15,0 0 0-15,-2-11 0 0,-1 3 272 0,-2 2-16 16,-3-2-16-16,-3 3 0 0,-6 4 80 0,-2-1 0 0,-4 1 16 0,-4 2 0 16,-3 2 80-16,-2 0 16 15,2 2 0-15,0 4 0 0,2 1-112 0,2 2 0 16,0 2-16-16,3 3 0 0,4-1-112 0,4 3-32 0,-1 2 0 0,4 2 0 16,1 2-32-16,2-2 0 0,1-3 0 0,2 3 0 15,-2 3-128-15,1-5 0 16,0 0 0-16,2-2 0 0,-5-2 160 0,0-1-160 0,0-1 192 15,-1 0-192-15,0-6 160 0,0-1-160 0,-3-4 128 0,-2-1-128 16,-2-4 192-16,1-3-32 0,-2-6-16 0,0 0 0 16,-2-5-16-16,2-3-128 0,0-2 192 0,1-5-64 15,0 0-128-15,5 3-192 0,1 2 32 0,3 0 16 16,4 2-1200-16,3 4-256 16,3 1-32-16,6 4-16 0,5 3-1600 15,4 2-320-15</inkml:trace>
  <inkml:trace contextRef="#ctx0" brushRef="#br0" timeOffset="173717.14">27961 19615 24879 0,'8'-7'2208'0,"6"3"-1760"16,1 2-448-16,4 1 0 0,2-1 2176 0,5 1 368 16,1 0 64-16,3-1 16 0,2-1-1584 0,5-1-304 15,2-1-64-15,4-5-16 0,3-1 96 0,-3-1 16 16,-3-1 0-16,-6 4 0 0,-6-1-128 0,-4 5-32 15,-6 2 0-15,-3 1 0 0,-6-1-32 0,-9 3 0 16,0 0 0-16,-6-9 0 0,-3 4-96 0,-10-5-32 16,-8 1 0-16,-6-2 0 0,-8 6-256 0,-3 2-48 15,-6 3-16-15,5 3 0 0,1-1-128 0,4 2 0 0,3 5 0 0,4-1 0 16,4 0 0-16,6 3 0 0,5 4 0 16,3 3 0-16,2-1 0 0,5 1 0 15,4-1 0-15,3 1-176 0,2-2 48 0,6-1 0 16,2-1 0-16,5 4 0 15,2-1-416-15,5 0-80 0,3 2-16 0,2 4 0 16,1-2-2112-16,4 0-448 0,0 3-64 0,1-2-32 0</inkml:trace>
  <inkml:trace contextRef="#ctx0" brushRef="#br0" timeOffset="174090.31">29189 19534 27647 0,'-3'-17'2448'0,"-2"9"-1952"16,0-1-496-16,-5 5 0 0,-3 2 2080 0,-3 2 320 15,-6 0 64-15,-2 1 16 0,-4 0-1712 0,-3 4-352 16,0 3-64-16,-1 0-16 0,0 3 112 0,4 2 0 15,3-2 16-15,2 2 0 0,0 1 48 0,6-3 0 16,5 1 0-16,7 2 0 0,2-3 240 0,7 3 48 16,5-1 16-16,4 0 0 0,7-1-112 0,7 2 0 0,4 0-16 0,5-4 0 15,3-1-176-15,3-4-48 16,3 3 0-16,3-3 0 0,3-2-224 0,5 1-48 0,1-2-16 0,0 3 0 16,-2-1-176-16,-2 1 192 15,-3 1-192-15,-4 1 192 0,-6 0-192 0,-7 4 0 0,-6-4 0 0,-7 3 0 31,-4-3-704-31,-16-7-128 0,0 0-32 0,-9 14 0 16,-10 0-2272-16,-9-7-448 0</inkml:trace>
  <inkml:trace contextRef="#ctx0" brushRef="#br0" timeOffset="174528.22">21721 19534 38703 0,'-3'-16'3440'0,"3"16"-2752"0,0 0-560 0,0 0-128 15,-3-6 496-15,3 6 64 16,-8 0 16-16,-1 6 0 0,-1 5-368 0,0 5-64 15,-5-1-16-15,-2 3 0 0,-2 1 240 0,0 2 32 0,-3 4 16 16,3 2 0-16,-1-2-160 0,-1 3-48 0,1-2 0 0,1 1 0 16,3-5-208-16,0-1 0 0,4 2 128 0,-1-1-128 15,0-5 0-15,2-3 0 0,1-1 0 0,1 1-160 32,0-8-1280-32,9-6-256 0,0 0-48 0,-9-2-16 0,3-6-1952 0,0-6-384 0</inkml:trace>
  <inkml:trace contextRef="#ctx0" brushRef="#br0" timeOffset="174840.05">21312 19547 13823 0,'-8'-14'608'0,"4"9"128"0,0-3-592 0,4 8-144 0,0 0 0 0,0 0 0 0,14 6 3984 0,4-1 768 16,4 7 160-16,6 0 16 0,5 2-3312 0,7 2-656 15,8 3-144-15,-1 2-32 0,3 0-112 0,3 3-32 16,1-2 0-16,0 2 0 0,-4 2-128 0,-3-5-48 16,-2 1 0-16,-7-3 0 0,-5-3-176 0,-9-2-32 15,-8-1-16-15,-9-3 0 0,-7-10 64 0,-7 12 16 16,-10-7 0-16,-7 1 0 0,-7-5-64 0,-6-1 0 15,-3 0 0-15,-2 0 0 0,-1-3-128 0,3 0-128 16,5-1 192-16,5 2-192 0,6 2 192 0,6 0-64 16,7 0 0-16,11 0-128 0,0 0 224 0,0 0-64 0,10 9-16 0,9 1 0 15,7 1-144-15,9-1 160 16,8 1-160-16,6-3 160 0,4 3 32 0,1-4 16 16,-2 1 0-16,-3-4 0 0,-2-4 0 0,-7-2 0 15,-9-4 0-15,-4 0 0 0,-7-1-16 0,-6-3 0 0,-5 1 0 0,-5-3 0 16,-6-2-192-16,-6 0 0 15,-3-4 0-15,-5 3 0 16,-3-2-1888-16,-2 2-416 0,-1 0-96 0,2-1-15232 0</inkml:trace>
  <inkml:trace contextRef="#ctx0" brushRef="#br0" timeOffset="175687.08">23799 19815 23951 0,'-4'-14'2128'0,"4"14"-1696"16,0 0-432-16,-3-9 0 0,-1-1 2304 0,4 10 384 0,0 0 80 0,0 0 16 16,0 0-1936-16,-9 0-384 15,0 3-80-15,0 3 0 0,-2 1 176 0,1 5 32 0,-1 0 16 0,1 3 0 16,0 0-272-16,1 2-48 0,4 2-16 0,1-3 0 15,2 1-48-15,2-3-16 0,2 0 0 0,5 1 0 16,1 0 112-16,4 1 32 0,1-5 0 0,2-1 0 16,1 0 48-16,2-3 16 0,1-2 0 0,0 0 0 15,2-5-192-15,0-1-32 0,1-3-16 16,-2 1 0-16,1-2-176 0,-2 1 128 0,0-2-128 0,-2 0 128 16,-1-1-128-16,-1-2-192 0,-1 1 32 0,-1 0 16 15,-2 3-1424 1,-11 5-288-16,0 0-48 0,0 0-16 0,0 0-736 0,0 0-160 0,0 0-16 15,0 0-5952-15,0 0-1200 0</inkml:trace>
  <inkml:trace contextRef="#ctx0" brushRef="#br0" timeOffset="175862.6">24043 19993 6447 0,'0'0'576'0,"0"0"-576"16,0 0 0-16,0 0 0 0,-9 5 4560 0,-1 4 816 15,-1-4 144-15,-3 4 48 0,-1 1-2560 0,-6 4-496 16,-4 0-96-16,-4 2-32 0,-3 1-608 0,0 5-128 16,-1 0-32-16,0-2 0 0,-1 2-592 0,-1 1-112 15,0 2-16-15,-1-3-16 0,1-1-320 0,-2-2-64 16,1 3-16-16,4-4 0 0,2-1-288 0,2-3-64 15,2 2-128-15,5-1 192 0,0-1-192 0,6-4 0 16,1-1 0-16,5 0 0 16,5-2-416-16,4-7-128 0,0 0-32 0,0 0 0 15,16 0-2432-15,3-2-480 0,2-3-96 0</inkml:trace>
  <inkml:trace contextRef="#ctx0" brushRef="#br0" timeOffset="176222.9">24477 20118 18431 0,'4'-10'1632'16,"-4"10"-1312"-16,7-8-320 0,5 0 0 0,0 3 3936 0,4 2 720 0,1-1 144 0,5-1 16 15,3 1-3728-15,3 0-736 0,3 1-160 0,-1 1-16 16,0-4 368-16,-4 1 80 0,-3 1 16 0,-2 0 0 15,-4-1-64-15,-4 2 0 0,-4 1 0 0,-9 2 0 16,0 0 96-16,0 0 16 0,0 0 0 0,-9-4 0 0,-6 1-304 16,-7 3-48-16,-6 2-16 0,-4 0 0 0,-3 5-320 0,-2 1 144 15,-1 0-144-15,2 3 0 16,6-2 0-16,2 3 0 0,4 1 0 0,5-1 0 0,3 1 0 0,5 1 0 16,3-1 0-16,7-2 0 0,1 2 0 0,4 2 0 15,5-5 128-15,5 2-128 0,4 0 0 16,2-3 0-16,4 3 0 0,3-2 0 15,3-1-448-15,1 0-64 0,0-2 0 16,3 0 0-16,-1 0-1136 0,-2-2-224 0,0-1-48 0,-2 0-9568 16,-1 0-1904-16</inkml:trace>
  <inkml:trace contextRef="#ctx0" brushRef="#br0" timeOffset="176486.93">25792 19856 33167 0,'0'0'1472'0,"-6"-10"304"0,0-2-1424 0,-2 9-352 15,-1 0 0-15,-2 4 0 0,-5 1 512 0,-4 0 48 0,-1 3 0 16,-6 5 0-16,-4 2 352 0,0 4 80 0,-5 3 16 0,-1 8 0 16,-4 4-304-16,2 0-64 0,2 4-16 15,2 2 0-15,1-2-336 0,4 1-64 0,2 1-16 0,-2-3 0 16,4-1-208-16,2-4 144 0,1-5-144 0,4 2 128 15,1-2-128-15,2-5 0 0,-1-2 0 0,6 0 0 16,2-4-416-16,5-4-112 0,4 1-32 0,0-10 0 16,9 4-1872-1,4-3-368-15,2-1-80 0,3-1-12016 0</inkml:trace>
  <inkml:trace contextRef="#ctx0" brushRef="#br0" timeOffset="176741.1">26330 19766 34095 0,'0'0'3024'0,"0"0"-2416"16,0 0-480-16,0 0-128 0,0 0 240 0,0 0 16 16,-9 14 16-16,-6 0 0 0,-3 1 336 0,-6 3 64 15,-8 5 16-15,0-3 0 0,-3 2-160 0,-1 4-16 16,-4 2-16-16,-1 4 0 0,0 2-224 0,1 2-32 0,1 0-16 15,-1 0 0-15,-3 4-224 0,-1-3 128 16,1-2-128-16,1-3 0 16,7-7-304-16,3 0-144 0,4-5-48 0,4-2 0 15,3-7-1296-15,6-4-256 0,4-1-48 0,11-6-12912 0</inkml:trace>
  <inkml:trace contextRef="#ctx0" brushRef="#br0" timeOffset="177169.26">26362 20296 35007 0,'0'0'3120'0,"0"0"-2496"0,-8-7-496 0,-4 2-128 0,-1 3 0 16,-6 1 192-16,-4 2-64 0,-3 1 0 16,0 2 192-16,-2 3 64 0,-3-2 0 0,3 2 0 0,2 2-208 0,1 4-48 15,1 0 0-15,7 4 0 0,1 1 240 0,6 0 32 16,4-1 16-16,2 2 0 0,6-2 48 0,4 1 16 15,2 0 0-15,5 0 0 0,2-2-48 0,3-2-16 16,1 0 0-16,4-5 0 0,4 1 64 0,1-5 16 16,0-1 0-16,0-3 0 0,4-4-32 0,-2-2 0 15,-1-7 0-15,0-1 0 0,1-7-32 0,-4 1-16 16,-1-3 0-16,-4 3 0 0,-3 0-176 0,-4 4-48 16,-4 1 0-16,-2 1 0 0,-3-1-64 0,-3 2 0 15,-3 3-128-15,1 9 192 0,-2-12-192 0,-2 5 0 0,0-3 0 0,4 10 0 16,0 0-128-16,0 0-32 15,-5-7 0-15,5 7 0 0,0 0-32 0,0 0 0 16,0 0 0-16,0 0 0 0,0 0 32 0,0 0 0 16,0 0 0-16,0 0 0 0,0 0-48 0,7-6-16 0,-7 6 0 0,8-4 0 31,-8 4-288-31,0 0-48 0,8-4-16 0,-8 4 0 16,0 0-1056-16,0 0-224 0,0 0-32 0,0 0-16 15,11 0-656-15,-11 0-144 0,10 1-32 0,1 2 0 0</inkml:trace>
  <inkml:trace contextRef="#ctx0" brushRef="#br0" timeOffset="177523.02">26981 20429 36687 0,'2'-17'1616'0,"2"8"352"0,-4 9-1584 0,5-13-384 15,-5 13 0-15,0 0 0 0,0 0 0 0,0 0 0 16,4-9 0-16,-4 9 0 0,0 0 320 0,-9-3-32 15,-6 6 0-15,-4 3 0 0,-4 3 48 0,-2 5 16 16,-5 3 0-16,1 3 0 0,0 4-160 0,1-1-16 16,1 0-16-16,3 0 0 0,5 1-160 0,1-4 0 15,2-3 0-15,4-4 0 0,2-5 224 0,5 3 16 16,5-11 0-16,0 0 0 0,0 0 464 0,0 0 80 16,10 6 32-16,9-2 0 0,5-5-64 0,3-3-16 15,1 1 0-15,4-4 0 0,1-1-240 0,1-2-48 16,2-2-16-16,-1-2 0 0,0 4-112 0,-4 3 0 15,0 1-16-15,-4 1 0 0,-4 4-144 0,-3 2-32 16,-4 3 0-16,-2 1 0 0,-2 0-128 0,-3 6 0 0,-3-1 0 0,-2 2 128 16,0 5-128-16,-2-1 0 15,1 4 0-15,-1-1 0 0,1 1 0 0,-1 5-176 0,0 0 176 16,2 1-192 0,-3 1-1408-16,0 3-272 0,-1 2-64 0</inkml:trace>
  <inkml:trace contextRef="#ctx0" brushRef="#br0" timeOffset="181844.12">8772 16669 16527 0,'0'0'720'0,"0"0"176"0,0 0-720 0,0-10-176 0,0 10 0 0,-1-7 0 0,1 7 1568 16,-3-10 288-16,3 10 48 0,-2-8 16 0,2 8-480 15,0 0-96-15,-2-9 0 0,2 9-16 0,0 0-112 0,0 0-32 16,0 0 0-16,9-5 0 0,0 1-240 0,1 3-48 16,2 2-16-16,1 2 0 0,-1-1-320 0,1 5-64 15,1-2-16-15,1 2 0 0,2 1-144 0,-2-2-16 16,-1 1-16-16,0 1 0 0,-4-1-64 0,0 2-16 16,-2-3 0-16,-8-6 0 0,5 13-64 0,-5-13-16 15,-1 9 0-15,1-9 0 0,-5 10-144 0,5-10 0 16,-9 5 0-16,-1 1 128 0,-2-2-128 0,-1-4 0 15,-1-2 0-15,0-4 0 0,0 1 128 0,2 3-128 16,-1-7 128-16,3 1-128 0,0 1 336 0,1-1-16 16,2 3 0-16,2-3 0 0,3 1 128 0,2 7 32 15,-1-8 0-15,1 8 0 0,5-10-48 0,2 6-16 0,3 0 0 16,3 4 0-16,1 3-176 0,3 1-48 0,0-1 0 0,1 5 0 16,0-2-192-16,0 6 0 0,0-2 128 0,-2 3-128 15,-1-4 0-15,-2 1 0 0,-4 3 0 0,-1-5 0 16,-2 3 0-16,-6-11 0 0,0 0 0 0,-4 10 0 15,-5 0 0-15,-1-4-160 0,0 1 160 0,-2-4-128 16,-1-3 128-16,-1-1 0 0,-2-4 0 0,0-1 0 16,0-2 0-16,1-3 0 0,0 1 0 0,5 1 0 15,0-3 0-15,2 5 0 0,3-5 0 0,1 5 0 16,4 7 0-16,0 0 144 0,1-11-144 0,7 6 160 16,1 0 64-16,1 1 16 0,-10 4 0 0,15 0 0 15,1 3-112-15,-2 1-128 0,0 0 176 0,-2 2-176 16,0 3 0-16,-2-2 0 0,-2 2 0 0,-2-2 0 15,-2 3 0-15,-4-10 0 0,-2 10 0 0,-1 1 0 16,-2-3-1888-16,-4 2-288 16,0-2-48-16</inkml:trace>
  <inkml:trace contextRef="#ctx0" brushRef="#br0" timeOffset="183131.6">8829 16752 7359 0,'0'0'656'0,"0"0"-528"16,0 0-128-16,0 0 0 0,-7-5 1328 0,7 5 224 16,0 0 48-16,0 0 16 0,0 0-400 0,-7-3-64 15,7 3-32-15,0 0 0 0,0 0-160 0,0 0-48 0,0 0 0 16,0 0 0-16,0 0-16 0,0 0 0 0,0 0 0 0,0 0 0 16,-9-3-32-16,9 3-16 0,-6-5 0 0,6 5 0 15,0 0-16-15,0 0 0 0,0-9 0 0,0 9 0 16,0 0 64-16,0 0 16 0,4-5 0 0,2 0 0 15,1-2-160-15,-7 7-48 0,8-4 0 0,0 2 0 16,-2-2-192-16,3 0-32 0,0 2-16 0,1 2 0 16,1-2-144-16,-1 2-16 0,1 0-16 0,-1 0 0 15,2 2-128-15,-1 0-32 0,1 2 0 0,-1 0 0 16,1-2 0-16,-1 3 0 0,2 2 0 0,1-2 0 16,0 0-128-16,2 4 192 0,-2-3-192 0,0 6 192 15,0-3-64-15,1 1-128 0,-1-4 192 0,2 5-64 16,-1 1-128-16,0 1 192 0,0 1-192 0,-1 0 192 15,2-2-192-15,-1 4 192 0,0-1-192 0,-1-1 192 16,-1 1-192-16,-1-2 128 0,1 2-128 0,-1-1 128 0,-1 1-128 16,-1-1 0-16,0-4 144 0,2 4-144 0,-3 2 0 0,0-2 0 15,-3-3 0-15,3 3 128 0,-1 0-128 0,-1 3 0 16,1-2 0-16,1 0 0 0,1-1 0 0,0 1 0 16,-1 1 0-16,1-1 0 0,-2 3 0 0,3-1 0 15,-1 1 0-15,2 0 0 0,-2 0 0 0,1-2 0 16,1 0 0-16,-1 0 128 0,-2-2-128 0,1 3 0 15,1 0 0-15,-1 0 128 0,-3-2-128 0,1 0 0 16,0 2 0-16,-3-2 0 0,2-3 0 0,1 2 0 16,-2 1 0-16,1-2 0 0,-2-2 0 0,0 2 128 15,1 1-128-15,-1-3 0 0,-1 2 0 0,4 1 0 0,-2 2 0 16,0 0 128-16,2-4-128 0,0 2 0 0,-1-1 0 16,1 1 0-16,-2-1 0 0,1-1 0 0,-1 0 0 15,0-1 0-15,1 3 0 0,-1 2 128 0,0-1-128 0,1-1 0 16,-2-3 0-16,1 2 0 0,-1 0 0 0,-1-3 128 15,1 1-128-15,-4 2 0 0,2-3 0 0,-1 3 0 16,1-2 0-16,1-1 0 0,1 2 0 0,-3-3 0 16,2 2 0-16,1-2 128 0,-1 1-128 0,0 2 0 15,0-3 0-15,1 2 128 0,0-2-128 0,-1 2 0 16,-4-11 0-16,5 14 144 0,-1-1-144 0,1 0 0 16,0 1 144-16,-1-4-144 0,-1 1 0 0,1 3 144 15,-1-1-144-15,3-3 0 0,-1 3 144 0,0-3-144 16,0 0 0-16,1 0 144 0,-1-2-144 0,-2 4 0 15,-3-12 160-15,3 10-160 0,0 1 128 0,-1-3-128 0,-2-8 192 16,5 11-64-16,-5-11 0 0,5 7 0 16,-5-7-128-16,0 0 192 0,0 0-192 0,4 10 192 0,-4-10-192 15,0 0 128-15,5 7-128 0,-5-7 128 0,0 0-128 0,0 0 0 16,-1 11 0-16,1-11 0 0,0 0 0 0,0 0 0 16,0 0 0-16,0 0 0 0,0 8 0 0,0-8 0 15,0 0 128-15,0 0-128 0,0 0 0 0,0 0 0 16,0 0 0-16,0 0 128 0,0 0-128 0,0 0 0 15,0 0 0-15,0 0 128 0,0 0-128 0,0 0 0 16,0 0 0-16,0 0 128 0,0 0-128 0,0 0 0 16,0 0 0-16,0 0 0 0,-8-7 0 0,8 7 0 15,-5-12-144-15,-1 5 144 16,-2-2-2000-16,1 2-304 0,0 2-48 0</inkml:trace>
  <inkml:trace contextRef="#ctx0" brushRef="#br0" timeOffset="185192.48">8932 16748 6447 0,'0'0'576'0,"0"0"-576"0,0 0 0 0,0 0 0 16,0 0 976-16,8 8 96 0,-8-8 16 0,0 0 0 16,0 0-192-16,9 4-16 0,-9-4-16 0,0 0 0 15,10 2-160-15,-10-2-16 0,0 0-16 0,10 4 0 16,-10-4 0-16,0 0 0 0,0 0 0 0,9 0 0 15,-9 0-144-15,0 0-16 0,0 0-16 0,0 0 0 16,8-5 16-16,-8 5 0 0,0 0 0 0,0 0 0 16,0 0-16-16,6-5 0 0,-6 5 0 0,4-8 0 15,-4 8-80-15,0 0-16 0,0 0 0 0,0 0 0 0,0 0-32 0,2-6-16 16,-2 6 0-16,0 0 0 0,0-6-64 0,0 6-16 16,0 0 0-16,0 0 0 0,0 0 0 0,-4-9 0 15,4 9 0-15,0 0 0 0,-6-4 16 0,6 4 0 16,-8-4 0-16,8 4 0 0,-8-8-16 0,8 8 0 15,-11-1 0-15,1 0 0 0,1-2 32 0,0 2 0 16,9 1 0-16,-11 0 0 0,0-1 16 0,2 0 0 16,0-1 0-16,9 2 0 0,-10 0 0 0,10 0 16 15,-12 0 0-15,12 0 0 0,-11 2-16 0,1 0-16 16,10-2 0-16,-11 1 0 0,11-1-48 0,-8 7-16 16,8-7 0-16,-9 10 0 0,9-10 0 0,-8 11 0 15,2-1 0-15,1 3 0 0,1-4-48 0,4-9 0 16,-7 12 0-16,4 0 0 0,0-3 0 0,0 3 0 15,0-4 0-15,-1 3 0 0,4-11-64 0,-4 14 0 0,0-4-128 16,0 1 192-16,1-1-64 0,3-10-128 0,-4 13 176 0,1 0-176 16,-1-3 192-16,4-10-64 0,-3 11 0 0,-1 2-128 15,0-1 192-15,1-2-64 0,1 1 0 0,2-11-128 16,0 10 192-16,-4 3-64 0,2-2 0 0,-1 1-128 16,0 1 176-16,2-1-176 0,-1-1 160 0,0 1-160 15,1 0 176-15,1-1-176 0,-2 2 192 0,0 1-192 16,1-1 160-16,0-1-160 0,1-12 128 0,0 14-128 15,0 0 176-15,0-2-48 0,0-1-128 0,0 1 192 16,0-12-64-16,-2 10-128 0,1 2 176 0,0-1-176 16,2 1 128-16,-1 1-128 0,-1-3 0 0,0 3 0 15,-1 1 128-15,1-1-128 0,0-2 0 0,0 2 0 0,-1 2 128 16,2-1-128-16,-2-1 0 0,0 2 0 16,2 1 128-16,0 0-128 0,-1 0 0 0,0-1 0 0,0 1 128 15,-1-2-128-15,4 0 0 0,-4 1 0 0,1 1 144 16,0 0-144-16,1-1 0 0,0-1 144 0,-1 1-144 0,1 0 160 15,1 1-160-15,-1-1 160 0,0-2-160 0,0-1 128 16,-1 2-128-16,1 0 128 0,-2-2-128 0,1-1 160 16,1 1-160-16,0-1 160 0,0 3-160 0,-1 0 0 15,0 3 0-15,1-2 128 0,-3 0-128 0,3 0 128 16,-1 1-128-16,1-1 128 0,-2 0-128 0,2 2 128 16,0-3-128-16,0 1 128 0,0 0-128 15,0 2 0-15,0-3 0 0,0 0 128 0,2 1-128 0,-2-2 128 16,0 1-128-16,4 1 128 0,-4 1-128 0,0 0 0 15,0-2 0-15,1-2 128 0,-1 1 0 0,1 1-128 0,-1-1 192 16,0-2-64-16,-1 2 0 0,2 0 0 0,-1-13 0 16,3 11 0-16,-3 0 0 0,1 1-128 0,-1-12 192 15,1 9-64-15,-1-9-128 0,3 12 0 0,-3-12 144 0,2 8-144 16,-2-8 0-16,0 0 128 0,0 0-128 0,0 0 0 16,0 0 0-16,0 0 0 0,0 0 0 0,0 0 0 15,0 0 0-15,0 0-288 0,0 0 48 0,0 0 16 31,0 0-1632-31,0 0-336 0,0 0-64 0,0 0-9712 0,0 0-1920 0</inkml:trace>
  <inkml:trace contextRef="#ctx0" brushRef="#br0" timeOffset="185608.13">8866 18045 2751 0,'0'0'256'0,"0"0"-256"15,0 0 0-15,5-9 0 0,-5 9 3232 0,0 0 608 16,0 0 112-16,0 0 16 0,0 0-1856 0,0 0-384 16,0 0-80-16,0 0-16 0,0 0-608 0,0 0-128 15,0 0-32-15,4 14 0 0,-1 0-32 0,-2 4 0 16,-1 2 0-16,0 0 0 0,-1 1 0 0,-2 3-16 15,2-1 0-15,-1 2 0 0,0 1 16 0,-1-2 16 0,1 4 0 0,-2-2 0 16,-1 5-80-16,-1-4-32 0,-2-2 0 16,0-3 0-16,-1-2-304 0,1-1-64 0,-1-1-16 15,0-2 0-15,-1-3-80 0,1 0-16 0,-3-4 0 0,3-3 0 16,-1-1 128-16,0-2 0 0,1-3 16 0,9 0 0 16,-11-8 112-16,0-1 0 0,1-4 16 0,-1-3 0 15,-2-3 64-15,2-2 16 0,-1-1 0 0,0-5 0 16,0 0-176-16,2-2-48 15,0 2 0-15,0-1 0 0,1 4-192 0,1-1-32 0,3 3-16 0,0 3 0 16,-1 2-144-16,0 4 0 0,4 2 0 0,2 11 0 31,0 0-1072-31,0 0-288 0,0 0-64 0</inkml:trace>
  <inkml:trace contextRef="#ctx0" brushRef="#br0" timeOffset="191630.22">8982 15988 14623 0,'0'0'640'0,"0"0"144"0,0 0-624 0,0 0-160 0,0 0 0 0,0 0 0 0,0 7 1008 0,0-7 160 16,0 0 48-16,2 8 0 0,-2-8 144 0,0 7 48 15,0-7 0-15,0 0 0 0,0 0 48 0,0 0 16 16,0 0 0-16,0 0 0 0,0 0-176 0,0 0-16 16,0 0-16-16,0 0 0 0,2 5-224 0,-2-5-32 15,0 0-16-15,0 0 0 0,0 0-240 0,0 0-48 16,0 0-16-16,0 0 0 0,0 0-128 0,0 0-32 16,0 0 0-16,0 0 0 0,6-5 112 0,-1 0 0 15,0-5 16-15,-2-1 0 0,-1-3-176 0,1-1-32 16,-1 0-16-16,1 0 0 0,-1-2-96 0,0-1-16 15,0-2 0-15,-1 0 0 0,2-1-96 0,0 2-32 16,-1-2 0-16,1-1 0 0,0 0 16 0,5 2 0 16,-3 0 0-16,0-1 0 0,2 0 176 0,-1-3 48 15,-1-1 0-15,-1 3 0 0,-2-4-432 0,2 3 0 0,0 3-144 0,0-2 144 16,0-1 176-16,-3 4 144 16,1 2 16-16,1-1 16 0,0-1-352 0,-2 1 0 0,1 3 0 0,2 2 0 15,0-1 0-15,0-1 128 0,-2 2 0 16,2 3 0-16,-3-2-128 0,4 4 176 0,-1-5-176 0,0 3 192 15,0 3-192-15,1 1 192 0,0-4-192 16,0 3 192-16,-1 1-64 0,-4 6-128 0,5-4 192 0,0 0-64 16,2 2-128-16,-1-3 160 0,0 4-160 0,3 1 160 15,-1 0-160-15,2 1 0 0,0 3 0 0,2-2 128 16,3-1-128-16,1 1 0 0,-2 2 0 0,3-2 0 16,1 3 128-16,1 0-128 0,4 0 128 0,-1 4-128 15,3-2 0-15,-1 3 0 0,2-3 128 0,1 5-128 0,2-3 0 16,-1 3 0-16,-2 1 0 0,2-1 128 15,-2 0-128-15,1 2 0 0,1-4 0 0,-1 2 128 0,-1 1-128 16,0-3 128-16,-2 2-128 0,0 0 128 0,-1-2-128 16,-1 3 160-16,1-4-160 0,-1 3 160 0,0 1-160 0,-3-3 128 15,-1 2-128-15,-2 0 128 0,-2-1-128 0,2 0 0 16,-2-3 144-16,-3 2-144 0,1-4 0 0,-2 2 144 16,1-3-144-16,-5-1 0 0,2 1 144 0,-3 0-144 15,2-3 0-15,-4 0 144 0,-3-2-144 0,0 0 0 16,7 1 0-16,-7-1 128 0,0 0-128 0,0 0 160 15,0 0-160-15,0 0 160 0,5 0-160 0,-5 0 0 16,0 0 0-16,0 0 0 0,0 0 0 0,0 0 0 16,0 0 0-16,0 0 128 0,-3-5-128 0,2-3 0 15,-3 2 0-15,0 0 0 0,-2-3 0 0,-2 1 0 16,1-3 128-16,-1-1-128 0,-3 1 0 0,-1-5 0 16,0 2 0-16,-4 0 0 0,1 2 0 0,-1-1 0 0,0-2 0 15,1 1 0-15,-3 2 0 0,0 0 0 16,-1-2 0-16,0 1 0 0,-2 0 0 0,-1-1 0 0,2 2 0 15,-6 0 0-15,1-1 0 0,1-1 0 16,0 0 0-16,-2 3 0 0,2-2 0 0,1 3 0 0,-1 1 0 16,2 2 0-16,2-1-128 0,1 3 128 0,1-3 0 15,2 3 0-15,-1 3 0 0,1-1 0 0,0 2 0 0,1 0 0 16,0 1 0-16,0 1 0 0,1 0 0 16,0 2 0-16,2-3-128 0,-1 2 128 0,2 2 0 0,0 0 0 15,-2 1 0-15,1-3 0 0,0 4-144 0,2 1 144 16,-2-2 0-16,3 2 0 0,0-1 0 0,-1 0 0 15,3-1 0-15,-2 3 0 0,1-3 0 0,0 3 0 16,1 1 0-16,0-3 0 0,2 4 0 0,0-1 0 16,0 2 0-16,1 2 0 0,1-1 0 0,0 2 0 15,-1 0-128-15,3 1 128 0,0 1 0 0,1 3 0 0,0 2 0 0,1-1 0 16,-1 4 0-16,1 3 0 0,2-2 0 16,-1 5-128-16,1-4 128 0,-1 2 0 0,2 2 0 15,-3-4 0-15,1 6 0 0,-1-3 0 0,0 2 0 0,-1 0 0 16,0 0 0-16,0-3 0 0,-1 1 0 0,0-3 0 15,-2 0 0-15,1-3 0 0,-1 1 0 0,1-1 0 16,-1-4 0-16,-1-2 0 0,0-3-192 0,1-3 0 16,-1-2 16-16,4-9 0 15,0 0-1136-15,-7-2-224 0,1-5-64 0,1-5 0 16,0-6-1600-16,1-6-320 0,0-3-64 0</inkml:trace>
  <inkml:trace contextRef="#ctx0" brushRef="#br0" timeOffset="192737.94">6841 10129 20271 0,'0'0'1792'0,"0"0"-1424"0,0 0-368 0,0 0 0 0,-5-2 768 0,5 2 96 16,-5-2 16-16,0-2 0 0,5 4 448 0,-6-5 80 15,3 2 32-15,3 3 0 0,-5-4 32 0,0 2 16 16,-1-1 0-16,6 3 0 0,0 0-80 0,0 0-32 16,-6-5 0-16,6 5 0 0,-5-4-288 0,5 4-64 15,0 0-16-15,0 0 0 0,0 0-336 0,0 0-64 16,0 0-16-16,0 0 0 0,0 0-208 0,0 0-32 15,0 0-16-15,0 0 0 0,0 0-48 0,3 11-16 16,2-2 0-16,1 2 0 0,2 3-80 0,0-1-32 16,4 3 0-16,1 2 0 0,2 1-32 0,3 0 0 15,2 3 0-15,3-2 0 0,0 0-128 0,3 1 0 16,0 0 144-16,2 0-144 0,1-1 0 0,1-2 144 0,-1-3-144 16,0 0 0-16,2-2 144 0,-3-2-144 0,-2-3 0 0,1-2 144 15,-3 0-16-15,-1-3 0 0,-4 0 0 0,-1-3 0 16,-2-1 112-16,-3-1 16 0,0-1 0 15,-3-4 0-15,-2 1-16 0,1 1 0 0,-3-7 0 0,-1 1 0 16,-1-2-16-16,0-2 0 0,1-3 0 0,-3 0 0 16,-2-1-64-16,0-1-16 0,0-4 0 0,0 0 0 0,-1-6-16 0,0 1 0 15,-2-3 0-15,3-1 0 0,0 0 0 16,0 0-128-16,0-1 192 0,0-3-64 0,4-1-128 16,0 0 192-16,-2-2-192 0,3 2 192 0,1 0-192 15,0-3 128-15,0 2-128 0,2 1 128 0,1 2-128 0,0 5 0 16,-2 1 0-16,1 1 128 0,-3 5-128 0,0-1 0 15,-1 4 0-15,0 6 0 0,-4 3 0 16,0 1 0-16,-3 2-192 0,2 3 192 16,-2 2-1504-16,3 4-176 0,-5 1-48 0,-1 3-12992 15,-2 1-2624-15</inkml:trace>
  <inkml:trace contextRef="#ctx0" brushRef="#br0" timeOffset="193771.91">7976 9291 3679 0,'0'0'160'0,"0"0"32"0,0 0-192 0,-6 10 0 0,0-4 0 0,1 3 0 15,-2-2 3232-15,1 0 608 0,2 1 112 0,-1 0 16 0,0 0-1920 0,1 0-400 16,0 2-80-16,-1-2-16 0,0 1-64 0,1-3-16 16,4-6 0-16,-2 8 0 0,2-8-64 0,0 0-32 15,0 0 0-15,0 0 0 0,0 0-240 0,0 0-48 16,0 0-16-16,0 0 0 0,0 0-208 0,0 0-32 15,0 0-16-15,5-5 0 0,0-2-176 0,0-3-48 16,3 1 0-16,-2-5 0 0,2 0-96 0,-1-1-32 16,2-1 0-16,4-2 0 0,-2-3-112 0,2 0-32 15,0-3 0-15,1-4 0 0,1 0 48 0,3-3 0 16,2 1 0-16,0 0 0 0,3 1-160 0,1-3-16 16,1 4-16-16,-1-1 0 0,0-1-32 0,1 3 0 15,-1-1 0-15,1 4 0 0,-4-3-16 0,-1 3 0 16,1 2 0-16,-3 1 0 0,-2-2 16 0,-1 3 0 15,-1 1 0-15,-1 1 0 0,0 3 64 0,-2-1 16 16,-2 4 0-16,-1-1 0 0,-2 1 0 0,-1 5 0 0,4-2 0 16,-4 4 0-16,-1 1-32 0,-4 4-16 15,5-5 0-15,-5 5 0 0,0 0-48 0,0 0-128 16,0 0 192-16,9 5-64 0,0 1 0 0,1 7 0 16,1 1 0-16,-2 4 0 0,3 2-128 0,-1 2 192 0,2 4-192 15,2 2 192-15,0 4-64 0,2 4 0 16,1-1 0-16,0 2 0 0,-1-1 32 0,2 1 0 0,-1 0 0 0,-1-1 0 15,-1 0 0-15,1 0 0 0,-1-3 0 0,-2-2 0 16,0-3-32-16,2-2 0 0,-2-5 0 16,-2 0 0-16,1-1-128 0,-2-3 0 0,1-2 144 0,-1-1-144 15,-1-7 0-15,-2 4 0 0,-2-8 0 0,1 0 0 16,-7-3-896-16,0 0-208 16,0 0-48-16,0 0-14368 0,4-5-2880 0</inkml:trace>
  <inkml:trace contextRef="#ctx0" brushRef="#br0" timeOffset="196252.78">7852 16166 9215 0,'-2'-4'816'0,"1"-1"-656"0,1 5-160 0,-2-6 0 16,0 0 2064-16,1-2 384 0,0 3 80 0,-2-4 16 16,1 3-752-16,-1 2-128 0,2-3-48 0,0 2 0 15,-1 1-160-15,2 4-48 0,0 0 0 0,-1-5 0 16,0-1-192-16,-2 0-32 0,3 6-16 0,0 0 0 15,0-5-128-15,0-2-16 0,-1 2-16 0,1 5 0 0,0 0-224 0,0 0-32 16,0-4-16-16,0 4 0 0,0 0-128 0,0 0-32 16,0 0 0-16,0 0 0 0,0 0-144 0,0 0-48 15,0 0 0-15,6 0 0 0,-6 0-144 0,9 2-48 16,1 1 0-16,1 4 0 0,0 0 0 0,2 4 0 16,2 0 0-16,2 4 0 0,0-1-32 0,4 5-16 15,0 3 0-15,2 6 0 0,-1-1 48 0,1 3 0 16,1 4 0-16,3 2 0 0,0-2-64 0,1-2-128 15,-1 0 192-15,0 0-64 0,0-3 0 0,-2-4 0 16,-1 1 0-16,-1-3 0 0,-1-3 0 0,-2-1 0 16,-1-2 0-16,0-2 0 0,-4-5 0 0,-1 1 0 15,-1-4 0-15,-2 0 0 0,-2-3 64 0,-1-3 0 16,-8-1 0-16,6-2 0 0,-1-2 144 0,1-2 48 16,-1-2 0-16,-2-3 0 0,1-2-80 0,0 0-16 15,1-2 0-15,0-3 0 0,-1 0-288 0,1-1 128 0,1-2-128 16,1-3 0-16,3-2 128 0,-2-4-128 0,3-2 0 15,-1 0 0-15,0-2 0 0,4-3 0 0,2-5 0 16,0 4 0-16,3 0 0 0,2 0 0 0,0-3 0 16,1-1 0-16,-2 0 0 0,-1 0 0 0,0-2 0 0,0 3 0 15,-2-1 0-15,-3 5 0 0,0 2 0 0,0 4 0 16,-3 1 128-16,1 4-128 0,-3-1 0 0,-2 7 0 16,0 2 0-16,0 3 0 0,-2 2 0 0,0 4 0 0,-2-1 0 15,-1 4 0-15,-2 6 0 0,4-5 0 0,-1-2 0 16,-3 7 0-16,0 0 0 0,0 0 0 15,6-3 0-15,-6 3 0 0,0 0 0 0,0 0 0 0,5 0 0 0,-5 0 0 16,7 3 0-16,-1 4 0 0,-1-2 0 16,-1 0 0-16,-2 4 0 0,0-1 0 0,-2 2 0 0,1 0 0 15,-2 3 0-15,-1 3 0 0,0 2 0 0,-2 2 0 16,0 4 0-16,-2 4 0 0,-2 3 0 0,-1-1 0 16,2 6 0-16,-2 0 0 0,-1 0 0 0,-2 3 0 15,1-3 0-15,-1 1 0 0,0-1 0 0,-2-1 0 16,1 0 0-16,-1 0 0 0,0 1 0 0,0 1 0 15,0 0 0-15,0-1 0 0,0-2 0 0,0-5 0 16,1 0 0-16,-1-4 0 0,2 2 0 0,0-4 0 0,1-1 0 0,1-3 0 16,-1-3 128-16,2 1-128 0,2-3 0 15,1 0 0-15,-1-5 128 0,1-1-128 16,1-2 0-16,0-1 0 0,5-5 128 0,-7 5-128 0,1-4 0 16,-2 0 0-16,-1-2 144 0,0-3-144 0,1 0 0 0,0 1 144 15,-2-3-144-15,2-1 0 16,-2-1 0-16,1 2 0 0,-2-4 0 0,-1 0 0 0,0-3 128 15,-2-1-128-15,-3-4 0 0,-1 2 0 0,0-4 0 0,-1 0 0 16,0-7 0-16,-1 3 0 0,-2-2 128 0,-2 1-128 16,0-1 0-16,0-2 0 0,0 4 0 15,1-2 0-15,0 3 0 0,1 4 0 0,3-1 0 0,2 2 0 16,1 2 0-16,2-1 0 0,0 3 0 0,0 0 0 16,0 1 0-16,2-1 0 0,0 3 0 0,2 2 0 15,1-1 0-15,1 4 0 0,2-3 0 0,1 2 0 16,1 3 0-16,4 4 0 0,-5-3 0 0,0-2 0 0,5 5-128 15,0 0 128-15,0 0 0 0,0 0 0 0,0 0 0 0,6 7-144 16,3 1 144-16,0 5 0 0,1 1-144 16,2 1 144-16,1 3 0 0,1 3-144 0,1 1 144 0,1 2 0 15,5 6-144-15,2 4 144 0,2-3 0 0,0 1 0 16,1 2 0-16,-1-3 0 0,-1-1-128 0,0-4 128 16,1 1 0-16,-2-6 0 0,-1-2 0 15,3-1 0-15,-4-4 0 0,0-1 0 0,-4-3 0 0,1-3 0 16,-3-1 0-16,1-5 0 0,-4-2 0 0,1-5 0 15,-3-1 144-15,2-6-144 0,-2-3 128 0,3-3-128 16,-2-4 128-16,0-4-128 0,0 0 0 0,-4-3 0 16,2 3 0-16,0-2 0 15,0-2-1312-15,2 5-176 0,-1-1-48 0,2 3-12736 16,2 2-2560-16</inkml:trace>
  <inkml:trace contextRef="#ctx0" brushRef="#br0" timeOffset="200722.05">6099 5282 10479 0,'-8'-4'448'0,"8"4"128"0,-2-6-576 0,-1 1 0 0,-1 0 0 0,1-3 0 15,-1 2 656-15,1 2 32 0,-1-4 0 0,2 3 0 16,-2 1-64-16,0 0-16 0,0-1 0 0,1 2 0 15,3 3 16-15,-4-4 0 0,0 1 0 0,0 1 0 16,4 2 32-16,0 0 16 0,-4-5 0 0,4 5 0 16,-5-4-192-16,5 4-32 0,-5-3-16 0,5 3 0 15,-4-2 16-15,4 2 0 0,0 0 0 0,-3-4 0 0,0-2 48 16,0 2 16-16,0 0 0 0,-1 0 0 0,4 4-176 0,-3-6-16 16,1 1-16-16,-1 1 0 0,3 4 48 0,-2-5 16 15,-1-3 0-15,3 8 0 0,-4-4 80 0,2 1 0 16,2 3 16-16,-4-7 0 0,1 3 0 0,3 4 0 15,0 0 0-15,0 0 0 0,-3-3-80 0,3 3-32 16,0 0 0-16,0 0 0 0,0 0-16 0,0 0 0 16,0 0 0-16,0 0 0 0,0 0-16 0,0 0-16 15,0 0 0-15,0 0 0 0,0 0-112 0,-4 7 0 16,1 3-16-16,2-2 0 0,2 3-48 0,2 5-128 16,-1 0 192-16,3 3-64 0,2 3 32 0,0 2 0 15,1 3 0-15,2 1 0 0,2 1 32 0,3 4 0 16,0 3 0-16,0 0 0 0,3 3-48 0,2 0 0 0,-2 2 0 15,1-1 0-15,4 0 0 0,-1 0 0 0,-1 2 0 0,1-1 0 16,-2-2 48-16,-1 1 0 16,1-1 0-16,-3-1 0 0,0 0 48 0,1-1 16 15,2 0 0-15,-1-1 0 0,-2-1-80 0,-1-2-16 0,1-1 0 0,0-3 0 16,1 2-16-16,0-2 0 16,-3-5 0-16,3-1 0 0,-1 0 80 0,0 1 16 15,4-5 0-15,-2 0 0 0,1-1-48 0,-1-3 0 0,0 2 0 0,2-2 0 16,-2-2-48-16,0 1-16 0,0 0 0 0,-1-1 0 15,-1-3-128-15,0 2 128 0,-1-1-128 0,-2 0 128 16,-1 2-128-16,0-4 128 0,0 2-128 16,-1-3 128-16,0-1 0 0,-1-2 0 0,2 3 0 0,-2 0 0 15,-1-3-128-15,-1 0 0 0,4 1 0 0,-1-3 128 0,-4-1-128 16,3 1 128-16,-1-2-128 0,1-2 128 16,-1-2-128-16,1-1 128 0,-1 1-128 0,1-2 128 0,1-2-128 15,0 2 192-15,0-4-192 0,0 2 192 0,2-4-192 16,2 3 128-16,-4-4-128 0,5 3 128 0,-1-2-128 0,1 3 0 15,-1-2 0-15,1 2 128 0,2-3-128 0,-1-1 0 16,0 2 0-16,-2-4 128 0,-1 0-128 0,2 0 0 16,-3 2 0-16,0-1 128 0,-1-5-128 0,-1 2 0 15,0-2 144-15,2 0-144 0,-3 1 128 0,-1 1-128 16,3-1 160-16,1 1-160 0,0-1 128 0,-1 2-128 16,-1 0 0-16,1 0 0 0,0-1 128 0,0 2-128 15,-2 0 0-15,2 0 0 0,-2-1 0 0,2-1 0 0,-2-2 0 16,1-1 0-16,1-2 128 0,-1-1-128 15,0-1 0-15,-1 0 144 0,-2-4-144 0,2 2 128 16,-2-6-128-16,2 3 128 0,-1-2-128 0,0-2 128 16,-1 0-128-16,1 2 128 0,-2-2-128 0,0-1 0 15,1 1 144-15,0 2-144 0,1-3 128 0,-1-1-128 16,1 0 128-16,-1 1-128 0,2-2 0 0,-1-1 144 16,-4-1-144-16,0-1 0 0,1-3 128 0,-1-2-128 15,0 1 0-15,1 1 0 0,-2-3 144 0,3 2-144 0,-3-3 0 16,0 4 144-16,0 0-144 0,0-2 128 0,-3 2-128 0,2 2 128 15,0-1-128-15,0 0 0 0,0 0 144 0,-4 2-144 16,0-3 0-16,0 3 128 0,0-1-128 0,-3 2 0 16,2 1 0-16,0 3 144 0,-1 5-144 0,1 0 0 15,-1 4 144-15,0 3-144 0,0-4 0 0,0 6 144 16,2 3-144-16,-1 3 0 0,1 0 0 0,0 3 128 16,-1 1-128-16,1 0 0 0,-3 4 0 0,3 5 0 0,-1-3 0 0,1 3 0 15,0 0 0-15,0 0 0 0,0 0-304 0,0 0 16 16,0 0 0-16,0 0 0 15,0 0-400-15,0 0-80 0,-2 11 0 0,2 0-16 16,-2 2-1376-16,1 0-272 0,0 0-48 0,1-2-9008 16,0 3-1808-16</inkml:trace>
  <inkml:trace contextRef="#ctx0" brushRef="#br0" timeOffset="201057.49">7351 5159 11055 0,'-9'-3'976'0,"3"1"-784"15,1-6-192-15,2 0 0 0,3-6 3744 0,4-1 704 16,3-5 144-16,1-3 16 0,1-6-3472 0,2-3-704 16,2-5-144-16,2-4-32 0,-1-2 608 0,4-5 112 0,3-2 32 0,-1-1 0 15,1 2 112-15,4-2 32 16,0 0 0-16,2 2 0 0,1 3-192 0,1 1-48 0,0 6 0 0,0 2 0 15,-1 3-272-15,0 5-64 0,-1 3-16 0,0 4 0 16,-2 5-176-16,-1 4-16 0,-1 3-16 0,-1 9 0 16,-3 7-176-16,2 4-48 0,2 8 0 15,1 10 0-15,1 6 32 0,-1 8 0 0,0 9 0 0,0 4 0 16,-1 3-160-16,-1 2 192 0,-2-2-192 0,0-2 192 0,1-1-192 16,-4-3 128-16,0-1-128 0,-1-5 128 15,1-2-128-15,-1-3 0 0,2-4 0 0,9 12 0 16,2-12-2832-16,0-5-496 15</inkml:trace>
  <inkml:trace contextRef="#ctx0" brushRef="#br0" timeOffset="213775.19">2157 2653 12319 0,'0'0'544'0,"0"0"112"0,0-5-528 0,1-2-128 0,-1 7 0 0,2-5 0 16,-2 5 1328-16,0 0 224 16,0 0 48-16,0 0 16 0,2-7-304 0,-2 7-64 15,0 0-16-15,0 0 0 0,0 0-272 0,0 0-64 16,0 0-16-16,0 0 0 0,0 0-256 0,0 0-48 0,0 0-16 0,1 7 0 15,1 5-48-15,-1 1 0 0,-1 4 0 0,0 12 0 16,-1-3 16-16,1 6 0 0,-2 3 0 0,1 7 0 16,0 6-128-16,0 5-16 0,-1 6-16 0,1 4 0 15,1 5-112-15,0 0 0 0,-1 6-16 0,-2 1 0 16,1 1 0-16,-1 0 0 0,1-1 0 0,-1-2 0 16,1-2 112-16,0 0 32 0,1 0 0 0,-2-2 0 15,2-3 80-15,0-20 32 0,0 1 0 0,-1 0 0 16,1 1-176-16,-1-1-16 0,-1 4-16 0,-1-1 0 0,0-6-96 15,-1 2-32-15,-1-3 0 0,0-1 0 0,-1-4-32 0,1-2-128 16,0-3 192-16,-2-3-64 0,2 1-128 0,-3-1 0 16,0-5 144-16,1 0-144 0,-1-2-176 15,0-4-96-15,0-3-32 0,2-2 0 16,-3-6-1504-16,1-3-304 0,0-1-64 0,0-8-8016 16,0-1-1600-16</inkml:trace>
  <inkml:trace contextRef="#ctx0" brushRef="#br0" timeOffset="214419.22">914 3982 9215 0,'-17'-2'400'0,"7"1"96"0,-1-1-496 0,-2 2 0 0,0-2 0 0,1 1 0 0,-1 0 1360 0,0-1 176 16,2 2 48-16,-1-1 0 0,2-1-240 0,1 0-64 16,9 2 0-16,-11 0 0 0,3-1-144 0,8 1-48 15,-10 0 0-15,10 0 0 0,0 0-96 0,-8-1-32 16,8 1 0-16,0 0 0 0,0 0-112 0,0 0-16 16,0 0-16-16,0 0 0 0,0 0-64 0,0 0-16 15,0 0 0-15,0 0 0 0,0 0-224 0,0 0-32 16,13-3-16-16,2 1 0 0,3 2-16 0,4-3-16 15,5 2 0-15,6 0 0 0,7-1-128 0,5 0-32 16,3 1 0-16,3-2 0 0,2 1-64 0,6-1-16 16,6 2 0-16,8-2 0 0,9-2 64 0,2 1 16 15,-1-1 0-15,1 0 0 0,0-3 48 0,4 3 16 16,3 3 0-16,1-5 0 0,-4 1 48 0,-1-1 0 16,1-4 0-16,2 4 0 0,4-2-64 0,-5 1-16 15,-6-2 0-15,-4 1 0 0,-3-4 16 0,3 2 0 16,1 1 0-16,0-5 0 0,-4-1-128 0,-3 0 0 15,-5-2-16-15,-3 1 0 0,-4 3 32 0,0 0 16 0,0-1 0 0,-2 0 0 16,-3 2-64-16,-3 2-16 16,-3-2 0-16,-1 2 0 0,-4 3-144 0,-3 2 160 0,-3 3-160 15,-2 2 160-15,-3 0-160 0,-2 1 0 0,-4 1 0 0,-4 1 128 16,-4 6-128-16,-3-3 0 0,-6 1 0 16,-11-6 0-1,4 9-1536-15,-4-9-272 0,-9 9-64 0,-3 0-16464 0</inkml:trace>
  <inkml:trace contextRef="#ctx0" brushRef="#br1" timeOffset="-204856.49">2185 2529 10127 0,'0'0'896'0,"0"0"-704"16,-4-7-192-16,4 7 0 0,-2-7 832 0,2 7 128 15,-4-7 16-15,4 7 16 0,-5-10 16 0,1 5 0 16,4 5 0-16,-5-10 0 0,0 1 128 0,5 9 16 16,0 0 16-16,-3-10 0 0,-1 1-64 0,4 9-16 0,0 0 0 0,-2-11 0 15,-1 2-208-15,3 9-48 16,-3-10-16-16,3 10 0 0,-3-9-176 0,3 9-48 16,0 0 0-16,-3-12 0 0,2 5-128 0,1 7-16 15,-4-12-16-15,4 12 0 0,0 0-48 0,0-10 0 16,-1 2 0-16,1 8 0 0,0 0 0 0,0-12 0 15,0 0 0-15,1 2 0 0,-1 10-32 0,0 0-16 0,3-10 0 0,-3 10 0 16,1-9-32-16,-1 9-16 0,1-10 0 16,-1 10 0-16,0 0 0 0,0 0 0 0,0-8 0 0,0 8 0 15,0 0-32-15,0 0 0 0,0 0 0 0,0 0 0 16,0 0 16-16,0 0 0 0,0 0 0 0,0 17 0 16,0 2-112-16,0 1-32 0,-1 7 0 0,0 5 0 15,0 11 0-15,-2 0 0 0,-1 5 0 0,2 7 0 16,-3 5-128-16,3 7 128 0,-3 6-128 0,0 8 128 0,-1 4-128 0,2 3 0 15,2-1 0-15,-1 1 0 16,0-1 0-16,2-1 128 0,2-1-128 0,1-2 128 0,-2-1 192 0,1-3 48 16,2-4 0-16,-2 2 0 0,-2-5 16 0,2-1 0 15,1-2 0-15,0-4 0 0,-2 1-64 0,0-4-16 16,-3 2 0-16,2-7 0 0,-3 0-48 0,-1-2-16 16,-1-2 0-16,-2-1 0 0,2 0-48 0,-2-2 0 15,-2-7 0-15,-2 3 0 0,3-2-48 0,-1 1-16 16,0-5 0-16,0 0 0 0,1-1-128 0,3-6 128 15,1-4-128-15,-2 1 128 0,3-5-128 0,3 1 0 16,1-7 0-16,0-3 128 0,0-4-128 0,1-2 0 0,-1-10 0 16,0 0 0-1,0 0-464-15,8-7 16 0,-2-1 16 0,2-9 0 16,0-2-1376-16,-1-5-288 0,2-8-48 0,4-20-10144 16,-2-4-2016-16</inkml:trace>
  <inkml:trace contextRef="#ctx0" brushRef="#br1" timeOffset="-204044.67">1145 2657 7359 0,'0'0'656'0,"-9"-6"-528"16,0-4-128-16,3 3 0 0,-1 0 1392 0,-1-1 240 15,0 2 48-15,8 6 16 0,-7-10-480 0,-4 3-112 16,4 0-16-16,7 7 0 0,-10-7-128 0,-1 1-48 16,3-1 0-16,-3 4 0 0,3-1-112 0,8 4-32 0,-12-4 0 0,2-2 0 15,-2 2-16-15,12 4-16 16,-7-4 0-16,7 4 0 0,-8-4 80 0,8 4 16 15,-7-5 0-15,7 5 0 0,0 0-64 0,-8-5 0 16,8 5 0-16,0 0 0 0,0 0-64 0,0 0 0 16,-6-5-16-16,6 5 0 0,0 0-64 0,0 0-16 0,-5-3 0 15,5 3 0-15,0 0-96 0,0 0 0 16,0 0-16-16,0 0 0 0,0 0-176 0,-3 8-48 0,2 2 0 0,2 2 0 16,3 2-128-16,2 2-16 0,3-1-128 0,1 5 192 15,0 0-64-15,4 4-128 0,3 4 176 0,1 0-176 16,1 0 208-16,4 6-64 0,2 2-16 0,3 6 0 15,0 5-128-15,4-3 192 0,3 3-192 0,2 4 192 16,3 0-192-16,2-3 160 0,2 1-160 0,-1 1 160 0,2 3-32 16,-5 1 0-16,2 0 0 0,-1-2 0 0,-2-3 304 0,3 1 48 15,2 1 16-15,-2-2 0 0,0 0-320 16,-1-1-176-16,1 0 192 0,2 2-192 0,-2 1 304 16,-3-1-48-16,2 1-16 0,-2-1 0 0,-1-1-96 0,2 0-16 15,-4-5 0-15,3 2 0 0,0-5-128 0,0 4 160 16,1-3-160-16,-3-1 160 0,-2-2 0 0,0 1 0 15,-4-3 0-15,0-3 0 0,-6-4 48 0,-2 2 16 16,0-2 0-16,-3-4 0 0,-2 3-48 0,0-3-16 16,0 2 0-16,-3-7 0 0,0 0-32 0,2-1 0 15,-3 0 0-15,-1-2 0 0,-1-1 0 0,-2-2 0 16,-1-2 0-16,0-1 0 0,0 0 0 0,0-2-128 16,-3-4 192-16,1-1-64 0,-7-5-128 0,5 6 160 15,-5-6-160-15,0 0 160 0,0 0-160 0,5-7 0 16,-1 0-192-16,-2-4 192 15,0 0-1856-15,-2-6-256 0,-2-3-64 0,0-4-17216 0</inkml:trace>
  <inkml:trace contextRef="#ctx0" brushRef="#br0" timeOffset="-200122.45">2666 2131 9215 0,'0'0'400'0,"0"0"96"0,0 0-496 16,1-10 0-16,0 3 0 0,-1 7 0 0,0 0 2000 0,0 0 304 16,1-7 64-16,-1 7 16 0,0 0-816 0,0 0-160 15,0 0-48-15,0 0 0 0,0 0-16 0,0 0 0 16,-6-1 0-16,6 1 0 0,0 0-128 0,-9 2-48 16,3 3 0-16,-1 0 0 0,0 5-352 0,0-2-80 15,0 3-16-15,-2 2 0 0,3 5-256 0,-2 5-48 16,-1 1-16-16,3-6 0 0,-3 6-96 0,0 6-32 15,1 6 0-15,1 6 0 0,-4 6-80 0,4 4 0 16,0 4-16-16,2 3 0 0,0-2-48 0,1 4-128 16,1 6 192-16,1 3-64 0,2 1-128 0,3 4 128 0,2-2-128 15,0-1 128-15,3 2 16 0,3 2 0 16,1 4 0-16,2-2 0 0,1-2-144 0,1-1 0 16,1-7 144-16,2 0-144 0,1 2 320 0,1-1-16 15,-4-3 0-15,2-5 0 0,2-3-48 0,-2-3 0 0,-1-3 0 0,-2-2 0 16,2-1-64-16,-3-3-32 0,3 0 0 15,-1-3 0-15,-1-1-160 0,1-4 192 0,-1-1-192 16,-1-4 192-16,1-4-192 0,-2-2 0 0,-2-3 0 0,1-4 0 31,0-2-1360-31,-2-4-256 0,-1-5-48 0,-1-5-15152 0</inkml:trace>
  <inkml:trace contextRef="#ctx0" brushRef="#br0" timeOffset="-199360.51">573 2924 8287 0,'0'0'736'0,"0"0"-592"15,-5-2-144-15,1-5 0 0,-2 0 1552 0,2 2 288 16,0-3 48-16,2 0 16 0,-2 2-368 0,4-2-64 16,-1 3 0-16,1 5-16 0,0-5-240 0,0 5-64 15,0 0 0-15,0 0 0 0,4-6-320 0,-4 6-64 16,7-2 0-16,1 2-16 0,-1 0-64 0,4 3-16 15,0 2 0-15,1 1 0 0,3 7-96 0,0 5-32 0,5 4 0 16,-1 4 0-16,7 4-80 0,2 4-16 16,1 5 0-16,13 18 0 0,0 2-80 0,1 1-32 15,-2 6 0-15,0 5 0 0,0 1-32 0,-1 3-16 16,-2 0 0-16,-2 3 0 0,-3 1-48 0,0-2-16 16,-2 3 0-16,0-3 0 0,-2 0 48 0,-3-4 16 15,-3-4 0-15,-3 0 0 0,-1 0 144 0,-4-1 16 0,-2-2 16 0,-3-1 0 16,0 0-64-16,-3-6-16 0,-4-1 0 15,1-2 0-15,-4-1-128 0,-1 1-48 0,-2-2 0 0,-3 0 0 16,2-7-208-16,-2 0 144 0,0-5-144 16,-1 0 128-16,1-4-128 0,-1-4 0 0,1-3 0 0,-2-2 0 31,1-9-1600-31,0-2-320 0,2-3-48 0,0-6-9072 0,0-3-1824 16</inkml:trace>
  <inkml:trace contextRef="#ctx0" brushRef="#br0" timeOffset="-198697.82">2073 5769 7359 0,'0'0'656'0,"5"10"-528"16,-2-4-128-16,-2 3 0 0,-1-9 1376 0,0 0 240 0,0 0 48 16,5 7 16-16,-5-7-336 0,3 7-80 0,1 1-16 0,-4-8 0 15,0 0-80-15,0 0-16 0,0 0 0 0,0 0 0 16,0 0 0-16,0 0 0 0,0 0 0 0,0 0 0 15,0 0 128-15,-3-9 32 0,0-1 0 0,1-4 0 16,-2-1-144-16,2-3-16 0,-2-3-16 0,1 1 0 16,1-3-288-16,0-2-48 0,1-2-16 0,1-3 0 0,3-4-272 15,-1 1-48-15,-1-2-16 0,3 1 0 0,0-1-80 0,4 2-32 16,-2-2 0-16,2-1 0 0,-2 0-80 16,2 3 0-16,1 0-16 0,-1 3 0 0,-1 2-64 0,2 0-16 15,1 5 0-15,0 1 0 0,-1 1-16 0,0 2 0 16,2 6 0-16,2 2 0 0,-2 0-144 0,2 6 0 15,0 5 144-15,2 4-144 0,2 5 0 0,3 1 128 16,3 4-128-16,1 4 0 0,3 2 128 0,1 4-128 16,5 2 160-16,-1 2-160 0,-2-3 128 0,-1 3-128 15,-1-2 0-15,0-1 0 0,-1 2 0 0,-2-7 128 16,-2 0-128-16,-1-1 0 0,-2 1 0 0,-2-5 0 16,-2 0 0-16,-2-1 0 0,-3-4-144 0,-2-1-128 15,-2-5-32-15,-7-4 0 16,0 0-2336-16,3-9-480 0,-3-7-80 0</inkml:trace>
  <inkml:trace contextRef="#ctx0" brushRef="#br0" timeOffset="-197863.76">1238 2028 14623 0,'0'0'640'0,"-5"-1"144"0,-1-3-624 0,1 0-160 0,-2 0 0 0,3 2 0 15,1-1 1152-15,-3 1 208 0,-1-2 48 0,2 1 0 16,5 3-16-16,0 0 0 0,-7-3 0 0,2 1 0 16,5 2-304-16,-5-2-48 0,0 0-16 0,-1 4 0 15,6-2-128-15,0 0-48 0,0 0 0 0,0 0 0 0,-5 2-256 0,5-2-48 16,-3 4-16-16,1 4 0 0,-1-5-144 0,2 5-48 16,2 1 0-16,0 2 0 0,-2 0-32 0,6 3-16 15,0 3 0-15,3 4 0 0,1 3-96 0,1 3 0 16,3-2-16-16,3 7 0 0,2 5-176 0,5 6 128 15,4 0-128-15,2 4 128 0,1-1-128 16,2-2 0-16,0-4 0 0,2-6 0 0,-5-5 0 0,1-3 0 16,-4-7 0-16,0-3 0 0,-1-7 320 0,-2 0-32 15,-1-6 0-15,-2-2 0 0,-2-4 224 0,0 0 64 16,-3-10 0-16,1-2 0 0,-3-6 80 16,0-4 32-16,0-11 0 0,-2-6 0 0,-1-1-176 0,-1-4-16 15,-3 3-16-15,-2-6 0 0,-1-3-32 0,-3-7 0 16,-3-6 0-16,-1-7 0 0,1-7-96 0,-3 3-32 15,1 2 0-15,4 1 0 0,1 3-176 0,3 1-144 16,2 0 192-16,1 6-192 0,-1 6 0 0,3 6 0 16,1 9 0-16,-2 3-144 0,2 5 144 0,0 3-192 15,0 3 192-15,1-3-192 16,-5 8-1312-16,0 6-272 0,0 3-48 0,-1 5-16928 0</inkml:trace>
  <inkml:trace contextRef="#ctx0" brushRef="#br0" timeOffset="-190808.46">1955 2188 6447 0,'0'0'272'0,"0"0"80"0,0 0-352 0,1 7 0 0,-1-7 0 0,-1 8 0 0,0-1 1600 15,-1 2 240-15,1-2 48 0,-1 3 16 0,-2-3-688 0,1 2-128 16,-1 0-16-16,3 0-16 0,-1-1-176 0,-1 1-48 15,1 0 0-15,-1-4 0 0,2 4-64 0,1-1 0 16,0 1-16-16,0-3 0 0,0-6-80 0,0 0-16 16,0 8 0-16,0-8 0 0,2 9 288 0,-2-9 48 15,0 0 16-15,0 0 0 0,0 0-112 0,0 0-32 16,0 0 0-16,0 0 0 0,0 0-16 0,0 0 0 16,0 0 0-16,7-9 0 0,-4 0-160 0,4-4-48 0,-1-1 0 15,2-1 0-15,-2-3-128 0,2-2-48 16,-1-1 0-16,2-3 0 0,0-2-96 0,3-2-32 15,-2 0 0-15,1-2 0 0,3-4-16 0,0 0 0 16,1-2 0-16,1 1 0 0,-1-1-48 0,0 0-16 0,-1 5 0 0,1 0 0 16,2 3-64-16,-2-1 0 15,-1 3-16-15,-2 0 0 0,2 2 0 0,-2 2 0 16,0 2 0-16,-2 2 0 0,-2 3 16 0,0 2 16 0,1 4 0 16,-4 0 0-16,1 5-16 0,-6 4-16 0,0 0 0 0,7 0 0 15,1 3 64-15,-1 7 16 0,2 1 0 16,0 6 0-16,-1 6 0 0,-1 4 0 0,2-2 0 0,0 4 0 15,1 3-80-15,1 1-16 0,-4 4 0 0,1 1 0 16,0 0 16-16,-1 2 0 0,-1-4 0 0,0 1 0 16,-1-2 32-16,-2-2 16 0,0-2 0 0,-2-4 0 15,2 0-48-15,-3-6-16 0,-3 1 0 0,2-4 0 0,0-4-160 16,-2 0 160-16,1-5-160 0,-1 1 160 0,1-4-160 16,2-6 0-16,-6 5 0 0,6-5 0 0,-6-3-192 0,1-3-112 15,-1 0-16-15,3-5-16 16,-1-3-1680-16,2-3-336 0,1-3-64 0,2-2-16672 15</inkml:trace>
  <inkml:trace contextRef="#ctx0" brushRef="#br0" timeOffset="-190101.29">1494 1290 3679 0,'0'0'160'0,"-12"7"32"0,2 5-192 0,0-4 0 16,1 5 0-16,-1-4 0 0,0 1 2880 0,2-2 512 15,-1 1 128-15,0-3 0 0,2 4-1712 0,-1-1-336 16,0 1-80-16,2-2-16 0,1 0-64 0,5-8-16 16,0 0 0-16,0 0 0 0,0 0-64 0,0 0-16 15,0 0 0-15,0 0 0 0,0-13-128 0,4 0-48 16,1 0 0-16,2-3 0 0,2-3-288 0,1-3-64 0,2-1-16 15,1 2 0-15,2-1-16 0,4-2 0 16,0-1 0-16,1-3 0 0,2-2-192 0,2-1-32 0,-1-2-16 0,1 1 0 16,5 1-80-16,-5 1-16 15,1-3 0-15,-1 6 0 0,-1-1-64 0,0 5 0 0,-1-2-16 0,0 6 0 16,-3 2-48-16,-1 6-16 16,-2-2 0-16,0 8 0 0,-4-1-32 0,1 4 0 15,0 4 0-15,0 5 0 0,-1 2 64 0,1 4 16 0,-2 5 0 16,1 2 0-16,-1 8 48 0,-1 1 16 0,1 4 0 0,-3 4 0 15,-1 3-80-15,-1-1-16 0,1-1 0 16,0-2 0-16,-3-3-64 0,0-3 0 0,0-1-128 0,1 1 192 16,0-5-192-16,-3-7 0 0,1 1 128 0,-1-1-128 15,1-2 0-15,1 1 0 0,0-3 0 0,-1 0 0 16,2-4-1232 0,3-4-240-16,-8-6-64 0,0 0-11344 0,10-5-2288 0</inkml:trace>
  <inkml:trace contextRef="#ctx0" brushRef="#br0" timeOffset="-189394.55">2527 2034 6447 0,'0'0'272'0,"-5"8"80"0,-3-3-352 0,1 3 0 16,-4 1 0-16,3-2 0 0,-1 1 2736 0,1-1 464 16,2 2 112-16,-2-2 16 0,0 2-1552 0,1-3-304 15,-1 0-64-15,1 2-16 0,1-4-48 0,6-4-16 16,0 0 0-16,0 0 0 0,0 0 16 0,0 0 0 16,0 0 0-16,0 0 0 0,4-10-416 0,3-1-80 15,0-4-16-15,2-1 0 0,3-3-128 0,0-2-16 16,4-5-16-16,-1 0 0 0,1-2-48 0,2 3-16 15,3-7 0-15,-1 3 0 0,0 0-128 0,2-2-32 16,-3 3 0-16,4-1 0 0,3-2-16 0,0 6-16 16,-3-2 0-16,0 6 0 0,-2 2-128 0,2 3-32 15,-1 7 0-15,-2 2 0 0,-1 5-32 0,0 5-16 16,-1 7 0-16,0 8 0 0,1 6 160 0,-1 7 16 16,-2 4 16-16,1 6 0 0,-5 6-48 0,1 4-16 0,-1 3 0 0,0 2 0 15,-2-1-112-15,-1-2-32 0,0 0 0 16,-1-8 0-16,-3 1-64 0,0-4-128 15,1 1 176-15,-2-3-176 0,0-2 0 0,0-3 0 0,2-2 0 16,1-2 0 0,1-7-2720-16,1-6-448 0</inkml:trace>
  <inkml:trace contextRef="#ctx0" brushRef="#br0" timeOffset="-187332.53">1027 5361 8287 0,'0'0'736'0,"0"0"-592"0,-2-12-144 0,-1 1 0 16,0 3 1472-16,1-2 256 0,-1 1 48 16,2-1 16-16,1 0-496 0,0 2-80 15,-4 1-32-15,4-2 0 0,-1 1-128 0,1 8-32 16,-1-9 0-16,1 9 0 0,-3-5-16 0,3 5-16 15,0 0 0-15,0 0 0 0,0 0-208 0,0 0-32 16,0 0-16-16,0 0 0 0,0 0-272 0,0 0-48 0,0 0-16 0,0 0 0 16,0 0-160-16,0 0-48 15,0 0 0-15,0 0 0 0,-2 15-192 0,3-2 144 0,1 2-144 0,2 6 128 16,0 0-128-16,1 2 128 0,2 1-128 0,0 4 128 16,1-2-128-16,-3 3 128 0,2-2-128 0,0 2 128 15,0 3-128-15,0-3 0 0,-1 0 144 0,2 0-144 16,-2-3 272-16,-1-1-16 0,2-5 0 0,-1 2 0 15,2-2 0-15,-1 0-16 0,0-5 0 0,1-3 0 16,3-5 192-16,0-2 32 0,2-4 16 0,1-5 0 0,-5-5 160 16,3-5 16-16,5-2 16 0,2-3 0 0,3-5-112 0,2-5-32 15,2-1 0-15,4 1 0 0,5-5-336 0,3 1-64 16,-2-2 0-16,0 5-128 0,-3 1 0 0,-3-2 0 16,-3 3 0-16,-9 10 0 15,1-1-2448-15,-2 1-448 0</inkml:trace>
  <inkml:trace contextRef="#ctx0" brushRef="#br0" timeOffset="-186626.23">1635 5583 17503 0,'0'0'1552'0,"-5"-9"-1232"15,2 3-320-15,3 6 0 0,-4-10 736 0,0 2 96 16,2 2 0-16,2 6 16 0,-3-13 704 0,2 4 144 16,1 9 32-16,-1-9 0 0,2-2-432 0,-1 11-80 15,0-9 0-15,0 0-16 0,0 9-240 0,3-9-32 16,-2-1-16-16,-1 10 0 0,0 0-160 0,0 0-48 0,0 0 0 0,0 0 0 15,2-8-256-15,-2 8-48 16,0 0-16-16,0 0 0 0,0 0-80 0,7 12-32 0,-1 3 0 0,0 7 0 16,-2 3-16-16,1 2 0 15,0 1 0-15,1-2 0 0,-1 0-64 0,1-5-32 0,3 2 0 0,1 0 0 16,0-4-160-16,0-3 160 0,-6-4-160 0,4 0 160 16,-8-12-160-16,14 7 0 0,-3 0 144 0,2-7-144 15,0-4 320-15,-1-4-16 0,0-3 0 0,-1-4 0 16,1-6 144-16,-1-2 16 0,-1-1 16 0,0-6 0 15,1-2-256-15,-4 1-48 0,1-2-16 0,-2 0 0 16,-2 3-160-16,2 4 0 0,-2 2 0 0,-1 5 128 16,-2 1-400-16,0 6-96 0,-1-1-16 0,2 9 0 15,-2 4-2304-15,0 0-448 0,0 0-112 16</inkml:trace>
  <inkml:trace contextRef="#ctx0" brushRef="#br0" timeOffset="-186144.85">1780 5947 14735 0,'-14'-16'1312'0,"6"8"-1056"0,-1-8-256 0,0 0 0 16,2-3 1280-16,0 1 192 0,-2 0 32 0,4 3 16 16,4 2 208-16,-2 3 32 0,-2-1 16 0,1 3 0 15,4 8-240-15,-2-10-64 0,2 10 0 0,0 0 0 16,0 0-384-16,0 0-96 0,0 0-16 0,0 0 0 15,0 0-304-15,0 12-64 0,4 6-16 0,1 0 0 16,0 1-160-16,1 0-48 0,3 0 0 0,-1 3 0 16,2-2-64-16,-1 3 0 0,0-4-16 0,1-1 0 15,-1-2 16-15,1-3 16 0,-1-1 0 0,1-3 0 0,0-6 48 0,2-3 0 16,2-1 0-16,0-5 0 16,0-2 192-16,2-10 64 0,5-3 0 0,-1-10 0 0,1-3 64 0,4-4 0 15,-3-8 16-15,4-1 0 0,1-4-368 16,3-4-80-16,1-2-16 0,-2 0 0 0,-2 1-256 0,1 8 0 15,-2 0 128-15,2 6-128 0,1-3 0 0,-3 6-272 16,-2 3 48-16,-1 3 16 16,1 6-2400-16,-2 3-464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1:19.8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25719 522 6447 0,'0'0'272'0,"0"0"80"0,0 0-352 0,0 0 0 15,0 0 0-15,-5-7 0 0,5 7 2432 0,-3-7 432 16,3 7 80-16,0 0 0 0,-3-10-1904 0,3 10-384 16,-1-9-80-16,1 9 0 0,-2-12 48 0,-1 6 16 15,-1-3 0-15,4 9 0 0,-5-8 32 0,1 5 16 16,1-2 0-16,-2-1 0 0,-2 3-48 0,1-2 0 15,-3-3 0-15,0 3 0 0,-1-5-16 0,-9-2-16 16,1-2 0-16,0 4 0 0,-1 2-96 0,1 2 0 16,1-3-16-16,-1 5 0 0,0 1-80 0,0-3-16 0,0 4 0 0,1-1 0 15,-1 1-160-15,1 1-48 0,2 1 0 0,-2 1 0 16,3-1-32-16,0 2-16 0,1 1 0 0,0 1 0 16,0 1-144-16,0-1 160 0,1 1-160 0,0 2 160 15,-2 0-160-15,3 4 0 0,-2-1 0 0,7-1 128 16,-3-1-128-16,0 5 0 0,-4-1 0 0,-1 2 0 15,-2 0 0-15,-2 1 0 0,-1 2 0 0,-15 10 0 16,4-2 176-16,5-2-48 0,1 0-128 0,1 1 192 16,0-2-48-16,0 2-16 0,4 0 0 0,0-1 0 15,1 1-128-15,3 4 128 0,0-1-128 0,1 1 128 16,0 0-128-16,2 1 0 0,2 3 0 0,1-2 128 16,2-4-128-16,1 1 0 0,3-1 0 0,0-1 0 15,3 2 0-15,3-4 0 0,0 2 0 0,3-1 128 16,0-1-128-16,4 3 0 0,-1-5 0 0,2 0 0 0,2 0 0 0,1 1 0 15,-1 1 0-15,2-2 128 0,3 0-128 16,0 0 0-16,1 0 0 0,1 0 0 0,2-2 128 0,3 0-128 16,3-2 0-16,0-1 128 0,0-2-128 0,1 0 160 15,-1 2-160-15,1-2 160 0,-1-4-160 0,-1 0 160 16,-3-2-160-16,2 1 160 0,-2-6-160 0,0 2 160 16,0 2-160-16,-1-3 160 0,-1-3-160 0,0 1 128 15,1 0-128-15,2-2 128 0,-1 0-128 0,0 0 128 16,0-2-128-16,0 0 128 0,3-1-128 0,-4 0 160 15,-2-5-160-15,1 2 160 0,0-5-160 0,-1 4 128 16,1-7-128-16,-1 1 128 0,0 2-128 0,-2-5 128 16,-1 0-128-16,-1-1 128 0,0 3 0 0,1-1 0 15,-2-1 0-15,1 0 0 0,-1 0 0 0,-2-1-128 16,-2-1 192-16,-1 1-64 0,1-1 16 0,-4 0 0 0,1-1 0 0,0 0 0 16,-4 0 64-16,3-3 16 0,-3-2 0 0,-2 0 0 15,-1-3-16-15,-2 1 0 0,-2-6 0 0,-2 1 0 16,-1-3-64-16,-4-2-16 0,0-2 0 0,-1 0 0 15,-4 1-128-15,4 2 192 0,-2 0-192 0,-1 5 192 16,-2 4-16-16,0 4 0 0,0-4 0 0,-2 3 0 16,-1 3 32-16,1 0 16 0,-1-2 0 0,-1 4 0 15,-3 0-96-15,2 1-128 0,1-1 176 0,-2 3-176 16,4-3 128-16,6 8-128 0,0-2 0 0,-2 2 0 16,0-3 0-16,2 3 0 0,0-3 0 0,-1 2 0 15,-1 3 0-15,-7-7-176 0,4 4 32 0,3 4 0 16,4 5-1008-16,0-2-208 15,4 1-48-15,5 3 0 0,0 0-1408 0,-6 8-304 0</inkml:trace>
  <inkml:trace contextRef="#ctx0" brushRef="#br0" timeOffset="2152.79">31829 629 8287 0,'0'0'736'0,"0"0"-592"0,0 0-144 0,0 0 0 16,0 0 1664-16,0 0 320 0,0 0 48 0,0 0 16 16,0 0-688-16,0 0-128 0,0 0-16 0,0 0-16 15,0 0 80-15,0 0 32 0,0 0 0 0,0 0 0 16,0 0-224-16,0 0-64 0,0 0 0 0,0 0 0 16,0 0-176-16,1-12-32 0,-1 2-16 0,0 10 0 15,-2-9-176-15,-1-2-48 0,-1 2 0 0,1-3 0 16,-4 3-64-16,1-2-32 0,-4 0 0 0,3 2 0 15,1-2-144-15,-3 3-16 0,-2-5-16 0,-2 3 0 16,-2-2-48-16,6 6-16 0,-3-4 0 0,-2 2 0 16,-1-1-64-16,0 3-16 0,0-3 0 0,-3 4 0 0,0-2-160 15,-16-4 0-15,2 5 144 0,4-1-144 0,2 5 0 0,2 2 0 16,0 0 0-16,0 1 0 0,-1 0 128 0,-1 2-128 16,-2 2 160-16,14-2-160 0,-4-1 0 0,1 3 0 15,-1 4 0-15,-1-3-160 0,-2 5 160 0,1-3 0 16,-2 5 0-16,-18 7 0 0,3 1 0 0,5-2 0 15,3-4 0-15,2 2 0 0,2 0 0 0,-2 1 0 16,-1 1 0-16,1 2 0 0,3-1 0 0,-2-1-128 16,1 3 128-16,3-3 0 0,3-1 0 0,1 3 0 15,0-1 0-15,1 3 0 0,5 3 0 0,-1-2 0 16,0 1 0-16,2 2 0 0,-1-3 0 0,5 2 0 0,-1-3 0 16,4 1 0-16,2 2 0 0,1-4 0 0,1 0 0 15,2 2 0-15,2-1 0 0,1-2 0 0,0 3 0 0,1 1 0 16,1-4 0-16,2 3 0 0,1-1 0 0,0-1 128 15,0-1-128-15,2 2 0 0,-1 3 128 0,2-6-128 16,-1-1 0-16,1 0 0 0,-1-1 0 0,2 1 128 16,1-1-128-16,1 0 0 0,1-1 0 0,1 0 128 15,2-1 0-15,0 0 0 0,-1-5 0 0,2 1 0 16,-2-1-128-16,1-1 0 0,2 0 0 0,-2-5 0 16,-1 3 128-16,2-3 0 0,0 0 0 0,-3-1 0 15,1-1 48-15,1-1 16 0,1-2 0 0,0 1 0 16,0-1-64-16,0 0-128 0,1-1 192 0,1-1-64 15,-2-1-128-15,2 0 128 0,0 0-128 0,1 0 128 16,3-2-128-16,-5-1 0 0,-2 1 0 0,0 0 128 16,1-4-128-16,-1 1 160 0,0-2-160 0,-2 2 160 0,0-2-160 15,0 2 192-15,-1-3-192 0,-1 3 192 0,-2-3-192 0,0 1 0 16,-2 1 144-16,0-3-144 0,-1 2 144 16,-1-4-144-16,1-4 192 0,0 2-192 0,0-1 208 0,0 0-64 15,-4-5-16-15,1 3 0 0,1-1 0 0,-2-1-128 16,0-3 192-16,0 4-64 0,1 1-128 0,-2 0 160 15,-1 0-160-15,2 1 160 0,-2 1-160 0,0-1 0 16,-4 3 0-16,4 1 128 0,-1 3-128 0,-1-4 0 16,-5-2 0-16,1-1 128 0,0 0-128 0,-2 3 128 15,-2-1-128-15,0-2 128 0,-1-2-128 0,-2 0 160 16,-1 3-160-16,-1 1 160 0,-1 2-160 0,-1 2 128 16,1-4-128-16,-1 2 128 0,0-2-128 0,-1 4 192 15,-1 4-192-15,1-3 192 0,-1 4-192 0,2 2-144 0,-1 0 144 16,1 1-208-16,2 1 208 0,1 2-192 0,9 1 192 0,0 0-192 31,-9-1-208-31,9 1-48 0,0 0 0 0,0 0 0 16,0 0-1664-16,4 14-320 0,1-3-80 0</inkml:trace>
  <inkml:trace contextRef="#ctx0" brushRef="#br0" timeOffset="16875.34">9048 14270 7359 0,'0'0'656'0,"0"0"-528"15,0 0-128-15,0 0 0 0,0 0 1344 0,0 0 256 16,0 0 32-16,-6-7 16 0,6 7-928 0,0 0-176 16,-9-6-32-16,9 6-16 0,0 0 80 0,-9-1 0 15,9 1 16-15,0 0 0 0,-10 0 128 0,10 0 32 16,-9 2 0-16,9-2 0 0,0 0-32 0,-7 7 0 15,3 2 0-15,3-1 0 0,0 1-272 0,1 3-48 16,1-1-16-16,3 2 0 0,1 2-128 0,-1 2-48 16,0 0 0-16,1 4 0 0,-1-1-48 0,3 3-16 15,0 4 0-15,0-1 0 0,1 5 48 0,1 1 16 16,0-2 0-16,0 3 0 0,-3 3 16 0,0 1 0 16,3-2 0-16,0 3 0 0,0 2 0 0,1-2 0 0,-1-1 0 15,0 0 0-15,0 0-32 0,1 1 0 0,-1 0 0 0,2 1 0 16,-2-1 0-16,1-1 0 0,1 0 0 0,0 0 0 15,2 0 128-15,-1 0 0 0,0-2 16 0,1 2 0 16,-1-1-16-16,4-2 0 0,-1-1 0 0,-1-1 0 16,-3 1-80-16,4 0-32 0,-2 0 0 0,1 0 0 15,-2-5-208-15,2 0 176 0,-2 0-176 0,0-3 160 16,0-1-160-16,1-1 160 0,-3-1-160 0,-1-2 160 16,0 1-160-16,-3-1 128 0,2-5-128 0,-2 2 128 15,2-1-128-15,-3 1 0 0,0-2 0 0,-1-4 0 16,0 0 0-16,-4-11 0 0,0 0 0 0,0 0 0 15,0 0-592 1,0 0-48-16,0 0-16 0</inkml:trace>
  <inkml:trace contextRef="#ctx0" brushRef="#br0" timeOffset="17576.87">8480 14596 5519 0,'0'0'496'0,"-3"-10"-496"0,2 1 0 0,0-1 0 0,-1 2 928 0,2 8 96 15,-2-12 0-15,1 3 16 0,-2-1-656 0,0 1-128 16,2-4-16-16,1 13-16 0,-4-9-96 0,4 9 0 16,0 0-128-16,0 0 192 0,-6-7 176 0,6 7 16 15,0 0 16-15,0 0 0 0,-5-7 128 0,5 7 32 16,0 0 0-16,0 0 0 0,-5-7 160 0,5 7 48 15,0 0 0-15,0 0 0 0,0 0-16 0,0 0 0 16,0 0 0-16,0 0 0 0,0 0-128 0,0 0-32 16,0 0 0-16,0 0 0 0,-10 2-80 0,10-2 0 15,-9 9-16-15,2 1 0 0,2 5 80 0,-2 5 0 0,-1 1 16 0,0 3 0 16,1 6 32-16,-1 0 0 16,2 4 0-16,-1 4 0 0,1 3-32 0,-2 2 0 0,2 6 0 0,-2 2 0 15,1 1-48-15,1 4-16 0,-1-1 0 16,3 1 0-16,-2-2-128 0,1-1-16 0,-4 1-16 0,1-2 0 15,1-5-112-15,0-2-32 0,5-3 0 0,1-2 0 16,-1-2-16-16,4-5 0 0,-1-1 0 0,1-2 0 16,2-7-80-16,1-1-128 0,0-1 176 0,-1-3-176 15,1-6 0-15,0-1 0 0,2-5 0 0,0 1 0 32,-7-7-1344-32,14-5-208 0,-1-3-48 0</inkml:trace>
  <inkml:trace contextRef="#ctx0" brushRef="#br0" timeOffset="18449.02">7829 11646 12895 0,'7'8'1152'0,"-3"-1"-928"16,1-3-224-16,-1 3 0 0,0 0 832 0,1-2 112 15,-5 2 16-15,4-1 16 0,-2-2 80 0,1 2 16 16,-3 2 0-16,1-3 0 0,2-1 112 0,-1 3 32 15,1-3 0-15,-3-4 0 0,0 4-176 0,0-4-16 16,0 0-16-16,0 0 0 0,0 0-64 0,0 0-16 16,0 0 0-16,0 0 0 0,0 0-32 0,0 0-16 15,-3-8 0-15,-2-3 0 0,0-3-80 0,0-4-16 16,-4-1 0-16,0-4 0 0,-1-3-256 0,-3-2-48 16,1-8-16-16,-6-1 0 0,-2-7-224 0,1 0-48 15,-2-5-16-15,1-1 0 0,-2-1-176 0,2-1 128 16,0 3-128-16,2-1 128 0,0 2-128 0,3 2 0 0,-3-1 0 15,3 5 0-15,1 1 0 0,-2 2 0 0,4 2 0 0,-4 3 0 16,0 0 128-16,1 4-128 0,1 2 0 0,0 4 128 16,1 3-128-16,3-2 0 0,1 4 0 0,0 2 0 15,1 4-288-15,3-1-32 0,3 3-16 0,-1-2 0 32,2 2-1504-32,2 2-288 0,-1 9-64 0,0 0-8064 0,5-5-1616 0</inkml:trace>
  <inkml:trace contextRef="#ctx0" brushRef="#br0" timeOffset="19284.14">8412 11757 5519 0,'0'0'240'0,"2"7"64"0,-2-7-304 0,1 7 0 16,0-2 0-16,-1-5 0 0,0 0 1808 0,4 6 304 16,-4-6 64-16,0 0 16 0,0 0-784 0,0 0-176 15,0 0-16-15,0 0-16 0,0 0-80 0,0 0-16 16,0 0 0-16,0 0 0 0,0 0 176 0,0 0 16 15,0 0 16-15,0 0 0 0,0 0-256 0,1-10-48 16,-1 2-16-16,0-3 0 0,0-3-320 0,0 4-64 16,0-4-16-16,1-3 0 0,-1 0-160 0,0-5-48 15,2-4 0-15,-2 2 0 0,0-5-96 0,1 1-32 16,0-7 0-16,-1-4 0 0,0-3 32 0,0 2 0 16,0-1 0-16,0-3 0 0,2 0 96 0,-2 0 0 15,0 2 16-15,0 0 0 0,0-1-32 0,0 2-16 16,-2-1 0-16,1-1 0 0,0 2-96 0,1-2 0 0,0 2-16 15,0 2 0-15,1 0-48 0,2-1 0 0,-1 1 0 0,1 2 0 16,-1 3 0-16,-1-2 0 0,2 2 0 0,0 3 0 16,0 1 0-16,0 4 0 0,-2-2 0 0,0 5 0 15,1-1-16-15,-2 4-16 0,1 2 0 0,-1 2 0 16,0 2 32-16,-1 0 0 0,-1 0 0 0,1 2 0 16,0 2-16-16,1 1 0 0,-3 3 0 0,2 1 0 15,-1-3-48-15,2 8-128 0,0-5 192 0,0 5-64 16,0 0-128-16,0 0 0 0,-2-4 0 0,2 4 0 15,0 0 0-15,0 0-192 0,0 0 32 0,0 0 16 16,0 0-1328-16,0 0-272 0,0 0-48 0,0 12-15488 16</inkml:trace>
  <inkml:trace contextRef="#ctx0" brushRef="#br0" timeOffset="30739.56">26165 1033 7359 0,'0'0'656'0,"0"0"-528"0,0 0-128 0,0 0 0 15,0 0 944-15,0 0 144 0,1-8 48 0,-1-2 0 16,0 4-144-16,0-5-32 0,0 11 0 0,0-8 0 16,-1-4-304-16,1 4-64 0,-3-2-16 0,2 3 0 15,1 7-48-15,-1-13-16 0,-2 4 0 0,1-2 0 16,-2 0-128-16,0 4-16 0,-1-2-16 0,0 0 0 15,0-2-96-15,0 2 0 0,-2-1-16 0,2 2 0 16,1-4-96-16,-3 5-16 0,-1-3 0 0,2 2 0 16,-1-2-128-16,1 2 128 0,0-2-128 0,-1 2 128 0,2-3-128 0,-1 3 0 15,-2-2 0-15,1 4 0 0,-1-4 128 0,-2 3-128 16,2-3 128-16,-2 4-128 0,1-3 208 0,0 3-32 16,-1 0-16-16,1-1 0 0,-1-1-32 0,1 2 0 15,0-4 0-15,-1 2 0 0,-1-2 0 0,-1 5 0 16,1-3 0-16,-1 2 0 0,1-4-128 0,-1 3 0 15,1 2 0-15,0-2 0 0,0 0 0 0,-1 1 0 16,0-2 0-16,1 2 128 0,-1 2-128 0,0-2 0 16,-2-1 0-16,1 2 0 0,2-2 0 0,-2 2 128 15,-1 1-128-15,0-3 0 0,0 2 0 0,0 2 0 16,-1-5 128-16,-1 3-128 0,-1 1 0 0,0 0 0 16,1-1 0-16,-1 3 0 0,1-1 0 0,-1 2 0 0,0-1 0 15,2 1 0-15,0 1 0 0,0 0 0 16,1 0 0-16,-2 1 128 0,1 1-128 0,-1 0 0 0,-3 2 0 0,1 2 0 15,0 0-144-15,0 1 144 0,-1 2 0 0,1 0 0 16,-1 0 0-16,0 0 0 0,0 0 0 0,0 2 0 16,0-1 0-16,1 3 0 0,0-3 0 0,2 2 144 15,-2 0-144-15,2 0 0 0,0 0 0 0,2 1 0 16,0-4 0-16,0 1-176 0,0 2 48 0,3-2 0 16,1 4 128-16,0-1 0 0,-1-2 0 0,3 3 0 15,-1 1 0-15,1 2 0 0,2 1 0 0,-1-1 0 16,1 1 0-16,1 1 0 0,0 0 0 0,1 0-128 15,0 0 128-15,0 0 0 0,2-1 0 0,-1 0 0 16,1 0 0-16,-1-2 0 0,2 0 0 0,0-1 0 16,-1-4 0-16,1 3 0 0,1 0 0 0,0 2 0 15,1-2 0-15,2-1 0 0,-1 0 0 0,2 2 0 0,1-1 0 16,2-1 0-16,-1-1 0 0,3 0 0 0,0-2 0 0,1 2 0 16,0 1 0-16,2-2 0 0,-1 2 176 0,3 1-48 15,3 0 0-15,0-3 0 0,2 2-128 0,1 1 0 16,0-3 0-16,0 2 0 0,-1 1 0 0,0-1 0 15,0-3 0-15,0 3 128 0,2-5-128 0,-2 5 0 16,-1 2 0-16,-1-1 0 0,4 2 0 0,-3-5 128 16,-1 2-128-16,1-2 0 0,0-2 0 0,-3 1 0 15,2-2 0-15,-1 2 0 0,1-4 0 0,-1 2 0 16,1 0 0-16,1-3 0 0,-2 2 0 0,1-1 0 16,-2-4 128-16,0 2-128 0,3 0 0 0,0 0 128 15,0-2-128-15,-3-1 128 0,0 1-128 0,0-2 128 0,1 0-128 0,-1 0 128 16,-1-2-128-16,1 1 160 0,2 0-160 0,-1 0 160 15,-1-3-160-15,1 0 160 0,-2 0-160 0,1 2 160 16,1-4-160-16,0 0 0 0,0 1 144 0,-1-1-144 16,-1-5 0-16,2 6 144 0,-2-2-144 0,0 0 0 15,-2-3 128-15,2 3-128 0,0-4 0 0,0 3 0 16,0-4 176-16,-1 3-176 0,0-2 160 0,1 2-160 16,0-4 0-16,-2 0 0 0,1 3 0 0,0-1 0 15,1-3 0-15,0 1 0 0,-1 3 0 0,-1-4 0 16,0 1 0-16,-2 1 128 0,-3-2-128 0,4-2 0 15,-4 2 0-15,1 2 128 0,-3-2-128 0,0-2 0 16,0 4 176-16,0 0-176 0,-2-2 192 0,-1-1-192 16,1 1 128-16,-2 0-128 0,-1 0 0 0,0 0 0 15,0-1 0-15,0 1 0 0,-1 0 0 0,0 1 0 16,-1-2 0-16,1-2 0 0,0-2 0 0,-1 2 0 0,1-1 0 0,1 0 0 16,-4 0 0-16,2 0 0 0,-1 1 0 0,0-1 0 15,-3 0 0-15,1 0 0 0,-2 2 144 0,-2-3-16 16,-1 1-128-16,-2 0 192 0,-2 0-192 0,-2 2 0 15,-2-2 0-15,-1 1 0 0,0 1 0 0,-2-2 0 16,0-1 0-16,0-1 0 0,1 2 0 0,-1 0 0 16,0 2 0-16,-2 0 0 0,0 4 0 0,-1 0 0 15,0-2 0-15,0 1 0 0,0 3 0 0,0-2 0 16,-2 0 0-16,2 2 0 0,0-3 0 0,11 8 0 16,-2-4 0-16,-3 2 0 0,-1 0 0 0,-2-2 0 15,-1 4 0-15,-1-2 0 0,0 2 0 0,-19 1 0 0,5-1-176 0,7 5 176 16,2 1 0-16,14 2 0 0,-1-2 0 15,-2 1 0-15,1 3-144 0,-1 3 144 0,1-3 0 0,-2 7 0 16,0-4 0-16,-15 12-128 0,6-4 128 0,3-1 0 16,2 2 0-16,2-2 0 0,0-2 0 0,1 2 0 15,-2 0 0-15,1 1 0 0,1 0 0 0,1 2 0 16,2 1 0-16,2 1 0 0,0-2-144 0,2 1 144 16,0 0 0-16,1 0-144 0,1 0 144 0,3 3 0 15,0-3 0-15,2 1 0 0,-1 1 0 0,1-2 128 16,1 1-128-16,1 2 0 0,0 1-176 0,1-3 176 15,1-1 0-15,1 0 0 0,0-1 0 0,1 2 0 16,1-1 0-16,-2 0 0 0,3 0 0 0,0 0 0 16,-1-1 0-16,2 0-144 0,1-1 144 0,2-1 0 15,0-1 0-15,1 1 0 0,0-4 0 0,0 0-128 0,3 2 128 16,-1 1 0-16,0-1 0 0,0-1 0 0,3 1 0 16,-2 1 0-16,3 1 0 0,1 0 0 0,2-4 0 0,0 2 0 15,-1 0 0-15,2 0 0 0,-3-2 0 0,5 2 0 16,0 0 0-16,-1 1 0 0,1-2 0 0,0-2 0 15,-1 2 0-15,3-2 128 0,1-1-128 0,-3 3 0 16,2-5 128-16,-1 1-128 0,0-4 0 0,0 1 0 16,1 2 0-16,1-4 0 0,1 1 128 0,0 1-128 15,-1-2 160-15,1-3-160 0,0 0 0 0,2 2 0 16,0-2 0-16,-3-1 0 0,-2 0 0 0,0 0 0 16,2-1 0-16,0-2 0 0,-3 1 0 0,1 1 0 15,-1-5 128-15,0 1-128 0,1 0 0 0,-1 1 0 16,-1-4 0-16,-1 2 0 0,0 3 128 0,-1-1-128 15,-1-5 0-15,0 4 0 0,2-4 144 0,0 3-144 0,-2-5 128 0,1 4-128 16,-2-5 0-16,2 3 0 16,-1-3 0-16,1 0 0 0,-1 2 144 0,1-4 0 0,-1 1 0 0,-2 2 0 15,-1-2-144-15,0 2 0 0,-1-1 0 0,-1-2 0 16,0 2 0-16,-1-1 0 0,0-2 0 0,1-2 0 16,1 1 0-16,0-1 0 0,-3 3 0 0,-1-1 128 15,0-2-128-15,0-2 0 0,-3-1 0 0,0 0 0 16,-1 1 0-16,-2 1 128 0,1 0-128 0,-2 0 0 15,-1-1 0-15,0 0 0 0,0-6 128 0,0 1-128 16,0 1 0-16,0-3 0 0,-1 2 0 0,0 1 128 16,-3-1-128-16,1 4 0 0,-2-1 0 0,-3 2 0 15,-2 0 128-15,-1 3-128 0,-2 1 0 0,-2 3 128 0,-2-1-128 16,-2 1 160-16,-2 3-160 0,-7-3 160 0,-7 2-160 16,1 1 0-16,-2 3 0 0,1-2 0 0,-1 4-320 15,2 2 0-15,0 1 0 0,1 4 0 16,1 3-1696-16,0 1-336 0,-15 1-64 0,6 7-16 0</inkml:trace>
  <inkml:trace contextRef="#ctx0" brushRef="#br0" timeOffset="33480.44">32190 533 6447 0,'0'0'576'0,"0"0"-576"0,0 0 0 0,0 0 0 16,0 0 1024-16,0 0 112 0,10-2 16 0,-10 2 0 15,9-2-576-15,-9 2-96 0,9-2-32 0,-9 2 0 16,0 0 32-16,10-1 0 0,-2-3 0 0,-8 4 0 16,0 0-32-16,7-5-16 0,-7 5 0 0,0 0 0 15,8-4-32-15,-8 4 0 0,0 0 0 0,0 0 0 16,8-4-48-16,-8 4-16 0,0 0 0 0,0 0 0 15,0 0-16-15,0 0 0 0,0 0 0 0,0 0 0 16,0 0 16-16,0 0 0 0,0 0 0 0,-2-9 0 16,2 9-144-16,-3-7-16 0,-3 0-16 0,1 0 0 15,-5 0-160-15,-1-2 160 0,-2 0-160 0,4 6 160 16,-1-5-160-16,-3 2 0 0,-1-3 144 0,-1 1-144 16,-2 2 0-16,1-4 0 0,-1 3 0 0,-14-7 0 0,4 2 0 15,2 3 0-15,0-2 0 0,1 4 0 16,-1-5 0-16,-1 5 0 0,-2-3 0 0,0 3 0 0,-2 1 144 0,-2 1-144 15,-1 2 192-15,0 1-192 0,-1 0 0 0,2 2 0 16,0 0 0-16,2 0 0 0,-1 0 0 0,2 2 0 16,1-2 0-16,1 0 0 0,2-2 0 0,-2 1 0 15,-1-3 0-15,0 4 0 0,-1 3 0 0,0-1 0 16,-2 1 0-16,1 1 0 0,-2 1 0 0,1 5 0 16,4-1 0-16,-4 4 0 0,4 1 0 0,13-7-144 15,-1 5 144-15,-1 4 0 0,-2-2 0 0,-1 1-128 16,-2 1 128-16,1 2 0 0,-2 2 0 0,-17 12 0 15,5-4 0-15,6-2 0 0,1 2 0 0,3-4 0 16,1 3 0-16,4-3-128 0,0-2 128 0,0 2 0 16,-2-1 0-16,2 2 0 0,3-1 0 0,1-1 0 15,2 3 0-15,1-1 0 0,1-2 0 0,2 4 0 16,3-4 0-16,1 1 0 0,1 2 0 0,3-1 0 0,1 1 160 16,1-3-160-16,1 1 176 0,2 3-176 0,1-2 192 0,0 3-192 15,2-6 224-15,0 1-64 0,2 1-16 0,1 0 0 16,2-2-144-16,1 3 0 0,1-1 144 0,0-2-144 15,1 0 192-15,3 0-16 0,-1-1-16 0,1-2 0 16,0 0-160-16,2 0 0 0,-2-1 144 0,1 1-144 16,0-1 176-16,0-1-48 0,0 0 0 0,2-2 0 15,-2 1-128-15,0-5 0 0,1 2-160 0,2 2 160 16,5 0 0-16,-1-2 0 0,2-2 0 0,1 1 160 16,2-3-32-16,1 2 0 0,1-3 0 0,1 1 0 15,-1-3-128-15,1 0 160 0,2 2-160 0,0-3 160 16,-1 0-160-16,0 0 192 0,-6-2-192 0,4-2 192 0,1-1-64 0,0 0 0 15,-1-1 0-15,2-2 0 0,-1 1 0 0,-1-1 0 16,0 2 0-16,0-2 0 0,0 0 32 0,0 0 0 16,-3-1 0-16,3-1 0 0,-3 1 16 0,-1 0 0 15,-2-4 0-15,-1 0 0 0,-1 0-48 0,0-3 0 16,2 1 0-16,0 0 0 0,-2-4 0 0,1 0 0 16,-1 2 0-16,-8 3 0 0,0 2-128 0,2-5 128 15,3 1-128-15,0-1 128 16,-1-3-128-16,1 0 160 0,-1 0-160 0,16-13 160 0,-7 2-160 0,-8 5 0 15,-2 1 144-15,-4 3-144 0,-2-1 160 0,-1 1-32 16,-2 3-128-16,-1 0 192 0,-2 2 16 0,-2-2 0 16,-2 2 0-16,0 2 0 0,-4-1 16 0,0 0 0 15,0-1 0-15,-4-4 0 0,-1 3-48 0,0-5-16 0,1-4 0 0,-3-1 0 16,-1-5-160-16,0 0 0 0,-1-2 0 0,2-3 0 16,-2 0 0-16,1 1 0 0,-1 3 144 0,3 1-144 15,-3 5 0-15,1 0 0 0,1 0 0 0,-1 5 128 16,1 4-128-16,-1 0 0 0,-1-1 0 0,-1 1 0 15,1 1 0-15,-1 2 0 0,-2-3 0 0,2-1 0 16,-3-2 0-16,2-3 0 0,-4-3 0 0,6 8 0 16,0-3 0-16,-1 0 0 0,-2-1-144 0,1 1 144 15,-1 0 0-15,-1 1 0 0,-3 0-144 0,0-1 144 16,-3 2 0-16,-2 2-160 0,1 1 160 0,0 0-128 16,-6 1 128-16,3 3-128 0,-2-3 128 0,-22-4-128 15,6 6 128-15,1-2 0 0,-1 6 0 0,0 2-128 16,1 3 128-16,-1 3 0 0,0 5-144 0,20-3 144 15,-4 2 0-15,-1 4 0 0,-2-1 0 0,-3 4 0 0,1 1 0 0,-2-2 0 16,-2 1 0-16,-29 14 0 0,11-3-128 0,4-1 128 16,2 0 0-16,4 0 0 0,2 5 0 0,1-3 0 15,5-2 0-15,0 1 0 0,-1-2 0 0,5-1 0 16,1 2 0-16,1 1 0 0,-1-2-128 0,1 3 128 16,0 1 0-16,2-2 0 0,1 0 0 0,3 3 0 15,-1-3 0-15,5 2 0 0,1-1 0 0,1 1 0 16,6-2 0-16,0 3 0 0,1 1 0 0,2 0 0 15,1-2 0-15,3-1 0 0,3 0-144 0,2 0 144 16,2 0 0-16,2-2 0 0,2 1 0 0,2 3 0 16,3-2 0-16,3 2 0 0,1-3 0 0,3 1 0 0,3-1 0 15,4-1 0-15,3 2 0 0,2-1 0 0,-4-4 0 0,4 0 0 16,-2-2 0-16,3 0 0 0,2-2 0 0,-1 1 0 16,0-2 0-16,2-2 0 0,1 0 128 15,1-1-128-15,-1-1 0 0,2 0 0 0,3 0 0 0,-1-3 0 16,0 1 0-16,-1-4 128 0,3-1-128 0,1-2 0 15,-4-2 0-15,1 0 128 0,1 0-128 0,1 0 0 16,0-1 0-16,1 0 0 0,-2 0 0 0,1-1 0 16,-1 1 128-16,0 0-128 0,0-4 0 0,-3-3 0 15,-2 2 176-15,-3-3-176 0,-2 2 192 0,-14 2-192 16,3-2 928-16,2 2 80 0,1-4 16 0,1 0 0 31,-1-3-1600-31,-1 1-320 0,-1-4-64 0,15-18-16 0,-7 1 784 0,-8 0 192 0,-2-1 0 0,-4 0 0 16,1 0 0-16,-5 0 0 0,0 4 128 0,-1 2-128 0,-2-1 0 15,-3 3 160-15,-3-3-160 0,-2-2 128 0,-1-6 128 0,0-1 32 16,0-3 0-16,-1 3 0 0,-4 1-144 0,0 0-16 16,1 5-128-16,0 2 192 0,-5 6-48 0,2 2-16 15,-2 2 0-15,0 2 0 0,0 4-128 0,0-1 0 16,0 3 0-16,0 3-176 0,0 1-96 0,2 3-32 16,7 4 0-16,-12-3 0 15,1 3-1264-15,-2 4-256 0,2 4-48 0</inkml:trace>
  <inkml:trace contextRef="#ctx0" brushRef="#br1" timeOffset="-160656.74">3088 227 13583 0,'0'0'592'0,"3"-5"144"0,1-4-592 0,0 1-144 16,0 3 0-16,-3-4 0 0,0 2 448 0,-1-5 64 15,-1 2 16-15,0-1 0 0,-2-2 80 0,-1 4 16 16,-1-4 0-16,-1 1 0 0,-2 0-16 0,-2-1 0 15,-2-1 0-15,-2 4 0 0,-3-1 64 0,-2-2 16 16,-1 4 0-16,-2-1 0 0,-2 2 64 0,-2 0 16 16,-2 1 0-16,0 2 0 0,-1-1-256 0,0 3-64 15,-1 2 0-15,0 1 0 0,2 1-144 0,0 2-48 16,-1 1 0-16,2 1 0 0,-2-3-112 0,-1 3-16 16,-3 0-128-16,-2 2 192 0,0-3-192 0,-1 1 176 15,1 2-176-15,-1-2 160 0,0 2-160 0,2 2 0 16,1-3 0-16,1 4 0 0,0-1 0 0,2 2 0 15,1-2 0-15,-3 2 0 0,0 0 0 0,-1-1 0 16,-1 3 0-16,-2 1 0 0,-1-1 144 0,0 1-144 16,-1-2 160-16,1 2-160 0,1-1 0 0,0 1 128 15,0 0-128-15,5 1 0 0,-1 0 0 0,3-1 0 0,1 2 128 0,0 0-128 16,-2 1 0-16,0 0 0 16,-4 3 0-16,8-4 0 0,-4 6 0 0,-1 2 0 15,1-1 0-15,0 2 0 0,2 2 0 0,-1 0 144 0,0 2-144 16,-10 10 128-16,4-2-128 0,3 1 0 0,1-4 144 0,0 1-144 15,2-2 128-15,1-1-128 0,1-1 160 0,1 0-160 16,-1 1 128-16,0-1-128 0,2 4 0 0,1-2 144 16,0 0-144-16,-1-1 0 0,2-1 0 0,1 2 0 15,0 2 0-15,4-10 0 0,-1 4 0 0,-2 4 0 16,-1 2 0-16,2 3 128 0,-3 1-128 0,2 3 0 0,1 3 0 0,-8 9 0 16,4 0 0-16,0-6 0 0,1-1 128 0,0-1-128 15,-4-5 0-15,2 3 128 0,1-1-128 0,0 7 128 16,-2-2-128-16,5 2 128 0,-1-2-128 0,2-1 192 15,-1-5-192-15,1 0 192 0,3 1-192 0,5-11 128 16,-1 6-128-16,0 3 128 0,-1 1-128 0,4 5 128 16,0 0-128-16,1 1 128 0,1 0-128 0,1 12 0 15,0-5 0-15,2-3 128 0,2-3-128 0,0 4 0 16,0-3 0-16,1 1 0 0,1 0 0 0,-1-1 0 16,2-2 0-16,0-4 0 0,0 2 320 0,-2-5 0 15,1 1-16-15,-1 0 0 0,1-2-448 0,0 7-96 16,-2 3-16-16,1 1 0 0,0 1 256 0,1-1 0 15,0-3 0-15,1-2 0 0,0 2 128 0,0 2-128 16,0-2 0-16,1 3 0 0,2 6 0 0,-1 0 128 16,2-2-128-16,2-2 0 0,-2-1 128 0,1-5-128 15,0 1 0-15,0-13 0 0,2 5 176 0,-2 3-176 16,0 1 160-16,3 5-160 0,-3-1 160 0,1-2-160 16,0-1 160-16,3 13-160 0,1-6 144 0,-2-3-144 15,2-6 128-15,-2 3-128 0,1-4 0 0,0 1 128 16,0 3-128-16,-1-1 0 0,3 2 0 0,-1-2 128 0,1-3-128 0,1-1 0 15,0-3 128-15,0 0-128 0,2 0 0 0,1 2 128 16,3-3-128-16,-2 0 0 0,0 1 0 0,0-1 0 16,-2 1 128-16,0 0-128 0,-1 1 0 0,-2-2 128 15,3 0-128-15,-2-3 0 0,-2-3 144 0,1 1-144 16,1-3 0-16,0-1 144 0,0 1-144 0,2-2 0 16,0-1 192-16,-3-5-192 0,5 0 192 0,0 6-192 0,2-3 176 15,2 4-176-15,1-1 160 0,0 1-160 0,2-2 160 0,6 9-160 16,3-2 160-16,-1 0-160 0,-2-5 160 0,3 0-160 15,-2-3 160-15,1 2-160 0,-2-2 144 0,-1 2-144 16,-3-3 128-16,1-1-128 0,-2-3 192 0,1 1-32 16,2 0-16-16,0 0 0 0,-6-2-16 0,3 0 0 15,2 1 0-15,-1-1 0 0,-1-1-128 0,2 0 192 16,0 1-192-16,1-3 192 0,2-2-64 0,2 2 0 16,-2 0 0-16,0 1 0 0,1-3 0 0,0-3 0 15,-1 2 0-15,-1 1 0 0,-1 0-128 0,1-4 192 16,-1 3-192-16,2-4 192 0,1 1-48 0,2-1 0 15,4-1 0-15,-4-2 0 0,-1 0-16 0,5-2-128 16,3-2 192-16,15 2-64 0,-7 1 0 0,-5 2 0 16,-5-5 0-16,1 1 0 0,0-5-128 0,0 2 192 15,0 0-192-15,3-1 192 0,2 0-64 0,-1-3 0 16,2-4 0-16,1 3 0 0,-2-1 0 0,0-3 0 16,-3 1 0-16,-1-3 0 0,2 3-128 0,-2-3 192 15,1-4-192-15,-1 1 192 0,3-2-192 0,0 1 192 16,0-3-192-16,0 1 192 0,-1-1-192 0,2-3 128 15,-1 1-128-15,-3-2 128 0,-3 1-128 0,1 1 128 0,-1-8-128 0,3 3 128 16,-1 0-128-16,1-2 128 0,-1-1-128 0,2-2 128 16,0-4-128-16,2-3 160 0,-2-4-160 0,-3 0 160 15,2 1-160-15,-3-6 0 0,-2 1 144 0,1-2-144 16,-2 3 128-16,3-2-128 0,1 4 128 0,-1-2-128 16,3 0 0-16,-1-1 0 0,-1 1 0 0,-1 0 128 15,-1 0-128-15,-2-4 0 0,-1 4 0 0,2-4 128 0,-5-2-128 0,-1 2 0 16,-1-3 0-16,-3-2 0 0,-1-5 0 0,-1-3 144 15,-1-2-144-15,1-3 0 0,-2-4 160 0,3 1-160 16,-2 1 128-16,-1-4-128 0,-1-3 0 0,-1 0 128 16,-2 3-128-16,1-1 0 0,-2 2 0 0,-1 0 128 15,-5-1-128-15,1-1 0 0,-1-1 128 0,-1-2-128 16,-3 0 0-16,-1 0 128 0,-6-3-128 0,-2-1 0 16,-2-5 0-16,-2-1 128 0,1 3-128 0,-5-5 0 15,1-4 144-15,0 0-144 0,-3-5 0 0,0 4 144 16,0-1-144-16,-2-1 0 0,1 2 128 0,0-1-128 15,0 0 0-15,-1 6 0 0,2 7 0 0,0 5 0 0,-1 1 0 0,0 1 0 16,-2 4 0-16,1 3 0 0,-2-1 0 0,0 6 0 16,-1-2 0-16,-2 5 0 0,-5-5 0 0,-1 1 0 15,-2-5 0-15,-1-3 0 0,-5 2 0 0,6 2-144 16,-1 2 144-16,-1-2-128 0,2 2 128 0,1 4-128 16,0-1 128-16,2 6-128 0,2 5 128 0,-2 5-128 15,-2-1 128-15,0 6 0 0,0 3 0 0,-1 4-128 16,-5 0 128-16,0 3 0 0,-1 3 0 0,-2-4 0 15,-3 2 0-15,20 11 0 0,-3-3 0 0,-4-2-128 16,1-3 128-16,-5 3 0 0,-1-1 0 0,1 1-128 16,-1 3 128-16,-25-18 0 0,10 7 0 0,7 5 0 15,5 5 0-15,-1 1-160 0,0-3 160 0,1 0 0 0,-3 1-128 16,2 4 128-16,-3 1 0 0,-2 0 0 16,2 3-128-16,-1 0 128 0,-2 1 0 0,3 3 0 0,1-2 0 0,1 1-128 15,1 3 128-15,-2-1 0 0,-4 4 0 0,-4 2-128 16,-3 2 128-16,-5 2 0 0,-1 2-144 0,-1 3 144 15,1 5 0-15,4-1-144 0,4 4 144 0,0 2 0 16,-4 2 0-16,0 2-128 0,-1 1 128 0,-1 2-128 16,-3 1 128-16,3 2-128 0,2-3 128 0,4 2 0 15,2 0 0-15,1-1-128 0,2 4 128 0,-4 1 0 16,-5 3 0-16,23-13-128 0,-7 2 128 0,-2 6 0 16,0 1 0-16,-3 1 0 0,1 2 0 0,-2 3 0 15,-1 0 0-15,-36 28-128 0,9-10 128 0,12-3 0 16,3-3-144-16,7 3 144 0,0 0 0 0,22-20 0 0,-3 5 0 0,-1 3 0 15,-2 1-128-15,3 2 128 0,-1 2 0 0,1-3 0 16,0 1 0-16,-29 35 0 0,9-6 0 0,3-5 0 16,3 2-128-16,1-7 128 0,2-3 0 0,21-26 0 15,-5 6 0-15,-2 1 0 0,-2 3 0 0,1 8 0 16,-1 5 0-16,1 2 0 0,1 1 0 0,-19 43 0 16,27-60-144-16,17-38 144 0,0 0 0 0,0 0 0 15,0 0 0-15,0 0-128 0,0 0 128 0</inkml:trace>
  <inkml:trace contextRef="#ctx0" brushRef="#br1" timeOffset="-159726.5">0 5207 41119 0,'81'197'3648'0,"-65"-160"-2912"0,-1 0-592 0,1 6-144 0,2 4 0 0,-8-18 0 16,3 3 0-16,2 4 0 0,2-1 0 0,-4 2 0 16,4 0 0-16,1 1 0 0,1-1 0 0,13 30 0 15,-7-6 0-15,0-6 0 0,-6-3 0 0,-2-5 0 16,0-1 0-16,-1-3 0 0,1-1 0 0,1-4 0 15,-3-2 128-15,0-2-128 0,-1-1 0 0,-4-1 0 0,2 0 0 16,-1-1 0-16,1 2 0 0,0 0 0 0,0 2 0 0,-1 0 0 16,3-2 0-16,2 0 0 0,0-1 0 0,-8-15 0 15,3 1 0-15,3 1 0 0,1 0 0 0,2 0 0 16,-1 0 0-16,5 1 0 0,-1-1 0 0,20 16 0 16,-5-7 0-16,-2-4 0 0,-1-1 0 0,-2-3 0 15,-2 1 0-15,0-1 0 0,2-3 0 0,-5 1 0 16,2-1 0-16,-2 0 0 0,2-1 0 0,1-1 0 15,1-1 0-15,2 2 0 0,0-2 0 0,4 2 0 16,0-2-144-16,3-2 144 0,-1 1 0 0,1 0 0 16,1-3 0-16,-1 1 0 0,-1 2 0 0,-1-4 0 15,-1 1 0-15,2-5 0 0,-1 4 0 0,6-4 0 16,-1-1 0-16,1 0-128 0,3 0 128 0,-1-3 0 16,0 0 0-16,4 1 0 0,-1-1 0 0,0-1 0 15,-8 0 0-15,4-3 0 0,4 1 0 0,0-3 0 0,0 1 0 0,3-1 0 16,1-5 0-16,1 2 0 0,-1-1 0 0,0 0 0 15,-3-2 0-15,-1 1 0 0,0-3 0 0,0-2 0 16,1-1 0-16,1 1 0 0,1 0 0 0,4 1 0 16,0-4 0-16,-1-1 0 0,-4-3 0 0,1 2 0 15,-5-2 0-15,2 1 0 0,-2-6 0 0,2 2 128 16,0 1-128-16,-1-3 0 0,2-2 0 0,-1-1 0 16,4-1 0-16,-5-1 0 0,-7-1 0 0,2 1 0 15,-1-2 0-15,1-2 0 0,-3-2 0 0,0 0 0 16,3 5 0-16,-1-4 0 0,-1-4 0 0,0 2 128 15,1 1-128-15,-1-2 0 0,2 0 0 0,-4 0 0 0,-3 0 0 16,0-2 0-16,1-5 0 0,-2 0 0 0,-2-2 0 0,1-2 0 16,0-2 0-16,1-3 128 0,-1-4-128 0,0-1 0 15,-1-2 0-15,1-3 128 0,0-4-128 0,2 0 0 16,-2 0 0-16,0 0 128 0,-5-1-128 0,-1 0 0 16,-4 1 0-16,-3 0 128 0,0 0-128 0,0 4 0 15,-2 0 128-15,-3-2-128 0,-2-1 0 0,-2-4 0 16,-1-4 192-16,-1-1-48 0,-4-5-16 0,-2-3 0 15,-2-7-128-15,-2-11 0 0,-3-8 0 0,-3-9 0 16,0-3 0-16,-3-5 128 0,-4-8-128 0,-1 4 128 16,1-3-128-16,-1 6 0 0,-1 4 0 0,-4 2 0 15,-6-1 0-15,-5 4 160 0,-2 7-160 0,-6-2 160 16,-7 6-16-16,-2 0 0 0,-5 2 0 0,0 4 0 16,-5 5-144-16,-1 1 192 0,-3 4-192 0,-6 2 192 0,-2 1-192 15,-3 4 0-15,2 1 0 0,2 11 0 0,4 5-176 0,1 3-16 16,4 7 0-16,0 4 0 15,1 4-880-15,2 4-176 0,4 2-32 0,4 8-16 16,4 7-1776-16,4 3-368 0</inkml:trace>
  <inkml:trace contextRef="#ctx0" brushRef="#br2" timeOffset="-154180.24">2752 471 16991 0,'1'-20'752'0,"1"9"144"0,-1 1-704 0,1-1-192 15,1-2 0-15,-1 4 0 0,0-2 384 0,-2 2 32 16,0-3 16-16,0 4 0 0,-2-1 208 0,0 0 64 0,1 0 0 0,-3 0 0 16,0 0 224-16,-1 0 48 15,-1 2 16-15,-1 0 0 0,-2-2-176 0,2 3-48 0,-4-3 0 0,3 1 0 16,-3 3-192-16,-1-1-32 16,-1 0-16-16,-1 1 0 0,-1-1-80 0,1 1 0 15,-4 2-16-15,-4-6 0 0,0 1-48 0,-4-2 0 0,-2 2 0 0,-1-2 0 16,0 2-32-16,-3 3-16 0,-2-1 0 0,-2 2 0 15,0 2-96-15,1 2-32 0,-1 0 0 0,2 2 0 16,1 2-32-16,-2 2-16 0,5-1 0 0,-4 3 0 16,-3 1-32-16,-3-1-128 0,0 0 192 0,-3 0-64 15,-3 4-128-15,0-2 160 0,1 1-160 0,2 4 160 16,3-1-160-16,-1 5 0 0,5 3 0 0,6-3 0 16,-4 7 0-16,-5 3 0 0,-3 4 0 0,-2 0 0 15,-2 1 0-15,0 3 0 0,1 0 128 0,-18 15-128 16,4 0 0-16,1 0 0 0,1-1 0 0,1 2 128 0,2 2-128 0,0 4 0 15,1-2 0-15,13-15 0 0,-1 4 0 0,-1-2 0 16,2 3 0-16,1 4 0 0,3 5 0 0,1 1 128 16,0 7-128-16,-13 17 0 0,1-7 0 0,2-7 0 15,3-3 0-15,2 2 0 0,0 6 0 0,12-17 0 16,0 2 144-16,-1 0-144 0,0-2 0 0,2 2 144 16,3 0-144-16,-1 8 0 0,1 5 128 0,-6 24-128 15,10-27 0-15,20-67 0 0,0 0 160 0,0 0-160 16,0 0 128-16,0 0-128 0,0 0 0 0,0 0 0 15,0 0 128-15,0 0-128 0,0 0 0 0,0 0 0 16,0 0 144-16,0 0-144 0,0 0 0 0,0 0 0 16,0 0 0-16,0 0 128 0,0 0-128 0,0 0 0 15,0 0 0-15,0 0 128 0,0 0-128 0,0 0 0 16,0 0 128-16,0 0-128 0,0 0 128 0,0 0-128 0,0 0 128 0,0 0-128 16,0 0 128-16,0 0-128 0,0 0 160 0,0 0-160 15,0 0 160-15,0 0-160 0,0 0 160 0,0 0-160 16,0 0 144-16,0 0-144 15,0 0 128-15,0 0-128 0,0 0 192 0,0 0-64 0,0 0 0 0,0 0 0 16,3 2900-128-16,7-2841 0 0,1 5 0 16,3-3 0-16,0-1 128 0,-2-20-128 0,3 2 0 15,1 2 128-15,0-4-128 0,3 6 0 0,0-3 144 0,1 8-144 16,3 0 0-16,7 15 0 0,-2-4 0 0,0-5 128 16,2-6-128-16,-4-2 0 0,0-4 0 0,-1 1 0 15,-3-5 0-15,-2-1 128 0,-1 5-128 0,0-3 0 16,0 5 0-16,2-3 128 0,-1 2-128 0,-2-13 0 0,1-1 128 0,2 0-128 15,5 0 128-15,1 1-128 0,-2-2 128 0,3 0-128 16,-3 1 128-16,11 12-128 0,1-3 128 0,-2-4-128 16,-2-2 160-16,2 1-160 0,-1-2 144 0,0-2-144 15,-1-2 128-15,12 12-128 0,-4-6 128 0,-2-7-128 16,-1 0 128-16,2-4-128 0,-2 1 128 0,1-3-128 16,1 1 128-16,0-1-128 0,2-4 144 0,0-1-144 15,-1 0 160-15,-2 0-160 0,-1-6 128 0,0 1-128 16,2 1 0-16,2-2 144 0,-2-5-144 0,5 1 0 15,-1 1 144-15,3-4-144 0,2 2 0 0,-2-2 128 16,0-3-128-16,-3-2 0 0,0-2 0 0,0 1 128 16,3-4-128-16,-1-5 0 0,1-1 128 0,1-2-128 15,4-4 128-15,0-1-128 0,-1-1 128 0,-1-2-128 16,-3-1 128-16,0-1-128 0,-1 2 0 0,1-6 144 16,0 3-144-16,1-4 0 0,-2 1 128 0,2-3-128 15,-1 2 0-15,5-3 0 0,-3-2 128 0,-4 0-128 16,-3-1 0-16,0-2 0 0,1-1 0 0,-2-1 128 15,1 1-128-15,0-1 0 0,0-1 128 0,0-3-128 0,2 0 0 0,-12 13 0 16,4-3 128-16,1-4-128 16,-1-3 0-16,3 1 0 0,-1-3 0 0,0 2 0 0,0-3 0 0,-1 0 0 15,2-1 0-15,-2-4 0 0,-1-2 0 16,-1 0 0-16,1-3 0 0,-1-2 128 0,1 0-128 0,11-23 0 16,-9 11 160-16,-5 0-160 0,-2 1 128 0,-1 3-128 15,1-3 128-15,-2 2-128 0,-2-3 0 0,-2 3 128 16,2 5-128-16,-2-1 0 0,-1 2 0 0,-2-3 0 15,0 1 0-15,-1 0 128 0,0-3-128 0,-1 2 0 16,-1 2 0-16,-1-2 128 0,-2 0-128 0,1-1 0 0,-1-5 128 0,0-4-128 16,-4-1 0-16,4 0 128 0,-4 0-128 0,-2-3 0 15,-1-6 144-15,-2 0-144 0,0-5 128 0,0 3-128 16,-1-2 128-16,0 0-128 0,-3 4 160 0,-3-1-32 16,0 5-128-16,0 0 192 0,-1-1-64 0,-2 5-128 15,-2 1 176-15,0 3-176 0,-1 0 224 0,-3-1-64 16,-3-1-16-16,1 1 0 0,-2 0-144 0,-2-1 160 15,-5-3-160-15,-1-4 160 0,-2-9-160 0,0 1 0 16,2 0 0-16,-6 3 0 0,3 4 0 0,0 2 0 0,-2 2 0 0,0-1 0 16,-4-1 0-16,3 5 0 0,-5 4 0 0,3 6 0 15,-3 2 0-15,-3 2 0 0,-1-2 0 0,-3 2 0 16,-5-4 0-16,1 0 0 0,-2-3 0 0,-3 3 0 16,0 0-176-16,-1 0 176 0,4 3-128 0,1-3 128 15,6 2-128-15,-1 3 128 0,-2 4-128 0,0 6 128 16,-2-1-160-16,1 7 160 0,-1-1-192 0,-1 3 192 15,-2 4-160-15,1-1 160 0,2 4-128 0,-1-2 128 16,-3 1 0-16,21 15-128 0,-2-4 128 0,-4 0 0 16,-6-4 0-16,-2 2-128 0,-6 0 128 0,-2-1 0 15,-3 1 0-15,-42-13-128 0,17 11 128 0,12 2 0 16,11 8 0-16,2 1-160 0,0-3 160 0,-1 7 0 16,1 3-176-16,-5 3 176 0,-1 0-160 0,0 3 160 0,2 2-144 15,4 5 144-15,5-1-128 0,1 2 128 0,0-1 0 0,-1-5-160 16,-2 2 160-16,-3 2 0 0,-2 4 0 0,1-1 0 15,0-1 0-15,3 3 0 0,2 4 0 0,5 2-128 16,3 1 128-16,0 2 0 0,-6 2 0 0,20-6 0 16,-8 5-128-16,-3 5 128 0,-1 1 0 0,-1 2-128 15,-1 4 128-15,-1 2 0 0,-3 1-128 0,-36 35 128 16,12-9 0-16,8-3 0 0,7-3 0 0,1 2-128 16,-1-1 128-16,24-23 0 0,-3 5 0 0,-4 5 0 15,2 2-128-15,-2-1 128 0,0 4 0 0,2 5 0 16,0 6 0-16,-29 57 0 0,12-21 0 0,3-12-128 15,3-13 128-15,13-22 0 0,-3 6 0 0,7-9 0 16,-1 7 0-16,-1 8 0 0,0 6-128 0,-2 0 128 16,1 0 0-16,1 12 0 0,1 7 0 0,-7 35 304 15,34-117-48-15,1-3 0 0,0 0-416 0,0 0-96 0,0 0 0 0,0 0-16 16,0 0 272-16,0 0 0 16,0 0 0-16</inkml:trace>
  <inkml:trace contextRef="#ctx0" brushRef="#br2" timeOffset="-153188.04">0 4801 47167 0,'3'16'0'0,"13"64"0"16,2 4 0-16,-3-21 0 0,3-4 0 0,2-2 0 15,2 1 0-15,1 6 0 0,2 5 0 0,2 1 0 0,0 1 0 16,11 21 0-16,-1-11 0 0,-4-6 0 0,-4-11 0 0,-2 1 0 16,-5-3 0-16,3 3 0 0,-3-5 0 0,3 1 0 15,-3-8 0-15,4-3 0 0,1-4 0 0,-6-11 0 16,6 2 0-16,1 4 128 0,2 1-128 0,-2-1 0 15,3 2 0-15,-2 1 0 0,4-1 0 0,12 15 0 16,-3-2 0-16,-2-9 0 0,-2-3 0 0,-3-3 0 16,-2-4 0-16,1-3 0 0,2 0 0 0,1 1 0 0,1-4 0 15,0 0 0-15,1 1 0 0,2-3 0 0,1-5 0 0,0 0 0 16,1 2 0-16,0-6 0 0,0 0 0 0,1-1 0 16,-1-1 0-16,1-4 0 0,1 0 0 0,-1-5 0 15,2 0 0-15,2-3 0 0,-1-1 0 0,4 0 0 16,0-3 0-16,0-2 0 0,0-5 0 0,0-2 0 15,1 0 0-15,1-6 0 0,2 0 0 0,2 2 0 16,0-5 0-16,0 1 0 0,-1-1 0 0,0-2 0 16,0 4 0-16,-1-1 0 0,-1-2 0 0,0-1 0 15,3 1 0-15,22-8 0 0,-8 5 0 0,-5 0 0 16,-10-4 0-16,0 3 0 0,-3 1 0 0,1 0 0 16,-2-2 0-16,1-2 0 0,-1 0 0 0,-1-3 0 15,-1-4 128-15,-2-3-128 0,0-1 0 0,-2-2 0 16,-1-3 128-16,-2-5-128 0,0-4 0 0,0 1 0 15,-1-4 128-15,4-2-128 0,0 0 0 0,-2-3 144 16,0-4-144-16,0 0 128 0,-2-6-128 0,0 5 0 16,-3 0 0-16,-1 3 0 0,-1-3 0 0,-1 1 0 15,-3-5 128-15,-1 2-128 0,-2-3 0 0,-2 2 0 0,-2 2 0 16,-1-5 128-16,0 0-128 0,0-5 0 16,-4-2 144-16,2-2-144 0,1-3 0 0,-2 2 128 0,-4-2-128 0,-1 0 0 15,1-6 0-15,-2-1 0 0,1-1 0 0,-4 1 128 16,-2 0-128-16,-2 1 0 0,-2-7 0 0,-2 3 128 15,-1-3-128-15,-3 2 0 0,-4-1 128 0,2 2-128 0,-3-2 0 0,0 3 144 16,-1 2-144-16,-1 0 0 0,-4 5 128 0,0-1-128 16,-2-4 0-16,0 2 0 0,-2 4 128 0,-2-4-128 15,0-2 0-15,-2 1 0 0,0-3 0 0,-1 1 0 16,0-1 0-16,-1 4 0 0,-2 1 0 0,0 0 0 16,0 2 0-16,-3-2 0 0,-1 1 0 0,-3 6 0 15,-1 3 0-15,1 1 0 0,-1 0 0 0,0-5 0 16,-4-2 0-16,1 1 0 0,0 4 0 0,-3 0 0 15,-2 3-160-15,1 1 160 0,0-2-144 0,2 5 144 16,-1 4-192-16,-2 4 192 0,0 11-144 0,1 2 144 0,2 0 0 16,-5 3-144-16,-2 0 144 0,19 20 0 0,-3-7 0 0,-2 0 0 15,-2-2 0-15,-4-1 0 0,-4 1 0 0,-4-1-192 16,-4 4 192-16,-40-26 0 0,11 12-144 0,9 8 144 16,9 1-128-16,3 2 128 0,7 0-160 0,19 15 160 15,-6-2 0-15,-6-2-144 0,-4-4 144 0,-4 2 0 16,-3-2 0-16,0 5-128 0,1 0 128 0,-37-12 0 15,15 9 0-15,8 4-160 0,-1 3 160 0,1 3 0 16,-1 7-160-16,2 3 160 0,1 8-128 0,4 1 128 16,5 6-144-16,1-1 144 0,0 3-160 0,-4-3 160 15,-5 3-144-15,25-3 144 0,-8 0-128 0,-3 4 128 16,-2 3 0-16,1 2-128 0,0 1 128 0,-4 2 0 16,-4 1 0-16,-51 16-128 0,14-7 128 0,14-3 0 15,8 2 0-15,11-2-160 0,6-5 160 0,2 1 0 16,-4-1-128-16,-3 3 128 0,-3 5 0 0,-2 7 0 0,2 12-144 0,4 4 144 15,7 1 0-15,4-2-144 0,4 0 144 0,-2-6-192 16,-4-5 192-16,-2 4-192 0,-1 7 192 0,21-22-128 16,-2 6 128-16,-5 9-128 0,-4 1 128 15,0 3 0-15,3 0 0 0,-2 2-128 0,18-19 128 0,23-34 0 16,0 0 0-16,0 0 0 0</inkml:trace>
  <inkml:trace contextRef="#ctx0" brushRef="#br2" timeOffset="-152537.29">0 5671 39743 0,'114'154'3520'0,"-96"-129"-2816"0,4 2-560 0,-3 5-144 16,9 4 0-16,1 6 0 0,2 5 0 0,2 3 0 16,1-3 0-16,27 37 0 0,-13-17 0 0,-6-11 0 15,-7-6 0-15,-5-7 0 0,-2-5 0 0,3 3 0 16,-1-4 0-16,-10-16 0 0,3 6 0 0,4 2 0 16,2 0 0-16,2-1 0 0,4 4 0 0,1 1 0 15,1 0 0-15,34 24 0 0,-13-12 0 0,-9-4 0 16,-6-7 0-16,-2-4 0 0,1 0 0 0,-2-1 0 15,1 0 0-15,2 0 0 0,0-2 0 0,2-1 0 0,-1-6 0 0,2 0 0 16,-1 1 0-16,-4-1 0 0,3-1 0 16,-2 0 0-16,1-1 0 0,0-2 0 0,2 0 0 0,0-1 0 15,2 0 0-15,-1-1 0 0,2-3 0 0,-2 1 0 16,-4-1 0-16,1-3 0 0,2 1 0 0,-3-3 0 16,1 2 0-16,-2 0 0 0,1-6 0 0,0 2 0 15,2-2 0-15,2 0 0 0,0-4 0 0,-2 0 0 16,-3-2 0-16,-2 0 0 0,-2-5 0 0,0 2 0 15,2-6 0-15,5-2 0 0,-4-4 128 0,3-3-128 16,1-2 0-16,3-4 128 0,1 3-128 0,2-5 0 16,-2-3 0-16,-2 0 0 0,-1-4 0 0,1-2 128 15,4-2-128-15,-3-2 0 0,1 1 0 0,-1-7 0 0,3-5 128 0,-1-2-128 16,2-1 0-16,-4-7 0 0,-5-2 0 0,3-1 128 16,-1-3-128-16,0-1 0 0,0-5 0 0,-1-4 128 15,0 2-128-15,3-2 0 0,2 2 0 0,-3 1 0 16,-2-3 0-16,-1 1 0 0,-4-4 128 0,-2 3-128 15,-3-2 0-15,0-2 0 0,-2 0 144 0,0-5-144 16,-2 0 160-16,-1 0-32 0,-4-1-128 0,0 1 192 16,-1 1-192-16,0 3 176 0,-2 6-176 0,-1 3 160 15,-2 5-160-15,-3 5 0 0,-2 1 0 0,-4 4 128 16,-3 2-128-16,-4 8 0 0,-2 4-192 0,-2 5 192 31,-2 2-1536-31,-6 8-192 0,-7 3-48 0</inkml:trace>
  <inkml:trace contextRef="#ctx0" brushRef="#br2" timeOffset="-148735.59">26038 826 11967 0,'0'0'528'0,"7"-4"112"0,1 1-512 0,0 1-128 15,-2-1 0-15,-6 3 0 0,6-1 1232 0,-6 1 224 16,8-1 32-16,-8 1 16 0,8-4-320 0,-2 0-64 16,-6 4-16-16,6-4 0 0,-1-2 112 0,0 1 0 15,-3-3 16-15,-2 2 0 0,-2-3-176 0,2 1-32 16,-3-3-16-16,-1 2 0 0,-1-1-128 0,0 1-32 16,-3-4 0-16,-1 0 0 0,-1 1-240 0,-1-2-48 15,-2-2-16-15,-1 1 0 0,-1 0-176 0,-1 1-48 16,0 1 0-16,-2-1 0 0,-1 2 0 0,-10-5 0 0,-1 2 0 15,2 3 0-15,2-2-64 0,-2 2-32 16,-3 1 0-16,1 0 0 0,-2 3-48 0,-4 1-16 16,0 2 0-16,0 3 0 0,3 4-160 0,2 2 192 0,2 2-192 0,1 1 192 15,2 5-192-15,0-1 0 0,2 5 144 16,-1 3-144-16,-1 2 0 0,1 6 0 0,2 4 0 0,-1-1 128 16,0 2-128-16,2 2 0 0,0 3 0 0,3 0 0 15,1-2 0-15,2 4 0 0,1 2 0 0,3 1 128 16,3 0-128-16,4 2 0 0,4-5 0 0,4 0 128 15,0 2-128-15,6 1 0 0,0-4 128 0,5 0-128 0,1 2 128 0,3 0-128 16,2 4 160-16,2-5-160 0,1 2 176 0,2-4-176 16,3-6 192-16,-1 0-192 0,0-6 192 0,1 1-192 15,1-5 192-15,3-2-192 0,2-2 192 0,3-1-64 16,1-5 0-16,0 0-128 0,0-5 352 0,3-1-32 16,0-5-16-16,-10-1 0 0,5-5 0 0,5-2 0 15,2-5 0-15,4-1 0 0,3-2-80 0,3 1-16 16,0-6 0-16,3 0 0 0,-2-3 48 0,-2-6 16 15,1 1 0-15,1-6 0 0,-2-5 32 0,-3 2 0 16,-2-1 0-16,-1 0 0 0,-4 3-64 0,-5-5-16 16,-4-4 0-16,-6 2 0 0,-5-3 32 0,-5 2 16 15,-4-4 0-15,-3 1 0 0,-6 3-32 0,-4 2-16 0,-4 2 0 0,-5 4 0 16,-6 1-96-16,-7 4-128 0,-7 1 176 0,-5 3-176 16,-3 3 0-16,-5 3 0 0,-4 2 0 0,-2 2 0 15,-2 3 0-15,3 2 0 16,0 3-128-16,3-1 128 15,2 2-1440-15,3 2-192 0,5-2-32 0,6 3-16 16,7 3-1680-16,5-4-336 0</inkml:trace>
  <inkml:trace contextRef="#ctx0" brushRef="#br2" timeOffset="-147182.46">32167 812 13583 0,'15'-12'592'0,"-4"3"144"0,-1-5-592 0,0 2-144 0,0 1 0 0,-1-3 0 16,-1 3 784-16,-2 0 128 0,0-2 32 0,-1-1 0 16,0 4-144-16,-1-3-32 0,-1-2 0 0,-2-1 0 15,-1 0-64-15,-1-1 0 0,-3 1-16 0,0 2 0 16,-5 0-112-16,0-1-32 0,-3-1 0 0,-2 0 0 16,-3 2-112-16,7 5-32 0,-1-6 0 0,-3 0 0 15,-2-1-112-15,0 0-32 0,-2 2 0 0,-1-1 0 16,-1-1 32-16,-20-8 0 0,5 2 0 0,0 9 0 0,0-1-128 0,-1 2-32 15,-1 6 0-15,-2 2 0 0,-4 4 16 0,-2-178 0 16,3 364 0-16,0-179 0 0,4 2 0 0,2 4 0 16,1-1 0-16,16-1 0 0,-4 3 16 0,-4 1 0 15,-3 3 0-15,-5 3 0 0,0 2-160 0,-2 6 192 16,-2-1-192-16,-35 28 192 0,10-4-48 0,10-5 0 16,4-2 0-16,0-1 0 0,0 0 112 0,1 3 0 15,6 0 16-15,5 0 0 0,2 1 0 0,3 0 0 16,3-4 0-16,3 1 0 0,6-4-112 0,3-2-32 15,2 1 0-15,5 2 0 0,2-3-128 0,1-1 192 16,5 2-192-16,3-3 192 0,3-3-192 0,6-1 192 16,0-3-192-16,5-3 192 0,3 1-64 0,4-4 0 15,6 3 0-15,4-4 0 0,2-3 48 0,7 2 0 16,6-3 0-16,1-1 0 0,-1-1-16 0,2-1 0 0,4-2 0 0,3-3 0 16,0-1-16-16,3 2 0 0,3-3 0 0,1-1 0 15,1-2 48-15,2-3 16 0,-1-4 0 0,2-1 0 16,-1-2 48-16,1 0 0 0,2-2 0 0,-2 0 0 15,-3 3-64-15,1-6 0 0,-4-1 0 0,-2-3 0 16,-2-1-32-16,-24 9-16 0,5 1 0 0,1-4 0 16,0 1-16-16,-1-5-128 0,1 2 192 0,-2-5-64 15,-3-4-128-15,29-24 192 0,-11 1-192 0,-8 2 192 16,-5-3-64-16,-4 5 0 0,-2 5 0 0,-4 5 0 16,-5 0-128-16,-10 16 0 0,-3-1 144 0,1-4-144 15,0 2 144-15,-3-1-144 0,0 0 192 0,-3-3-192 0,-2-4 176 16,-2-27-176-16,-4 0 160 0,0 20-160 0,-5-6 0 0,-2-5 128 15,-4 1-128-15,-4 2 0 0,-1 3 0 0,-5 2 0 16,-3 2 0-16,-24-26 0 0,8 7 0 0,4 2 0 16,3-5 0-16,2-3 0 0,-1-4 0 0,-1 7 0 15,-5 4 0-15,-1 5 0 0,-1 10 0 0,-2 6 0 16,2 3 0-16,0 9 0 0,3 4 0 0,1 1 0 16,3 3-160-16,1-1 160 0,-1 3 0 0,-1-3-128 15,-5 2 128-15,-3 4 0 0,-4 1 0 0,-2 2-160 16,1 0 160-16,1 2 0 0,1 2 0 0,4 1-128 15,0 1 128-15,1-1 0 0,-3-1 0 0,-2 6 0 16,-5-2 0-16,-2 7 0 0,-1 3-128 0,28-4 128 16,-4 6 0-16,1 3 0 0,-2 7 0 0,-3-1-128 0,-2 4 128 15,-2 1 0-15,1 3 0 0,-32 34-128 0,12-6 128 16,14-3 0-16,8 3 0 0,11 2-128 0,8-2 128 0,8 1 0 16,5 3 0-16,10-7 0 0,4-2 0 0,6-2 0 15,2 4 0-15,5-3-128 0,2-3 128 0,4-5 0 16,2-6 0-16,6 2-128 0,2-7 128 0,5 0 0 15,3-5 0-15,2-3-128 0,4-3 128 0,6-2 0 16,4 3-144-16,4-3 144 0,3 1-208 0,2-5 80 31,-1-5-256-31,-3 0-64 0,-3 1 0 0,-3-4 0 16,-5-2-2032-16,-9-6-400 0,10 3-96 0,-13-5-16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0:17.9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1983 5959 11055 0,'0'0'976'0,"0"0"-784"0,0 0-192 0,0 0 0 16,0 0 1152-16,0 0 176 0,-6 2 32 0,6-2 16 0,-9 5-544 0,2 2-96 15,1 0-32-15,0 4 0 0,-1-1-80 0,1 3-32 16,-2 1 0-16,-1 0 0 0,2 4 16 0,2-7 0 16,0 3 0-16,-2 3 0 0,1-1-48 0,0 2-16 15,-1-1 0-15,2-3 0 0,0 1-128 0,-3 12-32 16,-1-8 0-16,8-4 0 0,0-5-112 0,1-10-16 16,0 0-16-16,0 0 0 0,0 0 192 0,10 1 32 15,-1-3 16-15,1-3 0 0,2 0-32 0,-1-6-16 16,2 0 0-16,1 0 0 0,2-5-128 0,1 0-32 15,-2-2 0-15,2 1 0 0,-1 1-144 0,1 2-128 16,-1 3 192-16,2-2-192 0,0 0 128 0,-2 3-128 16,0 0 0-16,-1 2 0 0,-3-3 0 0,5 4 0 15,-2 0 128-15,-1 3-128 0,-1-1 0 0,0 1 0 16,1 0 0-16,-2 2 0 16,0-1-2048-16,-1 1-304 0,-1 0-64 0,6-4-16 0</inkml:trace>
  <inkml:trace contextRef="#ctx0" brushRef="#br0" timeOffset="373.83">2120 6057 14623 0,'0'0'640'0,"0"0"144"0,0 0-624 0,0 0-160 0,0 0 0 0,0 0 0 0,-12-4 1056 0,12 4 176 16,-9-8 48-16,9 8 0 0,-5-13-128 0,6 1-32 16,1 4 0-16,5-8 0 0,-1 0-240 0,4 1-48 15,2-5-16-15,5 1 0 0,4-1 0 0,2-2 0 16,1 0 0-16,4 1 0 0,4 1-96 0,4 0-16 15,4 0 0-15,3 3 0 0,3-2-288 0,-2 1-64 16,1 1-16-16,-5 2 0 0,0 0-144 0,1 3-16 16,-3 1-16-16,1-1 0 0,-7 4-160 0,-3-1 192 15,-2 2-192-15,-3 4 192 0,-1-4-192 0,-2 5-224 16,0 0 48-16,-1 1-14688 0</inkml:trace>
  <inkml:trace contextRef="#ctx0" brushRef="#br0" timeOffset="844.87">3696 5479 15663 0,'0'0'688'0,"0"0"144"0,0 0-656 0,0 0-176 16,0 0 0-16,0 0 0 0,0 0 1664 0,0 0 288 16,0 0 64-16,0 0 16 0,0 0-896 0,0 11-176 15,-2-2-48-15,-2 5 0 0,-1 0-16 0,1 4 0 0,-1 2 0 0,1 1 0 16,0 2-224-16,1 1-48 15,0-3-16-15,1 0 0 0,-1-3-384 0,3-1-80 0,0 2-16 0,0-2 0 16,0-4-128-16,0-3 192 0,0 0-192 0,3-4 192 16,2 3-336-16,2-4-64 0,2-5-16 0,3-1-9264 15,-5-5-1856 1</inkml:trace>
  <inkml:trace contextRef="#ctx0" brushRef="#br0" timeOffset="1167.9">3864 5565 23151 0,'-6'16'1024'0,"3"-7"208"0,2 3-976 0,-1 2-256 16,-2 3 0-16,0 1 0 0,-1-1 896 0,-2 1 144 16,-3-4 32-16,1 3 0 0,2-3-592 0,2 0-112 15,-2-5-32-15,2 1 0 0,5-10-176 0,0 0-32 16,0 0-128-16,0 0 192 0,0 0 256 0,0 0 32 15,7-12 16-15,0 2 0 0,1-4 48 0,2-1 16 16,0-2 0-16,2 1 0 0,-1-1-144 0,0 5-32 16,0-2 0-16,0 0 0 0,1 3-144 0,0 3-48 15,0 2 0-15,-1 0 0 0,1 2-192 0,-1 4 0 16,0 3 0-16,0 3 0 0,-11-6 0 0,10 12 0 16,-3 2 0-16,-1 2 0 0,-3 2 0 0,0 0 0 15,-3 0 0-15,0-1 0 0,-1 1 0 0,1 0 0 16,-2-2 0-16,2-4-160 15,0-12-352-15,0 11-80 0,3 1-16 0,-3-12-9184 0,7 5-1824 0</inkml:trace>
  <inkml:trace contextRef="#ctx0" brushRef="#br0" timeOffset="1629.82">4509 5638 18831 0,'0'0'832'0,"0"0"176"0,0 0-816 0,0 0-192 0,0 0 0 0,0 0 0 16,0 0 1072-16,-7-1 160 0,-2-2 48 0,-1 2 0 0,0-3-512 0,-1 1-112 15,-2 2-16-15,0 0 0 16,1 1 0-16,-1 2 0 0,-1 1 0 0,0 3 0 16,0 2-192-16,-3 2-64 0,0-1 0 0,1 4 0 0,1 2-16 0,1 1-16 15,0 4 0-15,3 0 0 0,-1-2-160 0,3-2-16 16,3 1-16-16,2-1 0 0,2-4-32 0,4-1 0 15,1-5 0-15,2 1 0 0,-5-7 128 0,10-1 0 16,3-3 16-16,2-4 0 0,3-2-32 0,1-3-16 16,-1-5 0-16,3-3 0 0,1-1 96 0,-1-2 32 15,1-4 0-15,7-11 0 0,-3 2-64 0,-5 0-16 16,-2 0 0-16,-1 2 0 0,-1-1-96 0,-2-1-32 16,-4 0 0-16,-3-2 0 0,0-4-16 0,-5 2 0 15,0 4 0-15,-3 5 0 0,-1 7-128 0,-1 1 0 0,2 5 144 0,0 3-144 16,-1 8 0-16,1 8 0 15,0 0 0-15,0 0 0 0,-8 8 0 0,0 6-128 0,-3 4 128 0,1 6-128 16,3 2 128-16,-2 7-160 16,2 1 160-16,5-7-160 0,-2 5 160 0,0 2 0 0,2 0 0 0,0 1-128 15,2-1 128-15,3-2-128 0,1-2 128 16,3 10-128 0,1-7-1312-16,1-5-256 0,0-8-48 0,4-5-7856 0,0-5-1552 0</inkml:trace>
  <inkml:trace contextRef="#ctx0" brushRef="#br0" timeOffset="1961.06">4898 5696 18431 0,'0'0'1632'0,"0"0"-1312"15,3 9-320-15,1-4 0 0,-4-5 1424 0,8 7 224 16,1-1 32-16,2-3 16 0,2-5-944 0,1 0-192 15,2-5-48-15,4 2 0 0,0-4 272 0,3 1 48 16,1-8 16-16,0 1 0 0,0-3 176 0,-1-1 16 16,-1-1 16-16,-3 1 0 0,-3 0-272 0,-2 1-48 15,-1 0-16-15,-4 3 0 0,-2 1-256 0,-3 2-48 16,-5 1-16-16,-3 5 0 0,-2-3-80 0,-4 5 0 16,-3 1-16-16,-2 5 0 0,-3-1-160 0,-2 7-16 15,-2 3-128-15,-2 4 192 0,-2 3-192 0,1 1 128 0,0 5-128 16,0 3 0-16,4-4 0 0,3 1 0 15,4 1 0-15,4-3 0 0,1-2 0 0,5-3 0 16,4-2 0-16,4 0 0 0,4-1 0 0,4-3-208 0,2-1 64 0,5-7 16 31,4-3-1552-31,6-2-304 0,6-4-64 0</inkml:trace>
  <inkml:trace contextRef="#ctx0" brushRef="#br0" timeOffset="2443.85">6124 5379 20383 0,'0'0'896'0,"-5"-2"192"0,0-2-864 0,-1 2-224 16,-1 1 0-16,1-1 0 0,6 2 896 0,-6 3 128 15,-1-1 16-15,1 2 16 0,-2 5-416 0,3 0-96 16,-1 4-16-16,-2 3 0 0,2 2 48 0,0 4 16 16,0 1 0-16,0 3 0 0,0 0-16 0,-1 2 0 15,1-4 0-15,2 0 0 0,-1-2-240 0,1-5-48 16,-1 0-16-16,1-4 0 0,-1-3 176 0,4-3 48 15,1-7 0-15,0 0 0 0,0 0 400 0,0 0 96 16,0-6 16-16,0-3 0 0,0-5-272 0,1-2-48 16,-1-5-16-16,4-3 0 0,-1-1-272 0,-1 1-48 0,2-4-16 0,0 2 0 15,1-3-144-15,1 1-16 16,2 3-16-16,1 3 0 0,0 2-160 0,3 3 0 0,0 2 0 0,-1 1 0 16,5 2 0-16,0 4 0 15,1 4-128-15,-1 2 128 0,-1 5-144 0,-1 2 144 0,-2 7-192 16,-2-1 192-16,-1 3-192 0,-3 4 192 0,-1-2-192 0,-5 5 192 31,-3 3-512-31,-5-3 0 0,-2-2 0 0,-2-1 0 16,-2-3-512-16,2-2-112 0,-1 1-16 0,-6 0-14640 0</inkml:trace>
  <inkml:trace contextRef="#ctx0" brushRef="#br0" timeOffset="2977.12">7394 5117 13823 0,'-11'-10'1216'0,"11"10"-960"0,-5-4-256 0,0 0 0 15,-1-1 2208-15,1 2 400 0,5 3 80 0,-6 0 0 16,6 0-1408-16,-6 5-272 0,-2 2-64 0,2 0-16 16,1 5-448-16,1 3-96 0,0 0 0 0,3 3-16 15,-2 1-112-15,2 2 0 0,1-2-16 0,4 5 0 16,-2 0-240-16,3-1 144 0,2-2-144 0,0 0 128 16,0-5-128-16,-1-1 0 0,2-1 144 0,-2-3-144 0,0-1 272 15,1 0-16-15,0-4 0 0,1-2 0 0,-8-4 528 0,9 0 112 16,-2-4 0-16,1 1 16 0,1-5-16 0,0 2 0 15,0-3 0-15,-2-2 0 0,0-4-384 0,0 1-64 16,2 0-32-16,1 3 0 0,2-2-288 0,-3 0-128 16,0 1 128-16,1-1-128 0,1 2 0 0,3 0-192 15,-1-1 0-15,4 4-11152 16,2-1-2240-16</inkml:trace>
  <inkml:trace contextRef="#ctx0" brushRef="#br0" timeOffset="3330.94">7959 5269 24063 0,'0'0'1072'0,"0"0"208"0,0 0-1024 0,0 0-256 0,0 0 0 0,0 0 0 16,-6-4 960-16,-1 3 128 0,0 1 16 0,-4 1 16 16,0 3-640-16,-5 4-128 15,-1-2-32-15,-1 4 0 0,0 1-192 0,0 0-128 0,2-2 128 0,2 2-128 16,1 2 208-16,3-3-16 0,2 2-16 0,3-5 0 15,4 2-48-15,1-9 0 0,0 0 0 0,4 5 0 16,4 0 320-16,1-1 48 0,3-3 16 0,2-2 0 16,1-4-32-16,2 0 0 0,-1 0 0 0,2-4 0 15,-4 3-96-15,0-5-32 0,-1 4 0 0,-2-3 0 16,-1 1-160-16,0-3-48 0,-1 3 0 0,-2 1 0 16,-1 1-144-16,-6 7 128 0,0 0-128 0,0 0 128 0,0 0-128 15,0 0 0-15,0 0 0 0,0 0 0 0,0 0 0 0,2 9-176 16,0 1 176-16,0-2-128 0,-2-8 128 0,4 9-128 15,0-3 128-15,1 2-128 0,-5-8-48 0,8 5 0 16,1-4 0-16,1 0 0 16,1-2-1232-16,2 0-240 0,-2-3-48 0,2-2-7632 15,1-1-1520-15</inkml:trace>
  <inkml:trace contextRef="#ctx0" brushRef="#br0" timeOffset="3638.74">8342 5212 11055 0,'0'0'976'0,"0"0"-784"15,0 0-192-15,0 0 0 0,0 0 3072 0,2 10 560 16,-1-2 112-16,-1 3 32 0,-3-2-2272 0,2 5-448 16,-4 0-96-16,1-2 0 0,0 2-512 0,1-3-80 0,-1-3-32 0,0 2 0 15,0-3-192-15,0 2-144 0,4-9 192 0,0 0-192 16,0 0 624-16,0 0 16 0,0 0 0 0,0 0 0 15,0 0 384-15,0 0 64 0,0 0 32 0,7-9 0 16,-2 2-528-16,2-3-96 0,0-2-32 0,-1-2 0 16,0 0-128-16,2 2-16 0,1 0-16 0,0-1 0 15,-1 3-176-15,-1 1-128 0,1 0 192 0,1 2-192 16,0 0 0-16,1 0 0 0,-1 2 0 0,0 2 0 16,-1 1 0-16,1 0-352 0,2 2 48 0,-1 0-11088 15,1 2-2240-15</inkml:trace>
  <inkml:trace contextRef="#ctx0" brushRef="#br0" timeOffset="3872.81">8681 5245 23039 0,'0'0'1024'0,"0"0"192"0,0 0-960 0,0 0-256 15,0 0 0-15,-3 6 0 0,0 2 1088 0,0-2 160 16,-2 2 32-16,1 1 16 0,-3 4-448 0,2-1-80 16,0-1-32-16,0 1 0 0,0-2-384 0,1 3-80 15,2-4-16-15,2 1 0 0,0 2-256 0,0-2 160 16,1 1-160-16,1-2 128 0,2 0-352 0,0-3-80 16,-4-6-16-16,5 8-8816 0,-5-8-1760 0</inkml:trace>
  <inkml:trace contextRef="#ctx0" brushRef="#br0" timeOffset="4977.2">9274 5248 21183 0,'0'0'1888'0,"0"0"-1504"16,0 0-384-16,0 0 0 0,0 0 704 0,0 0 64 16,0 0 0-16,0 0 16 0,-8 6-272 0,-2 0-48 15,-1-1-16-15,-3 2 0 0,0-1 0 0,-3 0 0 16,2 0 0-16,0 4 0 0,0-4 64 0,-1 4 16 16,1-1 0-16,1 1 0 0,0-2-32 0,3 2-16 15,2-2 0-15,0 2 0 0,0-1-80 0,1 0-16 16,3-2 0-16,2 2 0 0,-3-2-144 0,6-7-48 15,0 0 0-15,0 0 0 0,0 0 192 0,0 0 48 16,0 0 0-16,0 0 0 0,0 0-64 0,9 2-16 16,-9-2 0-16,8 0 0 0,0 0-160 0,-1 0-48 15,1 0 0-15,-1 1 0 0,-7-1-144 0,7 3 0 0,-7-3 0 0,9 3 128 16,-3 0-128-16,-6-3 0 16,8 3 0-16,-1 1 0 0,-2-2 0 0,4 2 0 15,-1-1 0-15,0-1 0 0,-1-2 0 0,2 0 0 16,1-1 0-16,3-2 0 0,1-3 144 0,1 1-144 0,2-3 160 15,1-1-160-15,-1 2 176 0,1-2-176 16,2 0 192-16,0-4-192 0,-3 2 144 0,2-1-144 0,-2-2 0 0,-1-1 144 16,1-3-144-16,-2-1 0 0,2 0 0 0,-5-2 128 15,0-4-128-15,-2 1 128 0,-1-2-128 0,-1-5 128 16,-2-3 0-16,0 2-128 0,-1 1 192 0,2 7-64 16,-2 4-128-16,0 5 0 0,-1 3 0 0,0 3 0 15,-4 4-192-15,0 5 192 0,0 0-160 0,0 0 160 16,-6 10-224-16,0 6 48 0,0 5 16 0,-3 6 0 15,0 0 160-15,-1 4-160 0,0 3 160 0,1 2-160 0,2 5 160 0,1-3 0 16,1-1-144-16,2-1 144 0,2-5 0 0,1-1 0 16,0-6 0-16,3-3 0 0,0 0 0 0,4-6 0 15,0-1 0-15,2-3 0 0,1-4 0 0,2-3 0 16,-1-3 0-16,2-1 128 0,0-3 0 0,0 0 0 16,-1-3 0-16,1-2 0 0,0-1 0 0,-1-3-128 15,0 3 192-15,-1-1-64 0,-1 4-128 0,1-1 0 16,-4 1 144-16,1 2-144 0,-2-1 0 0,-6 5 0 15,0 0 0-15,0 0 0 0,8 1 0 0,-8-1 0 16,0 0 0-16,7 2 0 0,1-2 0 0,-2 0 0 16,3-2 0-16,0 1 0 0,0-1 0 0,3-1 0 15,-2-1 0-15,1 2 0 0,3-3 0 0,-1-3 0 16,2 2 0-16,2-3 0 0,0 1 0 0,2-3 0 16,1 1 0-16,-1-4 0 0,-2-4 0 0,1 0 0 15,-1 0 0-15,-2 0 0 0,0 2 128 0,-1-1-128 0,-2 0 160 0,-1-1-160 16,-2-1 128-16,0 0-128 15,-1 1 0-15,-2 0 0 0,0-1 128 0,-1 1-128 0,-1 2 0 0,-3 2 0 16,1 3 0-16,-2 0 128 0,0 1-128 0,-2 2 0 16,1 4 0-16,-1 1 0 0,2 3 0 0,-7-3 0 15,0 6-192-15,-2 0 192 0,-1 0-192 0,-1 3 192 16,-1 4-192-16,0 1 192 0,2 1-192 0,2 4 192 16,3 0-160-16,3 1 160 0,1 0-128 0,2 1 128 15,3 0 0-15,1-1-160 0,1-1 160 0,3-1 0 16,2 1 0-16,2-2-128 0,2-2 128 0,1 2 0 15,0-4 0-15,2 2 0 0,2-3 0 0,2 0 0 0,1-6 0 16,0 1 0-16,2 1 0 0,0-2 0 0,0-4 0 0,1-3 0 16,0-1 0-16,-3 0 0 0,0-4 160 0,-2 1-160 15,-2-3 160-15,-2 1-160 0,-5-3 160 0,-1 1-160 16,-4 2 160-16,-3-4-160 0,-3 0 176 0,-2-1-176 16,-4 0 192-16,-1 1-192 0,-2 1 160 0,-2 5-160 15,-2 1 128-15,1 3-128 0,-1 3 0 0,1 1 0 16,-2 5 0-16,1 6 0 0,-2 2 0 0,2 2 0 15,2 6-160-15,1-1 160 0,3 2-128 0,3-1 128 16,3 2 0-16,4 2-144 0,4-2 144 0,3-1 0 16,6 2 0-16,2-5 0 0,4-2 0 0,2-5 0 15,3 0 0-15,1-5 0 16,-1 0-1360-16,-1-6-192 0,-2-2-48 0</inkml:trace>
  <inkml:trace contextRef="#ctx0" brushRef="#br0" timeOffset="5126.08">9015 4897 40031 0,'0'0'1776'0,"0"0"352"0,10-5-1696 0,1 1-432 0,7 4 0 0,0 0 0 16,0 0 0-16,2 1 0 0,0 2 0 0</inkml:trace>
  <inkml:trace contextRef="#ctx0" brushRef="#br0" timeOffset="6186.11">3733 7913 13295 0,'0'0'576'0,"0"0"144"0,0 0-576 0,0 0-144 0,0 0 0 0,0 0 0 15,0 0 1056-15,0 0 176 0,0 0 48 0,0 0 0 16,0 0-256-16,0 0-64 0,0 0 0 0,0 0 0 0,0 9-16 0,0-9-16 16,0 0 0-16,0 0 0 0,0 0 48 0,0 0 16 15,0 0 0-15,0 0 0 0,0 0-96 0,5-5 0 16,-1-3-16-16,1 2 0 0,2-3-288 0,-1 0-48 16,0-2-16-16,1-3 0 0,-1 1-96 0,2 2-32 15,1-3 0-15,-1 1 0 0,0 0-160 0,0 0-48 16,-2-1 0-16,-1 2 0 0,0 0-192 0,0 1 128 15,0 3-128-15,1-1 0 0,-1 4 128 0,-2-2-128 16,-3 7 0-16,0 0 0 0,0 0 0 0,8-2 0 16,-8 2 0-16,8 5 0 0,1 2 0 0,1 3 0 15,0 0-128-15,1 3 128 0,1-3 0 0,-1 3 0 16,1 1 0-16,0 0 0 0,0-2 0 0,-1 4 0 16,1-2 0-16,-1 0 0 0,1-2 0 0,-2-2 0 15,1 1 0-15,-2-4 0 0,0 5 128 0,1-6-128 16,-1 3 176-16,-4-4-176 0,-5-5 0 0,0 0-176 15,0 0 0-15,0 0 0 16,0 0-2288-16,0 0-464 0,0 0-80 0,0 0-9648 0</inkml:trace>
  <inkml:trace contextRef="#ctx0" brushRef="#br0" timeOffset="6467.9">3860 7815 13823 0,'0'0'1216'0,"0"0"-960"0,0 0-256 0,0 0 0 15,0 0 1920-15,0 0 320 0,0 0 80 0,0 0 16 16,0 0-832-16,0 0-160 0,0 0-48 0,0 0 0 16,0 0-192-16,0 0-32 0,5 5-16 0,-1 3 0 0,1 2-208 0,-1 3-32 15,0-1-16-15,0 4 0 0,1 0-224 0,1 3-64 16,1 3 0-16,0 3 0 0,1 1-176 0,2 6-32 16,-1 3-16-16,-1-1 0 0,-1-2-48 0,1-1-16 15,-2 1 0-15,2-2 0 0,-1-1-96 0,2-1-128 16,2 0 176-16,-3-4-176 0,1 1 160 0,1-3-160 15,1-3 128-15,0 2-128 0,2-2 128 0,2-1-128 16,0-2 128-16,2-3-128 0,2-5 0 0,2-2 0 16,0 0 128-16,11-5-128 15,-2-3-1728-15,1-7-384 0,-5-1-80 0</inkml:trace>
  <inkml:trace contextRef="#ctx0" brushRef="#br0" timeOffset="6884.13">4783 8167 3679 0,'0'0'160'0,"0"0"32"16,0 0-192-16,0 0 0 0,0 0 0 0,0 0 0 0,0 0 3968 0,0 0 768 16,0 0 128-16,0 0 48 0,0 0-2944 0,0 0-592 15,8 7-112-15,-2-2-32 0,-1 5 16 0,2-1 0 16,0 5 0-16,2 0 0 0,0 2-432 0,1 0-96 15,3 1-16-15,1 6 0 0,-1-2-320 0,1-1-64 16,1-1 0-16,0 1-16 0,-1-1-144 0,3 0-32 16,-2 2 0-16,0-3 0 0,-1-1-128 0,1-1 128 15,1-4-128-15,-1 1 128 0,-1-4-128 0,1 1 128 16,-2-5-128-16,2 3 128 16,-3-3-512-16,-12-5-128 0,0 0 0 0,8-5-9504 15,0 0-1888-15</inkml:trace>
  <inkml:trace contextRef="#ctx0" brushRef="#br0" timeOffset="7121.68">5195 8041 11967 0,'0'0'528'0,"0"0"112"0,0 0-512 0,0 0-128 0,0 0 0 15,0 0 0-15,0 0 3712 0,-4 7 720 0,-3-1 144 0,0 4 32 16,1 0-2768-16,-2 6-560 0,-2 2-96 0,-1 3-32 15,-2 5-224-15,-1-1-48 0,-1 4-16 0,-1-1 0 16,3 1-192-16,-1 2-32 0,0-2-16 0,1 2 0 16,1-6-352-16,2 3-64 0,1-5-16 0,2 1 0 15,0-4-192-15,2-2 128 0,0-5-128 0,3 0 0 0,-1-1-176 0,2-4-128 16,1 1-16-16,0-9-16 16,0 0-1776-16,0 0-336 0,9-1-80 0</inkml:trace>
  <inkml:trace contextRef="#ctx0" brushRef="#br0" timeOffset="7316.21">5424 8381 12895 0,'1'16'576'0,"-1"-7"112"0,0 0-560 0,3 4-128 0,-1 3 0 15,0 1 0-15,-4 1 4032 0,0-1 784 16,-1 1 160-16,-2 0 16 0,-1 0-3376 0,1 0-672 15,0 1-144-15,2-4-32 0,0-5-464 0,2 2-112 16,1-5 0-16,4 5-16 16,4-1-1456-16,-8-11-272 0</inkml:trace>
  <inkml:trace contextRef="#ctx0" brushRef="#br0" timeOffset="8000.6">8467 7905 11967 0,'0'0'1072'0,"0"0"-864"0,0 0-208 0,0 0 0 16,0 0 1728-16,0 0 288 0,-5 4 64 0,5-4 16 16,0 0-336-16,0 0-64 0,0 0-16 0,0 0 0 15,-4-5-128-15,2-2-16 0,2 0-16 0,1-4 0 16,1-1-560-16,3-3-96 0,2 0-32 0,0-2 0 16,2-1-400-16,0 1-96 0,0-1-16 0,1-2 0 15,0-1-32-15,3 0-16 0,1 2 0 0,-1 1 0 0,-3 3-96 0,-1-1-32 16,-1 2 0-16,-2 2 0 0,0 1-144 0,1 2 0 15,-2 6 0-15,-5 3 128 0,0 0-128 0,0 0 0 16,6 11 0-16,-1 1 0 0,-1 3-176 0,-3 3 48 16,2 2 0-16,-2 4 0 0,-1 0 0 0,-1 2 0 15,-1 3 0-15,0 6 0 16,-2-3-672-16,2-9-128 0,-1-4-32 0,0-1 0 16,1-3-1552-16,1-1-320 0,1-14-64 0</inkml:trace>
  <inkml:trace contextRef="#ctx0" brushRef="#br0" timeOffset="8281.02">8599 7665 2751 0,'0'0'256'0,"0"0"-256"16,0 0 0-16,0 0 0 0,0 0 5120 0,0 0 960 0,-5 0 208 0,5 0 48 15,-6 5-4176-15,-1 0-832 0,1 0-176 0,0 4-16 16,-2-2-288-16,0 4-48 0,3 1-16 0,-2 2 0 15,-1 1-144-15,2 4-16 0,1 0-16 0,1 4 0 16,1 2-144-16,2 1-16 0,2 2-16 0,2 1 0 16,2 3-224-16,1 1-32 0,3 1-16 0,3 2 0 15,-1-5-160-15,2-1 0 16,1-1 0-16,0-4 0 0,3 2 192 0,3-5-64 0,0-2 0 0,2 0 0 16,2-1-128-16,0-3 128 0,1-5-128 0,1-1 128 0,-2-1-128 0,4-4 0 15,-3-2 0-15,15-5 0 16,-5-3-1984-16,0-1-464 15,-6-5-112-15</inkml:trace>
  <inkml:trace contextRef="#ctx0" brushRef="#br0" timeOffset="8723.85">9772 7847 19407 0,'0'0'848'0,"0"0"192"0,0 0-832 0,0 0-208 0,0 0 0 0,-5 6 0 15,2-1 1216-15,0 2 208 0,0 2 48 0,2-3 0 16,0 4-96-16,2-2-16 0,0 3 0 0,3 2 0 16,1 3-400-16,3 2-64 0,2 4-32 0,3-2 0 15,2 3-304-15,3 3-64 0,0-1-16 0,1 4 0 16,1-1-192-16,2 3-32 0,1-5-16 0,-3 1 0 0,-2-2-240 0,-2 2 176 15,2-5-176-15,-1-1 160 0,-5 4-32 0,2-5-128 16,0-2 192-16,-1-2-64 0,-5-6-128 0,2 1 128 16,-4-6-128-16,6 3 128 15,-12-8-1248-15,6 0-256 0,-6 0-48 0,5-8-13232 16</inkml:trace>
  <inkml:trace contextRef="#ctx0" brushRef="#br0" timeOffset="9009.06">10169 7820 5519 0,'1'-11'240'0,"-1"11"64"0,2-7-304 0,-2 7 0 16,0 0 0-16,0 0 0 0,0 0 5056 0,0 0 960 15,0 0 192-15,0 0 48 0,0 0-4256 0,-4 9-848 16,-1 5-160-16,-4 3-32 0,-3 2-128 0,0 6 0 15,-4 3-16-15,1 7 0 0,-1 2-16 0,-2 3 0 0,-3 6 0 16,0 1 0-16,-1-1-192 0,-1 2-32 0,-1 2-16 0,0-3 0 16,4 0-304-16,-1-5-48 0,1 0-16 0,3-6 0 15,2-5-192-15,3-1 0 0,1-3 0 0,0 2 0 16,5-7-352 0,4-8-112-16,2-14-32 0,8 8 0 0,3-8-2608 15,3-9-528-15,10-8-96 0,1-3-32 0</inkml:trace>
  <inkml:trace contextRef="#ctx0" brushRef="#br0" timeOffset="9417.42">10430 8321 16575 0,'0'0'1472'0,"0"0"-1168"16,0 0-304-16,0 0 0 0,0 0 2688 0,0 0 464 16,0 0 112-16,0 0 0 0,0 0-1536 0,0 0-304 15,6-4-64-15,2-3-16 0,0-1-512 0,4 0-96 16,2-1-32-16,1 3 0 0,0-3-96 0,1 5-32 16,-2-3 0-16,1 2 0 0,-2 1-144 0,1 3-48 15,0 1 0-15,-6 2 0 0,1 5-384 0,-4 1 0 16,1 5 128-16,-3 0-128 0,-1 5 0 0,-5 1 0 15,-3 4 144-15,-3-1-144 0,-3 1 192 0,-2 4-16 0,-2-2-16 16,-2 3 0-16,0-5 16 0,0 0 0 0,2-1 0 0,1-2 0 16,-1-6 112-16,8-1 32 0,1 0 0 0,5-6 0 15,2 5-16-15,9-7 0 0,5-2 0 0,3-1 0 16,6-4 80-16,5-3 32 0,5-1 0 0,5-4 0 16,4 1-224-16,3-2-64 0,2 0 0 0,4 1 0 15,2-4-128-15,0 0 0 0,0 2 0 0,-3-1 128 16,-1-183-608-16,-5 369-128 15,-2-182-32-15,-5 5-12288 0,-4 4-2480 0</inkml:trace>
  <inkml:trace contextRef="#ctx0" brushRef="#br0" timeOffset="10716.65">5486 8299 12207 0,'0'0'528'0,"0"0"128"16,0 0-528-16,0 0-128 0,0 0 0 0,0 0 0 0,5-8 1600 0,-2 1 304 15,-3 7 48-15,0 0 16 0,0 0-320 0,2-5-64 16,-2-1-16-16,0 6 0 0,0 0-208 0,0 0-32 16,0 0-16-16,0-5 0 0,0 5-336 0,0 0-64 15,0 0-16-15,0 0 0 0,0 0-368 0,0 0-80 16,0 0 0-16,0 0-16 0,-1 9-176 0,-1 1-48 16,0 2 0-16,1 4 0 0,-3 2 0 0,2 1 0 15,-3 1 0-15,2 0 0 0,-2 3 80 0,0 1 16 16,0 0 0-16,-2-2 0 0,1 0 32 0,1-3 16 15,0-1 0-15,0-2 0 0,-3-1-80 0,4 1-16 16,1-1 0-16,-1-2 0 0,0-6-64 0,3 1-32 16,1-8 0-16,0 0 0 0,0 0 16 0,0 0 0 0,0 0 0 0,0 0 0 15,0 0 128-15,5-5 16 0,0-2 16 0,0-3 0 16,0 1-144-16,0-3-16 16,-1-1-16-16,0 1 0 0,1 0-160 0,0-1 0 0,0 0 0 0,-1-1 128 15,2-1-128-15,0 1 0 16,0 1 0-16,0 2 0 0,-2-4 0 0,0 1 0 0,-2 1 128 15,2 3-128-15,0-2 0 0,-3 5 0 16,2-2 0-16,-2 2 0 0,0 4 0 0,-1 3 0 16,0 0 0-16,0 0 0 0,0 0 0 0,0 0 0 0,0 0 0 15,0 7 0-15,0 3-160 0,0-1 160 16,-1 4 0-16,-2 2-144 0,-1 3 144 0,-1 1 0 0,2 2 0 0,-4 1-128 16,0 1 128-16,1 0 0 0,0-3 0 0,0 2 0 15,-1 0 0-15,2-3 0 0,-1-1 128 0,3-3-128 16,0-2 128-16,0-1-128 0,2-5 128 0,1-7-128 15,0 0 128-15,0 0-128 0,0 0 128 0,0 0-128 0,0 0 256 0,6-3-32 16,2-7 0-16,-1 0 0 0,0-4-64 0,2 0-16 16,-2-2 0-16,1 0 0 0,0-2-144 0,-1 3 0 15,0-3 0-15,-1 2 128 0,0-2-128 0,-1 1 0 16,-1 2 0-16,0 1 0 0,1 5 0 0,-1 0 0 16,-2 4 0-16,-2 5 0 0,0 0 0 0,0 0 0 15,0 0 0-15,0 0 0 0,0 0 0 0,0 0-192 16,-1 13 64-16,0 0 128 0,0 1-192 0,-1 1 192 15,0 1-160-15,-2 1 160 0,3 2 0 0,-2 0 0 16,1 0-128-16,-1 0 128 0,-1-2-160 0,2-1 16 16,-1-2 0-16,-1 4 0 15,2-5-2032-15,1-3-416 0</inkml:trace>
  <inkml:trace contextRef="#ctx0" brushRef="#br0" timeOffset="11759.64">12540 7768 10127 0,'0'0'448'0,"9"0"96"0,2-1-544 0,-3 1 0 16,-1-1 0-16,1 1 0 0,-8 0 2448 0,7 1 384 15,-7-1 80-15,0 0 16 0,0 0-1248 0,0 0-240 16,7 2-48-16,-7-2-16 0,0 0-336 0,0 0-64 16,0 12-16-16,-1-3 0 0,-6 2-304 0,1 2-64 15,-2-2-16-15,-2 5 0 0,-1 3-128 0,-3-2-48 0,-2 1 0 0,-1 1 0 16,-1 0-80-16,-4 0 0 0,2 3-16 0,0-2 0 16,-2 1-112-16,2-2 0 15,1 4-16-15,1-3 0 0,2-3-176 0,4-2 160 0,2 0-160 0,2-2 160 16,3-4-160-16,2 1 0 0,3-4 0 0,0-6 0 15,5 9 0-15,3-4 192 0,2-2-192 0,3-1 192 16,3 0-192-16,4-1 192 0,1-1-192 0,2 1 192 16,2-1-192-16,2 0 0 0,0 0 0 0,-1 0 128 15,1 0-128-15,-1 4 0 0,-4-4 0 0,1 1 128 0,-6-1-128 0,1 1 0 16,-3-1 0-16,5 2-176 16,-7 0-1200-16,-3 0-240 0,-10-2-48 0,0 0-7792 15,0 0-1552-15</inkml:trace>
  <inkml:trace contextRef="#ctx0" brushRef="#br0" timeOffset="12050.9">12327 8111 17503 0,'0'0'768'0,"0"0"176"0,0 0-752 0,0 0-192 16,0 0 0-16,0 0 0 0,0 0 1088 0,9 0 192 15,0 0 48-15,3-1 0 0,0-1 0 0,4 0 0 16,1 0 0-16,5-1 0 0,3-1-176 0,5 3-48 16,1 1 0-16,4-1 0 0,3-2-336 0,1 1-80 15,4-1-16-15,-1 2 0 0,2-2-224 0,1 2-64 0,2 1 0 16,2 0 0-16,-1 0 48 0,2 1 0 16,-2 2 0-16,-1-1 0 0,-5 1-144 0,-1 1-32 0,-2 2 0 0,-2-1 0 15,-4-1-128-15,-1 4-128 0,-3-2 144 0,-2-1-144 16,-2 2 128-16,-1-4-128 0,-1 0 0 0,9 2 144 15,-7 3-1488 1,-2-3-288-16,-3-2-64 0</inkml:trace>
  <inkml:trace contextRef="#ctx0" brushRef="#br0" timeOffset="13123.96">15186 8163 19231 0,'0'0'848'0,"0"0"176"0,-1-6-816 0,0-3-208 0,-1 3 0 0,0 1 0 16,-1-3 1472-16,1 3 240 0,-2 0 48 0,0-1 16 15,0 2-560-15,-2-1-128 0,-4-3 0 0,0 3-16 16,-1 2-464-16,1 0-96 0,-4 0 0 0,0-1-16 16,-1 3-128-16,0 2-32 0,-2 6 0 0,-1-1 0 15,1 5-336-15,-1 1 144 0,0 2-144 0,0 2 0 16,-1 2 144-16,0 4-144 0,0 3 0 0,1 2 144 0,2 3-144 0,2 1 0 16,2-1 0-16,5 3 0 0,2-1 0 15,5-5 0-15,1 0 0 0,3-4 0 0,2-6 0 0,4-4 0 16,3-2 0-16,2-4 0 0,3-5 0 0,4-4 208 15,2-5-16-15,4-5-16 0,1-6 288 0,5-5 64 16,2-6 16-16,-1-2 0 0,2 0-240 0,0-2-48 16,-3-6-16-16,0 0 0 0,-1-3-112 0,-3-4-128 15,-1 1 176-15,1-6-176 0,-2-3 240 0,-3 1-64 16,-1-2-16-16,-2-1 0 0,-2 2-160 0,-2 2 160 16,-2-1-160-16,0 9 160 0,-4 8-160 0,0 8 0 15,-2 3 0-15,0-2 0 0,-4 7-160 0,-6 7 160 16,0 13 0-16,0 0-144 0,-10 10 144 0,-1 8-160 15,-2 5 160-15,-1 10-160 0,0 4 160 0,-1 2-160 16,-2 3 160-16,1 7-160 0,-1 4 160 0,0 4 0 16,-3 6-144-16,3-4 144 0,1 4 0 0,1-5 0 15,2-6-144-15,6-6 144 0,-2-3-320 0,5-6 0 16,4-4 0-16,4-4 0 16,1 0-2080-16,5-9-416 0,2-6-96 0</inkml:trace>
  <inkml:trace contextRef="#ctx0" brushRef="#br0" timeOffset="13455.22">15608 8228 16575 0,'0'0'736'0,"0"0"160"0,0 0-720 15,5 8-176-15,3 1 0 0,6-5 0 16,1-4 3008-16,5 0 576 0,3-4 128 0,4-5 0 0,1 0-2336 0,0-4-480 15,1 1-80-15,0-5-32 0,1-3-208 0,0-1-32 16,-1 2-16-16,-2 0 0 0,-4-1-48 0,1 0-16 16,-4-3 0-16,-2 5 0 0,-1 0-96 0,-3 4-32 15,-3 0 0-15,-2 0 0 0,-3 3-80 0,-3 2 0 16,-3 9-16-16,0 0 0 0,-10-1-96 0,-3 7-16 16,-2 5 0-16,-3 3 0 0,-2 2-128 0,-3 5 0 15,-3 2 0-15,1 6 0 0,1 1 0 0,2 1 0 16,3 4 0-16,3-2 0 0,3-2-128 0,4-3 128 15,5-1 0-15,4-4 0 0,4 1-128 0,5 0 128 16,1-2-160-16,0-12 160 16,4 0-576-16,4-3-32 0,1-1 0 0,14-2-10400 15,0-3-2096-15</inkml:trace>
  <inkml:trace contextRef="#ctx0" brushRef="#br0" timeOffset="13839">16631 7942 21183 0,'0'0'1888'0,"0"0"-1504"0,-2 7-384 0,-2 5 0 16,-1 5 1536-16,-3 3 224 0,-2 4 48 0,0 7 16 15,-1-1-1008-15,-2 1-208 0,-2 3-32 0,-2 3-16 16,-1 5 400-16,0 0 96 0,-1 4 16 0,0-1 0 0,0 5-304 16,1 0-48-16,3-6-16 0,1-1 0 15,2-10-448-15,3-3-80 0,0-6-32 0,5-3 0 0,1-7-144 0,3-3 0 16,0-11 0-16,0 0 128 0,9-7 384 0,3-7 80 15,2-6 16-15,3-7 0 0,3-1-144 0,0-5-16 16,0-2-16-16,2-5 0 0,-3-8 16 0,1-3 16 16,2 0 0-16,2-1 0 0,1 0-80 0,3 5 0 15,2 0-16-15,-1 7 0 0,0 5-368 0,-1 2 0 16,-3 9 0-16,-2 3 128 0,-2 5-128 0,-6 3 0 16,0 7 0-16,-3 4 0 0,-3 5 0 0,-1 5 0 15,-2 7-176-15,-4 4 176 0,-3 4-192 0,-4 2 48 16,-5 2 16-16,-2 3 0 0,-6 2-80 0,-3 3-16 15,-3-4 0-15,-2 0 0 16,-1-3-176-16,1-4-48 0,-1-2 0 0,2-1 0 16,-2 0 0-16,4-7 0 0,0-3 0 0,0-3-11264 15,2-5-2240-15</inkml:trace>
  <inkml:trace contextRef="#ctx0" brushRef="#br0" timeOffset="14451.41">18547 7747 21935 0,'-6'-7'960'0,"3"5"224"0,-1-1-944 0,-1 2-240 15,0 1 0-15,1 2 0 0,4-2 1104 0,-6 8 176 16,0-3 48-16,0 7 0 0,1-1-336 0,2 7-64 0,-1 3-16 0,1 6 0 15,1 4-464-15,2 0-112 0,2 5-16 0,1 5 0 16,-1 2-144-16,0 5-48 0,0-3 0 0,-1 0 0 16,-1-3 16-16,2-2 0 0,-1-5 0 0,0-4 0 15,-1-3 144-15,3-5 32 0,-1-3 0 0,2-3 0 16,0-6 352-16,-4-11 80 0,0 0 16 0,11 3 0 16,1-7 96-16,1-6 32 0,-1-6 0 0,2-3 0 15,-1-2-352-15,1-6-64 0,-1-1-16 0,-1-4 0 0,0-2-272 16,0-2-64-16,1-1-128 0,0 3 192 0,1 1-192 15,1 3 0-15,2 0 0 0,0 7 0 16,1 3-352-16,1 5-160 0,0 1-48 0,3 2-11376 16,-3 5-2272-16</inkml:trace>
  <inkml:trace contextRef="#ctx0" brushRef="#br0" timeOffset="14819.09">19425 7997 6447 0,'3'-18'576'0,"-1"7"-576"16,1-1 0-16,-1 1 0 0,0 1 6112 0,-4 2 1120 15,2 8 208-15,-7-9 48 0,-3 4-5552 0,-6 3-1104 16,-3 3-240-16,-12 4-32 0,-2 4-416 0,0 0-144 16,-2 6 0-16,2 5 144 0,0 7-144 0,3 0 0 15,2 6 0-15,2-2 0 0,6-1 0 0,3-4 0 16,5 2 0-16,4-5 0 0,4-4-176 0,5-2 176 15,5-3-128-15,2-7 128 0,3-1 0 0,6-6 0 16,4-4 0-16,2-3 0 0,2-5 0 0,3-1 192 16,3-2 0-16,-11 1-16 0,3-4 208 0,2 0 32 0,1 3 16 15,-1-3 0-15,-3 0 80 0,0 0 32 0,-1 2 0 0,-3 1 0 16,-4-1-224-16,-3 8-32 0,-2-1-16 0,-1 4 0 16,-8 5-272-16,0 0 0 0,0 0 0 0,1 12 0 15,-2 4 0-15,-2 3 0 0,0 2 0 0,0 1-144 16,-2 5 16-16,-1-3 0 0,1 2 0 0,2 1 0 15,1-4-1056-15,0-1-208 0,4-3-32 0,1-3-16 16,3-2-1168-16,3-1-224 0,3-9-48 0</inkml:trace>
  <inkml:trace contextRef="#ctx0" brushRef="#br0" timeOffset="15119.34">19938 7917 14735 0,'-11'11'1312'0,"8"-3"-1056"16,1 2-256-16,-1 5 0 0,-1 2 2944 0,-1 2 544 15,-2 0 96-15,0 3 32 0,-1 1-1568 0,-1 1-320 16,-1-3-64-16,1 2-16 0,1-1-480 0,2-1-80 16,0-3-32-16,2-5 0 0,1 0-608 0,2-2-128 15,1-11-32-15,0 0 0 0,0 0-32 0,8 1-16 16,2-3 0-16,1-5 0 0,2 1 32 0,1-7 16 15,3-2 0-15,-1-1 0 0,1 0-144 0,0 0-16 16,1-2-128-16,0 0 192 0,0-1-192 0,-2-1 176 0,1 1-176 16,-1 2 160-16,1 4-160 0,-2 1 0 0,-1 5 0 0,0-1 0 15,1 1-336-15,-1 0-48 0,0 0-16 0,-1 5 0 32,2 0-2800-32,-1 1-576 0</inkml:trace>
  <inkml:trace contextRef="#ctx0" brushRef="#br0" timeOffset="15467.9">20929 7881 11055 0,'-5'-7'976'0,"0"-2"-784"15,0-1-192-15,1-3 0 0,0 3 3040 0,2-2 560 16,0 1 112-16,2 4 32 0,0 7-1856 0,0 0-368 16,0 0-80-16,0 0-16 0,0 0-416 0,0 0-96 15,0 14-16-15,-1 2 0 0,-1 3-272 0,-2 2-64 16,0 1-16-16,-2 6 0 0,-2 1-272 0,0 2-48 15,1-1-16-15,-2-2 0 0,0 3-32 0,3-6-16 0,-3 1 0 0,1-4 0 16,0 0-160-16,3-3-256 16,1-5 64-16,3-1 16 15,1-13-2448-15,0 0-480 0,24 5-96 0,-2-8-9360 0</inkml:trace>
  <inkml:trace contextRef="#ctx0" brushRef="#br0" timeOffset="16853.87">21542 7865 5519 0,'0'0'496'0,"0"0"-496"15,-5-4 0-15,-4 0 0 0,-1 3 4528 0,-3 0 800 16,-4-1 176-16,-2 5 16 0,-4 2-3840 0,-1 5-768 16,-2-2-144-16,7 1-48 0,-4-2-272 0,2 3-48 15,0 1-16-15,-1 1 0 0,0 2-96 0,3 2-32 16,3-2 0-16,2 0 0 0,2-2 112 0,5 1 16 15,2-5 0-15,5-1 0 0,0-7 112 0,4 8 16 16,4-7 16-16,4-1 0 0,1-2-176 0,2-6-32 16,1 2-16-16,2-1 0 0,0-2-64 0,-2 2-16 15,1-3 0-15,-2 1 0 0,-1-2-32 0,-1 5-16 16,-2-2 0-16,0 3 0 0,-4 3-176 0,-7 2 192 16,0 0-192-16,7 2 192 0,-7-2-192 0,5 11 0 15,-2-1 0-15,0 2 0 0,-2 1 0 0,2 0 0 16,-1 0 0-16,2-1 0 0,0-3 0 0,2 3 0 15,2-6 0-15,2 0 0 0,2-2 0 0,0-3 0 0,4-1 0 16,0-1 0-16,7-6 128 0,0-1 0 16,0-6 0-16,1 1 0 0,0-2 64 0,4-2 16 0,-3 0 0 15,3-4 0-15,-1 0 64 0,0-1 16 0,-2 0 0 16,1 0 0-16,-1-4 32 0,0 2 16 0,0-5 0 0,-1-3 0 16,1-5-192-16,-1-1-144 0,-1-1 192 0,-1-3-192 15,-1-7 160-15,0 0-160 0,-5-3 128 0,2 3-128 16,0 1 0-16,-4 4 0 0,-1 7 0 0,-5 5 0 15,3 0 0-15,-5 7 0 0,-1 7 0 0,-1 5 0 0,-3 2-176 16,-2 6 176-16,1 5-128 0,-8 1 128 16,1 3-256-16,-5 7 16 0,-4 1 16 0,-2 5 0 0,0 6 80 0,-4 3 16 15,-3 6 0-15,-3 4 0 0,0 6 128 0,-1 8-208 16,-2 6 80-16,1 2 128 0,1 3-368 0,1-2 48 16,6 3 16-16,2-5 0 0,2-3 160 0,4-6 144 15,4-2-208-15,3-1 80 0,5-5 128 0,3-3 0 16,3 0 0-16,4-7 0 0,2-4 0 0,0-4 0 15,3-1 0-15,2-5 0 0,1 0 128 0,2-5-128 16,0-5 160-16,1 1-160 0,1-5 272 0,2-3-32 16,1-3-16-16,0-1 0 0,-3-1 0 0,-1-3 0 15,-2 0 0-15,-2-3 0 0,-2 4-32 0,-2-4 0 16,-1 2 0-16,-2 0 0 0,-2-3-64 0,-2 3 0 16,0-3-128-16,-4-1 192 0,-1 3-192 0,-2 2 128 15,-1-1-128-15,0 1 0 0,1 0 0 0,-1 1 0 16,0 4 0-16,4 4 0 0,0 0 0 0,0 0 0 15,0 0 0-15,0 0-160 0,0 0 160 0,0 0 0 16,0 0-144-16,0 0 144 0,0 0 0 0,8-5 0 16,1 2-144-16,1-1 144 0,0 1 0 0,4-4 0 0,0-1 0 15,1 2 0-15,2-2 0 0,0 2 0 0,2 1 0 0,2-4 0 16,-1 0 0-16,3-3 0 0,0 1 0 0,1 1 0 16,3-3 128-16,-1 0-128 0,4-1 176 0,0 0-176 15,3-1 256-15,2-3-48 0,-1-2-16 0,0-4 0 16,1-2-48-16,-1-3-16 0,-1-1 0 0,-1-5 0 15,2-3-128-15,-2-2 160 0,-2-1-160 0,1-1 160 16,-5-6-160-16,1 6 0 0,-4 0 144 0,0 2-144 16,-3 5 0-16,-1 3 0 0,-2 3 0 0,-3 2 0 0,-4 5 0 0,-2 5 0 15,-3 0 0-15,-4 2 0 0,-2 5 0 0,-3-1 0 16,-2 8 0-16,-3 0 0 0,-2 2-128 0,-3 3 128 16,-2 3-128-16,-3 7 128 0,-3 2-128 0,-1 5 128 15,-2 4-128-15,0 2 128 0,-5 7-128 0,2 6 128 16,2 4-128-16,0 3 128 0,2 5 0 0,2 0-128 15,3-2 128-15,4 2 0 0,4-1 0 0,3-4 0 16,3-1 0-16,2-3-128 0,6 0 128 0,2-1 0 16,3-4 0-16,2-3 0 0,0-4 0 0,4 1 0 15,1-9 0-15,2 1 0 0,-1-4 0 0,3-4 128 16,3 0-128-16,0-7 0 0,-2 1 176 0,2-3-48 16,-1-5 0-16,2-4 0 0,0-2 16 0,0-1 0 15,-2 1 0-15,2-4 0 0,1 2-144 0,-1-3 128 16,-1-2-128-16,-2 3 128 0,-2-3-128 0,-1 2 0 15,-3-1 0-15,-2-3 128 0,0 0-128 0,-2 1 0 16,-2 2 0-16,-3 0 0 0,-2-1 0 0,1 5 0 16,-2-2 0-16,-2 4 0 0,-4-3 0 0,0 4-192 0,-1 2 64 15,-2 2 128-15,1 0-320 0,-3 2 64 0,-2 0 16 16,-1 2 0-16,0-1 32 0,-4 1 0 0,0 2 0 0,1 0 0 16,-2-1 208-16,3 1 0 0,1 1-160 0,1-2 160 15,3 1 0-15,0 2 0 0,4-2 0 0,0 0 0 16,5-5 0-16,0 0 0 0,0 0 0 0,0 7 0 15,0-7-144-15,0 0 144 0,5 5 0 0,2 1 0 16,1-3 0-16,0 2 0 0,3-1 0 0,1-1 0 16,-1 1 0-16,2 2 0 0,-1-1 0 0,2-2 0 0,-2 0 0 0,1 2 0 15,1-2 0-15,1 1 0 0,-3 2 0 0,2 2 0 16,0-3 0-16,-1 1 0 0,-1 1 0 0,-2-2 0 16,0 4 0-16,-1 0 0 0,0 3 0 0,-3-2 128 15,-1 2-128-15,-1 2 0 0,-1 2 192 0,-3-2-64 16,0 4-128-16,-3-1 192 0,-1-2 0 0,-1 1-16 15,-1 1 0-15,-1-1 0 0,-2-2-48 0,1-1-128 16,-4 0 192-16,1-2-64 0,-1-3-128 0,3 1 128 16,-2-4-128-16,1 0 128 0,0-1-128 0,1-2-144 15,0-5 144-15,0-1-208 16,-1-3-1776-16,-2-5-368 0,0-2-64 0</inkml:trace>
  <inkml:trace contextRef="#ctx0" brushRef="#br0" timeOffset="17047.05">21406 7345 41471 0,'-21'4'3680'0,"15"-3"-2944"0,6-1-592 0,0 0-144 16,0 0 480-16,0 0 64 0,0 0 16 0,0 0 0 15,0 0-560-15,0 0 0 0,0 0 0 0,0 0 0 31,5-6-2832-31,3-3-576 0,1-12-112 0,7 0-32 0</inkml:trace>
  <inkml:trace contextRef="#ctx0" brushRef="#br1" timeOffset="-80119.85">24956 2399 13935 0,'0'0'608'0,"0"0"144"0,0 0-608 0,-5 4-144 0,0 1 0 0,0-1 0 16,5-4 832-16,-7 5 128 15,7-5 16-15,-6 3 16 0,6-3 416 0,0 0 96 16,0 0 16-16,0 0 0 0,-4-6-208 0,3-1-32 0,1-1-16 0,4-5 0 15,2 1-352-15,2-4-64 16,2-3-16-16,1-1 0 0,2-2-272 0,2 0-64 16,-1-8-16-16,3 1 0 0,-2 1-208 0,2 0-32 15,-1 3-16-15,-1-3 0 0,1 2-224 0,-2 5 176 16,-3-2-176-16,-1 4 160 0,-1 2-160 0,0 6 0 16,-3 1 0-16,1 5 0 0,-1 2 0 0,-6 3 0 0,6 6 0 0,1 7 0 15,-1 5 0-15,-1 1 0 0,-1 1 0 0,0 5 128 16,0 1-128-16,-1 1 0 0,1 3 144 0,3 2-144 15,-4 1 0-15,3 0 0 0,-1-2 0 0,0 1 128 0,1 1-128 16,0-3 0-16,1-1 0 0,-1 1 0 0,2-8 0 16,-1 1 0-16,1 0 0 0,-2-5 0 15,1-1 0-15,-1-3 144 0,0-2-144 0,0 0 0 0,-1-5-160 0,-2 2-144 16,-3-9-16-16,0 0-16 16,0 0-1792-16,0 0-368 0,0 0-64 0,0 0 0 0</inkml:trace>
  <inkml:trace contextRef="#ctx0" brushRef="#br1" timeOffset="-79188.85">25078 2356 21183 0,'0'0'1888'0,"0"-9"-1504"16,0-2-384-16,0 11 0 0,0 0 464 0,0 0 32 0,0 0 0 0,0 0 0 15,4-7 528-15,-4 7 96 16,0 0 32-16,0 0 0 0,11 3-304 0,-1 1-48 0,-1 3-16 0,2 3 0 15,-1 4-256-15,1 4-48 16,2 3-16-16,0 3 0 0,-1 4-144 0,2 6-16 0,0 2-16 0,0 0 0 16,0 3 16-16,3 1 0 0,0 5 0 0,5-3 0 15,0 2-112-15,4 2 0 0,2 3-16 16,2 4 0-16,0-4-176 0,2-2 192 0,2-1-192 16,2-2 192-16,-1 1-192 0,1-4 128 0,0-2-128 15,-3 3 128-15,-3-5-128 0,1-2 0 0,-2 0 0 16,0-1 128-16,-1-2 16 0,1 0 0 0,-1-1 0 0,2-4 0 15,0 1 64-15,1-3 16 0,2 2 0 0,2-1 0 16,2 3-32-16,0-3-16 0,1 4 0 0,1-1 0 16,1-5-176-16,-1 3 192 0,1-2-192 0,3 4 192 15,1-1-192-15,2 4 0 0,0 0 144 0,2-2-144 0,3 2 0 0,1 0 0 16,0 2 0-16,-1-1 128 0,-3-5-128 0,1 2 0 16,-1 0 128-16,3-1-128 0,-5 1 0 0,2 0 0 15,1-2 0-15,1 3 0 0,-2 2 0 0,1-5 0 16,0-2 0-16,-4 0 128 0,-3 2-128 0,1-3 0 15,0 3 0-15,0-4 0 0,-2 3 0 0,0-3 128 16,-2 1-128-16,1 2 0 0,0-1 0 0,-3 1 144 16,-1 0-144-16,-2 1 0 0,-1-2 0 0,-2 0 0 15,-4-3 0-15,-1 3 0 0,-2-2 0 0,1-1 0 16,2 2 0-16,-1-2 0 0,-2-1 0 0,0 0 0 0,0 1 0 0,1-2 0 16,-4-4 128-16,-1 0-128 0,0 1 144 0,0-2-144 15,-4-3 192-15,1 0-64 0,-1-1-128 0,-1-3 192 16,-1 3 0-16,0-5-16 0,-1 2 0 0,0-4 0 15,-3 0 16-15,-10-5 0 0,11 5 0 0,-2-2 0 16,-9-3-32-16,10 0 0 0,-10 0 0 0,12-3 0 16,-3-2 48-16,0 0 16 0,-3 0 0 0,2-4 0 15,-1 2 0-15,3-3 0 0,-1-1 0 0,0-3 0 16,0 2-96-16,1 0-128 0,0-2 176 0,2-1-176 16,1 0 144-16,1-3-144 0,0-4 0 0,3-1 144 15,4 1-16-15,0-4-128 0,3-3 192 0,1 1-64 16,1-3-128-16,5 0 0 0,3-4 0 0,3-1 128 15,1-4-128-15,2-1 0 0,2-6 144 0,1 0-144 16,0-2 0-16,3-2 0 0,1 3 0 0,2 1 128 16,5-2-128-16,-1 1 0 0,0-3 0 0,0 5 0 0,-1 2 0 0,1-1 0 15,-1-3 0-15,-1 0 0 0,-1-3 0 16,2 1 0-16,0 0 0 0,3-1 128 0,0-3-128 0,3 0 0 16,-2-1 0-16,-17 17 0 0,7-7 0 0,2 1 0 15,3-4 0-15,1 3-128 0,4 2 128 0,-3 2 0 16,1 3 0-16,-1-1-128 0,-2-3 128 0,0 2 0 15,-2 1 0-15,0 1 0 0,-1-5 0 0,-1-1 0 16,-1-1 0-16,0 0-128 0,1-2 128 0,-3 1-128 16,-3-1 128-16,-2 4-128 0,1-1 128 0,-4 3-128 15,0 0 128-15,-2 1-128 0,-3 1 128 0,-2 3-208 16,-1 1 80-16,-3 4 128 0,-2 3-224 0,-2 5 80 16,-4-1 16-16,-3 4 0 0,0 4-64 0,-2 3-16 15,-2 1 0-15,-4-2 0 0,-2 6-160 0,-1-1-16 16,-3 3-16-16,-3-1 0 15,-1 2-1072-15,-2 3-224 0,-2 0-32 0,1 2-16 16,-5 2-784-16,0 0-160 0,-2 3-16 0</inkml:trace>
  <inkml:trace contextRef="#ctx0" brushRef="#br1" timeOffset="-78883.63">30567 2590 15663 0,'4'-8'1392'0,"1"-2"-1120"0,4-1-272 0,5-6 0 16,-1 1 1888-16,7-2 320 0,2 0 64 0,5 0 16 0,2-2-1136 0,4 1-240 15,3 1-32-15,3 0-16 16,2 0 16-16,2 1 0 0,-2 0 0 0,1 2 0 0,-1 1-144 0,1 4-32 16,-2-2 0-16,0 7 0 0,-4 0-96 0,1 5-32 15,-1 6 0-15,-3 3 0 0,-1 7-192 16,-3 4-32-16,-2 9-16 0,-4 7 0 0,-7 8-48 0,-4 4-16 15,-6 5 0-15,-2 0 0 0,-4 0-96 0,-5 1-32 16,-4 2 0-16,-1 0 0 0,-1 0-144 0,0-4 0 16,-2-4 0-16,1-2 0 0,-1-3 128 0,0-4-128 15,0 1 128-15,1-3-128 16,-4-2-688-16,1 2-208 0,0-1-64 0,-2-2-14864 0</inkml:trace>
  <inkml:trace contextRef="#ctx0" brushRef="#br1" timeOffset="-78106.38">26437 6465 19343 0,'-10'-2'1728'0,"1"-2"-1392"15,0-4-336-15,9 8 0 0,-10-7 320 0,3-2 0 16,7 9 0-16,-5-9 0 0,5 9 704 0,2-13 144 0,1 2 32 0,6-1 0 16,5 1-128-16,1 2-32 0,6-4 0 0,0 4 0 15,7-3-432-15,3-1-96 16,2 3 0-16,1 0-16 0,2 5-16 0,-1 3 0 0,-3 5 0 0,-1 1 0 15,-3 6-224-15,-2-1-32 0,0 5-16 0,-3 5 0 16,-5 6 112-16,-3 6 32 0,-5 3 0 0,-5 7 0 16,-6 6-32-16,-7 6-16 0,-3 0 0 0,-7 2 0 15,-6 4-16-15,-4-2 0 0,-5 1 0 0,-5-6 0 16,-7-3 16-16,1-1 0 0,0 0 0 0,4-7 0 16,3-4 0-16,4-3 0 0,2-2 0 0,5-5 0 0,3 1-48 15,10-13 0-15,3-2 0 0,0 3 0 0,7-3-48 16,3-13-16-16,5 11 0 0,4-6 0 0,4-5 128 0,7-2 0 15,7-5 16-15,7 2 0 0,6 0-32 0,4-4-16 16,6 0 0-16,2-3 0 0,0-1-128 0,3-1-32 16,2-3 0-16,-1 2 0 0,-2-1-128 0,-2 2 128 15,-3 0-128-15,-6 2 128 0,-7 0-128 0,-2 0 0 16,-6 3 0-16,-4-2 0 16,-4 3-800-16,1-3-240 0,-7 2-48 0,1-1-11008 15,0 3-2176-15</inkml:trace>
  <inkml:trace contextRef="#ctx0" brushRef="#br1" timeOffset="-77667.38">28108 6338 23039 0,'0'0'2048'0,"0"0"-1648"0,0 0-400 0,0 0 0 16,-5 14 384-16,-1 3-16 0,-2 3 0 0,-1 0 0 15,-2 2 224-15,-3 6 48 0,-3 4 16 0,0 3 0 16,-1 3 128-16,-2 2 32 0,-2-2 0 0,0 3 0 16,1 1-128-16,-1-4-32 0,0 0 0 0,3-6 0 15,2-6-144-15,0 1-48 0,2-4 0 0,5-4 0 16,1-5 48-16,2-6 16 0,7-8 0 0,0 0 0 0,0 0-48 15,0 0-16-15,0 0 0 0,7-7 0 0,3-4 176 0,4-3 16 16,2-5 16-16,2-4 0 0,3-1-352 0,1-4-80 16,3 1-16-16,1-3 0 0,4-1-224 0,3 3 0 15,0-4 0-15,2 3 0 0,2 4 0 0,-1 2 128 16,-2 0-128-16,-2 9 0 0,-6 2 0 0,0 12 0 16,-6 3 0-16,-3 7 0 0,-3 3 0 0,-4 6 0 15,-1 5-128-15,-5 2 128 0,-3 4 0 0,-2 2 0 16,-4 3 0-16,-3 1 0 0,-2 0 0 0,-3-6 0 15,2-2 0-15,0 0 0 0,3-1-176 0,0-3 176 16,2-5-160-16,3-4 160 16,2-2-1376-16,1-13-176 0,4 13-48 0,-4-13-9296 15,0 0-1872-15</inkml:trace>
  <inkml:trace contextRef="#ctx0" brushRef="#br1" timeOffset="-77351.54">28602 6712 26207 0,'0'0'1152'0,"0"0"256"0,8 0-1136 0,3-3-272 0,0 0 0 0,2-3 0 15,1 1 400-15,4-1 32 0,1-5 0 16,2-1 0-16,2 1 352 0,0-5 80 0,-1 1 16 0,-2 0 0 16,-4 0-272-16,0 2-48 0,-4-2-16 0,-1-1 0 15,-2 3-32-15,-4 2 0 0,-3 0 0 0,-3 5 0 0,-3-2-32 0,-2 4-16 16,-4 4 0-16,-4 4 0 0,-6 4-288 0,-4 0-176 15,-5 9 192-15,-1 3-192 0,0 6 128 0,2-2-128 16,3 0 0-16,2 1 0 0,5-2 0 0,2-2 0 16,6 0 0-16,5 2 0 0,5-4 0 0,5-2 0 15,3-6 0-15,6 1 0 0,6-5 0 0,2 1 0 16,8-4 0-16,0-4 0 16,3-4-384-16,2-1-128 0,-1-3-16 0,0-3-16 15,0-1-2688-15,-3-2-544 0,29-19-96 0,-13 10-32 0</inkml:trace>
  <inkml:trace contextRef="#ctx0" brushRef="#br1" timeOffset="-77026.46">29472 6413 20671 0,'-2'-10'912'0,"2"10"192"0,0 0-880 0,-7-6-224 16,0 1 0-16,-2 3 0 0,-1 2 864 0,-3 3 128 16,-1 3 32-16,-4 1 0 0,-3-4-144 0,-5 5-32 15,-2 3 0-15,0 3 0 0,0-1-96 0,2 2-32 16,-1 7 0-16,5-2 0 0,2-1-336 0,5 0-80 0,3-2-16 0,3-2 0 15,6-3-144-15,1-2-16 0,4-1-128 0,4-3 192 16,4-3 80-16,5-3 16 0,6-3 0 0,4-3 0 16,1-3 48-16,3-1 16 15,1-2 0-15,1-2 0 0,-3 0-176 0,-2 2-48 0,-1 0 0 0,-4 1 0 16,-4 3-128-16,-3 2 0 0,-3 2 0 0,-1 4 128 16,-10 0-128-16,3 9 0 0,-2 1 0 0,-2 7 0 15,-4 3 224-15,-3 7-32 0,-2-1-16 0,-3 5 0 0,-1-1 80 16,-1-2 32-16,-2 3 0 0,0 2 0 15,-4-1-80-15,0-3-16 0,-1 1 0 0,2-2 0 0,1-2-64 16,3-3-128-16,0-3 176 0,3-2-176 0,3-3 0 0,1-1 0 16,2-6 0-16,0-2 0 15,7-6-1536-15,0 0-384 0,-5-8-64 0</inkml:trace>
  <inkml:trace contextRef="#ctx0" brushRef="#br1" timeOffset="-76686.44">29973 6331 23039 0,'-11'-9'2048'0,"7"6"-1648"16,-1 1-400-16,-3-1 0 0,-2 2 400 0,0 3 0 16,-4 3 0-16,-1 3 0 0,-3 0 160 0,-4-1 16 15,-2 3 16-15,-1 3 0 0,-2-1 160 0,0 3 16 16,1 3 16-16,1-2 0 0,2 3-208 0,4 0-32 15,3-2-16-15,3-2 0 0,3-1-256 0,5-2-48 16,2 0-16-16,6-2 0 0,2-5 32 0,4-3 0 16,2-2 0-16,3-2 0 0,2 1 208 0,1-4 32 0,4-4 16 0,-1 3 0 15,-2-3-272-15,0 4-48 16,-1 0-16-16,0 0 0 0,-3 2-160 0,-3 6 0 0,0 3 0 0,-4 2 128 16,0-1-128-16,-2 2 0 0,-3 5 0 0,-2 1 0 15,0 2 0-15,0-2 0 0,0 3 0 0,0-1 0 16,1-1 0-16,2 1 0 0,1-5 0 0,2 0 128 15,2-6-128-15,2-1 0 0,1-4 0 0,7-4 0 16,4-4-1664-16,2-7-384 0,0-2-64 0</inkml:trace>
  <inkml:trace contextRef="#ctx0" brushRef="#br1" timeOffset="-76475.6">30510 5752 22111 0,'-7'3'1968'0,"0"4"-1584"16,-2 1-384-16,-3 5 0 0,0 2 1104 0,-5 3 144 16,-2 1 32-16,-1 2 0 0,-2 10-544 0,0 2-96 15,1 3-32-15,2 2 0 0,1 2-96 0,3 0 0 16,2-2-16-16,-1 3 0 0,2-1-304 0,2 4-64 16,0 0-128-16,0-1 192 0,0 0-192 0,0-2-288 15,1-4 64-15,0-3 16 16,0-3-2736-16,0-8-528 0</inkml:trace>
  <inkml:trace contextRef="#ctx0" brushRef="#br1" timeOffset="-76314.21">30044 6375 25791 0,'0'0'2304'0,"5"-5"-1856"0,4 1-448 0,0-2 0 16,4-1 560-16,0 2 16 0,4-2 0 0,4 2 0 16,2 0 80-16,2-3 32 0,2 2 0 15,3-5 0-15,5 4 0 0,-1-3 0 0,-1-1 0 0,-1 1 0 16,-2 3-432-16,3-3-96 0,-2 3-16 0,-2-2 0 0,-4 2-336 0,-2-2-80 15,-1 1-16-15,-4 3-9424 16,-6-1-1872-16</inkml:trace>
  <inkml:trace contextRef="#ctx0" brushRef="#br1" timeOffset="-76144.35">30724 6159 15663 0,'-2'8'1392'0,"2"1"-1120"15,-4 3-272-15,-1 2 0 0,-4 4 1344 0,1 5 192 16,-2 0 64-16,-1 6 0 0,-2-2 80 0,0 4 32 15,2 0 0-15,-2-2 0 0,2 2-608 0,1 0-112 16,-1-4-32-16,4 2 0 0,-1-2-576 0,3 1-128 16,0-3-32-16,2-2 0 0,2-5-224 0,1-4 0 15,3-1 0-15,1-2 0 16,-4-11-1408-16,10 3-384 0</inkml:trace>
  <inkml:trace contextRef="#ctx0" brushRef="#br1" timeOffset="-75808.54">30998 6200 25791 0,'0'0'2304'0,"0"0"-1856"0,-5 10-448 0,-2 0 0 16,0 3 448-16,-1 1-16 0,-2 3 0 0,0 1 0 16,-1 3 432-16,3 2 96 0,-1-3 0 0,1 4 16 15,2-2-336-15,2 0-64 0,1-1 0 0,3 0-16 16,0-7-224-16,3 2-32 0,2-4-16 0,1 1 0 15,2-5 32-15,1-1 0 0,2-2 0 0,2-3 0 16,0-2 112-16,2-4 16 0,1-5 16 0,1 1 0 16,0-2-192-16,-1 0-32 0,1-5-16 0,-2-2 0 0,1-1-96 15,-3 2-128-15,1-1 176 0,-3 3-176 0,0 3 144 0,-1-2-144 16,0 4 0-16,-1 2 144 0,-3 0-144 0,1 0 0 16,-7 7 0-16,0 0 0 0,0 0 0 0,0 0 0 15,0 0 0-15,0 0 0 0,0 0 0 0,0 0 0 16,0 0-176-16,7 4 176 15,0 1-736-15,-7-5-64 0,6 5-16 0,-6-5 0 16,8 5-2176-16,-1-1-432 0,1-1-96 0</inkml:trace>
  <inkml:trace contextRef="#ctx0" brushRef="#br1" timeOffset="-75257.44">31731 6298 22863 0,'0'0'1008'0,"0"0"208"0,8-2-960 0,1 1-256 16,1-3 0-16,1 2 0 0,3 0 1088 0,1 1 192 16,2 1 16-16,1-2 16 0,1-2-304 0,0-5-64 15,1 2-16-15,1 2 0 0,-1-2-288 0,-1 2-64 16,-2-2-16-16,-4-2 0 0,-1 3-192 0,-6-4-48 16,-1 1 0-16,-3-2 0 0,-5 0 16 0,-3 3 0 15,-4 1 0-15,-6 0 0 0,-4 3-112 0,-3 4-32 16,-4 2 0-16,2 5 0 0,-4 2-32 0,0 4-16 15,1 4 0-15,2 3 0 0,5 2 112 0,3 3 0 16,2 2 16-16,8 0 0 0,4 2-32 0,5 3-16 16,4-4 0-16,7 0 0 0,3-7 0 0,5 1 0 15,3 0 0-15,2-5 0 0,2-3-64 0,1-1-16 0,0-3 0 0,-1-5 0 32,-3-2-928-32,-2-4-192 0,-5-2-48 0</inkml:trace>
  <inkml:trace contextRef="#ctx0" brushRef="#br1" timeOffset="-75114.21">31177 5764 25791 0,'-12'-18'1152'0,"10"14"224"0,2 4-1104 0,0 0-272 0,0 0 0 0,8-1 0 16,0 2 2048-16,3 2 368 0,1-2 64 0,2 3 16 0,0 1-2192 0,-1 2-432 16,0-1-96-16,-1 2-15008 15</inkml:trace>
  <inkml:trace contextRef="#ctx0" brushRef="#br1" timeOffset="-74550.32">26751 8500 27647 0,'-18'-2'2448'0,"7"3"-1952"0,-2 3-496 0,0 6 0 15,2 0 0-15,-1 3-240 0,1 1 32 0,2-1 0 0,4-1 400 0,0 1 96 16,5-13 16-16,1 13 0 16,-1-13 304-16,10 11 64 0,4-2 16 0,5-5 0 0,3-5 224 0,6-2 48 15,4-5 16-15,6 1 0 0,5-5-336 0,3-3-64 16,2-5 0-16,4-2-16 0,3 2-272 0,-1-1-48 15,0 2-16-15,-5-1 0 0,-5-4-224 0,-5 1 0 16,-7 0 0-16,-5-2 0 0,-7 2 0 0,-4 1 144 16,-5 2-144-16,-6 2 128 0,-7 3 64 0,-3 2 16 15,-5 7 0-15,-6 3 0 0,-7 7 48 0,-5 5 16 16,-5 6 0-16,-7 6 0 0,-5 0-144 0,-4 7-128 16,-2 6 192-16,4 2-192 0,3 5 0 0,4 4 0 15,5 1 0-15,3 0 0 0,8-4 0 0,6-3 0 16,7-1 0-16,4-6 0 0,6-3 128 0,5-1-128 15,4-3 0-15,4-8 0 0,6 1 0 0,5-4 0 16,5-5 0-16,2-1 0 16,3-6-2096-16,2-4-416 0</inkml:trace>
  <inkml:trace contextRef="#ctx0" brushRef="#br1" timeOffset="-74372.59">27689 8906 38703 0,'-1'-8'3440'0,"1"8"-2752"0,0 0-560 0,0 0-128 16,0 0 128-16,5-5-128 0,0-5 192 0,4 2-64 15,2-3 80-15,2 1 16 0,0-6 0 0,-1 2 0 16,2 3-224-16,-1 1 144 0,-2-3-144 0,1 3 128 16,1-3-960-16,1 2-208 0,0 2-48 0</inkml:trace>
  <inkml:trace contextRef="#ctx0" brushRef="#br1" timeOffset="-73899.52">28827 7916 28559 0,'0'0'2544'0,"-7"6"-2032"15,0-1-512-15,-1 3 0 0,0 2 0 0,-2 5-336 0,-1 5 48 0,-1 11 16 16,1 5 448-16,1 4 80 0,1 3 32 0,2 4 0 16,2 3 96-16,2-2 32 0,0 2 0 0,2-1 0 15,1 4 32-15,2-5 0 0,1-2 0 0,3-2 0 16,0-6-192-16,5-5-48 0,-1-6 0 0,1-3 0 16,2-4 80-16,1-4 16 0,2-5 0 0,2-4 0 0,1-2 240 0,3-8 48 15,3-6 16-15,2-4 0 0,1-1-16 0,0-8 0 16,0-4 0-16,0-4 0 0,1-1-240 0,-3 1-48 15,-2-3-16-15,-3-2 0 0,2 0-160 0,-4-1-128 16,-3-1 192-16,0 4-192 0,-4 7 128 0,-1 0-128 16,-5 6 0-16,1 3 0 15,-2 3-1024-15,-3 4-272 0,-2 0-48 0,0 10-14784 16</inkml:trace>
  <inkml:trace contextRef="#ctx0" brushRef="#br1" timeOffset="-72407.3">30136 8202 18431 0,'-4'-9'816'0,"4"9"160"0,-1-8-784 0,-1 3-192 0,0 1 0 0,2 4 0 16,-5-5 1296-16,-3 0 224 0,-1 2 32 0,-1 2 16 15,-3 0-880-15,-2 2-176 0,-3 2-48 0,-2 3 0 16,-3 0 240-16,-2 6 32 0,-3-2 16 0,0 4 0 16,-4 3-176-16,0 0-16 0,0 2-16 0,3-1 0 15,1 3-240-15,3 0-48 0,3 3-16 0,3-5 0 16,4-2-64-16,3-3-16 0,4 0 0 0,3 0 0 0,1-3-160 0,4-3 160 16,0-8-160-16,5 6 160 0,4 2-16 0,0-6 0 15,5 0 0-15,0-2 0 0,0-2-16 16,1 2 0-16,1-1 0 0,-3-1 0 0,1-1-128 0,-1 1 0 15,-4 2 144-15,-1 3-144 0,0 1 0 0,-2 1 0 16,0 4 0-16,-3 0 0 0,0 4 0 0,-2-1 0 16,-1-1 0-16,0 3 0 0,0-4 0 0,1 3 0 15,2-1 0-15,3-3-128 0,2 0 128 0,2-4 0 16,2-1 0-16,4 0-128 0,2-7 128 0,1-1 0 16,4-2 0-16,0-4 0 0,0 0 0 0,0-6 0 15,-1-1 0-15,3-1 0 0,0-1 0 0,2-2 0 16,-1 1 0-16,2-5 0 0,2-3 0 0,-1-3 0 15,4-2 0-15,0-2 0 0,1-4 0 0,2-1 0 16,-2-7 0-16,0 1 0 0,1 0 0 0,-2-3 0 16,-1 2 0-16,-1 1 0 0,1-4 0 0,-1 5 0 15,-2-1 0-15,-2 4 0 0,-3-1 0 0,-1 2 0 16,-2 2 0-16,-3 2 0 0,-4 1 0 0,0 3 0 16,-4 0 0-16,-1 5 0 0,-3 5 0 0,-2 3 0 0,-1 2 0 15,-3 3 0-15,-2 1 0 0,0 4 0 0,-2-1 0 16,-3 6 0-16,-2 3 0 0,-3 2 0 0,-2 2 0 0,-4 5 0 15,-2 3 0-15,-3 3 0 0,-2 3 0 0,-1 7-128 16,1 4 128-16,-1 7 0 0,1 5 0 0,1 6 0 16,1 2 0-16,3 2 0 0,-1 6 0 0,5 2 0 15,3-7 0-15,4 2 0 0,3-1 0 0,2 1 0 16,3 1 0-16,2-1 0 0,3-7 128 0,2-2-128 16,2-6 176-16,1-1-48 0,0-3 0 0,1-4 0 0,1-2 32 15,2-7 0-15,1-2 0 0,0-4 0 16,0-8 128-16,1-1 32 0,0-5 0 0,2-1 0 0,2-4 64 0,1-3 32 15,1-5 0-15,-1-2 0 0,0 0-208 0,1-3-32 16,-2-1-16-16,1 0 0 0,2 0-32 0,3-1-128 16,1 1 192-16,-2-2-64 0,-1-2-128 0,-2 3 192 15,1-2-192-15,-2 5 192 0,-1 0-192 0,-2 2 128 16,-2 0-128-16,-2 3 128 0,-3-1-128 0,-1 2 0 16,-3 2 0-16,-1 4 128 0,-5 5-128 0,0 0 160 15,0 0-160-15,0 0 160 0,-7 4-160 0,-4 3 0 16,1 6 0-16,-2 2 128 0,-1 2-128 0,-1 2 0 15,1 1 0-15,0 2 0 0,-1 2 0 0,4-2 0 16,0-2 0-16,4-2 0 0,1 0 0 0,3 1 0 16,2 1 0-16,3-3 0 0,1-2 0 0,2-2 0 15,2-5 0-15,3 3 0 0,-1-5 0 0,3 0 0 16,1-2 0-16,4-4 128 0,0-4 0 0,-1-1-128 16,4-1 192-16,-2-4-64 0,0 1 0 0,1-4-128 15,1 2 192-15,-1-2-64 0,0-2 48 0,-1-1 0 0,0 0 0 16,-1 1 0-16,-1-1-176 0,-2 4 192 0,-2-2-192 15,-3 1 192-15,1 5-192 0,-2-1 0 0,-4 6 0 0,-5 3 0 16,0 0 0-16,0 0 0 0,0 0 0 0,0 0 0 16,-4 9 0-16,1 1 0 0,1 1 0 0,0 1 0 15,-1 0 0-15,3 4 0 0,2-4 0 0,1 1 0 16,2 1 0-16,3 0 0 0,2-4 0 0,3 3 0 16,3 1 0-16,2-1 0 0,5-2 0 0,-3 2 0 15,3-4 0-15,0-1 0 0,0-2 0 0,1 0 0 0,0-5 0 16,2-1 0-16,-2-4 0 0,0 1 0 0,-1-3 0 0,0 0 0 15,0-5 128-15,1 1-128 0,0-1 0 0,2-3 128 16,-2 2-128-16,0-1 128 0,0-4-128 0,1-2 0 16,1-4 144-16,-1-2-144 0,-2-3 144 0,-3-1-144 15,-2-4 192-15,-3-2-192 0,-3 4 192 0,-3-1-64 16,-3 5 0-16,-3 3-128 0,-3 1 192 0,-3 5-64 16,-2 3 0-16,-3 5-128 0,-4 0 160 0,-5 5-160 15,-2 3 128-15,-5 1-128 0,-3 2 0 0,-3 2 0 16,1 3 0-16,-3 6 0 0,-1 4 0 0,1 3 0 15,1 3 0-15,2 3 0 0,3-2-128 0,1 3 128 16,4 2 0-16,3 1 0 0,5-1 0 0,6-1 0 16,3-5 0-16,5 0 0 0,4-3 0 0,5-2 0 15,3-3 0-15,4-2 0 0,3-1 0 0,3-3 0 16,2-4 0-16,4-4 0 0,5 0 128 0,0-1 0 16,1-3 0-16,4-2 0 0,0-1-128 0,-2 2 0 0,-3-4 144 15,2 4-144-15,-1-5 0 0,2 4 128 16,1-1-128-16,-7 1 0 0,1 1 0 0,1-1 0 15,1-2 0-15,-1 4 0 0,-1 0 0 0,-3 2 0 0,-2 2 0 0,5 2 0 16,-7 2 0-16,-3 5 0 0,-5 1 0 0,-3 4 0 16,-3 0 0-16,-4 0 0 0,-3 3 0 0,-3 2-128 15,-2 0 128-15,-3 3 0 0,-3-2 0 0,-4-1 0 16,-1-1 0-16,-2-2 128 0,-4-3-128 0,-4 1 128 16,1-1-128-16,2-2 192 0,-3-2-64 0,-1 2 0 0,0-2 112 0,0 1 16 15,2-2 16-15,-1 0 0 0,2-3-64 0,-7-1-16 16,5-2 0-16,6-2 0 0,1-4-16 15,2-1-16-15,3-5 0 0,1 4 0 0,4-3-160 0,0 3 0 16,5 6 144-16,-5-7-144 16,2-3-256-16,-1 5-128 0,2-3-32 0,2 8 0 15,-7-1-2720-15,1 1-528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6:58.1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17095 3591 21183 0,'0'0'1888'0,"-6"-5"-1504"0,-2 0-384 0,5-2 0 16,-1-1 192-16,1 2-48 0,1-3 0 0,2 1 0 16,2-2 976-16,5 1 192 0,1-4 32 0,5-1 16 0,2 2-384 0,6 0-80 15,8-3 0-15,3 0-16 0,2-2-272 0,3 1-48 16,2-2-16-16,2 3 0 0,2 2 48 0,-1 0 16 15,-2 7 0-15,-4 1 0 0,-1 5-144 0,-3 6-16 16,-3 2-16-16,-3 6 0 0,-3 4-240 0,-5 4-32 16,-3 9-16-16,-7 3 0 0,-5 4 16 0,-7 2 0 15,-6 2 0-15,-6 3 0 0,-5 5 144 0,-6 0 16 16,-2-2 16-16,-5 3 0 0,-3 0 16 0,-3-4 0 16,0-3 0-16,0 1 0 0,-1-6 112 0,2-1 32 15,1-2 0-15,2-5 0 0,2-3-112 0,4-1-32 16,2-4 0-16,7-1 0 0,3-3-128 0,7-3-32 15,3-2 0-15,7 0 0 0,5-4-64 0,5 1 0 16,6-4-128-16,7 2 192 0,4-1-16 0,9 2-16 16,2-3 0-16,4 1 0 0,5-4-160 0,3 1 192 15,1-1-192-15,1 1 192 0,0-1-192 0,0-2 0 16,-3 3 0-16,-2 2 0 0,-4-3 0 0,-3-2 0 16,-3-1 0-16,7 1 0 15,-9-2-1584-15,-9-2-240 0,-6 1-48 0,-4-3-15792 0</inkml:trace>
  <inkml:trace contextRef="#ctx0" brushRef="#br0" timeOffset="573.53">19536 3621 22575 0,'-6'-16'992'0,"3"10"224"0,0-4-976 0,0 2-240 16,-1-2 0-16,1 4 0 0,-3-2 832 0,2 4 112 16,4 4 16-16,-7 2 16 0,-2 0-144 0,0 6-48 15,-3 4 0-15,1 4 0 0,-1 7-288 0,0 3-64 16,-1 7-16-16,-1 8 0 0,0 5-16 0,-3 6 0 16,-3 3 0-16,-1 2 0 0,-4 0-96 0,1-1-32 15,-1-4 0-15,1-2 0 0,0-9 128 0,2-5 32 16,2-5 0-16,2-6 0 0,3-6 432 0,3-5 96 0,3-5 0 0,3-4 16 15,6-5-16-15,0 0-16 0,4-6 0 0,2-8 0 16,2-3-400-16,2-4-80 0,2-2-16 0,5-5 0 16,2-2-288-16,1 0-160 0,3-3 160 0,1-3-160 15,3 1 0-15,2 0 0 0,2 5 0 0,-1 3 0 16,2 1 0-16,0 4 0 0,0 4 0 16,0 5 0-16,-5 7 0 0,1 4 0 0,-1 8 0 0,-4 5-160 0,-5 5 160 0,-2 4 0 15,-3 7-144-15,-3 3 144 0,-3 4 0 16,-5 3-144-16,-3 1 144 0,-2 2 0 0,-1 3-176 15,-2-5 176-15,-3-4-160 0,-1-3 160 0,0-6-256 16,1 0 64-16,3-1 0 0,-2-1 0 16,2-6-1408-16,3-4-288 0,3-13-48 15,0 0-9216-15,0 0-1840 0</inkml:trace>
  <inkml:trace contextRef="#ctx0" brushRef="#br0" timeOffset="904.75">19897 4092 18431 0,'0'0'816'0,"0"0"160"0,0 0-784 0,9-1-192 15,5 0 0-15,2-1 0 0,5 1 2784 0,4-1 512 16,3-1 96-16,5-2 32 0,3-3-1936 0,2 2-384 16,0-5-80-16,3-2 0 0,1 0-192 0,-2-2-48 15,1-2 0-15,-5 1 0 0,-6 1-240 0,-3-1-48 16,-6 0-16-16,-4-1 0 0,-3 2-80 0,-7 0-16 15,-4 0 0-15,-6 1 0 0,-3 5 16 0,-5 0 0 0,-7 5 0 0,-5 1 0 16,-5 5-224-16,-2 1-48 0,-6 5-128 16,-3 5 192-16,-1 5-192 0,-1 4 128 0,-2 5-128 0,4 4 0 15,1-2 0-15,5 1 0 0,3 5 0 16,9-2-160-16,6-5 160 0,3 1 0 0,7 1-144 16,8-4 144-16,4-3 0 0,8-2-144 0,8-2 144 0,17 2 0 15,3-10-576-15,1-2-16 16,5-4 0-16,-12-3-11408 0,5-4-2272 0</inkml:trace>
  <inkml:trace contextRef="#ctx0" brushRef="#br0" timeOffset="1225.53">21303 3888 23951 0,'-17'-12'1056'0,"8"8"224"0,-3 1-1024 0,-1-3-256 15,-4 0 0-15,-2 5 0 0,-2 2 1792 0,-7 3 288 16,-3 2 64-16,-3 1 16 0,-3 4-1296 0,-2 0-256 15,-3 5-48-15,-15 8-16 0,9-1-288 0,10 0-64 16,8 1-16-16,7-4 0 0,6-3-48 0,7-3-128 16,6-2 192-16,7 0-64 0,-3-12 80 0,14 4 16 15,4-2 0-15,-2-2 0 0,6-2 208 0,3-1 32 16,5-5 16-16,1 1 0 0,1-1-96 0,-1-3-32 16,0 1 0-16,9-4 0 0,-6 0-96 0,-8 1 0 0,-7 5-16 15,-4 3 0-15,-4 10-48 0,-4 2-16 16,-7 7 0-16,-3 0 0 0,-2 3-176 0,-4 6 0 0,-2 5 0 15,-5 5 128-15,-3 4-128 0,-2 4 0 16,-3-1 0-16,-3 2 0 0,-4 4 128 0,-8 14-128 0,2-4 0 16,5-7 128-16,4-5-128 0,6-6 0 15,4-10 0-15,1-3 0 0,6-6-128 0,1-6-64 0,3-3-16 16,7-10 0 0,0 0-1984-16,0 0-400 0</inkml:trace>
  <inkml:trace contextRef="#ctx0" brushRef="#br0" timeOffset="1618.71">21810 3977 27647 0,'-6'-30'1216'0,"3"19"256"0,1-6-1168 0,-2 2-304 15,0-1 0-15,0 0 0 0,-1 2 1216 0,-1 4 192 16,-3 0 48-16,-1 6 0 0,-4 3-736 0,-3 5-144 15,-2 5-16-15,-3 0-16 0,-3 5-352 0,-3 3-64 16,0 1 0-16,1 1-128 0,1 4 192 0,1 2-192 16,3-2 192-16,4 0-192 0,5-1 240 0,5-1-64 15,6-3-16-15,2-4 0 0,2-2 144 0,6-1 16 16,4-6 16-16,2-1 0 0,2-4 240 0,2-4 64 16,5-2 0-16,0-6 0 0,-1 0-240 0,1-1-32 15,-1-2-16-15,-2-2 0 0,-3 1-160 0,-2-1-16 16,-2 3-16-16,-3 4 0 0,-2 0 16 0,-8 10 0 15,0 0 0-15,0 0 0 0,2 11-176 0,-4 3 0 16,-1 7 0-16,-2 0 0 0,-1 2 0 0,1 1 0 16,-1 2 0-16,3-3 0 0,-1 1 0 0,3 1 0 0,1-1 0 0,1-3 0 15,3-5-288-15,2-3-32 0,2-6-16 16,2 0 0 0,4-8-1568-16,2-7-304 0,5-2-64 0,0-4-8480 0,1-4-1680 0</inkml:trace>
  <inkml:trace contextRef="#ctx0" brushRef="#br0" timeOffset="1823.91">22668 3295 31263 0,'0'0'1392'0,"0"0"272"0,0 0-1328 0,-9 5-336 16,-1 8 0-16,-4 4 0 0,-4 3 640 0,-5 5 64 16,-6 7 16-16,-3 2 0 0,-1 5 320 0,-2 4 64 15,0 1 16-15,2 6 0 0,0 1-560 0,3 2-112 16,2 3-32-16,-7 22 0 0,6-6-288 0,6-5-128 15,4-7 0-15,4-7 128 0,1-4-128 0,4-7-176 16,2-5 48-16,2-7 0 16,-1-2-512-16,6-6-112 0,-1-10-16 0,2-12-10352 15,-4 7-2064-15</inkml:trace>
  <inkml:trace contextRef="#ctx0" brushRef="#br0" timeOffset="1983.88">21990 3938 30111 0,'0'0'1344'0,"0"0"256"0,9 0-1280 0,2 0-320 16,1-1 0-16,5 0 0 0,1 0 720 0,4-2 80 0,4 2 16 0,4-2 0 16,1-1 0-16,2 2 0 15,4-1 0-15,-2 1 0 0,0-3-480 0,-1 1-80 0,-1 1-32 0,0 1 0 32,1-2-1392-32,-1-1-288 0,-1-1-48 0</inkml:trace>
  <inkml:trace contextRef="#ctx0" brushRef="#br0" timeOffset="2143.33">22879 3852 23327 0,'-11'23'1024'0,"4"-10"224"0,-2 2-992 0,-1 4-256 0,-3 3 0 0,-1 4 0 0,-1 1 1376 16,1 2 224-16,-2-2 64 0,2 2 0 0,1-2-864 0,0 2-160 16,4 3-48-16,0-4 0 0,4 1-464 0,2-4-128 15,1 0 0-15,2-5 0 16,2-4-2560-16,1-5-576 0</inkml:trace>
  <inkml:trace contextRef="#ctx0" brushRef="#br0" timeOffset="2504.07">23358 3824 27647 0,'0'0'1216'0,"0"0"256"0,0 0-1168 0,0 0-304 15,0 0 0-15,-6 6 0 0,-1-1 1504 0,0 3 240 16,-2 2 48-16,0 4 16 0,0 0-640 0,-1 4-128 16,0 2-16-16,0 2-16 0,-1 0-480 0,1-1-80 15,-1 3-32-15,3-2 0 0,1-2-240 0,0 1-48 0,2-4-128 0,1-1 192 16,-1-2-48-16,5-5-16 0,-1-1 0 0,1-8 0 16,0 0 368-16,0 0 64 0,6 3 16 0,2-3 0 15,2-3 112-15,2-4 16 0,2-1 16 0,0-2 0 16,0-1-272-16,1-5-64 0,0 0-16 0,2-3 0 15,0-2-112-15,2-4 0 0,-1 0-16 0,3-6 0 16,0-2-48-16,1 3 0 0,-1 2 0 0,1 3 0 0,-3 4-192 16,1 0 144-16,-4 7-144 0,-1 2 128 15,-4 0-128-15,1 5 0 0,-3-3 0 0,-3 6 0 16,-6 4-128-16,0 0-16 0,0 0 0 0,0 0 0 16,0 0-1136-16,0 0-208 0,3 6-48 0,-3 4-11568 15,-3 3-2304-15</inkml:trace>
  <inkml:trace contextRef="#ctx0" brushRef="#br0" timeOffset="2792.39">23896 3909 13823 0,'0'-182'1216'0,"0"364"-960"16,10-181-256-16,3-2 0 0,1 0 3520 0,2 0 672 16,2-1 128-16,5 1 32 0,4-4-2080 0,3-3-416 15,1 3-64-15,0-4-32 0,2 1-624 0,1-1-128 16,-3-3-32-16,0-2 0 0,-2 0-208 0,-1-2-64 15,-1-5 0-15,-4 1 0 0,-3 0-176 0,-4-2-32 16,-2 0-16-16,-3 3 0 0,-6 2-144 0,-3 4-16 0,-4 1-16 0,-5 7 0 16,-4 0-144-16,-3 8-32 0,-8 1 0 0,-2 3 0 15,-5 6-128-15,-3 5 0 0,-2 0 0 16,-1 6 0-16,1 4 0 0,1 0 0 0,3 0 0 0,4 1 0 16,5-2 0-16,5 2 0 0,6-3 0 0,5 2 0 15,5-2 0-15,4-1 0 0,4-2 0 0,3-4 0 16,4-2 0-16,3-1 0 0,1-6 0 0,1-1 0 15,-1-4-1152-15,2-5-304 16,-3-3-64-16</inkml:trace>
  <inkml:trace contextRef="#ctx0" brushRef="#br0" timeOffset="2953.25">23146 3349 34095 0,'-37'-22'3024'0,"23"12"-2416"0,-1 0-480 0,1 2-128 0,2 4 1728 0,2 2 336 15,3-2 64-15,2 1 16 0,5 3-1504 0,0 0-288 16,0 0-64-16,0 0-16 0,0 0-272 0,6 8 0 16,0-2 0-16,1 3 0 15,-1-4-1664-15,0 0-320 0,3 3-80 0</inkml:trace>
  <inkml:trace contextRef="#ctx0" brushRef="#br0" timeOffset="3698.99">26507 3673 9215 0,'0'0'816'0,"0"0"-656"16,0 0-160-16,0 0 0 0,0 0 2576 0,0 0 496 0,0 0 80 0,0 0 32 15,0 0-1360-15,-4 9-272 16,3 0-48-16,2-2-16 0,-1-7-304 0,10 10-64 0,3 2-16 0,3-6 0 16,5-3-80-16,4-1-32 0,6-4 0 0,-6 2 0 15,6 1-96-15,17-5 0 0,-4-2-16 0,0-6 0 16,-2 1-176-16,-3-1-48 0,-2 0 0 0,-5-3 0 15,-6 1-240-15,-2 1-48 0,-3 0-16 0,-5-2 0 16,-4 1-112-16,-5 0-32 0,-3 0 0 0,-4-3 0 16,-5 0 32-16,-4-1 0 0,-5-1 0 0,-6 2 0 0,-6 2-112 15,-4 6 0-15,-3 5-128 0,5 4 192 0,-3 3-192 16,-19 7 0-16,-1 6 0 0,-1 6 0 0,-2 9 0 0,5 2 0 16,4-2 0-16,4 6 0 0,5 4 0 0,4-2 0 15,5-2 0-15,9 3 0 0,7-1 0 0,6 0 0 16,6-3 0-16,5-4 0 0,5-2 0 0,5 0 0 15,6-8 0-15,4 0 0 0,0-4 0 16,6-3 0-16,4-3 0 0,8-5 0 16,3-2-1088-16,2-5-128 0,1-4 0 0,-2-2-16320 0</inkml:trace>
  <inkml:trace contextRef="#ctx0" brushRef="#br0" timeOffset="3884.72">27267 4250 35935 0,'-12'-5'3200'0,"12"5"-2560"16,-2-12-512-16,2 12-128 0,0 0 1264 0,0 0 224 15,0 0 48-15,0 0 16 0,8-10-336 0,2-3-80 0,0 3-16 0,1 1 0 16,1-3-720-16,2 1-144 0,0-1-16 16,0 2-16-16,0-1-224 0,0 0-128 0,0 2 128 0,-2 0-208 31,0 4-2112-31,-2 1-432 0,-2-1-64 0</inkml:trace>
  <inkml:trace contextRef="#ctx0" brushRef="#br0" timeOffset="4321.38">28219 3483 27647 0,'0'0'2448'0,"0"0"-1952"15,0 0-496-15,0 0 0 0,-8 11 784 0,1 3 64 16,-2 3 16-16,1 5 0 0,1 2-128 0,-1 5-32 0,-2 2 0 0,2 1 0 15,3 4-176-15,0 4-32 16,1-6-16-16,2-2 0 0,2 0 96 0,0-3 32 16,1-5 0-16,3 0 0 0,0-1 176 0,2-4 48 15,1-4 0-15,2-3 0 0,0-3 0 0,3-5 16 16,2-3 0-16,4-2 0 0,-1-2-96 0,5-7-32 0,2-2 0 0,1-3 0 16,-4-1-208-16,-1-3-32 0,1-6-16 15,-6 10 0-15,3-5-240 0,-1-2-48 0,0-2-16 0,-1-3 0 16,1-2-160-16,-2-3 192 0,3 2-192 0,-3 5 192 15,-1 2-192-15,1 1 0 0,-1 4 0 0,-1 6-176 16,-4-1-816 0,-1 4-160-16,-2 3-48 0,0 3 0 0,-6 3-1872 15,0 0-384-15,0 0-80 0</inkml:trace>
  <inkml:trace contextRef="#ctx0" brushRef="#br0" timeOffset="5858.38">29432 3577 18431 0,'-3'-7'1632'0,"-1"2"-1312"15,0-4-320-15,-1 2 0 0,-1 5 2944 0,-3 1 512 16,-2 1 96-16,-5 1 32 0,-3 3-2368 0,2 1-448 16,-4 4-112-16,-4 1-16 0,-3 3-256 0,-3 3-48 0,-2 2-16 0,1 2 0 15,-2 6 64-15,5-2 0 16,4 1 0-16,-3 8 0 0,6-3 48 0,7-8 16 0,6 0 0 0,5 0 0 15,3-5 32-15,5-5 16 16,3 1 0-16,5-6 0 0,0 0 16 0,5-5 0 16,1-2 0-16,1-1 0 0,1-3-64 0,8-6 0 15,0-3 0-15,-1 0 0 0,-3-2-192 0,-1 0-64 16,-2-3 0-16,0 0 0 0,-4-2-192 0,-1 0 176 0,-4 1-176 0,0 2 160 16,-3 3-160-16,-3 3 0 0,-2 6 0 0,-4 5 128 15,0 0-128-15,0 0 0 0,0 0-192 0,-3 8 192 16,1 4-192-16,-1 3 192 0,-2 2-160 0,5 0 160 15,0 3 0-15,5-3-144 0,0 2 144 16,3-1 0-16,1-1 0 0,2-1 0 0,2-2 0 0,2-4-128 16,2-1 128-16,2-4 0 0,2-3 0 0,2-4 0 15,2-1 0-15,0-8 128 0,2 1-128 0,1-4 128 0,0-2 16 16,2-2 16-16,1 0 0 0,4-5 0 0,1-6 16 16,2-1 0-16,0-6 0 0,3-6 0 0,2-9-176 15,1-5 192-15,2-2-192 0,1-8 192 0,0-3-192 0,2-1 0 16,-1 0 0-16,0 3 0 0,-1-3 0 0,-4 3 0 15,-4 4 0-15,-5 6-176 16,-4 6 32-16,-4 8 0 0,-7 9 0 0,-4 6 0 0,-6 9 144 16,-4 6-208-16,-4 2 80 0,-3 7 128 0,-5 2-240 0,-1 5 80 15,-5 6 16-15,-4 5 0 0,-9 7 144 0,-4 6-160 16,-1 6 160-16,-2 7-160 0,-3 7 160 0,0 6-160 16,0 4 160-16,6-11-160 0,-3 6 160 0,1 5 0 15,3 3 0-15,4-2-128 0,4 4 128 0,5-4 0 16,4-5 0-16,4-2 0 0,3-4 0 0,5 0 0 15,0-7 0-15,5 8 0 0,2-10 0 0,3-5 0 0,3-9 0 16,0-2 0-16,2-6 192 0,0-3-16 16,1-4-16-16,0-3 0 0,1-6 96 0,2-6 32 0,2-3 0 0,2-2 0 15,-1-2-96-15,3-5 0 0,1-5-16 0,-1 0 0 16,0-1-176-16,1-4 160 0,1-2-160 0,-2-1 160 16,0-2-160-16,0 1 0 0,-4 3 144 15,1 4-144-15,-4 4 0 0,-2 2 0 0,-4 3 0 0,-2 3 0 16,-3 4 0-16,0 2 0 0,-3 3 0 0,-4 4 0 15,0 0 0-15,0 0 0 0,-7 10 0 0,0 0 0 16,-1 4 0-16,-4 0-128 0,0 1 128 0,0 3 0 16,1 3 0-16,1 0 0 0,2-1 0 0,-1 1 0 15,5-2 0-15,1-1 0 0,0-2 0 0,3-1 0 16,3 1 0-16,0-4 0 0,1-1 0 0,3 0 0 16,3-5 0-16,1-1 0 0,2 1 0 0,2-5 128 15,-1-2 64-15,4-5 0 0,4 1 16 0,-2-1 0 0,0-3 32 16,2 0 0-16,1-5 0 0,0 2 0 0,-6 1-64 0,4-3-16 15,0-1 0-15,1-1 0 0,0-1-160 0,-1 1 160 16,-3 2-160-16,0 1 160 0,-3 1-160 0,-2 5 0 16,-3-2 0-16,0 3 128 0,-4 2-128 0,-6 4 0 15,0 0 0-15,0 0 0 0,-7 7 0 0,-1 6 0 16,0-4 0-16,0 4 0 0,-4 2 0 0,1 3 0 16,1 2 0-16,2 0 0 0,-1 1 0 0,4 2 0 15,1-3 0-15,4 0 0 0,1-1 0 16,4-1 0-16,3-1 0 0,2-2 0 0,4 0 0 0,3-2 0 15,2-2 0-15,9 2 0 0,0-8 192 0,1-1 0 16,4-4 0-16,0-3 0 0,-7 1 16 0,0-6 16 16,2 1 0-16,1-4 0 0,-1 0-32 0,2-4-16 15,4-3 0-15,0-2 0 0,11-8-48 0,-2 1-128 16,-1-2 192-16,-5 2-64 0,0-1-128 0,0 4 128 16,-7-1-128-16,1 2 128 0,-4 2-128 0,-2 1 0 0,-5-3 0 0,-2 4 0 15,-6 2 0-15,0 4 0 0,-3-1 0 0,-3-2 0 16,-2 2 0-16,-1 3 0 0,-3-1 0 0,0 1 0 15,-4 2 0-15,-4 0 0 0,-2 4 0 0,-7 3 0 16,1 2 0-16,-4 0-224 0,-3 0 80 0,-3 3 16 16,-2 2 128-16,-1 3-160 0,-1 0 160 0,0 3-160 15,1 2 160-15,1 1 0 0,3 4-144 0,2 1 144 0,4 1 0 16,2 0 0-16,6 2-144 0,2-2 144 16,3 11 0-16,4-6 0 0,5-6 0 0,3 2 0 0,4 2 0 0,4-3 0 15,3 0 0-15,4-1 0 0,5 2 0 16,4-2 0-16,6-2 128 0,14 4-128 0,0-5 192 0,4-3-48 15,-5-2-16-15,-8-5 0 0,3-4 16 0,2-1 0 16,-1-1 0-16,-1-1 0 0,-2-1 16 0,1 0 0 16,1-2 0-16,-4-2 0 0,0 2-160 0,-2 2 0 15,-3 2 144-15,-2 0-144 0,-3 0 0 0,-5 1 128 16,-2 3-128-16,-5 0 0 0,-3 1 0 0,0 0 0 16,-5 2 0-16,-3 4 0 0,-5 0 0 0,-2-1 0 15,-3 3 0-15,-3 0 0 0,-2-3 0 0,-1 1 0 16,-3 1 0-16,1 0 0 0,-2 2 0 0,0-1 0 15,-1-1 0-15,-1-1 0 0,-1 0 0 0,-3 0 0 0,-3-1 0 0,2-5 0 16,-1 0 0-16,2 0 128 16,1-2-128-16,1-3 128 0,0-6-128 0,2 1 0 0,1-1 128 0,1-3-128 15,0 2 128-15,2-5-128 16,1 3 128-16,1-2-128 0,1 2 0 0,2-1 0 16,0 5 0-16,2-1 128 0,4 6-128 0,0 0 0 0,0 0 0 0,0 0 0 15,0 0 0-15,0 0 0 0,6 9 0 0,3 0 0 16,4 3 0-16,2 2-128 0,5 4 128 0,3-1 0 15,6 2 0-15,6 2 0 0,5-1 0 16,-3-3 0-16,9 0 0 0,5 1 0 16,2 1 0-16,2 0 0 0,0 0 0 0,4 0 0 0,2-1 0 0,13 0 0 15,11 0 0-15,-3 0 0 0,-10-2 0 0,-6-1 0 16,-10-1-1216-16,-51-14-176 16,-5 0-16-16,0 0 1408 0</inkml:trace>
  <inkml:trace contextRef="#ctx0" brushRef="#br0" timeOffset="18919.82">3382 8347 14847 0,'0'0'656'0,"0"0"144"0,0 0-640 0,0 0-160 16,0 0 0-16,0 0 0 0,0 0 912 0,0 0 160 15,-1-8 16-15,1 8 16 0,0-6 80 0,0 6 16 16,1-11 0-16,2 6 0 0,1-1 80 0,2 1 32 0,2 0 0 0,1-3 0 16,1 0-288-16,3 2-64 15,2-1-16-15,4 0 0 0,3-2-208 0,2 2-32 0,2 2-16 0,2-2 0 16,4 3-160-16,1 2-16 15,0 2-16-15,2 4 0 0,-2 7-192 0,0 2-48 16,0 3 0-16,-2 8 0 0,0 3-32 0,-1 7-16 0,-2 7 0 16,-2 4 0-16,-5-1 16 0,0 6 0 0,-2 3 0 0,-3-1 0 15,-3-1-96-15,-3-4 0 0,-2-5-128 0,-2-3 192 16,-1 0 0-16,2-5-16 0,-4-1 0 0,0-4 0 16,-2-6 0-16,1-1 0 0,0-5 0 0,-2-1 0 15,0-1-176-15,0-6 160 0,0-9-160 0,0 0 160 16,0 0-400-16,0 0-80 0,-10-1 0 0,-5-7-16 15,-1-6-2688-15,1-1-544 16,-8-9-96-16,3 1-32 0</inkml:trace>
  <inkml:trace contextRef="#ctx0" brushRef="#br0" timeOffset="19200.3">3946 8486 22111 0,'0'0'1968'0,"0"0"-1584"15,0 0-384-15,-3-5 0 0,0-4 1696 0,3 9 256 16,0 0 48-16,0 0 16 0,-3-6-224 0,3 6-32 16,0 0-16-16,-9 1 0 0,0 7-768 0,-1 1-144 15,-2 5-48-15,-2 2 0 0,-1 5-80 0,-3 4 0 16,-1 8-16-16,-4 1 0 0,-2 2 16 0,-3 3 0 16,-1 6 0-16,-3-3 0 0,-1 2-208 0,-4 0-48 0,-4-1 0 0,1 1 0 15,-2-1-192-15,2 1-64 0,0-5 0 16,0 0 0-16,1-3-64 0,2-3-128 0,4-1 176 0,4-7-176 15,2-1 128-15,7-4-128 0,4-6 0 16,6-2 0-16,1-2-144 0,9-10-96 16,0 0-16-16,0 0 0 15,13-11-2208-15,5-4-448 0,6-4-96 0</inkml:trace>
  <inkml:trace contextRef="#ctx0" brushRef="#br0" timeOffset="19552.77">4973 8441 11055 0,'-13'5'976'0,"13"-5"-784"15,-6 5-192-15,-1-1 0 0,2 1 3392 0,5-5 624 16,0 0 128-16,0 0 16 0,0 0-2080 0,0 0-416 0,8 3-96 0,2 0-16 16,3 0-560-16,3-3-112 0,6-2-32 0,3 0 0 15,6-1-336-15,0-2-80 0,3-3-16 0,0 3 0 16,-1 0-224-16,-1 0-32 15,-4 3-16-15,6-2 0 16,-7 0-864-16,-10 3-176 0,-6 2-48 0,-11-1-14448 0</inkml:trace>
  <inkml:trace contextRef="#ctx0" brushRef="#br0" timeOffset="19681.09">4917 8882 14735 0,'0'0'1312'0,"0"0"-1056"0,0 0-256 0,7 6 0 15,4-2 3904-15,2-2 704 0,4 1 160 0,5-3 32 16,3 0-2800-16,6-3-544 0,3 2-112 0,4-5-32 15,1-3-768-15,2 2-160 0,0-1-16 0,-2 0-16 16,-2-4-864-16,-1 4-160 0,-3-4-32 16</inkml:trace>
  <inkml:trace contextRef="#ctx0" brushRef="#br0" timeOffset="20911.82">6780 8771 4607 0,'-9'-1'400'0,"-1"-1"-400"0,-1 1 0 0,-6 0 0 16,1 0 2416-16,-2-1 400 0,1 1 64 0,1 0 32 15,-2-2-864-15,0 1-160 0,0-1-32 0,2 2-16 16,1 0-112-16,1-1 0 0,1 1-16 0,3-1 0 16,2-1-48-16,3-1-16 0,5 4 0 0,0 0 0 0,0 0-416 0,0 0-80 15,0 0 0-15,0 0-16 0,13-2-496 0,5 0-80 16,3 1-32-16,6 0 0 0,3 0-208 0,8-3-64 16,4-4 0-16,3 2 0 0,2-4-128 0,0 2-128 15,-1 3 192-15,-3-3-192 0,-4 2 0 0,-2-3 0 16,-4 1 0-16,11-4-192 15,-9 0-2080-15,-4 1-416 0,-6 2-64 0</inkml:trace>
  <inkml:trace contextRef="#ctx0" brushRef="#br0" timeOffset="21465.28">7887 8233 25631 0,'0'0'1136'0,"8"-5"224"0,1-5-1088 0,2 3-272 0,2-4 0 0,7 5 0 16,2-3 1056-16,3 1 160 0,2 2 16 0,1-3 16 15,3-2-208-15,3 1-32 0,4-6-16 0,-10 6 0 16,2 1-320-16,15-7-64 0,-4 2-16 0,-5 4 0 15,0-3-224-15,-4 3-48 0,-3 2-16 0,-9-1 0 16,-2-1-160-16,-4 2-16 0,1 2-128 0,-4 2 192 16,-11 4-192-16,0 0 176 0,0 0-176 0,0 0 160 15,0 0-160-15,-13-4 0 0,-5 1 0 0,-6 5 128 0,-7 2-128 0,-2 0 0 16,-3 1 0-16,-6 2 0 0,-5-3 0 16,-3 5-192-16,2 4 32 0,-3 2 16 0,-3-1 144 15,-3 1 0-15,-4 2 0 0,2 1 0 0,-1 2 128 0,3 0 48 16,6-1 16-16,8 1 0 0,6 0 176 0,9 0 32 15,6 1 16-15,8 1 0 0,5 0-224 0,7 2-32 16,5 3-16-16,11-4 0 0,9-2-144 0,10 5 0 16,9-1 144-16,7 4-144 0,4-1 192 0,4 4-16 15,3 2-16-15,1 3 0 0,-1 1 64 0,1 1 16 16,-2 1 0-16,-1 0 0 0,-5 0 208 0,-6 0 64 16,-6-2 0-16,-8-4 0 0,-6-5-32 0,-10 1 0 15,-7-4 0-15,-4 4 0 0,-8-5 176 0,-8 3 48 16,-8-4 0-16,-6 0 0 0,-6-1-64 0,-8-2 0 15,-7-2 0-15,-3-2 0 0,-3-4-256 0,-6-3-48 16,-7 3-16-16,1-4 0 0,-2-3-176 0,1-3-144 16,-2-6 192-16,3 1-192 15,2-3-624-15,7 1-224 0,8 1-48 0,8 1-16 16,6-1-2064-16,8 2-416 0,7 1-64 0</inkml:trace>
  <inkml:trace contextRef="#ctx0" brushRef="#br0" timeOffset="22383.29">2674 14751 21935 0,'-14'-6'960'0,"7"4"224"0,-1-1-944 0,2 0-240 15,-1-2 0-15,1-1 0 0,0 1 1760 0,6 5 304 0,0 0 64 0,2-12 16 16,3 2-560-16,4-2-112 0,4-2-32 0,4 2 0 16,2-1-688-16,6 1-144 0,7 2-32 0,3-1 0 15,5 8-176-15,6 0-32 0,6 3-16 0,5 3 0 16,3-1 32-16,2 10 16 0,0 2 0 0,0 10 0 15,0 4-80-15,0 9-32 16,-5 6 0-16,-1 4 0 0,-3 5-96 0,-4 4 0 0,-6 2-16 0,-6 1 0 16,-7 6 48-16,-3-4 16 0,-6 2 0 0,-5-4 0 15,-6-5-80-15,0 0-16 0,-4-5 0 0,-3-4 0 0,-4-5-144 16,-1-13 128-16,-1 2-128 0,-5 9 128 16,-1-3-272-16,0-9-64 0,-1-3-16 0,-3-5 0 15,-2-4-2272-15,0-4-448 0,-6-10-80 0</inkml:trace>
  <inkml:trace contextRef="#ctx0" brushRef="#br0" timeOffset="22645.84">3399 15007 23039 0,'-6'-17'1024'0,"6"17"192"0,-2-14-960 0,2 4-256 16,0 10 0-16,0-12 0 0,0 12 3040 0,0 0 560 15,0 0 112-15,0 0 32 0,-12 6-1984 0,0 8-400 16,-2 4-80-16,-6 8 0 0,-6 7-496 0,-1 8-80 16,0 1-32-16,-6 9 0 0,-5 2-32 0,-3 4 0 15,0 8 0-15,-1-2 0 0,0 3-176 0,-2-3-32 16,-1 1-16-16,2-1 0 0,1-3-272 0,5-5-144 16,2-2 160-16,3-5-160 0,1-6 0 0,5-4 0 15,3-4-176-15,5-4 176 16,5-8-1728-16,6-8-240 0,-1-4-32 0,8-10-16944 0</inkml:trace>
  <inkml:trace contextRef="#ctx0" brushRef="#br0" timeOffset="23321.45">4754 15119 16575 0,'0'0'736'0,"-6"-2"160"0,-5 1-720 16,11 1-176-16,-7-1 0 0,7 1 0 0,0 0 3648 0,0 0 704 16,0 0 144-16,0 0 32 0,0 0-2464 0,0 0-480 15,0 0-112-15,11 6 0 0,3 1-512 0,3-5-80 16,2-2-32-16,6-1 0 0,6-2-272 0,3 0-64 15,-1-5-16-15,5 4 0 0,2-2-304 0,-1-1-48 16,1 1-16-16,-2-2 0 0,-1 3-128 0,-4 3-192 0,-2-2 32 16,-7 3 16-1,-6 2-2432-15,-6 3-496 0</inkml:trace>
  <inkml:trace contextRef="#ctx0" brushRef="#br0" timeOffset="23488.29">4619 15524 34095 0,'0'0'3024'0,"0"0"-2416"0,0 0-480 0,0 0-128 16,0 0 384-16,17 8 48 0,3 1 16 0,8-4 0 16,1 0-128-16,7-1-32 0,3-2 0 0,6 2 0 15,2-1 144-15,4 3 16 0,2-1 16 0,4 0 0 16,4 7-320-16,-2-6-144 0,-5 0 128 0,0 2-128 16,-7-4-1968-16,-5 2-464 0</inkml:trace>
  <inkml:trace contextRef="#ctx0" brushRef="#br0" timeOffset="24251.14">6501 14901 22111 0,'-14'7'976'0,"3"-2"208"0,0-1-944 0,1-2-240 16,1 1 0-16,9-3 0 0,0 0 2368 0,0 0 448 0,0 0 64 15,0 0 32-15,0 0-1104 0,7 10-208 0,6-2-64 0,6-1 0 16,2-2-608-16,4-2-128 0,4-1-32 0,6 1 0 16,4 2-224-16,3-4-48 0,1-2-16 0,0-3 0 15,2 2-224-15,-3-1-64 0,-3 2 0 0,-1-2 0 16,0-1-192-16,-6-1 144 0,-2 2-144 0,-6 0 128 16,-3 0-288-16,-5 2-64 0,-4-1-16 0,-12 2-12512 15,0 0-2512-15</inkml:trace>
  <inkml:trace contextRef="#ctx0" brushRef="#br0" timeOffset="24737.59">7193 14434 24879 0,'-6'-19'2208'0,"5"8"-1760"16,1 1-448-16,3-4 0 0,6-4 3120 0,4 2 528 16,5-1 128-16,3 0 0 0,4 1-2736 0,4 0-544 15,4-2-112-15,4 2-32 0,5 2 176 0,1 0 48 0,3 0 0 0,3 6 0 16,1-3-144-16,1 8-32 16,-2 3 0-16,1 4 0 0,-2 9-208 0,-2 3-32 15,0 7-16-15,-8 7 0 0,-1 2-144 0,-7 11 192 16,-2 4-192-16,-9 9 192 0,-2 4-64 0,-10 7-128 0,-7 6 192 0,-6 2-64 15,-8 0 0-15,-5 4 0 0,-6-2 0 16,-9 0 0-16,-6-2 0 0,-6 0-128 0,-2-7 192 16,-3 1-64-16,-5-4 16 0,0-7 0 0,0-1 0 15,-2-2 0-15,-1 0-16 0,-1-6 0 0,-2-1 0 16,4-6 0-16,0 2-128 0,6-9 128 0,10-4-128 0,6-3 128 16,6-4-128-16,10-5 160 0,7-4-160 0,4-2 160 15,7-6-32-15,6 1 0 0,6-4 0 0,8-2 0 16,7 0 128-16,11-1 0 0,9 0 16 0,7 1 0 15,8-4 16-15,8 1 0 0,8 0 0 0,9-2 0 16,7 3-80-16,2-2-16 0,-2-1 0 0,1 2 0 0,-1 1-48 16,-6 0-16-16,-3 1 0 0,-8-2 0 0,-10 0-128 15,-9-3 192-15,-8 1-192 0,-6-1 192 16,-10 2-512-16,-6-2-112 0,-5-4-16 16,-1 0 0-16,-10-4-2240 0,-10-1-448 0</inkml:trace>
  <inkml:trace contextRef="#ctx0" brushRef="#br0" timeOffset="27287.48">9420 8513 6447 0,'0'0'576'0,"-9"3"-576"16,1-5 0-16,8 2 0 0,0 0 1632 0,0 0 224 16,0 0 32-16,0 0 16 0,8-1-560 0,10 0-128 15,5-3 0-15,4 1-16 0,3-3-240 0,6 0-32 16,5-1-16-16,4 4 0 0,4-1-416 0,8 0-96 16,5-1-16-16,4 1 0 0,2-1-192 0,-1-1-32 15,-2 0-16-15,-2 3 0 0,-4 1-144 0,-2 2 128 16,-4 4-128-16,-6 3 128 15,-7-1-448-15,-7 0-112 0,-8 6-16 0,-8-2-9344 0</inkml:trace>
  <inkml:trace contextRef="#ctx0" brushRef="#br0" timeOffset="27468.69">9582 8935 21183 0,'0'0'1888'0,"0"0"-1504"0,14 5-384 0,4-1 0 16,4-3-464-16,6 0-176 0,5 1-16 15,9 0-16-15,8 0 928 0,6-4 176 0,5-2 32 0,1 1 16 0,0-4-288 0,5 0-48 16,-1-4-16-16,5 3 0 16,3-5 160-16,-2 3 32 0,-1-3 0 0,-9 2 0 0,-8-1-320 0,-8 1 0 15,-10 4-128-15,-8-2-9648 16</inkml:trace>
  <inkml:trace contextRef="#ctx0" brushRef="#br0" timeOffset="27756.71">10133 8141 18431 0,'18'-11'1632'0,"6"4"-1312"16,4-2-320-16,-1 3 0 0,7 2 480 0,25 0 32 15,1 5 0-15,1 3 0 0,1 2 288 0,0 6 64 16,0 1 16-16,1 2 0 0,-1 5-96 0,2 3-16 0,-2 2 0 15,-1 7 0-15,-3 4-80 0,-7 1-32 0,-8-1 0 0,-7 5 0 16,-8 6-176-16,-9 4-32 0,-9 1-16 0,-9 0 0 16,-6-3 32-16,-7-2 16 0,-7 0 0 0,-8-5 0 15,-6 0 80-15,-4-2 16 0,-5-4 0 0,-4-2 0 16,-5-2-176-16,2-2-16 0,-1 1-16 0,3-4 0 16,0 1-368-16,3-7 0 0,1-1 0 0,1-2-10496 15,-3-4-1984-15</inkml:trace>
  <inkml:trace contextRef="#ctx0" brushRef="#br0" timeOffset="28305.28">12453 8498 14223 0,'-11'10'624'0,"11"-10"144"0,0 0-624 0,-7 9-144 0,7-9 0 0,-2 15 0 15,2-2 784-15,5 0 128 0,1-1 32 0,7-2 0 16,5 1 304-16,1-1 64 0,5-5 16 0,5-4 0 16,4-1 112-16,2-4 32 0,0-3 0 0,3-1 0 15,3-3-352-15,-2-1-64 0,-2-4-16 0,0-2 0 16,0-1-288-16,-1 0-64 0,-3-2-16 0,-3 6 0 0,-3 0-160 0,-6 0-16 15,-3-2-16-15,-6-1 0 0,-6-2-208 0,-6 1-32 16,-4 0-16-16,-7 1 0 0,-8 1-96 16,-7 1-128-16,-7-1 176 0,-2 6-176 0,-6 5 0 0,-3 6 0 15,-4 5 0-15,0 7 0 0,-4 6 0 0,4 4 0 16,1 8 0-16,2 3 0 16,2 2 0-16,5 4 0 0,4 3-128 0,6 8 128 0,5 0 0 15,6-3 0-15,7-2-160 0,6-6 160 0,8 0 0 0,6-3 0 16,5-5 0-16,7 1 0 0,7-4-176 0,4-3 176 15,3-6-128-15,3-4 128 16,5-4-1184-16,-2-1-160 0,-3-5-16 0,0-6-13264 16</inkml:trace>
  <inkml:trace contextRef="#ctx0" brushRef="#br0" timeOffset="28474.76">13183 9019 34783 0,'-13'0'1536'0,"13"0"320"0,-8-3-1472 0,8 3-384 16,0 0 0-16,0 0 0 0,-6 4 640 0,6-4 48 0,0 0 16 16,0 0 0-16,0 0-560 0,0 0-144 0,0 0 0 0,12-2 0 31,-4-2-1072-31,3-1-272 0,-1 0-64 0,0 0-13792 0</inkml:trace>
  <inkml:trace contextRef="#ctx0" brushRef="#br0" timeOffset="28844.55">14603 8105 29487 0,'-14'-11'2624'0,"-2"-1"-2112"16,1-1-512-16,1 1 0 0,-4 3 464 0,-2 5-16 15,0 7 0-15,-4 2 0 0,-3-2-448 0,-1 9 0 16,0 1 0-16,1 3 0 0,1 2 0 0,3 1-128 16,4 3 128-16,6-1 0 0,4 1 0 0,6-2 0 15,6-1 0-15,6 0 0 0,4 2 128 0,4 0 48 16,5 0 0-16,1 0 0 0,5 1 112 0,-3 2 32 16,3-1 0-16,-9-5 0 0,0 1-64 0,0 1-16 15,-2 3 0-15,-3 2 0 0,-3 1-48 0,-6 2 0 16,-3-3 0-16,-7 11 0 0,-8-5 352 0,-4-5 64 0,-4-3 16 0,-5-3 0 15,-3 0 48-15,-3 1 16 16,-3-3 0-16,-1-2 0 0,1-2-368 0,-1-2-80 16,2-4-16-16,2 0 0 0,1-2-224 0,5-3 144 0,4-6-144 15,11-2 128 1,1-1-1664-16,1-7-320 0,7-3-80 0,11-3-16 0</inkml:trace>
  <inkml:trace contextRef="#ctx0" brushRef="#br0" timeOffset="29271.66">15392 8110 25791 0,'0'0'2304'0,"-6"1"-1856"0,-2 2-448 0,-2 6 0 0,-2 0 512 0,-4 7 16 16,-4 8 0-16,-5 3 0 0,0 4 160 0,-3 3 16 16,-1 4 16-16,0 7 0 0,-1 4 16 0,0 6 0 15,-1 6 0-15,1-2 0 0,-2 1-288 0,2 5-48 16,-2 0-16-16,1-2 0 0,1 0-160 0,2-6-32 15,1-5-16-15,4-7 0 0,0-4 208 0,7-9 32 16,2-4 16-16,4-9 0 0,3-3 576 0,3-8 112 16,4-8 32-16,0 0 0 0,8-7-144 0,2-10-32 15,3-3 0-15,1-7 0 0,1-3-592 0,2-6-112 16,-1-5-16-16,2-2-16 0,0-5-240 0,1-5 128 16,0-5-128-16,3 1 0 0,0-5 0 0,6 3 128 15,4 3-128-15,1 7 0 0,5 6 0 0,-1 1 0 0,0 11 0 16,-1 2 0-16,-2 6-144 0,-1 7 144 0,-1 3 0 0,-4 8-144 15,-5 2 144-15,-3 6 0 16,-2 2-144-16,-5 8 144 0,-5 1-128 0,-4 2 128 0,-4 2-160 16,-4 2 160-16,-4 2-144 0,-5 2 144 0,-4 3-128 0,-3-4 128 15,-5-1 0-15,-2-1-128 0,-1-1 128 0,-1-5 0 16,-1-1 0-16,1-1 0 0,1-5 0 0,2 1 0 16,1-7 0-16,4-1 0 0,0-2 0 0,6 0 0 15,2-4-1024 1,5-3-160-16,3 2-32 0,3-3-16 0,6 1-2544 0,2-1-496 15</inkml:trace>
  <inkml:trace contextRef="#ctx0" brushRef="#br0" timeOffset="29601.09">15968 8181 25791 0,'-1'-21'2304'0,"1"14"-1856"16,-2-2-448-16,2 9 0 0,-2-6 672 0,2 6 32 0,-8-2 16 0,-1 5 0 0,-5 4 208 0,-4 5 32 15,-4 2 16-15,-5 4 0 0,-2 4-416 0,1 2-96 16,0 1-16-16,1 1 0 0,2 4-64 0,2-2-32 16,4 1 0-16,5-4 0 0,4 1-128 0,3-4-32 15,5-3 0-15,4-2 0 0,5-5 128 0,1-5 0 16,4-4 16-16,2-3 0 0,1-2 368 0,3-3 80 16,2-8 16-16,2 0 0 0,-2 1-336 0,-1-4-64 15,0 0-16-15,-2-1 0 0,-3 0-192 0,-1 1-64 16,-3 6 0-16,-1-1 0 0,-4 2-128 0,-2 4 192 15,-3 5-192-15,0 0 192 0,0 7-192 0,-1 1 0 16,-1 5 0-16,-2-1 0 0,0 5 0 0,0 1 0 0,2-1 0 16,0 3 0-16,2 1-128 0,2-2 128 0,0 0 0 15,3-1 0 1,2-1-1648-16,2-6-256 0,1-1-48 0,4-2-9168 0,4-3-1824 0</inkml:trace>
  <inkml:trace contextRef="#ctx0" brushRef="#br0" timeOffset="29854.12">16823 8092 25791 0,'0'0'2304'0,"0"0"-1856"16,-5-4-448-16,-2 4 0 0,-2 0 1744 0,-4 4 256 16,-5 4 48-16,-2 0 16 0,-6 6-1136 0,1 1-224 15,-2 3-64-15,1-2 0 0,1 2-128 0,1 1-16 16,4 3-16-16,2-1 0 0,3 1-80 0,6 2-16 15,0-1 0-15,5-3 0 0,2 2-192 0,2-1-64 16,4 0 0-16,2-4 0 0,3-1-128 0,1-1 160 16,3-1-160-16,1 0 160 0,1-5-160 0,2 1 0 15,0-4 0-15,2 1 0 16,2-3-1488-16,-1-3-240 0,2-1-32 0,-2 0-8800 16,3 0-1776-16</inkml:trace>
  <inkml:trace contextRef="#ctx0" brushRef="#br0" timeOffset="30201.8">17266 8231 20271 0,'-10'-17'1792'0,"10"17"-1424"0,-3-3-368 0,3 3 0 16,0 0 3008-16,6-4 512 0,2 4 128 0,1 0 0 15,1 0-2560-15,4 1-528 0,4 0-112 0,2-1 0 16,4 0-112-16,2 0-16 0,2-1 0 0,1 0 0 0,0-4 64 0,-1 0 16 15,0 1 0-15,-8-3 0 0,3 0 160 16,-1-1 16-16,-2-2 16 0,-1 0 0 0,-2 1-96 0,-3-3-32 16,-4 4 0-16,-4-3 0 0,-4 2-16 0,-5-1-16 15,-6 3 0-15,-5 0 0 0,-7 3-192 0,-4 3-48 16,-5 2 0-16,-12 5 0 0,0 2-192 0,1 6 144 16,6 2-144-16,4 2 128 0,2 3 128 0,4 1 32 15,6 3 0-15,3 2 0 0,6-3-96 0,6-5-32 16,4 1 0-16,4 3 0 0,2-1-32 0,6 2 0 15,4-1 0-15,5-3 0 0,3-1-128 0,13 3 128 16,2-3-128-16,-7-5 128 16,4-1-1152-16,0-2-256 0,1 2-32 0</inkml:trace>
  <inkml:trace contextRef="#ctx0" brushRef="#br0" timeOffset="31026.58">19641 7861 23039 0,'12'-23'1024'0,"-6"13"192"0,2-2-960 0,-2-2-256 0,3 1 0 0,-5 2 0 0,0-1 1872 0,-3-2 336 16,-2 1 64-16,-3 3 16 0,-1-2-624 0,-4 7-128 15,-4-2-32-15,-3 3 0 0,-3 0-464 0,-4 3-80 16,-3 3-32-16,-4 5 0 0,-3 2-288 0,-4 6-64 15,-3 1-16-15,0 3 0 0,-3 2-176 0,-2 3-16 16,2 5-16-16,0 0 0 0,3 2-96 0,5 1 0 16,2 1-16-16,3-2 0 0,9 1-240 0,4 0 128 15,6-3-128-15,6-5 0 0,5 1 0 0,6-4 0 16,6-1 0-16,3-2 0 0,4-4 0 0,5-4 0 16,4 2 0-16,4-5 0 0,2 1-224 0,4-4-32 15,3-2-16-15,1 1 0 16,1-2-1856-16,-2-1-368 0,-2-1-80 0,8-4-14064 0</inkml:trace>
  <inkml:trace contextRef="#ctx0" brushRef="#br0" timeOffset="31228.1">20121 8212 36687 0,'0'0'1616'0,"0"9"352"0,0 8-1584 0,0 8-384 0,2 1 0 0,-4 10 0 16,0 7 1152-16,-3 4 160 0,-2 7 32 0,-2 3 0 15,-3 4-160-15,0-5-32 0,-2 0 0 0,-2 0 0 16,0-4-480-16,-1-2-96 0,3 1-32 0,-1-6 0 16,4-2-336-16,-1-5-64 0,5-6-16 0,-1-5 0 15,2-3-128-15,2-4-192 0,1-7 32 0,2-7 16 16,1-6-2336-16,3-7-464 16</inkml:trace>
  <inkml:trace contextRef="#ctx0" brushRef="#br0" timeOffset="33064.9">22551 7032 21359 0,'0'0'464'0,"0"0"112"0,-6 7 0 0,-3-4 32 0,-3-3-480 0,-3 4-128 0,-5 0 0 0,-3 0 0 0,-4 1 640 0,-3 1 96 16,-2-2 32-16,-18 1 0 0,2 4 144 0,14-5 48 16,-7 1 0-16,-23 1 0 0,3-3-64 0,0-1-16 15,-1 1 0-15,2-1 0 0,3 4-80 16,4-3-16-16,2-4 0 0,4 2 0 0,5 2-208 0,5-1-64 15,5-2 0-15,6 0 0 0,8-2-128 16,6 2-16-16,4 2-16 0,8-2 0 0,0 0-128 0,0 0-32 16,0 0 0-16,13 18 0 0,7 1-192 0,2 4 0 15,4 4 128-15,2 2-128 0,4 8 0 0,2 7 0 16,3 5 0-16,0 8 0 0,-3 8 0 0,-2 9 0 16,-6 3 0-16,-5 2 0 0,-9 2 0 0,-6 3-128 15,-10 1 128-15,-6 4 0 0,-8-6 0 0,-6-4 0 16,-4-6 0-16,-5 2 0 0,-3-1 0 0,-3-1 0 15,-2-5 0-15,-1-6 144 0,-1-1 48 0,1-2 0 16,1-4 0-16,2-1 0 0,-1-5-16 0,4-5 0 16,1 2 0-16,5-4 0 0,3-4 0 0,7-3 0 15,2-1 0-15,5-4 0 0,4-6 16 0,5 0 16 16,6 2 0-16,4-5 0 0,4-2-32 0,8 0-16 0,5 1 0 16,5-3 0-16,5 0 16 0,5-3 0 0,4 0 0 15,2-8 0-15,2-1-48 0,1-1-128 16,-1-6 192-16,1 0-64 0,-1 0-128 0,-2-1 0 0,-2 1 0 15,1 0 0 1,-3 0-448-16,-3-3-128 0,-4 1-32 0,-3-2 0 0,-2-7-2272 16,-4 0-448-16</inkml:trace>
  <inkml:trace contextRef="#ctx0" brushRef="#br0" timeOffset="33470.25">23161 7140 21935 0,'7'-18'960'0,"-5"7"224"0,1-2-944 0,-1-1-240 16,-1 0 0-16,-1 2 0 0,-1 1 768 0,-1 1 96 15,-3 5 32-15,-2 3 0 0,-4 2-64 0,-2 3-16 16,-4 4 0-16,-4 6 0 0,-6 3-272 0,-3 7-48 16,-3 4-16-16,0 2 0 0,1 5 32 0,3 4 0 15,2 4 0-15,4-2 0 0,3 0-192 0,7 2-16 16,7-1-16-16,4-4 0 0,6-4 0 0,5-4 0 16,4-1 0-16,6-4 0 0,5-5 416 0,5-3 96 15,3-4 16-15,2-7 0 0,2-3 80 0,1-5 0 0,0-2 16 16,1-6 0-16,-1-6-336 0,-1-1-80 15,-1-1-16-15,-5-2 0 0,-3-4-16 0,-4-1 0 0,-4 2 0 16,-4-4 0-16,-3 1-464 0,-5 0 128 0,-3 3-128 0,-4 4 0 16,-4 3 0-16,-3 3 0 0,-4 7-192 0,-4 0 192 15,-4 7-2048 1,-4 8-288-16,-1 1-64 0,-3 5-14336 0</inkml:trace>
  <inkml:trace contextRef="#ctx0" brushRef="#br0" timeOffset="33679.56">23239 8203 24879 0,'-4'21'2208'15,"0"-8"-1760"-15,2 8-448 0,-2 5 0 0,1 7 1472 0,-1 4 192 16,-1 4 64-16,-1 5 0 0,-3 1-464 0,-1 3-96 16,-2 3-16-16,0 0 0 0,-2-1-640 0,0-1-128 15,-2-2-16-15,4-2-16 0,-2 3-192 0,1-8-32 16,2-1-128-16,2-8 192 0,2-4-192 0,4-6 0 15,0-7 0-15,3-4 0 16,0-12-1248-16,0 0-192 0,10-7-32 0,2-7-13408 0</inkml:trace>
  <inkml:trace contextRef="#ctx0" brushRef="#br0" timeOffset="34329.42">23973 6755 22111 0,'0'-8'1968'0,"2"2"-1584"16,0-4-384-16,5 2 0 0,-2-3 864 0,4 2 96 15,3 0 0-15,5-2 16 0,4 2 64 0,2-1 16 16,4 2 0-16,2 0 0 0,3 2-400 0,-5 3-80 16,3 0 0-16,1-2-16 0,3 2 16 0,2 2 0 15,-1-1 0-15,1 2 0 0,-2 2-96 0,-2 0-16 16,-4 3 0-16,5 0 0 0,-5 3-144 0,-5 4-48 15,-5 0 0-15,-2 2 0 0,-4 1-80 0,-4 5-32 16,-3 4 0-16,-2 0 0 0,-3 5 16 0,-3-5 0 16,-2 7 0-16,-2 2 0 0,-2 5 32 0,-3 4 16 15,0 9 0-15,-2 2 0 0,-2 8-80 0,-5 29-16 16,1 3 0-16,3 1 0 0,2 4-128 0,5 2 0 16,-2-2 0-16,6 7 0 0,2 4 0 0,4-2 0 15,4-3 0-15,2-2 0 0,3-3 0 0,3 0 0 16,0-3 0-16,2 0 0 0,-2-9 0 0,0-1 0 15,1-2 0-15,4-2 128 0,-5-6-128 0,4-4 0 0,-2-5 144 0,0-6-144 16,-2-4 128-16,1-3-128 16,-2-6 160-16,1-4-160 0,-3 1 208 0,0-8-48 0,-3-3-16 0,-1-1 0 15,-1-8 32-15,-2 2 0 0,0-6 0 0,-4-4 0 16,0 1 144-16,-3-4 48 0,-4-2 0 0,1 0 0 16,-3-4 272-16,-3 1 48 0,-4-4 16 0,-2 4 0 15,-1-4-32-15,-2 1 0 0,-2 2 0 0,-2-4 0 16,-1 1-224-16,-14 4-32 0,6-6-16 0,1 4 0 15,2 3-224-15,3-2-48 0,2-1-128 0,1-2 192 0,2 2-192 0,3-1 0 16,3-2 0-16,6-4 0 16,4 0-1024-16,9 0-256 0,0 0-64 0,0 0-12224 15,13-10-2432-15</inkml:trace>
  <inkml:trace contextRef="#ctx0" brushRef="#br0" timeOffset="36581.33">28659 7636 19343 0,'0'0'848'0,"0"0"192"0,-4-10-832 0,-1 2-208 16,-1 2 0-16,-2-1 0 0,-1 4 2016 0,-4 0 352 0,-3 4 80 0,-3 4 16 15,-4 2-848-15,-4 4-160 16,-3 6-48-16,-21 8 0 0,-4 4-880 0,2 4-176 0,-2 1-32 0,7-3-16 16,5 6-112-16,7-1-32 0,7-2 0 0,6-1 0 15,4 0 144-15,5-1 16 0,5-5 16 0,6 2 0 16,5-5 112-16,4 0 0 0,4-2 16 0,7-4 0 15,4-6-208-15,6-2-64 0,3 1 0 0,9-8 0 16,3-3-192-16,-8-1-160 0,3-4 32 0,1-3 0 16,-3 2-2320-16,-1-5-464 0,-1 1-96 15</inkml:trace>
  <inkml:trace contextRef="#ctx0" brushRef="#br0" timeOffset="36714.31">28882 8213 31679 0,'-10'18'1408'0,"8"-9"272"0,-2 3-1344 0,0 4-336 15,-1 1 0-15,0 4 0 0,0 3 752 0,0 3 80 16,-3-1 0-16,1 2 16 0,-1 0-384 0,2-2-80 16,-1 3 0-16,1-5-16 15,1-1-864-15,1-3-160 0,0-3-48 0,2-3-14608 0</inkml:trace>
  <inkml:trace contextRef="#ctx0" brushRef="#br0" timeOffset="37061.21">30221 7412 28559 0,'-4'-19'2544'0,"3"12"-2032"0,0-5-512 0,-1 5 0 16,2-4 576-16,-1 6 0 0,1 5 16 0,0 0 0 16,-5-1 176-16,-1 4 48 0,-5 0 0 0,-1 8 0 0,-5 2-288 0,-3 7-48 15,-3 4-16-15,-2 1 0 0,-11 15-256 0,0 1-48 16,1 1-16-16,2 3 0 0,4-3 96 0,4 1 16 16,6 0 0-16,5-3 0 0,5-1 48 0,6-10 16 15,1-2 0-15,6 2 0 0,3-2 144 0,3-2 48 16,4-3 0-16,3-2 0 0,4-1-320 15,7 2-48-15,2-5-16 0,0-6 0 0,-1-6-320 0,-1-4-64 16,0-2 0-16,-3-3-16 16,-3-6-2672-16,-3-1-512 0</inkml:trace>
  <inkml:trace contextRef="#ctx0" brushRef="#br0" timeOffset="37229.37">29785 7846 35471 0,'0'0'1568'0,"9"-4"336"0,1 0-1520 0,8 3-384 16,5 0 0-16,5-1 0 0,3 1 0 0,4 0 0 16,2-3 0-16,3 1 0 0,4-2 0 0,1 3 224 15,0-5-32-15,3 2 0 0,-1 1-192 0,-2-2 0 16,-2 0 0-16,-2 1 0 16,-5 0-3024-16,-11-3-496 0</inkml:trace>
  <inkml:trace contextRef="#ctx0" brushRef="#br0" timeOffset="37524.04">31450 6933 30287 0,'7'-13'1344'0,"-7"13"272"0,0 0-1296 0,0 0-320 15,0 0 0-15,0 0 0 0,0 0 768 0,0 0 96 16,-4 5 16-16,-5 4 0 0,-5 8 80 0,-4 7 0 16,3-1 16-16,-3 9 0 0,-4 3-576 0,1 6-112 15,-3 9-32-15,1 3 0 0,-3 5-64 0,0 7 0 16,-1 1-16-16,1 4 0 0,1 0-176 0,2 3 160 16,0 2-160-16,3-4 160 0,2-4-160 0,2-1-256 15,0-5 64-15,-1 14 16 16,3-13-1856-16,3-9-368 0,4-14-80 0</inkml:trace>
  <inkml:trace contextRef="#ctx0" brushRef="#br0" timeOffset="37776.18">31793 7032 33167 0,'0'0'2944'0,"0"0"-2352"0,0 0-464 0,0 0-128 15,0 0 384-15,-1 8 64 0,-3 7 16 0,2 5 0 16,-2 6-16-16,-1 2 0 0,-2 9 0 0,1 6 0 16,-3 3-32-16,-1 6-16 0,-1 4 0 0,-3 6 0 15,-2 2-16-15,2-14-16 0,-3 5 0 0,-2 6 0 16,-2 1-144-16,0 6-32 0,-4 0 0 0,0 0 0 0,3-5-192 16,1 0 0-16,0-6 0 0,-1 11 0 15,3-8-448 1,6-22 0-16,0-5 16 0,3-3 0 0,-3-6-1040 0,6-8-224 0,0-6-32 15,3-1-13504-15</inkml:trace>
  <inkml:trace contextRef="#ctx0" brushRef="#br0" timeOffset="38181.94">31352 7046 35007 0,'17'-42'1552'0,"-4"26"320"0,4-3-1488 0,7 0-384 16,7-2 0-16,5 2 0 15,3 0-320-15,4 0-128 0,3 3-16 0,2 2-16 0,4 2 1008 0,4 3 208 16,3 7 32-16,-1 2 16 0,-1 1-320 0,-2 9-64 16,-4 3-16-16,-4 6 0 0,-4 5 96 0,-12-5 16 0,-1 1 0 15,-2 6 0-15,-5 3-224 0,-5 5-32 0,-7 5-16 16,-6 4 0-16,-6 1 32 0,-8 6 16 0,-7 2 0 0,-7 4 0 15,-8 1-144-15,-6 2-128 0,-5-2 144 0,-19 13-144 16,2-12 352-16,5-11-32 0,3-5 0 0,4-9 0 16,4-5-320-16,4-5-256 0,6-3 32 0,5-4 16 15,5-4 656-15,9-5 128 0,3 2 16 0,3-3 16 0,4 4 192 16,5-4 32-16,4 5 16 16,7-4 0-16,6 2-656 0,6 0-192 0,6 2 0 0,15 6 128 0,3 2-128 0,4 3 0 15,5 2-176-15,6 5 176 0,2 4 0 0,-13-8 0 16,6 5-128-16,2-1 128 15,-2 3 0-15,0 1 0 0,-4 0 0 0,-2 0 0 16,-3-5-896-16,-5 1-128 0,-3-5-16 0</inkml:trace>
  <inkml:trace contextRef="#ctx0" brushRef="#br0" timeOffset="38965.97">16825 11266 27807 0,'-18'-7'1232'0,"10"3"256"0,-2 0-1184 0,-4-1-304 0,-2 0 0 0,-2 3 0 16,-3 2 800-16,0 3 96 0,-3 5 32 0,-3-1 0 15,5 3-272-15,-1 2-48 0,-1 3-16 0,-4 3 0 0,-2 4-64 0,-1 3-16 16,-2 3 0-16,0 2 0 16,1 3-512-16,3 2-224 0,2-1 16 0,3-2 0 0,7-2 208 0,3 2 208 15,5-1-32-15,4 6-16 0,5-7 112 0,6-5 32 16,4-5 0-16,5-4 0 0,4 1-80 0,6-6-16 15,1-3 0-15,4-2 0 0,-1 0 144 0,1-3 32 16,2-2 0-16,0-2 0 0,28-7-384 0,-8 1-128 16,-5-4 0-16,-5 3 0 15,-5-5-3072-15,-4-2-624 0,6-11-112 0,-6 8-32 16</inkml:trace>
  <inkml:trace contextRef="#ctx0" brushRef="#br0" timeOffset="39128.11">17188 11703 21183 0,'0'0'1888'0,"3"12"-1504"16,-3-1-384-16,1 10 0 0,0 0 1744 0,1 14 288 16,-4 1 48-16,0 3 16 0,-3-1-656 0,-2 5-128 15,-2-1-32-15,0-3 0 0,-1 1-384 0,0 3-96 16,0-4-16-16,1-1 0 0,1-2-416 0,2-4-96 16,1-7-16-16,1 1 0 0,4-6-256 0,-1-2-192 15,-2-6 16-15,3-12-16144 0</inkml:trace>
  <inkml:trace contextRef="#ctx0" brushRef="#br0" timeOffset="39513.54">17998 11346 25791 0,'0'0'2304'0,"0"0"-1856"16,0 0-448-16,0 0 0 0,0 0 1056 0,0 0 112 16,11-2 32-16,6-1 0 0,3 2-400 0,6-2-80 15,0-2-16-15,7 1 0 0,-11 2-336 0,7 1-80 16,8-2-16-16,5-1 0 0,4-1-144 0,1 1-128 16,-3 1 192-16,-3 3-192 15,-4-2-816-15,-5 2-272 0,-6 2-48 0,-5-1-16 16,-6 4-1840-16,-8 4-368 0,-7-2-80 0</inkml:trace>
  <inkml:trace contextRef="#ctx0" brushRef="#br0" timeOffset="39662.58">18278 11522 16703 0,'-32'19'736'0,"10"-7"160"0,-2-1-720 0,1 1-176 0,12-2 0 0,0-1 0 16,3 0 1664-16,0-4 320 0,2 0 48 15,2 1 16-15,3 1-608 0,3-3-112 0,6 1-32 0,2 0 0 16,5-4-656-16,5 1-144 0,5-2-32 0,4 0 0 16,17-3-208-16,2-1-32 0,-9 2-16 0,2-2 0 15,1-1 32-15,-1-3 0 0,-2 2 0 0,0 1 0 16,0-2-96-16,-4 2-16 0,-3 0 0 0,-4 1 0 15,-4-1-2048-15,-5 2-400 0</inkml:trace>
  <inkml:trace contextRef="#ctx0" brushRef="#br0" timeOffset="39918.25">18539 10835 34095 0,'0'0'1504'0,"0"0"320"0,0 0-1456 0,0 0-368 16,-3 5 0-16,-4 6 0 0,0 6 176 0,-4 9-48 16,5-10 0-16,-5 8 0 0,-2 8 400 0,-2 5 80 15,-3 8 16-15,-3 4 0 0,0 3-80 0,-2 4-16 16,-1 6 0-16,0-1 0 0,-3 7-256 0,0-1-48 16,2-3-16-16,2 1 0 0,1-8-208 0,1-3 144 15,4-4-144-15,1-3 128 0,3-5-128 0,3-8 0 0,1-6 0 16,4-2-176-1,0-6-976-15,2-3-208 0,3-9-48 0,3-1-14720 16</inkml:trace>
  <inkml:trace contextRef="#ctx0" brushRef="#br0" timeOffset="40234.89">19570 11201 39615 0,'-10'-1'3520'0,"-4"1"-2816"16,-2 3-560-16,-4 2-144 0,0 4 352 0,-4 7 32 15,-3 2 16-15,-2 2 0 0,-3 4-400 0,2 7 0 16,1 2 0-16,3 4-176 0,3-2 176 0,5 5 0 16,6 3 0-16,3-1 0 0,6-3 0 0,6-2 0 15,7-4 0-15,5-2 0 0,7-7 0 0,5-4 0 16,6-4 144-16,3-5-144 0,4-6 416 0,3-5-32 15,0-3 0-15,-1-8 0 0,-2-3 224 0,-2-5 32 16,-3-4 16-16,0-1 0 0,-6-5 16 0,-5-2 0 16,-5-1 0-16,-5-3 0 0,-5-1-160 0,-5 1-48 15,-7-2 0-15,-4 4 0 0,-6 1-464 0,-5 3 0 16,-3 3-208-16,-4 3 64 16,0 4-1520-16,-2 4-288 0,1 1-64 0</inkml:trace>
  <inkml:trace contextRef="#ctx0" brushRef="#br0" timeOffset="40879.87">21903 10932 25791 0,'0'0'1152'0,"7"-13"224"0,1 0-1104 0,-8 13-272 16,8-11 0-16,-8 11 0 0,0 0 976 0,0 0 144 0,2 5 32 0,-8 7 0 15,-4 3-496-15,-6 5-80 0,-1 0-32 0,-5 5 0 16,-2-1 0-16,-2 1 0 0,-4 7 0 0,-3 4 0 16,-5-1-32-16,-2 1 0 0,-2-2 0 0,4-1 0 15,3-2-176-15,4-3-32 0,2-7-16 0,6 1 0 16,6-3 48-16,5-1 16 0,5-3 0 0,6 0 0 15,4-1 176-15,8-1 48 0,7-3 0 0,7 1 0 0,7-3-128 16,6 1 0-16,8-5-16 0,6 2 0 0,-23 0-240 0,7 0-64 16,5-3 0-16,3 1 0 0,2 1-128 0,2-1 0 15,-1-3 0-15,-1 1 128 0,-3-4-128 16,-3 2 0-16,-5-2 0 0,-6-1 0 16,-1-1-1632-16,-6 1-256 0,-7-1-48 15,4-6-9376-15,-11 1-1872 0</inkml:trace>
  <inkml:trace contextRef="#ctx0" brushRef="#br0" timeOffset="41063.71">21590 11358 23039 0,'0'0'2048'0,"0"0"-1648"15,5-7-400-15,4 1 0 0,2 1 1552 0,5-3 240 16,3 2 32-16,2 1 16 0,4-2-800 0,4 2-144 16,5 0-48-16,7 0 0 0,6-2-160 0,4 1-48 15,2-1 0-15,3 1 0 0,0-1-64 0,0-3-32 16,0 2 0-16,1-2 0 0,1 3-272 0,0-4-48 15,-4 4-16-15,-2-2 0 0,-3 3-448 0,-7-3-80 16,-5 1-32-16,-7 2 0 16,-6-1-2608-16,-6 5-528 0,-7-1-96 0</inkml:trace>
  <inkml:trace contextRef="#ctx0" brushRef="#br0" timeOffset="41241.51">22190 11300 10127 0,'-44'11'896'0,"16"-2"-704"0,-3-4-192 0,3 1 0 15,-1 2 3216-15,5-3 624 0,5 0 112 0,5 2 16 16,5-2-1312-16,9-5-272 0,0 8-48 0,9 1-16 15,5-1-1056-15,7-1-224 0,6-3-32 0,7 0-16 16,-11-2-608-16,6 0-128 0,6-4-32 0,3 1 0 0,4-1-96 0,4-1-128 16,4 1 176-16,5-4-176 15,1 0 176-15,-1 1-176 0,-2 1 160 0,-3-2-160 0,-5 1 0 0,-3 1-192 16,-4 1 16-16,-5-2 0 16,-5 3-1968-16,-5 1-400 15,-4-1-80-15</inkml:trace>
  <inkml:trace contextRef="#ctx0" brushRef="#br0" timeOffset="41540.07">22440 11000 29487 0,'16'-15'1296'0,"-5"13"288"0,7-2-1264 0,6-2-320 15,5-1 0-15,7 1 0 0,-3-2 528 0,1 4 48 16,7-1 16-16,3 0 0 0,5 1 240 0,3 3 64 0,5 0 0 0,3 2 0 15,1 2-160-15,0 0-32 16,-1 3 0-16,-4-1 0 0,-2 5-112 0,-2 0-16 0,-3 4-16 0,-6 2 0 16,-6 2-160-16,-6 3-16 0,-6 3-16 15,-9 5 0-15,-7 7-160 0,-8-1-16 0,-6 5-16 0,-8 0 0 16,-4 2 0-16,-4-2 0 0,-4-1 0 16,-4-1 0-16,-4 0-16 0,-3-2 0 0,-3-2 0 0,-3-1 0 15,-2-2 96-15,1-3 0 0,-1-2 16 0,-2-1 0 16,4-1-144-16,3-4-128 0,3-2 144 0,6-2-144 15,2-3-1600 1,3-1-400-16,5-4-96 0</inkml:trace>
  <inkml:trace contextRef="#ctx0" brushRef="#br0" timeOffset="42478.56">25475 11232 20271 0,'-9'5'1792'0,"9"-5"-1424"0,-3 10-368 15,2-1 0-15,1 1 192 0,4-3-16 0,7 1-16 0,4-3 0 16,7-3 624-16,7-2 128 0,7 0 32 0,5-4 0 15,3-5-16-15,3 3 0 0,1-7 0 0,1-1 0 16,-4-3-160-16,0-2-48 0,-3-1 0 0,-4 0 0 16,-4-1-32-16,-3 1-16 0,-7-5 0 0,-5 4 0 0,-8 4-128 15,-5 0-32-15,-8-1 0 0,-5 2 0 0,-7 3-16 16,-8 2-16-16,-7 5 0 0,-6 6 0 0,-3 3-272 0,-4 6-48 16,-5 6-16-16,-3 4 0 0,-6 5-144 15,-2 6 0-15,1 4 0 0,4 4-176 0,8 3 176 0,10-3 0 16,6-3-144-16,11-2 144 0,5-2 0 0,8-2 0 15,9-2 0-15,6-3 0 0,6-4 0 0,10-2 0 16,9-1 0-16,10-5 128 0,10-4 64 0,3-4 16 16,3-4 0-16,0-4 0 0,-1-2-208 0,0-4 0 15,1-2 0-15,-17 4 0 16,6 1-2256-16,-3-5-560 0</inkml:trace>
  <inkml:trace contextRef="#ctx0" brushRef="#br0" timeOffset="42678.36">26486 11617 33167 0,'-7'3'2944'0,"0"0"-2352"0,1 1-464 0,1 0-128 16,5-4 496-16,0 0 80 0,0 0 0 0,0 0 16 15,0 0 176-15,5 6 16 0,4-1 16 0,2-3 0 16,2-4-320-16,1-3-64 0,1 1-16 0,1-2 0 15,-4-3-400-15,5 0 0 0,-2 0 0 0,-1 1 0 16,-2-4-2320-16,-1 3-496 0</inkml:trace>
  <inkml:trace contextRef="#ctx0" brushRef="#br0" timeOffset="43065.08">27641 10608 27647 0,'-4'-27'1216'0,"4"19"256"0,1-3-1168 0,2 5-304 16,0-1 0-16,0 2 0 0,-3 5 2224 0,0 0 384 15,5 8 80-15,0 10 0 0,-4 6-2176 0,-1 9-512 16,-2 5 0-16,-2 6 0 0,-1-8 0 0,1 2 0 15,-1 5 0-15,-1 4 0 0,-1 0 0 0,2 3 0 0,0 1 0 0,1-2 0 16,-1 12 0-16,3-7 0 16,0-7 0-16,2-10 0 0,0-9 128 0,3-4 0 0,1-6 0 0,2-6 0 15,3-4 688-15,4-7 128 0,2-3 16 0,3-7 16 16,2-4-32-16,2-5-16 0,2-6 0 0,0-1 0 16,0-7-432-16,2-2-96 0,-2-6-16 15,1 0 0-15,1-4-144 0,0 2-48 0,4 0 0 0,-2 0 0 16,-2 4-192-16,1 5 0 0,-4 7 0 15,-3 1 0-15,-2 5-336 0,-3 2 32 0,0 7 16 0,-3 1 0 16,-4 7-1712 0,-1 1-352-16,0 0-64 0,-1-1-15344 0</inkml:trace>
  <inkml:trace contextRef="#ctx0" brushRef="#br0" timeOffset="43353.54">28570 10931 33919 0,'11'-13'1504'0,"-3"10"304"0,2 1-1440 0,3 1-368 16,2-5 0-16,4 0 0 0,4 1 592 0,2-4 48 15,1 0 16-15,2 0 0 0,-3 0-256 0,-1-2-48 16,-5 1-16-16,-2-4 0 0,-3-1 32 0,-4-1 0 16,-5 1 0-16,-2 2 0 0,-7-1 32 0,-4 2 16 15,-3 3 0-15,-4 0 0 0,-3 5-288 0,-5 4-128 16,-4 5 0-16,2 5 128 0,-1 3-128 0,1 4 0 15,0 5 0-15,0 3 0 0,2 5-176 0,4-2 176 16,3 1-128-16,4 4 128 0,4 0 0 0,4-2 0 16,5-2 0-16,4 2-128 0,3-3 128 0,2-8 0 15,3 2 0-15,4-3 0 0,4-2-400 0,3-1 0 0,1-5 0 0,3 1-11200 32,1-7-2240-32</inkml:trace>
  <inkml:trace contextRef="#ctx0" brushRef="#br0" timeOffset="43600.18">29484 10920 3679 0,'0'0'160'0,"1"-8"32"0,0-5-192 0,1 4 0 0,0 0 0 0,-2 9 0 16,0-6 6064-16,0 6 1168 0,-4-8 224 0,4 8 48 16,-6-1-4992-16,-2 2-992 0,-1 4-208 0,-2 1-32 0,-3 5-608 15,-3-2-112-15,1 6-32 0,1-1 0 0,3-4-224 16,2 3-48-16,1 3-16 0,3-1 0 0,-2 1-240 0,8-2 176 15,0 0-176-15,4 0 160 0,4 1 0 0,2-4 0 16,3-1 0-16,0 1 0 0,8-2-160 0,2-1 160 16,-2-1-160-16,2-3 160 0,-1-4-400 0,1 0-80 15,-4-2 0-15,0 0-16 16,0-1-2032-16,-1-3-384 0,-2-2-96 0</inkml:trace>
  <inkml:trace contextRef="#ctx0" brushRef="#br0" timeOffset="44351.73">30408 10036 34319 0,'0'0'1520'0,"4"-5"320"0,-4 5-1472 16,0 0-368-16,0 0 0 0,0 0 0 0,-7 6 448 0,-4 9 0 15,-6 4 16-15,-2 5 0 0,-2 7-144 0,-3 5-16 16,-2-1-16-16,-2 6 0 0,-2 7-288 0,-2 3 0 0,0 4 0 0,-1 2 0 15,-1 5 0-15,1 3 0 0,1 1 0 0,0-2 0 16,2-1-176-16,4-4-32 0,5-6-16 16,4-3 0-1,4-8-368-15,3-4-80 0,1-7-16 0,2-3 0 0,0-7 176 16,2-7 48-16,0-8 0 0,5-6 0 0,0 0-48 16,-2-5 0-16,-1-8 0 0,3-2 0 0,3-4 16 0,0-3 0 15,2 1 0-15,2-7 0 0,0 0 800 0,4 0 144 0,0 5 48 0,2 0 0 0,1 3 368 16,1 1 80-16,0 1 16 0,3 1 0 15,1 5-128-15,3-1 0 0,1 0-16 0,1 3 0 0,1-3-368 16,2 2-64-16,1 1 0 0,1-3-16 0,0 0-64 0,2 4-16 16,1-2 0-16,-1 2 0 0,-1-4 48 0,0 1 16 15,-4 2 0-15,-2 1 0 0,-4 4 64 0,-3 1 16 16,-6 0 0-16,-3 4 0 0,-8 0-176 0,0 9-16 16,-2 5-16-16,-5 2 0 0,-6 5-224 0,-2 0 0 15,2-2 128-15,-1 3-128 0,-1 3 0 0,1 0 0 16,2-1 0-16,3 2 0 0,4 1 0 0,4 0 0 0,2-7 0 15,3 2 0-15,5-2 0 0,0-1 144 0,5-2-16 16,3-3 0-16,7-2 208 0,2-5 48 0,2-1 0 0,2-6 0 16,-1-5-96-16,0-1-16 15,-2-3 0-15,-2-2 0 0,-1-2-48 0,-2-4-16 0,-3-3 0 0,-4-2 0 16,-3 2 0-16,-6-3 0 0,2-1 0 0,-3 0 0 16,-3-4-80-16,0 5-128 0,-5-3 176 0,-1 5-176 15,-1 2 0-15,-1 1 0 0,-2 1 0 0,-3-2 0 16,-1 4 0-16,2 5-192 0,2-2 48 0,2 5 16 15,2-1 128-15,4 8-160 0,0 0 160 0,8-5-160 16,1 1 160-16,4-2-160 0,-1 3 160 0,9-1-160 16,0 1 160-16,5-4 0 0,-2 4 0 0,2-1 0 15,4 2 0-15,3 0 0 0,-2-2 0 0,5-1 0 0,1 0 0 16,0 2 0-16,2 0 0 0,11-3 0 0,-16 4 0 16,2 2 0-16,1 2 0 0,-1 5 0 0,5 0 0 15,0 7 144-15,-1 4-144 0,2 6 0 0,-1 7 128 0,-2 4-128 16,0 4 0-16,8 17 0 0,-7 5 0 15,-5-2 0-15,-7 5 0 0,-3-4 0 0,-3-5 160 0,1-1-160 16,-6-3 128-16,-1-14-128 0,3 1 176 0,1 0-48 16,-1-1-128-16,3-2 192 0,1 0-192 0,-1-4 176 15,5-1-176-15,0-5 160 16,-1 0-800-16,11 6-176 0,-2-8-16 0</inkml:trace>
  <inkml:trace contextRef="#ctx0" brushRef="#br0" timeOffset="45183.03">9523 15148 11967 0,'-29'0'528'0,"10"3"112"0,-1 2-512 0,2 0-128 16,0-3 0-16,7 0 0 0,6 0 2608 0,5-2 480 15,0 0 112-15,0 0 0 0,17 3-1360 0,13-3-288 16,0-2-48-16,11-1-16 0,6-8-272 0,4 4-48 16,5-5-16-16,7 6 0 0,6 0-640 0,4-1-128 15,4-4-16-15,-4 2-16 0,1 3-352 0,-3 0 144 16,-3 6-144-16,-3 0 0 0,-8-1-144 0,-4 2-144 15,-7 5-32-15,-11-1 0 16,-9-3-2320-16,-11 6-480 0,-10 3-80 0,-15 4-32 0</inkml:trace>
  <inkml:trace contextRef="#ctx0" brushRef="#br0" timeOffset="45350.56">9741 15456 19343 0,'-9'5'1728'0,"-3"4"-1392"15,12-9-336-15,0 0 0 0,0 0 1664 0,10 3 272 16,6 2 48-16,9 1 16 0,6-4-720 0,9 1-128 0,7-3-48 0,8 0 0 15,5-5-320-15,3-2-64 16,5 1-16-16,-15 3 0 0,9-3-320 0,7 1-80 0,5 0-16 16,2-3 0-16,0 1-288 0,1 1 0 0,-2-1 128 0,-2 2-128 31,-2 0-384-31,-6-2-128 0,-9 2-16 0,-9 1-16 0,-7 1-2720 0,-12-2-560 16</inkml:trace>
  <inkml:trace contextRef="#ctx0" brushRef="#br0" timeOffset="45664.23">10367 14735 25791 0,'46'1'1152'0,"-7"-1"224"0,11-1-1104 0,10 1-272 0,7 0 0 0,-13 2 0 0,12 2 704 0,7 8 96 15,6 0 16-15,5 9 0 0,4 2 400 0,5 2 64 16,2 7 32-16,0 1 0 0,-3 2-384 0,-8 2-80 15,-8 1-16-15,-9 3 0 0,-11 2-144 0,-11 2-48 16,-11 3 0-16,-10 7 0 0,-11 3-128 0,-12 3-48 16,-8 0 0-16,-11 2 0 0,-9-4 112 0,-6 0 0 15,-10 4 16-15,-8-4 0 0,-8 1 80 0,-3-2 16 16,-6-3 0-16,-6-3 0 0,-2-3-176 0,-2-2-48 16,-1-1 0-16,-30 11 0 0,10-11-224 0,11-1-48 15,9-7-16-15,11-4 0 0,9-7-352 0,10-6-64 0,7-9-16 16,9-2 0-1,6-8-2096-15,9-4-416 0,8-10-96 0,7-3-16 0</inkml:trace>
  <inkml:trace contextRef="#ctx0" brushRef="#br0" timeOffset="47333.94">32420 439 16287 0,'0'0'720'0,"0"0"160"0,4-7-704 0,-4 7-176 15,0-11 0-15,0 11 0 0,-5-7 240 0,-2-1 16 16,0 3 0-16,-2 0 0 0,-3 0 256 0,0 1 48 15,-2 0 16-15,-3 0 0 0,-2-2 0 0,-2 2 0 16,-5 2 0-16,-2 0 0 0,-4 2-96 0,1 3-16 0,-2-3 0 0,-3 1 0 16,-3 2-48-16,-2-2-16 0,0 0 0 0,-2 4 0 15,-3-1-160-15,0 4-48 0,-2 2 0 16,1 8 0-16,0 0-192 0,23-3 144 16,-1 4-144-16,-3 3 128 0,-3 2-128 0,-3 4 0 15,-3 5 0-15,0 2 0 0,1 2 0 0,-25 36 0 0,13-10 0 0,10-3 0 16,9-3 0-16,7-3 0 0,8-2 0 0,5-4 0 15,5-1 0-15,4 0 0 0,6-5 160 0,2 2-160 16,5 0 0-16,5-4 0 0,4-3 0 0,0-1 0 16,3-1 128-16,3 0-128 0,1-5 192 0,0 1-192 15,0-6 192-15,0 1-192 0,-1-7 192 0,-1 0-192 16,0-4 176-16,1-4-176 0,0 1 160 0,2-5-160 16,3-2 320-16,2-7-16 0,0-1-16 0,3-2 0 15,3-5 32-15,2 0 0 0,3-5 0 0,0-4 0 0,0 0-176 16,-5-4-16-16,1-7-128 0,-20 14 192 15,6-4-64-15,1-3-128 0,2-6 176 0,1 1-176 0,-1 1 224 0,-1 0-64 16,-4-1-16-16,16-21 0 0,-11 7-16 0,-8 5-128 16,-8 3 192-16,-6 0-64 0,-3 5-128 0,-5 3-144 15,-4-2 144-15</inkml:trace>
  <inkml:trace contextRef="#ctx0" brushRef="#br0" timeOffset="47951.32">31619 592 12895 0,'3'-14'576'0,"-2"5"112"0,-1 9-560 0,0-9-128 0,0-3 0 0,0 4 0 16,-3-5 1824-16,-2 1 336 0,2 1 64 0,-2 2 16 15,-2 0-1792-15,-2-5-448 0,-2 0 0 0,-1-1 0 0,-3 0 176 0,-3-1-48 16,-1-1-128-16,-18-14 192 0,4 4 144 0,2 5 32 16,-1 1 0-16,0 1 0 0,-1-2 32 0,-1-3 16 15,-1 1 0-15,0-4 0 0,-1 0-224 0,1-3-32 16,0 1-16-16,1-1 0 0,0-2-144 0,13 14 160 16,-2-4-160-16,-3 0 160 0,-4-1-160 15,-1-1 0-15,-2 2 144 0,-2 3-144 0,1 2 176 0,-28-14-48 16,13 12 0-16,49 20 0 0,0 0-128 0,0 0 160 15,0 0-160-15,0 0 160 0,0 0-160 0,0 0 160 16,0 0-160-16,0 0 160 0,0 0-160 0,0 0 0 16,0 0 0-16,0 0 0 0,0 0-192 0,0 0 192 0,0 0-160 0,0 0 160 15,0 0 0-15,0 0 0 16,0 0 0-16,0 0 0 0,0 0 0 0,-769 6-144 0,745 4 144 16,3 3 0-16,-1-2 0 0,2 3 0 0,-2 3 0 15,11-4 0-15,-2-2 0 0,-2 7 144 0,-1 5-144 0,0 0 160 16,2 2-160-16,-1 3 0 0,2-3 0 0,-7 24-176 15,6-9 176-15,3-7 0 0,6-5 0 0,4-6 0 16,0-3-208-16,2-2 32 0,2-3 16 0,0-4 0 31,-3-10-464-31,7 12-80 0,-1-3-32 0</inkml:trace>
  <inkml:trace contextRef="#ctx0" brushRef="#br0" timeOffset="48225.35">29237 55 24351 0,'-11'2'1088'0,"11"-2"208"0,-7 6-1040 15,4 2-256-15,-1 2 0 0,2 5 0 0,2 4 0 0,4-1 0 16,1-2-128-16,6 3 128 0,2 3 0 0,5 0 160 16,-1-2 0-16,2-2 0 0,2-2 192 0,4 1 32 15,0-2 16-15,0-1 0 0,1 0 352 0,-2-5 64 16,1 1 16-16,2-2 0 0,4 1-192 0,0-4-16 15,1-1-16-15,1-1 0 0,2 0-160 0,-2-2-48 16,0-1 0-16,-2-4 0 0,-1-1-128 0,-2 1-16 16,-2 1-16-16,2-5 0 0,0-1-240 0,0-4 128 0,-2 2-128 15,0 2 0 1,-1-2-1568-16,0 3-416 0,-1-5-64 0</inkml:trace>
  <inkml:trace contextRef="#ctx0" brushRef="#br0" timeOffset="50086.62">13048 15187 12895 0,'0'0'1152'0,"-9"3"-928"16,0-1-224-16,9-2 0 0,-7 6 1744 0,0-1 304 16,2 5 64-16,1-1 16 0,4-9-896 0,0 0-176 0,6 12-32 0,-6-12-16 15,10 9 160-15,6 0 48 16,6-4 0-16,1-1 0 0,5-5 64 0,2-2 0 0,1-6 16 15,2 2 0-15,2-3-576 0,2-2-112 0,0-4-32 0,2-1 0 16,1 4-32-16,-2 1-16 0,-2-2 0 0,-3-2 0 16,-4 4-80-16,-5-2 0 0,-6-1-16 15,-5 1 0-15,-6 1-112 0,-2 1-32 0,-5 4 0 0,-6-1 0 16,-8 1 224-16,-9 4 64 0,-8 3 0 0,-4 5 0 16,-6 3-384-16,-6 7-64 0,-4 5 0 0,1 6-128 15,-1 1 0-15,0 5 0 0,0 1 0 0,1 1 0 16,0 3 0-16,4 5 0 0,4 2 0 0,8 2 0 0,6-5 0 15,6-1 0-15,7-3 0 0,6-1 0 0,5-2 0 0,8-6 0 16,5-2 0-16,7-5 0 0,5-1-128 0,9-2 128 16,6-3-208-16,4-5 80 15,5-5-992-15,2-6-192 0,1-4-32 16,0-4-15840-16</inkml:trace>
  <inkml:trace contextRef="#ctx0" brushRef="#br0" timeOffset="50260.07">13872 15655 32255 0,'0'0'2864'0,"0"0"-2288"16,0 0-576-16,-7-2 0 0,7 2 1040 0,0 0 112 15,0 0 0-15,0 0 16 0,0 0-144 0,0 0-48 16,0 0 0-16,0 0 0 0,11-7-320 0,0-2-64 16,0 2-16-16,2-1 0 0,1 3-576 0,1 2 0 15,1 0 0-15,-2 0 0 16,-2 3-2944-16,0 3-512 0</inkml:trace>
  <inkml:trace contextRef="#ctx0" brushRef="#br0" timeOffset="50786.88">15575 14962 21823 0,'0'-12'960'0,"-1"0"208"0,-2 1-928 0,-2 1-240 16,-1-2 0-16,-3 6 0 0,-4 1 1696 0,-2 1 288 15,-3 3 64-15,-2 2 16 0,-6 3-656 0,-2 2-144 16,-2 8-32-16,-3 4 0 0,-4 2-640 0,-1 1-128 16,-2 0-16-16,4 6-16 0,0 1-192 0,6 1-48 15,3 2 0-15,7-6 0 0,3 3-192 0,7-5 144 16,6-2-144-16,7 1 128 0,4 1 32 0,8-3 0 0,3 1 0 0,6-2 0 15,4-2 176-15,7 1 48 16,-1 0 0-16,2-1 0 0,-2-2-128 0,-2 1-32 0,-2 2 0 16,-6 0 0-16,-5-2-224 0,-3 0 176 0,-5 3-176 0,-3-3 160 15,-6 0-32-15,-3-1 0 0,-4 0 0 0,-7 3 0 16,-5-2 288-16,-5 1 48 0,-3-3 16 0,-6-1 0 16,-4-1-160-16,-4 1-16 0,-1-4-16 0,-1-1 0 15,-1-6-288-15,3-1 0 0,2 1-176 0,4-5 176 16,4-5-1952-16,6 2-288 15,6 0-48-15,6-4-14112 0</inkml:trace>
  <inkml:trace contextRef="#ctx0" brushRef="#br0" timeOffset="51176.42">16005 15233 23951 0,'-17'24'2128'0,"7"0"-1696"16,-1 8-432-16,-1 5 0 0,-2 3 448 0,0 4 0 15,-2 2 0-15,-2 2 0 0,-2 3 624 0,-3 2 128 16,-3-1 16-16,0 1 16 0,-2-1-272 0,-2 0-48 16,0-1-16-16,2-4 0 0,-1-3-224 0,3-5-48 15,5-2-16-15,3-7 0 0,4-5-272 0,4-6-48 16,3-5-16-16,3-6 0 0,4-8 240 0,0 0 32 16,0 0 16-16,12-17 0 0,2-6 256 0,1-3 48 15,2-5 16-15,2-7 0 0,4-7-560 0,-3-3-96 16,2-1-32-16,-1-6 0 0,2-5 96 0,1-1 16 15,2-5 0-15,0 6 0 0,1 3 0 0,1 6 0 16,2 3 0-16,1 9 0 0,-2 3-128 0,0 6-32 16,1 8 0-16,-2 4 0 0,-2 2-144 0,-1 9 0 0,-4 6 0 15,-1 3 0-15,-2 2-144 0,-4 8 144 0,-9-1 0 0,-1 7 0 16,-5 2-144-16,-4 3 144 0,-7 0 0 16,-4 1-144-16,-6 4 144 0,-2-2-128 0,-8 3 128 0,-2-4-128 15,-3 1 128-15,-1-5 0 0,0 1 0 0,0-4-128 16,1-4 128-16,3-7-160 0,3 0 160 0,6-7-160 15,4-2-960-15,7-4-192 0,4-2-32 16,6-3-16-16,6-3-1920 0,5 0-384 0</inkml:trace>
  <inkml:trace contextRef="#ctx0" brushRef="#br0" timeOffset="51488.86">16825 15162 35935 0,'-19'4'3200'0,"8"-2"-2560"15,-1-2-512-15,-5 4-128 16,-3 0-384-16,-3 5-112 0,-3 4-16 0,-10 7 0 0,-1 0 784 0,2 2 160 16,4 5 16-16,-1-2 16 0,1 3-96 0,3 0-32 15,4 4 0-15,3 1 0 0,3-4-208 0,5-1-128 16,6-1 160-16,4-3-160 0,3-4 160 0,5-2-160 16,4-4 160-16,5-5-160 0,5-7 400 0,3-3-16 15,3-4 0-15,-6 0 0 0,1-9-64 0,3-3-32 16,1-2 0-16,1-1 0 0,-1-2-64 0,-1-1-16 15,-6 1 0-15,1 0 0 0,-2 2 48 0,-4 1 0 16,0 2 0-16,-6 4 0 0,-1 8-64 0,-5 5 0 0,0 0 0 16,0 0 0-16,-2 10-192 0,-2 4 0 0,-1 5 0 15,0 3 0-15,-1 1 0 0,3 0-160 16,-1-3 160-16,1 3-128 16,2 1-1296-16,2-2-256 0,3-3-48 0,4 5-15200 0</inkml:trace>
  <inkml:trace contextRef="#ctx0" brushRef="#br0" timeOffset="51701.47">17460 15195 28559 0,'-13'-3'1264'0,"7"2"272"0,-2-1-1232 0,-2 2-304 16,0 2 0-16,-5 6 0 0,-4-1 1248 0,-3 5 192 15,-2-1 32-15,-4 5 16 0,-1 3-656 0,-2 5-144 16,1 0-32-16,1 4 0 0,2-3-288 0,3 5-64 15,3-2-16-15,5 1 0 0,4-3-144 0,5 2-16 16,3-3-128-16,7 0 192 0,0-5-192 0,6-2 0 16,0-3 128-16,5-2-128 15,1-1-1632-15,2-2-368 0,1-4-80 0</inkml:trace>
  <inkml:trace contextRef="#ctx0" brushRef="#br0" timeOffset="52044.73">17679 15322 31679 0,'0'0'1408'0,"0"0"272"0,0 0-1344 0,9 5-336 0,1-4 0 0,4 2 0 16,2-2 864-16,5 1 96 0,2 0 32 0,3-2 0 15,4-2-96-15,1-2-32 0,2 0 0 0,-1-4 0 16,1 2-320-16,-2 0-64 0,-3-5-16 0,-3 4 0 15,-2-3-208-15,-3 2-64 0,-7-1 0 0,-2 3 0 16,-3-4 64-16,-4 3 0 0,-4 7 0 0,-5-5 0 16,-5 0 96-16,-6 5 32 0,-5 1 0 0,-5 7 0 0,-3 0-256 0,-3 4-128 15,-2 5 128-15,1 2-128 0,0 0 0 16,4 5 0-16,1 4 0 0,5 1 0 0,4-2 0 16,5 2 0-16,5-3 0 0,6 0 128 0,7-1-128 15,6 0 192-15,7-2-64 0,4-3 0 0,7-2 32 16,5-2 16-16,2-4 0 0,4-2 0 0,4-6-176 0,4 1-256 15,4-1 64-15,3-3-12848 16,5-2-2576-16</inkml:trace>
  <inkml:trace contextRef="#ctx0" brushRef="#br0" timeOffset="52734.82">20792 14970 12895 0,'0'0'1152'0,"0"0"-928"16,2-11-224-16,0 2 0 0,-2 9 2240 0,2-14 416 15,-1 4 80-15,-1 10 16 0,-2-11-800 0,-2 0-160 16,-2 2-16-16,-3 3-16 0,-1 1-96 0,-3 2-32 0,-4 1 0 0,-3 3 0 16,-7 1-752-16,-4 9-160 0,-5 1-16 0,-5 6-16 15,-3 2-416-15,-3 7-80 0,-3 4 0 0,2-2-16 16,-2 3 0-16,5 2 0 0,1 5 0 0,5 1 0 15,3 0-176-15,8 1 128 0,7-2-128 0,6-2 128 16,6-5-128-16,7 0 160 0,9-5-160 0,7-1 160 16,6-4 32-16,7-1 0 0,3-3 0 0,8-2 0 0,6-4-192 15,4-7 0-15,1-1 0 0,4-4 0 16,-3-4-2048-16,-1-1-448 16,-9-5-96-16</inkml:trace>
  <inkml:trace contextRef="#ctx0" brushRef="#br0" timeOffset="53012.14">20799 15514 29599 0,'0'0'1312'0,"0"0"272"0,12-8-1264 0,1 5-320 15,4-2 0-15,5 2 0 0,3-1 432 0,3 2 16 16,3 2 16-16,1 0 0 0,3 1 528 0,5 1 96 16,-2 2 32-16,-4 3 0 0,-3 3-112 0,-5 3-32 15,-3 2 0-15,-6 1 0 0,-6 3-400 0,-5 2-96 16,-6-2-16-16,-2-3 0 0,-4 2 48 0,-5 1 0 15,-1 4 0-15,-5 2 0 0,-4 0-48 0,-2 3 0 16,-1-3 0-16,-1 0 0 0,1-3-208 0,4 0-64 0,2-1 0 16,-1 7 0-16,8-5-64 0,6-5-128 15,5-3 176-15,5-3-176 0,6-2 240 0,6-3-64 0,3 0-16 0,-2-5 0 16,5 1 32-16,2-1 0 0,3-2 0 0,1 0 0 16,0-1-192-16,1-1 0 15,-2-1-192-15,1-2 192 16,-2-1-2432-16,-1-1-384 0,1-3-64 0</inkml:trace>
  <inkml:trace contextRef="#ctx0" brushRef="#br0" timeOffset="53646.51">23361 13954 20159 0,'0'0'896'0,"-3"-8"176"0,-2-4-864 0,-1 2-208 15,-4 0 0-15,-3 0 0 0,-4 5 896 0,-3-4 144 16,-5 2 32-16,-6 2 0 0,-5-1-144 0,2 1-32 16,-8 0 0-16,-1 2 0 0,-4 1-208 0,1-1-48 15,3-1-16-15,4 0 0 0,3 2 0 0,4-1 0 16,3 1 0-16,2-3 0 0,3 0-144 0,5 1-32 0,3-3 0 16,3 4 0-16,3-2 64 0,10 5 0 0,0 0 0 15,0 0 0-15,0 0-192 0,0 0-48 0,0 0 0 16,0 0 0-16,0 0-272 0,9 12 160 0,-1 0-160 15,4 6 128-15,-2 2-128 0,-1 5 0 0,0 1 0 0,-3 8 0 16,-2 9 0-16,-3 0 0 0,-2 7 0 0,-3 6 0 16,-2 4 0-16,-4 7 0 0,-4 5 0 0,-3 9 0 15,-1 2-128-15,-1 8 128 0,-4 7-160 0,-2 2 160 0,-2 9 0 16,-3-3 0-16,-2-6 0 0,0 4 0 0,0 1 0 16,2-4 0-16,1-1 0 0,2 0 0 0,2-5 0 0,2-5 0 15,2-4 0-15,4-9 0 0,1 1 0 0,2-7 0 16,4-4 0-16,4-2 0 0,2-9 128 0,3-5-128 15,1-8 0-15,2-4 0 0,5-7 0 16,3-2 0-16,1-5 128 0,3-1-128 0,2-6 144 0,1-4-16 16,2 0-128-16,2 0 192 0,2-1 160 0,3-6 32 15,5 1 0-15,4-1 0 0,1-4-192 0,2 1-16 16,0-3-16-16,0-1 0 0,-1-1 48 0,3 1 16 16,2-2 0-16,0 2 0 0,-1-1-224 0,0 1 0 15,-1 3 0-15,2-1 0 16,-1 3-1216-16,-1-5-176 0,-2-1-32 0,-4-5-14672 0</inkml:trace>
  <inkml:trace contextRef="#ctx0" brushRef="#br0" timeOffset="54017.05">23516 14638 19343 0,'0'0'1728'0,"-8"3"-1392"15,-1-3-336-15,9 0 0 0,0 0 1216 0,0 0 160 16,0 0 32-16,0 0 16 0,0 0 224 0,18-1 32 16,5-2 16-16,2 3 0 0,3 0-480 0,3-1-112 15,2-4-16-15,1 1 0 0,1 1-576 0,3 0-128 16,1-1-32-16,3 0 0 0,-3 0-176 0,1 2-48 16,-2 2 0-16,-11-3 0 0,1 0-128 0,0 1 0 15,-3-2 0-15,-2 3 0 16,-3 0-1808-16,-2-2-352 0,-3-2-64 0</inkml:trace>
  <inkml:trace contextRef="#ctx0" brushRef="#br0" timeOffset="54270.08">24788 13902 31263 0,'0'0'1392'0,"0"0"272"0,0 0-1328 0,0 0-336 0,0 0 0 0,0 5 0 16,-2 4 192-16,-1 3-16 0,-2 6-16 0,-1 4 0 16,-2 5 208-16,-1 7 32 0,0 2 16 0,0 3 0 15,2 6-192-15,-1 3-32 0,-1 1-16 0,2 3 0 16,0 0-176-16,-2 1 0 0,0 2 0 0,1 1 128 16,-1-4-128-16,-2-1 0 0,1-2 0 0,-1-3 0 15,-2 1-2544 1,0-2-432-16</inkml:trace>
  <inkml:trace contextRef="#ctx0" brushRef="#br0" timeOffset="54722.32">23977 15641 27359 0,'0'0'1216'0,"-6"-4"240"0,6 4-1168 0,0 0-288 15,-5-6 0-15,5 6 0 0,0 0 768 0,2-11 112 16,6 3 16-16,5-1 0 0,3 3 128 0,-1 3 48 16,5-1 0-16,1 2 0 0,3 1-672 0,0-1-128 15,1 1-16-15,-1 1-16 0,0 8 16 0,-1-3 0 0,0 1 0 0,-3 3 0 16,-2-3-80-16,-3 4-16 15,-2 1 0-15,-3 0 0 0,-2 1-160 0,-5-1 160 0,-3 2-160 16,-1 2 160-16,-3-4 32 0,-2 1 0 0,-2 2 0 0,-2-3 0 16,2 2-192-16,1 0 160 0,-1-1-160 15,2-1 160-15,1 0-160 0,2-2 0 0,2 2 0 0,5-3 0 16,0 2 128-16,4-2-128 0,4 2 0 0,1 3 128 16,1-3-128-16,1 2 192 0,1 4-192 0,1 0 192 15,-3 3-192-15,0 2 0 0,-3 2 0 0,-2 2 0 0,-4-1 0 16,-3 2 0-16,-5-1 128 0,-3-1-128 0,-6 2 176 15,-4-2 0-15,-5-1 0 0,-1 1 0 0,-5-4 160 16,-2-1 48-16,-7-1 0 0,-16 4 0 0,1-3-192 0,5-4-48 16,3-1 0-16,5-8 0 15,5-2-880-15,5-5-176 0,4-6-48 16,11-2-16432-16</inkml:trace>
  <inkml:trace contextRef="#ctx0" brushRef="#br0" timeOffset="55289.38">25389 13680 22111 0,'-21'-13'976'0,"9"6"208"0,0-6-944 0,2 0-240 0,1 3 0 0,2-1 0 16,3 0 1264-16,4 2 208 0,6-2 32 0,4 2 16 0,4-2-400 0,5-1-80 15,4 3-16-15,3 4 0 0,6-4-400 0,2 4-96 16,5 4-16-16,-10 1 0 0,3 1-256 0,1 2-64 15,-4 3-16-15,-1 3 0 0,-4 5-176 0,-2 0 0 16,-3 3 144-16,-4 5-144 0,-4 3 128 0,-3 8-128 16,-5 4 160-16,-5 7-160 0,-2 7 128 0,-3 9-128 15,-5 4 0-15,-3 9 0 0,-3 4 0 16,-6 37 0-16,3-3 0 0,5-1 0 0,7-2 0 0,8 0 0 16,7 0 0-16,5-29 0 0,4 8 0 15,4 2 0-15,4-1 0 0,2 2 0 0,2-2 0 0,0-4 128 16,-2 1-128-16,-1-6 0 0,-1-4 0 0,-1-4 128 15,-3-5-128-15,-3-2 0 0,0-5 0 0,-6-4 128 16,-3-4-128-16,0-2 0 0,-3-4 0 0,-1-1 128 16,-3-4-128-16,-3-2 0 0,-5-5 352 0,-2 0-32 15,-3 0 0-15,-5-4 0 0,-2 2 448 0,-4-3 96 16,-4-4 16-16,-7 1 0 0,-6 3-176 0,-22 8-16 16,0-7-16-16,2-5 0 0,1 2-384 0,1-2-80 15,2-6-16-15,0-1 0 0,0-4-192 0,0-1 0 16,-2-2 128-16,8-8-128 15,8-8-2048-15,8-4-448 0,8-9-80 0</inkml:trace>
  <inkml:trace contextRef="#ctx0" brushRef="#br0" timeOffset="55964.61">27091 14985 27519 0,'0'0'1216'0,"0"0"256"0,0 0-1168 0,0 0-304 16,0 0 0-16,9-2 0 0,-9 2 640 0,11 7 80 15,0 10 16-15,0 1 0 0,1 6 112 0,-2 5 32 16,-1 0 0-16,1 7 0 0,-2 6-400 0,-1 2-80 15,-4 2-16-15,-3-1 0 0,-1-1-128 0,-3-5-16 16,-3 1-16-16,-3 1 0 0,-4-6 32 0,0-3 16 16,-2 0 0-16,-3-4 0 0,-3-7-272 0,2 0 0 15,1-5 0-15,0-3-10816 16,1-7-2128-16</inkml:trace>
  <inkml:trace contextRef="#ctx0" brushRef="#br0" timeOffset="56323.35">28885 14426 23951 0,'5'-15'1056'0,"-1"6"224"0,0 3-1024 0,1-5-256 15,1 2 0-15,-1-1 0 0,-1 3 752 0,-1-4 80 16,-3 4 32-16,-2-1 0 0,-1 3 320 0,-4 4 64 16,-2 0 16-16,-3 3 0 0,-7 6-624 0,-15 6-128 15,-2 2-32-15,-4 7 0 0,-3 4-320 0,-2 5-160 16,1 3 160-16,1 2-160 0,0 2 256 0,3 1-32 16,3-1-16-16,8 2 0 0,2-8-32 0,10 0-16 15,4-2 0-15,8-3 0 0,5-4 208 0,9-3 32 16,5 1 16-16,5-4 0 0,4-4 160 0,5-3 16 15,3-7 16-15,6-2 0 0,3-3-288 0,2-1-48 16,1-1-16-16,-11-1 0 16,2-1-1456-16,0 0-288 0,1 0-64 0,-2-4-14464 0</inkml:trace>
  <inkml:trace contextRef="#ctx0" brushRef="#br0" timeOffset="56626.64">29123 14952 28559 0,'0'0'1264'0,"0"0"272"0,0 0-1232 0,0 0-304 0,0 0 0 0,0 0 0 16,0 0 896-16,7 7 112 0,1 2 16 0,0-1 16 15,-1 6-288-15,0 2-64 0,-2-2-16 0,-2 3 0 16,-3 5-256-16,0 0-48 0,-6 1-16 0,0 1 0 0,-2-3 96 0,-1 2 32 15,-2-1 0-15,1 1 0 0,-1-6-80 0,4 1-16 16,1-1 0-16,2-3 0 0,2-2-112 0,4 1-16 16,2-5-16-16,3 1 0 0,3-6 208 0,4 1 64 15,4-2 0-15,5-4 0 0,2-2-272 0,6-2-48 16,-2-3-16-16,3 3 0 16,0-4-1152-16,-2 1-240 0,-2-3-32 0,0 2-10576 15,-1 0-2112-15</inkml:trace>
  <inkml:trace contextRef="#ctx0" brushRef="#br0" timeOffset="56926.03">30175 14368 24879 0,'0'0'2208'0,"-5"-4"-1760"0,-1 1-448 15,-1 1 0-15,-1 2 320 0,-4 2-32 16,-3 1 0-16,-4 4 0 0,-3 6 224 0,-2 1 32 0,-4 3 16 0,-1 0 0 16,0 4-32-16,1 3 0 0,0 4 0 0,2-3 0 15,3 3-80-15,6-2-32 0,4 3 0 0,6-2 0 16,1-2 144-16,6-3 16 0,4-1 16 0,5 0 0 16,5-4 48-16,2 0 0 0,3-3 0 0,3-1 0 15,1-5-192-15,2 3-16 0,3-6-16 0,-1-1 0 16,-2-3-288-16,0-2-128 0,-4-1 128 0,-2-2-128 15,-2 2-1744-15,-6-3-432 16,-4-4-96-16</inkml:trace>
  <inkml:trace contextRef="#ctx0" brushRef="#br0" timeOffset="57055.66">29800 14717 25167 0,'13'-10'1104'0,"-3"6"240"0,7 2-1072 0,2-2-272 15,1-3 0-15,3 4 0 0,2 0 512 0,3-2 64 16,3-1 0-16,2-1 0 0,2 2-256 0,2-2-32 15,0 1-16-15,-1 1 0 16,-2 0-928-16,-1 1-192 0,-2 1-48 0</inkml:trace>
  <inkml:trace contextRef="#ctx0" brushRef="#br0" timeOffset="57309.53">31066 14085 21183 0,'0'0'1888'0,"0"0"-1504"15,0 0-384-15,0 0 0 0,0 0 1664 0,0 0 272 0,-1 9 48 16,-3 1 16-16,-2 6-1392 0,-3 4-288 0,-2 5-48 0,-3 7-16 16,-2 5-16-16,-3 3-16 0,-4 4 0 0,-1 4 0 15,-3 6-96-15,1 0 0 0,-2 1-128 0,1 2 192 16,0 0-64-16,3-2 0 0,1-5-128 0,6-2 192 15,4-2-192-15,3-7 144 0,1-5-144 0,2-4 128 16,5-2-1792-16,1-7-352 16,2-7-80-16</inkml:trace>
  <inkml:trace contextRef="#ctx0" brushRef="#br0" timeOffset="57543.89">31421 14169 31615 0,'0'-15'1408'0,"0"15"272"0,0 0-1344 0,0 0-336 16,-3 6 0-16,0 1 0 0,-3-1 128 0,0 8-128 15,-4 6 160-15,0 6-160 0,-2 3 368 0,0 3-32 16,-4 2 0-16,-1 6 0 0,-4 3-176 0,1 1-32 16,0 5-128-16,-1 0 192 0,0 1-192 0,0 3 144 15,2 0-144-15,0 0 128 0,0-3-128 0,1 1 128 0,2-4-128 16,1-5 128-1,1 0-1696-15,0-5-352 0,1-5-64 0,-4 5-11120 0</inkml:trace>
  <inkml:trace contextRef="#ctx0" brushRef="#br0" timeOffset="57891.39">31069 14228 26719 0,'10'-18'2368'0,"3"-2"-1888"0,1-2-480 0,3 2 0 15,5-1 896-15,1 4 64 0,0-1 32 0,2 2 0 16,3 5 272-16,3 2 48 0,2 0 16 0,2 4 0 0,2 4-624 0,0 5-128 16,-3 6-32-16,1-2 0 0,-1 3-304 0,-2 5-64 15,-4 6-16-15,-3 1 0 0,-7 2-160 0,-5 1 0 16,-6 4 0-16,-5 1 128 0,-9 2-128 0,-4 1 0 16,-4 2 0-16,-6-1 0 0,-2 2 0 0,-1-1 0 15,-2-2 0-15,0-2 0 0,-4-5 0 0,0-1 0 16,1-3 0-16,1 3 0 0,0-6 128 0,2-1-128 15,1-2 128-15,5-1-128 0,2-2 464 0,3 1 16 16,4 1 0-16,2 0 0 0,7-1 64 0,4 3 16 16,5-1 0-16,2-1 0 0,4 2 16 0,3 1 0 15,3 0 0-15,4 1 0 0,5 5-208 0,2 1-48 16,1-2 0-16,2 6 0 0,2-2-176 0,2 1-144 0,3-1 192 16,-2-4-192-16,-1 0 128 0,-1 0-128 0,-4-2 0 15,-2-4 0 1,-1-1-992-16,-3-3-304 0,-5 0-64 0</inkml:trace>
  <inkml:trace contextRef="#ctx0" brushRef="#br0" timeOffset="58575.82">15679 17826 2751 0,'0'0'256'0,"8"-11"-256"0,-4-1 0 0,-2 2 0 0,-2-3 4064 0,0 4 768 16,0 9 160-16,0 0 16 0,-10-11-2384 0,-3 2-496 16,-3 0-80-16,-2 7-32 0,-1 2-640 0,-4 4-128 15,-4-1-32-15,-2 9 0 0,-1 3-576 0,-6 4-112 16,-2 5-16-16,-4 5-16 0,-1 1-240 0,-2 1-32 16,2 3-16-16,4-1 0 0,6-3-64 0,5-2-16 15,6-1 0-15,8-3 0 0,5 0-128 0,7 0 192 16,4-5-192-16,8-1 192 0,7-3 48 0,6-2 16 15,5 0 0-15,6-4 0 0,5-4-96 0,5-3-16 16,0 0 0-16,2-2 0 16,0-2-1760-16,-1 1-368 0,0 1-64 0,3-1 0 0</inkml:trace>
  <inkml:trace contextRef="#ctx0" brushRef="#br0" timeOffset="58856.91">15865 18193 23951 0,'0'0'2128'0,"10"-1"-1696"0,3 0-432 0,2 2 0 16,-1-2 1152-16,4 3 128 0,2 2 48 0,4 1 0 16,3-1 16-16,4 3 0 0,0 0 0 0,1 1 0 15,-5 5-432-15,-3 0-80 0,-4 3 0 0,-4 2-16 16,-6-1-416-16,-7 1-80 0,-6 4 0 0,-5 1-16 16,-8 1 272-16,-6 4 48 0,-4-3 16 0,-3 3 0 15,-1-4-192-15,-2 2-16 0,-1-5-16 0,1-2 0 16,2 0 64-16,4-1 16 0,6-4 0 0,5-5 0 0,4 0-80 15,5-1-16-15,6-8 0 0,0 0 0 0,10 3-16 0,7-1-16 16,4-4 0-16,9 0 0 0,1-2-80 16,8 0-16-16,2-5 0 0,4 3 0 0,3 0-272 0,1-3 0 15,-2 1 0-15,-3-3 0 16,-1 3-1584-16,-1-2-320 0,-2 4-64 16,-3-5-16880-16</inkml:trace>
  <inkml:trace contextRef="#ctx0" brushRef="#br0" timeOffset="59248.95">17297 18027 19119 0,'-31'1'832'0,"12"2"192"0,0-1-816 0,3 1-208 0,5-2 0 0,11-1 0 15,0 0 1616-15,0 0 288 0,0 0 48 0,13 4 16 16,4-3-256-16,5 0-48 0,5-2-16 0,3 0 0 0,7-3-688 0,4 0-128 16,3-1-16-16,5 0-16 0,0-2-480 0,4 3-80 15,0 1-32-15,0 3 0 0,3-1-208 0,-3 2 128 16,-4-1-128-16,-6 3 0 16,-6-1-624-16,-7 1-208 0,-4-1-64 0,-10 6-9216 15,-10 1-1840-15</inkml:trace>
  <inkml:trace contextRef="#ctx0" brushRef="#br0" timeOffset="59414.42">17455 18262 14735 0,'-19'1'1312'0,"11"-1"-1056"16,8 0-256-16,0 0 0 0,0 0 2464 0,0 0 432 15,0 0 96-15,16-3 16 0,4-3-1104 0,5 1-224 16,5 2-32-16,4 1-16 0,4 0-784 0,5 1-144 0,4-2-48 0,4 2 0 16,4-1-240-16,1 0-48 0,1-2-16 0,-4 0 0 15,-4 3-160-15,-6 1-48 0,-4 0 0 16,-3 0 0-1,-6 0-1552-15,-4 0-304 0,-6 1-64 0</inkml:trace>
  <inkml:trace contextRef="#ctx0" brushRef="#br0" timeOffset="59647.31">17913 17527 27647 0,'0'0'2448'0,"0"0"-1952"0,0 0-496 0,-2 14 0 16,0 3 448-16,-3 5 0 0,-4 2 0 0,-1 6 0 16,-4 6 400-16,-2 3 80 0,-1 6 16 0,-5 2 0 0,-3 6-176 0,-2 7-48 15,-2 1 0-15,-3 4 0 0,-2-3-144 0,1 3-48 16,0-2 0-16,1 2 0 0,0-4-320 0,5-2-64 16,4-10-16-16,3-3 0 0,4-7-128 0,2-3 0 15,5-4 144-15,4-6-144 16,1-4-1072-16,4-7-272 0,2-3-64 0,-2-12-13968 15</inkml:trace>
  <inkml:trace contextRef="#ctx0" brushRef="#br0" timeOffset="59996.1">19104 17900 35423 0,'-13'-8'1568'0,"3"6"320"0,-5 2-1504 0,-3 2-384 0,-5 6 0 0,-6 2 0 16,-7 5 0-16,-5 9 0 0,-3 4 0 0,-3 7 0 15,-1 4 0-15,4 6 0 0,0-1 128 0,4 6-128 16,6 2 0-16,7 2 0 0,8 2 0 0,7-4 0 16,5-2 0-16,10-8 144 0,6-4-144 0,9-4 0 15,7-3 560-15,9-7 0 0,8-4 0 0,7-6 0 16,5-6 160-16,5-8 48 0,2-6 0 0,1-2 0 15,2-7 48-15,-3-6 16 0,-4-4 0 0,-1-2 0 16,-3-1-176-16,-5-2-16 0,-4-6-16 0,-9-3 0 0,0-2-48 16,-9 1 0-16,-5-5 0 0,-7 3 0 0,-7 3-256 15,-7 2-64-15,-6 4-16 0,-8 2 0 16,-8 8-928-16,-7 4-176 0,-7 3-32 0,-2 2-16 16,-4 6-2000-16,3-2-400 15,-17-5-80-15,17 7 0 0</inkml:trace>
  <inkml:trace contextRef="#ctx0" brushRef="#br0" timeOffset="60457.44">21370 18024 23951 0,'7'-16'2128'0,"0"4"-1696"0,5 4-432 0,2-3 0 16,-2 6 640-16,1 0 32 0,-2 1 16 0,0 4 0 15,-11 0 160-15,8 7 48 0,-8-7 0 0,4 10 0 16,-5 3-112-16,-7 2-16 0,-4 1 0 0,-6 2 0 0,-6 3-256 0,-5 3-48 16,-6 6-16-16,-2 1 0 0,-5-2-272 0,2 4-176 15,-1 0 192-15,2 1-192 0,-1-3 208 0,5-2-64 16,7 0-16-16,2-5 0 0,8 1-128 0,6-6 0 16,3-3 0-16,6-3 0 0,5-2 272 0,3 1 32 15,7-3 0-15,6 0 0 0,5-4 336 0,9-3 64 16,1 0 0-16,4-1 16 0,2-1-400 0,2 0-64 15,-1-1-32-15,4 1 0 0,1 1-224 0,1 0 144 16,-1-1-144-16,-1-1 128 16,-2 0-512-16,-4-2-96 0,-3 2-32 0,-6-2 0 15,-5-2-2528-15,-6 0-512 0</inkml:trace>
  <inkml:trace contextRef="#ctx0" brushRef="#br0" timeOffset="60659.08">21101 18355 18431 0,'0'0'816'0,"0"0"160"0,5-9-784 0,1-1-192 0,6 6 0 0,2-1 0 16,3-3 2640-16,7 3 496 0,6 1 80 0,7-2 32 15,5 1-1952-15,6 1-384 0,9 0-80 0,3-3 0 16,2-1-144-16,4-2-32 0,4 2 0 0,0-2 0 16,0 3-384-16,0-1-80 0,0 3 0 0,-4 0-16 15,-4-4-176-15,-7 1 0 0,-11 2 0 0,-3-1 0 31,-8 2-1856-31,-6 2-416 0,-7-4-80 0,-7 3-16 0</inkml:trace>
  <inkml:trace contextRef="#ctx0" brushRef="#br0" timeOffset="60840.67">21350 18426 17503 0,'-19'1'1552'0,"19"-1"-1232"0,0 0-320 0,0 0 0 0,0 0 1904 0,19-1 320 15,5-3 64-15,8 2 16 0,7-3-640 0,7-3-112 16,7 2-16-16,7-3-16 0,4 1-688 0,3-2-128 15,4 1-16-15,7-2-16 0,4 3-160 0,0-3-16 16,-4-1-16-16,0 3 0 0,-3 3-352 0,-3-2-128 16,0 4 0-16,-10 3 144 15,-11 0-1120-15,-8 0-240 0,-9-2-32 0,-10-1-8544 16,-8 3-1696-16</inkml:trace>
  <inkml:trace contextRef="#ctx0" brushRef="#br0" timeOffset="61279.27">21866 18322 25791 0,'0'0'1152'0,"0"0"224"0,0 0-1104 0,0 0-272 0,13-4 0 0,3 0 0 16,3 2 560-16,5-1 48 0,6-2 16 0,1 0 0 16,1 0 528-16,2-4 96 0,5 1 32 0,0-1 0 15,-1 3-576-15,3 1-96 0,1-4-32 0,1 4 0 16,1 4-304-16,3-2-64 0,2 1-16 0,-2-2 0 15,-4 3-192-15,-1 1 0 0,-3-2 128 0,-2 0-128 16,-4-1 0-16,-1 2 0 0,-1 0 0 0,-5-1 0 16,-3 1 128-16,-1 0-128 0,-4 0 0 0,-4 2 144 0,0 3-144 15,-3-2 0-15,-1 1 0 0,-10-3 0 0,10 4 0 0,-10-4-144 16,9 9 144-16,-4-3-160 0,-5-6-80 16,0 0-16-16,0 13 0 0,0-13 0 0,0 0 80 0,0 12 16 15,0-12 0-15,0 0 0 0,-4 13 160 0,3-2 0 16,1-11 0-16,-5 13 0 0,0-4 0 0,1 2 0 15,0-3 0-15,-1 4 0 0,0-4 0 0,0 4 0 16,-4 1 0-16,0-3 0 0,0 1 0 0,2 1 0 16,0-3 0-16,1 1 0 0,-3-1 128 0,0 0 0 15,9-9 0-15,-6 6 0 0,6-6-128 0,-8 7 176 16,2 1-176-16,6-8 192 0,0 0-192 0,0 0 160 16,-8 5-160-16,8-5 160 0,0 0-160 0,0 0 0 15,-9 3 0-15,9-3-176 16,0 0-272-16,0 0-48 0,-5-7-16 0,0 1 0 15,3-4-2480-15,-1-3-496 0</inkml:trace>
  <inkml:trace contextRef="#ctx0" brushRef="#br0" timeOffset="61616.94">22557 17836 21183 0,'0'0'1888'0,"0"0"-1504"0,2-5-384 0,-2 5 0 0,0 0 304 0,12-4-16 0,-1 2 0 0,1-1 0 15,1 2 848-15,3 2 160 0,5 3 48 0,2 0 0 16,2 0-64-16,2 6-16 0,0-1 0 0,2 5 0 0,1 1-368 16,2 4-80-16,1 0-16 0,1 4 0 0,-1 4-320 0,-1-2-64 15,-4 3-16-15,-5 1 0 0,-6 4-128 0,-7 0-16 16,-6 2-16-16,-8 0 0 0,-6-2 144 0,-11 4 48 15,-2 0 0-15,-7 3 0 0,-3-1-80 0,-4-3-16 16,-2-1 0-16,-5-1 0 0,-4 0-128 0,1-1-16 16,0-3-16-16,0-3 0 0,0 1-32 0,2-5 0 15,5-6 0-15,4 1 0 16,4-3-1296-16,7-3-256 0,7-1-48 0,5 0-15168 16</inkml:trace>
  <inkml:trace contextRef="#ctx0" brushRef="#br0" timeOffset="62062.98">24858 18241 23039 0,'-18'-4'2048'0,"3"0"-1648"0,-1 4-400 0,3 2 0 0,5 1 1168 0,8-3 160 16,0 0 16-16,0 0 16 0,0 0-32 0,10 4-16 15,8 0 0-15,5-4 0 0,4-3-224 0,6 2-32 16,5-3-16-16,6-2 0 0,6-1-464 0,0 1-80 15,-2-4-32-15,-2 2 0 0,-6-3-80 0,-2-1-32 16,-7 0 0-16,-6-1 0 0,-6-1-128 0,-5 1-32 16,-6 0 0-16,-7-1 0 0,-6-1 128 0,-9 4 32 15,-6 3 0-15,-11 6 0 0,-7 2-192 0,-10 1-32 16,-13 1-128-16,-1 10 192 0,-1 4-192 0,1 6 0 16,4 0-144-16,3 4 144 0,5 2 0 0,10 3-144 15,5-5 144-15,9 2 0 0,7-1 0 0,7 0 0 16,8-3 0-16,9 3 0 0,7-6-160 0,8 1 160 15,9-3-192-15,10-1 192 16,1-4-1152-16,7-2-112 0,3-5-16 0,3-5-15632 0</inkml:trace>
  <inkml:trace contextRef="#ctx0" brushRef="#br0" timeOffset="62217.51">25500 18493 34095 0,'-6'-3'3024'0,"-1"-4"-2416"0,2 2-480 0,-1 1-128 15,-2 3 672-15,8 1 112 0,0 0 32 0,0 0 0 16,0 0-112-16,0 0-32 0,-2-10 0 0,2 4 0 16,2-5-368-16,6 4-80 0,3 0-16 0,3-1 0 15,4 0-1648-15,2-2-336 16,3 3-64-16,5-2-14160 0</inkml:trace>
  <inkml:trace contextRef="#ctx0" brushRef="#br0" timeOffset="62579.7">26517 17536 33807 0,'0'0'1488'0,"0"0"320"0,-9 4-1440 0,-1 1-368 16,-2 8 0-16,1 1 0 0,0 8 128 0,-2 2-128 0,-1 5 128 0,2 1-128 15,2 6 224-15,-1 1-32 0,1 2 0 0,1 2 0 16,1-2-16-16,2 1-16 0,1-2 0 0,1-4 0 16,1-5-16-16,2-3 0 0,0-1 0 0,1-6 0 15,2-6 304-15,-2-13 48 0,0 0 16 0,10 6 0 16,2-2 448-16,2-6 80 0,1-8 32 0,3-2 0 16,0-3-208-16,0-3-32 0,-1-1-16 0,2-4 0 15,0-2-448-15,1-2-96 0,1-5-16 0,1 2 0 16,-2 0-256-16,2 1 160 0,-1 1-160 0,0 5 128 15,-4 4-128-15,-1 5 0 0,-4 4 0 0,-1 1 0 32,-4 3-1184-32,-7 6-112 0,0 0-32 0,0 0 0 0,10 2-1776 0,1 4-352 15,3 5-80-15,2-1-16 0</inkml:trace>
  <inkml:trace contextRef="#ctx0" brushRef="#br0" timeOffset="62830.54">27159 17819 23951 0,'0'0'2128'0,"0"0"-1696"16,0 0-432-16,11-7 0 0,-1-4 1232 0,1 3 176 16,0-2 16-16,-2 1 16 0,0-5 64 0,-4-1 16 15,0 2 0-15,-1 3 0 0,-4-3-640 0,0 13-128 16,-10-11-32-16,-3 4 0 0,-4 4-416 0,-5 3-96 16,-8 2-16-16,-3 6 0 0,-4 1-192 0,1 6 128 15,-4 3-128-15,3 2 0 0,2 3 0 0,4 4 128 16,3-3-128-16,5 4 0 0,9-3 0 0,5 2 0 15,6-3-192-15,6 0 192 0,6 0 0 0,5-3 0 0,4-4 0 16,9-4 0-16,5-3 0 0,2-2 128 0,4 0-128 16,3-5 144-1,1-3-1184-15,1-2-240 0,0 1-64 0,0-2-14272 0</inkml:trace>
  <inkml:trace contextRef="#ctx0" brushRef="#br0" timeOffset="63296.5">28073 17794 12895 0,'-3'-12'1152'0,"3"12"-928"0,0 0-224 0,-1-8 0 0,0-3 1024 0,1 2 176 15,0-1 16-15,0 3 16 0,0 7-336 0,-2-11-80 16,0 1-16-16,-2 2 0 0,4 8 144 0,-6-5 16 15,-2-2 16-15,-1 6 0 0,-1-1-16 0,0 0-16 16,-3 2 0-16,3 2 0 0,-1-1-160 0,-1 1-16 16,1 4-16-16,-1-3 0 0,1 4-160 0,1 2-16 15,2-3-16-15,0 4 0 0,-1 0-240 0,2 3-32 16,-2-2-16-16,1 0 0 0,1 1-128 0,0-1-16 16,1 0-128-16,0 3 192 0,-1-4-32 0,0 2-16 15,0 0 0-15,1 0 0 0,-2 0 112 0,2 2 0 16,0-1 16-16,-1-1 0 0,1-1 48 0,1 0 16 15,0-2 0-15,3 2 0 0,2-11-16 0,3 10-16 0,1 0 0 0,2-4 0 16,2 1 208-16,3-2 32 16,4-4 16-16,1-1 0 0,4-1-48 0,0-4 0 15,3-2 0-15,1 1 0 0,2-4-256 0,-1 2-48 16,1-2-16-16,-1 1 0 0,-2-5-192 0,1 3 144 0,2-1-144 0,0-1 128 16,-5 3-128-16,0 0 0 0,1-4 144 0,-2 3-144 15,-2 2 0-15,0-3 0 0,-2 3 0 0,0-3 128 16,-1 5-384-16,-1-3-80 0,-3 1-16 0,-1-1 0 31,-1 2-2400-31,1-3-464 0,2 0-112 0</inkml:trace>
  <inkml:trace contextRef="#ctx0" brushRef="#br0" timeOffset="63583.6">28900 17036 34095 0,'0'0'3024'0,"-11"11"-2416"16,-1 7-480-16,-3 6-128 0,-5 5 0 0,-3 4-208 15,-2 2 48-15,-2 3 16 0,-2 5 144 0,3 3-192 16,-1-3 192-16,2 3-192 0,0 3 192 0,2-2 0 15,1 3 0-15,2-2 0 0,1-3 0 0,3-2 0 16,4-5 0-16,4-4 0 0,1-7 0 0,3 0 0 16,1-7 0-16,1-5-128 15,-1-5-320-15,3-10-48 0,0 0-16 0,0 0-8992 16,0 0-1808-16</inkml:trace>
  <inkml:trace contextRef="#ctx0" brushRef="#br0" timeOffset="64069.09">28516 17661 23439 0,'7'-15'1024'0,"2"3"240"0,0 3-1008 0,3-1-256 0,4-3 0 0,3 1 0 15,2 0 1536-15,6 0 272 0,5 4 48 0,3-1 16 16,6 3-720-16,2-3-160 0,0 1-32 0,2-2 0 16,-1 1-352-16,2-1-80 0,-1 1-16 0,-5 1 0 15,-4 3 0-15,-4 3-16 0,-6 1 0 0,-5 1 0 16,-9 2-144-16,-12-2-32 0,0 0 0 0,0 13 0 16,-7-1-112-16,-6 5-16 0,-3 0-16 0,-7 3 0 15,-5 4-176-15,-3 0 128 0,2 3-128 0,1-3 128 16,4-1-128-16,3 0 0 0,5 0 0 0,5-3 0 0,3-2 0 0,4-2 0 15,4 0 0-15,6-5 0 0,6 0 0 16,2-4 0-16,7 0 128 0,2-3-128 0,4-4 288 16,1 0 32-16,0-4 0 0,1-3 0 0,-1-1 0 0,-1-2 16 15,-2 0 0-15,-3-3 0 0,-2-3-144 0,-2 0-16 16,-3 2-16-16,-3-3 0 0,-5-5-32 16,-3-1 0-16,-4 0 0 0,-2-2 0 0,-5 1-128 0,-2 5 160 15,0 1-160-15,-2 3 160 0,0 2-160 0,0 3 0 16,3-1 0-16,8 11 0 0,-4-6-144 0,4 6 144 15,0 0 0-15,0 0 0 0,12-6-144 0,5 2 144 16,5 0 0-16,3 3-144 0,5 1 144 0,1 1 0 16,0-1 0-16,-1 1 0 0,1 2 0 0,0-1 0 0,0 2 0 15,1 1 0-15,-1 2 0 0,-1 5 128 0,-1 2-128 16,-1 3 128-16,1 2-128 0,0 3 144 0,1 2-144 16,-5 4 160-16,-2-3-160 0,-3 4 0 0,0-2 144 15,-3 4-144-15,3 0 144 0,1 2-144 0,-1 3 192 0,5 2-192 16,5 2 256-16,7 0-48 0,8 1-16 0,9 1 0 15,7 5-16-15,7-4-16 16,6 0 0-16,6 2 0 0,3-2-160 0,4 4 0 0,5 1 0 0,5-2-13376 16,2 1-2576-16</inkml:trace>
  <inkml:trace contextRef="#ctx0" brushRef="#br0" timeOffset="65516.61">1673 13023 32255 0,'0'0'2864'0,"-9"-5"-2288"0,3-5-576 0,6 10 0 16,0 0 320-16,0 0-32 0,0 0-16 0,7-6 0 15,6-1-64-15,6 3-16 0,3 0 0 0,6 2 0 16,6-2 128-16,8-3 32 0,5 5 0 0,6-1 0 15,6 2-64-15,7 0-16 0,2-3 0 0,9-1 0 16,5 0-48-16,7 1-16 0,7-4 0 0,2 1 0 16,-2-3 112-16,8 1 32 0,3 2 0 0,2-3 0 15,2-1 32-15,3 1 16 0,5-3 0 0,0 1 0 16,1 2-48-16,2 0-16 0,3 2 0 0,3 1 0 16,-1 1-80-16,4 0 0 0,1-1-16 15,3 2 0-15,1 0-96 0,5-2-16 0,0 5 0 0,1-1 0 16,2-1 32-16,1 2 0 0,0-2 0 0,2 1 0 15,2 3-160-15,2 3 0 0,2-3-160 0,-2 3 160 0,-2 0 0 16,1 0 0-16,2 1 128 0,1-2-128 0,-5-2 0 16,6 0 0-16,4 3 0 0,-1-6 0 0,0-2 0 15,-1 0 0-15,-1-3 0 0,4 1 0 0,2-3 0 0,5 0 0 16,-2-2 0-16,3 2 0 0,0-4 208 0,5 4-64 16,0 2-16-16,0-1 0 0,0 0-128 0,-2 3 0 15,0-2-160-15,4 3 160 0,1-5 0 0,-1 4 0 16,0 2 0-16,3-2 0 0,1 0 0 0,2 4 0 15,3-1 0-15,4 2 0 0,2 0 0 0,-1 0 0 16,-2-3 0-16,3 3 0 0,3-1 0 0,3 5 0 16,2 3 0-16,-1-2 0 0,-3-4 0 0,-1 2 0 15,-4 1 0-15,3 5 0 0,1-2 0 0,2 4 0 16,-7-2 0-16,-2 2 0 0,-3-2 0 0,3 3 0 0,1 0 0 16,1 2 0-16,-1 0 0 0,-1-3 0 0,2 2 0 15,3-2 0-15,-2 2 0 0,4 2 0 0,2-5 0 0,5 0 0 16,-1-5 0-16,-2 4 0 15,-4-1 0-15,-2 3 0 0,0-3 0 0,-2 0 0 0,-3 5 0 0,-4 1 0 16,-3-3 0-16,-7 1 0 0,-4-3 0 0,-2 3 0 16,-3 1 128-16,-7-3-128 0,-4-1 0 0,-2-1 0 15,1 3 0-15,-3-4 0 0,-1-1 0 0,0 2 0 16,3-3 0-16,0-2 0 0,1 1 0 0,2-2 0 16,0-4 0-16,-1 2 0 0,-4 1 0 0,0-2 0 15,-3-5 0-15,1 3 0 0,-1 2 0 0,-4-1 0 16,-5-2 0-16,1 0 0 0,-3 1 0 0,-2-1 0 15,-6-4 128-15,2 2-128 0,1-2 0 0,-2 0 0 0,-3-4 0 16,0 3 0-16,8-3 0 0,-4 1 0 16,1 1 0-16,-1-1 0 0,4-2 0 0,-2 1 0 0,-2 4 0 15,4-2 0-15,4 1 128 0,-1-3-128 0,-4 1 0 0,6 2 160 16,6-1-160-16,-1 2 128 0,-5-4-128 0,5 6 192 16,6-2-192-16,1-3 192 0,-2 0-192 0,5-4 160 15,7 1-160-15,3 2 160 0,7 3 32 0,1-4 16 16,0 0 0-16,4 4 0 0,5-1-208 0,5 2 0 15,6 0 0-15,1 4 0 0,-3-2 0 0,1 4 0 16,0 0 0-16,1 3 144 0,4 0-144 0,1 0 0 16,4 3 0-16,0 0 0 0,-3 0 0 0,2 1 0 15,5-4 0-15,0 2 128 0,4 1-128 0,-1 1 0 0,2-2 0 16,-4 1 0-16,-3-1 0 0,-6-2 0 16,-4-2 0-16,-6 0 128 0,-5 2-128 0,-87 0 0 15,11 2-192-15,7 1 192 16,7 0-1728-16,10 0-240 0,16-3-32 0</inkml:trace>
  <inkml:trace contextRef="#ctx0" brushRef="#br1" timeOffset="76841.73">32210 2800 12895 0,'9'-6'1152'0,"1"4"-928"0,2-2-224 0,-6 4 0 16,2 3 3040-16,-1-2 560 0,1 0 112 0,1 0 32 15,-1 1-2960-15,2-1-592 0,-3 0-192 0,7 2 128 16,-3-3 192-16,-4-1 64 0,-7 1 0 0,0 0 0 16,0 0 96-16,0 0 32 0,0 0 0 0,0 0 0 15,-9-13-64-15,-1 3-16 0,0 0 0 0,2 3 0 16,-1-2 96-16,-2 0 32 0,-2 2 0 0,-2-2 0 16,-2 0-176-16,-2-1-16 0,0 0-16 0,-21-7 0 15,0 7-80-15,0-2-16 0,-2 5 0 0,1-2 0 16,-2 3-96-16,-2 1-32 0,1 3 0 0,-2-2 0 15,0 2-128-15,-1 1 128 0,0 1-128 0,-4 2 128 0,-3 1-128 16,-2 4 192-16,1-3-192 0,-1 0 192 0,0-2 0 16,2 4 0-16,-2-3 0 0,0 2 0 0,0 3-32 0,-8-3 0 15,-2-1 0-15,-1 0 0 0,1 0-160 0,-3 1 192 16,2-3-192-16,-3 2 192 0,-1 0-64 0,-3 1 0 16,-2-5 0-16,3 0 0 0,1 1 0 0,2 2-128 15,2-2 192-15,1 2-64 0,0 0 48 0,-1 0 0 16,0 1 0-16,1-2 0 0,0 0-48 0,2 1-128 15,3 2 192-15,-2 2-64 0,-2-2-128 0,-2 0 0 16,-2-2 0-16,0 2 128 0,0-2-128 0,3 5 0 16,2 1 144-16,-1-1-144 0,-3 2 0 0,-1-3 128 15,-1 0-128-15,0-2 0 0,1 2 128 0,0 4-128 16,1-4 128-16,-2 3-128 0,-4-3 0 0,0-1 144 0,-2-2-144 16,3-2 0-16,0 5 176 0,-1-1-176 0,3-1 160 15,-5-1-160-15,-1-3 192 0,0 4-64 0,1 2-128 0,2-3 192 16,1-1-192-16,-2 2 176 0,1-2-176 0,0 0 160 15,-2-2-32-15,2 0-128 0,3 0 192 16,-4 1-64-16,-3-2-128 0,-3-2 0 0,-3 0 0 0,1 1 0 16,0-2 0-16,2 3 0 0,-3 3 0 0,0-2 0 15,-1-2 0-15,4 1 192 0,0 0-64 0,4 2 0 16,1 1-128-16,-2-2 0 0,-2-2 144 0,0-1-144 16,3 1 0-16,2 1 0 0,6 3 0 0,-4-3 128 15,-3-2-128-15,-3 1 0 0,0 1 0 0,1 1 0 16,4 1 144-16,0-1-144 0,0 1 192 0,-1-2-192 15,-3-1 176-15,2 1-176 0,2-1 160 0,4 1-160 16,1 1 192-16,0-1-48 0,-2-1-16 0,-2-2 0 0,-1 0 0 0,3 0 0 16,2-1 0-16,1 0 0 0,3 2-128 0,-2-1 0 15,-5 1 0-15,-1-2 0 0,3-1 0 0,1 1 0 16,4 3 144-16,-4 0-144 0,2 1 0 16,-4-3 0-16,-1-2 0 0,2-3 128 0,1 3-128 15,4 1 0-15,3-1 0 0,0 0 0 0,-3 0 0 0,-2-2 0 16,-2 0 0-16,-1 3 0 0,2-1 0 0,3 0 0 15,3 4 0-15,-3 2 128 0,-3 2-128 0,2 1 0 16,-1-6 0-16,1 4 0 0,3 1 0 0,3 1 0 16,0 1 0-16,2 5 0 0,0-3 0 0,2 0 0 15,0-3 0-15,1 1 0 0,2-1 0 0,1 1 0 0,1-2 0 16,0-1 0-16,2 2 0 0,-1 2 0 0,-1-2 0 16,-1-1 0-16,-2-1 0 0,3 0 128 0,1-1-128 0,3-1 0 15,0-1 0-15,1 2 0 0,0 1 0 0,5 3 128 16,0-2-128-16,0-3 0 0,0 0 128 0,2-1-128 15,2-2 192-15,4-1-48 0,2 1 0 16,3-1 0-16,2 3 16 0,3-2 0 0,-1-2 0 0,2 1 0 16,1 0-160-16,3 0 128 0,-1-4-128 0,5 1 128 15,-2 3-128-15,3-3 128 0,0 0-128 0,1 2 128 16,1-2-128-16,-1 0 128 0,0-3-128 0,2 4 128 16,-1-3-128-16,1 0 0 0,1-1 0 0,0 0 128 15,-1-6-128-15,1 2 0 0,-1 2 0 0,-1 0 0 16,0-3 0-16,0 1 0 0,5-2 128 0,-4-1-128 15,4 4 0-15,-3-1 0 0,2-2 0 0,0-3 0 0,2-3 0 0,0-1 0 16,-2-1 0-16,0 0 0 0,2-5 0 0,-2 1 0 16,1 0 0-16,0-3 0 0,4-2 0 0,-2 1 0 15,-1-2 0-15,1 1 128 0,2 0-128 0,-1 1 128 16,1 0-128-16,2 1 128 0,-2-5-128 16,5 1 128-16,0-2-128 0,3-3 128 0,0 0-128 0,2 0 0 15,0-2 144-15,4-2-144 0,-1-3 0 0,4 1 0 16,0-5 0-16,1 0 0 0,0-1 0 0,3 0 0 15,-3 2 0-15,3 1 128 0,-3-1-128 16,-1 3 0-16,-1 3 0 0,-2 2 0 0,0 1 128 0,-4 6-128 16,1 0 128-16,-2 4-128 0,1-1 128 0,-2-1-128 15,-2 7 128-15,1 0-128 0,-1 4 0 0,-1 2 144 16,1 1-144-16,-1 1 0 0,0-1 144 0,-1 1-144 16,0 1 0-16,-1 3 144 0,0 2-144 0,0 2 0 0,1-3 0 15,2 1 0-15,-2 2 0 0,3-3 0 0,-1 2 0 0,0 0 0 16,0-3 0-16,1 1 0 0,-2-1 0 0,2 1 0 15,-1-1 0-15,1-1 0 0,-3 1 0 0,3 4 0 16,-2-3 0-16,-1 3 0 0,3 1 0 0,0-1 0 16,0 1 0-16,1-2 0 0,-1 0 0 0,0-3 0 15,-2 2 0-15,2-1 0 0,-2 2 0 0,1 2 0 16,-3 1 0-16,4-5 0 0,-2 4 0 0,1-2 0 16,-1 2 0-16,1-2 0 0,-2 2 0 0,2-3 0 15,-3 1 0-15,0 11 0 0,0 0 0 0,0 0 0 16,2-6 0-16,-2 6 0 0,0 0 0 0,0 0 0 0,0 0 0 15,0 0-176-15,0 0 176 0,0 0-128 0,0 0-16 16,-9 3 0-16,2 4 0 0,-1 2 0 16,-1-4-672-16,4 2-128 0,1 0-16 15,-2 2-16-15,-2 1-1696 0,3 2-336 0,0-1-64 16</inkml:trace>
  <inkml:trace contextRef="#ctx0" brushRef="#br1" timeOffset="77889.08">31716 2764 5519 0,'0'0'496'0,"-8"-1"-496"0,8 1 0 0,0 0 0 0,-10 1 3248 0,10-1 544 16,-9 4 112-16,9-4 32 0,-5 7-2864 0,5-7-576 15,0 0-112-15,0 0-32 0,-1 11 432 0,2 0 96 16,-1-11 16-16,5 6 0 0,-5-6-16 0,10 8 0 15,-1-4 0-15,3-2 0 0,0 0-128 0,2-1-32 16,2 0 0-16,1-2 0 0,2-3-304 0,1 0-64 16,-1-3-16-16,1 2 0 0,2 2 64 0,0-1 16 15,5-2 0-15,-3 1 0 0,0-4-96 0,-1-3 0 16,-1 1-16-16,0 1 0 0,-2-3 0 0,1 0 0 0,0 1 0 16,-1-4 0-16,-1 0-32 0,2-1 0 0,-2 0 0 15,-8 4 0-15,4-5-16 0,3-5 0 0,1-3 0 0,3-5 0 16,1-1 112-16,1-5 16 0,0 1 0 0,20-41 0 15,-4 4-96-15,-6 1-16 0,-2 0 0 16,-5 5 0-16,-6 0 0 0,-2 9 0 0,-2 1 0 0,-3 2 0 16,-5-2 112-16,-2 1 0 0,0 0 16 0,-1 3 0 15,-1 1-160-15,0 7-48 0,0 2 0 0,0 7 0 16,-1 6-192-16,0 4 0 0,-1 3 0 0,0 1 0 16,1 3-144-16,0-1-32 0,-1 1 0 0,0 4 0 31,1 4-1120-31,0-1-240 0,-4 12-32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6:30.21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20057 5577 10127 0,'-11'7'896'0,"11"-7"-704"16,-11 6-192-16,0 1 0 0,0 0 1264 0,0-2 208 16,1 2 64-16,4-2 0 0,6-5-16 0,0 0 0 15,0 0 0-15,0 0 0 0,0 0-176 0,0 0-48 16,0 0 0-16,11 2 0 0,1-4-64 0,6 1-16 15,2-3 0-15,4-2 0 0,4 0-368 0,4-1-80 16,2-3 0-16,4 2-16 0,4-4-240 0,7-1-64 16,0 0 0-16,3 2 0 0,2-3-256 0,0 0-48 15,2-1-16-15,-1 3 0 0,-3 2-128 0,-5 5 128 16,-5 2-128-16,-4 1 128 0,-5-2-128 0,-6 4 0 16,-6 4 0-16,-3-2 0 15,-5 1-384-15,-13-3-96 0,0 0-32 0,4 13 0 16,-9-1-2528-16,-6 1-512 0,-15 2-96 0,0 4-32 0</inkml:trace>
  <inkml:trace contextRef="#ctx0" brushRef="#br0" timeOffset="208.85">20267 5863 18431 0,'0'0'1632'16,"0"0"-1312"-16,0 0-320 0,14 2 0 0,1-2 864 0,4 0 96 15,4-3 32-15,4 0 0 0,1 2 144 0,6-3 16 16,4-2 16-16,3-5 0 0,1 0-288 0,-10 2-64 15,4 0-16-15,6 0 0 0,-1-3-224 0,2 3-64 16,0-3 0-16,13 0 0 0,-10 3-320 0,-5-3-192 16,-3 5 192-16,-15 0-192 0,-3 3 0 0,-2 2-192 15,-4-1 0-15,0 1 0 16,-5-2-2368-16,-9 4-448 0</inkml:trace>
  <inkml:trace contextRef="#ctx0" brushRef="#br0" timeOffset="624.23">20580 5288 14735 0,'-14'-17'1312'0,"6"9"-1056"0,2 0-256 0,-3 2 0 16,1 1 1344-16,2-3 224 0,2-1 32 0,4 9 16 16,0 0-368-16,0 0-80 0,10-9-16 0,4 2 0 15,4 2-320-15,6-2-64 0,8 2 0 0,-7 3-16 16,7 0-176-16,7 1-48 0,6 0 0 0,23 1 0 0,-3 0 32 0,1 2 0 16,0 0 0-16,-17 2 0 0,3 1 0 0,4 2 0 15,1 1 0-15,0 5 0 0,-3 4-176 0,-1 2-48 16,-3 2 0-16,-7 2 0 0,-6 0-144 0,-7-1-48 15,-6 8 0-15,-7-1 0 0,-7 5 128 0,-6 3 32 16,-5 0 0-16,-7 0 0 0,-6 2 272 0,-6-1 48 16,-5-1 16-16,-5 1 0 0,-6-2-128 0,-2-2-32 15,-2 1 0-15,-19 10 0 0,6-1-192 0,2-5-32 16,3-3-16-16,3-2 0 0,4-5-240 0,3-2 176 16,4-6-176-16,7-2 160 15,7-2-864-15,5-6-192 0,7-7-16 0,8-4-16544 0</inkml:trace>
  <inkml:trace contextRef="#ctx0" brushRef="#br0" timeOffset="1297.99">23249 5110 9215 0,'0'0'400'0,"7"-7"96"0,0-3-496 0,0 2 0 16,1-1 0-16,-2 3 0 0,-6 6 1856 0,7-5 256 15,-7 5 64-15,0 0 16 0,0 0-656 0,-1-9-144 16,1 9-32-16,0 0 0 0,-13-5-64 0,-2 3-16 0,-2 5 0 0,-2 2 0 15,-4 3-432-15,-4-1-80 16,-4 6-32-16,-4 2 0 0,0 4-96 0,-7 0-32 0,-5 0 0 0,0 4 0 16,1 5 32-16,0 1 16 0,3 6 0 0,2 4 0 15,3-2-272-15,4-1-48 0,1-5-16 0,5 2 0 16,5-1-112-16,6 0-16 0,5-5-16 0,5-1 0 16,7-5-48-16,4-1 0 0,8-3 0 0,4-1 0 15,4-3 16-15,7-4 0 0,5-2 0 0,4-2 0 0,2-3 48 16,5 0 0-16,1 0 0 0,6-1 0 0,2 1-192 0,-2 0 0 15,-6-4 0-15,-2 1 128 0,-3-1-128 0,-3-2 0 16,-4 1 0-16,-4 1 0 16,-3-2-1648-16,-4 1-352 0,-5 3-80 0</inkml:trace>
  <inkml:trace contextRef="#ctx0" brushRef="#br0" timeOffset="1550.39">23600 5635 29247 0,'0'0'1296'0,"0"0"272"0,0 0-1248 0,-3 10-320 16,-1 2 0-16,2 4 0 0,-6 2 1008 0,1 3 144 16,-2 3 16-16,-2 2 16 0,-1 0-224 0,-1 3-64 15,-1 3 0-15,1-2 0 0,1 3-368 0,0 2-80 0,1-1 0 0,2-1-16 16,1-1-304-16,1-7-128 0,0-1 128 0,2-1-128 15,1-2 0-15,4-2 0 0,-2-5 0 0,2-4 0 32,2 0-1216-32,-2-10-288 0,0 0-48 0,0 0-13984 0</inkml:trace>
  <inkml:trace contextRef="#ctx0" brushRef="#br0" timeOffset="1992.54">24148 5311 18879 0,'0'0'832'0,"0"0"192"0,0 0-832 0,0 0-192 0,0 0 0 0,0 0 0 16,0 0 1408-16,7-4 224 0,3 2 48 0,3-2 16 16,4-2-400-16,2-2-80 0,2 3 0 0,3-4-16 15,3 0-512-15,1 0-112 0,1-1 0 0,2 1-16 16,-1 2-320-16,1 0-64 0,-2 0-16 0,-2 2 0 16,-3 2-160-16,-1 0 0 0,-8 2 0 0,-4 1 0 15,-11 0-2608-15,0 0-496 0</inkml:trace>
  <inkml:trace contextRef="#ctx0" brushRef="#br0" timeOffset="2155.6">24160 5492 11055 0,'0'0'480'0,"-5"3"112"15,5-3-464-15,0 0-128 0,0 0 0 0,0 0 0 0,8 11 3216 0,-1-4 624 16,5 0 128-16,2-1 32 0,1-3-2064 0,3-2-400 16,5 0-96-16,0-1-16 0,1-2-448 0,3-1-80 15,2-1-32-15,1 0 0 0,2-1-384 0,0-2-80 16,-5 2-16-16,-1 1 0 0,-3 2-384 0,-3 0 0 15,-2-1-144-15,-1 0-10208 16,-1 0-2032-16</inkml:trace>
  <inkml:trace contextRef="#ctx0" brushRef="#br0" timeOffset="2694.5">25757 4814 18719 0,'0'0'832'0,"0"0"160"0,2-9-800 0,-2 9-192 0,0 0 0 0,-2-6 0 0,-3 0 832 0,1 1 128 16,-4 1 32-16,-1 2 0 0,-1 2-192 0,-3 2-32 16,-3 0-16-16,-3 5 0 0,-3-2-32 0,1 1 0 15,-1 5 0-15,0 2 0 0,0 0-80 0,-1 5-32 16,1 6 0-16,-1 1 0 0,-1 6-80 0,0 2-16 16,4 4 0-16,-2 1 0 0,0 0-288 0,3 4-64 15,1 5-16-15,3-4 0 0,3 3-144 0,1-4 0 16,5 0 0-16,3-3 128 0,5-1-128 0,3-2 0 15,4-3 0-15,5-4 0 0,3 0 0 0,4-4 128 16,0-4-128-16,5-3 128 0,2-3 176 0,4-2 16 16,2-2 16-16,3-4 0 0,1-2 208 0,0-3 32 15,-1-4 16-15,-1-3 0 0,-1-3-32 0,2-5-16 16,-1-1 0-16,0-2 0 0,0-6-16 0,0-1 0 16,-2-5 0-16,-1 2 0 0,0-5 112 0,-1 1 0 15,-3-2 16-15,0-6 0 0,-1-4-48 0,-5-1-16 16,-4-3 0-16,-4 1 0 0,-4-3-208 0,-5 6-32 15,-3 4-16-15,-6 5 0 0,-5 1-144 0,-4 3-16 16,-9 4-16-16,-3 0 0 0,-5 6-160 0,-3 3 0 0,-3 3 0 0,-5-1 128 16,2 8-128-16,0-2 0 0,1 4-160 0,4 4 160 31,2 0-2288-31,6 2-352 0,2 4-80 0</inkml:trace>
  <inkml:trace contextRef="#ctx0" brushRef="#br0" timeOffset="6411.92">4809 8371 12831 0,'0'0'576'0,"3"-7"112"0,0 0-560 0,1 0-128 15,-2 0 0-15,1 2 0 0,-2-3 864 0,-1 8 144 16,1-6 16-16,-1 6 16 0,0 0-160 0,0 0-48 16,0 0 0-16,-6-3 0 0,-3 3 96 0,-1 0 16 15,-5 4 0-15,-3 0 0 0,-2 1-240 0,-6 0-64 16,-2-1 0-16,-1 1 0 0,-3 2 64 0,0-3 16 16,1 0 0-16,-1 2 0 0,0-1-128 0,-1-1-16 15,0 1-16-15,-1 2 0 0,2-5-272 0,0 2-48 16,0 1-16-16,2-1 0 0,1-4 32 0,2 0 0 15,2-1 0-15,3-2 0 0,0 2-64 0,5-2 0 0,3 1 0 0,1-1 0 16,1 3 64-16,5-1 0 16,-1 0 0-16,8 1 0 0,-4-2 0 0,4 2 16 0,0 0 0 0,0 0 0 15,0 0-96-15,0 0-32 16,0 0 0-16,0 0 0 0,4 8-144 0,1 4 0 16,-1-2 0-16,-1 5 0 0,0 3 0 0,0 3 0 0,-1 3 0 0,0 3 0 15,-2 5 0-15,0 5 0 0,-2 2 0 16,0 6 0-16,-1-2 0 0,0 5 0 0,-3 6 0 0,-1 2 0 15,-3 2 0-15,0 6 0 0,-1-1 0 0,1 3 0 16,-3 3 0-16,-1-2 0 0,-1 3 0 0,-1-1 0 16,-2 2 0-16,0-1 0 0,2 0 160 0,-2-3-160 15,1 0 0-15,-1-2 0 0,-1-1 0 0,2-2 0 16,0 0 0-16,1-1 0 0,-2 2 128 0,1-6-128 0,1-2 0 0,0-2 160 16,1 2-160-16,-3-3 128 0,2-1-128 0,2-6 160 15,-1 1-160-15,1-3 160 0,0 1-160 0,0-5 160 16,1 3-160-16,2-3 160 0,0-3 16 0,2-3 0 15,1-1 0-15,1-2 0 0,3 3 32 0,3-7 16 16,2-1 0-16,2-2 0 0,0-3-32 0,0 1-16 16,2-1 0-16,3-2 0 0,1-2-16 0,1-2 0 15,0 0 0-15,3-4 0 0,0 1-16 0,2-2 0 16,1-1 0-16,1-4 0 0,1 0 48 0,1-3 16 16,1-2 0-16,3-2 0 0,2-2-16 0,1 2-16 15,3-4 0-15,2 0 0 0,0-2-176 0,1 1 0 16,1 3 0-16,2-3 128 0,-1 2-368 0,0 0-80 15,1-3 0-15,10 0-16 16,-4-1-2512-16,-7-2-496 0</inkml:trace>
  <inkml:trace contextRef="#ctx0" brushRef="#br0" timeOffset="6864.42">5437 8537 23039 0,'0'0'2048'0,"0"0"-1648"16,-3-5-400-16,3 5 0 0,0 0 400 0,0 0 0 16,0 0 0-16,8-2 0 0,-8 2 64 0,9 0 16 15,-1 2 0-15,3 2 0 0,0 2 64 0,3 4 16 16,1 1 0-16,3 1 0 0,1 4 80 0,4 3 0 15,-3 0 16-15,2 2 0 0,-2 3-288 0,-1-1-64 16,-1 0-16-16,-1 3 0 0,-3-4-128 0,-3 4-32 16,2 1 0-16,-4-5 0 0,-2 0 16 0,0 0 0 15,-2-4 0-15,-1-1 0 0,-2 1-144 0,1-4 160 16,-1-1-160-16,0 2 160 16,-2-1-480-16,0-4-80 0,0 0-32 0,0-10 0 15,0 0-2064-15,0 0-400 0</inkml:trace>
  <inkml:trace contextRef="#ctx0" brushRef="#br0" timeOffset="7133.4">5925 8409 21359 0,'0'0'944'0,"0"0"208"16,0 0-928-16,0 0-224 0,0 0 0 0,0 0 0 0,0 0 752 0,0 0 96 15,0 6 32-15,-4 6 0 16,-2-2 240-16,-3 6 48 0,-3 6 16 0,-1 1 0 0,-2 0-224 0,-3 7-32 16,-3 3-16-16,-2 2 0 0,-1 0-192 0,0 1-32 15,0-3-16-15,1 1 0 0,0 2-368 0,0-5-80 16,3 0-16-16,0-4 0 0,0-1-208 0,2-3 128 16,3 4-128-16,1-7 0 0,0-3 0 0,3-5 0 15,2 1 0-15,-1 2 0 16,3-8-1664-16,7-7-448 0,0 0-64 0,0 0-32 0</inkml:trace>
  <inkml:trace contextRef="#ctx0" brushRef="#br0" timeOffset="7406.73">6390 8808 15663 0,'0'0'1392'0,"0"0"-1120"0,8-1-272 0,-1 1 0 15,0 2 2336-15,-1 5 416 0,-2-1 64 0,-2 3 32 16,2 1-1376-16,-4 5-288 0,0 0-48 0,0 3-16 16,-4-1-144-16,0 1-16 0,-1 1-16 0,0 2 0 15,-2 1-288-15,0 1-48 0,1 0-16 0,0-2 0 0,-1 2-368 0,1 3-80 16,0-4-16-16,-1 3 0 15,0-1-128-15,-1-1-176 0,0-2 48 0,1 1-10448 16,0-2-2096-16</inkml:trace>
  <inkml:trace contextRef="#ctx0" brushRef="#br0" timeOffset="7848.39">5459 9962 2751 0,'0'0'128'0,"-2"-8"16"0,-3 0-144 0,2 0 0 0,3 8 0 0,0 0 0 16,0 0 4608-16,0 0 880 0,0 0 176 0,0 0 32 15,8 6-3936-15,0 1-800 0,0 3-144 0,3 0-48 16,0 4 64-16,2 4 0 0,-1 3 0 0,2 3 0 0,2 1-144 0,-1-1-32 15,0 5 0-15,0 3 0 0,1-4-144 0,-2 2-48 16,-2 2 0-16,0-3 0 0,-2 2-208 0,-1 2-32 16,-3-1-16-16,-1-3 0 0,-1-1-208 0,-3-2 176 15,1 0-176-15,-5-3 160 0,-1 0-160 0,2-2-144 16,-3-5 144-16,-3 5-208 16,-1-8-2048-16,0-4-416 0</inkml:trace>
  <inkml:trace contextRef="#ctx0" brushRef="#br0" timeOffset="8099.44">5876 9984 30399 0,'0'0'2704'15,"0"0"-2160"-15,0 0-544 0,0 0 0 0,-6 11 256 0,-2 2-64 16,0 5-16-16,-3 4 0 0,-3 1 320 0,-2 4 64 0,-4 5 16 15,-3 2 0-15,-2 3 0 0,0 1 16 16,-3-1 0-16,-1 5 0 0,-2 1-80 0,1 3-32 0,-1-2 0 0,1 6 0 16,1 0-256-16,2-5-48 0,0 0-16 15,3-5 0-15,1 0-160 0,3-5 0 0,2-4 0 0,-2 7 0 32,4-10-368-32,8-9-48 0,2-7-16 0,6-12 0 0,0 0-1920 15,0 0-384-15,12-9-80 0</inkml:trace>
  <inkml:trace contextRef="#ctx0" brushRef="#br0" timeOffset="8434.57">6044 10468 29487 0,'0'0'2624'0,"0"0"-2112"15,0 0-512-15,0 0 0 0,7 5 304 0,1 1-48 16,4-1-16-16,-1 2 0 0,1-2 64 0,0 0 16 15,1 3 0-15,2 2 0 0,3-3 176 0,-1 5 32 16,-6-3 16-16,2 2 0 0,-3 4-128 0,-2 3-32 16,-3 0 0-16,-3 0 0 0,-2 3 304 0,-2 5 48 15,-5-2 16-15,-3 5 0 0,-2-1-112 0,-4 3 0 16,1-2-16-16,-1 0 0 0,0 0-224 0,0-3-32 16,0-1-16-16,4-2 0 0,0-1-160 0,3-3-16 15,1-1-16-15,5-1 0 0,2-3-160 0,3-3 128 16,2-1-128-16,4 1 128 0,-1-7 112 0,7 1 16 0,2-1 0 15,3-3 0-15,6-2-112 0,-1-2-16 16,3-2 0-16,1 1 0 0,1-4-128 0,0 0 0 0,-2-5 0 0,10-6 0 31,-8 1-2304-31,-1-1-512 0,-6 0-80 0</inkml:trace>
  <inkml:trace contextRef="#ctx0" brushRef="#br0" timeOffset="9132.89">7079 8369 8287 0,'-4'-15'736'0,"3"6"-592"16,1 0-144-16,1-3 0 0,2-1 2848 0,0 1 544 15,4 0 96-15,2 2 32 0,2-2-1968 0,3-1-384 16,3 3-80-16,2-1 0 0,4-3-480 0,1 4-96 15,1-3 0-15,2-1-16 0,2 0 0 0,-1 3 0 16,-1-2 0-16,-2 1 0 0,-1 2 48 0,-1 0 16 16,-1 4 0-16,-3-2 0 0,-1 2-112 0,-2 3-32 0,-1 1 0 15,-2 2 0-15,-3 2-224 0,0 3-32 16,-1 5-16-16,0 3 0 0,-4 8-144 0,-1 3 128 0,-3 2-128 0,-2 9 128 16,-3 8 112-16,-1 4 16 0,-4 5 0 0,0 9 0 15,-4 4-80-15,-1 7-16 0,-2 7 0 0,0 2 0 16,-1 7-160-16,2 8 0 0,0 0 144 0,-1 5-144 15,2-5 0-15,3 5 128 0,1-5-128 0,1 1 0 16,1 1 0-16,2-4 144 0,5-4-144 0,1-2 0 0,1-6 144 0,4-3-144 16,3-4 0-16,3-5 144 0,1-5-144 0,2-8 128 15,1-1-128-15,1-4 128 0,1-2 64 0,2-5 16 16,1-3 0-16,-1-4 0 0,-1-5-16 0,1-5-16 16,-2 0 0-16,-1-7 0 0,0-3 176 0,-3-3 32 15,1 1 16-15,-3-6 0 0,-1-1 64 0,-1-4 16 16,-4 1 0-16,-5-6 0 0,0 0-16 0,6 6 0 15,-6-6 0-15,0 0 0 0,0 0 144 0,0 0 32 16,-6 5 0-16,-1 0 0 0,-4 3-128 0,-2-2-32 16,-5 7 0-16,-3-3 0 0,-3 5-96 0,-4 2-32 15,-4 2 0-15,-4 4 0 0,-4 0-112 0,-5-1-32 16,-1 0 0-16,-1 2 0 0,3-1-64 0,1 1-16 16,1-1 0-16,2-3 0 0,5-1-128 0,3-1 0 15,4-2-192-15,-6 1 192 16,10-8-1744-16,7-5-240 0,6-5-32 0,8-6-10800 15,4-4-2160-15</inkml:trace>
  <inkml:trace contextRef="#ctx0" brushRef="#br0" timeOffset="10182">20086 1151 17503 0,'-5'-17'768'0,"3"7"176"0,-1 3-752 0,1-4-192 0,-2 3 0 0,0 0 0 16,4 8 1088-16,0 0 192 0,-5-5 48 0,5 5 0 15,0 0-48-15,0 0 0 0,0 0 0 0,0 0 0 16,0 0-304-16,0 0-64 0,0 0-16 0,14 13 0 16,1 4-224-16,5 1-48 0,6 1-16 0,2 4 0 0,0 3 0 0,7 0 0 15,4 6 0-15,-1 2 0 0,4 1-160 0,-2 3-16 16,-2 1-16-16,-2 2 0 0,0 0-64 16,-1-6-16-16,-4-4 0 0,-6-1 0 0,-3-1-144 0,-4-4-16 15,-3-4-16-15,-4-1 0 0,-1 0-160 0,-2-4 128 16,-4-2-128-16,0 0 128 0,-4-3-128 0,-2 0 0 15,0 0 0-15,1-5 128 0,1-6-336 0,-7 8-80 16,7-8-16-16,0 0 0 16,-9 0-2496-16,3-6-496 0,-3-10-96 0,4 4-32 0</inkml:trace>
  <inkml:trace contextRef="#ctx0" brushRef="#br0" timeOffset="10465.83">20740 908 28623 0,'-5'-15'1264'0,"2"6"272"0,-1-2-1232 0,3 3-304 0,1 8 0 0,0 0 0 16,-6-5 624-16,-5 5 64 16,1 4 16-16,-2 3 0 0,-4 7 144 0,-1 5 48 15,-5 6 0-15,-1 5 0 0,-4 7-256 0,-1 6-32 0,-1 3-16 0,-1 3 0 16,-1 5-48-16,-2 0-16 0,-4 5 0 0,0 6 0 15,-1 2-144-15,3-5-16 0,0-1-16 0,4-6 0 16,0-5-192-16,4-5-32 0,4-1-128 0,4-2 192 16,0-6-192-16,3-2 0 0,3-5 0 0,3-1 0 0,2-5 0 0,3-6 0 15,3-3-176-15,0-7 176 16,2-7-1840-16,0 0-240 0,7-12-48 0,0-6-13392 16</inkml:trace>
  <inkml:trace contextRef="#ctx0" brushRef="#br0" timeOffset="10911.53">19708 668 29599 0,'0'0'1312'0,"0"0"272"0,7-10-1264 0,7 3-320 0,6 2 0 0,7-1 0 15,5 1 0-15,5 0-176 16,3-4 32-16,9 1 0 0,4-4 304 0,4 3 64 16,3-3 16-16,4 3 0 0,3 2 272 0,3 0 48 0,0-2 16 15,1 3 0-15,0-5-48 0,-1 4 0 0,-5-2 0 0,-21 6 0 16,3 0-240-16,1 2-48 0,-1 1-16 0,-6 2 0 15,-1 1-96-15,-3-1-128 0,-3 1 176 0,-2 2-176 16,-4-2 128-16,0-1-128 0,-5 1 0 0,-3-1 0 16,-3 0 192-16,-5-1-192 0,-2 1 192 0,-2 1-192 15,-8-3 432-15,0 0-32 0,0 0 0 0,0 0 0 0,0 0 240 0,0 0 32 16,-3-9 16-16,-3 3 0 0,-7 1-112 0,-2-3-32 16,-4-2 0-16,3-2 0 0,-3 0-128 0,-3 0-32 15,-1-2 0-15,0-2 0 0,2 0-384 0,-1 1 0 16,0 1 0-16,-13-10 0 0,5 4 0 0,8 3 0 15,4 3 128-15,5 4-128 0,4 0-256 0,9 10-96 16,0 0-16-16</inkml:trace>
  <inkml:trace contextRef="#ctx0" brushRef="#br0" timeOffset="11789.06">8561 9471 13823 0,'0'0'1216'0,"0"0"-960"15,0 0-256-15,0 0 0 0,0 0 2416 0,0 0 432 16,0 0 96-16,13-6 0 0,-1 2-1248 0,6-3-256 16,5 0-48-16,4-2-16 0,6 2-224 0,6 0-64 15,6-3 0-15,2-1 0 0,1-3-448 0,0 0-112 16,-1-3-16-16,0 3 0 0,-2 0-272 0,-2 4-64 15,-1-1-16-15,-4 3 0 0,-2-2-160 0,-3 5 0 16,-4 1 0-16,-6 1-10672 16,-5 3-2000-16</inkml:trace>
  <inkml:trace contextRef="#ctx0" brushRef="#br0" timeOffset="11945.22">8696 9855 36047 0,'0'0'1600'0,"0"0"320"0,0 0-1536 0,15 2-384 0,5-2 0 0,6-2 0 15,3 1 448-15,7-2 16 0,4-4 0 0,3 0 0 16,5-4-64-16,1-3-16 0,2 0 0 0,2-1 0 16,1 1-176-16,0-1-32 0,2 2-16 0,-4 1 0 31,1 0-1680-31,-8 4-336 0</inkml:trace>
  <inkml:trace contextRef="#ctx0" brushRef="#br0" timeOffset="13606.73">11851 7885 2751 0,'0'0'256'0,"0"0"-256"0,-8-2 0 0,3 2 0 16,5 0 3008-16,-6 3 576 0,-3 1 96 0,-7-1 32 15,4-1-2272-15,-3 2-448 0,-2 1-96 0,0-1 0 16,1-3-192-16,-1 3-16 0,-2 1-16 0,-1 3 0 16,-3-3 128-16,-2 2 32 0,-5-1 0 0,0-4 0 0,-2 2-32 0,-2-2 0 15,-3 2 0-15,-1-4 0 16,0-2-144-16,0 2-16 0,-2 4-16 0,2-4 0 15,4-2-144-15,-2 2-32 0,-2 2 0 0,2 0 0 0,3 1-224 0,2-1-48 16,0-3-16-16,4 0 0 0,3 4 0 0,0 0 0 16,1-2 0-16,4-1 0 0,4 0-160 0,2 2 192 15,3 3-192-15,1-3 192 0,9-2-192 0,-9 0 0 16,9 0 144-16,0 0-144 0,0 0 0 0,-4 9 128 16,2 1-128-16,2-10 0 0,1 15 0 0,2-2 0 15,-1 2 0-15,2 6 128 0,1 3-128 0,0 0 0 16,2 5 0-16,-4 3 0 0,2 4 0 0,2 3 0 15,-1 2 0-15,2 7 0 0,-1 5 0 0,0 3 0 16,-3 3 0-16,-1 8 0 0,1 3 0 0,0 3 0 16,-1-1 0-16,-2 4 0 0,0-1 0 0,-2 5 0 15,-2 0 0-15,1 3 0 0,-2 1 0 0,0-1 0 16,-2 2 0-16,-2 2 0 0,-1 5 0 0,0-2 0 16,2-1 128-16,-1 0-128 0,0 1 256 0,0 2 0 15,-1 1-16-15,-1 1 0 0,-2-1 112 0,-2-1 32 16,-1 4 0-16,0-4 0 0,1-5-128 0,3-22 0 15,1 3-16-15,-1 6 0 0,-2 2-48 0,2 2 0 16,-3-3 0-16,0-1 0 0,1-3-32 0,0-3-16 0,-1-4 0 0,2-2 0 16,0-6 32-16,-2-2 0 0,3-2 0 0,-2-5 0 15,-1-2-32-15,0-4 0 0,-1-5 0 16,0-5 0-16,-2 1 112 0,3-6 0 0,-1-2 16 0,2-5 0 16,0-1 0-16,1-7 0 0,4 1 0 0,0-5 0 15,3 0-16-15,5-7-16 0,0 0 0 0,0 0 0 16,0 0 96-16,0 0 32 0,9-7 0 0,3 3 0 0,4-1-240 15,3-4-128-15,4 2 128 0,4 0-128 0,3-3 0 0,6 3 0 16,1-2 0-16,6 0 0 0,3-1 0 0,3 0 0 16,3-1 0-16,2 0 128 0,0-1-128 15,-1 0 192-15,-3-2-64 0,-1 4 0 0,-3-3-128 0,-5 0 192 16,-1 4-64-16,-3-3 0 0,-4-1-320 0,-3 1-48 16,-3 1-16-16,-5-2-12672 15,-2 2-2560-15</inkml:trace>
  <inkml:trace contextRef="#ctx0" brushRef="#br0" timeOffset="15926.56">22048 321 9215 0,'-12'-4'816'0,"12"4"-656"15,-9-2-160-15,0 0 0 0,9 2 1008 0,-8-1 160 0,0 0 48 0,8 1 0 16,0 0-640-16,0 0-128 0,-8 6-32 0,8-6 0 16,0 13 80-16,5 0 16 0,2-1 0 0,-1-2 0 15,4 6 128-15,4 2 48 16,5 2 0-16,4 0 0 0,4 3-48 0,6 5 0 0,2-1 0 0,42 30 0 16,-6-6-256-16,-1 1-48 0,1 0-16 0,0 4 0 15,-1 5-192-15,4-3-128 0,5 5 160 0,2-1-160 16,3 7 0-16,0-6 0 0,-3-1 0 0,-1 7 0 15,-1 4 128-15,1-2-128 0,0-1 0 0,-4 0 0 16,-4-6 240-16,-2 2-48 0,-8 1-16 0,0-4 0 16,3 4-176-16,0 0 192 0,-3-6-192 0,0-2 192 15,-1 0 96-15,-2-3 32 0,1-4 0 0,-6 0 0 0,1 0 96 0,0 1 32 16,-1 2 0-16,1-4 0 0,1-3-128 0,-2 1 0 16,-1-5-16-16,-6-2 0 0,-3-5-32 0,-3-2 0 15,-4 0 0-15,-2-3 0 0,1-5-128 0,-3 3-16 16,-1-5-128-16,-3-1 192 0,-2-1-64 0,-2-4-128 15,-6-1 176-15,0-3-176 0,0-2 192 0,-4-2-64 16,-1 1 0-16,-3-6-128 16,-4-1-224-16,-7-5-160 0,0 0-16 0,0 0-8304 15,0 0-1664-15</inkml:trace>
  <inkml:trace contextRef="#ctx0" brushRef="#br0" timeOffset="16301.78">25344 2606 21183 0,'0'0'1888'0,"0"0"-1504"0,0 0-384 0,0 0 0 16,11-2-512-16,1 3-192 15,0 3-16-15,-2 1-16 0,3-1 736 0,1 3 192 0,3 5 0 0,2 3 16 16,1 2 304-16,0 2 64 0,-1 0 16 0,1 2 0 16,-3 2 256-16,1 3 48 0,-3-2 16 0,-1 3 0 0,-2-2 32 15,-3 4 0-15,-4-2 0 0,-3 12 0 0,-4-1-256 16,-6-6-48-16,-5-1-16 0,-3-6 0 0,-3-1-112 0,-5-2-32 16,-4 2 0-16,-4 3 0 0,-4-4 32 0,0 2 0 15,-5-1 0-15,-2 0 0 0,-4 0-320 0,-3-3-48 16,-2-3-16-16,2-2 0 0,3 1-128 0,7-3 0 15,0-2 0-15,8 1 0 16,6-4-1168-16,3-1-320 0,5-3-64 0,5-5-12192 0</inkml:trace>
  <inkml:trace contextRef="#ctx0" brushRef="#br0" timeOffset="16625.21">26288 3051 18431 0,'-14'-1'1632'0,"7"3"-1312"16,-5 6-320-16,-4 0 0 0,-5 4 1472 0,-5 4 208 0,-5 2 48 0,-3 4 16 16,-2 4-1120-16,-2 4-240 0,0 3-32 0,1 2-16 15,1-2 368-15,5-1 64 0,3 1 0 0,3-2 16 16,6 2-272-16,5-3-64 0,6-5-16 0,5 0 0 15,6 0-112-15,5-5-32 0,4-5 0 0,6-5 0 16,6 1 416-16,3-8 64 0,6 0 32 0,3-6 0 16,6 0-240-16,4-8-48 0,4 0-16 0,20-12 0 15,-7 0-192-15,-8 0-48 0,-8-3 0 0,-6 0 0 0,-7 2 48 0,-6-4 0 16,-10-1 0-16,-8 1 0 0,-5-4 208 0,-6 3 32 16,-7 1 16-16,-5 0 0 0,-5 4-560 15,-2-180 0-15,-3 368 0 0,4-174 0 16,-4 4-2368-16,-2-2-576 0</inkml:trace>
  <inkml:trace contextRef="#ctx0" brushRef="#br0" timeOffset="21658.05">11758 8622 15599 0,'0'0'688'0,"0"0"144"0,0 0-656 0,0 0-176 15,0 0 0-15,0 0 0 0,0 0 1072 0,0 0 176 16,-5-2 32-16,5 2 16 0,0 0-288 0,0 0-64 16,0 0-16-16,0 0 0 0,0 0-112 0,0 0-32 15,0 0 0-15,0 0 0 0,0 0 16 0,7 5 0 0,1-3 0 0,4 2 0 16,-1 1 0-16,2-2 0 0,2-3 0 0,3 0 0 15,3-1-32-15,5 1 0 0,3 1 0 0,1-1 0 16,1-1-80-16,1 1-32 0,0 0 0 0,-1 0 0 16,0-2-96-16,-2 0-32 0,2 0 0 0,-3 1 0 0,-3 0-128 0,0 0-16 15,-3-2-16-15,-2 2 0 0,-2-2-112 0,-3 1 0 16,-1 1-16-16,-3-3 0 0,-4 1-96 16,-7 3-16-16,0 0 0 0,0 0 0 0,0 0-128 0,0 0 0 15,0 0-160-15,0 0 160 16,-11-4-1744-16,-1 3-256 0,1 1-48 0,1 0-14384 15</inkml:trace>
  <inkml:trace contextRef="#ctx0" brushRef="#br0" timeOffset="22145.47">13418 8162 16863 0,'0'0'752'0,"0"0"144"0,0 0-704 0,0 0-192 0,0 0 0 0,0 0 0 16,0 0 1344-16,0 0 256 0,-6-2 32 0,6 2 16 15,-7 0-320-15,-2 0-64 0,-1 0-16 0,-1 1 0 16,1 1-224-16,-6 1-32 0,0 0-16 0,-2 3 0 0,-2 0-304 16,-2 6-64-16,-2-3-16 0,-1 2 0 0,-5 4-112 0,1 1-32 15,-1-2 0-15,-1 3 0 0,-1 5-64 0,3 0-32 16,-3-1 0-16,4 5 0 0,3-1-80 0,1 0-16 15,3 5 0-15,4 0 0 0,0-3-80 0,3 3-32 16,4-2 0-16,1 0 0 0,3-2-144 0,2-1 160 16,3-5-160-16,2 1 160 0,3-2-32 0,2-3 0 15,3 0 0-15,2-1 0 0,5-4 128 0,-1-1 0 16,4 2 16-16,6-7 0 0,2-1-64 0,1-2-16 16,1 0 0-16,2-2 0 0,-1-3-192 0,1-1 176 15,-2 0-176-15,9-7 160 16,-6 2-944-16,-4-1-192 0,-3 2-48 0,-4-2 0 15,-4 1-2000-15,-3-1-416 0</inkml:trace>
  <inkml:trace contextRef="#ctx0" brushRef="#br0" timeOffset="22605.78">13534 8655 20271 0,'0'0'1792'0,"0"0"-1424"0,3-9-368 0,-3 9 0 15,11-3 1008-15,-11 3 128 0,10-5 16 0,-1-1 16 16,0 3-144-16,1-1-16 0,1 1-16 0,-1-3 0 16,3 1-32-16,2 1 0 0,3 0 0 0,0-1 0 0,-2 1-80 0,2 1-32 15,0 0 0-15,0 6 0 0,-3 0-272 0,3 5-48 16,-3 0-16-16,0 4 0 0,-1 2-272 0,-2 0-64 15,-3 3-16-15,-3 1 0 0,2 1 48 0,-4 4 16 16,-4 1 0-16,-3 4 0 0,-2-2 96 0,-5 5 0 16,-4-4 16-16,-2 2 0 0,1 1 0 0,-3-2 0 15,-2 1 0-15,0-2 0 0,-2 0-32 0,2-6-16 16,1 0 0-16,1-1 0 0,0-3-128 0,3-3-32 16,1-2 0-16,2-1 0 0,2 0-128 0,4-2 0 15,1 0 144-15,5-9-144 0,0 0 128 0,0 0-128 16,0 0 160-16,0 0-160 0,10 2 240 0,1 1-48 15,3-3-16-15,3 0 0 0,2 0-16 0,3 0 0 16,-1 1 0-16,5-1 0 0,2 0 32 0,1 0 0 16,4 0 0-16,-3 0 0 0,0-1-192 0,-9 1 0 15,2-1 0-15,3-2 0 0,-4 2 0 0,1-3 0 16,-1-1 0-16,8-1 0 0,-5-1-144 0,-6 0-112 0,-1 1-32 16,-6 3-12608-1,-7-5-2528-15</inkml:trace>
  <inkml:trace contextRef="#ctx0" brushRef="#br0" timeOffset="23664.82">14800 8366 8287 0,'-10'-7'368'0,"10"7"80"0,-11 3-448 0,2-1 0 16,1 3 0-16,-1-1 0 0,0-1 2528 0,0 2 416 15,0 1 96-15,0-1 16 0,0 2-1488 0,3 0-288 16,6-7-64-16,0 0-16 0,-3 9-208 0,3-9-32 16,7 9-16-16,3-3 0 0,1 3-144 0,5-4-32 15,0-3 0-15,4-1 0 0,2-2-16 0,3 1-16 16,5 0 0-16,0-3 0 0,-1-1-208 0,2-1-32 0,1 1-16 0,1 1 0 15,1-3-80-15,2-2-16 0,-3 0 0 0,0-2 0 16,-2 2 48-16,0-3 0 0,-3-1 0 0,-3 1 0 16,-3-3-112-16,-3 1 0 0,-2 3-16 0,-3-4 0 15,-3 0-112-15,-3-2 0 0,-3 0-16 0,-3 4 0 16,-2-2-48-16,-2 0 0 0,-2 2 0 0,-1 2 0 16,-7-4-128-16,0 5 160 0,-2-2-160 0,-4 0 160 15,-4 3-160-15,-1 3 0 0,-3 2 0 0,-2 6 0 0,-4-2 0 0,-2 4 0 16,-3 6-144-16,0 1 144 0,-1 0 0 15,0 6-160-15,-2 0 160 0,2 2-128 0,1 3 128 0,2 5 0 16,2-2 0-16,2 3 0 0,4 0 0 0,3-1 0 16,4 3 0-16,3-3-128 0,2 0 128 0,4 1 0 15,6-3 0-15,3 2 0 0,5-3 0 0,3-1 128 16,3 1-128-16,5-5 0 0,4-2 160 0,4-1-32 16,0-2-128-16,5-2 192 0,4-2 112 0,-1 1 16 15,4-6 0-15,5-1 0 0,3 0-128 0,2-1 0 16,3-2-16-16,3 1 0 0,-3 0-176 0,-2-2 128 15,-1-2-128-15,-6-2 128 16,-5 0-752-16,-5 1-144 0,-4-3-48 0,-2-4-11024 16,-3 1-2224-16</inkml:trace>
  <inkml:trace contextRef="#ctx0" brushRef="#br0" timeOffset="24098.7">15705 7828 18431 0,'-12'-3'1632'0,"12"3"-1312"16,-10 4-320-16,10-4 0 0,-9 0 1360 0,9 0 208 15,0 0 32-15,0 0 16 0,0 0-368 0,0 0-80 16,12-1-16-16,2 0 0 0,1-2-48 0,4 1-16 15,4-2 0-15,1-4 0 0,1 0-320 0,2 2-64 16,1-3 0-16,1 2-16 0,2-4-272 0,-1 3-48 16,-2-1-16-16,0 2 0 0,-2 0-144 0,-3 2-16 15,-3 2-16-15,-2-1 0 0,-3-1-176 0,-2 1 0 16,-3-1 0-16,-10 5 128 16,0 0-1344-16,0 0-288 0,0 0-48 0,0 0-13232 0</inkml:trace>
  <inkml:trace contextRef="#ctx0" brushRef="#br0" timeOffset="24525.64">16143 7495 24815 0,'5'-12'1088'0,"2"7"256"0,3-2-1088 0,1 0-256 15,2 2 0-15,1-2 0 0,0 0 592 0,3 4 64 16,0-4 16-16,4 1 0 0,-1-1 112 0,0 0 32 16,1 0 0-16,-1 5 0 0,0-1 80 0,-1 3 0 15,-1 3 16-15,-4 2 0 0,-2 4-528 0,-1 1-96 16,-1 5-32-16,-3 3 0 0,-2 1-96 0,-5 3-32 16,-3 4 0-16,-2 0 0 0,-4 3 176 0,-2-1 16 15,-5 3 16-15,0-1 0 0,-3-2-32 0,0 1-16 16,-4 1 0-16,3-4 0 0,-2 5 32 0,3-5 16 15,0 1 0-15,2-7 0 0,2 0 16 0,4-1 0 16,2-2 0-16,4-4 0 0,1-3-160 0,4 2-48 16,0-1 0-16,2 2 0 0,5-2-16 0,2 1-128 15,1-6 192-15,3 0-64 0,0 0 64 0,5-4 0 16,1 1 0-16,0-3 0 0,0-3-64 0,2 1 0 16,-1-2 0-16,2 0 0 0,-2-1-128 0,2 0 128 15,-2-3-128-15,2 2 128 0,-1-4-128 0,-7 3 0 16,2 2 144-16,-1-2-144 15,-1 1-304-15,1 0-128 0,-2 0-16 0,-2 1-11728 16,-1 2-2352-16</inkml:trace>
  <inkml:trace contextRef="#ctx0" brushRef="#br0" timeOffset="24931.26">17259 7303 17503 0,'-14'-15'1552'0,"9"11"-1232"16,5 4-320-16,0 0 0 0,-5-3 720 0,1 0 96 15,1-3 16-15,3 6 0 0,0 0 256 0,0 0 64 16,0 0 16-16,-6 6 0 0,1-3-96 0,0 2-32 15,1 7 0-15,1-1 0 0,-2 5-112 0,-2 1-32 16,0 4 0-16,-1 4 0 0,-1-2-224 0,-5 14-48 16,0 0-16-16,0 2 0 0,-1 4-176 0,2-3-48 15,0-2 0-15,2 1 0 0,1 2-144 0,0-4-48 16,2-5 0-16,4-2 0 0,2-1-32 0,3-6-16 16,4-1 0-16,0-2 0 0,4-2 16 0,1-2 0 15,0 0 0-15,4-2 0 0,0-2 32 0,-1-4 16 16,0-2 0-16,3 1 0 0,1-3-32 0,2 1-16 15,2-3 0-15,0 1 0 0,-3-6-160 0,-1 1 0 16,1-1 0-16,-1-1 128 16,-1 0-1232-16,-4-3-256 0,-2-1-48 0,-3 1-9152 0,-1-1-1808 15</inkml:trace>
  <inkml:trace contextRef="#ctx0" brushRef="#br0" timeOffset="25108.5">16809 7747 32079 0,'0'0'1408'16,"0"0"320"-16,7-12-1392 0,4 4-336 0,4 1 0 0,4 2 0 0,2 1 208 0,4 1-16 16,3-3-16-16,5 2 0 0,5 0 240 0,-7 1 48 15,4-4 16-15,7 2 0 0,5 0-32 0,4-3 0 16,1 2 0-16,18 0 0 16,-9-2-768-16,-6 6-176 15,-4-1-16-15,-2 1-16 0</inkml:trace>
  <inkml:trace contextRef="#ctx0" brushRef="#br0" timeOffset="27945.9">12397 10426 15663 0,'-18'-5'688'0,"11"4"144"0,-3-1-656 0,10 2-176 16,0 0 0-16,-8-2 0 0,8 2 1040 0,0 0 176 0,0 0 48 16,0 0 0-16,0 0-112 0,0 0-32 0,-5-9 0 0,5 9 0 15,0 0-224-15,6-10-64 0,1 2 0 0,2-1 0 16,2 4-80-16,2-2-32 0,1 0 0 0,4 3 0 15,2-3-80-15,-1 2 0 0,1 1-16 0,2-1 0 16,-1-2-224-16,2 4-32 0,3 0-16 0,-3 2 0 16,-2 1-160-16,0 1-48 0,-2 3 0 0,-3 3 0 15,-2 2-144-15,-2 4 0 0,-6 1 0 0,0 0 0 16,-3 1 192-16,-4 4-64 0,-3 4 0 0,-3 0 0 16,-3-4 0-16,-1 2 0 0,-2 4 0 0,-1 0 0 0,-1 0 32 0,0-1 0 15,-1-3 0-15,2 0 0 0,3-4-160 0,2 4 0 16,4-1 0-16,2-1 0 0,5-1 0 0,5 1 0 15,3 0 0-15,3-1 0 0,2-3 0 0,3 0 0 16,1 1 128-16,2-1-128 0,-1-1 0 0,2-1 0 16,-1-1 0-16,0 4 0 0,-4 0 0 0,1 2 0 15,-3-3 0-15,-4-1 0 0,-1-1 176 0,-4 1-48 16,-2 2-128-16,-3 0 192 0,-3 0 368 0,-5-1 64 16,-3 3 16-16,-3 0 0 0,-4 2 96 0,-5 1 32 15,-1-1 0-15,-4 0 0 0,-3 6-320 0,-2-3-48 16,-2-4-16-16,-2 0 0 0,-1-2-176 0,2 0-32 15,-3-4-16-15,2-2 0 0,2-1-160 0,3-6 192 16,6-1-192-16,3-3 192 0,3-3-192 0,5-1 0 16,4-6-192-16,4-1 192 15,2-1-1792-15,4-3-256 0,2-1-32 0,3-2-9408 16,4-1-1888-16</inkml:trace>
  <inkml:trace contextRef="#ctx0" brushRef="#br0" timeOffset="28328.65">13845 10554 23439 0,'0'0'1024'0,"0"0"240"0,-1-12-1008 0,0 4-256 16,-2-1 0-16,3 9 0 0,0 0 896 0,-9 0 128 16,0 4 16-16,-4 1 16 0,1 0-96 0,-6 8-32 15,0 3 0-15,2-4 0 0,-5 2-176 0,-4 4-48 16,-3 2 0-16,-1 5 0 0,-3-1-48 0,-1 8-16 16,1 1 0-16,0 0 0 0,3 5-208 0,4-2-48 15,2-3-16-15,5 1 0 0,1-2-48 0,6 0-16 16,3 2 0-16,5-7 0 0,1 0-112 0,5-6 0 15,2 1-16-15,4-3 0 0,2-3 16 0,5-3 16 16,3-4 0-16,5-1 0 0,4-6 16 0,3-2 0 16,4-1 0-16,-1-3 0 0,0-2-448 0,0-2-96 15,-4-1 0-15,9-3-16 16,-8-2-2768-16,-6 0-544 0</inkml:trace>
  <inkml:trace contextRef="#ctx0" brushRef="#br0" timeOffset="28668.75">14107 11009 26719 0,'0'0'2368'0,"0"0"-1888"16,6-2-480-16,4-1 0 15,1 3 1360-15,0 2 176 0,3 0 48 0,0 4 0 0,1-2-736 0,2 0-144 16,-4 2-16-16,-1 3-16 0,0 2-224 0,-3 1-32 15,-2 2-16-15,-4 4 0 0,-1 0 112 0,-3 3 0 16,-3 5 16-16,-3-2 0 0,-4 1 0 0,-5 5 0 16,-2 4 0-16,-1-4 0 0,-4-2-176 0,0 3-32 15,3-3-16-15,1 0 0 0,4-4 0 0,2-1 0 16,3-4 0-16,3-1 0 0,4-2-128 0,3-2-32 16,3-1 0-16,5 0 0 0,2-4 48 0,4 1 0 15,4-3 0-15,4 1 0 0,4-4-32 0,1 0 0 16,0-2 0-16,2 1 0 0,0-5-160 0,3 1 0 15,0 0 144-15,1 0-144 0,-2-1-192 0,0 0-96 16,-2-2-32-16,-5-2 0 16,-1 2-2992-16,-4-1-592 0</inkml:trace>
  <inkml:trace contextRef="#ctx0" brushRef="#br0" timeOffset="29386.7">15292 10643 11967 0,'-11'5'1072'0,"11"-5"-864"16,0 0-208-16,-3 4 0 0,-4 1 1888 0,7-5 336 16,-4 5 64-16,1 2 16 0,3-7-1280 0,-3 9-256 15,2-2-64-15,-2 5 0 0,3-2 288 0,3 3 48 16,-1-1 16-16,3-2 0 0,3 4-96 0,1 0-32 16,2 0 0-16,3-2 0 0,4-2 64 0,4-1 16 15,2 0 0-15,1-2 0 0,1 1-320 0,2-4-64 16,1 1-16-16,2 0 0 0,-1-2-256 0,2-2-48 15,0-4-16-15,1 2 0 0,-2-4 16 0,1 1 0 0,-3-2 0 0,-2-4 0 16,1 1-64-16,-2-4-16 16,-2-1 0-16,-1 0 0 0,-3 3-48 0,-1-6-16 0,-1-1 0 0,-4 1 0 15,-4-3-160-15,-2 0 192 0,-3-2-192 0,-3 5 192 16,-2 1-192-16,0 0 192 0,-4 1-192 16,-2 1 192-16,-3 0-192 0,-1 6 0 0,0 2 0 0,-3 3 0 15,-3 2 0-15,-4 5-144 0,-4 5 144 0,-2 0-160 0,-5 3 160 16,-2 3-128-16,-3 3 128 0,1 3-128 0,-1 1 128 15,1 5 0-15,0 0 0 0,5 3-128 0,-3 2 128 0,2 4 0 16,2-1 0-16,4 1 0 0,0-2 0 0,6-1 0 16,2-2 0-16,4-1 128 0,5 0-128 0,6-6 144 15,4-1-144-15,5-4 160 0,2 4 32 0,5-7 0 16,5-3 0-16,3-1 0 0,5 0 48 0,4-4 16 16,2-2 0-16,5 0 0 0,4-3-112 0,2-3-16 15,5-3 0-15,-1 1 0 0,-1-2-304 0,-1-1-64 16,-3 0-16-16,-2-4-11968 15,-3 1-2416-15</inkml:trace>
  <inkml:trace contextRef="#ctx0" brushRef="#br0" timeOffset="29775.75">16348 10141 20271 0,'0'0'896'0,"0"0"192"0,0 0-880 0,0 0-208 16,0 0 0-16,0 0 0 0,0 0 1616 0,9 0 288 15,0-1 48-15,3 0 16 0,1-1-432 0,2-1-96 16,3-1-16-16,0 0 0 0,1 0-400 0,1-2-64 16,2-1-32-16,0 2 0 0,2-2-432 0,1 0-96 15,2 2-16-15,-2-2 0 0,1 2-384 0,-3 1 128 16,-2-3-128-16,8 0 0 15,-8 3-960-15,-3-1-288 0,-3 1-48 0,-8 2-8976 16,2-1-1792-16</inkml:trace>
  <inkml:trace contextRef="#ctx0" brushRef="#br0" timeOffset="30186.36">16874 9724 26079 0,'0'0'1152'0,"8"-3"256"0,-1-4-1136 0,2-2-272 0,1 2 0 0,2 0 0 16,1-2 688-16,2 3 80 0,1-4 0 0,2 4 16 16,1-1 192-16,2 1 48 0,0 1 0 0,1 1 0 15,-3 0-352-15,0 4-64 0,-1 4-16 0,-4 1 0 16,1 1-400-16,-4 6-192 0,-2 3 160 0,-2 2-160 15,-3 0 256-15,-3 4-64 0,-2 2 0 0,-5 1 0 0,-1 2-48 0,-3 1-16 16,-3 4 0-16,-2 0 0 0,-2 0 16 16,1-3 0-16,-1 1 0 0,-2-3 0 0,-1 1 32 0,2-2 0 15,3 0 0-15,1-1 0 0,1-3 80 0,3-2 32 16,1-2 0-16,3 0 0 0,2-2-80 0,2-2-16 16,2-4 0-16,3 1 0 0,2-4 64 0,1 2 0 15,2 0 0-15,2-5 0 0,4 1 32 0,1-1 16 16,-2-1 0-16,2-4 0 0,2-1-144 0,2-1-32 15,3 1 0-15,-2-3 0 0,3-4-128 0,0 3 0 16,1-5 0-16,-1 2 128 16,-3 1-1632-16,0-2-336 0,-1 1-64 0,1-3-9280 15,-3 1-1856-15</inkml:trace>
  <inkml:trace contextRef="#ctx0" brushRef="#br0" timeOffset="30470.81">17742 9531 20271 0,'0'0'1792'0,"0"0"-1424"0,0 0-368 0,0 0 0 16,0 0 2304-16,0 0 384 0,-5 0 64 0,-2 5 32 16,-4 2-1792-16,-1 4-352 0,-1 6-80 0,-3 2-16 15,-1 2-112-15,-1 2-32 0,0 4 0 0,2 3 0 16,2 0 32-16,2 3 0 0,2 3 0 0,3 1 0 15,2 0-192-15,2-1-48 0,3-2 0 0,3-1 0 16,3-1-32-16,2-4-16 0,0 0 0 0,3-5 0 16,0-3 32-16,3-1 0 0,-1 1 0 0,1-7 0 0,-2-1-48 0,-1-5-128 15,-2 0 192-15,-2-5-64 16,-7-2-528-16,0 0-112 0,4-5-32 0,-4-4 0 16,-3 2-2672-16,-2-5-544 0</inkml:trace>
  <inkml:trace contextRef="#ctx0" brushRef="#br0" timeOffset="30615.44">17333 9971 15663 0,'0'0'1392'0,"0"-6"-1120"16,0-2-272-16,4 2 0 0,3 1 3264 0,4-2 608 16,1 2 112-16,6 0 32 0,0 1-2336 0,5-1-464 15,1 3-80-15,4-2-32 0,4 0-496 0,1 0-96 16,2-1-32-16,2 1 0 0,1 0-224 0,4 1-32 16,0-3-16-16,1 3 0 15,-3-2-656-15,-1 1-128 0,-3-1-16 0,8-2-15056 0</inkml:trace>
  <inkml:trace contextRef="#ctx0" brushRef="#br0" timeOffset="31717.27">18303 7242 13823 0,'-17'-4'1216'0,"9"2"-960"16,8 2-256-16,-9-4 0 0,9 4 800 0,-8-4 112 0,8 4 32 0,0 0 0 15,0 0 432-15,9-8 96 0,4 3 0 0,4 3 16 16,5-1-272-16,5 1-64 0,3-2-16 0,3 1 0 16,3-1-368-16,2 1-80 0,3 1-16 0,-1 0 0 15,0-2-16-15,0 3 0 0,5-1 0 0,-3 2 0 16,1 0-16-16,0 0-16 0,-1-1 0 0,0 2 0 15,-1 1-112-15,0 2 0 0,-2-2-16 0,-1 1 0 0,-4-1-48 0,-2 5-16 16,-3 3 0-16,-2-1 0 16,-1 1-192-16,-13-3-48 0,1 2 0 0,0 4 0 0,-1 0-64 15,-1 2 0-15,-3 3-128 0,-2 1 192 0,-2 1-32 0,0 6-16 16,-2-1 0-16,-3 6 0 0,-1 3-16 0,-1 3 0 16,0 5 0-16,-5 19 0 0,1-5-128 0,0-2 192 15,-6 1-192-15,3 0 192 0,-2 2-192 0,-1 4 160 16,2 0-160-16,-2 4 160 0,0-6-160 0,2 2 0 15,-1 2 0-15,-1 0 0 0,1 5 128 0,-2-1-128 16,-1 3 0-16,0-2 128 0,-1-4-128 0,-1 2 0 16,1 4 0-16,1-1 0 0,0-7 0 0,3 4 128 15,-3 3-128-15,1-4 0 0,-1-1 160 0,1 1-160 16,1-1 192-16,0 1-192 0,0-2 256 0,0 1-64 16,1-2-16-16,1 4 0 0,-2 1-176 0,2 2 160 15,1-3-160-15,0-1 160 0,-1 1-160 0,0-5 192 16,1 3-192-16,-1-3 192 0,0 5-64 0,-1-5 0 15,1 2 0-15,0-4 0 0,1 3 0 0,0-4 0 16,0-2 0-16,0 3 0 0,1 1-128 0,0-3 128 16,0-1-128-16,1-2 128 0,-1-1 0 0,2 0-128 0,-3-1 192 0,4-1-64 15,1-4-128-15,-1 2 192 0,4 0-192 0,-1-3 192 16,2-2-192-16,0-3 192 0,0 1-192 0,2-2 192 16,0 0-192-16,-1-3 0 0,-1-3 144 0,0-2-144 15,0-4 128-15,3 2-128 0,-3-4 128 0,0 0-128 16,1-3 144-16,-1-1-144 0,0-2 192 0,0-2-192 0,0-4 160 0,1 0-160 15,1-1 128-15,-1-3-128 0,-1-10 128 0,1 11-128 16,-1-11 128-16,0 0-128 0,0 0 176 0,0 0-48 16,0 8-128-16,0-8 192 0,0 0 96 0,0 0 16 15,0 0 0-15,0 0 0 0,0 0 48 0,0 0 16 16,0 0 0-16,-9-1 0 0,0-2-96 0,1-1-16 16,-3 0 0-16,0-2 0 0,-1 0-16 0,-3 2-16 15,-3 0 0-15,-4-1 0 0,-1 0 16 0,-4 1 0 16,-1 0 0-16,-6-1 0 0,-7 0-48 0,-3 4 0 15,-3 1 0-15,-4 0 0 0,-4 0-32 0,-1 2-16 16,-1 3 0-16,-7 3 0 0,-3-3-144 0,-4 7 192 16,-5-1-192-16,-1 3 192 0,1 1-192 0,0 2 0 15,-4 1 0-15,-3-1 0 0,-2 2-416 0,3 0 32 0,5-1 16 0,4-1 0 32,7 1-1760-32,7-2-368 0,7 1-64 0</inkml:trace>
  <inkml:trace contextRef="#ctx0" brushRef="#br0" timeOffset="37515.35">3956 15598 13823 0,'-12'3'1216'0,"0"-2"-960"15,-1-2-256-15,3 1 0 0,0 1 592 0,10-1 80 16,0 0 16-16,0 0 0 0,0 0-80 0,0 0-16 15,0 0 0-15,0 0 0 0,0 0-80 0,11 0 0 16,4 0-16-16,3-1 0 0,2-2 112 0,7 2 32 16,4-2 0-16,2 2 0 0,2 0-176 0,6-3-16 15,5 0-16-15,-1-1 0 0,4 1-48 0,-2 2 0 0,2-4 0 0,3 3 0 16,2 0-64-16,-1 1 0 0,-1-1-16 0,-2 2 0 16,-3-3-176-16,-1 0-128 0,-4 0 192 0,-3 3-192 15,-3 0 144-15,-3-1-144 0,-5 0 0 0,-4-1 144 31,-5 3-1616-31,-4 0-336 0,0 3-64 0,-15-3-8272 0</inkml:trace>
  <inkml:trace contextRef="#ctx0" brushRef="#br0" timeOffset="37757.24">3728 16120 25631 0,'0'0'1136'0,"0"0"224"0,0 0-1088 16,14 0-272-16,4-2 0 0,6 1 0 0,5-1 176 0,7 1-32 16,5-4 0-16,4-3 0 0,9 2-144 0,4-4 160 15,3 1-160-15,0-4 160 0,-1-1-160 0,0 0 0 16,2 4 144-16,2-1-144 0,2 3 0 0,-1-2 128 16,-3 1-128-16,-2-1 0 0,-5 2 0 0,-2-2 144 15,-5 1-144-15,-2-1 0 16,-4 2-1120-16,-6-2-336 0,-2 2-64 0</inkml:trace>
  <inkml:trace contextRef="#ctx0" brushRef="#br0" timeOffset="38117.76">4477 15064 25791 0,'13'-1'2304'0,"3"-2"-1856"0,6-3-448 0,6 0 0 15,7 1 0-15,7-1 0 0,7 1 0 0,5 0 0 16,5 1 0-16,4 2 0 0,3 1 0 0,3 3 0 16,3 2 0-16,0 6 0 0,-1-3 0 0,-3 5 0 15,-3 1 0-15,-4 5 0 0,-4 5 0 0,-2 2 0 16,1 8 0-16,-10 5 0 0,-3 4 0 0,-9 9 0 15,1 5 0-15,-9 2 0 0,-3 1 0 0,-6-2 0 0,-6-1 0 16,-6 1 0-16,-7-1 0 0,-7-5 0 0,-8 0 384 0,-6-2-32 16,-4 1 0-16,-8-4 0 0,-3-2 368 0,-6-2 80 15,-5-1 16-15,-3 1 0 0,-1-5-240 0,1-2-64 16,-2 1 0-16,-3-3 0 0,-1-4-256 0,0 2-64 16,2 0-16-16,9-8 0 15,7-4-560-15,9-5-128 0,8-5 0 0,12-5-16 16</inkml:trace>
  <inkml:trace contextRef="#ctx0" brushRef="#br0" timeOffset="38786.78">7420 14975 19343 0,'0'0'848'0,"-4"-9"192"0,1-1-832 0,3 2-208 0,4-3 0 0,1 6 0 15,5-1 1024-15,2 2 144 0,0 0 48 0,2 4 0 16,3 1-816-16,1 4-144 0,1 5-48 0,2 3 0 16,6 2-16-16,1 7 0 0,3 1 0 0,3 4 0 15,1 2 96-15,4 4 16 0,-1 4 0 0,2 2 0 16,4 4 192-16,1 4 32 0,4 7 16 0,-2 3 0 16,-3 3-304-16,1-1-64 0,-5 6-16 0,2-5 0 15,-2-3-160-15,-5-1 0 0,-3-1 144 0,-1-4-144 16,-6-4 0-16,-1-8 128 0,-1-6-128 0,-3-1 0 15,-2-4 224-15,-1-1-32 0,-5-8 0 0,-1-2 0 16,-5 0-1248-16,-2-7-256 0,0 0-48 16</inkml:trace>
  <inkml:trace contextRef="#ctx0" brushRef="#br0" timeOffset="39091.07">8750 14923 28559 0,'-16'-10'1264'0,"3"3"272"0,0 2-1232 0,1 3-304 16,-1 2 0-16,0 1 0 0,-3 4 0 0,-3 7 128 0,-4 2-128 0,-1 6 0 15,-2 2 160-15,-2 8-160 0,-1 3 128 0,-3 7-128 16,-3 3 304-16,-1 6-32 0,-1 3 0 0,-1 7 0 15,0 8 96-15,-1 4 16 0,-2-2 0 0,3-4 0 16,2-3-144-16,1-3-32 0,-1 2 0 0,0-7 0 16,0-5-80-16,1-2-128 0,3-8 176 0,4-2-176 15,4-3 224-15,5-2-64 0,3-8-16 0,4-2 0 16,3-1-144-16,4-7 0 0,4-2 0 0,1-12-9760 16,0 0-1952-16</inkml:trace>
  <inkml:trace contextRef="#ctx0" brushRef="#br0" timeOffset="39337.76">9300 15900 34095 0,'-14'17'1504'0,"5"-3"320"0,0 6-1456 0,4 2-368 15,1 3 0-15,-1 6 0 0,-3 3 256 0,-1 3 0 16,0 2-16-16,-2 0 0 0,-3 0-240 0,0 0 0 16,-3 0 0-16,2 0 0 0,-1-4 0 0,-1-1 0 15,-1-3 0-15,2-3 0 0,-2 0 0 0,3 1-288 16,0-2 64-16,1 0-10016 16,1-4-1984-16</inkml:trace>
  <inkml:trace contextRef="#ctx0" brushRef="#br0" timeOffset="39828.82">10140 15195 25791 0,'0'0'2304'0,"0"0"-1856"0,0 0-448 0,0 0 0 15,0 0 944-15,0 0 80 0,16 0 32 0,3-3 0 16,4 1-624-16,5-1-128 0,5 1-32 0,7-2 0 16,5-1-80-16,5 0-32 0,2 1 0 0,-1-2 0 15,-1-2-288-15,-3 4-64 0,-4 3-16 0,-5 1-13440 16</inkml:trace>
  <inkml:trace contextRef="#ctx0" brushRef="#br0" timeOffset="39962.83">10403 15471 26543 0,'-36'9'1168'0,"17"-2"256"0,1-3-1136 0,4 4-288 0,3-1 0 0,3 1 0 16,3 1 768-16,5-9 112 0,0 0 16 0,8 8 0 15,6-1-400-15,8-3-80 0,5-3-16 0,9-1 0 0,5-2-176 0,3-5-32 16,3 1-16-16,3-2-14240 16</inkml:trace>
  <inkml:trace contextRef="#ctx0" brushRef="#br0" timeOffset="41326.18">11487 15365 12895 0,'-18'2'576'0,"9"-1"112"0,9-1-560 0,-8 1-128 16,8-1 0-16,0 0 0 0,0 0 3360 0,0 0 640 16,0 0 128-16,0 0 32 0,10-1-2432 0,4-2-496 15,2 1-80-15,5 1-32 0,3-1-192 0,2 1-32 16,2 0-16-16,2-2 0 0,-1 1-384 0,1 0-80 15,2 4-16-15,0-2 0 0,0-2-224 0,-2 2-48 0,1 0-128 0,-2 0 192 16,-1-1-192-16,0 1 0 0,0-1 128 0,-1 0-128 16,-3-1-256-16,-1 2-80 0,-2-2-32 0,1-1-10384 15,-3-1-2064-15</inkml:trace>
  <inkml:trace contextRef="#ctx0" brushRef="#br0" timeOffset="41736.11">13476 14826 18431 0,'0'0'816'0,"0"0"160"0,-2-7-784 0,2 7-192 16,-6-7 0-16,6 7 0 0,-11-2 1712 0,0-1 288 15,-4 2 64-15,-3 4 16 0,-2-1-1056 0,-3 3-224 16,-3 0-32-16,0 2-16 0,-4 0-48 0,0 3 0 16,-1-1 0-16,-3 3 0 0,-3 3 48 0,-2 2 0 15,-2 0 0-15,0 2 0 0,1 3-176 0,0 5-48 16,3-1 0-16,3 5 0 0,1-2-208 0,5 6-64 15,5 4 0-15,3-2 0 0,2-4-256 0,4 1 160 16,3-1-160-16,7 0 128 0,3-1-128 0,4-4 0 0,4-1 144 0,4-2-144 16,4-2 192-16,5-4-48 0,2-2 0 0,5-5 0 15,4 0 0-15,3-1 0 0,4-2 0 0,5-3 0 16,3-1-144-16,1-3 128 0,0-4-128 0,-2-3 128 31,-3-2-2640-31,-2-1-544 0</inkml:trace>
  <inkml:trace contextRef="#ctx0" brushRef="#br0" timeOffset="42095.84">13715 15386 23951 0,'-3'-8'2128'0,"3"8"-1696"16,0 0-432-16,0 0 0 0,6-11 1664 0,2 3 240 16,-1-1 48-16,1 5 16 0,-8 4-1552 0,13 2-416 15,-2-2 128-15,-11 0-128 0,11 7 0 0,-2 2 128 16,-2 0-128-16,-2 2 0 0,-3 5 288 0,-2 0-48 16,-1 3-16-16,-3 4 0 0,-2-1 272 0,-3 3 48 15,-1 1 16-15,-3 3 0 0,2-2 16 0,-3 0 0 16,0-2 0-16,1 3 0 0,-4-6 80 0,6 1 32 15,0-1 0-15,2-4 0 0,4-6-160 0,2 1-16 16,3 0-16-16,5-4 0 0,4 0-240 0,2-3-64 0,2-1 0 16,1 1 0-16,5-3 64 0,0-2 0 0,4-1 0 0,0 0 0 15,2-2-256-15,2-2 144 0,-1-1-144 0,0 0 128 16,1 0-368-16,0-4-80 0,1 2 0 0,0 0-12032 16,-2 0-2384-16</inkml:trace>
  <inkml:trace contextRef="#ctx0" brushRef="#br0" timeOffset="43671.64">14626 15119 17215 0,'-23'7'768'0,"11"-2"144"0,0-1-720 0,4 1-192 0,0 2 0 0,8-7 0 0,-6 11 576 0,3 1 96 16,3-12 16-16,8 12 0 16,3-2 384-16,7 1 80 0,5-5 0 0,6-2 16 0,3-2-368 0,2-4-80 15,3-2-16-15,1 0 0 0,-1-3-256 0,1-1-64 16,1 2-16-16,1-5 0 0,1 1-64 0,2-2-16 16,3 1 0-16,-3 1 0 0,-3-3 160 0,-2 1 16 15,-5-1 16-15,-4-1 0 0,-6-4-240 0,-5 3-48 16,-7 1-16-16,-5 1 0 0,-2-2-176 0,-9 1 160 15,-4 0-160-15,-7 5 160 0,-10 0-160 0,-2 4 0 16,-6 1 0-16,-4 3 0 0,-5 4 0 0,-1 2 0 16,3 6-144-16,-1 2 144 0,0 6-160 0,1 5 160 15,0 2-128-15,3 4 128 0,0 3 0 0,4 1 0 16,2 2 0-16,6 2 0 0,6 2 0 0,5-2 144 0,5-1 0 0,5-3 0 16,5-2 112-16,3-1 0 0,5-4 16 0,4 1 0 15,5-2-96-15,6-1-32 0,1-2 0 0,6-4 0 16,3-1 48-16,2-6 0 0,0-4 0 0,8 3 0 15,3-2 0-15,4-1 16 0,5-7 0 0,2-1 0 32,-1-1-1712-32,-4-3-352 0</inkml:trace>
  <inkml:trace contextRef="#ctx0" brushRef="#br0" timeOffset="44033.12">15684 14347 26319 0,'-21'-1'1152'0,"11"0"256"0,10 1-1120 0,0 0-288 0,0 0 0 16,0 0 0-16,0 0 1264 0,0 0 192 16,14-5 32-16,3 0 16 0,1-2-1008 0,3 3-208 0,1 1-32 0,4-1-16 15,1-3-240-15,1 4 0 0,2-4 0 0,1 2 0 16,-1 0 0-16,-1 0 0 0,-2 0 0 0,2 1 0 31,-2 2-1072-31,-2-2-256 0,1-1-48 0,-2 1-11728 0</inkml:trace>
  <inkml:trace contextRef="#ctx0" brushRef="#br0" timeOffset="44438.15">16329 13660 21423 0,'9'-12'944'0,"1"6"208"0,4-3-928 0,5 1-224 15,4-3 0-15,0 3 0 0,2 3 320 0,1 4 32 16,-2 0 0-16,-3 3 0 0,1 3-208 0,-4 2-144 15,0 0 192-15,-3 3-192 0,-4 2 0 0,-2 0 0 16,-3 5 0-16,-2 2 0 0,-2 0 0 0,-5 4 0 16,-6 0 0-16,0 4 0 0,-3 2 0 0,-6 4 208 15,-5-3-32-15,-1 3-16 0,1 3 80 0,-1-2 16 16,1-4 0-16,0 0 0 0,0-1-32 0,3 1 0 0,1-4 0 16,3-2 0-16,5-6 96 0,3-3 0 0,3-1 16 0,3 2 0 15,2-5 48-15,0-11 0 0,7 12 0 0,3-4 0 16,1 1 208-16,1-2 48 0,4-6 16 0,1 0 0 15,2 1-320-15,2-2-64 0,0 0-16 0,2 0 0 16,-1-4-112-16,0 0-16 0,2-4-128 0,-1 3 192 31,1 1-1216-31,-3-2-240 0,0 0-48 0</inkml:trace>
  <inkml:trace contextRef="#ctx0" brushRef="#br0" timeOffset="44799.57">17299 13388 16575 0,'0'0'736'0,"0"0"160"0,-8-6-720 0,8 6-176 15,-10-1 0-15,-2 4 0 0,-1-1 592 0,-3 6 96 16,2 0 16-16,-4 6 0 0,2 1-256 0,-1 3-64 16,1 1 0-16,-1 4 0 0,2 4 224 0,0 1 32 15,0 3 16-15,-1 5 0 0,0 0 48 0,6 3 0 16,2-4 0-16,3 1 0 0,1 1-96 0,4-4-16 16,3-2 0-16,-1-4 0 0,2 0 112 0,2-6 32 15,3 0 0-15,3-1 0 0,0 0-32 0,4-2-16 0,2-4 0 0,1-1 0 16,0-4-240-16,1 1-64 0,3 1 0 0,2-6 0 15,-2-1-128-15,0 0-48 0,-1 1 0 0,-1-4 0 32,-3-4-1168-32,1 0-224 0,0-1-48 0,-5 0-12976 0</inkml:trace>
  <inkml:trace contextRef="#ctx0" brushRef="#br0" timeOffset="44977.85">16948 13868 32879 0,'5'-11'1456'0,"4"2"304"16,5 2-1408-16,7-2-352 0,7 3 0 0,7-2 0 15,4 3 448-15,8 2 0 0,7-1 16 0,3-3 0 0,3 2-256 0,2 0-48 16,0-4-16-16,-1 3 0 16,-4 1-144-16,-2-3-224 0,-3 2 48 0,-4 3-10128 15,1 1-2016-15</inkml:trace>
  <inkml:trace contextRef="#ctx0" brushRef="#br0" timeOffset="45876.95">7128 17447 13823 0,'13'-10'1216'0,"-3"5"-960"16,1-5-256-16,0-1 0 0,2-1 1328 0,1-2 208 16,2 1 64-16,1 4 0 0,-2-2-288 0,-1 5-48 15,0-3-16-15,-1 4 0 0,-2 3-528 0,-1 0-96 16,2 3-32-16,-3 0 0 0,-9-1 16 0,14 9 0 15,1 4 0-15,-1 4 0 0,2 2-64 0,2 2-16 16,1 3 0-16,5 1 0 0,-1 4 16 0,4 0 0 16,-3 5 0-16,5 2 0 0,-2 1-192 0,1 1-32 15,1 3-16-15,0-2 0 0,-1-1-304 0,0 0 160 16,-2 0-160-16,-2-2 128 0,-1-4 0 0,-3-2 0 16,-1-6 0-16,2-1 0 0,-1-4-128 0,-2-2 0 15,-4-2 0-15,-2-2 0 16,0-4-1488-16,-2-2-240 0,-10-7-32 0,0 0-11552 0</inkml:trace>
  <inkml:trace contextRef="#ctx0" brushRef="#br0" timeOffset="46142">8148 17197 32255 0,'0'0'2864'0,"0"0"-2288"0,-10-5-576 0,1 4 0 16,9 1 192-16,-9 9-64 0,0 2 0 0,-2 4-128 16,-6 4 0-16,-1 4 0 0,-1 5 0 0,-2 5 0 15,-5 1 0-15,-1 2 0 0,-2 1 176 0,0 1-48 0,-3 4 80 0,-2 4 32 16,-3-2 0-16,0 5 0 0,3 1-112 0,1 4 0 16,0-1-128-16,4-2 192 0,2-7-64 0,1 0 0 15,1-6-128-15,3-3 192 0,6-2-192 0,3-2-208 16,3-2 32-16,5-6 16 15,-1-4-2208-15,4-6-432 0</inkml:trace>
  <inkml:trace contextRef="#ctx0" brushRef="#br0" timeOffset="46475.02">8529 17885 36687 0,'0'0'1616'0,"12"-3"352"0,0-1-1584 0,5 0-384 0,2 4 0 0,1 6 0 15,2-1 0-15,-2 0-192 0,-2 2 0 0,-3 1 16 16,-1 5 176-16,-2-2-192 0,-5 6 192 0,-3 0-192 16,-4 1-64-16,-2 3 0 0,-6 0-16 0,-3 2 0 15,-5 1 272-15,-1 4 0 0,-4-1 0 0,-2 1 0 16,-1-4 128-16,0 1 0 0,2-2-128 0,2 0 192 15,1-1 416-15,2-2 80 0,5-2 16 0,3-4 0 16,4-3-240-16,5-11-32 0,2 12-16 0,5-6 0 16,4-2-96-16,6-2 0 0,4 2-16 0,3-4 0 15,7-4-96-15,2 2-16 0,1-2 0 0,4 2 0 16,2-1-192-16,3 0-240 0,2-2 48 0,-1 2 16 16,0 0-1568-16,-3 0-320 0,-3-3-64 0</inkml:trace>
  <inkml:trace contextRef="#ctx0" brushRef="#br0" timeOffset="46795.88">9840 17578 29487 0,'0'0'2624'0,"0"0"-2112"0,9-9-512 0,6 4 0 16,5 1 688-16,4 1 16 0,4-1 16 0,4 1 0 15,4 0-592-15,-1-1-128 0,1-4 0 0,3 3 0 16,1 1-176-16,-2 0-16 0,0 3-16 0,-4-1-9152 16,-2 4-1840-16</inkml:trace>
  <inkml:trace contextRef="#ctx0" brushRef="#br0" timeOffset="46943.95">9944 17878 30399 0,'0'0'1344'0,"0"0"288"0,0 0-1312 0,0 0-320 15,10-10 0-15,9 2 0 0,8-2 1280 0,5 0 176 16,3 1 32-16,6-3 16 0,5-4-1120 0,5 4-240 16,3-1-144-16,10 1 192 15,6 4-1504-15,0-5-288 0,21-9-64 0,-15 9-16 0</inkml:trace>
  <inkml:trace contextRef="#ctx0" brushRef="#br0" timeOffset="48100.52">11894 17074 11967 0,'0'0'1072'0,"-10"-5"-864"0,1 0-208 0,9 5 0 16,-5-6 1808-16,5 6 320 0,0 0 64 0,0 0 16 15,9-12-704-15,5 4-144 0,1 0-16 0,7 3-16 16,3 0-688-16,2-2-128 0,-1 2-16 0,5-1-16 16,1 1-240-16,1 3-48 0,0-1-16 0,-2 3 0 15,0 4-48-15,-4 2 0 0,-4 1 0 0,-3 4 0 16,-2-1-128-16,-6 4 0 0,-1 4 0 0,-9 0 0 15,-3 2 0-15,-4 2 0 0,-5 0 0 0,-6 2 0 16,-4-1 0-16,-2 1 0 0,-3 1 0 0,0-2 0 16,-2 0 0-16,-1-1 0 0,0-3 144 0,4-2-144 15,3-1 0-15,5-4 0 0,3 2 0 0,6-1 128 16,1-3-128-16,6 2 0 0,6 0 0 0,4 0 0 16,2 1 0-16,6 1 128 0,5-3-128 0,1 2 176 15,4 1 96-15,0 0 32 0,1-2 0 0,-2 4 0 0,-4-1-176 16,-3 4-128-16,-2-1 192 0,-4 0-192 0,-2-3 288 0,-6 0-48 15,-2 0-16-15,-6 1 0 0,-4 1 384 0,-5 1 80 16,-6-3 16-16,-4 6 0 0,-4 0-64 0,-6 0-16 16,-5-2 0-16,-3 0 0 0,-2 0-352 0,-1 0-64 15,-1 1-16-15,2-2 0 0,3-3-192 0,5-2 176 16,4 0-176-16,3-6 160 0,3 0-416 0,6-2-96 16,4-5-16-16,13 0-10096 15,0 0-2016-15</inkml:trace>
  <inkml:trace contextRef="#ctx0" brushRef="#br0" timeOffset="48449.16">13335 17327 3679 0,'-12'-9'160'0,"4"5"32"0,-1 1-192 0,0 0 0 0,0-3 0 0,-1 5 0 16,-1 1 4576-16,-3 5 864 0,-3 0 192 0,-3 3 16 15,-4 2-4320-15,0-1-880 0,-4 4-160 0,0 3-32 16,-2 2 256-16,1 1 48 0,1 1 16 0,2 3 0 16,0 2 128-16,3-3 16 0,3 3 16 0,3 1 0 15,5-2-352-15,3 2-80 0,1-3-16 0,6-3 0 16,-1-2-32-16,6-3 0 0,-2 2 0 0,5-3 0 0,2-3 64 0,3-1 16 15,3-3 0-15,4 1 0 0,4 0-96 0,3-3-32 16,7-1 0-16,-2-3 0 0,2 1-480 0,1-2-112 16,3-3 0-16,-3-2-9328 15,-1 0-1856-15</inkml:trace>
  <inkml:trace contextRef="#ctx0" brushRef="#br0" timeOffset="48768.19">13426 17751 27647 0,'0'0'2448'0,"12"0"-1952"0,4-1-496 0,-1 2 0 16,4 3 304-16,1 1-48 0,2 1 0 0,-2 2 0 15,-1-3-256-15,-3 5 0 0,-4-3 0 0,-2-1 0 16,-2 5 0-16,-4 1 0 0,-3-1 0 0,-2 3 0 15,-3 3 0-15,-4 1 0 0,-2 3 0 0,-5 1 0 16,-4 3 320-16,0-3 16 0,-2-1 0 0,2 0 0 16,0-3 176-16,3-1 16 0,1 1 16 0,2 0 0 15,1-4 32-15,6-1 0 0,1-6 0 0,5-7 0 16,-3 14-112-16,3-2-16 0,0-12 0 0,0 0 0 16,11 7 48-16,1 0 0 0,4-1 0 0,0-3 0 15,2-3-192-15,5 0-48 0,1-2 0 0,0-1 0 16,5-4-960-16,1 1-192 0,0-3-32 15,-1 0-9808-15,-1 0-1952 0</inkml:trace>
  <inkml:trace contextRef="#ctx0" brushRef="#br0" timeOffset="49325.12">14163 17381 15663 0,'-8'0'1392'0,"8"0"-1120"0,0 0-272 0,0 0 0 16,0 0 2240-16,0 0 384 0,0 0 64 0,4 9 32 15,-4-9-1824-15,11 9-352 0,6-4-80 0,1-1-16 16,5-4 16-16,1-1 0 0,1-2 0 0,2 1 0 16,1-3-80-16,1-3-32 0,3 2 0 0,0-3 0 15,-1 0 240-15,4-3 48 0,-3 3 16 0,1-2 0 16,-2-2-144-16,-4 4-48 0,-1-1 0 0,-5 3 0 15,-3-5-288-15,-4 4-176 0,-4-2 192 0,-1 3-192 0,-6-5 240 0,-3 6-64 16,0 6-16-16,-7-8 0 16,-3 2-160-16,-3 3 0 0,1 2 0 0,-7 4-176 0,-6-1 176 0,-1 3-192 15,-1 2 192-15,-2 0-192 0,0 7 192 0,-2 3 0 16,0 2 0-16,0 5 0 0,-4 4 0 0,1 2 0 16,-2 2-144-16,3 3 144 0,2-2 0 0,4 0 0 15,4-7 128-15,7 2-128 0,3 0 288 0,5-4-32 16,4-6 0-16,4 0 0 0,4-1 208 0,5-3 48 15,5-4 0-15,5 1 0 0,5-6-48 0,3 4 0 16,4-4 0-16,2 0 0 0,3-1-208 0,1 1-64 16,4-2 0-16,2-2 0 0,2-2-464 0,2 1-112 15,0-3 0-15,1-1-11120 16,-1 2-2208-16</inkml:trace>
  <inkml:trace contextRef="#ctx0" brushRef="#br0" timeOffset="49729.03">15021 16851 20495 0,'0'0'896'0,"0"0"208"0,0 0-880 0,0 0-224 15,0 0 0-15,0 0 0 0,0 0 592 0,0 0 80 16,0 0 16-16,0 0 0 0,0 0 336 0,10 3 80 15,1-2 16-15,5-2 0 0,2-3 16 0,2 0 0 16,1 0 0-16,4-1 0 0,-1-1-624 0,1 2-112 16,1-2-16-16,0 1-16 0,2 1-144 0,2-1-32 15,0-3 0-15,-1 3 0 0,-2 1-64 0,-2-1 0 16,0 1-128-16,-3 1 192 0,-1 0-192 0,-2 0-240 16,-3 1 48-16,-2-1 16 15,-1 1-2528-15,-3 1-512 0</inkml:trace>
  <inkml:trace contextRef="#ctx0" brushRef="#br0" timeOffset="50364.96">15681 16453 8287 0,'0'0'736'0,"0"0"-592"15,0 0-144-15,0 0 0 0,0 0 2080 0,6-11 384 16,0 3 80-16,2-2 16 0,1 4-1216 0,2-2-256 16,3 2-32-16,3 2-16 0,2-4-208 0,2 3-64 15,2 1 0-15,1-1 0 0,2-1-128 0,-1 1-16 16,-1 2-16-16,1 1 0 0,-2 1-96 0,-1 4 0 15,0 0-16-15,-3 3 0 0,-4 3-192 0,-1 1-48 16,-2 4 0-16,-3 3 0 0,-4 2-80 0,0 1-32 16,-5-1 0-16,-3 6 0 0,-2 0-144 0,-4 3 0 15,-2-3 0-15,-4 3 0 0,-6-4 128 0,0 4 0 16,-2-1 0-16,0 1 0 0,0-3 112 0,-1 1 16 16,-2-3 0-16,0-4 0 0,-2 1 192 0,2-1 32 0,1-2 16 15,5-2 0-15,1-1-112 0,3-4 0 0,4 2-16 0,3-6 0 16,9-6-176-16,0 0-48 0,-2 10 0 0,2-10 0 15,0 0 48-15,7 6 16 0,2 0 0 0,2-1 0 16,2-3 48-16,2-1 16 0,3-1 0 0,1 2 0 16,0-1-272-16,1 0 160 0,2-1-160 0,0 0 128 15,-2 0-128-15,1 0 0 0,1 0 0 0,-3 0 128 16,-1 0-128-16,0 0 0 0,0 0 0 0,-3 0 0 16,-2 0-1232-16,-1 0-288 0,-2-2-48 0,1 0-13088 15</inkml:trace>
  <inkml:trace contextRef="#ctx0" brushRef="#br0" timeOffset="50647.73">16620 16333 22111 0,'0'0'1968'0,"0"0"-1584"15,0 0-384-15,0 0 0 0,0 0 240 0,0 0-48 16,-4 12 0-16,-1 2 0 0,-5-1-192 0,-3 4 0 16,-2 0 0-16,1 0 0 0,0 2 256 0,-1 1 16 15,-2 3 0-15,1 0 0 0,-1 0 288 0,2 4 48 16,1-2 16-16,2 4 0 0,2-5-160 0,3 1-16 16,2-4-16-16,2 1 0 0,2-2-192 0,1 2-48 15,2-3 0-15,2 0 0 0,1 0 0 0,3-1-16 0,-1-2 0 0,1 0 0 16,0-1-176-16,1-1 128 0,2-4-128 15,-2 0 128 1,2-1-1664-16,-2-1-320 0,-9-8-80 0</inkml:trace>
  <inkml:trace contextRef="#ctx0" brushRef="#br0" timeOffset="50825.72">16330 16669 27647 0,'0'0'2448'16,"5"-6"-1952"-16,5-2-496 0,4 6 0 0,4-2 1088 0,3 2 112 15,3 0 16-15,0 0 16 0,1 2-848 0,6 0-192 16,1 0-16-16,4 2-16 0,3 1-32 0,1-1-128 16,2 0 192-16,1 0-64 15,-1-2-2256-15,0-1-464 0,15-2-96 0,-13 1 0 0</inkml:trace>
  <inkml:trace contextRef="#ctx0" brushRef="#br0" timeOffset="52038.73">17782 12968 13823 0,'0'0'1216'0,"0"0"-960"0,4-14-256 0,2 1 0 16,2 5 1040-16,0-1 176 0,3 4 16 0,4 1 16 16,5 1-192-16,4 2-32 0,2-2-16 0,4 1 0 15,1 1-368-15,2-1-80 0,1 1-16 0,3 2 0 16,2 4-160-16,2 0-16 0,0-1-16 0,5 3 0 16,-1 0 144-16,1 1 16 0,0 3 16 0,-3 2 0 15,-7 1-144-15,-5 3-48 0,-3 0 0 0,-3 2 0 0,-5 4-128 0,-4 0-16 16,-3 3-16-16,-4 5 0 0,-4 5-32 0,-1 2 0 15,-4 4 0-15,-4 0 0 0,-6 5 48 0,-3 1 0 16,-3 7 0-16,-3 2 0 0,-2 0-16 0,-5 2 0 16,-4 4 0-16,-3 3 0 0,-1 4-16 0,-2 2 0 15,-2-3 0-15,3 3 0 0,-1 0-160 0,3 1 160 16,0 0-160-16,2 1 160 0,4-2-160 0,-1 0 160 16,1 1-160-16,4-1 160 0,4-3-32 0,2 1-128 15,2 2 192-15,2-3-64 0,2 0 32 0,1 0 0 16,1-1 0-16,3 0 0 0,0-2-32 0,4 0 0 15,-1 1 0-15,7-6 0 0,1-1 48 0,4-3 0 16,3-8 0-16,2-4 0 0,1-5 16 0,4-1 16 16,4-2 0-16,1-4 0 0,0-3 64 0,2-4 16 0,0-1 0 0,2-4 0 15,1-2-16-15,-1-1 0 16,2-3 0-16,-4-5 0 0,-2-1-80 0,-3-3-32 0,-3-1 0 0,-3-2 0 16,-2-3-160-16,-13 0 160 0,10 0-160 0,-10 0 160 15,0 0 0-15,0 0 0 0,0 0 0 0,0 0 0 16,0 0-16-16,0 0 0 0,-9 1 0 0,-1 2 0 15,-3-1-144-15,-1 3 0 0,-4 3 0 0,-3-3 128 16,-1 1-128-16,-2 3 0 0,-2 3 0 0,2-2 128 16,-1 4-128-16,1 1 0 0,0 2 0 0,-1 2 0 15,0 1 0-15,2 2 0 0,3 2 0 0,1 2 0 16,1 8 0-16,1 0 0 0,0 3 0 0,0 3 0 16,-1 1-128-16,3 4 128 0,1-1 0 0,1 6 0 0,2 0 0 0,2 4 0 15,3-2 0-15,3 0 0 0,0-1-144 16,5 2 144-16,2 4 0 0,4 1 0 0,5-2 0 0,1 2 0 15,-1 4 0-15,0 1 0 0,3-1 0 0,-2 0 0 16,-2 3 0-16,-1-1 0 0,-1 2 0 0,0-2 0 16,0-1 0-16,-2 2 0 0,-3-3 0 0,-2 1 0 15,-3-2 0-15,-3 2 0 0,-4-5 0 0,-1 1 176 16,-5 2-176-16,-2-4 160 0,-5 1 112 0,-7-2 32 16,-6-1 0-16,-5 1 0 0,-5-1 144 0,-4-3 48 15,-3-3 0-15,-3-2 0 0,-3-4-48 0,-3-1 0 16,-2-5 0-16,-8-4 0 0,-7-3-192 0,-1-4-64 15,-1-7 0-15,1-3 0 0,-2-4-368 0,-4-3-80 16,-5-6 0-16,2-6-19120 0</inkml:trace>
  <inkml:trace contextRef="#ctx0" brushRef="#br0" timeOffset="53488.32">19861 14721 23039 0,'0'0'2048'0,"0"0"-1648"16,0 0-400-16,0 0 0 0,0 0 1088 0,0 0 144 16,0 0 32-16,8 18 0 0,2-3-288 0,2 0-48 0,0-2-16 0,5 5 0 15,2 1-48-15,1 5-16 0,2-4 0 0,1 4 0 16,-2 2-336-16,1-3-80 0,0 0-16 15,-3 2 0-15,0-2-256 0,1 0-160 0,-1 2 192 0,0-2-192 16,-1-3 144-16,-2 2-144 0,-2-2 0 0,0 3 144 16,-1-1-144-16,-1-1 0 0,-4 0 0 0,1 0 128 15,-1-4-128-15,-2 1 192 0,-1 1-192 0,-1-5 192 16,0-2-192-16,1 1 0 0,-2-3 0 0,-3-10 0 16,0 0-448-16,6 12 0 0,-6-12-16 15,0 0 0-15,0 0-2656 0,10 1-528 16</inkml:trace>
  <inkml:trace contextRef="#ctx0" brushRef="#br0" timeOffset="53884.23">20752 14553 9215 0,'-2'-11'816'0,"2"11"-656"15,0 0-160-15,0 0 0 0,0 0 2560 0,-4-7 464 16,4 7 112-16,0 0 0 0,-9 0-1376 0,0 3-288 16,0-1-48-16,-3 5-16 0,-2 7-336 0,2 1-80 15,-1 2-16-15,1 3 0 0,-1 1 48 0,-1 7 16 16,0 2 0-16,0 0 0 0,0 3-128 0,-1-1-16 0,-2 2-16 0,1 3 0 15,-2 1-416-15,0-1-80 0,0-2 0 0,1 1-16 16,-1 3-144-16,-2-4-32 16,-3-3 0-16,4-3 0 0,-1 3 48 0,3 0 0 0,-1-2 0 0,1-4 0 15,0-2-32-15,1 1 0 0,0-2 0 0,3-3 0 16,0-3-16-16,2-2-16 0,1-1 0 0,2-4 0 0,2 0-176 16,1-1 0-16,0 0 0 0,5-9 128 15,0 0-1040-15,0 0-224 0,0 0-32 0,0 0-16 16,0 0-1392-16,11-5-288 0,1-4-48 0</inkml:trace>
  <inkml:trace contextRef="#ctx0" brushRef="#br0" timeOffset="54405.01">20820 15151 3679 0,'0'0'160'0,"1"-7"32"0,-1 7-192 0,5-7 0 16,0 1 0-16,-5 6 0 0,12-3 5184 0,0 0 976 15,-1-1 208-15,2 3 32 0,4-2-4288 0,1 2-848 16,0 0-176-16,1 0-48 0,0 1-128 0,0-2-16 0,0 2-16 0,0 2 0 15,0 4-208-15,-1 2-32 0,0-5-16 0,-2 4 0 16,-1 3-32-16,-1 0 0 0,0 3 0 0,-2 2 0 16,-3-1-96-16,-3-1-32 0,-1 8 0 0,-4 0 0 15,-2-1-160-15,-3 4-48 0,-2 2 0 0,-5-5 0 16,-6 0-64-16,-1-1 0 0,-2 2-16 0,-4-1 0 16,-4-3 144-16,-3-2 48 0,5-2 0 0,-4 2 0 0,0-4 80 0,3-1 0 15,3 0 16-15,4 2 0 0,2-4-176 0,5 2-32 16,3-5-16-16,4 2 0 0,6-8-96 0,0 0-16 15,0 0 0-15,0 0 0 0,7 12-128 0,5-2 160 16,0-4-160-16,5-1 160 0,3-4-160 0,3 1 128 16,3-1-128-16,0-1 128 0,2 1-128 0,1-2 0 15,2-3 144-15,-2-1-144 0,-1 5 0 0,0-1 0 16,1-2 0-16,1 2 128 0,-2 0-128 0,-1 1 0 16,0 0 0-16,-1-2 0 0,-1 0 0 0,-1 2 0 15,0 1 0-15,3 2 0 0,0-2-160 0,-2 0-48 16,-5 2-16-16,2-1 0 15,-3 6-1280-15,0-2-256 0,-1-1-48 0,-4 4-16 16,-4-2-1424-16,-2 3-272 0</inkml:trace>
  <inkml:trace contextRef="#ctx0" brushRef="#br0" timeOffset="55002.98">19416 16311 11967 0,'0'0'528'0,"0"0"112"0,0 0-512 0,0 0-128 16,0 0 0-16,13 1 0 0,1-1 2784 0,0 0 528 16,1-1 96-16,4 1 32 0,4-3-1936 0,3-3-384 15,4 2-80-15,5 1-16 0,3-3 0 0,6 0-16 0,8 0 0 0,7 2 0 16,4 1-272-16,2-2-48 15,-1 1-16-15,3 1 0 0,2 3-240 0,3-2-48 0,4 2-16 16,1 3 0-16,-4-2-160 0,1 2-16 0,-1-1-16 0,-3 2 0 16,-4-1-48-16,0 0 0 0,0 1 0 0,-4 1 0 15,-6 0 32-15,-6-1 0 0,-8-1 0 0,-6-1 0 16,-3-2-32-16,-1 3-128 0,-5 3 192 0,-4-3-64 16,-4-2-128-16,-3 2 0 0,-4 0 0 0,-1 1 0 15,-11-4-1232-15,9 7-176 0,-9-7-48 16,0 0-8736-16,0 0-1760 0</inkml:trace>
  <inkml:trace contextRef="#ctx0" brushRef="#br0" timeOffset="55417.35">19884 16669 17503 0,'0'0'1552'0,"0"0"-1232"16,0 0-320-16,0 0 0 0,0 0 1680 0,9 12 288 0,-1-4 48 0,1 4 16 15,0 0-800-15,3 4-144 0,3 1-48 0,2 3 0 16,0 3-48-16,2 0-16 0,-3 2 0 0,3 3 0 16,-1-2-320-16,2 3-64 0,-1 0-16 0,2-1 0 15,0 0-112-15,0 0-16 0,-2 1-16 0,-1-2 0 16,-2 0-192-16,-1-2-48 0,1 2 0 0,-4-6 0 16,-2 1-64-16,-1 0-128 0,-1-1 176 0,-2-1-176 15,-1 1 176-15,1-3-176 0,-3-1 160 0,1 1-160 16,-1-3 0-16,-1-1 0 0,1-2 0 0,-2 1 0 15,0 1-240-15,1-4-144 0,-1 1-16 0,-1-11-16 16,0 0-2016-16,0 0-416 0,0 0-80 0,0 0-16 0</inkml:trace>
  <inkml:trace contextRef="#ctx0" brushRef="#br0" timeOffset="55732.02">20482 16736 31151 0,'0'0'1376'0,"0"0"288"0,-8-6-1328 0,8 6-336 16,0 0 0-16,0 0 0 0,-6 11 384 0,-2 0 16 16,2 1 0-16,-2 4 0 0,-1 3 80 0,0 1 16 15,-1 3 0-15,-1 1 0 0,-2 6 64 0,-1 0 16 16,-3 3 0-16,0-1 0 0,-1 0 48 0,-3-2 16 15,0 5 0-15,-3-2 0 0,-2-2-208 0,0 4-48 0,-4-1 0 0,2 0 0 16,2 1-208-16,0-6-48 16,1 0-128-16,1-3 192 0,1 0-192 0,1-4 128 0,2-3-128 15,3-2 0-15,5-2 0 0,1-6 0 0,4 1 0 0,7-10 0 32,0 0-1424-32,0 0-240 0,0 0-32 0,11-4-16 0,7-2-1040 0,1-1-192 15</inkml:trace>
  <inkml:trace contextRef="#ctx0" brushRef="#br0" timeOffset="56003.22">20921 17304 28559 0,'0'0'2544'0,"-8"12"-2032"15,0 4-512-15,4 4 0 0,3 2 1328 0,0 4 160 16,-2 2 48-16,-1 4 0 0,-2 0-944 0,-1 1-176 16,1-6-32-16,-3 2-16 0,0 0 112 0,2-2 32 15,-1 3 0-15,0-6 0 0,0-2-112 0,0 1-16 16,-2 0 0-16,1-3 0 0,0 0-240 0,0 1-144 16,1-2 160-16,1 0-160 0,2-1 0 0,0 0 0 15,1-6-176-15,0 3 176 16,4 1-1760-16,0-4-224 0,0-12-64 0,8 11 0 0</inkml:trace>
  <inkml:trace contextRef="#ctx0" brushRef="#br0" timeOffset="57147.43">22219 16321 24191 0,'0'0'1072'0,"0"0"208"0,0 0-1024 0,16-4-256 15,0-1 0-15,3 1 0 0,4-3 768 0,2 3 112 16,5-1 16-16,7 0 0 0,4-1-352 0,5 0-64 16,0 1-16-16,-3-2 0 0,0 2-240 0,-2 1-48 15,-4 1-16-15,-3-1 0 0,-2 2-160 0,-4 1 0 16,-4 1 0-16,-5 1 0 15,-5 3-2032-15,-4 3-384 0,-10-7-80 0,-2 21 0 0</inkml:trace>
  <inkml:trace contextRef="#ctx0" brushRef="#br0" timeOffset="57267.99">22226 16704 30527 0,'0'0'1344'0,"7"-5"288"0,7-4-1312 0,7 4-320 0,-1-3 0 0,7 3 0 15,4 0 704-15,8-1 64 0,5 0 0 0,4 3 16 16,3-4-512-16,1-2-96 0,-1 2-32 0,4-2 0 0,2 4-144 0,1 0 0 15,3 1 0-15</inkml:trace>
  <inkml:trace contextRef="#ctx0" brushRef="#br0" timeOffset="59102.2">20651 14607 11231 0,'0'0'496'0,"0"0"96"0,9-12-464 0,1 6-128 0,1 1 0 0,-1 2 0 16,-10 3 592-16,11-5 112 0,0-4 0 0,0 4 16 16,0 2-400-16,-1 0-64 0,-3-2-32 0,-7 5 0 0,11-3-16 0,-11 3 0 15,0 0 0-15,0 0 0 0,7-5 240 0,-7 5 64 16,0 0 0-16,0 0 0 0,0 0 352 0,0 0 80 15,0 0 16-15,0 0 0 0,-10 8-368 0,1 0-64 16,-1-2-16-16,0 4 0 0,0-1-192 0,-2 2-64 16,1 6 0-16,-2-2 0 0,-1-2-16 0,1 6-16 15,-1 5 0-15,0-1 0 0,-2 1-32 0,-1 3 0 16,1-1 0-16,-2 3 0 0,0 4-64 0,-1-1-128 16,-1-1 176-16,-1 4-176 0,1 5 144 0,0-2-144 15,-1 0 0-15,0-1 144 0,-1 0-144 0,1 1 0 16,-1 1 0-16,0-1 128 0,2 2-128 0,1-5 0 15,1-3 0-15,0 1 0 0,1-1 192 0,-1 0-64 16,1-4 0-16,1 1 0 0,-1 1 112 0,2-3 16 16,2-1 0-16,1-6 0 0,0-2-80 0,1 0-16 15,2 1 0-15,2-2 0 0,2-1-160 0,3-5 160 0,2-11-160 0,-1 14 160 16,1 0-160-16,0-5 0 16,0-9 0-16,0 0 0 15,0 0-1664-15,10 5-272 0</inkml:trace>
  <inkml:trace contextRef="#ctx0" brushRef="#br0" timeOffset="59553.19">20086 14912 9215 0,'0'0'816'0,"0"0"-656"16,0 0-160-16,0 0 0 0,0 0 1312 0,0 0 224 15,0 0 64-15,0 0 0 0,3 10-784 0,-1 1-160 16,1-2-16-16,-1 3-16 0,2 3-48 0,1 1-16 16,3 5 0-16,0-2 0 0,-2 1 80 0,4 2 0 0,2 1 16 0,-1 1 0 15,0-1-80-15,1 3 0 16,1-2-16-16,-2 7 0 0,2-2-48 0,-1 2-16 16,1 0 0-16,1-3 0 0,0 0-112 0,0 0 0 15,1-2-16-15,2 3 0 0,-4-5-32 0,1 3 0 16,1 0 0-16,-1-2 0 0,-3-1-144 0,-1-2-48 0,-1-3 0 0,0 1 0 15,0 2-144-15,0-1 0 0,-1-2 144 0,-1 0-144 16,1-2 128-16,0-2-128 0,-1 2 160 16,1-1-160-16,2 0-1040 15,1-1-304-15,1 0-64 0</inkml:trace>
  <inkml:trace contextRef="#ctx0" brushRef="#br0" timeOffset="67792">23784 14898 18431 0,'-13'-9'816'0,"7"5"160"0,6 4-784 0,-9-5-192 0,3-3 0 0,6 8 0 16,-7-6 1024-16,7 6 176 0,0 0 16 0,0 0 16 16,-1-8-336-16,6-2-64 0,5 4 0 0,6-4-16 15,4 1-368-15,4-2-80 0,1 4-16 0,6-2 0 16,5 3-64-16,6-3-16 0,5 1 0 0,0 3 0 15,-3 0 64-15,-1 4 16 0,-1 3 0 0,-5 3 0 16,-5 0-64-16,-4 2-16 0,-5 2 0 0,-7 1 0 16,-6 2-128-16,-4 4-16 0,-8-1-128 0,-4 1 192 0,-8 2 64 0,-1 1 16 15,-7 2 0-15,-3-1 0 0,-5 3 48 0,-1 1 16 16,-4-1 0-16,0-1 0 0,-1-3-160 0,2-4-48 16,3 0 0-16,6 3 0 0,6 0-128 0,1-2 0 15,7-2 0-15,4 3 0 0,3 2 0 0,4 0 0 16,4 0 0-16,3 0 0 0,5-1 0 0,6 2 0 15,2-1 0-15,6 5-176 0,4 0 176 0,-2-1 0 16,2 3 0-16,-4 0 0 0,0-3 0 0,-3 3 0 16,-3-5 0-16,-5 2 0 0,-5 4 0 0,-2-3 0 15,-3-4 0-15,-8 0 0 0,-2-1 480 0,-4 0 32 16,-5 0 0-16,-3-2 0 0,-5-3 384 0,-6 0 96 16,-6 3 16-16,-3-2 0 0,-4 2-240 0,2-6-32 15,-1 1-16-15,4-3 0 0,0-1-400 0,4 3-64 0,0-4-32 0,3-4 0 16,3-1-224-16,1-3 0 0,4-2 128 15,3-3-128-15,5-4-176 0,4 0-80 0,4 0 0 0,8-2-16 32,4 1-2112-32,7-3-432 0,4-3-64 0</inkml:trace>
  <inkml:trace contextRef="#ctx0" brushRef="#br0" timeOffset="68289.71">25186 15234 19343 0,'0'0'1728'0,"-2"-11"-1392"16,-2 1-336-16,0 1 0 0,-2 4 976 0,-3-3 128 15,-2 2 32-15,0 1 0 0,-2 0 16 0,-2 2 0 16,-4 2 0-16,1 2 0 0,-3 0-336 0,-1 5-64 0,0 0-16 0,1 3 0 15,-2 3-224-15,1 4-32 0,-2 2-16 0,1 2 0 16,0 1-48-16,2 6-16 0,0-1 0 0,4 4 0 16,0 2-144-16,4-2-48 0,2 1 0 0,2 1 0 15,1-4-208-15,5-2 144 0,3-2-144 0,1 1 128 16,1-8-128-16,4-3 0 0,0 0 0 0,1-1 128 16,2 0 16-16,4-8 0 0,2 0 0 0,3-3 0 15,1 0 16-15,3-2 0 0,1-2 0 0,2 0 0 16,3-2-32-16,-1 3-128 0,2 0 192 0,0-2-64 15,-1-2-320-15,0 1-64 0,0 2 0 0,-2 0-10240 16,-6 2-2032-16</inkml:trace>
  <inkml:trace contextRef="#ctx0" brushRef="#br0" timeOffset="68762.89">25434 15644 23951 0,'0'0'2128'0,"0"0"-1696"0,0 0-432 0,0 0 0 16,0 0 416-16,0 0 0 0,0 0 0 0,0 0 0 15,9-5 176-15,1 1 48 0,3 1 0 0,-1 5 0 16,1 3-16-16,0 2 0 0,-2-2 0 0,1 6 0 16,-2-3-384-16,-1 8-80 0,-3-1-16 0,-1 1 0 15,-3 1-144-15,-4 1 128 0,-3 2-128 0,-4-1 128 16,-2 0 128-16,-3 0 0 0,-3-1 16 0,3 1 0 15,-1 0 80-15,0-2 16 0,0-3 0 0,1-3 0 16,1 2-64-16,3 0-16 0,0-5 0 0,4 3 0 16,6-11-64-16,-2 7-16 0,2 3 0 0,0-10 0 15,0 0-208-15,10 8 0 0,2 0 0 0,0-3 0 0,2 0 128 16,3 1 0-16,2-2-128 0,2-1 192 0,2 0-192 16,3 1 0-16,0 1 0 0,1-2 0 0,0-2 128 15,-2 2-128-15,1-1 0 0,-3-2 144 16,-3-2-464-16,-1-1-80 0,1 1-32 0,-2-1-9808 15,-4-2-1984-15</inkml:trace>
  <inkml:trace contextRef="#ctx0" brushRef="#br0" timeOffset="69226.73">25933 15227 17503 0,'0'0'1552'0,"0"0"-1232"0,0 0-320 0,-1 10 0 15,1-10 288-15,0 0 0 0,3 6 0 0,3 3 0 16,2-1 304-16,3-3 64 0,1-1 16 0,3-2 0 15,4 1-96-15,3-3 0 0,-1-3-16 0,3 1 0 16,2-2-208-16,-1 1-32 0,1 1-16 0,-4-2 0 16,0-6-112-16,-3 4 0 0,-4 2-16 0,-2-4 0 15,-4 0-48-15,-3 0 0 0,-2-1 0 0,-1 4 0 16,-3 5 112-16,-4-11 16 0,-4 5 0 0,-2-3 0 0,-4 4 160 0,-4 1 32 16,-3 4 16-16,-2 0 0 0,-5-1-144 0,2 1-16 15,-2 3-16-15,1 0 0 0,0 4-16 0,3 3 0 16,3-3 0-16,4 9 0 0,-1 3 112 0,1 2 32 15,2 1 0-15,4 0 0 0,2-2-32 0,4 2 0 16,3-2 0-16,5 3 0 0,2-4-96 0,5-1-32 16,3 3 0-16,3-3 0 0,2 0-64 0,1-2-32 15,1 0 0-15,5 0 0 0,3-1-160 0,2 2 128 16,2-3-128-16,1 0 128 0,3 0-304 0,-1-5-64 16,-1 1-16-16,0-5-9776 15,-3-2-1952-15</inkml:trace>
  <inkml:trace contextRef="#ctx0" brushRef="#br0" timeOffset="69645.82">26638 14633 11967 0,'0'0'1072'0,"0"0"-864"16,0 0-208-16,0 0 0 0,5-7 2176 0,2-2 384 15,2 4 64-15,1-3 32 0,2 5-1040 0,2 2-208 16,4-1-32-16,-1 0-16 0,1 1-720 0,1 0-128 16,0-2-48-16,2 1 0 0,3-3-272 0,-1 1-48 15,-2 3-16-15,2-1 0 0,-1-2-128 0,-1-1 0 16,1-1 144-16,-3 3-144 0,-2 2-240 0,-3-1-112 15,-4-1-32-15,-1-1-12000 0</inkml:trace>
  <inkml:trace contextRef="#ctx0" brushRef="#br0" timeOffset="70525.05">27280 14120 2751 0,'0'0'256'0,"0"0"-256"0,0 0 0 0,0 0 0 16,0 0 2224-16,0 0 400 0,0 0 64 0,0 0 32 15,0 0-1808-15,0 0-352 0,0 0-80 0,0 0-16 16,0 0-272-16,0 0-48 0,0 0-16 0,0 0 0 16,0 0-128-16,0 0 0 0,0 0 144 0,0 0-144 15,0 0 272-15,0 0-16 0,0 0 0 0,0 0 0 16,0 0 64-16,0 0 16 0,0 0 0 0,0 0 0 15,0 0-16-15,0 0 0 0,0 0 0 0,0 0 0 16,0 0-32-16,0 0-16 0,2-8 0 0,-2 8 0 16,0 0 32-16,0 0 0 0,4-9 0 0,-4 9 0 15,0 0 16-15,0 0 0 0,5-7 0 0,-5 7 0 16,0 0 0-16,8-3 0 0,-8 3 0 0,10-6 0 16,-1-1-64-16,0 3 0 0,-9 4 0 0,10-6 0 15,1 0-128-15,2 1-128 0,0-2 192 0,-1 0-192 16,-1 3 176-16,3 1-176 0,0 0 160 0,-1-3-160 15,1 0 192-15,2 1-48 0,-1 0-16 0,-1 1 0 0,-1 0 32 0,1 4 0 16,-3 0 0-16,-1 3 0 0,-10-3-160 0,8 11 0 16,-2-2 0-16,-1 4 0 0,-1 3 0 0,-1 2 0 15,-2 1 0-15,-2 2 0 0,-2 2 0 0,1 4 0 16,-1 0 0-16,-1 5 0 0,-5 2 0 0,2-1 0 16,-2 0 0-16,0-3 0 0,-1 0 144 0,-2 1 0 15,0-7 0-15,-2 2 0 0,-2 0 96 0,0 1 16 16,-1-7 0-16,1-2 0 0,-2-6 128 0,1 1 16 15,1 0 16-15,5-6 0 0,0 0 80 0,11-7 16 16,-10 5 0-16,10-5 0 0,0 0-320 0,0 0-48 16,0 0-16-16,0 0 0 0,0 0 80 0,0 0 16 0,0 0 0 0,13-1 0 15,1-1-48-15,1 5-16 0,3-3 0 0,1 0 0 16,0 0-160-16,3 0 160 0,-1 1-160 0,3 3 160 16,3 0-160-16,0 2 0 0,0-2 0 0,-1 1 0 15,1 5 0-15,0-2 0 0,-1-4 0 0,-2 3 0 16,-2 2 0-16,0 0-272 0,-1 0 32 0,-2-3-9136 15,-3-2-1824-15</inkml:trace>
  <inkml:trace contextRef="#ctx0" brushRef="#br0" timeOffset="70808.42">28265 14068 8287 0,'0'0'736'0,"0"0"-592"16,-8-5-144-16,8 5 0 0,-9-2 4320 0,-2 7 832 15,-1 5 160-15,-2 6 48 0,-2-4-4416 0,-2 6-944 16,-1 6 0-16,2 1-192 0,2 3 192 0,2 2 0 16,-2 4 0-16,4 2 160 0,2 0-16 0,4-1 0 15,4-1 0-15,3 1 0 0,4-1 0 0,5-1 0 16,0-2 0-16,2-6 0 0,1-1 32 0,4 2 0 15,4-5 0-15,3 0 0 0,-1-5-176 0,1 1 192 16,1-3-192-16,-1-4 192 0,0 0-432 0,-4-2-80 16,-5-5 0-16,-4-3-12352 0</inkml:trace>
  <inkml:trace contextRef="#ctx0" brushRef="#br0" timeOffset="70945.69">28063 14511 14735 0,'0'0'1312'0,"7"-5"-1056"0,6 4-256 0,5 1 0 15,2-1 2496-15,8 3 448 0,3 1 96 0,7 2 16 16,5 2-1968-16,6-2-384 0,5 1-64 0,1-1-32 16,2 0-384-16,0 1-80 0,-1 4-16 0,-1-1 0 31,-5 0-576-31,-1 0-112 0,-5 2-16 0</inkml:trace>
  <inkml:trace contextRef="#ctx0" brushRef="#br0" timeOffset="71715.39">23431 16542 20495 0,'0'0'896'0,"-9"4"208"0,9-4-880 0,0 0-224 16,0 0 0-16,0 0 0 0,0 0 496 0,0 0 48 0,18 1 16 0,8-2 0 16,7-1 576-16,10-2 112 0,7-3 32 0,3 1 0 15,5 1-384-15,6-3-80 0,10 2-16 0,13 4 0 16,12-1-64-16,2-2-16 0,1-1 0 0,6 4 0 15,8 2-144-15,-2 2-16 0,-3-4-16 0,-6 4 0 16,-4 0-224-16,-3 3-64 0,-4 3 0 0,-9-1 0 16,-9 2-128-16,-11-4-128 0,-10 4 144 0,-7-2-144 15,-4 2 0-15,-5-1-256 0,-5-1 16 0,-7 3 16 32,-5-2-2592-32,-4-1-512 0,3-2-96 0,-21-5-32 0</inkml:trace>
  <inkml:trace contextRef="#ctx0" brushRef="#br0" timeOffset="72099.09">23537 17455 19343 0,'-12'-1'1728'0,"12"1"-1392"0,0 0-336 0,0 0 0 16,0 0 1600-16,0 0 240 0,0 0 48 0,0 0 16 15,10 1-656-15,6 0-128 0,3-2-32 0,7 1 0 16,4-1 0-16,2-2-16 0,5-3 0 0,2-1 0 16,3 2-400-16,0-2-80 0,0 0-16 0,0 5 0 15,0-2-352-15,0 0-80 0,-1 3-16 0,-4 1 0 16,-4 1-128-16,-5 3 0 0,0 0-192 0,-4-2 192 31,-3 3-1872-31,-3 1-256 0,-4 0-48 0</inkml:trace>
  <inkml:trace contextRef="#ctx0" brushRef="#br0" timeOffset="72496.87">24858 17192 20271 0,'0'0'1792'0,"0"0"-1424"0,-8-5-368 0,-2 1 0 15,0 0 1120-15,-3 3 160 0,-2 0 16 0,-4 2 16 16,-6 3 32-16,-2 1 16 0,-2 0 0 0,-3 4 0 15,-2-3-512-15,-1 6-96 0,4 0-32 0,1 4 0 16,4 0-256-16,3 3-48 0,4 1-16 0,2 2 0 16,2 0-144-16,6-2-16 0,1 0-16 0,6 1 0 15,2-2-224-15,4 0 176 0,2-5-176 0,2 1 160 16,4 0-160-16,4-3 0 0,3-1 144 0,5-1-144 16,4-5 0-16,2 1 128 0,6 0-128 0,-1-2 0 15,0-2-208-15,-2-2-112 0,-1 0-32 0,-4 0-9888 16,-4 0-1984-16</inkml:trace>
  <inkml:trace contextRef="#ctx0" brushRef="#br0" timeOffset="72811.25">25028 17507 29663 0,'0'0'1312'0,"16"0"272"0,3-1-1264 0,1 0-320 15,4 1 0-15,-2 2 0 0,-2 2 384 0,-2 2 32 16,-5 2 0-16,-1-3 0 0,-3 4-176 0,-2-1-48 16,-7-8 0-16,1 16 0 0,-4 1-48 0,0 0-16 15,-5 0 0-15,-1 1 0 0,-2-1 256 0,-2 1 32 16,-5 0 16-16,4-1 0 0,1-5-48 0,3 2 0 16,1 2 0-16,4-1 0 0,1-3-192 0,3-1-32 15,2 1-16-15,3-1 0 0,3 0-16 0,3 0-128 0,1-2 192 0,3 1-64 16,1-3 0-16,2 2-128 0,0-2 192 0,2 0-64 15,0-1-128-15,1-3 192 0,-1 0-192 0,0 1 192 16,-1 0-192-16,-3-6 0 0,-1 0 0 0,1 1 0 31,-2-2-1392-31,0 0-352 0,-2-6-80 0,-1 0-16 0</inkml:trace>
  <inkml:trace contextRef="#ctx0" brushRef="#br0" timeOffset="73292.71">25819 17355 20959 0,'-23'2'928'0,"8"1"192"0,-2-2-896 0,2 0-224 16,0 2 0-16,3-2 0 0,1 2 208 0,2 2 0 16,2 4 0-16,7-9 0 0,-6 7 656 0,6-7 128 15,4 12 32-15,1-1 0 0,5-5-128 0,3-1 0 16,2 1-16-16,6-1 0 0,2-3-96 0,1 1-16 16,0-2 0-16,1-1 0 0,1-1-320 0,-1-2-64 15,1-1 0-15,0-1-16 0,2 1-16 0,3 1 0 0,-3 0 0 0,-2-2 0 16,-1-4-32-16,-5 4 0 0,-2-3 0 0,-3 2 0 15,-6 1-160-15,-3-3-32 0,-3 1-128 0,-3-2 192 16,-7 2 80-16,0 4 16 0,-5-1 0 0,-2 0 0 16,-3 8-128-16,-4 1-32 0,-2 0 0 0,1 5 0 15,-1-1-128-15,0 5 0 0,-1 4 0 0,1 1 0 16,0 3 128-16,1 2-128 0,2 0 128 0,2 0-128 16,2 3 128-16,4-3-128 0,6 3 128 0,3-5-128 15,2 0 0-15,5-2 128 0,3 1-128 0,5-2 0 16,2-3 0-16,1 0 128 0,2-1-128 0,2 0 0 15,2-4 0-15,5-2 0 0,2 0 0 0,1-4 0 16,5-2-1776-16,3-3-272 16,1-1-64-16,2-3-12464 0</inkml:trace>
  <inkml:trace contextRef="#ctx0" brushRef="#br0" timeOffset="74103.1">26458 16952 10127 0,'0'0'896'0,"0"0"-704"0,0 0-192 0,0 0 0 15,0 0 640-15,0 0 80 0,8-9 32 0,-8 9 0 16,10-7-304-16,0 0-48 0,-3 0-16 0,-7 7 0 15,0 0 0-15,0 0 0 0,7-5 0 0,-7 5 0 16,0 0 208-16,11-6 48 0,-11 6 0 0,8-5 0 16,-8 5 96-16,0 0 32 0,0 0 0 0,0 0 0 0,11-3-112 0,-11 3-16 15,0 0 0-15,0 0 0 0,0 0-96 0,0 0-32 16,0 0 0-16,0 0 0 0,0 0-192 0,0 0-64 16,0 0 0-16,0 0 0 0,0 0-128 0,0 0-128 15,0 0 192-15,0 0-192 0,0 0 144 0,0 0-144 16,0 0 0-16,0 0 144 0,0 0-144 0,0 0 0 15,0 0 0-15,0 0 128 0,0 0-128 0,0 0 0 16,0 0 144-16,0 0-144 0,0 0 128 0,0 0-128 16,0 0 128-16,0 0-128 0,5-11 176 0,-1 2-48 15,-4 9 0-15,10-11 0 0,-3 3 48 0,5-2 0 16,-1 2 0-16,1-1 0 0,0 2-16 0,2 0 0 16,0-3 0-16,3 4 0 0,1-2-32 0,-1 3 0 15,3 0 0-15,-3-1 0 0,0 1-128 0,-4 2 192 16,-2-1-192-16,0 0 192 0,-11 4-192 0,9-2 0 0,-9 2 144 0,8-3-144 15,-8 3 0-15,0 0 0 0,0 0 0 0,0 0 128 16,0 0-128-16,11 2 0 0,-11-2 0 0,0 0 0 16,0 0 0-16,0 0 0 0,0 0 0 0,0 0 0 15,0 0 0-15,0 0 0 0,0 0 0 0,0 0-128 16,0 0 128-16,0 0 0 0,0 0 0 0,0 0 0 16,0 0 0-16,0 0 0 0,7 8 0 0,-7-8 128 15,0 0-128-15,0 0 192 0,6 6-64 0,-6-6 0 16,0 0-128-16,0 0 0 0,0 0 0 0,9 2 0 15,-9-2 0-15,9 1 0 0,-9-1 0 0,9 0 0 16,-9 0 0-16,0 0 0 0,10-2 0 0,-1-1 0 16,-9 3 0-16,9 0 144 0,-9 0-144 0,10-2 160 15,-2-1-160-15,-8 3 0 0,8-5 144 0,-8 5-144 16,8-4 0-16,-8 4 0 0,8-2 0 0,-8 2 0 0,0 0-320 16,9 0 0-16,-9 0 16 0,9-2-8464 15,-9 2-1680-15</inkml:trace>
  <inkml:trace contextRef="#ctx0" brushRef="#br0" timeOffset="74538.14">27023 16443 16575 0,'0'0'1472'0,"1"-9"-1168"0,0-3-304 0,4 3 0 15,6-3 1616-15,0 3 272 0,2 0 48 0,1 3 16 16,0-2-752-16,1 5-160 0,0-2-16 0,2 1-16 16,-2 4-240-16,0 2-64 0,-1 3 0 0,-2 0 0 15,-2 6-560-15,-1 1-144 0,-3 5 0 0,-1 5 0 16,-2 0 128-16,-3 0 0 0,-4 1 0 0,-4 4 0 15,-3 1-128-15,-4 2 192 0,-4 1-192 0,-4-3 192 16,-1-1 128-16,1 3 48 0,0-4 0 0,0 1 0 16,0-5-48-16,4-3 0 0,2-3 0 0,3-2 0 15,3-4 0-15,5 3 0 0,6-13 0 0,0 0 0 16,3 10-112-16,3-1-16 0,6-4-16 0,3 0 0 0,6-1-16 0,4-1 0 16,2-2 0-16,7 3 0 0,1 0-160 15,3 1 0-15,1-1 144 0,1-2-144 0,-2 1 0 0,0-2 128 16,-1 0-128-16,-4 0 0 0,-3 1 0 0,-3 2 0 15,-3-3 0-15,-5-1 0 16,0 0-1344-16,-2 0-256 0,-1 0-32 0,-4-1-12544 16</inkml:trace>
  <inkml:trace contextRef="#ctx0" brushRef="#br0" timeOffset="74870.03">27938 16236 23951 0,'0'-14'2128'0,"0"14"-1696"0,0 0-432 0,0 0 0 15,0 0 496-15,0 0 16 0,0 0 0 0,-15 9 0 16,-4 4 16-16,-2 3 16 0,1 5 0 0,-4 5 0 15,0-2 96-15,1 6 0 0,-3-4 16 0,4 6 0 16,0-1-128-16,3 0-16 0,2 4-16 0,3-1 0 16,4-1-144-16,4-1-32 0,5-2 0 0,2-2 0 15,3 2-128-15,3-6-16 0,3-1-16 0,3-2 0 16,1-2-160-16,3-1 192 0,-2-1-192 0,5-5 192 16,3-2-48-16,1-2 0 0,-2 0 0 0,0-5 0 15,-2 1-1424-15,-1-2-304 0,-3-4-48 0,-3-2-12064 16</inkml:trace>
  <inkml:trace contextRef="#ctx0" brushRef="#br0" timeOffset="75035.38">27691 16578 29487 0,'14'-8'2624'0,"7"-1"-2112"16,4 1-512-16,6-1 0 0,2 2 960 0,5 1 96 16,5 1 16-16,5 2 0 0,5-3-304 0,4 2-64 15,5 0-16-15,9 3 0 0,5 2-400 0,5-1-80 16,-3-1-16-16,-3 2 0 15,-5 3-736-15,-2 2-160 0,-6 2-16 0,-4-2-14768 0</inkml:trace>
  <inkml:trace contextRef="#ctx0" brushRef="#br0" timeOffset="75967.35">25448 14707 14447 0,'-13'0'640'0,"3"0"128"0,-3 0-608 0,1 1-160 0,-1 3 0 0,-2 4 0 15,-3-1 672-15,0 9 96 0,-1 4 32 0,-1 8 0 16,-2 0-336-16,0 6-64 0,1 2-16 0,-1 9 0 16,1 9 96-16,-6 2 16 0,0 2 0 0,-2 6 0 15,0 1-208-15,1 5-32 0,1 1-16 0,2 1 0 16,1 1-240-16,3-2 0 0,3 0 0 0,2-5-9440 16</inkml:trace>
  <inkml:trace contextRef="#ctx0" brushRef="#br0" timeOffset="76517.36">25332 16794 18431 0,'0'0'1632'0,"0"0"-1312"15,-6 11-320-15,-2 2 0 0,-2 4 320 0,-3 7-16 16,-2 4 0-16,-1 7 0 0,-3 2 800 0,-2 8 176 16,1 2 16-16,-4 2 16 0,0 0-32 0,-3 2-16 15,-2 2 0-15,-1 2 0 0,1 0-416 0,1 1-80 16,0-1 0-16,2 0-16 0,5 1-368 0,2-4-64 16,0-1 0-16,3-6-16 0,3 0-304 0,3-4 0 15,3-3 0-15,3-5 0 0,3-4-400 0,2-5 16 16,2-2 0-16,2-8-13648 0</inkml:trace>
  <inkml:trace contextRef="#ctx0" brushRef="#br0" timeOffset="77261.36">28463 13751 7359 0,'0'0'656'0,"0"0"-528"0,0 0-128 0,3-6 0 15,-3 6 1232-15,0 0 224 0,0-5 32 0,0 5 16 16,0 0-464-16,0 0-80 0,-4-3-32 0,-1-1 0 16,-3 2-416-16,-1 2-64 0,-2 2-32 0,-1 2 0 15,-3-1-64-15,-3 3-16 0,-2 3 0 16,-6 0 0-16,-5 2 176 0,-6 4 16 0,-1 3 16 0,-4 4 0 15,-4 5 160-15,-5 4 16 0,-5 11 16 0,-6 3 0 16,-8 3-16-16,-6 8 0 0,-7 8 0 0,-2 4 0 16,-3 8-240-16,-1 2-48 0,-1 5-16 0,2-1 0 15,4 5-128-15,-22 28-32 0,19-18 0 0,15-9 0 16,11-10-128-16,12-10-128 0,6-12 192 0,5-5-192 0,4-2 128 0,5-8-128 16,3-6 0-16,4-2 0 0,3-1 0 0,2-8 0 15,0-2 0-15,2-3 0 16,1-2-1216-16,1-5-336 0</inkml:trace>
  <inkml:trace contextRef="#ctx0" brushRef="#br0" timeOffset="77813.24">28050 16199 12895 0,'-8'4'1152'0,"-3"-1"-928"15,-1 2-224-15,-3 1 0 0,0-2 800 0,-3 2 112 16,-2 6 32-16,-4 0 0 0,-6 0 80 0,-3 4 32 16,-2 2 0-16,-6 6 0 0,-5 2-336 0,-2 5-64 15,-3 1-16-15,-2 10 0 0,-4 4 208 0,-4 9 48 16,-4 7 0-16,-6 1 0 0,-7 2-192 0,-1 4-16 0,0 3-16 0,2 5 0 16,-2 4-224-16,-1-4-64 0,-3-2 0 0,5 2 0 15,3-2-96-15,6-3-32 0,5-2 0 0,6-5 0 16,2 1-64-16,4-6-32 0,2-8 0 0,3-4 0 15,3-1-32-15,4-6-128 0,6-6 192 0,6-2-64 16,4-5-128-16,5-2 0 0,1-6 0 0,8-2 128 31,3-3-1904-31,5-6-384 0</inkml:trace>
  <inkml:trace contextRef="#ctx0" brushRef="#br0" timeOffset="78255.34">29231 16047 14735 0,'0'0'1312'0,"9"-3"-1056"0,-2 2-256 0,6-3 0 16,4-2 848-16,3-1 112 0,4 3 32 0,4 1 0 16,1-4-272-16,4 4-48 0,2-1-16 0,0-3 0 15,0 5-352-15,-1 1-80 0,-1-1-16 0,-3 4 0 16,0 0-208-16,-6 4 0 0,1 1 0 0</inkml:trace>
  <inkml:trace contextRef="#ctx0" brushRef="#br0" timeOffset="78402.48">29284 16437 19343 0,'0'0'848'0,"0"0"192"0,0 0-832 0,0 0-208 16,17 1 0-16,2-1 0 0,5 0 1568 0,3-1 272 15,1-4 48-15,6-2 16 0,3 1-1024 0,2 1-208 16,4-3-32-16,1 5-16 0,-1 0-432 0,0 0-64 15,-1 1-128-15,0-1-8416 16,-1 1-1776-16</inkml:trace>
  <inkml:trace contextRef="#ctx0" brushRef="#br0" timeOffset="79301.64">30824 14346 8287 0,'0'0'368'0,"0"0"80"0,0 0-448 0,0 0 0 0,0 0 0 0,0 0 0 16,0 0 2176-16,0 0 368 0,8-6 64 0,5-2 16 15,5 3-1408-15,4-1-288 0,2-1-48 0,2 2-16 16,2-5-288-16,4 2-48 0,5 6-16 0,2-6 0 15,1 1-64-15,3 3 0 0,3-1-16 0,2 3 0 16,2 2 80-16,-3 4 0 0,-3 0 16 0,-6 1 0 16,-6 5-208-16,-4-1-32 0,-6 4-16 0,-5 1 0 15,-5 2-128-15,-7 3-16 0,-5 2-128 0,-6-1 192 0,-6-2-64 0,-4 3 0 16,-6-3-128-16,-6 5 192 0,-6 5-48 0,-3-5-16 16,-4-3 0-16,4 2 0 0,0-2-128 0,3 1 0 15,2-2 144-15,4-2-144 0,4-1 0 0,8-4 0 16,3 1 0-16,4 0 128 0,5-4-128 0,4 1 0 15,0-10 0-15,12 15 128 0,3-3 128 0,4 0 16 16,3 1 16-16,3 0 0 0,3-1-144 0,1 5-16 16,2 0-128-16,-2 2 192 0,-2 2-192 0,-3 3 128 15,-4-2-128-15,-3 1 0 0,-5 2 0 0,-3-2 0 16,-5 1 0-16,-5 0 0 0,-5-2 0 0,-5-3 0 16,-4-1 0-16,-3 0 0 0,-2-2 592 0,-3-1 32 15,-4 2 0-15,-2-4 0 0,-3-1-32 0,1 2 0 0,1 0 0 16,0-2 0-16,-3-1-304 0,2 3-64 15,0-4-16-15,1 2 0 0,4-6-208 0,0 1 0 0,3-5 0 0,0-2 0 32,-1-1-544-32,4-3-208 0,2 0-32 0,4-1-14208 0</inkml:trace>
  <inkml:trace contextRef="#ctx0" brushRef="#br0" timeOffset="79853.22">30213 16103 14975 0,'0'0'656'0,"0"0"144"0,0 0-640 0,0 0-160 0,0 0 0 0,0 0 0 15,11-4 752-15,-1 2 112 0,0 0 32 0,5 1 0 16,-1-1 16-16,5 1 16 0,3-3 0 0,2 2 0 16,4-1-48-16,4-1-16 0,2-1 0 0,3-4 0 15,1 2 160-15,6-3 16 0,4 2 16 0,5-1 0 16,-1 3-32-16,8-2-16 0,0 3 0 0,-2 1 0 15,-1 3-240-15,0-2-64 0,1 1 0 0,-4-1 0 16,0 2-192-16,-2 0-64 0,-3 0 0 0,-2 1 0 16,-2 0-256-16,-7 0-48 0,-6 0-16 0,-6 0 0 15,-3 0-128-15,-2 0 128 0,-4 0-128 0,0 0 128 16,-3 0-128-16,-3 0 0 0,0 1 0 0,-11-1 0 16,0 0-1072-16,0 0-144 0,0 0-16 0,0 0-13872 15</inkml:trace>
  <inkml:trace contextRef="#ctx0" brushRef="#br0" timeOffset="80333.09">30360 16926 20207 0,'0'0'896'0,"-8"-1"192"0,0-2-880 0,8 3-208 0,0 0 0 0,0 0 0 15,0 0 1104-15,0 0 176 0,0 0 48 0,0 0 0 16,12-6-304-16,2 0-64 0,0 3-16 0,2 1 0 16,6-2-48-16,1 1 0 0,2 1 0 0,3 2 0 0,1-3 0 0,2 2-16 15,2-2 0-15,2 2 0 0,2 0-112 0,0 0 0 16,0 1-16-16,0 1 0 0,-3 1-288 0,1 0-48 15,-5-1-16-15,-3 3 0 0,-4-2-256 0,-2 1-144 16,0-3 160-16,-2 1-160 0,-3 0 128 0,-2 1-128 16,-2-2 0-16,-2-2 144 0,-10 2-144 0,10-1 0 15,-10 1 0-15,9-1 0 16,-9 1-1280-16,0 0-256 0,0 0-32 0,6-10-14336 0</inkml:trace>
  <inkml:trace contextRef="#ctx0" brushRef="#br0" timeOffset="80771.28">31435 16545 11967 0,'0'0'528'0,"0"0"112"0,0 0-512 0,0 0-128 0,0 0 0 0,6-4 0 15,-6 4 2320-15,0 0 432 0,0 0 96 0,0 0 16 16,0 0-1376-16,2 8-272 0,-6 4-48 0,-1 5-16 16,-2-1-96-16,1 4-32 0,-6 0 0 0,1 4 0 15,-2 4-144-15,1 3-48 0,-2 0 0 0,0 10 0 0,-2 1-112 0,4 6-16 16,-4 0-16-16,1 7 0 0,-1-1-112 0,0 3 0 15,1-3-16-15,1 2 0 0,-2 0-96 0,0-2-16 16,1-2 0-16,0-4 0 0,1-3-32 0,1-2-16 16,2-3 0-16,1-1 0 0,1-3-48 0,2-1-16 15,-2-7 0-15,4 0 0 0,2 1-112 0,-3-5-32 16,3-2 0-16,-1-2 0 0,1-3-192 0,2-4 176 16,1-13-176-16,1 11 160 0,-1-11-160 0,0 0 128 15,0 0-128-15,0 0 128 0,0 0-128 0,12 2 0 16,-2-4-192-16,1-5 192 15,-3 0-1456-15,2-3-160 0,-2 1-48 0,2-5-9984 0,-2-4-2016 0</inkml:trace>
  <inkml:trace contextRef="#ctx0" brushRef="#br0" timeOffset="81979.6">30839 232 13823 0,'21'-3'1216'0,"-5"3"-960"16,0-2-256-16,1-1 0 0,-1 1 448 0,-3 2 64 16,-2 0 0-16,0-1 0 0,-5 1 144 0,0-2 48 15,1-5 0-15,-1 2 0 0,-6 5 176 0,5-6 32 16,3-1 16-16,-5-1 0 0,3-4-112 0,-3 1-32 15,2-1 0-15,-1-1 0 0,0-5-16 0,-1 3-16 16,0-2 0-16,0 2 0 0,-3-1-32 0,0-2 0 16,0-1 0-16,-1 1 0 0,-2 0-128 0,1-2-16 0,-1 2-16 0,1 8 0 15,-2-3-96-15,0 3-16 0,-2-4 0 0,-2 0 0 16,-2-1 0-16,-2-2 0 0,1-1 0 0,-13-16 0 16,20 28-192-16,4 6-64 15,0 0 0-15,0 0 0 0,0 0-192 0</inkml:trace>
  <inkml:trace contextRef="#ctx0" brushRef="#br0" timeOffset="84837.05">27969 288 25791 0,'-12'-13'1152'0,"3"6"224"0,0 0-1104 16,2 2-272-16,0-2 0 0,7 7 0 0,-6-8-192 0,6 8-80 16,-6-6-32-16,6 6 0 0,-7-9 832 0,7 9 176 15,-5-7 16-15,5 7 16 0,0 0 192 0,0 0 32 16,0 0 16-16,0 0 0 0,0 0-256 0,0 0-48 16,-10 3-16-16,4 1 0 0,2 6-320 0,-3 0-64 15,1 1-16-15,1 3 0 0,-1 0 32 0,-1 7 0 16,2 2 0-16,0-7 0 0,-1 6-16 0,-1 7 0 15,0 3 0-15,-1 6 0 0,2 1-48 0,-3 3-16 16,0 5 0-16,-10 41 0 0,1-13-16 0,3-4-16 16,1-1 0-16,1-1 0 0,1-5 32 0,1 3 16 15,1 1 0-15,-1-4 0 0,2 1-48 0,0 2-16 16,3 4 0-16,-1-1 0 0,2-6-32 0,3 0-128 16,2-3 192-16,-2 2-64 0,1-4-128 0,1 2 128 15,1 2-128-15,2-6 128 0,-2-4-128 0,3 2 0 0,-1 1 144 0,0-4-144 16,1-1 128-16,0 1-128 0,1 0 160 0,0 0-160 15,0 0 160-15,0 0-160 0,0-3 160 0,2-1-160 16,-1 2 128-16,0-2-128 0,0-2 0 0,0 1 0 16,2-3 128-16,-1 6-128 0,-1-6 0 0,3 2 0 15,0-4 144-15,1 1-144 0,1-3 128 0,1-1-128 16,1-1 144-16,1 0-144 0,1-1 160 0,2-3-160 16,-1 1 128-16,2-5-128 0,0 0 0 0,1-5 0 15,0-1 128-15,1 3-128 0,2-4 0 0,2 1 0 16,3-3 144-16,3 1-144 0,3 1 128 0,2-2-128 15,3 2 0-15,1-1 128 0,1-2-128 0,0 1 0 16,2-1 0-16,-1 2 0 0,-3-5 128 0,-1-1-128 0,0 0 0 16,0-3 0-16,0-2 0 0,5-2 0 0,1 1 0 0,1-5 128 15,3 2-128-15,0-1 0 0,2-3 128 0,-2-3-128 16,-3-2 128-16,-1 1-128 0,-1 1 128 16,-1-1-128-16,1-3 0 0,1 3 128 0,2 2-128 0,0 2 0 15,2-1 0-15,2-3 0 0,-1-4 0 0,-1 0 0 16,-4 0 128-16,0-4-128 0,-3-4 128 0,2-1 0 15,1-1 0-15,3 1 0 0,1-3 48 0,1 0 0 16,3-3 0-16,0 1 0 0,-2 0-176 0,1-1 128 16,-4-3-128-16,1-1 128 0,1-1-128 0,2-1 0 15,0-2 0-15,3 0 0 0,-1-1 0 0,1-3 0 16,-1-2 0-16,0-2 0 0,-3 1 0 0,-2-3 0 0,0-7 0 16,-2 3 0-16,1 3 0 0,0-5 128 0,-3 0-128 0,0 2 0 15,-1 0 128-15,-2 0-128 0,-5 0 0 0,-3-2 128 16,-3-1-128-16,-2-2 0 0,-4 1 144 0,-3 1-144 15,1-7 128-15,-1 1-128 0,0-3 128 0,1 0-128 16,-1 0 0-16,2 0 128 0,-1-1-128 0,1 2 0 16,-2 1 0-16,2-3 0 0,-1 0 0 0,1 2 0 15,-2-2 0-15,3 2 0 0,-1 1 0 0,-1 1 0 16,-3 3 0-16,-1 3 0 0,-6-1-144 0,1 6 144 16,-2 0 0-16,-3 1 0 0,0-2 0 0,-1 0 0 15,-3-1 0-15,-2-1 0 0,-2-1 0 0,-2-3 0 16,-1-2-128-16,-1 1 128 0,-2 1 0 0,-2 4 0 15,0 0 0-15,-1 5 0 0,-2 3 0 0,-1 0 0 16,-1 0-144-16,1 4 144 0,-4-1 0 0,3-3 0 16,-1 1-128-16,-2 1 128 0,-2 4 0 0,-1-2 0 0,-1-3-128 0,0 4 128 15,-1 0 0-15,1 2 0 0,-2 3-128 0,-1-1 128 16,-3 2 0-16,13 8 0 0,-6-2 0 0,-3-1-128 16,-3-3 128-16,0-1 0 0,-1 1 0 0,-1-1 0 15,1-1 0-15,-25-17 0 0,9 8 0 0,5 2 0 16,0-2 0-16,2 2 0 0,3 1 0 0,-3 2 0 15,3-2 0-15,-1 3 0 0,1-2 0 0,0 2 0 16,2 0 0-16,14 14 0 0,-4-4-128 0,-3 2 128 16,-3 1 0-16,0-3 0 0,-3 1 0 0,-2-2-128 15,1 1 128-15,-32-12 0 16,11 9 0-16,7 5 0 0,31 11 0 0,14 4 0 0,0 0 0 0,0 0-128 16,0 0 128-16,0 0 0 0,0 0 0 0,0 0-128 0,0 0 128 15,0 0 0-15,0 0-128 0,0 0 128 0,0 0 0 0,-533 0 0 16,490 14-128-16,2 0 128 0,3-3 0 0,1 2 0 15,0 1 0-15,16-8 0 0,-5 3 0 0,-2 0 0 16,-2 4 0-16,-3 1 0 0,-2 1 0 0,2 1 0 16,-2 2 0-16,-26 17-128 0,10-5 128 0,9 1 0 15,4-7 0-15,1 4 0 0,-1 0 0 0,1-2 0 16,1-3 0-16,-3-4 0 0,-2 0 0 0,-1 0 0 16,0 2 0-16,2 4 0 0,-1-2-128 0,3 6 128 15,2 1 0-15,17-11 0 0,-2 6 0 0,-1 0 0 16,-3 3 0-16,-3-2 0 0,-2 4 0 0,1-3 0 15,-1 2 0-15,-23 25-128 0,10-10 128 0,6-3 0 16,4-2 0-16,4-2 0 0,2 0-128 0,3 2 128 16,3-1 0-16,0 3 0 0,1 0 0 0,2-1 0 15,2 0 0-15,-1 2 0 0,-1 0 0 0,1 0 0 0,-3 1 0 16,1-2 0-16,-1-3 0 0,1-1 0 0,-1-1 0 0,-1 5 0 16,2-3 0-16,-2-1 0 0,2-3 0 15,0 2 0-15,1 0 0 0,0 2 0 0,0-1 0 0,2 0 0 16,-1 2 0-16,2 5 0 0,0-3 0 0,2 2 0 15,3 3 0-15,0-4 0 0,-2 0 0 0,2-1 0 16,1-3 0-16,1 0 0 0,2-1 0 0,1 0-128 16,1 3 128-16,2 0 0 0,-1-2 0 0,3 5 0 15,0 3 0-15,0-2 0 0,3 2 0 0,0 1-128 16,4-5 128-16,-1 0 0 0,3 0 0 0,1-1 0 16,0-2 0-16,2 2 0 0,2-2 0 0,2-1-128 15,1-1 128-15,-1 0 0 0,2 0 0 0,0-2 0 0,-2 2 0 0,2-4 0 16,1 0 0-16,-1-2 0 0,0 1 0 0,2-1 0 15,1 2 0-15,-1 0 0 0,0-3 0 0,2 1 0 16,2 0 0-16,-4-2 0 0,1 2 0 0,-1 0 0 16,2 0 0-16,1-2 0 0,-2 2 0 0,2-3 0 15,0 0 0-15,1 1 0 0,0-4 0 0,5 3 0 16,-1-1 0-16,3 1 0 0,1-4 0 0,1 0 0 16,2 2 0-16,5-5 0 0,-3 0 0 0,-1-2 0 15,0-5 0-15,2 0 0 0,3 0 0 0,3-4 0 16,3 1 0-16,3-3 128 0,3 2-128 0,5-4 0 15,1 2 0-15,1-4 0 0,-1-2 128 0,2 0-128 16,2-2 0-16,3-2 0 0,2-3 128 0,-1-4-128 16,-2 3 0-16,-7-4 0 0,-6 1 0 0,-3-2 0 15,-6-1 0-15,-2 3-160 0,-5-2 32 0,-4 3 0 16,0-2-1584-16,-8 4-304 0,-6-1-64 0,-5 1-14544 16</inkml:trace>
  <inkml:trace contextRef="#ctx0" brushRef="#br0" timeOffset="85973.01">29657 3744 24015 0,'0'0'1056'0,"-8"-4"224"0,2-1-1024 0,-2 3-256 16,-1-1 0-16,9 3 0 0,0 0 160 0,-13 4-32 15,4-3 0-15,1 3 0 0,-1 0 368 0,9-4 64 16,-9 4 16-16,1 2 0 0,2 3 64 0,1-2 0 16,0 4 16-16,1 4 0 0,0-4-80 0,1 6-32 15,0 2 0-15,1 5 0 0,1 0-176 0,1 5-48 16,0-2 0-16,0 5 0 0,0 2-144 0,1 2-48 15,4-1 0-15,-3 3 0 0,0 3 0 0,2 2-128 0,0 1 192 16,1 4-64-16,3 1 0 0,1 2 0 0,-2 1 0 0,1 3 0 16,-1 2 0-16,2-1-128 0,1-2 192 0,2 0-64 15,-1 2 0-15,3 0-128 0,0 4 192 0,2 1-64 16,-1-3-128-16,0 1 0 0,0 1 144 0,2-2-144 16,-1 3 0-16,1 3 128 0,-1-5-128 0,1 5 0 15,-1-4 0-15,-2 3 144 0,0-2-144 0,0 4 0 16,-3 0 128-16,0 1-128 0,0 1 0 0,-2-1 0 15,-2 0 128-15,-1 3-128 0,2 1 0 0,-2 1 0 16,-1-1 0-16,0 1 0 0,0 0 0 0,-1 1 0 16,-1 0 0-16,2 1 0 0,1-4 0 0,-1 3 0 15,3-2 0-15,-1 1 0 0,4-1 0 0,-1-3 0 16,3 0 0-16,0 1 0 0,5 0 0 0,4 1 0 0,-2-5 0 0,2 2 0 16,-1 0 0-16,4-3 0 0,3 0 0 15,-3-4 0-15,4 2-128 0,0 3 128 0,1-2 0 0,0 0 0 16,-1-1 0-16,2 3 0 0,-2-4 0 0,-1-1 0 15,-1-1 0-15,0-4 0 0,-1 0 0 0,1 0 0 16,0 1 0-16,1 1 0 0,1-1 0 0,1-1 0 16,2-3 0-16,1 2 0 0,0 1 0 0,5-1 0 15,0 1 0-15,2-1 0 0,-2-2 0 0,1 0 0 16,-2-2 0-16,-1 2 0 0,-2 0 0 0,1 0 0 16,-1 2 0-16,3-1 0 0,1 2 0 0,1-1 0 15,-1-1 0-15,3 2 0 0,0 0 0 0,2-2 0 16,-4-2 0-16,1 1 0 0,-3-2 0 0,-1 2 0 0,0-5 0 15,1 1 0-15,-1 1 0 0,2-2 0 16,2 1 0-16,-2 0 0 0,1-4 0 0,0 1 0 16,-1-3 0-16,2-1 0 0,-1-2 0 0,-3-1 0 0,-2 0 0 0,0-2 0 15,-2-2 0-15,-14-15 0 0,3 0 0 0,4 2 0 16,1 2 0-16,2 5 0 0,1-2 0 0,1 4 0 16,-1 3 0-16,23 24 0 0,-8-10 0 0,-8-3 0 15,-7-6 0-15,-3 0 0 0,-3-3 0 0,-3-1 0 16,-2-6 0-16,-3 1 0 0,-1-4 0 0,0 3 0 15,0-2 128-15,1 5-128 0,-1 0 0 0,1 4 0 16,2 2 0-16,-7-15 0 0,3 3 0 0,0 2 0 16,1 3 0-16,1 0 0 0,1-1 0 0,2 3 0 15,1-5 0-15,18 25 0 0,-4-9 0 0,-2-5 0 16,-3-1 0-16,-2-3 0 0,0 1 0 0,-6 2 0 16,-10-14 0-16,-10-22 0 0</inkml:trace>
  <inkml:trace contextRef="#ctx0" brushRef="#br0" timeOffset="86551.55">32928 14318 40031 0,'-7'9'1776'0,"-3"0"352"0,-2 0-1696 0,1 2-432 0,1-3 0 0,1 1 0 0,-4 0 0 0,4-2 0 16,0 2 0-16,4-6 0 0,-1 2 0 0,-1 0 0 15,2-1 0-15,0-2 0 0,0 2-128 0,0 0-16 16,3 0 0-16,2-4 0 15,0 0-240-15,0 0-64 0,0 0 0 0,0 0 0 16,0 0-144-16,0 0-48 0,-11 1 0 0,11-1 0 16,0 0-416-16,0 0-96 0,0 0 0 0</inkml:trace>
  <inkml:trace contextRef="#ctx0" brushRef="#br0" timeOffset="87690.13">32416 10956 4607 0,'0'0'400'0,"0"0"-400"0,0 0 0 0,10 0 0 15,-10 0 2016-15,0 0 320 0,0 0 64 0,0 0 16 16,0 0-944-16,0 0-192 0,0 0-48 0,0 0 0 15,0 0-32-15,0 0-16 0,0 0 0 0,0 0 0 16,0 0-384-16,0 0-80 0,5 10-16 0,-2-1 0 16,-3 1-64-16,0 3 0 0,0-3-16 0,0 4 0 15,0 1-112-15,0 4 0 0,0 2-16 0,0 0 0 16,0 2-48-16,0 1-16 0,0-1 0 0,1 7 0 16,-1 0-48-16,2 6 0 0,-1 4 0 0,3 4 0 15,-2 4-48-15,1 1-16 0,-1 0 0 0,2-2 0 0,1-2-192 16,-1-3-128-16,0-1 128 0,1 5-128 0,1 1 128 0,1 5-128 15,-2 3 128-15,1-1-128 0,2 0 0 0,1-2 0 16,-3-4 0-16,3-2 0 0,0-7 0 0,0-1 128 16,1 2-128-16,0 4 0 0,-5-1 0 0,1 6 0 15,1-3 0-15,-2 1 128 0,0 1-128 0,0-6 128 16,-1-1-128-16,0-3 128 0,-1-3-128 0,1 1 176 16,0 1-176-16,-1 2 192 0,-1 0-192 0,1 3 0 15,0 4 0-15,1-3 0 0,-1 2 128 0,2-3-128 16,-3 1 0-16,4-2 128 0,-1-7-128 0,0-2 0 15,-1 0 0-15,-1-1 0 0,2 4 128 0,-1-2-128 16,-1 0 0-16,-1 0 128 0,1 1 0 0,-1 0-128 16,2 0 192-16,-1-3-64 0,-1 1 32 0,1-5 0 15,-1 1 0-15,2-4 0 0,-1-1-32 0,1 0-128 0,-1-3 192 16,2 0-64-16,1-2-128 0,-1 1 160 0,-2-1-160 0,1 1 160 16,0 0-32-16,1 0 0 0,-4 2 0 0,2-1 0 15,0 1 32-15,-2 1 0 0,-1-2 0 0,1 2 0 16,2 0 0-16,-2 0 0 0,-1-1 0 0,0-2 0 15,1 3-32-15,-1-2-128 0,0-1 192 0,0 1-64 16,0 3-128-16,1-3 0 0,2-2 144 0,-3-1-144 16,0-2 0-16,0-2 144 0,0 1-144 0,0 0 0 15,0 1 176-15,-3-1-176 0,2-1 160 0,0 2-160 16,-3 0 256-16,0 2-64 0,0-2 0 0,1 1 0 16,-2 1-16-16,-1 1-16 0,-1 0 0 0,3 1 0 15,-1-2 0-15,0 3 0 0,-2-3 0 0,2 2 0 16,0-1-160-16,0 0 192 0,-1-2-192 0,0 1 192 0,-2 0-192 0,0-2 160 15,-1 3-160-15,0-3 160 0,-1-1-160 16,0 1 128-16,-1-2-128 0,-2-2 128 0,0 2 0 0,-1 1-128 16,-1-4 192-16,0 2-64 0,-2 0-128 0,2-2 192 15,0 2-192-15,0-2 192 0,-2 1-192 0,3 2 0 16,0-4 144-16,0 2-144 0,-1 2 0 0,1-4 0 16,1 0 0-16,2-3 128 0,-1 1-128 0,2 0 0 15,0-3 0-15,1 0 0 0,0 0 0 0,7 0 0 16,-5-3 0-16,2 0 0 0,0 0 0 0,0-1-192 15,0 0 64-15,5 0 0 16,-4-2-368-16,0-6-64 0,3 1-16 0,1-5 0 16,1 3-592-16,2 2-128 0,1-1-32 0,1-3 0 15,0 0-2224-15,1-1-448 0</inkml:trace>
  <inkml:trace contextRef="#ctx0" brushRef="#br0" timeOffset="88088.55">32208 14329 23039 0,'0'0'1024'0,"0"0"192"0,-10-1-960 0,10 1-256 0,0 0 0 0,-7 5 0 16,7-5 1280-16,-5 12 224 0,5-12 32 0,-4 12 16 15,2 0-592-15,-1 2-128 0,1 1-32 0,-1 3 0 0,1 1-48 0,-1 4-16 16,1 2 0-16,-2-1 0 0,0 2-112 0,-1 0-32 16,1 4 0-16,-1-4 0 0,-1 4-80 0,-1-5-32 15,1 2 0-15,1-3 0 0,0-1-96 0,1 1 0 16,1-2-16-16,2-1 0 0,0 3-64 16,1 2-16-16,1-3 0 0,3-1 0 0,1 1-32 0,3-2-16 15,0-2 0-15,5-1 0 0,1-3-32 0,5-4 0 16,3 1 0-16,-7-10 0 0,5 1-64 0,7-2-16 15,2-1 0-15,7-2 0 0,3-2 16 0,5-3 0 16,0 0 0-16,37-7 0 0,-14 4-144 0,-9-2 0 16,-3 3 0-16,-24 3 0 0,8 1 0 0,-3 1 0 15,-1-4-224-15,-5 2 80 16,1 1-1600-16,-8-4-320 0,-3 3-64 0</inkml:trace>
  <inkml:trace contextRef="#ctx0" brushRef="#br0" timeOffset="91260.42">24699 13700 20959 0,'0'0'928'0,"0"0"192"0,0 0-896 0,0 0-224 16,0 0 0-16,0 0 0 0,0 0 624 0,10-10 80 16,1 1 0-16,0-4 16 0,0 2-16 0,2-3 0 15,-1-5 0-15,0 1 0 0,1 0-64 0,1-2-32 16,0-5 0-16,0 0 0 0,0-4 976 0,1 0 192 0,2 0 32 0,1-4 16 15,-1-3-1616-15,0-2-208 0,2-4-256 0,0 0 48 16,1-1 528-16,1-4 96 0,-4 0 32 16,5-1 0-16,2-6-256 0,-2 1-64 0,-2-2 0 0,0 4 0 15,1 0-128-15,-3 6 0 0,-2 3 0 0,-1 2 0 16,-1 2 0-16,-3 4 128 0,-1 3-128 0,-1 7 0 16,-3 3 0-16,-1 0 0 0,-1 9 0 0,-2 0 0 15,-2 12-240-15,0 0-16 0,0 0-16 0,0 0 0 31,0 0-2160-31,0 0-416 0,-10 12-96 0</inkml:trace>
  <inkml:trace contextRef="#ctx0" brushRef="#br0" timeOffset="91640.02">25369 13445 21183 0,'0'0'1888'0,"0"0"-1504"16,0 0-384-16,0 0 0 0,0 0 1040 0,0 0 144 15,0 0 32-15,0 0 0 0,0 0-784 0,6-12-160 16,3 3-16-16,2-1-16 0,-1-5 64 0,1-3 16 15,2 0 0-15,1-1 0 0,-1-2 256 0,1-5 64 16,0 1 16-16,2-4 0 0,2-2 176 0,1-2 48 0,1-1 0 0,-1-4 0 16,3-9-32-16,0 0 0 0,-2-2 0 0,1-3 0 15,1-5-480-15,-3 1-112 0,-1 3 0 0,-2 2-16 16,0 0-240-16,-1 1 176 0,-2 5-176 0,-3 8 160 16,-3 8-160-16,0 3 0 0,-2 6 0 0,0 5 0 15,-1 4 0-15,0 1 0 0,-4 10-192 0,0 0 192 31,0 0-1920-31,0 0-256 0,0 0-48 0,0 0-11968 0</inkml:trace>
  <inkml:trace contextRef="#ctx0" brushRef="#br0" timeOffset="91988.5">24722 12611 36799 0,'-8'-18'1632'0,"7"2"336"0,5-5-1584 0,2-2-384 16,6-1 0-16,2 1 0 0,4-1 0 0,6-5 0 16,5-3 0-16,7-3 0 0,4-1 0 0,7-1 0 15,7-2 0-15,5 2 0 0,4-1 0 0,-2 1 0 16,-4 1 0-16,1 3 0 0,0 2 0 0,1 5 0 15,1 1 0-15,2 7 0 0,1 4 176 0,-4 5 0 0,-1-1 0 16,-8 6 0-16,-6 4-48 0,-5 5-128 0,-1 5 192 0,-6 7-64 16,-4 1-128-16,-4 4 0 0,-4 5 0 0,-3 2 0 15,-3 3-256-15,-3 2-16 0,0 1-16 0,-5 2 0 32,-2 1-432-32,-3 2-96 0,-4 4-16 0,0-4 0 15,-4 5-2448-15,0-4-496 0</inkml:trace>
  <inkml:trace contextRef="#ctx0" brushRef="#br0" timeOffset="92645.26">23708 9620 19343 0,'0'0'848'0,"0"0"192"0,0 0-832 0,0 0-208 0,0 0 0 0,0 0 0 16,0 0 848-16,0 0 128 0,0 0 32 0,0 0 0 15,0 0-240-15,10 6-32 0,-1 6-16 0,0 1 0 0,0 6-16 0,2 4 0 16,3-1 0-16,-1 4 0 0,-1 2-224 0,4-3-48 16,3 3-16-16,0 3 0 0,-1-2-160 0,-1 3-16 15,1 0-16-15,0 1 0 0,0 1-64 0,-2-1-16 16,-2 1 0-16,2 1 0 0,-5-1-144 0,0 1 128 16,1-1-128-16,-1-1 128 0,0-7-128 0,-1 3 0 15,0-1 0-15,-1-3 128 0,0 0-128 0,0-2 0 16,-3-4 0-16,0 0 0 15,1-1-2096-15,-2-4-448 0</inkml:trace>
  <inkml:trace contextRef="#ctx0" brushRef="#br0" timeOffset="92957.58">24336 9578 24879 0,'0'0'2208'0,"0"0"-1760"0,0 0-448 0,0 0 0 15,0 0 528-15,0 0 32 0,-10 12 0 0,-2 2 0 16,1 1-384-16,-3 4-176 0,-3 4 160 0,-3 2-160 16,-4 4 208-16,-3 2-48 0,-2 1-16 0,-4 8 0 15,-4 4 304-15,-1 1 64 0,0-3 16 0,1 7 0 16,0 1 32-16,2-1 0 0,1 0 0 0,4 0 0 15,3-6-176-15,3 1-48 0,2-4 0 0,3-5 0 0,3-2-112 0,3-5-32 16,0 0 0-16,3-6 0 0,2-4-192 0,5-2 144 16,3 1-144-16,0-7 128 0,0-10-128 0,3 10-256 15,-3-10 64-15,14 6-9696 16,-1-2-1952-16</inkml:trace>
  <inkml:trace contextRef="#ctx0" brushRef="#br0" timeOffset="93294.41">24631 10317 28559 0,'-9'-12'2544'0,"9"12"-2032"0,0 0-512 0,0 0 0 16,0 0 1040-16,0 0 112 0,0 0 32 0,0 0 0 15,-5 12-1040-15,-2-1-144 0,1 3-144 0,-4 1 144 16,-3-4-128-16,-1 4 128 0,-1 4 0 0,1 2 0 16,-4 0 0-16,0-1-176 0,0-2 176 0,1 0-128 15,0-1 128-15,2 3 176 0,0-1-48 0,3-2 0 16,2-1 256-16,4-2 32 0,2-2 16 0,3 4 0 16,2-4-48-16,4 1 0 0,1 0 0 0,6-2 0 15,2-2 0-15,5 0 0 0,4-3 0 0,7 2 0 16,7-4-112-16,5-2-16 0,2-2-16 0,2-1 0 0,0 0-240 0,-3 1 0 15,-3-3 0-15,-1-3 0 16,0-3-592-16,-2 0-16 0,-4 0 0 0,-2-1-10176 16,-5 0-2032-16</inkml:trace>
  <inkml:trace contextRef="#ctx0" brushRef="#br0" timeOffset="93652.44">25454 9865 16575 0,'-14'-6'1472'0,"14"6"-1168"0,-7-1-304 0,7 1 0 16,0 0 1968-16,0 0 336 0,0 0 64 0,0 0 0 15,0 0-1312-15,11 6-272 0,2 1-48 0,3-4-16 16,3 0-352-16,3 1-80 0,3-1-16 0,2 3 0 15,5-4-272-15,0-1-224 0,-1 3 32 0,-1-1-12416 16</inkml:trace>
  <inkml:trace contextRef="#ctx0" brushRef="#br0" timeOffset="93787.93">25422 10068 7359 0,'0'0'656'0,"0"0"-528"15,0 0-128-15,13-2 0 0,0 2 5184 0,7 2 992 16,4 1 208-16,7-1 32 0,5 0-4880 0,4 1-960 15,5-1-208-15,2 0-48 0,0-4-320 0,-2 1 0 16,0 1 0-16,-1 0-9312 16,1-1-1936-16</inkml:trace>
  <inkml:trace contextRef="#ctx0" brushRef="#br0" timeOffset="95063.98">26508 10070 28911 0,'-9'-18'1280'0,"7"9"256"0,2 9-1216 0,0 0-320 16,0 0 0-16,0 0 0 0,8-6 0 0,5 1 0 15,4 4 0-15,4-2 0 0,5 1 384 0,6-2 0 0,4 1 16 0,5 2 0 16,2-2 32-16,2 1 0 0,-2-3 0 0,0 0 0 15,-1 1-128-15,0-2-32 0,1 0 0 0,-1 4 0 16,-2 1-112-16,-1 1-32 0,-1 1 0 0,-1 0 0 16,-4-2-128-16,-4 0-272 0,-3-1 64 0,-5 1-9568 15,-3 2-1904-15</inkml:trace>
  <inkml:trace contextRef="#ctx0" brushRef="#br0" timeOffset="95642.71">27835 9279 30399 0,'-6'-11'2704'0,"-1"2"-2160"16,1 0-544-16,1 4 0 16,5 5-256-16,0 0-176 0,0 0-16 0,0 0-16 0,0 0 464 0,0 0 0 15,0 0 0-15,0 0 0 0,14 1 0 0,6 3 0 16,2 1 0-16,2 3 0 0,0-3 144 0,3 3-144 16,0 2 0-16,2-3 144 0,1 4-144 0,2 0 0 15,-3 0 144-15,2 5-144 0,-2 3 128 0,-4 1-128 16,-4 4 160-16,-3-1-160 0,-2-2 224 0,-6 3-48 0,-3 1-16 0,-7-1 0 15,-7 3-160-15,-4-2 128 0,-7 3-128 16,-6 0 128-16,-7 3 0 0,-4 1 0 0,-6-3 0 0,2 0 0 16,1-4-128-16,-1 1 160 0,3-7-160 0,1 0 160 15,6-1-16-15,1-3 0 0,3-4 0 0,4 1 0 16,6 2 112-16,2-5 32 0,3 1 0 0,5-4 0 16,5-6-288-16,0 12 128 0,4-3-128 0,5 2 0 15,6 2 144-15,0-2-144 0,3 3 0 0,2 4 144 16,2 2-144-16,1 1 160 0,-1 0-160 0,-3 1 160 15,-3 1-160-15,-1 4 0 0,-2-3 0 0,-1 5 0 16,-5-2 160-16,-2 1 48 0,-2-4 16 0,-3 1 0 16,-1-1 16-16,-3-3 0 0,-3-2 0 0,0 1 0 15,-2 0 80-15,-1-6 0 0,-3-4 16 0,2-3 0 0,-5 0 80 16,0 0 16-16,-2-3 0 0,0-4 0 0,2-3-112 16,-2-2 0-16,0-4-16 0,0-2 0 0,0-5-304 0,1-1 0 15,-2-4-128-15,3 2 128 16,5 0-1808-16,2-1-272 0,3-2-48 0,4-1-12848 15</inkml:trace>
  <inkml:trace contextRef="#ctx0" brushRef="#br0" timeOffset="96083.9">28706 9483 22575 0,'0'0'992'0,"0"0"224"0,0 0-976 0,11 0-240 0,-1-3 0 0,-10 3 0 16,11 2 336-16,-1-1 32 0,-10-1 0 0,11 5 0 15,1 4 80-15,-2 0 32 0,0 5 0 0,0 2 0 0,0 2 160 0,-1 4 48 16,-2 6 0-16,3-2 0 16,-3 5 144-16,2 4 48 0,0 2 0 0,1 0 0 0,0 3-192 0,2-1-48 15,-1 2 0-15,2-2 0 0,2-1-224 0,1 2-48 16,-2-4-16-16,-2-1 0 0,-2-5-176 0,1 2-48 15,-1-5 0-15,-1 1 0 0,-3-7 0 0,0 1-128 16,-1-3 192-16,1-3-64 0,-3-2-128 0,1-1 128 16,-1-5-128-16,-3-8 128 0,2 12-128 0,-2-12 0 15,0 0 0-15,0 0 128 16,0 0-624-16,0 0-128 0,0 0-16 0,0 0-14736 0</inkml:trace>
  <inkml:trace contextRef="#ctx0" brushRef="#br0" timeOffset="96425.46">29407 9569 24879 0,'0'0'2208'0,"2"-10"-1760"0,-2 10-448 0,0 0 0 15,0 0 1088-15,0 0 144 0,0 0 32 0,-12 3 0 16,-2 3-784-16,-6 2-160 0,-3 3-16 0,-2 6-16 16,-2 4 272-16,-1 5 48 0,-1 2 16 0,-3 3 0 15,-2-1-32-15,-1 4 0 0,0 2 0 0,-1 0 0 16,1 2-16-16,0 3 0 0,-3-4 0 0,5 0 0 0,-1-2-192 0,1-1-64 16,-2-4 0-16,5-1 0 15,4 1-144-15,4-5-48 0,1-1 0 0,3-2 0 0,4-5-128 16,2 1 128-16,3-4-128 0,3-1 128 0,2-3-128 0,4-10 0 15,0 9 0-15,0-9 0 16,0 0-464-16,9 8-128 0,1-3-32 0,2-4 0 16,0-1-2784-16,1-3-560 0</inkml:trace>
  <inkml:trace contextRef="#ctx0" brushRef="#br0" timeOffset="96701.45">29491 10289 18431 0,'0'0'1632'0,"0"0"-1312"0,0 0-320 0,0 0 0 16,4 14 2704-16,-3 1 480 0,-2 3 80 0,-3 2 32 16,-1 0-2208-16,-4 6-432 0,-3 2-80 0,-2 5-32 15,-3 0 32-15,-2 0 0 0,-3 0 0 0,-2 0 0 16,-4-1-128-16,3 1-32 0,1-1 0 0,5-184 0 15,0 363-112-15,2-184-32 0,2-2 0 0,0-4 0 16,2-3-128-16,1-1-16 0,2 0-128 0,3-2 192 16,2-2-192-16,1 0 0 0,3-2 0 0,3-2 0 15,-2-9-416-15,9 10-176 16,2-5-48-16,3-2-10016 0,4-6-2016 0</inkml:trace>
  <inkml:trace contextRef="#ctx0" brushRef="#br0" timeOffset="97901.08">30740 9599 21535 0,'0'0'960'0,"0"0"192"0,0 0-928 0,0 0-224 0,9-6 0 0,-2 3 0 16,-7 3 0-16,6-7 0 0,-6 7 0 0,4-11 0 15,-2-3 464-15,-4 4 0 0,-2-2 0 0,-1 1 0 16,-2-1 368-16,-3 0 80 0,-2-5 16 0,-1 2 0 15,-1 1-608-15,-2-3-112 0,-2-2-16 0,-1-1-16 16,-3 0-176-16,-2-2 192 0,-4 0-192 0,-1-3 192 16,-9 1 32-16,1-3 16 0,-5 0 0 0,-2-2 0 15,-2 1 240-15,-2-1 48 0,-4 2 16 0,-3-2 0 16,-1 1-144-16,-8 1-16 0,-6-1-16 0,-3 3 0 16,-4-2-80-16,-1 1-16 0,-4-4 0 0,-5 6 0 15,-5-2-16-15,-5 1-16 0,-3 1 0 0,0-2 0 0,-1 0-112 16,-3-1-128-16,-4 2 176 0,0-2-176 15,1 1 208-15,-5 2-64 0,-5-3-16 0,0 4 0 0,0 1 0 0,0 1 0 16,-1 3 0-16,0-2 0 0,-5-3-128 0,1 5 192 16,1 6-192-16,0 0 192 0,0-5-192 0,1 3 128 15,3 2-128-15,-1 4 128 0,-4-4 0 0,2 6-128 16,4-1 192-16,-2 4-64 0,-4 4-128 0,3 2 0 16,2 2-160-16,-2 1 160 0,-3 6 0 0,3-1 208 15,2 4-16-15,4 3 0 0,1 0-64 0,-2 1-128 16,-1 1 176-16,5 7-176 0,3 0 160 0,0-1-160 15,-1-1 128-15,4 3-128 0,3-1 0 0,4 3 128 16,-1-1-128-16,-2-2 0 0,-2 2 128 0,2 0-128 16,2 4 128-16,-2 3-128 0,-3-1 0 0,1 1 0 0,3-2 0 15,9 3 0-15,4 5 0 0,-3-3 0 0,-2-2 0 16,4 0 0-16,5 1 0 0,6 2 0 0,5 2 0 0,2-2 0 16,2-2 0-16,-1 4 0 0,0-1 144 0,4-1-144 15,5-2 0-15,4 2 0 0,4 2 0 0,4 0 128 16,4 1-128-16,1 3 0 0,5-1 128 0,0 2-128 15,3 2 0-15,2-2 0 0,3 0 0 0,3 0 128 16,5-2-128-16,7 3 0 0,2-2 128 0,9 1-128 16,3 0 0-16,3-4 0 0,2 2 0 0,7-3 128 15,3 1-128-15,4 1 0 0,4-2 0 0,5 1 128 16,4-1-128-16,1-1 128 0,4 2-128 0,3-2 128 16,6 0 16-16,5-2 16 0,5 3 0 0,7-3 0 15,5 0-16-15,2-1 0 0,1-1 0 0,3-1 0 0,1-3 48 16,6-1 16-16,5-1 0 0,3-3 0 0,-2 1-32 0,4-2-16 15,3 1 0-15,7-3 0 0,4 3 96 0,3-4 0 16,-3 2 16-16,5-5 0 0,8 3-144 0,-1-2-128 16,-3-2 192-16,5-1-192 0,7 2 160 15,-2-5-160-15,0-4 128 0,4 3-128 0,8 3 0 0,-1-6 0 16,-5-4 128-16,4 2-128 0,4 3 0 0,-4-4 0 16,-4 1 0-16,5-2 0 0,1 0 0 0,-3-1 128 15,-1-1-128-15,2 2 0 0,1-2 0 0,-5 1 0 16,-2-2 128-16,-1-2-128 0,0 4 0 0,-3-1 0 15,0-3 0-15,-1-1 0 0,3-1 0 0,-3 2 128 16,-2-4-128-16,-4 1 128 0,-2-2-128 0,4 0 192 0,-1-2-192 16,-4-4 192-16,-6 2-192 0,0-4 160 15,0 2-160-15,-5-3 160 0,-5-1-160 0,-4-3 0 16,0 0 144-16,-1-3-144 0,-1 2 0 0,-6-3 144 0,-4-6-144 0,-5-3 0 16,-1 0 144-16,2 1-144 0,-1-7 0 0,1-1 144 15,-6-5-144-15,2-4 0 0,-8 1 0 0,0-4 128 16,-1 1-128-16,0-5 128 0,-1-2-128 0,-3-1 128 15,-4-2-128-15,-5-5 192 0,-5-1-192 0,-5 0 192 16,-5 0 80-16,-4 3 32 0,-3-1 0 0,-3 1 0 16,-4-1 48-16,-5-2 16 0,-4 2 0 0,-5-4 0 15,-4 3-48-15,-8-1 0 0,-6 2 0 0,-6 2 0 16,-8-3-128-16,-2 0-48 0,-6 1 0 0,-10-5 0 16,-8 0-144-16,-10 2 0 0,-8-1 0 0,-9 3 0 15,-8-1 0-15,-9 4 0 0,-6 2-160 0,-12 1 160 16,-7 2-1184-1,-9 4-144-15,-9 7-16 0,-11 4-18752 0</inkml:trace>
  <inkml:trace contextRef="#ctx0" brushRef="#br1" timeOffset="107194.71">7120 14074 23039 0,'-6'-13'2048'0,"3"4"-1648"0,-2 0-400 0,5 9 0 15,0-3 1280-15,0 3 160 0,0 0 32 0,0 0 16 16,0 0-1184-16,0 0-304 0,2 15 0 0,-2 3 0 15,-2 1 0-15,-1 1 0 0,-1 3 0 0,-1 6 0 16,-1 3 0-16,-2 5 0 0,-1 5 0 0,-3 10 0 0,-1 4 272 0,-1 9 0 16,0 5 0-16,-4 5 0 0,-4 3-16 0,1 10 0 15,-1 6 0-15,-1 8 0 0,-2 7 112 0,-3 7 16 16,-3 1 0-16,-2 7 0 0,-3 10 0 16,-4-1 0-16,1 4 0 0,-1 3 0 0,3-2-128 0,2-1-32 15,3-6 0-15,2-5 0 0,0-7 16 0,5-6 0 16,2-5 0-16,3 0 0 0,-1-2 208 0,2-2 64 15,0-2 0-15,-1-6 0 0,1 2-192 0,-3-1-48 16,-1 1 0-16,3-6 0 0,0-4-144 0,1 0-128 16,0-6 144-16,2 2-144 0,3-6 128 0,3-6-128 15,2-4 0-15,1-1 144 0,0-5-144 0,5-1 0 16,-1-5 0-16,3-5 0 0,1-6 128 0,1-2-128 16,1-5 128-16,2-2-128 0,1-8 0 0,2-2 128 0,-1-5-128 15,3-2 0-15,2-3 0 0,2-1 0 0,0-2 128 16,1 0-128-16,0 0 0 0,1-3 0 0,0-1 0 0,2-3 0 15,1 3 0-15,-2-2 0 0,-1 2 0 0,1-4 0 16,0 2 0-16,-1-3 0 0,-1-4 0 0,2 2 0 16,-2 1 0-16,1-2 0 0,0-1 0 0,3 0 0 15,-4-1 0-15,4-1 0 0,-1 1 0 0,1 0 0 16,0 0 0-16,0-3 0 0,1 1 0 0,0 2 0 16,3 1 0-16,-3 0 0 0,0-1 0 0,2 1 0 15,3 0 0-15,1 0 0 0,-1 0 0 0,0 1 0 16,4 2 0-16,-3 2 0 0,-1-4 0 0,1 3 0 15,-3 0 0-15,4 1 0 0,-1 2 0 0,2 0 0 16,1 3 0-16,3-4 0 0,2 3 0 0,-2-3 0 0,2-2 0 16,7 4 0-16,0-4 0 0,4-2 0 15,1 1 0-15,0-1 0 0,-2 1 0 0,0 2 0 0,-1-5 0 0,0 0 0 16,5 0 0-16,0 0 0 0,2 0 0 0,4 0 0 16,4 0 0-16,0 0 0 0,-2 1 0 0,1 0 0 15,0-1 0-15,2 0 0 0,3 0 0 0,6 2 0 16,1-2 0-16,1 1 0 0,-2-1 0 0,2 1 0 15,-1-1 0-15,4 0 0 0,0-1 0 0,7-2 0 16,5 1 0-16,-3-2 0 0,-5 2 0 0,3-1 0 16,5 0 0-16,4 2 0 0,3 0 0 0,-2 1 0 15,-4 0 0-15,2 1 0 0,1 2 0 0,3-1 0 16,3 2 0-16,-4 4 0 0,-4-4 0 0,0 1 0 16,-1 0 0-16,7-2 0 0,-2 0 0 0,-4 0 0 0,-2-2 0 15,-1 1 0-15,1 1 0 0,2 1 0 16,8-2 0-16,-6 0 0 0,-4 0 0 0,2 1 0 0,2-3 0 0,5 1 0 15,5 0 0-15,-5-1 0 0,-3-2 0 0,3-1 0 16,2 1 0-16,3 0 0 0,1 0 0 0,0-3 0 16,-5 0 0-16,4 1 0 0,2 0 0 0,-2-1 0 15,-2 1 0-15,-2 0 0 0,0 0-176 0,1-2 176 16,4 0 0-16,-2 1-128 0,-4-4 128 0,-1 2 0 16,-1 4 0-16,3-3 0 0,-1 3 0 0,-3 0 0 15,-5 1 0-15,-2 0 0 0,-1-3 0 0,5 1 0 16,4 3 0-16,-7-1 0 0,-1-1 0 0,-4 2 0 15,-2-2 0-15,3 1 0 0,1-2 0 0,0 4 0 16,-3 0 0-16,-1 0 0 0,-4 0 0 0,2-1 0 16,2-1 0-16,-2 2 0 0,3 0 128 0,-4 0-128 15,-5 2 0-15,-2-2 0 0,1 0 0 0,-1 0 0 0,4 0 128 0,-1 1-128 16,-1 1 160-16,-2-2-160 0,-5-3 0 16,-1 0 0-16,-1 1 0 0,-1-1 0 0,-4 2 0 0,3-2 0 15,-4-2 0-15,-2 1 0 0,-3 2 0 0,-3 0 0 16,-3 1 0-16,-3 1 0 0,0-1 0 15,-1 1 0-15,-2 0 0 0,0 0 144 0,-3 0-144 0,1 1 192 16,-2-1-192-16,0 0 192 0,-2 0-48 0,-1 0 0 16,-2 0 0-16,-3 0 0 0,-5-1 0 0,-1 1 0 15,-2 0 0-15,0-1 0 0,-5-2 80 0,-3 2 16 16,1-3 0-16,-2 1 0 0,1 2-32 0,-9 1 0 16,7-4 0-16,-7 4 0 0,8-3-16 0,-8 3 0 15,0 0 0-15,6-8 0 0,-6 8 0 0,3-8-16 0,-2-2 0 16,-1 10 0-16,0-9-16 0,0-2 0 0,0-2 0 0,2 2 0 15,-2-5-160-15,0 0 0 0,0-2 144 0,0-2-144 16,2-2 0-16,-1-5 0 0,2 2 0 0,1-5 128 16,0-4-128-16,2 1 128 0,0-2-128 0,2-3 128 15,1-3-128-15,1-2 0 16,1-4 0-16,3-3-128 0,0-3 128 0,3-3 0 0,-1-3 0 0,2-2 0 16,4 0 0-16,1-3 0 0,2 1 0 0,2 1 0 15,1 1 0-15,2 1 0 0,1-2 0 0,-1 5-128 16,-3-2 128-16,-2 2 0 0,2 1 0 0,-3 0-128 15,-1 2 128-15,0-1-128 0,1 0 128 0,-2 1-128 16,-2-4 128-16,-1 3 0 0,-1-3-144 0,-2 4 144 16,2-1 0-16,-4 3 0 0,0 1 0 0,0 0 0 15,0 0 0-15,0 1 0 0,0 0 0 0,0-2 0 0,0 2 0 16,0-1 0-16,1 1 0 0,1 0 0 0,-1 3-144 0,0 0 144 16,-1-1 0-16,1-1 0 0,2 5 0 0,-4-1-128 15,-2 2 128-15,0 4 0 0,1-4 0 0,-2 3 0 16,0 2 0-16,-1 0 0 0,-2 4-128 0,-2 1 128 15,1-2 0-15,-1 2 0 0,-1 0-128 0,1-5 128 16,0 2 0-16,-1 3 0 0,0 0-176 0,-2-1 176 16,5-2-160-16,-4 0 160 0,1-3-160 0,0 4 160 15,0 0-160-15,1 0 160 0,0-3 0 0,-1-3-144 16,1 4 144-16,0-3 0 0,0-2 0 0,0-2 0 16,1 4 0-16,1 0-128 0,-1-4 128 0,1 2 0 15,-1-4 0-15,0 4 0 0,1 1 0 0,-1 0 0 16,0-1 0-16,2 1 0 0,-2-5 0 0,2 4 0 0,2-1 0 15,-2 0 0-15,2 0 0 0,-2-4 128 0,2-2-128 0,-1 5 128 16,-1-2-128-16,3 3 0 0,-1-4-176 16,1 5 176-16,-2 1 0 0,1-1-144 0,-1 2 144 0,1-2 0 15,1-3 0-15,-1 6-128 0,1 1 128 0,2 1 0 16,-2 1 0-16,-1 2-160 0,1-2 160 0,-1 1 0 16,0 0 0-16,3 0-128 0,-2-2 128 0,2 0 0 15,-2 3 0-15,2-1 0 0,-2 0-128 0,2-1 128 16,-1 1 0-16,-2 5 0 0,0 5 0 0,-1 2 0 15,-2-2 0-15,0 2 0 0,-1 2 0 0,1 2 0 16,-2 0 0-16,-2 0 0 0,3-1 0 0,-3 2 0 16,-1 3 0-16,0 1 0 0,-2-1 0 0,0 1 0 15,-2 0 0-15,-2 3 0 0,-1 1 0 0,-2 4 0 16,0-4 0-16,-2 3 0 0,-1 2 0 0,-4-1 0 16,-5 3 0-16,-2 2 0 0,-3 0 0 0,-1 0 0 0,-5 1 0 15,1 0 0-15,-3 0 0 0,-1 1 0 16,-2 0 0-16,-3 2-128 0,-6-1 128 0,0 2 0 0,-6-1 0 15,-7-1 0-15,-5 2 0 0,-4 0 0 0,-4 2 0 0,-4-2 0 16,-2-4 0-16,-8 6 0 0,-6 4 0 0,-4-2 0 16,-3 0 0-16,-3-3 0 0,-1 2 0 0,-2 1 224 15,-9-3-64-15,2-2-16 0,-1-1-144 16,-3 2 0-16,-7 0 0 0,-1-2 0 0,0-2 0 0,-4 3 0 16,-3 1 0-16,-4 3 0 0,-1-2 0 0,-5 6 0 15,-5-5 0-15,2 3 0 0,1 1 0 0,-3 1 0 16,-3-2 0-16,1 3 128 0,2-2-128 0,-1 0 0 15,-2-2 0-15,1 2 0 0,3-2 0 0,1 0 0 0,-3-4 0 16,-1 3 0-16,-2 2 0 0,1-1 0 16,2 1 0-16,-1 0 0 0,0 3 0 0,3 3 0 0,3 0 0 15,-1 0 0-15,-2-3 0 0,5 1 0 16,6 1 0-16,0-2 0 0,-3 2 0 0,4 0 0 0,4 0 0 0,-1-2 0 16,-3 0 0-16,4 2 0 0,3-1 0 0,0 0 0 15,1 2 0-15,2 0 0 0,3 1 0 0,1-1 0 16,0 0 0-16,2-2 0 0,2 2 128 0,3 0-128 15,2 2 0-15,-1 1 0 0,-1-3 0 0,2 0 0 16,5-1 0-16,1 3 0 0,2 0 0 16,1-3 0-16,-2-2 0 0,5-1 0 0,2 4 0 0,-2-2 0 15,-2-3 0-15,6-3 0 0,3 2 0 0,5 1 0 16,1 1 0-16,4-3 0 0,0-1 0 0,3 0 0 16,4-2 0-16,3 0 0 0,7 1 0 0,5-3 0 15,3-1 0-15,5 0 0 0,2-2 0 0,3-2 0 0,1 0 0 0,2-1 0 16,1 1 128-16,4-2-128 0,6 0 0 0,0 0 0 15,4 1 0-15,3-4 0 0,0 1 144 0,3 3-144 16,1 2 160-16,1-2-160 0,1-2 0 0,2 2 128 16,1 0-128-16,4 0 0 0,-2 2-160 15,6 0-80-15,6 1-16 0,0 0-12224 16,0 0-2432-16</inkml:trace>
  <inkml:trace contextRef="#ctx0" brushRef="#br1" timeOffset="108841.08">6453 16741 14735 0,'0'0'1312'0,"0"0"-1056"0,0 0-256 0,0 0 0 16,0 0 1376-16,0 0 224 0,0 0 32 0,14 1 16 16,-2-1-1408-16,2 0-240 0,0-1-128 0,4 1 128 15,-1-3 0-15,3 1 0 0,-1-5 0 0,5 5 128 16,2 0 384-16,4 1 64 0,1 1 0 0,3-1 16 16,-1 1 272-16,1-1 48 0,0 2 16 0,2-4 0 15,-1 0-320-15,4-3-64 0,-1 4-16 0,1 1 0 16,2-1-144-16,2 1-48 0,0 1 0 0,4 0 0 15,4 0-32-15,0 0-16 0,0-4 0 0,-2-1 0 16,0 1 32-16,-1 2 0 0,1 1 0 0,2-1 0 16,1 2-16-16,2-1 0 0,1 0 0 0,-1 1 0 15,2-2-128-15,-4 1-32 0,0 0 0 0,-1 1 0 16,0 0-144-16,2 2 192 0,2 1-192 0,4-2 192 16,0-1-192-16,1 0 128 0,-3 0-128 0,0 0 128 0,3-2 0 0,0-1 0 15,1 2 0-15,4-2 0 0,2 1 128 16,0-2 0-16,0-1 16 0,-3-1 0 15,0 0-80-15,0 3 0 0,-1-1-16 0,3-1 0 0,4 1 16 0,-1 0 0 16,-1 2 0-16,0 2 0 0,-2-3-16 0,0 1 0 16,0-2 0-16,4 2 0 0,4 2-176 0,-3-1 160 15,-4-3-160-15,1 2 160 0,-1 2-160 0,0-1 0 16,2 1 0-16,3-2 128 0,5-3-128 0,-5 3 128 16,-4-2-128-16,-1 0 128 0,2-1-128 0,0-1 0 15,3 2 144-15,1 0-144 0,-3-4 0 0,0 2 128 16,-4 1-128-16,0-3 0 0,-2 3 0 0,2 3 144 15,1-3-144-15,2-1 0 0,-2 1 176 0,0 2-176 16,-4-3 160-16,1 1-160 0,-2 2 176 0,1 0-176 0,4-2 192 0,1-1-192 16,0 1 128-16,-6 1-128 0,-1-5 0 0,-1 2 0 15,-1 2 0-15,2-1 0 0,-3 0 128 0,3 1-128 16,1-2 0-16,-2 2 0 0,-2 3 0 0,-1-1 0 16,-3-5 128-16,2 5-128 0,-2-1 144 0,2 0-144 15,3-2 240-15,-1 1-48 0,1 1-16 0,-5-4 0 16,-3 2-48-16,0 1 0 0,1 0 0 0,-1-2 0 15,-2 1 0-15,4-2 0 0,3 2 0 0,-2 2 0 16,0-4 0-16,-4 3-128 0,-3 0 192 0,2-2-64 16,-1 0-128-16,-1 3 0 0,3-4 144 0,-1 3-144 15,2 3 0-15,2-4 128 0,2-3-128 0,0 3 0 16,-6-3 0-16,2 2 0 0,-1-3 0 0,-1 4 0 16,1-4 0-16,1 2 0 0,0 4 0 0,2-2 0 0,-2 1 0 15,0 0 0-15,-2-5 0 0,0 2 128 0,-1-1-128 16,-1 4 0-16,0 1 0 0,1 0 0 0,1-1 0 0,3 3 128 15,0-1-128-15,1 2 128 0,-1-5-128 0,-1-2 0 16,-3 3 128-16,2-3-128 0,-2 3 0 0,-1 1 0 16,0-1 0-16,2 1 128 0,0 3-128 0,2-1 0 15,0-4 128-15,-3 3-128 0,-3-2 0 0,-1 1 144 16,1 0-144-16,-1 1 0 0,1-2 160 0,-2 0-160 16,-1 1 128-16,1 2-128 0,2-1 160 0,-1-3-160 15,1 1 192-15,-4 1-192 0,-4 2 192 0,1-1-64 16,-2-1 0-16,0 2-128 0,-1-2 224 0,1 1-64 15,-6 2-16-15,5 0 0 0,-4 1-144 0,2 0 160 16,1-2-160-16,0 2 160 0,-2-1-160 0,1 1 0 0,-2-2 0 0,0 2 128 16,-3 0-128-16,-1 0 0 0,-2-4 0 0,0 3 0 15,1 1 0-15,-2 0 0 0,0-2 0 16,2 1 0-16,-3 0 0 0,-1 0 128 0,1-1-128 0,-1 2 0 16,-2-1 160-16,1 0-160 0,0 1 192 0,0 0-192 15,-2-2 144-15,1 1-144 0,0-3 0 0,-1 4 144 16,-1 0-144-16,1 0 128 0,0 0-128 15,-1 0 128-15,-3 0-128 0,-1 0 0 0,0 0 144 0,-1 3-144 16,1-3 0-16,-1 0 128 0,-2 0-128 0,1 0 0 16,-1 0 144-16,2 0-144 0,-2-3 192 0,1 3-192 15,-2 3 192-15,0-3-64 0,-10 0 0 0,10 1-128 16,-10-1 192-16,10 1-192 0,-10-1 192 0,0 0-192 16,0 0 160-16,0 0-160 0,9 0 128 0,-9 0-128 15,0 0 144-15,0 0-144 0,0 0 160 0,0 0-160 16,0 0 144-16,0 0-144 0,0 0 128 0,0 0-128 0,0 0 144 0,0 0-144 15,0 0 160-15,0 0-160 0,0 0 176 0,0 0-176 16,0 0 192-16,0 0-192 0,0 0 128 0,0 0-128 16,0 0 0-16,0 0 0 0,0 0 0 0,0 0 0 15,0 0 0-15,0 0 0 0,0 0 0 0,0 0 0 16,0 0 0-16,0 0 0 0,0 0 128 0,0 0-128 16,0 0 0-16,0 0 0 0,0 0 0 0,0 0 128 15,0 0-128-15,0 0 0 0,0 0 144 0,0 0-144 16,0 0 0-16,0 0 144 0,0 0-144 0,0 0 0 15,0 0 0-15,0 0 0 0,0 0 0 0,0 0 0 16,0 0 0-16,0 0 0 0,0 0 0 0,0 0 0 16,0 0 0-16,0 0 0 0,0 0 0 0,0 0-192 15,0 0 64-15,0 0 128 16,-10 6-1344-16,10-6-160 0,-14 3-32 0,-4 0-18192 0</inkml:trace>
  <inkml:trace contextRef="#ctx0" brushRef="#br1" timeOffset="113359.84">29938 8796 35007 0,'0'0'3120'0,"-11"-3"-2496"15,1 3-496-15,1 1-128 16,0 3-624-16,-1-2-144 0,-1 1-16 0,-3 2-16 0,-4 0 640 0,-1 0 160 16,-3-2 0-16,-2-1 0 0,-3 1 128 0,-2-1 48 15,-3 0 16-15,-1-1 0 0,-2 3 128 0,-1-3 48 16,-1-1 0-16,-3 1 0 0,-7 0-64 0,-3 1-16 16,-2-4 0-16,-1 2 0 0,2-2-16 0,-3-1 0 15,0 0 0-15,0 1 0 0,1 1 48 0,-4 0 16 0,-6-1 0 16,-1 1 0-16,-5-1-16 0,0 0-16 0,-1 0 0 0,-2 2 0 15,-3 2-176-15,-4 0-128 0,-3-4 192 0,-5 1-192 16,2 1 160-16,0 0-160 0,0 1 128 0,-4 1-128 16,-4-2 144-16,1-2-144 0,2 0 160 0,1 1-160 15,0-2 224-15,-1 0-48 0,-4 0-16 0,0 0 0 16,5 1-160-16,-3-1 160 0,-2-2-160 0,-2 0 160 16,-4 1-160-16,3 0 160 0,0-1-160 0,-5 1 160 15,-5 0-32-15,2 1 0 0,1-5 0 0,1 3 0 16,-1 2-128-16,-5 0 160 0,-2-5-160 0,1 4 160 15,5 2-160-15,-3 0 160 0,-3-1-160 0,4-1 160 16,6 1-32-16,4 2 0 0,3 0 0 0,1 1 0 16,0-2 32-16,6 1 0 0,3 1 0 0,8 1 0 15,3-1-160-15,3 0 160 0,0 0-160 0,5 0 160 0,4-1-160 16,6 0 0-16,2 1 144 0,6-1-144 0,4-1 0 0,5 0 144 16,2-3-144-16,5 1 0 0,-1 0 128 15,4 0-128-15,1-1 0 0,4 0 0 0,3 1 128 16,2-2-128-16,2-2 0 0,3 3 0 0,0-2 0 15,3 0 0-15,1 3 128 0,3-3-128 0,6 7 0 0,0 0 160 16,-7-5-160-16,7 5 128 0,0 0-128 0,0 0 0 16,0 0 0-16,0 0 0 0,0 0 0 0,0 0 0 15,0 0-144-15,-3 12 144 0,-1-1 0 0,3 3 0 16,-3 0-128-16,-1 3 128 0,0 5 0 0,-2 5 0 16,0-2 0-16,-1 7 0 0,-1 5 0 0,-1 2 0 15,-3 6 0-15,-1 3 0 0,-2 9 0 0,-2 3 0 16,0 7 128-16,-2 3-128 0,-2 1 0 0,-2 4 0 0,1 0 0 15,-1 3 0-15,1-1 0 0,2-3 0 0,0-3 0 16,-2 0 0-16,-2 1 0 0,-3-1 0 0,0-4 0 0,0 0 0 16,-4 0 0-16,2 0 0 0,-1-2 0 0,1-3 0 15,-1-6 0-15,2 1 0 0,0 0 128 0,2-1-128 16,0-2 0-16,3-1 0 0,4-1 0 0,1-3 0 16,0-1 0-16,1-5 128 0,1 2-128 0,2-6 0 15,0-2 0-15,3-2 0 0,2 3 0 0,1-3 0 16,3-2 0-16,3-6 0 0,3 2 0 0,4-4 0 15,1 1 0-15,4-6 0 0,0-1 0 0,4-2 0 16,1-2 0-16,2-4 0 0,2 1 0 0,4-2-160 16,4-5 160-16,5 0 0 0,1 0 0 0,3 1 0 15,3-2 0-15,8 1 0 0,1-2 0 0,5-1 0 16,2 0 0-16,3-2 0 0,1-2 0 0,3 0 0 16,7 1 0-16,6-1 144 0,4 1-144 0,4 0 0 0,-2 0 128 15,6-1-128-15,4 1 0 0,8-2 0 0,5 2 128 16,-1 0-128-16,-4 0 0 0,4 2 0 0,6 1 0 15,0 1 0-15,-3-2 0 0,2 3 0 0,2 4 0 0,3-3 0 16,4 1 0-16,-4 2 0 0,0-2 0 0,4 3 0 16,9-1 0-16,-4 2 0 0,-2-4 0 0,6 1 0 15,4 0 0-15,0 0 0 0,-3 1 0 0,3-1 0 16,4 2 0-16,-6 0 0 0,-8-3 0 0,1 3 0 16,0-2 0-16,-1 4 0 0,-5-9 128 0,-1 5-128 15,-1 1 0-15,-1-1 0 0,-3 0 0 0,-4 0 0 16,-4-2 0-16,2 4 0 0,1 0 0 0,-3 1 0 15,-3-4 0-15,-3 4 0 0,0-1 0 0,-1 4 0 0,0 0 0 0,-4-1 0 16,-7 0 0-16,0 2 0 0,-2-2 0 0,0 4 0 16,0-1 0-16,-6 0 0 0,-3 2 0 0,-6-3 0 15,-7 1 0-15,-5-1 0 0,0 1 0 0,-4-1 0 16,-3 0 0-16,-3-2 0 0,-1-1 0 0,-6 2 0 16,-3-6 0-16,-3 4 0 0,-3-5 0 0,-4 3 0 15,-3-3 0-15,-3-2 0 0,-2 1 128 0,-1 0-128 16,-5-1 128-16,-9-4-128 0,0 0 192 0,10 1-192 15,-10-1 208-15,0 0-64 0,0 0-16 0,0 0 0 16,0 0 80-16,6-6 16 0,-2-4 0 0,-1 2 0 16,-3-3-224-16,0-2 0 0,-2-2 128 0,2-3-128 15,-1-4 0-15,0-2 128 0,1-6-128 0,1-3 0 16,3-2 144-16,-1-3-144 0,0-4 128 0,1-10-128 16,1-4 160-16,2-7-160 0,-1-7 192 0,4-5-192 0,-1-5 192 15,4-9-192-15,1-10 192 0,-2-2-192 0,5-6 128 16,1-1-128-16,1 0 0 0,0 1 0 0,0 2 144 15,0 2-16-15,-1 0-128 0,2 6 192 0,-1 1 80 0,3 1 16 16,-1 2 0-16,2 4 0 0,1 1-288 0,-1 9 0 16,-2 0 0-16,-2 7 0 0,0 1 0 0,-3 9 0 15,-2 2 0-15,-2 5 0 0,-3 8 0 0,-3 3 0 16,-1 4 0-16,-2 5 0 16,-3 3-320-16,-3 5-80 0,-3 2-16 0,-4 3 0 15,-6 2-2224-15,-5 3-448 0,-7 3-96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3242 6103 0 0,'-1'1'275'0'0,"-1"1"-180"0"0,0 0-12 0 0,-11 3 191 0 0,11-4 91 0 0,0-2 122 0 0,-16-7 1038 0 0,17 8-1426 0 0,1 0 0 0 0,-1-1 0 0 0,0 1 0 0 0,1 0 0 0 0,-1 0 0 0 0,1-1 0 0 0,-1 1 0 0 0,1 0 0 0 0,-1 0 0 0 0,0 0 0 0 0,1 0 0 0 0,-1 0 0 0 0,1-1 0 0 0,-1 1 0 0 0,0 0 0 0 0,1 1-99 0 0,-3-1 3368 0 0,3-3-2888 0 0,1 0-336 0 0,0-1-1 0 0,0 0 1 0 0,0 1 0 0 0,0-1-1 0 0,1 1 1 0 0,-1 0 0 0 0,1 0-1 0 0,0-1 1 0 0,0 1-1 0 0,0 0 1 0 0,1-1-144 0 0,6-6 432 0 0,1-1-1 0 0,4-3-431 0 0,6-5 387 0 0,25-28 193 0 0,55-59 242 0 0,56-56-104 0 0,-121 127-612 0 0,122-113 733 0 0,86-57-839 0 0,-52 38 273 0 0,78-58 106 0 0,-199 168-294 0 0,7-5 10 0 0,188-160 178 0 0,45-64 234 0 0,-60 73-30 0 0,-165 142-325 0 0,74-68 144 0 0,-25 22 180 0 0,15-2-476 0 0,-100 82 71 0 0,107-79 270 0 0,8-19-341 0 0,-52 32 248 0 0,-24 21 17 0 0,-31 26-5 0 0,-32 30-98 0 0,2 1-1 0 0,11-7-161 0 0,63-52 219 0 0,-91 75-204 0 0,0 1 0 0 0,1 0-15 0 0,33-25 55 0 0,-36 26-146 0 0,-7 5-373 0 0,-1 2-134 0 0,0 0-977 0 0,-2 1-4033 0 0,-9 4-1728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8:33.3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21626 518 6447 0,'-12'-9'272'0,"5"4"80"0,-2-4-352 0,0 4 0 0,0-1 0 0,-3-1 0 15,4 3 1696-15,-3 2 272 0,1-1 48 0,1-2 16 16,9 5-1088-16,0 0-224 0,0 0-32 0,0 0-16 16,0 0-96-16,0 0-32 0,0 0 0 0,0 0 0 15,8 9-192-15,2-4-32 0,2 4-16 0,0-2 0 0,2 3 112 0,1-1 32 16,3 2 0-16,3-1 0 0,0 2-80 0,3 4-16 16,4 2 0-16,2 1 0 0,3 4-80 15,2 2-16-15,2 0 0 0,4 4 0 0,5-3 32 0,1 5 0 16,2-2 0-16,1 4 0 0,-1 3-64 0,5 1-16 15,3 2 0-15,5 0 0 0,4 2-16 0,0 1-16 16,-1 3 0-16,-1-3 0 0,-5-3-176 0,2 3 160 16,-1 0-160-16,3 5 160 0,0-1-160 0,1 2 192 15,-1 3-192-15,1-7 192 0,-6-1-192 0,1-1 192 16,-2-1-192-16,1 1 192 0,1-3 96 0,1 3 32 16,2 2 0-16,-4-5 0 0,1-2-144 0,-6 1-32 15,-5 1 0-15,0-2 0 0,-3-2-144 0,2-4 192 0,-1-1-192 16,2-4 192-16,4 5-192 0,-2-1 160 0,-2-4-160 15,-1 2 160-15,-2-3-160 0,-3 3 0 0,-4-4 144 0,-1-1-144 16,0 3 0-16,-2-2 144 0,-3 1-144 0,-3-1 0 16,-2-3 160-16,1-2-160 0,-3 0 128 0,0-2-128 15,-4 0 160-15,-2-2-160 0,-1-1 192 0,-3-1-192 16,-1-2 0-16,-2-3-224 0,-1 0 16 0,-3-6 0 31,-8-2-2016-31,0 0-400 0,10 3-64 0,-10-3-32 0</inkml:trace>
  <inkml:trace contextRef="#ctx0" brushRef="#br0" timeOffset="439.73">24666 1961 23951 0,'-6'-8'2128'0,"-1"-2"-1696"16,1 5-432-16,6 5 0 0,-8-4 128 0,8 4-128 16,0 0 128-16,0 0-128 0,0 0 0 0,0 0 0 0,-2 10 0 0,4 3 0 15,5 2 304-15,3 0-32 0,3 3 0 0,5 2 0 16,3 1 96-16,3 2 16 0,2 2 0 0,0 2 0 15,2 5-160-15,3 3-32 0,2 1 0 0,1 1 0 16,-1 1-48-16,-1 1-16 0,-3 4 0 0,-1-1 0 16,-1 2-128-16,-3 0 0 0,-5-6 0 0,-2-2 0 15,-7-4 192-15,-5-5-32 0,-4 3-16 0,-5-2 0 16,-3-5 384-16,-6-2 80 0,-6 6 16 0,-6-6 0 16,-3-1 16-16,-7-1 16 0,-2 0 0 0,-3 1 0 15,-6-1-240-15,-1-2-48 0,-3-2-16 0,-3 1 0 16,-4 1-144-16,-2 1-16 0,0-1-16 0,3 0 0 15,2-4-176-15,7-3 0 0,5-4 144 0,9 1-144 16,7-4-1408-16,6-3-368 16,5-3-64-16</inkml:trace>
  <inkml:trace contextRef="#ctx0" brushRef="#br0" timeOffset="823.32">25772 2946 29487 0,'-13'-8'2624'0,"4"6"-2112"16,-2 0-512-16,-2 4 0 0,-2 0 0 0,-5 2 0 15,-6 6-160-15,-3 2 160 0,-3 4-144 0,-2 2 144 0,-2 0 0 0,1 2 0 16,-2 3 0-16,3 0 0 0,-1 0 192 0,6 3-48 15,0 2 128-15,1 4 32 0,1 2 0 0,6 1 0 16,4-4-304-16,7 0 160 0,3-1-160 0,9 2 128 16,4-5-128-16,8 2 0 0,3-5 0 0,3 2 128 15,4-6 48-15,7-3 0 0,4-6 0 0,6-2 0 16,2-8 112-16,4-2 32 0,7-2 0 0,0-8 0 16,0-4 112-16,-5-3 16 0,-1-1 16 0,-4-4 0 15,-9-4 176-15,-2-1 16 0,-2-6 16 0,-6 3 0 16,-4 2 32-16,-7-1 0 0,-3-6 0 0,-6-1 0 15,-4-1-336-15,-4 1-64 0,-5 2-16 0,-2 2 0 16,-4 1-288-16,0 8 0 0,-3-2-176 0,-1 9 176 16,-2 6-2368-1,1 2-352-15,-4 6-80 0</inkml:trace>
  <inkml:trace contextRef="#ctx0" brushRef="#br0" timeOffset="3197.28">20189 4161 20271 0,'-7'-19'896'0,"-1"9"192"0,-1-3-880 0,-2 1-208 15,-2 4 0-15,-1-4 0 0,-3 5 240 0,-2-1 0 16,-2 3 0-16,-6 1 0 16,-5 0 0-16,1-1 0 0,-8 1 0 0,3 2 0 0,-6-1 16 0,-2-3 16 15,0 1 0-15,-4 0 0 0,-6-4-80 0,-2 1 0 16,-6-1-16-16,-4 0 0 0,-5 0-48 0,0 1 0 16,-2-4 0-16,-3 5 0 0,-6-2 0 0,-7 1-128 15,-8 3 192-15,-4-3-64 0,2 2-128 0,-5-2 128 16,-7 3-128-16,-1 0 128 0,-1-5-128 0,-4 6 128 15,-3 4-128-15,-1-2 128 0,-3-9 16 0,1 5 0 16,-3 4 0-16,-1 0 0 0,0-4 144 0,0 5 32 16,1 4 0-16,-1-3 0 0,-3-2-48 0,7 2 0 15,0 4 0-15,-3-3 0 0,-4 0-272 0,3 2 128 16,3 3-128-16,-2 2 0 0,-4-4 144 0,4 1-144 0,4 4 0 16,-2-3 144-16,-6 0-144 0,4 3 0 15,4 4 0-15,-2-3 128 0,-4 2-128 0,5 0 0 16,6 1 144-16,-2 2-144 0,-2-1 0 0,4 3 144 15,3-1-144-15,3 2 0 0,-1 0 144 0,4 0-144 0,0-3 0 0,5 0 144 16,3 2-144-16,2 2 0 0,0 4 144 16,1-2-144-16,2 3 0 0,1 6 144 0,4 1-144 0,-2 4 0 15,-1 2 0-15,2 2 0 0,1 2 0 16,4 6 0-16,6-2 0 0,2 6 0 0,1 0 0 0,1 0 0 16,-2 1 0-16,6 3 0 0,3 1 0 0,3 5 0 15,4 1 0-15,2-1 0 0,-1-1 0 0,7-2 0 16,0 1 0-16,3-2 0 0,2-3 0 0,6 0 0 15,2-1 0-15,4 1 0 0,1 0 0 0,5 0 0 0,4-2 0 16,5 0 0-16,5 1 0 0,4 1 0 16,4-2 0-16,4 1 0 0,4-3 0 0,4 3 0 15,4 0 0-15,3 2 0 0,1-4 0 0,7 1 0 0,4 1 0 0,2 1 0 16,0 1 0-16,3-2 0 0,3-2 0 0,5 2 0 16,4 2 0-16,7-1 0 0,0-5 0 0,6-2 0 15,1-4 0-15,4-1-144 0,3-4 144 0,6-1-208 16,7-1 80-16,8-2 128 0,7-4-160 0,1-2 160 15,-3 3 0-15,9-4-144 0,7 0 144 0,2-1 0 16,2 2 0-16,3-4 128 0,5 1-128 0,5-3 128 16,5-2-128-16,2 1 128 0,-1-1-128 0,7-2 0 15,3-3 0-15,-1-1-128 0,1 1 128 0,6-6 0 16,0-1 0-16,4-4 0 0,-1-4 0 0,-2-2 144 16,-2-5-144-16,1 0 0 0,1 5 0 0,1-4 0 15,-5-3 0-15,5 1 0 0,4-2 160 0,-3 1-160 16,-7-4 128-16,3 0-128 0,6 1 144 0,-2-1-144 15,-3-2 160-15,3-7-160 0,3-4 176 0,2-2-176 16,1-3 192-16,-2-2-192 0,1-1 160 0,-3 1-160 16,-2-2 128-16,-4-2-128 0,-4-3 128 0,-4-2-128 0,-1-3 0 0,-5 2 128 15,-2-4-128-15,-5 1 0 16,-5-2 144-16,-5-2-144 0,-2 2 128 0,-7 0-128 16,-8-4 160-16,-4 0-160 0,-4 1 256 0,-3-1-32 0,-2-4-16 15,-8-4 0-15,-6-9 208 0,-9-1 32 0,0 2 16 0,-6 6 0 16,-5 1 112-16,-4 7 0 15,-6 5 16-15,-3 3 0 0,-7-2-320 0,-4 4-64 0,-5 4-16 0,-6 8 0 16,-6 1-1376 0,-4 3-288-16,-9 3-48 0</inkml:trace>
  <inkml:trace contextRef="#ctx0" brushRef="#br0" timeOffset="3743.98">20199 4814 11055 0,'0'0'976'0,"0"0"-784"0,0 0-192 0,0 0 0 15,0 0 1504-15,0 0 256 0,8-11 48 0,2 6 16 16,3 0-912-16,1-2-176 0,1 3-32 0,6-3-16 15,4-6-176-15,7-3-16 0,3-2-16 0,6 0 0 16,3-1 112-16,5-1 32 0,0-6 0 0,6 1 0 16,3-3-160-16,6-1-16 0,3-3-16 0,7 1 0 15,-1 3 0-15,2-2 0 0,1-3 0 0,4 2 0 16,3 3-112-16,3-2-32 0,4 2 0 0,0-3 0 0,2-2-96 16,1 4-32-16,1 4 0 0,0-5 0 0,0 1-160 15,-4-3 0-15,-2 2 144 0,1-2-144 0,0 0 128 16,-5-1-128-16,-5 0 160 0,-7 0-160 15,-6 3 144-15,-4 3-144 0,-3 4 128 0,-2-1-128 0,-1 1 128 0,-5 3-128 16,-5-2 0-16,-6 0 128 0,-2 7-128 0,-4 1 0 16,-5 0 144-16,-4 3-144 0,-2 1 0 0,-3-2 128 15,-2 5-128-15,-4-2 0 0,0 2 0 0,-5 2-288 16,-9 5 48-16,0 0 16 16,4-6-1392-16,-4 6-288 0,0 0-48 0,0 0-5504 15,0 0-1104-15</inkml:trace>
  <inkml:trace contextRef="#ctx0" brushRef="#br0" timeOffset="4159.96">22147 3783 18879 0,'-13'-5'832'0,"13"5"192"0,-6 0-832 0,6 0-192 0,0 0 0 0,0 0 0 16,0 0 464-16,6-5 48 0,6-2 16 0,5-2 0 16,6-7-144-16,6 0-48 0,6-3 0 0,7-2 0 0,6 0-112 15,5-3-32-15,5-2 0 0,1-3 0 0,2-1 288 0,3-1 48 16,2-3 16-16,4 1 0 15,2 0 96-15,1 2 32 0,-1 2 0 0,-1-2 0 0,-1-2-80 0,-1 4-16 16,-2 2 0-16,-1 6 0 0,1 2-64 0,-5 4-32 16,-5 2 0-16,-5 5 0 0,-4 2-208 0,-7 5-32 15,-5 3-16-15,-4 7 0 0,-4 4-224 0,-6 4 0 16,-6 4 0-16,-7 3 0 0,-7 6 0 0,-4 5 0 16,-6 4 0-16,-6 6 0 0,-6 7 208 0,-7 1-48 15,-5 2-16-15,-3 2 0 0,-4 0-144 0,0-1 0 16,-4 3 0-16,-13 23-9536 15,6-8-1920-15</inkml:trace>
  <inkml:trace contextRef="#ctx0" brushRef="#br0" timeOffset="7452.24">27006 978 23039 0,'-10'10'2048'0,"-5"0"-1648"0,-4 4-400 0,1 2 0 0,0 1-208 16,2 1-128-16,-2 3-32 0,1 0 0 0,2 3 368 0,0-1 0 15,-3 3 0-15,2 3 0 0,0 3 0 0,4-3 208 16,-2 4 0-16,2 0 0 0,1 0 112 0,3 5 0 16,3 3 16-16,2 2 0 0,1-2-80 0,3 3 0 15,4-3-16-15,0 0 0 0,2-1-240 0,3 3 144 16,1-4-144-16,2-3 128 0,-2 1-128 0,2-1 160 16,0-2-160-16,0 1 160 0,-2-5-32 0,2-2 0 15,1 0 0-15,1-5 0 0,2-3 112 0,0 1 16 16,4-2 0-16,-1-3 0 0,-1-2 0 0,1 0 16 15,2 0 0-15,1-2 0 0,0-1-16 0,1-2-16 16,0 1 0-16,0 1 0 0,0-3 0 0,2 4 0 16,1-5 0-16,-1 0 0 0,0-2-32 0,2-2 0 15,-3 1 0-15,-1-4 0 0,0-4-48 0,2 1-16 16,-1-4 0-16,2 1 0 0,1 1 48 0,1-5 0 16,2-1 0-16,-2 0 0 0,1 2 0 0,1 0 0 15,-2 0 0-15,2 0 0 0,0-2-48 0,-1 2 0 16,-4-2 0-16,1 2 0 0,0-4-16 0,-2 2-128 0,-1 2 192 15,-1-4-64-15,0-1-128 0,1 0 128 0,2-4-128 0,-1-2 128 16,-1-4-128-16,2 2 0 0,-1-3 144 16,4 1-144-16,0 1 0 0,1-1 144 0,-1-1-144 0,-1 4 0 15,0-2 128-15,-1 0-128 0,-1 3 0 0,1-1 0 16,-3 1 144-16,-1 2-144 0,-3-2 0 0,-1 1 144 16,-1 0-144-16,0 1 0 0,0 0 144 0,1 0-144 15,0-1 0-15,-1 2 144 0,-1-3-144 0,1 0 0 16,1 1 192-16,2-1-64 0,-2-3 0 0,1 2-128 0,-2 1 176 0,1 1-176 15,0 1 160-15,1 2-160 0,2-2 128 0,0 3-128 16,-3-1 0-16,0 4 144 16,0 0-144-16,1 0 0 0,-1 1 0 0,0 4 0 0,-1-3 0 0,0 2 0 15,-2 2 0-15,1-5 0 0,1 4 0 0,-1-2 0 16,-1 4 0-16,3-3 0 0,1 1 0 0,2 2 0 16,-1-4 0-16,4 2 0 0,-1 1 0 0,1 2 0 15,2-1 128-15,1 3-128 0,2-2 0 0,1 1 0 16,-1 2 0-16,1 0 0 0,-2 1 0 0,0 0 0 15,-1 0 0-15,-1 2 0 0,-3 3 0 0,-1-1 0 16,0 1 0-16,0 1 0 0,-2 1 0 0,1 0 0 16,0 2-144-16,0-2 144 0,4 3 0 0,-2-2 0 15,0 2 0-15,2-3 0 0,-1 3 0 0,3-2 0 16,1 4 0-16,0-4 0 0,-1 3 0 0,0 0 0 16,3-2 0-16,-3 1 0 0,-3-1 0 0,2 2 0 15,-4-3 0-15,-2 2 0 0,0-1 0 0,0 4 0 16,2 0 0-16,-1-2 0 0,-2 2 0 0,-1 2 0 0,0-1 0 0,2-1 0 15,-1-1 128-15,0 4-128 16,-2 0 0-16,2 2 144 0,1 0-144 0,-1 0 0 16,0-2 0-16,1 2 0 0,-2 0 0 0,-1 1 0 0,-2 0 0 15,1 0 0-15,-1-1 0 0,2-2 0 0,-1 2 0 0,-1-2 0 16,1 2 0-16,-1-1 0 0,-1 1 0 0,2 1 0 16,-2 0 0-16,2 0 0 0,-1-1 0 0,2-2 0 15,0 2 0-15,1 1 0 0,-1 0 0 0,2-1 0 16,0 0 0-16,2-1 0 0,0 1 0 0,0 0 0 0,3 0 0 15,1-2 0-15,2-2 128 0,-1-1-128 0,0 2 0 16,-1-1 0-16,2 0 0 0,-1-2 0 0,-3-1 0 0,0 3 0 16,-1-2 0-16,1-1 128 0,-1 0-128 0,1-2 0 15,1 4 0-15,-1-4 0 0,-3 0 0 0,2-2 0 16,-1 1 128-16,-2 0-128 0,0 3 0 0,1-2 0 16,0 1 0-16,4-2 128 0,0-1-128 0,0 1 0 15,1 4 0-15,-2-6 0 0,1-2 0 0,1 2 0 16,-1-3 0-16,-1 0 0 0,-2 1 0 15,0 0 0-15,2 0 128 0,-1-2-128 0,3 0 0 0,-2-1 0 16,-1 0 0-16,2 0 0 0,-1-1 0 0,1 3 128 16,2 1-128-16,1-4 0 0,-2-4 0 0,2-1 128 15,0 2-128-15,0-2 0 0,-2-5 128 0,0 3-128 0,0-6 0 16,-5 1 128-16,-1 2-128 0,-3 0 0 0,-1 1 144 0,-2-1-144 16,0 1 128-16,-3 1-128 0,0 5 160 0,1-1-160 15,-1-3 176-15,1 1-176 0,-3-2 192 0,2-2-192 16,-1 0 160-16,-3 5-160 15,-1-1 128-15,4-2-128 0,-4 0 128 0,3 2-128 0,2-3 0 16,-1 2 128-16,-3-5-128 0,12-6 0 0,-5 3 0 16,-2 1 128-16,2 0-128 0,-3-2 0 0,-1 0 0 15,2 0 0-15,-3-2 176 0,-2 0-48 0,-2-1-128 0,3 0 192 16,-2-1-64-16,0 1-128 0,-1-3 176 0,-2 6-176 16,1 0 144-16,0 2-144 0,1-1 0 0,0 2 144 15,0 1-144-15,3 0 0 16,-4-2 0-16,1 2 0 0,0 0 0 0,0-3 0 0,0-2 0 0,0 1 0 0,2-2 0 15,-4 0 0-15,1-1 0 0,0 0 0 0,-3 0 0 0,2 0 0 16,1-3 0-16,-1-1 0 0,-3 2 0 0,2-1 0 16,-1 2 0-16,0 0 0 0,2-2 0 0,-3 2 0 15,-1 1 0-15,2 1 0 0,3 1 0 0,-2 2 0 16,-6 2 0-16,4-2 0 0,4 2 0 0,-4 1 0 16,0 0 0-16,0-3 0 0,0 1 0 0,0-1 0 15,0-2 0-15,-2 2 0 0,-1-5-128 0,2 0 128 16,0 0 0-16,-1 0 0 0,0-1 0 0,0 1 0 15,1-1 0-15,0-1 0 0,0 2 0 0,-1-1 0 16,2 0 0-16,-2 2 0 0,1-2 0 0,-2 1 0 16,2 0 0-16,-2 0 0 0,2 3 0 0,0 0 0 15,-3 3 0-15,4 0 0 0,0 0-144 0,1 3 144 0,0 1 0 16,1-3 0-16,1 4 0 0,1-1-128 16,1 2 128-16,-3-2 0 0,1 2 0 0,0-2 0 15,0 3 0-15,-3-6 0 0,0-1-144 0,0 0 144 16,0-4 0-16,-2 0-144 0,-2-1 144 0,2-1 0 0,-1-3 0 0,1-1-128 15,-3-3 128-15,0 1 0 0,1-4-144 0,-1 5 144 16,0-3 0-16,-2 6 0 0,1-2 0 16,-2 4 0-16,2-1 0 0,-2 1 0 0,-2 1 0 0,1 3 0 15,-2 0 0-15,1 0 0 0,-2-1 0 16,1 2 0-16,1 2-160 0,-2-2 160 0,2-3 0 16,-1 2-144-16,-2 0 144 0,3 2 0 0,-3 0 0 0,-1 2 0 15,0-3 0-15,-1 2-128 0,-2 1 128 0,1-2 0 16,-3-2 0-16,0 1-160 0,-2-2 160 0,2-2 0 15,-2 0 0-15,9 8 0 0,-2-2 0 0,0-4 0 0,-2 1-144 0,-1-2 144 16,1-2 0-16,0-1-144 0,-1-2 144 16,-15-17 0-16,32 40 0 15,0 0 0-15,0 0 0 0,0 0 0 0</inkml:trace>
  <inkml:trace contextRef="#ctx0" brushRef="#br0" timeOffset="11466.18">2031 16350 3679 0,'0'0'320'0,"0"0"-320"0,0 0 0 0,3-6 0 15,-3 6 2736-15,5-6 464 0,-1-1 112 0,1 4 16 0,-5 3-2144 0,0 0-416 16,2-8-96-16,-2 8-16 0,4-6-16 0,-4 6-16 15,3-6 0-15,-3 6 0 0,0 0 240 0,0 0 48 16,2-8 16-16,-2 8 0 0,0 0-160 0,0 0-48 16,0 0 0-16,0 0 0 0,0 0-400 0,9 8-64 15,1 0-32-15,0 5 0 0,1 0-16 0,1 1 0 16,2 3 0-16,2 5 0 0,-1 0 96 0,3-1 16 16,1 3 0-16,7 13 0 0,-3 1-64 0,-1-2 0 15,-1-3 0-15,1 4 0 0,-2-2-96 0,-1-2-32 16,1-1 0-16,-1 0 0 0,0-2 0 0,-2-3-128 15,-1-3 192-15,0-1-64 0,1-5 0 0,-3-1 0 16,-3-4 0-16,1 0 0 0,2 0 64 0,-3-2 16 16,-2-2 0-16,-1-2 0 0,-8-7-208 0,0 0-128 15,7 5 128-15,-7-5-208 16,0 0-2304-16,0 0-464 0</inkml:trace>
  <inkml:trace contextRef="#ctx0" brushRef="#br0" timeOffset="11752.27">2663 16336 23039 0,'0'0'2048'16,"-1"-7"-1648"-16,-1-2-400 0,1 1 0 16,-1 2 448-16,2 6 0 0,-4-9 0 0,4 9 0 0,0 0 64 0,-7 3 0 15,-3 3 16-15,3 3 0 0,-2 5-80 16,-3 1 0-16,0 3-16 0,0 3 0 0,-2 2 224 0,0 5 48 15,-1-1 16-15,-2 5 0 0,1 5-128 0,-2 0-16 16,-2-1-16-16,-1 3 0 0,1 1-224 0,1 0-32 16,-1-4-16-16,2 1 0 0,0-2-64 0,3-2-16 15,1-8 0-15,1 1 0 0,0-4-80 0,2-3-128 16,3-1 176-16,-1-1-176 0,4-7 176 0,2-1-176 16,3-9 160-16,0 0-160 15,0 0-1696-15,0 0-432 0,8-7-96 0</inkml:trace>
  <inkml:trace contextRef="#ctx0" brushRef="#br0" timeOffset="11976.48">2922 16865 20271 0,'-6'17'1792'0,"1"1"-1424"0,1-2-368 16,3 4 0-16,-3-1 1984 0,3 3 336 0,-1 3 64 0,1 1 16 15,0 2-1600-15,-2-1-320 0,-2 1-64 0,0-4-16 16,-2 0 48-16,0 3 0 0,-2-2 0 0,2 0 0 16,-1-3-224-16,3-3-32 0,0-1-16 0,1 1 0 15,2-1-176-15,0-3 160 0,1-5-160 0,1-10 160 16,0 0-2416-16,0 0-496 0</inkml:trace>
  <inkml:trace contextRef="#ctx0" brushRef="#br0" timeOffset="12552.25">3572 16497 13823 0,'-6'1'1216'0,"0"0"-960"16,0-1-256-16,0 3 0 15,1-2 1248-15,5-1 208 0,-7 1 32 0,7-1 16 0,0 0-192 16,0 0-32-16,0 0-16 0,0 0 0 0,0 0-352 0,12 4-64 16,0-3-16-16,5 2 0 0,1-2-224 0,3-1-48 15,2-1-16-15,3 0 0 0,-1-1-208 0,0 1-32 16,0 0-16-16,0-2 0 0,0 1-144 0,1-2-16 15,-3 1-128-15,7 1 192 16,-6 1-2032-16,-4 1-400 0</inkml:trace>
  <inkml:trace contextRef="#ctx0" brushRef="#br0" timeOffset="12709.8">3677 16742 18431 0,'0'0'816'0,"0"0"160"0,0 0-784 0,0 0-192 15,9 2 0-15,1 1 0 0,2-2 2416 0,2-1 432 16,4 0 96-16,10-2 0 0,1-2-2256 0,1 0-464 16,2-2-96-16,1 1 0 0,0-2-128 0,-2-2 0 0,-1 4 0 0,1 3-13088 15</inkml:trace>
  <inkml:trace contextRef="#ctx0" brushRef="#br0" timeOffset="13429.53">4493 16600 23039 0,'0'0'2048'0,"0"0"-1648"16,0 0-400-16,0 0 0 0,0 0 480 0,0 0 16 15,0 0 0-15,8-2 0 0,1 1 0 0,2 0 0 16,3-1 0-16,8 1 0 0,0-3 48 0,-1 2 16 16,0-2 0-16,3 1 0 0,0 2 16 0,-1 0 0 15,-2-2 0-15,0 2 0 0,-2 2-368 0,-3-1-64 16,-2 0-16-16,-1 3 0 0,-2-2-128 0,1 0 0 15,-3-1 144-15,-9 0-144 16,0 0-256-16,0 0-128 0,10-1-32 0,-10 1-13088 0</inkml:trace>
  <inkml:trace contextRef="#ctx0" brushRef="#br0" timeOffset="13800.01">5471 16245 11967 0,'0'0'1072'0,"0"0"-864"15,-10 1-208-15,-2 2 0 0,0 1 1152 0,-2 1 192 16,0 0 48-16,-4 4 0 0,0-3-112 0,-2 5-32 15,1 0 0-15,-2 3 0 0,-2 0-256 0,-1 2-48 16,0 1-16-16,0 0 0 0,-1 2-32 0,0 2 0 16,0-1 0-16,5 2 0 0,-1-1-256 0,6 4-48 0,-1-1-16 0,3-1 0 15,4-2-256-15,1-1-48 0,3-2-16 0,3 0 0 16,2-5-96-16,3-1-32 0,3 1 0 0,2-3 0 16,0 1 32-16,2-4 0 0,2 1 0 0,3-4 0 15,5 1 0-15,2 0 0 0,1-3 0 0,0-2 0 16,0-1-160-16,1 0 0 0,0 1 0 0,-3-4 0 31,0-1-2384-31,-2 1-368 0</inkml:trace>
  <inkml:trace contextRef="#ctx0" brushRef="#br0" timeOffset="14118.15">5482 16636 16575 0,'0'0'1472'0,"0"0"-1168"0,5-5-304 0,3-1 0 0,1 2 1952 0,1 0 336 16,4 3 64-16,1 2 16 0,3 2-1472 16,0 2-304-16,-2 3-48 0,1-3-16 0,0 2-192 0,-3 1-32 15,-3 5-16-15,-2-2 0 0,-2 2-80 0,-3 1-16 16,-4 2 0-16,-1 2 0 0,-4 1 224 0,-4 0 32 16,-5 0 16-16,-1 2 0 0,0 4 16 0,-1-1 0 15,0-2 0-15,1-1 0 0,-1 0 16 0,4-1 0 16,0-2 0-16,3-3 0 0,2 0-176 0,2-2-16 15,1-1-16-15,4-12 0 0,0 10-128 0,0-10-32 16,0 0 0-16,0 0 0 0,11 11 128 0,2-6 0 16,1-1 16-16,1-3 0 0,0-2-64 0,4 0-16 15,2 0 0-15,0-2 0 0,2 0-192 0,1 0 176 16,-1-4-176-16,1 2 160 0,1 0-448 0,-3-3-96 0,-1 1 0 0,-1 0-10448 16,-1-1-2096-1</inkml:trace>
  <inkml:trace contextRef="#ctx0" brushRef="#br0" timeOffset="14668.37">6193 16455 22111 0,'-9'1'1968'0,"9"-1"-1584"15,-6 4-384-15,6-4 0 0,0 0 576 0,0 0 48 16,0 0 0-16,0 0 0 0,0 0-176 0,10 7-48 15,-1-3 0-15,5-3 0 0,2 1 256 0,3-2 48 16,3-2 16-16,0 0 0 0,0-2-144 0,3-1-16 16,1 0-16-16,0 0 0 0,-1-3-64 0,1 2-16 15,-2 0 0-15,-1-2 0 0,-1 3-80 0,0-4 0 16,-4 1-16-16,-2-2 0 0,0 2-128 0,-2 0-32 16,-4-1 0-16,1 0 0 0,-4 0 0 0,-1 3 0 0,-6 6 0 0,0 0 0 15,-3-13 48-15,-2 4 0 0,-4 4 0 0,-2 1 0 16,-4 4-32-16,-2 0 0 0,-2 4 0 0,-1 2 0 15,-2 2-224-15,1 2 0 0,-2 3 0 0,6-2 0 16,-2 1 0-16,-1 4 0 0,-1 3 0 0,1 3 0 16,-2-2 0-16,3 0 0 0,2 5 0 0,-4 8 0 15,7-2 0-15,5-5 0 16,8-2 0-16,2-4 0 0,4-1 128 0,4-1-128 16,5-3 176-16,4-3-176 0,1-1 352 0,4 2-32 0,3-3-16 15,5-1 0-15,0-6-112 0,2 0 0 0,0 0-16 0,2-2 0 31,2-2-752-31,3 0-128 0,2-2-48 0,1 1-10256 0,4-5-2048 0</inkml:trace>
  <inkml:trace contextRef="#ctx0" brushRef="#br0" timeOffset="15215.47">6991 16345 6447 0,'0'0'576'0,"0"0"-576"16,-9-3 0-16,9 3 0 0,0 0 2592 0,0 0 416 16,-9-4 64-16,9 4 32 15,0 0-1744-15,0 0-336 0,0 0-80 0,0 0-16 0,0 0 160 0,0 0 16 16,0 0 16-16,0 0 0 0,0 0 32 0,0 0 0 16,0 0 0-16,0 0 0 0,12 1-224 0,1 2-32 15,-1-3-16-15,4 0 0 0,1-3-272 0,2 2-48 16,0-1-16-16,2 0 0 0,0-2-224 0,2 2-64 15,-1-1 0-15,1 2 0 0,1-3-128 0,0 1-128 16,-2 2 144-16,-1 0-144 0,1-2 0 0,-3 2-208 16,-3-3 16-16,1-2 0 15,-3 3-2896-15,-1 0-576 16</inkml:trace>
  <inkml:trace contextRef="#ctx0" brushRef="#br0" timeOffset="15615.02">7556 15989 16575 0,'0'0'1472'0,"1"-10"-1168"0,-1 1-304 0,2-2 0 15,3 2 2800-15,3 0 496 0,1 4 96 0,1-1 32 16,2-3-2176-16,0 4-432 0,2-2-96 0,2 4-16 15,-1-1-192-15,3 2-32 0,-3 1-16 0,0 1 0 16,2 1-272-16,-2 6-48 0,-2 4-16 0,-2 3 0 16,-3 2-128-16,-3-1 0 0,-3 3 0 0,0 4 0 0,-2 3 0 15,-6 4 0-15,-4-4 0 0,-4 3 128 16,-2-1 0-16,-2 3 0 0,-4-2 0 0,2 2 0 0,-2-2 64 16,2-4 0-16,0-1 0 0,2-2 0 0,3-3 192 0,2-3 64 15,2-2 0-15,2 0 0 0,2-6-48 0,7-7 0 16,0 0 0-16,0 0 0 0,0 0-144 0,0 0-16 15,0 0-16-15,9 8 0 0,-9-8 96 0,14 2 0 16,3 1 16-16,1-2 0 0,1-1-160 0,1 0-48 16,0-2 0-16,3-1 0 0,3-1-128 0,-1 2 0 15,0-2 0-15,-3 0 128 0,-3-1-128 0,-1-1-224 16,-3 1 48-16,2 1 16 16,0-4-2784-16,0 1-576 0</inkml:trace>
  <inkml:trace contextRef="#ctx0" brushRef="#br0" timeOffset="15924.22">8383 15700 30399 0,'-2'-16'1344'0,"2"11"288"0,0 5-1312 0,2-9-320 0,1 3 0 0,-1 0 0 16,-2 6 208-16,0 0-16 0,0 0-16 0,0 0 0 15,-6 11-176-15,-3 6 128 0,-3 4-128 0,0 5 128 16,-4-2 48-16,0 3 0 0,-2 7 0 0,2 1 0 16,0 1 240-16,2 0 48 0,2-1 16 0,0 3 0 15,1 6-96-15,2-8 0 0,3 0-16 0,3-4 0 16,-1-6-80-16,7 4-16 0,1-4 0 0,2-1 0 16,3-5 48-16,2-1 0 0,3 0 0 0,4-5 0 15,2-5-48-15,2 0 0 0,1-5 0 0,2-2 0 0,2-2-272 16,0-1 160-16,-2 0-160 0,-1-3 128 15,-3-5-3088-15,-5 0-624 0</inkml:trace>
  <inkml:trace contextRef="#ctx0" brushRef="#br0" timeOffset="16083.71">7999 16087 43311 0,'0'-14'1920'0,"8"3"384"0,2-1-1840 0,12 2-464 16,8-2 0-16,10 3 0 15,1-1-448-15,13 4-192 0,8 0-48 0,5 0 0 0,6-6 560 0,1 2 128 0,-2-4 0 0,4 3 0 32,3 2-544-32,-3 0-80 0,-2 3-16 0,-9 0-16864 0</inkml:trace>
  <inkml:trace contextRef="#ctx0" brushRef="#br0" timeOffset="18467.33">3445 18582 4607 0,'-8'0'400'0,"-2"2"-400"15,-1 0 0-15,-2 1 0 0,-1-1 2272 0,-3 3 368 16,1-1 80-16,-2 0 16 0,-5 5-1456 0,3-1-272 16,-2 2-64-16,1 1-16 0,-2 3-128 0,1 1-32 0,0 1 0 0,2-1 0 15,1 1-64-15,0 4-32 0,1 0 0 0,2 0 0 16,0-1-192-16,4 3-32 0,-1 3-16 0,0 1 0 16,1 2-80-16,0-3-16 0,-1 3 0 0,4-3 0 15,3 1-32-15,2-2-16 0,3-4 0 0,1-1 0 16,3-1 48-16,2 0 16 0,2 0 0 0,1-2 0 15,-2-2-32-15,6-4-16 0,-1 3 0 0,1-4 0 16,0 0 16-16,2-4 0 0,0 1 0 0,3-2 0 16,1-1-80-16,-1-3-16 0,2 0 0 0,2 0 0 31,0-4-864-31,1-1-160 0,-3 0-32 0</inkml:trace>
  <inkml:trace contextRef="#ctx0" brushRef="#br0" timeOffset="18884.25">3512 19137 14735 0,'0'0'1312'0,"0"0"-1056"15,0 0-256-15,0 0 0 0,0 0 1408 0,0 0 208 16,0 0 48-16,0 0 16 0,8-5-464 0,2-2-112 0,1 1-16 0,3 1 0 16,2-3-480-16,-1 4-96 15,0 3-32-15,2 1 0 0,0 1-240 0,0 3-48 0,-3 2-16 0,-1 2 0 16,-2 5-176-16,-3-2 0 0,-3 3 0 0,-3 3 0 16,-2 2 0-16,-3 1 160 0,-4-1-160 0,-2 4 160 15,-1-1-16-15,-1-2 0 0,-3 2 0 0,0-1 0 16,-5-3 80-16,2 1 16 0,2-1 0 0,1-2 0 15,1 0 208-15,2-4 64 0,1 1 0 0,2-8 0 16,8-5 32-16,0 0 16 0,0 0 0 0,0 0 0 16,0 0-208-16,9 7-32 0,0-2-16 0,2-3 0 15,2-2 32-15,1 0 16 0,0 1 0 0,2-2 0 16,5 0-176-16,0-4-48 0,0 1 0 0,0 0 0 16,0-1-128-16,0-1 0 0,0 1 0 0,-1 0-10464 15,-1-4-2128-15</inkml:trace>
  <inkml:trace contextRef="#ctx0" brushRef="#br0" timeOffset="20184.75">4191 18523 13583 0,'0'0'592'0,"0"0"144"0,0 0-592 0,0 0-144 16,0 0 0-16,0 0 0 0,0 0 960 0,-9 5 144 16,0-3 48-16,9-2 0 0,0 0-64 0,0 0 0 15,-9 5 0-15,9-5 0 0,0 0 0 0,-6 7 0 16,6-7 0-16,0 0 0 0,0 0-128 0,0 0-16 0,0 0-16 0,0 0 0 16,0 0-272-16,0 0-48 0,0 0-16 0,0 0 0 15,-7 4-240-15,7-4-48 0,0 0-16 0,0 0 0 16,0 0 32-16,0 0 0 0,12 7 0 0,2 2 0 15,2-4 80-15,2 4 32 0,1-1 0 0,4 2 0 16,3-4-96-16,-1 3-16 0,0 3 0 0,1 0 0 16,-2-3-176-16,-2 3-144 0,-1-3 192 0,1 2-192 15,-3 3 128-15,1-6-128 0,-1-1 0 0,-1 0 0 16,-1 5 0-16,-2-3 0 0,-1 0 0 0,-1-3 0 16,-2 3 128-16,-2-2-128 0,-1 0 0 0,-8-7 0 15,0 0 0-15,7 9 0 0,-7-9 0 0,0 0 0 16,0 0 144-16,0 0-144 0,0 0 0 0,0 0 144 15,0 0 64-15,0 0 16 0,0 9 0 0,0-9 0 0,-5 9 0 16,-3-3 0-16,0 3 0 0,-3-2 0 0,0 1-96 16,0 0-128-16,-3 4 176 0,1-2-176 0,-4 2 192 15,1 2-192-15,-1-2 192 0,2 2-192 16,0 0 256-16,-2 1-48 0,1-4-16 0,0 2 0 0,2 0-48 0,2 0-16 16,-1-1 0-16,0 1 0 0,1 0-128 0,1-4 0 15,1 1 144-15,1-3-144 0,0 4 0 0,2-6 128 16,7-5-128-16,-8 6 0 0,8-6 0 0,0 0 0 15,0 0 0-15,0 0 0 16,0 0-880-16,0 0-240 0,0 0-48 0,7-9-10096 16,3-4-2032-16</inkml:trace>
  <inkml:trace contextRef="#ctx0" brushRef="#br0" timeOffset="20723.25">5334 18538 15663 0,'0'0'1392'0,"0"0"-1120"0,0 0-272 0,0 0 0 15,0 0 1344-15,0 0 192 0,-12-3 64 0,2 3 0 16,0 0-320-16,-4 5-64 0,-1-1-16 0,-1-1 0 0,0 1-512 0,-1 1-112 16,2 2 0-16,-1 0-16 0,-2 4-32 0,0-2 0 15,-1 2 0-15,0 3 0 0,1 0-16 0,1 4 0 16,2 0 0-16,-1 1 0 0,0 0-80 0,1 3-32 16,0 3 0-16,4 4 0 0,2 2-80 0,2-4 0 15,3 1-16-15,3-3 0 0,2 3-64 0,3-5-16 16,1-2 0-16,4 1 0 0,1 0 224 0,3-3 64 15,4-3 0-15,0 1 0 0,1-4 16 0,0-2 16 16,2-1 0-16,1-1 0 0,0-1-144 0,1-3-16 16,-2-4-16-16,-1-1 0 0,-1 0-48 0,0-3 0 15,0-5 0-15,2 1 0 0,-1-2 64 0,0 0 16 16,0-5 0-16,-1-2 0 0,-1-1 0 0,0 0 0 16,1-2 0-16,-1-2 0 0,-3 0-48 0,0-2-16 15,-3 0 0-15,1 0 0 0,-2-5 64 0,-3 3 16 16,-2-2 0-16,-2 1 0 0,-3 1 32 0,-1 0 0 15,-2 3 0-15,-2 0 0 0,-3-3-192 0,0 5-16 0,-1 3-16 16,-2 2 0-16,-1 2-224 0,-2 2 0 0,-1 4 0 0,1 0 0 16,1 4-192-16,-2 3-16 0,-1 3-16 0,4 4 0 31,1 1-2912-31,4 1-592 0</inkml:trace>
  <inkml:trace contextRef="#ctx0" brushRef="#br0" timeOffset="27802.79">3599 13595 3679 0,'0'0'320'0,"0"0"-320"0,0 0 0 0,0 0 0 16,0 0 1440-16,0 0 224 15,-9 2 32-15,0 2 16 0,0 2-608 0,-1 0-112 16,0-3-32-16,1 2 0 0,1 2-240 0,2-3-48 16,-1 2-16-16,1 0 0 0,-3-3-48 0,9-3-16 0,-8 6 0 0,2 2 0 15,6-8-16-15,-6 6-16 0,-1 1 0 0,7-7 0 16,-6 6-48-16,0-1 0 0,-1 1 0 0,7-6 0 0,-9 4 64 0,9-4 0 16,-9 5 0-16,3-1 0 0,0 0 0 15,6-4 0-15,-7 1 0 0,7-1 0 16,-6 4-32-16,6-4 0 0,0 0 0 0,0 0 0 0,-6-3-16 0,6 3 0 15,0 0 0-15,-4-6 0 0,4 6-16 0,-1-8-16 16,1-2 0-16,0 1 0 0,0-2-112 0,2-1-32 16,-1 4 0-16,1-4 0 0,0 2-80 0,1-1-16 15,-1-2 0-15,3 3 0 0,-2-2-64 0,1 2-32 16,-2 0 0-16,2-3 0 0,1 3 0 0,0-3 0 16,-1 3 0-16,5 0 0 0,-1-4-160 0,1 3 160 15,-1 0-160-15,1-1 160 0,3 0-160 0,-1 2 0 16,2-3 144-16,0 4-144 0,-2-3 0 0,1 0 144 15,3 1-144-15,-1-2 0 0,-2 0 128 0,2 3-128 16,2-1 0-16,-1 1 0 0,-2-1 144 0,2 1-144 16,0 3 0-16,0-5 144 0,-1 3-144 0,2-3 192 15,-1 3-192-15,0-1 192 0,0 2-64 0,1-1-128 16,-1 3 192-16,0-2-64 0,0 2-128 0,3 1 192 16,0-4-192-16,0 4 192 0,1-3-192 0,0 2 0 15,1 1 0-15,1-2 128 0,-1 2-128 0,-1 3 192 16,0 0-192-16,0 0 192 0,1-2-192 0,2-1 160 0,0 0-160 15,-1 2 160-15,1 1-160 0,1-1 128 0,-2-2-128 0,1 0 128 16,0 1 0-16,1 0-128 0,1 1 192 0,0-1-64 16,-1 0-128-16,1-1 0 0,1-1 0 0,2 2 0 15,0 1 0-15,1 1 160 0,-2-2-160 0,2 0 160 16,2 3-160-16,-5-2 128 0,0 1-128 0,1-1 128 16,0-5-128-16,1 3 192 0,-1 2-192 0,0-1 192 15,0-4-192-15,-2 2 160 0,-1 1-160 0,0-3 160 16,-3 4-160-16,3 2 192 0,0-6-192 0,-7 6 192 0,3-1-192 15,3 0 0-15,0 1 0 0,12-1 128 0,-5 2-128 16,0 1 0-16,-2 0 144 0,0 0-144 0,-1-4 0 0,1 3 0 16,1 1 0-16,-3 1 128 0,-2 2-128 0,2-3 0 15,-1 0 0-15,-1 1 128 0,-3 0-128 0,0 2 0 16,2-3 0-16,-3 0 0 0,0 0 0 0,0 0 0 16,0 0 0-16,0 1 0 0,2-1 128 0,-1 0-128 15,0 0 160-15,3 1-160 0,-1 2 224 0,1-2-48 16,-1-1-16-16,1 3 0 0,1 2-160 0,1-3 160 15,-1-2-160-15,-1-1 160 0,0 0-160 0,-2 1 192 16,1 0-192-16,-3 0 192 0,-3-1-192 0,1-2 0 16,-2 3 0-16,0 3 128 0,1-6-128 0,-2 2 0 15,0-3 144-15,1 4-144 0,0 1 128 0,2 2-128 0,-3-2 128 16,1 2-128-16,3-1 128 0,-1 1-128 16,0-1 128-16,-1 1-128 0,0-2 128 0,0 2-128 0,0 0 160 0,0 0-160 15,2 0 144-15,0-3-144 0,-2 0 128 0,1 0-128 16,-1 1 192-16,2 0-64 0,1-1 0 0,1 0 0 15,-2-1 0-15,0 1-128 0,-3 1 192 0,1 0-64 16,-1-3 48-16,-1 1 0 0,2 1 0 0,-3 0 0 16,0 0-176-16,-2-2 0 0,-2 1 0 0,-9 1 128 15,11 0 0-15,0 0-128 0,-11 0 192 0,0 0-64 16,10 0 16-16,-10 0 0 0,0 0 0 0,0 0 0 16,0 0-144-16,0 0 0 0,0 0 0 0,0 0 0 15,0 0 0-15,0 0 0 0,0 0 0 0,0 0 0 0,0 0-128 0,-13-1-128 16,-2-1 0-16,1 0-16 15,0-1-2208-15,0 2-432 0,0 1-96 16,-1 0-13776-16</inkml:trace>
  <inkml:trace contextRef="#ctx0" brushRef="#br0" timeOffset="28212.45">6095 12873 18831 0,'0'0'832'0,"0"0"176"0,0 0-816 0,0 0-192 16,-4-10 0-16,4 10 0 0,0 0 768 0,0 0 128 0,0 0 0 0,0 0 16 15,0 0-496-15,0 0-96 0,0 0-32 16,0 0 0-16,0 0 80 0,0 0 16 0,0 0 0 0,0 0 0 16,0 0 352-16,0 0 80 0,0 0 16 0,13 0 0 15,-2 0 48-15,3 2 16 0,3-1 0 0,1 1 0 16,-1 0-176-16,4 2-16 0,0 1-16 0,1-2 0 15,1-1-256-15,1 1-48 0,1 3-16 0,2-2 0 16,0-3-64-16,2 3-16 0,-1-1 0 0,-1 2 0 16,-3-2 64-16,-2 0 16 0,-3 1 0 0,0 2 0 15,-2-2-48-15,-1 0 0 0,-4 3 0 0,1 0 0 16,-5-5 16-16,1 3 0 0,-9-5 0 0,5 11 0 16,-3-4-80-16,-3 5-32 0,-4-2 0 0,-5 1 0 0,0 2 48 15,-6-3 16-15,-3 2 0 0,-2 2 0 0,-1 1 0 16,-5-2 0-16,-2 0 0 0,-1 3 0 0,-1-2-48 15,1-3-16-15,-3 1 0 0,3-1 0 0,1-3-224 0,2 3 176 16,2-2-176-16,1 0 160 0,0-5-160 0,0 1 0 16,4-1-192-16,5-1 192 15,2-4-3216-15,3-4-528 0</inkml:trace>
  <inkml:trace contextRef="#ctx0" brushRef="#br0" timeOffset="29411.72">3905 13203 6447 0,'0'0'576'0,"0"0"-576"16,5-7 0-16,-1-4 0 0,-4 11 1536 0,4-7 192 15,-4 7 32-15,0 0 16 0,2-12-1184 0,-2 12-224 16,0 0-48-16,0 0-16 0,5-10-112 0,-5 10 0 16,3-9-16-16,-3 9 0 0,0 0 272 0,0 0 48 15,1-10 16-15,-1 10 0 0,0 0 160 0,0 0 32 16,0 0 16-16,0 0 0 0,0 0-160 0,0 0-48 0,0 0 0 0,0 0 0 15,0 0-192-15,0 0-32 16,0 0-16-16,0 0 0 0,0 0 48 0,0 0 16 16,-9 0 0-16,9 0 0 0,0 0 240 0,-9 5 32 0,9-5 16 0,0 0 0 15,-9 0-112-15,9 0 0 0,0 0-16 0,0 0 0 16,-9 3-128-16,9-3-32 0,-7 1 0 0,7-1 0 16,-7 4-128-16,7-4-16 0,0 0-16 15,-7 5 0-15,-1 3-176 0,3-2 192 0,0 2-192 0,-1-2 192 16,-2-1 0-16,-1 4 16 0,0-1 0 15,0 3 0-15,-2-1 64 0,-1 0 16 0,2-2 0 0,-1 2 0 16,-2-1 32-16,0 1 16 0,-1-1 0 0,0 1 0 16,-2 2 0-16,-2-1 0 0,2 2 0 0,-2 2 0 0,0-2-96 15,2-2-32-15,-2 2 0 0,0 1 0 0,-1-3-32 16,-1 3-16-16,-1 0 0 0,-2 4 0 0,2 0-160 16,-1 0 160-16,0-2-160 0,1 1 160 0,-2 1-160 0,1 2 128 15,3-2-128-15,-2 3 128 0,-2-2-128 0,1 2 128 16,1-1-128-16,-1 0 128 0,0-1-128 0,2 2 160 15,1-1-160-15,-4 0 160 0,0 2-32 0,3-2-128 16,1-1 192-16,0 3-64 0,1-2-128 0,0-1 160 16,0-1-160-16,1 0 160 0,0 0-160 0,-1 0 160 15,0 1-160-15,1-1 160 0,-1-1-160 0,0 0 0 16,0-1 144-16,2 2-144 0,1 1 128 0,1 0-128 16,1-1 128-16,-2 0-128 0,-2 1 160 0,2 0-32 15,0 1-128-15,-2 2 192 0,-2 0-192 0,1-1 0 16,2 1 128-16,-1-1-128 0,-3 0 0 0,1 2 0 15,0-1 128-15,2-1-128 0,1-1 0 0,-1 0 128 16,-1 0-128-16,2 1 0 0,-1 0 128 0,1 0-128 16,-2-2 0-16,4 0 144 0,0-1-144 0,1 0 160 15,-1 0-160-15,-2 1 160 0,0 1-160 0,-1-1 160 16,0 0-160-16,3 0 160 0,1-1-160 0,2 2 128 16,0-2-128-16,2 1 128 0,0-1 32 0,0 1 0 0,0-1 0 15,4-8 0-15,-1 1-160 0,-1 2 0 0,2-3 0 0,0 3 0 16,-1-1 0-16,2-2 0 0,1 2 128 0,-1-3-128 15,1 1 128-15,0-2-128 0,1 1 0 0,-2-1 128 16,4-8-128-16,0 0 0 0,-3 9 0 0,3-9 128 16,0 0-128-16,0 0 0 0,0 0 144 0,0 0-144 0,0 0 0 0,0 0 128 15,0 0-128-15,0 0 0 16,0 0 160-16,0 0-32 0,0 0-128 0,0 0 192 0,0 0-192 0,0 0 128 16,0 0-128-16,4-13 0 0,-1 1 0 0,0 2-256 15,1-1 16-15,0 1 16 16,-1-3-1424-16,-1 1-272 0,2 2-64 0,0-2-16 15,1 1-1280-15,-3 1-256 0</inkml:trace>
  <inkml:trace contextRef="#ctx0" brushRef="#br1" timeOffset="38662.64">26732 972 7359 0,'-18'1'320'0,"5"2"80"0,-3-1-400 0,-1 1 0 0,2-2 0 0,2 1 0 16,1-2 2000-16,3-2 320 0,-2 2 64 0,1-1 16 15,3-2-1440-15,0 1-272 0,1-1-64 0,0-3-16 16,2-1 224-16,1 2 64 0,-1-1 0 0,4 6 0 16,0-8 0-16,2 3 0 0,-1-4 0 0,3 2 0 15,1-4-192-15,1 1-16 0,-1-2-16 0,3 3 0 16,2-1-272-16,0-1-48 0,2 1-16 0,2-4 0 15,2 1 0-15,1 2 0 0,1-4 0 0,1 0 0 16,1-2 0-16,3 2 0 0,-2-2 0 0,1 1 0 0,1-3-96 0,1 1-32 16,0 0 0-16,4 2 0 0,1-2-80 0,4 3 0 15,3-2-128-15,3 0 192 0,1 3-192 0,1 3 176 16,3 1-176-16,-2-2 160 0,-1 5-160 0,-4-1 192 16,-3 3-192-16,-5 4 192 0,-2 0-16 0,-1 1 0 15,0 1 0-15,-2 3 0 0,-2 2 64 0,-1 2 16 16,1-2 0-16,2 4 0 0,0-1-64 0,2 2 0 15,-2-3 0-15,1 4 0 0,2 2-192 0,0 0 176 16,2-2-176-16,-1 2 160 0,-2 1-160 0,0 2 160 16,1-1-160-16,-6 2 160 0,-2 0-32 0,-1 0 0 15,-3 0 0-15,1 2 0 0,-1 3 64 0,0 2 16 0,-2-1 0 16,3-1 0-16,2 3 0 0,-1-2 0 0,-3 1 0 0,0 2 0 16,1-3-208-16,1 3 0 0,1-4 0 0,-2 1 0 15,2 0 0-15,-2-2 144 0,-1 1-144 0,1 1 128 16,0-1 0-16,-1-2-128 0,3 0 192 0,-1-1-64 15,-2-1 0-15,0 3-128 0,0-2 192 0,0 0-64 16,-1-1-128-16,-1 0 192 0,1 0-192 0,-1 0 192 16,-1 3-192-16,0 0 192 0,0-3-192 0,-2 1 192 15,0 0-192-15,0-1 160 0,-2 2-160 0,1-2 160 16,0-1-160-16,-2 1 160 0,0 1-160 0,2 2 160 16,-2-3-160-16,2 1 0 0,-2 0 144 0,1 0-144 15,1-3 0-15,1 1 144 0,0-1-144 0,0 0 0 16,1-1 128-16,2-1-128 0,0-1 0 0,1 0 0 15,0-1 0-15,-2-1 0 0,5-2 128 0,-1 3-128 16,1-4 128-16,2 1-128 0,-1 2 144 0,1-2-144 0,-2 1 128 16,1-1-128-16,-2 2 0 0,1 1 144 0,0-3-144 0,0 0 0 15,1-5 144-15,-1 4-144 0,1-4 0 16,-1 3 144-16,1-1-144 0,1-2 0 0,-2 0 192 0,2 1-192 16,2-3 192-16,-2 0-192 0,-1-2 192 0,-1-1-192 15,1-1 192-15,0 0-192 0,0-1 208 0,1-1-64 16,-1-3-16-16,0 3 0 0,2-1-128 0,0-1 128 15,0-2-128-15,0 2 128 0,0 1-128 0,-1-2 160 16,0 1-160-16,0 1 160 0,0-2-160 0,-1-2 0 16,1 3 0-16,0 1 128 0,0-2-128 0,-2 1 0 15,1 0 0-15,-1-3 128 0,3 2-128 0,-2-3 0 16,-2 3 0-16,3-2 0 0,-3-2 0 0,0 1 0 0,-1-3 0 0,0 4 0 16,-1-3 0-16,2 2 128 0,-1 1-128 0,2-1 0 15,-4 0 0-15,1-1 0 0,1 2 0 0,0 2 0 16,1-3 0-16,0 1 0 0,-2 0 0 0,4 2 0 15,-2-3 0-15,1 2 0 0,0-5 128 0,0 3-128 16,0-2 0-16,-1 2 0 0,3-4 0 0,-1 3 0 16,0 0 0-16,1-3 0 0,-1 2 0 0,0 1 0 15,0-4 0-15,-1 2 0 0,2 1 0 0,-2-2 0 16,0 4 0-16,-2-4 128 0,0 1-128 0,2-2 0 16,-2 0 0-16,3-2 0 0,-1 1 128 0,-1-3-128 15,1-1 0-15,1 2 0 0,4-1 0 0,-2 1 128 16,0-1-128-16,0 2 0 0,1-1 0 0,2 2 0 15,0-3 0-15,-1 3 0 0,1 2 0 0,2-1 0 16,0 3 0-16,0 0 128 0,0-2-128 0,-1-1 0 0,-1 4 144 16,-2-3-144-16,1-1 160 0,0 0-160 15,-1-1 0-15,1 2 128 0,-2-2-128 0,0 0 0 16,0 1 0-16,1 2 128 0,1-1-128 0,2-3 0 0,-2 2 0 16,1-1 128-16,-2-2-128 0,2-1 0 0,1 4 0 0,1-1 0 15,-1-1 0-15,1-1 0 0,3-2 0 0,0 2 128 16,0 0-128-16,0 0 0 0,-2-1 0 15,-1-1 0-15,4 1 0 0,-2-1 0 0,-2 2 0 0,-1-1 0 16,0 0 0-16,2 1 0 0,-2 1 0 0,-1 1 0 16,-3-3 0-16,-3 3 0 0,-1 3 0 0,1-2 0 15,0 0 0-15,1 4 0 0,1-4 0 0,2 1 0 16,-1 1 0-16,3 3 0 0,-1-4 0 0,2 0 128 16,-3 3-128-16,2-3 0 0,-2 3 0 0,2-1 0 0,1-2 0 15,-2 3 0-15,0-4 0 0,-11 9 0 0,3-5 0 16,-1-2 0-16,1 2 128 0,0-3-128 0,5 1 0 15,-2 2 0-15,1-4 128 0,13-7-128 0,-6 3 0 0,-2 6 0 16,-3 2 0-16,-1-3 0 0,0 3 0 0,-3 1 0 16,0 0 0-16,2 4 0 0,-2 1 0 0,1 0 0 15,-2-1 0-15,2 1 0 0,-2 2 0 0,1 0 0 16,-1-3 0-16,2-1 0 0,0-2 0 0,0 1 0 16,1 4 128-16,0-1 0 0,0 1-128 0,1-1 192 15,-2-3-192-15,0 4 0 0,-1-2 0 0,1-2 0 16,-2 2 0-16,3 1 0 0,-3 3 0 0,2-3 0 15,-2-2 0-15,3 2 0 0,-2 0 0 0,2 0 0 16,-2 2 0-16,1-2 0 0,2-2 0 0,0 4 0 0,1 2 0 16,-1 2 0-16,0 0 0 0,-3 2 0 0,1 0 0 15,-2-3 0-15,3-1 0 0,-3 1 0 0,0 1 0 0,1 0 0 16,-3 0 0-16,0 1 144 16,-1 1-144-16,0 0 0 0,2-4 0 0,-2 1 0 0,1 2 0 0,0-2 0 15,1-1 0-15,-2 1-176 0,1 3 176 0,-1 0 0 16,2 0 0-16,0-3 0 0,1 0 0 0,1 2 0 15,0-3 128-15,0 2-128 0,3 1 0 0,-1-1 0 16,-2 1 0-16,0 1 0 0,1-2 0 0,-9 0 0 16,2-1 0-16,0 1 0 0,0 1 0 0,0 1 0 15,-2 1 0-15,1-3-128 0,-2 2 128 0,6 5 0 16,-3-4 0-16,-2 0 0 0,1 4 0 0,-3-2 0 0,0-1 0 16,-5-6 0-16,5 10 0 0,0 2 0 0,0-4 0 15,0 4 0-15,-1-2 0 0,0 1 0 0,0 3 0 16,0-2 0-16,0 2 0 0,-2 1 0 15,3 2 0-15,0 0 0 0,0 1 0 0,0 1 0 0,0 0 0 0,1 0 176 16,-1-1-176-16,-2 0 0 0,0 0-160 0,-2 0 160 16,1 1 0-16,-2 0 0 0,-2-1 0 0,0-3 0 15,-1 0 0-15,1-2 0 0,-2-3 0 0,4-10 0 16,-5 14 0-16,1 1 0 0,-1-2 0 0,2-2 160 16,3-11-160-16,-6 16 0 0,0-1 0 0,-1-1 0 15,0 0 0-15,-1 2 0 0,0 1-144 0,1 2 144 16,-5 2 0-16,1 1 0 0,-1 1 0 0,5-8 0 15,-2 3 0-15,-1 0 0 0,0 2 0 0,-4 2 0 16,1-1 0-16,-1 4 0 0,-1-5 0 0,-13 19 0 0,2-6 0 16,5-3 0-16,-1-8 0 0,2-4 0 0,-1 0 0 15,2 0 0-15,1-3 128 0,1 0-128 0,-4-2 0 16,4 2 0-16,-1-1 0 0,0 3 0 0,-2-2 0 16,-1 2 0-16,-2-1 0 0,-1 3 0 0,-4 0 192 0,13-9-64 15,-4 4-128-15,-4 3 192 0,-1 2-192 0,-4-1 0 16,0 2 0-16,-1-1 0 0,-2 1 0 15,-26 15 0-15,6-6 0 0,7-4 0 0,-1 2 0 0,5-6 0 16,-2-2 0-16,3 1 0 0,-2-1 0 16,19-6 0-16,-2 3 0 0,-3 2 0 0,0 0 0 0,-2 0 0 15,-1 1 0-15,-1-2 0 0,1 4 0 0,-28 12 0 16,13-4 128-16,3-5-128 0,6-2 128 0,1-2-128 16,3-2 176-16,0 0-176 0,1 0 0 0,2-2 0 0,0 3 0 15,2-1-192-15,1 0 192 0,-1 0 0 16,0 2 0-16,1 3 0 0,-2-3 0 0,0 0 0 15,-2 1 0-15,1-2 0 0,0 0 0 0,1 1 0 0,3 2 0 0,-1-2 0 16,1 1 0-16,-1-2 160 0,2 0-160 0,1 1 128 16,2 3-128-16,2-2 0 0,-3 0 0 0,-1 0 0 15,3 0 0-15,1-2 128 0,0-1-128 16,0 2 0-16,-2 3 128 0,0-2-128 0,-5 0 0 0,2-3 128 16,2-1-128-16,-2 0 160 0,-1-1-160 0,-3 1 160 15,-1-1-160-15,-1 0 160 0,1 2-160 0,-3-2 160 16,1-1-160-16,0 1 160 0,-1-1-160 0,2 1 160 15,1 2-160-15,-2-3 128 0,2-2-128 0,-2 1 128 16,-3-1-128-16,-2-1 128 0,-3-1-128 0,2 0 128 16,-2-3-128-16,-2 2 0 0,2-4 144 0,2 3-144 15,1-4 0-15,1 2 128 0,2 0-128 0,1 0 0 16,0 1 0-16,-1 0 0 0,0-3 0 0,-3 2 128 0,-2-4-128 16,-1 0 0-16,-4-1 0 0,-1 2 0 15,4 0 0-15,0 0 0 0,3-2 0 0,1-2 0 0,-3 0 0 0,5 0 0 16,2 0 0-16,1-1 128 0,-3-1-128 0,3 0 0 15,-7-3 0-15,-2 1 0 0,-4-2 0 0,-1-3 0 16,-1 0 0-16,-2-2 0 0,1 1 0 0,1-2 0 16,-1-2 0-16,4 0 0 0,0 0 0 0,-2 0 0 15,0-2 0-15,1 1 128 0,1-2-128 0,1 2 0 16,0-2 0-16,0 3 0 0,4 0 0 0,1-1 0 16,-1 0 0-16,3-1 0 0,-1 1 0 0,-1 1 0 15,-1-1 0-15,-1-2 0 0,-3 0 0 0,1-1 0 16,0 1 0-16,-1 0 0 0,5-4 0 0,1 1 0 0,4-4 0 15,-1 2 0-15,5 2 0 0,2-3 0 0,2-1 0 0,3 0 0 16,0-1 0-16,2-1 0 0,0 2 0 0,0-3 0 16,-1 3 0-16,2-3 0 0,-1 0 0 0,1 3 0 15,-1-2 0-15,-1 1 0 0,-1-1 0 16,0 3 0-16,0-1 0 0,1-2 0 0,2 1 0 0,0-1 0 16,-1 2 0-16,3 0 0 0,-1-3 0 0,0 2 0 15,-1-4 0-15,1 3 0 0,-1 0 0 0,4 1 0 16,3-4 0-16,-4 5 0 0,2-4 0 0,0 4-128 15,1 2 128-15,-1-2 0 0,3 3 0 0,1 0 0 16,-3 2 0-16,4 1 0 0,-1-1 0 0,0 0 0 16,0-1 0-16,-1-2 0 0,0 3 0 0,-1-1 0 15,0-3 0-15,-1 0 0 0,0-2 0 0,0 1 0 0,2 1 0 16,-1-3 0-16,-1 3 0 0,2-1 0 0,0-2 0 16,1 1 0-16,0-1 0 0,1 2-128 0,1 2 128 0,1-3 0 15,-2 0 0-15,3 3 0 0,1-4 0 16,1 3 0-16,0 0 0 0,1-2-128 15,2 2 128-15,0 1 0 0,3-2 0 0,2 1 0 0,1 2 0 0,1 0-128 16,2 0 128-16,2-2 0 0,3 0 0 0,4 3-160 16,1-3 160-16,0 0 0 0,3 1-160 0,-1 3 160 15,0 0-128-15,1 3 128 0,4 2 0 16,-2 4-160-16,-1-4 160 0,1 5 0 0,1 1-304 0,2 4 48 16,0 0 16-16,-1 1 0 15,-1 4-416-15,0 5-96 0,0 2-16 0,2 2 0 16,-1-2-2112-16,2 3-448 0,0 2-64 0</inkml:trace>
  <inkml:trace contextRef="#ctx0" brushRef="#br1" timeOffset="40233.81">13890 16633 13823 0,'-11'-13'608'0,"8"8"128"0,3 5-592 0,0 0-144 15,0 0 0-15,0 0 0 0,-4-5 2416 0,4 5 448 16,0 0 80-16,0 0 32 0,0 0-1552 0,0 0-304 16,11 2-64-16,2 3-16 0,0 3-336 0,1 3-64 15,2 3 0-15,2 3-16 0,1 3-64 0,0 3-16 16,0 4 0-16,1 1 0 0,3 2-80 0,-2 3-16 15,2 0 0-15,-3 2 0 0,0 0-160 0,2-3-32 0,-2 0-16 0,-1 0 0 16,-2 1-240-16,-2-5 0 16,0-2 128-16,1-4-128 0,-2 0 0 0,0-3 128 0,-2-4-128 0,-2-1 0 15,-2 1 0-15,0-1-192 0,-2-5 16 0,0-3 0 32,-6-6-1952-32,0 0-400 0,0 0-80 0</inkml:trace>
  <inkml:trace contextRef="#ctx0" brushRef="#br1" timeOffset="40477.69">14482 16556 23039 0,'0'0'2048'0,"0"0"-1648"0,0 0-400 0,-9 5 0 16,-1 2 1152-16,-3 5 160 0,-3 5 32 0,-2 2 0 15,-1 1-192-15,-2 5-48 0,0 1 0 0,-3 7 0 16,-4 4-336-16,-4 3-64 0,-2 5 0 0,-1 1-16 0,2 5-288 0,-5 2-48 15,3 3-16-15,1-4 0 0,4-3-208 0,3-7-128 16,3-4 128-16,4-1-128 0,3-2 128 0,3 0-128 16,3-2 128-16,2-4-128 0,1-6 0 0,4-3 0 15,3-3 0-15,2-3 0 16,3-6-1536-16,-4-8-208 0,8 8-48 0,-8-8-12336 0</inkml:trace>
  <inkml:trace contextRef="#ctx0" brushRef="#br1" timeOffset="40883.81">14638 17188 23039 0,'0'0'2048'0,"0"0"-1648"0,12-10-400 0,0 1 0 15,2 1 1328-15,2 2 176 0,-1 2 32 0,1 2 16 16,2-1-432-16,-3 3-96 0,1 3 0 0,-1 0-16 15,0 4-672-15,-2 3-128 0,-3 0-16 0,-2 4-16 16,-3 4-176-16,-4 0 0 0,-5 0 0 0,-1 2 0 16,-6 4 128-16,-1-1-128 0,0 0 0 0,-5 0 128 15,-1-3 80-15,2-2 16 0,-2-5 0 0,3 0 0 16,2 0 112-16,4 0 32 0,4-4 0 0,2 2 0 16,2-2-128-16,5 1-32 0,-4-10 0 0,11 10 0 15,2 3 48-15,2 0 16 0,-1-3 0 0,3 3 0 16,-1 2-80-16,0 3 0 0,-1 1-16 0,-1 1 0 0,-3 1-176 15,-3-1 128-15,-3 2-128 0,-4-1 128 0,-3 3 112 0,-5 2 16 16,-1-6 0-16,-3 0 0 0,-5-1 304 0,-2 0 64 16,-5-1 16-16,-1-1 0 0,-4-2 0 15,1-3 0-15,-2-1 0 0,-1 3 0 0,-2-6-320 0,0-1-64 16,-1-3-16-16,4-3 0 0,0-2-240 0,4-2 0 16,1-5 0-16,4 0 0 15,1-5-2768-15,4-2-560 0,-1-13-96 0,11 4-32 0</inkml:trace>
  <inkml:trace contextRef="#ctx0" brushRef="#br1" timeOffset="41226.83">15201 16886 13823 0,'0'0'1216'0,"0"0"-960"0,0 0-256 0,0 0 0 15,11-3 1792-15,1-1 304 0,4-1 64 0,1 1 16 16,4-1-480-16,3 1-96 0,5-4 0 0,3 1-16 0,2-2-768 0,2 2-160 16,-1-2-16-16,1 2-16 0,-2 4-368 0,-1-1-80 15,-1 0-16-15,-3 1 0 16,-2 3-2176-16,-4 0-432 0</inkml:trace>
  <inkml:trace contextRef="#ctx0" brushRef="#br1" timeOffset="41383.42">15304 17039 28095 0,'-11'3'1248'0,"11"-3"256"0,0 0-1200 0,0 0-304 16,0 0 0-16,0 0 0 0,0 0 1696 0,0 0 288 15,16-1 48-15,6-1 16 0,3-1-704 0,5-1-128 0,3 0-16 16,2 1-16-16,3 1-720 0,2-1-144 0,1-1-16 0,-2 3-16 16,-1 1-288-16,-1 0 0 0,1 1 0 0,-1-1-12128 15,0-1-2336-15</inkml:trace>
  <inkml:trace contextRef="#ctx0" brushRef="#br1" timeOffset="42089.47">16443 16586 11967 0,'0'0'1072'0,"-6"-8"-864"0,3-3-208 0,2 2 0 16,1-4 2688-16,1 3 512 0,4 1 80 0,2-3 32 16,4 4-1328-16,3-4-256 0,5 3-48 0,4-1-16 15,1 2-832-15,6 1-160 0,1 2-32 0,5 3-16 16,-2 2-128-16,-2 2-32 0,-3 3 0 0,-2 5 0 16,-4 0-288-16,-4 4-176 0,-4 1 192 0,-5 6-192 15,-6 4 0-15,-5 0 0 0,-5 2 0 0,-6 2 0 16,-4 4 0-16,-7 1 0 0,-3-5 0 0,-3-1 0 15,0 2 0-15,1-4 128 0,2 0-128 0,6-3 0 0,4-4 128 16,4-1-128-16,4 0 0 0,6-3 0 0,2-1 128 16,6-1-128-16,4 1 0 0,4 1 0 0,5-2 128 0,3-1-128 15,2 2 0-15,2 4 0 0,-1 0 128 0,-1 2-128 16,-1 3 144-16,-1-2-144 0,-2-4 128 0,-2 4-128 16,-5 0 0-16,-6 1 144 0,-4-2-16 0,-3 2 0 15,-8-1 0-15,-3 0 0 0,-6-3 320 0,-1 1 64 16,-5 1 16-16,-3-2 0 0,-5 2 144 0,0-3 32 15,-3-5 0-15,0 2 0 0,-1-3-336 0,4 0-64 16,-1-2-16-16,2 0 0 0,-1-4-288 0,1-3 160 16,4-2-160-16,5-2 128 15,3-2-1200-15,6-5-240 0,6-1-48 0,5-4-15568 0</inkml:trace>
  <inkml:trace contextRef="#ctx0" brushRef="#br1" timeOffset="42419.94">17657 16850 8287 0,'0'0'736'0,"-5"-5"-592"0,0-4-144 0,0 1 0 16,-1 3 3472-16,0-2 672 0,-2 2 128 0,-3 1 16 15,1 0-1952-15,-5 3-400 0,-3 2-80 0,-2 5 0 16,-4 1-800-16,-2 4-160 0,-2 1-16 0,-1 3-16 16,-1 4-176-16,0 4-48 0,2 1 0 0,3 0 0 0,1 3 48 15,2-1 0-15,3 4 0 0,5-4 0 0,4 2-240 0,4 0-32 16,3-1-16-16,6-2 0 0,2 0-160 0,2-5-48 16,5 1 0-16,2 0 0 0,1-2-64 0,4-3-128 15,3 0 176-15,1-2-176 0,1-2 192 0,1-3-192 16,1 1 192-16,-2-3-192 15,-1-2-1024-15,-1 0-320 0,-2-3-64 16,-1 0-15456-16</inkml:trace>
  <inkml:trace contextRef="#ctx0" brushRef="#br1" timeOffset="42730.93">17639 17282 25279 0,'14'-5'1120'0,"-5"1"224"0,4-1-1072 0,1 0-272 0,4 1 0 0,0 0 0 16,2-1 1472-16,-1 4 224 15,-1 0 48-15,-2 2 16 0,-4 3-896 0,-2 1-176 16,-1 1-48-16,-4 6 0 0,-1 0-400 0,-4 4-96 0,-4 4-16 16,-4 2 0-16,-2 1 176 0,-8 5 16 0,-2-2 16 0,-4 5 0 15,-3-3 176-15,0 1 16 0,2 1 16 0,1-3 0 16,1 0 96-16,4-6 0 0,4 2 16 0,4-2 0 15,0-4-16-15,5 0-16 0,2-2 0 0,3-1 0 16,2-5-240-16,4 0-32 0,4-1-16 0,2 1 0 16,5-6-96-16,1 1-32 0,5-3 0 0,2-1 0 15,2-1-208-15,0-1 128 0,1-1-128 0,0-1 0 16,-1-3-1792-16,2 0-464 16,0 1-96-16</inkml:trace>
  <inkml:trace contextRef="#ctx0" brushRef="#br1" timeOffset="43278.28">18309 16955 17503 0,'0'0'1552'0,"0"0"-1232"15,0 0-320-15,0 0 0 0,0 0 1504 0,0 7 240 0,0-7 48 0,3 7 16 16,-3-7 80-16,7 4 16 0,2 0 0 0,4-1 0 15,2-2-640-15,4-1-128 0,4-3-32 0,3 0 0 16,2-1-464-16,1-3-80 0,0 1-32 0,0 0 0 16,1-5-64-16,-1 4-16 0,-1-5 0 0,0 4 0 15,-2-5-80-15,0 1-32 0,-3 3 0 0,-3-3 0 0,-3 0-144 0,-3 2-16 16,-2-3-16-16,-3 3 0 0,-2-1 0 0,-5-2 0 16,-3 3 0-16,-4-1 0 0,-4 4-16 0,-6 0 0 15,-3 3 0-15,-5 2 0 0,-4 5-144 0,-2 3 0 16,-3 6 0-16,-3 3 0 0,-6 2 0 0,0 2 0 15,1 4 128-15,1 3-128 0,8-2 0 16,0 2 160-16,6-1-160 0,4-2 160 0,6 4 16 0,5-3 0 16,5 0 0-16,5 0 0 0,1-3 16 0,6-2 16 15,3 0 0-15,2-2 0 0,6 0-64 0,5-3-16 16,4-3 0-16,3 1 0 0,3-5-128 0,0 2 128 16,0-6-128-16,0 3 128 0,1 2-256 0,-1-4-64 15,-2 0-16-15,1-2 0 16,0-1-2416-16,-2-1-496 15,-2 0-80-15</inkml:trace>
  <inkml:trace contextRef="#ctx0" brushRef="#br1" timeOffset="43676.66">19058 16593 12895 0,'0'0'1152'15,"-6"3"-928"-15,6-3-224 0,-7 0 0 0,1 1 2880 0,6-1 512 16,0 0 128-16,0 0 0 0,0 0-960 0,0 0-208 16,0 0-48-16,0 0 0 0,5-8-1024 0,5 2-192 15,4 0-64-15,1-3 0 16,3 2-496-16,3-1-96 0,0-1-32 0,5 4 0 0,0-3-96 0,2 3-32 16,0-4 0-16,0 3 0 0,-1 2-112 0,-2-1-32 15,-1-2 0-15,-2 2 0 0,-2 1-128 0,-1-1 128 16,-1 2-128-16,-3-1 128 15,-1 1-1264-15,-1-1-256 0,-1 1-48 0,-2 0-9760 16,-1 0-1936-16</inkml:trace>
  <inkml:trace contextRef="#ctx0" brushRef="#br1" timeOffset="44119.22">19598 16174 17503 0,'0'0'1552'0,"0"0"-1232"0,-2-5-320 0,0 0 0 0,2 5 1344 0,0 0 224 16,0 0 32-16,5-11 16 0,4 4 64 0,3-2 16 15,2 4 0-15,1 1 0 16,2-2-864-16,2 2-160 0,4 1-32 0,1 2-16 0,1 0-96 0,3 1-16 15,0 1 0-15,-1 0 0 0,-3 3 0 0,-3 5-16 16,-1-4 0-16,-5 4 0 0,-2 1-304 0,-5 4-48 16,-1 1-16-16,-6 3 0 0,-4 1 48 0,-3 3 0 15,-5 5 0-15,-12 16 0 0,-5-5 80 16,13-18 0-16,-3 3 16 0,-1 3 0 0,-3-4-64 0,1 5-16 16,-1-3 0-16,0-2 0 0,2-1 192 0,-14 15 48 15,8-8 0-15,8-8 0 0,7-4 80 0,5-4 0 16,6-12 16-16,1 10 0 0,4 2-32 0,5-6-16 15,5-1 0-15,3 0 0 0,6-1-128 0,2-1-32 16,0 1 0-16,1-2 0 0,-1-2-176 0,-1-1-144 16,-2 0 192-16,1-2-192 0,0-1 128 0,0 2-128 15,-1-6 0-15,0 3 0 0,-1 2 0 0,-1 0-144 16,1-4 16-16,0 3 0 16,-2 1-1712-16,-9 1-336 0,2-1-64 0,0-4-15216 0</inkml:trace>
  <inkml:trace contextRef="#ctx0" brushRef="#br1" timeOffset="44452.6">20703 15958 27007 0,'11'-18'1200'16,"-1"5"240"-16,2-1-1152 0,-2 0-288 0,-4-1 0 0,-2 10 0 0,0-4 1312 15,-1 4 208-15,-2 2 32 0,-1 3 16 0,0 0-640 0,0 0-128 16,0 0-32-16,-5 5 0 0,-3 6-320 0,-3 1-80 16,-1 4-16-16,1 3 0 0,-2 5-96 0,-2 1 0 15,-2 7-16-15,0 2 0 0,-3 3 48 0,3 1 16 16,-1 0 0-16,1 2 0 0,1 2 32 0,1-2 16 16,2 1 0-16,-2 16 0 0,4-7 16 0,8-23 0 15,0-1 0-15,2 6 0 0,1-3-80 0,1-1-16 16,2 3 0-16,0-5 0 0,2 2-112 0,7 17-32 15,1-8 0-15,1-7 0 0,0-2-128 0,2-6 0 16,-2-4 144-16,0-1-144 0,-1-3-160 0,0-3-96 16,-6-3-32-16,-7-8 0 15,0 0-3040-15,0 0-624 0</inkml:trace>
  <inkml:trace contextRef="#ctx0" brushRef="#br1" timeOffset="44627.61">20257 16448 27647 0,'5'-16'1216'0,"2"9"256"0,7 2-1168 0,4 2-304 0,1-4 0 0,5 3 0 16,4-1 3120-16,5 0 560 16,4-2 112-16,6 1 32 0,3 3-1968 0,14-2-384 0,0 2-64 0,-1 4-32 15,0 3-720-15,-2-1-144 0,-2 0-16 0,-2 0-16 16,-1 1-352-16,-2 1-128 0,-6-3 0 0,-4 2 144 16,-6 4-816-1,-3 2-160-15,-6-2-48 0,-2 2-19696 0</inkml:trace>
  <inkml:trace contextRef="#ctx0" brushRef="#br1" timeOffset="45885.81">16968 18169 8287 0,'0'0'736'0,"0"0"-592"0,0 0-144 0,0 0 0 16,0 0 2192-16,-6-9 416 0,-2 3 80 0,-1 2 0 15,-1-2-736-15,-1 3-160 0,-3 3-16 0,-1 3-16 16,-2 1-704-16,-1 1-144 0,-2-1-16 0,0 3-16 16,-1 1-352-16,-2 2-64 0,-1-1-16 0,0 4 0 15,-1-2 48-15,-1 6 0 0,-2 2 0 0,1 4 0 16,2-2-32-16,1 5 0 0,0 0 0 0,2-2 0 0,2 3-48 15,3-3-16-15,5 0 0 0,3-1 0 0,4-5 80 0,2-1 16 16,4-3 0-16,4 0 0 0,3-2 16 0,0-3 16 16,2 1 0-16,3-2 0 0,-1 0-192 0,5-3-32 15,1 0-16-15,1 0 0 0,2-1-112 0,1-2-32 16,-1-2 0-16,4-1 0 0,-1 0-144 0,1-2 0 16,-1-2-160-16,1 1 160 15,-3 0-2400-15,1 1-384 0,0-6-80 0,-1 1-16 0</inkml:trace>
  <inkml:trace contextRef="#ctx0" brushRef="#br1" timeOffset="46225.79">17125 18441 7359 0,'0'0'656'0,"8"-2"-528"0,4-2-128 0,1 1 0 15,-1 0 3744-15,5 1 720 0,-1 0 144 0,3-1 16 16,3 2-2416-16,-3 1-480 0,0 3-112 0,-2 3-16 16,-3 3-848-16,-2 0-176 0,0 2-48 0,-5 4 0 15,-1 3-400-15,-4 0-128 0,-4 0 0 0,-2 1 0 16,-4 1 192-16,-2 3-64 0,-3 4 0 0,-2-4-128 16,-2-3 384-16,1-1-16 0,-2-1-16 0,3-3 0 15,1-2 208-15,2-4 32 0,4 2 16 0,1-2 0 0,7-9-16 16,0 0 0-16,0 0 0 0,2 9 0 0,3 0 96 0,5-4 16 15,2-3 0-15,4 1 0 0,3-3-256 16,1-1-32-16,0-2-16 0,3 3 0 0,3-1-256 0,0 0-144 16,1-1 160-16,0 0-160 0,-2-3 0 0,1 1 0 15,0 1-176-15,1-2 176 16,-3 4-2960-16,-2-4-480 0</inkml:trace>
  <inkml:trace contextRef="#ctx0" brushRef="#br1" timeOffset="46786.73">18054 18192 8287 0,'-12'-4'368'0,"12"4"80"0,-9 0-448 0,9 0 0 0,-8-3 0 0,8 3 0 15,0 0 3248-15,-9 0 560 0,9 0 112 0,0 0 32 0,0 0-2016 0,0 0-400 16,0 0-64-16,0 0-32 0,0 0-208 0,0 0-32 16,15 1-16-16,3 1 0 0,3 0-560 0,3 3-112 15,2-3-32-15,3 6 0 0,2 0 32 0,2 2 0 16,0-184 0-16,0 366 0 0,0-186 64 0,1 4 32 16,3-2 0-16,-3 1 0 0,-2-4-96 0,-3 1-32 15,-3 2 0-15,-5-3 0 0,-4 2-240 0,-3 2-48 16,-3-4-16-16,-2 4 0 0,-2-1-176 0,-4 3 0 15,-1-2 0-15,-4 3 128 0,-3-3-128 0,-2 2 128 16,-3 4-128-16,-7 0 128 0,-1 2 96 0,-5 0 16 16,-3-1 0-16,-2 2 0 0,-3 0-16 0,3-1 0 15,3-1 0-15,-1-2 0 0,1 0-16 0,-2 0 0 0,4-3 0 16,2 0 0-16,0 0-48 0,4-2-16 0,-1 3 0 0,6-4 0 16,2 0-144-16,3-3 0 0,7-5 0 0,0 0 128 15,0 0-128-15,0 0 0 0,0 0 0 0,0 0 0 31,0 0-1104-31,0 0-160 0,12-2-16 0,2-1-10800 0,0-4-2144 0</inkml:trace>
  <inkml:trace contextRef="#ctx0" brushRef="#br1" timeOffset="48029.47">19589 17923 7359 0,'0'0'320'0,"7"-7"80"0,-7 7-400 0,5-9 0 0,0 3 0 0,-5 6 0 0,4-10 2608 0,-4 10 432 15,0-9 96-15,0 9 0 0,-3-10-1344 0,3 10-288 16,0 0-48-16,-6-8-16 0,-3 1-368 0,0 3-80 16,0 3-16-16,0-1 0 0,-2 2-208 0,-2 3-32 15,-1 2-16-15,-3 3 0 0,-3-5-192 0,0 8-32 16,-1 0-16-16,1 3 0 0,-4 2 32 0,1 4 0 15,-4 1 0-15,2 5 0 0,0-1-128 0,2 5-32 16,-4 2 0-16,7 1 0 0,2 5-160 0,3-4-16 16,3 0-16-16,7 0 0 0,4-1 160 0,3 0 16 15,5-1 16-15,3-4 0 0,6 0 96 0,5-5 32 0,3 0 0 0,5-2 0 16,4-2 32-16,1-2 16 0,2-6 0 0,1 1 0 16,1-5-144-16,0 0-16 0,0-5-16 15,-2-2 0-15,-3-1-48 0,-1-2-16 0,0-4 0 0,-1 1 0 16,-1-6 32-16,0 1 0 0,-1-3 0 0,-3-3 0 15,-1-2 48-15,-2-3 16 0,-3-3 0 0,-2 0 0 16,-3-5 64-16,-2 0 0 0,-3-4 16 0,-3-3 0 16,-5-3-144-16,-2 0-16 0,-4-5-16 0,-2 3 0 15,-3 3-112-15,-2 2-32 0,-5 3 0 0,-3 2 0 16,-5 5-144-16,1 3 160 0,-1 4-160 0,1 3 160 16,-3 6-160-16,1-1 0 0,3 6 0 0,0 1 0 15,2 4-272-15,2 3-48 0,1 3 0 0,3 0 0 31,2 2-2432-31,1 3-512 0</inkml:trace>
  <inkml:trace contextRef="#ctx0" brushRef="#br1" timeOffset="50847.49">16108 10956 17903 0,'0'0'784'0,"0"0"176"0,0 0-768 0,0 0-192 0,0 0 0 0,0 0 0 16,0 0 448-16,0 0 32 0,-2 10 16 0,2-10 0 15,0 0 96-15,0 0 32 0,0 0 0 0,0 0 0 16,0 0 96-16,0 0 32 0,-6 5 0 0,6-5 0 16,-8 9 224-16,8-9 48 0,-6 4 16 0,6-4 0 15,-11 3-80-15,11-3-32 0,-8 0 0 0,8 0 0 16,-9-3-16-16,9 3 0 0,-6-9 0 0,2 1 0 16,4 8-144-16,1-10-48 0,3 1 0 0,2-1 0 0,2 3-400 0,2-4-96 15,2 4-16-15,0-3 0 0,2 2-208 0,0 3 0 16,0-1 128-16,0 2-128 0,0 1 0 0,-1 2 128 15,-3 2-128-15,-10-1 0 0,13 7 160 0,-6 3-160 16,-7-10 160-16,7 18-160 0,-6 2 128 0,-2 1-128 16,-3 0 0-16,-5 0 0 0,-4 0 192 0,-2 0-64 15,-3 2-128-15,-1-1 192 0,-1-6-16 0,0-2-16 16,-1 0 0-16,1-5 0 0,1 0 144 0,0-4 16 16,1 0 16-16,1-2 0 0,1-7 112 0,3 0 32 15,-2 0 0-15,4-4 0 0,2-1-96 0,5-5 0 16,-1 0-16-16,5-4 0 0,2-1-128 0,5-2-32 15,3 1 0-15,3 0 0 0,-1 1-208 0,3 0 0 16,1 0 0-16,2 1 0 0,2 1 0 0,0 2 0 0,2 4 0 0,-1 2 0 16,1-2 0-16,1 6 0 0,1 3-128 15,-4 1 128-15,-2 3 0 0,-3 2 0 16,-1 5-128-16,-5 1 128 0,-2 5 0 0,-3 4 0 0,-3 2-128 0,-4 3 128 16,-4 0 0-16,-4 1 0 0,-4 3 0 0,-3-3 0 15,-3-1 0-15,-2-4 0 0,-1-3 0 0,1-1 0 16,-3-6 0-16,4 2 0 0,-1-7 176 0,2 0-176 15,0-1 208-15,3-3-64 0,-2-2-16 0,2-6 0 16,4 2 48-16,1-6 0 0,2-1 0 0,2-3 0 16,1 0 16-16,3-3 0 0,1 1 0 0,2 0 0 15,2-2-192-15,2 0 0 0,2 1 0 0,1 1 0 16,2 1 0-16,1-1 0 0,3 2 0 0,0 4 0 16,2 2 0-16,-2 5 0 0,-2 0 0 0,1 5 0 15,-10-1 0-15,12 7 0 0,-3 5 0 0,-3-2 128 0,-2 3-128 0,-2 2 0 16,-2 3-192-16,-2 0 192 15,-1-1 0-15,-2-5 0 0,-1-3 0 0,-1 4 0 0,1-3 0 0,0 0 0 16,-3-3 0-16,1-2 0 0,1-4 0 0,7-1 0 16,0 0 0-16,0 0 128 0,-4-13-128 0,4 1 0 15,6-2-192-15,3 1-13632 16,1-5-2736-16</inkml:trace>
  <inkml:trace contextRef="#ctx0" brushRef="#br1" timeOffset="54067.04">15007 8697 11455 0,'-6'-12'512'0,"3"5"96"0,2 1-480 0,-2-3-128 0,-2 4 0 0,1-1 0 16,-1 0 976-16,1 3 176 15,-1 0 48-15,5 3 0 0,-5-4-160 0,5 4-16 0,0 0-16 0,0 0 0 16,0 0-272-16,0 0-48 0,-5-4-16 0,5 4 0 15,0 0-144-15,0 0-16 0,0 0-16 0,0 0 0 16,0 0-96-16,0 0-16 0,0 0 0 0,0 0 0 16,0 0 144-16,0 0 32 0,0 0 0 0,0 0 0 0,0 9-48 0,1-1-16 15,1 2 0-15,-1-1 0 0,1 1-48 0,1 3 0 16,-2-2 0-16,3 3 0 0,-1 3 0 0,0 1 0 16,1-1 0-16,3 3 0 0,-2 0-128 15,1 2-16-15,0-1-16 0,2 1 0 0,0-2-32 16,-1 2-16-16,1-1 0 0,0 2 0 0,0-3 0 0,0 1 0 15,-2 0 0-15,1 2 0 0,-1 3 16 0,-1-2 0 16,-1 3 0-16,2-5 0 0,-3 1 16 0,2 1 16 16,-1-1 0-16,2-1 0 0,-2 1 0 0,2 1 0 15,-1-2 0-15,1 2 0 0,-1 1-32 0,0-2-16 16,1 0 0-16,0 1 0 0,0-2-64 0,0-2-16 16,0-1 0-16,2 0 0 0,-2-2 0 0,1 0 0 15,-1 1 0-15,0 0 0 0,1-1-32 0,-2-1-128 16,4-1 192-16,-2 1-64 0,0-1-128 0,-1 1 160 15,0 1-160-15,1-1 160 0,-1 1-160 0,2 0 128 16,-3-1-128-16,1 1 128 0,0 0-128 0,1 1 128 16,-1-1-128-16,1-1 128 0,-1 1-128 0,0-1 128 15,1-2-128-15,-1 1 128 0,0-1-128 0,1 2 0 16,-1-1 144-16,2-2-144 0,-3 1 128 0,2 0-128 0,0 0 128 16,-1-3-128-16,0 2 0 0,1 1 128 0,-2-2-128 15,1 0 0-15,1 2 128 0,-1 2-128 0,0 0 160 0,1-1-160 16,-1-1 160-16,0 1-160 0,-1 3 160 0,1-2-160 15,1 0 160-15,-1-1-160 0,0 2 160 16,0-2-160-16,0-3 128 0,1 4-128 0,-2-1 0 0,1 0 144 16,3 2-144-16,-1-1 0 0,-1 0 0 0,1-2 128 15,-1-1-128-15,1 1 128 0,0 2-128 0,2-2 128 0,-2-2-128 0,-1 2 160 16,1 0-160-16,-1 0 160 0,1-2-160 0,0-1 160 16,-2 3-160-16,0-2 160 0,1 0-160 0,2 1 0 15,-2-3 144-15,0 0-144 0,-1 2 128 0,2-3-128 16,-2 3 128-16,3-3-128 0,-2 2 0 0,1-3 128 15,0 3-128-15,-1 0 0 0,1-3 0 0,-2 4 0 16,5-3 0-16,-4 3 128 0,1-3-128 16,-1 1 0-16,1 1 0 0,0-3 128 0,-3-1-128 0,2 2 0 15,-2-1 128-15,1 2-128 0,0-2 0 0,0 1 144 16,-1-3-144-16,2 5 0 0,-1-4 128 0,2 4-128 16,-3-3 0-16,1 3 0 0,0-3 160 0,2 3-160 15,0-2 128-15,-1 1-128 0,1 3 0 0,2 0 0 16,0 0 128-16,0 1-128 0,1-3 0 0,-2-1 0 15,-2 2 0-15,5-2 128 0,-2 3-128 0,-1-1 0 16,-2-3 0-16,1 3 128 0,0-4-128 0,2 1 0 16,-3-1 0-16,1 1 0 0,1-1 0 0,-2 0 128 15,1-1-128-15,1 2 0 0,0-3 0 0,0 3 128 16,1 0-128-16,0-4 0 0,0 4 0 0,0-4 128 16,1 3-128-16,-2-1 0 0,-1-2 0 0,1 3 0 0,0-2 128 15,-1 1-128-15,2 3 0 0,0-1 0 0,-1 0 0 0,3-2 0 16,-2 2 0-16,0-1 0 15,0 3 0-15,-1-2 0 0,1 2 0 0,0 1 128 0,2-3-128 16,-2 1 0-16,-1-2 0 0,1 2 0 0,0-3 128 16,0 5-128-16,-2-6 0 0,3 4 0 0,0-1 0 0,-1 3 128 15,0-3-128-15,0 2 0 0,-1-2 0 0,0 2 128 16,-2 3-128-16,1-4 0 0,0 2 144 0,1 1-144 0,-2-3 0 16,1 1 144-16,0 1-144 0,0-2 0 15,1 3 160-15,0-2-160 0,3-1 128 0,-6 3-128 0,4 0 128 0,-1-5-128 16,-1 1 0-16,1-2 128 0,-1 4-128 0,1-2 0 15,0 3 0-15,1-5 128 0,2 3-128 0,-2-2 0 16,0 3 144-16,-1-3-144 0,0 1 0 0,1-1 128 16,-1 2-128-16,0-3 0 0,-1 4 0 0,1-3 144 15,-2 4-144-15,1-5 0 16,1 5 144-16,-3-3-144 0,2 1 0 0,1 1 144 0,-1-2-144 0,1 3 128 16,-1-3-128-16,0 1 128 0,-1-4-128 0,1 4 0 15,1-3 0-15,-2 2 128 0,2-3-128 0,0 2 0 16,0 3 144-16,-1 0-144 0,-2-3 128 0,2 2-128 15,-1-3 128-15,1 4-128 0,0-1 0 0,-1 0 144 16,2-3-144-16,-1 2 0 0,-1-3 160 0,2 2-160 16,0 1 128-16,0-3-128 0,0 3 0 0,-1-4 128 15,0 1-128-15,1 2 0 0,0-3 128 0,0 4-128 16,-1-2 0-16,1 4 128 0,-2-5-128 0,3 0 0 16,-2 3 0-16,2-2 128 0,0 1-128 0,1-1 0 0,0-1 0 15,-1 2 128-15,0-3-128 0,2 1 0 0,-2 1 0 16,0-4 0-16,-1 2 0 0,2 2 0 0,2-2 128 0,0 0-128 15,-2-2 0-15,3 2 0 0,-1 0 0 0,0-1 0 16,-1 1 0-16,1 1 0 0,0-2 0 0,1 0 0 16,-3-1 0-16,2 3 0 0,1-4 0 0,-3 1 0 15,1 0 0-15,1 2 0 0,-1 1 0 16,1-3 0-16,1 0 0 0,0-1 0 0,-1 1 0 0,1-2 0 0,1 3 0 16,-1-3 0-16,-3 1 0 0,1-1 0 0,-2 0 0 0,0-1 0 15,2 1 0-15,0 2 0 0,-2 0 0 0,2-2 0 16,-1 0 0-16,1-1 0 15,0 0 0-15,2 3 0 0,-3-2 0 0,1 0 0 0,1 0 0 0,1-1 0 16,-4 0 0-16,0 0 0 0,3 2 0 0,0-2 0 16,1 0 0-16,0 1 0 0,-2 2 0 0,1-2 0 15,0 0 0-15,1 0 0 0,0 1 0 0,0-1 0 16,-1 1 0-16,1-2 0 0,1 0 0 0,-1 2 0 16,0-2 0-16,1 0 0 0,0 0 0 0,-2 0 0 15,0-2 0-15,1 2 0 0,-2 0 0 0,2 0 0 16,0 2 0-16,-1-4 0 0,-3 0 0 0,0 2 0 15,-10 0 0-15,13 0 0 0,-1-1 0 0,-2 1 0 16,-10 0 0-16,11 5 0 0,1-4 0 0,-1 0 0 16,0 1 0-16,1-1 0 0,-2 0 0 0,0 0 0 15,2-1 0-15,-2 2 0 0,0-1 0 0,1-1 0 0,-2 1 0 16,2-1 0-16,-1 0 0 0,0 1 0 16,0 1 0-16,3-2 0 0,-2 0 0 0,2 2 0 15,-2-2 0-15,2 1 0 0,0 1 0 0,-1-1 0 16,2 0 0-16,2-1 0 0,-2 0 0 0,1 2 0 0,0-2 0 0,0 1 0 15,1 0 0-15,0 0 0 0,2 1 0 0,-1-1 0 16,-1 0 0-16,2 0 0 0,0-1 0 0,-2 3 0 16,-2-2 0-16,0 1 0 0,0-1 0 0,3 1 0 15,0-2 0-15,3 0 0 0,-3 2 0 16,2-1 0-16,0 0 0 0,-1 0 0 0,0 1 0 0,0-1 0 16,0 3 0-16,-2-3 0 0,-1 0 0 0,2 2 0 15,1-2 0-15,0 2 0 0,-2-1 0 0,2 2 0 0,0 1 0 16,-1-1 0-16,1-2 0 0,-1 4 0 0,-1-1 0 0,2-2 0 15,0 1 0-15,0 0 0 0,-2 2 0 0,-1-2 128 16,-2-1-128-16,1 2 0 0,0 1 0 0,-1-1 0 16,0-1 0-16,1 0 0 0,0 1 0 0,0 0 0 15,1-2 0-15,-1 2 0 16,1 0 0-16,-1 0 0 0,0-3 0 0,0 2 0 0,-1 3 0 0,-1-4 0 16,1-1 0-16,-1-1 0 0,-2 0 0 0,0-1 0 15,0 0 0-15,-10 0 0 16,9-2-464-16,-9 2 16 0,8-4 16 0,-8 4 0 15,0 0-400-15,5-10-64 0,-4 2-32 0,-1 8 0 16,-4-9-1680-16,4 9-336 0,-5-10-64 0,1 0-13776 0</inkml:trace>
  <inkml:trace contextRef="#ctx0" brushRef="#br1" timeOffset="54588.28">18725 11911 19583 0,'-13'2'864'0,"6"-2"176"0,7 0-832 0,-9 0-208 0,1 0 0 0,2 0 0 0,6 0 800 0,-8 3 112 16,8-3 32-16,-10 2 0 0,10-2 592 16,-8 4 128-16,8-4 32 0,0 0 0 0,-6 8-224 0,6-8-64 15,0 0 0-15,0 0 0 0,-3 7-400 0,3-7-96 16,0 0-16-16,9 12 0 0,0-6-432 0,4 3-80 16,1-4-32-16,4 1 0 0,3 5-144 0,3-4-16 15,1 3-16-15,0-1 0 0,3 1 16 0,0 3 0 16,1-1 0-16,-1 2 0 0,0 0 48 0,1-2 16 15,2-2 0-15,1 3 0 0,-2 0 64 0,1-3 0 16,-2 3 16-16,0-3 0 0,-2 1-64 0,0 2-16 16,-2-4 0-16,0 2 0 0,-4 1 0 0,-5-3-16 15,1 2 0-15,-5-3 0 0,0 2 80 0,-4-4 32 16,-3 3 0-16,0-1 0 0,-3 3 96 0,-2-2 32 16,-2 4 0-16,-3 1 0 0,-4 2-16 0,0 0 0 15,-5 0 0-15,-4 6 0 0,-2 2-112 0,-7 3-32 16,-4-1 0-16,0 5 0 0,-7-1-144 0,1 2-48 0,0-1 0 15,1-3 0-15,2 0-128 0,1 1 0 0,0-4 0 16,5-1 0 0,0-5-992-16,2-2-80 0,6-2-16 0,4-6 0 15,4-6-1952-15,12-3-400 0</inkml:trace>
  <inkml:trace contextRef="#ctx0" brushRef="#br2" timeOffset="60519.27">26387 16898 2751 0,'0'0'256'0,"-6"-5"-256"0,0 0 0 0,0 0 0 16,1-3 2848-16,5 8 528 0,0 0 96 0,-6-6 32 0,0 1-1584 0,6 5-320 15,0 0-64-15,0 0-16 0,0 0-336 0,0 0-64 16,0 0-16-16,0 0 0 0,0 0-336 0,0 0-80 16,0 0-16-16,0 0 0 0,12 8-80 0,4 3-16 15,-1 3 0-15,5-1 0 0,2 3-48 0,2 3-16 16,1 5 0-16,3-1 0 0,3 3-112 0,1 3-16 15,-1 1-16-15,1 2 0 0,3 0-160 0,-5 2-16 16,-2 1-16-16,0-2 0 0,-3-2 0 0,0 1 0 16,-5 0 0-16,0-3 0 0,-1-1-176 0,0-4 128 15,0-3-128-15,-2 0 128 0,-4-2-128 0,-2-1 0 16,1-3 144-16,-4-1-144 0,-1-2 128 0,-1-2-128 16,1 3 128-16,-7-13-128 0,6 9 0 0,-6-9-192 0,0 0 32 15,0 0 0 1,0 0-1744-16,0 0-336 0,0 0-80 0</inkml:trace>
  <inkml:trace contextRef="#ctx0" brushRef="#br2" timeOffset="60879.43">27233 16825 19343 0,'-4'-16'848'0,"2"5"192"0,1 2-832 0,0-1-208 0,1 10 0 0,-4-9 0 16,0 0 1280-16,4 9 224 0,0 0 32 0,0 0 16 15,-9 0-464-15,1 5-112 0,-3 4-16 0,0 4 0 16,-3 2-272-16,0 7-64 0,-4 0-16 0,0 6 0 16,-1 3 80-16,-1 3 16 0,-3 4 0 0,-2 7 0 0,-2 1-96 0,-2 6-16 15,-2 4 0-15,1 0 0 0,-2 1-144 0,0-1-48 16,0 0 0-16,1-4 0 15,-1-5-112-15,0 0-32 0,0-5 0 0,3-3 0 0,1-5 32 0,3-3 0 16,0-2 0-16,12-7 0 0,-1-2-96 0,0 0 0 16,0 2-16-16,2-3 0 0,2-2-176 0,5-5 160 15,-1 1-160-15,2-1 160 0,2-5-160 0,2-7-192 16,0 0 32-16,0 0 16 16,13-2-1904-16,2-7-384 0,4-1-80 0,-3-1-16 0</inkml:trace>
  <inkml:trace contextRef="#ctx0" brushRef="#br2" timeOffset="61302.56">27399 17657 18431 0,'0'0'1632'0,"-5"0"-1312"0,-1-2-320 0,6 2 0 16,-5-3 1664-16,5 3 256 0,0 0 48 0,0 0 16 16,1-5-832-16,4-3-176 0,3 3-16 15,4-4-16-15,4 3-144 0,4 2-32 0,5-5 0 0,-1 5 0 16,2 3-128-16,-1 1-16 0,-1 3-16 0,-1 3 0 16,-1 0-384-16,-4 6-80 0,-3 1-16 0,-4 1 0 15,-4 1-128-15,-3 4 0 0,-8 4 0 0,-3 5 0 16,-5 1 336-16,-5 4 48 0,-4 3 0 0,-5-1 0 15,-1 1 0-15,-1-2 16 0,-1 0 0 0,1-1 0 0,2-1-32 0,0-4-16 16,2 0 0-16,4-5 0 0,3-3 64 0,3-3 16 16,7-2 0-16,1 0 0 0,4-3-48 0,3-3 0 15,4 0 0-15,4-3 0 0,6-1 128 16,3-1 0-16,5 0 16 0,4-3 0 0,2-1-176 0,4 0-32 16,0 0-16-16,5-1 0 0,-1-1-160 0,3 0-16 15,-1 2-128-15,-2-1 192 0,-3-1-192 0,-1 1 0 16,-2-1 0-16,-5 0 0 0,-1 1 0 0,-4-2 0 15,-2 1 0-15,3-3 0 16,-7 0-2096-16,-2 2-352 0,-3 1-80 0,-4-2-16 0</inkml:trace>
  <inkml:trace contextRef="#ctx0" brushRef="#br2" timeOffset="61731.12">28365 17175 19343 0,'0'0'848'0,"-6"2"192"0,6-2-832 0,-7-2-208 16,7 2 0-16,0 0 0 0,0 0 2016 0,0 0 352 15,0 0 80-15,0 0 16 0,7-3-704 0,4 0-144 16,4-2-16-16,6-1-16 0,3 0-688 0,4 1-144 15,1-2-32-15,7 0 0 0,-1 1-208 0,3-2-32 16,3 3-16-16,1 0 0 0,-1 0-176 0,-6 3-32 16,1-1-16-16,-4 3 0 0,-3 1-240 0,-4 2 0 0,-2-1 0 0,-7 4 0 31,-4-1-1760-31,-4 1-352 0,-7 4-64 0,-7 0-12960 0</inkml:trace>
  <inkml:trace contextRef="#ctx0" brushRef="#br2" timeOffset="61892.42">28360 17446 21183 0,'0'0'1888'0,"0"0"-1504"16,0 0-384-16,6 4 0 0,3-2 2752 0,4 0 496 16,5-2 80-16,5-2 32 0,6-3-928 0,3 0-192 0,1 0-48 15,9 0 0-15,2-4-928 0,6 3-192 0,2-4-48 0,3 3 0 16,0-3-528-16,1 1-112 0,-1 2-32 0,-4 0 0 16,-4 3-352-16,-4-2 128 0,-3 4-128 0,-5 0 0 31,-2 0-1792-31,-4 0-448 0,21 1-64 0,-18 1-32 0</inkml:trace>
  <inkml:trace contextRef="#ctx0" brushRef="#br2" timeOffset="64798.66">30546 126 11055 0,'0'0'480'0,"0"0"112"0,0 0-464 0,0 0-128 15,0 0 0-15,-1 11 0 0,1-1 2416 0,0-10 464 16,0 0 80-16,0 7 32 0,0-7-1808 0,0 0-352 16,0 0-80-16,0 0-16 0,0 0 528 0,0 0 96 15,0 0 32-15,0 0 0 0,5-5-432 0,-5 5-64 16,7-7-32-16,-1 0 0 0,-6 7-160 0,2-9-48 15,1-2 0-15,-2 1 0 0,-1 1-16 0,-1-4 0 16,-3 1 0-16,-1 0 0 0,-1-2-112 0,-2 1-16 0,-1 1-16 0,0-4 0 16,-5 0-112-16,5 6-32 0,-2 0 0 0,-3-4 0 15,-4 1-160-15,-2-1-16 16,-3 0-16-16,-1-1 0 0,-4-2-32 0,-28-15 0 0,5 7 0 16,0 2 0-16,35 17 0 0,16 6 0 0,0 0 0 0,0 0 0 15,0 0 0-15,0 0 0 0,0 0 0 0,0 0 0 16,0 0-128-16,0 0 192 0,0 0-192 0,0 0 192 15,0 0-192-15,0 0 128 0,0 0-128 0,0 0 128 16,0 0-128-16,0 0 0 0,0 0 0 0,0 0 128 16,0 0-128-16,0 0 160 0,0 0-160 0,0 0 160 15,0 0-160-15,0 0 0 0,0 0 0 0,0 0 0 16,-1259 10 0-16,1219 3 0 0,-2-1 128 0,-3 5-128 16,-2-1 144-16,20-7-144 0,-4 4 160 0,-2 4-160 15,-3 3 160-15,0 3-160 0,-2 3 160 0,3-1-160 0,2 5 144 0,-31 22-144 16,7-7 128-16,6-5-128 0,2-4 128 0,3-7-128 15,1 0 0-15,3 3 128 0,2 3-128 0,18-13 0 16,-1 5 0-16,2 5 0 0,-5 1 128 0,1 4-128 16,-3 0 128-16,0 2-128 0,0 4 128 0,-27 34-128 15,7-9 0-15,6-7 128 0,5 0-128 16,4-5 128-16,4-3-128 0,3 1 128 0,2-1-128 0,4-1 128 16,1-3-128-16,5 2 128 0,2 3-128 0,3 3 128 15,1 6-128-15,-1-2 128 0,1-2-128 0,4 0 0 16,3-2 0-16,1 2 0 0,3 2 0 0,3 1 0 15,0 1 128-15,6-4-128 0,0-2 0 0,4-4 0 16,4 0 0-16,3-3 0 0,0 0 0 0,3 0 0 0,2-3 0 16,0 2 0-16,4-1 0 0,0-2 0 15,0 0 0-15,1-2 0 0,1 2 0 0,-1-4 0 0,-1 4 0 16,2-8 0-16,2-2 0 0,4-1 0 16,5 1 0-16,3-3 0 0,-2 0 0 0,5 1 0 0,1-5 128 15,1 2-128-15,-3-4 0 0,0-2 0 0,0-3 144 0,4-2-144 16,2-2 128-16,2 0-128 15,2-1 160-15,0-1-160 0,-2-1 128 0,-2-5-128 0,-3 0 0 0,2 3 0 16,1-5 176-16,2 0-176 0,3-1 192 0,1-3-192 16,0-2 128-16,1-2-128 0,-4-2 0 0,-1 0 0 15,-2 0 0-15,0-2 160 0,0-5-160 0,4 0 128 16,2-5-128-16,0-1 160 0,-4-3-160 0,0 0 160 16,-3-2-160-16,-1 1 160 0,0-4-160 0,0-2 160 15,1 1-160-15,1-1 128 0,0-3-128 0,-3 3 128 16,-2-3-128-16,-3-2 128 0,-6-1-128 0,0-1 128 15,-1-1-128-15,1-1 0 0,0-3 0 0,0 0 128 0,-1-2-128 0,-1-3 0 16,1 0 144-16,-4-1-144 0,-3-6 128 0,-1 0-128 16,-1-3 128-16,-4 0-128 0,-4 1 0 15,-2 0 128-15,-2-1-128 0,0-4 0 0,-4-3 0 0,0 2 128 16,-1 0-128-16,-2 4 0 0,-1 0 0 0,-5 4 0 16,-2 4 0-16,0 1 128 0,-3 2-128 0,-2 1 0 15,-4-3 0-15,-1 3 0 0,-2-6 0 0,0 4 0 16,-1-4 0-16,2 6 0 0,-7-1 0 0,3 0 0 15,-2 0 0-15,1-2 0 0,-2-3 0 0,2 0-128 16,1 5 128-16,-2-6 0 0,1-1 0 0,-1 5 0 16,0-3 0-16,-4 5-128 0,1 5 128 0,-1-2 0 15,-2-2-144-15,-3 4 144 0,-1 1 0 0,9 14-176 0,-2-6 176 16,-4-3-128-16,-3-3 128 0,-5 1 0 0,-2 0 0 0,-2 1-128 16,-2 3 128-16,-30-30 0 0,8 13-144 15,8 2 144-15,5 1 0 0,4 6-144 0,1 0 144 0,2 3 0 16,0 3-128-16,16 13 128 15,-4 1 0-15,1-2 0 0,-6 2-144 0,0 0 144 0,-2 3 0 0,0-1-144 16,-2 1 144-16,-24-7 0 0,9 4 0 0,6 4-128 16,3 5 128-16,1-3 0 0,1 4 0 0,-3-2-128 15,-1 2 128-15,-3 0 0 0,-4 2 0 0,47 5-128 16,-100 1 128-16,53 4 0 0,2 5-144 0,4 2 144 16,0-2 0-16,2 1 0 0,-2-2-144 0,-1 3 144 15,2-3 0-15,-4 1 0 0,-1 2-128 0,19-4 128 16,-3 5 0-16,-3 1 0 0,-2 1 0 0,-2 3 0 15,4 3-128-15,-1 1 128 0,-2 1 0 0,-33 25 0 0,9-8 0 16,-1-5-128-16,1-2 128 0,2-2 0 0,3-1 0 0,1 5 0 16,5 3 0-16,23-13 0 0,-3 3 0 0,-1 6 0 15,-3 2 0-15,-3 2 0 0,-1 5 0 16,-4-2 0-16,3 1 0 0,-31 38 0 0,13-9 0 0,8-5 0 16,5-5 0-16,6-1 0 0,5 1 0 0,0-2 0 15,2-2 0-15,1-1 0 0,3 2 0 0,0 1 0 16,2-1 0-16,2 6 0 0,1-3 0 0,2 2 0 15,2-4 0-15,5-1 0 0,1-1 0 0,4 6 0 16,-1-2 0-16,5 2 0 0,2 3 0 0,2-2 0 16,3-3 0-16,3-1 0 0,3-4 0 0,3 3 0 15,2 5 0-15,-1-4 0 0,0 2 0 0,3-5 0 16,3-2 0-16,2-1 0 0,4-3 0 0,-2 0 0 0,2-3 0 16,4-2 0-16,2-4 0 0,2 1 0 0,2-5 0 15,3-1 0-15,3-1 0 0,4-1 0 0,1 0 0 0,2-3 0 16,2-2 0-16,-4 1 0 0,-1-4 0 0,1-4 0 15,1 0 0-15,4-2 0 0,3-4 0 0,3 1 0 16,2-3 0-16,-2 2 0 0,-1-2 0 0,-4 0 0 16,-2-4 0-16,0-1 0 0,1-1 0 0,0 0 0 15,2-4 0-15,-1-3 128 16,1 3-128-16,-2-5 0 0,-2-4 0 0,-4 1 0 0,-4-4 0 0,2-5 0 16,1-4 128-16,1-1-128 0,3-3 0 0,5 0 144 15,2-3-144-15,-2-2 0 0,1-2 0 0,-3-5 0 16,-4 1 0-16,-1-4 128 0,2 2-128 0,-2-1 0 15,4-5 0-15,-1 0 0 0,0 1 128 0,-2-1-128 16,-2-3 0-16,-1-6 0 0,-5-1 0 0,-3-2 128 0,-3-3-128 16,1-3 0-16,0-7 0 0,-2-5 128 0,0-2-128 0,-2 0 160 15,-2 0-160-15,1 1 160 0,-2 0-160 16,0 0 0-16,1-1 144 0,-2 2-144 0,-3 5 0 0,-2 0 0 16,-3 7 0-16,-3 0 128 0,-3-2-128 0,0 4 0 15,-5-2 0-15,-2 1 128 0,-2 0-128 0,-2 0 0 16,-6 1 128-16,2-4-128 0,-5 3 0 0,-2-1 144 15,-3 0-144-15,-3 0 0 0,-4-6 144 0,-4 5-144 16,-2-1 0-16,-4 0 144 0,-2 1-144 0,-2 6 0 16,0 1 0-16,13 25-176 0,-4-9 176 0,0 1 0 15,-5 0-144-15,-2 2 144 0,-4 3 0 0,-2 1 0 16,-1 1 0-16,-37-19 0 0,3 9 0 0,1 7 0 0,0 3 0 16,-1 2 0-16,0 5-224 0,2 4 80 0,5 6 16 15,-6-1 0-15,-3 6-48 0,-2 2 0 0,-2 3 0 16,7 4 0-1,2 1-576-15,9 6-112 0,6 3-32 0,8 3 0 16,-1-2-1968-16,5-1-400 0,4-1-64 0</inkml:trace>
  <inkml:trace contextRef="#ctx0" brushRef="#br2" timeOffset="67197.32">28149 2864 32015 0,'-2'-14'1408'0,"2"14"320"0,0 0-1392 0,0 0-336 0,0 0 0 0,0 0 0 15,0 0-144-15,0 0-112 0,0 0 0 0,0 0-16 16,0 0 704-16,0 0 144 0,0 0 16 0,0 0 16 15,5 14 128-15,-3-2 32 0,-2 1 0 0,1 3 0 16,2 4-240-16,-2 3-32 0,-1 3-16 0,0-1 0 0,0 4-48 0,-1 2-16 16,-2-2 0-16,1 4 0 0,-2 1-80 0,0 3-16 15,0 1 0-15,-2 1 0 16,-3-1-64-16,-1 5 0 0,0-1-16 0,-3 5 0 0,-2-1-32 0,0 2 0 16,-2 2 0-16,-2-1 0 0,-4-2-80 0,3 3 0 15,-2 1-128-15,-2 2 192 0,-1-1-64 0,-5 1 0 16,0 1-128-16,-6 0 192 0,-3 1-48 0,-4 0-16 15,-2-1 0-15,-2 0 0 0,-4 0-128 0,3 4 192 16,1-1-192-16,0 3 192 0,1-3-64 0,-3 1-128 16,-4-2 192-16,0 1-64 0,-4-2-128 0,2 0 128 15,2-1-128-15,-2 2 128 0,1 3-128 0,0-2 160 0,2-2-160 16,-4 2 160-16,-5 1-160 0,-2-1 192 16,-4 3-192-16,1 1 192 0,4-1-64 0,-2 1 0 0,1-1 0 15,-2 1 0-15,-2 1-128 0,-3-2 160 16,1-2-160-16,3 3 160 0,3-1-160 0,0 2 0 0,2-2 144 0,-4 5-144 15,-2 0 144-15,0-1-144 0,-2-1 192 16,3 0-192-16,5 2 192 0,4-3-192 0,2 2 192 0,2 0-192 16,-2 3 176-16,-3 0-176 0,-2-3 160 0,0 2-160 15,-1 3 144-15,5-2-144 0,4-1 128 0,1 4-128 16,4 1 128-16,0 0-128 0,-1-2 0 0,-1 1 128 16,0-3-128-16,1 1 0 0,-2 3 0 0,4-1 0 15,3-2 0-15,1 0 0 0,0 2 128 0,1-1-128 16,1 4 0-16,0 1 0 0,-3-1 0 0,0 2 0 15,-4-5 0-15,0 1 0 0,1 3 0 0,4 0 0 16,2 1 0-16,0-1 0 0,1-1 0 0,3 0 0 16,4-3 0-16,1 2 0 0,-1 2 0 0,1 1 0 15,1 1 0-15,2-2 0 0,-3-7 0 0,5 4 0 16,0 1 0-16,-1-1 0 0,3 0 0 0,1 0 0 0,1-1 0 0,1-3 0 16,0 1 0-16,2-1 0 15,1 7 0-15,1-3 0 0,3 1 0 0,3 0 0 0,-3-5 0 16,1 3 0-16,-2 0 0 0,5 1 0 15,-3 1 0-15,3 3 0 0,1 3 0 0,1-4 0 0,-1-2 0 0,-1-1 0 16,3 4 128-16,0 2-128 0,2 1 0 0,0-3 0 16,0-3 0-16,1-1 0 0,0 1 0 0,1-1 0 15,0 2 0-15,2 1 0 0,-1 1 0 0,2-4 0 16,2-3 0-16,-2 4 0 0,1-1 0 0,2 0 0 16,0 0 0-16,0 2 0 0,1-2 0 0,0-1 0 15,-1 0 0-15,1-4 0 0,-1-2 0 0,2 4 0 16,0 2 0-16,-1-2 0 0,1-4 0 0,0 1 0 0,0-3 128 15,0 0-128-15,-1-4 0 0,1 4 0 0,-1-2 0 0,1-3 0 16,-1 0 0-16,2-2 0 0,2-5 0 16,-3 4 0-16,-1-2 0 0,1 1 0 0,1 1 0 0,-4-1 0 15,1 3 0-15,0-3 0 0,-1 1 0 16,1-2 0-16,2-1 0 0,0 0 0 0,-1-2 0 0,-1 1 0 16,3 1 0-16,-1-1 0 0,0 1 0 0,1 4 0 15,-1-4 0-15,3-2 0 0,-2 0 0 0,0-2 0 16,0-4 0-16,0 4 0 0,0 1 0 0,1-2 0 15,-1 2 0-15,0 1 0 0,-2-4 0 0,1 4 0 16,2-5 0-16,-2-1 0 0,0-3 0 0,0-2 0 16,1 1 0-16,1 3 0 0,-2-2 0 0,1-2 0 15,3 1 0-15,-1 1 0 0,-1 2 0 0,2-4 0 16,-1-3 0-16,3 3 0 0,-1-2 0 0,0-2 0 16,-1 2 0-16,3-1 0 0,-3 0-144 0,0 0 144 0,-1-2 0 0,3-1 0 15,-2 3 0-15,-1-5 0 0,4 1 0 16,1-5 0-16,1 3 0 0,-3-3 0 0,0 2 0 0,2-4-128 15,-3 1 128-15,2-2 0 0,-1-2 0 0,2 0-128 16,0 0 128-16,1 0 0 0,0 0 0 0,1-1 0 16,0 0-128-16,2 2 128 0,0 2 0 0,3-1 0 15,-1 1-128-15,0 0 128 0,1-2 0 0,2-2 0 16,-3 3 0-16,-2 1 0 0,1-1 0 0,-1-3 0 16,-3 3 0-16,1 0 0 0,0-1 0 0,1-2 0 15,-6-1 0-15,2 0 0 0,-1 1 0 0,-1 1 0 16,-1-1 0-16,1 1 0 0,-1-6 0 0,-2 3 0 0,0 3 0 15,0-2 0-15,0-1 0 0,4 1 0 0,-5 1 0 16,1 1 0-16,-2-2 0 0,1 1 0 0,2 2 0 0,-2-1 0 16,1-2 0-16,-2 2 0 0,1-1 0 0,2 2 0 15,-2-1 0-15,0 2 0 0,1-2 0 0,0 0 0 16,1 3 0-16,0 2 0 0,-2-2 0 0,2 1 0 16,-1-1 0-16,0 1 0 0,1 1 0 0,0 0 0 15,1 2 0-15,-1 0 0 0,-2 1 0 0,-1 1 0 16,0-4 0-16,0 6 0 0,0-2 0 0,2-1 0 15,-1 2 0-15,3 1 0 0,-3-3 0 0,4 1 0 16,-2 3 0-16,2-1 0 0,-2-1 0 0,3 2 0 16,-1 2 0-16,1 1 0 0,-1-1 0 0,0 2 0 15,1 1 0-15,0-1 0 0,-1 1 0 0,0 1 0 16,1-1 0-16,1-1 0 0,1 1 0 0,-2 0 0 0,0 0 0 16,1 0 0-16,-1 2 0 0,2 0 0 15,0 0 0-15,-1 0 0 0,1 2 0 0,2-1 0 0,-1 1 0 0,2 2 0 16,-1-2 0-16,1 3 0 0,0-6 0 15,-1 3 0-15,1 0 0 0,1-1 0 0,-2-2 0 0,3 3 0 16,4 0 0-16,-1-1 0 0,2-2 0 0,1 3-128 16,2-1 128-16,0-4 0 0,1-3 0 0,2 0 0 15,3 2 0-15,0-6 0 0,0 0-144 0,1 0 144 16,-3-2 0-16,1 3-144 0,0 0 144 0,0 0-128 16,-1-2 128-16,2 3-128 0,0-2 128 0,4 0-128 15,2 0 128-15,4-1-128 0,1-3 128 0,1-2-128 0,3 1 128 16,-1-2-128-16,0 0 128 0,-2 1-160 15,-2-3 160-15,3-2-160 0,-2 1 160 0,4 0-160 16,3-2 160-16,2-1-160 0,1-1 160 0,2 2-192 0,-3-2 192 16,-1 1-192-16,-3 1 192 0,2-2-160 0,-1 3 160 0,5-1-160 15,2-1 160-15,-2-3 0 0,3-4-144 16,-1 3 144-16,-1 2 0 0,-2-2-144 0,-3 0 144 0,-2 1 0 16,1 0-128-16,0-2 128 0,2 1 0 0,1-2 0 15,0-3-160-15,-1 1 160 0,0-4-128 0,0 1 128 16,-4 0 0-16,-1-2-160 15,-2 1 160-15,2 2 0 0,0-2-144 0,2-3 144 0,2 0 0 0,-1-1-144 16,1 1 144-16,-1 1 0 0,0-1 0 0,-4 1-128 16,-4-1 128-16,-2 0 0 0,3-1 0 0,2-1-128 15,1 0 128-15,2-1 0 0,2-4 0 0,0 0 0 16,1 1 0-16,-2 0 0 0,2-182 0 0,-6 362 0 16,-3-181 0-16,-2 2 0 0,2-1 0 0,1-2-128 0,1-2 128 0,0 5 0 15,-3-4 0-15,0 2 0 0,1 1 0 0,-3-1 0 16,-2-1 0-16,-1 1 0 15,-2 2 0-15,-3-3 0 0,-4 1 0 0,1-2 0 0,-2-4 0 0,1 2 0 16,-2-4 0-16,0 1 0 0,3-4 0 0,0-1 0 16,-1-2 0-16,3-2 0 0,2 1 0 0,0 0 0 15,0-5 0-15,0 1 128 16,-2 3-128-16,-1 0 0 0,-1 0 0 0,-4 2 128 0,1-2-128 0,-5 4 0 16,-1-3 0-16,-3 1 0 0,0 0 0 0,-2 0 0 15,1 0 0-15,0-2 0 0,-2-2 0 0,4-4 128 16,-2-1-128-16,0-2 0 0,-2-5 0 0,2 2 0 15,3 0 0-15,-1 0 128 0,2 1-128 0,0-1 144 0,-1 0-144 16,-1 4 160-16,-1 2-160 0,-1-2 0 0,0 1 0 16,-4 0-176-16,1 3 176 0,0-1 0 0,-3 3 0 0,-1 2 0 15,0-3 128-15,-1 3-128 0,0 3 128 0,2 3-128 16,-3 4 0-16,0-2 0 0,-1 0 0 0,4 6 128 16,-5-2-128-16,1 3 0 0,-4 6 0 0,3-6 128 15,-3 6-128-15,0 0 0 0,0 0 0 0,0 0 0 16,0 0 0-16,0 0 0 0,0 0 0 0,0 0 0 15,0 0-320-15,0 0-48 0,0 0 0 0,0 0 0 32,0 0-1456-32,0 0-288 0,-1-8-64 0,1 8-16 0,0 0-1024 15,5-7-208-15</inkml:trace>
  <inkml:trace contextRef="#ctx0" brushRef="#br2" timeOffset="67587.03">29448 18969 21711 0,'-19'-9'960'0,"6"6"192"16,-1-2-912-16,3-1-240 0,1 0 0 0,2 2 0 0,2-3 768 0,6 7 96 15,-5-7 32-15,5 7 0 0,-4-7-112 0,4 7-16 16,0-10 0-16,0 10 0 0,5-10-144 0,3 1-48 0,-1-2 0 0,6 1 0 16,2-6 64-16,2 2 0 15,1 2 0-15,1-2 0 0,1-3 64 0,3 2 32 0,2-2 0 0,3 3 0 16,4 0-128-16,2 4-32 0,2-2 0 0,5 5 0 16,2 2-80-16,-1 3-32 0,0 0 0 0,-2 5 0 15,-2 3-16-15,-4 2 0 0,-5 3 0 0,-4 1 0 16,-1 3-32-16,-5 3-16 15,-3 0 0-15,-4 2 0 0,-1 1-112 0,-5 1-32 0,-4 0 0 16,-3 2 0-16,-3 1-256 0,-2-2 0 0,-3-1 0 0,-1 1 0 31,-2-2-1472-31,2-2-240 0,0-3-48 0,1-5-9712 0,0 2-1952 0</inkml:trace>
  <inkml:trace contextRef="#ctx0" brushRef="#br2" timeOffset="69215.47">29596 16293 2751 0,'0'0'128'0,"0"0"16"0,0 0-144 0,0 0 0 16,0 0 0-16,0 0 0 0,-4 7 3184 0,4-7 592 15,0 0 128-15,0 0 32 0,0 0-2096 0,-7 8-432 16,7-8-64-16,0 0-32 0,0 0-160 0,0 0-48 16,0 0 0-16,0 0 0 0,0 0-176 0,0 0-32 15,0 0-16-15,0 0 0 0,14-2-16 0,0-6 0 16,3 3 0-16,2-5 0 0,3 2-368 0,3-2-80 15,2 3-16-15,4-2 0 0,5 0-176 0,-2 0-32 16,1 3-16-16,0 1 0 0,2-4-48 0,0 2-128 16,-3-2 192-16,-1 4-64 0,-1 1-128 0,-1 2 192 15,-6-1-192-15,-1 2 192 0,-3 2-192 0,-4 4 128 0,-3 1-128 0,-5 2 128 16,-9-8-128-16,2 13 0 0,-5 2 0 0,-5 3 0 16,-3 1 0-16,-6 0 160 0,-5-1-160 0,-4 1 160 15,-3-2-32-15,0-1 0 0,-1-1 0 0,1-1 0 16,0 0-128-16,4-2 0 0,3 1 0 15,4-1 128-15,5-3-128 0,4 1 0 0,3-3 0 0,6-7 128 16,0 0-128-16,5 11 0 0,-5-11 0 0,15 7 0 16,3 0 0-16,3-2 128 0,3 0-128 0,1-1 128 15,1 1-128-15,0-1 0 0,-2 2 0 0,2 2 128 16,-2-3-128-16,-4 5 0 0,-3 0 0 0,-4 3 128 16,-2-3-128-16,-5 2 0 0,-6 0 0 0,-1 0 0 15,-3 1 0-15,-6 1 0 0,-4-4 144 0,-4 0-144 16,-1 5 304-16,-2-2-16 0,-2-3 0 0,0 2 0 15,1-6-32-15,1 3-16 0,-1-2 0 0,2 2 0 0,1-4-240 0,2-1 176 16,3 0-176-16,3 1 160 16,1-1-160-16,10-4 0 0,0 0 0 0,0 0 0 15,0 0-768-15,0 0-256 0,0 0-32 0,0 0-9808 16,0 0-1952-16</inkml:trace>
  <inkml:trace contextRef="#ctx0" brushRef="#br2" timeOffset="69597.86">29577 17154 15663 0,'0'0'688'0,"0"0"144"0,0 0-656 0,0 0-176 0,0 0 0 0,0 0 0 15,0 0 1184-15,0 0 208 0,0 0 32 0,10-2 16 16,4-1 192-16,2-4 32 0,3 2 16 0,3 1 0 16,2-2-528-16,5-3-96 0,4 3-32 0,4-2 0 15,3 4-64-15,0 1-32 0,1-5 0 0,1 0 0 16,0 2-288-16,0-3-48 0,0 1-16 0,-2 0 0 15,0 1-112-15,-1 0-16 0,-1 1-16 0,-1 3 0 16,-1-2-240-16,-6-1-32 0,-6 1-16 0,-4 3 0 0,-5 2-144 0,-4 0 0 16,-11 0 0-16,0 0 0 0,0 0-224 0,0 0-80 15,10 2-16-15,-10-2 0 16,0 0-2304-16,0 0-448 0</inkml:trace>
  <inkml:trace contextRef="#ctx0" brushRef="#br2" timeOffset="70042.3">29559 17796 3679 0,'0'0'160'0,"-10"2"32"0,-1 2-192 0,11-4 0 0,-9 3 0 0,9-3 0 16,-8 2 3088-16,8-2 576 0,0 0 112 0,0 0 32 15,0 0-1792-15,0 0-352 0,0 0-80 0,0 0-16 16,0 0-224-16,12 0-32 0,4-5-16 0,0 0 0 0,4 0-80 0,3-4 0 16,3 3-16-16,2-3 0 0,3 0-304 0,5-3-64 15,1 2-16-15,-1-1 0 0,-2 1-304 0,-2 1-48 16,-4 2-16-16,-3 0 0 0,-3 2-176 0,-2 0-32 16,-4-1-16-16,-2 4 0 0,-2-1-224 0,-2 2 128 15,-10 1-128-15,0 0 0 0,0 0 0 0,0 0 0 16,0 0 0-16,9 4 0 15,-9-4-496-15,0 0-144 0,0 0-16 0,0 0-10048 16,0 11-2016-16</inkml:trace>
  <inkml:trace contextRef="#ctx0" brushRef="#br2" timeOffset="70377.25">30239 17437 17503 0,'0'0'1552'0,"0"0"-1232"0,0-9-320 0,0 9 0 15,0-7 1920-15,0 7 336 0,0 0 64 0,0 0 16 16,0 0-1120-16,0 0-208 0,0 0-48 0,0 0-16 16,-1 14-240-16,-1 2-64 0,1 6 0 0,0 1 0 15,-1 5-64-15,0 2-32 0,1 8 0 0,-2-2 0 16,1-3 96-16,-1 4 0 0,0 2 16 0,1-1 0 15,-1-1-144-15,1-1-48 0,-1-2 0 0,1-1 0 16,-2-4-144-16,0 1-16 0,-1-4-16 0,0 1 0 0,0-5-64 16,0-1-16-16,1 0 0 0,1-1 0 0,0-7-80 15,0-1-128-15,1-2 176 0,2-10-176 0,0 0 176 0,0 0-176 16,0 0 160-16,0 0-160 16,0 0-896-16,1-11-256 0,1-2-64 0,0-3-15360 15</inkml:trace>
  <inkml:trace contextRef="#ctx0" brushRef="#br2" timeOffset="71452.64">31322 16653 22975 0,'0'0'1024'0,"0"0"192"0,0 0-960 0,0 0-256 0,0 0 0 0,0 0 0 16,0 0 256-16,0 0 0 0,0 0 0 16,0 0 0-16,0 0 176 0,7 11 32 0,2 0 16 0,0 1 0 15,1 5 160-15,2 2 16 0,1-1 16 0,2 3 0 16,3 1-80-16,-1 5-16 0,1-1 0 0,0 3 0 16,1 3-144-16,1-3-48 0,-1 2 0 0,3 1 0 15,-3-4-128-15,0-2-48 0,-1 1 0 0,-2-1 0 16,0-5-80-16,-4 1-128 0,0-3 176 0,-1-3-176 15,-3-2 160-15,0 3-160 0,-3-3 128 0,1-3-128 16,0-1 176-16,-6-10-48 0,7 9-128 0,-7-9 192 16,6 12-320-16,-6-12-80 0,0 0-16 0</inkml:trace>
  <inkml:trace contextRef="#ctx0" brushRef="#br2" timeOffset="71790.62">31877 16648 17503 0,'-4'-15'1552'0,"2"7"-1232"0,-1 0-320 0,3 8 0 0,0 0 1664 0,0 0 256 15,-3-5 64-15,3 5 16 0,0 0-1264 0,0 0-256 16,-11 3-48-16,1 2-16 0,-4-1 192 0,2 6 32 0,-6 5 16 0,-1 0 0 15,-2 2 0-15,-3 3 0 0,1 3 0 0,-1 8 0 16,-5-1-128-16,0 6-16 0,-2 2-16 0,1 1 0 16,0 1-64-16,-1-2-16 0,0 1 0 0,-1-1 0 15,3 0-144-15,1-4-16 16,3-1-16-16,3-4 0 0,3-4-112 0,3 2-128 0,2-2 176 0,2 1-176 16,3-6 144-16,3-1-144 0,1-1 0 0,1-3 144 15,3-3-144-15,2-2 128 0,-1-10-128 0,6 7 128 31,-6-7-1104-31,13 4-240 0,1-8-32 0,3 1-8608 0,0-5-1712 0</inkml:trace>
  <inkml:trace contextRef="#ctx0" brushRef="#br2" timeOffset="72110">32069 17262 27647 0,'0'0'2448'0,"0"0"-1952"15,7 10-496-15,-7-10 0 0,3 9 0 0,-3 5 0 16,-1 1 0-16,-1 2 0 0,-2-1 256 0,-1 4 64 16,-3 1 16-16,0 4 0 0,0 3 368 0,-3 4 80 15,1-3 16-15,0 7 0 0,-1 6-32 0,-1-2 0 16,-1-1 0-16,1 0 0 0,-2 0-192 0,4 2-32 15,-3-2-16-15,4-2 0 0,0-2-256 0,1-2-48 0,2-4-16 0,1-1 0 16,-1-1-64-16,3-2-16 0,-1-6 0 16,2 0 0-16,0-1-128 0,2-2 192 0,2 0-192 0,2-6 192 31,-4-10-928-31,7 7-176 0,3-4-48 0,4-6 0 0</inkml:trace>
  <inkml:trace contextRef="#ctx0" brushRef="#br2" timeOffset="79973.75">5965 18572 11055 0,'0'0'976'0,"0"0"-784"0,0 0-192 0,0 0 0 15,0 0 1664-15,0 0 304 0,0 0 48 0,0 0 16 16,0 0-624-16,0 0-128 0,0 0-32 0,0 0 0 16,0 0-160-16,0 0-48 0,0 0 0 0,0 0 0 15,12-2-320-15,1-1-64 0,1-1-16 0,2 2 0 0,1-3-32 0,0 1-16 16,2 0 0-16,2 0 0 0,-1-2-208 0,2 1-32 15,2-1-16-15,-4-3 0 0,3 4-80 0,-4 1-32 16,-1-4 0-16,0 3 0 16,-2 1-224-16,0 3 144 0,-2 0-144 0,-3 1 128 0,-11 0-288 0,9 2-64 15,-9-2-16-15,0 0 0 16,6 7-2384-16,-6-7-464 0,-2 12-112 0</inkml:trace>
  <inkml:trace contextRef="#ctx0" brushRef="#br2" timeOffset="80186.07">6072 18783 8287 0,'0'0'736'0,"0"0"-592"16,0 0-144-16,0 0 0 0,0 0 3008 0,9-4 576 0,0 1 128 0,1-4 0 15,2 2-1760-15,2 1-352 0,2-5-80 0,2 3-16 16,-3 2-688-16,3-1-144 0,0-2-32 0,0 2 0 16,1-4-208-16,1 2-48 0,2 3-16 0,-1 1 0 15,-1-5-176-15,0 3-48 0,-1 0 0 0,0-2 0 16,0 2-144-16,-1 3 0 0,-3-1 0 0,0 0 0 15,0 0-176-15,-1 2-112 0,0 1-32 0,-4 1 0 32,1 0-1952-32,-11-1-400 0,10-1-80 0</inkml:trace>
  <inkml:trace contextRef="#ctx0" brushRef="#br2" timeOffset="80583.03">6256 18290 12895 0,'0'0'1152'15,"0"0"-928"-15,0 0-224 0,0 0 0 0,0 0 1184 0,0 0 192 16,0 0 32-16,0 0 16 0,0 0-384 0,0 0-80 15,14-2 0-15,3 2-16 0,1 2-176 0,1-1-16 16,1 1-16-16,4-2 0 0,2 0-80 0,2 1-16 16,0 3 0-16,3 2 0 0,-1-2-16 0,0 1-16 15,-2 0 0-15,1 5 0 0,-4-1 16 0,0 4 0 0,-3 0 0 0,-3-1 0 16,-4 3-352-16,-2 2-64 0,-3 0-16 0,-3 2 0 16,-3 1 64-16,-4 3 16 0,-1 0 0 15,-3-2 0-15,-1 1 112 0,-5 2 0 0,-3-1 16 0,-2 0 0 16,-2 0 48-16,0 1 0 0,-2-4 0 0,-1 1 0 15,1-1-192-15,2 0-48 0,-1-2 0 0,1 0 0 16,2 1-208-16,-1-3 144 0,0-2-144 0,0 0 128 31,2-3-1088-31,4-1-208 0,4-3-48 0</inkml:trace>
  <inkml:trace contextRef="#ctx0" brushRef="#br2" timeOffset="81419.52">7400 18028 13407 0,'0'0'592'0,"0"0"128"0,0 0-576 0,0 0-144 0,0 0 0 0,0 0 0 16,0 0 1328-16,0 0 224 0,0 0 48 0,0 0 16 15,0 0-320-15,0 0-64 0,0 0-16 0,0 0 0 16,0 0-384-16,0 0-64 0,3 13-32 0,2-3 0 15,3 3-32-15,3 2-16 0,2 0 0 0,1 3 0 16,1 1-112-16,3 0 0 0,2 0-16 0,1 0 0 16,-2 4-176-16,0 3-16 0,-1-3-16 0,-1 1 0 15,0 0-128-15,-2 0-32 0,-1-2 0 0,-1-1 0 16,1 1-64-16,-2-3 0 0,-3-3-128 0,2-2 192 16,-5 2-192-16,0-2 128 0,-1 0-128 0,0-4 0 15,1 0 192-15,-6-10-64 0,6 9-128 0,-6-9 192 16,6 9-192-16,-6-9-128 0,0 0 128 0,0 0-208 15,0 0-1840 1,0 0-384-16,0 0-64 0,8-5-9792 0</inkml:trace>
  <inkml:trace contextRef="#ctx0" brushRef="#br2" timeOffset="81709.89">7758 18060 16575 0,'0'0'736'0,"1"-10"160"0,0 2-720 0,0-2-176 16,-1 2 0-16,0 8 0 0,0 0 1520 0,0 0 272 16,-3-8 48-16,3 8 16 0,0 0-640 0,-9 3-112 15,1 6-16-15,-2 3-16 0,2-1-496 0,-2 7-112 16,-1 4-16-16,-1 3 0 0,0-2 288 0,1 5 48 16,-1 0 16-16,-2 5 0 0,-2 4 48 0,1 1 16 0,-1 2 0 0,-1 1 0 15,1-1-320-15,-2 0-64 0,-1-3-16 0,1-3 0 16,0-1-192-16,2-1-32 0,0-5-16 0,4 0 0 15,2-5-96-15,1-2-128 0,2-5 176 0,3-1-176 16,2-1 144-16,3-5-144 0,-1-8 0 0,4 12 144 31,-4-12-672-31,0 0-144 0,10 1-32 0,3-3-10048 0,-2-6-2000 0</inkml:trace>
  <inkml:trace contextRef="#ctx0" brushRef="#br2" timeOffset="81945.89">7959 18462 19343 0,'-6'15'848'0,"3"-4"192"0,-1 0-832 0,-1 1-208 16,0 5 0-16,0-1 0 0,-1 3 2112 0,1 0 384 16,-2 0 80-16,0 3 16 0,0 5-1184 0,-1-3-256 15,-1 3-32-15,3-3-16 0,-2 0-592 0,3 0-128 16,0-4-32-16,1-1 0 0,2-1-224 0,0-4-128 15,2-4 128-15,0 3-128 0,-1-3 0 0,2-1 0 16,-1-9 0-16,0 0 0 16,0 0-1600-16,14 3-400 0,0-5-80 0,2 0-16 0</inkml:trace>
  <inkml:trace contextRef="#ctx0" brushRef="#br2" timeOffset="82486.59">8472 18026 11967 0,'0'0'1072'0,"0"0"-864"15,0 0-208-15,0 0 0 0,0 0 1824 0,0 0 320 16,0 0 64-16,0 0 16 0,0 0-640 0,-8 5-128 15,3 1-32-15,-2 3 0 0,-3 4-288 0,-2-1-64 16,-2 1-16-16,0 2 0 0,0 1-32 0,-1 0 0 16,-2 3 0-16,2-3 0 0,-5-5-192 0,2 3-32 15,0 1-16-15,0-1 0 0,1-5-272 0,3 3-48 16,1-6-16-16,1 1 0 0,1 0-112 0,3 0-16 16,2 1-16-16,6-8 0 0,0 0-128 0,0 0-32 15,0 0 0-15,0 0 0 0,0 0 96 0,0 0 16 0,10 3 0 0,3-2 0 16,1-1-112-16,4 0-16 0,1-1 0 0,0-1 0 15,-1 2 16-15,-1 0 0 0,1-1 0 0,0 0 0 16,1-2-144-16,1 1 160 0,1 0-160 0,-1 0 160 16,-1-2-160-16,-1 2 128 0,-3 2-128 0,2 0 128 15,-3-2-128-15,-2 1-192 0,1-4 32 0,-3 4 16 32,-10 1-2416-32,12-2-496 0,-2 0-80 0,-10 2-32 0</inkml:trace>
  <inkml:trace contextRef="#ctx0" brushRef="#br2" timeOffset="82914.88">9057 17812 18431 0,'4'-18'1632'0,"-1"7"-1312"16,1 2-320-16,-4 9 0 0,3-11 928 0,-3 11 112 15,-2-7 32-15,2 7 0 0,0 0 240 0,-11 0 48 16,-3 4 16-16,-2 2 0 0,-4 6-800 0,0 1-144 16,-1 3-48-16,-4 4 0 0,4 1 160 0,2-1 32 15,0 4 0-15,0 4 0 0,1 5-112 0,1-5-16 16,3 0 0-16,3-2 0 0,6 5-64 0,2-1-32 16,3-8 0-16,3 0 0 0,2-4 32 0,2-3 16 0,4-1 0 15,3-5 0-15,0-1 144 0,1-5 32 16,3 1 0-16,1-1 0 0,1-2-64 0,2-3 0 0,1-4 0 15,-3 3 0-15,1-5-128 0,1 0-48 0,-2-2 0 16,2 1 0-16,0-7-16 0,-1-1-16 0,-2-2 0 0,-1 1 0 16,-1-1 16-16,-3-1 0 0,-3-4 0 0,-1 1 0 15,-2 0 64-15,-3-4 0 0,-4 1 16 0,-2-4 0 16,-5 3-112-16,-1-1-32 0,-2 3 0 0,-2 3 0 16,-3 2-256-16,-1 8 0 0,-1 0 0 0,-1 7 0 15,-4 0 0-15,-2 8-352 0,-2 2 48 0,1 2 16 31,0 5-2784-31,1 1-576 0</inkml:trace>
  <inkml:trace contextRef="#ctx0" brushRef="#br2" timeOffset="84710.54">20610 18131 6447 0,'0'0'272'0,"0"0"80"0,0 0-352 0,0 0 0 16,0 0 0-16,0 0 0 0,0 0 3392 0,0 0 592 15,0 0 128-15,10-2 32 0,0-5-2336 0,2 3-464 16,-1 2-80-16,2-2-32 0,2-2-368 0,2 2-80 15,-2 0-16-15,0 0 0 0,0 1-192 0,2 0-64 16,-2-1 0-16,1 2 0 0,-1 2-288 0,-1 0-64 0,-5 0-16 0,-9 0 0 16,10 0-144-16,-10 0 0 0,0 0-160 15,0 0-8976-15,4 9-1792 0</inkml:trace>
  <inkml:trace contextRef="#ctx0" brushRef="#br2" timeOffset="84875.16">20610 18295 13823 0,'0'0'608'0,"0"0"128"0,0 0-592 0,9-2-144 0,1-3 0 0,2 2 0 16,0-1 3072-16,2 2 592 0,3-1 112 0,2 1 32 16,1-5-2080-16,2 3-432 0,-1 1-80 0,4-3 0 15,1-2-496-15,2 4-80 0,0 0-32 0,-2-1 0 16,-2 2-288-16,-3 1-48 0,0-2-16 0,-2 3 0 16,-3 1-1872-16,-2 0-384 0,3-2-80 15,-3 2-16-15</inkml:trace>
  <inkml:trace contextRef="#ctx0" brushRef="#br2" timeOffset="85198.08">20869 17888 11967 0,'0'0'1072'0,"9"-3"-864"15,4-9-208-15,-2 6 0 0,2 1 2128 0,1 0 384 16,-1 2 80-16,2 2 16 0,2 1-1040 0,2 2-208 16,2 3-32-16,2 1-16 0,-1 0-496 0,1 5-112 0,-2 0 0 15,0 1-16-15,-4 2-368 0,-3 4-64 0,0 0 0 0,-2 0-16 16,-2 2-48-16,-4 2 0 0,-2 3 0 0,-4-2 0 16,-4 2 192-16,-2 3 16 0,-4-1 16 0,-2 0 0 15,0-2 160-15,-4 0 16 0,0-4 16 0,-1-1 0 16,-1-1-256-16,1-1-48 0,-1-1-16 0,1-1 0 15,2-2-128-15,1-1-32 0,1-1 0 0,3 2 0 16,1-5-128-16,4 0 0 0,5-9 0 0,0 0-10448 16,0 0-2096-16</inkml:trace>
  <inkml:trace contextRef="#ctx0" brushRef="#br2" timeOffset="85610.22">21703 17799 10127 0,'0'0'448'0,"0"0"96"0,0-6-544 0,0 6 0 0,0 0 0 0,0 0 0 16,0-10 2816-16,0 10 448 0,0 0 80 0,0 0 32 15,0 0-1952-15,10 14-384 0,1 2-80 0,0 3 0 16,3 1-256-16,-1 2-64 0,-1 5 0 0,0-1 0 15,-1 3-208-15,1-1-48 0,-2 4-16 0,-3-2 0 16,0 2-112-16,-3-3-32 0,-1 2 0 0,0-2 0 16,0-5-224-16,-2-1 144 0,-1-2-144 0,0-2 128 15,0-1-128-15,0-4 128 0,0 0-128 0,0-1 128 16,0-5-128-16,0-8-272 0,0 0 64 0,0 0-8752 16,0 0-1728-16</inkml:trace>
  <inkml:trace contextRef="#ctx0" brushRef="#br2" timeOffset="85837.22">22006 17873 21935 0,'0'0'960'0,"0"0"224"0,0 0-944 0,-9 3-240 16,0 4 0-16,-1-2 0 0,-3 1 1296 0,-1 4 224 15,-1 2 32-15,-2 1 16 0,1 4-352 0,-1 0-64 16,-1 1 0-16,2 3-16 0,-2 0-384 0,2 2-80 15,-1-3-16-15,3 5 0 0,-4 1-432 0,3-2-96 16,1 2 0-16,1-3-128 0,3 1 128 0,1-1-128 16,2-3 0-16,2 0 0 0,1-1 0 0,1-1-256 15,2-3 32-15,1-4-9888 0,0-11-1968 16</inkml:trace>
  <inkml:trace contextRef="#ctx0" brushRef="#br2" timeOffset="86257.72">22162 18319 5519 0,'0'0'240'0,"0"0"64"0,0 0-304 0,0 0 0 0,9-5 0 0,-9 5 0 0,9-2 4016 16,-9 2 736-16,10-4 160 0,-10 4 16 0,10-3-2688 0,-10 3-560 15,10 8-96-15,-10-8-32 16,8 6-800-16,-4 6-176 0,-4 2-16 0,-1-2-16 0,-5 2-256 0,-1 2-48 16,-3 0-16-16,-3 2 0 0,-2-1 192 0,-2 0 32 15,-1 1 16-15,1 0 0 0,-2 0-32 0,2-3-16 16,3-2 0-16,3-3 0 0,2-1-16 0,2-2 0 15,2 0 0-15,5-7 0 0,0 0 160 0,0 0 16 16,0 0 16-16,5 10 0 0,3-4 176 0,3-1 48 16,2-2 0-16,4-3 0 0,2 0-352 0,1-3-64 15,0 2-16-15,1 0 0 0,-1 0-256 0,0-1-128 0,2 1 0 0,-4 0 128 16,0-2-128-16,-1 1 0 0,1-1 0 0,-4-1-176 31,-1 2-1776-31,-2-1-352 0,-1-1-80 0,1 1-14192 0</inkml:trace>
  <inkml:trace contextRef="#ctx0" brushRef="#br2" timeOffset="86888.96">22602 17843 10127 0,'0'0'896'0,"0"0"-704"0,0 0-192 0,0 0 0 15,0 0 1920-15,0 0 336 0,0 0 80 0,0 0 16 16,-5-8-624-16,5 8-128 15,0 0-32-15,0 0 0 0,0 0-96 0,0 0-32 0,0 0 0 0,0 0 0 16,0 0-480-16,0 0-80 0,0 0-32 0,10 1 0 16,0 3-208-16,2 4-32 0,0-2-16 0,4 4 0 15,-2-2 16-15,3 3 0 0,1-2 0 0,1 4 0 16,0 0-48-16,-1-3-16 0,-3 1 0 0,-1 1 0 16,-1-3-160-16,-4 1-48 0,0-4 0 0,-2 2 0 15,0-1-192-15,-2 2-144 0,-5-9 192 0,2 10-192 16,-2 2 128-16,-2-3-128 0,-3 1 0 0,-2-1 0 15,0 4 256-15,-6-3-64 0,-1 0-16 0,-4 4 0 16,-2 2 16-16,-2 1 16 0,-1-3 0 0,1 0 0 0,-1 0-80 16,2-1-128-16,2-5 176 0,3 4-176 0,3-4 128 15,2 0-128-15,0-1 0 0,4-2 0 0,7-5 0 16,0 0 0-16,0 0 0 0,0 0 0 16,0 0-1584-16,0 0-368 0,13 4-80 0,4-4-14672 15</inkml:trace>
  <inkml:trace contextRef="#ctx0" brushRef="#br2" timeOffset="87339.58">23335 17821 19583 0,'0'0'864'0,"0"0"176"0,0 0-832 0,0 0-208 0,5-8 0 0,-5 8 0 16,0 0 1616-16,0 0 288 0,0 0 48 0,0 0 16 15,-6-8-704-15,-2 4-144 0,0 1-32 0,-1 4 0 16,0 2-528-16,-3 5-112 0,0-2-32 0,-1 7 0 16,-1 2-48-16,-1 3-16 0,-1 1 0 0,0 4 0 15,-2 5 80-15,0 0 16 0,0 3 0 0,2 6 0 16,-1-1 48-16,5-1 16 0,2-2 0 0,3-3 0 15,2-4-320-15,4-4-48 0,3-3-16 0,3-2 0 16,3-1 320-16,2-1 48 0,2-4 16 0,2-3 0 16,2 0 48-16,2-2 16 0,0-2 0 0,1-4 0 15,0-1-112-15,0-3-16 0,0-5 0 0,0 3 0 0,0-6-80 16,0 4-32-16,-1-5 0 0,-1 0 0 0,-1 0 0 0,-2-2 0 16,0 0 0-16,-1-3 0 0,-3-2 64 0,-1-3 16 15,-3-3 0-15,-1 1 0 0,-2-3 0 0,-3 0 0 16,-4 0 0-16,-1 1 0 0,-3 2-224 15,-1 3-64-15,-2 2 0 0,-2 2 0 0,-2 2-128 0,-2 2 0 16,0 0 0-16,-1 5 0 0,-1-3 0 0,-2 7-176 16,2 0 176-16,0 3-128 15,2 1-1152-15,1 1-240 0,5 1-32 0,2 1-18352 16</inkml:trace>
  <inkml:trace contextRef="#ctx0" brushRef="#br2" timeOffset="90490.16">28441 12611 2751 0,'0'0'256'0,"0"0"-256"16,0 0 0-16,0 0 0 0,0 0 1008 0,0 0 144 15,7-9 48-15,-7 9 0 0,0 0-512 0,6-6-112 16,-6 6 0-16,6-5-16 0,-6 5 288 0,0 0 64 15,0 0 16-15,0 0 0 0,0 0-208 0,0 0-32 0,0 0-16 0,6-9 0 16,-6 9 48-16,0 0 16 0,3-8 0 0,-3 8 0 16,3-10-144-16,-3 10-16 0,0 0-16 0,0 0 0 15,0 0 128-15,1-8 16 0,-1 8 16 0,0 0 0 16,0 0 176-16,0 0 16 0,0 0 16 0,0 0 0 16,-4-9-32-16,4 9-16 0,0 0 0 0,-6-7 0 15,0 2-208-15,6 5-32 0,-7-10-16 0,2 4 0 16,-1 0-112-16,6 6-32 0,-6-9 0 0,2 0 0 15,-3 2-144-15,2 2-16 0,5 5-16 0,-7-9 0 16,-1 2-96-16,8 7-16 0,-9-5 0 0,0-1 0 16,0 2 0-16,9 4 0 0,-11-2 0 0,-2 2 0 15,0 0 64-15,3 1 0 0,-1 0 0 0,-1 2 0 16,-3 0-64-16,5 3 0 0,-3-3 0 0,1 1 0 16,-2 1-64-16,0 3 0 0,-3-2-128 0,3 4 192 15,-1-1-64-15,0 1 0 0,2-3-128 0,0 3 192 0,2-1-192 0,-1 2 176 16,1-4-176-16,1 2 160 0,-1-4-160 0,4 1 0 15,-3 2 0-15,2-3 128 0,0 1-128 0,1 3 0 16,2 0 0-16,1 0 128 0,0-4-128 0,0 4 0 16,2-3 0-16,0 6 0 0,-1-4 0 0,1 5 0 15,1-1 128-15,1-2-128 0,0 2 0 0,3 0 0 16,0 1 0-16,-1 1 0 0,0 1 0 0,3-1 0 16,0-1 0-16,2 1 0 0,-1-1 0 0,1 1 0 15,0-1 0-15,3 2 0 0,2 1 0 0,-1-1 0 16,2 0 0-16,1-1 0 0,2 0 0 0,1 0 0 15,-1 0 144-15,4-4-144 0,-3 2 0 0,0 2 128 16,-2-2-128-16,2-3 0 0,-5-4 0 0,4 2 128 0,-1-3-128 16,0-3 0-16,-1 1 128 0,0 1-128 0,0-4 160 0,0-1-160 15,-1 0 240-15,-1-1-48 16,0-4-16-16,-1-1 0 0,0 0 80 0,-1-2 0 16,-1 0 16-16,-1 0 0 0,0-2-16 0,0 2-16 0,-1-4 0 0,-3 3 0 15,4 1-96-15,-3-3-16 0,0 0 0 0,-1 3 0 16,0-1-128-16,-1-1 128 0,2 2-128 0,-1-1 128 15,-1 2-128-15,-1-3 128 0,1 3-128 0,-1-2 128 16,0 1-128-16,0 1 0 0,0-4 144 0,-2 3-144 16,2-1 0-16,1-1 144 0,-2 2-144 0,0-3 0 15,2 1 128-15,-1 1-128 0,1-3 0 0,-1 3 0 16,-2 1 0-16,3-2 0 0,-2 2 0 0,-1-1 0 16,0-1 128-16,0 3-128 0,-1-2 0 0,-2 2 0 15,3-4 128-15,-2 2-128 0,-2 1 0 0,0-3 0 0,-1 0 0 16,0 3 128-16,0-3-128 0,-1 2 0 0,-2 1 144 15,0-3-144-15,-1 2 0 0,1 1 144 0,-4-2-144 0,2 4 0 16,1-2 144-16,0 4-144 0,-1-3 0 0,1 1 128 16,-2 2-128-16,0-2 0 0,0 3 0 0,2 0 128 15,-1 1-128-15,-1 2 0 0,-1 1 0 16,-1-1 144-16,2 1-144 0,-2 1 0 0,0-1 128 0,0 1-128 16,0 0 0-16,0 1 0 0,3 2 128 0,-2 0-128 15,0 4 0-15,-1-3 0 0,0 1 128 0,1 2-128 16,-1-2 0-16,0 2 0 0,2 2 192 0,-1-3-192 15,1 3 192-15,-2-3-192 0,3 4 160 0,0-1-160 16,0 2 128-16,-1-4-128 0,4 3 0 0,-3-2 0 0,-2 2 128 16,3-1-128-16,0 4 0 0,2-1 0 0,-2 0 0 0,3 2 0 15,-1 1 0-15,2-1 0 0,0-1 0 16,1-1 0-16,2 2 0 0,0-1 0 0,1-3 0 0,0 4 0 16,1 0 0-16,2-1 0 0,1 2 0 0,1 1 0 15,0 0 0-15,2 1 0 0,0 0 0 0,4-1 0 16,1-5 0-16,0 3 0 0,1 1 0 0,0 1 0 15,2-5 0-15,3-1 0 0,1 4 0 0,2-2 0 16,-1-4 0-16,0 4 0 0,1-6 0 0,2 1 0 16,-4-1 0-16,0-3 0 0,2-1 0 0,2-1 0 15,-1-1 0-15,-1-1 0 0,0-1 0 0,-1 0 0 16,-2 0 0-16,0-1 0 0,-2-1 0 0,0 1 0 16,-1-1 0-16,0-1 128 0,-1-3-128 0,-3 3 0 0,0-5 128 15,1 3-128-15,-1 2 0 0,0-2 128 0,-2-1-128 0,0-3 192 16,0 2-192-16,2-4 192 0,2 2-64 0,-1 2 0 15,-1-4 0-15,0 0 0 0,2 1-128 16,-1-2 160-16,0-2-160 0,0 4 160 0,-2-1-160 16,-2-1 0-16,0-1 144 0,-2 2-144 0,0 2 128 0,-1-3-128 15,-2 1 128-15,2 1-128 0,-3 0 128 16,-1-4-128-16,-1 0 128 0,0 2-128 0,-2 2 0 16,1 0 144-16,-2-2-144 0,1 1 0 0,-3 2 128 0,0-3-128 15,-3 1 0-15,0 2 0 0,0-3 144 0,-1 1-144 16,-2 0 0-16,2 0 144 0,-4-2-144 0,2 2 0 15,-5 2 0-15,2-2 128 0,0-3-128 0,-3 3 0 16,0 3 0-16,0-2 128 0,0 2-128 0,1 1 0 0,0 3 0 16,1-2 0-16,-1 3 0 0,3 1 128 0,0 1-128 0,0 1 0 15,0 2 0-15,1 4 0 16,-1-1 128-16,2 1-128 0,-2-1 0 0,2 5 0 0,1-2 0 0,2 1 0 16,-1 2 0-16,1-3 0 0,-1 4 128 0,0-1-128 15,-1 2 0-15,1 0 0 0,1 0 0 0,0 3 0 16,2-1 0-16,-1-1 0 0,-1 4 128 0,0 0-128 15,2 2 0-15,-1 0 0 0,0-2 0 0,1 3 0 16,0 2 0-16,0-2 0 0,0-1 0 0,4-1 0 16,-4 0 0-16,3-1 0 0,1 1 0 0,0 2 0 15,-1 0 0-15,2 1 0 0,-1 1 0 0,2 2 0 16,1-2 0-16,0 0 0 0,0-1 0 0,1 2 0 16,2 0 0-16,-2 0 0 0,3-3 0 0,-3 0 0 15,3-1 0-15,1 0 0 0,3-2 0 0,-2 1 0 0,2-3 0 16,2-3 0-16,1 1 0 0,2-2 0 0,1-1-128 15,2-3 128-15,4 0 0 0,0-2 0 0,-1-1 0 0,0-1 0 16,1-2 0-16,2-1 0 0,1-1 0 0,-2-4 0 16,1-1 0-16,0 1 0 0,-1-3 0 0,1 0 0 15,-3 0 0-15,1 0 0 16,-1-4 0-16,-1 2 0 0,-1-2 0 0,-3-2 0 0,-2 0 0 0,0-1 0 16,-1 4 0-16,1-6 128 0,-1-4-128 0,-1 2 0 15,-2 0 0-15,-2-1 128 0,1-3-128 0,-4 0 192 16,-1 2-192-16,-2 2 192 0,0 2-192 0,-2 0 160 15,-1 1-160-15,-1 0 160 0,-1 3-160 0,-2 3 128 16,1-2-128-16,-2 0 128 0,0 4-128 0,0-2 0 0,0 3 0 16,-1-1 128-16,2 4-128 0,0-1 0 15,0 0 0-15,0 2 0 16,7 4-1312-16,-7-5-192 0,3-2-32 0,-1 2-12032 0,-1 0-2416 0</inkml:trace>
  <inkml:trace contextRef="#ctx0" brushRef="#br2" timeOffset="96695.34">28255 12441 10591 0,'0'0'464'0,"0"0"112"0,0 0-576 0,0 0 0 0,0 0 0 0,0 0 0 16,2 9 1024-16,-2-9 112 0,1 10 16 0,-1-10 0 16,0 0 0-16,0 0 0 0,3 10 0 0,-3-10 0 15,5 10 64-15,-5-10 0 0,0 0 16 0,0 0 0 16,0 0-16-16,0 0 0 0,0 0 0 0,4 6 0 15,-4-6-224-15,0 0-48 0,0 0-16 0,0 0 0 0,0 0-208 0,0 0-32 16,0 0-16-16,0 0 0 0,0 0-128 0,0 0-32 16,0 0 0-16,0 0 0 0,0 0-16 0,0 0-16 15,0 0 0-15,0 0 0 0,0 0 0 0,0 0 0 16,0 0 0-16,0 0 0 0,0 0-64 0,0 0-16 16,-1-11 0-16,-1 2 0 0,2 9-112 0,-1-14-32 15,0 0 0-15,-2 3 0 0,1-2-80 0,-1 0-32 16,1 2 0-16,2-3 0 0,-2-1 16 0,1 2 0 15,-2 1 0-15,1-2 0 0,-1-2-32 0,1-1 0 16,-1 2 0-16,1 0 0 0,-1-2-128 0,-1 2 192 16,1 2-192-16,-1-2 192 0,0 0-192 0,0 1 160 15,-1 0-160-15,1 2 160 0,-1 0-160 0,3 2 0 16,-2-3 0-16,0-1 128 0,1 2-128 0,1 2 0 0,-1-5 0 16,1 2 128-16,-1 2-128 0,1-2 0 0,-1-2 0 0,2 1 128 15,-2 1-128-15,0-2 0 0,-1-2 144 0,0 1-144 16,-1-2 128-16,1 3-128 15,-2-2 128-15,1 3-128 0,0 2 0 0,1-4 128 0,-3 0-128 0,2 1 0 16,1 2 0-16,-2 1 144 0,0 0-144 0,-2-2 0 16,3-1 144-16,0 2-144 0,0-1 0 0,-3 0 144 15,3 0-144-15,0 2 128 0,-1 0-128 0,-2-2 128 16,2 2-128-16,-1 2 160 0,1-1-160 0,0 3 160 16,-2-2-160-16,3 2 0 0,1-2 144 0,-1 2-144 15,-1-2 0-15,-1 4 144 0,4-3-144 0,-1 0 0 16,0-1 160-16,0 2-160 0,0-3 128 0,0 2-128 15,-1-4 128-15,2 2-128 0,-1 1 128 0,0-3-128 16,0 3 128-16,0-2-128 0,-2-2 0 0,3 2 128 16,0-1-128-16,-1 0 0 0,-1 2 144 0,0 1-144 0,0-3 0 15,1 4 128-15,0-4-128 0,0 3 0 16,0 3 0-16,0-5 144 0,1 2-144 0,-1-3 0 0,0 1 128 0,0 0-128 16,2-1 0-16,-1 2 0 0,-1-1 128 0,3 0-128 15,-1-1 0-15,0 3 0 0,0-2 128 0,-1 5-128 16,1-5 0-16,-1 2 0 0,1 1 0 0,0-2 128 15,-3 1-128-15,1-2 0 0,1 2 128 0,-1 1-128 16,2 3 0-16,-3-6 0 0,0 4 128 0,1-1-128 16,1 2 0-16,0-2 0 0,1 2 128 0,0-3-128 15,2 1 0-15,-2-3 0 0,-1 1 0 0,1 2 0 0,0-3 0 16,1 5 0-16,0-5 0 0,-3 4 0 0,0-4 0 16,2 2 0-16,-2 1 144 0,1-2-144 0,0 3 0 0,-1-2 144 15,0 2-144-15,3-2 0 0,-2 0 0 0,1 0 128 16,-2 2-128-16,1-3 0 0,2-1 0 15,0 2 0-15,-1 1 0 0,1 0 0 0,-1-2 128 0,0 2-128 16,0-4 0-16,0 2 0 0,0 1 0 0,1-3 0 16,-1 4 0-16,0-1 0 0,-2 1 0 0,1-1 0 15,0 2 0-15,-1-2 0 0,-1 2 128 0,2-3-128 16,1 1 0-16,0 2 0 0,-3-1 0 0,3 3 0 16,-1 1 0-16,1-3 0 0,-1 0 128 0,2 0-128 15,0-1 0-15,-1-2 0 0,-1 4 0 0,0 0 0 16,-1-3 0-16,2 3 0 0,-1-3 0 0,-1-2 0 15,-1 1 0-15,0-3 0 0,0 2 0 0,0 2 0 16,0-3 0-16,1 2 0 0,-1-2 128 0,1-1-128 16,-1 0 0-16,0 4 0 0,1-1 0 0,0-2 0 0,1 1 0 0,-1 0 0 15,0-1 0-15,0 0 0 0,-1 1 128 16,1-2-128-16,0-2 0 0,1 4 128 0,0 2-128 16,-2-3 0-16,0 1 0 0,0 1 0 0,0-4 0 0,-2 1 0 15,2 0 0-15,1 1 0 0,-2-1 0 0,1 0 0 16,0 1 0-16,0 2 0 0,-2-3 0 15,4 1 0-15,-1-2 0 0,0 5 0 0,0-2 0 0,2 5 0 16,-1-5 0-16,2 2 0 0,0-3 0 0,-2-3 0 16,3 2 0-16,-2 1 0 0,0 2 0 0,1-3 0 15,0 1 0-15,-1 2 0 0,0-5 0 0,1 2 0 16,-1 3 0-16,0-1 0 0,-1-3 0 0,-2 0 0 16,3 1 0-16,-1 1 0 0,-1-5 0 0,0 3 0 0,1 0 0 15,-1 0 0-15,-1 1 0 0,1 2 0 0,0 0 0 0,0-2 0 16,-1 0 0-16,1 2 0 0,-1-2 0 0,2 4 0 15,-3 2 0-15,3-2 0 0,0 0 0 0,-1-1 0 16,0 2 0-16,-1-1 0 0,0 2 0 0,1-1 0 16,1 3 0-16,-1-3 0 0,0 2 0 0,2 2 0 15,-2-5 0-15,-1 3 0 0,0-5 0 0,1 6 0 16,0-3 0-16,4 9 0 0,-5-9 0 0,1-1 0 16,0 2 0-16,2-2 0 0,-2 2 0 0,3-1 0 15,-2 2 0-15,0-2 0 0,1 1 0 0,-1-2 0 16,1 1 0-16,-2-2 0 0,1 2 0 0,1-4 0 15,1 3 0-15,-2 1 0 0,1-2 0 0,-1 3 0 16,1-2 0-16,-1 2 0 0,2-2 0 0,-2 1 0 16,1-1 0-16,-1 4 0 0,2-4 0 0,-2 3 0 15,1 0 0-15,-1-1 0 0,1 2 0 0,0-5 0 16,2 6 0-16,0-2 0 0,-2 0 0 0,1 2 0 0,1-4 0 0,-2 3 0 16,2 6 0-16,0-10 0 0,-2 3 0 0,2 7 0 15,-2-6 0-15,2-3 0 0,-3 3 0 0,0-2 0 16,3 8 0-16,-1-7 0 0,0-1 0 0,1 8 0 15,0 0 0-15,-3-6 0 0,2-1 0 0,-1-2 0 16,1 3 0-16,1 6 0 0,0 0 0 0,0 0 0 16,-1-10 0-16,1 10 0 0,0 0 0 0,-1-7 0 15,1 7 0-15,0-6 0 0,0-3 0 0,-3 4 0 16,2-4 0-16,1 9 0 0,0 0 0 0,-1-6 0 16,1 6 0-16,-2-5 0 0,1-3 0 0,0 2 0 0,1 6 0 15,-3-7 0-15,3 7 0 0,-1-7 0 0,1 7 0 0,0 0 0 16,-3-7 0-16,1 0 0 0,2 7 0 15,-3-6 0-15,3 6 0 0,0 0 0 0,-1-7 0 16,1 7 0-16,0 0 0 0,0 0 0 0,0 0 0 0,-5-6 0 16,5 6 0-16,-3-7 0 0,3 7 0 0,0 0 0 15,-3-3 0-15,3 3 0 0,0 0 0 0,0 0 0 16,-2-9 0-16,2 9 0 0,-1-7 0 0,1 7 0 16,0 0-128-16,0 0 128 0,0 0 0 0,0 0 0 15,0 0 0-15,0 0 0 0,0 0 0 0,0 0 0 16,0 0 0-16,0 0 0 0,0 0 0 0,0 0 0 15,0 0 0-15,0 0 0 0,-5-5 0 0,5 5 0 16,0 0 0-16,0 0 0 0,0 0 0 0,0 0 0 16,0 0 0-16,0 0 0 0,0 0 0 0,0 0 0 15,0 0-128-15,0 0 128 0,0 0 0 0,0 0 0 16,0 0 0-16,0 0 0 0,0 0 0 0,0 0 0 0,0 0 0 16,0 0 0-16,0 0 0 0,0 0 0 0,0 0 0 0,0 0 0 15,0 0 0-15,0 0 0 0,0 0-128 0,0 0 128 16,0 0 0-16,0 0 0 0,0 0 0 15,0 0 0-15,0 0 0 0,0 0 0 0,0 0 0 0,0 0 0 16,0 0 0-16,0 0 0 0,5 12 0 0,-5-12 0 16,4 12 0-16,-4-12 0 0,5 13 0 0,-5-13 0 15,4 13 0-15,1 1 0 0,-3 0 0 0,2-1 0 16,1-1 0-16,2 6 0 0,-1 1 0 0,0-1 0 16,2 4 0-16,0-1 0 0,-1 1 0 0,1 2 0 0,3 0-176 15,1-2 176-15,-2-1 0 0,0 2 0 0,2 0 0 0,-1-1 0 16,-1-1 0-16,0 5 0 15,-1-2 0-15,0-1 0 0,0-4 0 0,0-1 0 0,-3 1 0 0,-1 0 0 16,3 0 0-16,-2 2 0 16,-2 1 0-16,2 1 0 0,0 2 0 0,-3-1 0 0,0-2 0 0,1 0 0 15,-2 1 0-15,1-1 0 0,-1 0 0 0,2 1 0 16,-1 0 0-16,-1 0 0 0,2 0 0 0,0 2 0 16,1-2 0-16,1 0 0 0,1 2 0 0,-1-3 0 15,-1-3 0-15,1-1 0 0,2 1 0 0,-2-2 0 16,1 1 0-16,0 0 0 0,1 0 0 0,2 2 0 15,-3 0 0-15,0 1 0 0,1 2 0 0,-1-3 0 16,0-1 0-16,0 0 0 0,-1 3 0 0,0-2 0 16,0 0 0-16,-1 2 0 0,-1-2 0 0,1 1 0 0,0-1 0 15,2 2 0-15,-1 3 0 0,0-3 0 0,1-2 0 16,0 2 0-16,1-2 0 0,1-1 0 0,-3-1 0 16,-1 1 0-16,3 1 0 0,-2 1 0 0,1 0 0 0,-1 0 0 15,-1 1 0-15,-1 4 0 0,4-1 0 0,-3 1 0 16,-2-3 0-16,3-1 0 0,-1 4 0 0,0-2 0 15,1 0 0-15,-1 2 0 0,-1-5 0 0,1 2 0 16,0 1 0-16,1-2 0 0,0-2 0 0,0-1 0 16,0-1 0-16,1 0 0 0,0-2 0 0,1 1 0 15,0-2 0-15,-1 3 0 0,2 1 0 16,0 3 0-16,0-3 0 0,0 1 0 0,-2 0 0 0,4 1 0 16,-4-1 0-16,3-1 0 0,-3 0 0 0,0 1 0 15,0 0 0-15,0-1 128 0,1 0-128 0,0 0 0 16,-3 0 0-16,1-1 0 0,0-2 0 0,-1 1 0 0,-1-1 0 15,0 2 0-15,-3-4 0 0,2-3 0 0,-2 0 0 0,2 1 128 16,-3-3-128-16,0 3 0 0,0-12 0 0,0 10 0 16,-3 0 0-16,3-10 128 0,0 11-128 0,0-3 0 15,0-8 0-15,0 11 0 0,3-3 0 0,-1 5 0 16,1-4 0-16,-1 2 0 0,0-3 0 0,1 3 0 16,2 1 0-16,-2-1 0 0,1 2 0 0,0 1 0 15,-1-4 0-15,3 1 0 0,-3 1 0 0,1-3 0 16,0 5 0-16,1-4 0 0,-4 1 0 0,3 2 0 15,0-5 0-15,-1 3 0 0,-1-1 0 0,2 3 0 16,-2-2 0-16,1-2 0 0,-1 1 0 0,1-1 0 16,0 3 0-16,-2-1 0 0,-1-2 0 0,0 3 128 15,1-4-128-15,-1 4 0 0,0-2 0 0,0 2 0 16,-1 0 0-16,1-3 0 0,0 3 0 0,0-5 0 0,0 3 0 0,-1-2 0 16,1 1 0-16,0-9 128 0,0 6-128 0,0-6 0 15,1 9 0-15,-1-9 0 0,0 0 0 0,4 8 0 16,-4-8 0-16,0 0 0 0,2 9 0 0,-2-9 0 15,0 0 0-15,4 7 0 0,-1 2 0 0,-3-9 0 16,5 9 0-16,0 0 0 0,-1-3 0 0,1 2 0 16,-2 1 0-16,3-2 0 0,-1 2 0 0,1-1 0 15,-1 2 0-15,-1-2 0 0,-4-8 0 0,5 9 0 16,1-4 0-16,-2 2 0 0,-4-7 0 0,4 9 0 16,-4-9 0-16,5 9 0 0,-5-9 0 0,5 8 0 15,-5-8 0-15,5 6 0 0,-5-6 0 0,5 9 0 0,-5-9 0 0,0 0 0 16,0 0 0-16,0 0 0 0,0 0 0 0,0 0 0 15,3 8 0-15,-3-8 0 0,0 0 0 0,0 0 0 16,0 0 0-16,0 0 0 0,0 0 0 0,0 0 0 16,0 0 0-16,0 0 0 0,0 0 0 0,0 0 0 15,0 0 0-15,0 0 0 0,0 0 0 0,-5-13 128 16,-2 0-128-16,2-3 0 0,-1-2 0 0,0-1 128 16,-1 1-128-16,1-1 0 0,-2 1 128 0,1-3-128 15,-2-2 0-15,1 1 0 0,0-2 0 0,0-1 128 16,-1-2-128-16,-2-4 0 0,0 2 0 0,1 0 0 15,0-4 0-15,-2-1 0 0,1 2 0 0,-1 0 0 16,1 0 0-16,0 2 0 0,0 0 0 0,4 5 0 16,-3-2 0-16,2 1 0 0,-2-5 0 0,2 1 128 15,-2 0-128-15,1-3 0 0,0 0 0 0,0-1 0 16,0 0 0-16,0-2 0 0,2-1 0 0,-2 2 0 16,0 0 0-16,0 5 0 0,0 1 0 0,-1-1 0 0,-1 5 0 0,2-2 0 15,-1 1 0-15,-1-2 0 0,1 2 0 0,0 2 0 16,1-4 0-16,0 3 0 0,0-2 0 0,0 3 0 15,2-2 0-15,-1 2 0 0,1 1 0 0,2-2 0 16,-1 2 0-16,0 0 0 16,-2-2 0-16,0 2 0 0,1 4 0 0,1-2 0 0,-1 0 0 0,1 1 0 15,0 2 0-15,-1-1 0 0,1-2 0 0,-3 1 0 16,4-2 0-16,0 3 0 0,0-2 0 0,1-1 0 16,0 2 0-16,0 1 0 0,-1 0 0 0,3 0 0 15,-5 1 0-15,4 1 0 0,-1-1 0 0,0 2 0 16,-2-1 0-16,1 0 0 0,0-2 0 0,-1-1 0 15,-1-1 0-15,0 2 0 0,2-2 0 0,0 2 0 0,-2 0 0 16,0 2 0-16,0 0 0 0,0 0 0 0,1 0 0 16,-2-1 0-16,1-2 0 0,0 0 0 0,2 0 0 15,0 1 0-15,0 0 0 0,-1 0 0 0,-1 1 0 16,1 2 0-16,0 2 0 0,-1-2 0 16,1 1 0-16,-2-1 0 0,2-2 0 0,0 0 0 0,1 3 0 0,1-2 0 15,-3-2 0-15,2 0 0 0,0 0 0 0,0 0 0 16,-1 1 0-16,-1 0 0 0,0-1 0 0,2 2 0 15,0 0 0-15,0-1 0 0,-2 0 0 0,2 4 0 16,0 2 0-16,0 0 0 0,0-2 0 0,0 0 0 16,1 0 0-16,-1 0 0 0,-1 0 0 0,-1-1 0 15,1 1 0-15,-1 0 0 0,2-1 0 0,-4-3 0 16,-1 2 0-16,3-1 0 0,-1 1 0 0,2-2 0 0,-2-1 0 16,2 0 0-16,1 1 0 0,2 0 0 0,-5-2 0 0,2-2 0 15,0 2 0-15,-1 1 0 0,-2 2 0 0,2 1 0 16,-2-1 0-16,1 3 0 15,1-2 0-15,0 0 0 0,1 0 0 0,0-1 0 0,1 3 0 0,-1-1 0 16,0-1 0-16,0 0 0 0,2 0 0 0,-1-2 0 16,0 1 0-16,0 1 0 0,0-2 0 0,0 0 0 15,-2 3 0-15,3 2 0 0,-2 1 0 0,0 0 0 16,-2 0 0-16,2 3 0 0,-1-4 0 0,1 3 0 16,1 0 0-16,1 1 0 0,-1 2 0 0,1 2 0 15,0-5 0-15,1 5-128 0,-3 0 128 0,3-3 0 16,-1 1 0-16,1-4 0 0,-1 5 0 0,2-2 0 15,-1 2 0-15,0 2 0 0,0-3 0 0,3 7 0 0,-3-5 0 0,3 5 0 16,-2-5 0-16,2 5 0 0,0 0 0 0,0 0-128 16,0 0 128-16,0 0 0 0,0 0 0 0,0 0 0 15,1-9 0-15,-1 9 0 0,0 0 0 16,0 0 0-16,0 0 0 0,0 0-128 0,0 0 128 0,0 0 0 16,0 0 0-16,5 12 0 0,-1 2 0 0,0 0-128 15,0 0 128-15,0 3 0 16,1 2 0-16,0 4 0 0,1-2 0 0,2 0 0 0,1 2 0 0,2 2-128 15,2-1 128-15,-1 4 0 0,0 1 0 0,1 2-128 16,-1-4 128-16,4 1 0 0,1 1 0 0,-3 0 0 16,2 3 0-16,-1 2 0 0,-2 3 0 0,1 0 0 15,-2 0 0-15,1 0 0 0,0 1 0 0,1-1 0 16,-2 1 0-16,2-4 0 0,-1 0 0 0,1 1 0 0,0-2 0 16,-1 4 0-16,-1 2 0 0,1 5 0 0,2 2 0 15,1 0 0-15,-2-3 0 0,1 0 0 0,-1-2 0 0,0 0 0 16,1-2 0-16,-2-7 0 15,-2-4 0-15,1-1 0 0,0-1 0 0,1 0 0 0,-1 2 0 0,-1 2 0 16,0-3 0-16,-2 1 0 0,0-4 0 0,1 1 0 16,1 1 0-16,-3-2 0 0,1 0 0 0,0 0 0 15,0 3 0-15,1 0 128 0,2-6-128 0,-2 2 0 16,0 3 0-16,2-4 0 0,2 1 0 0,-3 1 0 16,-1-1 0-16,0 1 0 0,0-2 0 0,1 1 0 15,-2 0 0-15,-1 5 0 0,0 0 0 0,-2 1 0 16,0-4 0-16,0 3 128 0,2-5-128 0,-2 3 0 15,-1-2 0-15,1-1 0 0,2 1 0 0,-2-1 0 0,2-3 0 16,0 0 0-16,-1 2 0 0,1 0 0 0,1-2 0 16,0 0 0-16,-2-1 0 0,1 0 0 0,-1 2 0 15,2 0 0-15,-1 4 0 0,0-1 0 16,-1 1 0-16,0 2 128 0,-1-2-128 0,-1 1 0 0,0-3 0 0,0-1 0 16,-2 1 0-16,2-1 0 0,0-1 0 0,0 1 0 15,-2 0 0-15,2 1 0 0,-2-2 0 0,1-2 128 16,0 2-128-16,0-1 0 0,0-1 0 15,0 3 0-15,-1-2 0 0,1 2 0 0,3-1 0 0,-1 2 0 16,1 2 0-16,-3-3 0 0,1 0 0 0,0-2 128 16,1 2-128-16,0-3 0 0,0-2 0 0,1 0 0 15,-1-2 0-15,0 1 0 0,1-3 0 0,-1 3 0 16,-1-1 0-16,0-2 0 0,0-1 0 0,0 1 0 16,0 1 0-16,1-1 0 0,-1 0 0 0,0 1 0 15,0-1 0-15,1-1 0 0,1 1 0 0,-2-2 0 0,0-2 0 16,-2 1 0-16,1-3 0 0,0 4 0 0,-1-5 0 15,-3-6 0-15,3 10 0 0,-3-10 0 0,4 9 0 0,0 0 0 16,0-2 0-16,-4-7 0 0,0 0 0 0,4 11 0 16,0-3 0-16,-2 1 0 0,-2-9 0 0,3 8 0 15,-1 3 0-15,1-4 0 0,-3-7 0 0,4 12 0 16,-2-5 0-16,1 4 0 0,0-4 0 0,-3-7 0 16,3 9 0-16,0-3 0 0,-1 2 0 0,-2-8 0 15,4 9 0-15,1-1 0 0,-5-8 0 0,2 11 0 16,0-3 0-16,2 1 0 0,-1-3 0 0,0 4 0 15,-3-10 0-15,4 6 0 0,-4-6 0 0,4 9 0 0,-4-9 0 16,0 0 0-16,0 0 0 0,0 0 0 0,0 0 0 0,0 0 0 16,0 0 0-16,0 0 0 0,0 0 0 0,0 0 0 15,0 0 0-15,0 0 128 16,0 0-128-16,0-11 0 0,0 11 0 0,-3-14 0 0,0 0 0 0,1 1 0 16,-2-1 0-16,0-2 0 0,-1-2 0 0,0 0 0 15,0-1 0-15,-3 0 0 0,0-1 0 0,-1-5 0 16,0 0 0-16,-1-5 0 0,-4-5 0 15,-2-4 0-15,0-6 0 0,-3-4 0 0,-3-1 0 0,1-1 128 16,-2-1-128-16,0 5 0 0,1 3 0 0,4 3 128 16,1-1-128-16,-1-1 0 0,4 2 0 0,0-1 0 15,0-1 0-15,0 1 0 0,2-5 0 0,1 4 0 16,2-2 0-16,-2 3 0 0,-1-2 0 0,1-1 0 16,-2 0 0-16,0-2 0 0,2-4 0 0,-3-1 0 0,2 0 0 15,2 1 0-15,-5 0 0 0,2 5 0 0,1 0 0 0,-4-177 0 16,-1 362 0-16,-1-180 0 15,4 0 0-15,-1 1 0 0,-2-1 0 0,0 0 0 0,2 1 0 16,3 4 0-16,-1-1 0 0,1 1 0 0,1 2 0 0,-1 1 0 16,0 4 0-16,3 1 0 0,-3-3 0 0,2 1 0 15,1-6 0-15,0 4 0 0,1-1 0 0,-3-1 0 16,2 1 0-16,-1-2 0 0,0 1 0 0,0-1 0 16,-1-2 0-16,3 2 0 0,-2 2 0 0,1 4 0 15,0 1 0-15,1 5-128 0,2 2 128 0,0-4 0 16,-1 4 0-16,1-1 0 0,0-2 0 0,0-1 0 15,3 2 0-15,-1-1 0 0,-3-1 0 0,2 3 0 16,2 0 0-16,0-2 0 0,-5-2 0 0,3 0 0 16,0 0 0-16,0 5 0 0,0-1 0 0,0 1 0 0,0-2 0 15,-1 4 0-15,-1-1 0 0,1 3 0 16,-1-1 0-16,2 1 0 0,-1 3 0 0,1 3 0 0,0-2 0 0,1-3 0 16,-2 0 0-16,1 1 0 0,0-1 0 0,1 2 0 15,0 0 0-15,0-2 0 0,0 2 0 0,-2 1 0 16,3 0 0-16,-2-1 0 0,-1 2 0 0,0 0 0 15,-1-1 0-15,1-1 0 0,0 3 0 0,-1 0 0 16,0-3 0-16,1 3 0 0,-1 1 0 0,0-4 0 16,1 2 0-16,1 1 0 0,0-3 0 0,1 1 0 15,-1 3 0-15,0-3 0 0,0 2 0 0,0-1 0 16,0 0 0-16,0 0 0 0,0 2 0 0,-2-4 0 16,1-2 0-16,-1 2 0 0,1 2 0 0,1-2 0 15,-3 3 0-15,1 1 0 0,-2-4 0 0,1 0 0 16,1 3 0-16,0-1 0 0,2-2 0 0,0 1 0 15,0 3 0-15,1 0 0 0,0 3 0 0,2-1-128 0,-1-1 128 16,1 0 0-16,-1 2 0 0,3 7 0 0,0 0 0 0,0 0 0 16,-2-5 0-16,2 5-128 0,0 0 128 0,-2-7 0 15,2 7 0-15,0 0 0 0,0 0 0 0,0 0 0 16,0 0 0-16,-1-7 0 0,1 3 0 0,0 4 0 16,0 0 0-16,0 0-128 0,0 0 128 0,0 0 0 15,0 0 0-15,0 0 0 0,0 0 0 0,0 0 0 16,0 0 0-16,5 13-128 0,3 5 128 0,-4 4 0 15,1 0 0-15,4 1-128 0,-3-1 128 0,3 5 0 16,0-1 0-16,2 10 0 0,1 5 0 0,2 2 0 16,1 5 0-16,3-1-128 0,0 0 128 0,-1 4 0 15,2 1 0-15,2 2-128 0,0 1 128 0,1 0 0 16,-4 4 0-16,0 3 0 0,-2-2 0 0,2 3 0 0,-2-2 0 16,1-2 0-16,-2-6 0 0,0 0 0 0,2 1 0 0,-2 2 0 15,-1 3 0-15,4-3 0 0,-2-2 0 0,4 0 0 16,-3 1 0-16,1-3 0 0,0-2 0 0,4 2 0 15,-2 4 0-15,3 0 0 0,0-2 0 0,0 0 128 16,-1-3-128-16,0-4 0 0,0 0 0 0,1-4 0 16,-3-4 0-16,-1-3 0 0,-1-6 0 0,-3 2 0 15,-1 0 0-15,2 2 0 0,-3 1 0 0,1-2 0 16,-1-4 0-16,-3 1 0 0,1 1 0 0,3-2 128 16,-5 3-128-16,2-2 0 0,-1-3 0 0,0 2 0 15,-1-3 0-15,0 0 0 0,0-1 0 0,-1 3 128 16,0 1-128-16,0 3 0 0,1-1 0 0,0 1 0 15,-2 0 0-15,1 1 0 0,1 0 0 0,0-1 0 0,-1 0 0 0,1-3 0 16,-1 1 0-16,1 2 0 0,-1-5 0 16,-1 1 0-16,1-5 0 0,1-1 0 0,1 0 0 0,-1-2 0 15,-3 1 0-15,3-1 128 0,1 2-128 0,0-2 0 16,-1 2 0-16,1-3 0 0,1 1 0 0,-3-2 0 16,1-3 0-16,2-1 128 0,-3 1-128 0,0-1 0 15,-2-1 0-15,-2-3 0 0,0 0 0 0,0-1 0 16,-4-9 0-16,5 9 0 0,-5-9 0 0,0 0 0 15,5 8 0-15,-5-8 128 0,0 0-128 0,0 0 0 16,4 10 0-16,-2-4 0 0,-2 4 0 0,0-2 0 16,0 4 0-16,2-4 0 0,-1 4 0 0,0 2 0 0,2-3 0 15,-2 2 128-15,0 1-128 0,2 1 0 0,-1-3 0 16,1-1 0-16,-1 2 0 0,0-3 0 0,-2-10 0 0,0 0 0 16,4 10 0-16,-4-10 0 0,0 0 0 0,0 0 0 15,0 0 0-15,3 7 0 0,-3-7 0 0,0 0 0 16,5 7 0-16,-5-7 0 0,0 0 0 0,0 0 0 15,0 0 0-15,5 7 0 0,-5-7 0 0,0 0 0 16,0 0 0-16,0 0 0 0,0 0 0 0,0 0 0 16,0 0 0-16,0 0 0 0,0 0 0 0,0 0 128 15,0 0-128-15,-1-13 0 0,-1 0 128 0,-2-2-128 16,-1-4 128-16,-3-5-128 0,-2-1 128 0,0-2-128 16,-2-3 0-16,2-2 128 0,-4-2-128 0,0-3 0 15,0-3 0-15,-2-2 0 0,-2-2 0 0,1 3 128 16,-2-4-128-16,2 1 0 0,-3-9 0 0,0 0 0 15,0-3 0-15,-1-2 0 0,0-1 0 0,-1 5 0 16,-1 0 0-16,0 1 0 0,-1-2 0 0,1-1 0 0,-2-4 0 16,1-3 0-16,0-1 0 0,-2 5 128 0,-2 0-128 0,3 2 0 15,-3 2 0-15,0-3 0 0,1-3 0 0,3-1 0 16,0-1 0-16,4-3 0 0,2 1 0 0,0 3 0 16,3 6 0-16,1 1 0 0,-1 2 0 0,2 1 0 15,1 1 0-15,1-1-128 0,-3 0 128 0,1 4 0 16,1-1 0-16,0 6 0 0,-2 0 0 0,0 2 0 15,0-2 0-15,0 1 0 0,0 3 0 0,0-1 0 16,3 2 0-16,1-1 0 0,2 1 0 0,2 2 0 16,1 0 0-16,1 5 0 0,1 1 0 0,1 2 0 15,0 4 0-15,0 0 0 0,-1 1 0 0,1 3 0 16,-1 1 0-16,1 1 0 0,-1 1 0 0,1 2 0 0,-1-1 0 0,-2 4 0 16,1 1 0-16,0 2 0 0,1-1 0 15,-1 5 0-15,0-2 0 0,4 7 0 0,0 0 0 0,-6-4 0 16,6 4 0-16,0 0 0 15,-8 2 0-15,8-2-128 16,0 0-304-16,-6 11-48 0,0-4-16 0,0 5 0 16,5 1-1760-16,2-2-368 0,2 2-64 0,3 0-15824 0</inkml:trace>
  <inkml:trace contextRef="#ctx0" brushRef="#br3" timeOffset="120440.37">29700 4188 16575 0,'0'0'736'0,"0"0"160"0,5-11-720 0,1 4-176 15,2-1 0-15,-8 8 0 0,6-6 656 0,1-1 112 16,-2-1 0-16,-5 8 16 0,6-7 64 0,-1-2 16 16,-5 9 0-16,4-7 0 0,-4 7-16 0,0 0 0 15,4-11 0-15,-4 11 0 0,0 0-80 0,0 0 0 16,0 0-16-16,0 0 0 0,0 0-32 0,0 0 0 0,0 0 0 0,0 0 0 16,0 0-384-16,-8 12-80 0,1-3 0 0,0 4-16 15,2 2-64-15,0 1-16 0,-1 2 0 0,1 2 0 16,-1 3-160-16,1 4 192 0,0 1-192 0,0 4 192 15,0 3-192-15,0 3 128 0,0 4-128 0,1 0 128 16,0 2-128-16,2-1 128 0,-2-5-128 0,0 0 128 16,0 0-128-16,2-1 0 0,-2-3 144 0,0 3-144 15,-1-1 192-15,0-2-48 0,0 0 0 0,1 2 0 16,0 1 48-16,0-3 16 0,-1 1 0 0,2-5 0 16,-1-3 0-16,-1-1 0 0,0-1 0 0,2-1 0 15,-2-1 0-15,1-3 0 0,0-1 0 0,1-1 0 16,-1 1-16-16,0-1-16 0,-1 1 0 0,0-4 0 15,2-1-176-15,-2-1 192 0,0-1-192 0,0 4 192 0,1-2-192 16,0-3 160-16,0 1-160 0,2-1 160 0,1-3-160 0,1-8 0 16,-4 10 144-16,4-10-144 0,0 0 144 0,0 0-144 15,0 0 192-15,0 0-192 0,0 0 320 0,0 0-64 16,0 0 0-16,0 0 0 0,0 0 80 0,0 0 16 16,0 0 0-16,0 0 0 0,0 0-224 0,13 0-128 15,-2 0 160-15,3-3-160 0,4 2 0 0,0-2 0 16,-1 1 0-16,6-1 0 0,5-3 0 0,5-2 128 15,4 3-128-15,3 0 0 0,1-1 0 0,5 1 0 16,3 0 128-16,0-3-128 0,2 2 0 0,4-2 0 16,4 3 0-16,2 0 0 0,7 0 0 0,-6 0 128 15,-3 0-128-15,-1 1 0 0,-1-4 208 0,3 4-48 0,0 1-16 16,-1 1 0-16,6 2 0 0,-5 0 0 0,0 0 0 0,-4 2 0 16,-4-2-144-16,-3 0 192 0,0 0-192 0,-2 1 192 15,-4 0-192-15,-1 0 0 0,-3 2 0 0,-1-3 0 16,-3-1 128-16,-2 1-128 0,-1 0 0 0,-7 0 128 15,-3-2-128-15,-3 1 0 0,-4-1 0 0,-2 2 0 32,-1-2-1760-32,-12 2-224 0,0 0-64 0,0 0-14608 0</inkml:trace>
  <inkml:trace contextRef="#ctx0" brushRef="#br3" timeOffset="121244.08">29537 5521 6447 0,'0'0'576'0,"0"0"-576"0,9-6 0 0,-4 0 0 0,-1-2 2448 0,-4 8 384 15,5-9 80-15,-5 9 16 0,6-10-1520 0,-6 10-320 16,3-8-48-16,-3 8-16 0,1-10 0 0,-1 10-16 16,0 0 0-16,0 0 0 0,0 0-176 0,0 0-48 15,0 0 0-15,0 0 0 0,-10-2-176 0,2 5-32 16,-1 3-16-16,-2 1 0 0,0 5 0 0,-2 2 0 15,-1 4 0-15,-1 0 0 0,-1 4-32 0,-1-2 0 16,-2 3 0-16,-1 2 0 0,0 2-80 0,-4 2 0 16,-3-3-16-16,-2 4 0 0,-1-1-48 0,-1 2-16 15,-2 1 0-15,0 1 0 0,0 1-64 0,2 3-16 16,2 2 0-16,0-1 0 0,0-1-48 0,1 0-16 16,1 0 0-16,2-1 0 0,-2-5-32 0,3 1-16 0,1-1 0 0,1-1 0 15,-1-3-16-15,2-4 0 0,0-6 0 16,4 3 0-16,-1-1-160 0,3-3 160 0,1-2-160 0,2-4 160 15,3 2-160-15,0-6 192 0,9-6-192 0,0 0 192 16,0 0-192-16,0 0 160 0,0 0-160 0,0 0 160 16,-6-6-336-16,3-1-64 0,0-3-16 0,3 0 0 31,3 1-624-31,0-2-128 0,1 3-16 0,0-2-16 16,-1 2-2048-16,-3 8-416 0,4-12-80 0</inkml:trace>
  <inkml:trace contextRef="#ctx0" brushRef="#br3" timeOffset="121623.46">28665 6125 11967 0,'0'0'528'0,"0"0"112"0,-4-9-512 0,4 9-128 15,-2-12 0-15,2 12 0 0,-1-12 1856 0,1 12 352 16,0 0 64-16,0 0 16 0,0 0-704 0,0 0-144 16,0 0-32-16,-12 7 0 0,2 1-528 0,0 7-112 15,0 3-32-15,-1 4 0 0,0 4 32 0,0 1 0 16,-1 2 0-16,2-1 0 0,1 4-128 0,3-2 0 16,-3-3-16-16,1 2 0 0,2 1-176 0,2-5-16 15,0-1-16-15,3 3 0 0,1-7 48 0,2-1 16 16,3-2 0-16,3-2 0 0,1-5-32 0,4 0 0 15,3-3 0-15,5-2 0 0,5-3 48 0,6-3 0 0,2-4 0 0,6-1 0 16,3-2-128-16,3-1-32 0,0 3 0 0,-1-3 0 16,-3 1-176-16,1-2-32 0,-1 2-128 0,0-2 192 15,-1 1-192-15,-4 0 128 0,-4 4-128 0,-3 3 0 16,-3-1 0-16,-4 3-192 0,-4 0 16 0,-2 0-11968 16,-6 2-2384-16</inkml:trace>
  <inkml:trace contextRef="#ctx0" brushRef="#br3" timeOffset="125049.71">32316 4972 22111 0,'0'0'1968'0,"5"-9"-1584"16,-5 9-384-16,0 0 0 0,4-6 0 0,-4 6-304 16,0 0 48-16,0 0 16 0,0 0 480 0,0 0 80 15,0 0 32-15,0 0 0 0,0 0 480 0,0 0 80 16,-10-2 32-16,4 4 0 0,0-1 32 0,0 1 16 15,-4 5 0-15,-1 3 0 0,-1 0-288 0,-2 5-64 16,-2 4-16-16,0 7 0 0,-1 2-208 0,-14 34-32 16,6-5-16-16,4 0 0 0,3-2-48 0,3-5-16 0,0-3 0 15,2-8 0-15,6-6-144 0,0 0-32 16,2-5 0-16,4 0 0 0,1-1 0 0,3 0 0 16,2-5 0-16,4 1 0 0,0-2 16 0,1-1 0 15,1-2 0-15,1-4 0 0,-12-14 32 0,21 15 0 0,-1-4 0 0,3-7 0 16,-2-1-176-16,2-3 0 0,-1-3-160 0,-9-1 160 31,-1-3-736-31,2-2-48 0,0-1-16 0</inkml:trace>
  <inkml:trace contextRef="#ctx0" brushRef="#br3" timeOffset="125245.71">31718 5385 38703 0,'11'-3'3440'16,"4"0"-2752"-16,6 0-560 0,-5 2-128 16,3-1-720-16,5 1-176 0,3 0-48 0,3-4 0 0,3-4 752 0,3 1 192 15,2-3 0-15,32-9 0 0,-9-1 0 0,-28 11 0 16,5 1 0-16,-1-1 0 16,1 4-736-16,-1-3-112 0,-3 1-32 0</inkml:trace>
  <inkml:trace contextRef="#ctx0" brushRef="#br3" timeOffset="125914.8">27515 6608 30287 0,'0'0'1344'0,"0"0"272"0,0 0-1296 15,0 0-320-15,10 12 0 0,3-3 0 0,2 1 0 0,4 4-240 0,1 3 48 0,4 2 0 16,2 1 192-16,2 3 0 0,2 5 0 0,0-1 0 16,-1 2 0-16,-1-3 0 0,-3 0 0 0,-2-2 0 15,-1 2 0-15,-5-2 0 0,0-4 0 0,1 1-144 16,-4-2-432-16,-1-1-96 15,-2-1-16-15,0-3 0 0,0-1-1856 0,-4-5-368 0</inkml:trace>
  <inkml:trace contextRef="#ctx0" brushRef="#br3" timeOffset="126164.83">28003 6393 32655 0,'-14'0'1440'0,"14"0"304"0,-9 5-1392 0,-2 5-352 16,2 3 0-16,-2 0 0 0,1 2 0 0,0 4-208 16,0 1 16-16,0 6 16 0,-2 0 384 0,1 5 80 15,-4 3 16-15,-1 2 0 0,0 1 80 0,-1-1 32 16,1 1 0-16,-2 1 0 0,-2 4-80 0,-1-3-16 16,0-4 0-16,0 1 0 0,1 1-320 0,2-4 0 0,2-5 0 15,1 1 0 1,-1-4-608-16,4 1-192 0,1-7-32 0,4-1-16 15,0-3-2096-15,2-4-400 0</inkml:trace>
  <inkml:trace contextRef="#ctx0" brushRef="#br3" timeOffset="126863.83">28154 6896 32255 0,'0'0'2864'0,"-9"0"-2288"16,9 0-576-16,-9 3 0 15,9-3-320-15,-9 9-160 0,2-3-32 0,0 5-16 0,0-2 528 0,0 4 256 16,1 2-32-16,1 2 0 0,0 1 112 0,2 1 32 16,1-2 0-16,2 1 0 0,0 1-224 0,0-1-144 15,0-1 192-15,2 0-192 0,1-1 0 0,1-4 0 16,-2 0-240-16,0-1 80 16,-2-11-1904-16,0 9-384 0</inkml:trace>
  <inkml:trace contextRef="#ctx0" brushRef="#br3" timeOffset="127412.16">29566 3624 24879 0,'0'0'2208'0,"-1"-7"-1760"0,1 7-448 0,0 0 0 16,0 0 0-16,0 0 0 0,0 0 0 0,0 0 0 16,0 0 0-16,0 0 0 0,0 0 0 0,8 6 192 15,-8-6 368-15,5 13 80 0,1-3 0 0,1 3 16 16,-2 1-176-16,2 1-32 0,-2 3-16 0,0 1 0 16,0 0-304-16,1-1-128 0,-1-2 128 0,1 2-128 15,0 1 0-15,1 0 0 0,-1 0 0 0,0 0 0 31,0-3-864-31,0-2-48 0,0-3-16 0,1 0-7072 0,3-3-1424 0</inkml:trace>
  <inkml:trace contextRef="#ctx0" brushRef="#br3" timeOffset="127670.02">30062 3494 24639 0,'0'0'1088'0,"0"0"240"0,0 0-1072 0,-9 6-256 16,0 4 0-16,0-1 0 0,1 1 320 0,-5 5 0 15,0 3 0-15,-3 3 0 0,-2 1 480 0,-1 5 96 16,-2 1 32-16,0 3 0 0,-1 2-352 0,-1-2-64 16,0-1 0-16,0 3-16 0,-1 2-240 0,3 0-64 15,-1-6 0-15,2-2 0 0,2-1-192 0,1-2 0 16,2-3 0-16,3-4 0 15,-1-1-640-15,3-4-64 0,3-1 0 0,1-2-8192 16,6-9-1648-16</inkml:trace>
  <inkml:trace contextRef="#ctx0" brushRef="#br3" timeOffset="128084.46">30122 3866 9215 0,'0'0'400'0,"0"0"96"16,0 0-496-16,0 0 0 0,0 0 0 0,0 0 0 0,0 0 3056 0,0 0 512 15,9-8 96-15,0 3 32 0,0 3-2512 0,1-2-496 16,1 0-112-16,2 2 0 0,0-1 304 0,-2 2 64 16,-1 1 16-16,-10 0 0 0,10 6-320 0,-3 4-64 15,-5 4-16-15,-3 2 0 0,-2 0-80 0,-2 3-16 16,-4 1 0-16,-2 2 0 0,-2 3-64 0,1 1-16 16,0-7 0-16,2 0 0 0,0-2 128 0,3-3 32 15,5-3 0-15,2 2 0 0,4-3-32 0,7-3-16 16,7 0 0-16,7-2 0 0,8-4 16 0,8-3 0 15,6-7 0-15,3 0 0 0,3-6-320 0,0-2-48 0,-2-1-16 16,0-2 0 0,0-3-544-16,-4 3-112 0,-2 2-32 0,-6 3-10688 0,-6 3-2128 15</inkml:trace>
  <inkml:trace contextRef="#ctx0" brushRef="#br3" timeOffset="134512.78">30548 3328 7359 0,'0'0'656'0,"0"0"-528"0,0 0-128 0,0 0 0 0,0 0 752 15,0 0 112-15,0 0 32 0,0 0 0 16,0 0-448-16,0 0-96 0,0 0-16 0,0 0 0 0,0 0 128 0,0 0 32 15,0 0 0-15,0 0 0 0,0 0-160 0,0 0-16 16,0 0-16-16,0 0 0 0,0 0-304 0,0 0 0 16,0 0 0-16,0 0 0 0,0 0 0 0,0 0 0 15,0 0 0-15,0 0 0 0,0 0 0 0,0 0 0 16,0 0 0-16,0 0 0 0,0 0 0 0,0 0-144 16,7-6 144-16,-7 6-128 0,0 0 128 0,0 0-208 15,0 0 80-15,0 0-4064 16,0 0-800-16</inkml:trace>
  <inkml:trace contextRef="#ctx0" brushRef="#br3" timeOffset="136404.65">30565 3279 12095 0,'0'0'528'0,"0"0"112"0,0 0-512 0,0 0-128 0,0 0 0 0,0 0 0 15,0 0 528-15,0 0 80 0,0 0 16 0,0 0 0 16,0 0-112-16,0 0 0 0,0 0-16 0,0 0 0 15,0 0-96-15,0 0-16 0,0 0 0 0,0 0 0 16,0 0 0-16,0 0-16 0,0 0 0 0,0 0 0 16,0 0-32-16,-2 7 0 0,2-7 0 0,-5 11 0 15,5-11 32-15,-4 8 0 0,4-8 0 0,-5 11 0 16,5-11 16-16,-4 9 16 0,4-9 0 0,-6 8 0 16,1 0-144-16,5-8-16 0,0 0-16 0,-5 10 0 15,1-1-96-15,4-9 0 0,-4 10-128 0,4-10 192 16,-4 12-192-16,4-12 0 0,-4 9 0 0,1 1 0 0,3-10 160 0,-4 9-160 15,-1 1 160-15,5-10-160 0,-5 9 224 16,-2 2-48-16,3-3-16 0,-1 1 0 0,5-9 16 0,-9 9 0 16,1 2 0-16,-1 2 0 0,4-3 0 0,-2 1 0 15,0-2 0-15,0 0 0 0,1 0-48 0,-1 1-128 16,-1 2 192-16,0-5-64 0,2 3-128 0,1-1 160 16,-2 2-160-16,1-4 160 0,-3-1-160 0,1 3 0 15,2-1 144-15,-2 2-144 0,-1-1 0 0,2 0 144 16,0 0-144-16,1 0 0 0,0 2 128 0,1-3-128 15,5-8 0-15,-5 11 0 0,1-2 144 0,-3 3-144 16,4-5 0-16,0 5 144 0,3-12-144 0,-1 9 0 16,-2 1 0-16,3-10 0 0,0 0 0 0,0 12 0 15,0-12 0-15,-1 11 0 0,1-11 128 0,0 11-128 16,0-11 0-16,0 9 128 0,0-9-128 0,0 11 0 0,-3 1 0 0,2-3 128 16,1 2-128-16,0-11 0 0,-2 10 144 0,0 2-144 15,0-1 0-15,0-2 144 0,2-9-144 0,-3 13 0 16,0-3 144-16,-1 0-144 0,4-10 0 15,-1 13 144-15,0-3-144 0,1 2 0 0,0-12 144 0,0 12-144 16,0-2 0-16,-2 3 144 0,1-3-144 0,0 0 0 16,1-10 144-16,-1 14-144 0,-1-5 0 0,2-9 144 15,-1 13-144-15,0 0 0 0,0-4 144 0,1-9-144 16,0 12 144-16,0 1-144 0,-2-4 192 0,0 2-192 16,2-11 192-16,-1 11-192 0,1-1 192 0,0-1-192 15,0-9 160-15,1 11-160 0,1 0 128 0,0-3-128 16,-1 2 128-16,0-2-128 0,-1-8 0 0,3 13 128 15,-2-4-128-15,-1-9 128 0,4 11-128 0,-2 2 128 0,0-4-128 16,0 2 0-16,-2-2 0 0,1 0 128 0,-1-9-128 0,2 10 0 16,-2 0 0-16,0-1 0 0,0-9 128 0,1 10-128 15,-1-10 0-15,1 14 128 0,-1-5-128 16,0 3 0-16,0-12 0 0,1 11 128 0,-1-2-128 0,2 2 0 16,-2-2 144-16,1 1-144 0,-1-10 0 0,3 9 128 15,-3-9-128-15,3 12 0 0,0-3 0 0,-3-9 144 16,5 10-144-16,-1 1 0 0,-4-11 144 0,5 10-144 15,0 2 0-15,0-3 144 0,-5-9-144 0,6 11 0 16,1 1 0-16,-1-5 128 0,-6-7-128 0,6 14 0 16,0-4 0-16,0 1 128 0,-1-4-128 0,-5-7 0 15,6 10 0-15,1-1 128 0,-2 0-128 0,0-1 0 0,-5-8 144 16,8 10-144-16,-1-1 0 0,1 0 0 0,-2-3 0 16,-1 3 128-16,-5-9-128 0,8 8 0 0,-8-8 128 15,7 9-128-15,1-2 0 0,-8-7 144 0,8 9-144 0,-1-4 0 16,-7-5 144-16,9 8-144 0,-2-1 0 0,3-2 144 15,-10-5-144-15,10 8 0 0,-1 0 0 0,0-4 128 16,-9-4-128-16,10 8 192 16,-2-1-192-16,-1-2 192 0,1 2-192 0,-8-7 160 0,9 6-160 0,0 1 160 15,-2 2-160-15,2-3 0 0,-9-6 144 16,12 12-144-16,-2-4 0 0,-1 0 144 0,-9-8-144 0,10 8 0 16,1 1 144-16,-1-4-144 0,-2 1 0 0,0 2 144 15,-8-8-144-15,10 5 0 0,0 0 0 0,-10-5 128 16,11 8-128-16,2-3 128 0,-3 1-128 0,2 1 128 15,-2-5-128-15,-1 3 192 0,2 2-192 0,-1-2 192 16,-10-5-192-16,13 3 160 0,-1 3-160 0,-1 0 160 0,0-4-160 16,0 1 128-16,-11-3-128 0,14 5 128 0,-2 1-128 0,1 0 128 15,0-3-128-15,1 1 128 0,-3 1-128 16,2 0 0-16,-2-1 0 0,1 1 128 0,-12-5-128 16,14 5 0-16,0-1 0 0,-2-3 0 0,0 2 0 0,-1-1 0 15,1 1 0-15,-1 1 128 0,1-2-128 0,-1 0 0 16,-11-2 0-16,13 1 0 0,-2 0 0 0,1 0 128 15,-2 1-128-15,-10-2 0 0,13 1 0 0,-3 0 128 16,0 1-128-16,-10-2 0 0,11 0 0 0,1 1 128 16,-1 3-128-16,2-3 0 0,-2-1 0 0,-11 0 0 15,13 4 128-15,-2-3-128 0,1 2 0 0,-1-2 0 16,1 0 0-16,-1 0 0 0,-11-1 0 0,13 2 0 16,0-1 0-16,-2 3 0 0,-11-4 128 0,13 2-128 0,-2-1 0 15,1 1 128-15,-12-2-128 0,12 0 128 0,0 1-128 0,-12-1 128 16,10 3-128-16,-10-3 0 15,10 2 0-15,-10-2 0 0,13 3 0 0,-3 0 0 0,-10-3 128 0,10 3-128 16,-10-3 0-16,10 1 0 0,-10-1 144 0,0 0-144 16,13 0 0-16,-4 2 0 0,-9-2 0 0,0 0 0 15,10 1 0-15,-10-1 0 0,0 0 0 16,10 4 128-16,-10-4-128 0,0 0 0 0,11 2 0 0,-11-2 128 16,0 0-128-16,0 0 0 0,10 5 0 0,-10-5 0 15,0 0 0-15,0 0 0 0,0 0 0 0,10 4 128 16,-10-4-128-16,0 0 0 0,11 3 0 0,-11-3 0 15,8 2 0-15,-8-2 128 0,0 0-128 0,10 3 0 0,-10-3 0 16,0 0 0-16,0 0 0 0,10 0 128 0,-10 0-128 16,10 0 0-16,-10 0 0 0,0 0 0 0,11-3 0 0,-11 3 0 15,9-1 0-15,-9 1 0 0,8-3 0 0,-8 3-160 16,0 0 16-16,0 0 0 16,9-3-320-16,-9 3-64 0,8-7-16 0,-8 7 0 15,0 0-448-15,0 0-96 0,0 0 0 0,0 0-16 16,5-6-1648-16,-5 6-320 15</inkml:trace>
  <inkml:trace contextRef="#ctx0" brushRef="#br3" timeOffset="136974.19">31434 4762 18431 0,'-13'-9'1632'0,"7"5"-1312"0,-2 1-320 0,8 3 0 16,0 0 288-16,-9 0-16 0,9 0 0 0,0 0 0 15,-9 2-128-15,9-2-16 0,0 0-128 0,0 0 192 16,0 0 384-16,0 0 80 0,0 0 16 0,0 0 0 16,0 0-128-16,0 0-32 0,0 0 0 0,10 5 0 15,0 4 0-15,2-4 0 0,1 3 0 0,1-2 0 16,1-1-64-16,0 4-32 0,2-3 0 0,0 6 0 0,1-3-32 16,0 4 0-16,-4-5 0 0,3 4 0 0,-2 2-48 0,1-1-16 15,0-2 0-15,0 2 0 0,1-1 16 0,-2-1 0 16,0 1 0-16,0 1 0 15,-1-4-16-15,0 2-16 0,0-2 0 0,0 3 0 0,-4-5-32 0,2 5 0 16,-3-1 0-16,-2-3 0 0,1 2-48 16,-2-2-16-16,-6-8 0 0,6 12 0 0,-6-12 112 0,1 10 0 15,-1 2 16-15,0-12 0 0,-4 9 48 0,-1 0 0 16,-1-2 0-16,-3 2 0 0,-3-2 80 0,-2 2 32 16,-2-2 0-16,-2 3 0 0,0-3-96 0,-1 3-16 15,-4-3 0-15,-1 5 0 0,0-4-48 0,-3 3-16 16,-1-5 0-16,0 4 0 0,-2-2-32 0,-2 1-16 15,-1-4 0-15,2-1 0 0,5 1-112 0,2 0-32 16,-2-2 0-16,7-2 0 0,3-1-128 0,3 0 0 16,3-1 0-16,10 1 0 15,0 0-960-15,0-9-208 0,5 0-48 0,7-3-10592 16,9 2-2112-16</inkml:trace>
  <inkml:trace contextRef="#ctx0" brushRef="#br4" timeOffset="-165820.39">27412 11241 15663 0,'0'0'1392'0,"0"0"-1120"0,0 0-272 0,0 0 0 15,0 0 832-15,0 0 96 0,0 0 32 0,-5-7 0 16,5 7 656-16,0 0 144 0,0 0 32 0,0 0 0 0,-7-3-256 0,7 3-64 16,0 0 0-16,0 0 0 0,0 0-208 0,0 0-48 15,0 0-16-15,0 0 0 0,0 0-112 0,0 0 0 16,0 0-16-16,0 0 0 0,0 0-304 15,0 0-48-15,0 0-16 0,0 0 0 0,0 0-288 0,0 0-64 16,0 0-16-16,5 7 0 0,3 5-128 0,2-1-16 16,2 2-16-16,0 1 0 0,2 1 0 0,3 2 0 15,-1-1 0-15,3 2 0 0,4-3-32 0,3 2 0 16,0-1 0-16,1-1 0 0,1-1 32 0,0 0 0 16,0-1 0-16,-1 1 0 0,-4-1 0 0,-2-1 0 15,-2-1 0-15,2 0 0 0,-2-3 0 0,0 1 0 16,-3-3 0-16,1 2 0 0,-2-2-16 0,0-1 0 0,1 3 0 0,-2-5 0 15,-2 0-160-15,1 0 192 16,0-2-192-16,-3 0 192 0,-10-1-64 0,11-2 0 0,-2-2 0 0,-9 4 0 16,8-5 64-16,-1-3 16 0,-3 0 0 0,0-2 0 15,-1 1 0-15,-1-3 0 0,1 0 0 0,1 1 0 16,1-3-80-16,-2-1 0 0,1-1-128 0,0 1 192 16,1-2-192-16,0 2 128 0,-1-1-128 0,0-3 0 15,-2-2 0-15,2 1 128 0,-1-2-128 0,-1-1 0 16,1-4 0-16,-2-1 128 0,-1-4-128 0,0 0 0 15,0-1 0-15,0 2 128 0,-1 1-128 0,0 1 0 16,-1 1 0-16,1-1 0 0,0-1 0 0,-1 4 0 16,-1-1 0-16,1 1 128 0,1 2-128 0,0-2 0 15,1 4 0-15,-3-1 0 0,2-2 0 0,0 1 0 16,0 1 0-16,-1-1 0 0,1 3 0 0,1 1 0 16,-1 1 0-16,-1 1 0 0,1-2 0 0,1 2 0 0,-1 3 0 0,0-1 0 15,-1 2 0-15,1 3 0 0,1-2 0 0,-2 2 0 16,2 1 0-16,0-3 0 0,-2 1 0 0,2 4 0 15,0-4 0-15,0 5 0 0,0-5 0 0,0 6 0 16,0 6 0-16,2-8 0 0,-2 8 0 0,0 0 0 16,0-9 0-16,0 9 0 0,0 0 0 0,0 0 0 15,0 0 0-15,0 0 0 0,0 0 0 0,0 0 0 16,0 0 0-16,0 0 0 0,0 0-128 0,0 13 128 16,0-3 0-16,0 4 0 0,0 3-128 0,0 0 128 15,0 1 0-15,2 5 0 0,-2 5 0 0,3 1 0 16,-1 6 0-16,1 3 0 0,-1 2 0 0,1 0 0 15,2-3 0-15,-3 1 0 0,3 1 0 0,-1-1 0 16,0-2 0-16,0 2 0 0,0-1 0 0,-2 1 0 0,0 0 0 0,-2-1 0 16,0-1 0-16,0-1 0 0,1 1 0 0,-1-3 0 15,-1-4 0-15,-1-1 0 0,2-4 0 0,-1-1 0 16,0-1 0-16,-1-2 0 0,1-2 0 0,0-3 0 16,0-4 0-16,-3 1 0 0,0-1 0 0,4-11 0 15,-5 8 0-15,0 1 0 0,5-9 0 0,-5 5 0 16,5-5 128-16,-9 3-128 0,9-3 0 0,0 0 0 15,-10-3 144-15,1 3-144 0,0-3 128 0,0 1-128 16,-1-2 128-16,10 4-128 0,-13-5 0 0,3 2 128 16,0 2-128-16,0 1 0 0,-1-2 0 0,11 2 0 15,-12-4 0-15,-1 0 0 0,2 3 128 0,-1-3-128 16,1 1 0-16,1-2 0 0,-3-1 0 0,-1 1 0 16,-3 0 0-16,0-3 0 0,-3 2 0 0,-1-3 128 15,-2 0-128-15,-2-4 0 0,-2 2 0 0,-1-2 0 16,-1-1 0-16,-2 1 0 0,2 2 0 0,2-3 0 0,2 0 0 15,1 3 0-15,-2-3 0 0,3 0 0 0,2 0 0 0,-1 0 0 16,4 1 0-16,1-1 0 0,3 0 0 0,1 1 0 16,0 1 0-16,-1-2 0 0,3-2 0 0,-1 4 0 15,3 0 0-15,2-2 0 0,-3 2 0 0,2 1 0 16,0 0 0-16,3 3 0 0,-1 1 0 0,1 2 0 16,0-2 0-16,1 1 0 0,4 6 0 0,0 0 0 15,0 0 0-15,0 0 0 0,0 0-128 0,0 0 128 16,0 0 0-16,0 0 0 0,0 0 0 0,0 0-144 15,10 9 144-15,2 0 0 0,0 3-128 0,3 1 128 16,2 0 0-16,2 6 0 0,0 4 0 0,3 0 0 16,4-1 0-16,1 4 0 0,4-2 0 0,-2 0 0 0,-1 2 0 15,2-5 0-15,2 1 0 0,1-1 0 0,2 2 0 0,-2-1 0 16,-2-3 0-16,0-1 0 0,-2 0 0 16,-4-1 0-16,-3 0 0 0,-2-2 0 0,0-2 0 0,-5 0 0 15,-1-1 0-15,-2-3 0 0,0 0 0 0,-2-4 0 16,-2 0 0-16,-8-5 0 0,11 7 0 0,-3-5 0 15,-8-2 128-15,0 0-128 0,12 0 0 0,-12 0 0 16,0 0 144-16,11-4-144 0,-4-5 128 0,-2 4-128 16,2-5 144-16,-3 3-144 0,-4 7 160 0,5-13-160 15,-3-1 144-15,3-1-144 0,-2-1 128 0,-1 0-128 16,2-3 128-16,0-2-128 0,0-1 0 0,0-1 128 16,1 1-128-16,0-5 0 0,-1-1 0 0,-1-5 0 15,2-2 0-15,3-2 0 0,-3-4 0 0,2-1 0 16,-1 0 0-16,0 2 0 0,-1-5 0 0,2 6 0 15,-1-2 0-15,0 0 0 0,-1 3 128 0,1 1-128 0,0 1 0 16,0 3 0-16,1 3 0 0,-2 1 0 0,1 4 0 0,-2-2 0 16,0 4 0-16,-1 1 0 0,0 1 0 0,-2 2 0 15,1 1 0-15,-2 0 0 0,0 0 0 16,-2 4 0-16,1 0 0 0,0 2 0 0,-1 4 0 0,1-3 0 16,0 3 0-16,1 8 0 0,0 0 0 0,0 0 0 15,0 0 0-15,0 0 0 0,0 0 0 0,0 0 0 16,0 0 0-16,0 0 0 0,-6 8 0 0,1 6 0 15,-2 1-144-15,3 4 144 0,1 3 0 0,1 2 0 16,-3 5-128-16,3 4 128 0,0 5 0 0,1 3 0 16,1 6 0-16,0-3 0 0,0 2 0 0,0-1 0 0,1 3 0 15,-2-1 0-15,-1-4 0 0,-1 2 0 16,0-3 0-16,1 1 0 0,-2 1 0 0,-1-3 0 0,0 0 0 0,1-2 0 16,-1-3 0-16,0-5 0 0,0 1 0 15,0 0 0-15,0-7 0 0,1 2 0 0,1-4 0 0,0-1 0 16,-1-5 0-16,1-3 0 0,1-1 0 0,-1-4 0 15,1 0 0-15,2-9 0 0,0 0 128 0,-11 4-128 16,2-1 128-16,-2 1-128 0,1-4 176 0,0-1-176 16,-2-3 176-16,0 0-176 0,1-5 160 0,-3 2-160 15,0-3 144-15,-1 0-144 0,1-4 128 0,-1 0-128 16,0 1 0-16,-2-2 0 0,-1-1 128 0,-2 0-128 16,0-2 0-16,-4-1 0 0,-4-1 0 0,0-3 0 15,-3 0 0-15,1 0 0 0,-3-5 0 0,2 3 0 16,3 2 0-16,0-1 0 0,-1 2 0 0,1 3 0 15,0 0 0-15,4 1 0 0,1-1 0 0,1 1 0 0,2 2 0 16,1 2 0-16,1 0 0 0,3 2 0 0,0-2 0 16,4 2 0-16,3 1 0 0,1 0 0 0,2 2 0 0,3 0 0 15,-1 4 0-15,3 5 0 0,0 0 0 16,0 0 0-16,0 0 0 0,0 0 0 0,0 0-144 0,0 0 144 16,0 0 0-16,8 6 0 0,-1 5-144 0,3-1 144 15,2 1 0-15,2 4-144 0,0 2 144 0,4 1 0 16,2 2 0-16,4 3-128 0,3 5 128 0,2-1 0 15,2 3 0-15,3 1-128 0,-1-2 128 0,5 1 0 16,-1 1 0-16,1-3 0 0,0 1 0 0,-1-2 0 16,-3 1 0-16,-2-4 0 0,-3 0 0 0,-1-5 0 15,-2-1 0-15,-1 0 0 0,-1-6 0 0,-2 1 0 16,-2-1 0-16,-1-5 0 0,-1 2 0 0,-1-4 0 16,-3 2 0-16,-3-2 128 0,-1-4-128 0,-10-1 0 0,13 0 0 0,-3-4 128 15,-10 4-128-15,8-6 0 0,-3-1 0 0,-1-3 128 16,-1 3-128-16,-1-5 144 15,-4-1-144-15,1-1 160 0,0-2-160 0,0-1 0 0,-3 0 144 0,1-2-144 16,1-3 0-16,0 0 128 0,0-1-128 0,1-1 0 16,1-6 0-16,0-2 0 0,1-2 0 15,0-2 128-15,0-1-128 0,2-2 0 0,-2-3 0 0,2-1 0 16,1-1 0-16,-3-4 0 0,1 0 0 0,2-2 0 16,0-2 0-16,0 3 0 0,0 2 0 0,0 3 0 15,-1 0 0-15,0 4 0 0,-3 9 0 0,2 3 0 16,2 0 0-16,-4 4 0 0,0 3 0 0,2 1 0 15,-1 2 0-15,0 2 0 0,-1 2 0 0,1 0 0 16,1 1 0-16,-1 4 0 0,-1-1 0 0,0 10 0 16,0 0 0-16,0 0 0 0,0-7 0 0,0 7 0 0,0 0 0 0,0 0 0 15,0 0 0-15,0 0-128 16,0 0 128-16,0 13 0 0,0-1 0 0,0 3-128 0,0 3 128 0,0 2 0 16,0 8 0-16,-1-4 0 0,-1 3 0 0,1 2 0 15,-1 7 0-15,0 3 0 0,0 3 0 0,-1 1 0 16,-1 4 0-16,2 2-128 0,-1-5 128 0,-1 2 0 15,-1-4 0-15,0 0 0 0,-1-2 0 0,0 0 0 16,-1-1 0-16,3 1 0 0,-2 0 0 0,1-2 0 16,-1-1 0-16,1-2 0 0,1-5 0 0,0 1 0 15,-1-2 0-15,0-4 0 0,-2 1 0 0,2-3 0 0,-1-4 0 16,0-2 0-16,-2-1 0 0,3-5 0 0,-1-1 0 16,0-2 128-16,0 0-128 0,6-8 0 0,0 0 0 0,-10 1 0 15,0-1 0-15,0 0 144 0,-1-4-144 0,0-2 0 16,1 2 128-16,-2 0-128 0,-2-2 0 15,3-2 0-15,-4 4 128 0,-2-1-128 0,1-3 0 0,-2 3 0 16,0 0 0-16,0-2 0 0,-1 0 0 0,-1-2 0 16,-2 2 0-16,-1 0 0 0,2-4 0 0,-2 1 0 15,-1-2 0-15,0-2 0 0,-1 0 0 0,1-1 0 16,0-1 0-16,-3-2 0 16,-1-2 0-16,0-1 0 0,-1 0 0 0,1-1 0 0,2 2 0 0,0-1 0 15,5 2 0-15,-1 0 0 0,3-1 0 0,4 1 0 16,1 1 0-16,2 1 0 0,2 1 0 0,2 1 0 15,2 1 0-15,4 1 0 0,0-1 0 0,2 1-144 0,2 1 144 16,0-1 0-16,-1 1 0 0,2 4 0 0,1-3 0 16,-1 5 0-16,-1 0 0 0,-2 6-128 0,0 0 128 0,9-5 0 15,-9 5 0-15,0 0 0 0,9 5-128 0,1 1 128 16,0 3-128-16,3 4 128 0,1 1 0 0,2 3-160 16,2 4 160-16,1 3 0 0,3 3 0 0,2 3-128 15,1-1 128-15,3 4 0 0,3 2 0 0,-1 0 0 16,2 0 0-16,2 0 0 0,4-1 0 0,-2-2 0 15,0-4 0-15,-1 1 0 0,3-4 0 0,-6 3 0 16,-1-6 0-16,-2-1 0 0,-3-3 0 0,1-1 0 16,-1-3 0-16,-2 0 0 0,4-5 0 0,-5 0 0 15,-3-5 0-15,0-2 0 0,-2-2 0 0,-3-2 0 16,1-1 0-16,-1-3 0 0,-1-3 0 0,-3-1 0 0,-2-1 0 16,0-3 0-16,-4-3 128 0,0 1-128 0,-1-1 0 15,-1 0 0-15,-1 1 0 0,1-2 128 0,-2-1-128 0,0-3 0 16,-1 2 0-16,0-1 0 15,0-6 0-15,0 1 0 0,0-5 0 0,0-1 0 0,1-2 0 0,-1-5 0 16,0-1 0-16,0-6 0 0,0-1 0 0,0-1 0 16,0 2 0-16,-1 3 0 0,1 5 0 0,1 2 0 15,1 0 0-15,-1 6 0 0,0 4 0 0,-1 2 0 16,0 5 0-16,-1 3 0 0,0 4 0 0,-1 1 0 16,0 2 0-16,2 9 0 0,-4-9 0 0,4 9 0 31,0 0-464-31,0 0-48 0,-2-5 0 0,2 5 0 0,0 0-1408 15,0 0-304-15,0 0-48 0,7-5-11360 0,3-1-2256 0</inkml:trace>
  <inkml:trace contextRef="#ctx0" brushRef="#br4" timeOffset="-162444.12">32393 742 2751 0,'0'0'256'0,"0"0"-256"0,0 0 0 0,0 0 0 0,0 0 2848 0,0 0 528 16,0 0 96-16,0 0 32 0,0 0-1888 0,0 0-368 15,0 0-80-15,0 0-16 0,0-10-144 0,0 10-48 16,-1-11 0-16,1 11 0 0,-2-14-64 0,-1 2-32 15,-1-2 0-15,0 1 0 0,1 0-256 0,-3 1-48 16,1-2-16-16,0-2 0 0,-1 1-80 0,-2-1-16 16,-1-1 0-16,3 9 0 0,1-4-32 0,-4 2-16 15,-1 1 0-15,-3 0 0 0,-2 0 16 0,-3-5 0 16,-3 1 0-16,-2 2 0 0,-1-5-32 0,-2 4-16 0,-1 2 0 16,1-3 0-16,-1 1-144 0,-21-4-32 0,6 6 0 15,2 0 0-15,-3 2-64 0,2 5-128 0,-2 3 176 16,4 4-176-16,-3 1 128 0,4 5-128 0,1-3 0 15,19 2 0-15,-1-2 192 0,-3 6-192 0,0 0 192 0,-5 1-192 16,-1 0 144-16,-1 1-144 0,1 0 0 0,-23 8 144 16,9-1 16-16,5 1 0 0,1 1 0 0,6-3 0 15,1 5-16-15,3-1 0 0,5-2 0 0,0 4 0 16,-2-2 32-16,3 4 0 0,4-2 0 0,0 2 0 16,2-1-48-16,2 0 0 15,1 1 0-15,1 1 0 0,4 3-128 0,2 0 192 0,3-4-192 0,2 2 192 16,0-1-192-16,3 2 192 0,4-4-192 0,-1 2 192 15,1 1-192-15,2-4 192 0,0 0-192 0,4-1 192 16,0 2-48-16,3-1 0 0,1 1 0 0,1-4 0 16,1 1 32-16,0-3 0 0,0-3 0 0,2 0 0 15,3-4 32-15,0-1 16 0,2-1 0 0,3-2 0 16,3 2 16-16,0-5 0 0,-2 0 0 0,1-4 0 0,1-2 32 16,2-2 16-16,1-2 0 0,1 1 0 0,0-5-32 0,-1 1-16 15,0-2 0-15,-2-2 0 0,-1 2 32 0,0-6 16 16,0-1 0-16,-1-1 0 0,-1 1-144 15,-3-3-16-15,-4 1-128 0,-1-2 192 0,-2-1-192 0,1 2 176 16,0 1-176-16,-2-1 160 0,-2-2-160 0,-1 1 0 16,0 2 144-16,-3-1-144 0,-3 0 0 0,1-3 128 15,-2 4-128-15,-1-1 0 0,-1 0 176 0,-3-2-48 16,1-4 0-16,0-1 0 0,-3 1-128 0,-1 0 0 16,0-4 0-16,-2 2 0 0,-2-3 0 0,0 1 0 15,-1 0 0-15,1 3 0 0,-2 4 0 0,-1-2 0 16,-1 2 0-16,-3-2 0 0,0 1 0 0,-1 2 0 0,-1 2 0 15,1 1-176-15,-1 0 176 0,-3 5 0 0,-1-3 0 0,-3 1 0 16,-3-2 0-16,4 1 0 0,-4-1 0 0,0-1-128 16,-2-1 128-16,-3 1 0 0,-3 1 0 0,-1 4 0 15,-2-2 0-15,-1 3-128 0,-3 2 128 16,3 3 0-16,-1 1 0 0,-2 3 0 0,-1 2 0 0,1 3 0 16,-5 0 0-16,3 1-128 0,2 1 128 0,1 3 0 15,-2 0 0-15,0 1 0 0,1 4 0 0,2 2 0 16,2 3 0-16,3 1 0 0,0-1 0 0,2 6-128 15,2 6 128-15,2 2 0 0,0 1 0 0,4 2-128 16,-2 0 128-16,6 0 0 0,1 3 0 0,4-3 0 16,2-3 0-16,5 3 0 0,-3 0 0 0,5-1 0 15,1-2 0-15,4-2 0 0,1-1 0 0,1 2 0 16,3 1 0-16,0 1 0 0,4 1 0 0,1 0 0 16,1-3 0-16,2-1 0 0,0-3 0 0,3-4 0 0,-1-3 0 0,5-2 0 15,0-1 0-15,3-1 0 0,2-2 0 0,4-2 0 16,3-6 0-16,-1 3 0 0,-2-4 0 0,3-3 176 15,2-3-176-15,0-1 192 0,0-4-192 0,2-5 128 16,-2 1-128-16,1-4 128 0,2-1-128 0,-1 0 160 16,1-2-160-16,0-3 160 0,-1-3-160 0,-3 0 128 15,-5 1-128-15,0-3 128 0,-2-3-128 16,0 3 128-16,-2-4-128 0,-2 4 128 0,-2-3-128 0,-2 2 0 16,-3-3 0-16,-1 2 128 0,-2-2-128 0,-8 14 128 0,0-6-128 0,-1-2 128 15,1-3-128-15,-3-4 0 0,0-4 0 16,-1 1 0-16,0-2 0 0,-3-26 0 15,-2 11 0-15,1 27 0 0,-5 1 0 0,0 0 0 0,-2-3 0 16,0-3 0-16,-4 0 0 0,0-2 0 0,0 1 0 0,-14-20-176 16,1 4 176-16,1 14 0 0,0 3-144 0,-1 7 144 15,0 1 0-15,1 4-176 0,2 1 176 0,9 7-128 16,0-2 128-16,-5 0 0 0,0 1-144 0,-2 0 144 16,-3 2 0-16,-5-5 0 0,-2 6-144 0,-32-4 144 15,1 7 0-15,29 3 0 0,-2 7-128 0,-2-2 128 16,-3 4 0-16,-4 0 0 0,1 4 0 15,-2 0 0-15,-2 2 0 0,-35 13-128 0,13 3 128 0,10 1 0 16,6-1 0-16,8-1 0 0,1 4 0 0,6 0 0 16,3 2 0-16,6 4 0 0,7 1-128 0,5-3 128 15,3 2 0-15,6 2 0 0,3-2 0 0,5-1 0 16,1 1 0-16,4 0 0 0,0-4 0 0,5-1 0 16,2 1-128-16,2-2 128 0,3-2 0 0,6 2 0 0,-3 1 0 15,6-1 0-15,2-4 0 0,1-4 0 0,4-5 0 16,2 3 0-16,1-8 0 0,4-1 0 15,3-5 0-15,-1 2 0 0,-4-7 0 0,2 1 0 0,3-6 0 16,-1-1 0-16,1-7 128 0,-1 1-128 0,2-2 0 0,0-3 176 16,-2 0-176-16,3-2 160 0,-2-2-160 0,-3-2 128 15,-4 1-128-15,-1-2 128 0,-2 0-128 0,-2-1 128 16,-1 0-128-16,-3 0 128 0,-3 0-128 0,-2-3 0 16,-1 0 144-16,-10 14-144 0,-1-4 128 0,2-1-128 15,0 2 128-15,-1-4-128 0,0-3 0 0,-2-5 144 16,-1-5-144-16,7-28 0 0,-5-1 0 0,-1 4 0 0,-5-1 0 15,-2 7 0-15,-2 8 160 0,-2 4-160 0,-1 9 128 0,-1 2-128 16,-4 3 0-16,1 2 0 16,-4 1 0-16,1-2 0 0,-5-2 0 0,4 8 0 0,-2-3 0 0,-3-2 0 15,-4 1 0-15,-5-2 0 0,-1-1 0 0,-6 3 0 16,-3 3-128-16,-30-15 128 0,7 2 0 0,28 16 0 16,-1-2 0-16,-7-2 0 0,-5-1 0 0,-3 4 0 15,-3 3-128-15,1-1 128 0,2 7 0 0,-34 2 0 16,18 4 0-16,35 3 0 0,-3 5 0 15,0 4 0-15,-1 5-160 0,0 0 160 0,-2 2 0 0,2 0-144 16,1 7 144-16,-20 17 0 0,8-5 0 0,6 0 0 16,2-1 0-16,5-1 0 0,4 3 0 0,3-2 0 15,2 3 0-15,4-2 0 0,4-1 0 0,5 2-128 16,0-2 128-16,4 1 0 0,2-1 0 0,4 2 0 16,1-4 0-16,6-2 0 0,-2 1 0 0,3 3-128 0,1 1 128 15,4-2 0-15,1-1 0 0,1-2 0 0,2-3 0 0,0-5 0 16,4 1 0-16,2-7 0 15,2-3 0-15,2-1 0 0,0-3 0 0,0-6 0 0,1 1 0 0,1-5 0 16,2-4 128-16,1-4-128 0,1-5 128 0,2 2-128 16,1-5 128-16,1 0-128 0,-1-2 0 0,1-3 144 15,-2-2-144-15,0-2 0 0,-2-2 128 16,0 1-128-16,-2-5 0 0,-3 2 0 0,1 1 128 0,0-5-128 16,-2 1 0-16,-3 0 0 0,-3 1 0 0,-12 13 0 15,1-3 0-15,1-2 0 0,1-4 0 0,-4-2 0 16,-1-4 128-16,1-6-128 0,-1-1 0 0,3-34 0 15,-5 14 0-15,-5 11 0 0,-2 8 128 0,-5 6-128 0,-3 7 0 16,-4 1 0-16,-1 4 0 0,3 8 0 0,-5-3 0 16,-2-3 0-16,-2-4 0 0,-2-3 0 0,-5-1 0 0,-5 2 0 15,-5-1 0-15,-31-18 0 16,8 6 0-16,27 17 0 0,-3 0 0 0,-4-1 0 0,-8-2-128 0,-3 6 128 16,-2 2 0-16,-2 2 0 0,1 7 0 0,-37 1-144 15,15 4 144-15,37 4 0 0,-5 2 0 0,0 6 0 16,-1 4 0-16,-1 2 0 0,-1 4 0 0,-2 3-128 15,1 3 128-15,-37 28 0 0,13-6 0 0,10-7 0 16,6 0 0-16,6-1 0 0,5 5 0 0,7-2-128 16,5 3 128-16,6-1 0 0,5 0 0 0,4 1 0 15,4 3 0-15,3-5 0 0,6 0 0 0,2-3 0 16,3 4 0-16,4-4 0 0,3 2-144 0,5-5 144 0,3 2 0 16,5-4 0-16,4-5 0 0,2 0 0 0,5-3 0 15,1-6 0-15,4 1 0 0,2-7 0 0,2-5 0 16,3-1 0-16,2-1 0 0,1-5 0 0,4-2 128 0,2-6-128 15,-2-1 0-15,1-8 128 0,-2 0-128 0,2-4 0 16,0-4 144-16,-1 1-144 0,1-1 128 0,-2 1-128 16,0-2 128-16,-3-4-128 0,-3-2 0 0,-3-1 0 15,-5 2 0-15,-1-4 128 0,-1 1-128 0,-1-3 0 16,-3 0 0-16,-3 1 128 0,-3 0-128 0,-13 12 0 16,1 0 0-16,2-5 0 0,-1-2 0 0,1-2 128 15,-5-5-128-15,1-3 0 0,-1-3 0 0,3-31 0 16,-6 14 0-16,-5 13 128 0,-4 3-128 0,-4 10 0 15,-5 2 0-15,-3 4 0 0,-3 3 0 0,5 5 0 0,-3-3 0 16,-5-1 0-16,-2-4 0 0,-3-1 0 0,-1 0 0 0,-3 2 0 16,-2-3 0-16,-24-14-160 0,10 9 160 0,22 17-160 15,1-3 160-15,-3-1 0 0,0 1 0 16,-5-1 0-16,-1 3 0 0,-5 4 0 0,-5-1 0 0,-36-2-128 16,9 5 128-16,9 7 0 0,5 0 0 0,5 3 0 15,4 5 0-15,17 0-128 0,-4 3 128 0,-2 4 0 16,0 2 0-16,1 1 0 0,0 5 0 0,1 1 0 15,0 2 0-15,-18 21 0 0,11-5 0 0,8-6-128 16,5-4 128-16,5 1 0 0,3 1 0 0,4 0 0 16,2-1 0-16,3-2 0 0,5 3 0 0,4 1-128 15,3 1 128-15,3 0 0 0,1 0 0 0,4-2 0 16,2 2 0-16,1-2-128 0,3-3 128 0,6 0 0 16,-3 3 0-16,6-1 0 0,2-4 0 0,1 2-128 0,4-3 128 15,2 1 0-15,-1-5 0 0,1 0 0 0,0-7 0 0,1 1 0 16,2-2 0-16,0-2 0 15,1-4 0-15,2-3 0 0,0-2 0 0,2-4 128 16,1-1-128-16,-1-3 0 0,3-5 0 0,-4 0 128 16,-3-4-128-16,1-3 0 0,0-3 0 0,-2 0 128 15,-2-3-128-15,-2-2 0 0,-4 0 0 0,-14 12 128 0,1 2-128 16,1-4 0-16,0-1 128 0,1-2-128 0,-2-2 0 0,-2-1 0 16,-1 0 0-16,8-26 128 0,-6 5-128 0,-6 3 0 15,-4-1 0-15,-2 2 0 0,-3 0 0 0,-2 4 0 16,-3 0 0-16,-2 2 128 0,-1 6-128 0,-4-2 0 15,-3 3 0-15,-2-8 0 0,0-5 0 0,-3-3 0 16,-5-10 0-16,11 26 0 0,-6-5 0 0,-2 0 0 0,-4 2 0 16,-2 0 0-16,-2 4 0 0,-2 4-128 0,-2 1 128 15,-2 3 0-15,1 4 0 0,-31-12-160 0,6 10 160 0,3 4 0 16,1 7 0-16,1 3-128 0,0 4 128 0,6 5 0 16,3-1 0-16,22 0 0 0,1 0 0 0,1 2 0 15,0 3 0-15,1 0 0 0,2 2-128 0,2-1 128 31,1 0-512-31,-5 13-64 0,8-8 0 0,7 1 0 16,7-2-1792-16,13 0-352 0,12-1-80 0</inkml:trace>
  <inkml:trace contextRef="#ctx0" brushRef="#br4" timeOffset="-150126.8">27108 11171 2751 0,'0'0'128'0,"0"0"16"0,0 0-144 0,-9-4 0 0,0-2 0 0,4-2 0 16,5 8 2544-16,-5-5 464 0,5 5 112 0,-5-8 16 15,2-3-1600-15,3 3-304 0,0 8-64 0,2-11-16 16,-1 2 48-16,1 0 0 0,1 0 0 0,-3 9 0 15,5-9 16-15,-5 9 0 0,3-11 0 0,0 3 0 16,1-1-176-16,-4 9-16 0,0 0-16 0,0 0 0 16,5-9-160-16,-5 9-16 0,3-10-16 0,-3 10 0 15,0 0-144-15,0 0-32 0,0 0 0 0,0 0 0 16,0 0-128-16,0 0-16 0,0 0-16 0,0 0 0 16,0 0-176-16,0 0-48 0,8 7 0 0,0-1 0 0,1 5 64 0,0 1 0 15,3 2 0-15,0 1 0 16,2 4-64-16,3 0-16 0,-1 0 0 0,2 2 0 0,4 1-48 0,1 3 0 15,1-1 0-15,1 2 0 0,-2-1-48 0,4-1-16 16,-2-1 0-16,2-3 0 0,0-1 16 0,-1 1 0 16,1 1 0-16,0-2 0 0,-1-3-16 0,1 1 0 15,1 2 0-15,-1 0 0 0,-1 0-128 0,1-1 192 16,-1-2-192-16,-4 1 192 0,-1-1-192 0,-1 1 160 16,-1-2-160-16,-2-5 160 0,-2 0-160 0,0 2 160 15,-5-4-160-15,1 2 160 0,-4-5 0 0,-7-5 0 16,0 0 0-16,9 2 0 0,-9-2 16 0,0 0 0 15,0 0 0-15,0 0 0 0,0 0 144 0,0 0 16 16,4-7 16-16,-2-3 0 0,-2 1-48 0,0-3-16 0,0 1 0 0,2-1 0 16,-4-2-128-16,2-3-32 0,0-1 0 0,0-1 0 15,2-3-128-15,0-6 192 0,1-2-192 0,-1-2 192 16,3-4-192-16,2-7 0 0,-1-3 144 0,4-2-144 16,-2-4 0-16,5 1 0 0,1-1 0 0,1-1 128 15,1-5-128-15,5 0 0 0,-1-3 0 0,4 0 0 16,2 1 0-16,0-2 0 0,0 3 0 0,-3 7 0 15,-4 10 0-15,-1 2 0 0,-3 3 0 0,-5 4 0 16,1 5 0-16,-4 2 0 0,-3 7 0 0,-2 3 0 16,1 3 0-16,-3 2 0 0,-2 3 0 0,2 8 0 15,0 0 0-15,0 0 0 0,-7-4 0 0,7 4 0 16,-10 6-480 0,2 1-16-16,3 4 0 0,2-2 0 0,2 5-2176 15,4 4-432-15,2 4-96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1:08.716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2310 16485 2751 0,'0'0'256'0,"0"0"-256"16,0 0 0-16,1-6 0 0,-1-1 3232 0,0 7 608 15,0 0 112-15,0 0 16 0,-3-5-2160 0,1 0-432 16,-1 0-96-16,3 5 0 0,-4-4-144 0,-1 2-32 16,-1 1 0-16,0 1 0 0,-1 0-208 0,0 0-64 15,-3 2 0-15,1 1 0 0,0-2-288 0,0 3-64 16,0 0-16-16,0 2 0 0,0-1-96 0,0 4-32 16,0-1 0-16,0 3 0 0,-2-2-16 0,-2 4-16 15,-1 1 0-15,0 0 0 0,-1 3 32 0,-1 2 16 16,-2 3 0-16,0 0 0 0,0-2 32 0,2 3 16 15,-1 1 0-15,2-1 0 0,1-3-32 0,2 1-16 0,5-2 0 0,-1 0 0 16,3 0-64-16,3-1-16 16,2-2 0-16,2-1 0 0,3-1 48 0,3 0 0 0,1-4 0 0,2 2 0 15,4-1 16-15,-1-3 16 16,5 0 0-16,3-2 0 0,0-4-160 0,1 1-48 0,-1-2 0 0,3-3 0 16,-1-1-144-16,0-1 0 15,1-2 144-15,-1 1-144 16,-2 0-1072-16,-2-3-272 0,-1 2-64 0,1 0-9792 0,-3-3-1936 0</inkml:trace>
  <inkml:trace contextRef="#ctx0" brushRef="#br0" timeOffset="403.25">2640 16865 22287 0,'0'0'976'0,"0"0"224"0,0 0-960 0,0 0-240 16,0 0 0-16,0 0 0 0,0 0 1520 0,0 0 256 15,0 0 48-15,0 0 16 0,0 0-608 0,0 0-112 16,0 0-32-16,9 1 0 0,-4-1-432 0,5 2-80 16,-2 2-32-16,2 2 0 0,-2-1-112 0,2 4-32 15,-3 1 0-15,0 2 0 0,-3-4-80 0,-2 6-32 16,-2 2 0-16,-2 0 0 0,-3 2 144 0,-2 1 16 15,-2 1 16-15,-1-1 0 0,-3 1-192 0,-1 0-32 16,-2-1-16-16,1-1 0 0,1-3 160 0,2 0 16 16,1 0 16-16,1-3 0 0,1-1-32 0,2 1 0 15,2-6 0-15,3 2 0 0,2-8-80 0,0 0-32 0,7 7 0 0,1-3 0 16,3-1 64-16,3-2 16 16,2-2 0-16,1-1 0 0,1-1-144 0,3 0-16 15,0-5-16-15,1 2 0 0,1 1-176 0,-2-3 0 16,0 2 0-16,-1 1 128 15,-1-3-896-15,-1 3-176 0,0 1-32 0,-2-1-16 16,-1 2-2400-16,-2-1-464 0</inkml:trace>
  <inkml:trace contextRef="#ctx0" brushRef="#br0" timeOffset="1150.07">3970 16545 1839 0,'0'0'0'0,"0"0"160"16,0 0-160-16,9-3 0 0,-6-4 0 0,4 2 0 0,-7 5 3872 0,7-4 736 16,-3 1 160-16,-4 3 32 0,0 0-2544 0,0 0-496 15,0 0-96-15,0 0-32 0,0 0-288 0,0 0-48 16,0 0-16-16,-6 4 0 0,-3 6-464 0,-2-2-112 16,-2 2 0-16,-5 0-16 0,0 4 0 0,-5 3 0 15,-2-2 0-15,-2 3 0 0,1-2-144 0,-2 2-32 16,-2 0 0-16,1 0 0 0,0 0 48 0,0-3 0 15,-1 0 0-15,2-1 0 0,3 0-48 0,2-4-16 16,4 0 0-16,4 0 0 0,3-3-176 0,3 0-16 16,3 1-16-16,6-8 0 0,0 0-96 0,8 4 0 15,2 1-16-15,6-2 0 0,2-1 144 0,5-2 48 16,3 3 0-16,2-2 0 0,2-1-224 0,2 0-144 16,0 0 192-16,-1 0-192 0,1 0 128 0,0 2-128 0,-2-2 0 0,1 0 0 15,-1 0 128-15,-2 0-128 16,-1 0 0-16,-3 0 0 0,-1 0 0 0,-4 0 0 15,-1 0-176-15,-3 2 176 16,-1-2-2304-16,-1 0-336 0,-3 0-80 0</inkml:trace>
  <inkml:trace contextRef="#ctx0" brushRef="#br0" timeOffset="1721.1">4993 16485 6447 0,'0'0'576'0,"5"-6"-576"0,-2-1 0 0,0 2 0 15,1-2 2992-15,-1 2 480 16,-3 1 112-16,0-4 0 0,0 8-1296 0,-1-6-272 0,-3 2-48 0,-1-1-16 16,-2 1-432-16,0 3-96 15,-4 0-16-15,0 2 0 0,-2 3-576 0,-2 2-128 0,-4 0-32 0,-1 5 0 16,-3-1-176-16,-1 4-48 15,-3 2 0-15,0 2 0 0,1 4 32 0,-1 4 0 0,1 0 0 0,2 4 0 16,3 1-144-16,3 2-16 16,1 0-16-16,5 1 0 0,3-2-112 0,5-2-32 0,4-3 0 0,5 1 0 15,4-5 160-15,2 0 16 0,6-3 16 16,2-2 0-16,1-3 176 0,6-1 48 0,-1-5 0 0,3 0 0 16,1-5-80-16,2-2-16 0,-1 0 0 0,1-5 0 15,-2-1-32-15,2-1-16 0,-1-5 0 0,-2 1 0 0,0-4 80 16,1-2 0-16,-2-4 16 0,0-2 0 15,-4-5 32-15,-3 1 0 0,-2-1 0 0,-4-3 0 0,-4 0-48 0,-5 1-16 16,-4-3 0-16,-5-2 0 0,-2-4-176 0,-5 2-16 16,-5-1-16-16,-4 3 0 0,0 5-288 0,-5 0 0 15,0 7 0-15,1 2 0 16,1 2-640-16,1 3-256 0,2 4-32 0,0 2-16 16,-2 4-2080-16,3 3-432 0</inkml:trace>
  <inkml:trace contextRef="#ctx0" brushRef="#br0" timeOffset="3755.04">2189 17894 4607 0,'0'0'400'0,"0"0"-400"15,-1-8 0-15,1 8 0 0,0 0 2080 0,-3-6 336 16,-2-3 64-16,5 9 16 0,0 0-1312 0,-3-7-256 16,0 0-48-16,3 7-16 0,0 0 224 0,0 0 32 15,0 0 16-15,0 0 0 0,-4-8-240 0,4 8-64 16,0 0 0-16,0 0 0 0,0 0-400 0,7 8-96 15,2 3-16-15,2 6 0 0,1 0 144 0,6 1 32 16,0 3 0-16,2 1 0 0,0 4 16 0,2-1 0 16,1 4 0-16,1-2 0 0,2 1-128 0,-2-1 0 15,-1 1-16-15,-1-3 0 0,1 1-368 0,-2-3 0 16,-4 1 0-16,1 0 128 0,-2-4-128 0,-2 1 0 0,-2-4 128 0,0 1-128 16,-2-1 128-16,0-2-128 0,-1 0 128 0,-3-3-128 15,-1-1 0-15,0-3-240 0,-5-8 48 0,0 0 0 31,0 0-1936-31,0 0-384 0</inkml:trace>
  <inkml:trace contextRef="#ctx0" brushRef="#br0" timeOffset="4055.08">2721 17846 21183 0,'-2'-14'944'0,"2"14"192"16,0 0-912-16,-1-7-224 0,1 7 0 0,0 0 0 0,-7-6 1088 0,7 6 192 16,-11 3 16-16,-1 7 16 0,2 6-448 0,-2 3-96 15,-5 4 0-15,-1 7-16 0,0 2-128 0,-2 2-32 16,-2 2 0-16,0 5 0 0,-6 3 144 0,0 3 32 16,0-1 0-16,0-3 0 0,1 2-304 0,3-1-48 15,1-5-16-15,1 0 0 0,2-6-256 0,1-2-144 16,0-4 160-16,1 0-160 0,2-6 144 0,4-2-144 15,5-3 128-15,1-2-128 0,4-5 0 0,2-9-224 16,0 0 32-16,10 1 0 16,3-6-1760-16,1-2-352 0,1-5-64 0,5-2 0 0</inkml:trace>
  <inkml:trace contextRef="#ctx0" brushRef="#br0" timeOffset="4245.09">3023 18363 22111 0,'-5'14'1968'0,"2"-1"-1584"0,-1 7-384 0,2 0 0 16,-3 3 1072-16,-2 0 128 0,0 5 16 0,-2-2 16 15,-1 2 320-15,-1-2 64 0,1-1 16 0,0 2 0 16,2-2-880-16,1 1-176 0,-1-5-48 0,3 1 0 16,0-2-384-16,4-1-144 0,-2-1 0 0,2-1 144 31,1-5-2160-31,4 0-432 0,-4-12-96 0,9 9-16 0</inkml:trace>
  <inkml:trace contextRef="#ctx0" brushRef="#br0" timeOffset="4544.34">3524 18030 21183 0,'0'0'944'0,"0"0"192"0,0 0-912 0,0 0-224 0,0 0 0 0,14-2 0 16,-2 2 1584-16,4-2 272 0,1-5 48 0,5 2 16 15,2 0-1056-15,1-4-208 0,2 3-32 0,0 1-16 16,0-2-480-16,-3 4-128 0,-4-1 0 0,-1 3-13440 16</inkml:trace>
  <inkml:trace contextRef="#ctx0" brushRef="#br0" timeOffset="4688.06">3601 18284 3679 0,'0'0'320'0,"0"0"-320"0,0 0 0 0,0 0 0 15,10-7 6048-15,2 0 1136 0,0 0 240 0,6 1 32 16,4-5-5072-16,2 3-1008 0,1-3-208 0,2 3-32 16,1-4-688-16,0 2-144 0,-1 1-32 0,-1 3 0 15,0 0-1456-15,-2 1-288 0,-2 1-64 16</inkml:trace>
  <inkml:trace contextRef="#ctx0" brushRef="#br0" timeOffset="5188.32">4393 18077 4607 0,'0'0'400'16,"0"0"-400"-16,0 0 0 0,0 0 0 16,0 0 3104-16,0 0 544 0,0 0 96 0,0 0 32 15,0 0-1696-15,0 0-336 0,0 0-64 0,0 0-16 16,1 10-160-16,-1-10-32 0,0 0-16 0,0 0 0 0,0 0-48 0,10 7 0 16,2-3 0-16,1-3 0 0,2-1-432 0,3 0-80 15,-1-2-32-15,4-1 0 0,3 0-176 0,3-3-48 16,1 4 0-16,0-1 0 0,-2-2-256 0,0-1-48 15,-1 5-16-15,-1-2 0 0,2 1-144 0,-5-1-48 16,-2 2 0-16,-1-1 0 0,-3 2-128 0,-2 0 128 16,-1 0-128-16,-12 0 128 15,10 3-1248-15,-10-3-256 0,0 0-48 0,0 0-15696 0</inkml:trace>
  <inkml:trace contextRef="#ctx0" brushRef="#br0" timeOffset="5936.97">5841 17796 16415 0,'0'0'720'0,"0"0"160"0,0 0-704 0,0 0-176 0,0 0 0 0,0 0 0 16,0 0 1200-16,0 0 208 0,0 0 32 0,0 0 16 15,0 0-256-15,-8-3-48 0,-2 1-16 0,-1 0 0 16,-2 2-208-16,-4 3-32 0,-2-1-16 0,-1 1 0 16,0 2-176-16,-3 5-16 0,-4-1-16 0,0 4 0 15,-2 2-192-15,0 3-32 0,1 1-16 0,0 1 0 16,1 3-48-16,1 1 0 0,3-2 0 0,2 1 0 0,4 2-128 0,3-3-48 16,2-3 0-16,3 1 0 0,2 1 96 0,4-2 16 15,3-2 0-15,4-1 0 0,2-2-32 16,4-2 0-16,1 0 0 0,3-1 0 0,2-2-32 0,3 0-16 15,3-4 0-15,-1 4 0 0,5-1-64 0,-2 0-16 16,0-4 0-16,0 1 0 0,0 4-288 0,1-4-64 16,-3-1-16-16,0-1 0 15,-4-2-2320-15,0-1-464 0</inkml:trace>
  <inkml:trace contextRef="#ctx0" brushRef="#br0" timeOffset="6271.79">5840 18257 24879 0,'0'0'2208'0,"0"0"-1760"0,8-11-448 0,0 4 0 16,-8 7 1088-16,13-6 144 0,-2-2 32 0,2 3 0 15,0-4-16-15,1 4 0 0,1 1 0 0,-1 2 0 16,-4-2-576-16,0 4-112 0,-10 0-32 0,10 8 0 15,-1 2-384-15,-4 3-144 0,-1 2 0 0,-4 3 144 16,-2 1-144-16,-3 5 128 0,-2 2-128 0,-3 0 128 16,-4 3-128-16,0-2 160 0,0 1-160 0,0-2 160 15,-2 0 32-15,2-7 0 0,2 1 0 0,3-4 0 16,2-4 304-16,4-5 64 0,3-7 16 0,0 0 0 16,0 11-96-16,0-11-16 0,0 0 0 0,12 4 0 0,3-4-96 15,5-1-32-15,4-1 0 0,0-1 0 0,3-5-208 0,0 2-128 16,-1-3 160-16,2 2-160 15,-1-3-976-15,2 3-304 0,-2-5-48 0,-3 2-10448 16,-3-2-2080-16</inkml:trace>
  <inkml:trace contextRef="#ctx0" brushRef="#br0" timeOffset="7307.6">6325 17883 14111 0,'0'0'624'0,"-6"4"128"0,-1 3-608 0,7-7-144 16,-7 7 0-16,7-7 0 0,-7 8 1056 0,2 1 176 15,5-9 48-15,0 0 0 0,0 0-144 0,5 9-32 16,3-2 0-16,3-3 0 0,3 0 96 0,4 0 16 16,1-1 0-16,2-3 0 0,0-3-256 0,3-1-32 15,2 0-16-15,-1-2 0 0,1-3-176 0,-3 1-32 16,1-2-16-16,0-1 0 0,1-1-176 0,-2-1-16 16,-2 2-16-16,-1 1 0 0,1-4-80 0,-3 1-16 15,-4 3 0-15,-2-3 0 0,-2 0-192 0,-3 1-32 16,0-2-16-16,-2-1 0 0,-3 2-144 0,0 3 128 15,-4-3-128-15,-1 1 128 0,-5 2-128 0,-2 0 0 16,-2 5 0-16,-2 1 128 0,-2 0-128 0,-3 4 0 16,-1 3 0-16,-5 2 0 0,-1 7 0 0,-2 1 0 0,-2 7-176 0,0 5 176 15,-3 2 0-15,4 2 0 0,-1 3 0 0,8-3 0 16,2 0 128-16,4-1 64 0,6-4 16 0,3 0 0 16,5 1 128-16,4-4 32 0,4-4 0 0,4-1 0 15,2 1-48-15,5-5-16 0,1-1 0 0,6 0 0 16,0-2-16-16,5 1 0 0,-1-5 0 0,4 0 0 15,1-1-160-15,0 1-128 0,3 0 192 0,-6-3-192 16,-1-5 0-16,-3-1-176 0,-1-1 0 0,1 0 0 31,-1 2-1632-31,-3 1-336 0,-4-3-64 0,-3-3-13568 0</inkml:trace>
  <inkml:trace contextRef="#ctx0" brushRef="#br0" timeOffset="7749.52">7123 17430 22575 0,'0'0'992'0,"0"0"224"0,0 0-976 0,0 0-240 0,0 0 0 0,0 0 0 16,0 0 1776-16,0 0 304 0,0 0 64 0,0 0 16 16,12-7-832-16,1 3-176 0,1-2-16 0,1 0-16 15,3 1-656-15,2 0-128 0,2-2-16 0,0 1-16 16,3-1-304-16,0 1 160 0,2 1-160 0,-2 2 128 16,-1-3-128-16,-2 2 0 0,-2 0 0 0,-2 2 0 15,-1 1-464-15,-4-2-128 16,-1-3-32-16,-2 3-9584 0,-10 3-1920 0</inkml:trace>
  <inkml:trace contextRef="#ctx0" brushRef="#br0" timeOffset="8287.56">7584 17027 6447 0,'0'0'272'0,"0"0"80"0,0 0-352 0,0 0 0 0,0 0 0 0,0 0 0 15,-9-3 3008-15,9 3 512 0,-5-8 128 0,5 8 0 16,0 0-1456-16,3-8-288 0,4-3-64 0,3 4-16 16,1-2-656-16,3 1-128 0,3 3-16 0,1-1-16 15,-1 1-432-15,2 2-96 0,-1-2-16 0,1 0 0 16,0 2-112-16,-1 3-32 0,-3 3 0 0,-1 3 0 16,-1 1-64-16,-3 4 0 0,-2-1-16 0,-3 4 0 15,-1 3-96-15,-4 2-16 0,-4 9 0 0,-4-3 0 16,-3 5 176-16,-4-3 16 0,-6 5 16 0,0 0 0 15,-1-4-48-15,2 0-16 0,-1-4 0 0,4 2 0 0,0-5 48 16,3-2 0-16,3-4 0 0,2-3 0 0,4-1 112 0,1 0 16 16,4-11 16-16,0 0 0 0,0 0-48 0,0 0-16 15,8 6 0-15,3-2 0 0,3-4 32 0,3-2 0 16,2 0 0-16,1-1 0 0,0 0-288 0,2-3-144 16,1 1 160-16,-2 2-160 0,1-5 0 0,2 3 128 15,2 1-128-15,-2-1 0 0,-3-3 0 0,0 3 0 16,-4 3 0-16,1-2 0 15,-3-1-640-15,-1 1 0 0,-1 1-16 0,0 2 0 16,-3-1-1840-16,0-1-384 0,-1-1-64 0</inkml:trace>
  <inkml:trace contextRef="#ctx0" brushRef="#br0" timeOffset="8638">8482 16723 18543 0,'4'-18'816'0,"0"7"176"0,-2 3-800 0,-2 8-192 0,0-11 0 0,0 11 0 15,0 0 1600-15,0 0 288 0,0 0 48 0,-10-3 16 16,0 6-736-16,2 3-160 0,-2 2-32 0,-2 4 0 15,-4 1-272-15,0 9-64 0,-2-2-16 0,0 4 0 16,3 7-32-16,-18 24 0 0,5 0 0 0,4-3 0 16,2-2-192-16,4-4-32 0,3-2-16 0,5-6 0 15,4-7-256-15,3-3-144 0,3 3 160 0,4-6-160 16,2-3 384-16,3-1-32 0,0-3 0 0,2-3 0 0,0-2-80 16,3-2-16-16,-3 0 0 0,3-3 0 0,0-2-96 0,0 1-32 15,0-3 0-15,0-3 0 0,0-1-384 16,-5 0-96-16,-9 0-16 0,10-1-10768 15,-10 1-2176-15</inkml:trace>
  <inkml:trace contextRef="#ctx0" brushRef="#br0" timeOffset="8839.87">8040 17161 31039 0,'24'-7'1376'0,"-5"2"288"0,4-6-1344 0,4 4-320 0,4-2 0 0,1 0 0 15,4-4 1344-15,2 4 208 0,0-2 48 0,4 0 0 16,5-2-816-16,-1 1-144 0,-2 2-48 0,0 3 0 15,-4-2-432-15,-2 4-160 0,-6 1 0 0,-1 4 144 32,-5 0-1936-32,0 0-384 0,4 0-64 0,-7-1-32 0</inkml:trace>
  <inkml:trace contextRef="#ctx0" brushRef="#br0" timeOffset="11851.97">2742 8373 12895 0,'-8'-4'1152'0,"2"-1"-928"15,-1 3-224-15,1-2 0 0,-2 1 240 0,3-2 0 0,0-1 0 0,0 2 0 16,0 3 624-16,0-2 128 16,5 3 32-16,-6-2 0 0,-1-2-176 0,1 3-16 15,0 1-16-15,6 0 0 0,0 0-112 0,-7 4 0 16,0-2-16-16,0 2 0 0,1 2-144 0,1 3-32 0,0-3 0 0,0 5 0 15,-2-2-192-15,2 3-64 16,0 0 0-16,0-2 0 0,1 3 0 0,2-1 0 16,-1 2 0-16,1 2 0 0,-1 0-48 0,3 2-16 0,-1 0 0 15,0-1 0-15,-2 0 32 0,0 2 0 0,1 0 0 0,-1 3 0 16,1 1 32-16,1-1 0 0,-2 1 0 0,2 3 0 16,1-3 16-16,0 2 16 0,0 3 0 0,0-3 0 15,2 2-64-15,-2-1-16 0,0 0 0 0,2 0 0 16,1 3-48-16,0-2-16 0,-1 1 0 0,2-3 0 15,0 3-16-15,1-1 0 0,-2 1 0 0,1 2 0 0,1-3 0 16,1 3-128-16,-1 0 192 0,1 0-64 0,1 2 16 0,0-2 0 16,1-2 0-16,0 3 0 0,-2-3-16 0,-1 0-128 15,3 0 192-15,-2-2-64 16,0 5 0-16,1-4-128 0,0 1 192 0,1-3-64 0,0 4 0 0,-1-2 0 16,1 0 0-16,-2-2 0 0,3 0 0 0,-1-2 0 15,-2 3 0-15,1 0 0 0,-1 0-128 0,0 1 192 16,1-5-192-16,0 4 192 0,-2-3-192 0,0-2 160 15,3 3-160-15,-3 1 160 0,3-4-160 0,-2 0 160 16,2-1-160-16,-2-1 160 0,0-1-160 0,0 1 0 16,-1 2 0-16,0-1 128 0,0-3-128 0,0 1 0 15,-1 0 0-15,-1-3 128 0,1-1-128 0,0 0 0 16,-1 0 0-16,-1-4 0 0,-1 0 0 0,2-2 0 16,-3-8 0-16,0 0 0 15,0 0-1440-15,0 0-320 0,-8-4-64 0</inkml:trace>
  <inkml:trace contextRef="#ctx0" brushRef="#br0" timeOffset="13389.21">2664 9098 9215 0,'0'0'816'0,"0"0"-656"16,-4-8-160-16,1 3 0 0,0-1 1280 0,-1-1 240 15,0 3 32-15,4 4 16 0,0 0-272 0,0 0-48 16,0 0-16-16,0 0 0 0,0 0-272 0,-5 4-48 0,0 4-16 0,4 1 0 16,-2 1-224-16,1 4-48 0,1 2-16 0,1 5 0 15,1 3-64-15,1 0-16 0,1 5 0 0,2-1 0 16,0 3-16-16,2 2-16 0,-1 0 0 0,2 0 0 16,2 5-16-16,0-1 0 0,-2 1 0 0,0 0 0 15,4 4-96-15,-1 1 0 0,-1-3-16 0,1-1 0 16,-2 2 16-16,-1 1 16 0,1-3 0 0,1-1 0 15,2-2-16-15,-1 0-16 0,1 2 0 0,-1 0 0 0,2-1-112 16,0 2 0-16,-2-1-16 0,1 0 0 0,0-1-48 0,0-1 0 16,-2-1 0-16,1 2 0 0,-1-1 0 0,1-2 0 15,-1-1 0-15,0-2 0 0,0 0 0 0,-1 1-16 16,1 1 0-16,-1-1 0 0,0-4 0 0,0 4 0 16,-1-2 0-16,0 0 0 0,1-1-48 0,3 0 0 15,-3-4 0-15,0 2 0 0,-1 0-128 0,1-2 192 16,3 2-192-16,-3-3 192 0,0 2-192 0,0-4 160 15,-1 1-160-15,0 1 160 0,-2-2-160 0,1 0 0 16,-1 1 144-16,0 1-144 0,0-3 128 0,-1 1-128 16,1 1 160-16,-1 1-160 0,0-1 288 0,0-2-32 15,0 1-16-15,0 1 0 0,0-3-240 0,-1 1 0 16,0-2 0-16,1 1 0 0,2-1 0 0,-2 0 144 16,-4 0-144-16,4 0 192 0,1 0-192 0,-1-1 160 15,-1 0-160-15,0-2 160 0,1 1-160 0,0-1 128 16,-1 0-128-16,0-1 128 0,-2 1-128 0,2-2 128 15,0-1-128-15,0 1 128 0,0 0-128 0,1 1 0 16,0 1 144-16,0-4-144 0,0 2 128 0,0 2-128 16,-1 0 128-16,1-1-128 0,0-2 0 0,0 1 144 15,0 0-144-15,0 3 0 0,0-3 160 0,0-3-160 16,1 2 128-16,-1 1-128 0,-2-2 144 0,4 0-144 0,-3 1 160 16,2-3-160-16,2 0 176 0,-3 1-176 15,2-1 192-15,1 3-192 0,0-1 176 0,-1-3-176 0,0 1 160 0,0-3-160 16,1 3 128-16,-1 1-128 0,2 0 0 0,0-3 144 15,0-1-144-15,1 0 128 0,0 2-128 16,1-3 128-16,-2 2-128 0,-1 2 0 0,1-6 0 0,2 3 128 16,0 0-128-16,-1-1 0 0,2 0 144 0,-1-1-144 15,0 2 0-15,1 0 144 0,-1-2-144 0,2 2 0 16,-3-1 128-16,2-1-128 0,-1 0 0 0,4 4 0 0,-1-4 144 16,-1 2-144-16,1-4 0 0,-4 3 144 0,4-3-144 0,0 4 0 15,0 0 0-15,0 0 0 0,0-1 0 0,0-1 128 16,1-1-128-16,-1 1 0 0,4 0 0 0,-1-1 128 15,2-2-128-15,-2 2 0 0,1 0 128 0,0 1-128 16,0-2 0-16,0-2 128 0,1 2-128 0,1 2 0 16,2 0 0-16,-2-1 0 0,0-3 0 0,2 1 128 15,1 2-128-15,-2 1 0 0,1 0 0 0,0-1 0 16,-5 0 0-16,5 2 0 0,1-1 0 0,-1-1 0 16,-2 0 128-16,0 1-128 0,1-2 0 0,-1-1 0 15,2 1 0-15,-1 1 0 0,2-2 0 0,-1 2 0 16,-1 0 128-16,2-2-128 0,1 2 0 0,2 0 0 15,-2 2 0-15,0-2 128 0,-4 0-128 0,6 0 0 16,-2 1 0-16,0-1 0 0,1-1 0 0,0 1 0 0,0 0 128 0,-1-1-128 16,-1 0 0-16,3 0 0 0,-1-1 0 0,2 2 0 15,1 1 0-15,0-1 0 0,0 0 128 0,1 1-128 16,0 0 0-16,-1-1 0 0,-1 0 0 0,2 1 0 16,1 1 0-16,0-2 0 0,-2 0 0 0,0 1 0 15,-2 1 0-15,3-2 0 0,3 1 128 0,0 2-128 16,-5-4 0-16,3 2 0 0,1-1 0 0,3 3 0 15,-1-4 0-15,1 1 0 0,2-1 0 0,0 2 0 0,-1 0 0 0,1-3 0 16,-1 1 0-16,0 1 128 0,-1 2-128 16,0-2 0-16,1 0 0 0,0-2 128 0,2-2-128 0,0 3 0 15,0 2 0-15,1-3 0 0,0 0 0 16,-1-1 128-16,0 0-128 0,0 1 0 0,0-1 0 0,-2 1 128 16,1 2-128-16,-3-1 0 0,2-1 0 0,0 0 128 15,-2 0-128-15,0 1 0 0,0-2 0 0,0 1 0 16,-1 2 128-16,-1-1-128 15,1-1 0-15,-1-2 0 0,-1 0 0 0,1 2 0 0,1 0 0 0,-3-2 0 16,-1-2 128-16,-3 0-128 0,2 2 0 0,-2 0 0 16,1-1 0-16,-1-1 0 0,1-1 128 0,-2-1-128 15,0 2 128-15,-1-1-128 0,-2 1 128 0,1-1-128 16,-3 0 0-16,-1 2 128 0,-3-1-128 0,-1 0 0 0,-1 2 0 16,2 0 128-16,-1 2-128 0,0 1 0 15,-1 1 0-15,-6-2 128 0,-7-2-128 0,0 0 0 0,8 2 0 0,-8-2 0 31,0 0-1184-31,0 0-320 0,0 0-64 0,-5 12-17696 0</inkml:trace>
  <inkml:trace contextRef="#ctx0" brushRef="#br0" timeOffset="15845.86">15126 15894 8175 0,'0'0'352'0,"-5"5"96"0,0-2-448 0,-1 1 0 0,1 2 0 0,0-2 0 16,-3 1 320-16,2 1 0 0,1 2-16 0,0-3 0 16,-2 3 544-16,2-2 112 0,0-1 32 0,0 3 0 0,1-3 32 0,0-2 0 15,0 3 0-15,1 0 0 16,-1-1-96-16,4-5-16 0,-5 6 0 0,0 2 0 0,1-3-80 0,-1 3-32 15,1-2 0-15,4-6 0 0,-5 5-32 0,1 0-16 16,0 2 0-16,4-7 0 0,-4 2-48 0,4-2 0 16,0 0 0-16,0 0 0 0,0 0 16 0,0 0 0 15,0 0 0-15,0 0 0 0,0 0-64 0,0 0-16 16,0 0 0-16,0 0 0 0,0 0-128 0,-3-2-16 16,-1-2-16-16,4 4 0 0,-1-7-160 0,1 1-48 15,0 1 0-15,1-4 0 0,3 1-48 0,-2-3-16 16,1 0 0-16,1-1 0 0,1-3 16 0,0 1 0 15,0-1 0-15,0-2 0 0,1 1-32 0,2-2 0 16,-1-1 0-16,2 0 0 0,3 1-16 0,-3-1-16 16,2-2 0-16,1 2 0 0,-1 0-32 0,0 0-128 15,0 1 192-15,-1-1-64 0,0-1-128 0,-1 0 128 16,0-2-128-16,0 2 128 0,0-1-128 0,-1 1 192 16,1 1-192-16,0-1 192 0,0-3-64 0,1 1-128 15,1 3 192-15,0-2-64 0,-1-2 0 0,0-3-128 16,2 3 192-16,-2 2-64 0,3-3 0 0,-1 2-128 0,1 3 192 15,0-1-64-15,-2-2-128 0,1 0 160 0,-3 2-160 16,1 1 160-16,-1 1-160 0,-1-1 128 0,3-1-128 0,-2 1 128 16,-1 2-128-16,3 1 0 0,-1-1 144 15,0 1-144-15,0 0 0 0,0-1 0 0,0 0 0 0,1 1 128 16,-1-1-128-16,0 0 0 0,0 0 0 16,3-1 128-16,-3 0-128 0,3 0 128 0,-1 0-128 0,1 1 128 0,0-2-128 0,0 1 0 15,2-1 0-15,-2 1 0 0,1-1 0 0,0 1 0 16,1 0 0-16,-1-1 128 0,1 0-128 15,0-1 0-15,-1 1 0 0,0 0 0 0,-1 1 0 16,2 0 0-16,-1-2 0 0,0 1 0 0,0 0 0 0,0 0 0 16,0 0 0-16,0 1 128 0,-1 0-128 15,-1 1 0-15,0 0 0 0,1-1 0 0,-2 0 0 16,2-1 0-16,0 0 128 0,0 1-128 0,3-1 0 16,-2 0 144-16,0-1-144 0,1 1 0 0,0 1 128 0,0-3-128 15,1 1 0-15,2 2 0 0,-2 3 0 0,2 1 0 16,-3-1 128-16,2-2-128 0,-2 1 0 0,0-1 0 15,2 2 0-15,-2 0 0 0,0-2 0 0,0 3 0 16,1-1 0-16,-2 0 0 0,0-3 144 0,-2 3-144 16,4 1 0-16,-2 1 144 0,1-1-144 0,-1-1 0 0,1-1 0 15,-1 1 0-15,0 0 0 0,0 1 0 16,0-1 0-16,1-1 0 0,3 0 128 0,-3 1-128 16,3 1 0-16,-1 1 128 0,0 0-128 0,1-1 0 15,-1 0 144-15,-1 3-144 0,1-1 0 0,-2 5 144 16,0-3-144-16,-1 2 0 0,-1-2 128 0,1 2-128 15,-1-2 0-15,1 4 0 0,-3-4 0 0,3 2 0 0,-1-3 0 16,0-1 0-16,-1 3 128 0,2-1-128 0,-1 1 0 16,1-2 0-16,1 0 0 0,-1 0 0 0,0 0 0 15,1 0 0-15,-1-1 128 0,4 2-128 0,-1-3 0 0,-2-2 0 16,0 1 144-16,0 2-144 0,1 1 0 0,0-3 144 16,2 0-144-16,0 2 0 0,-2 1 0 0,1 2 128 15,-1-2-128-15,2-2 0 0,-1 1 0 0,-2 0 0 16,0 0 128-16,0 3-128 0,1-1 0 0,-1 3 128 15,1-4-128-15,0 4 0 0,-1-3 0 0,0 2 0 0,0-1 0 0,1 3 0 16,0-6 128-16,0 6-128 0,0-3 0 0,-1 1 0 16,2 2 0-16,-1-3 0 0,1 3 0 0,-1-3 0 15,2 3 128-15,1 0-128 16,-3-2 0-16,-1 2 0 0,-1-2 0 0,0 1 0 0,0 3 0 0,0-2 0 16,0 1 128-16,0 1-128 0,-2 2 0 0,2-1 0 15,-1-1 0-15,-1 2 128 0,-2-1-128 0,-1 2 0 16,-1 1 0-16,1-1 0 0,2-1 0 0,-4 2 0 15,2-1 0-15,0 0 0 0,0 0 0 0,0-1 0 16,1-3 128-16,1 4-128 0,0 0 0 0,-1-1 0 16,-1 0 0-16,0 1 0 0,1-3 0 0,1 1 0 15,-1-1 128-15,2 2-128 0,-1-2 0 0,2 2 0 16,-2 0 0-16,1 0 0 0,-2-2 0 0,1 1 0 16,0 1 128-16,-1-1-128 0,0 1 0 0,1 2 0 15,-2-3 0-15,0 1 0 0,-1-5 128 0,1 5-128 16,0-1 128-16,2 2-128 0,-1-3 128 0,0-1-128 15,-1 1 128-15,-2 0-128 0,0 2 144 0,0-2-144 16,-1-1 160-16,0 0-160 0,-1 2 128 0,-5 3-128 16,0 0 0-16,0 0 0 0,7-2 128 0,-7 2-128 0,0 0 0 0,0 0 0 15,0 0 0-15,0 0 0 0,0 0 0 0,0 0 0 32,0 0-1600-32,-13 2-304 0,-1 1-64 0</inkml:trace>
  <inkml:trace contextRef="#ctx0" brushRef="#br0" timeOffset="22002.64">28691 13089 5519 0,'0'0'240'0,"0"0"64"0,0 0-304 0,0 0 0 0,0 0 0 0,0 0 0 16,-4-8 1072-16,4 8 144 0,-4-5 48 0,4 5 0 0,0 0-608 0,-3-9-112 15,3 9-32-15,0 0 0 0,-1-9 16 0,1 9 0 16,0 0 0-16,-1-9 0 0,1 1 160 0,0 8 16 16,0 0 16-16,-3-6 0 15,3 6 32-15,-2-7 0 0,-3 1 0 0,5 6 0 0,0 0-32 0,-5-6 0 16,0 0 0-16,-1 1 0 0,6 5-48 0,-5-5-16 16,-1-1 0-16,6 6 0 0,0 0-80 0,-6-3-32 15,6 3 0-15,0 0 0 0,-9-3-128 0,9 3-32 16,-8-1 0-16,8 1 0 0,-8 1-64 0,8-1-32 15,0 0 0-15,-7 0 0 0,7 0 0 0,0 0 0 16,0 0 0-16,0 0 0 0,0 0 0 0,0 0 0 16,0 0 0-16,0 0 0 0,0 0 32 0,0 0 0 15,0 0 0-15,0 0 0 0,0 0-128 0,0 0-32 0,0 0 0 0,0 0 0 16,0 0 96-16,0 0 0 0,0 0 16 0,0 0 0 16,0 0 48-16,0 0 0 0,0 0 0 0,0 0 0 15,0 0-32-15,0 0 0 0,0 0 0 0,0 0 0 16,1 14-64-16,2-5-16 0,-1 2 0 0,-2-11 0 15,5 12-48-15,0-2-16 0,-1 4 0 0,1-1 0 16,2-4-144-16,-1 2 160 0,-1-2-160 0,0 3 160 16,0-3-160-16,0 2 192 0,-1 3-192 0,1-1 192 15,0-3-48-15,-1 3 0 0,-1-3 0 0,0 1 0 16,3 2 48-16,-4-3 0 0,1 2 0 0,-1 2 0 16,1-4 0-16,1 2 0 0,1 1 0 0,-3-3 0 15,1 2-64-15,-1 0 0 0,1-1 0 0,1 1 0 16,-1-3-128-16,1 1 160 0,-1 3-160 0,1-4 160 15,-1 2-160-15,1-2 0 0,-4-9 144 0,5 13-144 0,0 0 0 16,0-4 144-16,-2 0-144 0,1-2 0 16,0 3 144-16,1-1-144 0,-5-9 0 0,4 12 144 0,-2 0-144 0,2-3 192 15,0 1-192-15,0-2 192 0,-2 2-192 0,2-2 160 16,-4-8-160-16,4 14 160 0,-2-6-160 0,1 2 0 16,1 0 144-16,-1 0-144 0,2-2 0 0,-1 1 128 15,-4-9-128-15,4 12 0 0,0-2 0 0,0 3 144 16,-2-1-144-16,1-2 0 0,2 2 128 0,-3-3-128 15,0 2 0-15,-1 1 0 0,0-3 144 0,-1 3-144 16,0-5 0-16,2 5 144 0,-2-5-144 0,0 3 128 16,0-10-128-16,1 11 128 0,-1-1-128 0,0-10 0 15,1 11 144-15,2-3-144 0,-3-8 0 0,2 13 128 0,1-5-128 16,-2 4 0-16,-1-12 0 0,3 13 144 16,-3-13-144-16,2 10 0 0,1 2 128 0,-1-3-128 0,1 2 0 0,0 0 0 15,0-2 0-15,0 1 0 0,-3-10 128 0,3 11-128 16,0 1 0-16,-1 1 0 15,2-3 0-15,-4-10 0 0,3 13 128 0,1-1-128 0,-2-3 0 0,1 3 0 16,-3-12 0-16,4 10 128 0,-4-10-128 0,3 12 0 16,0 1 144-16,-1-5-144 0,-2-8 0 0,3 11 144 15,0-2-144-15,-1 1 0 0,-2-10 0 0,4 13 128 16,-4-13-128-16,1 9 0 0,-1-9 144 0,3 11-144 16,-2-3 0-16,-1-8 128 0,1 11-128 0,-1-11 0 15,3 11 128-15,-3-11-128 0,0 0 128 0,1 10-128 16,-1-10 128-16,1 12-128 0,-1-12 128 0,3 9-128 15,-3-9 0-15,1 13 144 0,-1-13-144 0,3 10 0 16,-3-10 128-16,1 12-128 0,0-1 0 0,-1-11 0 0,3 9 128 16,-1 2-128-16,1-2 192 0,-1 2-192 0,0 0 0 15,1-3 0-15,-3-8 0 0,4 14-144 0,0-4 144 0,1 1 0 16,0 1 160-16,0-4-160 0,-5-8 0 0,7 14 0 16,-3 0 0-16,1-3 0 0,0 0 0 0,0-1 0 15,-5-10 0-15,4 10 0 0,2 2 0 0,-1-3 0 16,-5-9 0-16,3 12 0 0,-3-12 0 0,0 0 128 15,3 9-128-15,-3-9 0 0,0 0 128 0,0 0-128 16,0 0 0-16,0 0 144 0,0 0-144 0,0 0 0 16,0 0 0-16,0 0 128 0,0 0-128 0,0 0 0 15,0 0 0-15,0 0 0 0,0 0 0 0,0 0 0 16,0 0 0-16,0 0 0 0,0 0 0 0,-1-9 0 16,-1-1 0-16,-1 4 0 0,3 6 0 0,-4-12 0 0,-1 5 0 15,1-5 0-15,-1 5-224 0,0-3-32 0,-1 3 0 0,2-2 0 16,-1 0-64-16,1 3-32 0,4 6 0 0,-4-11 0 15,-2-2-32-15,2 2-16 0,-1-2 0 0,0-1 0 16,0-1 16-16,0 1 16 0,0 0 0 0,1-2 0 16,-1 0 0-16,0-1 0 0,1 0 0 0,-2-1 0 15,-1-1 48-15,3-2 16 0,-2 1 0 0,-2-2 0 16,-1 2 160-16,2 0 144 0,2-2-208 0,-2 3 80 16,0 0 128-16,2 0 0 0,-2 0 0 0,2 0-128 15,0 1 128-15,1 0 0 0,-1 0 0 0,1 2 0 16,1-2 0-16,0 0 128 0,1 0-128 0,0 1 0 15,1-2 128-15,0 1-128 0,-2-1 128 0,2 1-128 16,-2 0 176-16,2 0-48 0,-1-2 0 0,0 5 0 0,0 0 64 16,2-1 0-16,-2 0 0 0,0-2 0 0,-1 1-16 15,1 0 0-15,-2-1 0 0,-1 1 0 0,1 1-16 16,-3-2 0-16,0 3 0 0,0-2 0 0,-4 2-32 0,4 0 0 16,-3 1 0-16,1 0 0 0,0 0 0 0,1 2 0 15,1-2 0-15,-2 2 0 0,-2 1-128 0,1-1 192 16,-1 0-192-16,2 2 192 0,0-3-192 0,-1 3 128 15,-2 0-128-15,4 1 128 0,0 0-128 0,-1 3 128 16,1-2-128-16,2 5 128 0,0-3-128 0,1-1 128 16,-2 3-128-16,7 4 128 0,-5-3-128 0,5 3 0 15,0 0 144-15,0 0-144 0,-4-5 0 0,4 5 0 16,0 0 0-16,0 0 128 0,0 0-128 0,0 0 0 16,-2-9 0-16,-1 4 0 0,3 5 0 0,-1-7 0 0,0 0 0 15,1 7 0-15,-2-7 0 0,2 7 0 16,0 0 0-16,0-10 0 0,-1 2 0 0,0-2 0 0,1 3 0 0,0 7 0 15,-1-10 0-15,-2 3 0 0,3-5 0 0,-2 2 0 16,0 1 0-16,1 0 0 0,0 0 0 0,-1-1 0 16,1 3 0-16,-1-2 128 0,-1 0-128 0,3 9 0 15,0-10 0-15,0 2 128 0,-1 2-128 16,1 6 0-16,-3-9 0 0,3 9 0 0,-2-7 0 0,2 7 128 16,0 0-128-16,0 0 0 0,0-11 0 0,0 11 0 15,0 0 0-15,0 0 0 0,0 0 0 0,0 0 0 16,0 0 0-16,0 0 0 0,0 0 0 0,0 0 0 15,0 0 0-15,0 0 0 0,0 0 0 0,0 0 0 16,4 14 0-16,-1 2 0 0,0 0 0 0,1 1 128 16,0 3-128-16,1 0 0 0,1-1 128 0,0 5-128 0,3 3 0 15,0-1 0-15,0 4 0 0,2 0 128 16,0-1-128-16,0 2 0 0,1 2 0 0,0 0 128 0,2-2-128 16,-1 2 0-16,-2 0 128 0,2 1-128 0,-1-2 128 0,-1-3-128 15,0 0 128-15,0 0-128 0,-3-3 128 0,1 2-128 16,0-4 128-16,-1 4-128 0,0 0 144 15,-2 2-144-15,-1-3 192 0,1 1-192 0,1 0 192 0,-2 0-64 16,4 3 0-16,-2-4-128 0,1 3 176 0,1-1-176 16,-3-4 160-16,1 1-160 0,-1-1 128 0,2-3-128 15,-2-2 0-15,1 1 144 0,-1-2-144 0,0 0 0 16,0 2 0-16,1 0 128 0,-2-1-128 0,1-1 0 16,-2 1 0-16,1 2 128 0,0 0-128 0,0-2 0 15,0-1 144-15,0 0-144 0,2-1 0 0,-2 1 144 16,1 0-144-16,2 0 0 0,-1-1 128 0,4 0-128 15,1-1 0-15,1 1 0 0,-2 1 128 0,0-4-128 0,-3-2 0 0,0-3 0 16,-3 3 0-16,0 0 160 0,-1-4-160 16,-4-9 128-16,6 11-128 0,-6-11 128 0,7 10-128 0,-2 0 128 15,-5-10-128-15,0 0 0 0,0 0 0 0,0 0 128 16,5 9-128-16,-5-9 0 0,0 0 144 0,0 0-144 16,0 0 144-16,0 0-144 0,0 0 192 0,0 0-192 15,0 0 208-15,0 0-64 0,0 0-16 0,-6-2 0 16,-2-2-128-16,2-1 128 0,-3-5-128 0,0 2 128 15,-3-3-128-15,3-2 0 0,-1 0 0 0,0-2 0 16,0-2 0-16,1 0 0 0,0-4 0 0,0-3 0 16,0 0 0-16,0-3 0 0,2-3 0 0,-1-1 0 15,2-2 0-15,-2-2 0 0,2-3 0 0,-2-1 0 16,1 3 0-16,0 1 0 0,-2 2 0 0,3 4 0 0,0-2 0 16,-1 1 0-16,1 1 0 0,1 0 0 0,0-2 0 15,-2 4 0-15,1-1 0 0,-2 3 0 0,0-4 0 0,1-1 0 16,-2 1 0-16,0-1 0 0,1-1 0 15,-1 5 0-15,-3-4 0 0,3 6 0 0,-1 1 0 0,2 4 0 16,0 1 0-16,1 1 0 0,0-4 0 0,0 6 0 16,0 1 0-16,2 0 0 0,-1 5 0 0,3 0 0 15,-1 4 0-15,4 5 0 0,-5-6 0 0,5 6 0 16,0 0 0-16,0 0 0 0,0 0 0 0,0 0 0 16,0 0 0-16,0 0 0 0,0 15-160 0,1 4 160 15,2 1 0-15,0 5-144 0,2-5 144 0,2 3 0 0,-1 4 0 16,2-1-128-16,2 5 128 0,0 2 0 15,0 4 0-15,0-1 0 0,2 1 0 0,-1 1 0 0,1 3 0 16,-1 2 0-16,1-2 0 0,2 1 0 0,-2 1 0 0,1-3-128 16,-1-1 128-16,1 4 0 0,0-1 0 0,0 4 0 15,0-4 0-15,2 1 0 0,-1 2 0 0,1-2 0 16,0 3 0-16,1-6 0 0,-1 0 0 0,-2 2 0 16,1-2 0-16,0 0 0 0,0 2 0 0,1 0 0 15,-1-4 0-15,4 0 0 0,-3-1 0 0,1 0 0 16,1-1 0-16,-2 0 0 0,-1-3 0 0,0-1 0 15,-1-2 0-15,-2-2 0 0,1 2 0 0,-2-3 128 16,0 3-128-16,-1 3 0 0,-1-1 128 0,0-2-128 16,1 2 0-16,2-3 128 0,-3-5-128 0,1 3 0 15,0-2 0-15,0-1 0 0,0 2 0 0,0-4 128 16,1 0-128-16,-2 3 0 0,-3-6 0 0,-1-10 0 0,-1 2 0 16,2-1 0-16,-1 0 0 0,-2 3 0 0,1-3 0 15,1 3-128-15,-3-2 128 0,1-2-128 0,-1 3 128 0,0-2 0 16,1 1 128-16,-1-4-128 0,-1-7 160 0,0 0-32 15,0 0-128-15,0 0 192 0,0 0-192 0,0 0 0 16,0 0 0-16,0 0 0 0,-3-7 0 0,-2-2 0 16,-2-1 0-16,0-4 0 0,0 0 0 15,-1-1 0-15,-1 1 0 0,0-3 0 0,0-2 0 0,-1-2 0 16,-3-2 0-16,4 0 0 0,-2-2 0 0,0-2 0 16,-1-2 0-16,-6-15 0 0,2 0 0 0,7 20 0 15,-2-3 0-15,-2-3 0 0,-2-5 0 0,-1-2 0 16,-2-3 0-16,2-6 0 0,-2-2 0 0,-12-45 0 15,3 14 0-15,8 13 0 0,2 11 0 0,2 7 0 16,2 4 0-16,1-1 0 0,0 3 0 0,2-1 0 0,0-5 0 16,1-4 0-16,0-3 0 0,0 1 0 15,3 4 0-15,-2 5 0 0,1 3 0 0,0 2 0 16,0-1 0-16,0-1 0 0,-3 1 0 0,2 1 0 16,-2-5 0-16,3 2 0 0,-2-4 0 0,1 5 0 15,1 4 0-15,-1 2 0 0,0 3 0 0,4 17-128 0,-1-3 128 0,-2-1 0 16,2-2 0-16,-3-4 0 0,-1 1 0 0,0-4 0 15,-1-1 0-15,-5-19 0 0,0 4 0 16,2 6 0-16,-2 4 0 0,1 4 0 0,1 1 0 16,-1 0 0-16,-1 2 0 0,2 3 0 0,-1 0 0 0,3 1 0 15,-2 0 0-15,3 6 0 0,0 1 0 0,-1 3 0 16,4-2 0-16,0 4 0 0,2-1 0 0,0 0 0 0,-2 0 0 0,1 3 0 16,1-4 0-16,0 5 0 0,0-3 0 15,0 3 0-15,-1 1 0 0,2 3 0 0,-1-3 0 0,5 8 0 16,-5-5 0-16,5 5 0 0,-8-5 0 0,8 5 0 15,0 0 0-15,0 0 0 0,-5-5 0 0,5 5 0 16,0 0 0-16,0 0 0 0,0 0 0 0,0 0-128 16,0 0 128-16,0 0 0 0,0 0 0 0,0 0 0 15,0 0 0-15,0 0 0 0,0 0-128 16,0 0 128-16,0 0 0 0,0 0 0 0,0 0 0 0,0 0-128 16,0 0 128-16,5 14 0 0,2 0 0 0,-2 0 0 15,1-1 0-15,0 3 0 0,1 2 0 0,0 0-128 16,2 0 128-16,3 6 0 0,0 1 0 0,5 6 0 15,1 3-128-15,3 4 128 0,2 2 0 0,1 4 0 16,0 1 0-16,3 4 0 0,-1 0 0 0,2-2 0 0,-3 1 0 16,0 1 0-16,-2-2 0 0,-1 3 0 0,-1 1 0 0,-1-2 0 15,-3-1 0-15,2 0 0 16,0 0 0-16,-1-2 0 0,-1 0 0 0,-1-2 0 0,2 2 0 0,-3 0 0 16,-2 1 0-16,-1 2 128 0,-1 0-128 0,2-2 0 15,-1 1 144-15,1-2-144 0,-3 1 128 0,2-3-128 16,-1-3 144-16,-1-1-144 0,0 5 160 0,1-2-160 15,-1 3 160-15,0-3-160 0,-1-1 160 0,-1 1-160 16,-2-2 160-16,2-2-160 0,-3 0 160 0,0-4-160 16,0-1 176-16,0-3-176 0,2-2 192 0,0-5-192 15,-2-1 160-15,1-1-160 0,-1-1 128 0,0-3-128 16,1-5 0-16,-3-3 128 0,-3-10-128 0,3 9 0 16,-3-9 0-16,0 0 0 0,0 0-144 0,0 0 144 15,-1-11-1216-15,-3-9-144 0,-4-6-32 0,-1-3 0 16,-5-7-2000-16,-2-7-384 0</inkml:trace>
  <inkml:trace contextRef="#ctx0" brushRef="#br0" timeOffset="24922.36">28556 12793 15599 0,'0'0'688'0,"0"0"144"0,0 0-656 0,2-8-176 0,2 0 0 0,-4 8 0 16,1-6 768-16,1-2 112 0,-1 1 16 0,2 2 16 16,-3 5-240-16,0 0-48 0,0 0-16 0,6-9 0 15,-2 3 112-15,-4 6 32 0,0 0 0 0,0 0 0 16,5-9 160-16,-5 9 48 0,0 0 0 0,0 0 0 0,0 0-128 0,0 0-32 16,0 0 0-16,0 0 0 15,0 0 16-15,0 0 0 0,6 10 0 0,-2 2 0 0,-2-1-16 0,-2 1 0 16,0 1 0-16,0 1 0 0,0 0-288 0,-3 3-48 15,0-2-16-15,1 1 0 0,-1 0 32 16,-1-1 0-16,-2-1 0 0,0 0 0 0,-1-1 48 0,-2 2 16 16,-1 0 0-16,0-2 0 0,-2 2-144 0,1-2-16 15,1 1-16-15,-3-3 0 0,2 2-160 0,-1 1-16 16,0-5-16-16,-1 2 0 0,0 1-32 0,0-6 0 16,2-2 0-16,-2-2 0 0,1 1 128 0,-1-3 32 15,-2-3 0-15,-2-1 0 0,-1-1-16 0,1-3 0 16,-1 0 0-16,0-2 0 0,-1-2-32 0,1-4 0 15,0-2 0-15,2 0 0 0,-2-1-48 0,4-1-16 0,0-2 0 16,3-1 0-16,2 2-64 0,1-2-128 0,2-1 176 16,2 1-176-16,0 0 128 0,1-3-128 0,2 4 0 0,4-3 0 15,-2-1 0-15,3 2 0 0,0-3 0 0,1 4 0 16,2 3 0-16,2-1 0 0,-4 1 0 0,4 0 0 16,1 2 0-16,1 3 0 0,-1-2 0 0,1 1 0 15,-1-1 0-15,3 1 0 0,2 2 0 0,-1-2 0 16,0 1 0-16,-1 1 0 0,0-2 0 0,-2 2 0 15,4-2 0-15,-3 2 0 0,-1 3 0 0,-1-2 0 16,1-2 0-16,-1 2 0 0,0 2 0 0,0-1 0 16,0 3 0-16,0-1 0 0,-1 3 0 0,0-2 0 15,0 4 0-15,0-2 0 0,1 2 0 0,0 1 0 16,1 2 0-16,0 1-144 0,2-2 144 0,-1 3 0 16,1 3 0-16,0 0 0 0,0 0 0 0,2 3-128 0,-4 3 128 15,2-1 0-15,1 2 0 0,1-1-128 0,-1 1 128 0,0 3 0 16,0-3 0-16,0 3 0 0,0 2 0 15,-1 0 0-15,-2 0 0 0,-1 3 0 0,2 1 0 0,-2 0 0 16,-1 0 0-16,0 2 0 0,-2-2 0 0,1 2 0 16,-3 2 0-16,0 0 0 0,-2-3 0 0,-2 1 0 15,-1 4 0-15,1-1 128 0,-1-2-128 16,-1 0 0-16,-4-1 0 0,1 2 128 0,-1-1-128 0,-1 1 0 16,-3 2 128-16,0-1-128 0,0-2 128 0,-1-1-128 15,1 1 128-15,-1-2-128 0,-2 1 128 0,3-2-128 16,-2-3 160-16,1 0-160 0,-2-1 144 0,1-3-144 15,0 0 128-15,-1 2-128 0,2-1 128 0,0-1-128 16,1 1 128-16,-1-4-128 0,-3 0 128 0,-1-2-128 16,0 4 0-16,-1-6 128 0,0 0-128 0,2 0 160 0,-2-1-160 15,-1-3 160-15,1-2-160 0,-1-2 128 0,0-2-128 16,-2 0 128-16,1 1-128 0,-1-2 160 0,1-4-160 0,0-1 160 16,-1 3-160-16,-4-4 192 0,3 3-192 0,0-3 192 15,0-1-192-15,1 1 0 0,2-3 144 0,0 0-144 16,2-2 0-16,0 1 144 0,2-3-144 0,0 2 0 15,2 2 128-15,2-2-128 0,-2 2 0 0,3-3 0 16,0-2 128-16,2 1-128 0,0-1 0 0,1-2 0 16,1 0 0-16,0 2 0 0,0 1 0 0,2 0 0 15,0-5 0-15,0 3 0 0,-2 1 0 0,3 2 0 16,0 3 0-16,0 0 0 0,0-2 0 0,0 1 0 16,1-1 0-16,2 2 0 0,1-1 0 0,0-2 0 15,2-4 0-15,-1 3 0 0,3-1 0 0,0 1 0 16,1 1 0-16,2 0 0 0,-1 0 0 0,0 2 0 0,1-1 0 15,1 3 0-15,-1-2 0 0,-1 2 0 0,4-2 0 0,0 4 0 16,0 3-128-16,2 0 128 0,-2 0 0 16,2 1 0-16,-1 2 0 0,-1 2 0 0,2-2 0 0,-1 2 0 15,0 0 0-15,0 3 0 0,1 2 0 16,-1 2 0-16,-1-2-128 0,0 2 128 0,1 0 0 0,-2 1 0 16,2 1 0-16,0 4 0 0,-1-4 0 0,2 4 0 15,-1 1-128-15,-1 3 128 0,-3-3 0 0,-1 4 0 16,3 2 0-16,-1-3 0 0,-1 0 0 0,-1 2 0 15,0 1 0-15,-2 0 0 0,2 3 0 0,-2 0 0 16,-2 2 0-16,0-1 0 0,1-1 0 0,-2 4 0 16,0-3 0-16,-1 3 0 0,-2-2 0 0,0-1 0 0,-2 0 0 15,0 4 0-15,-2 1 0 0,0 0 0 16,-2-3 0-16,0-1 0 0,2 2 0 0,-2 1 0 0,-1-3 0 0,-2 0 0 16,0-1 0-16,-1 0 0 0,-1-1 0 0,0 0 0 15,-1-2 0-15,2 1 0 0,0-1 0 0,-1-1 0 16,-4 0 0-16,2-1 0 0,-3 0 0 0,2-2 0 15,-1-2 0-15,2 2 0 0,-2 1 0 0,3-5 0 16,-3 0 128-16,2-3-128 0,-1 0 0 0,1 2 0 16,-2-5 0-16,-1-3 0 0,-1-2 0 0,0 2 0 15,-2 0 144-15,0-1-144 0,-1-3 0 0,0-2 144 16,-2 1-144-16,-1 1 0 0,1-2 0 0,-3-1 0 16,0 1 0-16,0-3 0 0,2 3 0 0,-1-5 0 15,0 3 0-15,2-5 0 0,2 0 0 0,3 0 0 16,-3-3 0-16,0-1 0 0,3 0 0 0,1-1 0 0,3-1 0 15,2-2 0-15,0 0 0 0,3-1 0 0,-1 1 0 0,3-1 0 16,3-1 0-16,-1 1 0 0,0 0 0 16,2 1 0-16,2-2 0 0,0 2 0 0,-1-1 0 0,3 2 0 15,1 1 0-15,2-2 0 0,-1 1 0 16,3-2 0-16,1 2 0 0,2 0 0 0,-2 1 0 0,0 0 0 16,-1-2 0-16,2 4 0 0,-1-1 0 0,2 0 0 15,-1 0 0-15,2 2 0 0,0-2 0 0,-1 0 0 16,2-1 0-16,3 0 0 0,-1 2 0 0,1 1 0 15,0 3 0-15,-1 3 0 0,1-1 0 0,-2 5 0 16,-2 3 0-16,1-1 0 0,-2 1-128 0,2 2 128 16,1 0 0-16,-3 2 0 0,-1 3 0 0,2 2 0 0,0-2-144 15,1 4 144-15,0 2 0 0,0 3 0 0,-2-3 0 16,2 4 0-16,0 2 0 0,0 2 0 0,-1-3 0 0,1 3 0 16,0-3 0-16,1-1-128 0,-1-1 128 0,-1 1 0 15,-2 1 0-15,1 0 0 0,-1-2 0 0,0 2 0 16,-1-1 0-16,-1 2 0 0,-2-1 0 0,1-2 0 15,1 1 0-15,-3 2 0 0,-2 2 0 0,0 0 0 16,-2-3 0-16,1 0 0 0,-3-1 0 0,0 1 0 16,-1 3 0-16,-1 0 0 0,0 2 0 0,-1-2 0 15,1 3 0-15,-1-1 128 0,-2-1-128 0,2 0 0 16,-2-1 0-16,0 0 0 0,-2-1 0 0,0 1 0 16,0-1 0-16,0-3 128 0,1-4-128 0,0 3 0 15,-2 1 0-15,-1-4 0 0,-1 1 128 0,0-2-128 16,2 2 0-16,-1 0 0 0,-1-5 0 0,1 2 0 15,-1-1 128-15,1-3-128 0,-1 0 0 0,0 1 0 16,-2-5 0-16,1 1 128 0,-2-1-128 0,-1 0 0 0,-2 0 0 16,-1 0 128-16,-1-1-128 0,1-2 0 0,-3 3 0 15,0 0 0-15,-3-2 0 0,3-1 0 0,-2 0 0 0,2 0 128 16,-2-3-128-16,2-1 0 0,0 0 0 0,-1-4 0 16,1 3 0-16,2-4 0 0,0 2 0 0,2 1 0 15,1-5 0-15,-1 0 0 0,1 4 0 0,0-4 0 16,1 0 0-16,2 0 0 0,1 1 0 15,1 1 0-15,0-2 0 0,2 1 0 0,2 0 0 0,-1-1 0 16,2 3 0-16,0-1 0 0,3-2 0 0,-2-2 0 16,-1-2 0-16,2 0 0 0,-1 3 0 0,3 1 0 15,-1-3 0-15,0 2 0 0,1-3 0 0,0 2 0 16,2-1 0-16,-1 1 0 0,0-2 0 0,1 2 0 16,1 0 0-16,1 2 0 0,1 2 0 0,1-4 0 0,2-3 0 15,0 3 0-15,2 0 0 0,1 1 0 0,0 1 0 0,2-1 0 16,-1 1 0-16,1-3 0 0,-1 1 0 0,2-1 0 15,0 2 0-15,-1 0 0 0,1 2 0 0,1 3 0 16,1-4 0-16,2 3-128 0,-1-1 128 0,2 1 0 16,5 3 0-16,-3-2 0 15,1 1 0-15,0 0 0 0,3 4 0 0,1 0 0 0,-4 0 0 0,2 2 0 16,-4 1 0-16,0 1-128 0,0 2 128 0,-1 1 0 16,0 1 0-16,-2 3 0 0,0-1 0 0,-1 3 0 15,0 1 0-15,0-2 0 0,-2 2 0 0,4 0 0 16,-2 3 0-16,0 0 0 0,-2 1 0 0,2 1 0 15,-1 1 0-15,0 1-128 0,0-1 128 0,1 1 0 16,1 2 0-16,-1 0 0 0,-2-3 0 0,-1 3 0 0,1 2 0 16,0-1 0-16,-2 2 0 0,-1-1 0 0,-1 0 0 0,-2 2 0 15,0 0 0-15,-2 1 0 16,-2-2 0-16,-1 1 0 0,5-1 0 0,-5 4 0 0,-3-3 0 0,1 3 0 16,0 0 0-16,-1-3 0 0,-2-1 0 0,-1 2 0 15,4 3 0-15,-1-7 0 0,0 0 0 0,-2 0 0 16,-1 0 0-16,-1 1 0 0,0-1 0 15,0-1 128-15,-1-2-128 0,-2 0 0 0,-1-1 0 0,-2 2 0 16,-3-1 128-16,-1 1-128 0,-1-1 0 0,0-2 144 16,-2 0-144-16,0 0 128 0,1 0-128 0,-3-4 128 15,-2 3-128-15,0-2 128 0,-3-4-128 0,-1-1 0 16,1 3 144-16,-1-5-144 0,0 0 0 0,-1-3 144 0,0-2-144 16,0-2 0-16,-4-2 128 0,3 0-128 0,0-5 0 15,1 1 0-15,3-1 128 0,1-1-128 0,3 1 0 0,2-4 0 16,3 2 0-16,2 0 0 0,3-2 0 15,2 4 0-15,3 1 0 0,1-1-224 0,3 2 64 0,2-1 16 32,4 2-1456-32,4-1-304 0,8-2-48 0,6 0-12112 0,6 1-2416 0</inkml:trace>
  <inkml:trace contextRef="#ctx0" brushRef="#br0" timeOffset="28000.31">28487 13128 21535 0,'0'0'960'0,"0"0"192"0,-7-4-928 0,0-1-224 0,2 0 0 0,5 5 0 0,0 0 368 0,-4-5 16 16,2-4 16-16,2 3 0 0,0 6 224 0,0 0 32 16,2-9 16-16,-2 9 0 0,3-11-240 0,-1 2-48 15,-2 9-16-15,4-7 0 0,-1-3 80 0,-1 4 0 16,1 1 16-16,-3 5 0 0,0 0 16 0,0 0 0 15,2-9 0-15,-2 9 0 0,0 0 32 0,0 0 16 16,0 0 0-16,0 0 0 0,0 0 0 0,0 0 0 16,0 0 0-16,0 0 0 0,0 0-112 0,0 0-32 15,0 0 0-15,0 0 0 0,0 0-128 0,0 0-48 16,0 0 0-16,0 0 0 0,0 0-64 0,0 0-16 16,0 0 0-16,0 0 0 0,0 0-128 0,0 0 128 0,8 7-128 0,-8-7 128 15,0 0-128-15,0 0 128 0,0 0-128 16,0 0 128-16,0 0-128 0,8 6 128 0,-8-6-128 0,0 0 128 15,0 0 0-15,0 0-128 0,6 8 192 0,-6-8-64 16,0 0 16-16,9 9 0 0,-9-9 0 0,5 8 0 16,-5-8 48-16,0 0 0 0,0 0 0 0,4 13 0 15,0-2-16-15,-2-2 0 0,-2-9 0 0,4 14 0 16,0 1-32-16,0 1 0 0,-1 0 0 0,1 1 0 16,0-3-144-16,0 5 0 0,-2 3 144 0,5 0-144 15,-3 1 128-15,1 2-128 0,1-2 128 0,0-1-128 16,2 1 176-16,1 2-48 0,-2-3 0 0,2 3 0 15,0 2 0-15,1-2 0 0,-1 1 0 0,2-5 0 16,-1 2-128-16,0 1 192 0,1 1-192 0,-1-4 192 16,1-1-64-16,-1 1-128 0,0 0 192 0,0 0-64 0,-1-1 16 15,0-1 0-15,0 3 0 0,-3-1 0 0,3-2-16 0,-1 3 0 16,-1 0 0-16,0-3 0 16,-2 1 0-16,2-1-128 0,0-1 192 0,-1-2-64 0,0 1 0 0,1 2-128 15,-2-1 192-15,1-2-64 0,-1 1 0 0,2-3 0 16,-1-1 0-16,-1 2 0 15,1 0 0-15,-2 3 0 0,1 0 0 0,0-1 0 0,1 1-128 0,-1 1 128 16,0 0-128-16,1 2 128 0,-2 0-128 0,-2 0 128 16,2-1-128-16,0-1 128 0,1 3-128 0,0-3 128 15,-1-1-128-15,1-1 128 0,1 1-128 0,2 0 160 16,-2-3-160-16,1 2 160 0,-1 1-160 0,2-2 128 16,-1-1-128-16,0 1 128 0,0-2-128 0,1 1 0 15,0 4 144-15,-1-4-144 0,-2-1 0 0,6-1 128 16,-1-2-128-16,-1 4 0 0,-3 5 0 0,3-3 128 0,-1 0-128 15,0-1 0-15,0 1 0 0,1 1 0 0,0 0 0 0,0-1 128 16,0 2-128-16,0 0 0 0,-1 1 0 16,1-3 128-16,-2 0-128 0,0-2 0 0,1 2 0 0,0-1 0 15,-2 1 0-15,2-3 0 0,-1 1 0 0,1 0 128 16,1 0-128-16,-3 2 0 0,0 1 0 16,1 0 128-16,0-5-128 0,2 0 0 0,-2 1 0 0,0 0 128 15,0 1-128-15,-1-4 0 0,2 0 0 0,-2 2 128 16,2-2-128-16,-1 3 0 0,0 1 0 0,-1 1 0 15,0 1 0-15,2 1 0 0,0 0 0 0,-1 1 128 16,0 0-128-16,0 0 0 0,1 0 0 0,1 2 0 16,-3-2 0-16,3 2 0 0,-3-2 0 0,3 0 0 15,1 1 0-15,0-3 0 0,-4 1 0 0,0-1 0 16,0-1 0-16,1 2 0 0,0-3 0 0,0 0 0 0,-2-1 0 16,1 2 0-16,-1-4 0 0,0 1 0 0,0-1 0 0,2 0 0 15,-4-2 0-15,1 2 0 0,-1 2 0 0,1-4 0 16,-1 1 0-16,-1 1 0 0,0-2 0 0,1 4 0 15,-1-5 0-15,1 2-128 0,-1 2 128 0,1-3 0 16,-3 0 0-16,4 1 0 0,-2-1 0 0,1 2 0 16,-1-1 0-16,1 0 0 0,-2-2 0 0,1 1 0 15,-2-10 0-15,1 14 0 0,-1-5 0 0,2 2 0 16,0-2 0-16,-2 2 0 0,0-11 0 0,1 12 0 16,-1-3 0-16,1 3 0 0,-1-4 0 0,0-8 0 15,3 12 0-15,-1 1 0 0,0-4 0 0,0 2 0 16,-2-11 0-16,3 10 0 0,-1-1 0 0,-2-9 0 0,1 13 0 0,1-4 0 15,-2-9 0-15,2 11 0 0,-2-11 0 0,1 8 0 16,-1-8 0-16,0 0 0 0,0 0 0 0,0 0 0 16,0 11 0-16,0-11 0 0,0 0 0 0,0 0 0 15,0 0 0-15,0 0 0 0,0 0 0 0,0 0 0 16,-5 7 0-16,5-7 0 0,0 0 0 0,0 0 0 16,0 0 0-16,0 0 0 0,0 0 0 0,0 0 0 15,0 0 0-15,0 0 0 0,0 0 0 0,0 0 0 16,0 0 0-16,-7 0 0 0,7 0 0 0,0 0 0 15,-9-6 0-15,3 3 0 0,-1-5 0 0,7 8-128 16,-6-9 128-16,1 0 0 0,-2 2 0 0,1-4 0 16,1 5 0-16,0-4 0 0,-2 1 0 0,4-1-128 15,-5 3 128-15,3-3 0 0,0 3 0 0,0-4 0 0,0 3 0 16,0-4 0-16,2 5 0 0,-2-6 0 16,0 1 0-16,1 1 0 0,0-3 0 0,-1 0 0 0,0 0 0 0,0 1 0 15,0-3 0-15,-1 0-128 0,-1 0 128 0,1 2 0 16,1 0 0-16,0 0 0 0,-2-2 0 15,1-1 0-15,-2 0 0 0,1 0 0 0,-1 0 0 0,2-1 0 16,-1-2 0-16,1 0 0 0,-2-3 0 0,1 0 0 16,-1-1 0-16,1-3-128 0,-4 2 128 0,2-3 0 15,-2 2 0-15,1-2 0 0,0 2 0 0,1-1 0 16,-1 1 0-16,1 2 0 0,-3-2 0 0,2 1 0 16,-1-2 0-16,1 2 0 0,-2 3 0 0,2-4 0 15,-2 2 0-15,0-3 0 0,0 3 0 0,1-3 0 16,-2 1 0-16,0 2 0 0,3-4 0 0,1 3 0 15,1-3 0-15,-1 4-128 0,0-4 128 0,0 2 0 0,-1-5 0 16,-1 3 0-16,3 2 0 0,-1-4 0 0,-1 0 0 0,1 2-128 16,0 4 128-16,0-3 0 0,0 2 0 15,0-3 0-15,1 1 0 0,1 0 0 16,-1 4 0-16,1-1 0 0,-1-3 0 0,0 3 0 0,1-2 0 0,-1 1 0 16,0 1 0-16,3-1 0 0,-1 1 0 0,-2 0 0 15,1 1 0-15,-1 1 0 0,2-1 0 0,-3-1 0 16,0 2 0-16,0 2 0 0,0 1 0 15,-1-1 0-15,0-2 0 0,0-2 0 0,-1 1 0 0,3 4 0 16,-3-1 0-16,0-3 0 0,1 1 0 0,0 2 0 16,2 0 0-16,-2-1 0 0,1 1 0 0,1-2 0 15,1 1 0-15,-1 0 0 0,2 1 0 0,-1 1 0 16,1-3 0-16,0 3 0 0,-1 0 0 0,2-1-128 0,0-1 128 16,0 2 0-16,-4 0 0 0,3 2 0 15,1-1 0-15,0 1 0 0,-2-2 0 0,1 3 0 0,-1-2 0 16,1 1 0-16,1 1 0 0,0 1 0 0,0-7 0 15,0 4 0-15,-2-1 0 0,2 1 0 0,2-1 0 0,-1 1 0 16,-3-2 0-16,2 2-128 0,0 1 128 16,0 1 0-16,-1 1 0 0,3 2 0 0,-1-1 0 0,2 0 0 15,1 4 0-15,-3-1 0 0,0 1 0 16,1 2 0-16,1-2 0 0,-1 1 0 0,1-4 0 0,1 6 0 16,1-2 0-16,0 4-128 0,0 5 128 0,0 0 0 15,0-7 0-15,0 7-128 0,0 0 128 0,0 0 0 16,0 0 0-16,0 0 0 0,0 0 0 0,0 0 0 0,0 0 0 15,0 0 0-15,0 0 0 0,0 0-160 0,0 0 160 0,0 0 0 16,0 0-160-16,1 14 160 16,0 1-128-16,0 3 128 0,2 1-128 0,1 7 128 0,0 0-128 15,1 7 128-15,1 0 0 0,4 6-128 0,-1 1 128 16,0 4 0-16,0-3 0 0,1 6 0 0,3 1 0 0,4 0-128 16,1 1 128-16,3-2 0 0,-2 3 0 0,0-2 0 15,1 1 0-15,-1-5 0 0,0 7 0 0,0-8 0 16,0-1 0-16,-1-1 0 0,0 1 0 0,-2 1 0 15,1-4 0-15,-2 3 0 0,1 1 0 0,-1-2 0 16,1 1 0-16,-2 0 0 0,-1-1 0 0,0-4 0 16,1 1 0-16,-2 0 0 0,1-1 0 0,-1 1 0 15,0 1 0-15,0-1 0 0,-1-1 0 0,1 0 0 16,-1-1 0-16,-1-2 0 0,-2-3 0 0,-1-1 0 16,1 3 0-16,1 0 0 0,0-4 0 0,0-2 128 0,1 1-128 15,0-3 0-15,3 5 0 0,-2-5 0 0,-1 3 0 16,2-4 0-16,-1-1 0 0,2 2 0 0,-3 2 0 0,3 0 128 15,-4-6-128-15,1 1 0 0,-1 0 0 0,1 1 128 16,1-2-128-16,1-2 0 0,-1 0 0 0,1 2 128 16,-2-1-128-16,1-1 0 0,0-1 0 0,-4 1 144 15,2 3-144-15,0-3 0 0,-1-2 144 16,-1 1-144-16,1-1 0 0,-2 2 144 0,1-1-144 0,-1-1 128 16,-1 1-128-16,1 1 128 0,-1-1-128 0,1 1 160 15,0 1-160-15,-1-1 160 0,-1-1-160 0,0 1 128 16,1 2-128-16,-2-2 128 0,0 0-128 0,1 0 160 15,0 0-160-15,1 3 160 0,-1-5-160 0,2 0 160 0,-2-2-160 16,0 2 160-16,-1-1-160 0,1 1 0 0,0-2 144 16,0 1-144-16,1-3 128 0,1 1-128 0,6 3 128 0,-2-2-128 15,-1-1 0-15,1 1 0 0,0 0 0 16,2-2 0-16,0 1 0 0,1-1 0 0,-2 0 0 0,5-5 0 16,0 1-160-16,2-4-96 0,0-1-32 0,0 0 0 31,-1-4-2464-31,0-1-480 0</inkml:trace>
  <inkml:trace contextRef="#ctx0" brushRef="#br0" timeOffset="31267.34">26297 17156 13823 0,'-13'-7'608'0,"7"-4"128"0,-2 1-592 0,3-5-144 0,0-3 0 0,0 2 0 15,1 2 704-15,-1 1 96 0,-1 3 32 0,1-3 0 16,1 6 224-16,0-4 48 0,0 5 16 0,0-2 0 16,1 2-48-16,3 6-16 0,0 0 0 0,0 0 0 15,0 0-160-15,0 0-16 0,0 0-16 0,0 0 0 16,0 0-384-16,12 1-80 0,0 4-16 0,1 6 0 15,4-1-112-15,0 6-16 0,-1 6-16 0,2 2 0 16,1 1 144-16,3 3 16 0,-3 3 16 0,3-2 0 0,-1 2-32 0,2 2 0 16,0 0 0-16,0-3 0 0,0 5-16 0,-2-4-16 15,1 1 0-15,-2-4 0 0,-1 0-176 0,0-3-48 16,-2 1 0-16,-2-3 0 0,-1-3-128 0,-1 0 128 16,-3 0-128-16,-2-3 128 0,-1-1-128 0,-4-2 0 15,-1-2 0-15,-2-2 128 0,-1 2-320 0,-3-1-80 16,4-11-16-16,-10 7 0 15,2-2-1376-15,8-5-288 0,-12-2-48 0,3-3-16 0</inkml:trace>
  <inkml:trace contextRef="#ctx0" brushRef="#br0" timeOffset="31588.47">26868 17002 24879 0,'0'0'2208'0,"0"0"-1760"0,2-10-448 0,-2 10 0 16,0 0 0-16,2-7 0 0,-1-3-192 0,-1 10 192 15,0 0 272-15,0 0 176 0,0 0 48 0,0 0 0 16,0 0-160-16,-10 11-16 0,-2 0-16 0,0 5 0 16,-4 1 144-16,0 6 16 0,0 4 16 0,-1 5 0 15,-2 0 176-15,-7 2 48 0,-2 1 0 0,0 10 0 16,-2 5-160-16,-1 2-32 0,1-1 0 0,-2 2 0 15,0-1-256-15,4-1-64 0,2-2-16 0,1-7 0 16,3-2-176-16,2-5 0 0,3-4 0 0,0-2 128 16,6-6-128-16,3-1 0 0,3-5 144 0,1-3-144 0,3-1 0 15,2-4 0-15,-1-9 0 0,9 6 0 16,2-6-448-16,2-3-176 0,2-4-16 0,2-4-14000 16</inkml:trace>
  <inkml:trace contextRef="#ctx0" brushRef="#br0" timeOffset="31958.41">27139 17616 29135 0,'0'0'1280'0,"0"0"288"0,0 0-1248 0,0 0-320 0,0 0 0 0,0 0 0 16,0 0 208-16,0 0-16 0,11 3 0 0,-2-3 0 15,-9 0 320-15,13 1 48 0,-3 2 16 0,1 4 0 16,-11-7-304-16,9 8-48 0,-9-8-16 0,1 14 0 16,-1 0-16-16,-1 3-16 0,-5 0 0 0,-3 4 0 15,-1-2 224-15,-3 1 48 0,-2-1 16 0,-2 3 0 16,1-2 80-16,-1 2 16 0,2-3 0 0,0 0 0 16,-1 0-64-16,6-3-16 0,4-4 0 0,2 1 0 15,1-1-144-15,1-3-16 0,2-9-16 0,0 0 0 16,8 9 0-16,4-5 0 0,2-2 0 0,7 0 0 15,4-2 64-15,4-2 16 0,3-1 0 0,1-1 0 16,-2-4-192-16,0 2-48 0,1 1 0 0,0-4 0 0,0 2-144 16,-1-3 0-16,-1 1 0 0,-4-1 0 15,-3 3 0-15,-2-4-272 0,-2 4 32 0,-2-3 16 16,0 2-1952-16,-2-2-400 16,-5 2-80-16,1-2-16 0</inkml:trace>
  <inkml:trace contextRef="#ctx0" brushRef="#br0" timeOffset="32336.62">27933 17259 16575 0,'0'0'1472'0,"-8"4"-1168"0,8-4-304 0,0 0 0 16,0 0 1216-16,0 0 192 0,0 0 48 0,0 0 0 15,0 0-224-15,0 0-32 0,14 1-16 0,4-1 0 16,2-1-400-16,5-1-80 0,1-2 0 0,2 0-16 16,3-1-400-16,1 2-80 0,2 2-16 0,3-2 0 15,1 1-192-15,-4-1 128 0,-3 3-128 0,-5 0 0 16,-5 0-1440-16,-6 3-384 0,-1 1-80 16,-14-4-16-16</inkml:trace>
  <inkml:trace contextRef="#ctx0" brushRef="#br0" timeOffset="32469.74">28004 17507 29487 0,'17'-4'2624'0,"4"-2"-2112"16,3 1-512-16,6-2 0 0,1 0 416 0,6 1-32 15,4-3 0-15,3 1 0 0,2-3-32 0,5 3-16 16,-4-1 0-16,0 1 0 0,-4 0-336 0,-3 1 0 16,-2 3 0-16,-6-1-14272 0</inkml:trace>
  <inkml:trace contextRef="#ctx0" brushRef="#br0" timeOffset="33491.71">29607 16891 16575 0,'-11'-7'1472'0,"11"7"-1168"15,0 0-304-15,0 0 0 0,0 0 656 0,-2-6 80 16,2 6 16-16,2-10 0 0,1 2 192 0,5-2 32 16,6 2 16-16,4-2 0 0,2 1 16 0,6-2 0 15,4 1 0-15,3 2 0 0,4-5-224 0,1 4-32 16,3-2-16-16,-2 6 0 0,-2 2-112 0,-3 2-32 15,-2 1 0-15,-5 4 0 0,-6 2-336 0,-5 3-80 0,-4-2-16 0,-6 6 0 16,-6-2-160-16,-4 3 0 0,-6 2 0 0,-6 2 0 16,-3 0 0-16,-5 0 0 15,-4-1 144-15,1 2-144 0,2 0 0 0,0-2 128 0,0-2-128 0,6-2 0 16,7-3 0-16,3 2 128 0,4-5-128 0,5-7 0 16,5 12 0-16,5-5 144 0,5 3-144 0,3-3 0 15,1 0 320-15,3-1-64 0,2 1 0 0,5 3 0 16,-1 2-80-16,0-3-32 0,0 1 0 0,-3-1 0 15,-3 2-144-15,-3-2 160 0,-2 1-160 0,-7-1 160 16,-10-9-160-16,4 14 0 0,-7 1 0 0,-3 1 0 16,-6-6 320-16,-4 1 0 0,-5 3-16 0,-3-1 0 15,-4-2 80-15,-2 2 0 0,-2 0 16 0,-1-4 0 16,0 2-176-16,1-3-32 0,2 2-16 0,2-4 0 0,1 2-176 16,3-3 192-16,3-3-192 0,5 2 192 15,2-1-1216-15,4 1-256 0,10-4-32 0,0 0-14128 16</inkml:trace>
  <inkml:trace contextRef="#ctx0" brushRef="#br0" timeOffset="33834.31">28987 17939 16575 0,'-12'4'1472'0,"1"0"-1168"16,1 1-304-16,1-1 0 0,9-4 1152 0,0 0 192 15,0 0 16-15,0 0 16 0,0 0-224 0,0 0-64 0,11-7 0 0,4-1 0 16,3 0-96-16,4-2-32 0,3-2 0 0,3 3 0 16,3-3-64-16,7 3 0 0,3-3-16 0,7 3 0 15,3-1-96-15,2 3-16 0,-1-4 0 0,2 5 0 16,-2-3-80-16,0 3-32 0,-3-4 0 0,1 3 0 15,2 0-128-15,2 3-16 0,-1 3-16 0,-4-1 0 16,-3 1-272-16,-4 0-48 0,-4 1-16 0,-5 1 0 16,-5 0-160-16,-4 2 0 0,-4-1 0 0,-5 4-176 15,-5 0-432 1,-4 2-96-16,-6-8 0 0,0 0-16 0,2 12-1904 16,-5 1-368-16,-2-3-80 0</inkml:trace>
  <inkml:trace contextRef="#ctx0" brushRef="#br0" timeOffset="34208.12">29015 18464 11055 0,'0'0'480'0,"-12"5"112"0,2-2-464 0,0-1-128 0,1 2 0 16,0 1 0-16,0 2 2160 0,2-4 400 0,7-3 96 0,-7 4 16 15,7-4-816-15,0 0-144 16,0 0-48-16,0 0 0 0,0 0-464 0,0 0-112 0,0 0 0 0,12 3-16 16,0-4 16-16,5-2 0 0,2 0 0 0,5 1 0 15,2-3-256-15,3 0-64 0,1-2 0 0,5 2 0 16,1-1-224-16,4 2-48 0,2 2-16 0,0-2 0 15,-3-1-160-15,-1 3-16 0,-2 1-16 0,-4 0 0 16,-4 0-288-16,-2-1 128 0,-2 2-128 0,-3 0 0 16,-6 0 0-16,-2 2 0 0,0-2 0 0,-3 1 0 31,-10-1-592-31,0 0-80 0,10 2-16 0,-10-2 0 0,0 0-2096 0,0 0-416 16,0 0-96-16</inkml:trace>
  <inkml:trace contextRef="#ctx0" brushRef="#br0" timeOffset="34480.66">29882 18188 11967 0,'0'0'1072'0,"0"0"-864"16,0 0-208-16,0 0 0 0,0 0 3472 0,-11 5 656 15,3 2 128-15,-4 2 32 0,-3 7-2560 0,0 3-512 16,-1 5-112-16,5 6-16 0,-4 4 240 0,2 3 32 15,0 4 16-15,3 1 0 0,2-3-288 0,1 0-48 16,2 3-16-16,-2-1 0 0,2-4-432 0,1-2-80 0,2 0-32 0,-3-4 0 16,2 1-288-16,1 0-48 0,-1-3-16 0,1-5 0 15,0 1-128-15,1-3 128 0,-1 0-128 0,2-5 128 16,-3-6-128-16,2-1 0 0,1-10 0 0,0 0 0 31,0 0-1440-31,0 0-272 0,0 0-48 0,4-9-15280 0</inkml:trace>
  <inkml:trace contextRef="#ctx0" brushRef="#br0" timeOffset="35436.55">30171 113 2751 0,'36'-20'256'0,"-11"8"-256"0,3-1 0 0,2-2 0 15,-4 0 1728-15,0-1 320 0,-2 2 48 0,0-2 16 16,-1-1-672-16,-1 2-128 0,-3-2-32 0,-9 10 0 0,1-5-128 0,1 1-16 15,-1-2-16-15,1 2 0 0,-1-1-240 0,-1 0-48 16,-1-4-16-16,4-9 0 16,-7 1-160-16,-5 19-16 0,-1 5-16 0,0 0 0 0,0 0-144 0,0 0-32 15,0 0 0-15,0 0 0 0,0 0-448 0</inkml:trace>
  <inkml:trace contextRef="#ctx0" brushRef="#br0" timeOffset="37325.05">27634 2880 14735 0,'-11'-21'640'0,"6"11"160"0,-2-4-640 0,5 0-160 16,-2-2 0-16,1-1 0 0,1 2 944 0,1 0 144 15,1-1 48-15,1 0 0 0,1 1-208 0,1 1-32 0,0 1-16 0,-1 0 0 16,-1 3 272-16,-1 2 64 0,0 8 16 0,0 0 0 15,0 0 64-15,0 0 16 0,0 0 0 0,0 0 0 16,0 0-368-16,0 0-80 0,0 0-16 0,0 0 0 16,0 0-384-16,5 17-80 0,2 1 0 0,-1 1-16 15,4 5 16-15,2 5 0 0,2 3 0 0,2 4 0 16,6 2-160-16,-1 1-32 0,2 3 0 0,0 2 0 16,0-2-16-16,3 3-16 0,0-4 0 0,-3-3 0 15,1-1 16-15,3-3 0 0,2-2 0 0,2-6 0 16,-1 2 192-16,5-2 32 0,3 3 16 0,0-6 0 15,0-2-112-15,4 2-32 0,1-4 0 0,0 0 0 16,3-1-96-16,-3-2-32 0,-1-6 0 0,1 1 0 0,2-4-16 16,2 0 0-16,3-3 0 0,0-4 0 15,3 0 0-15,0-3 0 0,-4-4 0 0,0-1 0 0,-2 2-128 16,0-6 160-16,0-2-160 0,2 0 160 0,2 2-160 0,-1-4 128 16,-2 4-128-16,2-1 128 0,-1 0-128 0,-2 1 0 15,-2 0 0-15,-6 2 128 0,-3-4-128 0,-1 0 0 16,2 1 0-16,-1 2 0 0,-3-4 0 0,0 1 0 15,-1-2 128-15,1 1-128 0,-1-1 0 0,-1-5 128 16,2 1-128-16,0 0 128 0,1-1 0 0,-3 1 0 16,2-6 0-16,-2 2 0 0,-2 1-128 0,0-6 0 15,-1 1-192-15,-1-2 192 0,1 1 0 0,-1 1 0 16,-3-2 0-16,2 6 0 0,0 1 0 0,-3 2 0 0,-2-2 0 16,1 2 128-16,0 1-128 0,-2 1 0 0,-2 1 0 15,2-2 0-15,-2 3 0 0,0 0 0 0,-3 0 0 16,-1-1 0-16,0 1 128 0,-1-1-128 0,-2 0 0 0,-1 1 128 15,0 2-128-15,-1-3 0 0,-1 2 0 0,0 1 128 16,-1 2-128-16,0 1 0 0,-2 0 0 0,0 2 128 16,2 1-128-16,-3 2 0 15,0-2 0-15,-4 9 0 0,4-7 0 0,2-1 0 0,-6 8 0 0,3-7 0 16,-1-5 0-16,1 6 0 0,-3 6 0 0,4-12 0 16,-2 5 0-16,2-4 0 0,-4 4 0 0,2-2 0 15,0 3 0-15,-2 6 0 0,4-12 0 0,-2 5 0 16,-1-4 0-16,2 4 0 0,-2-1 0 0,-1 8 0 15,3-6 0-15,-3 6 0 0,0 0 0 0,0 0 0 16,0 0 0-16,0 0 0 0,0 0 0 0,0 0 0 16,0 0-320-16,0 0 16 0,0 0 0 0,-8 11 0 15,2-2-1840 1,-2 4-368-16,-1 3-80 0,-1 0-14080 0</inkml:trace>
  <inkml:trace contextRef="#ctx0" brushRef="#br0" timeOffset="39196.94">28773 3668 12895 0,'0'0'1152'0,"-2"-9"-928"0,-2 4-224 0,4 5 0 15,0 0 3648-15,0 0 704 0,0 0 128 0,0 0 16 16,0 0-3600-16,0 0-704 0,0 0-192 0,0 0 0 16,0 0 416-16,0 0 48 0,0 0 16 0,0 0 0 15,0 0 240-15,0 0 48 0,2 10 16 0,0 3 0 0,-4 2-144 16,1 1-48-16,-1 2 0 0,-1 0 0 0,-1 2-144 0,-2 1-48 16,-3-1 0-16,-1 3 0 0,-2-2-32 0,0 4-16 15,-4 3 0-15,-1-2 0 0,-6 5 64 0,-1 1 16 16,-2 1 0-16,1 0 0 0,-5 2-128 0,2 2-32 15,-1 1 0-15,0-1 0 0,-3 1-96 0,-3 0-32 16,-5-2 0-16,-2 1 0 0,-3-3-144 0,-1 2 0 16,-3-2 144-16,2 0-144 0,0 2 0 0,3-3 128 15,-1-4-128-15,2 2 0 0,3 1 128 0,-5-3-128 16,-2 0 128-16,0 0-128 0,-4-3 0 0,4-2 144 16,-1 0-144-16,2-2 0 0,3-3 128 0,1 0-128 15,0 0 0-15,1 0 0 0,-2-3 160 0,-4 1-160 16,-3-2 128-16,-2-1-128 0,-2-1 0 0,0 2 128 0,0 2-128 0,-1 0 0 15,0 1 0-15,-1 0 128 0,-3 0-128 0,-5 1 0 16,-5 2 128-16,2 2-128 0,0-1 128 0,3 1-128 16,2 3 0-16,1 0 128 0,-3 1-128 0,1-3 0 15,-2-1 0-15,1-2 128 0,0 1-128 0,8-2 0 16,1 1 0-16,7 1 128 0,2 3-128 0,0-3 0 16,-3-1 144-16,-2 0-144 0,-1 2 160 0,-1 3-160 15,3-3 128-15,1 3-128 0,4 0 0 0,-1 3 144 16,1 0-144-16,5 3 0 0,0 1 0 0,0 1 0 15,-4 1 0-15,0-1 0 0,-2-1 0 0,0 3 0 16,3 0 0-16,0 3 0 0,0-1 0 0,3 0 0 16,5 1 0-16,2 4 0 0,1 1 0 0,0 3 0 15,-1-5 0-15,1 3 0 0,-3-1 0 0,2 4 0 16,0-2 0-16,-1 3 0 0,3 2 0 0,1 2 0 16,4 1 0-16,0-1 0 0,0-1 0 0,2 2 128 0,1 0-128 15,2 2 0-15,3 3 0 0,1 6 0 0,-4-4 0 0,2 5 0 16,3 2 0-16,2 2 0 15,-4 0 0-15,1 1 0 0,0 3 0 0,0 1 0 0,1 4 0 0,0 2 0 16,1-2 0-16,1 1 0 0,-2-2 0 0,-1 4 0 16,3-3 0-16,-1 5 0 0,-2-5 0 0,0 5 0 15,0-2 0-15,2 1 0 0,-2 3 0 0,2 1 0 16,-2-2 0-16,2 0 0 0,-1 3 0 0,-2 1 0 16,1 1 0-16,2 2 0 0,-1 0 0 0,3 0 0 15,-1 1 128-15,2-1-128 0,-5 2 0 0,1 2 0 16,4-5 0-16,-2 2 0 0,4 4 0 0,-1-1 0 15,0-2 0-15,1 2 0 0,1 2 0 0,-1-1 0 0,1 5 0 16,1 1 0-16,1-6 0 0,-2 3 0 0,-2-2 0 16,1 5 0-16,1 1 0 0,0-2 0 0,1-2 128 15,-3 3-128-15,4 1 0 0,-5-1 0 16,2-1 0-16,0 0 0 0,0-1 0 0,0 1 0 0,-2 2 0 0,2-1 0 16,-1 0 0-16,-1 3 0 0,-1-2 0 0,1 1 0 15,2-3 0-15,-1 2 0 0,0-4 0 0,-2 1 0 16,3 2 0-16,0-4 0 15,0 2 0-15,0-5 0 0,2 3 0 0,-2-2 0 0,3 0 0 0,1-3 0 16,-2 1 0-16,3 3 0 0,2-4 0 0,-1 0 0 16,1-4 0-16,2 4 0 0,-3-1 0 0,2-1 0 15,2-1 0-15,-3-2 0 0,1-1 0 0,0-4 0 16,1 0 0-16,0 2 0 0,-2 3 0 0,2-1 0 16,0-4 0-16,-1-2 0 0,0 3 0 0,-1 2 0 0,2 1 0 15,1-6 0-15,-1 2 0 0,1 0 0 0,-2-5 0 16,2 5 0-16,0-6 0 0,3 1 0 0,-2-4 0 15,3 0 0-15,-1-2 0 0,-1 0 0 0,1 0 0 0,-2-1 0 16,2 2 0-16,-1-5 0 0,2-6 0 0,0 2 0 16,1-1 0-16,2 0 0 0,0-3 0 0,2 3 0 15,0-5 0-15,2-2 0 0,-1-1 0 0,3-2 0 16,0-2 0-16,-1-1 0 0,5-1-128 0,1 1 128 16,2-4 0-16,0-2 0 0,-2 0 0 0,4-1 0 15,1 0-144-15,-2-1 144 0,2-4 0 0,-1 1 0 16,-3-1-128-16,1 2 128 0,0-2 0 0,3-1 0 15,1 3 0-15,1 1 0 0,-1-1 0 0,2 1-128 0,4 1 128 16,0-3 0-16,-1 2 0 0,3 0 0 0,4-1 0 0,-3-2 0 16,1-2 0-16,2 0-128 0,-3 0 128 0,-1-1 0 15,-2-2 0-15,1 0 0 0,0 2-128 16,2-2 128-16,0 0 0 0,3-1 0 0,2-5-128 0,0 0 128 16,-1-1 0-16,3 0 0 0,0 2-128 0,0-5 128 15,-3 0 0-15,-3 0 0 0,-1-2-128 0,-3-2 128 16,0 3 0-16,-1-1 0 15,1-1 0-15,2 0 0 0,0-2 0 0,2-1 0 0,1-1 0 0,0 0 0 16,2-2 0-16,1-1-128 0,-1 2 128 0,0-3 0 16,-2 1 0-16,0-2 0 0,-5 2-128 0,0-1 128 15,-1-2 0-15,0-2 0 0,2 2 0 16,0-3 0-16,2 3-128 0,0-4 128 0,0 0 0 0,1 0 0 16,-3-2 0-16,2 2-128 0,3-1 128 0,-3-3 0 15,-3 2 0-15,2 2 0 0,-1-5 0 0,-2 2 0 0,-2-4-160 16,1 0 160-16,3-1-128 0,0 0 128 15,1-2 0-15,2-1 0 0,4-2 0 0,0 1 0 0,0 2 0 0,2-1 0 16,1-2 0-16,2 2 0 0,-1 2 0 0,-4-1 0 16,-3-1 0-16,0-1 0 0,-1 0 0 0,4 1 0 15,0-3 0-15,2-1 0 0,0-2 0 0,4 1 0 16,-1-6 0-16,-2 0-128 0,0-1 128 0,-1 1 0 16,-3 0 0-16,-3 0 0 0,-3-1 0 0,-1 2 0 15,1-1 0-15,-2 4 0 0,-1-2 0 0,0 2 0 16,2 0 0-16,-1-1 0 0,1 0 0 0,-1 2 0 15,-1-3 0-15,0 2 0 0,1 1 0 0,0-3 0 16,-2 3 0-16,1-3 0 0,3-3 0 0,-5-1 0 0,0 2 0 16,-5 0 128-16,2-1-128 0,1 2 0 0,2-2 0 0,0 1 0 15,2 1 0-15,3 0 0 16,2-3 128-16,-1 2-128 0,2-2 0 0,2 1 0 0,2-1 0 0,0 1 0 16,-5-1 0-16,-1 1 0 15,-1 2 0-15,-3 2 128 0,-3 0-128 0,-1 1 0 0,-3 4 0 0,1-2 128 16,-2 3-128-16,-2 2 0 0,-3-1 0 15,1 1 0-15,-5 1 0 0,-11 3 0 0,13-1 0 0,-13 1 0 16,0 0 0-16,0 0 0 0,0 0 0 0,0 0 0 16,0 0-192-16,0 0-96 0,0 0-32 0,0 0 0 31,0 0-1280-31,0 0-272 0,0 0-48 0,0 0-9280 0,-2-5-1840 0</inkml:trace>
  <inkml:trace contextRef="#ctx0" brushRef="#br0" timeOffset="39574.01">27377 18905 27647 0,'-16'0'1216'0,"6"0"256"0,10 0-1168 0,-13-1-304 15,13 1 0-15,0 0 0 0,-11 0 0 0,11 0-192 0,0 0 16 0,0 0 16 16,7-3 544-16,2 2 128 16,5 0 0-16,4 0 16 0,2 1-128 0,7 0-16 0,3 0-16 0,6 0 0 15,3 0 96-15,7 1 32 0,4 0 0 0,3 2 0 16,3-2-48-16,-2 2 0 0,-5-1 0 0,1 6 0 16,-2-1-48-16,-1 6-16 0,-1 2 0 15,-3 3 0-15,-4 4 128 0,0-1 0 0,-3 3 16 0,-1 7 0 16,-6 2 160-16,-5 1 16 0,-1-1 16 0,-5 3 0 15,-7 2-112-15,-2-2-32 0,-5-6 0 0,-7 1 0 16,-2 2-144-16,-7-1-48 0,-6 2 0 0,-4-5 0 16,-3 0-176-16,-3 2-32 0,-3-2-16 0,1-1 0 15,-3-5-1056-15,3-4-192 16,4-5-64-16,2-8-11072 0,5-7-2208 0</inkml:trace>
  <inkml:trace contextRef="#ctx0" brushRef="#br0" timeOffset="40501.54">30757 17077 17503 0,'-5'-10'1552'0,"-1"1"-1232"0,0-2-320 0,4 3 0 16,0-2 1856-16,2 10 320 0,0-7 64 0,0 7 16 16,0 0-1136-16,0 0-224 0,0 0-64 0,6-9 0 15,-6 9 160-15,0 0 32 0,10-2 0 0,2 6 0 16,-1 5-224-16,6 3-32 0,-1 4-16 0,3 7 0 0,3 2-240 0,-2 6-32 15,2-1-16-15,-1 6 0 0,-1 3-144 0,1 1-16 16,1-2-16-16,-2 1 0 0,-1-1-96 0,-1 1 0 16,-3-1-16-16,-1-5 0 0,0-4-176 0,-1-1 160 15,-2-4-160-15,0 0 160 0,-3-2-160 0,0-4 160 16,-3-4-160-16,0-3 160 0,0 1-160 0,-5-12-144 16,5 5 144-16,-5-5-208 15,0 0-1600-15,11-5-320 0,-1-6-64 0,0-4-7904 16,-4-5-1568-16</inkml:trace>
  <inkml:trace contextRef="#ctx0" brushRef="#br0" timeOffset="40813.87">31266 17011 30111 0,'0'0'1344'0,"0"0"256"0,-1-7-1280 0,1 7-320 0,-4-8 0 0,4 8 0 15,0 0 464-15,0 0 32 0,0 0 0 0,0 0 0 16,-10-1 640-16,-2 3 128 0,-1 6 16 0,-1 1 16 16,-2 5-336-16,-2 5-64 0,-2 5 0 0,-1 5-16 15,1 4-288-15,-1 3-48 0,-1 2-16 0,-1 3 0 16,-2 2-96-16,-1-1-32 0,1 2 0 0,-1-2 0 16,1 2-144-16,-2-2-16 0,1-6-16 0,-1 0 0 15,3 0-96-15,1-7 0 0,0-1-128 0,3-2 192 16,1 1-192-16,2-3 0 0,3-3 128 0,4-4-128 0,2-1 0 15,6-4 0-15,0 0 0 0,2-12 0 16,0 0-384-16,0 0-80 0,13 1-16 0,2-2 0 16,2-5-1872-16,2-2-368 0,1-4-80 0,2 2-13328 15</inkml:trace>
  <inkml:trace contextRef="#ctx0" brushRef="#br0" timeOffset="41125.18">31703 17545 36911 0,'0'0'1632'0,"0"0"352"0,0 0-1600 0,0 0-384 0,-9 5 0 0,2 5 0 16,-1 2 0-16,0 3 0 0,-1 3 128 0,1 5-128 15,-4 1 1008-15,-1 3 160 0,-1 6 48 0,-1 4 0 16,-1 1-304-16,-2 4-48 0,-4 0-16 0,4 3 0 16,-1 0-320-16,4-2-64 0,0-5-16 0,1-1 0 15,1 1-208-15,2-5-48 0,-2-5-16 0,4-1 0 16,1-5-176-16,2-2 128 0,1-1-128 0,4-5 128 16,2-3-128-16,-1-11-256 0,9 5 64 0,5-3 16 15,4-5-1840-15,5-6-368 16,3-3-80-16</inkml:trace>
  <inkml:trace contextRef="#ctx0" brushRef="#br0" timeOffset="45620.37">2541 19457 13583 0,'0'0'592'0,"0"0"144"0,0 0-592 0,0 0-144 15,-4-9 0-15,4 9 0 0,0 0 1344 0,0 0 256 16,0 0 32-16,0 0 16 0,0 0-224 0,0 0-32 15,0 0-16-15,0 0 0 0,12-3-384 0,0 3-80 16,4 4-16-16,1 4 0 0,2-2-288 0,0 6-64 0,-1 2-16 0,0 2 0 16,0 3-160-16,1 2-48 0,0-2 0 0,0 0 0 15,4 4-96-15,-3 1-32 0,-2-3 0 0,-1 1 0 16,-2-2-192-16,-1-1 144 0,-1-1-144 0,-1-1 128 16,-2-2-128-16,1-2 128 0,-1-3-128 0,-3 0 128 31,-7-10-560-31,9 5-112 0,-9-5-32 0,0 0-13024 0</inkml:trace>
  <inkml:trace contextRef="#ctx0" brushRef="#br0" timeOffset="45879.48">3042 19374 17503 0,'0'0'768'0,"0"0"176"0,0 0-752 16,-1-7-192-16,-1-2 0 0,2 9 0 0,0 0 2048 0,0 0 368 15,-7-4 80-15,-4 3 0 0,-1 2-1200 0,-1 3-240 16,-1 5-48-16,-1 0-16 0,-2 3-240 0,1 6-48 16,-2 2-16-16,-1 3 0 0,0 1-32 0,0 2 0 15,1 4 0-15,-1 2 0 0,0-1-192 0,-2 0-32 16,0 4-16-16,3-3 0 0,0-6-256 0,0 2-160 16,3-1 192-16,0 0-192 0,2-5 128 0,2 0-128 15,1-2 0-15,3-6 0 0,2-2-128 0,5-1-144 16,0-11-32-16,0 0-10448 15,0 0-2112-15</inkml:trace>
  <inkml:trace contextRef="#ctx0" brushRef="#br0" timeOffset="46099.03">3353 19579 27071 0,'-4'20'1200'0,"2"-4"240"0,-2 3-1152 0,0 1-288 0,0 3 0 0,-3 2 0 16,-2-2 704-16,1-3 64 0,1 1 32 0,0 0 0 15,2 2-368-15,0-1-80 0,0-3-16 0,1-1 0 16,2 0-336-16,-1-2 0 0,-1-4 0 0,3-2 0 16,1-10-2272-16,0 0-480 15</inkml:trace>
  <inkml:trace contextRef="#ctx0" brushRef="#br0" timeOffset="46552.24">3867 19292 19343 0,'0'0'1728'0,"0"0"-1392"0,0 0-336 0,0 0 0 16,0 0 1216-16,2-9 160 0,-2 9 32 0,0 0 16 15,0 0-192-15,12-3-32 0,-1 2-16 0,4 2 0 16,-2 3-432-16,4 4-96 15,0-2-16-15,8 4 0 0,0-2-192 0,7 2-64 0,2-4 0 0,3 3 0 16,0 0-32-16,-2-2-16 0,0 0 0 0,-2-1 0 16,-6 1-48-16,-1 2-16 0,-3 1 0 0,-3 0 0 15,-1 3-80-15,-3-4 0 0,-4 2-16 0,-1-1 0 16,-4 0 16-16,-7-10 0 0,5 12 0 0,-5-3 0 16,-2 5 160-16,-3-2 32 0,-2 0 16 0,-4 2 0 15,-7 1 144-15,0 2 32 0,-1-2 0 0,-2 1 0 16,-2-2-96-16,0 4-16 0,-1-2 0 0,0-3 0 0,-1 1-240 15,1-2-48-15,1 2-16 0,1-3 0 16,-3-6-160-16,5-1 0 0,4-4 0 0,2-1 0 16,5-2-1776-16,9 3-336 15,-4-7-64-15</inkml:trace>
  <inkml:trace contextRef="#ctx0" brushRef="#br0" timeOffset="47018.55">5429 19261 9215 0,'0'0'400'0,"-5"-5"96"0,5 5-496 0,0 0 0 0,-8-6 0 0,8 6 0 16,-11-2 3216-16,-1 2 560 0,2 4 96 0,-2 3 32 15,-1-2-2128-15,-2 6-432 0,-3-1-64 0,-3 4-32 16,-1 4-352-16,-3 0-64 0,0 1 0 0,1 1-16 16,-2 1-112-16,3 3-32 0,2 0 0 0,6 3 0 15,3-1-160-15,6 4-16 0,1-9-16 0,3 1 0 16,4-3-64-16,4-1-16 0,6-3 0 0,3 0 0 15,3-5 48-15,3-2 0 0,3-3 0 0,4-2 0 16,2-5 96-16,0 0 32 0,-1-2 0 0,1-5 0 0,-2 0-80 16,1-4-16-16,0 2 0 0,-1-4 0 15,-3-1 64-15,0 0 16 0,-3-3 0 0,-1 0 0 16,-3-2-48-16,-3 2 0 0,-3-2 0 0,-1 0 0 0,-8 1 0 0,-1 0 0 16,-5-1 0-16,-2 1 0 0,-3 0-256 0,-2-1-64 15,-4 2-16-15,-1 3 0 0,-1 2-176 0,-2 4-256 16,-3 5 64-16,-1 2 16 15,0 2-2208-15,0 2-448 0,3 3-96 0</inkml:trace>
  <inkml:trace contextRef="#ctx0" brushRef="#br0" timeOffset="47828.76">15381 16831 19231 0,'-7'-10'848'0,"7"10"176"15,0 0-816-15,0-9-208 0,-1 0 0 0,1 9 0 16,0 0 1392-16,0 0 224 0,0-9 48 0,0 9 16 0,0 0-480 0,0 0-112 16,11 6 0-16,1 6-16 0,2 2-304 0,1 4-64 15,0 3-16-15,3 5 0 0,1 3-240 0,0 3-64 16,2 1 0-16,0 4 0 0,2 2-64 15,0-2-32-15,0 0 0 0,-2 0 0 0,0-2-128 0,-2-1-32 16,-1-3 0-16,-3-6 0 0,-2 2-128 0,-1-3 192 16,0-2-192-16,-1-3 192 0,1-3-192 0,-3 0 0 15,-3-1 0-15,3-5 128 16,-2-1-752-16,-7-9-144 0,0 0-48 0,0 0-9040 16,0 0-1824-16</inkml:trace>
  <inkml:trace contextRef="#ctx0" brushRef="#br0" timeOffset="48085.38">15921 16863 21183 0,'0'-24'944'0,"0"12"192"0,0-1-912 0,-3 2-224 0,1 2 0 0,-2 0 0 16,4 9 1808-16,-8-4 320 0,-2 3 64 0,-1 4 16 16,-2 2-864-16,-4 2-160 0,-2 7-32 0,-3 7-16 15,-5 3-336-15,0 5-64 0,2 4-16 0,-3-2 0 16,1 2-64-16,-1 2-16 0,-1 2 0 0,1 2 0 15,0 2-144-15,1 0-48 0,1 3 0 0,0-2 0 16,3-4-288-16,3-1-160 0,2-4 160 0,3-1-160 0,2-5 0 16,3-1 0-16,2-4 0 0,5-3 0 0,0-2-192 15,4-5-128-15,-1-12-16 0,10 8-16 16,-1-3-1712-16,5-4-352 0,3-2-64 0,2-5-12240 16</inkml:trace>
  <inkml:trace contextRef="#ctx0" brushRef="#br0" timeOffset="48507.52">16221 17330 11967 0,'0'0'1072'0,"0"0"-864"0,0 0-208 0,0 0 0 16,10 0 2320-16,-10 0 432 0,10-1 64 0,0 0 32 15,2-2-592-15,0 2-112 0,2-3-32 0,2 3 0 16,0-2-784-16,-1 3-176 0,-1 0-16 0,0 4-16 16,-1 1-528-16,-1 2-96 0,-2 5-32 0,-4-1 0 15,-2 4-272-15,-3 4-48 0,-2 0-16 0,-4 3 0 16,-4 3 144-16,-4 2 32 0,-3 1 0 0,-6 3 0 16,-2 2 208-16,-1-2 32 0,-1-1 16 0,2 0 0 15,0-6 64-15,2-1 16 0,4-3 0 0,6-1 0 16,2-2-64-16,4-3 0 0,6-2 0 0,6-1 0 15,2-1-128-15,6-3-16 0,5 1-16 0,6-6 0 16,4 0-32-16,4-4 0 0,5 1 0 0,1-3 0 16,3-4-192-16,0 0-32 0,-2-5-16 0,-2 6 0 0,-1-2-144 15,1 5 0-15,-5-1 144 0,1 0-144 16,-3 0-240-16,-3 2-112 0,-4 4-32 0,-3-1 0 16,0 0-2752-16,-2 2-544 0</inkml:trace>
  <inkml:trace contextRef="#ctx0" brushRef="#br0" timeOffset="49165.62">17629 16775 13823 0,'0'0'1216'0,"9"-10"-960"0,-1 1-256 0,-1-1 0 0,1 2 528 0,0-1 64 16,-1 2 16-16,-7 7 0 0,8-11 832 0,0 6 160 15,-8 5 48-15,8-5 0 0,-8 5-320 0,0 0-64 16,0 0-16-16,0 0 0 0,0 0-288 0,0 0-48 16,0 0-16-16,0 0 0 0,-7 4-320 0,-5 4-64 15,-2 2 0-15,-2 5-16 0,-2 2 80 0,-2 0 0 16,-4 5 16-16,-4 0 0 0,-3 3 64 0,-3-1 16 16,-1 0 0-16,-1 3 0 0,-4-3 80 0,5-1 16 15,0-1 0-15,3-5 0 0,2-1-256 0,5-2-32 0,3 0-16 16,4-2 0-16,7-3-96 0,3 1-32 15,3-1 0-15,5-9 0 0,0 0-96 0,6 11-32 0,6-5 0 0,6 2 0 16,4-3 80-16,5 0 16 0,1-3 0 0,4 2 0 16,3-1-96-16,2 0-16 0,0 1 0 0,0-1 0 15,-1-1-192-15,-1 3 0 0,0-1 0 16,-1 0 0-16,-1 0 0 0,-1 1 0 0,-3-4 0 0,-1 3 0 16,0 1 0-16,-3 0-128 0,-2-1 128 0,-2 0 0 31,-5-2-1312-31,-1 2-160 0,1 3-16 0,-4-1-10608 0,-3-2-2128 0</inkml:trace>
  <inkml:trace contextRef="#ctx0" brushRef="#br0" timeOffset="49661.14">18871 16669 16815 0,'3'-15'736'0,"-1"6"160"0,-1-3-704 0,-1-4-192 0,-1-1 0 0,-1 3 0 16,-1 2 1536-16,-6-1 288 0,2 2 48 0,-4 3 16 16,-1 1-480-16,-5 4-112 0,-1 4-16 0,-3 6 0 15,-6 2-496-15,-3 6-96 0,-3 5-32 0,-1 6 0 16,0 0-64-16,2 7-16 0,1 4 0 0,-1 9 0 16,-1 2-16-16,5 6-16 0,4 0 0 0,7-1 0 15,7-5-32-15,7-1-16 0,7-4 0 0,8-5 0 16,2-3 240-16,5-4 48 0,4-5 16 0,3-2 0 15,5-5-80-15,3-3-16 0,3-4 0 0,2 1 0 16,3-6-16-16,3 0-16 0,1-5 0 0,2-4 0 16,0-7-176-16,1-1-48 0,-4-4 0 0,1-6 0 15,-3-4-112-15,-2 0-16 0,-4-1-16 0,-4-6 0 16,-4-3 32-16,-5-4 16 0,-5-3 0 0,-5-5 0 16,-6-2-160-16,-7 0-48 0,-6-4 0 0,-5 1 0 0,-5 3-16 0,-3 7-128 15,-5 5 192-15,-2 3-64 0,-5 1-128 16,-4 7-176-16,-5 3 48 0,-2 7 0 15,-4 4-1536-15,-2 6-320 0,-3 3-48 0</inkml:trace>
  <inkml:trace contextRef="#ctx0" brushRef="#br1" timeOffset="95221.03">31839 723 8399 0,'0'0'368'0,"0"0"80"0,13-4-448 0,-2 1 0 0,-1 3 0 0,1-4 0 15,-2 1 320-15,-1-1-48 0,-8 4 0 0,12-1 0 16,-12 1 48-16,11-2 16 0,-1-4 0 0,1 3 0 16,1 2-160-16,-1 0-48 0,1-3 0 0,2 3 0 15,0-2-128-15,-1 2 0 0,-2 0 0 0,1-3 0 0,-2-1 0 0,1 2 0 16,1-1 0-16,-1-1 0 0,-1 0 128 0,1 0 80 16,-1-2 32-16,0 0 0 0,-1 3 32 0,1-3 16 15,0-1 0-15,0 2 0 0,-2-2 128 0,1 3 32 16,0 1 0-16,0-2 0 0,-2 1 48 0,0 1 16 15,-7 4 0-15,9-8 0 0,-4 3 208 0,2 1 48 16,-7 4 16-16,0 0 0 0,8-3-128 0,-8 3-16 16,5-7-16-16,0 1 0 0,-5 6 96 0,8-5 32 15,-1-1 0-15,-2 2 0 0,0 0-16 0,1 0 0 16,-1-4 0-16,0 2 0 0,0 0-64 0,0-3-16 16,-1 1 0-16,3-6 0 0,-2 2 16 0,-2 3 0 15,-2-3 0-15,-1 5 0 0,-2-2 48 0,-1 2 16 0,-1-2 0 16,1 2 0-16,-5-2-224 0,2 1-32 0,-3-1-16 0,-2 0 0 15,0 1-176-15,-2 0-32 0,1 2-16 0,-4-2 0 16,0 3-48-16,-2 0-16 0,-1-2 0 16,0 4 0-16,-4 0-16 0,1 1 0 0,-2-1 0 0,-1-1 0 15,2 2-32-15,-1-1-128 0,-2 1 192 0,1 0-64 16,0-2-128-16,-6 2 192 0,-1-1-192 0,0 6 192 16,-1 1-192-16,-2-2 0 0,1 3 144 0,-2 4-144 15,0 0 0-15,1 4 128 0,3 0-128 0,14-3 0 16,-3 4 0-16,-5 4 0 0,-4 3 0 0,-1 1 128 15,-2 3-128-15,0-2 128 0,-1 4-128 0,-23 16 128 16,9-1-128-16,9-7 176 0,5-4-176 0,5 2 192 16,-2 1-16-16,8-2 0 0,-1-1 0 0,5-2 0 15,2 1 16-15,3 1 16 0,2-1 0 0,3 3 0 16,2 2-64-16,4-2-16 0,-1-7 0 0,4 5 0 0,0 0 0 16,6-4 0-16,2 0 0 0,2-4 0 0,1 2 0 15,5 0-128-15,3-4 192 0,2 3-64 0,-2 1 0 0,6-4 0 16,0-1 0-16,2 0 0 0,1-1-128 0,3-2 128 15,0 2-128-15,-1-2 128 0,1 0-128 0,2-2 160 16,3-3-160-16,-3-3 160 0,-2 0-160 0,2-2 160 16,3-4-160-16,0 1 160 0,-2-4-16 0,3-1 0 15,1-4 0-15,1 0 0 0,-1-5-16 0,2-1-128 16,-2-1 192-16,3-5-64 0,1-1-128 0,-2 1 192 16,-3 0-192-16,-1 1 192 0,-3-1-192 0,0-1 128 15,-3 0-128-15,-2-1 128 0,-1 2-128 0,-12 9 160 16,3-2-160-16,1 2 160 0,1-2-160 0,1 0 0 15,-2-3 0-15,0-3 0 0,-1-1 0 16,11-18 128-16,-6 1-128 0,-5 0 128 0,-3-1-128 0,-4-1 0 0,-2 2 144 0,-2 2-144 16,0 1 0-16,-3 2 128 0,-1 5-128 0,-1 2 0 15,-1 1 0-15,-1 2 128 0,-1-2-128 0,0 1 0 16,-2-2 0-16,1-2 0 0,-2-5 0 0,0-1 128 16,-1 2-128-16,-3-3 0 0,1-1 0 0,-3 1 0 15,-2 1 0-15,1 0 0 0,-6 3 0 0,1-1 0 16,-3 4 0-16,-5 0 0 0,-3 2 0 0,-5 6-128 15,-2 0 128-15,-2 5 0 0,-1-2 0 0,2 3 0 16,-2 2 0-16,1 2-128 0,2-4 128 0,-4 2 0 16,-4-2 0-16,-4 4-128 0,-1-1 128 0,-3 5 0 15,1 1 0-15,3 2-128 0,3 1 128 0,5 5 0 16,2-1 0-16,2 2 0 0,1-1 0 0,0 2-128 0,-2 1 128 16,0-1 0-16,-5 4-144 0,0 5 144 0,-2 3 0 0,21-5 0 15,-3 3-144-15,-2 5 144 0,0 1 0 16,0 5 0-16,-1-2 0 0,0 3 0 15,0 2 0-15,-20 27 0 0,8-9-128 0,7 0 128 0,7 0 0 0,4 1 0 16,6 1 0-16,6 1 0 0,2-6 0 16,5 3-128-16,5-3 128 0,5 2 0 0,4-7 0 0,1 1 0 15,1-2 0-15,3-5 0 16,3 0 0-16,3-4 0 0,5 0 0 0,1-4 0 0,0 3 0 0,4-4 0 16,3-5 0-16,4-1 0 0,2-5 0 0,8 0 0 15,1-3 128-15,0 0-128 0,-2-7 0 0,3-2 128 16,2 1-128-16,-1-8 0 0,1-4 128 0,-4 0-128 15,3-3 0-15,-3 0 144 0,2-8 16 0,1 1 0 16,-4-2 0-16,1-1 0 0,-6-1-160 0,-2-3 0 0,-5-4 0 16,1 4 0-16,-2-4 160 0,-18 16-160 0,2-3 192 0,3-3-192 31,0 2 128-31,1 0-128 0,-1-2 0 0,-2 0 0 0,0-4 0 0,12-18 128 0,-9 2-128 0,-4 0 0 16,-5-1 176-16,-3-3-176 0,-3-1 160 0,-3 4-160 15,-2 3 128-15,-2 3-128 0,1 4 0 0,-3 1 144 16,-3 6-144-16,0-1 0 0,-2 2 0 0,1-1 0 15,-3 1 0-15,2-3 0 0,-1-2 0 0,0-2 0 16,-2 3 0-16,-1-5 0 0,0 2 0 0,-2-4 0 16,-2 1 0-16,0 2 0 0,-2-3 0 0,-3 7 0 15,2 1 0-15,-2 4 0 0,-2 3-144 0,-2 4 144 16,-3 0 0-16,-1 4 0 0,-3 2-128 0,1 2 128 16,-1 3 0-16,-1-2-160 0,1 3 160 0,0-1-128 0,-1 2 128 15,-5 0 0-15,-3 1 0 0,-6 0-128 0,-7 5 128 16,-8 1 0-16,-3 5 0 0,29-5 0 0,-4 5 0 15,-4 0 0-15,-2 1-128 0,-3 2 128 0,-1-1 0 0,2 0 0 16,-1 3 0-16,-36 15-128 0,15-5 128 0,11 1 0 16,8 4 0-16,5-3 0 0,5 1 0 0,-1 2 0 15,4 2 0-15,-2 2-128 0,1 3 128 16,5 5 0-16,3-1 0 0,6 3 0 0,3 0 0 0,8 0 0 16,5 2 0-16,6-4 0 0,6 0 0 0,2-2 0 15,6 3 0-15,7-2 0 0,4 1-128 0,3-3 128 16,3-3-128-16,2 1 128 0,1-6 0 0,2-5 0 15,2 2 0-15,1-7 0 0,2 1 0 0,-1-3 0 16,2-3 0-16,2-1 0 0,1-1 0 0,1 0 0 0,0-4 0 16,1-7 0-16,0-2 128 0,1-7-128 0,1-2 128 0,-1-5-128 15,4 2 192-15,1-7-48 16,1-4 0-16,-1 0 0 0,2-1-16 0,-3-4-128 0,-2-1 192 0,-3-5-64 16,-3-4-128-16,-17 11 160 0,3-8-160 0,2-4 160 15,1-5-32-15,0 0-128 0,-1-6 192 16,-2-5-64-16,-3-6 64 0,15-49 0 0,-11 24 0 15,-11 18 0-15,-6 18 64 0,-8 11 0 0,-6 7 16 0,-5 9 0 16,-4 0-112-16,-6 5-32 0,-9 1 0 0,-4 3 0 16,-9 0-128-16,15 6-192 0,-7 0 32 0,-1 1 16 31,-1 3-1072-31,-4 0-224 0,2 4-32 0,-1 0-16 0,4 6-1712 16,-26 7-320-16</inkml:trace>
  <inkml:trace contextRef="#ctx0" brushRef="#br1" timeOffset="98891.17">28445 14107 14559 0,'0'0'640'0,"0"0"144"0,0 0-624 0,0 0-160 0,0 0 0 0,0 0 0 0,0 0 560 0,3 11 80 16,-2 1 0-16,-1-6 16 0,0-6 336 0,-1 12 64 16,-1-2 16-16,0 0 0 0,2-10-192 0,-4 11-48 15,0-2 0-15,1 3 0 0,-1-2-32 0,0 0-16 16,4-10 0-16,-4 13 0 0,0-4 48 0,-1 2 16 15,0-4 0-15,3 1 0 0,2-8-16 0,-6 11 0 16,4 0 0-16,-1-3 0 0,3-8-128 0,-3 10-16 16,3-10-16-16,0 0 0 0,-4 7 0 0,4-7 0 15,0 0 0-15,0 0 0 0,0 0 32 0,0 0 0 0,0 0 0 0,0 0 0 16,6-6 48-16,2-3 16 0,-2-1 0 0,0-5 0 16,1-2-320-16,-1-1-64 0,1-2-16 0,-1 0 0 15,0-2-64-15,1-3-16 0,1-1 0 0,1-3 0 16,0-1-48-16,-1-1-16 0,2-3 0 15,2-1 0-15,-1-1-80 0,2-1-16 0,1 0 0 0,-3 0 0 16,-3 0-128-16,-1-1 192 0,1 2-192 0,0 3 192 16,-2 3-64-16,-1-2-128 0,-1 2 192 0,0 2-64 15,-2-4 16-15,-1 8 0 0,1-2 0 0,0 3 0 16,-2 2 0-16,-2 2 0 0,2 1 0 0,0 3 0 16,0-2-144-16,0 3 192 0,2 0-192 0,-2 4 192 15,0-3-192-15,2 4 160 0,-1-2-160 0,1 2 160 16,-2 9-160-16,0 0 0 0,0 0 144 0,0 0-144 15,3-9 0-15,-3 9 128 0,0 0-128 0,0 0 0 0,0 0 0 16,0 0 0-16,0 0 0 0,11 5 0 0,1 3 0 16,-2 0 0-16,0 4 0 0,2 0 0 15,0 2 0-15,2 3 0 0,2 3 0 0,1 2 0 0,2 0 0 16,2 1 0-16,0 7 0 0,2-3 0 0,1 2 0 0,3-1 0 16,-2 3 0-16,1 1 0 0,-1-1 0 0,2-1 128 15,1 0-128-15,-1 1 0 0,-2-3 128 0,2 1-128 16,-1-3 128-16,0 1-128 0,-1 0 160 0,1 0-32 15,-1-2-128-15,1 0 192 0,-2-4-64 0,-3 2 0 16,-2 2-128-16,-1-5 192 0,-1-2-64 0,1 0 0 16,-4-2-128-16,-2 1 192 0,1-3-192 0,0-1 176 15,-6-1-176-15,1-3 160 0,-2 0-160 0,-1-4 0 0,2 0 144 16,-7-5-144-16,0 0 128 0,0 0-128 0,0 0 160 0,0 0-160 16,0 0 208-16,0 0-48 0,-4-7-16 0,0-2 0 15,4 9-144-15,0 0 192 0,-10-9-192 0,1-1 192 16,-2-2-192-16,2-2 0 0,-1 2 0 0,-2-2 0 15,-1-3 0-15,-1-1 0 0,-2 2 128 0,-1-2-128 16,0-4 0-16,-3 3 0 0,-1 0 0 0,-2-2 0 16,0-2 0-16,-1-1 0 0,-1 1 0 0,-1-1 0 15,1-6 0-15,-2 5 0 0,4-2 0 0,-1 3 0 16,0-4 0-16,3 4 0 0,1 4-144 0,0 1 144 16,-1 2 0-16,2 1 0 0,0 0 0 0,0 1 0 15,0 4-128-15,0-2 128 0,-1-1 0 0,2 2 0 16,0 2 0-16,4-1 0 0,-1 2 0 0,1-1 0 15,0 2 0-15,1-1 0 0,2 3 0 0,-1 0 0 16,3 0 0-16,1 4-128 0,-1 1 128 0,0 1 0 16,0 1 0-16,-1 1 0 0,0 1-128 0,-1 5 128 0,0 1 0 15,1 3-128-15,1 5 128 0,0 2 0 0,-1 0 0 16,0 3 0-16,-1 5 0 0,3 1 0 0,2 4 0 0,0 4-128 16,-1 6 128-16,0 0 0 0,1 0 0 0,-2 5 0 15,3-2 0-15,0 4 0 0,0 0 0 0,0 1 0 16,2-3 0-16,-1 0 0 0,1 0 0 0,-2-3 0 15,5 3 0-15,-3-3 0 0,-1 1 0 0,0-3 0 16,2 2 0-16,-1-2 0 0,2-4 0 0,-3-3 0 16,3 1 0-16,-2-3 0 0,0 1 0 0,-1-5 0 15,-1 1 128-15,2-5-128 0,-2-1 0 0,1-3 176 16,0-4-176-16,2-1 160 0,-1-6-160 0,3-10 160 16,0 0-160-16,0 0 160 0,0 0 32 0,0 0 0 0,-2-10 0 0,-1-4 0 15,2-4-32-15,1-1 0 0,1-7 0 0,2 0 0 16,-1-6-160-16,3 0 0 0,-2 0 0 0,2-3 128 15,0-5-128-15,0 1 0 0,0-2 0 0,2-1 0 16,0-5 0-16,1 0 0 0,0 0 0 0,2-2 0 16,-3-3 0-16,4-1 0 0,-1-1 0 0,1-2 0 15,1-4 0-15,-2-2 0 0,2 0 0 0,0-1 0 16,-2 6 0-16,0 4 0 0,-1 4 0 16,-1 7 0-16,-1-1 0 0,1 9 0 0,0 2 0 0,-3 2 0 15,1 4 0-15,0 1 0 0,0 2 0 0,-1 5 0 16,-2 0 0-16,3 3 0 0,-3 1 0 0,1 3 0 15,1-3 0-15,-2 2 0 0,-1 6 0 0,2 1 0 16,-4 5 0-16,0 0 0 0,0 0 0 0,0 0 0 0,12 4-128 16,-1-1 128-16,-1 8 0 0,2-1 0 0,-2 5-128 15,4 2 128-15,4 0-160 0,1 4 160 16,0 2 0-16,4 2 0 0,2-2 0 0,3 4 0 0,1 2 0 16,3 1-144-16,0-3 144 0,2 4 0 0,0 0 0 15,2 1 0-15,1-1 0 0,0 4 0 0,1-1 0 0,-1 1 0 16,-3-3 0-16,0 2 0 0,-1-1 0 15,-1-3 0-15,-3 0 0 0,1 0 0 0,-2-2 0 0,-3 3 0 16,-2-2 0-16,-1-5 0 0,-1-1 0 0,-1 1 0 16,-3-1 0-16,1-1 0 0,0-1 0 0,-4 1 0 15,-2-3 0-15,0-5 0 0,-5-1 0 0,1-1 0 16,0-5 0-16,-8-7 0 0,5 8 0 0,-5-8 128 16,0 0-128-16,0 0 0 0,0 0 128 0,0 0-128 0,0 0 128 15,0 0-128-15,-2-12 128 0,-1 0-128 0,-1 1 160 0,-3-4-160 16,-3-3 128-16,-1 0-128 0,-2-2 0 15,-3-6 0-15,-2 0 0 0,0-7 0 0,-4-4 0 0,0 1 0 16,-3 2 0-16,-1-3 0 0,-2 1 0 0,-2-1 0 16,-1-2 0-16,-1 2 0 0,-2 2 0 0,-1 0 0 15,0 2 0-15,-1 1-128 0,-2 3 128 16,2 3 0-16,1 3-144 0,3-1 144 0,-1-1 0 0,4 5-144 16,2 0 144-16,0 2 0 0,-1 3 0 0,3 1-128 15,2 2 128-15,1 3 0 0,0-3 0 0,0 4 0 16,2-2 0-16,1 3-160 0,2-1 160 0,3 2 0 15,1 4-128-15,1 1 128 0,1-2 0 0,4 3 0 16,7 0-128-16,0 0 128 0,-7 4 0 0,7-4 0 16,-7 9-160-16,3 1 160 0,1 3-128 0,1 2 128 0,1 3 0 15,-2 3-160-15,3 2 160 0,0 5 0 16,0-1-128-16,3 6 128 0,-3 3 0 0,-3 0 0 16,2 6 0-16,-2 4 0 0,0 4 0 0,-1-1 0 0,0 2 0 0,-4 2 0 15,2 6 0-15,-2-3 0 0,1-3 0 0,0 3 0 16,-2 0 0-16,0 1 0 0,-1-3 0 0,3-2 0 15,-2 0 0-15,2-1 0 0,0-7 0 0,2 2 0 16,-2-8 0-16,2 0 0 0,0-1 0 0,0-1 0 16,1-4 0-16,0-2 0 0,2-5 0 0,-1-3 0 15,2-4 0-15,0-5 0 0,0-3 0 0,1-10 144 16,0 0-144-16,0 0 128 0,0 0-128 0,0 0 160 16,1-12-160-16,1-2 160 0,1-5-160 0,3-1 160 15,-1-7-160-15,0 1 160 0,1-5-160 0,0-1 0 0,3 0 0 16,-3-4 128-16,-1-6-128 0,3 0 0 0,0-3 0 0,2-1 128 15,1-4-128-15,3-3 0 0,0-2 0 16,1-1 0-16,2-5 0 0,-1-2 0 0,3 2 0 0,1-3 0 16,-1-4 0-16,1 5 0 0,2-2 0 0,-3 6 0 15,-5 1 0-15,0 4 0 0,2 4 0 16,-1 1 0-16,-1 10 0 0,-2 2 0 0,-1 1 0 0,-1 5 0 16,1 0 0-16,-1 8 0 0,-3 3 0 0,1 1 0 15,-2 1 0-15,1 4 0 0,-1 0 0 0,-1 5 0 16,1-1 0-16,-3 5 0 0,0-4 0 0,-3 9 0 15,0 0 0-15,0 0 0 0,0 0 0 0,0 0 0 16,12 6 0-16,-2 2-144 0,3 6 144 0,-1 5 0 16,0 4-128-16,1 5 128 0,5 1 0 0,0 3 0 15,-1 5 0-15,4 1-128 0,3 3 128 0,3-1 0 16,1 5 0-16,2 2 0 0,2 2 0 0,1 2 0 0,-3-1 0 0,1 1 0 16,-2-1 0-16,0 1 0 0,1 3 0 0,-2-6 0 15,-2-2 0-15,1 1 0 0,1-5 0 0,-1 1 0 16,-1-1 0-16,1-4 0 0,1-1 0 0,-3-3 0 15,-2-1 0-15,-1-1 0 0,-3-5 0 0,-1 1 0 16,-2-5 0-16,0-4 0 0,-5-4 0 0,-1-2 0 16,-2-4 0-16,-8-9 0 0,0 0 0 0,0 0 0 15,0 0 128-15,0 0-128 0,4 8 0 0,-4-8 176 16,0 0-176-16,0 0 160 0,0 0-160 0,0 0 128 16,0 0-128-16,0 0 128 0,-9-10-128 0,-2 3 0 0,1-4 0 15,-1 3 0-15,-1-8 0 0,0 1 0 0,-4-3 128 16,0-1-128-16,-2-2 0 0,-2-5 0 0,-3-1 0 15,-1-4 0-15,-4-5 0 0,1-1-144 0,-1-2 144 0,-1-3 0 16,0-4-144-16,-2-2 144 0,-2-2 0 0,-1 2-144 16,-2-2 144-16,2 1 0 0,0 1-144 0,-1 3 144 15,1-2 0-15,0 4-144 0,-2-2 144 0,0 5 0 16,1 1-128-16,-2-4 128 0,1 5 0 0,1 3 0 16,-2 3-144-16,-2 1 144 0,-2 1 0 0,0 4-144 15,-2-2 144-15,4 5 0 0,-2 3-144 0,3 0 144 16,1 1 0-16,5 3 0 0,3 3-144 15,5-1 144-15,3 3 0 0,5 0 0 0,2 1 0 0,1 2 0 16,6 3 0-16,0-1-128 0,7 6 128 0,0 0 0 16,0 0 0-16,0 0 0 0,-4-5-128 0,4 5 128 15,0 0 0-15,0 0-160 0,0 0 160 0,11 14-128 16,-1 0 128-16,1 1-160 0,-1 5 160 0,2 2-160 0,0 1 160 16,1 6 0-16,-3 0 0 0,1 7-128 15,-1 4 128-15,0 2 0 0,-1 3 0 0,0 6 0 0,0 8 0 16,-2 1 0-16,0 5 0 0,-2 0 0 0,-3 1 0 15,-1 3 0-15,-2-1 0 0,-1 0 0 0,-1 1 0 0,-2 0 0 16,0 0 0-16,-1-3 0 0,-2-3 0 16,2 0 0-16,0-6 128 0,0-3-128 0,1 0 0 0,3-1 128 15,-1-4-128-15,2-6 0 0,1-1 0 0,-4-3 128 16,1-8-128-16,1-2 0 0,-1-5 0 0,1 0 128 16,0-6-128-16,0-5 0 0,-2-2 128 0,4-11-128 15,0 0 128-15,0 0-128 0,0 0 176 0,0 0-48 16,-5-14 0-16,1-1 0 0,-1-3-128 0,1-5 192 15,0-3-192-15,2-5 192 0,1-1-192 0,1-2 0 0,3-3 0 0,1 0 0 16,1 0 0-16,0 0 0 0,4-3 0 16,0-6 0-16,-1-1 0 0,2-1 0 0,1-3 0 0,3-4 0 15,0-3 0-15,2-5 0 0,-1 1 0 16,0-4 0-16,0-5 0 0,1 0 0 0,-1-2 0 0,4 2 0 16,1 1 0-16,2 5 0 0,0 4 0 0,-2 5 0 15,0 4 0-15,-1 5 0 0,-2 5 0 0,1 4 0 16,-2 4 0-16,-1 2 0 0,-2 7 0 0,-1-1 0 15,-4 6 0-15,0 2 0 0,-2 3 0 0,1 3 0 16,-2 0 0-16,-1 2 0 0,-4 10 0 0,0 0 0 16,0 0-128-16,5-8 128 0,-3 3 0 0,-2 5 0 15,0 0 0-15,0 0-144 0,0 0 144 0,0 0 0 16,0 0-144-16,8 10 144 0,-2 3 0 0,1 2-144 0,-1 3 144 0,2 2 0 16,2 3 0-16,1 5-128 0,3-3 128 0,2 7 0 15,-1 1 0-15,5 3 0 0,2 2 0 0,3 0 0 16,3 3 0-16,4 4 0 0,3-3 0 15,0 4 0-15,0-1 0 0,5 2-128 0,-2-3 128 0,0 1 0 16,-2-6 0-16,-1 0 0 0,1 5 0 0,-4-9 0 16,-2-5 0-16,-4-3 0 0,-2-4 0 0,-5-2 0 15,-3-2 0-15,-3-7 0 0,-3-3 0 16,-3-2 0-16,-7-7 0 0,0 0 0 0,0 0-256 0,-11-5-80 16,-3-6-16-16,-5 0 0 15,-2-3-1904-15,-3-4-384 0,-4-5-80 0,-2-1-17408 0</inkml:trace>
  <inkml:trace contextRef="#ctx0" brushRef="#br1" timeOffset="99981.94">17534 12859 19919 0,'-8'-10'880'0,"3"5"192"0,0 1-864 0,1-3-208 0,4 7 0 0,-2-7 0 16,-2 3 1264-16,4 4 208 0,0 0 32 0,0 0 16 15,-1-9-560-15,1 9-96 0,0 0-32 0,0 0 0 16,9-5 0-16,2 1-16 0,2 2 0 0,1-1 0 16,1 2 16-16,4 5 16 0,3-1 0 0,4 1 0 15,5 3-144-15,3 3-16 0,4 2-16 0,3-1 0 16,3 1-160-16,7 0-48 0,4-3 0 0,2 5 0 15,0 0-16-15,1 0-16 0,-1 1 0 0,0 0 0 16,1 5 48-16,1-2 16 0,-1-2 0 0,-3-2 0 16,-7 1-80-16,-4 0-16 0,-8 0 0 0,-5 1 0 15,-7-5-208-15,-6 2-64 0,-5-1 0 0,-6 2 0 16,-3 0-128-16,-5 0 0 0,-6-1 0 0,-3 2 128 16,-3-1 160-16,-7 2 32 0,-5-4 0 0,-7 1 0 15,-7 1 64-15,-7 0 32 0,-3-1 0 0,-3-3 0 16,-2 4 48-16,-3 1 16 0,-4-1 0 0,-1 0 0 0,1 5-64 0,-1 1-16 15,-3-1 0-15,4 2 0 0,5-1-144 0,6 2-48 16,4-4 0-16,5-2 0 0,4-1-208 0,7 1 176 16,4-5-176-16,9 0 160 0,5-3-160 0,4 0 0 15,8-8 0-15,-1 9 0 0,1-9 0 16,10 8-256-16,6-5 48 0,4 2 0 16,5 3-2080-16,6-2-400 0,4 3-96 0</inkml:trace>
  <inkml:trace contextRef="#ctx0" brushRef="#br1" timeOffset="101319.46">5623 12091 11967 0,'-8'-14'528'0,"8"14"112"0,-3-8-512 0,3-2-128 0,0 3 0 0,0 7 0 15,0-10 1312-15,0 10 224 0,0 0 64 0,0-9 0 16,0 0-592-16,0 9-112 0,-1-8-32 0,1 8 0 16,0 0 160-16,0 0 16 0,-2-11 16 0,2 11 0 15,0 0-128-15,0 0-32 0,0 0 0 0,0 0 0 16,0 0-176-16,0 0-32 0,0 0-16 0,0 0 0 16,0 0-96-16,0 0-32 0,0 0 0 0,0 0 0 15,0 0-16-15,0 0 0 0,8-7 0 0,2 2 0 16,4 4-96-16,-1 1-32 0,1 1 0 0,1 4 0 0,2-1 0 0,3 0 0 15,3 2 0-15,4 3 0 0,3-4-80 16,3 7 0-16,3-2-16 0,2 1 0 0,1 3 0 0,6 2 0 16,2 0 0-16,4 3 0 0,2 3-48 0,4-1 0 15,2 2 0-15,2 4 0 0,1-2-64 0,-2 5-32 16,-4 0 0-16,-2 1 0 0,4 0-160 0,-4 2 192 16,-2 2-192-16,0-2 192 0,-1-7-192 0,-2 0 192 15,-5-5-192-15,-2-1 192 0,-3 0-64 0,-2-1 0 16,-6-3 0-16,-4 0 0 0,-2-1 16 0,-5-5 0 15,-2 0 0-15,-4-1 0 0,-3-2 64 0,-2-4 16 16,-9-3 0-16,0 0 0 0,0 0 48 0,0 0 16 16,0 0 0-16,0 0 0 0,-11 8 208 0,-4 1 32 0,-3-4 16 15,-5 0 0-15,-2 0-192 0,-3-2-32 16,-3 2-16-16,-4 2 0 0,-6-1 16 0,-2 1 16 0,-6 3 0 0,0-2 0 16,-3 1-64-16,-2-2-16 0,0 5 0 0,0-2 0 15,0 2-64-15,0 3-32 0,0 3 0 0,0-1 0 16,2-1-160-16,5 0 160 0,1 1-160 15,6-3 160-15,4 1-160 0,4 0 0 0,5 2 0 0,3-2 0 16,5-2 0-16,5-3 0 0,3-1 0 0,3 0 0 31,4 3-2672-31,4-2-400 0,4 2-96 0,-1 3-16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2:12.96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28321 8175 6447 0,'-7'-14'576'0,"0"1"-576"0,-3 2 0 0,2-3 0 16,2 1 1744-16,-1 4 240 0,0-2 64 0,-2 1 0 15,2-1-1072-15,1-3-208 0,1-1-32 0,0 4-16 16,0-2 224-16,1-1 32 0,1 0 16 0,0 3 0 0,0-2 16 0,0 3 0 16,1 1 0-16,2 0 0 0,-1 0-112 0,-1 3-32 15,2 6 0-15,-2-10 0 0,1 4-160 0,1 6-16 16,-2-7-16-16,2 7 0 0,0 0-96 0,0 0 0 15,0 0-16-15,0 0 0 0,0 0-112 0,0 0-32 16,0 0 0-16,0 0 0 0,0 0-96 0,0 0-32 16,5 11 0-16,-2 2 0 0,-1 3 192 0,-3 9 32 15,-3 5 16-15,1 7 0 0,-1 6-64 0,-1 8-16 16,-4 6 0-16,0 8 0 0,0 5-112 0,-1 5-16 16,-2 4-16-16,2 3 0 0,1 4-64 0,0 3-16 15,0 3 0-15,-2 4 0 0,0 4-224 0,-1 1 176 16,1 1-176-16,3 3 160 0,-5 0-160 0,4-3 192 15,2-3-192-15,0 0 192 0,-3-5-32 0,0-4 0 0,0-3 0 0,1-7 0 16,3-2 144-16,1-2 16 16,2-4 16-16,1-4 0 0,-1-11-128 0,3 1-16 0,1 5-16 0,1-6 0 15,1-3-176-15,2-1 160 0,3-3-160 0,-2-3 160 16,0 2-160-16,-1-4 160 0,0-4-160 0,0-4 160 16,-1-3-160-16,-1-1 0 0,-1-2 0 0,-1-1 128 15,1 2-128-15,0-8 0 0,0-2 144 0,1-2-144 16,-1-5 0-16,0 1 144 0,-2-5-144 0,0-3 0 15,0-8 128-15,-4 9-128 0,4-9 0 0,0 0 0 16,0 0 144-16,0 0-144 0,0 0 0 0,-9-9 144 16,0-1-144-16,0-6 128 0,0-3-128 0,0-2 128 15,0-5-128-15,1 1 192 0,4-7-192 0,0 2 192 16,0-3-192-16,2-4 0 0,0-5 0 0,4-3 128 0,-1-7-128 0,1-8 0 16,1-4 0-16,-1-5 0 0,1-5 0 15,0-6 0-15,2-6 0 0,0-5 0 0,-1-5 0 0,-2 2 0 16,-1-5 0-16,-1 2 0 0,3-3 0 0,-1 0 0 15,0-4 0-15,-1 1 0 0,-1 2 0 0,3 0 0 16,-1-2 0-16,1 4 0 0,-3 2 0 0,2 3 0 16,1-3 128-16,-2 2-128 0,-5 4 0 0,4 3 0 15,0 9 0-15,0 8 0 0,0 5 0 0,0 5 0 16,-1 8 0-16,-2 5 0 0,1-1 0 0,-1 10 0 16,2 4 0-16,1 6 0 0,1 1 0 0,-1 4 0 15,3 6 0-15,-1 8 0 0,2 0 0 0,-4 10 0 16,0 0 0-16,0 0 0 0,0 0 0 0,0 0 0 15,4 15 0-15,-1 4 0 0,-3 3 0 0,0 10 0 16,0 5-144-16,-2 6 144 0,0-1 0 0,-1 10 0 0,3 4 0 0,-1 7 0 16,-4 3 0-16,1 12 0 0,0 6 0 0,0 10 0 15,1 2 0-15,-1 11 0 0,1 5-160 0,2 5 160 16,0-3 0-16,1 3 0 0,1-5 0 0,-1 3 0 16,0 0 0-16,-1-3 0 0,-1 0 0 0,2-3 0 15,-1-2 0-15,-1-4 0 0,0-1 0 0,1-9 0 16,1-3 160-16,3-4 16 0,-1-7 0 0,-1 0 0 15,1-4-176-15,0-7 128 0,2-10-128 0,-1-4 128 16,-2 0-128-16,1-2 192 0,2-3-192 0,0-4 192 16,-1-2-192-16,0-6 128 0,1-5-128 0,0-4 128 15,-4-4-128-15,3-6 0 0,2-8 144 0,-5-10-144 16,0 0 0-16,11-10 144 0,0-8-144 0,1-6 0 16,-2-7 144-16,2-7-144 0,0-9 0 0,0-6 144 0,-2-6-144 15,-3-3 128-15,2-8-128 0,0-1 128 0,-2-7-128 0,-1-4 0 16,0-4 144-16,-1-1-144 0,0-2 0 0,1-4 0 15,0-2 0-15,0-4 128 0,2-1-128 0,0-3 0 16,-1-5 0-16,2-1 0 0,3-7 0 0,-2 1 0 16,-1-7 0-16,1-3 0 0,1-3 0 0,-2 3 0 15,-3 3 0-15,1 9 0 0,-1 5 0 0,2 11 0 16,-2 15 0-16,-3 8 0 0,-5 8 0 0,2 5 0 16,0 5 0-16,-1 6 0 0,0 3 0 0,-2 9 0 15,1 5 0-15,-1 7 0 0,1 7 0 0,-1 6 0 16,-1 1 0-16,4 12 0 0,0 0 0 0,0 0 0 15,0 0 0-15,-5 22 128 0,1 5-128 0,-1 7 0 16,3 7-176-16,-1 11 176 0,1 4 0 0,0 12-144 0,1 6 144 0,0 15 0 16,-5 9 0-16,2 12-128 0,-3 4 128 0,2 14 0 15,0 11 0-15,1 4 0 0,1 2 0 0,-1 5-128 16,0 3 128-16,4-3 0 0,0-6 0 0,0-1 0 16,0-5 0-16,4-3 0 0,-2-10 0 0,0-6 0 15,-1-2 0-15,1-10 0 0,0-11 0 0,-2-4 0 16,-3-6 0-16,2 0 0 0,-2-10 128 0,2-5-128 15,-1-5 128-15,-1-9-128 0,0-6 128 0,2-4-128 16,0-9 0-16,0-7 144 0,-2-4-144 0,3-12 0 16,0-6 128-16,0-9-128 0,0 0 0 0,3-9 0 15,-1-8 0-15,1-12 0 0,-3-9 0 0,0-10 0 16,-2-11 0-16,0-10 0 0,-2-7 128 0,0-6-128 16,-1-6 0-16,0-2 0 0,0-3 128 0,0-1-128 15,-3-2 0-15,2-1 0 0,-2 3 0 0,-1-6 0 0,-2 1 0 0,1-6 0 16,0-6 0-16,-3-5 0 15,0 0 0-15,0-10 0 0,-2-8 0 0,3 1 0 0,0-4 0 0,1 1 0 16,2 0 0-16,2 7 0 0,1 10 0 0,4 9 0 16,2 6 0-16,-2 13 0 0,2 5 0 0,2 11 0 15,-2 4 0-15,2 9 0 0,1 7 0 0,0 7 0 16,2 1-128-16,-1 9 128 0,0 4 0 0,2 8 0 16,2 3 0-16,-2 7 0 0,2 7 0 0,-3 0 0 15,2 3-144-15,-7 6 144 0,0 0-128 0,10 17 128 16,-4 5-128-16,2 10 128 0,-6 7-128 0,-1 9 128 15,2 7-128-15,-2 11 128 0,2 7 0 0,-3 16-160 16,-1 12 160-16,-2 15 0 0,0 6 0 0,1 10-128 0,1 11 128 0,-3 1 0 16,3 1 0-16,1 2 0 0,0 0 0 0,0-8 0 15,0-6 0-15,1-7 0 0,-2-5 0 0,-1-11 0 16,1-11 0-16,-2-1 0 0,1-1 0 0,-2-6 0 16,-1-7 0-16,0-6 144 0,0-8-144 0,2-8 192 15,0-7-64-15,-1-7-128 0,0-5 192 0,1-6-64 16,2-7 0-16,1-8-128 0,0-7 192 0,0-15-64 15,0 0-128-15,0 0 0 0,5-14 144 0,0-6-144 16,0-12 0-16,-1-6 0 0,-1-4 0 0,-2-10 0 16,-1-13 0-16,-1-5 128 0,-2-6-128 0,2-5 0 15,0-4 0-15,-1-6 0 0,1-7 0 0,-3 1 0 16,2-9 0-16,-1-1 0 0,-1-1 0 0,2-2 128 16,-1-6-128-16,-3 0 0 0,0-2 0 0,0 0 0 15,4 0 0-15,-3-3 0 0,-3 0 0 0,1 3 0 16,-1-2 0-16,3 11 0 0,2 5-144 0,2 14 144 0,0 11 0 0,2 9-144 15,0 5 144-15,2 10 0 0,-1 7 0 0,1 8 0 16,0 5 0-16,-1 10 0 0,-1 6 0 0,1 6 0 16,-1 4 0-16,-1 9 0 0,0 0 0 0,1 14 0 15,-1 8 0-15,0 8 0 0,-1 6-192 0,-2 13 192 16,1 7-192-16,2 13 192 0,0 7-144 0,-3 16 144 16,-2 13 0-16,0 15-144 0,0 8 144 0,-1 13 0 15,-1 9 0-15,1 5 0 0,1-2 0 0,4-2 0 16,-3-7 0-16,2-3 0 0,1-9 0 0,0-9 0 15,1-7 0-15,-1-14 0 0,-2-11 0 0,2-3 0 16,0-7 0-16,-2-7 0 0,1-4 0 0,-1-9 0 16,0-7 0-16,1-5 128 0,-1-10-128 0,1-7 176 0,-1-7-176 0,2-4 192 15,2-11-192-15,-1-10 192 0,0 0-192 0,0 0 192 16,4-10-192-16,0-11 0 0,0-8 0 0,1-15 0 16,-1-10 0-16,1-11 128 0,-3-15-128 0,-1-6 0 15,1-6 0-15,-2-7 0 0,2-9 128 0,1-4-128 16,-1 0 0-16,3 2 0 0,3 3 0 0,0 3 0 15,-1 0 0-15,5 6 0 0,-3 4 0 0,2 0 0 16,1 3 0-16,0 0 0 0,0-2 0 0,0 3 0 16,0 1 0-16,-1 0 0 0,-1-1 0 0,1 1 0 15,-2 1-128-15,-1 12 128 0,0 10 0 0,0 10 0 16,-4 5 0-16,1 13 0 0,0 7 0 0,-3 11 0 16,1 5 0-16,-3 7 0 0,0 8 0 0,0 0 0 15,-5 18 0-15,-3 9 0 0,-2 12-144 0,-3 10 144 16,-5 15 0-16,-1 10-128 0,-4 13 128 0,2 15 0 0,0 9 0 15,0 12-128-15,1 9 128 0,0 9 0 0,4 7 0 0,2-2 0 16,5 0 0-16,0-7 0 0,3-6 0 0,1-11 0 16,3-10 0-16,0-13 0 0,-1-11 0 0,2-8 0 15,-1-8 0-15,0-8 0 0,0-4 208 0,2-11-48 16,-2-7-16-16,2-8 0 0,0-11-16 0,0-4-128 16,2-7 192-16,-2-12-64 0,0 0-128 0,2-14 160 15,1-8-160-15,-1-12 160 0,5-13-160 0,0-6 128 16,1-10-128-16,0-12 128 0,-2-12-128 0,2-14 0 15,-1-9 0-15,0-12 0 0,-1-6 0 0,2 1 0 16,6-1 0-16,-2 7 0 0,-3 8 0 0,5 9 0 16,0 9 0-16,0 8 0 0,1 3 0 0,-1 13 0 15,2 11 0-15,-1 3 0 0,-2 8-160 0,-1 4 160 0,1 8 0 0,-4 8-144 16,-2 5 144-16,-1 7 0 0,0 8-144 0,-6 9 144 16,0 0 0-16,0 0 0 0,1 21-144 0,-1 8 144 15,-1 13 0-15,-3 9-192 0,-4 11 192 0,0 13-160 16,-3 10 160-16,1 9 0 0,-4 7 0 0,3 4-128 15,1 4 128-15,-2-3 0 0,3-9 0 0,2-6-128 16,-1-7 128-16,3-7 0 0,-3-4 0 0,1-7 0 16,-1-5 0-16,0-9 0 0,1-2 0 0,1-7 0 15,-3-7 0-15,1-7 0 0,3-3 0 0,2-9 128 16,3-17-128-16,0 0 128 0,0 0-128 0,4-11 128 16,3-9-128-16,0-9 128 0,0-13-128 0,1-11 128 15,3-12-128-15,1-6 0 0,0-7 0 0,2-9 0 16,0-10 0-16,2-7 0 0,-1-2 0 0,5 0 0 15,2-1 0-15,3 0 0 0,0 2 0 0,2 2 0 16,1 3 0-16,-2 6 0 0,0 5 0 0,-3 7 0 0,-3 6 0 0,-2 4 0 16,-4 5 0-16,-2 7 0 0,-4 4 0 0,0 7 0 15,-3 6 0-15,-1 8 0 0,-2 7 0 0,-2 8 0 16,-1 2 0-16,0 4 0 0,-2 8 0 0,3 6 0 16,0 0 0-16,-9 9 0 0,-1 8 0 0,-3 13 0 15,-3 7-176-15,-2 8 176 0,-2 14-176 0,-3 8 176 16,-3 14-192-16,3 10 192 0,1 8-144 0,0 5 144 15,2 9 0-15,3 0-144 0,3 2 144 0,3-2 0 16,-1-4 0-16,3-3 0 0,4-3 0 0,-2-5 0 16,0-3 0-16,1-7-128 0,-2-6 128 0,2-8 0 15,0-4-144-15,-1-8 144 0,1-7 0 0,0-8 0 16,0-8 0-16,3-7 0 0,0-5 0 0,3-10 0 0,-2-6 0 0,2-11 0 16,0 0 0-16,0 0 0 0,0 0 0 0,6-21 0 15,0-7-144-15,2-9 144 0,-3-7 0 0,1-12 0 16,1-10 0-16,-2-8 0 0,0-7 0 0,2-11 0 15,0-8 0-15,0-8 0 0,1-7 0 0,1 2 0 16,1-4 0-16,2 4 0 0,2 5 0 0,0 4 0 16,0 9 0-16,0 3-128 0,1 4 128 0,3 6 0 15,-4 7 0-15,0 4 0 0,-3 6 0 0,0 9 0 16,-3 6 0-16,-2 7 0 0,-1 4 0 0,-1 6 0 16,-2 7 0-16,-4 5 0 0,4 7 0 0,-2 2 0 15,0 12 0-15,0 0 0 0,0 0 0 0,-6 21 0 16,0 8 0-16,-2 9 0 0,-4 12 0 0,0 11 0 15,1 11 0-15,-3 16 0 0,-3 13-128 0,2 12 128 0,0 15 0 16,1 10 0-16,1 7-128 0,4 4 128 0,2 2 0 0,2-5 0 16,1-6 0-16,2-12 0 0,1-11 0 0,1-6 0 15,3-13 0-15,1-8 0 0,-2-7 0 0,-1-11 0 16,1-7 0-16,-1-3 144 0,-1-7-144 0,0-6 0 16,-1-8 0-16,-2-7 128 0,-1-7-288 0,2-4-64 15,-2-12-16-15,4-11 0 16,0 0-2800-16,-4-12-560 0</inkml:trace>
  <inkml:trace contextRef="#ctx0" brushRef="#br0" timeOffset="1074.81">25942 15477 7359 0,'-10'-11'656'0,"6"1"-528"15,1-2-128-15,-1 1 0 0,0-3 1632 0,1 1 288 16,1 3 64-16,1 1 16 0,1 9-576 0,0 0-112 15,-2-8-32-15,2 8 0 0,0 0-240 0,0 0-48 0,0 0-16 0,0 0 0 16,0 0-64-16,0 0-16 16,0 0 0-16,0 0 0 0,0 0-80 0,7 9-32 15,-2 4 0-15,1 3 0 0,0 6-64 0,1 6-16 16,-2 3 0-16,4 2 0 0,2 2-144 0,3 5-48 0,1 4 0 0,2 6 0 16,1-1-80-16,2 5-32 15,0-1 0-15,5 0 0 0,-1 1-128 0,0-2-16 16,-1-4-16-16,-3-1 0 0,-1-5-240 0,0-2 128 0,-2-5-128 15,-2-4 0-15,-2-2 176 0,-2-5-176 0,-2-5 192 0,1-2-192 16,-3-2 0-16,-2-8-176 0,-5-7 0 0,0 0-10368 16,0 0-2064-16</inkml:trace>
  <inkml:trace contextRef="#ctx0" brushRef="#br0" timeOffset="1327.28">26390 15524 24015 0,'0'0'1056'0,"0"-9"224"15,0 9-1024-15,0 0-256 0,0 0 0 0,0 0 0 0,0 0 1152 0,0 0 160 16,0 0 32-16,-10 7 16 0,-3-3-128 0,-1 8-16 16,-3 6-16-16,-2 4 0 0,-4 3-304 0,-1 4-48 15,-2 2-16-15,-2 3 0 0,-3 6-192 0,-1 1-32 16,-2 9-16-16,0 0 0 0,-1-3-176 0,2 2-32 15,0 2-16-15,5-3 0 0,2-3-192 0,0-1-48 16,1-4 0-16,3-3 0 0,2-4-128 0,5-4 0 16,2 0 144-16,4-7-144 0,3-6-144 0,3-1-112 15,3-15 0-15,5 8-16 16,-5-8-2416-16,14-2-464 0</inkml:trace>
  <inkml:trace contextRef="#ctx0" brushRef="#br0" timeOffset="1659.24">26486 16162 1839 0,'0'0'160'0,"9"-3"-160"0,4 0 0 0,4 2 0 16,2-1 6368-16,2 2 1248 0,1-1 240 0,1 4 48 15,0 2-5328-15,-2 1-1056 0,-2-2-224 0,-2 4-32 0,-4 0-656 16,-3 5-128-16,-3 0-32 0,-3 2 0 15,-4 0 80-15,-5 4 16 0,-5 3 0 0,-5 5 0 0,-4-2-32 0,-12 11-16 16,-1-4 0-16,2-1 0 0,1-1-208 0,2-2-32 16,3-3-16-16,3-1 0 0,4-4-240 0,5-2 176 15,4-3-176-15,6-3 160 0,2-12-160 0,10 9 0 16,7-4 144-16,-2-4-144 0,10-3 304 0,7-2-16 16,6-4 0-16,5 2 0 0,4 1-160 0,0-5-128 15,2 1 192-15,-2-3-192 0,0 5 128 0,-3-2-128 16,0 4 0-16,-4 0 0 0,-4 1-192 0,-3 2-112 15,-5 2-16-15,-8 4 0 16,-5-1-2480-16,-6 1-496 0,-9-4-96 0</inkml:trace>
  <inkml:trace contextRef="#ctx0" brushRef="#br0" timeOffset="1969.29">25203 17034 25791 0,'-21'-4'2304'0,"1"2"-1856"0,5 1-448 0,3-1 0 16,12 2 1392-16,0 0 176 0,5-9 32 0,8 3 16 16,6 1-784-16,9-4-144 0,5 0-48 0,12-2 0 15,8-1 192-15,14 2 48 0,13-4 0 0,11 1 0 16,8 2-144-16,9-4-32 0,5 1 0 0,6 2 0 15,6 2-304-15,-5 0-64 0,-4 2-16 0,-1 3 0 0,-2-1-64 0,-9 3 0 16,-16 2-16-16,-4 0 0 0,-13 0-112 0,-25 1-128 16,-2 1 176-16,-1-1-176 0,-2 0 0 0,-5 1 0 15,-6 0 0-15,-4 1-192 16,-6-1-1360-16,-5 2-272 0,-5 0-48 0,-10-3-16 16,0 0-1504-16,-2 8-320 0</inkml:trace>
  <inkml:trace contextRef="#ctx0" brushRef="#br0" timeOffset="2304.96">25902 17366 32703 0,'-2'-17'1456'0,"5"7"288"0,3-1-1392 0,2-2-352 15,2 4 0-15,-1 3 0 0,-9 6 336 0,13-1 0 0,-1 1 0 0,0 5 0 16,-1 5 496-16,3 5 112 0,3 2 16 0,2 3 0 16,0 2-256-16,1 6-64 0,3 0 0 0,4 5 0 15,2 1-128-15,2 4-48 0,-6 1 0 16,2 3 0-16,-1-2-192 0,-1 2-32 0,-3-4-16 0,0 3 0 16,-4-5-224-16,0 0 176 0,-2-3-176 0,1-2 160 15,-1-3-160-15,-4-3 128 0,0-3-128 0,0-1 128 16,-1-7-128-16,1-1-192 0,-6 0 32 0,0-7 16 15,-6-6-1952-15,0 0-384 0,0 0-80 0,3-10-13600 16</inkml:trace>
  <inkml:trace contextRef="#ctx0" brushRef="#br0" timeOffset="2493.37">26580 17468 32255 0,'0'0'2864'0,"0"0"-2288"16,-6-8-576-16,0 6 0 0,-6 3 720 0,1 4 48 15,-4 3 0-15,-6 2 0 0,0 5 576 0,-3 4 112 16,-3 1 16-16,-1 6 16 0,0 0-656 0,-3 8-128 16,-3 1-16-16,0 3-16 0,-1-2-224 0,-3 1-32 0,-4-2-16 0,4 2 0 15,3 4-176-15,0-3-32 16,6-6-16-16,5-3 0 0,2 0-176 0,5-2 0 0,3-3 0 0,2-5 0 31,3-1-1280-31,2-7-176 0,2-1-32 0,5-10-10864 16,0 0-2176-16</inkml:trace>
  <inkml:trace contextRef="#ctx0" brushRef="#br0" timeOffset="2716.02">26663 17765 37599 0,'-9'20'1664'0,"0"-4"352"0,-2 4-1616 0,-1 7-400 0,0 5 0 0,-4 4 0 0,-1 4 448 0,-1-1 0 16,-2 3 0-16,2 1 0 15,0-1 480-15,5-10 96 0,-2 2 32 0,1 1 0 16,1 0-544-16,1 1-96 0,0-3-32 0,5-4 0 16,-1-1-256-16,2-5-128 0,2-3 0 0,2 3 128 15,5-10-1616-15,-3-13-336 16,0 0-64-16,11-1-16032 0</inkml:trace>
  <inkml:trace contextRef="#ctx0" brushRef="#br0" timeOffset="3108.86">28074 16791 30863 0,'0'0'1360'0,"0"0"304"0,0 0-1344 0,0-10-320 0,0 10 0 0,10-6 0 16,2-3 160-16,5 1-32 0,1 6-128 0,6-4 192 0,4-1 256 0,8 2 64 16,2-3 0-16,2 2 0 0,0 1-128 0,-3-1-32 15,-3 2 0-15,-3 3 0 16,-4-1-352-16,-3 6 144 0,-4 4-144 0,-5-1 0 16,-3 6-1136-16,-8 2-336 0,-4 3-64 0,-6 4-7760 15,-6 2-1568-15</inkml:trace>
  <inkml:trace contextRef="#ctx0" brushRef="#br0" timeOffset="3241.68">28120 17151 11967 0,'-10'3'1072'0,"1"-1"-864"16,9-2-208-16,0 0 0 0,0 0 3728 0,0 0 704 16,0 0 144-16,9-7 32 0,6-6-2496 0,7 0-512 15,4 1-80-15,9-4-32 0,6 1-960 0,4-3-192 16,3 0-32-16,-2 1-16 0,-1-4-288 0,-2 2 160 16,-1 1-160-16,-12 6 128 15,2 0-1904-15,2 1-384 0</inkml:trace>
  <inkml:trace contextRef="#ctx0" brushRef="#br0" timeOffset="3773.68">30189 15388 14735 0,'-5'-11'1312'0,"3"-1"-1056"0,0-2-256 0,0 3 0 0,-1-1 1408 0,-1 0 240 16,1 4 32-16,-1 2 16 0,0-1-192 0,0 4-32 15,0-1-16-15,4 4 0 0,0 0-256 0,-7-4-48 16,-1 3-16-16,8 1 0 0,-5 7-416 0,1 1-80 0,-1 5 0 0,0 3-16 15,-1 3-176-15,1 5-48 16,0 6 0-16,-2 5 0 0,1 7-48 0,-1 4-16 16,2 1 0-16,-1 6 0 0,-2 6 208 0,1 1 32 15,-1 3 16-15,0-1 0 0,0 3-128 0,0-6-16 0,0-2-16 0,1-1 0 16,-1-5-176-16,2-2-16 0,-1-6-16 16,2 2 0-16,-2-7-96 0,-1-2-128 0,3-3 176 0,0-5-176 15,0 0 128-15,1-8-128 0,-1-2 0 0,1-3 0 16,-1-1-1376-1,2-5-336-15,-2-1-64 0,5-8-14192 0</inkml:trace>
  <inkml:trace contextRef="#ctx0" brushRef="#br0" timeOffset="4016.1">29493 16598 28559 0,'-5'-9'2544'0,"5"9"-2032"0,0 0-512 0,0 0 0 0,0 0 1184 0,7-6 144 16,3 2 16-16,4 3 16 0,4 1-368 0,5 0-80 16,9-1-16-16,-7-1 0 0,7 2 144 0,7 2 32 15,8 0 0-15,4-1 0 0,1 1-448 0,0-1-96 16,-1 0-16-16,0 1 0 0,1-2-192 0,-2 1-64 16,-1 1 0-16,0 2 0 0,-2-1-256 0,0-2 0 0,-3 2 128 15,-4-2-128-15,-2-1 0 0,-5 1-304 16,-4 0 64-16,-5 1 16 15,-3-1-2592-15,-5 4-528 0</inkml:trace>
  <inkml:trace contextRef="#ctx0" brushRef="#br0" timeOffset="4615.51">30063 17445 12895 0,'8'-8'576'0,"-3"-1"112"0,-1-1-560 16,0-3-128-16,-2 5 0 0,1-4 0 0,-1-2 2928 0,-2 3 544 15,-2-1 112-15,-2 0 32 0,-1 0-1376 0,-1-1-288 16,-2 1-48-16,-2 4-16 0,-2 0-416 0,0 3-96 16,-4 1-16-16,-3 3 0 0,-4 5-336 0,-2 1-80 15,-4 5-16-15,-4 2 0 0,-4 2-288 0,-1 6-64 16,0 8-16-16,-1 3 0 0,3-1-224 0,1 6-32 15,2 4-16-15,3 4 0 0,2 3-48 0,5-2-16 0,5 1 0 0,4-4 0 16,4 4-32-16,5-6-16 16,4-3 0-16,7-2 0 0,3-4-176 0,7-6 192 15,6-1-192-15,8-5 192 0,5-8-192 0,7-1 128 0,5-5-128 16,5-5 128-16,6-2 96 0,-14-4 16 0,3-5 0 0,2-5 0 16,1-3-64-16,-1-4-16 15,-2-5 0-15,-2 1 0 0,1-5 256 0,-4-2 48 0,-3-5 16 0,-6-6 0 16,-4 3 64-16,-6-5 16 0,-8 4 0 0,-4-1 0 15,-6 4-96-15,-7 2-16 0,-5 4 0 0,-9 5 0 16,-1 2-224-16,-6 3-48 0,-6 1-16 0,-6 4 0 16,-3-2-160-16,0 5 0 0,-1 1-160 0,-1 2 160 15,1-2-1248-15,3 1-160 16,3 1-16-16,5 3-13440 0,-1-4-2688 0</inkml:trace>
  <inkml:trace contextRef="#ctx0" brushRef="#br0" timeOffset="14984.27">27388 11148 6447 0,'0'0'576'0,"0"0"-576"16,0 0 0-16,0 0 0 0,0 0 1392 0,0 0 160 16,0 0 48-16,0 0 0 0,-2-5-720 0,1-3-144 15,0 2-32-15,1 1 0 0,0 5-240 0,1-8-48 16,-1 8-16-16,0 0 0 0,0 0 176 0,0 0 48 16,3-6 0-16,-3 6 0 0,1-5 64 0,-1 5 16 15,0 0 0-15,0 0 0 0,0 0 192 0,0 0 32 16,0 0 16-16,0 0 0 0,0-8-48 0,0 8-16 15,-1-6 0-15,1 6 0 0,0 0-176 0,0 0-16 16,0 0-16-16,-3-8 0 0,3 8-112 0,0 0-32 16,0 0 0-16,0 0 0 0,0 0-96 0,0 0-32 0,-2-8 0 0,2 8 0 15,0 0-32-15,0 0-16 16,-2-5 0-16,2 5 0 0,0 0-32 0,0 0 0 0,0 0 0 0,0 0 0 16,0-7-176-16,0 7-144 0,0 0 192 0,0 0-192 15,3-7 128-15,-3 7-128 0,0 0 0 0,0 0 0 16,0 0 0-16,0 0 0 0,5-3 0 0,-5 3 0 15,0 0 0-15,0 0 0 0,0 0 0 0,0 0 0 16,0 0 128-16,0 0-128 0,0 0 0 0,0 0 0 0,0 0 0 0,0 0 0 16,0 0 0-16,0 0 0 0,0 0 0 0,0 0 0 15,0 0 0-15,0 0 0 0,0 0-256 0,0 0-64 16,0 0-16-16,0 0 0 16,0 0-512-16,0 0-112 0,2 6 0 0,-2-6-16 15,0 0-1584-15,2 11-320 0,-2-11-64 0</inkml:trace>
  <inkml:trace contextRef="#ctx0" brushRef="#br1" timeOffset="21720.14">27435 11231 11055 0,'-8'-16'976'0,"4"6"-784"16,-1 3-192-16,0-5 0 0,0 3 1008 0,1-2 144 15,0 2 48-15,1-1 0 0,0 2 112 0,0-2 32 16,1 0 0-16,1 2 0 0,1 8-16 0,-2-10 0 16,2 10 0-16,-1-12 0 0,1-3 0 0,0 4 0 15,1 2 0-15,1-1 0 0,-2 10-240 0,2-9-32 16,-1-4-16-16,2 7 0 0,-3 6-128 0,0 0-16 15,3-10-16-15,-3 10 0 0,0 0-272 0,0 0-48 16,8-4-16-16,-8 4 0 0,9-5-192 0,2 0-32 16,-11 5-16-16,12 5 0 0,1-3-112 0,0 1 0 0,-1 2-16 0,2 4 0 15,0 6-48-15,0 0-128 0,0 3 192 16,3 6-64-16,-1 0 16 0,2 7 0 0,0 1 0 0,1-1 0 16,1 4-144-16,2 0 160 0,0 0-160 0,0-1 160 15,3-1-160-15,-3 0 128 0,0-4-128 0,1 1 128 16,-1 0 32-16,2-5 0 0,-1 2 0 0,-1-4 0 15,0 0 16-15,1-1 0 0,0-1 0 0,0-1 0 16,0 1 0-16,-3-3 0 0,0-4 0 0,-2-2 0 16,1 1 48-16,0 0 16 0,-1-4 0 0,0 1 0 15,-2-6-96-15,0 1-16 0,-2 1 0 0,0-3 0 16,-2-3 0-16,0-2 0 0,-1 0 0 0,1-1 0 16,0-1 0-16,0 1 0 0,-2-4 0 0,0-3 0 15,2 0 80-15,-1-3 16 0,-3-5 0 0,0 3 0 0,1-1-48 0,2-1-16 16,-1 1 0-16,1-2 0 0,1-3-160 0,-1 1 160 15,2 0-160-15,-1-1 160 0,1-5-160 0,1 0 0 16,3-4 144-16,0-2-144 0,4-2 0 0,3-2 128 16,0-2-128-16,2 0 0 0,1-2 0 0,1 1 0 15,3-5 0-15,2 3 128 0,1 4-128 0,-1 1 0 16,0 3 0-16,-2 2 128 0,-6-1-128 0,2 1 0 16,-3 2 0-16,-1 5 0 0,-1-4 0 0,-1 5 0 15,0 3 0-15,-5 1 0 0,-2 0 0 0,-2 2 0 16,0 2 0-16,-3 1 0 0,-2 4 0 0,-2-2 0 15,-3 5 0-15,-2 7 0 0,0 0 0 0,0 0 0 16,0 0 0-16,0 0 0 0,0 0 0 0,0 0 0 16,-10-3 0-16,1 7 0 0,0 0 0 0,0 1 0 15,-1 4 0-15,0 0 0 0,-1 5 0 0,-1 1 0 0,-1 3 0 16,1 2 0-16,-5 0 0 0,1 4 0 0,-2 4 0 0,0-2 0 16,-1 3 0-16,-3 2 0 0,-2-3 0 0,-1 2 0 15,1 3 0-15,-3 3 0 0,-1 2 0 0,0 0-128 16,1 1 128-16,2-2 0 15,-1-5 0-15,2 2 0 0,0 2 0 0,0-2 0 0,-1-1 0 0,2-1 0 16,0-4 0-16,0 1 0 16,1-5 0-16,2 2 0 0,1-3 0 0,0-2 0 0,1 0 0 0,-2-4 0 15,1 0 0-15,-2-2 0 0,2 0 0 0,3 1 0 16,-2-4 0-16,1 1 0 0,1 0 0 0,-1-6 0 16,3 1 0-16,0-3 0 0,2 0 0 0,0-2 128 15,1-3-128-15,-1-1 0 0,1-3 128 0,1 0-128 16,1-6 176-16,0 0-48 0,-2-4 0 0,0-4 0 15,2 0 48-15,-1-2 0 0,-2 1 0 0,0-4 0 16,-2 0-32-16,0 1 0 0,-1 3 0 0,0-2 0 0,-2-5-16 16,1 2-128-16,-2 0 192 0,0-3-64 0,-1 3-128 0,0-5 0 15,-3-2 0-15,-2 2 128 0,-3-1-128 16,1-1 0-16,-2 3 0 0,1-4 0 0,3 3 0 0,1 1 0 16,3-1 128-16,2 6-128 0,0 1 0 0,3 3 0 15,3 4 0-15,1 0 0 0,0 3 0 0,2 2 0 16,1-4 0-16,0 3 0 0,1 1 0 0,0-2 0 15,2 3 0-15,0-1 0 0,0 2 0 0,1-2 0 16,2 0 0-16,-1 4 0 0,3 6 0 0,-2-7 0 16,0-2 0-16,2 9 0 0,0 0 0 0,0 0 0 15,0 0 0-15,0 0 0 0,0 0 0 0,0 0 0 16,0 0 0-16,0 0 0 0,0 0-144 0,0 0 144 0,6 16 0 0,0 2 0 16,0 3-144-16,4 3 144 15,2-2 0-15,-1 5-144 0,1 4 144 0,3 5 0 0,2 2 0 0,0 5 0 16,2-1 0-16,3 1 0 0,1-1 0 15,0-1-128-15,-2 2 128 0,2-1 0 0,3-4 0 0,-2-1-128 16,-3-2 128-16,0-1 0 0,-2-2 0 0,1-4 0 16,1 0 0-16,-1-4 0 0,-1 0 0 0,0-1 0 15,0-4 0-15,-1-3 0 0,0-3 0 0,-2 0 0 16,-2-3 0-16,0-4 0 0,-1 1 0 0,0-2 0 16,-2-3 0-16,-11-2 0 0,10-1 0 0,-10 1 128 15,10-1-128-15,-10 1 128 0,10-9-128 0,-2 1 128 16,-2-2-128-16,0 1 128 0,-3-4-128 0,-3 13 128 15,3-12-128-15,-1 2 0 0,0-4 0 0,-1 1 128 16,0-1-128-16,2 1 0 0,-1-1 128 0,1-1-128 0,1 1 0 16,0 1 0-16,1-1 0 0,2-2 128 0,5-2-128 0,-1-1 0 15,2 0 0-15,2-5 0 0,3-2 0 16,2-2 0-16,3-1 0 0,0-4 128 0,1 1-128 0,0-2 0 16,-1 0 0-16,3 2 0 0,2-1 0 0,2 0 0 15,-2 0 0-15,1 2 0 0,-1 2 0 0,0 1 0 16,0 4 0-16,0-5 0 0,0 1 0 0,-1-2 0 15,1 4 0-15,-2 0 0 0,-1 1 0 0,3-2 0 16,-3 3 0-16,0-3 0 0,-4 3 0 0,-2 1 0 16,-1-2 0-16,-1 3 0 0,0 3 0 0,-2 1 0 15,-1 1 0-15,0 1 0 0,-2 0 0 0,-1 2 0 16,-3 4 0-16,-1-3 0 0,0-1 0 0,-1 5 0 16,-2 1 0-16,-4 8 0 0,0 0 0 0,0 0 0 0,0 0 0 15,0 0 0-15,0 0 0 0,0 0 0 0,0 0 0 0,0 0 0 16,0 0 0-16,0 0 0 0,-1 17 0 0,-5 1-128 15,0 1 128-15,-2 5 0 0,1 0 0 0,-3 7 0 16,-2-2 0-16,0 4 0 0,-2 4 0 0,-2 1-128 16,2 4 128-16,-4-3 0 0,-3 2 0 0,-1 2 0 15,-1-2 0-15,-2 6 0 0,-2 1 0 0,1 0-128 16,1-1 128-16,0-5 0 0,0-1 0 0,-1-3 0 16,3-2 0-16,-1-2 0 0,0-1 0 0,1-1 0 15,-1-5 0-15,1-1 0 0,0-1 0 0,0-1 0 16,2-4 0-16,0 0 128 0,2-2-128 0,0-1 0 15,1-2 0-15,1-2 0 0,0 1 0 0,-1 0 128 16,2-6-128-16,3 1 0 0,2-1 0 0,-1-2 0 0,1-3 0 16,2-3 0-16,0-3 128 0,9 3-128 0,-11-9 128 15,0 2-128-15,0-5 160 0,1 2-160 16,0-4 160-16,2-1-160 0,-1-3 160 0,0-1-160 0,0 1 128 0,-1-1-128 16,-1-4 0-16,0 2 144 0,1 0-144 0,-1 1 0 15,-7-1 0-15,2-2 128 0,-2-4-128 0,-4 0 0 16,-1-2 0-16,-1-3 0 0,0 0 0 0,-1-1 0 15,-2-5 128-15,-1 0-128 0,-4 0 0 16,-1-1 0-16,-3-6 0 0,2 6 0 0,-1 2 0 0,3 3 0 16,1-1 128-16,3 5-128 0,3-1 0 0,2 7 0 15,3 2 0-15,-2 5 0 0,3-2 0 0,1 3 0 16,2 4 0-16,2-2 0 0,2 2 0 0,2 2 0 0,2-1 0 0,3 3 0 16,0 0 0-16,5 8 0 0,0 0 0 15,0 0 0-15,-4-6 0 0,4 6 0 0,0 0 0 0,0 0 0 16,0 0 0-16,0 0 0 15,6 14-192-15,4 1 192 0,0 3-160 0,3 2 160 0,2 2 0 0,1 5-144 16,0 3 144-16,0 6 0 0,3 2 0 0,0 1 0 16,0 3 0-16,0 3 0 0,0 4 0 0,4 3-128 15,2 1 128-15,1-5 0 0,1-4 0 0,2 3-128 16,2-3 128-16,-2-4 0 0,-2 0 0 0,1-5 0 16,0-2 0-16,-1-1 0 0,-1-1 0 0,1-5 0 15,-1 3 0-15,0-1 0 0,-2-3 0 0,-3-1 0 16,-3-1 0-16,0-3 0 0,0-1 0 0,-2-2 0 15,-2-5 0-15,0 1 0 0,0 0 0 0,-1-4 0 0,-2-1 0 16,-2-4 0-16,2 0 0 0,-11-4 128 16,11-1-128-16,-1-2 128 0,0 1-128 0,-2-7 128 0,0 0 0 15,-2-4 0-15,-1 2 0 0,3-3 0 0,1-1-128 16,-1-2 176-16,0 1-176 0,1-2 192 0,1-1-192 0,-1 0 0 16,1 1 0-16,2-3 128 0,-1 0-128 0,3-2 0 15,3 1 0-15,0-1 0 0,1-4 0 0,3-1 0 16,1-4 0-16,4-5 128 0,2-4-128 15,2-5 0-15,1-2 0 0,1-4 0 0,1-4 0 0,1 1 0 16,2 2 0-16,-3 6 0 0,0 3 0 0,-4 4 0 16,-4 3 0-16,-1 2 0 0,-3 0 0 0,-2 6 0 15,0 2 0-15,-1 0 0 0,-3 2 0 0,-2 2 0 16,-2 1 0-16,-1 4 0 0,-2 5 0 0,-2 0 0 0,-1 2 0 16,-1 3 0-16,-4 8 0 0,0 0 0 0,0 0 128 0,0 0-128 15,0 0 0-15,0 0 0 0,-5 10 0 0,1 3 0 16,-3 1 0-16,2 1 0 0,-1-3-144 15,4 1 144-15,-3-1 0 0,1-2 0 0,0 2 0 0,2-1 0 16,2-2 0-16,-3 3 0 0,2-2-128 0,1 1 128 31,0-11-800-31,0 0-96 0,6 14-32 0,2-6 0 16,1 0-1216-16,3-3-240 0,2-3-48 0</inkml:trace>
  <inkml:trace contextRef="#ctx0" brushRef="#br1" timeOffset="25300.37">26129 491 9215 0,'5'-4'816'0,"0"-2"-656"16,0 2-160-16,2 0 0 0,-2 2 1984 0,1-1 384 15,-6 3 64-15,8-5 0 0,0 2-1792 0,0-3-352 16,-1 0-80-16,-3 2-16 0,1 0 512 0,1 1 80 16,-1 0 32-16,0-1 0 0,-1-2 144 0,1 1 16 15,-1 0 16-15,0-5 0 0,1 2-224 0,-4-1-64 16,-1 3 0-16,0 6 0 0,0 0 0 0,-4-10 0 15,-2 2 0-15,0-1 0 0,-3 3-64 0,-1 1-32 0,-2-1 0 0,1 1 0 16,-5 2-160-16,2-5-48 0,-2 2 0 0,-1 1 0 16,0-2-80-16,-4 2 0 0,0 0-16 0,-4 0 0 15,0 0-32-15,-2 2 0 0,1 2 0 0,-2 0 0 16,-2-1-96-16,2 2-32 0,2 3 0 0,-1 2 0 16,2 0-16-16,-2-2-128 0,0-1 192 0,-2 0-64 15,-3 1 0-15,-1 1-128 0,-1 3 192 0,-2-2-64 16,-1 0 0-16,-1 5 0 0,0-1 0 0,1 3 0 15,0 4 16-15,18-5 0 0,-2 1 0 0,-3 4 0 16,-3 4-16-16,-2 3 0 0,-3-1 0 0,-2 0 0 16,-2 2 16-16,-29 23 0 0,12-4 0 0,8-4 0 15,6-3 0-15,10 0 0 0,2 2 0 0,5 0 0 0,3 2 0 16,4 1 0-16,1 0 0 0,4 1 0 16,2 0-144-16,6-2 192 0,-2-1-192 0,4-1 192 0,2-1-192 0,5-3 128 15,-2 0-128-15,5-2 128 0,3 0-128 16,2-1 192-16,0 0-192 0,3-1 192 0,2-4-64 0,5-1-128 15,0 1 192-15,3-7-64 0,1 0 0 0,3 0-128 16,2-1 192-16,-1-2-64 0,-1-2 0 16,0-5-128-16,1 1 192 0,0-2-64 0,-3 1 0 0,2-5-128 15,1-1 192-15,0 1-64 0,-1 1 64 0,0-2 16 16,4-3 0-16,-1-1 0 0,5-2-80 0,-1-2 0 16,-1 0-128-16,0-3 192 0,-1-4 16 0,-1-4 0 15,-2-1 0-15,-1-4 0 0,-1 1 0 0,1-2 0 16,-4-3 0-16,2-1 0 0,0 1 0 0,0 1 0 0,-3-5 0 15,1 3 0-15,0 2-64 0,-2-3-16 16,-3 3 0-16,0-2 0 0,-1 0 0 0,-2-2 0 0,-5 3 0 16,1-3 0-16,-3 2-128 0,2-4 160 0,-1-1-160 0,-2 2 160 15,-4-3-32-15,1 2 0 0,-4 2 0 16,1-3 0-16,-1 3-128 0,-2 2 0 0,-3-1 144 0,-1 3-144 16,-1 2 0-16,-2 2 128 0,0-2-128 0,-2 1 0 15,-3-1 0-15,-1 2 128 0,-2-1-128 0,-1 2 0 16,-1 0 0-16,1 1 0 0,-4 1 0 0,1-1 128 15,-1-1-128-15,-2 2 0 0,-2 1 0 0,8 4 128 16,-1-2-128-16,-1 3 0 0,-1-4 0 0,-1-1 0 16,-3 1 0-16,-1 1 0 0,0 0 0 0,-17-10 0 15,3 7 0-15,2 6 0 0,3-2 0 0,1 7-128 16,1-2 128-16,2 5 0 0,1 1 0 0,1 0 0 16,0 0 0-16,0 2-128 0,-2 0 128 0,-2 2 0 15,-1-2 0-15,-3 2-128 0,1-2 128 0,-2 4 0 0,-2 0 0 16,-2 4 0-16,3-5 0 0,-1 9 0 0,0-2 0 15,1 4 0-15,1 2 0 0,15-4-128 0,-1 2 128 16,-2 5 0-16,-3 4 0 0,-1 0 0 0,-3 1 0 0,-1 3-128 16,-1-2 128-16,-24 27 0 0,8-4 0 0,7-4 0 15,4 0 0-15,6-1 0 0,5 1-128 0,0-4 128 16,2 0-128-16,1 0 128 0,4 2 0 0,1-2 0 16,2-2 0-16,3 1-128 0,2 1 128 0,4 0 0 15,2-4 0-15,2 1-128 0,2 0 128 0,3-1 0 16,2 0 0-16,2 0 0 0,2-3 0 0,3-4 0 15,4-2 0-15,0-3 0 0,0-3 0 0,4 1 0 16,4-4 0-16,4-4 0 0,2-2 0 0,5 2 0 0,1-5 0 0,0 0 0 16,0 0 0-16,-1 0 0 15,-1-5 0-15,-2-2 0 0,-1-2 0 0,0 0 0 16,0-3 0-16,2-1 128 0,1-4-128 0,3 0 0 0,1 2 0 0,4-7 0 16,0-1 128-16,0-2-128 0,-2-4 128 0,-1-2-128 15,-3-3 0-15,-1-2 144 0,1 0-144 0,-2-1 0 16,1-4 128-16,0-1-128 0,1 0 0 0,0 0 0 15,-1-2 0-15,-2-3 128 0,-3-2-128 0,-3 2 0 16,-2 0 128-16,-3 1-128 0,-4-2 0 0,-2-2 0 16,-4 2 128-16,-1-2-128 0,-3 4 0 0,-1-1 0 15,-6-3 128-15,-3 2-128 0,-3-2 0 0,-2 3 0 16,-4 0 192-16,-4 1-192 0,-1 0 192 0,5 16-192 16,-3-2 192-16,-4 1-192 0,-1-2 192 0,-5 2-192 15,-1 3 128-15,-2 4-128 0,-2 2 0 0,-24-6 0 0,7 9 0 16,4 7-176-16,5 7 32 0,4 6 0 15,6 2-1072-15,12-3-224 16,4 1-32-16,3 4-16 0,2 2-2160 0,5 0-448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3:28.24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1759 11836 8511 0,'-7'-11'384'0,"2"8"64"0,-4-4-448 0,0 2 0 0,-1 1 0 0,-1-1 0 16,1-2 1024-16,-1 2 96 0,-2-2 32 0,2 1 0 16,-1 1-160-16,-1 0-32 0,-1-4 0 0,-2 4 0 15,-3-4-96-15,-3 1-32 0,-1 3 0 0,-1-3 0 16,-1 3-112-16,-1 3-16 0,0-2-16 0,0-1 0 16,1-1 128-16,-1 3 16 0,5 1 16 0,-2-2 0 15,1 1-16-15,3 1-16 0,1 0 0 0,2 1 0 16,-2 0-160-16,4 1-16 0,3 1-16 0,3-1 0 15,8 0-96-15,0 0-16 0,0 0 0 0,0 0 0 16,0 0-192-16,0 0-64 0,15 5 0 0,6 0 0 16,4-2 64-16,9-1 16 0,10 0 0 0,9-2 0 0,9-2 64 15,12 0 16-15,9-1 0 0,7-1 0 16,7-1-96-16,11 3-32 0,10 1 0 0,8-7 0 16,8-1-128-16,5 3-32 0,8-3 0 0,1 4 0 15,2-3 192-15,7 0 48 0,7 0 0 0,5-1 0 0,3 0 16 0,4 1 16 16,1 3 0-16,4-3 0 0,-1 1-128 0,4 0-16 15,0 1-16-15,0 3 0 0,-3 1-80 0,-6 2-16 16,-6 1 0-16,-1 3 0 0,-3 0-144 0,-6 5 192 16,-5 5-192-16,-7 0 192 0,-3 1 0 0,-13 3 0 15,-12-3 0-15,-4 3 0 0,-6 3-64 0,-9 2-128 16,-11-2 192-16,-10-1-64 0,-9-2 0 0,-10 0 0 16,-11-1 0-16,-8-3 0 0,-10-3-128 0,-8 0 128 15,-7-7-128-15,-7 1 128 0,-9-5 64 0,0 0 0 16,-9 4 0-16,-13-4 0 0,-8-4 192 0,-9-3 64 15,-12 0 0-15,-10-6 0 0,-12 0-224 0,-11-1-32 0,-8 0-16 0,-8-2 0 16,-5-2-176-16,-11-2 0 0,-11-2 0 0,-8 2 128 16,-6 1-128-16,-9 0 0 0,-12-3 0 0,-6 3 0 15,-5 3 0-15,-2-1 0 0,-2 3 0 0,0-1 0 16,0 1 0-16,-2 1 0 0,-3 5 128 0,1 2-128 16,0 1 0-16,-1-3 0 0,-1 6 0 0,-1 2 0 15,-3 1 0-15,4 0 0 0,4 1 0 0,-3 0 0 16,0 2 128-16,-1 2-128 0,4 7 0 0,2-4 128 15,5 2-128-15,4 2 0 0,5-3 0 0,9 4 0 16,7 2 0-16,13-4 0 0,12-4 0 0,64-3 0 16,-3 0 0-16,4-1 0 0,6-2 0 0,8 2 0 15,8 0-128-15,10 1 128 0,6-1 0 0,4 0 0 0,15-4-240 0,17 1 32 16,14 3 0-16,13 1 0 0,14-1 208 16,13-2-192-16,13 0 192 0,13-2-192 0,14-2 192 15,128-3-144-15,-19-4 144 0,-7 3-128 0,1-3 128 0,1 1 0 16,1 2 0-16,5-2 0 0,4 3 0 0,4 5 0 15,4-1 0-15,3-1-128 0,3-4 128 0,6 4 0 16,1-2 0-16,0 2 0 0,5 2 0 0,-6-2 0 16,-6 1 160-16,-7 1-160 0,-5 3 0 0,-9-1 0 15,-5 2 0-15,-12 2 0 0,-12-1 0 0,-12 2 0 16,-13 2 0-16,-13-2-160 0,-10 1 160 0,-17-1 0 16,-15 5 128-16,-19-7-128 0,-15-1 192 0,-17 1-48 15,-13 3 0-15,-16-5 0 0,-11-3 0 0,-18 0 0 16,0 0 0-16,-27 2 0 0,-15-2 96 0,-21-2 16 15,-21-1 0-15,-22-5 0 0,-15-1-256 0,-20-2 176 0,-16 2-176 16,-17-5 160-16,-15-2-160 0,-13 1 0 0,-12-1 0 0,-15 2 0 16,-13 0 0-16,-11 0 0 0,-10 1 128 0,-11 4-128 15,-11-1 0-15,-5 5 0 0,-6 4 0 0,0 1 0 16,1 0 0-16,9 3 0 0,6 2 0 0,16 6 0 16,9 4 0-16,20 1 128 0,17 2-128 0,18 1 0 15,16 0 0-15,19 3 0 0,16 2 0 0,20-1 0 16,19-4 0-16,20-1 0 0,17-3 0 0,44-9 0 15,2 2 0-15,9 1 0 0,7-4 0 0,11 3 0 16,11-3-192-16,17-3-80 0,18 0-16 0,15-2 0 16,17-3 112-16,102-3 32 0,-1-4 0 0,8 1 0 15,4-3 144-15,12-1 0 0,12 3-144 0,9-2 144 16,3-5 0-16,10 2 0 0,8 1 0 0,7 1 0 16,5-1 0-16,4 0 0 0,3 1 0 0,-1 3 128 0,-1 1-128 0,-6 4 0 15,-9 4 0-15,-7 0 0 0,-11 1 0 16,-15 1 0-16,-15 7 0 0,-18 1-176 0,-20-3 176 0,-17 3 0 15,-15-2 128-15,-21 5-128 0,-21-3 144 0,-24 2-144 16,-18-3 192-16,-18 1-192 0,-17-4 176 0,-22 0-176 16,-27 0 160-16,-27-1-160 0,-26-2 352 0,-32 0-32 15,-28-2 0-15,-23-2 0 0,-22 0-176 0,-25 2-144 16,-20 1 192-16,-22 2-192 0,-21-1 144 0,-14 7-144 16,-14 0 0-16,-4 5 144 0,-9 2-144 0,5 5 0 15,4 2 0-15,8 2 0 0,12-1 176 0,20 3-48 16,20-3-128-16,27 0 192 0,24-1-192 0,29-1-208 15,26-3 32-15,29-1 16 16,24-3-1888-16,24-6-384 0,21 0-80 0,28-4-16 0</inkml:trace>
  <inkml:trace contextRef="#ctx0" brushRef="#br0" timeOffset="2152.98">13587 11897 15663 0,'-18'-11'1392'0,"-2"3"-1120"16,-6-5-272-16,4-1 0 0,-3-1 704 0,-1 1 96 15,0 0 16-15,-2 2 0 0,-1 3-32 0,1 0 0 16,-2 2 0-16,2 2 0 0,-3-2 0 0,1 4 0 16,2 0 0-16,1 3 0 0,3 0-144 0,2 3-16 15,2-1-16-15,1 2 0 0,4 2 80 0,2-2 16 16,4 1 0-16,3 1 0 0,6-6 80 0,3 7 32 0,5 0 0 0,9 1 0 16,8-3 320-16,13-1 64 0,13-4 16 15,15 1 0-15,10-1-288 0,17-1-48 0,11-4-16 0,15 0 0 16,9-3-448-16,14 2-96 0,11 1 0 0,16-3-16 15,9 2 64-15,8-3 16 0,7 1 0 0,8 2 0 16,3-3-96-16,6 5-16 0,6 0 0 0,1-1 0 0,2 3-80 0,1-1 0 16,1 1-16-16,-1 0 0 0,0 2-176 15,-1 2 160-15,-7 0-160 0,-5 2 160 0,-4 0-160 0,-3 1 192 16,-4 0-192-16,-8 3 192 0,-8-3-192 0,-9 0 0 16,-10 2 0-16,-10 0 128 0,-7-2-128 0,-13 2 128 15,-10-1-128-15,-12 1 128 0,-10 1-128 0,-11-3 0 16,-8 0 0-16,-13 1 0 0,-8-2 0 0,-11-4 0 15,-10 0 128-15,-7 0-128 0,-11 1 0 0,-7-1 0 16,-13 0 0-16,0 0 0 0,-17-1 0 0,-11 1 0 16,-9-2 128-16,-13-2-128 0,-13-4 0 0,-14 3 0 15,-15-3 0-15,-12 2 0 0,-9 0 0 0,-13-2 128 16,-14 3-128-16,-10 0 0 0,-12-4 224 0,-15 4-32 16,-11-1-16-16,-11-2 0 0,-7 4-176 0,-11 0 0 15,-10-1 0-15,-10 1 0 0,-9 2 288 0,-6-1-32 16,-6 5 0-16,-3-1 0 0,-3 3-256 0,-1 2 0 15,4-1 0-15,1 4 0 0,6 0 144 0,9 0-144 16,5 1 0-16,12 1 144 0,12-2-144 0,14 3 128 16,14-7-128-16,14 4 128 0,11-3-128 0,15-2 160 15,14 0-160-15,-28 1 160 0,36-1-160 0,31-3 0 0,23-1 0 0,22 0 0 16,19-3 0-16,20 0 128 0,11 3-128 0,29-12 0 16,20-3 176-16,22-2-48 0,20-2-128 0,25-1 192 15,19-3-192-15,21-4 0 0,19 1 0 0,19-2 0 16,13 4 0-16,18-2 0 0,15 1 0 15,13 4 0-15,11 4 0 0,10 1 144 0,8 2-144 0,5 4 128 16,6-1-128-16,1 4 160 0,3 0-160 0,-2 3 160 16,-6-1-160-16,-3 1 0 0,-5 3 144 0,-9 2-144 0,-9-1 128 0,-12 0-128 15,-13 0 160-15,-15 5-160 0,-13-1 144 0,-17 4-144 16,-19 1 128-16,-20-3-128 0,-19 0 0 0,-19 1 0 16,-19-2 0-16,-22 2 0 0,-17-2 0 0,-20-1 0 15,-15-1 0-15,-23-3 0 0,0 0 0 0,-30 5 0 16,-15-5 0-16,-24-3 0 0,-21 3 0 0,-23-2-144 15,-21-5 144-15,-23 1-160 0,-24-4 160 0,-19 2 0 0,-14-2-144 16,-19 2 144-16,-14-3 0 0,-9 5 0 0,-7 1 0 16,-8 1 0-16,-9 1 0 0,-2 3 0 15,-4 0 0-15,-4 5 0 0,-1 5 0 0,3-1 160 0,2 3-160 0,7 2 160 16,11-3-160-16,11 3 128 0,9 1-128 0,18 2 128 16,14-2-128-16,18 2 128 0,20 2-128 0,23-3 128 15,15-4-128-15,23-1 0 0,20-3 0 0,22 2 0 16,18-5 160-16,19-1-160 0,16 0 192 0,22-4-192 15,0 0 0-15,30-7 0 0,14 1-192 0,21-5 48 16,20 0 144-16,19-4-128 0,20-3 128 0,21 1-128 16,16-1 128-16,22 1-128 0,20-1 128 0,16 2-128 15,11 1 128-15,14 1 0 0,13 1 0 0,9 0 0 16,4 7 0-16,4-2 0 0,3 4 0 0,0 3 0 16,6-1 0-16,-4 3 0 0,-7 0 0 0,-10 4 0 15,-12 2 0-15,-8-1 0 0,-9-1 0 0,-16 3 128 16,-18-3-128-16,-18 2 0 0,-16 2 0 0,-16-1 0 15,-15 3 0-15,-18 1 128 0,-18-2-128 0,-21 3 0 0,-18-6 0 0,-17 3 0 16,-14-3 0-16,-14 0 0 0,-14-7 0 0,-14 6 0 16,-18-3 0-16,-15 1 0 0,-20-4 0 0,-24 0 0 15,-22 0 0-15,-20-1 0 0,-18-4 0 0,-21 0 0 16,-16-4 0-16,-19 4 0 0,-13-7 0 0,-15 7 0 16,-12 4 0-16,-11-2-128 0,-10 0 128 0,-9-1 0 15,-7 3 0-15,-3 6 0 0,-2 2 0 0,3 5 0 16,4-2 0-16,10 3 0 0,8 2 128 0,12 1-128 15,10 3 128-15,17 0-128 0,16 2 0 0,18-1 144 16,19-1-144-16,22 2 0 0,21-2 0 0,21-3 0 16,20-3 0-16,23 0 0 0,20-6 0 0,18 1 0 0,12-3 0 0,15-5 0 15,19 1 0-15,19-1-144 16,18 0-16-16,22-5 0 0,24-5 160 0,21-3-160 0,20-1 160 0,23-4-160 16,22-4 160-16,17 0 0 0,15 0-144 0,14 1 144 15,13-1 0-15,9 2 0 0,7-1 192 0,6 7-64 16,-1 6-128-16,4 1 0 0,0 1 0 0,-1 1 0 15,-4-4 0-15,-7 5 0 0,-4 3 144 0,-11 2-144 16,-9-1 160-16,-14 3-32 0,-18 2-128 0,-16 0 192 16,-16 2-64-16,-20 1-128 0,-16-7 176 0,-22 3-176 15,-22 2 128-15,-20 1-128 0,-19-3 0 0,-19-2 0 16,-15-1 0-16,-19-1 0 0,0 0 0 0,-24 2 0 16,-16-4 0-16,-21 2 0 0,-21-1 0 0,-17-1 0 15,-17-3 0-15,-18-3 0 0,-19-1 0 0,-20 0 0 16,-15 3 0-16,-10-3 0 0,-9 2 0 0,-12 0 0 15,-11-3 0-15,-13 5 0 0,-11 2 0 0,-9 2 0 16,-8-6 0-16,-6 5 0 0,-8 2 0 0,2 2 0 16,1 5 0-16,4-1 128 0,6 2-128 0,9 3 160 15,4 4-32-15,15 1 0 0,15-2 0 0,18 4 0 0,14 3-128 0,19-2 160 16,17 2-160-16,22-2 160 0,22 2-160 0,26-2 0 16,19-2 0-16,24-3 0 0,14-3 0 0,17-2 0 15,17-9 0-15,16 14 0 0,15-5-432 0,24 0 48 16,19-4 0-16,22-4 0 0,21-3 160 0,21-2 32 15,17-6 16-15,18 2 0 0,13-3 176 0,19 0-128 16,16-3 128-16,13-1-128 0,10 0 128 16,8 5 0-16,6-2 0 0,5 2-128 0,3 0 128 0,-1 1 128 15,0 3-128-15,-2 1 176 0,1-3-48 0,-7 3 0 16,-8 2 0-16,-10 2 0 0,-8 0 0 0,-12 1-128 0,-10 0 192 16,-19 2-64-16,-14 1-128 0,-19 0 0 0,-14 0 144 0,-23 2-144 15,-14-1 0-15,-21-1 128 0,-18-2-128 0,-17 0 0 16,-16-1 0-16,-16 0 0 0,-18 0 0 0,-13-1 0 15,-13-1 0-15,-20-6 0 0,-18 2 0 0,-19 0 0 16,-27-2-128-16,-13-1 0 0,-18-3 0 0,-14 5 0 16,-18-4 128-16,-13 6 0 0,-11 0 0 0,-10-2 0 15,-10-1 0-15,-11-1 0 0,-7 4 0 0,-8 2 0 16,-7 0 160-16,-8-1-32 0,-9 3-128 0,-5 4 192 16,-1 1-48-16,-2 0-16 0,0 2 0 0,5 5 0 15,-1-1 16-15,9 4 0 0,5 0 0 0,16 2 0 16,11 1-144-16,17-2 0 0,11 4 0 0,21-1 128 15,17-2-128-15,20 0 0 0,19-5 0 0,21 2 0 16,19-7 0-16,20 0 0 0,18-3 0 0,17-3 0 16,12-4-2368-1,18 4-336-15,18-16-80 0,26-1-16 0</inkml:trace>
  <inkml:trace contextRef="#ctx0" brushRef="#br0" timeOffset="3894.59">27806 11916 11055 0,'-5'-4'976'0,"0"0"-784"0,5 4-192 0,-9-6 0 16,1 2 3408-16,1 1 640 0,-2 0 128 0,-2-3 32 15,0 3-1728-15,-2 0-352 0,-1 1-64 0,0-2-16 16,3-3-512-16,-2 2-96 0,0 0-32 0,2-4 0 16,0 0-320-16,-1-3-80 0,5-1-16 0,-1 2 0 15,3-3-208-15,1-4-32 0,1-4-16 0,2-3 0 16,6-1-288-16,3-5-48 0,1-6-16 0,6 2 0 16,5 4-192-16,5 0-32 0,3-1-16 0,2 1 0 0,3-1-144 15,0 6 0-15,3 5 144 0,-8 8-144 0,3-5 0 16,4 4 0-16,0 2 0 0,2 3 0 0,0 5 0 15,0 3 0-15,-1 4 0 0,-2 4 0 0,-4 4 0 0,0 7 0 16,-6 2 0-16,-6 6 0 0,-3 3 0 16,-6 4-128-16,-5 4 128 0,-8 6 0 0,-8 2 0 0,-6 3 0 15,-6 1 0-15,-4 2 128 0,-3-1-128 0,-2-3 192 16,-3-6-64-16,-17 12 0 0,3-11 176 0,3-5 32 16,2-5 16-16,2-6 0 0,1-4-32 0,2-6 0 15,1-6 0-15,4-2 0 0,2-5-80 0,4-6-32 16,3-5 0-16,6-2 0 0,2-6 32 0,5-8 0 15,4-3 0-15,6-4 0 0,3-2-80 0,7-3-16 16,3-8 0-16,8 0 0 0,6-1-144 0,7 0 0 16,7 1 0-16,3 0 0 0,2 2 0 0,3 5 0 0,-1 5 0 0,-10 13 0 15,4 1 0-15,1 3 0 16,3 2 0-16,0 5 0 0,-1 6-160 0,-1 6 160 16,-5 5 0-16,-2 1-144 0,-7 5 144 0,-4 6-128 0,-4 5 128 15,-7 4-128-15,-6 4 128 0,-6 7 0 16,-7 2-144-16,-9 4 144 0,-3-4 0 0,-5-2 0 15,-4-2 0-15,-2-6 0 0,-3-2 0 0,-18 9 0 16,-1-5 0-16,1-5 128 0,-1 0-128 0,2-9 192 0,1-2-192 0,0-5 192 16,1-9-64-16,6-5-128 0,1-2 192 0,7-8-64 15,3-3 0-15,7-6 0 16,7-9 0-16,4-1 0 0,4-1 0 0,8-7 0 0,6-7 0 16,7 1 0-16,8-3-128 0,7 2 0 0,9-5 0 0,5 6 0 15,5-1 0-15,3 8 0 0,2 5 0 0,-12 14 0 16,6-1 0-16,3 4 0 0,3 1-128 15,2 7 128-15,1 2 0 0,-3 8 0 0,-4 2-144 0,-4 6 144 0,-5 2 0 0,-2 8-128 16,-6 4 128-16,-10 8 0 0,-4 2-128 0,-7 6 128 16,-8 3 0-16,-6-1 0 0,-4 3 0 0,-5-8-128 15,-6-5 128-15,-5 1 0 16,-5-3 0-16,-4-4 0 0,-6-2 0 0,-2-3 0 0,-2 0 128 0,-20 5-128 16,6-5 0-16,8-9 144 0,3-8-144 0,8-7 128 15,4-4-128-15,5-7 128 0,3-4 0 0,6-6-128 16,4-2 192-16,7-5-64 0,5 0-128 0,6-6 160 15,5-5-160-15,7-2 160 0,5 1-160 0,5-5 0 16,6 4 0-16,7-2 0 0,4 1 0 0,-7 16 0 16,5 3 0-16,6 2 0 0,3 4 0 0,1 3 0 15,0 2-144-15,-2 8 144 0,-3 7 0 0,-3 5-128 16,-2 2 128-16,-5 8 0 0,-5 7-176 0,-7 6 176 16,-5 6-160-16,-7 5 160 0,-8 4-160 0,-6 4 160 15,-7 0-160-15,-2-2 160 0,-5-6 0 0,-2-4-144 16,-5-4 144-16,-5-1 0 0,-4-6 0 0,-3 1 0 15,-3 0 0-15,-17 4 0 0,5-8 0 0,5-7 144 0,4-6-144 0,6-10 0 16,2-9 240-16,7-3-64 16,4-5-16-16,6-8 0 0,5-1-32 0,6-6-128 0,7-2 192 15,4-4-64-15,8-2-128 0,8-3 0 0,6 0 0 0,-1 11 0 16,9-4 0-16,8-1 0 0,5-1 0 0,6 4 0 16,4 2-176-16,0 7 176 0,-3 6-128 0,-1 2 128 15,0 6 0-15,-3 4-128 0,-7 7 128 0,-2 7 0 16,-3 7 0-16,-5 6-160 0,-7 7 160 15,-4 1 0-15,-9 5-128 0,-7 5 128 0,-11 4 0 0,-5-1 0 0,-10-5 0 16,-2 1 0-16,-7-2 0 0,-1-5 0 0,-3-2 0 16,-3-1 0-16,-2-6 0 0,-2 0 0 0,-2-4 0 0,2-1 0 15,1-6 0-15,1-2 144 0,3-8-144 0,-10-6 0 16,6-6 144-16,9-5-144 0,4-2 0 0,5-1 0 16,5-2 0-16,4 1 0 15,4-1-1152-15,5 0-192 0,4-4-32 0,7 5-13600 16,3 0-2704-16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3:38.30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25831 15983 12895 0,'0'0'1152'0,"3"-5"-928"16,1 0-224-16,1 1 0 0,-2-2 1360 0,-1-2 240 0,1 3 32 0,-1-3 16 16,1 2-48-16,-2 0-16 15,0-3 0-15,-1 4 0 0,0-4-176 0,0 2-48 0,-1 1 0 0,0-2 0 16,-2 2-240-16,1 0-48 0,-2-1-16 0,0 4 0 15,0-2-192-15,-1-1-32 0,0 3-16 0,-1-1 0 16,0 1-160-16,-8-3-16 0,-2 1-16 0,2 2 0 16,-1 3-224-16,-1 2-32 0,-2-1-16 0,0 3 0 15,-2 3-96-15,-2 0-32 0,-2 3 0 0,0 0 0 16,-3 3 0-16,2 2 0 0,-2-4 0 0,1 3 0 16,1 3-64-16,0 3-16 0,-1 3 0 0,2 1 0 15,2 2 0-15,3 3 0 0,2 3 0 0,4-6 0 0,4 2-144 0,5-2 0 16,3 0 0-16,3-3 128 0,5-1-128 0,4 0 160 15,6-2-160-15,1-1 160 0,1-4 64 0,5-1 16 16,2-2 0-16,5-3 0 0,1-1 112 0,2-4 32 16,2 0 0-16,-2-1 0 0,0-3-32 0,-2-3 0 15,-3-2 0-15,-1-1 0 0,0-5-16 0,0 0 0 16,-1-2 0-16,-2-2 0 0,-1-4 48 0,1 0 0 16,-6-1 0-16,-7 4 0 0,0-1 16 0,-1-3 16 15,-1 1 0-15,-2-3 0 0,-3-4-32 0,-1 2 0 16,-3-3 0-16,-3-6 0 0,-3 6-128 0,-3 2-16 15,0 3-16-15,-2 3 0 0,-4 4-224 0,-4 1 144 16,1 3-144-16,-4-2 128 0,-2 4-128 0,2 0 0 16,-1 3 0-16,2 0 0 0,0 2-192 0,2 1-64 15,6 2 0-15,3 2-16 16,9-1-1776-16,0 0-336 0,0 0-80 0,0 14-11392 16,5 0-2272-16</inkml:trace>
  <inkml:trace contextRef="#ctx0" brushRef="#br0" timeOffset="700.19">25514 17042 2751 0,'5'-12'128'0,"1"10"16"0,0-1-144 0,0-2 0 16,2-1 0-16,-2 1 0 0,3 1 3952 0,0-4 752 0,0 3 160 0,1 0 16 16,1-2-2576-16,1 0-512 0,-1 2-96 0,-1-2-32 15,-1 0-272-15,1 0-64 16,-1 1-16-16,-1 3 0 0,-2-2-96 0,-2-2 0 15,-4 7-16-15,1-5 0 0,-1 5-176 0,-1-4-16 0,-2 1-16 0,-2-1 0 16,-1 0-208-16,-4 3-32 0,0-1-16 0,-3 2 0 16,-4 3-272-16,1 1-48 0,-2 1-16 0,-1 0 0 15,-1 4-96-15,-2 1-32 0,3 3 0 0,-10 7 0 16,2 3-80-16,2 4-32 0,1-2 0 16,2 5 0-16,2 0-160 0,2 1 192 0,3 1-192 0,4 1 192 15,4-6-192-15,3 2 0 0,3 3 0 0,3-5 128 16,2 1-128-16,5-4 0 0,4-1 144 0,-1-2-144 0,6-5 208 15,-4-5-16-15,3 2-16 0,13 1 0 0,2-5 80 0,6 1 32 16,4-4 0-16,1-1 0 0,0-5 208 0,-1-4 32 16,-2-3 16-16,-3-6 0 0,-2-3 32 0,1-5 16 15,-1-3 0-15,-4-5 0 0,-4-4-64 0,-4-2-16 16,-6-1 0-16,-7 6 0 0,-1-3-96 0,-1-20-32 16,-7 1 0-16,-3 4 0 0,-3 7-192 0,-6 3-64 15,-3 3 0-15,-3 5 0 0,-2 6-128 0,-6 1 0 16,-2 4 0-16,-4 4 0 0,-2 4 0 0,0 2 0 15,1 3-224-15,0 5 80 16,1 2-1840-16,4 4-352 0,7 3-80 0,3-1-19280 0</inkml:trace>
  <inkml:trace contextRef="#ctx0" brushRef="#br0" timeOffset="2779.72">24234 4012 17503 0,'0'0'768'0,"0"0"176"0,0 0-752 0,0-9-192 16,0 9 0-16,0-9 0 0,-3 0 1152 0,3 9 208 15,3-8 48-15,-3 8 0 0,4-9 48 0,-4 9 16 16,6-9 0-16,-6 9 0 0,8-5-288 0,-1-2-48 16,-7 7-16-16,11-2 0 0,-11 2-256 0,11 2-48 15,0 6-16-15,1 2 0 0,2 8-224 0,-1 5-32 0,-1 1-16 0,2 3 0 16,3 1-160-16,1 6-48 15,1 0 0-15,4 3 0 0,1 0-48 0,2 1-16 0,-1-1 0 0,0 0 0 16,0 0 0-16,-2-2-16 16,-1 0 0-16,-3-4 0 0,-1 1-80 0,-2-6-16 0,-2-1 0 0,-1-1 0 15,-2-4-144-15,0 0 192 16,-3-4-192-16,0-1 192 0,0-2-192 0,-3-4 160 0,-5-9-160 0,0 0 160 16,0 0-160-16,0 0-224 0,0 0 48 15,0 0 16 1,4-12-1776-16,-2-3-368 0,-2-6-64 0,-2-2-13120 0</inkml:trace>
  <inkml:trace contextRef="#ctx0" brushRef="#br0" timeOffset="3099.16">24857 3857 18431 0,'0'0'1632'0,"-1"-9"-1312"16,-1-4-320-16,1 2 0 0,0 2 992 0,1 9 128 15,-2-11 32-15,2 11 0 0,0 0 640 0,-6-5 128 16,6 5 16-16,0 0 16 0,-11-2-464 0,2 4-80 16,-4 5-32-16,2 5 0 0,-3 3-304 0,-2 4-64 15,-1 6-16-15,-5 7 0 0,-1 5-272 0,-2 8-48 16,-1 0-16-16,-2 6 0 0,-1 1-48 0,-1 2-16 16,-2 0 0-16,0 2 0 0,0-1-224 0,3-2-48 15,1 4-16-15,3-7 0 0,3-5-48 0,2-6 0 16,-1-3 0-16,5-3 0 0,3-5-256 0,2-3 128 15,2-5-128-15,2-4 0 0,4-5 144 0,-1-1-144 16,4-10 0-16,0 0 144 0,0 0-352 0,7-6-80 16,1-6-16-16,2-5 0 15,3-6-1920-15,1-4-384 0,2 2-80 0,2-6-14112 0</inkml:trace>
  <inkml:trace contextRef="#ctx0" brushRef="#br0" timeOffset="3386.87">25529 3201 30815 0,'0'0'1360'0,"0"0"288"0,0 0-1328 0,-10 5-320 16,2 2 0-16,-2 5 0 0,1 4 688 0,-2 3 64 15,-2 1 16-15,2 4 0 0,-1 3 304 0,1 1 64 16,-3 5 16-16,3 1 0 0,-1 2-416 0,3-3-80 16,3-1-16-16,-1-7 0 0,1 0-416 0,2-4-96 15,2-2 0-15,0-4-128 0,1-2 128 0,1 0-128 16,0-2 0-16,0-11 0 16,0 0-832-16,0 0-208 0,0 0-48 0,0 0-10240 15,0 0-2048-15</inkml:trace>
  <inkml:trace contextRef="#ctx0" brushRef="#br0" timeOffset="3705.45">25664 3988 19343 0,'0'0'1728'0,"0"0"-1392"0,0 0-336 0,0 0 0 16,0 0 1184-16,9 6 160 0,4-2 48 0,-1-1 0 0,4-5 208 0,1 0 32 16,4 1 16-16,3-1 0 0,0 2-432 15,1 0-64-15,3-5-32 0,2-1 0 0,-1 0-480 0,-1 2-80 16,-1-3-32-16,-1 4 0 15,-3 1-320-15,-5 2-64 0,-4 2-16 0,-4 0 0 16,-10-2-1392-16,0 0-272 0,-2 12-64 0,-9 3-8304 16,-5 1-1648-16</inkml:trace>
  <inkml:trace contextRef="#ctx0" brushRef="#br0" timeOffset="3842.54">25681 4251 11967 0,'-20'12'1072'0,"12"-6"-864"16,1 3-208-16,3-3 0 0,4-6 2192 0,0 0 400 15,8 10 80-15,6-2 16 0,1 1-656 0,7-4-128 0,3 0-32 16,5-2 0-16,-1-5-288 0,-5 1-64 15,4-2-16-15,19 0 0 0,1-2-656 0,2 0-128 16,-1 1-16-16,0 1-16 0,-2-2-336 0,-7-4-64 16,-7 3-16-16,-3-1 0 15,-5 4-2480-15,-5-1-496 0</inkml:trace>
  <inkml:trace contextRef="#ctx0" brushRef="#br0" timeOffset="4474.88">26994 4566 10127 0,'0'0'448'0,"0"0"96"0,0 0-544 0,0 0 0 16,0 0 0-16,0 0 0 0,-7 7 2624 0,7-7 400 15,0 0 96-15,0 0 16 0,0 0-1264 0,0 0-240 16,0 0-48-16,0 0-16 0,0 0-128 0,0 0-32 0,0 0 0 0,3-12 0 16,2-4-320-16,5-5-64 15,0-4 0-15,7-2-16 0,2-4-368 0,4-4-80 0,2 0-16 0,3-4 0 16,3-5-144-16,0-6-16 15,0-7-16-15,-1-5 0 0,2-9-48 0,0-3-16 0,0-7 0 16,-1 4 0-16,0 6-160 0,-1 8-16 0,0 7-128 0,-5 7 192 16,-2 5-192-16,-4 8 0 0,-4 11 0 0,-2 6 0 15,-3 6 0-15,-10 13 0 0,0 0 0 0,8 15-160 16,-3 6 160-16,-3 4-208 0,-2 8 80 0,-1 5 128 16,-3 7-160-16,1 1 160 0,0 2 0 0,-2 5-144 0,-1 3 144 15,2 5 0-15,1 2 0 0,-1-6 0 16,3-6 0-16,4-3 0 0,1-6 0 0,2-2 176 15,4 0-176-15,-1-3 0 0,1-7-192 0,2-2 192 16,-1 0-640-16,-1-5-16 0,-3-4 0 0,-2-1 0 16,-2-4-2592-16,-3-14-512 0</inkml:trace>
  <inkml:trace contextRef="#ctx0" brushRef="#br0" timeOffset="4659.66">27154 4175 31327 0,'0'0'2784'0,"0"0"-2224"15,10-1-560-15,3-2 0 0,2 2 0 0,4-1 0 16,3 1 0-16,6-3 0 0,5 2 496 0,5-1 32 16,4-2 16-16,6-4 0 0,4 0 144 0,5-2 16 15,3 3 16-15,1-2 0 0,0 3-320 0,-2-2-64 0,-4 2-16 16,-5 1 0-16,-3 1-320 0,-4 2-256 16,-6 1 32-16,-3 1 16 15,-2 1-2608-15,-4 2-512 0</inkml:trace>
  <inkml:trace contextRef="#ctx0" brushRef="#br0" timeOffset="4929.08">28510 3810 23951 0,'0'-16'1056'0,"0"5"224"15,0 11-1024-15,0 0-256 0,0 0 0 0,0 0 0 0,0 0 960 0,0 0 144 16,0 0 32-16,10 14 0 0,-1 0-192 0,1 4-48 16,0 2 0-16,-2-2 0 0,0 3-128 0,2 4-48 15,0 3 0-15,1 2 0 0,2 0-352 0,0 0-80 16,1 2-16-16,0-3 0 0,0 2-112 0,0 1-32 16,0-1 0-16,0 0 0 0,-1-3-128 0,-1-2 128 15,1 0-128-15,1-5 128 0,-1 0-128 0,-2-3 0 16,-2-3 0-16,1-2-176 15,-2-5-1696-15,-2-1-352 0,-6-7-64 0</inkml:trace>
  <inkml:trace contextRef="#ctx0" brushRef="#br0" timeOffset="5166.76">29005 3743 28223 0,'1'-13'624'0,"1"4"128"0,0-1 16 0,-2 5 16 0,0 5-624 0,0 0-160 15,0 0 0-15,-9 4 0 0,-3 3 896 0,-2 3 128 0,-2 4 48 0,-5 3 0 16,-3 5-240-16,-4 2-64 0,-5 5 0 0,0 7 0 16,-4 0-128-16,0 4-48 0,2 3 0 0,-13 19 0 15,6-2-240-15,5-3-48 0,5-7-16 0,5-2 0 16,4-2-288-16,6-5 128 0,0-6-128 0,8-11 0 16,2 2 0-16,0-3 0 0,2-3 0 0,1 8 0 15,3-8-288 1,1-6-160-16,3-5-48 0,-3-9-10512 0,0 0-2112 0</inkml:trace>
  <inkml:trace contextRef="#ctx0" brushRef="#br0" timeOffset="5584.23">28364 3577 26719 0,'-36'-6'1184'0,"11"5"240"0,-3 1-1136 0,4 1-288 16,3 2 0-16,5 2 0 0,3-1 448 0,8 1 16 16,5-5 16-16,0 0 0 0,8 9 368 0,7-4 80 15,8-2 16-15,6 0 0 0,5-2-16 0,7-1 0 16,5-2 0-16,-9-1 0 0,7 1-176 0,6-1-48 0,7-1 0 0,3 0 0 15,3 3-144-15,2-3-48 0,0 1 0 0,-2-3 0 16,-2-1-128-16,-1 2-48 0,-1-4 0 0,-2 1 0 16,-1 2-16-16,-5-3-16 0,-8 3 0 15,-5-5 0-15,-4 3 0 0,-4-4 0 0,-6 4 0 16,-4-2 0-16,-3 4 16 0,-5-3 16 0,-3 4 0 0,-4-4 0 16,-2 0 80-16,-6 0 16 0,-4 0 0 0,-6-1 0 15,-2 0-112-15,-8-1 0 0,-4 2-16 0,-5-3 0 16,-3 0-176-16,-5 0-128 0,0-1 192 0,-4 5-192 0,4 1 0 15,0 2 0-15,4-3 0 0,1 2 0 16,3 1-304-16,3-3-160 16,5 2-48-16,4 2 0 0,2-1-2560 0,5 3-528 0</inkml:trace>
  <inkml:trace contextRef="#ctx0" brushRef="#br0" timeOffset="6270.89">23738 5539 18367 0,'0'0'816'0,"0"0"160"0,0 0-784 0,-6-5-192 16,0 1 0-16,6 4 0 0,0 0 1872 0,0 0 336 16,0 0 64-16,0 0 16 0,0 0-720 0,0 0-144 15,0 0-16-15,0 0-16 0,0 0-496 0,2 10-80 16,4 4-32-16,2 1 0 0,4 2-144 0,4 1-48 15,4-2 0-15,3 3 0 0,1 4-128 0,3 5-16 16,4-3-16-16,4 6 0 0,1-3-208 0,-1 2-32 0,0 1-16 16,-2-1 0-16,-3 1-176 0,-4-1 192 15,0 0-192-15,-5-5 192 0,-5-2-192 0,-2-1 0 16,-4-3 144-16,-1-2-144 0,-1-1 0 0,-3-1 0 0,-1-2 0 16,-2-2-128-1,-2-11-544-15,0 0-96 0,0 0-32 0,0 0 0 16,0 0-2400-16,-6-11-464 0</inkml:trace>
  <inkml:trace contextRef="#ctx0" brushRef="#br0" timeOffset="6532.5">24282 5454 22111 0,'-7'-14'976'0,"2"6"208"0,-1 3-944 0,6 5-240 15,-6-5 0-15,6 5 0 0,-10-1 1792 0,0 4 320 16,0 4 64-16,-2 4 16 0,-3 2-592 0,-2 3-112 15,0 5-16-15,-4 3-16 0,-2 9-352 0,-2 1-64 16,-4 2-16-16,0 2 0 0,1 3-192 0,0 2-32 16,1-3-16-16,3 1 0 0,-2 6-336 0,5-2-64 15,3 0 0-15,1-4-16 0,1-1-224 0,1-6-144 16,1-5 192-16,2-5-192 0,3-2 0 0,3-4 0 16,1-6 0-16,1 0 0 15,0-6-720-15,4-6-256 0,0 0-48 0,0 0-16 16,-2-9-1792-16,0-5-368 0</inkml:trace>
  <inkml:trace contextRef="#ctx0" brushRef="#br0" timeOffset="6872.58">23414 5460 11967 0,'-11'-13'1072'0,"4"6"-864"0,2-6-208 0,5 4 0 16,4-1 3584-16,5 3 656 0,2 0 144 0,7-1 32 16,5-2-3232-16,8 1-640 0,5-4-128 0,8 1-32 0,5-1 400 15,3-1 80-15,3-1 16 0,3-1 0 0,3 3-112 0,6 2-32 16,4-1 0-16,-4 1 0 16,-5 3-160-16,-3-1-48 0,-4 1 0 0,-7 3 0 0,-6 1-48 0,-5-2-16 15,-4 2 0-15,-5 1 0 0,-4-2-32 0,-5 0-16 16,-6 1 0-16,-4 2 0 15,-9 2 224-15,0 0 64 0,0 0 0 0,-6-6 0 0,-2-1-160 0,-9 3-32 16,-5 3 0-16,-3-1 0 0,-4 0-304 16,-3 1-64-16,-2 0-16 0,1 1 0 0,2 2-128 0,-1 0 0 15,1-4 0-15,1 2 128 0,5 0-336 0,3-2-80 16,4-2-16-16,6 1 0 16,12 3-2224-16,0 0-448 0,0 0-96 0</inkml:trace>
  <inkml:trace contextRef="#ctx0" brushRef="#br0" timeOffset="7166.9">24929 5462 14735 0,'0'0'640'0,"0"0"160"0,0 0-640 0,0 0-160 15,0 0 0-15,0 0 0 0,0 0 2256 0,0 0 432 0,-5-3 64 0,5 3 32 16,0 0-768-16,0 0-160 0,0 0-16 0,12-3-16 16,-1-2-512-16,6 2-96 0,0 1-32 0,5 2 0 15,0-1-448-15,3 1-96 0,6-2 0 0,0 1-16 16,0-3-304-16,-1-1-48 0,0 0-16 0,-4 1 0 0,-2 1-128 0,-3-3-128 16,-6 3 144-16,-2 0-144 15,-4 1-192-15,-9 2-128 0,0 0-16 0,-2 14-16 16,-5-2-1984-16,-9 5-400 0,-6 2-80 0,-10 4-11136 15</inkml:trace>
  <inkml:trace contextRef="#ctx0" brushRef="#br0" timeOffset="7308.37">24755 5826 12895 0,'-9'9'1152'0,"3"-2"-928"15,6-7-224-15,-3 12 0 0,6-3 2768 0,3 0 512 16,4-5 112-16,6-3 0 0,4-2-1056 0,7-3-224 16,4-5-32-16,6 1-16 0,5 3-800 0,5-4-176 15,5 2-16-15,2-7-16 0,-1-3-352 0,-1 1-64 16,-6 0 0-16,-1 4-16 0,-9-1-464 0,-11 4-160 15,-3 1 0-15,0 2 144 16,-2-3-2240-16,-2 3-448 0,-3-2-80 0</inkml:trace>
  <inkml:trace contextRef="#ctx0" brushRef="#br0" timeOffset="7864.69">26648 5380 21183 0,'-9'-9'1888'16,"3"3"-1504"-16,-2-2-384 0,0 3 0 0,1-3 704 0,0 4 64 16,-2 2 0-16,-1 2 16 0,-1 0 176 0,-2 4 16 15,-3 2 16-15,-1 2 0 0,-1 3-48 0,-2 2-16 16,-4 1 0-16,1 5 0 0,1 5-48 0,1 0-16 15,-1 5 0-15,0 1 0 0,2 3-352 0,2 0-64 16,1 1 0-16,3-2-16 0,2-4 16 0,6 0 16 16,5-3 0-16,4 1 0 0,6-5-176 0,3-2-32 15,2-3-16-15,3-8 0 0,5 0 176 0,5-5 32 0,3-3 16 0,5 0 0 16,3-4 192-16,4-4 48 0,1-1 0 0,1-5 0 16,1-1-336-16,-2-3-64 0,-4-2-16 15,-3 0 0-15,-5-5 32 0,-3 1 0 0,-3 0 0 0,-3-6 0 16,-5-3 0-16,-3 1 0 0,-5 3 0 0,-4 1 0 15,-3 5-128-15,-5 1 0 0,-5 2-16 0,-2 2 0 16,-2 1-176-16,-5 3 0 0,-1 2 0 0,-5 5 128 16,-3 1-464-16,-4 1-112 0,-1 0 0 15,-1 1-16-15,0 3-1920 16,3-2-384-16,2 1-80 0,11 0-14176 0</inkml:trace>
  <inkml:trace contextRef="#ctx0" brushRef="#br0" timeOffset="8309.81">26183 5235 20271 0,'-36'-1'896'0,"13"-1"192"0,3 1-880 0,-1 0-208 0,2 0 0 0,5 1 0 15,4 0 1536-15,10 0 272 16,0 0 48-16,0 0 16 0,0 0-288 0,0 0-64 16,19-2-16-16,5-2 0 0,7-2-528 0,3-1-96 0,3-2-32 0,4 2 0 15,3 0-32-15,5-4-16 0,0 0 0 0,5 0 0 16,0-3-16-16,5 2 0 15,3 2 0-15,-1-1 0 0,-4 2-208 0,-3-3-64 0,-5 2 0 0,-2 1 0 16,-2-2-96-16,-16 4-32 0,-1 1 0 0,0-3 0 16,0 3-112-16,-5-3-16 0,-3 2-16 0,-2 0 0 15,-2 1-48-15,-5 0 0 0,-3 0 0 0,-8 6 0 16,3-5 128-16,-4 0 32 0,-4-3 0 0,-6 2 0 0,-4 0-96 16,-11-7-32-16,-4 3 0 0,-2 1 0 0,-1 1-224 15,2-2 144-15,-4 0-144 0,4 3 128 0,-1 5-128 0,3 1 0 16,4-1-160-16,4 0 160 15,2-3-1600-15,5 2-208 0,2 2-48 16,12 1-11248-16,0 0-2240 0</inkml:trace>
  <inkml:trace contextRef="#ctx0" brushRef="#br0" timeOffset="10989.12">28032 5413 20271 0,'0'0'896'0,"0"0"192"0,0 0-880 0,0 0-208 0,0 0 0 0,0 0 0 16,0 0 848-16,0 0 128 0,0 0 32 0,-4 8 0 15,2-2 80-15,-2 3 32 0,1-2 0 0,0 5 0 0,-1-3-176 0,0 5-48 16,0 2 0-16,2 3 0 15,-1-2-416-15,2 1-96 0,0-1 0 0,1 0-16 0,0-2-192 0,0-2-48 16,0-2 0-16,1 2 0 0,1-3 48 0,1 2 0 16,-2-5 0-16,-1 2 0 0,0-9-304 0,0 0-64 15,0 0-16-15,0 0 0 16,0 0-2048-16,0 0-416 0</inkml:trace>
  <inkml:trace contextRef="#ctx0" brushRef="#br0" timeOffset="11176.78">28194 5090 35935 0,'-25'-17'1600'0,"16"11"320"0,1-3-1536 0,0 3-384 16,2 2 0-16,1 0 0 0,5 4 0 0,0 0 0 16,0 0 0-16,0 0 0 0,0 0-128 0,0 0 128 15,0 0-128-15,6-5 128 0,2 3 0 0,2 0 0 16,-1 2 0-16,8 2-128 15,1 0-1584-15,0 5-304 0,-2-2-64 0,-4-2-11600 0</inkml:trace>
  <inkml:trace contextRef="#ctx0" brushRef="#br0" timeOffset="11495.33">28996 5127 27231 0,'0'0'1216'0,"0"0"240"0,0-6-1168 0,0 6-288 0,0 0 0 0,0 0 0 0,0 0 464 0,-5-2 48 16,-2 1 0-16,-2 2 0 0,-2 2 256 0,-2 3 64 16,-2 3 16-16,-2 0 0 0,-2 2-272 0,1 3-64 15,-2 0-16-15,1 0 0 0,1 2-304 0,2-1-64 16,3 0-128-16,3-1 192 0,2-1-192 0,3-1 0 16,5 1 0-16,3 4 0 0,4-6 0 0,6 1 0 15,0-1 0-15,5-1 0 0,-1 2 192 0,4-3-48 16,-4 1-16-16,-1 1 0 0,-1-3-128 0,-2-1 0 15,-3 2 144-15,-5-1-144 0,-5-8 160 0,0 0-32 16,-3 11-128-16,-4 1 192 0,-5-2 144 0,-2 3 32 16,-3-4 0-16,-4 1 0 0,-3-1-128 0,-1 0-32 15,-5-1 0-15,1 1 0 0,1 0-208 0,2 0 0 16,3-4 128-16,4 2-128 16,3-5-1888-16,5 1-416 0,3-2-96 0</inkml:trace>
  <inkml:trace contextRef="#ctx0" brushRef="#br0" timeOffset="18093.16">30405 4906 14735 0,'0'0'1312'0,"5"-10"-1056"15,-5 10-256-15,3-11 0 0,-1-3 320 0,-2 4 0 16,-1 1 0-16,0-1 0 0,-2 3 672 0,0-2 144 16,-5 2 16-16,-1 2 16 0,0-1 48 0,-4 1 0 15,-3 1 0-15,-1 3 0 0,1 1-400 0,-2 2-80 16,-2 5-16-16,-4 3 0 0,-3 4-240 0,-1 2-48 16,0 7-16-16,-1 3 0 0,2 5-96 0,2 4 0 15,-1 0-16-15,5 1 0 0,4 1-96 0,4-4-16 16,6-8 0-16,3-1 0 0,4-6-48 0,5-3-16 15,5-2 0-15,4-1 0 0,4-7 48 0,5-5 0 16,5-5 0-16,1-2 0 0,4-4 336 0,0-5 64 16,1-1 0-16,2-4 16 0,1-3-192 0,-3-4-32 0,-3 3-16 0,-3-4 0 15,0-2-96-15,-2 4 0 16,-2 1-16-16,-3 3 0 0,-3 2-80 0,-6 4-16 16,-2 1 0-16,-2 6 0 0,-8 10-144 0,0 0 128 15,0 0-128-15,0 0 128 0,0 0-128 0,3 10 0 16,-5 6 0-16,1 0 0 0,1 2-128 0,-2 1 128 15,0 0 0-15,6 1 0 0,-3 2 0 0,3-2 0 0,1-1 0 16,3-2 0-16,-3-3-160 0,4 0 160 16,0-5-208-16,1 0 80 15,0-2-1440-15,4 0-288 0,3-5-48 0,-2-4-12096 0</inkml:trace>
  <inkml:trace contextRef="#ctx0" brushRef="#br0" timeOffset="18445.93">31042 4564 25791 0,'0'0'2304'0,"-9"2"-1856"15,2 5-448-15,-1 5 0 0,-2 5 128 0,2 2-128 16,-2 1 0-16,2 3 0 0,-2 3 240 0,3-3-48 16,-1 1-16-16,0 1 0 0,1-3 320 0,-1 1 64 15,2-2 16-15,1-2 0 0,2 0-176 0,-1-2-16 16,2-4-16-16,0-3 0 0,2-10-128 0,0 0-32 15,0 9 0-15,0-9 0 0,0 0 192 0,12-7 48 16,-1 0 0-16,2-6 0 0,0-5-48 0,-2-1 0 16,4-1 0-16,-1-1 0 0,-1-3-224 0,1 1-48 15,0 0-128-15,1 2 192 0,1 2-192 0,0 2 128 0,-1 5-128 16,-1-1 0-16,-1 5 0 0,0 2 0 16,-2 3 0-16,1 6 0 0,-2 3 0 0,1 1 128 15,-4 4-128-15,-1 0 0 0,-1 3 0 0,-4 4 0 16,-1 3 0-16,-1-2 0 0,-1-3 0 0,0 2 0 15,0 0 0-15,-1 1 0 16,-1 1-1088-16,2 2-256 0,1-3-48 0,2-1-7952 16,0-7-1584-16</inkml:trace>
  <inkml:trace contextRef="#ctx0" brushRef="#br0" timeOffset="19241.64">29106 6253 21135 0,'0'0'928'0,"0"0"208"0,-6 6-912 0,6-6-224 15,-3 7 0-15,3-7 0 0,0 0 192 0,12 2-16 16,2-3 0-16,5-2 0 0,4-7 576 0,3 0 112 15,5-5 32-15,2 0 0 0,4-2-80 0,-2-2-16 16,4-1 0-16,-6-4 0 0,1-3-144 0,-4 4-16 16,-2-1-16-16,-2 2 0 0,-2 1-208 0,-5 2-32 15,-1 1-16-15,-5 0 0 0,-8-1 16 0,1 1 0 16,-2 0 0-16,-4 6 0 0,-3 3 16 0,-6 2 16 16,-3 4 0-16,-4 4 0 0,-3 3-224 0,-2 5-64 15,-3 6 0-15,-2 3 0 0,-2 2-128 0,1 3 0 0,1 3 0 16,2 0 0-16,2 2 0 0,3-3 0 15,4 3 0-15,3-2 0 0,5-2 0 0,3-1 0 16,4-4 0-16,5-4 0 0,0-2 0 0,5 1 0 0,3-2 0 0,2-5 0 16,2-1 0-16,2-3-144 0,4-5 144 0,1-1-160 31,1-2-1360-31,2-2-272 0,1-4-48 0,1 1-11600 0</inkml:trace>
  <inkml:trace contextRef="#ctx0" brushRef="#br0" timeOffset="19658.93">30215 5827 25791 0,'-5'-15'2304'0,"1"7"-1856"0,0 3-448 0,4 5 0 0,0 0 528 16,0 0 16-16,-12-1 0 0,2 2 0 0,-2 3-544 0,3 2 0 16,-1 2-160-16,-1-3 160 0,-5-1 352 0,1 2 192 15,-1-1 32-15,1 3 16 0,-1 1 32 0,0-1 0 16,-1 2 0-16,1 4 0 0,1-3-288 0,1 3-48 15,0 0-16-15,1 1 0 0,2-1-272 0,2-1 128 16,5 0-128-16,0 1 0 0,1-5 144 0,3-9-144 16,2 12 0-16,2 0 144 0,-4-12-144 0,10 5 0 15,2-1 0-15,0-3 0 0,3-2 128 0,3-3-128 16,0-2 128-16,0-3-128 0,-2 1 144 0,0-2-144 16,-1 1 160-16,-1-1-160 0,0 0 128 0,-1 1-128 15,-3 0 0-15,0 0 144 0,-1 4-144 0,1-2 0 16,-10 7 0-16,8-2 0 0,3 1 0 0,-11 1 0 15,0 0 0-15,0 0 0 0,6 11 0 0,1-1 0 16,-5 3 0-16,-3 2-176 0,-2 0 176 0,-2 3 0 0,3 0 0 0,-2 1 0 16,0-1 0-16,0 0 0 15,-1 0 0-15,2-1 0 0,0-1 0 0,2-2 0 16,1 1 0-16,2 0 0 0,1 0 0 0,1-1 0 0,3-1 128 0,1-2-128 31,-1-2-256-31,4-2-128 0,-1-2-32 0,0-1 0 16,4-2-1248-16,-3-2-256 0,0-2-64 0,0-2-10384 0</inkml:trace>
  <inkml:trace contextRef="#ctx0" brushRef="#br0" timeOffset="20076.31">30593 5792 20271 0,'0'0'1792'0,"0"0"-1424"15,0 0-368-15,0 0 0 0,0 0 192 0,0 0-16 16,0 0-16-16,-8 7 0 0,0 1 176 0,2 3 48 16,-2 3 0-16,0-2 0 0,2 0 304 0,0 4 64 15,-1-4 16-15,3 1 0 0,3 2-192 0,2-1-48 16,2 0 0-16,2-6 0 0,-5-8-128 0,11 9-16 0,2-5-16 0,1 0 0 15,0-4 176-15,1-2 32 0,2 0 16 0,2-2 0 16,0-6 48-16,0 0 0 0,0-6 0 0,0 1 0 16,-1-1-160-16,-1 0-32 15,-2 1 0-15,-2 0 0 0,-2 1-128 0,-2-1-48 16,-1-2 0-16,-2 0 0 0,-1 2-48 0,-2 1-16 16,-3 3 0-16,0-2 0 0,0 2-208 0,-2 2 144 15,0-3-144-15,-1 5 128 0,-1-2-128 0,4 9 0 0,-5-5 0 16,5 5-176-1,0 0-1536-15,0 0-304 0,-6-7-64 0,6 7-11824 0</inkml:trace>
  <inkml:trace contextRef="#ctx0" brushRef="#br0" timeOffset="20297.81">31115 5574 26207 0,'0'0'1152'0,"0"0"256"0,0 0-1136 0,-3 10-272 16,-1 1 0-16,0 3 0 0,-1 1 384 0,-2 3 32 16,-1 1 0-16,-1 0 0 0,0 1 480 0,0 3 80 15,0 0 32-15,2-1 0 0,-1-2-368 16,3-1-80-16,0-1-16 0,1-2 0 0,2-1-336 0,0 1-64 16,2-1-16-16,3-4 0 0,0 0-128 0,-3-11 192 15,0 0-192-15,11 10 192 0,-1-4-192 0,-1-3-256 16,-9-3 64-16,13-3 16 15,-2-3-1952-15,1-2-400 0,-2 2-80 0</inkml:trace>
  <inkml:trace contextRef="#ctx0" brushRef="#br0" timeOffset="21114.31">31429 5478 6447 0,'0'0'272'0,"-8"-2"80"0,8 2-352 0,-9 0 0 0,9 0 0 0,0 0 0 0,-9 3 128 0,2 0-128 16,7-3 160-16,-8 3-160 16,8-3-592-16,0 0-224 0,0 0-32 0,0 0-16 0,0 0 640 0,0 0 224 15,0 0-144-15,0 0 144 0,0 0 144 0,0 0 112 16,-3 10 32-16,3-10 0 15,0 0 1456-15,0 0 304 0,0 0 48 0,0 0 16 0,0 0-448 0,0 0-96 16,0 0-16-16,0 0 0 0,-3 9-368 0,3-9-80 16,0 0-16-16,0 0 0 0,0 0-400 0,-3 12-96 15,3-12-16-15,0 0 0 0,0 0-112 0,0 0-16 16,0 0-16-16,0 0 0 0,0 0-160 0,0 0-16 16,-3 10-16-16,3-10 0 0,0 0-112 0,0 0 0 15,0 0-128-15,0 0 192 0,0 0-192 0,0 0 128 16,11 1-128-16,-11-1 0 0,10-4-176 0,-10 4-128 15,0 0-16-15,0 0-16 16,0 0-336-16,0 0-64 0,0 0-16 0,0 0 0 16,0 0-64-16,0 0-16 0,0 0 0 0,0 0 0 15,1 12 160-15,-1-12 32 0,-2 14 0 0,-1-5 0 0,0 1 192 0,0 1 64 0,-2-3 0 0,1 3 0 16,0-2 224-16,0 3 160 16,-1-3-192-16,2 1 192 0,3-10 0 0,-1 9 272 0,1-9-16 0,0 0-16 15,-1 11 688-15,1-11 144 0,0 0 16 16,-1 10 16-16,1-10 48 0,0 0 0 15,0 0 0-15,0 0 0 0,0 0 32 0,0 0 16 0,0 0 0 0,15-2 0 16,0-3 0-16,0-2 0 0,2-4 0 0,1-2 0 16,-3-2-448-16,2-3-96 0,-1-2-16 0,3-3 0 15,1-2-64-15,3-5-32 0,-1 4 0 0,1-5 0 0,-2 1-96 16,1-3-32-16,1-2 0 0,0 0 0 16,-2-6-128-16,0 3-32 0,-3 0 0 0,-1 1 0 0,-3 0-96 15,-2 3-32-15,-3-1 0 0,-3 4 0 0,-3 0-128 16,-2 4 192-16,-2 4-192 0,-3 4 192 15,-1 4-192-15,-2 4 0 0,0 4 0 0,-2 4 128 0,-1 0-128 0,-3 6 0 16,-2 0 0-16,-2 6 0 0,-2 9-128 0,0 4 128 16,-1 3-160-16,1 2 160 0,-1 2 0 0,3 4-144 15,0 3 144-15,3 1 0 0,1-2 0 16,3 5 0-16,4 0 0 0,2 1-128 0,2-3 128 0,3-2 0 16,3-2 0-16,3-1-128 0,3-3 128 0,3 1 0 15,2-2 0-15,3-5 0 0,3-1 0 0,3-4 0 16,0-1 0-16,1-4 0 0,1-1 0 0,-1-4 0 15,1 0 0-15,-2-4-192 16,-1-2-1424-16,-2 0-304 0,-2 0-48 0</inkml:trace>
  <inkml:trace contextRef="#ctx0" brushRef="#br0" timeOffset="21353.81">31999 5582 21183 0,'0'0'944'0,"0"0"192"0,-6 1-912 0,6-1-224 16,0 0 0-16,0 0 0 0,0 0 1664 0,0 0 272 0,0 0 64 0,0 0 16 15,0 0-576-15,6-10-112 0,6 0-32 0,-1-3 0 0,3-2-208 0,3 0-64 16,-1-1 0-16,1 2 0 15,-2-1-544-15,-1 0-112 0,-3 0-32 0,0 3 0 0,-3 3-336 0,-1 0 0 16,-7 9 0-16,7-7 0 0,-7 7 0 0,0 0-256 16,0 0 32-16,0 0 16 15,0 0-2800-15,0 0-576 0</inkml:trace>
  <inkml:trace contextRef="#ctx0" brushRef="#br0" timeOffset="28884.64">1866 11660 1839 0,'-18'-9'0'0,"7"5"160"0,-2 2-160 0,-2-1 0 0,-2 1 0 0,-1-2 0 16,1 3 2784-16,-2 1 528 0,-2 5 96 0,1-3 32 15,0 1-2240-15,-2-2-448 0,-2 0-96 0,-2 2-16 16,0 0 16-16,-1-1 0 0,0-2 0 0,-1 3 0 16,-2-2-64-16,-1 1-16 0,1 1 0 0,-1 0 0 15,1-1 0-15,1 2-16 0,1 2 0 0,0-3 0 0,-2-1-176 0,5 1-48 16,2-1 0-16,3 2 0 16,2-4 256-16,4 0 48 0,3 0 16 0,11 0 0 0,-8-2 16 0,8 2 0 15,0 0 0-15,0 0 0 0,0 0-16 0,0 0 0 16,10 4 0-16,7-2 0 0,4-1-176 0,6 1-32 15,2-2-16-15,7 2 0 0,7 1-144 0,8 0-32 16,9 1 0-16,6 1 0 0,7-1-64 0,7 4-32 16,4-3 0-16,5-1 0 0,7 2-32 0,5 0 0 15,7-3 0-15,7 2 0 0,4-1 48 0,5 2 0 16,0-2 0-16,3 0 0 0,0-2-16 0,4 2 0 16,4-1 0-16,4-1 0 0,0 0-32 0,3-2-128 15,1 0 192-15,3-2-64 0,2 1 0 0,-2-2 0 0,0 0 0 0,2 0 0 16,-1-1 80-16,1 2 16 0,0-5 0 0,-3 1 0 15,0 1-224-15,-4 1 0 0,-5-3 0 0,-1 0 0 16,-2 2 0-16,-2-3 0 0,-5 3 128 16,-3 4-128-16,-2-1 208 0,-5-1-48 0,-6 0-16 0,-4 2 0 15,-7-1-144-15,-1 0 192 0,-5 2-192 0,-6 0 192 16,-12 2-192-16,-7-1 0 0,-7 0 144 0,-8 0-144 16,-6-1 0-16,-7 4 0 0,-5 0 0 0,-11-3 128 15,-4 1-128-15,-9-1 128 0,-11-1-128 0,0 0 128 16,0 0 208-16,0 0 48 0,-14 0 16 0,-8 0 0 15,-8 1-80-15,-8 0 0 0,-7-1-16 0,-6 3 0 16,-5 1-304-16,-11-3 0 0,-14 0 128 0,-4 1-128 16,-6 0 0-16,-3-1 0 0,-4 1 0 0,-7-1 0 15,-11-1 0-15,-1 0 0 0,-5 0 128 0,-5 1-128 16,-9-1 0-16,-4 2 0 0,-2-1 0 0,-7 0 0 0,-6 2 0 0,-4-2 0 16,-3 1 0-16,-6 1 0 0,-5-2 128 0,-4 2-128 15,-5-1 0-15,-2 1 0 0,-4 1 0 16,-1 1 0-16,-3 0 0 0,4 2 0 0,4-1 0 0,5 1 0 15,3 1 0-15,9-3 0 0,9 1 0 0,12 1 0 16,10-5 0-16,10 1 0 0,9 1 128 0,9 3-128 16,5-2 0-16,9-1 0 0,8-1 0 0,13 0 0 15,12 0 0-15,12-2 0 0,6-1 128 0,12 0-128 16,11 0 0-16,7 0 0 0,13 0 0 0,0 0 0 16,8-7 0-16,12 1 0 0,11 3 0 0,13-5 0 15,15 2 0-15,14-2 0 0,14-5 0 0,11 1 0 0,10 0-128 16,14 1 128-16,14 1 0 0,10-1 0 0,8-4 0 0,6 4 0 15,8 2 0-15,7-1 0 0,9 2 0 0,7-2 0 16,1 2 0-16,6-1 0 0,4 3 0 0,6 1 0 16,1-3 0-16,4 3 0 0,1 4 0 0,2 1 0 15,-1-3 0-15,-2 3 0 0,-4 0 0 0,-5 0 0 16,-6 0 0-16,-7 2 0 0,-8-1 0 0,-8 1 0 16,-7 2 0-16,-14 3 0 0,-13-1 0 0,-14 3 0 15,-14-1 144-15,-11-1 32 0,-11 5 0 0,-17-5 0 16,-17 2 16-16,-17-4 16 0,-14 3 0 0,-8-2 0 15,-10-2 128-15,-8-4 32 0,-22 8 0 0,-16-5 0 16,-18 0 64-16,-15 0 16 0,-14-3 0 0,-20-2 0 16,-15-2-256-16,-14-2-64 0,-9 1 0 0,-19 1 0 15,-15-1-128-15,-12-3 0 0,-11 2 144 0,-13-2-144 16,-10 1 0-16,-10 4 0 0,-11 1 0 0,-4 1 128 16,-7-3-128-16,1 4 0 0,-1 5 0 0,1 0 0 0,2 2 0 0,5 4 144 15,3 3-144-15,13 0 0 0,7 3 208 0,13 1-64 16,8 0-16-16,12 2 0 0,9 1-128 0,17-2 0 15,11-4 0-15,17 0 0 0,14 6 0 0,18-5 0 16,18-4 0-16,17-1 0 0,14-6 0 0,18 1 0 16,14 0 0-16,12-4 0 0,12-2 0 0,12-1 0 15,13 1-144-15,18-5 144 0,16-4 0 0,20 0-128 16,16-4 128-16,19-1 0 0,18 0-144 0,16 3 144 16,13-3 0-16,13 0-144 0,12-3 144 0,11 0 0 15,9-3 0-15,8 1 0 0,7-1 0 0,5 1 0 16,3-1 0-16,5-1 0 0,2-2 0 0,3 2 0 0,-1-1 0 15,-1 4 0-15,1 3 0 0,-8 0 0 0,-6-2 0 0,-9 6 0 16,-9-1 0-16,-16 7 0 16,-12 3 0-16,-18-2 128 0,-17 2-128 0,-19 2 0 0,-16 5 0 0,-16-2 0 15,-16 0 0-15,-21-1 0 0,-17 2 0 0,-15 3 128 16,-13-2 0-16,-19 0 16 0,-16 2 0 0,-21 0 0 16,-20-1 112-16,-21 3 0 0,-22-1 16 0,-23 1 0 15,-22-3-144-15,-19-1-128 0,-17-4 144 0,-19 3-144 16,-11-1 128-16,-17-1-128 0,-13-2 0 0,-11 3 144 15,-11 1-144-15,-8 2 0 0,-6-1 0 0,-4-1 128 16,-2 1-128-16,4 3 0 0,6-2 0 0,12 4 0 16,9-2 0-16,21 3 0 0,17 3 0 0,25-2 128 15,21-1 0-15,27 2-128 0,22-4 192 0,26 1-64 16,22-4-816 0,24 0-160-16,21 1-48 0,18-5 0 0,17-2-2864 0,27 0-576 0</inkml:trace>
  <inkml:trace contextRef="#ctx0" brushRef="#br0" timeOffset="30780.67">13264 12010 28559 0,'-27'-23'2544'0,"14"6"-2032"15,-4-2-512-15,4 0 0 0,3 1 0 0,5 4 0 16,0 6-128-16,2-3 128 0,1 4 416 0,2 7 192 16,4-10 32-16,-4 10 16 0,6-6-320 0,2 1-64 15,1-1-16-15,3 2 0 0,4 3-16 0,4 0-16 0,4-1 0 0,8 4 0 16,7-1 208-16,13 3 32 0,12 1 16 0,10 2 0 16,7-3 224-16,10 0 64 0,9 0 0 0,9 4 0 15,10-3-256-15,10 0-32 0,4-1-16 0,10-2 0 16,8-1 80-16,5-1 16 0,3 0 0 0,9-3 0 15,2-4 64-15,7 1 16 0,3 1 0 0,1-3 0 16,3 2-176-16,2-1-16 0,1-3-16 0,0 0 0 16,1 0 0-16,-4-2 0 0,-5 5 0 0,-1-3 0 15,-2 3-128-15,-2 0-32 0,-3 3 0 0,-7 0 0 16,-10 0-144-16,-1 0-128 0,-5 1 144 0,-9 0-144 16,-11 1 128-16,-9-1-128 0,-9-1 0 0,-13 2 0 15,-13-2 0-15,-11 1 0 0,-12 1 0 0,-11-1 0 16,-9 2 0-16,-13-2 0 0,-9 1 0 0,-19 2 0 15,0 0 144-15,-9-4-144 0,-12 4 128 0,-14 0-128 16,-15 0 128-16,-15 4-128 0,-12 0 0 0,-13-2 128 0,-12 1-128 16,-16 2 0-16,-11 2 0 0,-9-1 0 0,-8-1 0 15,-12 1 0-15,-11-1 0 0,-10 1 0 0,-9 2 0 0,-9-3 0 16,-8 1 128-16,-10 2-128 0,-7-3 0 0,-10 4 0 16,-4-3 0-16,-8 5 0 0,-5-4 0 0,-3 3 128 15,-2-1-128-15,1 4 0 0,0-2 128 0,2 1-128 16,5 1 0-16,8-2 128 0,12 2-128 0,14 1 0 15,12-4 144-15,18 0-144 0,14-4 0 0,20 2 128 16,16-3-128-16,22-1 0 0,21-4 0 0,21-1 128 16,17-3-128-16,18 3 0 0,14-2 0 0,19 3 0 15,10-9 0-15,16 2 0 0,19-6 0 0,19-1 0 16,19-4 0-16,20 2 0 0,16-4 0 0,20-1 0 0,19-3 0 0,16-3 0 16,13 3 0-16,15 0 0 0,14-4 0 15,13 4 0-15,10-3 0 0,8 4 0 0,8 0 0 16,7 4 0-16,4 3 0 0,3 2 0 15,3 1 0-15,-4 3 128 0,-1-3-128 0,-5 2 0 0,-4 4 0 0,-10 3 128 16,-10-1-128-16,-15 4 0 0,-12 2 0 0,-10 2 0 16,-10-2 0-16,-19 2 0 15,-14-1 0-15,-18 2 128 0,-16 0-128 0,-20 2 0 0,-15-1 0 16,-19 2 0-16,-18-2 0 0,-15-3 0 0,-16-1 0 0,-12 1 0 16,-9-2 0-16,-14 1 0 0,-16 0 0 0,-19-1 0 15,-17-1 0-15,-19 0 0 0,-18-1 0 0,-18-3 0 16,-16-2 0-16,-15 3 0 0,-15 0 0 0,-13-2 0 15,-12-1 0-15,-12 5 0 0,-12-1 0 0,-10 1 0 16,-11-3 0-16,-5 2 0 0,-5 1 0 0,-2 2 0 16,-7 1 0-16,6 1 0 0,6 0 0 0,8 0 0 0,7 5 0 0,16-1 0 15,16 5 0-15,20-3 0 0,19 1 0 16,22 0 0-16,20 4 0 0,27-6 0 0,18 1 128 0,23-3-128 16,17 1 128-16,20 2-128 0,11-8 0 0,19 4 0 15,16-2-160-15,23-3 160 0,18-3-272 0,17 0 48 16,12-3 16-16,19 0 0 0,13-5 208 15,18 3 0-15,14-4-160 0,14 2 160 0,11-1 0 0,14-2 0 16,4 0 0-16,12 5 0 0,6 0 0 0,6 3 0 16,2-2 0-16,5 6 0 0,-2 2 0 0,-1 2 0 15,-4 3 0-15,-8 1 0 0,-5 0 0 0,-10 5 0 16,-8 2 0-16,-14-1 0 0,-13-1 0 0,-17 0 0 0,-13 3 0 16,-18 2 0-16,-9-2 0 0,-19 1 0 0,-18 0 0 15,-17-2 0-15,-16 1 0 0,-17-1 0 0,-15-3 0 0,-14 1 0 16,-13 3 0-16,-19-1-176 0,-18-3 176 15,-21 1-128-15,-20-4 128 0,-18 3 0 0,-16-1 0 0,-18 2 0 16,-19-4 0-16,-18 2 0 0,-20-1 0 0,-9 1 0 16,-10-4 0-16,-11 3 0 0,-10 1 0 0,-9-1 0 15,-9 2 128-15,-5-3-128 0,-4 5 128 0,-2 1-128 16,-3-3 144-16,4 1-144 0,2 2 192 0,8-2-192 16,8 3 208-16,11 0-64 0,11-4-16 0,15 3 0 15,13 2-128-15,23-3 0 0,17-5 0 0,24 4 0 16,19-5 0-16,23 2 0 0,19-1 0 0,22-4 0 15,16-5 0-15,18 1 0 0,14 1 0 0,20-1 0 16,17-4-144-16,23-1 144 0,20-3-192 0,22-3 192 16,18-1-208-16,25-1 64 0,22-3 16 0,21-2 0 15,14-3 128-15,18 2 0 0,14-1 0 0,14 4-128 16,10 0 128-16,10 2 0 0,6-2 0 0,10 2 0 0,3 2 0 16,4 2 0-16,2 3 0 0,-2-2 0 0,-4 4 0 0,-4-1 0 15,-5 4 0-15,-14 1 0 0,-11 1 0 0,-17 2 144 16,-13 3-144-16,-24 2 160 15,-19-2-32-15,-24 0 0 0,-21 1 0 0,-27 1 0 0,-23-2-128 0,-23-1 0 16,-20 1 0-16,-22-3 0 0,-20-1 0 0,-17 2 0 16,-23-2 0-16,-27 0 0 0,-29-1 0 0,-27-3 0 15,-24 2 0-15,-26-1 0 0,-23-1 0 0,-21-1 0 16,-18 2 0-16,-21-1-176 0,-18 2 176 0,-14 2 0 16,-10 2 0-16,-16 0 0 0,-14 3 0 0,-8 6 0 15,-7 1 0-15,-2 2 0 0,-5 4 144 0,6 5 16 0,4 1 0 0,13 7 0 16,12-5 112-16,22 5 32 15,21-5 0-15,27 4 0 0,23 0-64 0,28-3-16 0,25 0 0 0,33-6 0 16,30 1-224-16,29-3 0 0,29-3 0 0,21-2 0 16,21-5 0-16,25-1 0 0,23-7 0 15,32-1 0-15,32-5-192 0,33-6-48 0,30-5 0 16,34-1 0-16,31-4-80 0,29 1-32 0,26-4 0 0,20 0 0 31,19 5-1008-31,23 3-208 0,20 4-32 0,10-4-18432 0</inkml:trace>
  <inkml:trace contextRef="#ctx0" brushRef="#br0" timeOffset="32609.09">28158 11968 23951 0,'-9'-3'2128'0,"0"1"-1696"16,0 0-432-16,0 2 0 0,9 0 960 0,-9-5 128 16,-2 3 0-16,2-1 16 0,1 1-208 0,1-2-64 15,-2-4 0-15,0 3 0 0,0-4 528 0,0 0 112 16,-5 1 0-16,2-3 16 0,-1-1-352 0,1-4-80 16,0 0-16-16,0-3 0 0,1-2-272 0,2-1-48 0,0-3-16 15,4 0 0-15,2 2-160 0,3-5-32 0,2 0-16 16,3-4 0-16,2 2-240 0,4 1-32 0,1-2-16 15,5 2 0-15,-1 4-208 0,3-2 144 0,4 5-144 0,-1 4 128 16,2 4-128-16,1 6 0 0,-2-1 0 0,3 6 0 16,0 2 0-16,-1 6 128 0,-4 5-128 0,-2 7 128 15,-1 5-128-15,-3 6 0 0,-2 2-192 0,-2 3 192 16,-7 5 0-16,-1 1 0 0,-6 1 0 0,-1 3 0 16,-7 5 0-16,0-1 0 0,-2-4 0 0,-4-1 128 15,-2-5-128-15,-1-4 160 0,0-2-160 0,-2-7 160 16,-2 0 96-16,0-2 0 0,-3-5 16 0,3 0 0 15,-5-6 64-15,2 1 16 0,2-6 0 0,2-3 0 16,0-8 32-16,5-4 0 0,0-5 0 0,5-4 0 16,2-2 32-16,5-8 16 0,3-5 0 0,4-7 0 15,6-2-240-15,4-5-64 0,3-5 0 0,7-1 0 0,1-2-128 16,6 4 0-16,10 6 0 0,2-1 0 0,1 4 0 16,4 6 0-16,2 7 0 0,-1 6 0 0,-4 5 0 0,1 3 0 15,-6 7 0-15,0 5 0 0,-4 3-144 0,-2 5 144 16,-3 4 0-16,-3 6 0 0,-3 5 0 0,-2 8-128 15,-5 4 128-15,-5 2 0 0,-6 3 0 0,-5 5 0 16,-3 8-128-16,-9-1 128 0,-6 0 0 0,-1-2 0 16,0-4 0-16,-3-1 0 0,-3-4 0 0,-3-4 0 15,-5-5 0-15,-3-1 0 0,-8-3 0 0,-2-5 144 16,0 0-144-16,0-8 128 0,2-5-128 0,0-3 192 16,2-5-192-16,5-6 192 0,3-1 0 0,7-10 16 0,4-4 0 15,5-8 0-15,3-2 96 0,5-5 16 0,6-4 0 16,5-4 0-16,7-5-320 0,4-1 128 0,6 2-128 15,4-2 0-15,5 2 0 0,8 5 0 0,5 5 0 16,2 3 0-16,5 5 0 0,1 10 0 0,0 2 0 16,-1 9-144-16,-3 8 144 0,0 6 0 0,-3 5-144 0,-2 5 144 15,-3 8 0-15,0 6-144 0,-4 2 144 0,-1 8 0 16,-6 8 0-16,-5 5 0 0,-6 5 0 0,-7 1 0 16,-5 3-144-16,-5-6 144 0,-5-4 0 0,-3-3-144 15,-6-8 144-15,-4 1 0 0,-1-6 0 0,-2-1 0 16,-4-1 0-16,-3-5 0 0,-4-2 0 0,-7-7 128 15,-3-7-128-15,-1-3 0 0,2-9 128 0,1-8-128 16,1-3 128-16,4-7-128 0,2-5 160 0,4-1-160 16,4-5 160-16,5-4-160 0,6-5 160 0,5-8-160 15,3 1 128-15,6-5-128 0,4-2 0 0,8 1 0 16,4-1 0-16,9 6 0 0,4 3 0 0,9 5 0 0,3 3 0 16,7 7-160-16,3 8 160 0,0 7-128 0,0 11 128 15,-3 6-160-15,3 9 160 0,-5 3-160 0,-2 4 160 0,-2 7-192 16,-3 7 192-16,-2 7-192 0,-2 9 192 0,-7 1 0 15,-6 3-144-15,-6-3 144 0,-4-3-128 0,-5-2 128 16,-5-7-160-16,-3-5 160 0,-5-6 0 0,-4 1 0 16,-5-4 0-16,-3-1 0 0,-2-4 0 0,-1-5 0 15,-2-3 0-15,-2-8 0 0,-3-4 128 0,-1-8-128 16,0-3 192-16,-1-6-192 0,-3-7 224 0,4-3-64 16,4-6-16-16,4-4 0 0,5-6 32 0,5 0 0 15,3-7 0-15,10-2 0 0,4-2-176 0,7 2 0 16,5 4 0-16,8 5 0 0,3-2 0 0,6 5 0 15,-1 6 0-15,6 3 0 0,-2 8-240 0,-1 4 80 16,0 3 16-16,-2 6 0 16,-3 7-608-16,0 1-112 0,0 3-32 0,-2 4 0 15,-1 2-768-15,-3 6-176 0,-4 3-16 0,0 4-18608 0</inkml:trace>
  <inkml:trace contextRef="#ctx0" brushRef="#br0" timeOffset="36701.69">8140 17493 5519 0,'0'0'496'0,"0"0"-496"0,0 0 0 0,-7 0 0 0,7 0 896 0,0 0 64 16,0 0 32-16,0 0 0 0,0 0-544 0,0 0-128 15,0 0 0-15,0 0-16 0,0 0-304 0,0 0 128 16,0 0-128-16,0 0 0 0,0 0 0 0,9-4 0 16</inkml:trace>
  <inkml:trace contextRef="#ctx0" brushRef="#br0" timeOffset="37233.08">8130 17438 9215 0,'0'0'816'0,"-8"-1"-656"0,1-3-160 0,7 4 0 16,-9-6 1904-16,3 2 336 0,6 4 80 0,0 0 16 16,-4-6-864-16,4-4-192 0,2 1-16 0,5-3-16 15,2 3-320-15,3-2-64 0,1-3-16 0,5 1 0 16,5 1-256-16,0-1-48 0,2 1-16 0,3 4 0 0,0-3-144 0,2 4-48 16,2-2 0-16,-1 5 0 0,-3 3-32 0,-2 2-16 15,0 3 0-15,-3 6 0 0,-3 3-160 0,-3 3-128 16,-2 5 144-16,-6 3-144 0,-3 6 192 0,-6 3-64 15,-4 4-128-15,-5 1 192 0,-3 2 80 0,-5-1 16 16,-3-2 0-16,-3-1 0 0,-1-2 160 0,-2-2 48 16,-4-3 0-16,-1-4 0 0,1 1 272 0,2-1 48 15,-1-5 16-15,1 0 0 0,0-4-256 0,4-1-32 16,3-2-16-16,5-3 0 0,4-1-256 0,3-4-48 16,9-5-16-16,0 0 0 0,0 0 32 0,0 0 0 0,10-2 0 0,7-5 0 15,6 1 0-15,4 0 0 0,1-3 0 16,3 4 0-16,4 2-96 0,0-1-16 0,2-1 0 15,0 3 0-15,-1-1-128 0,2 2 160 0,-1 0-160 0,-4-1 160 16,-5 2-160-16,-2 0 192 0,1 0-192 0,0 3 192 16,-2-2-192-16,-1 3 0 0,-3 0 0 0,-1 1 0 31,-2-1-1600-31,-3 1-288 0,-1 1-64 0,-1-1-14416 0</inkml:trace>
  <inkml:trace contextRef="#ctx0" brushRef="#br0" timeOffset="37775.76">9771 17402 17503 0,'0'0'1552'0,"0"-9"-1232"16,0 0-320-16,0 9 0 0,0 0 1248 0,0 0 192 15,-9-1 32-15,9 1 16 0,-9 6-448 0,-3 7-80 16,-1 3-32-16,0 3 0 0,-1 2-256 0,-1 3-48 15,-2 4-16-15,1 1 0 0,-1-1 112 0,0 2 32 0,-2-4 0 0,-2 0 0 16,1-4-80-16,2-2-16 0,3-3 0 0,2-2 0 16,3-5 48-16,2-2 16 0,8-8 0 0,0 0 0 15,0 0 16-15,0 0 0 0,0 0 0 0,5-14 0 16,6-4-128-16,3-1-32 0,3-1 0 0,5-3 0 16,2-4-352-16,2 4-80 0,-2-2-16 0,0 1 0 15,1 1-128-15,2-3 0 0,0 1 0 0,3 3 0 16,-1 0 0-16,1 5 0 0,-4 1 0 0,0 3 0 15,-2 0 0-15,-3 8 0 0,-1 5 0 0,-5 5 0 16,-1 5 0-16,-3 4 0 0,-3 4 0 0,-3 5 0 16,-4 2 0-16,-3 6 0 0,-5 2 0 0,-3 2 0 15,-4 2 0-15,-1 0 0 0,1-4 0 0,4-4 0 16,0-1 0-16,2-2 0 0,2-3 0 0,2-4 0 16,3-1 0-16,2-2-224 0,1-3 80 0,3-3 16 15,-5-10-1424-15,14 6-288 0,3-3-48 0,3-6-9040 16,4-3-1808-16</inkml:trace>
  <inkml:trace contextRef="#ctx0" brushRef="#br0" timeOffset="38122.92">10313 17503 19983 0,'0'0'880'0,"0"0"192"16,0 0-864-16,12 7-208 0,-5-4 0 0,4 0 0 0,4-3 1408 0,3-1 224 15,3-3 48-15,1 0 16 0,4-6-528 0,2 1-96 0,0-5-32 0,0 1 0 16,-2 2-464-16,-1-2-80 0,-5-1-32 0,-1 0 0 16,-2 2-192-16,-5-1-32 0,-2-1-16 0,-3 1 0 15,-7 2 128-15,0-2 32 16,-7 4 0-16,-2 1 0 0,-2 5 64 0,-4 1 32 0,-4 2 0 0,-4 3 0 16,-3 5-144-16,-2 3-16 0,-2 4-16 0,-1 2 0 15,3 1 48-15,3-1 16 0,2 2 0 0,8-1 0 16,3 0-144-16,6-1-32 0,4-2 0 0,5-3 0 15,5 2-192-15,5-1 176 0,2-4-176 0,4 1 160 16,4-2-160-16,4 2 160 0,3-5-160 0,3-1 160 16,0 0-416-16,2-2-64 0,0 0-32 0,1-1 0 15,-4-1-2816 1,1-1-560-16</inkml:trace>
  <inkml:trace contextRef="#ctx0" brushRef="#br0" timeOffset="38473.26">11619 17339 13823 0,'0'-12'608'0,"0"1"128"0,2 4-592 0,-4-5-144 0,-3 3 0 0,-2-1 0 0,-5 5 2912 0,-3-1 544 16,-4 2 128-16,-4 3 0 0,-2 2-1920 0,-7 4-384 15,-8 4-64-15,-2 4-32 0,-2 1-304 0,1 6-64 16,0 2-16-16,3 1 0 0,5 1-352 0,3 1-64 15,4-2 0-15,6-1-16 0,6-5-112 0,5 0-32 0,5-4 0 16,4-1 0-16,2-12-32 0,10 8-16 0,4-2 0 0,6-2 0 16,4-5 160-16,4-4 48 0,5-2 0 15,2-3 0-15,-1 1-128 0,1-3 0 16,1-2-16-16,-2 2 0 0,-1-2-96 0,-3 4-16 0,-6 4 0 0,-4 3 0 16,-5 3 80-16,-2 4 16 0,-4 9 0 0,-5 2 0 15,-7 5-16-15,-3 4 0 0,-4 7 0 0,-5 2 0 16,-6 3 112-16,-4-1 0 0,-6-2 16 0,-3 2 0 15,-2 3-128-15,1-1-16 0,0-2-16 0,2-3 0 16,0-2-48-16,5 0 0 0,0-7 0 0,4-1 0 31,3-3-1024-31,3-3-224 0,3-5-32 0,3-4-16912 0</inkml:trace>
  <inkml:trace contextRef="#ctx0" brushRef="#br0" timeOffset="39064.53">13160 17356 12895 0,'-22'-1'1152'0,"1"1"-928"0,2-2-224 0,0 2 0 16,1-1 1712-16,3 4 288 0,1 2 64 0,2 0 16 15,2-1-608-15,10-4-128 0,0 0-32 0,0 14 0 16,0-14-384-16,11 12-80 0,3-3-16 0,5-2 0 16,3-1 256-16,6-4 64 0,5-2 0 0,4-1 0 0,1-3-400 0,1-2-80 15,1-3-16-15,-5-1 0 0,1 1-320 0,-3-5-64 16,-1-1-16-16,-5 1 0 0,-5 1-80 0,-1 0-32 15,-5 1 0-15,-6 1 0 0,-2-1-16 0,-5-1 0 16,-7 3 0-16,-4-2 0 16,-3 2 96-16,-7 4 16 0,-6 3 0 0,-4 3 0 0,-4 3-48 0,-3 5-16 15,-5 0 0-15,-1 9 0 0,-1 2-176 0,3 4 0 16,1 2 0-16,5-1 128 0,4 2-128 0,4 1 128 16,8-3-128-16,5 4 128 0,6-7-128 0,6-2 0 15,5-2 144-15,8-1-144 0,6 1 0 0,6-4 144 16,7-4-144-16,5-1 0 0,2-1 0 0,6-5-272 15,2 1 16-15,1-3-11072 16,0 0-2208-16</inkml:trace>
  <inkml:trace contextRef="#ctx0" brushRef="#br0" timeOffset="39289.81">13962 17647 21183 0,'-8'-1'1888'0,"8"1"-1504"0,-7 1-384 0,-2-1 0 16,0-6 2688-16,1 0 448 0,2 1 112 0,2-3 16 16,2 0-1216-16,2-4-256 0,2 2-32 0,3-1-16 15,2-3-912-15,3 1-192 0,1 3-48 0,3-1 0 16,1 3-416-16,2-2-176 0,-2 3 128 0,3 2-128 16,0 0 0-16,-2 3-224 0,-2 0 32 0,-1 2 0 15,-1 3-1728-15,0 1-320 0,0 2-80 0,-1-2-13520 16</inkml:trace>
  <inkml:trace contextRef="#ctx0" brushRef="#br0" timeOffset="39817.89">14847 17186 18431 0,'-5'-17'816'0,"1"8"160"0,-3 0-784 0,2 4-192 0,0-1 0 0,5 6 0 16,-7-3 2000-16,7 3 368 0,-12 5 64 0,2 5 0 15,0 4-1296-15,1 6-272 0,1 0-48 0,3 5-16 16,0 3-224-16,3 4-32 0,0-1-16 0,2 2 0 0,2-2-80 15,0 2-32-15,2 2 0 0,0-7 0 0,1-3-128 0,1-5-32 16,1 0 0-16,-1-4 0 0,-1-1 128 0,1-6 32 16,-6-9 0-16,9 8 0 0,-9-8 416 0,14-1 64 15,0-6 32-15,3-2 0 0,2-6-48 0,0-3-16 16,0-1 0-16,0-2 0 0,-1-4-416 0,-2 0-96 16,1-2-16-16,-1 1 0 0,1-5-144 0,-2 4-16 15,-1 1-16-15,0 3 0 0,0-1-160 0,-1 2 0 16,0 4 144-16,-1 6-144 0,1-1 0 0,-2 3 0 15,0 6 0-15,-2 3-192 16,2 2-1664-16,-1 3-352 0,0 3-64 0,2 3-9408 16,-2 7-1888-16</inkml:trace>
  <inkml:trace contextRef="#ctx0" brushRef="#br0" timeOffset="40852.91">15719 17372 15663 0,'0'0'688'0,"0"0"144"0,1-10-656 0,-2 0-176 0,1 10 0 0,-7-9 0 15,-2-1 2592-15,-2 5 480 0,-3-1 112 0,-4 4 16 16,-3 2-1936-16,-1 7-384 0,-3-1-80 0,-1 5-16 16,-1 0-336-16,2 3-80 0,0 2-16 0,-1 2 0 15,0-2 16-15,3 2 0 0,4-1 0 0,5-3 0 16,3-2-64-16,8 0-16 0,3-12 0 0,0 0 0 16,2 9 16-16,6-2 0 0,2-5 0 0,3-2 0 15,2 0 128-15,1-3 16 0,1-3 16 0,0 1 0 16,-2-3-144-16,0-2-48 0,0 1 0 0,-1-1 0 15,-1 1-80-15,0-1 0 0,-2 3-16 0,-2 1 0 0,-9 6-176 16,0 0 0-16,0 0 0 0,0 0 128 0,0 0-128 0,9 9 0 16,-4 1 0-16,-1 3 0 0,-2 2 0 0,1-1 0 15,-1-3 0-15,2 1 0 0,1-1 0 0,3-3 0 16,2 1-144-16,3-3 144 0,2-1 0 0,3-2 0 16,0-4 0-16,3-2 0 0,2-1 0 0,3-5 128 15,0 0-128-15,1-6 0 0,0-1 176 0,-1-2-176 16,0 0 192-16,-2-2-192 0,-1-2 176 0,-3-1-176 15,3-2 160-15,-4-1-160 0,-1-5 144 0,-2 1-144 16,0 1 128-16,-2-1-128 0,-2 0 128 0,1 1-128 16,-1-4 0-16,-2 0 128 0,0 4-128 0,-3 5 0 0,0 5 0 15,-2 3 0-15,-3 5 0 0,-2 11 0 0,0 0 0 0,0 0 0 16,0 0-256-16,-14 9 80 0,-2 4 16 16,-3 4 0-16,-3 6 160 0,-2 3-208 0,0 2 80 0,-3 3 128 15,1 4-160-15,1 2 160 0,4 2 0 0,3-2-144 16,2-2 144-16,4 1 0 0,4-3 0 15,5-4-128-15,1-1 128 0,7-4 0 0,2-3 0 0,4-1 0 16,-1-2 0-16,7-5 0 0,2-2 128 0,1 0-128 16,2-5 256-16,0-4-32 0,0-2 0 0,3-1 0 15,-1-4 96-15,0-4 32 0,-2 0 0 0,2-2 0 16,-1 0-64-16,-2 0-16 0,-2-4 0 0,-1-3 0 16,-4 0-80-16,0 2 0 0,-3-1-16 0,0 3 0 15,-3 4-176-15,0 0 192 0,-2 3-192 0,-6 7 192 16,0 0-192-16,0 0 0 0,0 0 0 0,0 0 0 0,0 0 0 0,-6 11 0 15,0 1 0-15,-1 2 0 0,1 4 0 0,1 0 0 16,2-3 0-16,1 0 0 0,1-2 0 0,-1 1 0 16,2 0 0-16,2 0 0 0,0-3 0 0,1 2 0 15,0 0 0-15,3-4 0 16,1 2 0-16,3-4 0 0,1-4 0 0,3 0 0 0,-2 1 0 0,2-4 0 16,-1-3 0-16,3-2 128 0,0-1 0 15,0 1 0-15,-1-4 0 0,2 2 0 0,0-3 64 0,-2 4 0 16,0-4 0-16,-1 2 0 0,3-2 32 15,-3 2 16-15,0 2 0 0,0-2 0 0,-1 3-240 0,1-2 0 16,0 0-144-16,-1 3 144 0,0-1 0 0,-2 0 0 16,-1 1 0-16,1 2 0 0,-1-2 0 0,0 1 0 0,-10 3 0 15,11-3 0-15,1 1 0 0,-12 2 0 0,0 0 0 0,10-1 0 16,-10 1 0-16,11-1 0 0,-11 1 0 0,0 0 0 16,11 0 0-16,-11 0 0 0,10 2 0 0,-10-2 0 15,0 0 0-15,11 9 0 0,-3-4-128 0,-8-5 128 16,10 7 0-16,-1-1 0 15,-9-6 0-15,11 3 0 0,1-1 0 0,-1-1 0 0,1-1 0 0,-1-1 0 16,1-1 0-16,-2-3 0 16,0-3 0-16,-2 2 0 0,0-6 0 0,-1 2 0 0,-5-4 0 15,1 1 0-15,-6 1 0 0,-2 0 0 0,-4-1 0 16,-5 3 0-16,-5-1 0 0,-2 6 0 0,-5 0 0 0,-3 3 0 16,-3 5 0-16,0 5 0 0,1-1 0 0,-1 5-144 15,5 3 144-15,3 0 0 0,4-1 0 0,2 3 0 16,5-1 0-16,4 1 0 0,4-1 0 0,5 2 0 15,5 0 0-15,4 0 0 0,3-1 0 0,4 2 128 16,5 1-640 0,4 0-112-16,3 1-16 0,6 0-18224 0</inkml:trace>
  <inkml:trace contextRef="#ctx0" brushRef="#br0" timeOffset="42778.4">17704 18310 2751 0,'14'3'256'0,"1"-2"-256"0,1 2 0 0,-2-2 0 15,-3-1 3056-15,-1 1 560 0,-10-1 112 0,12 0 32 0,-12 0-1584 0,0 0-320 16,0 0-64-16,0 0-16 0,0 0-112 0,0 0-32 16,9-3 0-16,-9 3 0 0,0 0-208 0,0 0-32 15,0 0-16-15,-7-6 0 0,-2-1-464 0,-3 2-80 16,-7 2-32-16,-3 1 0 0,-2-3-368 0,-4 1-80 15,-4 1-16-15,-3 2 0 0,-5 2-96 0,-1 0-32 16,1-1 0-16,-2 3 0 0,-3 0-80 0,3 2-128 16,2-3 176-16,3-1-176 0,1-1 176 0,3 3-176 15,3 1 160-15,3 1-160 0,4-1 176 0,3-2-176 16,2 3 192-16,3 3-192 0,2-2 176 0,4 2-176 0,9-8 160 16,-5 9-160-16,2 0 160 0,6 2-160 15,2 3 160-15,4 1-160 0,2 2 208 0,2 3-48 0,5 3-16 16,-2 4 0-16,1-3-144 0,0 3 192 15,-2 1-192-15,-2 6 192 0,-3 3-192 0,-1-2 0 0,-3 2 0 0,-2 3 0 16,-4 4 0-16,-4 2 0 0,-2 3 0 0,-3 5 0 16,-3 4 0-16,0 3 0 0,-2-3 128 0,-6-1-128 15,-1-3 0-15,-2 1 160 0,-2 0-160 16,-2 1 160-16,-2-3-160 0,1-2 128 0,0-3-128 0,0-5 128 16,1 2 0-16,-1-6-128 0,0-3 192 0,1-2-64 15,3-2 32-15,1-4 0 0,3 1 0 0,0-2 0 16,1 1-32-16,2 1-128 15,3-2 192-15,3 2-64 0,3-5-128 0,0 3 0 0,5-7 0 0,3-1 0 16,2-2 128-16,3-2-128 0,3-4 128 0,3 2-128 16,3-1 256-16,4-1-48 0,2 0 0 0,6-2 0 15,3-1 16-15,4-3 0 0,1 1 0 0,5 0 0 0,1-4-96 16,-2-2-128-16,2 1 176 0,-2-2-176 16,-1-1 128-16,0-4-128 0,0 1 0 0,-3 0 0 15,-2-5-1088-15,-2 1-256 0,-2-5-64 16,-1 0-11088-16,-3-2-2224 0</inkml:trace>
  <inkml:trace contextRef="#ctx0" brushRef="#br0" timeOffset="43293.33">18363 18530 18831 0,'0'0'832'0,"-8"-3"176"0,-1-3-816 0,-1 1-192 0,0 3 0 0,-2 2 0 16,-3 0 1296-16,-1 2 224 0,-1 6 32 0,-1-2 16 15,-2 4-480-15,0 1-112 0,-3 3-16 0,0 5 0 16,0 5-208-16,0 3-48 0,-1-1-16 0,0 3 0 16,1 5-48-16,4-1-16 0,4 0 0 0,4-3 0 15,4-1-224-15,7-2-32 0,4-2-16 0,2-4 0 16,4-1 112-16,4-2 32 0,4-3 0 0,3 0 0 0,5-6 128 0,2 0 16 16,4-5 16-16,2-1 0 0,0-3 64 15,2-4 16-15,-1-5 0 0,4 0 0 0,-1-5-128 0,0 0-32 16,0 0 0-16,-2-4 0 15,-5-2-48-15,2 0-16 0,-2-3 0 0,-3 1 0 16,-6-3 0-16,-3-1-16 0,-4 1 0 0,-5-4 0 0,-4-3-16 0,-3-3 0 16,-4 2 0-16,-4 2 0 0,-4-2-160 0,-4 0-16 15,-5 5-16-15,-3 2 0 0,-4-1-288 16,-1 6 128-16,-5 3-128 16,1 3 0-16,-6 2 0 0,3 4-256 0,0 5 32 0,2 4 0 15,1 3-1440-15,2 1-272 0,1 3-64 0,3 1-11184 16,1 3-2224-16</inkml:trace>
  <inkml:trace contextRef="#ctx0" brushRef="#br0" timeOffset="43824.2">18453 19489 25743 0,'0'0'1136'16,"4"-13"240"-16,-3 0-1104 0,-1 3-272 0,0-3 0 0,-4 3 0 0,-1 3 1744 0,-3 0 304 16,-3 0 48-16,-3 3 16 0,-4 1-896 0,-1 3-160 15,-1 2-32-15,-3 4-16 0,-2 4-432 0,-1 2-64 16,1 1-32-16,-1 5 0 0,0 4-48 0,4 3-16 16,0-1 0-16,3 4 0 0,2-1-144 0,3 2-16 15,3-1-16-15,5-1 0 0,3-2-112 0,6 1-128 16,3-6 176-16,5-2-176 0,1 0 256 0,7 0-48 15,0-2-16-15,6-2 0 0,1-5 112 0,2 0 16 0,5-4 0 16,2-5 0-16,1-1 32 0,3-4 16 0,-1-7 0 0,-7 1 0 16,-1 1 16-16,-4-6 16 0,5-3 0 0,-6 0 0 15,-4 5 64-15,-4-4 16 0,-1-3 0 16,-7-5 0-16,-4 1-80 0,-4-4-16 0,-4 1 0 0,-3-4 0 16,-4-2-144-16,-4 2-48 0,-1 0 0 0,-2 4 0 15,-1-1-192-15,1 5 0 0,-1 3 0 0,0 5 0 16,0 3-240-16,3 6-80 0,2-2-32 0,2 4 0 15,1 1-1920 1,10 4-384-16,0 0-80 0,0 0-16080 0</inkml:trace>
  <inkml:trace contextRef="#ctx0" brushRef="#br0" timeOffset="44472.74">19222 18244 16575 0,'-25'-11'1472'0,"9"5"-1168"15,1 0-304-15,1-4 0 0,-1 3 1408 0,3-2 240 16,1 2 32-16,1 4 16 0,0-4 0 0,3 2 0 0,2 1 0 0,5 4 0 16,-4-9-320-16,4 9-64 0,-1-8-16 15,2-4 0-15,4 3-192 0,4-1-32 16,4 4-16-16,4-3 0 0,2 1-432 0,5 1-96 0,4 0-16 0,3 3 0 16,5-1-208-16,2 0-48 0,5 0-16 0,3 4 0 15,1 0 0-15,0-1 0 0,-4 2 0 0,-1 3 0 16,-2-1-32-16,-5 3 0 0,-3 4 0 0,-4-1 0 15,-4 3-208-15,-2 3 144 0,-4 2-144 0,-3-1 128 16,-4 0-128-16,-2 2 0 0,-2 0 0 0,-5 4 0 16,-2 6 0-16,-5 2 0 0,-4 5 0 0,-2 7 0 15,-4 2 0-15,-2 5 128 0,-2 4-128 0,-3 0 0 16,-1 3 0-16,-1 2 0 0,-2 1 0 0,3 8 0 16,0 0 0-16,4 0 0 0,4 0 0 0,2 0 0 0,4-1 0 15,5-4 0-15,4-6 0 0,1-3 0 0,6-2 0 16,3 1 0-16,-2-1 0 0,0-2 0 15,4-5 0-15,-2 2 0 0,0-6 0 0,0-2 0 0,-1-1 0 0,1-3 128 16,1-7-128-16,1 4 0 0,-2 0 0 0,1-1 0 16,-1 1 128-16,0-4-128 0,0 2 0 0,0-2 0 15,0 0 0-15,-1-5 0 0,-1-2 192 16,1 0-32-16,-7-4-16 0,0-3 0 0,-2-3 240 0,0-9 32 16,-7 5 16-16,-3-2 0 0,-5-1 320 0,-7-4 64 15,-7-1 16-15,-5-1 0 0,-6 0-320 0,-4-1-48 16,-8-4-16-16,-2 1 0 0,0-2-192 0,-2 5-32 15,0-3-16-15,0 5 0 0,0-1-208 0,3 1 0 16,2-2 128-16,1 0-128 0,4 1 0 0,6 3-208 0,5 0 32 0,5 3 16 31,7 2-2736-31,8 4-560 0,2 1-96 0,16 3-32 0</inkml:trace>
  <inkml:trace contextRef="#ctx0" brushRef="#br0" timeOffset="46262.6">23587 18549 11967 0,'0'0'528'0,"0"0"112"0,0 0-512 0,0 0-128 0,0 0 0 16,-9-3 0-16,9 3 2032 0,-9-2 368 0,0 0 80 0,-2-3 16 16,-3 1-960-16,-4 1-192 0,0 1-48 0,0 2 0 15,1 1-336-15,-5 3-64 0,-1 1 0 0,-2 3-16 16,-2 2-368-16,0 4-64 0,1 5 0 0,-1 4-16 15,-1 1-112-15,0 3-32 0,0 3 0 0,3 3 0 16,2-1-128-16,4-5-32 0,2 0 0 0,6-4 0 16,4-1 32-16,6-3 0 0,2-2 0 0,6-2 0 15,3-1 144-15,4-5 16 0,2 0 16 0,4-8 0 16,0-2 304-16,3-6 48 0,1-4 16 0,0-2 0 16,-1-3-80-16,1-3-16 0,-1-3 0 0,0 0 0 15,-3-2-288-15,-1 0-64 0,-2 1-16 0,-3 0 0 16,0 2-96-16,-3 2-16 0,-2 1 0 0,-1 5 0 0,-2 2 0 0,-6 11-128 15,0 0 192-15,0 0-64 0,0 0-128 0,0 0 0 16,6 6 0-16,-1 5 0 0,-1 5 0 0,1 1-144 16,0 5 144-16,4 2-160 0,3 2 160 0,1-2 0 15,0 0 0-15,4 1 0 16,1-2-128-16,1 0 0 0,-1 0 0 0,2-4 0 16,4-2-1872-16,0-6-368 15,0-1-80-15</inkml:trace>
  <inkml:trace contextRef="#ctx0" brushRef="#br0" timeOffset="46602.83">24248 18510 21183 0,'-20'-6'1888'0,"6"1"-1504"0,-4 2-384 0,0 3 0 16,-1 0 1056-16,-3 3 144 0,-3 3 16 0,0-1 16 15,-1 4-96-15,5 4-32 0,1 1 0 0,4-2 0 16,3-2-528-16,6 4-96 0,0 0-32 0,6 2 0 16,3-1-80-16,5 0-32 0,3-1 0 0,7 1 0 15,3 2-112-15,4-1-32 0,3-4 0 0,-1 2 0 16,0 0-64-16,-2 2-128 0,0 1 176 0,-4-1-176 16,-3-3 160-16,-3 1-160 0,-6 0 128 0,-3 0-128 15,-4 0 288-15,-4-4-32 0,-2 0 0 0,-5 1 0 16,-4 0 352-16,-6-3 64 0,-2 2 16 0,-4-4 0 15,-6 2-208-15,-1-4-32 0,-2-2-16 0,2-2 0 16,2-1-240-16,0 0-64 0,4-1 0 0,3 0 0 0,4-1-128 0,5 1 0 16,3-1 0-16,12 3 0 15,-2-7-1536-15,5-4-272 16,6 4-64-16,5-3-13600 0</inkml:trace>
  <inkml:trace contextRef="#ctx0" brushRef="#br0" timeOffset="46903.97">24721 18474 22111 0,'0'0'976'0,"0"0"208"0,0 0-944 0,0 0-240 0,0 0 0 0,0 0 0 15,-7 5 1664-15,2 7 304 0,0 2 48 0,1 4 16 16,3 2-816-16,-1 3-144 0,0 6-48 0,1 2 0 16,1 4-304-16,0 5-64 0,0-5-16 0,3 2 0 15,2 0-224-15,1 0-48 0,3-3-16 0,0-3 0 16,0-2-224-16,0 0-128 0,0-2 160 0,-3 1-160 16,-1-7 0-16,1-3 128 0,-2-4-128 0,1-4 0 31,0 0-1392-31,-5-10-320 0,0 0-64 0,0 0-12880 0</inkml:trace>
  <inkml:trace contextRef="#ctx0" brushRef="#br0" timeOffset="47142.07">25014 18585 27359 0,'-11'15'1216'0,"1"-2"240"0,-2 1-1168 0,-4 8-288 0,-2 0 0 0,-1 8 0 0,-4 0 1856 0,-1 3 304 16,-1 3 64-16,-2 1 16 0,-1 0-768 0,-1 1-128 16,-2 2-48-16,-1 0 0 0,-1-1-544 0,-1 3-112 15,-2 0-32-15,5-4 0 16,3-4-416-16,4-2-64 0,3-4-128 0,3-1 176 16,3-3-944-16,5-4-176 0,4-2-32 0,2-4-16976 0</inkml:trace>
  <inkml:trace contextRef="#ctx0" brushRef="#br0" timeOffset="47847.19">26542 18528 13823 0,'0'0'1216'0,"0"0"-960"0,-3-9-256 0,-3 3 0 16,0 0 1760-16,-2 3 304 0,-3-2 64 0,-3 3 16 16,-2 2-336-16,-4 2-64 0,0 0-16 0,-3 6 0 15,-1-2-464-15,-1 6-112 0,-5-1 0 0,0 4-16 16,3 2-448-16,-1 1-96 0,0 1-16 0,5 3 0 15,2 3-256-15,7-6-64 0,1-3-16 0,8-1 0 16,5 3 16-16,5 0 0 0,8-4 0 0,1-3 0 0,5 2-48 16,2-1 0-16,4-2 0 0,-1 1 0 15,-1-7-48-15,-3 1-16 0,-1-2 0 0,-5 3 0 16,-4-1-144-16,-10-5 0 0,0 0 0 0,0 0 128 0,0 0-128 0,-10 13 128 16,-6-4-128-16,-6 2 128 0,-3-3 32 0,-7 3 0 15,-5 1 0-15,0-2 0 0,0 1-160 0,2-1 160 16,0 2-160-16,3 1 160 15,3-6-160-15,6 3-272 0,6-5 64 0,4 1 16 16,4-4-2288 0,9-2-448-16,0 0-80 0</inkml:trace>
  <inkml:trace contextRef="#ctx0" brushRef="#br0" timeOffset="48042.09">27371 17956 23039 0,'-16'11'2048'0,"-3"1"-1648"0,-2 4-400 0,-3 5 0 15,-6 3 896-15,-1 2 112 0,-1 7 16 0,2 3 0 16,1 1 16-16,1 1 16 0,1 3 0 0,0 1 0 16,-1-2-672-16,1 1-144 0,3 1-32 0,1-1 0 15,2-2-208-15,-1 0 0 0,6 0 0 0,0 0 0 31,4-1-1920-31,2-6-448 0,2-7-64 0</inkml:trace>
  <inkml:trace contextRef="#ctx0" brushRef="#br0" timeOffset="49034.97">26888 18551 2751 0,'0'0'256'0,"3"-8"-256"16,-3 8 0-16,9-13 0 0,1 6 4384 0,2-2 832 15,1 4 160-15,4 0 48 0,0-2-3008 0,4 3-608 16,2 2-112-16,2-3-32 0,3-3-256 0,-1 4-48 15,1 2-16-15,-3-1 0 0,1-2-640 0,-5 3-128 16,-2-1-16-16,-4 4-16 0,-4-1-384 0,-11 0-160 16,0 0 128-16,0 0-128 0,-4 14 0 0,-5-1 128 15,-4 0-128-15,-3 2 0 16,-3-1 160-16,-3 3-160 0,-1-2 192 0,0 1-192 0,2 2 192 0,3 1-64 0,5 2 0 16,2-6-128-16,2-4 160 0,4 1-160 15,2-2 128-15,3-3-128 0,0-7 288 0,0 0-32 0,12 4 0 16,0-2 0-16,2-2 224 0,3-4 32 15,2-1 16-15,0-4 0 0,1 1-208 0,1-2-32 0,-2 0-16 0,1-4 0 16,-6 0-96-16,0 1-32 0,-3 3 0 0,0-3 0 16,-4 3-144-16,0 0 0 0,-4 4 144 0,-3 6-144 15,0 0 0-15,0 0 0 0,0 0 0 0,0 0 128 16,0 0-128-16,0 0 0 0,-2 8 0 0,-1 4 0 16,3-12 0-16,0 14-128 0,0 0 128 0,4 0 0 15,1 0 0-15,2-1 0 0,0-3 0 0,2 0 0 16,1-3 0-16,3 1 0 0,1-5 0 15,3-3 0-15,0 0 0 0,2-3 0 0,2-2 0 0,-1-3 128 16,0-4-128-16,3 0 176 0,1 0-176 0,-1-4 192 16,-2 0-192-16,0-1 160 0,2-3-160 0,1 0 160 15,-1-2-160-15,3-5 160 0,-1 1-160 0,2-6 160 16,-1-5-160-16,0-1 128 0,-3-3-128 0,0-5 128 0,-1-4-128 16,0-3 0-16,0 3 0 0,-3 3 0 0,-3 1 0 15,-2 9 0-15,-2 12 0 0,-5 5 0 0,-3 6 0 0,-4 14 0 16,0 0-128-16,0 0 128 15,-14 4-176-15,-4 10 48 0,-1 4 0 0,-2 4 0 0,-2 4 128 0,-3 9-160 16,-3 8 160-16,-4 1-160 0,-1 6 160 0,-1 5 0 16,2 1 0-16,3 1 0 0,3 0 0 0,8-8-128 15,6-4 128-15,5-2 0 0,2-1 0 0,5-5 0 16,1-4 0-16,5-9 0 0,0-3 0 0,6-4 0 16,0-1 0-16,2-4 0 0,-1-7 0 0,2-3 0 15,0-2 128-15,4-2-128 0,2 0 160 0,3-6-32 16,1-1-128-16,1-2 192 0,0 3-192 0,-5-3 144 15,-1 2-144-15,-1-4 128 0,-4-2-128 0,-2 2 0 0,-3 6 0 0,-2 0 0 16,-2-3 0-16,-1 0 0 0,-4 2 0 0,0 8 128 16,0 0-128-16,-5-5 0 0,-1-1 0 0,-1 3 0 15,-2 2 0-15,9 1 0 0,-10 0 0 0,1 0 0 16,9 0-128-16,0 0 128 0,0 0 0 0,0 0 0 16,0 0 0-16,0 0 0 0,0 0 0 0,0 0 0 15,0 0 0-15,13-3 0 0,2 1 0 0,2-2 0 16,-2 3 0-16,3-3 0 0,0-1 0 0,1 2 0 15,-1-3 0-15,3-2 0 0,0 2 0 0,-1-3 0 16,0 2 0-16,3-5 0 0,1 5 0 0,0-4 0 16,1 5 0-16,-1-4 0 0,0 1 0 0,0-4 0 15,-1 4 0-15,0-3 0 0,-2-2 0 0,1-2 0 0,-2-1 0 0,-2-1 0 16,-3-3 0-16,2 0 0 0,1-7 0 16,-2-1 0-16,1-6 0 0,-1-3 0 0,-1-6 0 0,2-1 0 15,0-2 144-15,-2 6-144 0,-3 5 0 0,0 3 0 16,-2 2 0-16,-4 7 0 15,-2 1 0-15,-2 7 0 0,-4 3 0 0,2 13 0 0,-4-10 0 0,-4 7 0 16,-4 3 0-16,-6 10-128 0,-3 4 128 0,-5 7 0 16,-3 1-144-16,-5 12 144 0,-2 2 0 0,-1 6 0 15,-8 7 0-15,3 0 0 0,1 2 0 0,4 0 0 16,5 6 0-16,6-2 0 0,3-3 0 0,9-4 0 16,6-1 0-16,3-2 0 0,4-2-128 0,7-5 128 15,3-2 0-15,2-1 0 16,2-3-2096-16,2-4-336 0,8 6-80 0,0-12-16 0</inkml:trace>
  <inkml:trace contextRef="#ctx0" brushRef="#br0" timeOffset="49884.86">29120 18509 22111 0,'-15'-2'976'0,"15"2"208"0,0 0-944 0,0 0-240 0,-10 6 0 0,10-6 0 15,0 0 848-15,0 0 128 0,14 3 32 0,1 0 0 0,3-3 208 0,6 0 64 16,4-3 0-16,6 0 0 0,6-3-320 0,0-1-64 16,1-1-16-16,0-1 0 0,-2 0-272 0,-3 0-48 15,-6 1-16-15,-3-1 0 0,-6 0-208 0,-4-1-32 16,-4 1-16-16,-6-1 0 0,-7 10-16 0,0 0 0 16,-2-9 0-16,-5 1 0 0,-5 4 64 0,-9 3 16 15,-4-178 0-15,-7 368 0 0,-5-181-144 0,-3 6-16 16,-4 1-16-16,0 2 0 0,-2 2 80 0,6 2 0 15,4 1 16-15,4 2 0 0,3 1-80 0,7-3-32 0,6 0 0 16,6-2 0-16,2 2-160 0,8-3 192 0,4-2-192 0,6-4 192 16,5 0-64-16,7 1-128 0,6-1 192 0,6-5-64 15,8 0-128-15,3-4 0 16,3-2 0-16,-1-2 128 16,0 0-1264-16,-4-3-256 0,-3-6-48 0,-4 4-10080 0,-1 3-2000 0</inkml:trace>
  <inkml:trace contextRef="#ctx0" brushRef="#br0" timeOffset="51120.09">30243 18558 23551 0,'0'0'1040'0,"2"-10"224"0,-2 10-1008 0,3-10-256 0,-3 1 0 0,0 9 0 0,-4-11 1248 15,-1 3 208-15,-3-1 32 0,-2 3 16 0,-1 1-176 0,-3-2-48 16,-2 2 0-16,0 3 0 0,-3 0-496 0,-3 4-96 15,-2 0-32-15,-3 6 0 0,-1 1-208 0,-1 3-64 16,5 2 0-16,-2-1 0 0,2 4-144 0,0-1-48 16,3 2 0-16,2 0 0 0,3 0-48 0,5 1-16 15,2-3 0-15,5-1 0 0,3 1 16 0,3-7 0 16,-2-9 0-16,11 11 0 0,1-2 48 0,2-1 16 16,3-6 0-16,1-1 0 0,-2-1 64 0,3-1 16 15,1 1 0-15,1-1 0 0,-2-4-96 0,0-3-32 16,1 2 0-16,-2-2 0 0,0 3-32 15,-3 1 0-15,-1-5 0 0,-1 4 0 0,-3 3 16 16,0 0 0-16,-10 2 0 0,0 0 0 0,0 0-16 0,8 5 0 16,-3 4 0-16,-3-4 0 0,-2-5-128 0,0 12 0 0,-2-1 0 15,-3 5 128-15,0-2-128 0,-3 3 0 16,-1 0 0-16,-1 3 0 0,-1 3 0 0,-1 4 128 0,1-3-128 0,-1 4 0 16,0-3 0-16,0 3 0 0,1-4 0 0,2 2 0 15,0 1 0-15,1-2 128 0,2 2-128 0,1-6 0 16,1 1 0-16,3-3 0 0,3-4 0 15,0 0 0-15,-2 2 0 0,2-6 0 0,1-3 0 0,-1 0 0 16,-2-8 0-16,0 0 0 0,0 0 0 0,0 0 0 16,0 0 0-16,0 0 128 0,0 0-128 0,0 0 0 15,9-4 0-15,-1-1 128 0,-2-4-128 16,-1 0 0-16,-5 9 0 0,4-13 0 0,0-1 128 0,-2 2-128 16,1-2 0-16,1-2 0 0,-2 1 0 0,1 1 0 0,-1 1 0 15,0-2 0-15,-2 0 0 0,0 2 0 0,-2 2 0 16,0-2 0-16,-1 2 0 15,-1 2 0-15,-1-1 0 0,0 2 0 0,0-2 0 0,0 3 0 0,-1 1 0 0,6 6 0 16,-7-6-144-16,7 6 144 0,0 0 0 0,0 0-128 16,0 0 128-16,0 0 0 0,8-4-144 0,2 0 144 15,0 0 0-15,2-1-144 0,-1 1 144 0,3 2 0 16,3-1 0-16,-3-1 0 0,0-2 0 0,0 1 0 16,1 0 0-16,0-4 0 0,-2 3 0 0,0-4 0 15,1 2 0-15,-3-2 0 0,0 2 0 0,1-2 0 16,-1 1 0-16,-1-1 0 0,2 2 0 15,-4-2 0-15,-1 2 0 0,1-3 0 0,-2 1 0 0,2-2 0 16,-2 3 0-16,2 1 0 0,2-6 0 0,0 1 0 0,2 0 0 16,0-2 0-16,2-3 0 0,0-2 0 0,1-4 0 0,-1 1 0 15,0 2 0-15,-1-3 0 16,0-2 0-16,0 1 0 0,-1-1 0 0,0 3 0 0,-3 4 0 0,0 1 0 16,-1 4 0-16,-1 4 0 0,-1-2 0 0,-6 12 0 15,4-6 0-15,-4 6 0 0,4-5 0 0,-4 5 0 16,0 0 0-16,0 0 0 15,-7 11-144-15,1 6 144 0,1-1 0 0,0 2 0 0,-3 1-144 0,3 0 144 16,0 2 0-16,3-1 0 0,-1-1 0 0,2-1 0 16,1-4-128-16,1 1 128 0,2 0 0 0,0-2 0 15,2 0 0-15,2 0 0 0,-7-13 0 0,10 5 0 16,1 4 0-16,1-6 0 0,-1-1 0 0,1-2 144 16,-1-2-144-16,2-1 0 0,-2-6 144 0,1 2-144 15,-1-4 0-15,2 2 144 0,-4-4-144 0,1-1 0 16,-2 2 144-16,-1 0-144 0,3-3 0 0,-2 2 144 15,-3 2-144-15,0-2 0 0,0 3 0 0,0 2 0 0,-1-2 0 0,-4 10 0 16,0 0 0-16,0 0 0 16,0 0 0-16,0 0 0 0,0 0 0 0,0 0 0 0,-4 10-176 0,1 3 176 15,-1-3-128-15,1 3 128 0,2-4 0 0,1 2 0 16,1 2 0-16,2-3 0 0,1 0 0 0,1-2 0 16,1 2 0-16,2-2 0 0,-1-1 0 0,3-2 0 15,1-1 0-15,0 0 0 0,0 0 0 0,2-4 0 16,1-4 0-16,1 0 0 0,2 0 0 0,1 0 144 15,-4-3-144-15,2 0 0 0,3 1 128 0,-3-3-128 16,-2 2 0-16,0-4 0 0,-2 3 0 0,3-4 0 16,-2-1 0-16,1 1 0 0,-2-2 128 0,3-2-128 0,-1 4 0 15,0 0 0-15,-1 0 0 0,1-2 0 16,0-2 0-16,-1 5 0 0,0-3 0 0,-1-1 0 0,-2-1 0 16,3 4 0-16,-5-2 0 0,1-2 0 0,-1 0 0 0,-2 1 0 15,1 3 0-15,-2 3 160 0,-1-1-160 0,-4 10 128 16,0 0-128-16,0 0 0 0,0 0-192 0,0 0 192 15,0 0-176-15,0 0 176 0,-6 9-128 0,0-1 128 16,0 3 0-16,1 2-160 16,-2 0 160-16,1 2 0 0,-2 0 0 0,2 3 0 0,0-2 0 0,-1 3 0 15,1 1 0-15,1 0-128 0,0-1 128 0,1 4 0 16,0 0-1456 0,0 1-224-16,-1 4-48 0</inkml:trace>
  <inkml:trace contextRef="#ctx0" brushRef="#br0" timeOffset="53190.79">26117 19698 13823 0,'0'0'608'0,"0"0"128"0,8-3-592 0,0-2-144 0,-2-1 0 0,2-1 0 16,-8 7 1744-16,0 0 320 0,6-5 64 0,-6 5 16 15,7-8-608-15,-7 8-112 0,0 0-16 0,1-10-16 16,-2 0-192-16,-3 2-48 0,4 8 0 0,-9-5 0 16,-2-3-416-16,-2 5-96 0,-2-1 0 0,-3 3-16 15,-1 2-320-15,-2 1-64 0,-3 2-16 0,-1 5 0 16,-4-1-32-16,-1 4-16 0,2 1 0 0,0 2 0 16,3 2-16-16,-2-1 0 0,2 2 0 0,3-1 0 15,5-2-160-15,3 2 192 0,2-4-192 0,4-1 192 16,5 1-64-16,3 1-128 0,5-4 192 0,4 1-64 15,2 1 128-15,3-3 32 0,4 2 0 0,1-2 0 16,0 1-16-16,0-1 0 0,0 2 0 0,-2 2 0 0,-2-1-144 16,1 2-128-16,-2 1 192 0,-1 1-192 0,-5 1 208 15,-1-1-64-15,-3 1-16 0,-4-1 0 16,-2-2 192-16,-3 2 16 0,-4-1 16 0,-2 0 0 0,0 3 0 0,-3-4 0 16,-2-3 0-16,-1 2 0 0,-1 0-144 0,0-4-16 15,1 1-16-15,-1-3 0 0,0 1-176 0,2-4 0 16,0-4 0-16,4-3 128 15,-1-2-992-15,4-4-208 0,3-2-32 16,3-3-10608-16,4-4-2128 0</inkml:trace>
  <inkml:trace contextRef="#ctx0" brushRef="#br0" timeOffset="53550.08">25925 19883 24015 0,'0'0'1056'0,"-11"-2"224"0,0-3-1024 0,0 4-256 0,-2 1 0 0,-1 1 0 16,0 1 1120-16,0 1 160 0,0 0 48 0,-1 1 0 16,-7 1-192-16,3 3-48 0,0-3 0 0,0 2 0 15,-2 2-336-15,1-1-80 0,-1 2-16 0,0 0 0 16,3 4-208-16,2 0-32 0,3 1-16 0,4-1 0 16,4-2-160-16,4 2-48 0,2 1 0 0,4-1 0 15,5-1 48-15,6 2 0 0,4-2 0 0,2 2 0 16,1-1-48-16,1-1 0 0,-1 1 0 0,-1 1 0 15,0 1-192-15,-2 1 144 0,-1-1-144 0,-2 1 128 16,-4-6-128-16,-2 2 160 0,-1 2-160 0,-2-1 160 16,-3 0 224-16,-1 2 32 0,-3-1 16 0,-2 0 0 15,-7 2 32-15,1-2 16 0,-4 0 0 0,-1-2 0 16,-4 1-64-16,-4 0-16 0,-2 0 0 0,-2-3 0 0,-2 1-144 16,-5 0-16-16,-2-2-16 0,1 1 0 0,2-5-224 0,1-1 144 15,2-2-144-15,3-6 128 0,2-2-128 0,4 0-224 16,6-5 48-16,1 0 16 15,3-4-2496-15,4 0-496 0,5 2-112 0,4-2 0 0</inkml:trace>
  <inkml:trace contextRef="#ctx0" brushRef="#br0" timeOffset="54116.49">27309 19697 15663 0,'0'0'688'0,"2"-9"144"0,2-3-656 0,-1 3-176 0,-3-3 0 0,-2 6 0 16,-1-3 1984-16,-4 3 384 0,-2-5 64 0,-2 6 0 16,-2-1-640-16,-5-2-128 0,-4 2-16 0,-1-2-16 15,-3 1-416-15,0 3-96 0,-4-2-16 0,0 2 0 0,-2 1-240 16,0 3-48-16,-1 4-16 0,1 2 0 0,-3 1-384 0,1 0-80 16,-1 4-16-16,3 4 0 0,3 3-176 0,5-1-144 15,2 1 192-15,6 0-192 0,3 1 176 0,7-2-176 16,6-2 160-16,6-2-160 15,6-1 224-15,4 2-48 0,5-5-16 0,4 0 0 0,5-4 64 0,2-1 16 16,1-4 0-16,0-1 0 0,0-2-112 0,0 1-128 16,-1-1 176-16,-1-1-176 0,-3-3 176 0,-2 3-176 15,-1-3 160-15,-4 0-160 0,-3 0 128 0,-2 1-128 16,-2 4 0-16,-2 0 144 0,-12 2-144 0,0 0 160 16,0 0-160-16,0 0 160 0,-6 13-160 0,-3 4 192 15,-3-1-192-15,-1 3 192 0,-1 1-192 0,-1 3 0 0,0 3 144 16,0-1-144-16,-1 6 0 0,1-3 128 15,-1 0-128-15,2-2 0 0,1 1 0 0,2-2 0 0,0 0 0 0,1-4 128 16,-3-2-128-16,3 3 0 16,1-4 0-16,2-1 0 0,0 1-144 0,1-1-112 0,2-5 0 0,2-3-16 31,2-9-2992-31,-2 11-608 0</inkml:trace>
  <inkml:trace contextRef="#ctx0" brushRef="#br0" timeOffset="54348.25">27296 20316 26719 0,'0'0'1184'0,"0"0"240"0,0 0-1136 0,0 0-288 0,0 0 0 0,0 0 0 0,0 0 2560 0,0 0 464 16,0 0 96-16,9-4 16 0,0-2-1536 0,1 2-320 15,2 3-48-15,0-2-16 0,1-3-528 0,-2-2-112 16,0 5-32-16,-4-3 0 15,0 0-288-15,-7 6-48 0,8-5-16 0,-1 1 0 0,-7 4-192 0,0 0 0 16,0 0 0-16,0 0 0 16,0 0-352-16,0 0-160 0,0 0-48 0,0 0 0 15,0 0-2816-15,0 0-560 0</inkml:trace>
  <inkml:trace contextRef="#ctx0" brushRef="#br0" timeOffset="54739.74">28462 19536 29311 0,'0'0'1296'0,"-2"-8"272"0,2 8-1248 0,0 0-320 0,0 0 0 0,0 0 0 0,0 0 864 15,-12 6 112-15,-1 7 32 0,-5 4 0 0,0 2 0 0,-4 6 0 16,0 10 0-16,-2 1 0 15,-3 5-208-15,0 1-32 0,2-1-16 0,1 7 0 0,1 3-160 0,0 0-16 16,1-3-16-16,3 2 0 0,3-2-304 0,4-6-48 16,0-2-16-16,3-3 0 0,1-4-192 0,4-1 128 15,3-4-128-15,4-2 0 16,-1-2-1376-16,2-3-368 16,1-3-80-16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4:53.74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16527 13412 12671 0,'0'0'560'0,"0"0"112"0,0 0-544 0,0 0-128 0,0 0 0 0,0 0 0 16,0 0 1408-16,0 0 240 0,0 0 48 0,0 0 16 15,0 0-48-15,5 6 0 0,-5-6 0 0,3 9 0 16,-3-9-128-16,-1 8-48 0,1 2 0 0,-3-3 0 0,-1 4-304 0,0-3-64 15,-2 4-16-15,0-3 0 16,-2 2-80-16,-1-2 0 0,0 1-16 0,-1-1 0 16,-4 0 240-16,3-1 48 0,-2-1 16 0,-1-3 0 0,-1 0-736 0,1-1-160 15,0-2-32-15,-2 0 0 0,0-3 192 0,-2-2 48 16,-1-1 0-16,-1-6 0 0,-1 4-144 0,2-5-32 16,0 1 0-16,1-4 0 0,1-2-96 0,0-2-32 15,1-4 0-15,-1-2 0 0,3-1-80 0,1-3-32 16,2-3 0-16,2 1 0 0,3-1-208 0,2-1 176 15,3 0-176-15,4-9 160 0,5 4-160 0,2 6 0 16,5 0 0-16,3 2 0 0,3-1 0 0,0 4 0 16,2 3 0-16,4-1 0 0,1 1 0 0,1 2 0 15,0 3 0-15,2 2 0 0,1 3 0 0,-1 4 0 16,0 5 0-16,1 5 0 0,-2 4 0 0,2 6 0 16,1 4-144-16,0 4 144 0,0 6 0 0,0 7 0 15,-5 3-128-15,-8-9 128 0,1 10 0 0,-1 2 0 16,0 1 0-16,-3 6 0 0,-4-2 0 0,-3 0 0 15,-1 3 0-15,-4-3 0 0,-3-1 192 0,-2 0 80 0,-2-3 32 0,-5-1 0 16,-1 0-304-16,-5-3 0 0,-2 2 0 16,-3-6 0-16,-1-2 240 0,-3 0-16 0,-2-4 0 0,-1-2 0 15,-3-4 272-15,0-3 48 0,-2-3 16 16,1-7 0-16,1-3-560 0,0-4 0 0,-2-6 0 16,-1-5 0-16,2-2 256 0,1-4 32 0,-1-4 16 0,3-6 0 15,1-3-304-15,2-2 0 0,3-4 128 0,2 0-128 16,3-2 0-16,4-2 0 0,5-1 0 0,4 4 0 15,2 0 0-15,5 1 0 0,4 0 0 0,7-11 0 16,3 7 0-16,4 6 0 0,1 3-160 0,5 3 160 16,3 7 0-16,1 0-144 0,-1 5 144 0,1 7 0 0,3 0-144 0,-3 8 144 15,2 5 0-15,0 8-144 0,-2 3 144 0,-2 6-128 16,-1 5 128-16,-6 4-128 0,1 6 128 0,-3 5 0 16,-7 4 0-16,-2 1 0 0,-7 5 0 0,-1-1 0 15,-5-1 0-15,-2-3 0 0,-6-5 0 0,-2-3 0 16,-4 1 0-16,2-10 0 0,-3-3 0 0,-4 7 144 15,-1-5-144-15,-4 2 0 0,-3-5 176 0,-2-3-176 16,-3-3 160-16,0-2-160 0,0-7 176 0,2-2-176 16,-3-6 192-16,0-5-192 0,0-2 208 0,0-10-64 15,1-2-16-15,-11-17 0 0,7 1 0 0,7-6 0 16,6-6 0-16,6 3 0 0,6-3-128 0,5-3 0 16,3-2 0-16,8 5 128 0,5 0-128 0,6 5 0 15,3 1 0-15,6 4 0 0,4 2 0 0,7 2-176 16,3 1 176-16,3 1-128 0,2 6 128 0,4 2 0 15,-2 5-144-15,2 9 144 0,-1 7 0 0,-1 6-144 16,-3 2 144-16,-2 8 0 0,-3 9-160 0,-4 7 160 16,-5 10-128-16,-5 6 128 0,-2 2 0 0,-5 8-160 15,-7 2 160-15,-6-2 0 0,-6-2 0 0,-4-5 0 16,-4-3 0-16,0-14 0 0,-3 2 0 0,-5 2 0 0,-4-1 0 0,-3 1 0 16,-4-1 0-16,-4 1 144 0,-3-3-144 0,-5-5 128 15,-2-3-128-15,-1-4 0 0,2-7 144 0,-1-7-144 16,-1-7 144-16,2-4-144 0,-1-7 192 0,3-5-192 15,-1-7 192-15,3-4-192 0,2-6 192 0,-8-17-192 16,8 2 144-16,11-3-144 0,7 0 0 0,9-2 144 0,8-7-144 0,8 4 0 16,9 3 0-16,6 2 0 0,4 4 0 15,4 1-144-15,6 8 144 0,3 1 0 0,6 2-144 0,1 5 144 16,1 5 0-16,1 5-144 0,3 6 144 0,0 5 0 16,-3 11 0-16,-4 5-128 0,-3 7 128 0,-3 5-160 15,-2 5 160-15,-7 8-160 0,-3 3 160 0,-5 5 0 16,-3 7 0-16,-7 4-128 0,-4 2 128 0,-6-2 0 15,-5-3 0-15,-5 0 0 0,-3-6 0 0,-6 3 0 16,-5-4 0-16,5-15 0 0,-6 5 0 0,-7 0 128 16,-4 0-128-16,-5-4 128 0,-4-1-128 0,3-4 0 15,-2-7 128-15,0-5-128 0,-3-3 128 0,0-10-128 16,1-4 128-16,0-6-128 0,2-4 128 0,-14-11-128 16,10-3 128-16,7-1-128 0,6-2 128 0,7-3-128 15,7-3 128-15,7 2-128 0,11-4 0 0,4-4 0 16,12 1 0-16,8-1 0 0,4-4 0 0,7 7 0 15,6 1 0-15,1 3-128 0,6 4 128 0,5 4 0 16,2 3 0-16,4 5-128 0,2 6 128 0,-2 6 0 16,-2 8 0-16,-3 5 0 0,-5 5-160 0,-4 7 160 0,-5 8-192 15,-2 7 192-15,-6 7-144 0,-5 6 144 0,-5 5 0 0,-7 5-144 16,-6 0 144-16,-7-5 0 0,-5-3 0 0,-6-2 0 16,-6 3 0-16,2-17 0 0,-5 4 0 0,-6 1 0 15,-3 1 0-15,-8 0 144 0,-6 1-144 0,-3-1 0 16,-3 0 160-16,-4-6-160 0,1-1 128 0,-2-7-128 15,0-8 0-15,1-5 128 0,1-7-128 0,1-7 0 16,0-4 144-16,4-5-144 0,3-6 160 0,5-4-160 0,6-2 128 16,-4-17-128-16,11 6 0 0,12-1 144 15,9-5-144-15,10 0 0 0,5-4 0 0,13 2 0 0,7-1 0 0,10-1 0 16,8 3-128-16,3 3 128 0,5 2 0 0,0 6 0 16,5 3-144-16,1 4 144 0,-3 4 0 0,-1 9 0 15,-2 8-128-15,-4 7 128 0,-5 4 0 0,-8 9-160 16,-4 6 160-16,-6 7-128 0,-9 10 128 0,-6 7-128 15,-5 2 128-15,-7 4-128 0,-8 2 128 0,-4-3 0 16,-5 1 0-16,2-16 0 0,-4 2 0 0,-8 4 0 16,-4 0 0-16,-5 3 0 0,-4-1 0 0,-3 0 0 15,-3 3 128-15,-4-5-128 0,-2-3 0 0,-2-6 128 16,-2-7-128-16,3-5 0 0,-2-5 0 0,1-8 144 16,1-7-144-16,3-8 0 0,2-5 160 0,4-7-160 15,3-4 128-15,4-6-128 0,7-4 128 0,-4-17-128 16,13 6 128-16,13 1-128 0,10-5 0 0,7 0 0 15,11-1 0-15,5 0 0 0,6-4 0 0,10 4 0 16,8 5 0-16,3 3 0 0,4 4 0 0,0 6 0 16,-2 5-144-16,2 6 144 0,1 4 0 0,-4 7 0 15,-7 7-128-15,-1 9 128 0,-5 11 0 0,-4 7-128 0,-5 5 128 16,-8 7 0-16,-5 7-176 0,-9 6 176 0,-7 0-160 0,-7 2 160 16,-7 0 0-16,-5-5 0 0,-4 4 0 0,2-16 0 15,-6 1 0-15,-2 1 0 0,-6 8 0 0,0-1 0 16,-9 4 128-16,0-5-128 0,-4-3 0 0,1-3 0 15,1-7 144-15,1-7-144 0,2-4 0 0,1-6 144 16,1-10-16-16,3-9-128 0,1-4 192 0,7-7-64 16,1-8 16-16,5-5 0 0,2-4 0 0,8-16 0 15,8 4-144-15,11-3 0 0,9-5 0 0,10 0 0 0,8 1 0 0,6-1 0 16,5 1 0-16,5 4 0 0,5 1 0 0,3 8 0 16,2 10 0-16,1 3 0 0,0 10-144 0,-2 5 144 15,-7 6 0-15,-4 8 0 0,-6 10-144 0,-5 8 144 16,-8 5 0-16,-1 11-144 0,-9 9 144 0,-6 10-160 15,-7 9 160-15,-8-3-160 0,-6 0 160 0,-3-19 0 16,-5 6 0-16,-4-5 0 0,-4 2 0 0,-4 3 0 16,-3-2 0-16,-5 3 0 0,-1-1 0 0,-5 0 128 15,-1-7-128-15,-1-2 176 0,1-3-176 0,-2-8 0 16,-2-2 0-16,3-10 0 0,0-6 0 0,2-8 0 16,-1-8 0-16,2-6 128 0,0-8-128 0,4-9 160 15,1-6-160-15,6-4 160 0,6-7-160 0,2-20 0 16,8 5 0-16,15-2 128 0,11-1-128 0,10-2 0 15,8 1 0-15,6 4 0 0,6 2 0 0,5 7 0 16,3 7 0-16,4 3 0 0,1 7-144 0,3 9 144 16,-2 7 0-16,0 8 0 0,-3 8-144 0,-5 9 144 15,-5 7 0-15,-5 8-144 0,-3 7 144 0,-5 11 0 16,-7 7-144-16,-7 6 144 0,-8 11 0 0,-8-3-144 0,-8-3 144 0,-7 0 0 16,-4 0 0-16,1-19 0 0,-4 2 0 0,-4 4 0 15,-3 5 0-15,-6-3 0 0,-4 4 0 0,-3-3 0 16,-4 1 0-16,0-7 0 0,-2-4 128 0,3-3-128 15,-2-10 0-15,2-5 128 0,2-9-128 0,2-4 0 16,1-8 144-16,2-11-144 0,1-5 128 0,2-10-128 16,2-5 128-16,5-5-128 0,5-5 0 0,2-20 128 0,9 2-128 0,16 2 0 15,8-3 0-15,9 1 0 16,8-5 0-16,4 5 0 0,3 8 0 0,8 3 0 0,4 2 0 16,4 7 0-16,2 3-144 0,4 9 144 0,-4 7 0 0,0 8 0 15,-4 6-128-15,-4 8 128 0,-4 10 0 0,-5 5-160 16,-2 13 160-16,-7 2-128 0,-4 9 128 0,-8 9-128 15,-8 3 128-15,-9 3-128 0,-9 1 128 0,-6-1 0 16,-5-1 0-16,-4 0-128 0,-3-3 128 0,4-13 0 16,-3 2 0-16,-7 2 128 0,-5 4-128 0,-5-1 0 15,-4 3 128-15,-2-2-128 0,-4-5 0 0,-1-5 0 16,2-8 0-16,1-6 0 0,1-6 128 0,3-8-128 16,-1-8 128-16,1-7-128 0,2-7 144 0,3-3-144 15,5-9 192-15,6 1-192 0,4-4 144 0,1-16-144 16,13-1 0-16,12-2 144 0,11-2-144 0,9-1 0 15,10-3 0-15,11 1 0 0,9 0 0 0,4 5 0 16,6 4 0-16,6 8 0 0,5 2-144 0,2 8 144 16,-1 8 0-16,-3 8 0 0,-3 10-144 0,-4 8 144 15,-4 5 0-15,-8 7-144 0,-1 8 144 0,-9 11 0 16,-4 9 0-16,-8 10-128 0,-9 5 128 0,-9 4-128 0,-7-4 128 16,-7-17-128-16,-5 0 128 0,-5-1 0 0,-4 2 0 0,-3 0 0 15,-5 4 0-15,-3-1 0 0,-4 3 0 0,-4-1 128 16,-5-5-128-16,-2-2 0 0,-3-3 0 0,0-8 128 15,1-4-128-15,0-7 128 0,2-6-128 0,-16-3 128 16,9-10-128-16,6-7 0 0,5-9 0 0,3-11 128 16,1-6-128-16,3-9 176 0,3-9-176 0,7-1 192 15,6-4-192-15,8 0 0 0,7 2 0 0,8-4 0 16,8-1 0-16,9 2 0 0,6-2 0 0,7 4 0 16,3 3 0-16,8 5 0 0,5 2-144 0,4 6 144 0,2 8 0 0,3 4 0 15,-2 5 0-15,0 7 144 0,-6 7-144 0,-3 7-176 16,-3 6 48-16,-5 11 0 0,-4 3 128 0,-8 11 0 15,-7 11 0-15,-6 8-128 0,-8 9 128 0,-9-5 0 16,-8-1-144-16,-6-5 144 0,-5 0 0 0,-6 0 0 16,-5-5 0-16,-4 1 0 0,-4 2 0 0,-5-2 0 15,-7 3 0-15,-2-6 0 0,-4-1 0 0,0-8 0 16,0-4 144-16,-1-12-144 0,5-5 0 0,4-7 128 16,3-8-128-16,3-9 0 0,2-8 0 0,3-9 128 15,-1-8-128-15,6-1 0 0,5-9 0 0,8 0 0 16,8-6 0-16,9 1 0 0,10-5 128 0,11-3-128 15,11-1 128-15,7 5-128 0,5 6 0 0,4 7-128 16,1 9 0-16,6 5 0 0,5 6 128 0,0 6 0 16,2 5-144-16,-2 10 144 0,2 6 0 0,-7 10-144 15,-8 4 144-15,-7 7 0 0,-7 4-160 0,-9 6 160 0,-5 4-128 16,-11 2 128-16,-6 1 0 0,-3-2-128 0,-8-1 128 16,-5-2 0-16,-6 1 0 0,-4-2 0 15,-6-2 0-15,-5-4 128 0,-6 0-128 0,-1-5 0 0,-1-3 0 0,0-3 128 16,-2-4-128-16,1-5 0 0,4-2 128 0,4-9-128 15,3-5 0-15,6-3 144 0,3-3-144 0,7-3 0 16,6-2 128-16,6-3-128 0,5-3 0 0,9 0 0 16,6-7 0-16,7-1 0 0,1-3 0 0,7 3 0 15,5 0 0-15,6 5 0 0,8 0 0 0,0 7 0 0,1 4 0 0,0 7 0 16,4 5 0-16,-2 6 0 0,-3 5 0 0,-6 6 0 16,-11 4-192-16,-4 7 192 0,-7 5 0 0,-7 3-144 15,-5-2 144-15,-9 3 0 0,-6 2 0 0,-5 2 0 16,-5 2 0-16,-9 0 0 0,-6 1-304 0,-4 3 32 15,-3-4 0-15,-1 2 0 16,0-2-2032-16,-1-1-416 0,-3-2-80 0</inkml:trace>
  <inkml:trace contextRef="#ctx0" brushRef="#br0" timeOffset="4356.51">22119 2531 20271 0,'-9'-19'1792'0,"4"8"-1424"0,0 1-368 0,-2-3 0 16,1 0 480-16,4 3 32 0,-4-1 0 0,3 2 0 15,-1-4 448-15,1 2 112 0,3-1 16 0,0-1 0 16,-1 3 432-16,2 1 80 0,2-2 32 0,-1 3 0 0,0-2-224 0,-2 10-64 15,0 0 0-15,3-6 0 0,-3 6-256 0,0 0-64 16,0 0-16-16,0 0 0 0,8 7-400 0,2 9-80 16,-3 4-16-16,1 7 0 0,3 2-144 0,1 7-48 15,4 4 0-15,0 5 0 0,1 3-48 0,4 3-16 16,3 1 0-16,4-4 0 0,4-2-48 0,4 4-16 16,2-3 0-16,4-2 0 0,2 0-32 0,3-3-16 15,0-7 0-15,2-4 0 0,-5-2 32 0,3-1 0 16,3-5 0-16,3-1 0 0,4-3 16 0,6-4 16 15,1-2 0-15,3-7 0 0,-5-2-80 0,0-4 0 16,-2-4-128-16,2-2 192 0,4-7-64 0,0-1-128 16,3-8 176-16,-4 1-176 0,-2-5 208 0,-19 7-64 15,1-1-16-15,6-3 0 0,-1-5 0 0,3 1-128 16,1-3 192-16,-2 3-64 0,-3-3-128 0,0 0 0 16,-4 2 144-16,0-2-144 0,-7-2 128 0,-1 2-128 15,0-3 128-15,-2 0-128 0,-2 0 0 0,-1-1 0 16,0 3 0-16,-3-1 128 0,-2-2-128 0,1 1 0 0,-3-1 0 15,-1 3 128-15,-2 1-128 0,-3 1 0 16,-2 4 0-16,-2-2 128 0,-4 6-128 0,-1 0 0 16,-2 3 0-16,-3 4 0 0,-1 2 0 0,-2 3 0 0,0 0 0 15,-4 4 128-15,0 1-128 0,2 4 0 0,-6 0 0 16,-2 0 0-16,-2 4 0 0,-2 1 0 16,-2 6 0-16,-1 2-128 0,-4 1 128 0,-1 9 0 0,-2 1-144 0,-2 8 144 15,0 2 0-15,-4 4 0 0,-1 0 0 0,-2 4 0 16,3 4 0-16,-2-3 128 0,-2 4-128 15,-4-2 128-15,-3-1-128 0,-4 0 128 0,-2-2-128 0,1-3 128 16,-2-1 0-16,-18 15 0 0,8-6 0 0,4-7 0 16,3-6 32-16,0-3 0 0,2-2 0 0,-5-1 0 15,-2-4-32-15,-2-1-128 0,0 0 192 0,0-5-64 0,-1-6-128 16,3 0 192-16,2-5-192 0,1 2 192 0,0-6-192 16,1-3 0-16,-3-3 144 0,4-6-144 0,1-2 0 15,-1-6 128-15,2-4-128 0,3-6 0 0,2 0 0 0,2-2 0 16,2-4 0-16,-1-2 0 0,1-4 0 0,-2-1 0 15,0-2 0-15,-1-1 0 0,0-3 0 0,4 3 0 16,3-2 0-16,1 3 0 0,4 3 0 0,1 1 0 16,2 1 0-16,4 0 0 0,0 0 0 0,3-1 0 15,1 10 0-15,2 0-128 0,2 3 128 0,1 4 0 16,1 3 0-16,2 1 0 0,0 1 0 0,4 2-128 16,-1 6 128-16,4-4 0 0,-1 4 0 0,1 1-160 15,3 7 160-15,0 0 0 0,0 0-160 0,0 0 160 16,0 0-128-16,0 0 128 0,0 0 0 0,0 0-160 15,0 0 160-15,0 0 0 0,0 0-144 0,12 7 144 16,0 0 0-16,1 6-144 0,0 0 144 0,-1 9 0 16,2 1 0-16,4 4-128 0,3 3 128 0,-1 4 0 15,2 3 0-15,-1 5 0 0,6 0 0 0,3 0 0 16,2 4 0-16,4-2 0 0,3 3 0 0,3-2 0 0,1 1 0 16,-1-6 0-16,-1 4 0 0,2-6 0 0,3-4 0 0,2-3 0 15,4-2 0-15,3-3 0 0,2 0 0 0,2-7 0 16,0-1 0-16,0-7 0 0,-6-4 0 0,2-6 0 15,2-2 0-15,3-6 0 0,2-5 0 0,0-5 0 16,2-3 0-16,-3-1 0 0,0-4 0 0,-20 7 0 0,3-1 0 16,4-3 0-16,0-4 0 0,2 0 128 15,4 1-128-15,0-3 0 0,1-3 0 0,0 1 0 16,-6-3 0-16,1-1 0 0,-1-3 0 0,-2-3 128 16,-3-3-128-16,-2 1 0 0,-2-5 0 0,1 3 128 15,-4-7-128-15,-3 0 0 0,-3 0 128 0,-2 4-128 0,-2 0 0 16,-5 1 144-16,-4 4-144 0,0 4 0 0,-4 0 0 15,-4 2 0-15,-2 3 0 0,-2 5 0 0,-1 4 128 0,-1 4-128 16,-1 2 0-16,-2 2 0 0,-1 3 128 0,0 4-128 16,0-1 0-16,0 3 0 0,0 0 0 0,-1 2 0 15,1 5 0-15,0 0 0 0,-2-5-160 0,2 5 160 16,0 0-160-16,0 0 160 0,0 0-256 0,0 0 32 16,0 0 16-16,0 0 0 15,0 0-288-15,0 0-48 0,0 0-16 0,0 0 0 16,0 0-1232-16,0 0-240 0,-1 7-48 0,0 5-16 15,0-3-1232-15,-2 2-256 0</inkml:trace>
  <inkml:trace contextRef="#ctx0" brushRef="#br0" timeOffset="7634.53">16494 5501 2751 0,'-6'-11'256'0,"-2"-3"-256"15,1-2 0-15,-1-2 0 0,3 0 2176 16,0 1 384-16,-2-1 64 0,2 0 32 0,1 1-608 0,-2 2-128 15,1-1-32-15,-1 0 0 0,-2 2-304 0,2-1-64 16,2 0-16-16,-4 0 0 0,-1 1-224 16,2 2-64-16,0 0 0 0,0 3 0 0,0 1-128 0,1 3-16 15,1-1-16-15,5 6 0 0,-8-6-208 0,8 6-32 16,0 0-16-16,0 0 0 0,-10 0-240 0,10 0-48 16,0 0-16-16,-7 12 0 0,0-3-160 0,2 5-16 15,1 4-16-15,2 4 0 0,-1 6-48 0,3 5 0 16,-1 2 0-16,0 7 0 0,-1 11-64 0,1 6 0 15,-1 8-16-15,2 2 0 0,3 3 16 0,-1 3 0 16,-1 6 0-16,-1 8 0 0,0 7-32 0,1-24 0 16,3 6 0-16,-1 13 0 0,-2 10 32 0,0 4 16 15,3 3 0-15,-2 1 0 0,-2 1 64 0,0 0 16 16,0 5 0-16,2-7 0 0,-2-5 112 0,0-2 32 16,0 5 0-16,0-2 0 0,1-2-80 0,2-4-16 15,-1 2 0-15,2-2 0 0,0 4-80 0,-1-11-32 16,1-3 0-16,1 1 0 0,2-1-48 0,-2-2-16 15,-1-3 0-15,1-1 0 0,1-5-16 0,0-1 0 0,2-1 0 0,-3 0 0 16,0-3-144-16,0 2 192 0,2-2-192 0,-4 0 192 16,1-5-64-16,-2 0-128 0,3-1 192 0,-5 0-64 15,0-1-128-15,0-2 160 0,1-4-160 0,-1 1 160 16,-1-4-160-16,1-3 192 0,0-3-192 0,-3 17 192 16,2-3-192-16,-2-3 160 0,1-3-160 0,-2-4 160 15,-1-5-160-15,-1 3 0 0,-1-2 144 0,0 0-144 16,-1-2 0-16,-2-1 144 0,3 4-144 15,0 1 0-15,-1-1 128 0,0-2-128 0,1 0 0 0,2-2 0 0,-2-5 128 0,1 0-128 16,-2-6 0-16,0-1 0 0,0-4 0 0,0 0 128 16,-1-2-128-16,2-5 0 0,-1-5 128 0,3-5-128 15,1-5 0-15,4-9 0 0,0 0 176 0,0 0-176 16,-5-12 160-16,0-14-160 0,0-8 128 0,1-9-128 16,2-11 0-16,-3-12 144 0,1-11-144 0,1 14 0 15,2-10 0-15,-2-10 0 0,1-12 0 0,-1-7 0 16,1-10 0-16,0-5 0 0,1-7 0 0,0-3 0 15,-2-9 0-15,3-6 0 0,-1-5 0 0,1-2 0 16,0-3 128-16,3-1-128 0,-1-3 0 0,2 2 0 16,0 8 0-16,1 2 128 0,0 3-128 0,-2 6 0 15,-3 2 144-15,0 3-144 0,0 4 0 0,-2 2 144 16,-2 6-144-16,2 0 0 0,-1-5 128 0,1-35-128 16,-2 19 0-16,4 44 0 0,1-6 0 0,3-35 0 15,4 17 0-15,1 15 0 0,-7 10 0 0,3 7 0 16,0 2 0-16,-1 11 0 0,1 11 0 0,-1 8 0 15,-1 7 0-15,-2 10 0 0,0 2 0 0,-2 5 0 16,0 10 0-16,-1 2 0 0,0 4 0 0,1 3 0 16,-2 4 0-16,3 8 0 0,0 0 0 0,0 0 0 0,-6 13 0 0,-1 5 0 15,0 4 0-15,0 7 0 0,0 6 0 0,-1 14 0 16,0 9 0-16,2 10 0 0,-2 7-128 0,3-16 128 16,0 7 0-16,-2 14 0 0,0 11 0 0,1 9-144 15,0 4 144-15,-1 11 0 0,2 4 0 0,-3 52 0 0,3-14 0 16,3-4-128-16,-1 0 128 15,2-5 0-15,5-3 0 0,-3 5 0 0,3 1 0 0,1-2-128 0,-1-3 128 0,1 0 0 16,3 0 0-16,0 3 0 0,-2 2 0 0,1-2 0 16,1 0 0-16,-1 3 128 0,1 2-128 0,-2-4 0 15,2-8 128-15,-2 2-128 0,1 2 176 0,-1-7-48 16,2-11 0-16,-1-2 0 0,0-1 16 0,0-9 0 16,0-9 0-16,0-8 0 0,-3-1-144 0,1-8 128 15,2-8-128-15,-1-10 128 0,0-11-128 0,1-12 0 16,-4-7 144-16,0-12-144 0,-2-10 0 0,2-9 128 15,-3-11-128-15,0 0 0 0,0 0 0 0,-1-13 128 16,-1-7-128-16,1-11 0 0,0-11 0 0,-1-10 144 16,0-9-144-16,2 9 0 0,0-8 0 0,0-12 0 15,0-8 0-15,-1-11 0 0,-1-10 128 0,2-7-128 16,0-6 0-16,2-11 0 0,0-14 0 0,-1-7 0 16,1-8 0-16,0-10 0 0,3-9 0 0,3-12 0 15,0-9 0-15,3-4 0 0,2-5 0 0,5 1 0 16,2 1 0-16,1 8 0 0,0 2 0 0,12-59 0 15,-1 35 0-15,-11 72-144 0,2 0 144 0,8-49 0 0,-8 25 0 0,-3 14-128 16,-4 10 128-16,1 15 0 16,-6 11 0-16,2 11-128 0,-5 9 128 0,-1 5 0 0,1 1 0 15,0 10 0-15,-2 13 0 0,-1 7 0 0,-1 7 0 16,-2 12-128-16,-2 4 128 0,0 5 0 0,-1 5-144 16,-1 8 144-16,-1 5 0 0,-2 5 0 0,0 1 0 0,0 7 0 15,5 2-192-15,-9 13 192 0,-4 5-192 0,2 6 192 16,-1 9-256-16,-3 9 80 0,0 8 16 15,0 16 0-15,-5 13 160 0,1 11 0 0,-1 9-144 0,0 10 144 0,1 16 0 0,1 12 0 16,0 7-144-16,3 15 144 0,2 15 0 16,2 9-128-16,-1 1 128 0,1 8 0 0,-1 4 0 0,5-2-128 15,-1 2 128-15,0 3 0 0,2 2 0 0,0 3 0 16,3 3 0-16,-1-5 0 0,-2-1 0 0,1-4 0 16,-3-4 0-16,3-5 144 0,0-6-16 0,1-4-128 15,-1-5 192-15,1-8-64 0,3-11 32 0,0-2 0 16,-2-7 0-16,6-13 0 0,-2-12-32 0,3-7-128 15,0-8 192-15,1-7-64 0,-1-9-128 0,1-14 0 16,2-12 0-16,-2-11 0 0,1-8 0 0,-4-15 0 16,1-7 128-16,-2-11-128 0,-1-11 0 0,0 0 0 15,0 0 0-15,-3-19 0 0,-2-9 0 0,-2-16 0 16,-2-12 0-16,1-13 0 0,-3-11 0 0,-2-10 128 16,-2-10-128-16,-1-10 0 0,2-14 0 0,2-6 0 15,0-5 0-15,5 31 0 0,2-19 0 0,-2-11 0 16,3-9 0-16,3-11 0 0,1-11 0 0,3-9 0 15,-1-9 0-15,5-11 0 0,-1-8 0 0,0-7 0 16,2-8 0-16,2-1 0 0,0-3 0 0,4 1 0 0,2 4 0 16,1 6 0-16,5 10 0 0,1 12 0 0,2 8 0 0,7-46 0 15,-7 41 0-15,-3 24 0 0,-2 11-128 0,1 20 128 16,-6 15 0-16,2 9 0 0,-3 11 0 0,-2 10 0 16,-3 2 0-16,1 10 0 0,-2 9 0 0,-3 12 0 15,-2 11 0-15,-1 10 0 0,-2 7 0 0,-1 9 0 16,-3 6 0-16,1 4 0 0,3 5 0 0,-5 6 0 15,-1 4 0-15,-2 11-176 0,-3 7 176 0,-3 12-128 16,0 16 128-16,-1 13-128 0,-1 9 128 0,-1 13-128 16,-1 12 128-16,-1 14 0 0,-2 13-144 0,4 15 144 0,-2 15 0 0,0 11-144 15,1 11 144-15,2 10 0 16,1 6 0-16,3 7-128 0,0 7 128 0,3 4 0 0,2-1 0 0,1-1 0 16,1-1 0-16,0 64 0 0,1-42 0 0,4-29 0 15,3-18 0-15,-2-12 0 0,2-13 0 0,-2-16 176 16,2-11-176-16,0-11 160 0,-1-12-160 0,4-9 0 15,-2-15 144-15,1-14-144 0,-2-8 128 0,-3-13-128 16,2-14 160-16,-1-8-160 0,-1-12 128 0,2-7-128 16,-2-13 0-16,0 0 144 0,-3-19-144 0,1-10 128 15,-2-9-128-15,-1-14 128 0,-4-20-128 0,2-12 0 16,0-12 144-16,-2-12-144 0,-1-12 0 0,1-8 128 16,0-14-128-16,0-7 0 0,0-6 0 0,4 37 0 15,1-17 0-15,3-18 0 0,1-11 0 0,4-6 0 16,1-9 0-16,4-5 0 0,0-2 0 0,3-3 0 15,1-2 0-15,4-1 0 0,-1-2 0 0,1 3 0 16,0 5 0-16,0 5-128 0,-3 4 128 0,1 8 0 16,-1 10 0-16,4-39 0 0,-4 43 0 0,-4 27-128 15,-2 22 128-15,-4 38 0 0,-3 6 0 0,-1 7-128 0,-1 10 128 16,-3 8 0-16,0 6 0 0,0 10 0 0,-2 4 0 0,-1 8 0 16,1 5-128-16,-2 13 128 0,0 8-128 15,-3 11 128-15,0 14-176 0,-3 12 176 0,4 11-208 0,-2 17 80 16,2 9 128-16,1 18-128 15,3 20 128-15,-2 17-128 0,2 18 128 0,3 11-128 0,5 15 128 0,1 9-128 0,3 10 128 16,1 4 0-16,0 6 0 0,4 75 0 0,-1-31 0 0,2-17 0 16,-2-9 0-16,0-10 0 0,-1-10 0 15,-3-6 0-15,-1-10 0 0,-1-10 128 16,1-14 0-16,-1-8 0 0,-4-7 0 0,1-13 0 0,1-14 0 0,-1-12 0 16,-2-12 0-16,2-11 0 0,-1-11-128 0,1-16 128 15,-1-16-128-15,0-14 128 0,-1-11-128 0,0-12 0 16,2-8 128-16,-1-12-128 0,-3-13 0 15,1-11 144-15,-1-14-144 0,1-17 0 0,-5-16 128 0,1-16-128 16,0-14 0-16,-1-13 0 0,0-11 128 0,1-9-128 16,3 1 0-16,1-8 0 0,1-8 0 0,2-4 0 15,1 2 0-15,-1 33 0 0,4-18 0 0,-1-13 0 16,1-11 0-16,-1-8 0 0,1-7 0 0,-4-8 0 16,-1-10 0-16,-1-7 0 0,-2-6 0 0,1 4 0 15,2 2 0-15,4 9 0 0,-2 8 0 0,3 6 0 16,0 3-128-16,3 15 128 0,-3 16-128 0,1 16 128 0,-2 13 0 0,-3 16-144 15,-2 18 144-15,0 10 0 16,-4 14 0-16,1 8 0 0,-2 8 0 0,1 11 0 16,-1 9 0-16,-1 10 0 0,-1 6 0 0,1 14 0 15,-2 14 0-15,-2 19 0 0,0 20 0 0,-2 21-128 16,1 16 128-16,0 21-192 0,1 21 192 0,4 17 0 0,1 14-144 16,3 9 144-16,5 10 0 0,4 6 0 0,2 3-144 15,1 2 144-15,-2-2 0 0,0-12 0 0,0-7 0 0,-2-13 0 16,0-15 0-16,1 45 0 0,0-33 0 0,1-30 0 15,0-18-832 1,3-16-96-16,0-16-32 0,2-12 0 0,2-12-2288 16,1-12-464-16</inkml:trace>
  <inkml:trace contextRef="#ctx0" brushRef="#br0" timeOffset="10430.2">16156 15008 8287 0,'4'-6'736'0,"1"-4"-592"0,1-2-144 16,1 0 0-16,-1-4 1664 0,0-2 288 0,1 2 64 15,-1-2 16-15,0-1-144 0,2-3-32 0,-3 0 0 0,0 1 0 16,-1 1 32-16,0 2 0 0,0 2 0 0,-2 0 0 16,-2 5-336-16,0-1-64 0,0 4-16 0,0 0 0 15,0 8-400-15,0 0-96 0,0 0-16 0,0 0 0 16,0 11-352-16,0 8-80 0,0 7-16 0,0 11 0 16,0 10-32-16,0 9-16 0,0 11 0 0,3 11 0 15,-3 14 0-15,1 15 0 0,2 11 0 0,-2 16 0 0,0 15 0 16,0 8 0-16,1 8 0 0,0 6 0 0,-1 5-144 0,-1 6-16 15,-2 6-16-15,-1-1 0 0,-3-1 32 0,-3-6 16 16,0-3 0-16,-2 0 0 0,-2 0 128 16,-1-6 32-16,0-5 0 0,-1-6 0 0,0-6-176 0,1-8-16 15,1-7-16-15,1-9 0 0,2-7-128 0,1-12-32 16,2-12 0-16,0-12 0 0,2-9-128 0,-1-7 128 16,3-10-128-16,1-11 128 0,-1-12-128 0,-1-10 0 15,3-8 0-15,0-5 128 0,0-11-128 0,-2-9 0 16,-1-11 144-16,2-12-144 0,-2-8 0 0,1-8 0 15,-2-11 0-15,5-10 128 0,-1-6-128 0,1-9 0 16,0-16 0-16,1-3 0 0,3-4 0 0,3-6 0 0,0-12 0 0,1-2 0 16,-1-2 0-16,2-7 0 15,0-11 0-15,3-5 0 0,-1-6 0 0,-2-2 0 0,1-3 0 16,0-9 0-16,-1-8 0 0,0 0 0 0,0 6 0 16,2 5 0-16,2 3 0 0,1 5 0 15,0-1 0-15,3 14 0 0,-3 8 0 0,1 8 0 0,0 5 0 16,-2 11 0-16,0 8 0 0,-1 15 0 15,-3 14 0-15,0 6 0 0,-4 11 0 0,0 5 0 0,-1 8 0 16,-1 9 0-16,-1 9 0 0,-2 7 0 0,1 4 0 0,1 5 0 16,-2 11 0-16,0 0 0 0,1 14 0 0,-1 12 0 15,0 8 0-15,-1 12-160 0,-1 10 160 0,1 16 0 16,-1 17 0-16,-1 15-128 0,3 10 128 0,0 17 0 16,1 13 0-16,2 13 0 0,2 11 0 0,4 7 0 15,2 5 0-15,3 3 0 0,0 4 0 0,0 4 0 16,0 3 0-16,1-3 0 0,-1-5 0 15,-1-6 0-15,-1-4 0 0,-2-9 0 0,0-3 0 0,-4-7 144 0,1-7 16 0,-5-7 0 16,-1-5 0-16,1-8 0 0,-2-14-32 0,-2-5-128 16,1-6 192-16,1-8-64 0,-1-11-128 0,0-9 0 15,-3-14 144-15,1-8-144 0,1-8 0 0,-1-9 128 16,1-10-128-16,-1-4 0 0,2-11 128 0,1-13-128 16,-10-17 128-16,0-9-128 0,-1-11 0 0,1-18 0 15,1-16 0-15,5 14 0 0,-1-16 0 0,2-9 0 16,-3-9 0-16,3-8 0 0,0-15 0 0,1-4 0 15,-1-6 0-15,2-8 0 0,-1-12 0 0,1-6 0 16,-3-7 0-16,2-7-128 0,-1-6 128 0,1-7 0 16,-1-9 0-16,-1-3 0 0,-2-7 0 0,1 3 0 15,1 1 0-15,3 9 0 0,1 4 0 0,4 10 0 16,2 9 0-16,0 16 0 0,0 16 0 0,0 14 0 0,-1 11 0 0,0 15 0 16,-2 10 0-16,2 11 0 0,-4 11 0 15,-1 10 0-15,1 12 0 0,0 9 0 0,-1 9 0 0,0 8 0 16,0 8 0-16,2 12 0 0,0 13 0 15,1 13-128-15,-2 18 128 0,2 14 0 0,0 13-144 0,1 17 144 16,1 20 0-16,4 13-144 0,1 15 144 0,4 9 0 16,3 13 0-16,1 11 0 0,3 8 0 0,0 5 0 0,0 0 0 15,-2-1 0-15,4-2 0 16,1 61 0-16,-3-33 0 0,-6-13 0 0,-4-15 0 0,-2-13 0 0,-5-11 0 16,2-10 176-16,0-6-176 0,-3-11 160 0,-4-13-160 0,0-5 160 15,1-5-160-15,-1-10 160 16,-1-10-160-16,0-11 128 0,-1-5-128 0,2-8 128 0,0-8-128 15,-2-13 0-15,1-14 0 0,-1-14 0 0,0-9 0 0,3-15 0 16,0 0 0-16,-7-23 128 0,-5-13-128 0,-2-17 0 16,-1-14 0-16,-1-12 0 0,-1-11 0 0,-1-17 0 15,-1-15 0-15,0-9 0 16,-1-1 0-16,2-11 0 0,7-15 0 0,-3-1 0 16,2-4 0-16,3-1 0 0,3-6 0 0,1-3 0 0,2-7 0 0,2-8 0 15,0-4 0-15,1 1 0 0,0-2 0 0,1 2 0 16,3 3 0-16,0 51 0 0,0-11-128 0,2-3 128 15,0 4 0-15,2 7 0 0,-1 11 0 0,1 18 0 16,-3 10 0-16,-2 13 0 0,-1 12 0 0,0 13 0 16,-4 12 0-16,1 8 0 0,-2 9 0 0,2 12 0 15,-1 5 0-15,-3 11 0 0,-1 6 0 0,1 9 0 16,-1 11 0-16,0 13 0 0,1 15 0 0,-2 10-176 16,1 13 176-16,1 19-128 0,2 17 128 0,-1 64 0 0,3-2 0 0,2 13-128 15,6 10 128-15,0 8 0 0,2 8 0 16,1 7-128-16,1 0 128 0,-2 1 0 0,-3-1 0 0,0-4 0 15,-1-8 0-15,-2-6 0 0,-2-6 0 0,2-10 0 16,-2-5 128-16,0-17-128 0,-1-14 160 0,0-13-160 0,2-6 160 16,-2-12-160-16,0-15 160 0,0-5-160 15,0-9 160-15,-2-7-160 0,1-15 160 16,0-10-160-16,-2-13 128 0,3-12-128 0,-2-9 0 0,-1-9 0 16,3-10 144-16,-6-12-144 0,-2-15 128 0,-3-16-128 0,-5-18 0 0,4 4 0 15,-5-16 0-15,-3-18 0 0,-4-17 0 16,-2-13 0-16,1-10 0 0,-3-14 0 0,-3-13 0 15,2-7 0-15,0-9 0 0,1-4 0 0,3-5 0 0,2-3 0 16,2-4 0-16,3-6 0 0,3-2 0 0,5-3 0 16,0-2 0-16,5 4 0 0,4 6 0 0,2 6 0 15,6 4 0-15,5 5 0 0,2 2 0 16,4 10 0-16,-1 11 0 0,1 12 0 0,0 5 0 0,0 16 0 16,0 13 0-16,-4 12 0 0,-2 8 0 0,-2 12 0 15,1 8 0-15,-4 11 0 0,-2 11 0 0,-1 11 0 16,0 8 0-16,-1 10 0 0,-3 11-128 0,0 7 128 0,0 0 0 15,-2 16 0-15,0 8 0 0,-2 15-144 16,-1 9 144-16,-3 18 0 0,-5 42 0 0,1 15-128 16,2 17 128-16,-1 20 0 0,1 17 0 0,3 17 0 15,3 14 0-15,1 10 0 0,3 9 0 0,0-1 0 16,3 1 0-16,-1 0 0 0,2-8 0 0,1-2 0 0,-1-5 0 16,1-6 0-16,-1-5 0 0,0-8 0 15,-2-3 0-15,0-14 0 0,-4-16 0 0,1-11 128 0,1-11-128 16,-2-13 0-16,-2-16 160 0,0-12-160 15,-4-11 160-15,1-12-160 0,-1-12 160 0,2-14-160 0,1-15 160 0,-2-8-160 16,2-15 208-16,-2-11-48 0,-4-15-16 0,0-13 0 16,-3-17-144-16,-1-13 0 0,-2-18 0 0,-1-19 128 15,-2-16-128-15,-3-17 0 0,5-17 0 0,1-14 0 0,-1-13 0 16,8-6 0-16,1-12 0 0,6-6 0 0,7-5-128 16,4 0 128-16,6-2 0 0,2 3 0 0,2 4 0 0,1 5 0 15,0 4-144-15,1 3 144 0,-1 7 0 0,0 11 0 16,-1 6 0-16,1 15 0 0,0 12 0 15,-1 17 0-15,-3 11 0 0,-1 16 0 0,-1 12 0 0,-3 12 0 16,0 13 0-16,-2 10 0 0,-2 12 0 0,0 9 0 16,-3 7 0-16,-3 15 0 0,3 9 0 0,-2 18 0 15,-1 14-128-15,-1 14 128 0,-3 14 0 16,0 21 0-16,-1 21 0 0,-1 15 0 0,-3 15 0 0,5 16-128 16,0 19 128-16,2 11 0 0,-1 11 0 0,2 10 0 15,-3 6 0-15,0 76 0 0,1-27 0 0,-1-27 0 16,1-17 0-16,1-17 0 0,-1-16 0 0,2-14 0 15,1-10 0-15,-1-17 0 0,-1-19 0 0,2-12 0 16,0-8 128-16,2-14-128 0,3-10 0 0,-4-18 0 16,3-10 0-16,1-12 0 0,-4-15 0 0,0-10 128 15,-1-17-128-15,0 0 0 0,0-11 0 0,2-18 0 16,-4-12 0-16,-1-23 0 0,-5-16 0 0,2-15 0 16,-1-7 0-16,-2-22 0 0,-2-24 0 0,-2-11 0 0,-1-11 0 0,-1-10 0 15,0-16 0-15,-1-14 0 0,-3-11 0 16,2-12 0-16,-3-8 0 0,6 1 0 15,2-4 0-15,8 72 0 0,3-17 0 0,3-3 0 0,2 1-128 0,1 2 128 16,7 8 0-16,-1 8 0 0,4 8 0 0,3 14 0 16,-3 10 0-16,3 14 0 0,0 11 0 0,-3 19 0 15,-2 16 0-15,-2 19 0 0,-2 12 0 0,-4 15 0 16,-1 13 0-16,0 12 0 0,-4 10 0 0,1 20 0 16,-2 23 0-16,-2 20 0 0,1 20 0 0,-6 17 0 0,1 17 0 0,-2 19 0 15,-1 12 0-15,-1 16 0 0,2 14 0 0,-6 76 0 16,2-20 0-16,3-15 0 15,4-18 0-15,-2-17 0 0,1-10 0 0,0-12 0 0,2-12 0 0,0-13 0 16,0-15 0-16,0-12 0 0,0-5 0 16,1-14-208-16,-1-12 64 0,-1-12 16 15,-1-12-1392-15,0-16-272 0,-2-11-48 0,-1-16-12848 16,-3-16-2576-16</inkml:trace>
  <inkml:trace contextRef="#ctx0" brushRef="#br0" timeOffset="12116.74">27787 2222 20271 0,'-1'-19'1792'0,"1"5"-1424"0,1-1-368 0,1 2 0 16,1 5 2272-16,-3 8 384 0,1-7 80 0,-1 7 16 15,0 0-1808-15,0 0-368 0,0 0-64 0,0 0 0 16,0 0-48-16,9-5 0 0,-9 5 0 0,0 0 0 15,0 0 144-15,9 10 32 0,-4 0 0 0,-2 7 0 16,-3 6 48-16,-2 2 16 0,-3 7 0 0,-2 6 0 16,-5 12-128-16,-3 7-32 0,-4 5 0 0,-5 6 0 15,-4 3-112-15,-3 3-32 0,-3 3 0 0,2 2 0 16,-1 5-96-16,0-5-32 0,0-4 0 0,4-4 0 0,2-5 16 16,4-5 0-16,4-3 0 0,3-6 0 0,2-5 80 0,3-1 16 15,4-8 0-15,3-2 0 0,3-4-128 0,2-8 0 16,4-4-16-16,1-5 0 0,1-2-32 0,4-6 0 15,3-4 0-15,3-4 0 0,2-4 0 0,6-6 0 16,4-6 0-16,6-2 0 0,3-3-16 0,4 1-16 16,1-7 0-16,2 2 0 0,-1 2-176 0,2 0 0 15,0 1 144-15,-1 4-144 0,1-2 0 0,4-1 0 16,4 4 0-16,7 5 0 0,3 1 0 0,2 2 0 16,-1 1 0-16,1 2 0 0,-1-4 0 0,6 2 0 15,5 1 0-15,3 3 0 0,0-2 0 0,2-1 0 16,0-1 0-16,2 3 128 0,4 3-128 0,3 2 0 15,1 0 0-15,1-1 0 0,-2 0 0 0,0-1 0 0,1 3 0 0,-2 3 128 16,2-1-128-16,-3 0 0 16,-4-1 0-16,-2-1 0 0,-2 0 0 0,-5 1 0 0,-1 3 128 0,-9 0-128 15,-5 1 0-15,-6-1 128 16,-4-3-128-16,-3 3 0 0,-1 0 0 0,-6 1 0 0,-3-2 0 16,-4-1 128-16,-2 2-128 0,-6-2 0 0,-2 1 0 15,-4 0 128-15,-4-1-128 0,-2-1 0 0,-3 0 128 16,-10-1-128-16,9 2 0 0,-9-2 144 15,8 2-144-15,-8-2 0 0,0 0 128 0,9 5-128 0,-9-5 0 0,0 0 0 16,0 0 0-16,0 0 0 0,0 0 0 0,0 0 0 16,0 0 128-16,0 0-128 0,0 0 0 0,0 0 0 15,0 0 208-15,0 0-64 0,0 0-16 0,0 0 0 16,0 0 32-16,0 0 0 0,0 0 0 0,0 0 0 16,-2-9-32-16,1-2-128 0,0 1 192 0,1-3-64 15,0-4-128-15,0-2 160 0,2-1-160 0,4-7 160 0,-3-1-160 0,4-7 128 16,2-8-128-16,2-1 128 15,0-5-128-15,3-5 0 0,3-3 144 0,0-5-144 0,-1-4 0 0,1-7 0 16,0-3 0-16,1 1 128 0,-1 6-128 0,-2 8 0 16,-1 7 0-16,-3 6 0 0,0 4 0 0,-5 5 0 15,0 3 0-15,-1 5 0 0,-1 0 0 0,-1 6 0 16,-1 0 0-16,0 1-128 0,-2 0 128 0,1 1 0 16,0 7 0-16,-1 3-128 0,-1-2 128 0,2 2-128 15,-1 4 128-15,0-1-128 0,0 10 128 0,0 0-128 16,-1-6 128-16,1 6-128 0,0 0 128 0,0 0-160 15,0 0 160-15,0 0-160 0,-1-8 160 0,1 8-192 16,0 0 192-16,0 0-192 0,0 0 192 0,0 0-160 16,0 0 160-16,0 0-160 0,0 0-48 0,0 0-16 15,0 0 0-15,0 0 0 16,0 0-240-16,0 0-48 0,0 0-16 0,0 0 0 16,0 0-320-16,0 0-64 0,7 8-16 0,-7-8 0 15,6 7-1792-15,-6-7-352 0,8 10-80 0</inkml:trace>
  <inkml:trace contextRef="#ctx0" brushRef="#br1" timeOffset="17150.3">27752 2181 16575 0,'7'-26'1472'0,"-1"11"-1168"16,1-2-304-16,0 1 0 0,1-1 720 0,2 0 96 15,-4-3 16-15,1 3 0 0,-2 0 464 0,1 3 112 16,0-2 0-16,1 0 16 0,-2 1 32 0,1 2 0 15,-2 3 0-15,-1 0 0 0,-3 10-304 0,3-6-48 16,-3 6-16-16,0 0 0 0,0 0-384 0,0 0-96 16,0 0-16-16,0 0 0 0,2 17-176 0,-2 8-32 15,-3 6-16-15,-2 5 0 0,-4 5 224 0,-2 7 48 16,-3 5 16-16,-5 11 0 0,-3 11-48 0,-6 9-16 16,-4 11 0-16,-1 3 0 0,-1 4-240 0,-2 3-48 15,5 5-16-15,-2-4 0 0,-2-5-128 0,6-5-32 16,4-5 0-16,2-6 0 0,0-9 64 0,4-5 16 15,2-10 0-15,6-5 0 0,-1-9 96 0,2-6 16 16,3-8 0-16,0-3 0 0,2-4-64 0,3-3-16 16,-1-6 0-16,3-4 0 0,0-13-48 0,0 0-16 15,0 0 0-15,14-2 0 0,4-6 80 0,3-6 0 0,4-3 16 0,8 0 0 16,3-2-80-16,10-2 0 0,6 0-16 0,6-2 0 16,3 1-176-16,1 1 0 0,3 0 0 0,3 0 0 15,7-4 0-15,9 4 0 0,10 1 0 0,-1 0 0 16,0-1 0-16,7 2 0 0,6 1 0 0,4 0 0 15,2 2 0-15,5 0 0 0,4 1 0 0,2 5 0 16,2 4 0-16,-36 4 0 0,5-1 0 0,5 1 0 16,1 2 0-16,-2 3 0 0,-7-1 0 0,-5 1 0 15,-3 2 0-15,-5 1 0 0,-1-2 0 0,-6 3 0 0,-6-2 128 16,-4-2-128-16,-4 1 0 0,-6 1 128 0,-4 2-128 0,-3-2 0 16,-3 0 0-16,-2 2 128 0,-2-1-128 0,-2 0 0 15,-1 3 0-15,-4-2 128 0,0 2-128 16,-2-2 0-16,-3 3 0 0,-1-1 128 0,-2 2-128 15,-2-1 0-15,-2 2 0 0,-2 1 0 0,1-3 0 0,-3 1 128 16,1-2-128-16,0 1 0 0,-1-1 0 0,-2 0 0 16,2-4 128-16,-1 1-128 0,-1-2 0 0,2-1 0 15,-1-2 144-15,0-1-144 0,-1 0 128 16,-3-1-128-16,1-2 128 0,1-3-128 0,-4-2 144 0,1-2-144 16,1-1 192-16,1-5-192 0,-1-1 192 0,1-5-192 15,0-6 192-15,2-5-192 0,3-5 160 0,0-4-160 16,3-6 128-16,1-5-128 0,1-4 0 0,3-4 0 15,3-6 0-15,-1-4 0 0,0-4 0 0,1-3 0 16,-2 1 128-16,-1-1-128 0,0-6 0 0,0 0 0 16,-2 2 0-16,-2 2 0 0,-1 10 0 0,-3 9 0 15,-1 5 0-15,-2 5 0 0,-2 5 0 0,-2 6 0 0,-1 1 0 0,-2 4 0 16,-1-2 0-16,0 4-144 0,0 4 144 16,0 2 0-16,-4 2 0 0,0 3 0 0,0 3 0 0,0 2 0 15,0 6-144-15,-3-1 144 16,2 5 0-16,-1-1-144 0,1 4 144 0,1 4 0 0,0 0 0 0,0 0 0 15,0 0 0-15,0 0-192 0,-4 5 32 0,-1 6 0 16,0-1 160-16,1 5-128 0,-1 4 128 0,0 7-128 16,0 2 128-16,-2 3 0 0,-2 7-144 0,-2 2 144 15,1 2 0-15,-5 2-144 0,0 6 144 0,-3 5 0 16,-2 6 0-16,-3 7-128 0,-4 10 128 0,-5-1 0 0,-3 3 0 16,-2 3 0-16,-3 5 0 0,0 1 0 0,-6 1 0 0,0-2 0 15,0-7 0-15,1 2 0 0,-4-2 0 0,1-4 0 16,-5-3 0-16,1-4 0 0,-2-3 0 0,3-8 0 15,2-3 144-15,3-3-144 0,3-3 128 0,1-7-128 16,0-5 0-16,1-2 128 0,1-1-128 0,-1-3 128 16,0-1-128-16,1-6 128 0,-1-2-128 0,-15 2 160 15,5-6-160-15,4-3 160 0,1-6-160 0,3-5 128 16,-1-4-128-16,0-3 128 0,0-6-128 0,-4 0 128 16,-5-3-128-16,4 2 128 0,-1-6-128 0,3 1 0 15,3-1 0-15,1 3 0 0,-1-1 0 0,1 3 0 16,-1 3 0-16,-2-2 0 0,-4 0 0 0,-1 2 0 15,1 0 0-15,0 2 0 0,2-5 0 0,-1 2 0 0,1-1 0 0,2 1 0 16,3-3 0-16,0 1 0 16,0-5 0-16,1 1 0 0,-1-2 0 0,2 2 0 15,-2 2 0-15,1-4 0 0,1-1 0 0,0 0 0 0,1 2 0 16,2 0 0-16,-1-2 0 0,0 3 0 16,0-1 0-16,-1 0 0 0,0-1 0 0,-5 2 0 15,-1-2 0-15,-1 3 0 0,-1 0-160 0,1-1 160 0,0 5 0 0,0-2-144 16,-1 2 144-16,3-1-128 0,-1-1 128 15,-1 2-128-15,-1-4 128 0,1 0-160 0,1-1 160 0,6-2-160 16,1-2 160-16,5-5-128 0,0 0 128 0,3-2-128 16,2-6 128-16,4-1 0 0,2-1 0 0,1-2 0 15,2-5 0-15,3-2-128 0,2-3 128 16,4-1 0-16,-1-4 0 0,6 2-160 0,2 1 160 0,3 0 0 0,1 1-160 16,0 3 160-16,1 1-128 0,1 0 128 0,2 3 0 15,1 1-160-15,-1-4 160 0,3 0 0 16,-1 0-128-16,-1 2 128 0,3 3 0 0,-3 4 0 0,0-1 0 15,0 4 0-15,-1 3 0 0,1 2 0 0,-1 4 0 0,1 2-128 16,0 0 128-16,0 1 0 0,0 0 0 0,1 1 0 16,1 3 0-16,-5 3 0 0,3 0 0 0,-2 5 0 15,-3 6 0-15,0 0 0 0,0 0-160 0,0 0 160 16,0 0-128-16,-8 17 128 0,-1 6-192 0,-2 8 64 16,-4 1 0-16,-3 11 0 0,-1 4 128 0,-2 10-160 15,-2 4 160-15,1 5-160 0,-1-1 160 0,0 1 0 16,-1 1 0-16,0 5-128 0,-2 1 128 0,3 4 0 15,3-2 0-15,0-4-128 0,4-3 128 0,2-1 0 16,4-8 0-16,3 1 0 0,0-4 0 0,5-8 0 16,2-3 0-16,5-8 0 0,4-3 0 0,2-4 0 15,2-4 0-15,3-2 0 0,3-2 0 0,2-7 0 16,-2-2 0-16,4-2-128 0,1-5 128 0,0-2 0 16,-1-5 0-16,0-2 0 0,1 0 0 0,-1-1 0 15,-2-4 0-15,1 2 0 0,-2-3 0 0,-1 0 0 0,2 0 0 0,-2 0 0 16,0-2 0-16,-1 3 0 15,-3-1 0-15,0 3 0 0,0 3 0 0,1 0 0 0,0-3 0 0,2 4 0 16,0 1 0-16,0-1 0 0,-1 0 0 0,1 1 0 16,0-1 0-16,2 1 0 0,1-2 0 0,1 0 0 15,1-1 0-15,5 0 0 0,3 1 0 0,2 0 0 0,2-2 0 16,5 1 0-16,4 0 0 0,5 1 0 16,4 0 0-16,4-2 0 0,4 1 0 0,0 1 0 15,0 1 0-15,2-1 0 0,0 2 0 0,2-2 0 0,4 2 0 16,2 1 0-16,4 0 0 0,2 4 0 15,1 0 0-15,3-2 0 0,4-1 0 0,9 2 0 0,7 1 0 0,1 1 0 16,-1 0 0-16,3-3 0 0,1 2 0 0,-1 3 0 16,-2-2 0-16,-4 1 0 0,-3 3 0 0,-1-1 0 15,-1 3 0-15,-7-1 0 0,-8 3 0 16,-7-2 0-16,-9-4 0 0,-21-1 0 0,-2 2 0 0,-1-4 0 16,-3 1 0-16,-5 0 0 0,-4 0 0 0,-1-4 0 15,-2 2 0-15,-4 0 0 0,-1 1 0 0,-2-1 0 16,0-1 0-16,-4 1 128 0,0 1-128 0,0-1 0 15,-1 3 0-15,-3-4 0 0,0-1 0 0,0 2 0 16,-2-1 0-16,0 1 0 0,-6-3 0 0,9 4 0 16,-4-4 0-16,3 1 0 0,-2-5 0 0,2 2 0 0,0-3 0 0,1-2 128 15,-1-4-128-15,3-4 128 16,-1-6-128-16,1-8 128 0,3-7 80 0,0-8 32 16,4-9 0-16,2-11 0 0,1-11 16 0,2-10 0 15,2-13 0-15,2-14 0 0,1-11-112 0,2-12-16 16,2-7 0-16,0 8 0 0,-2 11-128 0,-4 11 0 0,-6 13 0 0,-5 15 0 15,-5 18 0-15,-7 10 0 16,-12 9 0-16,-5 10 0 0,-5 5-832 16,-4 11-112-16,-4 6-16 0,-2 11 0 0,-3 5-2288 15,2 5-464-15</inkml:trace>
  <inkml:trace contextRef="#ctx0" brushRef="#br1" timeOffset="19202.68">16006 12736 3679 0,'0'0'320'0,"0"0"-320"16,0 0 0-16,0 0 0 0,0 0 1520 0,0 0 224 15,0 0 48-15,-5 6 16 0,5-6-384 0,0 0-80 16,0 0 0-16,-5 7-16 0,5-7-240 0,0 0-32 15,0 0-16-15,-5 9 0 0,5-9 48 0,0 13 16 16,0-5 0-16,0 2 0 0,0-10-80 0,0 9-32 16,0 1 0-16,0 1 0 0,0-11-96 0,4 8 0 15,-4-8-16-15,2 11 0 0,-2-11-160 0,3 9-16 16,-3-9-16-16,0 0 0 0,3 11-96 0,-3-11-16 16,0 0 0-16,0 0 0 0,0 0-64 0,0 0 0 15,0 0-16-15,0 0 0 0,0 0 48 0,0 0 16 16,0 0 0-16,0 0 0 0,0 0 0 0,-5-9 0 0,0 1 0 0,-1-5 0 15,-2 1-144-15,2-2-32 16,0-4 0-16,-2 0 0 0,-1-2-96 0,0-2-32 0,0-2 0 16,0 1 0-16,0-4-48 0,-1-1-16 0,-2-6 0 15,0-2 0-15,-1 0 64 0,-1-5 0 0,3-1 0 16,1 1 0-16,-3-3-64 0,2 3 0 0,2 3 0 0,-1 0 0 16,-3-2 0-16,3 4-16 0,-2 0 0 0,1-1 0 15,-3 2-32-15,5 9 0 0,-1-2 0 0,0 0 0 16,-1-5 32-16,0 0 0 0,0-1 0 15,-1-3 0-15,-1 1-48 0,1 1 0 0,-1 0 0 0,0 1 0 0,2 1 0 16,-3 1 0-16,1-2 0 0,0 0 0 0,1-1 0 0,0 1-128 16,0 1 192-16,-1 2-64 0,1 4 0 0,1-3 0 15,1 4 0-15,0-4 0 16,0 4-128-16,2-1 192 0,2 3-192 0,-1-3 192 0,1 3-192 0,-1-4 0 16,1 1 144-16,-2-1-144 0,0 3 0 0,-1-4 128 15,0 1-128-15,0-4 0 0,0 3 128 0,1 1-128 16,1-3 160-16,-2 2-160 0,0 2 144 15,0-1-144-15,1 3 128 0,1-2-128 0,0 1 128 0,-1 1-128 16,0 0 0-16,0 3 128 0,2-2-128 0,-2 1 128 16,2 3-128-16,-2 0 128 0,-1-1-128 0,1 0 0 15,0-2 0-15,-1 1 128 0,0 1-128 0,0-1 0 16,2-2 0-16,-2 2 0 0,0-1 0 0,1 3 0 16,1-2 128-16,-1 0-128 0,0 0 0 0,1 2 0 15,-1-2 0-15,-1-3 128 0,2 2-128 0,-1 2 0 16,-1 1 0-16,3 1 0 0,-3 0 0 0,0 2 0 0,1 1 0 0,1 1 0 15,-1-3 0-15,0 4 0 0,-1 0 128 16,2 2-128-16,0-2 0 0,0 3 0 16,2 1 0-16,0-2 0 0,0 5 0 0,-2-2 0 0,2 1 128 15,1-1-128-15,-1 3 0 0,1-4 0 16,1 1 0-16,0-1 0 0,-1 3 0 0,2-2 0 0,-1 3 0 16,1 1 0-16,-2-1 0 0,3 1 0 0,1 5 0 0,-2-4 0 15,2 4 0-15,0 0 0 0,0 0 0 0,0-5 0 16,0 5 0-16,-2-8 0 0,2 8 128 0,0 0-128 15,0 0 0-15,0 0 0 0,0 0 0 0,0 0 0 0,0-4 0 0,0 4 0 16,0 0 0-16,0 0 0 0,0 0 0 16,0 0 0-16,0 0 0 0,0 0 0 0,0 0 0 0,0 0 0 15,-5 0 0-15,0 0-176 16,1 2-208-16,0-2-32 0,-1 2-16 0,5-2 0 16,0 0-1552-16,0 0-304 0,-3 8-64 0,3-8-10576 15,0 0-2112-15</inkml:trace>
  <inkml:trace contextRef="#ctx0" brushRef="#br1" timeOffset="23355.51">15810 12007 2751 0,'0'0'256'0,"0"0"-256"16,0 0 0-16,0 0 0 0,0 12 1888 0,0-12 336 15,-1 9 64-15,1-9 16 0,0 0-1456 0,0 0-272 16,1 11-64-16,-1-11-16 0,-1 9 208 0,1-9 64 16,0 0 0-16,1 10 0 0,-1-10-80 0,0 0-16 15,0 0 0-15,0 0 0 0,0 0 80 0,0 0 16 16,0 0 0-16,0 0 0 0,0 0 128 0,0 0 48 0,-7-10 0 0,0-2 0 16,0-3 64-16,2 4 16 0,-3-5 0 0,2-3 0 15,-3-2-224-15,0-2-32 0,-3-5-16 16,5 0 0-16,-3-4-16 0,-1 0 0 0,0-1 0 0,1-2 0 15,0-2-64-15,-1-2-16 0,-3-2 0 0,0-6 0 16,-1 0-80-16,0-5-32 0,0-6 0 0,-3 1 0 0,3-1-176 16,-3 1-48-16,-2 1 0 0,2-3 0 0,2 2-80 15,1 0-32-15,0 0 0 0,2-1 0 16,1 0 0-16,3 3 0 0,-3 2 0 0,2 1 0 0,-1 0-32 0,0 2-16 16,-4-1 0-16,4-1 0 0,2 1-16 0,-1 2 0 15,-2 0 0-15,0 2 0 0,1-1-144 0,2 4 192 16,-1-1-192-16,3 3 192 0,-2 0-192 15,1-1 192-15,0 2-192 0,2 1 192 0,1-2-192 0,0 2 128 16,1 2-128-16,0 0 128 0,1 0-128 0,-1 1 192 16,-1 2-192-16,0 1 192 0,-3 0-192 0,3 1 128 15,-2 3-128-15,-1 2 128 0,-4-4-128 0,1 1 128 16,-1 0-128-16,1 0 128 0,-2-2-128 0,0 1 128 16,-1 4-128-16,0-1 128 0,3-1-128 0,1 2 0 15,-4-3 0-15,2 4 128 0,0 3-128 0,0 3 0 16,0-2 0-16,-1 0 128 0,3 3-128 0,-2-2 0 15,2 2 0-15,0-1 128 0,0 1-128 0,1-2 0 0,0 3 0 16,-1 0 0-16,2 1 0 0,-1 2 0 16,0-2 128-16,4 2-128 0,-2 2 0 0,0-2 0 15,0 1 0-15,-2 1 0 0,4 4 0 0,-2-2 0 16,0 4 128-16,2 0-128 0,-1 0 0 0,1-1 0 0,2 4 0 16,-2-1 0-16,2 2 0 0,3 4 0 0,0 0 0 0,0 0 0 15,-4 0 0-15,4 0 0 0,-2 8 0 16,-1-1 0-16,2 6 0 0,2 1 0 0,2 1 0 15,0 8 0-15,1 0 0 0,3 6 0 0,0 3 0 0,3 5 0 16,1 4 0-16,1 4 0 0,1 6 0 0,2 8 0 0,2 4 0 16,3 5 0-16,4 3 0 0,0 3 0 15,2-1 0-15,1 7 0 0,0 4 0 0,3 1 0 0,-1 1 0 16,0-4 0-16,-1 1 0 0,0 1 0 0,1 1 128 0,-1 1-128 16,2-1 0-16,-2-1 128 0,-3-5-128 0,-1 0 0 15,-1 1 0-15,1-2 128 0,0 0-128 16,0-3 0-16,1-2 144 0,-3-1-144 0,0 3 272 0,10 28-16 15,-8-14 0-15,0-7 0 0,-1-6-256 0,-4-6 0 16,3-7-208-16,-2 1 80 0,-1-6 128 0,-1-2 0 16,1-1 0-16,-2-3 0 0,-2-2 0 0,0-2 0 15,2-5 0-15,-5-2 176 0,0-4-176 0,-2-2 0 16,-1-1 0-16,1 1 0 0,1 0 0 0,0 0 0 16,-4-1 0-16,0 0 0 0,-2 1 0 0,-2-1 0 15,1-1 0-15,1-2 0 0,0-3 0 0,0-1 0 16,-2 1 0-16,1 0 0 0,0-3 0 0,-2-3 0 15,2-1 0-15,-3 0 0 0,1-2 0 0,-2-1 0 16,-2-1 0-16,1-3 0 0,0-2 0 0,1 1 0 16,-3-4 0-16,1 3 0 0,-1-5 0 0,3-7 0 15,0 0 0-15,0 0 0 0,0 0 0 0,0 0 0 16,0 0 0-16,0 0 0 0,-9-7 0 0,3-4 0 0,-1 0 0 16,1-4 0-16,0-6 0 0,-2-3 0 15,1 0-144-15,1-5 144 0,-1-3 0 0,-1-1 0 0,2-3 0 16,-2-2 0-16,2-4 0 0,-2 0-128 0,-1 0 128 0,0-3 0 15,1-2 0-15,-3 3 0 0,0 0 0 0,-2-2 0 16,-2-7 0-16,5 15 0 0,-3-9 0 16,-2-4 0-16,-2-5 0 0,0 0 176 0,-1-1-32 0,-1-6 0 15,-2 1-144-15,2-3-176 0,-2 0 48 16,2-2 0-16,-2-2 128 0,3 7 176 0,1 0-48 0,0 2 0 0,2-2-128 0,1 2-144 16,0 3 144-16,1-2-208 0,2 1 208 15,-1 1 0-15,0 2 0 0,-1 3 0 0,-1 1 0 0,1 2 0 16,2 2 128-16,-1-3-128 15,1 0 0-15,-1 1 128 0,2 1-128 0,0-3 0 0,-1-1 144 0,-1 2-144 16,1 4 0-16,-2-2 144 0,0 2-144 0,-1 3 0 16,0-1 144-16,-1 2-144 0,1 2 0 0,0 1 144 15,0-2-144-15,0 4 0 0,0 2 208 0,0 0-64 16,0 2-16-16,0 2 0 0,3-1 96 0,-4 5 16 16,3 0 0-16,1 3 0 0,-1-1-240 0,2 3-192 15,-1 2 48-15,2 1 0 0,0 0 144 0,0 2 224 16,3-1-48-16,1 4-16 0,1 0-160 0,1 4 0 15,-1-1 0-15,3 3 0 0,0-1 0 0,1 4 0 16,0 5-128-16,-1-4 128 0,1 4 0 0,0 0 0 16,0 0 160-16,0 0-160 0,0 0 208 0,0 0-64 15,0-6-16-15,0 6 0 0,0 0-128 0,0 0 192 16,0 0-192-16,0 0 192 0,0 0-64 0,0 0-128 16,0 0 192-16,0 0-64 0,0 0 64 0,0 0 0 15,0 0 0-15,0 0 0 0,0 0 0 0,0 0 0 16,0 0 0-16,0 0 0 0,0 0-192 0,0 0 0 15,0 0 0-15,0 0 0 0,0 0 0 0,0 0 0 0,0 0 0 0,0 0 0 16,2 11 0-16,-2-11 0 0,0 0 0 0,0 0 0 16,4 14 0-16,-4-14 0 0,0 0 0 0,0 0 0 15,0 0 0-15,5 12 0 0,-5-12 128 0,0 0-128 16,0 0 0-16,0 0 0 0,0 0 0 0,0 0 0 0,0 0 0 16,0 0 0-16,0 0 0 0,0 0 0 15,0 0 0-15,0 0 0 0,0 0 128 0,0 0-128 0,0 0 0 0,1-5 0 16,-1 0 0-16,0-7 0 0,0-2 0 0,-1 0 0 15,-2-3 128-15,0-8-128 0,0 1 0 0,1 0 0 16,-2-5 0-16,0-2 128 0,0 3-128 0,-1-2 0 16,-1-1 0-16,-1 1 0 0,-3-8 0 0,4 1 0 15,-2 0 128-15,1-2-128 0,-1-2 0 0,0-6 0 16,-1 1 0-16,-1-2 0 0,0-3 0 0,-3 0 0 16,-1-1 0-16,2-4 0 0,-4-1 0 0,2-2 0 15,0-3 128-15,2 2-128 0,0 2 0 0,0-1 0 16,-1 7 0-16,0 2 0 0,-1 0 0 0,0-1 0 15,-1 0 0-15,0 2 0 0,-2-1 0 0,2-1 0 16,-3 0 128-16,-1 1-128 0,1 1 0 0,0 1 0 16,1 0 0-16,-5-2 0 0,0 1 0 0,3 0 0 15,0-2 0-15,0-1 0 0,3 1 0 0,-1 1 0 16,1 4 0-16,2 0 0 0,-3 4 0 0,4-1 0 16,-1 0-144-16,3 1 144 0,0 0 0 0,0 2 0 15,2 2 0-15,-1 0 0 0,1-1-128 0,2-1 128 0,-1 3 0 16,1 2 0-16,-2-1 0 0,0 2-128 15,0 1 128-15,-1 0 0 0,-2-1 0 0,2-1 0 0,-1-2-128 16,0 3 128-16,1-2 0 0,1 3 0 16,0 2-128-16,-4-15 128 0,4 4 0 0,0 6 0 0,1 5-128 0,2 0 128 15,-1 3 0-15,1 3-160 0,0 1 160 16,-1-4-128-16,2 3 128 0,-1-3 0 0,-3 3 0 0,3-4-128 0,-1 1 128 0,2 1 0 16,0 3-144-16,0-1 144 15,0 2 0-15,1-1 0 0,0-2-144 0,0 5 144 0,1-4 0 16,-2 3 0-16,1 1 0 0,0 1 0 15,1 2-128-15,-2 2 128 0,0-2 0 0,0 1 0 0,3 1-128 0,-6 3 128 16,3-1 0-16,0-1 0 0,-3-1 0 0,1 2-128 16,-2 2 128-16,1-2 0 0,-1-1 0 0,2-1 0 15,-2 1 0-15,2 4 0 0,2-2 0 16,-1 0-128-16,2 4 128 0,0-1 0 0,2 1 0 0,-1 2-128 16,3 7 128-16,0 0 0 0,-4-5 0 0,4 5-128 15,0 0 128-15,0 0 0 0,0 0 0 0,0 0 0 16,0 0 0-16,0 0 0 0,0 0-128 0,0 0 128 15,0 0 0-15,0 0 0 0,0 0-160 0,0 0 160 16,0 0-128-16,0 0 128 0,0 0 0 0,9 12-128 16,-1 0 128-16,-1 3 0 0,1 0 0 0,2 4 0 15,0 5 0-15,1 2-128 0,0-2 128 0,-2 8 0 16,2 0 0-16,0-5 0 0,-3 10 0 0,4 9 0 16,1 6 0-16,3 5-128 0,2 8 128 0,2 3 0 0,3 0 0 0,1 7 0 15,2 7 0-15,3 3-128 16,3 1 128-16,2 4 0 0,-1 4 0 0,3 6 0 0,1 1 0 15,3 4-128-15,3-3 128 0,3 3 0 0,-1 0 0 0,-1-2 0 16,-3-4 0-16,-3-6 0 0,0-1 0 0,-2-3 0 16,-2-2 128-16,-1 0-128 0,-2-6 160 15,-2-1-160-15,-4-6 240 0,1 1-48 16,-1 1-16-16,0 2 0 0,0-6-176 0,-1-2 160 0,-1-5-160 0,-2 0 160 16,0-1-160-16,0-1 160 0,-2 0-160 0,0-3 160 0,-1-3-160 15,0-1 128-15,0-2-128 0,0-2 128 0,-2-3-128 16,-1 0 0-16,2-4 144 0,-3 4-144 15,-1-5 128-15,3 20-128 0,-2-7 128 0,-5-18-128 0,1 3 0 0,0-2 128 16,0 0-128-16,2 0 0 0,1 0 0 0,-1 0 128 16,1-1-128-16,-4 2 0 0,0 2 0 0,0-4 0 15,0 1 0-15,2 15 128 0,-1-7-128 16,0-5 0-16,-2-2 0 0,2-3 0 0,2-1 0 0,-5-14 0 16,2 5 0-16,5 11 0 0,-1-2 0 0,0 0 0 15,-1 1 0-15,0 1 0 0,-1-2 0 0,1 0 0 16,0-1 0-16,0-2 0 0,-2-2 0 0,0-1 0 15,-1 0 0-15,0-2 0 0,-1 0 0 0,0-3 0 16,0-1 0-16,-4-3 0 0,1-4 0 0,0-1 0 16,1 1 0-16,-1-1 0 0,1-3 0 0,-1 0 0 15,0-3 0-15,0 1 0 0,-1-6 0 0,-1 0 0 16,-3-6 0-16,0 0 0 0,0 0 0 0,0 0 0 0,0 0 0 0,7-7-128 16,-5-6 128-16,-3-4 0 15,-3 0 0-15,0-8-128 0,-6-2 128 0,0-4 0 16,-3-6 0-16,-3-5-128 0,-3-1 128 0,-2-7 0 0,-4 0 0 15,0-8 0-15,-6-3 0 0,1-1 0 0,-3 2 0 0,1-7 0 16,-3-4 0-16,11 17 0 0,-4-5 0 16,-1-9 128-16,0 0-128 0,-2-4 0 0,0-1 0 0,-1-1 0 15,-1-6 0-15,0 0 0 0,1-1 0 16,-2-1 0-16,-1 2 0 0,2-3 0 0,1-4 0 0,-2-2 0 16,2 1 0-16,1-1 0 0,0-1 0 0,2 0 0 15,0-1 0-15,1 2 0 0,2 3 0 0,0 3 0 0,3 2 0 16,-2-2 0-16,0 5 0 0,2-2 0 0,0 2 0 15,0 3 0-15,-2 0 0 0,1-1 0 0,-3-1 0 0,2 0 0 16,-1-7 0-16,2 4-128 0,-3-3 128 0,5 2 0 16,-1-2 0-16,2 1-128 0,4 2 128 0,1 3 0 15,2 10-144-15,2 1 144 0,0 2 0 0,1 5-144 16,-1 1 144-16,1 3 0 0,1-1 0 0,0 1-128 16,-1 3 128-16,2 2 0 0,-1 2 0 0,0 3 0 15,0-2 0-15,-1-1 0 0,-1 1 0 0,2-2 0 16,1 0 0-16,0 1 0 0,-1-4-128 0,0 0 128 15,-2 2 0-15,5 3 0 0,-2 4-128 0,1 2 128 16,2-2 0-16,-1 6 0 0,1 3-160 0,1 2 160 16,1 4-128-16,-2 3 128 0,1 1 0 0,0 2-160 15,0 3 160-15,0 1 0 0,-1 2 0 0,3 0-128 16,-1 1 128-16,0 5 0 0,1-2 0 0,0 6 0 16,1-3-128-16,1 5 128 0,0 1 0 0,1 3-192 15,0 0 192-15,0 0-160 0,0 0 160 0,2 12-192 16,1 5 192-16,2 1-192 0,0 4 192 0,1 3-160 15,1 4 160-15,0 3-160 0,1 4 160 0,2 4 0 0,2-1-144 16,2 4 144-16,-2 7 0 0,1 6 0 0,1 6 0 16,3 6 0-16,2 7 0 0,1 1 0 0,0 5-144 0,6 7 144 15,0 11 0-15,2 0 0 0,2 3 0 0,0 1 0 16,-1 5 0-16,2 0-128 0,1 0 128 0,-1 1 0 16,2 1 0-16,1 3 0 0,-1-3 0 0,0 0 0 0,-4-5 0 15,0 3 0-15,0 1 0 0,-2 0 0 16,-2-4 0-16,0 2 0 0,-3 0 128 0,4 2-128 0,-2-2 128 15,1 1 0-15,0-2-128 0,-1-1 192 0,0-1-192 0,1-5 144 16,3 0-144-16,10 33 128 0,-5-12-128 0,1-12 0 16,-3-9 144-16,-9-30-144 0,2-1 128 0,0 5-128 15,0 3 160-15,12 31-160 0,-4-12 128 16,-4-11-128-16,0-5 0 0,-3-5 0 0,-2-1 128 0,-1 0-128 16,-2 0 0-16,0-1 0 0,-1-4 128 0,0 1-128 15,-1-7 0-15,1 3 144 0,-1 1-144 0,-1-2 0 16,-2 2 0-16,1-4 0 0,0 2 0 0,-1-5 0 15,0 1 128-15,-2-4-128 0,-2-1 0 0,1-1 0 16,0 1 0-16,1 0 0 0,0-1 0 0,-2 0 0 16,1-2 0-16,0-1 0 0,2-7 0 0,-2 1 0 15,1-5 0-15,-3 1 0 0,4-3 0 0,0 2 0 16,-2-6 0-16,0-4 0 0,1 0 0 0,-3-4 0 16,1 1 0-16,-2-7 0 0,-1-2 0 0,-2-3 0 15,0-4 0-15,1-4 0 0,-7-7-160 0,0 0 160 16,0 0 0-16,0 0-144 0,0 0 144 0,0 0-128 0,0 0 128 0,2-13-128 15,1-1 128-15,-6 0 0 16,0-5-144-16,-3-3 144 0,-2-1 0 0,0-5 0 16,-2-3-144-16,-3-4 144 0,-2-7 0 0,-3-2 0 0,-5-4 0 0,-2-5 0 15,-5-7 0-15,-3-6 0 16,-3-7 0-16,-4-4 0 0,-4-4 0 0,2-10-128 0,0-7 128 0,-1-7 0 16,-3-4 0-16,0-5 0 0,0 0 0 0,2-7 0 15,-3-3 0-15,0-3 0 0,-3 1 0 0,16 32 0 16,-3-14 0-16,-2-10 0 0,0-4 0 0,1-4 0 15,0-4 0-15,1 0 0 0,-1 1 0 0,1-2 0 0,2 2 0 16,-2 5 0-16,1 2 0 0,1 4 0 0,2-3 0 0,0 4 0 16,1 5 0-16,-1-1 0 0,2 1 0 0,1 3 0 15,2 6 0-15,0 2 0 16,2 9 0-16,3 3 128 0,2 9-128 0,3 7 0 0,2 10 0 0,0 5 0 16,2 8 0-16,0 3 0 0,2 7 0 0,0 5 0 15,2 3 0-15,0 4 0 0,1 1 0 0,0 5 0 16,4 3 0-16,0 3 0 15,0 2 0-15,1 5 0 0,0 0 0 0,2 5 0 0,2 4 0 0,0 0 0 16,0 0 0-16,0 0 0 0,0 0-192 0,8 8 192 16,1 6-192-16,2 4 192 0,0 3-144 0,3 2 144 15,-1 1 0-15,1 7-144 0,0 1 144 0,0 8 0 16,2 6 0-16,3 9 0 0,2 8 0 0,-2 5 0 16,2 5 0-16,2 14-128 0,5 9 128 0,3 10 0 15,3 3 0-15,3 12 0 0,2 6 0 0,3 5 0 16,3 4 0-16,2 9 0 0,0 9 0 0,1 1 0 15,3 4 0-15,2 2 0 0,4 3 0 0,22 61 0 0,-10-23 0 0,-6-15 0 16,-5-11 0-16,-4-9 0 0,-4-5 0 0,1-1 0 16,-4 1 0-16,2-3 0 0,3-7 0 15,1 2 128-15,1 1-128 0,0-11 128 0,0-11-128 16,-3-6 128-16,-3-7-128 0,-1-11 0 0,2-9 0 0,0-11 128 16,1-10-128-16,-1-6-160 0,4-9 160 0,-5-8-208 15,-1-7-1328 1,-4-11-256-16,-2-13-48 0,-6-8-17392 0</inkml:trace>
  <inkml:trace contextRef="#ctx0" brushRef="#br1" timeOffset="28176.73">16962 14343 4607 0,'0'0'400'0,"0"0"-400"16,1-5 0-16,-2-4 0 0,0 3 2592 0,-1-4 432 15,1 2 96-15,1-2 16 0,-2 2-1792 0,-1-2-368 16,2 3-64-16,-1-1-16 0,1 3-64 0,1 5-32 16,0-6 0-16,0-2 0 0,-1 3-80 0,0 0-16 15,-1-2 0-15,2 2 0 0,0 0 112 0,-1-2 16 16,1 0 0-16,0 7 0 0,0-5-64 0,0-2 0 15,0 0 0-15,0 7 0 0,0 0-48 0,0 0-16 16,0 0 0-16,0-7 0 0,0 7-112 0,0 0-16 16,0 0-16-16,0 0 0 0,0 0-176 0,0 0-48 0,1-7 0 0,-1 7 0 15,0 0-48-15,0 0-16 0,0 0 0 0,0 0 0 16,0 0 96-16,0 0 16 0,0 0 0 0,4 7 0 16,0 2 0-16,1-1 0 0,-1 5 0 0,0 2 0 15,0 3-80-15,2 4-16 0,-1 3 0 0,1 1 0 16,3 4-32-16,3 3-16 0,0 3 0 0,4 3 0 15,0 3-48-15,1 5-16 0,0-2 0 0,1 5 0 0,-1 5-48 16,2 2 0-16,-1 4 0 0,-1-2 0 0,1 2 0 16,0 0 0-16,1-6 0 0,-2-2 0 0,-2 2 64 15,3 2 16-15,-4 4 0 0,1-2 0 16,1 0 64-16,0 2 16 0,-2-4 0 0,-2-2 0 0,2-3-48 0,-1 0-16 16,1 0 0-16,-1-1 0 0,2 1-32 0,-2 0-16 15,-1-1 0-15,0-1 0 0,-1-2-48 0,1-5-128 16,-1-2 192-16,2 0-64 0,0-2-128 0,-1-1 128 15,2-2-128-15,0-1 128 0,0 1-128 0,0-2 0 16,-4-5 144-16,2 1-144 0,-2 0 0 0,1-1 128 16,-2-2-128-16,0 0 0 0,-1-1 0 0,1-1 144 15,-3-1-144-15,1-1 0 0,-2-2 144 0,1 1-144 16,-2-2 0-16,0 1 144 0,-2-2-144 0,1 0 0 16,0-3 0-16,0 1 128 0,0-2-128 0,-1 0 0 15,1-2 0-15,0 1 128 0,-1-5-128 0,-1 1 0 16,-1-4 0-16,0-6 0 0,0 0 128 0,0 0-128 15,0 0 0-15,0 0 128 0,0 0-128 0,0 0 0 16,0 0 144-16,0 0-144 0,0 0 0 0,0 0 144 16,-5-5-144-16,-1-4 0 0,2 0 144 0,-3-2-144 15,0 0 0-15,-3-5 144 0,1 0-144 0,0-3 0 0,-1-2 0 16,-2-3 0-16,1 0 0 0,-2-4 0 0,-1-2 128 0,-2-5-128 16,0-3 0-16,0-4 0 0,1 0 0 15,-1-5 0-15,1 0 0 0,-3-2 0 0,-1-3 128 0,0-2-128 16,0-1 0-16,0-3 0 0,0-3 0 0,-1 1 0 15,3-2 0-15,-1 2 0 0,0 3 0 0,2-1 0 16,-1-1 0-16,0 2 0 0,0 0 0 0,3-2 0 16,1 1 0-16,2 2 0 0,-1 2 0 0,1 4 0 0,0 4 0 15,-2 0 0-15,3 4 0 0,0 1 0 16,-1-3 0-16,4 3 0 0,-1 3 0 0,-1 3 0 0,0 0 0 0,2 2 0 16,-1 4 0-16,-1 2 0 0,2 4 0 0,0 1 0 15,1 1 0-15,-1 5 0 0,2 3 0 0,3 0 0 16,-5 2 0-16,5 4 0 15,-1 2 0-15,3 5 0 0,0 0-144 0,0 0 144 0,0 0 0 0,2 7-128 16,-1 7 128-16,3 3 0 0,1 5 0 0,1 7-128 16,1 3 128-16,0 9 0 0,2 2 0 0,3 7 0 15,-1 2 0-15,2 5 0 0,2 8 0 0,1 3 0 16,4 11 0-16,0 0 0 0,0 4 0 0,4 2 0 16,0 4 0-16,2 4 0 0,3 2 0 0,-3-1 0 15,2-1 0-15,-3 1 0 0,3 2 0 0,-3 6 0 16,2-5 0-16,-2-2 0 0,3-5 0 0,-2 0 0 15,-3-1 0-15,1-1 0 0,-4-4 0 0,1-3 176 16,-1-6-176-16,-2-2 160 0,-1-2-160 0,1-2 192 16,1-2-192-16,2-6 192 0,-4 1-192 0,1-6 0 15,1-7 144-15,-1-4-144 0,-1-4 0 0,3 11 128 16,-2-9-128-16,-4-7 0 0,2-7 0 0,-3-3 0 0,-3-10 0 0,-1-5 128 16,-1-2-128-16,-1-4 0 0,-7-5 0 15,0 0 0-15,0 0 0 0,4-5 0 0,-1-6 0 0,-2-3 0 16,-2-3 0-16,-1-3 128 0,0-3-128 0,-2 0 0 15,-1-7 0-15,-1-2 128 0,-2-4-128 0,-1-3 0 0,-1-2 0 16,-1-6 0-16,-2-2 0 0,0-2 128 16,-3-5-128-16,-2-1 0 0,-3-2 0 0,-1-5 0 0,-4-6 0 15,1-4 0-15,-5-2 0 0,1 1 0 16,-4-3 0-16,4-1 0 0,-4-3 0 0,4-1 128 0,1-3-128 0,1 0 0 16,0 5 0-16,-1-3 0 0,3-2 0 0,1 2 0 15,1 0 0-15,0 0 0 0,0 3 0 0,0-1 0 16,0 0 0-16,2 2 0 15,-1-2 0-15,3 5 0 0,1 3 0 0,0 5 0 0,1 6 0 0,1 2 0 16,0 2 0-16,3 4 0 0,-1 1 0 0,3 5-128 16,1-1 128-16,-2 7 0 0,2 0 0 0,0 4-128 15,2 6 128-15,2 7 0 0,-4 0 0 0,2 6 0 16,0 3 0-16,2 3-128 0,2 2 128 0,-3 0 0 16,2 7-144-16,1 1 144 0,4 4 0 0,0 0-144 15,0 0 144-15,0 0 0 0,0 8-176 0,2 6 176 16,1 3-160-16,1 3 160 0,1 3 0 0,0 9-144 15,4 4 144-15,0 6 0 0,2 4 0 0,2 6-128 16,1 3 128-16,2 3 0 0,2 8 0 0,2 7 0 16,5 12 0-16,0 4-128 0,2 4 128 0,3 3 0 0,2 7 0 0,2 4 0 15,1 1 0-15,0 3 0 0,1-1 0 16,2 6 0-16,0 1 0 0,1 0 0 16,0-5 0-16,0 3 0 0,0 2 0 0,3-2 0 0,-4-7 128 15,15 39-128-15,-10-16 144 0,-3-11-144 0,-5-10 192 0,0-6-192 16,-3-8 192-16,-3-3-192 0,-1-2 192 0,2-3-192 15,-2-3 176-15,-2-2-176 0,0-8 160 0,-1 0-160 16,-3 0 144-16,-1 0-144 0,2-4 128 0,0-4-128 0,-3-3 128 16,-1-6-128-16,1-1 0 0,-4 2 128 15,-1-5-128-15,2 1 0 0,-3-3 0 16,1-1 128-16,-5 0-128 0,0-4 0 0,2-1 0 0,-3-7 0 0,0-1 0 16,-2-2 0-16,0-1 0 0,-1 1 0 0,0-3 0 15,-2-5 0-15,0-1 0 0,-1-6 0 0,-2-2 0 0,1-2 0 16,0-3 0-16,-1-7 0 15,-1-7 0-15,0 0 0 0,0 0 0 0,0 0 0 0,0 0-192 0,-6-7 192 16,-2-7-160-16,-1-3 160 0,-2-4-160 0,-1-7 160 16,1-3-160-16,-5-4 160 0,-3-5 0 0,-2-3 0 15,-2-5-128-15,-3-7 128 0,-2-6 0 0,-2-5 0 16,2-4 0-16,-2-1-144 0,-5-3 144 0,2-2 0 16,-2-9 0-16,1-4 0 0,3-1 0 0,-1-1 0 15,1 2 0-15,3 0-128 0,1-2 128 0,7 26 0 16,1-6 0-16,-7-26 0 0,-2 11 0 0,2 7 0 15,1 0 0-15,-1 7 0 0,1 2 0 0,7 23 0 16,-2-4 0-16,0 0 0 0,-2 2 0 0,2 1 0 16,-1 0 0-16,3 1 0 0,1 5 0 0,1 3 0 15,2 3 0-15,4 4 0 0,1 2 0 0,2 7 0 16,-2 1 0-16,2 6 0 0,2 1 0 0,0 4 0 0,2 4 0 0,-1 3 128 16,4 4-128-16,0 0 0 15,0 0 0-15,0 0 0 0,0 9 0 0,2 5 0 0,1 4 0 16,2 5 0-16,2 5 0 0,2 5-128 0,4 5 128 15,5 2 0-15,1 6 0 0,13 25 0 0,-2 2 0 16,3 2-128-16,0 1 128 0,3 4 0 0,1-1 0 0,0 7 0 16,0 3 0-16,1 2 0 0,-1-2 0 0,-1 1 0 0,0-4 0 15,-2 1 0-15,1-3 128 0,-1 2-128 16,2 0 128-16,-1-2-128 0,2-7 128 0,-1 1-128 0,-1 2 128 16,2-2-128-16,-3 1 160 0,1-2-160 0,-4 1 144 15,1-6-144-15,-1-4 128 0,-3-1-128 0,-2-2 128 0,0 1-128 16,-3 0 0-16,0-4 128 15,-1-1-128-15,0-5 128 0,-3-6-128 0,-1-3 128 0,0 0-128 16,-2-4 128-16,-2 0-128 0,3-3 128 0,-3-3-128 0,-2-3 0 16,1-2 0-16,-3-6 0 0,-1 1 0 0,-1-5 0 15,-2-4 0-15,1-4 0 16,-2-7 0-16,-5-7 0 0,0 0 0 0,0 0 0 0,0 0 0 0,0 0 0 16,0 0 0-16,0 0-176 0,0 0 176 0,0-14-128 15,-2 0 128-15,1-2-128 0,-4-7 128 0,-3-1 0 16,-2-4-144-16,0-2 144 0,-5-4 0 15,1 0 0-15,-3-6 0 0,-2 1 0 0,-1-3 0 0,-7 0 0 16,0-5 0-16,2-4 0 0,-2-7 0 0,-1-2 0 16,-1-6 0-16,-1 0 0 0,-2-2 0 0,-2-9 0 15,-3-4 0-15,-1-7 0 0,-3-4 0 0,-6-3 0 16,2 1 0-16,0 1 0 0,-2-5 0 0,3 3 0 16,4 1 0-16,2 5 0 0,-1 5 0 0,4 5 0 0,1 0 0 0,2 4 0 15,3 2 0-15,3 4 0 16,-2 6 0-16,3 2 0 0,1 3-128 0,2 2 128 0,0 2 0 0,3 0 0 15,-1 2 0-15,7 17 0 0,-1-3 0 0,2-2 0 16,-2-1-144-16,2 6 144 0,1 3 0 16,2 3 0-16,0 2 0 0,0 6-128 0,4 3 128 0,-3 4 0 15,4 5 0-15,3 3 0 0,1 6 0 16,0 0 0-16,0 0 0 0,4 11-192 0,2 8 192 0,6 18-160 0,2 7 160 16,0 8 0-16,2 8 0 0,5 10-128 0,0 5 128 0,5 8 0 15,3 2 0-15,0 9 0 0,3 9 0 0,5 4 0 16,1-1 0-16,-1 5 0 0,-4 3 0 0,2 3 0 15,1-2 0-15,2-2 0 0,0-3 0 0,2 0 0 16,0-1 0-16,-2-8 0 0,-1-10 0 16,0-6 0-16,1-2 0 0,-1-1 0 0,-1-3 0 0,-6-5 0 15,-2-7 0-15,-1-6 0 0,1-1 0 0,-4-5 0 16,-1-3 0-16,-3-4 0 0,-2 0 0 0,0-2 0 16,-2-6 0-16,1-5 0 0,1-3 0 0,-7-5 0 15,2-3 0-15,-2-3 0 0,-3-5 0 0,-2-2 0 16,-1-2 0-16,-5-12 0 0,0 0 0 0,0 0 0 15,0 0 0-15,0 0 0 0,0 0 0 0,0 0 0 16,-9-11 0-16,-1-4 0 0,-2-6 0 0,-4-4 0 16,-1-6 0-16,-1-5-128 0,0-4 128 0,-4-4 0 15,-2-3 0-15,-1-4 0 0,1-3 0 0,-2 0 0 0,1-6 0 0,-6-7-128 16,-2-8 128-16,-2-7 0 16,-4-2 0-16,1-1 0 0,-1-9 0 0,-2-6 0 0,-3-13 0 15,1-3 0-15,-1 3 0 0,2-7 0 16,-1-4 0-16,3-1 128 0,-2 3-128 0,1 1 0 0,-1-3 0 15,5 4 0-15,1 1 0 0,0 1 0 0,0 1 0 0,11 30 128 16,-2-7-128-16,-1-7 128 0,1-5-128 0,-1-2 128 16,-1-2-128-16,2 1 0 0,2 4 0 0,1 1 128 15,0 0-128-15,2 6 0 0,2 6 128 0,-1 4-128 16,2 2 0-16,-1 7 128 0,2 2-128 0,0 3 0 0,1-1 0 0,-3 8 0 16,-1 6 0-16,-1 0 128 15,2 1-128-15,0 3 0 0,-2-1 0 0,0 1 0 0,2 1 0 0,1 0 0 16,2 2 0-16,1 3 0 15,2 5 0-15,-1-1 0 0,1 3 0 0,0-2 0 0,0 4 0 0,1-1 0 16,0 3 0-16,2 3 0 0,-1 1 0 16,2 0 0-16,0 0 0 0,1 3 0 0,0 2 0 0,2 3 0 15,-2-2 0-15,1 6 0 0,2-3 0 0,-2 5-128 16,2 1 128-16,-2 0 0 0,2-2 0 0,-1 0-128 16,1 3 128-16,1 0 0 0,0 3 0 0,0-1 0 15,1 0 0-15,0 0-128 0,0 3 128 0,1 0 0 16,-1 5-144-16,1-3 144 0,-1 1 0 0,2 2 0 15,-1 0-144-15,2 4 144 0,0-3 0 0,0 1 0 16,1 3-128-16,-2-1 128 0,1 1 0 0,0 0 0 16,-1 0-128-16,2 5 128 0,0 0 0 0,0 0 0 15,0 0-128-15,0 0 128 0,0 0 0 0,0 0-160 16,0 0 160-16,0 0-128 0,0 0 128 0,0 0-160 16,2 12 160-16,0 2-160 0,1 4 160 0,1 0 0 0,1 2-144 0,1 6 144 15,-1 3 0-15,4 4 0 0,-3 0 0 0,2 5 0 16,1 3-144-16,1 7 144 0,0 7 0 15,3 3 0-15,1 7 0 0,6 0-128 0,1 5 128 0,0 6 0 16,3 3 0-16,4 7 0 0,3 7 0 0,2 2 0 16,5 3 0-16,1 1 0 0,2 6 0 0,2 3 0 15,1 0 0-15,-1 1 0 0,-3 3 0 0,-3-2 0 16,1 2 0-16,1-2 0 0,-6-4 0 0,0 1 0 16,2-1 0-16,-3-3 0 0,0-8 0 0,12 41 144 15,-4-15-16-15,-3-8-128 0,-4-5 192 0,0-12-64 0,-7-3-128 16,4-3 160-16,-2-1-160 0,-3-2 160 15,0-2-160-15,0-2 0 0,3-10 144 0,-3 4-144 0,-2 1 0 16,2-1 128-16,-2-2-128 0,3-3 0 0,0-2 0 0,1 0 128 16,0 1-128-16,-1-1 0 0,2-1 0 0,0-2 0 15,-2 0 0-15,0 0 0 0,2-8 0 0,-2-3 0 16,-3-2 0-16,-3-2 0 0,-2-1 0 0,-2-1 0 16,0-3 0-16,0-1 0 0,-1 2 0 0,-1-4 0 15,0-1 0-15,-1-5 0 0,1-2 0 0,-4-3 0 16,0-3 0-16,-2-1 0 0,1 1 0 0,-1-5 0 15,-2-2 0-15,0 0 0 0,1-5 0 0,-2-4-160 16,-2-2 160-16,0 0 0 0,-3-12-144 0,0 0 144 16,0 0 0-16,0 0-144 0,0 0 144 0,-5-10-160 15,-4-4 160-15,-1-7-160 0,-2-3 160 0,-2-5-128 16,-2-2 128-16,-2-7-128 0,-2-4 128 0,-1-2 0 0,0-10 0 16,-3-5 0-16,-4-2 0 0,0-4 0 15,-1 0 0-15,-2-9 0 0,-1-4 0 0,-3-9 0 16,-2-4 0-16,-1-6 0 0,-3-6 0 0,0-4 0 15,-1-6 0-15,0-5-128 0,-1-3 128 0,0-2 0 0,-2-2 0 16,11 35 0-16,-1-9 0 0,-1-7 0 16,-3-3 0-16,3-5 0 0,0-2 0 0,2 0 0 0,1 1 0 0,1-2 0 15,-1-1 0-15,-1-2 0 16,1 4 0-16,-2-4 0 0,0-2 0 0,-1 1 0 0,-2 4 0 0,4-1 0 0,2 6 0 16,2 4 0-16,2 9 0 0,5 5 0 0,2 5 0 15,2 7 0-15,3 4 0 0,1 4 0 0,1 5 0 0,2 8 0 16,1 4 0-16,1 4 0 15,-2 0 0-15,1 4 0 0,0 2 0 0,1 4 0 0,-1-1 0 0,-1 4 0 16,4-1 0-16,-1 0 0 0,0 2 0 0,0 6 0 16,0 1 0-16,1 2 0 0,1 4 0 0,-1 1 0 15,2 4 0-15,-1 2 0 0,1 2 0 16,1 0 0-16,0 2 0 0,1 3-128 0,-1 0 128 0,1 2 0 16,0 1 0-16,0-2 0 0,1 6 0 0,-1 2 0 15,1-4 0-15,1 3 0 0,2 4 0 0,0 0 0 16,0 0 0-16,0 0-128 0,-5-5 128 0,5 5 0 15,0 0 0-15,0 0 0 0,-5-1 0 0,5 1 0 16,-5-3 0-16,5 3 0 0,-6-5 0 0,6 5 0 16,-2-2 0-16,2 2 0 0,0 0 0 0,0 0 0 15,-5-3 0-15,5 3 0 0,-5-4 0 0,1 2 0 16,0-1 0-16,0-2 0 0,0 3 0 0,4 2 0 16,-5-4 0-16,3 0 0 0,-2 0 0 0,0-2 0 15,2 1 0-15,-1 0 0 0,-1-3 0 0,2 3 0 16,-1-4 0-16,1 3 0 0,0 1 0 0,2-3 0 15,-1 2 0-15,1 2-128 0,0-2 128 0,0 6 0 0,0 0 0 0,0 0 0 16,0 0 0-16,0 0 0 0,0 0 0 0,0 0-128 16,0 0 128-16,6 9 0 0,2-1 0 0,0 5-128 15,-1 2 128-15,2 3 0 0,-1 4 0 0,0 3 0 16,-2-1 0-16,3 8 0 0,0 2 0 0,1 8 0 16,0 9 0-16,3 4 0 0,1 3 0 0,2 7 0 0,1 3 0 15,3 5 0-15,3 5 0 0,5 10 0 16,4 6 0-16,3 3 0 0,5 0 0 0,-1 7-128 15,3 7 128-15,1 2 0 0,-1 1 0 0,1 3 128 0,3 8-128 16,14 46 192-16,-8-15-64 0,-2-10 0 0,-2-3 32 0,2-3 16 16,-3-4 0-16,0 1 0 0,-2 3 0 0,-1-4 0 15,-1-1 0-15,-3-3 0 0,-1 2 0 0,-4-6 0 16,3-5 0-16,-5-2 0 0,2-4-48 0,-2-5-128 16,0-8 192-16,-1-2-64 0,-1-1-128 0,0-4 128 15,-1-4-128-15,2-3 128 0,0-7-128 0,-3-10 0 16,-2-1 0-16,0-5 0 0,-3-9 0 0,-1 0 0 15,-2-5 0-15,0-3 0 0,-2-8-160 0,-2-6-16 16,-1-5 0-16,-4-4 0 16,-1-6-464-16,-4-4-80 0,-2-7-32 0,-5-10 0 15,0 0-2768-15,0 0-576 0</inkml:trace>
  <inkml:trace contextRef="#ctx0" brushRef="#br2" timeOffset="35097.58">25953 664 11055 0,'0'0'480'0,"6"-5"112"0,0 1-464 0,1 0-128 16,-1 1 0-16,0-4 0 0,-1 3 1248 0,-5 4 224 15,5-3 64-15,1 0 0 0,-4-3-224 0,-2 6-32 16,5-7-16-16,-4 2 0 0,1-4-112 0,-2 3-32 16,-2-4 0-16,0 2 0 0,-2-3-160 0,0 3-48 15,-1-2 0-15,-1 1 0 0,-2-2-176 0,1 2-32 16,-1-4-16-16,-1 2 0 0,-1 0-80 0,1 0-16 15,-2-2 0-15,-3 3 0 0,-3-3-208 0,2 3-64 16,-3-1 0-16,0-1 0 0,0 5-64 0,-17-10 0 16,3 5-16-16,-1 4 0 0,-3-2-32 0,-2 6 0 15,-2 3 0-15,-7 1 0 0,-2 1-16 0,0 7-16 16,2 2 0-16,21-3 0 0,0 5-16 0,-4 3 0 16,0 3 0-16,-5 0 0 0,1-1 32 0,-3 2 0 15,-2 1 0-15,-26 19 0 0,12 0-64 0,8-3 0 16,7-3 0-16,5 1 0 0,1 2 16 0,6 1 0 15,4 1 0-15,4 1 0 0,4-1-16 0,4 2-128 0,4-1 192 16,2 4-64-16,3-1 0 0,3-1 0 0,4 4 0 0,2-3 0 16,2-2-128-16,4-2 192 0,3 0-192 0,4-2 192 15,4-3-16-15,4-1 0 0,4-2 0 0,7-3 0 16,8 1 48-16,0-4 16 0,-1-3 0 0,0-5 0 16,1-1-48-16,0-3 0 0,2-7 0 0,1 0 0 0,0 1 0 15,2-3-16-15,2-1 0 0,-2-3 0 0,-3-1 16 16,-2-7 16-16,-1-2 0 0,0-4 0 0,-1-3-16 15,-2-2 0-15,0-7 0 0,-2 2 0 0,1-6-64 0,-3 3 0 16,0-1-128-16,-5 0 192 0,-3 4-192 0,-4-6 144 16,-4 2-144-16,-8 5 128 0,-1-3-128 15,-2-5 128-15,-1-1-128 0,4-19 128 0,-5 3-128 16,-2 3 128-16,-4 1-128 0,-1 3 128 0,-4 3-128 0,-2 12 0 16,-1 2 0-16,-6-16 0 0,-1 4 0 0,-3-1 0 15,-1 0 0-15,0 2 0 0,-1 3 0 0,-4 3 0 16,-3-4 0-16,9 14 0 0,-1-1 0 0,-4-5-144 15,-3 5 144-15,-3-1 0 0,-4-1 0 0,-3 6 0 16,-2 3 0-16,-10-3 0 0,1 3 0 0,-15 0-192 16,9 8 192-16,4-1-208 0,2 2 208 0,2 3 0 15,-1 0-160-15,2 4 160 0,-6 0 0 0,2 6 0 16,1 1-144-16,1 6 144 0,1 3 0 0,19-3 0 16,0 5-128-16,-2 5 128 0,-1 6 0 0,-2 4 0 15,0 2 0-15,-4 3 0 0,-1 5 0 0,-25 36-128 16,7-8 128-16,10-5 0 0,6-2 0 0,7-3 0 0,5-1 0 0,4-5 0 15,3-1 0-15,7-4 0 0,3-2 0 0,4-2 0 16,5-2 0-16,3 1 0 0,2-5 0 16,2-3 0-16,4-3 0 0,4-6 0 15,2-2 176-15,4-8-176 0,5-3 0 0,2-2 0 0,0-5 0 0,1 1 0 16,2-8 0-16,2 0 128 0,1-3 0 0,2-4-128 16,1-5 192-16,0 0-192 0,4-5 192 0,5 0-192 15,3-2 144-15,-2-3-144 0,-2-4 0 0,-1-1 144 16,-1-5-144-16,2 1 0 0,1-2 0 0,-1 0 0 15,-1 1 0-15,1 1 128 0,1 0-128 0,-18 9 0 0,1-2 0 0,17-14 0 16,-5-2 128-16,-7 1-128 16,-7 3 0-16,-4-1 0 0,-5-2 0 0,-11 12 128 0,-1 0-128 0,-1-15 128 15,-5 0-128-15,-5 4 128 16,-4 2-128-16,-4 4 0 0,-2-1 144 0,-4 5-144 0,-3-4 0 0,4 8 0 16,-6-2 0-16,-10-10 128 0,1 4-128 0,-4 5 0 15,-6-1 0-15,-3 2 0 0,-2 0 0 0,17 9 0 16,-5-3 0-16,-6 1 0 0,-1-2 0 0,-1 5 0 15,1 2 0-15,-2-1-128 0,-2 4 128 0,-40-5 0 16,10 9 0-16,4 4-128 0,4 6 128 0,31 3 0 16,-3 1 0-16,0 7 0 0,1 2 0 0,-1 4 0 15,-1 1 0-15,0 3-128 0,3 1 128 0,-28 26 0 16,12-4 0-16,13-6-128 0,8 2 128 0,8 0 0 16,5 3 0-16,7 2 0 0,7 1 0 0,4-3 0 15,5-7 0-15,2 2 0 0,6 1 0 0,4-3 0 16,4-2-144-16,1-4 144 0,0-4 0 0,2-1 0 15,-1 0 0-15,0-3 0 0,2 1 0 0,0 2 0 16,1-7 0-16,1-1 0 0,2-4 0 0,-2-5 0 0,-1-2 0 0,1-4 0 16,2 1 0-16,0-7 0 0,5-2 0 15,-1-3 0-15,4-9 128 0,-6-2-128 16,-2-2 128-16,1-6-128 0,0-2 128 0,-1-4-128 0,0 1 128 0,0-4-128 16,-2-4 0-16,0 2 128 0,2-2-128 0,-1-4 0 15,0-1 144-15,-1-7-144 0,-1-4 160 0,1 0-160 16,-1-5 0-16,-3 5 0 0,-3 0 0 0,-6 3 0 0,-3 5 0 15,-6 12 128-15,-2-4-128 0,-5-16 0 16,-7 8 0-16,0 0 0 0,-4 2 0 0,5 19 0 0,-3-3 0 16,-1 1 0-16,-3 0 0 0,-2-1 0 0,-3 4 0 0,-2 2 0 15,-3 1-128-15,-24-5 128 0,3 7 0 0,2 4 0 16,0 7 0-16,2 4 0 0,2 2 0 0,-3 0-160 16,-3 3 160-16,-4 1-128 0,-6 4 128 0,-2 3 0 15,-3 3 0-15,28-4-128 0,-2 8 128 0,-3 7 0 16,0-1 0-16,-3 6 0 15,-1 2 0-15,-2 0 0 0,-3 2 0 0,-35 38-128 0,17-7 128 0,11-1 0 16,7-6 0-16,12 5 0 0,5-4 0 0,6 1 0 16,8-4 0-16,7-6 0 0,4-4 0 0,10-1 0 15,2-5 0-15,3-1 0 0,4-3 0 0,4-2 0 16,4-2 0-16,8 0 0 0,5-6 0 0,7 0 0 16,7-6 0-16,0-1 0 0,2-4-256 0,2-2-80 15,1-5-16-15,1-1 0 16,1-6-3104-16,4-1-640 0</inkml:trace>
  <inkml:trace contextRef="#ctx0" brushRef="#br2" timeOffset="37835.54">32200 767 11055 0,'4'-10'480'0,"-4"10"112"0,0 0-464 0,6-9-128 0,1-1 0 0,-2-3 0 16,-1 4 1424-16,-2-2 272 0,-1 1 48 0,-1-1 16 16,-1-1-512-16,-1-1-96 0,-2-1-32 0,-3 0 0 15,0-1-288-15,-6-2-48 0,0 2-16 0,-3 1 0 16,-3 0-80-16,-2-1-32 0,-1 0 0 0,-1-1 0 15,-2 2-112-15,6 5-32 0,0-5 0 0,-1 2 0 16,-3 2-48-16,-2-4-16 0,-3 2 0 0,-8 2 0 0,-3 0-112 16,-2 5-16-16,-2-3-16 0,0 6 0 0,1 2 16 0,0 5 16 15,1 1 0-15,2 3 0 0,-2 4-32 0,0 2-16 16,-3 4 0-16,1 1 0 0,-2 6 0 0,-10 9 0 16,6 3 0-16,17-10 0 0,3 3 0 0,2 3 0 15,2-1 0-15,3 3 0 0,3 2-16 0,4-1 0 16,5 2 0-16,1 13 0 0,2-1-16 0,11-2 0 15,6-5 0-15,4 1 0 0,5-5 64 0,4-3 16 16,3-1 0-16,2-1 0 0,3-3-80 0,4-1-32 16,2-2 0-16,1 0 0 0,1-6-32 0,3-2-16 15,-4 0 0-15,3-5 0 0,0-2 32 0,2-1 16 16,-1-7 0-16,0-1 0 0,-3-1 0 0,1-2 0 16,-2-6 0-16,1 0 0 0,-1-1-32 0,3-2 0 15,-2-4 0-15,1 0 0 0,-2-2-16 0,0-2-16 16,-1-4 0-16,1-4 0 0,-2 1-32 0,-3 0-128 15,1 1 192-15,-11 4-64 0,1 1 0 0,0-3 0 16,-1-4 0-16,-1-4 0 0,-2-6-128 0,-2-2 192 16,-3-6-192-16,3-11 192 0,-7 2-192 0,2 8 0 0,-8 3 0 15,0 6 128-15,-5 2-128 0,-2 6 0 16,-4-3 0-16,-1 2 0 0,-2-5 0 0,-2-1 0 0,-3-4 0 0,1 8 0 16,-2-2 0-16,-2 2 0 0,-2 2 0 0,-3 0 0 15,-3 0 0-15,-3 3 0 0,-1-1 0 0,0 5 0 16,-2 0-160-16,-1 4 160 0,0 2 0 0,-11-2-144 15,1-2 144-15,-3 6 0 0,-3 5 0 0,-1 3-128 16,-3 4 128-16,1 3 0 0,4 5 0 0,11 0-128 16,1 6 128-16,-1 3 0 0,1 0 0 0,0 3 0 15,1 1 0-15,2 5-128 0,2-2 128 0,-8 12 0 16,4 1 0-16,6-2 0 0,4-1 0 0,4 5-128 0,2-2 128 0,3 0 0 16,2 0 0-16,3 0 0 0,2-1 0 0,2-1 0 15,2-2 0-15,3 0 0 0,2-1 0 0,3 2 0 16,2-3 0-16,3-3 0 0,2-3 0 15,1-3 0-15,5 1 0 0,2 1 0 0,4-3 0 0,5 1 0 16,2 2 0-16,4-5 0 0,2-2 0 0,3-2 0 16,3-2 0-16,5 0 0 0,0-1 0 0,2-2 128 15,0-4-128-15,2-1 0 0,0-1 0 16,1-4 128-16,-1-2-128 0,2-3 0 0,1-1 0 0,-3-1 0 16,-1-6 0-16,-13 5 128 0,3-5-128 0,-5 2 0 15,1 0 0-15,-3-1 128 0,-3 0-128 0,-2-1 128 16,-3-4-128-16,3-5 128 0,-6-3-128 0,-2-7 0 15,-5-6 128-15,-1-6-128 0,-5-5 0 0,0-1 128 16,-6 6-128-16,0 3 0 0,-4 4 0 0,-2 7 0 0,1 0 0 16,-4 4 0-16,-1 0 0 0,-3 1 0 15,-3-3 0-15,-4-1 0 0,-4-6 0 0,-2 0-128 0,-5-3 128 16,3 10 0-16,-7 0-128 0,-4 3 128 0,-4 1-128 16,-2 3 128-16,0-2 0 0,-2 3-128 0,2-1 128 0,-3 3 0 15,-4 1 0-15,-1 7-128 0,-9 4 128 0,3 5 0 16,0 7 0-16,2 1 0 0,0 5 0 0,1 0-128 15,-3 3 128-15,1 2 0 0,3 1 0 0,3 5-128 16,0-1 128-16,-7 11 0 0,5 1 0 0,12-1 0 16,5-1 0-16,4 1 0 0,6-1 0 0,7 3-128 0,3-2 128 15,5 1 0-15,4-1 0 0,5 0-128 0,5 1 128 16,5 0 0-16,4-1 0 0,6 2 0 16,-1-3 0-16,8 0 0 0,5-4 0 0,3 2 0 0,5 2 0 15,2-5 0-15,6 0 0 0,0-4 0 0,1-4 0 0,1-1 0 16,2-1 0-16,-1-4 0 15,1 0 0-15,-1-4 0 0,0-3 0 0,0-5 128 0,-1-2-128 0,-3-1 0 16,-2 0 0-16,-3-4 128 0,2-4-128 0,-4 0 0 16,0-5 128-16,-5 0-128 0,-3 0 0 0,-8 4 144 15,-1-4-144-15,1 1 0 0,-5 0 160 0,0-3-160 16,-1-3 128-16,-4-5-128 0,0-3 128 0,0-19-128 16,-4-4 0-16,-3 3 128 0,-6-2-128 0,-4 7 0 15,-1-1 0-15,-4 7 0 0,-5 4 0 0,0 9 0 16,-3 1 0-16,-3-8 0 0,-3-3 0 0,-3 0 0 15,-3-1-128-15,-5 0 128 0,-2 2-128 16,2-1 128-16,1-2-160 0,1 4 160 0,-1 1-128 0,-1 0 128 16,-2 6 0-16,0 0-144 0,-3 6 144 0,-3 5 0 0,0 2 0 15,1 4 0-15,-1 4 0 0,4 5-160 16,2 1 160-16,-1 2 0 0,2 6 0 0,-1 2-128 0,0 3 128 16,-2 2 0-16,-1 3 0 0,2 3 0 0,2 0-128 15,-8 14 128-15,6 0 0 0,3 2 0 0,7-1-128 0,1-1 128 16,6 1 0-16,3 2 0 15,3 2 0-15,7-3 0 0,-1 0 0 0,7 2 0 0,4-1 0 0,4-3 0 16,2 2 0-16,4-4 0 0,1 0 0 0,6-3 0 16,1 0 0-16,5 0 0 0,0-5 0 0,3 1 0 15,1-2 0-15,2-4 0 0,0-4 0 16,3-1 0-16,-3-2 0 0,3-4 0 0,3-2 128 0,-1-4-128 0,-1 1 0 0,1-5 0 16,0-2 128-16,1-1-128 0,1-3 0 15,3-1 128-15,-1 0-128 0,1-1 0 0,0-7 0 0,2 0 128 16,0-1-128-16,1 0 0 0,-1-2 0 0,-11 3 0 15,2 2 0-15,-1 0 0 0,1-3 128 0,-3-1-128 16,-3-4 0-16,-2-3 0 0,-2-6 0 0,4-13 128 16,-4-3-128-16,-5-1 0 0,-3 1 0 0,-3 2 0 15,-3 6 128-15,-5 4-128 0,-1 4 0 0,-4 0 0 16,-3 4 0-16,-2 2 0 0,-3-2 0 0,-2-2 0 16,-2-3 0-16,-1-5 0 0,-2-5 0 0,-4-2 0 15,-2-5 0-15,-6 5 0 0,-3 2 0 0,-6 3-128 16,-6 7 128-16,-2 5 0 0,-5 6-144 0,-1 2 144 15,0 4 0-15,2 3-144 0,0-1 144 0,-5 4 0 16,-5 1 0-16,11 4-128 0,-8 1 128 0,1 3 0 16,-1 2 0-16,2 6 0 0,-1-3 0 0,1 6 0 15,-1 4 0-15,1 5-128 0,2 1 128 0,2 0 0 16,2 6 0-16,3 0 0 0,0 6 0 0,-6 12 0 16,6-1 0-16,6-1-128 0,7 0 128 0,5-2 0 0,5 3 0 0,2 0 0 15,10 1 0-15,2 3 0 0,3 1 0 0,6-2 0 16,5-7 0-16,5 2 0 0,4-3 0 15,4-2 0-15,2 2 0 0,4-2 0 0,6-2 0 0,4-3 0 16,4 1 0-16,4-4 0 0,2-6 0 0,0 2 128 16,1-6-128-16,0-3 0 0,1-2 0 0,1-1 0 15,0-7 0-15,-2 1 128 0,2-5-128 0,1 0 0 16,0-1 0-16,-1-5 144 0,0-5-144 0,0-1 0 0,-4-4 192 16,0 1-192-16,-3-4 192 0,-11 1-192 0,3-2 176 0,0-3-176 15,-2-2 160-15,-1-2-160 16,-1-1 128-16,-2-2-128 0,-2 0 0 0,5-6 144 0,-5 0-144 0,-2 2 128 15,-2-4-128-15,-4-4 128 0,-2-9-128 0,-4-2 0 16,-3-4 0-16,-3 1 0 0,-3 0 0 0,-2 9 0 16,-9 2 0-16,-1 6 0 0,-3 4 0 0,-3 1 0 15,-2 2 0-15,-3-6 0 0,-1-3 0 16,-3-4 0-16,-6-7 0 0,3 14 0 0,-3-2 0 0,-6 2 0 16,-7 2-144-16,-1 0 144 0,-1 4 0 0,1 4 0 15,-1 3 0-15,1 4 0 0,0 0-128 0,-13 0 128 0,0 6 0 0,-3 1 0 16,-2 7 0-16,2 8-128 15,0 2 128-15,18 5 0 0,-1 5 0 0,0 2 0 16,-1 2-128-16,1 2 128 0,1 4 0 0,1-3 0 16,2 5 0-16,-8 12 0 0,7-2 0 0,6-2 0 15,6-1 0-15,4 0 0 0,6-1 0 0,4-1-128 0,5 1 128 16,3-2 0-16,6 1-144 0,5-4 144 0,2 2-208 0,6-1 80 31,5 1-1488-31,7 2-304 0,5-1-48 0,22 10-15440 0</inkml:trace>
  <inkml:trace contextRef="#ctx0" brushRef="#br2" timeOffset="40330.06">15466 6836 11967 0,'-5'-6'1072'0,"-2"-2"-864"16,2 3-208-16,-1-2 0 0,0 0 1632 0,-1 2 288 16,1-2 48-16,-1 0 16 0,1 4 208 0,1-5 48 15,-1 2 16-15,-1 0 0 0,2-1-496 0,-2 2-96 16,-1 1-32-16,2-2 0 0,-2 1-224 0,8 5-32 15,0 0-16-15,0 0 0 0,-5-4-336 0,5 4-64 16,0 0 0-16,0 0-16 0,0 0-384 0,0 0-80 16,0 0-16-16,0 0 0 0,0 0-16 0,6 4 0 15,3 1 0-15,0 3 0 0,0 0 0 0,4 4-16 16,2 2 0-16,4 1 0 0,1 3-112 0,7 3-32 16,0 3 0-16,2 7 0 0,5 2-64 0,-1 2-16 15,0 2 0-15,0 1 0 0,0 1-16 0,2 1-16 16,-2 2 0-16,0-2 0 0,1-3 0 0,-2 1 0 15,1-2 0-15,-1 1 0 0,1-1 0 0,0 0 0 0,1-1 0 16,-1-2 0-16,0 0-176 0,-2-2 192 0,-1-3-192 0,-2 0 192 16,0-5-192-16,-5 1 192 0,3-3-192 15,-6-2 192-15,-1 0-192 0,-4-5 160 0,-1 0-160 0,-2-2 160 16,-2-3-160-16,-1 1 160 0,-2-5-160 16,-2-1 160-16,-5-4-32 0,0 0 0 0,0 0 0 0,0 0 0 0,0 0 80 15,-2-9 16-15,-3 3 0 0,-2-6 0 16,1 1-80-16,-4-1-16 0,2-2 0 0,-2 0 0 0,-3 0-128 15,1 0 0-15,-2-2 0 0,-2-2 0 0,0-1 0 0,-2-3 128 16,-1 1-128-16,-1-2 0 0,-4-4 0 0,-1 2 0 16,-1-3 0-16,-1 0 0 0,-3-5 0 0,2 1 0 15,0-2 0-15,-2-1 0 16,0 1 0-16,-1 1 0 0,3 0 0 0,3 0 0 0,0-1 0 0,0 2 0 16,-1 3 0-16,2-1 0 0,-1 2 0 0,1 3 0 15,-1-4 0-15,2 5 0 0,3 4 0 0,-3 3 0 16,4-1 0-16,1 1 0 0,0 0 0 0,3 3 0 15,1 2 0-15,1 1 0 0,3 1 0 0,1 3 0 16,0 2 0-16,3-1 0 0,1 2 0 0,0 0 0 16,1 2 0-16,4 2 0 0,0 0 0 0,0 0 0 15,0 0 0-15,0 0 0 0,0 0 0 0,4 8 0 16,1 4 0-16,1 4 0 0,0 1-144 0,3 1 144 16,2 2 0-16,4 2 0 0,0 2 0 0,3 4 0 15,2 2 0-15,3 1 0 0,-1 3 0 0,2 2 0 16,4 1 0-16,0 2 0 0,0-1 0 0,1 0 0 15,3 0 0-15,-2 2 0 0,1-2 0 0,-1 3 0 16,1-2 0-16,-1-1 0 0,1 2 0 0,1-4 0 16,-3-1 0-16,-1-4 0 0,0-1 0 0,-3-6 0 0,1 0 0 15,-4-4 0-15,0-1 0 0,-3-2 0 0,0-2 0 0,-4-3 0 16,-1-6 0-16,0 0 0 0,-3-2 0 0,0-1 0 16,-5-3 0-16,3-3 128 0,-1-3-128 0,1-1 0 15,-3 1 0-15,0-4 0 0,1 4 0 0,-1-5 0 0,1 2 0 16,0-3 0-16,2 0 0 0,3 1 0 0,-2-4 0 0,1 1 0 15,1-2 0-15,0 0 0 0,2-3 0 0,4-2 0 16,-3 0 0-16,6-3 0 0,-5-3 0 0,8 2 0 16,0-6 0-16,2-1 0 0,3-3 0 0,2-3 0 15,-1-2 0-15,4-3 0 0,0-1 0 0,-1-4 0 16,0-1 0-16,12-18 0 0,-3 12 0 0,-6 5 0 16,-6 3 0-16,-2 4 0 0,0 1 0 0,-1 1 0 15,-2 6 0-15,-2-1 0 0,-2 2 0 0,-4 2 128 16,1 0-128-16,-1 3 0 0,-3 4 0 0,-2 1 0 15,-1 3 0-15,-2 3 0 0,-2 3 0 0,2 2 0 16,-5 0 0-16,1 4 0 0,-5 9 128 0,5-7-128 16,-5 7 0-16,0 0 0 0,0 0 0 0,0 0 0 15,0 0 0-15,0 0 0 0,0 0 0 0,0 0 128 16,0 0-128-16,0 0 0 0,-5 14 0 0,-1 0 0 16,-3-1 0-16,0 5 0 0,-1 1 0 0,-1 6 128 15,-4 1-128-15,0 3 0 0,-2 4 0 0,0 1 0 16,-4 2 0-16,1 1 0 0,-2 2 0 0,6-1 0 15,-6 2 0-15,8-10 0 0,0 6 0 0,-1 2 0 0,-4 3 0 16,0 2 0-16,1-3 0 0,0 2 0 0,2 2 0 0,-1-5 0 16,2 3 0-16,-2 0 0 0,-2-3 0 15,0 1 0-15,0-3 0 0,-1-1 0 0,0 1 0 0,-1 1 0 16,-3 1 0-16,2-6 0 0,1 0 0 0,-1-3 0 16,-2 1 128-16,1-6-128 0,-1-1 0 0,2-1 0 15,1-4 0-15,1-2 128 0,2-6-128 0,-3-1 0 0,1-6 0 16,2-1 0-16,2-3 128 0,-1-3-128 15,2 1 0-15,0-2 0 0,1-5 0 0,1 0 0 0,-1-5 0 16,0 0 128-16,0-1-128 0,0 1 0 0,-1-3 0 0,-2-1 0 16,1-1 0-16,-1-4 0 0,-1-2 0 0,-2-2 0 15,-3 1 0-15,0-4 0 16,-3 0 0-16,0-1 0 0,1-2 0 0,-3 2 0 0,1-2 0 0,2 0 0 16,-2-7 0-16,2 2 0 0,-2-1 0 0,2-2 0 15,2-4 0-15,0 5 0 0,0 2 0 0,-9-15 0 16,3 12 0-16,5 2 0 0,2 10 0 0,2-3 0 15,-1 2 0-15,10 11 0 0,0 1 0 0,-2 0 0 16,-1 2 0-16,2-1 0 0,4 3 0 0,-1-1 0 16,1 1 0-16,0 4 0 0,3 1 0 0,1 3 0 15,2-3 0-15,1 5 0 0,-2 0 0 0,3 4 0 16,0 0 0-16,0 0 0 0,0 0-128 0,9 5 128 16,0 4 0-16,1 4 0 0,4 2-128 0,3 4 128 15,0 5 0-15,5 4 0 0,0 6 0 0,2 2-128 16,1 2 128-16,2 8 0 0,1 2 0 0,4 3 0 15,-2 0 0-15,2 1 0 0,0 3 0 0,1-2 0 16,0-1 0-16,-1-2 0 0,3-3 0 0,-1 0 0 16,1 1 0-16,-2-3 0 0,0-5 0 0,-3-3 0 15,1-4 0-15,-1-2 0 0,-2-7 0 0,-1-4 0 0,1-3 0 16,-4-5 0-16,-2-5 0 0,1-3 0 0,-4-9 0 0,4-3 0 16,-2-6 0-16,1-6 0 0,-2-6 0 0,4-8 144 15,-1-7-144-15,0-3 128 0,0-6-128 0,0-3 128 16,0-7-128-16,1-7 0 0,-3-5 144 0,11-31-144 15,-1 7 0-15,-3 7 128 0,-4 11-128 0,-1 6 0 0,2 6 0 0,-1 2 0 16,2 6 0-16,-5 8 128 0,-2 8-128 16,-2 5 0-16,-4 4 0 0,-3 9 0 0,-3 1 0 15,-3 9 0-15,-1 3 0 0,-3 5-128 16,-3-1-896-16,3 7-192 0,-10 3-16 0,1 4-16 16,-1 7-2128-16,-5 5-416 0</inkml:trace>
  <inkml:trace contextRef="#ctx0" brushRef="#br2" timeOffset="42395.66">13710 8177 9215 0,'0'0'400'0,"0"-5"96"0,-1-2-496 0,0 2 0 16,0-2 0-16,1 0 0 0,0 2 2480 0,0-3 400 16,-2 2 64-16,2 1 32 0,0-3-912 0,0 0-176 15,0 2-32-15,0-2-16 0,2 4-80 0,-2 4-16 16,0-6 0-16,0-3 0 0,0 3-96 0,0-3-32 16,0 3 0-16,-2-3 0 0,1 4-400 0,1 5-96 15,0 0-16-15,0-5 0 0,-3-3-336 0,3 3-80 16,0 5-16-16,0 0 0 0,0 0-208 0,0 0-32 15,0 0-16-15,9 0 0 0,3 1-176 0,-1 3-48 16,7 5 0-16,2 1 0 0,3 7-192 0,5 0 0 16,5 5 128-16,5 1-128 0,6 0 128 0,1 3-128 0,2-3 176 15,2 3-176-15,2 0 192 0,-1-1-192 0,0 1 192 16,-2-2-192-16,-1 1 176 0,-1-1-176 0,0-3 160 0,-2 1-160 16,-3-2 192-16,-3-2-64 0,-1 0-128 0,-4-2 192 15,-1 2-16-15,-5-1-16 0,-5-3 0 0,0 0 0 16,-4-5 0-16,-3 1 0 0,-1-5 0 15,-3 0 0-15,0 0-32 0,-2-3-128 0,-2 1 192 0,-7-3-64 0,0 0 48 0,7-4 0 16,-2-2 0-16,-2-1 0 0,1 1 32 0,-1-4 16 16,-3-1 0-16,1-1 0 0,0-3-96 15,-1 0 0-15,0-3-128 16,0 0 192-16,0-2-192 0,0-1 0 0,0-4 0 0,3-1 0 0,-1-4 0 0,2 1 0 16,-1-4 0-16,-1-4 0 0,1-6 0 0,1-1 128 15,-1-4-128-15,1 0 0 0,-1-2 0 0,-1-1 0 16,0-3 0-16,0-2 0 0,1 1 0 15,-1-2 0-15,2-2 0 0,0 2 0 0,-2 1 128 0,1 2-128 16,-2 0 0-16,1 3 0 0,0 1 0 0,2 3 128 16,0 2-128-16,-2 1 0 0,1-1 0 0,-1 6 0 15,1 1 128-15,-2 1-128 0,3 1 0 0,-3 2 0 16,0 3 0-16,-1-7 0 0,-1 6 0 0,-1 8 128 16,-1 4-128-16,3 3 0 0,-1 2 0 0,0 2 128 15,-2 5-128-15,3 8 0 0,0 0 128 0,0 0-128 16,0 0 0-16,0 0 0 0,0 0 0 0,0 0 0 15,-1 11 0-15,1 2 0 0,0 2 0 0,0-5 0 16,0 4 0-16,1 3 0 0,2 4 0 0,-1 7 0 16,3 1 0-16,0 10 0 0,0 2 0 0,2 4 0 15,0 2 0-15,2 4 0 0,1 1 0 0,3 3 0 16,-3 1 0-16,3 7 0 0,-2 2 0 0,3 2 0 16,-2-1 0-16,1-5 0 0,-2 0 0 0,0-1 0 0,1-4 0 0,-3-3 0 15,-2 1 0-15,1-1 0 0,-4-2 0 16,-2-4 0-16,0-2 0 0,-4-5 0 0,2 1 0 0,-5-2 0 15,0-6 128-15,0-2-128 0,-1-4 0 0,-2-5 0 0,2-2 0 16,-3-3 128-16,-3-1-128 0,1-8 0 16,-2 1 0-16,-1-5 0 0,-2-1 0 0,-1-3 0 0,0-2 128 0,-3 1-128 15,0-1 0-15,-2-5 0 0,1-3 0 0,-3 0 128 16,-2 0-128-16,0-5 0 0,-7 1 0 16,-2-2 0-16,-3-1 0 0,-4-3 0 0,-5 0 0 0,0-2 0 15,-2 1 0-15,-2-7 0 0,-3-1 0 0,1-3 128 16,-4-1-128-16,0-3 0 0,-3 1 0 15,1-1 0-15,5 7 0 0,3 2 0 0,4-1 0 0,5 3 0 16,1 2 0-16,4 1 0 0,4 4 0 0,5 2 0 16,3 2 0-16,2 0 0 0,3 0 0 0,3 1 0 15,2 6 0-15,3-2 0 0,0 2 0 0,3 4 0 16,1-1 0-16,3 0 0 0,5 4-128 0,0 0 128 16,0 0 0-16,0 0 0 0,8 10-160 0,3 4 160 15,2 0-128-15,3 4 128 0,6 2 0 0,1 2-160 16,6 1 160-16,5 5 0 0,3 0-128 0,10 3 128 15,4 4 0-15,4 0 0 0,1 3 0 0,4-1 0 16,-1-1 0-16,0-2 0 0,-1-1 0 0,1 2 0 16,-1-4 0-16,-1-1 0 0,1-2 0 0,-5-4 0 15,-4 2 0-15,-1-4 0 0,-7 0 0 0,-1-1 0 16,-3 1 0-16,-5-3 0 0,-6-6 0 0,0-2 0 0,-6 1 0 16,-2-6 0-16,-2 2 0 0,-2-2 0 0,-2-4 128 15,-2-2-128-15,-2-1 0 0,-2-3 0 0,-2-3 0 0,-3 0 0 16,-1-2 128-16,-1 2-128 0,-1-2 0 0,-1 1 0 15,-2 1 128-15,-2-3-128 0,1-1 0 16,-1 2 144-16,2-2-144 0,0 2 0 0,-1-4 0 0,2-1 0 0,-1 2 0 16,0-4 0-16,1 0 0 0,0-2 0 0,0-3 0 15,1-5 0-15,-1 2 0 0,0-8 0 0,-1-3 0 16,0-5 0-16,-1-7 0 0,2 0 0 0,0-5 0 16,0 2 0-16,2 0 0 0,0 1 128 0,0 2-128 15,4-1 0-15,2 0 0 0,1 1 0 0,2-4 0 16,-1 2 0-16,3 5 0 0,0 0 0 0,0 3 0 15,1 1 0-15,-1 2 0 0,1 0 0 0,-1 3 0 0,-2-2 0 16,0 0 0-16,-1 1 0 0,-2-2 0 0,0 3 0 16,-2 0 0-16,2 5 0 0,-3-2 0 0,3 1 0 15,-1 9 0-15,-1-11 0 0,-1 3 0 16,1 6 0-16,-2 5 0 0,1 4 0 0,0 2 0 0,-1 3 0 16,-1-4 0-16,1 8 0 0,0-2 0 0,0 8 0 15,0 0 0-15,0 0 0 0,-1-5 0 0,1 5 0 16,0 0 0-16,0 0 0 0,0 0 0 0,0 0 0 15,0 0 0-15,0 0 0 0,0 0 0 0,0 0 0 16,-4 9 0-16,1 5 0 0,2 4-144 0,1 1 144 16,0 1 0-16,1 4 0 0,2 3 0 0,-1 7-128 15,1 4 128-15,0 5 0 0,-2 1 0 0,0 5 0 16,2 3 0-16,-3 4 0 0,1 3 0 0,-1 7 0 0,0 4 0 16,0 1 0-16,-1 0 0 0,1 0 0 0,-3-1 0 15,-1 1 0-15,-1 3 0 0,1-1 0 0,-2-1 0 16,-2-3 0-16,2-6 0 0,-2-2 0 0,1-6 0 15,-2-4 0-15,0-4 0 0,3-3 0 0,-2-3 0 0,-1-2 0 16,0-3 0-16,-1-4 0 0,0-7 128 0,-2-2-128 16,0-5 0-16,2-7 0 0,-3-2 128 0,1-5-128 0,0-5 0 15,-1-2 0-15,3-3 0 0,-7-1 0 0,0-4 0 16,-3 0 0-16,0-6 0 0,1-1 0 0,-3-1 0 0,0-1 0 16,-4-1 0-16,1-3 0 0,-1 3 0 0,-2 0 0 15,-1-4 0-15,1 1 0 0,0 1 0 0,-5-2 0 16,0-1 0-16,-5 2 0 15,1-4 0-15,-2 1 128 0,-3-2-128 0,-3-3 0 0,-4-1 0 0,2 3 0 16,1-2 0-16,1 1 0 0,6 5 0 0,2-1 0 16,3 5 0-16,2 3 0 0,1 0 0 0,6 2 0 15,1 1 0-15,5 1 0 0,0 1 0 0,2 4 0 16,2-4 0-16,1 5 0 0,3 0 0 0,2 3 0 16,1-2 0-16,2 4 0 0,1 0 0 0,5 4 0 15,0 0 0-15,0 0 0 0,0 0-144 0,0 0 144 16,9 3 0-16,2 0-144 0,-1 0 144 0,3 1-128 0,1 4 128 15,2-2-128 1,3 3-512-16,2-4-80 0,0 1-32 0,2 2 0 16,0-3-1520-16,4 0-304 0,2 2-64 0</inkml:trace>
  <inkml:trace contextRef="#ctx0" brushRef="#br2" timeOffset="44896.99">17305 17016 14735 0,'0'0'1312'0,"-5"7"-1056"16,-1-3-256-16,-1 1 0 0,1 2 1056 0,1 0 160 15,-2 3 16-15,1-2 16 0,0 3 144 0,-1-2 16 16,1 1 16-16,0-1 0 0,-1 2-80 0,2-2-32 15,-2 1 0-15,0 1 0 0,1-1-16 0,0 2 0 16,-2-1 0-16,2-1 0 0,-1 0-144 0,1-1-48 16,1-2 0-16,0 2 0 0,0-4-272 0,0 3-64 15,2-2-16-15,0 0 0 0,3-6-112 0,0 0-32 16,-3 6 0-16,3-6 0 0,0 0-16 0,0 0 0 16,0 0 0-16,0 0 0 0,0 0 0 0,-2-8 0 15,2 2 0-15,2-4 0 0,0 0-144 0,1-4-48 0,1-4 0 0,1 0 0 16,-2-5-128-16,3-4-16 15,0 3-16-15,3-7 0 0,1-3-96 0,3-2-16 0,1-4 0 0,2-6 0 16,2 1 16-16,2-5 0 16,1-1 0-16,0-1 0 0,-2-1-16 0,2-2 0 0,0-2 0 0,1-2 0 15,-2-3 0-15,1 4-128 0,0 3 192 0,-3 3-64 16,-4 2-128-16,-3 6 192 0,0 2-192 0,-3 4 192 16,0 3-192-16,-2 6 192 0,-2 0-192 15,0 5 192-15,0-2-192 0,-2 5 0 0,-2 0 144 16,0 5-144-16,0 1 0 0,-2 5 128 0,2-1-128 0,-3 5 0 15,2-2 0-15,0 3 128 0,1 5-128 0,0 0 0 16,0 0 0-16,0 0 0 0,0 0 0 0,0 0 128 16,-7 0-128-16,7 0 0 0,-5 0 0 0,2 4 0 15,-3 1 0-15,1 3 0 0,2-3 0 16,-3 4 0-16,1-2 0 0,0 4 0 0,-1-4 0 0,1 6-128 16,0-2 128-16,0 3 0 0,-2 2 0 0,1 0 0 0,-2 2 0 0,3 4 0 15,-1-1 0-15,-2 6 0 16,1 3 0-16,-2 1 0 0,1 2 0 0,1 5 0 15,-4 5 0-15,0 0 0 0,-1 7 0 0,0-2 0 0,-1 1 0 0,2 0 0 16,-3 2 0-16,0 2 0 0,-2-2 0 0,0 1 0 16,-2 2 0-16,0-1 0 0,0-1 0 0,1-2 0 15,0-1 0-15,2 0 0 0,0-6 0 16,1 0 0-16,1-2 0 0,-1-4 0 0,4-2 0 0,0 0 0 16,1-5 0-16,0-2 0 0,1 0 0 0,2-4 0 15,-2-1 0-15,3-4 0 0,0-2 0 0,1-3 0 16,0-4 0-16,2-4 128 0,2-6-128 0,0 0 0 15,0 0 0-15,0 0 128 0,0-5-128 0,1-6 128 16,-1-3-128-16,3-3 128 0,1-2-128 0,-1-4 0 16,2-2 128-16,2-3-128 0,-1 1 0 0,2-2 0 15,-1-4 0-15,2-2 128 0,0-1-128 0,1-2 0 16,3-2 0-16,0-4 0 0,2-2 0 0,0-5 0 16,2 0 0-16,1 0 128 0,-1-1-128 0,1-1 0 15,-1-2 0-15,-1 1 128 0,-1-4-128 0,1 5 0 16,0-2 0-16,-3 3 128 0,-2 1-128 0,0 7 0 0,-1-1 0 15,-3 5 128-15,2-2-128 0,-2 2 0 0,-2 5 0 0,1 3 0 16,-1 0 0-16,-1 2 0 0,2 3 0 0,-1 2 0 16,-1 2 0-16,-1 4 0 0,1 2 0 0,-2 2 0 15,1 2 0-15,-1 5 0 0,-1 2 0 16,-1 6 0-16,2-7 0 0,-2 7 0 0,0 0 0 0,0 0 0 16,0 0 0-16,6 3 0 0,-6-3 0 0,9 10 0 15,0 2 0-15,1-1 0 0,0 3 0 0,0 3 0 0,1-1 0 16,1 2 0-16,2 1 0 0,4 0-128 0,4 4 128 0,1 3 0 15,2-1 0-15,4 4 0 0,2-1 0 0,2 3 0 16,1 1 0-16,0 1 0 0,2 1 0 0,0 3 0 16,0 1 0-16,-1 0 0 0,-2-4 0 15,2-1 0-15,-2-3 0 0,1 0 0 0,-1-1 0 0,1-2 0 16,-2 2 0-16,-1-5 0 0,0-1 0 0,-3-1 0 16,-1-3 0-16,-5-1 128 0,1-4-128 0,-1-2 0 15,-6 1 128-15,0-5-128 0,-5 1 128 0,-2-4-128 16,0 0 160-16,-4-1-160 0,-5-4 176 0,0 0-176 15,0-183 192-15,0 366-192 0,0-183 192 0,0 0-64 16,0 0 0-16,0 0-128 0,-2-10 176 0,-2 2-176 16,-3-1 160-16,0 3-160 0,-3-6 128 0,-1 5-128 15,0-2 0-15,-2 0 0 0,-3-5 128 0,-3 0-128 16,-4 1 0-16,0 0 0 0,-3-2 0 0,-1-1 128 16,-3-2-128-16,0-4 0 0,-1-2 0 0,-1-1 0 15,1-7 0-15,-5-1 0 0,2-3 0 0,-1-1 0 16,1-1 0-16,0 0 0 0,0-1 0 0,-1-1 0 0,0-2 0 0,2 0 0 15,-2 4 0-15,5 0 0 0,2-3 0 0,4 6 0 16,3 3 0-16,0 2 0 16,4-1 0-16,2 4 0 0,1 1-128 0,2 3 128 0,2 4 0 0,1 1 0 15,2 1 0-15,0 2-128 0,2 4 128 0,2 2 0 16,-4-1 0-16,6 2-128 0,0 2 128 0,-1-1 0 16,2 7 0-16,0 0-128 0,0 0 128 0,0 0 0 15,0 0 0-15,0 0-160 0,0 0 160 0,0 0-128 0,0 0 128 0,4 12 0 16,4-3-144-16,-2 2 144 15,0 2 0-15,-2-2 0 0,1 5 0 0,0 0 0 0,-1 3-144 16,-1 3 144-16,-1 1 0 0,1-1 0 16,-1 4 0-16,-2 2 0 0,2-1 0 0,-2 3 0 0,-2 2 0 0,1 3 0 15,0 1 0-15,-3 3 0 0,0 3 0 0,-5 4 0 16,0 6 0-16,-1 2 0 0,-1 2 0 0,-1 1 0 16,0 4 0-16,0-3 0 0,1-1 0 0,-2 2 0 15,2 2 0-15,-3-4 0 0,-2 0 0 0,2-2 0 16,3-3 0-16,-2-1 0 0,-1-4 0 0,-1-5 0 15,0-3 0-15,0-3 0 0,-2-4 0 0,1-2 0 16,0-4 0-16,0-2 0 0,1-1 0 0,1-6 0 16,1-4 0-16,1-3 0 0,2-3 0 0,1-2 0 15,3-5 0-15,1-4 0 0,0-4 0 0,1-2 0 16,4-4 0-16,0-4 0 0,5-3-128 0,0-3 128 16,3-3 0-16,1-4 0 0,0-4 0 0,2-1-128 15,3-2 128-15,1-8 0 0,2-3 0 0,1-2 0 16,-1-4 0-16,1-4 0 0,0-4 0 0,0-5 0 15,1-4 0-15,0-1 0 0,0-9 0 0,0 5 0 16,-1-3 0-16,2 5 0 0,2 2 0 0,-2 5 0 0,-1 3 0 16,1 3 0-16,-2 6 0 0,-4 9 128 0,2 6-128 0,-2 7 0 15,-2 4 0-15,1 2 0 0,-3 8 0 0,3 6 0 16,-2 6 0-16,2 2 0 0,-2 6 0 0,3 8 0 16,2 1 0-16,-1 8 0 0,1 9 0 0,2 2-160 15,0 5 160-15,1 4 0 0,0 3 0 0,-1 4 0 0,0-5 0 16,-2 3 0-16,1 1 0 15,-2-2 0-15,0-2-256 0,-1-1 16 0,-5 1 16 0,1-3 0 16,-1-1-880-16,0-4-176 0,-3 1-48 0,1 0 0 16,-2-1-1216-16,1-7-240 0,-1-5-48 0</inkml:trace>
  <inkml:trace contextRef="#ctx0" brushRef="#br2" timeOffset="48182.56">15754 17150 15599 0,'-17'14'688'0,"8"-6"144"0,-2 3-656 0,-1-1-176 0,-4 3 0 0,0 3 0 16,-3-3 1088-16,0 1 192 0,1 1 48 0,0 1 0 0,-2-1 608 0,2 1 128 16,3-2 32-16,-2 0 0 0,3 0-240 0,2-1-64 15,-1 0 0-15,4-4 0 0,0 1-320 0,2-5-80 16,1 0-16-16,6-5 0 0,0 0-384 0,0 0-80 16,0 0-16-16,0 0 0 0,0 0-272 0,0-9-64 15,4-5-16-15,3-1 0 0,3-4-128 0,4-3-32 16,0-6 0-16,6 1 0 0,0-3 0 0,5-3 0 15,1-3 0-15,1 1 0 0,1-3-32 0,0-3-16 16,0-5 0-16,1 2 0 0,0-5-48 0,3 1-16 16,1 0 0-16,-1 0 0 0,-2 6-64 0,2-2-16 15,0 4 0-15,0 3 0 0,-2 0-64 0,-1 0 0 16,-1 4-128-16,-1 1 192 0,-3 4-48 0,-2 0-16 16,-2 5 0-16,-4 1 0 0,-3 3-128 0,-1 2 192 15,-2 4-192-15,-1 1 192 0,-3 0-64 0,1 5-128 16,-2 0 192-16,-1 1-64 0,-4 6-128 0,3-5 128 15,-3 5-128-15,5-4 128 0,-5 4-128 0,0 0 0 16,0 0 144-16,0 0-144 0,6-4 0 0,-6 4 0 16,3-6 0-16,-3 6 0 0,7-4 0 0,-7 4 0 0,0 0 0 15,0 0 0-15,6-1 0 0,-6 1 0 0,6 1 0 16,0 0 128-16,-6-1-128 0,8 5 0 0,0 3 0 16,0 0 0-16,-1 4 0 0,3 5 0 0,2 1 0 0,2 2 0 15,0 3 0-15,2 2 0 0,3 1 0 0,1 4 0 16,0 2 0-16,2 3 0 0,0 2 0 0,1 1 0 15,1 1 0-15,2 0 0 0,-1 6 0 0,-2-2 0 0,3 2 0 0,-4-1 0 16,0-2 0-16,0 0 0 0,-3-4 0 16,-1-1 144-16,-2-6-144 0,-1-1 0 0,1-1 192 0,-4-5-64 15,0-2 0-15,-1-2-128 16,-2-5 176-16,0 2-176 0,0-3 160 0,-3-2-160 0,-1-3 160 0,2-1-160 16,-7-8 160-16,3 4-160 0,-3-4 192 0,0 0-48 15,0 0-16-15,0 0 0 0,0 0 16 0,0 0 0 16,0-7 0-16,-1-2 0 0,-1-1-144 15,-1-1 160-15,-1-3-160 0,-1 0 160 0,-2-3-160 0,-1 2 0 16,-1-4 0-16,0-1 128 0,0 1-128 0,0-2 0 16,-1-2 0-16,0-1 0 0,-3-5 0 0,1-1 0 15,-2-4 0-15,-2-1 0 0,0-2 0 0,-2 0 0 16,-5 0 0-16,2 0 0 0,-2-1 0 0,0 0 0 16,0 1 0-16,1 3 0 0,2 1 0 0,0 4 0 15,6 1 0-15,-4 1 0 0,1 3-128 0,2 2 128 16,0-2 0-16,1 4 0 0,1 1 0 0,0 4 0 15,1 3-144-15,0-1 144 0,2 6 0 0,0-2 0 16,1 2 0-16,0 0 0 0,0 2-128 0,0 2 128 0,-1 1 0 0,1-1 0 16,0 3 0-16,0 1-128 0,-1 2 128 15,-1 0 0-15,-1 2 0 0,0 5-128 0,-2-3 128 16,-3 5 0-16,-2 2-128 0,-1-1 128 0,-1 4 0 0,-1 2 0 16,-4 4 0-16,-1 0 0 0,-2 3 0 0,0 2 0 15,-2 3 0-15,1 2-128 0,1 0 128 0,-3 7 0 16,-1 0 0-16,0 2 0 0,-1 4 0 0,-1-1 0 0,1 2 0 15,1 0 0-15,0-5 0 0,1 0 0 0,2-2 0 0,2-3 0 16,1-3 0-16,3-2 0 16,2-1 0-16,4 1 0 0,4-5 0 0,0 0 0 0,4-5 0 0,1-1 0 15,3-2 0-15,0 1 0 0,0-5 0 16,3-3 0-16,0 0 0 0,2-6 0 0,1-6 0 0,0 0 0 16,0 0 0-16,0 0 0 0,0 0 0 0,4-10 0 15,-1 0 0-15,4-7 0 0,0-3 0 0,4-4 0 16,1 0 0-16,4-2 0 0,1-4 0 0,4-1 0 15,-1-3 0-15,4-3 0 0,3-1 0 0,1-3 0 16,1-4 0-16,2-1 0 0,0-4 0 0,1 3 0 16,-1 0 0-16,-1-1 0 0,1 0 0 0,-1 2 0 15,1-1 0-15,-1 4 0 0,-2-2 0 0,1 4 0 16,-1 1 0-16,-1 0 0 0,-2 7 0 0,-2 3 128 16,-4-1-128-16,1 8 0 0,-4 4 0 0,-2 3 0 15,-1 1 128-15,-2 3-128 0,-1 3 0 0,-1 4 0 16,-1 0 0-16,-1 4 0 0,-7 1 0 0,9 2 0 15,-1 6 0-15,1 0 0 0,0 3 0 0,0 2 0 16,-2-1 0-16,1 5 0 0,3 3 0 0,0 7 0 16,0 0 0-16,2 3 0 0,1 3 0 0,3 4 0 0,0 3 0 0,1 1 0 15,1 1 0-15,1 3 0 16,2 3 0-16,-1 3 0 0,1 0 0 0,1 0 0 0,-1-4 0 0,0 0 0 16,3-3 0-16,-1 1 0 0,0-7 0 0,-1 0 0 15,-2-2 0-15,1-3 0 0,0 1 0 0,-5-6 0 16,0-1 0-16,-2-2 0 0,-2-2 0 0,-2-3 0 15,1-3 128-15,-5-4-128 0,1-2 0 0,-2 0 0 16,1-6 144-16,-3 1-144 0,-4-6 128 0,0 0-128 16,0 0 192-16,0 0-64 0,0 0 0 0,0 0 0 0,-4-8 0 0,0-3 0 15,1 2 0-15,-2-5 0 16,-1-4-128-16,0 0 0 0,-3-1 144 0,0-3-144 0,-1-2 0 0,-2-1 0 16,-1-4 0-16,-1 1 128 0,-2-4-128 0,-1-4 0 15,-2 1 0-15,0-6 0 0,-5-5 0 0,0 2 0 16,-1-5 0-16,2 1 0 0,0 2 0 0,1 1 0 15,-2 4 0-15,2 2 0 0,1-1 0 0,0 3-128 16,4 3 128-16,-1 3 0 0,1 0 0 0,3 0 0 16,0 6 0-16,2-2-128 0,-1 3 128 0,2 4 0 15,-1-1 0-15,2 1-128 0,-2-2 128 0,2 6 0 16,0 2 0-16,1 0 0 0,0 1 0 0,2 4-160 16,-1 0 160-16,2 4 0 0,-2-2-128 0,3 3 128 15,0 1 0-15,5 3 0 0,-8-2-144 0,2 2 144 16,6 0 0-16,-6 3-144 0,-1 3 144 0,0 2-128 15,-1-1 128-15,0 6-128 0,2 3 128 0,0 2 0 16,-3 0 0-16,0 3-128 0,-1 7 128 0,-2 0 0 16,0 4 0-16,-2 4 0 0,-3 0 0 0,1 6 0 15,-2 4 0-15,0 2 0 0,-2 1 0 0,-2 8 0 0,-1 3 0 16,0 4 0-16,0-3 0 0,0 4 0 0,1-4 0 16,-1-1 0-16,2 0 0 0,0-4 0 0,-1-2 0 15,2-3 0-15,1-5 0 0,2-3 128 0,2-5-128 0,2-3 128 16,1-6-128-16,0-1 128 0,2-7-128 15,1 0 128-15,3-5-128 0,1-3 0 0,2-4 0 0,-1-1 128 16,4-8-128-16,0 0 0 0,0 0 128 0,0 0-128 0,-1-11 0 16,2 0 0-16,3-4 0 0,-3-4 128 15,3-4-128-15,1-1 0 0,3-3 0 0,-2-4 0 16,6-2 0-16,-3-2 0 0,2-2 0 0,2 0 0 0,1-2 0 16,1-3 0-16,0-3 0 0,2-1 0 0,-1-1 0 0,2-5 0 15,1-2 0-15,1-1 0 0,2-1 0 16,1 0 0-16,-1 5 0 0,-1 0 0 0,-2 1 0 15,3 1 0-15,-1 5 0 0,2-2 0 0,0 4 0 0,0-1 0 16,-1 6 0-16,-3 3 0 0,-1 3 0 0,-2 1 0 16,-1 8 0-16,-2 2-128 0,-2 3 128 0,1 3 0 15,-2 0 0-15,-1 7 0 0,-1-2 0 0,-1 4 0 16,1 2 0-16,-8 3 0 0,7-1 0 0,4 3-128 16,-4 1 128-16,2 2 0 0,0 4 0 0,-1 0 0 15,1 4 0-15,-1 3 0 0,3 2 0 0,-2 2 0 16,3 7 0-16,1 2-128 0,1 3 128 0,0 2 0 15,1 1 0-15,2 1 0 0,1 1 0 0,1 4 0 16,-2 1 0-16,1 0 0 0,1 0 0 0,3 5 0 0,-2 1 0 0,1-3 0 16,0 2 0-16,1-4 0 0,-1-1 0 0,1 1 0 15,2-2 0-15,-2-3 0 16,-2-3 0-16,-1-2 0 0,-1-1 0 0,2 0 0 16,-4-3 0-16,-1 0 0 0,-1-3 0 0,-3-2 0 0,1-2 0 15,-5-5 0-15,0-1 0 0,-2-2 144 0,0-4-144 0,-1 0 0 16,-2-4 160-16,-2-6-160 15,0 0 128-15,0 0-128 0,0 0 176 0,0 0-48 0,0 0-128 0,-2-6 192 16,-6-4-64-16,3 1-128 0,-3-4 176 0,1-1-176 16,-2-1 128-16,0-2-128 0,0-2 0 0,0 0 0 15,0-1 0-15,-1 0 0 0,0-3 0 0,-2-4 0 0,-2 3 0 16,-1-4 0-16,0 0 0 0,-2-4 0 0,-2 0 0 0,-1-2 0 16,-2-4 0-16,1-1 0 0,-2-6 0 0,0 1 0 15,0-2 0-15,1 3 0 0,0-4 0 0,1 3 0 16,-3 0 0-16,5 5 0 15,1 2 0-15,3 1 0 0,0-2-160 0,2 4 160 0,2 2 0 0,2 3 0 16,1-1-144-16,2 6 144 0,-2-4 0 0,2 7-128 16,1 3 128-16,0 0 0 0,-2 3 0 0,3 2-128 15,1 3 128-15,-1-2 0 0,-1 6 0 16,0 0 0-16,1 2-128 0,4 4 128 0,-4-3 0 0,0 1 0 16,4 2-128-16,-6 2 128 0,-2 1 0 0,4 1 0 15,-2 2-128-15,0 0 128 0,-1 5 0 0,0-4 0 16,-4 7-128-16,1 2 128 0,0 0 0 0,-3 3 0 0,-1 0 0 15,-2 4 0-15,-3 6 0 0,-1-1 0 16,-3 1 0-16,-3 5 0 0,0-1 0 0,-1 3 0 16,-1 3 0-16,1-1 0 0,-3 2 0 0,-1 6 0 15,1 4 0-15,-1 1 0 0,1 2 0 0,-1-1-128 16,2 0 128-16,1-1 0 0,1 0 0 0,3-4 0 0,2-4 0 16,2-2 0-16,2-3 0 0,3-3 0 0,4-1 0 0,-2-4 0 15,4 1 0-15,1-7 0 0,0-1 0 0,4-4 0 16,0-3 0-16,1-2 0 0,2-1 0 0,0-6 144 15,1 4-144-15,0-11 0 0,0 0 0 0,0 0 0 16,0 0 0-16,0 0 0 0,5-11 0 0,1 1 0 16,1-5 144-16,-1-3-144 0,0-2 160 0,2-3-160 15,1-1 0-15,0 1 0 0,0-4 0 16,0 2 0-16,1-6 0 0,0 0 0 0,3-4 0 0,2-2 0 0,-1-2 0 0,2-4 0 16,3-7 0-16,2-2 0 0,2-1 0 15,1-1 0-15,0 1 0 0,3 0 0 0,-1-2 0 16,1 0 0-16,-2 1 0 0,0 0 0 0,0 1 0 15,-1 1 0-15,3 2 0 0,-2 6 0 0,1 0 0 0,8-5 0 16,-6 7 0-16,-1 9 0 0,-2 7 0 0,-1 6 0 16,-1 4 0-16,-3 3 0 0,-2 8 0 0,-1 1 0 15,-1 4-176-15,0 3 176 0,-2 2-160 0,0 5 160 16,-2 0 0-16,-3 1-144 0,3 0 144 0,-2 4 0 16,0 3 0-16,0 2 0 0,-1 3 0 0,0 2 0 15,1 7 0-15,0 5 0 0,2 5 0 0,-1 5 0 16,1 2 0-16,0 2 0 0,-2 0 0 0,1 5 0 15,0-1 0-15,2 1 0 0,-2 1 0 0,1 0 0 16,0-4 0-16,2-2 0 0,-2-1 0 0,3-6 0 16,-2 0 0-16,-1-4 0 0,0-4 0 0,-2-4 0 15,-1-6 0-15,0 2 0 16,-2-4-592-16,0 1-96 0,-1-5-16 0,-3-6 0 16,-2-4-1856-16,-2-1-384 0,1-9-80 0</inkml:trace>
  <inkml:trace contextRef="#ctx0" brushRef="#br1" timeOffset="57853.28">13743 5318 20671 0,'-12'-13'912'0,"7"8"192"0,-2-4-880 0,1 0-224 0,-2-1 0 0,1 1 0 16,-1 0 496-16,2 1 48 0,-1 2 16 0,3-3 0 15,-1 3 432-15,-1-1 96 0,1 2 0 0,5 5 16 16,-5-3-224-16,5 3-48 0,0 0-16 0,0 0 0 16,0 0-112-16,-6 1 0 0,6-1-16 0,-7 5 0 0,3 2-208 15,-1 1-32-15,0 4-16 0,3-2 0 16,0 2-96-16,1 4-16 0,0-1 0 0,1 3 0 0,4 1 0 0,-1 1 0 15,1-1 0-15,0 4 0 0,1 3-32 0,2 0-16 16,0 6 0-16,3 2 0 0,2 3-64 0,2 0-16 16,1 4 0-16,3 3 0 0,-2 2-16 0,5 4-16 15,-2-1 0-15,2 6 0 0,2 2 48 0,0 6 16 16,1 0 0-16,-1 3 0 0,0 0-32 0,0-2 0 16,0-1 0-16,-2-1 0 0,1 4 16 0,-2 2 0 15,-2-1 0-15,4 2 0 0,-1-3 48 0,0-1 0 16,-1-6 0-16,-1 2 0 0,0 4-32 0,-1-5 0 15,0 2 0-15,-2-1 0 0,1 3-64 0,-1-4-16 16,1-2 0-16,-1 3 0 0,0 0-16 0,-4 3-128 16,5-3 192-16,-1 1-64 0,3-2 0 0,1-2 0 15,-3-4 0-15,4-2 0 0,-4 0-128 0,2 0 192 16,2 0-192-16,-1 3 192 0,2-7-64 0,-3-2-128 16,-1 2 192-16,1-3-64 0,0 0-128 0,0-1 128 15,0-1-128-15,-1-4 128 0,0 2-128 0,-2 2 160 16,-1-4-160-16,1 2 160 0,0-3-160 0,1 3 160 15,-2-4-160-15,8 12 160 0,-3-4-160 0,-2-7 128 16,-2 0-128-16,1-6 128 0,-1-5-128 0,0-1 192 0,-5-2-192 16,4 2 192-16,1-2-192 0,-2 3 192 15,-2-1-192-15,2 2 192 0,-1-1-192 0,0 1 160 0,1-4-160 16,-2 2 160-16,1 0-160 0,2 3 128 0,1-3-128 0,1 3 128 16,0-1-128-16,-1 3 0 0,-2-3 0 15,-2-7 128-15,2 2-128 0,-3 2 0 0,3 3 0 0,3 11 0 16,-3-1 0-16,0-1 128 0,-1-1-128 15,-2 3 0-15,0 0 0 0,0-1 128 0,-1 0-128 0,0-2 0 16,0 2 0-16,0-4 128 0,0 1-128 0,1 1 0 0,-4-1 0 16,2 0 0-16,0 1 128 0,0 0-128 0,-1-1 0 0,0-1 0 15,1 1 0-15,1 0 0 0,1 0 0 16,-1 0 0-16,0-3 0 0,3 0 0 0,1 0 0 0,0 2 0 16,-2 0 0-16,2-3 0 0,0-1 0 0,0 3 0 15,-1 3 0-15,0 2 0 0,-1-1 0 0,2 0 0 16,-1-3 0-16,-1 0 0 0,-1 1 0 0,-3-1 0 15,2 0 128-15,-4-2-128 0,1-1 0 0,0 3 0 16,0-1 0-16,-2 1 0 0,-2 1 0 0,3-1 0 16,1-1 0-16,-1 1 0 0,-2 1 0 0,1-2 0 15,2 1 0-15,2-1 0 0,-2 0 0 0,1-1 0 16,0-4 128-16,-1 2-128 0,1 0 0 0,-2-5 0 16,2 0 0-16,-3-7 0 0,0-1 0 0,1 4 0 0,1 0 0 0,0 8 0 15,0-2 0-15,-1-5 0 16,0-1 0-16,1 0 0 0,-2-5 0 0,0-1 0 15,1 0 0-15,-1-1 0 0,-2-2 0 0,1-5 0 16,1 1 0-16,-3 1 0 0,-2-9 0 0,0 0 0 16,0 0 0-16,0 0 0 0,3 6-176 0,-3-6 176 15,0 0-128-15,0 0 128 0,0 0-128 0,0 0 128 0,0 0-128 0,0 0 128 16,0 0-320-16,0 0 32 0,-9-11 0 0,-1-3 0 31,-2-5-272-31,0-6-48 0,-4-1-16 0,1-3 0 0,1-6-1424 16,-5-3-272-16,-4-3-64 0,-2-6-16 0,-1-5-464 15,-3-6-80-15,-1-2-32 0</inkml:trace>
  <inkml:trace contextRef="#ctx0" brushRef="#br1" timeOffset="58788.15">14073 5712 11231 0,'-11'-21'496'0,"6"11"96"0,-2 1-464 0,-1-4-128 16,-1 1 0-16,-1 0 0 0,-1-2 1232 0,-1 3 240 15,2 1 32-15,-1-2 16 0,-1 3-240 0,3 0-32 0,0 3-16 16,2-1 0-16,2 1-80 0,-2 3-32 16,2-4 0-16,0 3 0 0,5 4-128 0,0 0-32 15,-4-3 0-15,4 3 0 0,0 0-320 0,0 0-80 0,0 0-16 0,0 0 0 16,0 0-176-16,0 0-48 0,0 0 0 0,0 0 0 15,0 0-48-15,0 0-16 0,0 0 0 0,0 0 0 16,0 0 32-16,0 0 0 0,0 0 0 0,0 0 0 16,4 7 176-16,0 5 48 0,0 2 0 0,0 1 0 15,-2 3-48-15,1 3 0 0,0 2 0 0,1 6 0 16,1 2-96-16,2 2-32 0,-1 4 0 0,2 2 0 0,1 2-32 16,2 3-16-16,-1 9 0 0,3 4 0 0,1 2-16 0,1 4 0 15,5 2 0-15,1 3 0 0,0 2-48 0,2 4-16 16,1 3 0-16,1 7 0 15,1 1-80-15,2 1-128 0,1-1 176 0,1 4-176 0,-2 2 192 16,1 0-192-16,0-3 192 0,0 0-192 0,1-3 288 0,0 3-48 16,1 1-16-16,0-3 0 0,-1-4 16 0,0-2 0 15,1-5 0-15,-2 1 0 0,0 3-48 0,-1-2-16 16,3 0 0-16,-2-4 0 0,-2-3-176 0,-2 0 160 16,2 1-160-16,-1 1 160 0,0 0-32 0,-2-2 0 15,1-1 0-15,-1-1 0 0,1-4 0 0,-2 2 0 16,-1 4 0-16,9 24 0 0,-4-10-128 0,-3-10 192 15,-1-5-192-15,-3-6 192 0,-2-4-192 0,-2-1 160 16,2-1-160-16,-3 1 160 0,1-3-160 0,-1 1 192 16,-2-1-192-16,3 0 192 0,2-2-192 0,-2-5 192 15,-2-1-192-15,2 5 192 0,-1-1-192 0,-1 1 128 16,-1-1-128-16,-2-2 128 0,0 1-128 0,2 0 160 0,0-1-160 16,-2-2 160-16,2 0-160 0,-2-1 128 0,1-2-128 0,-1 5 128 15,1-2-128-15,-1 1 0 0,1 2 144 0,-1-3-144 16,2 2 0-16,0 0 128 0,2-4-128 15,-1 0 0-15,-2-2 0 0,1 1 0 0,0-3 0 0,1 1 128 16,-1 1-128-16,1-5 0 0,1-1 128 0,1 0-128 16,-2-3 0-16,-1 1 0 0,0-5 0 0,-2 1 128 15,2-3-128-15,-2-2 0 0,0 1 0 0,-1-7 128 16,-1 1-128-16,0 0 0 0,-2 4 0 0,1-4 128 0,2-2-128 16,-1 3 0-16,0-2 0 0,0 2 0 0,-2-2 0 15,1-2 0-15,-2 0 0 0,1-3 128 0,-2-2-128 0,0 1 0 16,1 0 0-16,-1-2 0 0,0-5-160 0,-5-7 0 15,0 0 0-15,0 0 0 16,0 0-368-16,0 0-80 0,0 0-16 0,0-18 0 16,-4-2-1216-16,-6-13-240 0,-5-8-48 0,-7-9-10064 15,-4-11-2016-15</inkml:trace>
  <inkml:trace contextRef="#ctx0" brushRef="#br1" timeOffset="59656.99">13845 5297 5519 0,'-8'-15'240'0,"6"9"64"0,-1-3-304 0,1 2 0 0,-1-3 0 0,2 1 0 0,0-3 2752 0,-1 0 480 16,1 2 96-16,0-1 32 0,0 3-1536 0,-1-1-304 16,1 3-64-16,0-2-16 0,1 8-96 0,0 0-32 15,0 0 0-15,0 0 0 0,0 0-272 0,0 0-48 16,0 0-16-16,0 0 0 0,0 0-336 0,0 0-64 16,0 0 0-16,4 10-16 0,-1 5-48 0,1 5-16 15,3 1 0-15,-1 7 0 0,-1 1-16 0,5 8 0 16,0 4 0-16,2 5 0 0,1 4-64 0,2 6-16 15,-1 5 0-15,4 0 0 0,-1 4-80 0,1 1-32 16,4 4 0-16,-1 3 0 0,1 4 0 0,1 2 0 16,5 2 0-16,-3 1 0 0,-1 0-16 0,2 1 0 15,-1 3 0-15,1 2 0 0,0 0-32 0,-1-2-16 16,-1-6 0-16,0 3 0 0,0 3 32 0,1-4 0 0,0-1 0 16,0-2 0-16,0-3 0 0,-2 0 0 0,3 1 0 15,-2 3 0-15,-1-3-64 0,1-3 0 0,1-3 0 0,-1 2 0 16,-1 0-16-16,0 4-16 0,0-1 0 15,0-1 0-15,0-1-32 0,2-1-128 0,1 0 192 0,-2 0-64 16,0 0 0-16,0-1-128 0,2-2 192 16,0-2-64-16,1-1-128 0,0-5 160 0,-3 2-160 0,3-4 160 15,-1 3-160-15,10 20 160 0,-7-7-160 0,0-5 160 16,1-7-160-16,-4-2 192 0,0-5-192 0,-2 0 192 0,-1 1-192 0,1 1 160 16,1 1-160-16,-2 0 160 0,-1 0-160 15,-2-3 0-15,0-3 144 0,2 0-144 0,0-1 128 16,-1 1-128-16,0 2 128 0,-1 1-128 0,2 2 0 0,-1-4 144 15,1-1-144-15,-2 0 0 0,-2 0 160 0,-2-2-160 16,0-1 128-16,0-2-128 0,-2 2 128 0,1 0-128 16,1-2 0-16,0 1 128 0,-1-2-128 0,1 1 0 15,-4-5 144-15,1 2-144 0,-1-2 0 16,-1 3 128-16,0 2-128 0,2-1 0 0,-3 0 0 0,-1 2 0 16,-1-1 0-16,-1-3 128 0,1 0-128 0,1-5 0 15,-3-6 0-15,1-2 0 0,-3 0-144 0,-1-5 0 16,2 0 0-16,-1-5 0 15,-1-4-224-15,-1-4-32 0,0 1-16 0,-2-10 0 16,0-6-1024-16,0 0-208 0,0 0-32 0,-7-19-16 16,-3-8-560-16,-1-10-112 0,-3-10-32 0,-7-9-13040 0</inkml:trace>
  <inkml:trace contextRef="#ctx0" brushRef="#br1" timeOffset="60527.56">13808 5376 21823 0,'0'0'960'0,"0"0"208"0,0 0-928 0,-2-6-240 0,2 6 0 0,0 0 0 16,1-11 240-16,-1 11 0 0,0 0 0 0,0 0 0 15,0 0 672-15,0 0 144 0,10 11 32 0,-1 1 0 16,-1 2-80-16,1 9-16 0,-1 4 0 0,0 1 0 0,0 6-112 16,1 8-32-16,1 10 0 0,1 4 0 0,2 9-144 0,2 4-48 15,0 7 0-15,3 5 0 0,3 11-208 0,3 6-32 16,0 1-16-16,3 6 0 0,3 5-144 15,-1 0-16-15,6 2-16 0,0 1 0 0,2 7-224 0,1-6 144 16,-1 0-144-16,0-2 128 0,1-1 0 0,0-1-128 16,0-1 192-16,-1-4-64 0,-1-3 32 0,-2-4 0 15,-1 1 0-15,9 34 0 0,-8-17 32 16,-3-17 16-16,-6-8 0 0,1-5 0 0,-2-1-48 0,-1 0-16 16,-2-1 0-16,-3-27 0 0,1 3-144 0,2 6 0 15,-1 3 144-15,10 28-144 0,-2-6 0 0,0-7 144 16,-2-9-144-16,-1 0 0 0,-1-4 128 0,-1-3-128 15,1 0 0-15,-2-3 0 0,1-2 0 0,0 2 0 0,-3-2 0 0,0 0 0 16,-2-6 128-16,0 0-128 16,-3 3 0-16,6 1 0 0,-4-1 0 0,3 2 0 15,0-4 0-15,1-3 0 0,1 1 0 0,1 0 0 16,-1 1 0-16,2 4 0 0,1-2 0 0,1-1-144 16,-4 2 144-16,4-4-192 0,-2-3-64 0,1 0-32 0,-2 2 0 15,1-1 0 1,1-9-288-16,0 2-64 0,-1-2-16 0,0-5 0 15,-1-3-2064-15,-1-4-416 0</inkml:trace>
  <inkml:trace contextRef="#ctx0" brushRef="#br1" timeOffset="70714.3">16788 13184 13823 0,'0'0'608'0,"0"0"128"0,0 0-592 0,0 0-144 0,11 0 0 0,1 0 0 15,-2 0 896-15,0 0 160 0,0-1 32 0,0-2 0 16,0 1-320-16,2-2-64 0,-1 3-16 0,0-2 0 16,-1 1-224-16,-5 0-32 0,1 1-16 0,-2-1 0 15,2-1 336-15,-1-1 64 0,-1 2 16 0,-4 2 0 16,0 0 128-16,5-8 16 0,-5 8 16 0,3-11 0 16,-3 11-112-16,-1-11-32 0,1 11 0 0,-4-12 0 15,0-1-208-15,-1 4-32 0,-2 0-16 0,0 3 0 16,-2-4-80-16,-1 2-32 0,-2-2 0 0,0 4 0 15,-2 0-96-15,-3-1 0 0,-1 1-16 0,2-5 0 16,1 4-32-16,-2-3 0 0,1 2 0 0,0-2 0 16,-2 2-112-16,1-1-32 0,-4 0 0 0,2 3 0 15,0-3-32-15,0 4-16 0,-1-1 0 0,1-1 0 0,1 5 0 0,0-3 0 16,2-2 0-16,-2 2 0 0,-3 0 32 16,1-1 0-16,-1 2 0 0,-1 0 0 0,0 3-16 15,2-2 0-15,0-2 0 0,-1 3 0 0,-3 0-160 0,5 1 0 16,0 1 144-16,1-1-144 0,0 3 0 0,-1 1 128 15,0 1-128-15,0-2 0 0,0 2 0 0,1 2 128 16,1 3-128-16,-1-2 0 0,0 2 0 0,0 0 144 16,0 3-144-16,1 2 0 0,-1 0 128 0,1 4-128 15,1 0 0-15,-1 1 0 0,-1 2 176 0,3 1-176 16,2-2 160-16,1 5-160 0,-4 0 128 0,5-1-128 16,-3 3 0-16,1 0 144 0,2-1-144 0,1-2 160 15,0 2-160-15,1 0 160 0,1-1-32 0,3 1 0 0,0-4 0 0,1 2 0 16,2 2 0-16,0-4 0 0,2 3 0 15,2 0 0-15,-2-3 0 0,3 0-128 0,1 3 192 0,3-4-64 16,-1 0-128-16,3-2 160 0,0 1-160 16,1 2 160-16,1 0-32 0,3-1-128 0,-2-1 192 0,2-1-64 15,-2 0 0-15,4 0-128 0,-4-1 192 0,2-1-64 16,-1-2 0-16,0 1 0 0,2 0 0 0,-1-4 0 16,0 2 0-16,1 0 0 0,0-5 0 0,1 1 0 15,4 2-128-15,-5-3 192 0,1 0-192 0,0-3 192 16,3 5-192-16,0-4 128 0,0-2-128 0,2 2 128 15,-5 1-128-15,4 0 192 0,1-2-192 0,0-3 192 16,1-3-192-16,0 0 160 0,-3 2-160 0,4-3 160 16,1-2-160-16,-3 2 0 0,0-1 144 0,-1-1-144 15,-2-1 0-15,0 0 144 0,-4-1-144 0,2 3 0 16,-1-2 128-16,1 0-128 0,0 2 0 0,-1-2 0 0,1-3 128 16,-1-1-128-16,0 0 0 0,0-1 0 0,1 3 144 0,-1-5-144 15,0 1 0-15,0-2 144 0,-4-1-144 0,0 1 0 16,1-5 144-16,-2-1-144 0,0-1 128 0,0-2-128 15,1 1 160-15,1 1-160 0,1 0 128 0,-1-1-128 16,0 2 0-16,-1-1 0 0,-1-2 160 0,-1 2-160 16,0-1 160-16,-2 1-160 0,-2-1 0 0,0 2 128 15,0-1-128-15,-1-2 0 0,-1 1 0 0,0 0 0 16,-3 1 0-16,0-2 0 0,0 0 0 0,0-2 0 16,-1 1 0-16,-1 2 0 0,0 1 0 0,-1-3 0 15,1-4 0-15,-2 3 0 0,0-3 0 0,-1 2 0 16,0 3 0-16,-3-2 0 0,1 1 0 0,-3 2 0 15,2-2 0-15,-2 2 0 0,-2 1 0 0,0-2 0 16,-1 1 0-16,0 0 0 0,0-1 0 0,1 2 0 0,-1 0 0 0,-3 3 0 16,-2 0 0-16,0 4-128 0,-1-2 128 0,1 1 0 15,-2 3 0-15,1-2 0 0,-2 2 0 0,1 1 0 16,-2 3 0-16,2-2 0 0,-3 5 0 0,4-1 0 16,-4-1 0-16,0 3-128 0,0 0 128 0,-1 2 0 15,0 0 0-15,-1 2 0 0,2 3-128 0,-1-1 128 16,-2 0 0-16,2 1 0 0,0 2 0 0,0-2 0 15,-2 2 0-15,2 2-128 0,1 0 128 0,0 1 0 16,1 2 0-16,1-1 0 0,1 3-128 0,2 4 128 16,-1 1 0-16,1 1 0 0,2 2 0 0,2 3 0 15,-3-1-128-15,3 4 128 0,3-1 0 0,-1 4 0 16,1-2 0-16,2 1-128 0,-2 3 128 0,2-1 0 16,0-1 0-16,2-3 0 0,-1 1 0 0,2-4 0 0,3 3 0 15,-2-4 0-15,2 3 0 0,2-3 0 0,1 0 0 0,1 3 0 16,0 0 0-16,2-1 0 0,1-3 0 0,1 3 0 15,1-2 0-15,2-2 0 0,1 0 0 0,1 1 0 16,1-1 0-16,2-3 0 0,0 0 0 0,1 0 0 16,-2 1 0-16,5 0 0 0,2-3 128 0,1 0-128 15,-1-2 0-15,5 0 0 0,1-3 128 0,0-2-128 16,-2 4 0-16,2-1 0 0,2-6 144 0,-2 2-144 16,0-2 128-16,-1-1-128 0,1 1 0 0,2-1 0 15,0-6 0-15,-2 2 0 0,0 2 0 0,2 1 128 16,0-5-128-16,0 0 0 0,-2 0 128 0,2 0-128 15,-4 0 0-15,2-1 128 0,2-6-128 0,-2 4 0 0,-2-1 144 0,0-3-144 16,1 0 0-16,-2-1 128 0,-2-3-128 16,0 2 0-16,-1 0 0 0,0-1 128 0,0 0-128 0,1-6 0 15,-1 0 0-15,0-1 144 0,-2-1-144 0,3 1 0 16,-3-2 160-16,2 0-160 0,-1-1 128 0,-1 0-128 16,-1-4 0-16,-2 1 128 0,-2 2-128 0,-1-1 0 15,-1 2 0-15,-1-3 128 0,0-1-128 0,-3 1 0 16,-1-1 128-16,2-1-128 0,-6 4 128 0,-1-5-128 15,-1 1 0-15,1-2 0 0,-5 1 128 0,1-1-128 16,-2 1 0-16,1 2 0 0,-1-5 0 0,-1 1 0 16,-5 3 0-16,1-1 0 0,-2-3 128 0,-2 5-128 15,-2 0 0-15,0 1 0 0,-5 1 0 0,-1 2 0 16,-1 1 0-16,-1-2 0 0,-3 1 0 0,-2 1 0 16,1 0 0-16,0 1 0 0,0 2 0 0,-4 0 0 0,1 6 0 15,1-1 0-15,2 2 0 0,0 0 0 0,-2 4-128 0,3 0 128 16,-2 1 0-16,1 3 0 15,-2 1 0-15,1 5 0 0,0-1 0 0,2-1 0 0,3 1-144 0,0 4 144 16,-2-3 0-16,0 5 0 0,-1-2 0 0,2 5 0 16,-1-3 0-16,1 1 0 0,2 4 0 0,1-2 0 15,-1 2 0-15,3 1-160 0,-2-2 160 0,2 3 0 16,2 1 0-16,2 2 0 0,-3 2 0 0,3 2 0 16,-2-1 0-16,2 1 0 0,2 4 0 0,2-1-128 15,2 1 128-15,1 2 0 0,-1 0 0 0,4 0 0 16,0-3 0-16,4 1 0 0,1 4 0 0,1-3 0 15,1 1 0-15,1 2 0 0,2 2 0 0,1-4 0 16,-1-1 0-16,3 0 0 0,-1-3 0 0,1 2 0 16,0-3 0-16,3 3 0 0,1-5 0 0,3-2 0 0,2-2 0 15,3 1 0-15,1-4 0 0,0 1 128 0,2-1-128 0,3 1 0 16,2-2 0-16,1-2 128 0,0-3-128 0,1 4 0 16,1-2 0-16,2-1 0 0,-1-1 0 0,1-1 128 15,-2 2-128-15,3-2 0 0,2-1 0 0,3-6 0 16,1-1 0-16,0 1 0 0,-1 0 0 0,1-3 128 15,-2-4-128-15,-5 1 0 0,1-2 128 0,-3-1-128 16,-3 2 0-16,-1-5 128 0,-3 1-128 0,-2-2 0 16,-2-1 128-16,-1 2-128 0,-2-3 128 0,0-1-128 15,-4-1 128-15,2-3-128 0,0-3 128 0,0-1-128 16,-1 2 0-16,1-3 128 0,-2-2-128 0,0-1 0 16,-5-3 0-16,0 1 144 0,-1-1-144 0,-1-3 0 15,-1 4 144-15,-2-1-144 0,-1 5 0 0,-1-7 144 16,0-1-144-16,-2 4 0 0,-1 0 0 0,-1 3 0 0,-3-4 0 0,1 2 0 15,-3-1 128-15,0-2-128 0,-2 2 0 16,1-2 0-16,-2 1 0 0,0 4 0 0,-1-2 0 0,0 4 0 16,0 2 0-16,-4 1 0 0,1 1 0 0,0 2 0 15,-1 0 0-15,2 1 0 0,-2 0 0 0,0 4 0 16,-1-1 0-16,0 1 0 0,-1 5 0 0,2-2 0 16,0 3 0-16,-1 3 0 0,-5 2-144 0,-1 3 144 15,-2 2 0-15,-1 0 0 0,0 0 0 0,0 3-128 16,-1-2 128-16,2 3 0 0,0 1 0 0,-1 0 0 15,-2 0-128-15,1 0 128 0,-1 1 0 0,2 1 0 16,-1-1 0-16,0 4 0 0,4 3 0 0,-1 2-128 16,2 3 128-16,0-1 0 0,0 2 0 0,-1-1 0 0,1 1 0 0,3 1 0 15,2-1 0-15,-2-2 0 0,4 3 0 0,-1 1 0 16,4-4 0-16,2-1-128 0,2 0 128 0,4 0 0 16,1 4 0-16,1-1 0 0,1 0 0 0,3 1 0 15,3-2 0-15,1 0 0 0,1 0 0 0,1 0 0 16,4 1 0-16,0-3 0 0,3-1 0 0,0 0 0 15,0 4 128-15,2 1-128 0,3-2 0 0,-1-1 0 16,3 2 0-16,0 0 128 0,0-1-128 0,1-1 0 16,-1 1 0-16,1-2 0 0,1-2 0 0,2-2 0 15,2-2 0-15,-1 2 128 0,1-1-128 0,0-4 0 16,0 2 0-16,-1-1 0 0,0-7 128 0,1 0-128 16,-2 2 0-16,1-4 128 0,-2-3-128 0,4-4 0 15,0-6 160-15,2 2-160 0,-2-1 160 0,1 0-160 0,-2-4 176 0,1-1-176 16,-3 3 192-16,5 0-192 15,-2-2 144-15,0 3-144 0,-3-3 0 0,3-1 144 0,-2-1-144 0,-2 0 0 16,-4 1 0-16,0-1 128 0,-1-2-128 0,0-1 0 16,1 0 0-16,0-2 0 0,-1 0 0 0,-1-3 0 15,1-1 0-15,-1 1 128 0,-3-3-128 0,1 2 0 16,0-4 0-16,-2 2 128 0,-3-4-128 0,-1 4 0 16,0-5 0-16,-2 5 0 0,0-2 0 0,-2 2 0 15,-1-2 0-15,-2 3 0 0,-2-3 0 0,-1 2 0 16,-3 0 0-16,2 2 0 0,-5-3 0 0,1 1 0 15,-3-2 0-15,-2 4 0 0,-3 1 0 0,-2-1 0 16,-1 0 128-16,-4 1-128 0,-2-5 0 0,0 3 0 0,-1-1 0 16,0 4 0-16,0 3 0 0,-1 1 0 0,-3 1 0 15,-2 3 0-15,1 3-128 0,0 1 128 0,-2 2 0 0,1 2 0 16,-1 3 0-16,1 2-144 0,-4 2 144 0,-2 3 0 16,-1 1-128-16,0 1 128 0,-1 1 0 0,3 3 0 15,1-5 0-15,0 4 0 0,-1-4 0 0,-1 4 0 16,0 2 0-16,2 3-128 0,2-1 128 0,2 1 0 15,1 4 0-15,-2 1 0 0,-1 2 0 0,3 0 0 16,-1-1 0-16,2 3 0 0,0 5 0 0,2-1 0 16,3 2 0-16,3 1-128 0,2 1 128 0,3 1 0 15,2 1 0-15,4 1 0 0,3-1-128 0,2-1 128 16,0 1 0-16,3 1 0 0,2-1 0 0,2 0 0 16,1 2-128-16,1-2 128 0,1 1 0 0,2-2 0 15,2-2 0-15,1 3-128 0,3 0 128 0,3 0 0 16,2-3 0-16,1-1 0 0,2-4 0 0,1 2 0 15,3-3 0-15,0-1 0 0,2-3 0 0,-1-1 0 16,0-1 0-16,3-1 0 0,0-3 0 0,2-2 0 0,1-5 0 16,3 0 0-16,1 0 0 0,1-1 0 0,-1-5 0 0,2-2 0 15,4-5 0-15,2 1 0 0,2-4 0 0,-2 0 0 16,1-3 0-16,1 2 0 0,3-2 0 0,-1 0 0 16,0 1 0-16,-2-3 0 0,0-4 0 0,0 1 0 15,-3 0 0-15,-3-2 0 0,-4-2 0 0,-4-3 0 16,-3 0 0-16,-2-3 0 0,-4-5 128 15,-1-4-128-15,-4-8 0 0,-2 0 0 0,-2-7 0 0,-5-5 128 16,-1-7-128-16,-4-4 0 0,-5-5 0 0,-2 2 0 16,-5 7 0-16,-3 9 0 0,-4 8 0 0,-4 4 0 15,-3 6 0-15,-6 5 0 0,-3 7-192 0,-6 7 192 16,-6 7-192-16,-5 1 192 0,-5 7-384 0,0 3 48 0,-2 5 0 0,5 3 0 31,3 3-1776-31,7 2-336 0,6 4-80 0</inkml:trace>
  <inkml:trace contextRef="#ctx0" brushRef="#br1" timeOffset="73630.81">18936 20072 15887 0,'0'0'704'0,"0"0"144"0,0 0-672 0,-8 5-176 16,1-4 0-16,7-1 0 0,-7 0 544 0,1 0 80 15,6 0 16-15,-6-3 0 0,-1-1 192 0,2 0 32 0,1 0 16 0,2-2 0 16,-2 0-224-16,1-1-32 0,1-2-16 0,-1 3 0 16,2-4 16-16,1 2 0 0,-2-3 0 0,2 2 0 15,0-3-48-15,0 3 0 0,-3-2 0 0,2 1 0 16,-2 0 0-16,-1-3 0 0,1 0 0 0,-1 1 0 0,0-4 192 0,0 0 16 16,0-2 16-16,-2 3 0 0,2-3-96 0,-2 0 0 15,-2-1-16-15,3 0 0 16,-4-1-48-16,2-2-16 0,-1-2 0 0,0 0 0 0,-1-2-160 0,1 0-16 15,-1-2-16-15,0 0 0 0,-1-4-128 16,-1 0-32-16,-1-2 0 0,-1 0 0 0,-1 0 0 0,-1-1 0 16,1-2 0-16,1 1 0 0,0-2-48 0,2 3-16 15,-1-1 0-15,4 3 0 0,0 1-80 16,2 1 0-16,-1-1-128 0,1 2 192 0,0 1-64 0,-2 1-128 16,-1 2 176-16,1-2-176 0,-2 2 192 0,0 2-192 15,1-3 192-15,-1 3-192 0,0-5 192 0,-2 1-64 16,1-1 0-16,-1-3-128 0,0 0 176 0,-1 3-176 15,2-3 160-15,-1-1-160 0,-1 1 128 0,2 3-128 16,0-1 0-16,-6-10 144 0,2 3-144 0,1 4 0 16,1 2 0-16,-1 5 128 0,-4 1 0 0,2 1 0 15,-1 1 0-15,1-1 0 0,-2 1 48 0,0 0 0 16,-2-4 0-16,-1 3 0 0,1-3 16 0,0 2 0 16,1 2 0-16,2-2 0 0,1 0-64 0,-1-1-128 0,-1-1 192 0,1 0-64 15,-1 2-128-15,0 1 0 0,4-2 144 0,-1 3-144 16,-1-3 0-16,1 2 128 0,1-1-128 0,0-3 0 15,-4 3 0-15,1-4 0 0,-1-2 0 0,0 3 128 16,3-3-128-16,1 0 0 0,-1 1 0 0,2-2 0 16,0-1 0-16,3 2 0 0,-3 2 0 0,2 0 0 15,-1 3 0-15,1 0 0 0,1 1 0 0,0 0 0 16,-3 1 0-16,1 2 128 0,1-3-128 0,3 8 0 0,-2-2 0 16,1-1 144-16,-1 0-144 0,3-2 0 0,-2-1 128 0,2-4-128 15,0 3 0-15,0-2 0 0,2-1 0 16,0-1 0-16,0 4 0 0,0-2 0 15,-1 1 0-15,1 3 0 0,-1 1 0 0,-1-3 0 0,0 2 128 0,1 2-128 16,-2-1 0-16,1 1 0 0,-1-2 0 16,2 1 0-16,-2-1 128 0,2 2-128 0,1-2 0 0,0-1 0 15,-3 0 0 1,0 2 0-16,2 1 0 0,0-5 0 0,-2 0 0 0,2 2 0 0,-1-2 0 0,1 0 0 16,0 3 0-16,-1-4 0 0,0 3 128 0,0 2-128 15,1-1 0-15,0-2 0 0,-2 2 0 0,0-180 0 16,2 359 0-16,-2-180 0 0,1 1 128 15,0-1-128-15,1-3 0 0,1 3 0 0,0-3 0 0,0 3 0 16,0 0 0-16,0 1 0 0,-2-4 0 0,2 3 0 16,0-1 128-16,-1-1-128 0,-1 3 0 0,1-1 0 15,-2 0 128-15,1 0-128 0,-1 3 128 0,1 1-128 16,-2 0 144-16,0-1-144 0,-1 1 144 0,1 0-144 16,0-2 128-16,1 1-128 0,1 0 128 0,0-1-128 15,1 2 128-15,1-1-128 0,1-2 0 0,0 2 128 0,-1 1-128 0,0 0 0 16,2 0 0-16,0 1 128 0,-2-1-128 15,-2 1 0-15,2 1 144 0,0 0-144 0,0 0 160 16,-3 3-160-16,2 0 208 0,1-1-48 0,-4 0-16 0,1 1 0 16,-1 2 0-16,2-2 0 0,-2 2 0 0,1 1 0 15,1-1-16-15,-2-1-128 0,1 2 192 16,0-2-64-16,1-2-128 0,1 1 128 0,-1 0-128 0,2 0 128 16,-3 0-128-16,1-2 128 0,-2 1-128 0,0 0 128 15,0 0-128-15,1 2 160 0,1-1-160 0,-1 1 160 0,2 2-32 16,-2-2 0-16,2-1 0 0,0 1 0 0,0 1-128 15,1-2 128-15,2 2-128 0,-1 1 128 16,0-2-128-16,0-1 0 0,2-1 0 0,0 3 0 0,-1-2 0 16,0 0 0-16,0 3 128 0,1 2-128 0,-1-4 0 15,1 6 0-15,-2-3 0 0,0 3 0 16,0-2 160-16,1 3-160 0,-3 1 192 0,1-1-192 0,3 0 176 0,-2 3-176 16,0-1 160-16,4 4-160 0,-4-7 0 0,4 7 128 15,0 0-128-15,0 0 0 0,-2-3 0 0,2 3 0 16,-3-3 0-16,1-1 0 0,2 4 0 0,0 0 0 15,-3-6 0-15,3 6 0 0,0 0 0 0,0 0 0 16,0 0 0-16,0 0 0 0,-4-5 0 0,2 1 128 16,2 4-128-16,0 0 0 0,-4-2 0 0,4 2 0 15,0 0 0-15,0 0 0 0,0 0 128 0,0 0-128 16,0 0 0-16,0 0 144 0,-4-7-144 0,4 7 0 16,0 0 0-16,0 0 0 0,0 0 0 0,0 0 0 15,0 0 0-15,0 0 0 0,0 0 0 0,0 0 0 16,0 0 0-16,0 0 0 0,0 0 0 0,0 0 0 15,0 0 0-15,0 0 0 0,0 0 0 0,0 0 0 16,0 0 0-16,0 0 0 0,0 0 0 0,0 0 0 16,0 0 0-16,0 0 0 0,0 0 0 0,0 0 0 0,0 0 0 0,0 0 0 15,0 0 0-15,0 0 0 0,0 0 0 16,0 0 0-16,0 0 0 0,0 0 0 16,0 0 0-16,0 0 0 0,0 0 0 0,0 0 0 0,8 5 0 0,-1-2 0 15,-7-3-192-15,7 4-32 0,-1-2 0 0,1 1 0 16,-1-1-1280-16,0-2-256 0,1 0-48 15,2-2-12512-15,-2-5-2496 0</inkml:trace>
  <inkml:trace contextRef="#ctx0" brushRef="#br1" timeOffset="75171.22">14071 5909 9215 0,'-23'-12'400'0,"13"6"96"0,-4-1-496 0,4-4 0 15,0 1 0-15,0 1 0 0,-2-3 480 0,5 4 0 16,0-5 0-16,2 1 0 0,0 2 176 0,1-4 48 16,1 2 0-16,1 0 0 0,2-3 512 0,0 3 96 15,2 4 32-15,-1-3 0 0,1 4-208 0,1-2-48 0,-1 3 0 0,-2 6 0 16,0 0-16-16,0 0-16 0,0 0 0 0,0 0 0 16,7 2 0-16,0 2 0 0,1 2 0 0,1 1 0 15,-3 4-160-15,3 2-48 0,3 3 0 0,-2 5 0 16,-1 3-256-16,0 0-48 15,1 5-16-15,1 0 0 0,-1 4-144 0,2 3-48 0,-2 3 0 0,1 5 0 0,1-1 0 16,2 5 0-16,-3 6 0 16,2-2 0-16,-3 0 0 0,0 2 0 0,1 2 0 0,-3 5 0 15,1 3-32-15,0-3-16 0,1 2 0 0,-1-2 0 16,-1 2 0-16,1-2 0 0,2 1 0 0,2-2 0 0,-3 1-32 0,2 0 0 16,-2-3 0-16,1 2 0 0,1 0-16 0,-1-3-16 15,3 1 0-15,1 2 0 0,2 0-32 0,1 0 0 16,1 1 0-16,2-3 0 0,0 3-48 0,0 0-16 15,2-4 0-15,-1 2 0 0,-1 2 0 0,-2-1-128 16,-1 1 192-16,1 0-64 0,-2-3 32 0,-2 1 0 16,0-1 0-16,-1 0 0 0,-2 1 16 0,-1 2 0 15,-2-1 0-15,3-1 0 0,-4 1-32 0,1-1 0 16,2-3 0-16,-3-2 0 0,0 0-16 0,1 0 0 16,1 2 0-16,0 0 0 0,-2-2-128 0,1-1 0 15,1-2 0-15,0 0 128 0,0-1 0 0,-1 0-128 16,-1-4 192-16,-2 2-64 0,3-1-128 0,1-1 192 15,0 3-192-15,2-3 192 0,-1 0-192 0,-1 0 128 16,3-3-128-16,0 3 128 0,-2-4-128 0,1 1 128 16,-1 0-128-16,1-1 128 0,-1-1 0 0,1 1-128 15,0-3 192-15,-2 0-64 0,2 1-128 0,2 0 160 16,-4-3-160-16,1 0 160 0,0-1-160 0,-1-6 0 0,1 1 144 0,-2 1-144 16,3-2 128-16,-1-1-128 0,0 2 128 0,1-1-128 15,-1-2 0-15,1 3 144 0,-2-2-144 0,4 0 0 16,-4 2 128-16,2-2-128 0,-2-2 0 0,0 3 0 15,-1-3 144-15,0 1-144 0,-2-3 0 0,1 3 144 16,-2-4-144-16,1 3 0 0,0-3 0 0,0 0 128 0,-2 1-128 16,2-4 0-16,2 2 144 0,0 0-144 0,0 2 0 15,0-3 144-15,-1 1-144 0,-2 1 0 0,3-2 128 0,0-2-128 16,0 3 0-16,-1 0 0 0,3-2 0 0,0 1 0 16,-1 1 0-16,2 1 0 0,-2-1 128 0,0-3-128 15,-1 2 0-15,0 1 0 0,0-3 128 0,0 2-128 16,-2-5 0-16,2 1 0 0,-1 0 160 15,-2 0-160-15,0 0 128 0,1-1-128 0,-1 1 0 0,1 0 128 16,-1-2-128-16,0 2 0 0,2-1 0 0,-2-2 128 16,1-1-128-16,-1 1 0 0,2 2 0 0,-1 1 128 15,1-3-128-15,-3 1 0 0,1 2 0 0,1 0 0 16,0 1 0-16,-2 0 0 0,0 1 0 0,1 1 128 16,-1-2-128-16,0 2 0 0,-2 1 0 0,1-3 128 15,1-1-128-15,0 0 0 0,1-1 128 0,-3 1-128 16,1-2 128-16,1-1-128 0,0-1 0 0,0 1 0 0,-1-1 128 15,0 3-128-15,1-3 0 0,0-3 0 16,-2 2 0-16,-1-1 128 0,1 0-128 0,-2-2 0 16,4 1 0-16,-2-2 128 0,-1 3-128 0,1-5 0 15,-2 2 0-15,0-4 128 0,-1-5-128 0,0 0 0 16,0 0 0-16,0 0 128 0,0 0-128 0,3 8 0 0,-3-8 0 16,0 0 0-16,0 0 0 0,0 0 0 0,0 0 128 0,0 0-128 15,0 0 0-15,0 0 0 0,0 0 0 0,0 0 0 16,0 0-144-16,0 0-16 0,0 0 0 0,0 0 0 31,2-10-1376-31,-2-7-288 0,-2-6-48 0,-1 1-12016 0,0-6-2384 0</inkml:trace>
  <inkml:trace contextRef="#ctx0" brushRef="#br1" timeOffset="76556.53">16476 5329 15375 0,'0'0'672'0,"5"-8"160"0,0 2-672 0,2-3-160 15,-5 3 0-15,2-3 0 0,0 2 1232 0,0 2 224 16,0-3 32-16,-2 1 16 0,1 2-224 0,1-3-64 16,-2 2 0-16,-2 6 0 0,3-5-48 0,-2-3-16 15,-1 3 0-15,0 5 0 0,0 0-112 0,0 0-16 16,0 0-16-16,0 0 0 0,0 0-48 0,0 0 0 15,0 0 0-15,0 0 0 0,0 0-336 0,0 0-80 16,0 0-16-16,0 0 0 0,-4 8-208 0,0 2-32 16,2 3-16-16,-1 0 0 0,-2 3 32 0,0 3 0 15,0 0 0-15,0 7 0 0,0 0-48 0,1 5-16 16,-1 3 0-16,1 2 0 0,-4-1 16 0,5 5 16 16,-2-1 0-16,-1 6 0 0,1-3-64 0,-1 3-16 0,-2 1 0 15,-1 4 0-15,1 3-48 0,-1 3-16 16,0 2 0-16,2 2 0 0,1-3 0 0,-3-1 0 0,3 0 0 0,1-1 0 15,1-2 128-15,0 2 0 0,2 3 16 16,-2-2 0-16,0 0-48 0,4-1-16 0,-1 1 0 0,1-2 0 16,0 1-80-16,1-2-128 0,-1 0 176 0,0 0-176 15,0 2 176-15,0-1-176 0,0 1 160 0,2 16-160 0,0-9 192 16,-2-6-64-16,1-2-128 0,-1-7 192 0,0-4-16 16,0 0-16-16,0 3 0 0,-1-2 0 0,-3 2 0 15,4-3 0-15,-3 4 0 0,2-3 0 16,0 0-160-16,-2-3 160 0,1-2-160 0,-1-1 160 0,-2 3-160 15,3-3 160-15,-2-1-160 0,1 2 160 0,-1 1-32 0,-1 2-128 16,4-4 192-16,-3 0-64 0,0 1 16 0,3 2 0 16,-1 0 0-16,-3-3 0 0,2 0-16 0,-1-2-128 15,-1 1 192-15,1 1-64 0,0 1-128 0,1 2 160 16,0 1-160-16,-1-5 160 0,0-1-160 0,2 0 0 16,1 0 0-16,-1-1 128 0,1-1-128 0,0 2 0 15,1-3 144-15,0-4-144 0,0 1 0 0,0 1 0 16,-1 1 0-16,1-1 128 0,0 2-128 0,0 1 0 15,0-1 0-15,0 0 0 0,0-1 0 0,1 0 128 0,1 1-128 0,0 1 0 16,-2-2 0-16,0 2 0 0,0-2 0 0,0-2 128 16,1 0-128-16,-1 3 0 0,0-2 128 0,0 3-128 15,-1 0 128-15,-1 0-128 0,1-2 128 16,1 2-128-16,1-1 0 0,2 3 128 0,-1-3-128 16,1-1 0-16,0-1 0 0,-1 0 0 0,1-1 0 0,-1 1 128 15,1 0-128-15,2 2 0 0,-1-2 0 0,-1 4 0 16,1-2 0-16,1 2 0 0,-1 0 0 0,0-1 0 15,0 0 0-15,-2 2 0 0,2-1 0 0,-1-7 0 16,-2-2 0-16,0 4 0 0,1 1 128 0,0-2-128 16,-1 3 0-16,-1 0 0 0,3 2 0 0,-2 0 128 15,3-2-128-15,0 1 0 0,0-1 128 0,-1 1-128 16,0-1 0-16,2-1 0 0,-1 1 0 0,1 0 0 0,-1-1 0 16,1-5 128-16,-1 3-128 0,-1-3 0 0,1 2 0 15,0-4 0-15,-4 0 0 0,0 3 128 0,0-2-128 0,0 2 0 16,0-3 0-16,0 3 128 0,0-4-128 0,0 0 0 15,0 1 0-15,-2-1 128 0,0 1-128 16,1 1 0-16,1-2 0 0,0-1 128 16,-1-1-128-16,1 1 0 0,0-3 0 0,0-1 128 0,-2-1-128 0,2 0 0 15,0-2 0-15,0 2 0 0,0-2 0 0,0-1 128 16,0 1-128-16,0 1 0 0,0-2 0 0,0 1 144 16,-1-3-144-16,0 2 0 0,1-2 128 0,0 1-128 15,0-1 0-15,0-3 0 0,1 0 128 0,0-4-128 16,-1-5 0-16,0 0 0 0,0 0 0 0,0 0 0 15,0 0 0-15,0 0 0 0,0 0 0 0,0 0 0 16,0 0 0-16,0 0 0 0,0 0-240 0,-1-6-48 16,0-6-16-16,0-2 0 15,-2-6-1600-15,1-3-320 0,0-7-64 0,2-16-18288 0</inkml:trace>
  <inkml:trace contextRef="#ctx0" brushRef="#br1" timeOffset="77822.02">15945 19729 17503 0,'0'0'1552'0,"-1"10"-1232"16,1-2-320-16,0 2 0 0,2-4 416 0,0 2 32 16,0 0 0-16,1-3 0 0,-1 2-448 0,2 0 0 15,-4-7 128-15,5 6-128 0,-1 2 368 0,-4-8 32 0,5 5 16 16,-5-5 0-16,0 0 288 0,5 5 48 15,-5-5 16-15,0 0 0 0,6 2 0 0,-6-2 0 16,0 0 0-16,7 0 0 0,-7 0-176 0,9-4-16 16,-2-1-16-16,0 0 0 0,-2-4-64 0,0 2-16 15,0-6 0-15,0 0 0 0,-1-3 48 0,0-5 16 16,-2-1 0-16,1-5 0 0,-1-2 80 0,-1-6 16 0,1 0 0 0,-1-3 0 16,0-7-32-16,1-1 0 0,-1-4 0 15,1-4 0-15,1-2-96 0,-1-5 0 0,1-2-16 0,1-5 0 16,0 0-160-16,1 0-16 0,1 1-16 15,2-3 0-15,-1-2-96 0,2-5-16 0,1 2 0 16,1-2 0-16,1-1 16 0,1-3 0 0,-2 0 0 16,2-1 0-16,1 0-16 0,0 1 0 0,-1 1 0 0,0 2 0 15,-3 3 48-15,-1 1 0 0,-3 1 0 16,3 2 0-16,0 0 96 0,-3 2 32 0,-1 2 0 0,-1 2 0 16,-1 0-96-16,-3 1-16 0,0 1 0 0,0-1 0 0,-2 0-64 0,0 2-32 15,-1-1 0-15,-1 2 0 16,1 0-32-16,-3 0-128 15,3 3 192-15,0 2-64 0,1 0 0 0,0 1 0 0,1 3 0 0,0 0 0 0,1 3-128 0,0 2 192 16,1 2-192-16,2 4 192 0,-2-2-64 16,1 4 0-16,1 2 0 0,1 0 0 0,2 1 0 0,-1-2-128 15,0 1 192-15,0 2-64 0,-1-1-128 16,0-1 160-16,-3 1-160 0,2-1 160 0,-1-1-16 0,1 1 0 16,-2-4 0-16,-1 3 0 0,0 0 16 0,0-2 0 15,0-2 0-15,-1 0 0 0,-2 3-16 0,1-3 0 16,-1 4 0-16,1 1 0 0,-1 2 48 0,-2 0 16 15,1 1 0-15,0 2 0 0,-1-1-16 0,0 1 0 16,0 2 0-16,0 2 0 0,0-1-64 0,0 3 0 0,0-2-128 0,0 4 192 16,1-4-192-16,-1 5 144 15,0 0-144-15,1-1 128 0,1 5-128 0,1 1 0 16,-2 3 144-16,2 0-144 0,0 5 0 0,1-2 128 16,0 3-128-16,1 0 0 0,1 3 0 0,0-2 0 15,-1 8 0-15,2-3 0 0,-1-2 0 0,-1 5 0 16,0 0 0-16,0 0 0 0,0 0 0 0,0 0 0 0,5-3 0 15,-5 3 0-15,5-1 0 0,-5 1-208 0,0 0 80 0,0 0 128 32,0 0-1488-32,0 0-176 0,9 6-48 0,-1 0-19216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6:26.70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2166 8265 24815 0,'-4'-30'1088'0,"2"16"256"0,-2-3-1088 0,0-1-256 0,1-1 0 0,1 0 0 16,-2 1 160-16,0 2-32 15,0 3 0-15,1 0 0 0,0 2 560 0,1 5 96 16,-1 1 32-16,3 5 0 0,0 0-48 0,0 0-16 15,-4 5 0-15,0 7 0 0,1 5-304 0,-2 7-48 16,-3 7-16-16,4 5 0 0,0 6 128 0,0 9 0 16,-2 6 16-16,2 11 0 0,-1 4-64 0,1 7-16 15,2 4 0-15,1 1 0 0,-3-1-224 0,2 1-48 0,4-2-16 16,2-9 0-16,-2-6-160 0,4-9 192 0,5-12-192 0,0-7 192 16,1-7 0-16,3-5 16 0,1-10 0 0,3-5 0 15,3-7 192-15,1-9 48 0,1-6 0 0,3-8 0 16,2-9 192-16,0-3 32 0,0-9 16 0,1-3 0 15,-2 0-304-15,-2-4-48 0,-2 3-16 0,-2-3 0 16,-2 3-112-16,-3 3-16 0,-2 5-16 0,-2 4 0 16,0 3-176-16,-3 7 128 0,0 4-128 0,0 8 128 15,-1 3-128-15,2 10 0 0,2 2 0 0,0 11 0 16,-2 3-176-16,6 7 176 0,-1 3-128 0,1 4 128 0,-1 2 0 0,3 3 0 16,3 5 0-16,0-5 0 0,1-3 0 0,-1-3-160 15,3-8 160-15,-1-3 0 0,1-6 0 0,2-4-128 16,1-6 128-16,0-7 0 0,1-6 0 0,0-9 192 15,3-7-16-15,-1-9-16 0,-1-5 304 0,-2-6 64 16,0-1 16-16,-5-7 0 0,-2 0-80 0,-1-6-16 16,-3-6 0-16,-4-5 0 0,-7-5-176 0,-2-3-32 15,-5 1-16-15,-2 3 0 0,-2 0-224 0,2 9 0 16,-1 2-144-16,1-9 144 16,-1 23-512-16,2 13 0 0,-1 10 0 0,2 10 0 15,-2 3-1744-15,3 11-368 0,0 0-64 0,0 0-14960 0</inkml:trace>
  <inkml:trace contextRef="#ctx0" brushRef="#br0" timeOffset="361.78">3868 7790 35423 0,'4'16'1568'0,"-2"-4"320"0,1 3-1504 0,-1 7-384 0,1 3 0 0,-3 12 0 15,-1 10 240-15,-2 8-32 0,-1 8 0 0,-1 4 0 16,1 10 368-16,-1 5 64 0,-1 7 0 0,0 2 16 16,-6-1-208-16,3-5-64 0,2-9 0 0,0-7 0 15,0-11-112-15,2-7-16 0,2-6-16 0,3-12 0 0,-1-8 368 0,2-6 80 16,3-5 16-16,1-5 0 0,1-6-192 16,3-8-48-16,0-7 0 0,1-7 0 0,1-5-64 0,4-2-16 15,0-5 0-15,0-1 0 0,2-2-384 0,1 1 128 16,2 3-128-16,0 1 0 0,2 5 0 0,1 2 0 15,-2 5 0-15,2 4 0 0,-1 6 0 0,-1 4 0 16,0 4 0-16,-1 7 0 0,-1 2 0 0,-2 5-224 16,-2 2 32-16,-2 3 0 0,-3 4-16 0,0-1 0 15,-2 2 0-15,2 12 0 16,-4-4-1232-16,1-4-240 0,0 1-48 0,2-7-16 16,0-4-1680-16,0-7-336 0</inkml:trace>
  <inkml:trace contextRef="#ctx0" brushRef="#br0" timeOffset="717.89">5191 8500 32255 0,'0'0'1424'0,"0"0"304"0,0 0-1392 0,0 0-336 16,-6 0 0-16,-2 3 0 0,-1 1 704 0,-2 2 64 0,-4-1 0 0,-3 7 16 15,-1-1-112-15,-4 7-32 0,-1 3 0 0,0 4 0 16,-4-4-80-16,2 3-32 0,1 2 0 0,1-2 0 15,2 4-144-15,2-5-16 0,2-2-16 0,7 0 0 16,0-2-112-16,5-3-32 0,2-3 0 0,4-2 0 16,0-11-32-16,0 0-16 0,8 4 0 0,1-3 0 15,1-2 32-15,1-4 16 0,1-3 0 0,0 2 0 0,0-3 64 0,-1 2 16 16,1-1 0-16,-1 2 0 0,1 2-112 16,-1 0-32-16,1 1 0 0,-1 3 0 0,-1 3-144 0,3 1 0 15,-3 3 144-15,1 4-144 0,0-2 0 0,-1 1 0 16,1-1 0-16,2 1 0 0,1 1 0 0,1-3 0 15,0-2 0-15,2-1 128 0,-1-3-128 0,5-4 128 16,-1-5-128-16,2-2 128 0,1-7-128 0,0 0-208 16,-1-3 48-16,9-10 16 15,-6-1-448-15,0 1-96 0,-3 5-16 0,-1-4 0 16,-3 0-1424-16,1-1-304 0,0 1-48 0,1 1-13504 0</inkml:trace>
  <inkml:trace contextRef="#ctx0" brushRef="#br0" timeOffset="935.2">6095 7248 33167 0,'-5'-17'1472'0,"1"13"304"0,4 4-1424 0,0 0-352 16,0 0 0-16,0 0 0 0,-4 7 1088 0,-2 7 160 0,-2 5 32 16,1 7 0-16,-3 6-752 0,-2 10-144 0,-1 6-16 15,1 8-16-15,-2 5 128 0,2 1 32 16,3 5 0-16,2 2 0 0,0 3-256 0,2 2-32 0,1 1-16 0,2 0 0 15,2 1-208-15,-1-3 0 0,-1-2 0 0,1 23 0 16,-1-11-2144-16,-1-17-416 16,-2-6-96-16,-3-15-16 0,-2-7-208 0,-3-8-64 0</inkml:trace>
  <inkml:trace contextRef="#ctx0" brushRef="#br0" timeOffset="1083.69">5585 8339 32655 0,'18'-24'1440'0,"-5"11"304"0,5-1-1392 0,5-2-352 16,4-2 0-16,4 1 0 0,1 1 992 0,7-1 128 15,2-1 32-15,2-1 0 0,2-1-128 0,5 0-32 16,8-1 0-16,3 2 0 0,3-2-416 0,3-5-96 16,-1 3-16-16,-3 4 0 15,-3 5-1104-15,-4 7-208 0,-5-1-48 0,-6 4-11008 16,-1 4-2208-16</inkml:trace>
  <inkml:trace contextRef="#ctx0" brushRef="#br0" timeOffset="1450.69">7573 7515 37199 0,'0'0'1648'0,"2"-7"336"0,-2 7-1584 0,0 0-400 16,0 0 0-16,1 8 0 0,-1 5 0 0,-1 8 0 15,-2 7 0-15,1 6 0 0,-1 7 128 0,0 0 80 16,1 8 32-16,-1-1 0 0,2 3-48 0,-1 2-16 15,0 4 0-15,-2-2 0 0,2-1-176 0,-1-6 128 16,2-2-128-16,0 11 128 16,1-13-608-16,1-9-128 0,2-10-32 0,-2-11 0 15,0-4-1872-15,-1-10-384 0,0 0-80 0,-9-18-16 0</inkml:trace>
  <inkml:trace contextRef="#ctx0" brushRef="#br0" timeOffset="1633.36">7425 6976 44111 0,'-8'-25'1952'0,"5"16"416"0,2-1-1904 0,0 1-464 15,-2-1 0-15,3 5 0 0,0 5 256 0,0 0-64 16,0 0 0-16,0 0 0 0,0 0-192 0,0 0-128 16,0 0 128-16,0 0-208 15,-10-2-416-15,1 2-80 0,9 0 0 0,-9 2-16 16,9-2-1424-16,0 0-288 0,0 0-48 0,2 9-13600 0</inkml:trace>
  <inkml:trace contextRef="#ctx0" brushRef="#br0" timeOffset="2062.62">9012 6859 37199 0,'10'-35'1648'0,"-3"18"336"0,0-4-1584 16,0-2-400-16,-2-5 0 0,-3 2 0 0,-3 0 736 0,-4 0 64 15,-3-3 16-15,-2 5 0 0,-4 1-272 0,-4 4-48 16,-3 4-16-16,-3 2 0 0,-2 5-192 0,-4 3-32 16,-6 5-16-16,1 8 0 0,-5 3-240 0,0 7 0 15,-2 6 128-15,-2 4-128 0,0 10 0 0,-1 8 0 16,1 7 0-16,2 10 0 0,3 7 0 0,3 8 0 16,3 4 0-16,6 4 0 0,6 5 0 0,5-3 0 15,6-1 0-15,6-3 0 0,4-8 0 0,4-6 0 16,4-6 0-16,2-5 0 0,0-4 0 0,2-8 0 15,-2-3-160-15,0-5 160 0,-2-5-304 0,-1-4 32 16,0-7 0-16,-4-4 0 16,0-2-624-16,-3-6-128 0,-4-4-32 0,-2-7 0 15,-7-4-512-15,-4-5-96 0,-7-2-32 0,0-5 0 16,0-2 112-16,-1 1 32 0,0 0 0 0,3 1 0 0,1 3 1920 0,5 3 384 16,3-2 80-16,4 6 0 0,3-2 912 0,6 8 176 15,1-5 48-15,7 0 0 0,4 1-1024 0,9 1-208 0,4-1-32 16,9 0-16-16,6-5-224 0,7 0-32 0,5-4-16 0,4 1 0 15,2-1-160-15,7-1-48 0,5-3 0 0,5 2 0 16,6-1-208-16,1-2 176 0,-3 3-176 0,-7 3 160 31,-3 1-2160-31,-11 6-432 0,-4 0-96 0</inkml:trace>
  <inkml:trace contextRef="#ctx0" brushRef="#br0" timeOffset="2688.36">2749 11125 18831 0,'2'-15'832'0,"-1"8"176"16,-1-4-816-16,3-2-192 0,-3-2 0 0,0 2 0 0,-2-1 1584 0,0 0 272 15,-1 2 48-15,-2-1 16 0,-3-2-448 0,-2-1-64 16,1 4-32-16,-3 3 0 0,-4-1-224 0,-1 5-64 15,-4 2 0-15,-3 4 0 0,0 6-224 0,-7 5-48 16,-3 4-16-16,-4 5 0 0,-1 10-256 0,-3 6-48 16,-2 5-16-16,0 10 0 0,-1 6-32 0,1 7 0 15,0 2 0-15,4-1 0 0,5 2-128 0,5-2-16 16,6-6-16-16,6-2 0 0,7-2-16 0,6-8 0 16,5-3 0-16,6-6 0 0,6-4-80 0,4-4-32 15,7-5 0-15,1-3 0 0,3-7-160 0,2-3 160 16,7-2-160-16,2-7 160 0,1-6-160 0,2-6 0 15,0-1 0-15,-1-6 0 0,1-2-192 0,-3-1-64 16,-2-2 0-16,11-10-16 16,-7 2-2192-16,-7 0-432 0,-6 5-96 0</inkml:trace>
  <inkml:trace contextRef="#ctx0" brushRef="#br0" timeOffset="2922.34">3208 11553 29487 0,'0'0'2624'0,"7"5"-2112"0,-1 4-512 0,2 3 0 16,1 3 1424-16,-1 7 176 0,0 6 48 0,-2 3 0 16,0 5-208-16,-1 3-32 0,0 3-16 0,-1 5 0 15,-4-1-304-15,2 2-48 0,-1 5-16 0,1-5 0 0,-2-2-512 0,1-1-96 16,0-4-32-16,-1 0 0 0,-1-7-240 0,0-2-144 15,1-2 160-15,0 3-160 16,1-7-960-16,1-7-272 0,2-5-64 0,-4-14-17744 16</inkml:trace>
  <inkml:trace contextRef="#ctx0" brushRef="#br0" timeOffset="3833.36">4380 10666 9215 0,'0'0'400'0,"-6"5"96"0,-2 4-496 0,-1-4 0 0,-1 2 0 0,0-1 0 0,1 0 1824 0,0 3 272 16,-1-2 48-16,1 1 16 16,-2-1-944-16,2 0-176 0,0 2-32 0,3-2-16 0,-3 0-16 0,4-3 0 15,5-4 0-15,0 0 0 0,0 0 48 0,0 0 0 16,10 0 0-16,4-4 0 0,4-3 128 0,6 0 16 16,5-4 16-16,7-1 0 0,4-4-288 0,7-1-64 15,5 0-16-15,6-2 0 0,1-6-304 0,7 1-64 16,3-1-16-16,2-2 0 0,2 4-80 0,-1-1-16 15,1 1 0-15,-2-1 0 0,-3-5-336 0,-5 3 128 16,-1 1-128-16,-7 3 0 0,-4 5 144 0,-6 1-144 16,-4 5 192-16,7-3-192 15,-12 4-288-15,-11 6-160 0,-7 4-48 0,-9 4 0 16,-9-4-2448-16,-8 11-512 0</inkml:trace>
  <inkml:trace contextRef="#ctx0" brushRef="#br0" timeOffset="4063.05">4512 11145 10127 0,'-21'8'896'0,"15"-4"-704"15,6-4-192-15,0 0 0 0,0 0 4832 0,0 0 928 0,12-5 192 16,3 0 48-16,6-2-4608 0,4-4-928 0,6-2-176 0,4 0-32 16,5-7 64-16,4-1 32 0,5-4 0 0,-1 1 0 15,1-2-96-15,1 1 0 0,0-1-16 0,-1 3 0 16,1 2-64-16,-3 1-16 0,-3-1 0 0,-2 5 0 0,-5 0-160 15,-4 2 0-15,-4 0 0 0,-2 5 0 16,-4-1-272-16,-3 3-96 0,-2 0-16 0,0 0 0 16,-4 4-1856-16,-3-3-368 15,-2 3-80-15</inkml:trace>
  <inkml:trace contextRef="#ctx0" brushRef="#br0" timeOffset="4547.02">5278 9775 20847 0,'-14'7'912'0,"14"-7"208"0,-7 1-896 0,0 0-224 0,-2 3 0 0,0 4 0 16,0 0 928-16,-1 5 144 0,0 1 16 0,0 8 16 16,4 2-112-16,-1 6-32 0,-1 1 0 0,2 6 0 0,-1 7-48 0,2 8-16 15,2 4 0-15,0 8 0 16,2 1-208-16,0 7-48 0,-2 2-16 0,-1 5 0 16,3-2-128-16,-3-2-32 0,-2-5 0 0,1-3 0 0,-3 0-16 0,2-8 0 15,-2-3 0-15,2-4 0 0,-2-3-112 0,0-7-16 16,1-3-16-16,0 2 0 0,1-6-160 15,1-4-16-15,2-3-128 0,-3 2 192 16,4-8-752-16,0-7-144 0,2-15-48 0,0 0-10208 16,0 0-2048-16</inkml:trace>
  <inkml:trace contextRef="#ctx0" brushRef="#br0" timeOffset="4960.91">7270 9718 36047 0,'-9'-14'1600'0,"5"6"320"0,0-2-1536 0,-1 3-384 0,-1-2 0 0,-3 4 0 15,-1 1 0-15,-4 5 0 0,-4 5-192 0,-5 6 192 16,-5 4-304-16,-3 3 64 0,-4 3 16 0,-3 7 0 15,-4 6 224-15,-1 4-144 0,-3 9 144 0,3 6-128 16,1 4 128-16,7 6 176 0,0 7-48 0,3 5 0 16,6-1-128-16,7 0 0 0,7 1 144 0,4-3-144 15,8-7 144-15,8-8-144 0,6-5 192 0,5-10-192 16,4-9 384-16,6-7-48 0,8-9 0 0,5-7 0 0,3-7 400 0,5-8 80 16,2-9 16-16,3-6 0 0,3-7 0 0,2-5 0 15,1-6 0-15,-3-6 0 0,0-2-224 0,-7-5-32 16,-3-4-16-16,-6 0 0 0,0-5 208 15,-9-7 64-15,-5-9 0 0,-7-4 0 0,-7-1-368 0,-6 0-64 16,-6 4-16-16,-4 5 0 0,-4 7-384 0,-6 8 0 16,-3 10 0-16,-13-7 0 15,-5 17-1040-15,-7 17-144 0,-5 14-32 16,-9 9 0-16,-7 5-2304 0,-2 10-448 0</inkml:trace>
  <inkml:trace contextRef="#ctx0" brushRef="#br0" timeOffset="5572.76">4464 12944 32255 0,'-1'-10'2864'0,"0"-2"-2288"15,-4-2-576-15,-1 0 0 0,-1-1 352 0,-2 0-32 16,-2 2-16-16,0 3 0 0,-3-1 560 0,0 4 112 16,-2 1 32-16,-3 6 0 0,-3 5-416 0,1 4-80 15,-2 9 0-15,-1 6-16 0,-3 2-288 0,-1 9-48 16,-1 3-16-16,2 4 0 0,2 2 48 0,0 5 0 16,4-2 0-16,4 0 0 0,5-3-64 0,3-2 0 15,4-5 0-15,5-8 0 0,3-2-128 0,6-9 160 16,4-4-160-16,5-7 160 0,3-5 80 0,4-7 16 0,1-11 0 15,5-4 0-15,-1-7 96 0,-1-5 32 0,2-4 0 16,-2-5 0-16,-6-1-64 0,0 3 0 16,-3-1 0-16,-2 1 0 0,-4-2 0 0,-4 7 0 0,-1 3 0 15,-2 6 0-15,0 5-128 0,-2 3-48 16,-1 6 0-16,0 3 0 0,-4 8-144 0,0 0 0 16,4 9 0-16,1 5 0 0,0 5-272 0,1 4 64 0,1 1 16 15,4 10 0 1,-1-1-320-16,3-2-64 0,1 1-16 0,2-3 0 15,2-5-1472-15,3-5-304 0,3-6-48 0,2-7-16 16,2-5-320-16,0-8-64 0</inkml:trace>
  <inkml:trace contextRef="#ctx0" brushRef="#br0" timeOffset="5842.27">5076 12458 28559 0,'-3'11'2544'15,"1"5"-2032"-15,0 6-512 0,0-2 0 0,-1 5 512 0,1 3 0 16,-2 5 0-16,-1 4 0 0,0 4 320 0,0 2 80 15,-1-2 16-15,0 0 0 0,1-1 352 0,-1-4 64 16,2-4 0-16,1-3 16 0,2-5-176 0,2-5-32 16,2-4-16-16,1-3 0 0,1-5-448 0,4-5-96 15,-3-7-16-15,3-4 0 0,2-7 256 0,3-3 32 16,3-5 16-16,-1-2 0 0,1-6-544 0,-2-1-96 16,3 0-32-16,0 2 0 0,0-2-208 0,2 1 0 15,-1 8 0-15,0 0 0 0,-1 4 0 0,0 7 0 16,-1 2 0-16,1 7 0 0,0 6 0 0,0 5-128 15,0 5 128-15,-3 6-160 0,-2 5-48 0,-5 6-16 16,0-1 0-16,0 17 0 16,-4-5-928-16,-1 4-176 0,1-2-32 0,0-3-16 15,1-2-1552-15,1-5-304 0,1-10-64 0,2-9-7344 0,0-6-1472 16</inkml:trace>
  <inkml:trace contextRef="#ctx0" brushRef="#br0" timeOffset="6254.56">6353 12315 26719 0,'0'0'2368'0,"0"0"-1888"0,1-8-480 0,-1 8 0 15,0 0 960-15,0 0 80 0,0 0 32 0,-5-5 0 16,-4 0 176-16,-3 4 32 0,-5 1 16 0,-4 7 0 0,-5 4-384 16,-4 5-80-16,-2 6 0 0,-3 4-16 0,0 6-400 0,-1 4-80 15,1 4-16-15,3 4 0 0,4 3-160 0,4 0-32 16,5-3-128-16,6-2 192 0,4-3-192 0,7-7 0 15,2-5 0-15,6-8 0 0,4-4 224 0,4-6-48 16,1-5-16-16,7-9 0 0,5-4 288 0,4-9 48 16,5-8 16-16,3-4 0 0,5-5 0 15,-4-7 0-15,4-5 0 0,-5-3 0 0,-3 2-112 0,-2-4-16 16,-1-4 0-16,-9 14 0 0,-2-9 160 0,1-4 32 16,-1-7 0-16,0-3 0 0,-3-5-240 0,-4-1-32 15,-2 0-16-15,-3 1 0 0,0 9-144 0,1 8-16 16,-4 8-128-16,0 12 192 0,-1 10-192 15,-1 8 0-15,-2 11 128 0,-3 4-128 0,2 18 0 0,-2 11 0 16,-2 12 0-16,0 7-160 0,0 7 160 0,-1 5 0 16,-2 7-144-16,-1 7 144 0,-2 3-208 0,1 7 16 0,-1 0 16 15,0 2 0 1,2 5-1936-16,0 0-384 0,0-1-64 0</inkml:trace>
  <inkml:trace contextRef="#ctx0" brushRef="#br0" timeOffset="6666.07">3365 15307 17503 0,'-8'-36'768'0,"4"13"176"0,-5-1-752 0,0 3-192 16,2 0 0-16,-6 4 0 0,0 1 3616 0,-1 5 688 15,2 7 144-15,-5 8 32 0,-2 3-2880 0,-4 9-576 16,-5 7-128-16,-4 6 0 0,-4 9-384 0,-4 5-64 16,-2 11 0-16,12-9-16 0,-5 9 112 0,0 5 32 15,-1 5 0-15,3 6 0 0,-1 6 0 0,5 0 16 16,3 3 0-16,5-6 0 0,7-5-208 0,2-7-64 16,3-7 0-16,7-7 0 0,4-5-128 0,10-7-16 15,0-5-16-15,5-3 0 0,2-7-160 0,6-6 0 16,6-8 144-16,5-5-144 0,4-6 0 0,6-6 0 0,2-5-192 0,4-4 64 31,-2-5-1712-31,0-6-336 0,0-1-64 0,19-17-15088 0</inkml:trace>
  <inkml:trace contextRef="#ctx0" brushRef="#br0" timeOffset="7014.37">3699 15831 39967 0,'0'0'1776'0,"0"0"352"0,0 0-1696 0,3-4-432 16,0-5 0-16,2 2 0 0,3 5 256 0,3-4-48 16,3 1 0-16,4 1 0 0,4 2 400 0,-1 2 80 15,1 2 16-15,1 4 0 0,0 5-208 0,-2 3-48 16,0 4 0-16,-3 4 0 0,-4 5-64 0,-6 3 0 16,-1 3-16-16,-7 4 0 0,-4 5-16 0,-1 2 0 15,-4-2 0-15,-2 3 0 0,-2-3-144 0,1-3-16 16,4-2-16-16,0-5 0 0,2-5-48 0,3-6 0 0,3-2 0 15,3-2 0-15,2-8-128 0,4-2 160 16,3-4-160-16,6-6 160 0,5-6-160 0,4 0 192 16,4-6-192-16,5-3 192 0,2-1-192 0,0-5 0 0,0-1 0 0,1 1 0 31,-1-6-1392-31,-3 1-144 0,0 0-48 0,-1-3-11984 16,-2 2-2416-16</inkml:trace>
  <inkml:trace contextRef="#ctx0" brushRef="#br0" timeOffset="7377.52">5119 14885 23951 0,'-24'14'2128'0,"10"-8"-1696"15,-2 4-432-15,4-3 0 0,0 0 1536 0,5-2 240 16,7-5 32-16,0 0 16 0,0 0-32 0,0 0 0 15,11 3 0-15,7-2 0 0,3-2-448 0,6-3-80 16,4-7-32-16,4-1 0 0,6-4-528 0,3-3-96 0,2-4-32 0,3-1 0 16,3-8-192-16,0 1-64 15,1 5 0-15,3-5 0 0,-3 3-192 0,-2-1-128 16,-4 4 128-16,-6 2-128 0,-7 2 0 0,-4 5-192 0,-5 1 32 0,-6 4 0 31,-8 1-1376-31,-11 10-256 0,0 0-64 0,0 0-10144 0,-3 12-2016 16</inkml:trace>
  <inkml:trace contextRef="#ctx0" brushRef="#br0" timeOffset="7569.99">5175 15219 18431 0,'-38'21'816'0,"24"-10"160"0,0-2-784 0,1 2-192 0,4-4 0 0,5 2 0 16,4-9 3424-16,0 0 640 0,9 5 128 0,4-4 32 16,5-1-2272-16,3-6-448 0,7-3-96 0,5-4 0 0,5-1-176 15,7-8-16-15,4-3-16 0,7-3 0 0,4 0-336 0,30-16-64 16,-3 0-16-16,-7 4 0 0,-8-4-464 0,-2 5-112 15,-5 5-16-15,-4 2 0 0,-4 1-192 16,-3 3-208-16,-3 6 32 0,-7-3 16 16,-6 8-1952-16,-4 3-384 0,-4 0-64 0,-6 1-15248 15</inkml:trace>
  <inkml:trace contextRef="#ctx0" brushRef="#br0" timeOffset="7883.95">5523 13872 35935 0,'0'0'3200'0,"0"0"-2560"15,0 0-512-15,0 0-128 0,0 0 0 0,-1 10 0 16,-1 8 0-16,1 6 128 0,0 8 160 0,-3 6 32 15,2 8 16-15,-1 8 0 0,-1 9 320 0,2 8 64 16,-2 8 16-16,1 1 0 0,2 4-48 0,0 3-16 16,1 3 0-16,-1 3 0 0,-2-4-224 0,2-24-64 0,-1 1 0 0,4 5 0 15,-4 4-192-15,1-3-64 16,0-6 0-16,0 0 0 0,-2-7-128 0,1-4 0 0,0-5 0 0,0-6 0 16,-1-4-608-16,2-9-48 15,-2-3-16-15,3-5 0 0,-2-9-2384 0,1-5-464 16,1-9-112-16,0 0-16 0</inkml:trace>
  <inkml:trace contextRef="#ctx0" brushRef="#br0" timeOffset="8418.45">7481 13724 16575 0,'0'-21'1472'0,"0"4"-1168"16,0-2-304-16,0 0 0 0,0-2 2752 0,-2 1 480 16,1 4 96-16,0 1 32 0,-2-1-1312 0,-1 4-272 15,-3 3-48-15,-1 2-16 0,-3 2-240 0,-2 4-64 16,-2 2 0-16,-6 8 0 0,-4 4-624 0,-3 10-128 15,-1 1-16-15,-4 10-16 0,-3 8-272 0,-1 9-48 16,0 6-16-16,2 8 0 0,2 8 64 0,4 3 16 16,2 6 0-16,4 6 0 0,4 2-224 0,10-27-144 0,4 4 192 15,4 2-192-15,4-4 192 0,8-10-192 0,1-6 192 16,6-6-192-16,5-6 240 0,6-7-64 0,6-9-16 0,7-9 0 16,6-5 288-16,4-9 48 0,3-8 16 0,-1-6 0 15,2-8 192-15,19-23 64 0,-9 0 0 0,-6-3 0 16,-4-3-64-16,-6-6-16 0,-9-6 0 0,-6 1 0 15,-9-4-112-15,-8-3 0 0,-10-4-16 0,-9 0 0 0,-7-1-176 16,-7 5-48-16,-6 4 0 0,-7 12 0 0,-7 10-336 16,-8 8 128-16,-8 5-128 0,-5 13 0 0,-8 8 0 15,-9 10 0-15,-10 8-192 0,-3 7 64 16,-3 4-1056-16,-2 9-208 0,1 3-32 16,-4 5-14256-16,-4 0-2832 0</inkml:trace>
  <inkml:trace contextRef="#ctx0" brushRef="#br0" timeOffset="13552.07">17217 4700 17503 0,'0'0'768'0,"-2"-7"176"0,-3 2-752 0,1-2-192 15,0 0 0-15,4 7 0 0,0 0 1920 0,0 0 368 16,0 0 64-16,0 0 16 0,-5 4-1376 0,0 5-272 15,0 1-48-15,0 6-16 0,0 1-96 0,-2 6-32 16,2 1 0-16,0 2 0 0,0 6-80 0,1 1 0 0,-1 1-16 0,1 1 0 16,2 2-160-16,1-2-16 15,1-6-16-15,2 0 0 0,1-5-32 0,0 0 0 0,3-4 0 0,1-5 0 16,1-4 32-16,1 2 0 16,0-4 0-16,1-3 0 0,2-3 144 0,2-5 48 0,2 0 0 0,0-6 0 15,2 1-160-15,2-6-16 16,3 0-16-16,-1 1 0 0,-2-2-240 0,1-2 144 15,-2 1-144-15,0 1 128 0,0 1-352 0,0-1-80 0,-3 2-16 0,6-4 0 32,-7 6-2000-32,-3 0-416 0,-5 5-80 0,-7 5 0 0</inkml:trace>
  <inkml:trace contextRef="#ctx0" brushRef="#br0" timeOffset="13792.28">17089 5161 29423 0,'0'0'1296'0,"0"0"288"0,0 0-1264 0,0 0-320 16,5-5 0-16,3 0 0 0,3-3 384 0,4 1 32 15,4-6 0-15,3 0 0 0,2-3 448 0,4-2 96 16,3-1 0-16,3-1 16 0,0-3-48 0,4-4-16 16,3 0 0-16,4 3 0 0,2-1-240 0,1 2-48 15,2 3-16-15,-1 1 0 0,2-1-304 0,-4 4-64 16,-1 2-16-16,-3-1 0 0,-2 2-224 0,-4 3 0 15,-4 0 128-15,6 1-128 16,-5 2-992-16,-8 4-240 0,-7 1-48 0,-3 2-15584 0</inkml:trace>
  <inkml:trace contextRef="#ctx0" brushRef="#br0" timeOffset="14338.76">19405 4442 16575 0,'0'0'1472'0,"-3"-14"-1168"16,0-3-304-16,0 3 0 0,-1 4 1008 0,-1 0 144 16,1 4 16-16,-3 1 16 0,-3-6 112 0,-2 6 32 15,-2 0 0-15,-1 1 0 0,-3 6-176 0,-1 3-16 16,-3 0-16-16,2 6 0 0,-2-1-416 0,1 9-64 16,-2 8-32-16,1 1 0 0,1 5-176 0,3 1-48 15,0 3 0-15,7-1 0 0,2-2-176 0,5 1-32 16,4-1-16-16,5-4 0 0,7-3 80 0,2-5 16 15,1-3 0-15,3-1 0 0,2-1 64 0,2-3 0 16,2-2 16-16,1-5 0 0,2 0-128 0,1-3-16 0,1-2-16 0,-1-2 0 16,-3-2-176-16,1-5 0 0,-2 2 0 15,-4-1 128-15,-2-3-1792 16,-3 1-352-16,-1-4-80 0,-1 1-12096 0</inkml:trace>
  <inkml:trace contextRef="#ctx0" brushRef="#br0" timeOffset="14664.28">19602 4710 24703 0,'0'0'1088'0,"0"0"240"0,0 0-1072 0,11-6-256 16,1-1 0-16,1 1 0 0,1 1 704 0,1-2 64 15,3 2 32-15,2 2 0 0,4-3 128 0,-1 4 32 16,-1-1 0-16,-2 3 0 0,-1 4-144 0,-2 3-32 15,-3-2 0-15,-3 6 0 0,-3 2-416 0,-5 5-96 16,-3 3-16-16,-2 0 0 0,-4-2 192 0,-5 1 16 16,0 0 16-16,-3 2 0 0,0 1-32 0,1-3 0 15,2-2 0-15,2-2 0 0,4-3-144 0,2-1-48 16,3-12 0-16,4 11 0 0,-4-11 16 0,15 5 0 16,3-2 0-16,6-5 0 0,4 1 128 0,7-4 32 15,3-4 0-15,1 0 0 0,3-5-256 0,-1 0-48 16,-2 3-128-16,-2 1 192 0,-5-3-192 0,-9 7 0 15,-3-5 0-15,2 5 0 16,-2-2-1536-16,-1 2-192 0,1 1-32 0,-2-3-15056 0</inkml:trace>
  <inkml:trace contextRef="#ctx0" brushRef="#br0" timeOffset="14971.12">20855 4404 18431 0,'-12'-2'816'0,"12"2"160"0,-5-5-784 0,-3 3-192 15,8 2 0-15,-6-2 0 0,6 2 1776 0,0 0 304 16,0 0 64-16,0 0 16 0,0 0-608 0,0 0-112 15,10-1-32-15,5 1 0 0,5 0-384 0,4-1-96 16,2 0-16-16,4-2 0 0,3-5-496 0,3 1-96 16,2 1-32-16,-1-3 0 0,-3 4-144 0,-1-2-16 15,-2 0-128-15,-4 3 192 0,-5 2-192 0,-4 0-192 16,-4 1 48-16,-4 1 0 16,-10 0-2752-16,0 0-560 0</inkml:trace>
  <inkml:trace contextRef="#ctx0" brushRef="#br0" timeOffset="15120.3">20867 4613 17503 0,'-8'9'1552'0,"8"-9"-1232"16,0 10-320-16,3-2 0 0,1-2 1120 0,3 1 160 16,5-3 48-16,3-1 0 0,3 1 112 0,5-3 32 0,2-1 0 15,4-2 0-15,3-2-656 0,1 0-128 16,3-5-32-16,0 2 0 0,3-1-320 0,0-3-64 16,-2-1-16-16,2 3 0 0,-3-1-256 0,-1 3 0 0,1-6 0 0,0 1-13728 15</inkml:trace>
  <inkml:trace contextRef="#ctx0" brushRef="#br0" timeOffset="15458.16">22353 4002 27647 0,'-9'4'2448'0,"-3"0"-1952"16,-2-1-496-16,-5 8 0 0,-6 0 432 0,-4 6-16 15,-4 2 0-15,-3 5 0 0,-2-1 368 0,0 2 80 16,0 6 16-16,2 2 0 0,3 0-64 0,5 1-16 16,5-2 0-16,7 0 0 0,7 3-256 0,6-2-48 15,8 2-16-15,8-8 0 0,7-1 160 0,7-7 16 16,4-4 16-16,4-3 0 0,5-3-80 0,1-7-16 16,1-3 0-16,2-4 0 0,0-8-32 0,1-4-16 15,-2-3 0-15,-1-4 0 0,-3-3 160 0,-3 1 16 16,-6-5 16-16,-3 2 0 0,-8-2-48 0,-2-2-16 15,-10-1 0-15,-2 0 0 0,-6-1-272 0,-5 2-64 16,-7 3-16-16,-6 3 0 0,-7 0-304 0,-4 7 128 16,-4 5-128-16,-3 5 0 15,-4 1-752-15,0 5-256 0,2 4-48 0,1 1-16 16,1 2-1888-16,1 1-384 0</inkml:trace>
  <inkml:trace contextRef="#ctx0" brushRef="#br0" timeOffset="16787.75">13469 5037 16575 0,'0'0'736'0,"-3"-9"160"0,1-3-720 0,-1 5-176 15,1-3 0-15,0 2 0 0,2 8 1088 0,-1-10 192 16,-1 3 48-16,2 7 0 0,0-10-32 0,0 10 0 16,0 0 0-16,0 0 0 0,0 0-272 0,0 0-48 15,0 0-16-15,8 3 0 0,4 2-384 0,-1 0-96 0,2 4-16 0,4 2 0 16,4 4 0-16,2 3 0 16,1 1 0-16,3 5 0 0,2 3 112 0,0-4 0 15,-2 0 16-15,0 1 0 0,-2-2-304 0,-1 2-64 0,-3 0-16 16,-4-2 0-16,1-2 112 0,-2 0 0 0,-8-1 16 15,0 0 0-15,-4 2 48 0,0-3 16 0,-6-3 0 0,0 1 0 16,-3 2 176-16,-5 0 16 0,-6-2 16 16,-3 1 0-16,-4-1-128 0,-2-2-32 0,-5-2 0 0,-4-2 0 15,-1-2-208-15,-3-2-48 0,-2-2-16 0,2-3 0 16,1-1-176-16,4-2 128 0,3-6-128 0,3-1 128 0,4-1-128 16,-1 0 0-16,5-4 0 0,1 1 0 15,2 2-704-15,4-2-32 0,3 1 0 0,6 2 0 16,1-2-1728-16,7 1-352 0,5 3-64 0,3-3-12096 15</inkml:trace>
  <inkml:trace contextRef="#ctx0" brushRef="#br0" timeOffset="17019.56">13729 5448 19343 0,'0'0'1728'0,"-10"-1"-1392"16,0 0-336-16,0 2 0 0,1 2 1248 0,0 1 176 15,-1-2 48-15,-1-1 0 0,-1-1-160 0,-1 0-32 16,-1-1 0-16,-2-1 0 0,-4-2 112 0,-3 0 16 16,-2 0 0-16,0 0 0 0,-3-5-240 0,-1 2-32 15,0-3-16-15,-1 1 0 0,0 1-352 0,-2 0-64 0,-3-4 0 0,-2 2-16 16,0-1-400-16,-1 4-80 16,-2-3-16-16,0-1 0 0,-5 1-192 0,2-2 0 15,0 1 0-15,1 1 0 0,4 4 0 0,3-2 0 0,5 3 0 0,3 0 0 31,2-3-1360-31,4 2-320 0,2-4-64 0</inkml:trace>
  <inkml:trace contextRef="#ctx0" brushRef="#br0" timeOffset="17616.13">10639 4749 16575 0,'-2'-12'736'0,"2"12"160"16,-1-9-720-16,1 9-176 0,-4-9 0 0,4 9 0 0,-3-8 1280 0,3 8 240 0,-7-4 32 16,-1 2 16-16,-1-2-32 0,-1 4 0 0,-2 0 0 0,0 5 0 15,-1-1-400-15,-5 4-96 0,-2 3-16 16,2 7 0-16,-4 1-368 0,1 4-80 0,-2 2 0 0,0-1-16 0,-1 3-256 16,2 1-48-16,3 3-16 0,3 2 0 15,3 0-240-15,5-4 176 0,6-1-176 0,4-5 160 16,7-3 48-16,7-2 16 0,4-4 0 15,5-1 0-15,2-8 224 0,5-2 32 0,3-4 16 0,3-3 0 0,3-7-272 0,0 1-48 16,-2-4-16-16,-2 0 0 0,-5 1-160 0,-3 0-192 16,-2-1 32-16,-3 2 16 15,-4 0-1824-15,-2 1-352 16,-3-2-80-16,-2 4-11744 0</inkml:trace>
  <inkml:trace contextRef="#ctx0" brushRef="#br0" timeOffset="17764.73">10946 4941 15663 0,'0'0'1392'0,"0"0"-1120"16,0 0-272-16,7 9 0 0,1 0 1648 0,-3 5 272 16,-1 3 48-16,-2 3 16 0,-2 3-496 0,0 5-80 15,-2-2-32-15,-2 4 0 0,-1-5-272 0,-1 3-48 16,-2-5-16-16,0 1 0 0,2 0-560 0,-2-2-112 16,3-3-32-16,1 0 0 0,3-5-336 0,-1-5 144 15,2-9-144-15,0 0 0 16,2 11-1024-16,-2-11-320 0,0 0-64 0,0 0-7488 0,0 0-1472 15</inkml:trace>
  <inkml:trace contextRef="#ctx0" brushRef="#br0" timeOffset="18046.7">11309 4799 26031 0,'0'0'1152'0,"0"0"240"0,0 0-1120 0,9-3-272 16,-9 3 0-16,14 0 0 0,-1-1 624 0,1 0 64 16,0 0 16-16,4-2 0 0,2 1-16 0,3-2 0 15,-2 0 0-15,4 0 0 0,0-1-320 0,-2 2-64 16,0 1-16-16,-3-1 0 0,-1 1-288 0,-4-1 128 15,-2 2-128-15,-3 1 0 16,-10 0-1152-16,0 0-352 0,0 0-64 0,0 0-11184 0</inkml:trace>
  <inkml:trace contextRef="#ctx0" brushRef="#br0" timeOffset="18202.08">11331 5002 18431 0,'0'0'816'0,"0"0"160"0,14-1-784 0,1 1-192 16,3 0 0-16,2 0 0 0,1 1 1024 0,1-1 144 15,1 0 48-15,3-3 0 0,2-4-704 0,1-4-128 16,-1-1-16-16,4 1-16 0,-1-4-160 0,0 1-16 0,-2-2-16 16,0 0-7392-16,1-3-1472 15</inkml:trace>
  <inkml:trace contextRef="#ctx0" brushRef="#br0" timeOffset="18566.27">12251 4627 16575 0,'0'0'1472'0,"-9"7"-1168"15,0-3-304-15,-1 3 0 16,-1 3 1888-16,-3 0 320 0,-2 3 64 0,-1 5 16 0,-2 2-816 0,0 4-144 16,-2-1-48-16,2 0 0 0,1 4-384 0,4-3-96 15,3 3-16-15,5-6 0 0,2-2-16 0,5 1-16 16,5-3 0-16,5-1 0 0,4-5 16 0,5 2 0 15,4-2 0-15,4-4 0 0,5-5-128 0,2-2 0 16,-2-1-16-16,-8-2 0 0,4-1-16 0,4-4 0 16,-2 0 0-16,15-9 0 0,-4 2 32 0,-6-3 16 15,-3-1 0-15,-3-1 0 0,-4-7 16 0,-1 2 0 16,-8 1 0-16,-3-2 0 0,-5 3-80 0,-5 3-16 16,-5-5 0-16,-8 3 0 0,-6 2-112 0,-4 2-16 15,-6 1-16-15,-3 5 0 0,-5 3-256 0,-2 4-48 16,-3 3-128-16,-2 6 192 0,1 3-192 0,1 7 0 15,1 2-144-15,0 3 144 16,-1-1-1456-16,4 2-192 0,3-1-32 0,6 4-12320 16,4 5-2448-16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6:55.3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2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4T21:08:02.034"/>
    </inkml:context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17195 4083 15135 0,'0'0'672'0,"8"-5"144"0,3-1-656 0,-3 0-160 0,0 2 0 0,-8 4 0 16,8-8 1152-16,-8 8 208 0,4-8 48 0,-4 8 0 15,2-10-48-15,-2 10 0 0,-5-6 0 0,0 1 0 16,-1-4-352-16,-2 5-80 0,-1-1-16 0,-2 0 0 0,-3 2-112 0,-3 1-32 16,-2-1 0-16,-3 3 0 0,-2 2-224 0,-2 0-48 15,-4 2-16-15,-3 1 0 0,-2-1-288 0,-3 1-48 16,-3 3-16-16,13-3 0 0,-3 0 64 15,2 0 0-15,0 1 0 0,2-3 0 0,2-1-192 16,3 1 160-16,2-1-160 0,3 2 160 0,3-1 96 0,3-2 0 16,2 0 16-16,3 1 0 0,6-2-48 0,0 0-16 15,0 0 0-15,0 0 0 0,0 0-80 0,0 0 0 16,5 5-128-16,2 4 192 0,5-2-192 0,1 6 0 16,1-2 128-16,1 3-128 0,0 3 0 0,0 4 0 15,-1 9 0-15,0 1 0 0,-1 1 0 0,-4 5 0 16,-2 4 0-16,-3 8 0 0,-4 3 0 0,-4 4 0 15,-3 2 0-15,-3 1 0 0,-4 4 0 0,-5-4 0 16,-4 1 0-16,-3 2 0 0,-2-1 128 0,0 2 0 16,-1-7-128-16,1-3 192 0,-1-1-64 0,0-1 0 15,2-5-128-15,-1 1 192 0,1-3-32 0,3 1-16 16,1-5 0-16,2 1 0 0,0-2-16 0,4-2-128 16,1 0 192-16,4-4-64 0,1-4-128 0,5 2 0 15,2-4 144-15,2 1-144 0,2-3 144 0,6 0-144 16,0-4 192-16,5-2-192 0,1-3 384 0,4 1-16 15,1-7-16-15,4 1 0 0,0 1-32 0,5-4 0 0,0 0 0 0,4-2 0 16,0-3-112-16,1 0-16 0,0-1-16 0,3 1 0 16,0-6-176-16,-1 1 128 0,-3-2-128 0,-2 0 128 15,-2-3-320-15,-2-2-64 0,-2-3 0 0,3-4-16 16,-5-2-2288-16,-3-1-464 0</inkml:trace>
  <inkml:trace contextRef="#ctx0" brushRef="#br0" timeOffset="432.91">17714 4354 23727 0,'0'0'1040'0,"-1"-5"240"0,-3-4-1024 0,0 3-256 16,1 1 0-16,-2 0 0 0,-3 3 672 0,0 4 96 15,-3 1 0-15,-2 4 16 0,-1 5-288 0,-2 5-64 16,-3 3-16-16,-2 2 0 0,1 5 32 0,1 1 0 16,1-2 0-16,3 2 0 0,1 1 64 0,5-3 32 15,3 1 0-15,4-5 0 0,5-2-144 0,4-3-16 16,2-1-16-16,4-5 0 0,4 0 224 0,-1-3 48 0,3 0 16 15,3-6 0-15,1 0-80 0,0-4-32 0,2-2 0 16,0-3 0-16,2-1-32 0,-1-1 0 0,-2-1 0 0,-4-4 0 16,0-4 32-16,-1 1 0 0,-1-3 0 0,-1 0 0 15,-3-4-48-15,-3-3-16 0,-2 2 0 0,-4-3 0 16,-2 2-208-16,-3 0-32 0,-3 3-16 0,-1 3 0 16,-1-1-224-16,-4 3 0 0,0 4 0 0,-2 2 0 15,0 5-1088-15,-2 1-192 0,-4 4-64 16,0 2-10752-16,-5 2-2144 15</inkml:trace>
  <inkml:trace contextRef="#ctx0" brushRef="#br0" timeOffset="958.13">17688 5243 21647 0,'0'0'960'0,"-2"-9"192"0,1 2-912 0,0 0-240 0,1 7 0 0,0 0 0 16,-8-2 1152-16,-1 4 192 0,-2 4 48 0,-2 2 0 15,0 4-720-15,-3 6-144 0,-3 0-16 0,0 6-16 0,-1 2-176 16,0-1-48-16,3 3 0 15,1-4 0-15,4 0 240 0,4 0 64 0,4-3 0 0,6-2 0 0,3-3-112 0,5-2-16 16,4-5 0-16,4-1 0 0,2-6 240 0,3-4 32 16,2-7 16-16,2 0 0 0,2-5-208 0,0-3-32 15,1 0-16-15,-2-2 0 0,-3-3-32 16,-3-2-16-16,-3 0 0 0,-3 1 0 0,-3-4 16 0,-5 3 16 16,-3-4 0-16,-3 5 0 0,-3 0-272 0,-4 2-64 15,-3 0-128-15,-5-4 192 16,1 5-512-16,-2 3-128 0,-2 3 0 0,0 5-16 15,1 2-2112-15,2 1-432 0,2 1-64 0</inkml:trace>
  <inkml:trace contextRef="#ctx0" brushRef="#br0" timeOffset="1393.92">18177 3966 25743 0,'0'0'1136'0,"0"-7"240"0,3-5-1104 0,0 5-272 0,4-2 0 0,0 1 0 16,2 3 432-16,3-1 16 0,0 1 16 0,4 2 0 15,3-1 48-15,2-1 0 0,5 1 0 0,1 1 0 16,4-2-64-16,-1-2 0 0,-3 3 0 0,0 2 0 15,-3 1-80-15,-2-1-32 0,-3 4 0 0,-2-1 0 16,-2 1-32-16,-2 2-16 0,-2 3 0 0,-3-1 0 0,-2 5-64 0,-2 1-16 16,-2 2 0-16,-2 2 0 0,-4 1-64 0,-1 2-16 15,-1 4 0-15,0 2 0 0,-3-1 0 0,1 7-128 16,-2-2 192-16,1 5-64 0,0 4-128 0,-1 4 128 16,0-1-128-16,-2 7 128 0,1 5-128 0,1 2 0 15,0 4 0-15,2-1 0 0,2 1 0 0,2-4 0 16,1-2 0-16,3-4 0 15,2 0 0-15,0 0 0 0,1 0 0 0,-3-1 0 0,-2 0 128 0,0-1-128 16,-5-5 0-16,-3 0 128 0,-2 3-128 0,-1-7 128 16,-4-1-128-16,0-2 128 0,-5 0 192 0,-1-5 48 0,-1-1 0 0,-1 2 0 15,-2-3-64-15,0-3-16 16,2 2 0-16,-1-2 0 0,2-2-288 0,0-1 160 16,1 1-160-16,-6 1 128 15,9-4-2432-15,6-6-480 0</inkml:trace>
  <inkml:trace contextRef="#ctx0" brushRef="#br0" timeOffset="12230.42">23923 3959 2751 0,'0'0'128'0,"3"-14"16"0,1 4-144 0,-4 10 0 0,0 0 0 0,5-13 0 16,-1-1 2976-16,0 5 560 0,-4 9 112 0,0 0 32 16,0 0-1936-16,0 0-384 0,0 0-80 0,0 0 0 15,0 0-288-15,0 0-48 0,0 0-16 0,-1 6 0 16,-1 3-576-16,0 3-112 0,-1 3-32 0,1 5 0 0,-1 7 192 0,1 1 48 16,-2 5 0-16,-1 4 0 0,-2 4-32 0,0 6 0 15,-3 3 0-15,1 6 0 0,0 4-32 0,-3 6 0 16,1 5 0-16,-1 2 0 0,1-1-16 0,0 3-16 15,-1 0 0-15,2 5 0 0,0-1 80 0,0 2 16 16,-2-2 0-16,2-1 0 0,1-2 0 0,0 3 0 16,0 4 0-16,0-3 0 0,1 1-64 0,-3-4-16 15,1 1 0-15,0-2 0 0,0 4-48 0,1 2-16 16,-2-1 0-16,0-1 0 0,1-5 16 0,-1-1 0 16,-2-2 0-16,0 2 0 0,-1-3 0 0,0-2 16 15,-2-4 0-15,-1 2 0 0,1-5 80 0,-1 3 16 16,2-8 0-16,1 4 0 0,0 2-176 0,1-4-16 15,1 1-16-15,1-1 0 0,3-3 64 0,-1 1 16 0,2 1 0 0,0 1 0 16,-1-3-144-16,0-1-32 16,1 0 0-16,0-1 0 0,0-2-128 0,0-2 0 15,4-2 0-15,-2-1 0 0,-4 0 0 0,1 0 0 16,0 2 160-16,1 2-160 0,-2 1 160 0,0-6-160 0,-1-2 128 16,0-2-128-16,1 2 128 0,0-4-128 0,1-3 128 0,1 0-128 15,0-3 192-15,2 2-32 0,1-1-16 0,-1 0 0 16,4-3 0-16,-2-3 0 0,2 0 0 0,1-1 0 15,1-1-144-15,2-4 128 0,-2-6-128 0,6-1 128 16,-2-4-128-16,1-5 0 0,-6-7 0 0,13-2 0 16,-3-1-1152-1,0-11-144-15,-1-5-48 0,-1-4-10944 0,-2-9-2176 0</inkml:trace>
  <inkml:trace contextRef="#ctx0" brushRef="#br0" timeOffset="13315.1">20513 6942 8287 0,'-10'-1'736'0,"0"-1"-592"16,1 2-144-16,0 0 0 0,2 0 1552 0,-1 0 288 16,-1 3 48-16,9-3 16 0,0 0-640 0,-9 3-128 15,9-3-32-15,0 0 0 0,0 0-48 0,0 0-16 16,0 0 0-16,0 0 0 0,0 0-16 0,0 0 0 15,14 7 0-15,4-1 0 0,2-4-448 0,3-4-80 16,3-4-32-16,2 4 0 0,6 0-48 0,2 0-16 16,0-2 0-16,8 0 0 0,4 0-16 0,7 3 0 15,4-1 0-15,5-1 0 0,1-1-16 0,5-3-16 16,2-2 0-16,8 1 0 0,8 7-48 0,3-2-16 16,5-2 0-16,3 3 0 0,3-1-80 0,3 3-16 15,4 1 0-15,-1-2 0 0,-3-4-192 0,3 4 0 0,2 2 0 16,1-1 0-16,-6-1 0 0,-2-1 128 15,0 1-128-15,3 0 0 0,3 0 0 0,-2-2 0 0,-4-1 0 0,5-1 0 16,5 10 240-16,-2-6-48 0,-1-5-16 0,0 3 0 16,4 2 16-16,-1 1 0 0,-1-1 0 0,0 1 0 15,-3-2-48-15,4 2 0 0,3 3 0 0,-3-3 0 16,-2-3-16-16,3 2-128 0,5-2 192 0,-3 2-64 16,-8 1-128-16,3 1 160 0,2-1-160 0,-4 0 160 15,-2-1-160-15,-3 0 0 0,0 1 144 0,2 0-144 16,2-3 0-16,-4 2 0 0,-6-1 0 0,5 0 128 0,0-2-128 0,0 2 0 15,-1-4 0-15,-4 2 0 0,-3 0 0 0,4 3 144 16,1-1-144-16,-2 0 0 0,-4-4 128 0,-1 3-128 16,-1 0 0-16,1 2 0 0,1 0 0 0,-4 1 0 15,-4-3 128-15,-3 1-128 0,-3-3 0 0,4 2 0 16,1-1 128-16,-2 3-128 0,-5-3 0 0,-3-1 0 16,-2-1 0-16,-2 3 0 0,0-1 128 0,0-1-128 15,-3 3 0-15,-3-2 0 0,-6 1 0 0,0 0 128 16,-2-4-128-16,-1 4 0 0,-4-1 192 0,0 1-192 15,0 1 192-15,0-2-192 0,-3 1 160 0,-2 1-160 16,-5-1 128-16,-3 1-128 0,-1-3 0 0,-5-2 128 16,0 2-128-16,-2 3 0 0,-4-1 128 0,-1-1-128 15,-4 0 0-15,-2 3 128 0,-2 1-128 0,-3 0 192 16,1-1-192-16,-4 0 192 0,0 1-32 0,-3 0 0 16,-9 0 0-16,0 0 0 0,8-2-160 0,-8 2 192 0,0 0-192 0,0 0 192 15,0 0-192-15,0 0 0 0,0 0 144 0,0 0-144 16,0 0 0-16,0 0-160 0,-12 2 16 0,-3 0 0 31,-3 3-2160-31,-1 2-448 0</inkml:trace>
  <inkml:trace contextRef="#ctx0" brushRef="#br1" timeOffset="20744.02">23670 5750 14559 0,'0'0'640'0,"0"0"144"0,0 0-624 0,0 0-160 15,0 0 0-15,0 0 0 0,-2 9 1136 0,0-4 192 16,-1 1 32-16,2 2 16 0,-4-3-208 0,2 1-32 0,1 2-16 15,-2-2 0-15,0-1-32 0,-2 3-16 16,-1-3 0-16,2 1 0 0,-2 2-112 0,0-4-32 16,0 1 0-16,-1 1 0 0,-1-1-96 0,-2 0-32 15,-2 2 0-15,0-2 0 0,-1-1-96 0,-1 1-32 16,0 2 0-16,1-4 0 0,0-1-32 0,1 0-16 16,2-2 0-16,1 1 0 0,1 0-112 0,2-2 0 0,0-3-16 15,2 0 0-15,5 4 96 0,-3-7 32 0,2 0 0 16,2 0 0-16,3-5-112 0,1 1-32 0,3-1 0 15,2-3 0-15,3 0-240 0,1-2-48 0,-1 0-16 0,5 0 0 16,0 0-176-16,0 2 0 0,2 1 144 0,-1-1-144 16,2 0 0-16,-1-2 0 0,0 3 0 0,1 4 128 0,-2-1-128 15,-3 3 0-15,2-1 0 0,-1 5 0 16,-2 2 0-16,-1 2 0 0,-3 0 0 0,-1 4 128 0,-1 2-128 0,-1 4 0 16,-2-2 0-16,-2 4 0 0,-4 5 0 0,0 1 0 15,0 2 0-15,-1 0 128 0,-4 2-128 0,-2 1 144 16,0-2-144-16,-3-1 160 0,-3-3 0 0,0 2 0 15,-2 0 0-15,0 1 0 0,-4-3 80 0,-3 0 16 16,2-2 0-16,-1-2 0 0,0-3-48 0,-1 0 0 16,-2-5 0-16,2-1 0 0,2-3 16 0,2-2 0 15,2-4 0-15,2-1 0 0,0-6 0 0,6-1 0 16,2-2 0-16,3 0 0 0,3-7-32 0,5-1-16 16,4-1 0-16,4-2 0 0,3 1-176 0,3-2 128 15,3 1-128-15,0-2 128 0,3 1-128 0,2-1 0 16,-1 4 0-16,2 4 0 0,0 0 0 0,2 3 0 15,-2 3 0-15,0 5 0 0,-3 3-128 0,-2 3 128 16,1 5 0-16,-4 3 0 0,-2 5 0 0,-4 3-176 16,-2 1 176-16,-5 3-128 0,-2 5 128 0,-5 1 0 15,-2 0-144-15,-3 3 144 0,-6-3 0 0,0 1 0 16,-4 2-144-16,-9 3 144 0,-3-3 0 0,-1-5 0 16,-3 1 0-16,10-6 0 0,-2 1 0 0,-1-1 0 0,-3 0 128 0,2-6-128 15,2-1 0-15,1-7 128 0,-1-1-128 0,6-2 0 16,1-5 160-16,4-4-160 0,1 1 160 0,5-5-160 15,2-1 144-15,4-6-144 0,4-3 128 0,6-1-128 16,3 3 0-16,2-5 0 0,3 2 128 0,4 1-128 16,0-3 0-16,3 3 0 0,0 1 0 0,2 4 0 15,1 2 0-15,-2 5 0 0,0 0 0 0,-1 8 0 0,-1 3 0 16,-2 4 0-16,-4 2-144 0,-3 5 144 0,-3 1 0 16,-5 6-160-16,-3 1 160 0,-4 10-128 0,-5-3 128 0,-4 3 0 15,-4-2 0-15,-5 0-128 0,-2-7 128 0,-1-1 0 16,-2 1 0-16,1-1 0 15,-3-3 0-15,0-3 0 0,3-2 0 0,-3 1 128 0,3-4-128 16,2-4 128-16,4-4-128 0,6-3 128 0,1-1-128 0,1-4 192 16,1 3-64-16,3-8 0 0,1-1-128 0,5-3 144 15,1-1-144-15,6-1 160 0,3-1-160 0,3 0 0 16,4-2 0-16,3 2 128 0,2 1-128 0,0 2 0 16,3 3 0-16,-1 4 0 0,0 0 0 0,-2 6 0 15,-2 5 0-15,-2 3 0 0,-5-2-160 0,-2 7 160 16,-3 2 0-16,-2 8-144 0,-6-3 144 0,-4 1 0 15,-7 1 0-15,-3 0-128 0,-2-2 128 0,-4 1 0 16,-3 0 0-16,-1-2 0 0,-3 1 192 0,1-4-48 16,0 1 0-16,1-3 0 0,0-6 16 0,2-1 0 15,6-4 0-15,4 0 0 0,2-3-32 0,1-3-128 0,2-2 192 16,1-1-64-16,1-5-128 0,3 1 192 16,2-1-192-16,3-1 192 0,1 3-192 0,2 1 0 15,4-1 0-15,-1-1 0 0,1 1 0 0,2 3 0 16,-3-2 0-16,4-1-176 15,-2 4-704-15,-1 1-144 0,-1 5-16 0,0 0-16 0,1 0-2144 16,-1 1-416-16</inkml:trace>
  <inkml:trace contextRef="#ctx0" brushRef="#br1" timeOffset="23933.66">21815 3216 12671 0,'0'0'560'0,"0"0"112"0,0 0-544 0,4-8-128 15,-4 8 0-15,4-7 0 0,-4 7 864 0,0 0 144 16,3-9 16-16,-3 9 16 0,0 0-48 0,0 0-16 16,4-6 0-16,-4 6 0 0,0 0 0 0,0 0 0 15,7-8 0-15,-7 8 0 0,0 0-112 0,9-5-32 16,-9 5 0-16,0 0 0 0,7-4 0 0,-7 4 0 16,0 0 0-16,0 0 0 0,0 0-32 0,0 0-16 15,0 0 0-15,0 0 0 0,0 0-16 0,0 0 0 16,0 0 0-16,8 6 0 0,-8-6-128 0,6 8-16 0,-1 0-16 0,-1 2 0 15,-4-10-160-15,3 10-16 0,-1 2-16 0,2-1 0 16,1 5-112-16,0-1-32 0,-1 0 0 0,1 2 0 16,3-2-80-16,1 0 0 0,-2-1-16 15,1 3 0-15,-1-1-16 0,2 1 0 0,-1 0 0 0,0 1 0 16,0 0 16-16,1 0 0 0,-1 0 0 0,0 2 0 16,-1-1 0-16,2 0 0 0,-1 3 0 0,-1-3 0 0,0 0 0 0,-1-1 0 15,2-2 0-15,-1 2 0 0,2-4-16 16,0 4 0-16,-1-1 0 0,-2 0 0 15,1-2-16-15,1-1 0 0,0 1 0 0,0-2 0 0,-1 0-16 16,1 0-128-16,0 1 192 0,0-3-64 0,0 2 0 0,1 1-128 16,0 1 192-16,0-2-64 0,0-1-128 0,1 2 160 15,3-1-160-15,-2-1 160 0,-6 0-160 16,3 2 160-16,1-2-160 0,1 2 160 0,-3-2-160 0,4 2 0 16,-3-2 144-16,3 0-144 0,-2 2 128 0,-1-1-128 15,0-1 160-15,1 0-160 0,0 2 176 0,-2-2-176 16,1 0 192-16,0 2-192 0,-2-2 192 0,3 1-192 15,-3 1 192-15,2-2-192 0,1 1 192 0,0 1-192 16,0 0 192-16,0 1-192 0,-1-3 144 0,3 0-144 16,-1 2 0-16,-1-1 144 0,0-3-144 0,1 3 0 15,1-2 0-15,-3 0 128 0,-1 1-128 0,4-3 0 16,-1 1 0-16,-1 3 128 0,0-3-128 0,-1 3 0 16,3 2 0-16,-2-3 128 0,-2 0-128 0,1 4 0 15,-1-4 144-15,2 2-144 0,-2 0 0 0,-1-1 144 16,-1 1-144-16,1-1 0 0,2 1 160 0,-2 0-160 15,0 1 128-15,0-1-128 0,0-1 128 0,1 1-128 0,-1 0 0 16,2 0 128-16,-1-2-128 0,2 2 0 0,-3 0 0 16,5 1 128-16,-5-1-128 0,3 0 0 0,0 0 0 0,-2 0 128 15,0 2-128-15,0-5 0 0,1-1 0 0,0 3 0 16,-1-3 0-16,1 3 0 0,0 0 128 0,0-2-128 16,3 0 0-16,0 2 0 0,-2-1 0 0,2 2 0 15,-2 0 0-15,1 1 128 0,1-3-128 0,0 2 0 0,-1 0 0 16,0 2 0-16,-1-2 0 0,4-2 0 0,-3 1 0 15,0 1 0-15,-1-1 128 0,1-2-128 0,1 2 0 0,0-2 0 16,-1 0 0-16,-1 1 128 0,0-2-128 16,0 3 0-16,-2 0 0 0,2-3 0 0,-2 1 0 15,0 2 0-15,4-3 128 0,-4 3-128 0,1-2 0 16,-1 0 0-16,1 0 0 0,0 2 128 0,1-4-128 0,-3 3 0 16,2-1 0-16,-2 1 0 0,0 1 0 0,1-4 0 15,-1 1 0-15,2-1 0 0,-1 1 0 0,1 2 0 16,-2-4 128-16,2 4-128 0,-2-3 0 0,2 4 0 15,-1-2 0-15,1-1 0 0,0 2 0 0,1-4 0 16,-1 4 128-16,1-4-128 0,0 0 0 0,-1 0 0 16,0 2 0-16,-1-2 0 0,-7-8 0 0,10 13 0 15,1-1 128-15,-1-3-128 0,0 1 0 0,-1-1 0 0,0 1 0 0,1-2 0 16,0 1 0-16,0-1 0 16,-2 2 0-16,1-1 0 0,0 1 0 0,-2-3 0 15,3 1 128-15,-1-2-128 0,1 5 0 0,1-5 0 16,-2 0 0-16,-2 2 0 0,2-3 0 0,1 3 0 15,0 1 0-15,1-2 0 0,0 1 0 0,-2-3 0 0,0 1 0 16,0 3 0-16,2-4 0 0,-1 4 0 0,-1-4 128 16,1 3-128-16,-2-1 0 0,1-1 0 0,0 0 0 15,0 1 0-15,-2-3 0 0,5 3 0 0,-2 0 0 16,0-2 0-16,-2 3 0 0,1-3 0 0,-1-2 0 0,3 2 0 16,-11-5 0-16,12 7 0 0,-1-3 0 0,0 1 0 15,2 2 0-15,-1-2 0 0,0-3 0 0,-1 2 0 0,1 0 0 16,-2 2 0-16,-10-6 0 15,13 7 0-15,-1 0 0 0,1 0 0 0,-2-5 128 0,3 3-128 0,0 2 0 16,0-2 0-16,0 1 0 0,-1 2 0 0,1-5 0 0,0 4 0 16,0 0 0-16,3-2 0 0,-3 4 0 0,1-2 0 15,0-3 0-15,0 1 0 0,1 2 0 16,-1-3 0-16,-1 1 0 0,2 3 0 0,0-4 0 0,-2 1 0 16,-2 0 0-16,2 0 0 0,0 0 0 0,2 0 0 15,-4 0 0-15,2-1 0 0,-2 0 0 0,0 1 0 16,1 1 0-16,0-2 0 0,1 0 0 0,1 1 0 15,0 0 0-15,-1-3 0 0,-1 2 0 0,0 0 0 16,1 1 0-16,0 0 0 0,1-2 0 0,3 1 0 16,-1-1 0-16,0 3 0 0,0-4 0 0,0 1 0 15,1 0 0-15,0 1 0 0,0 1 0 0,-1-1 0 16,1 0 0-16,-1 1 0 0,-2 0 0 0,0-1 0 0,2 0 0 0,-2 1 0 16,-1 0 0-16,3-1 0 15,-2 1 0-15,0 1 0 0,-1-1 0 0,0-2 0 0,3 1 0 0,-5-1 0 16,2 1 0-16,2 0 0 0,0 0 0 0,1 0 0 15,-1 1 0-15,1-1 0 0,-3-1 0 16,1 1 0-16,0-1 0 0,3 2 0 0,1-1 0 0,0-2 0 16,-1 1 0-16,2-2 0 0,-1 2 0 0,2 0 0 15,-2 1 0-15,1-1 0 16,0-3 0-16,1 2 0 0,-2 1 0 0,1-1 0 0,-3 3 0 0,0-2 0 16,1-2 0-16,0 0 0 0,-3 2 0 0,2 1 0 15,-2-2 0-15,0 2 0 0,2-3 0 0,-3 2 0 16,1 0 0-16,0-2 0 0,3 1 0 0,-3 1 0 15,-1 1 0-15,0 0 0 0,4-1 0 0,0 1 0 0,4-3 0 0,-2 2 0 16,1 1 0-16,1-2 0 0,-2-2 0 0,3 2 0 16,1-1 0-16,-2 0 0 0,-3 2 0 0,1-2 0 15,0-1 0-15,-3 1 0 0,5 2 0 16,-4 1 0-16,0-2 0 0,-2 1 0 0,-1-2 0 0,3 0 0 16,-1 0 0-16,2 1 0 0,-3-2 0 0,2 1 0 15,1 0 0-15,1 2 0 0,-1-1 0 0,3 0 0 16,-2-2 0-16,5-2 0 0,0 2 0 0,2 2 0 15,-2-1 0-15,2 0 0 0,1-2 0 0,-2 1 0 16,1 2 0-16,0-2 0 0,-2-1 0 0,2 2 0 16,-3-1 0-16,0 0 0 0,0 2 0 0,2-2 0 0,-1-2 0 15,-1 2 0-15,1 0 0 0,-1 2 0 16,4 0 0-16,1 1 0 0,3-3 0 0,1 2 0 16,0 2 0-16,0-1 0 0,-1-5 0 0,-2 1 0 15,1-1 0-15,0 2 0 0,-3 2 0 0,0-2 0 16,-1-2 0-16,1 0 0 0,3 0 0 0,-4 2 0 15,-1 1 0-15,2 0 0 0,2-1 0 0,1 2 0 0,-1 1 0 16,2 0 0-16,0-3 0 0,-2 0 0 0,0 0 0 16,0 0 0-16,1 0 0 0,-1 0 0 0,-2 0 0 0,1-1 0 15,-1-4 0-15,0 2 0 0,2 2 0 16,0 0 0-16,-1-2 0 0,4 2 0 0,0-1 0 0,2 2 0 16,0-2 0-16,0-1 0 0,-1 0 0 0,0 1 0 15,-1 1 0-15,-1 0 0 0,-3-2 0 0,-1 1 0 0,-1-1 0 0,0 1 0 16,-1-2 0-16,-1 1 0 0,0 1 0 0,0 0 0 15,1 1 0-15,-1 0 0 0,2 0 0 0,0-1 0 16,-1 1 0-16,0-1 0 0,-1-4 0 16,-1 3 0-16,0 0 0 0,-2-1 0 0,-3-2 0 0,1 1 0 15,-4 1 0-15,-1-1 0 0,0 0 0 16,-2 1 0-16,-3 1 0 0,-1 1 0 0,-9 2 0 0,0 0 0 16,8-4 0-16,-8 4 0 0,0 0 0 0,0 0 0 15,0 0 128-15,0 0-128 0,0 0 0 0,0 0 0 16,0 0-160-16,0 0 160 15,-11-5-1344-15,-1 3-160 0,-3-1-32 0,-5 2-12192 0,-4 1-2432 16</inkml:trace>
  <inkml:trace contextRef="#ctx0" brushRef="#br1" timeOffset="30533.8">28338 6353 5519 0,'0'0'496'0,"0"0"-496"0,0 0 0 0,0 0 0 0,0 0 1008 0,0 0 96 15,0 0 32-15,0 0 0 16,8 2-208-16,-8-2-32 0,8 1-16 0,2 0 0 0,-4 1-16 0,2-1 0 15,-1-2 0-15,2 1 0 0,0 0-96 0,0 0-32 16,-1 0 0-16,1 0 0 0,0-2-144 0,1 1-16 16,0 0-16-16,1-1 0 0,1 2-80 0,-1 0-16 15,2-1 0-15,2 0 0 0,0 1-32 0,2 0-16 16,0-1 0-16,0-1 0 0,1-1-48 0,0 1-16 16,2 4 0-16,-2-4 0 0,0 0 32 0,0-1 16 15,-2 1 0-15,1 2 0 0,-2-2-144 0,0 1-16 16,-1-4-16-16,-1 4 0 0,0 1-224 0,-3 4 176 15,0-2-176-15,-2 1 160 0,-8-3-160 0,7 2 0 16,-7-2 144-16,8 3-144 0,-8-3 0 0,0 0 144 16,6 5-144-16,-6-5 0 0,0 0 160 0,8 5-160 15,-8-5 128-15,0 0-128 0,6 4 0 0,-1 1 128 16,-5-5-128-16,0 0 0 0,0 0 128 0,0 0-128 0,5 7 128 0,-5-7-128 16,0 0 0-16,0 0 128 15,0 0-128-15,0 0 0 16,0 0-432-16,0 0-160 0,0 0-48 0</inkml:trace>
  <inkml:trace contextRef="#ctx0" brushRef="#br1" timeOffset="31169.27">29578 6122 13823 0,'0'0'608'0,"0"0"128"0,0 0-592 0,0 0-144 15,0 0 0-15,0 0 0 0,0 0 1008 0,0 0 160 16,0 0 48-16,0 0 0 0,0 0-272 0,-5 3-48 0,5-3-16 16,-7 5 0-16,0 1-80 0,-1-1-16 15,0 2 0-15,-3 1 0 0,0 0-80 0,-2 2-32 0,-2-3 0 0,-1 3 0 16,-1-1-48-16,-1 1-16 0,-1-4 0 0,-2 3 0 16,0-3-128-16,-1 3-32 0,1-2 0 0,1 0 0 15,3 1-144-15,1-2-48 0,4 2 0 0,2-2 0 16,2-1-32-16,3 2-16 0,5-7 0 0,0 0 0 0,0 0 0 0,0 0 0 15,9 5 0-15,5-1 0 0,5-1 224 16,4 0 32-16,1 1 16 0,3-3 0 0,-1-1-224 16,2 0-64-16,0-1 0 0,0 0 0 0,-1 1-192 0,-2 1 0 15,1 0 0-15,-2-2 0 0,-3-3 128 0,1 3-128 16,-2-1 0-16,-2 2 0 0,-3 0 0 0,-1 0 0 16,-1 2-208-16,-1-2 64 15,-2 0-1152-15,-3 0-240 0,-7 0-32 0,0 0-16 16,0 0-848-16,0 0-192 0</inkml:trace>
  <inkml:trace contextRef="#ctx0" brushRef="#br1" timeOffset="32164.33">29496 6280 3679 0,'0'0'320'0,"-6"-2"-320"0,0 1 0 0,-1 1 0 16,2 1 2720-16,-4-1 480 0,0 0 80 0,2 0 32 15,1 2-1504-15,6-2-288 0,-8 2-64 0,2 0-16 16,6-2-288-16,-7 3-48 0,2 1-16 0,5-4 0 15,0 0-144-15,0 0-48 0,0 0 0 0,0 0 0 16,0 0-80-16,0 0-32 0,0 0 0 0,8 5 0 0,1-1-80 0,2-3 0 16,2 1-16-16,1-1 0 15,0-4-176-15,2 2-16 0,1-1-16 0,1-1 0 16,1 2-160-16,1-3-16 0,2 0-16 0,0 0 0 0,3 2-32 16,-1-1 0-16,2-3 0 0,1 3 0 0,1 1-48 0,3 0-16 15,2 0 0-15,-2-1 0 0,0-3 96 0,-1 2 16 16,1 2 0-16,-2-2 0 0,-2 1-96 0,0 0-16 15,-1 1 0-15,-3 1 0 0,0 0-32 0,0 1-16 16,0 0 0-16,-2 1 0 0,1 2-144 0,-2 2 0 16,-1-2 0-16,-1 1 128 0,-1 3-128 0,-2 0 0 15,-1 1 0-15,-1 1 0 0,-2-3 0 0,2 4 0 16,-2-1 0-16,-3 3 0 0,0-5 0 0,-2 3 0 0,-1-1 128 16,0 1-128-16,-1 1 0 0,-2 0 128 15,0 2-128-15,-2 1 128 0,-2 0-128 0,1 1 0 16,-3 0 144-16,1 1-144 0,-3 0 128 0,0 1-128 15,-2-1 160-15,0 2-160 0,0 1 176 0,-2 1-176 0,-2 1 192 0,0 0-192 16,0 0 160-16,-3 0-160 16,-3 1 128-16,-7 7-128 0,1-1 160 0,1-3-160 15,0 2 192-15,2-3-192 0,-1 3 192 0,0-4-192 0,0 0 192 16,3 3-192-16,-4-1 160 0,2 1-160 0,0-2 128 0,1 2-128 16,1-1 0-16,0-2 128 0,-3 4-128 0,3-4 0 15,-2 0 128-15,-1-1-128 0,-1 4 0 0,3-5 128 16,-3 1-128-16,1 1 0 0,1-3 0 15,2-1 128-15,0 0-128 0,0 0 0 0,-3-1 0 0,9-5 0 16,-3 1 128-16,-2 0-128 0,1 0 0 0,0 1 128 16,-1 0-128-16,0-1 0 0,2 2 0 0,-1-2 128 15,0-2-128-15,2-1 0 0,2 1 144 0,-4 5-144 16,-1-1 0-16,4-2 0 0,1-2 0 0,2 0 128 0,1 1-128 16,1-3 0-16,0 2 0 0,1 0 0 0,3 0 0 0,0-1 0 15,1 2 0-15,3-3 0 0,1 2 0 0,2-1 0 16,1 1 0-16,2 0 0 0,3 2 0 0,-1-4 0 15,1 2 0-15,2-2 0 0,2-1 0 0,-1-1 0 16,2 0 0-16,1 0 128 0,0 2-128 0,1-2 0 16,3 2 128-16,0-4-128 0,2 1 160 0,-1-1-32 15,1-2-128-15,3 4 192 0,1-2 0 0,2-4-16 16,-1 0 0-16,2-2 0 0,0 1 64 0,2 0 16 16,1-1 0-16,2 3 0 0,1 2-128 0,0-1-128 0,-2-2 176 15,-1 1-176-15,3-1 192 0,-1 0-192 16,-1 0 192-16,-2-1-192 0,0 1 128 0,2 0-128 0,-1-1 0 0,-2 3 0 15,-3 0 128-15,0 0-128 0,-3-3 0 16,0 3 0-16,-3 0 0 0,-1 1 0 16,-3 1 0-16,-2-2 0 0,-2-1 128 0,-11-3-128 15,9 5 0-15,-9-5 0 0,0 0 0 0,9 7 0 0,-9-7 0 0,0 0-144 32,6 8-912-32,-6-8-176 0,0 0-48 0,0 0-11664 15,0 0-2352-15</inkml:trace>
  <inkml:trace contextRef="#ctx0" brushRef="#br1" timeOffset="35070.93">29709 8678 11455 0,'0'0'512'0,"0"0"96"0,0 0-480 0,0 0-128 15,2-9 0-15,-2 9 0 0,0 0 752 0,0 0 128 16,0 0 16-16,0 0 16 0,0 0 48 0,4-7 0 15,-1-3 0-15,-3 10 0 0,0 0-160 0,0 0-32 16,0 0 0-16,0 0 0 0,0 0-32 0,0 0-16 0,0 0 0 0,0 0 0 16,0 0-16-16,0 0-16 15,0 0 0-15,0 0 0 0,0 0-32 0,0 0 0 0,0 0 0 0,0 0 0 16,0 0-96-16,0 0-32 0,0 0 0 0,0 0 0 16,0 0-128-16,0 0-16 0,0 0-16 0,0 0 0 15,0 0-80-15,0 0-16 0,0 0 0 0,0 0 0 16,0 0-64-16,0 0-16 0,0 0 0 0,0 0 0 0,0 0-64 0,0 0 0 15,0 0-128-15,0 0 192 0,0 0-192 0,0 0 176 16,0 0-176-16,0 0 160 0,0 0-160 0,0 0 0 16,0 0 0-16,0 0 128 0,0 0-128 0,0 0 0 15,0 0 0-15,0 0 128 0,0 0-128 0,0 0 0 16,0 0 0-16,0 0 0 0,0 0 0 0,0 0 0 16,0 0 0-16,0 0 0 0,0 0 0 0,0 0 0 15,0 0-192-15,0 0 192 16,0 0-512-16,0 0 32 0,0 0 0 0,0 0 0 15,0 0-368-15,0 0-80 0,0 0-16 0,0 0-8016 16,0 0-1600-16</inkml:trace>
  <inkml:trace contextRef="#ctx0" brushRef="#br1" timeOffset="37218.46">29550 8696 2751 0,'0'0'128'0,"0"0"16"0,0 0-144 0,-4-5 0 0,4 5 0 0,-5-8 0 0,5 8 3008 0,-5-5 576 15,5 5 128-15,0 0 0 0,0 0-1872 0,0 0-384 16,-5-5-80-16,5 5-16 0,0 0-336 0,0 0-64 15,0 0 0-15,0 0-16 0,0 0-176 0,0 0-48 16,0 0 0-16,0 0 0 0,0 0-128 0,0 0-16 16,0 0-16-16,0 0 0 0,0 0-16 0,0 0 0 15,0 0 0-15,0 0 0 0,12 5-16 0,-3-1 0 16,-9-4 0-16,13 12 0 0,0-4-80 0,-2 4-32 16,1-3 0-16,-1 2 0 0,1 2-96 0,0-2-32 15,1 1 0-15,4 3 0 0,0 3-32 0,1 0 0 16,0-1 0-16,1 1 0 0,1 1-64 0,-2-1 0 15,0 0-16-15,1-2 0 0,1 1-32 0,1-1 0 16,-5-3 0-16,-1 1 0 0,-1 3-16 0,0-3 0 16,2-2 0-16,-4-1 0 0,-1 1 16 0,-1-3 0 15,1 0 0-15,-2-3 0 0,0 2-16 0,-5-4 0 16,-4-4 0-16,0 0 0 0,7 6-128 0,-7-6 160 16,0 0-160-16,0 0 160 0,0 0-160 0,0 0 192 15,0 0-192-15,0 0 192 0,0 0-192 0,0 0 0 0,0 0 0 16,0 0 0-1,0 0-384-15,-1-10-176 0,-1-1-16 0,-1-1-16 16,-1 1-1328-16,0-3-272 0,-1 1-48 0,0 3-16 0,0-2-912 16,0 3-176-16</inkml:trace>
  <inkml:trace contextRef="#ctx0" brushRef="#br1" timeOffset="37587.08">30030 8636 16927 0,'0'0'752'0,"2"-9"144"0,-1 2-704 0,1-5-192 15,1 2 0-15,-1 1 0 0,-2 9 1184 0,4-9 208 16,-4-1 32-16,3 1 16 0,-1 2 96 0,-2 7 32 16,4-9 0-16,-4 9 0 0,3-10-288 0,-2 3-64 15,2-2-16-15,-3 9 0 0,0 0-144 0,0 0-32 16,0 0 0-16,-4 11 0 0,-3-3-144 0,0 6-48 15,-2 3 0-15,-1 2 0 0,-2 6-256 0,0 5-64 16,-4 1-16-16,0 4 0 0,-2 0-48 0,0 2 0 16,0 1 0-16,1-1 0 0,-2 3-64 0,-1-1-32 15,0-2 0-15,4 0 0 0,2 1-112 0,1-1-32 16,-2-2 0-16,3-4 0 0,3-2-80 0,-1-5 0 16,0 2-128-16,2-5 192 0,1 1-192 0,0-2 0 0,0-1 128 15,0-1-128-15,2-3 0 0,1-2 176 0,1 0-176 0,0-3 160 16,3-10-352-16,0 11-64 0,0-11 0 15,0 0-16 1,0 0-480-16,0 0-80 0,0 0-32 0,0 0 0 0,12-3-1392 16,0-5-288-16,1-1-48 0,0-1-12976 0</inkml:trace>
  <inkml:trace contextRef="#ctx0" brushRef="#br1" timeOffset="37911.37">30296 9084 21647 0,'0'0'960'0,"0"0"192"0,0 0-912 0,0 0-240 15,0 0 0-15,0 0 0 0,0 0 992 0,0 0 160 16,0 0 16-16,4 11 16 0,-2 3 160 0,1 3 48 15,-2 3 0-15,-2 2 0 0,-3 0-368 0,0 3-64 16,-1-2 0-16,0 2-16 0,-1-2-224 0,-1 1-32 16,1 3-16-16,-2-4 0 0,-1-2-224 0,2-2-64 15,-1-1 0-15,1-1 0 0,-1-1-160 0,3-1-32 0,0-1-16 0,1-6 0 16,4-8-176-16,0 0 0 16,0 0 144-16,0 0-144 0,0 0-224 0,0 0-112 15,0 0-32-15,0 0 0 16,11-10-1824-16,2-5-368 0,-1-5-80 0</inkml:trace>
  <inkml:trace contextRef="#ctx0" brushRef="#br1" timeOffset="38315.94">30611 8746 19343 0,'0'0'848'0,"0"0"192"0,-7 3-832 0,7-3-208 16,0 0 0-16,0 0 0 0,0 0 1296 0,0 0 224 15,0 0 32-15,0 0 16 0,0 0-288 0,16-3-64 16,4 0-16-16,3-3 0 0,0 1-528 0,5-2-96 16,3-3-32-16,4 0 0 0,5 0-288 0,-1-3-48 15,0 0-16-15,1 4 0 0,-7 3-192 0,-3-2 0 0,-5 3 128 0,-3 3-128 31,-4 2-336-31,-5 2-112 0,-5 1-32 0,-8-3-8736 0,0 0-1760 0</inkml:trace>
  <inkml:trace contextRef="#ctx0" brushRef="#br1" timeOffset="38498.16">30620 9006 22111 0,'0'0'1968'0,"10"-6"-1584"0,2-1-384 0,0 0 0 0,2 2 1440 0,3-3 208 16,1 3 32-16,1 0 16 0,2-4-160 0,6 4-48 15,4 2 0-15,3-3 0 0,4-4-448 0,1 0-80 16,0 0-32-16,-4 1 0 0,-3 4-480 0,-3 2-80 16,-2-1-32-16,-4-1 0 0,-3 0-336 0,-6 1 0 15,-1 0 0-15,-4 2-192 16,-9 2-2304-16,0 0-480 0</inkml:trace>
  <inkml:trace contextRef="#ctx0" brushRef="#br1" timeOffset="39324.6">31362 8729 3679 0,'0'0'160'0,"0"0"32"0,0 0-192 0,0 0 0 0,0 0 0 0,0 0 0 16,3 10 2768-16,-3-10 512 0,5 9 112 0,-1-2 0 16,-4-7-1936-16,6 10-400 0,-6-10-80 0,10 6-16 15,1 2 64-15,-1-5 16 0,-10-3 0 0,12 3 0 16,1-2 64-16,1 1 16 0,-1-2 0 0,2-2 0 16,0 1-208-16,3-2-32 0,0-3-16 0,0 0 0 15,0-1-288-15,-3-1-48 0,3 0-16 0,-1-4 0 16,4 2-64-16,-3-1 0 0,-1 1-16 0,-1 0 0 15,-2-4-112-15,0 1-32 0,-2 1 0 0,-2 0 0 16,-2-1-48-16,-2 3-16 0,1-3 0 0,-3 0 0 16,-4 2 32-16,-2-3 16 0,-1-3 0 0,-3 3 0 0,-2 2 16 15,-1 3 0-15,-3-1 0 0,-1 3 0 16,-1 3-48-16,-1 1-16 0,0 0 0 0,0 8 0 0,-2 3-224 16,-1 6 128-16,1 0-128 0,-1 0 0 0,-1 0 128 0,-2 4-128 15,1 1 0-15,1 5 0 0,1-1 128 0,3 1-128 16,4 0 0-16,-1-1 144 0,2 1-144 0,5-1 0 15,2-3 144-15,6-1-144 0,1-1 128 0,3 0-128 16,3-2 128-16,3-2-128 0,2-1 240 0,3 1-32 16,1-2 0-16,2-4 0 0,-1 1 0 0,0-4 0 15,1-2 0-15,1-1 0 0,1-2-80 0,3-1 0 16,0-1-128-16,1 0 192 0,1 0-192 0,-1 2 128 16,0 0-128-16,-2-1 0 0,-1-5 0 0,-2 3 128 15,-2 0-128-15,-1 2 0 16,-1-2-384-16,-3 1-112 0,-1-2-16 0,0 0-16 15,-5-1-2608-15,0 1-528 0</inkml:trace>
  <inkml:trace contextRef="#ctx0" brushRef="#br1" timeOffset="39783.86">31755 8106 9215 0,'0'0'816'0,"-10"0"-656"15,0 0-160-15,2 0 0 0,8 0 2608 0,0 0 480 16,0 0 112-16,0 0 0 0,0 0-1216 0,0 0-256 15,0 0-64-15,12 2 0 0,-1-2-320 0,4-2-64 0,4 2 0 0,3-2-16 16,0-1-400-16,2-2-80 0,3 1-16 0,0 0 0 16,4 2-320-16,0-1-64 0,-5-3 0 0,0 2-16 15,0 0-176-15,-4-1-48 0,-3-1 0 0,-1 1 0 16,-4 0-144-16,-2-2 128 0,-1 2-128 0,-1 3 128 16,-10 2-384-16,9-4-96 0,-9 4-16 0,7-8 0 31,-7 8-1792-31,4-6-352 0,-4 1-80 0</inkml:trace>
  <inkml:trace contextRef="#ctx0" brushRef="#br1" timeOffset="40221.25">32199 7815 23039 0,'0'0'2048'0,"-1"-10"-1648"16,3 2-400-16,1-2 0 0,2 3 416 0,-1-4 0 15,2 5 0-15,3-3 0 0,1 2 464 0,4-2 80 16,2 1 32-16,-4 4 0 0,-1-3-288 0,3 0-64 16,2 0-16-16,1 0 0 0,2 3-48 0,1-1 0 15,-3 0 0-15,13 3 0 0,-9 2-32 0,-4 6-16 16,-6 2 0-16,-4 8 0 0,-4 3-224 0,-3 5-48 0,-3 6-16 15,-5 0 0-15,-4 2-48 0,-3 4-16 0,-3 2 0 0,-1-5 0 16,-4-1-48-16,4-3 0 0,0-6 0 0,10-9 0 16,-1-2 112-16,0 1 16 0,1 1 0 0,2 1 0 15,0-1 192-15,2-2 64 0,1 0 0 0,2 10 0 16,4-7-256-16,1-7-64 0,2-2 0 0,1-2 0 16,3 0-16-16,3 0-16 0,2-3 0 0,1-1 0 15,3-1-160-15,16-3 128 0,-4 0-128 0,0 0 128 16,0-2-128-16,-3 0 0 0,-3 0 0 0,-1 3 128 15,-5-4-128-15,0 2 0 0,-6 1-192 0,0 1 192 32,-5-3-1360-32,-7 6-160 0,10-6-16 0</inkml:trace>
  <inkml:trace contextRef="#ctx0" brushRef="#br1" timeOffset="40520.78">32925 7513 26719 0,'0'0'2368'0,"0"0"-1888"0,0 0-480 0,0 0 0 0,0 0 896 0,0 0 64 16,0 0 32-16,0 0 0 0,0 0 0 0,0 0 0 15,0 0 0-15,-7 9 0 0,1 3-288 0,1 4-48 16,0 1-16-16,0 4 0 0,0 3-192 0,-2 5-64 0,5 4 0 0,-2 3 0 15,0 2-128-15,2-1-16 0,0-2-16 0,1 0 0 16,0-9-80-16,1 2-16 0,2-5 0 0,1 1 0 16,1-2-128-16,1-3 160 0,1-4-160 0,4-3 160 15,2-2-160-15,-2-1 0 0,4 1 144 0,0-4-144 16,2 3 0-16,-2-5 0 0,-2 0 0 0,-2-2 0 31,-10-2-496-31,0 0-112 0,0 0-32 0</inkml:trace>
  <inkml:trace contextRef="#ctx0" brushRef="#br1" timeOffset="40672.31">32627 7839 35007 0,'8'-14'3120'0,"3"9"-2496"0,2-1-496 0,6-2-128 16,4 3-320-16,4 0-96 0,3-2-16 15,-6 4 0-15,11 0 896 0,3-183 176 0,2 362 48 0,1-181 0 0,0 0-80 0,-3-3-16 16,-23 7 0-16,-15 1-592 15</inkml:trace>
  <inkml:trace contextRef="#ctx0" brushRef="#br2" timeOffset="60058.42">23065 2850 5519 0,'0'0'496'0,"0"0"-496"0,0-8 0 0,0 0 0 16,0 3 2080-16,0 5 320 0,0-9 64 0,0 4 16 16,-2-2-1008-16,1 0-192 0,0 0-32 0,-1 0-16 15,2 7-112-15,0 0-32 0,-2-5 0 0,2 5 0 0,-3-5-256 0,0 1-48 16,0-2-16-16,0 0 0 0,1 3-128 15,-1-4-48-15,2 2 0 0,-1 1 0 0,-1 1-112 0,1-5-32 16,0 2 0-16,1 0 0 0,-3 0-112 0,3 0-16 16,0 1-16-16,-1-3 0 0,1 3-16 0,0-1 0 15,1-1 0-15,0 7 0 0,1-5-32 0,0 0-16 16,-1 5 0-16,0-8 0 0,0 3 16 0,0 0 16 16,0 5 0-16,0-7 0 0,0 7-32 0,2-5-16 15,-2 5 0-15,0 0 0 0,0 0-64 0,0 0-16 16,0 0 0-16,0 0 0 0,0 0-16 0,0 0 0 15,0 0 0-15,0 0 0 0,0 0 0 0,0 0 0 16,0 0 0-16,0 0 0 0,0 0 64 0,0 0 0 16,0 0 0-16,0 0 0 0,0 0 0 0,3 8 0 15,1 3 0-15,0 1 0 0,-1-1-32 0,-1 3 0 0,2 1 0 0,1 3 0 16,1 3-160-16,2 2 192 16,0 2-192-16,-1 2 192 0,1 4-192 0,1 3 0 15,-2 2 144-15,1-1-144 0,0 3 0 0,1 2 128 16,-3-1-128-16,3 3 0 0,0-3 0 0,0 2 144 0,-2 0-144 15,2-2 0-15,0-1 128 0,0 3-128 16,1 2 0-16,-1-2 0 0,0-4 128 0,-1 0-128 0,-1-1 0 0,1 0 0 16,-1-2 0-16,1 1 128 15,0-5-128-15,2-2 0 0,-3 1 144 0,1-3-144 0,0-1 0 16,-2-2 144-16,0-3-144 0,1 1 128 0,-2-2-128 16,-1 0 128-16,-2 0-128 0,2 0 0 0,0-1 144 0,0 0-144 15,-3-1 0-15,1-1 128 0,0-4-128 0,-1 1 0 16,-1-4 0-16,0 1 128 0,0-3-128 15,0 0 0-15,0-7 128 0,0 0-128 0,0 0 160 0,0 0-160 16,0 0 160-16,0 0-160 0,0 0 160 0,0 0-160 0,0 0 128 16,0 0-128-16,-5-6 0 0,0-1 144 0,1-5-144 0,0-1 0 15,0-1 0-15,1-2 128 0,-1-2-128 0,-1 0 0 16,0-5 0-16,-2 1 0 0,3 1 0 0,-1-1 0 16,0-4 0-16,0-2 0 0,-1-5 0 0,1 0 0 15,0-2 0-15,1 1 0 0,0-2 0 0,0 1 0 16,0-2 0-16,-1 0 0 0,3 0 0 0,-1 2 0 15,1 0 0-15,-1 0 0 0,1-2 0 0,-1 0 0 16,1-1 0-16,-1 1 0 0,0-1 0 0,1 0 0 16,1-2 0-16,-2 2 0 0,-1-1 0 0,2 1 0 15,-1 2 128-15,2 0-128 0,-2 3 0 0,2 3 0 16,0 3 0-16,1-1 0 0,0 4 0 0,0 0 0 16,0 0 0-16,0 2 0 0,0 2 0 0,0 1 0 15,-1 2 0-15,1 1 0 0,0 0 0 0,0 2 0 16,0 3 0-16,0-2 0 0,0 3 0 0,0 1 0 15,0 0 0-15,0 2 0 0,-2 2 0 0,2 5 0 16,0 0 0-16,0 0 0 0,-4-8 0 0,4 8 0 16,0 0 0-16,0 0 0 0,0 0 128 0,0 0-128 0,0 0 128 0,0 0-128 15,-1 10 0-15,0 0 128 0,-2 3-128 16,2 4 0-16,0 2 128 0,0 3-128 0,-1 5 128 16,1 0-128-16,-1 3 0 0,0 5 128 0,2 3-128 0,2 9 0 15,0 4 0-15,1 5 0 0,-1 1 0 0,2 4 0 16,-2 2 0-16,4 0 0 0,-1 0 128 15,0 2-128-15,2-3 0 0,0 3 0 0,-1-3 0 0,0 2 0 0,0-6 0 16,0 0 0-16,0-5 0 0,1-1 0 0,-2 0 0 16,2 0 0-16,0-1 0 0,-1-4 0 0,0-1 0 0,1 0 0 15,-1-4 0-15,2-3 0 16,-2-1 0-16,0-1 0 0,-1-3 0 0,1-2 0 0,-3-3 0 16,1-2 0-16,0 1 0 0,1-2 0 0,-2 1 0 15,-1-2 0-15,2-2 0 0,0-3 0 0,-2-2 0 0,2-3-144 16,0-4 144-16,0 1 0 0,0-6-128 15,-4-6 128-15,0 0 0 0,0 0 0 0,0 0 0 0,0 0-128 16,1-13 128-16,0-6 0 16,-1-4 0-16,-1-7 0 0,-2-3 0 0,0-4 0 15,0-1 0-15,-5-5 0 0,1-7 0 0,-2-2 0 0,0-3 0 0,-1-7 0 16,0-1 0-16,-2-5 0 0,1 1 0 0,-1-1 0 16,2-1 0-16,1-3 0 0,2 1 128 0,-1 3-128 15,0 1 0-15,2 6 0 0,-3 0 0 0,4 3 0 16,-3 2 0-16,2 1 0 0,0 2 0 0,1 0 0 15,-1-2 0-15,0 2 0 0,1 3 0 0,-1 2 0 0,3 2 0 16,-1-1 0-16,-1 4 0 0,1-1 0 0,1 4 0 16,0 0 0-16,-1 2 0 0,2 1 0 15,0 1 0-15,1 2 0 0,-1 1 0 0,0 4 0 16,0 4 0-16,1 4 0 0,-1 1 0 0,1 4 128 0,0 2-128 16,-1 1 0-16,2 4 0 0,-1 0 0 0,0 3 0 15,1-2 0-15,0 8 0 0,0 0 0 16,0 0 0-16,0 0 0 0,0 0 128 0,0 0-128 0,0 0 0 0,0 12 0 15,0 3 128-15,0 3-128 0,0 7 0 0,0 8 0 16,1 6 128-16,2 7-128 0,-1 3 0 0,1 5 0 16,1 3 0-16,-1 7 128 0,3 5-128 0,-1 4 0 0,0 4 0 15,1 0 0-15,0 6 0 0,1-3 0 16,-1 2 0-16,0 0 0 0,3 2 0 0,-1 1 0 0,0-1 0 0,-1 0 0 16,0-2 0-16,-1-2 0 0,0 3 0 0,2-6 0 15,0 1 0-15,-1-4 0 0,0-3 0 0,-1-1 0 16,2-3 0-16,-1-2 0 0,1-3 0 0,-1-2 0 15,0-5 0-15,2-2 0 0,0-1 0 0,-2-5 0 16,1-2 0-16,-1-5 0 0,1 0 0 0,-2-3 0 16,0-3 0-16,0-1 0 0,0 0 0 0,1-1 0 15,-1-7 0-15,2 1 0 0,-2-3 0 0,0-6 0 16,1 0 0-16,-1-4 0 0,0-3-128 0,1-1 128 16,0-6 0-16,0-1 0 0,-1-5-144 0,-1-3 144 15,0-3 0-15,-1-8-144 0,-1-2 144 0,-3-9 0 0,0-2 0 16,-2-6 0-16,-2-7 0 0,2 1 0 0,-4-5 0 15,-1 1 0-15,0-3 0 0,-2-5 0 0,-1 0 0 0,-1-3 128 16,2-3-128-16,1 3 0 16,-1 1 0-16,0 0 0 0,-3-1 0 0,2-3 0 15,-1 0 0-15,-2 2 0 0,-1-6 0 0,-2 4 0 0,0-1 0 16,2 4 0-16,0 0 0 0,0 2 0 0,-1 1 0 0,1 3 0 16,1 1 0-16,2 4 0 0,-1-1 0 0,5 5 0 15,-1 0 0-15,2 6 0 0,0 4 0 0,-1 3 0 16,1 1 0-16,1 3 0 0,0 4 0 15,1 1 0-15,-1 2 0 0,1 1 0 0,0 2 0 0,2 1 0 16,-1 4 0-16,0 0 0 0,1 5 0 0,2 5 0 16,0 0 0-16,0 0 0 0,0 0 0 0,0 0 128 0,0 0-128 15,-1 8 0-15,-1 6 128 0,2 5-128 0,0 4 0 16,2 7 0-16,-1 5 0 0,0 6 128 0,2 7-128 0,1 8 0 16,-2 9 0-16,3 1 128 0,0 5-128 15,3 8 0-15,0 2 0 0,0 6 0 0,1 3 0 0,3 2 0 16,0-2 0-16,1 0 128 0,-1 0-128 0,-1-2 0 15,3-4 0-15,1-3 0 0,1-7 0 0,-2-4 0 16,-2-4 0-16,1-2 0 0,-2-6 0 0,5 17 0 16,-4-11 0-16,1-12 0 0,0-10 0 0,1-6 0 15,-4-4 0-15,1-3 0 0,1-9 0 0,-1-8 0 0,1-3 0 16,-1-4 0-16,2-2 0 0,-3-5-160 16,-1-1 160-16,-4-2 0 0,1-8 0 0,-1-2 0 15,-2-4 0-15,1-3 0 0,-4-5 0 0,-1-1 0 0,-1-6 0 16,0-2 0-16,-1 0 0 0,-3-5 0 0,-3-2 0 15,-3 1 0-15,2-4 0 0,-2 3 0 0,-2-6 0 0,0 2 0 16,0-2 0-16,0-2 0 0,0 1 0 0,-2 1 0 16,1 1 0-16,1 0 0 15,-1 1 0-15,1 2 0 0,0 0 0 0,0 1 0 0,-1 2 0 0,2-1 0 16,0 3 0-16,1 2 0 0,-1 1 0 0,1 2 0 16,2-1 0-16,1 3 0 0,1 0 0 0,0 6 0 15,2 1 0-15,0 5 0 0,1 1 0 0,0 1 0 16,0 1 0-16,1 1 0 15,1 2 0-15,0 5 0 0,0 2 0 0,1 3 0 0,2 5 0 0,0 0 0 16,0 0 0-16,0 0 0 0,0 0 0 0,0 0 0 16,-3 8 0-16,2 5 0 0,1 1 0 0,0 5 0 15,1 4 0-15,2 2 0 0,-1 7 0 0,2 3 0 16,1 4 0-16,0 5 0 0,1 2 0 0,-1 2 0 0,0 4 0 0,1 0 128 16,0 2-128-16,1 2 0 0,0 3 0 0,1 5 0 15,1-2 0-15,0 3 0 0,-3 0 0 0,2-3 0 16,-2 0 0-16,1-1 0 0,-2 2 0 15,1-1 0-15,0-5 128 0,-1 0-128 0,2 2 0 0,-1-6 128 16,0-4-128-16,5 19 0 0,-1-9 128 0,0-3-128 16,1-8 0-16,-3-15 0 0,1 0 0 0,1 0 0 15,2-4 0-15,4 13 0 0,-1-8 0 0,1-4 0 16,-5-5 0-16,2-5 0 0,1-2 0 0,0-4 0 16,-3-4 0-16,1 1 0 0,-1-5 0 0,0-1-160 15,-3-1 160-15,2-4-192 16,-2-5-240-16,3-3-48 0,-1-8-16 0,-3 2 0 15,0-5-2544-15,0-4-512 0</inkml:trace>
  <inkml:trace contextRef="#ctx0" brushRef="#br2" timeOffset="66209.5">23529 5471 10703 0,'0'0'464'0,"0"0"112"0,0 0-448 0,0 0-128 0,3-7 0 0,-3 7 0 16,0 0 848-16,0 0 160 0,3-5 16 0,-3 5 16 15,0-8-16-15,0 8 0 0,0 0 0 0,0 0 0 0,0 0-32 0,2-5-16 16,-2 5 0-16,0 0 0 0,0 0-176 0,0 0-32 15,0 0-16-15,0 0 0 16,0 0-144-16,0 0-32 0,0 0 0 0,0 0 0 0,0 0-240 0,0 0-48 16,8 1-16-16,-2 2 0 0,-6-3-80 0,8 6 0 15,-2-1-16-15,-1 2 0 0,2 1-32 0,-2-1 0 16,1 3 0-16,-1-1 0 0,-1 2 80 0,1-1 16 16,2 3 0-16,-4 1 0 0,2-1 16 0,1-2 0 15,-3 3 0-15,2 2 0 0,-1-2-32 0,1-3 0 16,0 2 0-16,1 1 0 0,-3-4 16 0,2 1 0 15,1 1 0-15,-1-3 0 0,0 2 0 0,1-1 0 16,0 0 0-16,-1 3 0 0,1-3-64 0,-1 2-16 16,0 0 0-16,0-3 0 0,0 3-32 0,0-5 0 15,0 4 0-15,-1-5 0 0,1 3 0 0,-1-3-128 16,1 2 192-16,-3 1-64 0,0-3 0 0,2 3-128 16,-4-9 192-16,3 6-64 0,-3-6-128 0,3 10 192 15,-1-3-192-15,1 0 192 0,-3-7-192 0,1 9 192 0,0-2-192 16,-1-7 192-16,0 0-192 0,3 10 0 0,0-4 144 0,-3-6-144 15,0 0 144-15,2 10-144 0,-2-10 192 0,3 8-192 16,-2 2 176-16,1-3-176 0,-2-7 160 0,3 8-160 16,-2-1 128-16,3 0-128 0,-4-7 0 0,3 9 144 15,-1-4-144-15,1 4 0 0,-1-4 0 0,-2-5 0 16,3 8 0-16,-2 1 128 0,-1-9-128 0,5 5 0 16,-5-5 128-16,4 9-128 0,0-4 128 0,-4-5-128 15,2 9 192-15,1-2-64 0,5 1 0 0,-3 0 0 16,-5-8-128-16,5 6 192 0,0 0-192 0,1 2 192 15,-1-3-192-15,0 3 128 0,0-2-128 0,-1-1 128 0,-4-5-128 0,4 9 0 16,0-3 144-16,0 3-144 0,-4-9 0 0,3 7 0 16,1 0 0-16,0 2 128 0,0-2-128 0,1 0 128 15,-1-2-128-15,0 3 128 0,-4-8-128 16,5 9 0-16,0-4 128 0,0 4-128 0,1-3 144 0,-3 4-144 16,1-3 192-16,1-2-192 0,1 2 176 0,-2 0-176 15,1 0 160-15,0 2-160 0,0-4 192 0,0 3-48 16,0-3-16-16,2 1 0 0,-1 1-128 15,0-2 192-15,-6-5-192 0,8 5 192 0,1 4-64 0,0-4-128 0,-2 0 192 16,0-1-64-16,2 1-128 0,-2-3 192 16,1 2-192-16,-1 0 192 0,1-1-192 0,0 2 0 0,1-1 0 0,-2-1 128 15,1 0-128-15,0 2 0 16,-2 0 0-16,1-2 0 0,1 0 0 0,1 1 128 0,-3 1-128 0,2-1 0 16,0-1 128-16,-1-1-128 15,2 5 0-15,0-4 128 0,0 0-128 0,0-2 0 0,0 2 144 16,1-2-144-16,-1 2 0 0,1 0 128 0,0-1-128 15,2 0 0-15,-4 1 0 0,3-2 144 0,-1 3-144 0,0-2 0 16,0 2 128-16,-1-1-128 0,0 1 0 0,1-2 0 16,0 1 128-16,0-1-128 0,-2 2 0 0,2-2 0 15,0 1 128-15,2-2-128 0,-2 1 0 16,1 0 0-16,2-1 0 0,0 2 0 0,-3-2 128 0,2 3-128 0,-1-3 0 16,0 2 0-16,1-2 128 0,-1 2-128 15,1-1 0-15,-1 1 0 0,1 1 0 0,-2-2 0 16,1 1 0-16,1-2 0 0,-1 1 0 15,-1 2 0-15,0 1 0 0,1-1 0 0,-1-1 0 0,0-2 0 0,0 2 128 16,0 0-128-16,0 1 0 0,1 0 0 0,0-2 128 0,3 2-128 16,-4 0 192-16,3 0-192 0,0-2 0 0,-3 1 0 15,2-2 0-15,1 1 0 0,-3 0 0 0,3 1 0 16,0-2 0-16,-2 0 0 0,1 2 0 0,-1-1 0 16,1 1 0-16,-1-2 0 0,2 2 0 0,-2-1 0 15,1 1 0-15,-1 2 0 0,2-3 0 0,-1 1 0 16,0-1 0-16,3 1 0 0,-1-2 0 0,1 2 0 15,1 1 0-15,-1-2 0 0,1 1 128 0,-2-2-128 16,2 1 0-16,0 1 0 0,1 0 0 0,-1 2 0 16,-1-2 0-16,1 0 0 0,-2 1 0 0,1 0 0 15,-1 1 0-15,1-3 0 0,0 0 0 0,2 0 0 0,-2-1 0 16,0 1 0-16,1 0 0 0,-1 2 0 16,2-1 0-16,-1-2 0 0,1-1 0 0,-2 2 0 0,0 0 0 15,0 0 0-15,2 1 128 0,-1 2-128 16,2-1 0-16,0-2 0 0,0 2 0 0,1 0 0 0,0 1 0 0,1-1 0 15,-1-2 0-15,2 1 0 0,-2-1 0 16,0 1 0-16,-1 1 0 0,-2-2 0 16,-1-1 0-16,-1 1 0 0,0-1 0 0,-1 0 0 15,-2 1 0-15,0-1 0 0,-1 1 0 0,-1 2 0 0,0-1 0 0,-1-1 0 16,1-1 0-16,-1 3 0 0,0-1 0 0,-1-1 0 16,1 1 128-16,1-1-128 0,0 1 0 0,0-2 0 15,-1-1 0-15,1 0 0 0,0 0 0 0,0 0 0 16,0 2 0-16,-1-1 0 0,-1-1 0 15,-7 0 0-15,8 0 0 0,-8 0 0 0,0 0 0 0,0 0 0 0,0 0 128 16,0 0-128-16,0 0 0 0,0 0 0 16,0 0 128-16,0 0-128 0,0 0 144 0,0 0-144 0,0 0 128 0,0 0-128 15,0 0 0-15,0 0 144 16,-9-1-144-16,0-1 0 0,-1 2 144 0,0-1-144 0,-2 0 0 0,1 1 128 16,0-2-128-16,-2 1 0 0,0-3 0 0,2 2 0 15,-3-1 0-15,0 2 128 0,0 0-128 0,0-1 0 16,-2 0 0-16,0-1 0 15,-2 0 0-15,-1 0 0 0,-3-1 0 0,0 2 0 0,-4-3 0 0,1-3 0 16,1 3 0-16,-1-4 128 0,-1 1-128 0,0 2 0 16,1-2 0-16,-1 3 0 0,0-1 0 0,-1-2 0 15,0 3 0-15,1-2 0 0,0 2 0 0,1-1 0 16,1 3 0-16,0-2 0 0,-1-1 0 0,3 3 0 16,-1-1 0-16,1-3 0 0,0 2 0 0,2 2 0 15,0-4 0-15,-1 1 0 0,1 1 0 0,0-4 0 16,-1 1 0-16,0-1 0 0,-2 0 0 0,-1-2 0 15,-2 1 0-15,1-3 128 0,-1 2-128 0,0 2 0 0,-2-3 0 16,2 3 0-16,0-3 0 0,2 2 0 16,1 1 128-16,0-1-128 0,-1 2 0 0,-1-1 0 0,5 3 0 15,0-1 0-15,2-2 0 0,0 3 0 16,2-2 0-16,0 2 0 0,1 1 0 0,0-1 0 0,0 1 0 16,-1-1 0-16,2-1 0 0,3 0 0 0,-3 2 0 0,1-3 0 15,-1 0 0-15,2-2 0 0,-1 2 0 16,0-2 0-16,-2 2 0 0,0-3 0 0,-3 1 0 15,3-3 0-15,-3 2 0 0,0 0 0 0,0-3 0 0,0 0 0 16,2 0 0-16,-1 0 0 0,1-2 0 0,-1 1 0 0,0-2 0 0,0 3 0 16,1-2 0-16,0 0 0 0,1 0 0 15,-2 3 0-15,5-1 0 0,-1 1 0 0,0 3 0 16,2-2 0-16,1 0 0 0,0 2 0 0,-1-3 0 0,1 2 0 16,0 2 0-16,0 0 0 0,-2 0 0 0,2 0 0 15,1 0 0-15,-1 3 0 0,-2-3 0 0,0 3 0 16,-1-4 0-16,1 2 0 0,-2-2 0 0,1 2 0 15,-2-2 0-15,-2 2 0 0,-1-3 0 0,1 2 0 16,-2-2 0-16,-2-1 0 0,1 2 0 0,1-3 0 16,1 2 0-16,1 1 0 0,1-2 0 0,-1 5 0 15,1-5 0-15,1 4 0 0,2-2 0 0,1 3 0 16,1-3 0-16,1 2 0 0,1-2 0 0,0 3 0 16,0-2 0-16,3 3 0 0,-1-3 0 0,2 3 0 15,0 1 0-15,0-3 0 0,1 1 0 0,1 0 0 16,-2 0 0-16,1 3 0 0,0-3 0 0,1 1 0 15,1 1 0-15,-1 0 0 0,1-3 0 0,-1 3 0 16,3 5 0-16,0 0 0 0,0 0 0 0,0 0 0 16,-4-4 0-16,4 4 0 0,0 0 0 0,0 0 0 0,0 0 0 15,0 0 0-15,0 0 0 0,0 0 0 0,0 0-144 0,0 0 144 16,0 0 0-16,0 0 0 0,4 8 0 0,1 2 0 16,2-2 0-16,0 3 0 0,1-2-144 0,-1 4 144 15,5 2 0-15,-1-1 0 0,1-1 0 0,2 2 0 16,0 2 0-16,1-1 0 0,0 3 0 0,2 0 0 15,1 2 0-15,-1-2 0 0,2 0 0 0,2 1 0 16,0-2 0-16,1 1 0 0,1-3 0 0,0 3 0 0,-2 1 0 16,2 1 0-16,-1 1 0 0,1-1 0 0,-2 2 0 0,0-1 0 15,-1-2 0-15,2 2 0 16,-1-2 0-16,1 0 0 0,-2 2 0 0,1-3 0 0,-1-1 0 16,0 0 0-16,-1-3 0 0,2 0 0 0,-4 3 0 0,-1-1 0 15,0-2 0-15,1 1 0 0,-1 0 0 0,1 0 0 16,-1-1 0-16,0-3 0 0,-1-2 0 15,0 1 0-15,-1 0 0 0,1 0 0 0,1-2 0 0,0 1 0 16,1-2 0-16,-1 2 0 0,1-3 0 0,-1 5 0 16,2-4 0-16,0 2 0 0,0-3 0 15,-1 2 0-15,2-2 128 0,0 0-128 0,1-2 0 0,-1-1 0 16,0 1 128-16,1 2-128 0,2-4 0 0,-3 1 0 16,1-1 0-16,-1 1 0 0,-1-2 0 0,1 1 0 15,0-2 0-15,0 0 0 0,-1 2 0 0,0 1 128 16,-1 2-128-16,1-2 0 0,0-2 0 0,-1 2 0 15,-2 1 0-15,0-1 0 0,3-2 0 0,-2 2 0 16,0 0 0-16,-1 1 0 0,1-2 0 0,0-1 0 16,-1 2 0-16,1 0 0 0,2 1 0 0,0-1 0 15,0-3 0-15,0 2 0 0,-1-1 0 0,3 2 0 16,-1 0 0-16,0 0 0 0,0-3 0 0,-1 1 0 0,-2 1 0 16,2-1 0-16,-2 1 0 0,2 1 0 0,0-2 0 0,-2 0 0 15,1 0 0-15,1 1 0 0,-4-2 0 16,2 0 0-16,-2 1 0 0,0-1 0 0,-1 1 0 0,0 1 0 15,-1-1 0-15,1 0 0 0,0 0 0 0,0 1 0 16,3-1 0-16,1 2 0 0,-2-1 0 0,1-1 0 0,0 0 0 0,1 0 0 16,-3 1 0-16,2-1 0 15,0-1 0-15,-1 3 0 0,1-1 0 0,-1-1 0 16,0-2 0-16,0 2 128 0,1-1-128 0,-2 0 0 0,-2 0 0 0,1 1 0 16,2-1 0-16,-1 0 0 0,0 2 0 0,0-1 0 15,0 0 0-15,0-1 0 0,0-1 0 0,0 1 0 16,2 0 0-16,0 1 0 0,-3-1 0 0,-1-1 0 15,0 0 0-15,-1 0 0 0,1 1 0 0,-1-1 0 16,1 0 0-16,-1 0 0 0,3 0 0 0,-2 1 0 16,-1 1 0-16,2-2 0 0,-1 0 0 0,2 0 0 15,-1 0 0-15,-1 1 0 0,1-1 0 0,3 0 0 16,-4 0 0-16,-3 0 0 0,0 0 0 0,-1 0 0 16,-2-1 0-16,1-1 0 0,-2 2 0 0,-5 0 0 15,0 0 0-15,7-1 0 0,-7 1 0 0,7-1 0 16,-7 1 0-16,0 0 0 0,0 0 0 0,0 0 0 0,0 0 0 0,0 0 0 15,0 0 0-15,0 0 0 16,0 0 0-16,0 0 0 0,0 0 0 0,0 0 0 16,0 0 0-16,0 0 0 0,0 0 0 0,0 0 0 15,0 0 0-15,-8-1 0 0,-1-1 0 0,0 1 0 16,-3 1 0-16,-2-1 0 0,-2-2 0 0,0 1 0 0,-5-3 0 0,1 2 0 16,1 2 0-16,-1 0 0 0,-2 1 0 15,-1 0 0-15,0 0 0 0,-1 0 0 0,-3 0 0 16,1 0 0-16,-1 0 0 0,0 0 0 0,1 0 0 0,-2-2 0 15,-3 2 0-15,1-2 0 0,-1-1 0 0,1-1 0 16,-1 2 0-16,1-2 0 0,-1 2 0 0,1-2 0 16,-1-3 0-16,1 1 0 0,-2 1 0 0,0-4 0 15,-2 3 0-15,-1-5 128 0,1 3-128 0,-1-4 0 16,-2 3 0-16,-1-2 0 0,-1-1 0 0,4 1 0 0,-1-3 0 0,4 1 0 16,3 2 0-16,3-1 0 0,1 5 0 15,3-2 0-15,0 4 0 0,3-2 0 0,1 1 0 0,0 1 0 16,2-3 0-16,-1 3 0 0,3 3 0 15,-2-3 0-15,0-4 0 0,4 4 0 0,-1-3 0 0,2 3 0 16,-2 0 0-16,0-3 0 0,0 1 0 0,-1 2 0 16,-2-3 0-16,-2 2 0 0,-1-6 0 0,-3 2 0 15,0-4 0-15,-3 0 0 0,0-1 0 0,0-2 0 16,-2 2 0-16,-1-3 0 0,-1 3 0 0,3 0 0 16,1-1 0-16,1 2 0 0,0 3 0 0,-2 0 0 15,4-3 0-15,0 3 0 0,3 0 0 0,2-2 0 16,1 4 0-16,0-2 0 0,1-1 0 0,1 2 0 15,0 0 0-15,1 2 0 0,1-2 0 0,0 3 0 16,1-5 0-16,-1 6 0 0,1-4 0 0,1 2 0 16,1 2 0-16,0-3 0 0,0 2 0 0,0-1 0 0,-1 0 0 15,1-3 0-15,0 2-128 0,0-3 128 16,-1 2 0-16,0 1 0 0,1-4 0 0,-2 5-128 16,-1-4 128-16,1 3 0 0,-1-1 0 0,1 0 0 15,-2 1 0-15,0-3 0 0,2 4 0 0,1-3-128 0,0 4 128 16,-1-3 0-16,1 3 0 0,0-2 0 0,2 2 0 0,1 2 0 15,-1-2 0-15,2 2 0 0,-1 3-128 0,1-2 128 16,0-2 0-16,1 2 0 0,5 4 0 0,-7-3 0 16,1 2 0-16,6 1 0 0,-5-3 0 0,5 3 0 0,-6-2 0 0,0-2 0 15,6 4 0-15,0 0 0 0,-5-1 0 0,5 1 0 16,-7-3 0-16,7 3 0 16,0 0 0-16,0 0 0 0,0 0 0 0,0 0 0 0,0 0-128 0,0 0 128 15,0 0 0-15,0 0 0 0,0 0-128 0,-5 7 128 16,5-7 0-16,-4 6 0 0,3 3 0 15,1 0-128-15,0 1 128 0,2 0 0 0,2 3 0 0,1-3 0 16,1 1 0-16,2 2 0 0,0-3 0 0,1 4 0 16,1 1 0-16,1 1 0 0,1 0 0 0,0 2 0 15,4 0 0-15,0 1 0 0,2 1 0 0,2-1 0 16,2 2 0-16,-1-1 0 0,5 0 0 0,1 3 0 16,-1-1 0-16,3-2 0 0,1 0 0 0,1 0 0 15,-1-1 0-15,-2-2 0 0,3 0 0 0,-3-2 0 16,-1 2 0-16,-1-2 0 0,-2 0 0 0,0-2 0 15,-1 0 0-15,-2 1 0 0,1-4 0 0,-2 1 0 16,1 2 0-16,-2-3 0 0,2 2 0 0,-2 2 0 16,0-3 0-16,0 2 0 0,1-1 0 0,-1-1 0 0,0 0 0 15,0 0 0-15,0-2 0 0,0 3 0 0,0-3 0 16,-1 1 0-16,0-4 0 0,1 3 0 0,2-4 0 0,-2 3 0 16,2 1 0-16,0-4 0 0,0 2 0 0,-1-2 0 15,0-1 0-15,-1 0 0 0,-1 1 0 0,2-1 0 16,0-1 0-16,-1 0 128 0,0 0-128 15,1 1 0-15,-1-2 0 0,1 1 0 0,1-2 0 0,-1 2 0 16,0-2 0-16,1 0 128 0,0 2-128 0,1-3 0 16,0 0 0-16,-2 0 0 0,3 1 0 0,-2 0 0 0,1-1 0 0,0 3 0 15,0-1 128-15,0 1-128 0,0-2 0 0,-1 2 0 16,0-2 0-16,-1 1 0 0,-3 0 0 0,0 3 0 16,0-3 0-16,-1 0 0 0,1 0 0 0,-1 1 0 15,0-1 0-15,0 3 0 0,-1-2 0 0,2-1 0 16,0 0 0-16,-1 2 0 0,-2-2 0 15,1 3 0-15,1-1 0 0,0-1 0 0,-1-1 0 0,1 1 0 16,-2-1 0-16,-2 2 0 0,1-1 0 0,0-1 0 16,-1-1 0-16,1 1 0 0,0-1 0 0,0 0 0 15,0 0 0-15,0 1 0 0,-1-1 0 0,-1 0 0 16,2 2 0-16,0-2 0 0,-2-1 0 0,2 0 0 16,-1 0 0-16,1 0 0 0,-1 0 0 0,-1 0 0 15,-1 0 0-15,0 0 0 0,0 0 0 0,1 1 0 16,-2 1 0-16,2-1 0 0,0 0 0 0,1-1 0 15,-1 1 0-15,2 1 0 0,0-1 0 0,1 0 0 16,-3 0 0-16,-1 1 0 0,3-2 0 0,-2 0 0 16,1-2 0-16,-2 2 0 0,0 0 0 0,-1 0 128 15,0 0-128-15,0 0 0 0,0 0 0 0,-3 2 0 16,2-2 0-16,-1 0 0 0,1 0 0 0,-2 0 0 16,-6 0 0-16,7 1 0 0,-7-1 0 0,6 3 0 0,-6-3 0 15,0 0 0-15,6 1 0 0,-6-1 0 0,0 0 0 16,0 0 0-16,0 0 0 0,8 2 0 0,-8-2 0 15,0 0 0-15,0 0 0 0,0 0 0 0,0 0 0 0,0 0 0 16,0 0 0-16,0 0 0 0,0 0-128 0,0 0 128 16,0 0 0-16,0 0 0 0,0 0 0 0,0 0 0 15,-8 3 0-15,1-2 0 0,-2 0 0 0,0-1 0 16,0-1 0-16,-1 1 128 0,0 0-128 0,-2-1 0 0,0 0 0 16,-2-1 0-16,-2 1 0 0,1 0 0 0,-3 0 0 15,1-3 0-15,-1 0 0 0,-1 1 0 0,-3 2 0 0,3 0 0 16,-3-2 0-16,1 1 0 0,-3-2 0 0,-2 0 0 15,0 0 0-15,-2 1 0 0,0-5 0 0,0 2 0 16,-4-1 0-16,-1-2 0 0,-3 4 0 0,1-2 0 16,-1 0 0-16,0 1 0 0,3-2 0 0,-5 2 0 15,3 1 0-15,-1-4 0 0,1 3 0 0,0-3 128 16,-4 1-128-16,-2-3 0 0,-1 2 0 0,-1-4 0 16,0 0 0-16,1 3 0 0,0-3 0 0,2 2 0 15,4 1 0-15,1-3 0 0,1 5 0 0,1-2 0 16,1 4 0-16,0-3 0 0,-1 1 0 0,2-2 0 15,-1 3 0-15,1-5 0 0,-2-1 0 0,1 2 0 16,-1-4 0-16,2 1 0 0,0 0 0 0,1 1 0 0,-1-2 0 16,2-2 0-16,0 2 0 0,-1 1-160 0,2 3 160 15,0-2-128-15,0 0 128 0,3 3 0 16,0-1 0-16,0 0 0 0,3 3 0 0,0-4 0 0,-1 3 0 16,1-1 0-16,0 2 0 0,0-1 0 0,2 3 0 15,1 0 0-15,0-2 0 0,2 4 0 0,0-1 0 16,3-1-128-16,2 1 128 0,2 2 0 15,1-1 0-15,1 1 0 0,3 0 0 0,5 3 0 0,0 0 0 0,0 0 0 16,0 0 0-16,0 0-160 0,0 0 160 0,0 0 0 16,0 0-128-16,10 6 128 0,2-2 0 0,2 1 0 0,-2 0 0 15,4 2-128-15,0-2 128 0,2 1 0 16,2 3 0-16,3-3 0 0,0 5 0 0,1-4 0 0,3 3 0 16,-2-2 0-16,3 2 0 0,3-2 0 0,-1 2 0 0,2 0 0 15,-2 4 0-15,6 1 0 0,0 2 0 0,2 1 0 16,-1 2 0-16,2-1 0 0,2-1 0 0,1 0 0 15,0-2 0-15,0 1 0 0,-2-1 0 0,2 2 0 16,0-1 0-16,0-2 0 0,0 0 0 0,3-1 0 16,0 0 0-16,4 0 0 0,-2-1 0 0,1-2 0 15,-2 1 0-15,1-1 0 0,-10-5 0 0,1 2 0 16,0 1 0-16,3-3 0 0,0 3 144 0,3-2-144 16,4 0 128-16,-2 1-128 0,10 1 144 0,-19-2-144 15,-4-2 160-15,-3 1-160 0,-2-3 128 0,-2-1-128 16,-4-1 0-16,-3 1 144 0,-3-2-144 0,-4 0 0 15,-1 0 144-15,-3 0-144 0,-2-1 0 0,-6 1-240 16,0 0 48-16,0 0 0 16,-7-4-2784-16,-4-3-544 0</inkml:trace>
  <inkml:trace contextRef="#ctx1" brushRef="#br2">26891 12165 0,'0'0'16,"0"0"0,0 0-1</inkml:trace>
  <inkml:trace contextRef="#ctx0" brushRef="#br2" timeOffset="67481.37">24191 6831 12095 0,'0'0'528'0,"0"0"112"0,0 0-512 0,0 0-128 0,0 0 0 0,0 0 0 16,0 0 944-16,0 0 144 0,0 0 48 0,-1-6 0 0,-1 0-256 15,2 6-48-15,0-7-16 0,0 7 0 16,0 0-112-16,4-7-32 0,0 2 0 0,1 0 0 0,-5 5-112 0,6-7-32 15,1 2 0-15,-1 0 0 0,2-1 96 16,1 1 16-16,-1-1 0 0,4-1 0 0,1 0-64 0,1 1-16 16,0-4 0-16,1 2 0 0,0-3-160 0,-1 2-16 15,0 0-16-15,1 0 0 16,2 0-128-16,-1-2-32 0,0 2 0 0,-1-4 0 0,0 4-32 0,2-1-16 16,-2 4 0-16,0-3 0 0,-1 1 16 0,0-1 0 15,-1 3 0-15,-3-3 0 0,0 2-48 0,0 1-128 16,-1-2 192-16,-1 4-64 0,-1 2 32 0,-7 2 0 15,7-2 0-15,-7 2 0 0,0 0-160 0,0 0 0 16,0 0 0-16,5 6 128 0,-5-6-128 0,2 12 192 16,0-2-192-16,-2 3 192 0,0 2-192 0,0 0 192 15,0 2-192-15,0 0 192 0,0 1-192 0,0 0 128 16,0-1-128-16,0 0 128 0,-2 2-128 0,0 3 160 16,-2-3-160-16,0 0 160 0,0-1-160 0,1-2 192 15,-2 2-192-15,1-2 192 0,0-1-192 0,0-5 128 16,0 1-128-16,0-2 128 0,1 1-128 0,0-1 0 0,3-9 0 0,-2 8 0 15,-4-3-160-15,3 0-64 0,3-5-16 16,0 0 0 0,-7 1-720-16,7-1-160 0,-6 0-32 0,0-1-7936 0,-1-4-1600 15</inkml:trace>
  <inkml:trace contextRef="#ctx0" brushRef="#br2" timeOffset="67949.67">24531 6726 9215 0,'0'0'816'0,"0"0"-656"0,0 0-160 0,0 0 0 0,0 0 1792 0,0 0 320 15,0 0 64-15,-2-6 0 0,2 6-624 0,0 0-128 16,-5-4-16-16,5 4-16 0,-7-2-480 0,0 4-80 16,-1 0-32-16,-2 3 0 0,0 0 16 0,0 2 0 15,0 2 0-15,-2 0 0 0,-1 3-112 0,-1 2 0 16,0 2-16-16,0-1 0 0,-1 1-96 0,0 3-16 15,-2 2 0-15,0 0 0 0,-1 1-64 0,0 2-32 16,0 3 0-16,0-2 0 0,-1 2-96 0,0-2-32 16,0 7 0-16,1-3 0 0,1-2-64 0,-1 2-16 15,-1-3 0-15,0 2 0 0,0-2-48 0,1 5-16 16,0-4 0-16,3-1 0 0,2-3-16 0,2 4 0 16,0-3 0-16,4 1 0 0,-1 0 0 0,2-4-16 15,1 2 0-15,1 1 0 0,1-1-16 0,2-1 0 16,0-1 0-16,1 2 0 0,0-4-16 0,1 0 0 15,2-1 0-15,-1 1 0 0,2-2-16 0,1-1-128 16,0-2 192-16,3 1-64 0,1 1 0 0,0-1-128 16,1-1 192-16,1-1-64 0,2-1-128 0,0 2 160 0,-1-1-160 0,1-2 160 15,0 1-160-15,-2 2 0 0,1-5 0 16,-2 2 128-16,0-3-128 0,-2 2 0 0,2-2 0 0,-5 2 128 16,1-5-128-16,1 2 0 0,-4 0 0 0,1-1 0 15,-4-6-848 1,3 9-208-16,-3-9-32 0,0 0-16016 0</inkml:trace>
  <inkml:trace contextRef="#ctx0" brushRef="#br2" timeOffset="69733.66">23827 8696 7359 0,'0'0'656'0,"0"0"-528"16,0 0-128-16,0 0 0 0,0 0 1920 0,0 0 368 15,-4 4 64-15,2 3 16 0,-2 0-1232 0,-2 2-240 16,2 0-64-16,0 0 0 0,-1-1 16 0,1 0 0 16,2 0 0-16,-1-2 0 0,-1 3-80 0,4-9 0 15,0 0-16-15,0 10 0 0,4 2 80 0,1-7 0 0,3 1 16 0,2 2 0 16,-1-5 0-16,5 3 0 0,0-1 0 0,4-3 0 16,1-1-256-16,2 1-48 0,2-2-16 0,1 1 0 15,2-2-128-15,-1-2-16 0,2-3-16 0,0-2 0 16,-1 1 0-16,1-5 0 0,-2 1 0 0,1-2 0 15,-5-2-32-15,1-2 0 0,-2 1 0 0,-1-2 0 16,-3 0-96-16,-2 0-32 0,-3-1 0 0,1 0 0 0,-7 1 0 16,0 1 0-16,-1-3 0 0,-3 3 0 0,-2 0 16 15,-2 1 0-15,-2 0 0 16,1 2 0-16,-4 4 32 0,-2-1 0 0,-1 2 0 0,-2-1 0 0,-1 6-128 0,-2 1-128 16,-6 5 176-16,-1 0-176 0,-1 1 0 0,-4 1 0 15,-4 4 0-15,-2 1 0 0,-3 4 0 0,1 5 0 16,2 0 0-16,-15 13 0 0,3 0 0 0,4 1 0 15,1 1 0-15,4 0 0 0,2-1 0 0,4-3 0 16,3 3 0-16,5 1 0 0,1-2 0 0,1-1 0 16,3-1 0-16,6 0 0 0,3-3 0 0,5 3 0 15,4-5 0-15,5 1 0 0,3 1 128 0,6-3-128 16,1 0 0-16,7-1 0 0,2-1 320 0,4-3-64 16,2-2 0-16,-6-7 0 0,4 2-32 0,1-3-16 15,5 1 0-15,0-3 0 0,3 3-208 0,3-2 176 16,0-2-176-16,-1 1 160 0,-1-1-160 0,-1-1 0 0,-4-2 0 15,-2-2 0-15,-5 0 0 0,-1-1 0 16,-5 0 0-16,-2-2 0 16,-3 2-896-16,-1-3-256 0,-1-3-48 0,-3 0-10576 15,-3 1-2112-15</inkml:trace>
  <inkml:trace contextRef="#ctx0" brushRef="#br2" timeOffset="70708.98">24753 8338 13183 0,'0'0'576'0,"0"0"128"0,-8-2-560 0,2 2-144 16,-1 0 0-16,1 0 0 0,-2 0 1152 0,1 0 192 15,-1-3 32-15,2 3 16 0,-1 1-80 0,7-1-16 16,-7 1 0-16,0 2 0 0,7-3-112 0,-5 2-32 15,0 3 0-15,5-5 0 0,0 0-288 0,0 0-64 16,0 0-16-16,0 0 0 0,0 0 0 0,0 0 0 16,0 0 0-16,0 0 0 0,9 0 48 0,3 0 16 15,0-1 0-15,2 1 0 0,3-1-272 0,1 1-48 16,2-2-16-16,1 0 0 0,1-1-96 0,1 0-32 0,1-4 0 16,0 3 0-16,2 2-48 0,-2-2-16 0,-3-2 0 0,-1 1 0 15,-3 1-80-15,-3 0-32 0,-2 0 0 16,-3 2 0-16,-9 2 32 0,0 0 0 0,0 0 0 0,0 0 0 15,0 0 0-15,0 0 0 0,-11 1 0 0,0 1 0 16,-6 2-240-16,1 0 128 0,-2-1-128 0,-1 2 0 16,-2 2 128-16,3-3-128 0,-1 0 0 0,1 1 0 15,0 3 0-15,3-3 0 0,1 2 0 0,4 0 0 16,1-5 0-16,2 2 0 0,2 2 0 0,5-6 0 0,0 0 0 16,0 0 0-16,0 0 0 0,0 0 0 0,9-3 0 0,3-1 0 15,0-1 0-15,2 1 0 0,0-4-160 0,2 2-128 16,0 0-32-16,-1-3 0 15,-1 2-1840-15,0-2-368 16,-1 3-80-16,5-7-13296 0</inkml:trace>
  <inkml:trace contextRef="#ctx0" brushRef="#br2" timeOffset="71444.77">25845 7872 13823 0,'0'0'608'0,"0"0"128"0,0 0-592 0,0 0-144 15,0 0 0-15,0 0 0 0,0 0 1360 0,0 0 240 0,0 0 64 0,0 0 0 16,0 0-224-16,0 0-32 0,0 0-16 0,0 0 0 16,0 0-208-16,0 0-32 0,-8-1-16 0,-1 1 0 15,0 0-240-15,-1 1-64 0,-3 1 0 0,-1-1 0 16,0-1-112-16,-2 1-16 0,0-1-16 0,-4 1 0 16,0 2-112-16,-3-2 0 0,-1-1-16 0,0 2 0 0,-1 0-112 0,3-1-32 15,-1-1 0-15,2 2 0 0,1-2-64 0,3 1-16 16,4 0 0-16,0 0 0 15,1-1-80-15,3 0-32 0,2-1 0 0,0 1 0 0,1 1-80 0,6-1-16 16,0 0 0-16,0 0 0 0,0 0 0 0,0 0 0 16,0 0 0-16,0 0 0 0,0 0 64 0,0 0 16 15,0 0 0-15,0 0 0 0,0 0-208 0,0 0 176 16,0 0-176-16,0 0 160 0,0 0-160 0,0 0 0 16,0 0 0-16,-4 7 128 0,-1 2-128 0,0-3 0 15,1 2 0-15,-1-2 0 0,-1 0 0 0,-2 5 128 16,1-4-128-16,-1 3 0 0,-3-2 0 0,2 3 0 15,0 0 128-15,-1 3-128 0,1-2 0 0,1 2 0 16,2-2 0-16,2 2 0 0,1-2 0 0,3-1 0 16,0-1 0-16,2 1 0 0,3-3 0 0,4 2 0 15,1-2 0-15,4 2 0 0,2-4 0 0,2 2 0 16,2-1 128-16,3-2-128 0,1 3 0 0,2-2 128 16,-1 0-128-16,2 1 128 0,-3-2-128 0,0 2 0 15,0 2 0-15,-2-3 0 0,-3 3 0 0,-2-3 0 0,-5 2 0 0,-1 1 0 16,-3-3 0-16,-1 4 0 0,-5-2 0 0,1 3 0 15,-6-2 0-15,1 0 0 0,-5 0 0 0,-1 1 0 16,-5 4 0-16,-1-2 128 0,0 0-128 0,-1 0 128 16,-2-3 64-16,-1 1 16 0,-1-3 0 0,0 2 0 15,-1-4-16-15,1 2-16 0,-2 2 0 16,2-3 0-16,0 2-176 0,1-3 128 0,1-4-128 0,0 1 128 0,2 1-128 16,1-3 0-16,1-3 144 0,3 0-144 15,2-1 0-15,1-4 144 0,2 1-144 0,2-5 0 0,3 2 0 16,3-3-352-16,1 2 48 0,1-1 16 15,1-2-2016-15,3-1-384 0,2 1-96 16,2 3-8480-16,-2-2-1712 0</inkml:trace>
  <inkml:trace contextRef="#ctx0" brushRef="#br2" timeOffset="71841.5">26279 7808 23039 0,'0'0'2048'0,"0"0"-1648"16,2-6-400-16,-2 6 0 0,0 0 832 0,0 0 64 16,0 0 32-16,0 0 0 0,0 0 96 0,-7 4 0 15,0 5 16-15,-1 0 0 0,2 5-112 0,-2 0-32 16,-2 1 0-16,1 4 0 0,-3 0-16 0,1 3-16 15,-3 0 0-15,0 7 0 0,1 1-208 0,1 3-32 16,-1 2-16-16,1-2 0 0,2 1-240 0,1-2-48 0,0-4-16 0,3 1 0 16,1 0-112-16,1-1-32 0,2 0 0 15,0-5 0-15,1-1-32 0,1-2-128 0,1-1 192 0,2 1-64 16,1 0-128-16,1-3 128 0,1-5-128 0,3 2 128 0,3 1-128 16,0 0 128-16,1-3-128 0,1-2 128 0,1-2-128 0,-1-1 0 15,1-3 0-15,-3 0 128 0,-2-4-272 0,0-1-64 16,-1-3-16-16,-3-1 0 15,-2-4-1680-15,-2-1-336 0,-5-6-64 0,-6-9-13376 16</inkml:trace>
  <inkml:trace contextRef="#ctx0" brushRef="#br2" timeOffset="72000.67">25911 8195 4607 0,'-5'-4'400'0,"-1"-1"-400"16,3 0 0-16,3 5 0 0,0 0 4640 0,0 0 848 16,0 0 160-16,7 2 48 0,3 0-2912 0,6 3-576 15,3 0-112-15,5-1-32 0,5 0-528 0,5 2-128 16,3-2 0-16,7 1-16 0,0 1-240 0,6-2-32 15,4-2-16-15,3-1 0 0,3-1-400 0,1 1-64 16,-1 0-32-16,0-1 0 0,-6-1-384 0,-5 0-80 16,-9-3-16-16,-7-2 0 0,-5-1-128 0,-6 2 0 15,-4-1 0-15,-3 2 0 16,-6 0-1984-16,-9 4-320 0,0 0-64 0</inkml:trace>
  <inkml:trace contextRef="#ctx0" brushRef="#br2" timeOffset="77245.02">9687 13757 8287 0,'0'0'736'0,"-7"4"-592"15,-2 1-144-15,0 0 0 0,4 1 1472 0,-3-1 256 0,8-5 48 0,-9 7 16 16,9-7-464-16,-9 5-96 0,2 3-16 0,7-8 0 16,-7 6 16-16,7-6 0 0,-6 5 0 0,6-5 0 15,0 0-304-15,0 0-64 0,0 0-16 0,0 0 0 16,0 0 144-16,0 0 32 0,0 0 0 0,0 0 0 15,0 0 0-15,10 0 0 0,0-3 0 0,0-3 0 16,2-4-432-16,2 1-80 0,1-3 0 0,3 0-16 16,1 1-80-16,3-2-16 0,1-1 0 0,2 1 0 0,-1 1-48 15,3-4-16-15,-1-1 0 0,2-1 0 16,0 1-80-16,3 0-32 0,-2-3 0 0,0-1 0 16,1-5 64-16,1 4 16 0,1-1 0 0,1-3 0 0,0 1-64 0,3-2-16 15,2 2 0-15,1-3 0 0,1 1-48 0,2-3-16 16,1-1 0-16,0 3 0 0,-1-1-32 0,1 1 0 15,1-3 0-15,-2 3 0 0,-2 2 0 0,2 3-128 16,1-3 192-16,2 4-64 0,-1-3-128 0,0 0 160 16,-4 2-160-16,1 2 160 0,-2-4-160 0,-1 2 192 15,1 1-192-15,-1-5 192 0,-1 3-192 0,1 0 128 0,0-6-128 16,3 4 128-16,-1 2-128 0,3 2 160 0,1 0-160 0,-1-1 160 16,0-1-32-16,-4 1 0 0,3-2 0 15,-1 2 0-15,0 1-128 0,-2-3 160 0,-1-2-160 0,3 5 160 16,1-4-160-16,1 2 160 0,2-3-160 0,-2 2 160 15,-2 2-160-15,-1-1 0 0,2 1 0 0,-5 1 128 16,0-3-128-16,-2 2 0 0,0 1 144 0,0 1-144 16,-2 4 160-16,2-1-32 0,-2-3-128 0,1 3 192 15,0 2-192-15,-1-1 0 16,-1-1 0-16,-8 4 0 0,-1 0 0 0,3-2 176 16,-1-2-176-16,2 0 160 0,0-1-160 0,-1 0 0 0,2 0 144 15,-1 0-144-15,-3 0 0 0,0 0 128 16,0 1-128-16,2 0 0 0,-1-1 0 0,1 1 0 0,2-1 0 0,-3 1 128 15,0-1-128-15,1 2 0 0,-2 0 0 0,-1 2 128 16,2-2-128-16,-3 2 0 0,-2-2 0 0,1 2 0 16,0 3 0-16,-3-2 0 0,1-4 0 0,0 2 0 15,1 3 0-15,0 0 128 0,-1-2-128 0,-2-1 0 0,0 0 0 16,1 2 0-16,-2 0 0 0,7-5 0 0,-3 1 0 0,-2 3 0 16,-1 3 0-16,-1 0 128 0,-2 3-128 15,-1-2 0-15,-2 1 0 0,1 4 0 0,-2 2 0 0,-1 0 0 16,-1-1 0-16,-8 5 0 0,7-6 0 0,-7 6 0 15,0 0 0-15,0 0 0 0,7-4 0 0,-7 4 0 16,0 0 0-16,0 0 0 0,0 0 0 0,0 0-160 16,0 0 160-16,0 0-160 15,0 0-384-15,0 0-80 0,-9-2-16 0,0 2 0 16,9 0-2224-16,-10 1-448 0,-4-1-80 0</inkml:trace>
  <inkml:trace contextRef="#ctx0" brushRef="#br2" timeOffset="77587.78">13218 11203 11055 0,'0'0'976'0,"0"0"-784"15,0 0-192-15,0 0 0 0,0 0 2624 0,0 0 496 0,0 0 80 16,0 0 32-16,0 0-1872 0,11-3-368 0,1 1-80 0,1-1-16 15,1-3 224-15,1 2 32 0,4 0 16 0,2-2 0 16,0-3-368-16,2 2-80 0,1-2-16 0,4 4 0 16,1 2-128-16,3 0-48 0,0-1 0 0,0 6 0 15,0 1-144-15,-3 2-16 0,-1 3-16 0,-5 5 0 16,-2 2 32-16,-3 3 16 0,-4 1 0 0,-1 6 0 16,-4 2 64-16,-3 2 16 0,-5-1 0 0,-1 4 0 15,-3-2 32-15,-4-2 16 0,-2 2 0 0,-3-4 0 0,-6 2-144 16,-1-2-16-16,-3 3-16 0,0-5 0 0,1 2-160 0,-2-6-16 15,-1-1-16-15,2-3 0 0,3 0-160 16,1-6-144-16,1 0 144 0,1-6-208 16,4 0-2592-16,1-8-512 0</inkml:trace>
  <inkml:trace contextRef="#ctx0" brushRef="#br2" timeOffset="78824">15593 10149 7359 0,'0'0'656'0,"0"0"-528"0,2-8-128 0,-2 8 0 16,4-11 1664-16,-2 3 288 0,0-2 64 0,-2 10 16 16,4-10-736-16,-4 10-144 0,4-12-16 0,-2 2-16 15,-1 0 96-15,-1 10 0 0,0 0 16 0,0 0 0 16,-2-13-16-16,-2 6 0 0,-2-1 0 0,-3 4 0 0,0 4-192 0,-1 0-32 15,-4 2-16-15,-3 1 0 0,0 5-320 0,-3 2-64 16,-1 4-16-16,-2 5 0 0,-2 2-128 0,0 7-16 16,1 3-16-16,-1 1 0 0,-2 2-64 0,4 1-16 15,0 0 0-15,3 3 0 0,1 7-48 0,4-7-16 16,1-2 0-16,6-1 0 0,3 1-128 0,2-3-16 16,1-4-128-16,4-1 192 0,2-3-64 0,3 1-128 15,0-6 176-15,2 1-176 0,-2-4 192 0,1-1-192 16,1-2 192-16,0-4-192 0,-1-1-128 0,-8-9-144 15,9 4-32-15,-9-4 0 16,0 0-1952-16,0 0-400 0,6-8-80 0</inkml:trace>
  <inkml:trace contextRef="#ctx0" brushRef="#br2" timeOffset="79008.05">15001 10642 13823 0,'0'0'608'0,"0"0"128"0,0 0-592 0,0 0-144 16,0 0 0-16,8-8 0 0,3 5 3776 0,3 0 736 15,2 2 144-15,8-2 16 0,7 2-3168 0,3-2-640 16,3-2-128-16,2-1-32 0,2-4 48 0,1 0 0 16,0-2 0-16,-1 2 0 0,-5-6-352 0,-1 3-64 0,-5 3-16 0,-4 2 0 15,-1-1-320-15,-5 0 0 0,-4 0 0 0,-4 3 0 32,-1 2-1456-32,-11 4-304 0,0 0-64 0,7-2-12800 0</inkml:trace>
  <inkml:trace contextRef="#ctx0" brushRef="#br2" timeOffset="79358.64">15834 10336 24815 0,'0'0'1088'0,"0"0"256"0,0 0-1088 0,0 0-256 0,0 0 0 0,-10 6 0 0,-4 4 944 0,-2 0 128 16,-2 4 16-16,0 4 16 0,-2 5-96 0,-2 2-32 16,-1-2 0-16,0 4 0 0,-2 1-80 0,3 1 0 15,2-3-16-15,5-1 0 0,3-1-208 0,5-3-32 16,3-2-16-16,4-3 0 0,4-1-192 0,2-6-48 15,-6-9 0-15,13 5 0 0,1-5-64 0,2-3-32 16,5-2 0-16,-1-4 0 0,-1-4 80 0,-1-4 16 16,0 1 0-16,-2-2 0 0,1-1-160 0,-3 1-32 15,0-2 0-15,-3 1 0 0,-3 4-16 0,-2 1-16 16,-2 2 0-16,-2 3 0 0,-2 9-160 0,0 0 0 16,0 0 0-16,0 0 0 0,0 0 0 0,0 0 0 15,-2 14 0-15,1-2 0 0,-1 0 0 0,1 4 0 16,0-2 0-16,0-3 0 0,1 6-176 0,1-5-64 15,1 1-16-15,-2-13 0 16,7 8-1680-16,-7-8-352 0,9 3-64 0,1-4-13888 0</inkml:trace>
  <inkml:trace contextRef="#ctx0" brushRef="#br2" timeOffset="79688.83">16295 10232 29423 0,'0'0'1296'16,"0"0"288"-16,-8-4-1264 0,0 0-320 0,1 4 0 0,-2 4 0 0,-3-2 656 0,0 1 80 16,-2 2 16-16,-3 4 0 0,1 0-304 0,-1 2-64 15,1-1-16-15,-7 9 0 0,5-2 32 0,1-1 16 16,5 1 0-16,1-2 0 0,5-1-112 0,2 0-32 16,2-2 0-16,2 0 0 0,0-12 16 0,5 12 0 15,-5-12 0-15,9 6 0 0,1 0 64 0,0 1 16 16,2-3 0-16,0-1 0 0,2 1-48 0,1 3-16 15,1-2 0-15,-1 0 0 0,-1 1-112 0,-1-1-32 16,1 0 0-16,-5 4 0 0,-2-2-160 0,2 3 192 16,-4-4-192-16,-2 5 192 0,-3 1-16 0,-2 1 0 15,-1 2 0-15,-4-4 0 0,-3 2 96 0,-1 1 32 16,-7 1 0-16,-11 6 0 0,1-4-80 0,1 1-16 16,0-4 0-16,3-2 0 0,1-2-208 0,3-5 0 0,0-1 128 15,4-4-128 1,4-4-1152-16,0-1-288 0,2 0-48 0,4-5-10320 15,1-3-2064-15</inkml:trace>
  <inkml:trace contextRef="#ctx0" brushRef="#br2" timeOffset="79942.38">16649 9939 27519 0,'0'0'1216'0,"0"0"256"0,-1-6-1168 0,1 6-304 0,0 0 0 0,0 0 0 0,0 0 768 16,-5 5 112-16,-2 1 16 0,0 2 0 0,-2 5-80 15,0 2-16-15,-1 4 0 0,0 3 0 0,0 2 16 0,-1 4 0 16,0 2 0-16,1 1 0 0,0 0-304 0,1 1-48 16,2 0-16-16,1-4 0 0,2 2-272 0,2-4-176 15,-5-1 192-15,3-2-192 0,1 0 0 0,0-1 0 16,2-3 0-16,-3-5 0 15,1-4-992-15,2 1-256 0,1-2-48 0,1 0-9328 16,-1-9-1856-16</inkml:trace>
  <inkml:trace contextRef="#ctx0" brushRef="#br2" timeOffset="80156.98">16425 10323 31263 0,'0'0'1392'0,"0"0"272"0,0 0-1328 0,0 0-336 16,11 0 0-16,0 0 0 0,2 0 464 0,0 0 32 16,0-1 0-16,3-1 0 0,0 1 16 0,5-1 16 15,1-3 0-15,4-1 0 0,2 1-96 0,1-2-32 16,0-1 0-16,1-2 0 0,-2 2-192 0,-2-2-32 0,0 3-16 0,-3-1 0 16,-3 2-160-16,-2 2-272 0,-3-1 64 0,-1-2 16 31,-3 1-2368-31,-2 3-480 0,-1 1-96 0</inkml:trace>
  <inkml:trace contextRef="#ctx0" brushRef="#br2" timeOffset="80515.5">17029 10289 13823 0,'0'0'608'0,"0"0"128"0,0 0-592 0,0 0-144 0,0 0 0 0,0 0 0 0,0 0 3168 0,0 0 608 16,0 0 112-16,0 0 16 0,0 0-2576 0,12 0-528 15,0-2-96-15,2-3-32 0,0-2 16 0,2 0 0 16,-1-4 0-16,0 1 0 0,0-3 32 0,1 0 16 16,-4-1 0-16,2 3 0 0,-3-3-96 0,-3 2 0 15,1 4-16-15,-2-1 0 0,-5 1-96 0,-1 3-16 16,-1 5 0-16,0 0 0 0,-7 0-192 0,-3 4-64 16,-3 5 0-16,-2 2 0 0,-3 4-256 0,0 1 160 15,-1 0-160-15,1 2 128 0,0-4 0 0,1 4-128 16,-1 2 192-16,3-1-64 0,1-2-128 0,3-2 160 15,3 1-160-15,1 1 160 0,2-4-160 0,4 1 128 16,5-4-128-16,-1 0 128 0,5 1-128 0,1-4 128 16,1-2-128-16,3-3 128 0,1 2-128 0,2-3 0 15,2-1 0-15,1-3 0 16,3-2-304-16,1 1-80 0,2 1-32 0,1-3 0 16,0-3-1840-16,-2 3-368 0,2-3-80 0</inkml:trace>
  <inkml:trace contextRef="#ctx0" brushRef="#br2" timeOffset="80878.55">17686 10050 23951 0,'0'0'2128'0,"0"0"-1696"16,0 0-432-16,0 0 0 0,-5 7 1504 16,-2 6 224-16,-2-1 32 0,-3 3 16 0,2 4-672 0,-3 4-128 15,0 1-16-15,-1 0-16 0,0 1 16 0,0 0 16 16,-2 1 0-16,2 0 0 0,0-1-240 0,2 1-48 15,0-5-16-15,2 1 0 0,1-2-288 0,2-2-48 16,0-5-16-16,5-2 0 0,-1-5 112 0,3 2 16 16,0-8 0-16,0 0 0 0,0 0 240 0,9-4 48 15,1-1 16-15,3-1 0 0,1-8-128 0,1 0-32 16,0-1 0-16,2-3 0 0,2-1-272 0,1 0-48 16,3 1-16-16,3-1 0 0,0 0-32 0,3 0-16 15,2 0 0-15,1 1 0 0,0 1-16 0,2 5-16 16,-2 3 0-16,1-2 0 0,-3 5-176 0,-2 1 0 0,1 0 0 15,-4 2 128-15,-1 2-128 0,-4 2-144 16,-1 3 144-16,-1 3-208 16,-3-2-2400-16,-1 5-464 0</inkml:trace>
  <inkml:trace contextRef="#ctx0" brushRef="#br2" timeOffset="87009.06">13981 10582 7359 0,'0'0'656'0,"4"-5"-528"15,1 1-128-15,-2-1 0 0,2-1 2080 0,-2 2 384 16,1-1 80-16,0-1 16 0,-4 6-960 0,0 0-176 16,0 0-32-16,4-7-16 0,-2 2 64 0,-2 5 16 15,0 0 0-15,0 0 0 0,0 0-160 0,0 0-16 16,-2-7-16-16,2 7 0 0,0 0-448 0,0 0-96 15,0 0-16-15,-5 1 0 0,-3 4-336 0,2 0-80 16,-1 1-16-16,0 3 0 0,-1-1 96 0,1 3 16 16,-1 1 0-16,0-1 0 0,1 2 0 0,-1 5 0 15,0 1 0-15,1 2 0 0,-1 4-80 0,2-1-16 0,-1-1 0 0,2 3 0 16,2 2-96-16,0 3 0 0,2 2-16 0,1-4 0 16,2 0-176-16,1 2 0 0,1-4 144 0,2 2-144 15,0 1 0-15,2-3 144 0,0 2-144 0,-1-3 0 16,0 0 192-16,0-3-192 0,1 0 192 0,-1-1-192 15,1-2 224-15,-2-2-64 0,1 0-16 0,3-3 0 0,-4 0 32 0,2-1 0 16,0-1 0-16,-1-4 0 0,2 0 80 16,0-4 0-16,1-1 16 0,0-3 0 0,1 0 80 15,1-2 16-15,1-3 0 0,0 0 0 0,1-5-48 16,1 0-16-16,1-5 0 0,0 0 0 0,0 0-112 0,1-3 0 16,1-1-16-16,-1-3 0 0,-3 0-176 0,2 1 192 15,0-1-192-15,1 1 192 0,-2-4-192 0,-1 1 160 16,-1 0-160-16,-3 3 160 0,-1-1-160 0,-2-2 128 15,0 2-128-15,-2-1 128 0,-1 2 0 0,-1-2 0 16,-1-2 0-16,-1 2 0 0,-2 1-128 0,1 1 192 16,-2-3-192-16,1 2 192 0,-1 2-192 0,-2 1 0 15,-1 1 0-15,0-1 0 0,-1 0 0 0,0 2 0 16,-2-1 0-16,1 3 0 0,-2-1 0 0,-1 1 0 16,-2 2 0-16,2 1 0 0,-3-3 0 0,2 0 0 15,-3 1 0-15,1 3 0 0,-1 1 0 0,2 3 0 16,-4-4 0-16,2 2 128 0,0 4-128 0,2-1 0 15,-1 1 0-15,-1 2 0 0,1-2 0 0,2 3 0 16,-1-1 0-16,1 1 0 0,1 0 0 0,-2-2 0 16,0 7 0-16,-6 0 0 0,4-1 0 0,1 2 0 15,0 2-144-15,2 0 144 0,-4 4 0 0,2 0 0 16,2 3 0-16,-1 2 0 0,-1-1 0 0,2 1-128 0,0 5 128 16,0-2 0-16,2 1 0 0,1 2 0 0,0 3 0 15,2-4 0-15,-1-1 0 0,2 2 0 0,0-2 0 16,3 4-160-16,-1-1 160 0,3-5 0 0,0 1 0 0,0 10 0 15,1-4 0-15,1-7 0 0,0 0 0 0,2 12-128 16,-2-3 128-16,2 1 0 0,0-2 0 0,0 0 0 16,2-4 0-16,-1 2 0 0,0 3 0 0,2-4 0 0,0-2 0 15,2 1 0-15,0-4 0 0,1-4 0 16,1 0 0-16,0 0 0 0,0 1 0 0,1-4-128 0,-1-1 128 0,2-2 0 16,-2 1 0-16,2-4 0 0,0 0 0 15,0 1 0-15,-1-3 0 0,1-2 0 0,-2 2 0 0,2-2 0 16,-1 0 0-16,-1-1 0 15,-1-1 0-15,-1 0 0 0,3-2 0 0,0 1 128 0,2-3-128 0,-4-3 144 16,2 3-144-16,-1-5 160 0,2 0-160 0,0-3 192 16,-1-1-192-16,1-1 192 0,1-1-192 0,-1 0 128 15,0-2-128-15,-1-1 128 0,0-4-128 0,-1 2 128 16,1 0-128-16,-1 2 128 0,-1-1-128 0,0-4 0 16,-1-2 0-16,0 5 128 0,-1-1-128 0,-2-3 0 15,-1-2 144-15,-1-4-144 0,-5 3 128 0,-1-1-128 16,0-4 128-16,-2-1-128 0,-1 1 128 0,0 1-128 15,-3 3 128-15,1-2-128 0,-1 2 128 0,-1 4-128 16,-1 4 160-16,-1 2-160 0,-2 0 128 0,1 3-128 16,0 2 0-16,0 2 144 0,0 7-144 0,-1 1 0 15,-1-2 0-15,2 5 0 0,-2 2 0 0,2 4-144 16,-1-1 0-16,2 0 0 16,0 1-1728-16,5 4-352 0,2-3-64 0,4-6-16848 0</inkml:trace>
  <inkml:trace contextRef="#ctx0" brushRef="#br2" timeOffset="87823.57">15161 11256 1839 0,'0'0'160'0,"-12"0"-160"0,0-1 0 0,-2-1 0 15,-3 2 2688-15,2 2 512 0,1-1 112 0,0 2 16 16,0-2-1472-16,0 0-304 0,0 3-48 0,2-2-16 16,-2 1-16-16,3-2 0 0,-2 1 0 0,2-1 0 0,1 1-128 0,10-2-48 15,-8 3 0-15,8-3 0 0,0 0-272 0,0 0-48 16,0 0-16-16,0 0 0 0,0 0-256 0,0 0-64 15,12-1-16-15,5-2 0 0,9-1 208 0,4 2 64 16,6-3 0-16,3-4 0 0,6 2-192 0,4-4-16 16,7 2-16-16,5-4 0 0,2-3-192 0,6 3-32 15,6-1-16-15,4 1 0 0,-2-2-80 0,3-1-16 16,0 0 0-16,2 1 0 0,2 1-80 0,1 0 0 16,2-4-16-16,-26 4 0 0,6 0 16 0,2 0 16 15,2 2 0-15,0-5 0 0,0-2-128 0,1 1-16 16,-1 2-128-16,-3-3 192 0,0 0 16 0,-3 1 0 0,-3 1 0 15,-2 1 0-15,-3 1-16 0,-4-1-16 16,-5 4 0-16,-4 1 0 0,-5-1-48 0,-3 4-128 16,-6-1 192-16,-2 4-64 0,-6-3-128 0,-4 3 0 15,-4 2 144-15,-4-1-144 0,-4 1 0 0,-6 3 0 16,0 0 0-16,0 0 0 0,0 0-208 0,0 0-64 16,-8 4-16-16,-3-1 0 15,-4 0-1424-15,0 2-272 0,-6 2-64 0,-3-2-16 16,-4 3-1136-16,-2-1-240 0,-4 0-32 0</inkml:trace>
  <inkml:trace contextRef="#ctx0" brushRef="#br2" timeOffset="88245.44">15355 11381 12895 0,'-30'10'576'0,"11"-3"112"0,-3 5-560 16,0-2-128-16,0 0 0 0,4-1 0 0,0 2 1664 0,5 1 288 16,2-2 64-16,-1-1 16 0,5-4-768 0,7-5-160 15,-5 8-16-15,5-8-16 0,0 0 0 0,0 0 0 16,0 0 0-16,0 0 0 0,5 9 144 0,2-6 48 16,3 0 0-16,4-3 0 0,4-1 64 0,5-1 16 15,1 1 0-15,6-1 0 0,4-5-320 0,4-3-48 16,1 0-16-16,7 1 0 0,5-4-224 0,5-1-48 15,4-4-16-15,3-2 0 0,3-1-96 0,8-4 0 16,2-5-16-16,7-1 0 0,5 1-176 0,1-2-16 16,-3-2-16-16,1 2 0 0,-1 0-48 0,0 4-16 15,-2 0 0-15,-24 12 0 0,4-2 80 0,-1 0 16 16,2-2 0-16,4 0 0 0,-2 4-64 0,-3 1 0 0,-5 2 0 16,-3 1 0-16,-5-1 16 0,-6 5 0 15,-6-1 0-15,-3 3 0 0,-7 2-336 0,-5 2-128 16,-5-2 0-16,-5 3 0 0,-1 2-48 0,-8 3 0 0,-5-4 0 15,0 0 0 1,-4 11-1616-16,-4 4-336 0,-4 3-64 0,-6 4-17904 0</inkml:trace>
  <inkml:trace contextRef="#ctx0" brushRef="#br2" timeOffset="92230.35">22739 12185 11055 0,'0'0'976'0,"0"0"-784"0,0 0-192 0,4-7 0 16,-4 7 1280-16,5-11 192 0,-5 11 64 0,4-6 0 15,-2-5-320-15,-2 11-64 0,0 0-16 0,3-8 0 16,-3 8-256-16,0 0-48 0,2-12-16 0,-2 12 0 16,0 0-32-16,0 0 0 0,0 0 0 0,0 0 0 15,-3-7-80-15,3 7 0 0,0 0-16 0,0 0 0 16,-10-7-144-16,1 5-32 0,0 2 0 0,0 0 0 15,-1 0-80-15,-1 1-32 0,0-1 0 0,-2 4 0 16,-2 2-144-16,-3-1-48 0,0 1 0 0,2 1 0 16,-7 0 64-16,-1 3 16 0,-4-4 0 0,-1 6 0 15,-2-2 32-15,-1 2 16 0,1 5 0 0,-1-1 0 16,0 4-32-16,0 0-16 0,-2 1 0 0,0 6 0 16,-1 0-16-16,1 3 0 0,1 0 0 0,2 0 0 15,2 4-80-15,3-1-32 0,0-2 0 0,2-3 0 16,1 0 0-16,5-3 0 0,3 2 0 0,5-3 0 0,2 4 16 15,4-4 0-15,3-1 0 0,1 1 0 0,3-2 16 0,1-3 16 16,2 1 0-16,5-1 0 0,3-1 0 0,2-1 0 16,1-2 0-16,1-1 0 0,0-3 80 0,4 1 16 15,0 1 0-15,4-3 0 0,1 0-64 0,2-4-16 16,3-1 0-16,-1 2 0 0,2-4-32 0,0 1 0 16,-1-2 0-16,1 0 0 0,2 1-48 0,0-2-16 15,0-5 0-15,-2 0 0 0,-3-1-128 0,-2 1 160 16,-4-3-160-16,0 0 160 0,0 0-160 0,-2-3 0 15,-3 2 144-15,-2-2-144 0,-3 2 0 0,1 1 0 16,-4 3 0-16,-2-1 128 16,-9 5-448-16,10-8-64 0,-10 8-32 0,0 0 0 15,6-6-2336-15,-6 6-448 0,0 0-112 0</inkml:trace>
  <inkml:trace contextRef="#ctx0" brushRef="#br2" timeOffset="92923.43">22823 12915 17503 0,'0'0'1552'0,"0"0"-1232"0,0 0-320 0,0 0 0 16,0 0 976-16,0 0 144 0,0 0 32 0,0 0 0 16,0 0-368-16,11-2-64 0,1-1-16 0,1-1 0 15,1 1 96-15,1 1 16 0,4 0 0 0,0 1 0 16,0 0-336-16,-1 1-64 0,2 0-16 0,1 2 0 15,-1 1 32-15,-2 3 0 0,-2 1 0 0,-2 0 0 16,-2 4-208-16,-1 3-32 0,-1 2-16 0,-2-2 0 16,-3 1-32-16,-1 3 0 0,-4 0 0 0,-2 0 0 15,-1 2 144-15,-5-1 32 0,-1-1 0 0,-4 3 0 16,-2 1 80-16,-5 1 32 0,-4 4 0 0,-2-4 0 16,1-1 64-16,1 1 16 0,-2 0 0 0,6-4 0 15,1-2 32-15,1-2 16 0,2-4 0 0,3 2 0 16,4 0-208-16,1-3-32 0,2 0-16 0,6-10 0 15,-4 8-144-15,4-8-32 0,0 0 0 0,0 0 0 16,8 10 64-16,-1-6 16 0,5 0 0 0,2-2 0 0,2-1 112 16,3-1 32-16,3-1 0 0,2 1 0 0,2 0-144 15,2 1-16-15,-2-2-16 0,3 2 0 0,-1 2-176 0,3-3 128 16,-1-3-128-16,2 2 128 0,-3 1-128 0,1-1 0 16,-6 0 0-16,1 1 0 0,-3-2 0 0,-4 2 0 15,-6 0 0-15,0 0 0 16,-12 0-1456-16,10 0-320 0,-10 0-64 0,0 0-15088 15</inkml:trace>
  <inkml:trace contextRef="#ctx0" brushRef="#br2" timeOffset="93862.04">24985 11218 15663 0,'0'0'1392'0,"0"-8"-1120"16,0 8-272-16,-4-10 0 0,2 0 496 0,2 10 32 0,-1-8 16 0,1 8 0 15,0 0 144-15,-9-5 16 0,-1-2 16 0,1 1 0 16,-2 3-272-16,0-1-64 0,-3 0-16 0,-4 0 0 15,-2 0 208-15,1 2 32 0,-3-2 16 0,-1-1 0 16,-1-1 224-16,0-3 48 0,0 2 16 0,1 2 0 16,1-4 0-16,2 3 0 0,-2-4 0 0,1 1 0 15,1 0-336-15,-2 1-80 0,3 3-16 0,0-2 0 16,1 2-208-16,4 1-32 0,0-3-16 0,4 4 0 16,1-1-32-16,9 4 0 0,0 0 0 0,0 0 0 15,0 0-48-15,0 0-16 0,0 0 0 0,0 0 0 16,0 0-128-16,5 10 0 0,1-2 0 0,2 3-176 15,0-1 176-15,-1 5 0 0,0 3 0 0,-1 4 0 16,0 3 0-16,-1 1 0 0,-3 4 128 0,-4 3-128 16,0 4 0-16,-3 3 0 0,-3 0 0 0,-1 10 0 0,-1 3 0 15,-1 3 0-15,-3 4 0 0,-3 2 0 0,-1 4 192 16,1 2-16-16,-1-1-16 0,0 0 0 0,0 1-32 0,2-5 0 16,0 1 0-16,1-4 0 0,-3-1 144 0,2 1 32 15,1-4 0-15,1 0 0 0,-2 1-128 0,4 0-32 16,1-1 0-16,1-2 0 0,0-4-144 0,2 3 160 15,3 0-160-15,-1-5 160 0,1-2-160 0,1-4 0 16,2 2 0-16,-1-2 128 0,1-3-128 0,-1-3 160 16,0-4-160-16,2-3 160 0,1 1-160 0,0-1 192 15,0-2-192-15,1 0 192 0,1-2-64 0,0-1-128 16,1-3 192-16,1-2-64 0,1 1 16 0,0-5 0 0,2-2 0 16,0-2 0-16,0-2 112 0,4 0 0 0,0-4 16 0,-1 2 0 15,2-1 144-15,2-3 32 0,0 0 0 16,3-1 0-16,2 1-192 0,0-2-16 15,4 1-16-15,2-2 0 0,1-2-224 0,3 1 144 16,3-3-144-16,1 3 128 0,0-2-128 0,-1 2 0 16,1-1 0-16,-5 2 0 0,-2-2-256 0,-2 1-96 0,-3 0-16 0,-2-1 0 31,-1 1-1936-31,-4-1-400 0,-2 0-80 0</inkml:trace>
  <inkml:trace contextRef="#ctx0" brushRef="#br2" timeOffset="94274.79">25116 11696 17503 0,'0'0'1552'0,"0"0"-1232"15,0 0-320-15,0 0 0 0,0 0 1248 0,10-3 192 0,-10 3 32 16,14-4 16-16,0-1-32 0,2 3-16 0,-1-1 0 0,3 1 0 15,2-3-288-15,3 1-64 0,2 0-16 0,3 0 0 16,1-5-288-16,3 4-48 0,1-1-16 0,0-1 0 16,-1 4-400-16,1 0-96 0,0 1-16 0,0-3 0 15,-6-1-208-15,0 3 144 0,-3 1-144 0,-4 1 128 16,-3-1-128-16,-5-2 0 0,-1 0 0 0,-11 4 0 31,0 0-768-31,0 0-16 0,0 0-16 0,0 0-9184 0,0 0-1824 0</inkml:trace>
  <inkml:trace contextRef="#ctx0" brushRef="#br2" timeOffset="94630.48">26277 11039 23951 0,'0'0'1056'0,"-7"-8"224"0,5-3-1024 0,-1 0-256 15,3 11 0-15,0 0 0 0,-4-7 640 0,4 7 64 16,0 0 0-16,-8 4 16 0,-1 4-240 0,-2 3-48 16,-1 3-16-16,-1 3 0 0,2 8 336 0,-1 4 64 15,-1 4 16-15,2 2 0 0,1 4 0 0,0 1 0 0,-2 5 0 16,2-2 0-16,0 3-256 0,0-4-64 15,0 0 0-15,2 0 0 0,0-8-192 0,2 0-64 0,0-2 0 0,1-2 0 16,1-2-256-16,0-3 0 0,0-4 0 0,0 1 0 16,0-3 144-16,2-1-16 0,-1-3-128 0,1-4 192 15,-2 1-192-15,4-12 0 0,-5 7 0 0,5-7 0 32,-4 7-1552-32,4-7-256 0,-9 4-48 0,9-4-16 0</inkml:trace>
  <inkml:trace contextRef="#ctx0" brushRef="#br2" timeOffset="95194.74">25321 12645 28559 0,'-8'-9'1264'0,"8"9"272"0,0 0-1232 0,0 0-304 16,0 0 0-16,0 0 0 15,0 0-432-15,5-7-144 0,-5 7-16 0,12-12-16 0,2 2 960 0,3 0 192 16,3 5 32-16,1 0 16 0,1-2-208 0,2 4-64 0,4 0 0 15,1 2 0-15,2 2 32 0,2 2 0 16,0 0 0-16,-2 5 0 0,-3 0-32 0,-3 4 0 0,-5-1 0 0,-4 0 0 16,-4-1-192-16,-2 0-128 0,-5 4 128 0,-2-1-128 15,-5-3 192-15,0 3-48 0,-3 2 0 16,-2-2 0-16,-1 1 240 0,-1 0 32 0,0 1 16 0,1-2 0 16,2-3-48-16,1 3 0 0,1-1 0 0,3 0 0 15,2 2-64-15,3-1-32 0,2-3 0 0,2 1 0 16,2 3-288-16,4-1 0 0,2 1 128 0,3 4-128 15,0 1 0-15,1 2 0 0,-1 0 128 0,0-4-128 16,1 4 0-16,-5-1 128 0,-1 0-128 0,-2 2 0 16,0-2 192-16,-5 3-64 0,-3 0 0 0,-3-4-128 15,-2 2 448-15,-3-2-32 0,-3-2 0 0,-3 2 0 16,-4-1 32-16,-4-1 0 0,-2-3 0 0,-4 0 0 16,-5-3 96-16,-3 1 32 0,-1 0 0 0,-5-7 0 15,-8-1-352-15,0-1-64 0,-1 1-16 0,3-3 0 0,2-1-16 0,4-1-128 16,2-6 192-16,4-2-64 15,3-2-832-15,5-2-192 16,2-1-16-16,6-6-11488 0,4-3-2288 0</inkml:trace>
  <inkml:trace contextRef="#ctx0" brushRef="#br2" timeOffset="95981.51">26800 10859 19583 0,'-5'-11'864'0,"5"11"176"0,-2-6-832 0,2-3-208 0,0 1 0 0,4 3 0 15,-4 5 800-15,10-9 112 0,2 3 32 0,4-3 0 0,3 0-240 0,4 1-64 16,2 1 0-16,4 2 0 0,2-2-64 0,1 3-32 16,-1 1 0-16,1 1 0 0,2 0-64 0,-2 2-16 15,-1 0 0-15,-3 2 0 0,-3 0-208 0,-2 3-32 16,-4 1-16-16,-2 0 0 0,-5 2-208 0,-3 2 128 16,-4 5-128-16,-1-3 0 0,-3 3 0 0,-2 4 0 15,-4 4 0-15,-4 4 0 0,-5 6 0 0,-1 4 144 16,-4 0-144-16,-3 7 128 0,-1 3 64 0,-2 6 16 15,-2 3 0-15,1 7 0 0,-2-2 0 0,2 5 0 0,3 4 0 16,3-2 0-16,3 2-32 0,5-1-16 0,3 1 0 0,5 1 0 16,4 0-32-16,4-2-128 15,2-3 192-15,3 1-64 0,0 1-128 0,1-4 0 0,-1 0 0 0,2-4 128 16,1-3-128-16,-1-1 0 0,-2-4 0 0,0-4 0 16,-1-8 0-16,-2 2 0 0,-2 0 0 0,0-4 0 15,2 0 256-15,-1-1-16 0,-1-3-16 0,-1 0 0 16,2-2-80-16,-3 2-16 0,-2-3 0 0,-1 1 0 15,0-3 0-15,-2-2 0 0,1 3 0 0,-2-1 0 16,0-2 32-16,-1 2 0 0,-3-2 0 0,-1 2 0 16,0-3 16-16,-1 0 0 0,0-3 0 0,-1-2 0 15,-5-4 208-15,1 1 64 0,-1-1 0 0,-5-2 0 16,-3-1 96-16,-1-4 32 0,-3 0 0 0,1-3 0 16,-2-4-48-16,-2 3 0 0,1-3 0 0,-1-1 0 15,2-2-240-15,-1 0-48 0,2-2-16 0,3 1 0 0,4 1-96 16,2-1-128-16,1 0 176 0,4-1-176 15,0-2-832-15,3 2-256 16,11 2-64-16,0 0-10688 0,-3-9-2144 0</inkml:trace>
  <inkml:trace contextRef="#ctx0" brushRef="#br2" timeOffset="96696.1">27733 12218 21183 0,'0'0'1888'0,"0"0"-1504"16,-9 3-384-16,9-3 0 0,0 0 0 0,0 0 0 15,-6 9 0-15,6-9 128 0,0 0 544 0,4 9 112 16,4-1 32-16,4-1 0 0,4-1 208 0,4 0 64 16,3 0 0-16,3-4 0 0,4 1-272 0,3-1-48 15,1-1-16-15,2 2 0 0,-1-2-400 0,0-2-80 16,-1-2-16-16,0 2 0 0,-1-1-80 0,-2-2-32 15,-5 0 0-15,-1-2 0 0,-5-2-144 0,-2 2 192 0,-4-4-192 0,-3 1 192 16,-1-3-48-16,-6-1 0 0,-1 2 0 16,-6-3 0-16,-3-1-144 0,-6 1 192 0,0 2-192 0,-5-3 192 15,-3-1-64-15,-3 0 0 16,-3 2 0-16,1 7 0 0,-5-1-128 0,0 7 0 0,1 3 0 0,0 6 0 16,0 1 0-16,-2 6 192 0,1 3-64 0,-1 5 0 15,2 4 112-15,-2 4 16 0,3 4 0 0,3 1 0 16,2 1 0-16,1 0 0 0,3-1 0 0,4-2 0 15,6-2-32-15,3-2 0 0,2-2 0 0,4-3 0 16,4-1-32-16,4-1 0 0,2-3 0 0,5-2 0 16,5 1 48-16,3-3 0 0,3 0 0 0,3-4 0 15,4-3 48-15,4-1 16 0,3 2 0 0,2-6 0 16,4-2-176-16,1-2-128 0,3-1 192 0,3-3-192 16,2 0 0-16,-2-5 0 0,-1 2 0 0,-3-3-192 15,-4 3-1216-15,-3-2-256 0,-4 3-32 16,-5 0-14208-16</inkml:trace>
  <inkml:trace contextRef="#ctx0" brushRef="#br2" timeOffset="97103.5">28557 11275 14735 0,'0'0'640'0,"0"0"160"0,0 0-640 0,0 0-160 0,0 0 0 0,0 0 0 16,0 0 2032-16,0 0 368 0,0 0 80 0,0 0 16 16,10-5-944-16,2-1-176 0,0-1-32 0,6 3-16 15,5 2-496-15,0-2-112 0,1-2-16 0,4 1 0 0,5 1-320 0,0-4-80 16,5 1-16-16,0 1 0 0,1-1-144 0,-1 2-16 15,-4 0-128-15,-2-2 192 0,-4 1-192 0,-3 2 128 16,-3-2-128-16,-2 1 0 16,-1 0-528-16,-5 1-208 0,-4 0-32 0,-10 4-8448 15,0 0-1664-15</inkml:trace>
  <inkml:trace contextRef="#ctx0" brushRef="#br2" timeOffset="97597.75">29292 10701 28559 0,'-3'-7'2544'0,"3"7"-2032"0,0-13-512 0,3 6 0 32,2-2-640-32,3 4-208 0,-8 5-48 0,15-7-16 0,3 4 1040 0,1 1 192 0,1 1 64 0,2 2 0 15,4 2-208-15,1 2-48 0,2-1 0 0,2 0 0 16,-2 1 64-16,-4 4 0 0,-3 0 0 0,-3 2 0 16,-4 3-192-16,-2 1 128 0,-4 0-128 0,-4 5 128 15,-5 2-128-15,-4 1 0 0,-3 3 0 0,-6 4 0 16,-6 5 240-16,-4-2 16 0,-3-4 0 0,0-1 0 15,-3 2 224-15,1-4 48 0,1-2 16 0,3-4 0 0,0-1 256 16,3-1 48-16,1-1 16 0,3-1 0 0,6-3-336 0,2 0-64 16,3-2-16-16,1-3 0 0,5-8-96 0,0 0-32 15,6 11 0-15,3-6 0 0,2 0-48 0,5-1-16 16,3-1 0-16,1-3 0 0,2-2-32 0,3 1-16 16,3-3 0-16,0 2 0 0,0-3-16 0,1 1-16 15,2-3 0-15,-1 2 0 0,2 2-176 0,1-3 0 16,1 1 0-16,2 0 0 0,1 1 0 0,-3-2 0 15,-2 1 0-15,-5 1 0 0,-7 0 0 0,-2-1 0 16,-4 1 0-16,-4 1 0 0,-10 3-384 0,7-4 32 16,-7 4 16-16,0 0 0 15,0 0-2192-15,0 0-432 0,0-10-96 0</inkml:trace>
  <inkml:trace contextRef="#ctx0" brushRef="#br2" timeOffset="98018.48">30483 10505 11967 0,'0'0'1072'0,"5"-9"-864"16,-1-4-208-16,-2 3 0 0,-2 10 1248 0,0 0 208 15,0 0 32-15,0 0 16 0,0 0-96 0,-7-3 0 16,-5 3-16-16,0 4 0 16,-5 4-368-16,-1 0-64 0,-2 3 0 0,0 5-16 0,-1 4-32 0,2 2 0 15,1 6 0-15,-2 2 0 0,2 1-112 0,3 4-32 16,-2 2 0-16,6-1 0 0,1 1-144 0,1 1-48 16,0 3 0-16,8-4 0 0,1-3-160 0,1-2-32 15,4-3-16-15,1 2 0 0,3-4-112 0,1 0-32 16,1-5 0-16,1 0 0 0,2-2-64 0,3-2-16 15,1-3 0-15,1-1 0 0,2 1-16 0,4-2 0 16,-1-3 0-16,0 3 0 0,0-3-128 0,0 3 160 16,2-3-160-16,-5-2 160 0,-2-1-352 0,-2-2-80 0,-3-2-16 15,-14-3 0 1,0 0-1632-16,0 0-320 0,0 0-64 0,0 0-7040 0,-13-1-1424 16</inkml:trace>
  <inkml:trace contextRef="#ctx0" brushRef="#br2" timeOffset="98249.49">29724 11017 33567 0,'5'-15'1488'0,"1"12"304"0,6 1-1424 0,4 0-368 0,6 0 0 0,2 2 0 16,3 4 784-16,5-2 96 0,2 1 16 0,8-3 0 16,5-2-208-16,1-1-48 0,3-2 0 0,2 2 0 15,2 2-384-15,0-2-64 0,1-1-32 0,-2-2 0 16,0 2-160-16,-1-2 192 0,1-6-192 0,-5 4 192 15,-4-3-192-15,-5 8 0 0,-3 0 0 0,-6 3 0 16,-7-4-480-16,-4 4-32 16,-3 3 0-16,-3 1 0 0,-8 3-1552 0,-6-7-320 0,0 0-64 0,-9 14-16 0</inkml:trace>
  <inkml:trace contextRef="#ctx0" brushRef="#br2" timeOffset="105378.99">21117 13572 7359 0,'-2'-8'656'0,"-1"2"-528"16,1-3-128-16,0 1 0 0,0 3 2016 0,2 5 368 15,0-10 80-15,0 10 16 0,0 0-1008 0,0 0-208 16,0 0-48-16,0 0 0 0,0 0-416 0,0 0-96 16,0 0 0-16,0 0-16 0,0 0-288 0,0 0-48 15,2 9-16-15,2-1 0 0,0 6 112 0,1-4 0 0,1 1 16 0,1 4 0 16,0 2-16-16,1 1-16 0,10 14 0 0,-2-3 0 16,0 1-96-16,0 0-16 0,1-4 0 0,-2 3 0 15,3-4 16-15,-1 0 0 0,4 0 0 0,2 0 0 16,1 1 48-16,3-3 0 0,-1-2 0 0,1 0 0 15,0 5-32-15,2-6 0 0,3-1 0 0,-1-3 0 16,1 0-96-16,0-1 0 0,0-2-16 0,1 1 0 16,2-2-48-16,-2 0 0 0,2 1 0 0,0 1 0 15,1-2-64-15,1-3-128 0,0 1 176 0,1-5-176 16,-5 2 272-16,1 0-48 0,0-3-16 0,0 0 0 16,-3-1 48-16,0 0 0 0,-2-1 0 0,0-2 0 15,-1-7-80-15,0 3-16 0,0 2 0 0,-1-3 0 16,3-5-32-16,3 2 0 0,3-3 0 0,-3 0 0 15,1 1 16-15,1-2 0 0,-1 3 0 0,2-4 0 0,-1-4-16 0,1 5-128 16,1 2 192-16,-2-4-64 0,2 0-128 0,1 3 128 16,0 0-128-16,3 1 128 0,2 1-128 15,-3 0 0-15,-2 0 0 0,0-1 0 0,0 2 0 0,0 2 128 16,0-2-128-16,2 1 0 0,0-6 0 0,0 5 0 16,-1-1 0-16,3 4 0 0,3-4 0 0,-1 3 0 15,2 0 0-15,-2-1 0 0,0 4 128 0,-4-1-128 16,1-4 0-16,1 3 128 0,0 1-128 0,-1 0 0 15,-3 1 0-15,2 1 128 0,-2 1-128 0,2 1 0 16,2 0 144-16,-3 1-144 0,-3-1 0 0,-3 2 0 16,2 0 0-16,-1-1 128 0,-3-1-128 0,1 2 0 0,1-2 0 0,-1 2 0 15,-5 0 0-15,-1 3 0 0,4 2 0 16,-3 0 0-16,1 0 0 0,-1 2 0 16,-1 3 0-16,-1-2 0 0,-3 2 0 0,0 1 0 0,-1 1 0 0,-3 1 0 15,-4 2 0-15,-2-3 0 0,0-5 0 0,-2 2 0 16,-2 4 0-16,-1-2 128 0,1-3-128 0,-3 2 0 15,-5-12 128-15,4 10-128 0,-2 1 128 0,0 1-128 16,-2-12 208-16,0 9-16 0,0-9-16 0,-2 12 0 16,1-3-176-16,1-9 192 0,0 0-192 0,0 0 192 15,0 0-192-15,1 11 0 0,-1-11 0 0,0 0 128 16,0 0-128-16,0 0 128 0,0 0-128 0,0 0 128 16,7-6 16-16,0-2 0 0,2-1 0 0,0-3 0 15,0 2-144-15,2-1 160 0,0-6-160 0,0 4 160 16,0 3-160-16,2-3 0 0,1 1 0 0,1 2 0 15,1-3 0-15,3 4 0 0,2 1 0 0,0 1 0 0,-1-5 0 0,3 6 0 16,1 0 0-16,3 1 0 0,2 2 0 0,4 0 0 16,5 0 0-16,-1 0 0 0,-3 2 0 0,2 1 0 15,-1 2 0-15,1 2 0 0,0 0-128 0,-2 0 128 16,0 2 0-16,2 2 0 0,-2-4 0 0,2 2 0 16,-1 4 0-16,4-2 0 0,2 2 0 0,1-2 0 15,-3-2 0-15,1-2 0 0,1 2 0 0,1 0 0 16,0-3 0-16,1-2 0 0,3-1 0 0,2 1 0 15,3 1 0-15,2-1 0 0,6-4 0 0,-2 2 0 16,0-1 0-16,3-5 0 0,-2 0 0 0,1 0 0 16,-2-2 0-16,2 3 0 0,3 4 0 0,-1-5 0 15,-3 1 0-15,1-3 0 0,-1 0 0 0,1-1 0 16,-1 1 0-16,3-2 0 0,3 0 0 0,1 0 0 0,-1-2 128 16,3 2-128-16,0-6 0 0,2 3 0 0,-1-2 0 0,5-2 0 15,4-1 0-15,1-1 0 0,-1-1 0 0,0-4 0 16,-2-3 0-16,6-3 0 0,4 1 0 0,1 1 0 15,-2-3 0-15,-1-1 0 0,-5 0 0 0,-2 2 0 16,-2 1 0-16,-6 0 0 0,-4 5 128 0,-8-3-128 16,-11 3 0-16,-4-2 0 0,-4 5 0 0,-5-1 0 15,-7-2 0-15,-5 5 0 0,-2 1-176 0,-8 1 176 32,-3 0-1440-32,-7 4-208 0,-3 4-32 0,-6-2-15024 0</inkml:trace>
  <inkml:trace contextRef="#ctx0" brushRef="#br2" timeOffset="106220.83">21866 15212 11967 0,'0'0'528'0,"0"0"112"0,0 0-512 0,0 0-128 15,0 0 0-15,0 0 0 0,9 8 1808 0,1-5 336 16,1-4 64-16,3-1 16 0,4 4-912 0,1-4-176 16,2-1-48-16,0-5 0 0,2 2-240 0,1-6-48 15,3 2-16-15,1-6 0 0,1-4-80 0,3-4-32 16,1-1 0-16,0-3 0 0,-1 3-64 0,-2-2-16 16,0 0 0-16,-1-3 0 0,0 2-208 0,-2-4-64 15,-3-4 0-15,-3-1 0 0,-1 1-64 0,-4 0 0 16,-3 0-16-16,-4 2 0 0,-4 1-48 0,-1 4-16 15,-3 3 0-15,-1 6 0 0,-3 3-48 0,-1 4-128 16,-1 2 192-16,-1 5-64 0,-2 7-128 0,-1 7 160 16,-2 1-160-16,0 5 160 0,-2 2-160 0,-1 3 0 15,-1 6 0-15,2 2 0 0,-1 4 0 0,0-1 0 16,0 4 160-16,0 1-160 0,0 1 240 0,1-2-64 16,1-1-16-16,1-1 0 0,1-3-16 0,3 2 0 0,2-2 0 0,-1-5 0 15,4-1-16-15,2 0 0 16,2-2 0-16,4-3 0 0,-3-4-128 0,5-2 0 0,3 0 144 0,2-4-144 15,1 0 144-15,3-5-144 0,2-1 192 0,1 0-192 16,5-1 0-16,1-1 0 0,1-2 0 0,9-2-192 31,-4-5-1664-31,-3 4-336 0,-2 3-64 0</inkml:trace>
  <inkml:trace contextRef="#ctx0" brushRef="#br2" timeOffset="106568.99">23033 14792 21183 0,'-22'-6'1888'0,"13"2"-1504"16,-2 0-384-16,-2 2 0 0,0 2 1152 0,-2 2 176 16,-3 2 16-16,1 2 16 0,-1-2-480 0,0 4-112 15,-1 2 0-15,1 3-16 0,2-2-112 0,0 3 0 16,2 1-16-16,4 1 0 0,-1 0-272 0,4 1-48 15,2-3-16-15,3 1 0 0,2 0-144 0,4 0-16 16,2-1-128-16,7 3 192 0,1-4-16 0,1-1-16 16,1-5 0-16,3-2 0 0,2-4 32 0,0-1 0 15,1-3 0-15,0 0 0 0,-2-1-32 0,-1-1 0 16,-2-4 0-16,-5 1 0 0,-2 2-160 0,-3-3 160 16,-5 3-160-16,-3-3 160 0,-3 1-32 0,-2-2 0 15,-6 2 0-15,1-1 0 0,-4 0 0 0,-2-1 0 16,1 4 0-16,2 2 0 0,1-2-128 0,2 2 0 15,3 1-192-15,0 1 192 16,8 2-2256-16,0 0-336 0,-7-6-64 0,7-178-16 0</inkml:trace>
  <inkml:trace contextRef="#ctx0" brushRef="#br2" timeOffset="106942.99">23295 14809 20271 0,'-22'5'896'0,"9"4"192"0,-1 0-880 0,2 2-208 16,1-2 0-16,1 4 0 0,1 2 2000 0,0 0 368 16,2 0 64-16,-1-1 0 0,1 0-1504 0,2-1-304 15,5-13-64-15,0 0-16 0,-3 15-240 16,3-3-48-16,0-12-16 0,5 11 0 0,-5-11 128 0,10 5 16 16,0-4 16-16,3-2 0 0,2-3 112 0,3-1 32 15,0-6 0-15,1-2 0 0,1-3-240 0,1 2-48 16,-4-2-16-16,1 0 0 0,0-3-240 0,0 1 0 15,-2-1 128-15,1 2-128 0,-1 2 0 0,-2 4 0 0,-1 2 128 16,-3 1-128-16,-2 4 0 0,-8 4 0 16,0 0 0-16,6 8 0 0,-1 1 0 0,-3 5-192 0,-5 4 192 0,-1-1-160 15,-3 4 160-15,-2 0 0 0,-3 2-144 16,0 0 144-16,-1-1 0 0,0 2 0 0,0 4 0 0,2-6 0 16,0-2 0-16,3-1-176 0,0-4 176 0,5-1-128 31,1 0-1344-31,2-14-272 0,0 0-48 0,9 6-12224 0</inkml:trace>
  <inkml:trace contextRef="#ctx0" brushRef="#br2" timeOffset="107290.6">23934 14830 27647 0,'0'0'2448'0,"-11"-2"-1952"0,0-5-496 0,2 1 0 0,1 5 416 0,-4 1-16 15,-3 1 0-15,-2 2 0 0,1 2-80 0,-2 0-32 16,0 1 0-16,0 4 0 0,-1-2-96 0,3 3 0 16,1 3-16-16,2-1 0 0,0 2-48 0,6-1 0 15,3 1 0-15,4-2 0 0,4-3-128 0,1 3 0 16,5-3 0-16,4 2 0 0,2-3 192 0,2-4-64 16,1-3 0-16,2-1 0 0,-1-1-128 0,0-2 192 15,-1-1-192-15,-1 0 192 0,-1-3-192 0,-3 1 192 16,-3 0-192-16,-1-2 192 0,-2 0-48 0,-8 7 0 15,0 0 0-15,0 0 0 0,0 0 496 0,0 0 112 0,0 0 16 16,0 0 0-16,0 0-320 0,-12 7-48 0,0 3-16 16,-1 3 0-16,2 2-192 0,-1 3-32 0,-1-1-16 0,1 1 0 15,-2 3-144-15,0-2 160 0,0 1-160 16,0-1 160-16,0-2-160 0,1 0 0 16,0 1 0-16,2-1 128 15,2-6-944-15,4 1-192 0,5-12-32 0,0 0-14800 0</inkml:trace>
  <inkml:trace contextRef="#ctx0" brushRef="#br2" timeOffset="107767.9">25309 14573 25791 0,'-10'4'2304'0,"0"0"-1856"0,0-1-448 0,0 6 0 16,0-1 576-16,-1 5 0 0,0 4 16 0,-1 3 0 15,0 0 16-15,-1 2 0 0,0 1 0 0,2 0 0 16,-3 1-32-16,2 3-16 0,-2-2 0 0,2 3 0 16,-1-3-288-16,0 3-48 0,-1-6-16 0,2 1 0 15,-1-2-208-15,2 1 144 0,2-2-144 0,-2-2 128 16,4-3-128-16,-1-2 0 0,3-1 0 0,3-2 0 16,2-10-1136-16,0 0-256 0,0 0-48 15,0 0-11824-15</inkml:trace>
  <inkml:trace contextRef="#ctx0" brushRef="#br2" timeOffset="107978.13">24924 14853 25791 0,'0'0'1152'0,"0"0"224"0,0 0-1104 0,8-6-272 15,2-2 0-15,3 2 0 0,1 3 1152 0,3 1 160 16,5 2 32-16,11-2 16 0,1 0-912 0,1 1-176 15,-1 2-32-15,0-1-16 0,-1-1-224 0,1 1 128 16,-1 0-128-16,-2 2 0 0,0 1 0 0,-1-2 0 16,0 3 0-16,-4 0 0 15,-2 2-656-15,-2-4-176 0,0 4-48 0,-2-4-12304 0</inkml:trace>
  <inkml:trace contextRef="#ctx0" brushRef="#br2" timeOffset="108320.85">25559 14898 21183 0,'0'0'1888'0,"0"0"-1504"16,0 0-384-16,11 0 0 0,5 0 1200 0,1 0 160 0,1-2 48 0,2 2 0 16,0 0-608-16,2-1-112 0,-2-1-32 0,2-5 0 15,0 2-128-15,-1 1-16 0,-2-3-16 0,2 0 0 0,-10 2-256 0,1-4-48 16,-2 2-16-16,-4-5 0 0,-2 3-48 0,-3-2-128 15,-2 2 192-15,-3 0-64 0,-4-5 0 0,-2 5 0 16,-2-3 0-16,-5 5 0 0,-3-2-128 0,-2 5 0 16,0 2 0-16,6 2 128 0,-6 2-128 0,-1 2 0 15,1 5 0-15,0 0 128 0,2 2 64 0,-1 1 16 16,3 2 0-16,-3 8 0 0,6 0-16 0,6-1 0 16,5-6 0-16,4 3 0 0,5 0-64 0,6-3-128 15,2-1 176-15,5 0-176 0,2 0 128 0,6-4-128 16,0 0 0-16,1-1 0 0,-1 0 0 15,1-5-320-15,1-3 32 0,0-2-9632 16,-2 1-1936-16</inkml:trace>
  <inkml:trace contextRef="#ctx0" brushRef="#br2" timeOffset="108607.87">25983 14882 27759 0,'-11'11'1216'0,"11"-11"272"0,-8 8-1184 0,3 4-304 0,0-2 0 0,0 1 0 15,2-2 576-15,3-9 64 0,0 0 16 0,-4 9 0 16,4-9 48-16,0 0 0 0,0 0 0 0,0 0 0 16,0 0 64-16,0 0 0 0,12 0 16 0,1-5 0 15,1-4-96-15,1 2-32 0,0-6 0 0,2 0 0 16,-1 1-416-16,1-4-96 0,0 1-16 0,2-2 0 15,2 0-128-15,0 0 0 0,2 3 0 0,1 3 128 0,-1-1-128 0,-2 2 0 16,-4 3 0-16,0 1 0 0,-2-2 0 16,-2 4-224-16,-2 2 80 0,-2 1 16 15,-9 1-1328-15,0 0-256 0,0 0-48 0,0 0-8400 16,0 0-1680-16</inkml:trace>
  <inkml:trace contextRef="#ctx0" brushRef="#br2" timeOffset="109197.79">26630 14750 23039 0,'0'0'1024'0,"0"0"192"0,0 0-960 0,0 0-256 0,-10 0 0 0,4 4 0 15,6-4 1664-15,-12 9 304 0,-1 2 48 0,1 3 16 16,-1-2-1232-16,-1 2-240 0,-3 0-48 0,3 2-16 15,2 1 0-15,-1-3 0 0,0-3 0 0,2 2 0 16,1 1-272-16,2-5-48 0,2 1-16 0,6-10 0 16,0 0-32-16,0 0 0 0,0 0 0 0,0 0 0 15,0 0 256-15,0 0 32 0,11-8 16 0,3 2 0 16,1 1 0-16,1-7 0 0,-2 0 0 0,0-1 0 16,0-2-432-16,2-1 0 0,1 1 128 0,0-1-128 15,1-2 0-15,1 3 0 0,0 6 0 0,0-3 0 16,1 3 0-16,-3 1 0 0,-1 2 0 0,-1 5 0 15,-6 4 0-15,-9-3 0 0,0 0-128 0,6 7 128 0,-6-7-192 16,4 14 48-16,-4 0 0 0,-1 0 0 0,-6-1 16 16,1 1 0-16,-2-1 0 0,1-1 0 0,-1-3 128 0,0 0 0 15,8-9 0-15,0 0 0 0,-7 7 0 0,7-7 0 16,0 0 0-16,0 0 0 0,0 0 256 0,0 0 0 16,0 0-16-16,11-11 0 0,2 1-32 0,1-2 0 15,0 1 0-15,0-1 0 0,1-5-208 0,3 1 176 16,1 3-176-16,1 3 160 0,-2-2-160 0,4 5 0 15,-3-2 0-15,1 5 0 0,0-1 0 0,-2 4 128 16,-2 3-128-16,-1 4 0 0,0 5 128 0,-1 0-128 16,-4 6 0-16,-1 0 128 0,0 2-128 0,-1 1 160 15,-2 1-160-15,-1-2 160 0,-2-1-160 0,-1 0 0 16,1 0 0-16,0-4-176 0,1 2 16 0,1-1 0 0,2 1 0 0,2-2 0 31,2-4-2528-31,3 0-512 0</inkml:trace>
  <inkml:trace contextRef="#ctx0" brushRef="#br2" timeOffset="110027.28">28553 14135 18591 0,'0'0'832'0,"0"0"160"0,0 0-800 0,0 0-192 0,-4 10 0 0,-1 0 0 0,-2 3 400 0,-1 5 48 16,0 5 0-16,0 5 0 0,-3-2 352 0,1 4 80 16,0 3 16-16,0 0 0 0,-2-2-128 0,0 5-32 15,-3 3 0-15,-1 0 0 0,0-3-192 0,-2 1-32 16,0-1-16-16,0-2 0 0,-1-7-128 0,1 0-32 16,-2-5 0-16,2 0 0 0,6-3 48 0,-1-2 16 15,3-5 0-15,2 1 0 0,3-4-64 0,5-9-16 16,0 0 0-16,0 0 0 0,0 0 32 0,0 0 0 15,13-5 0-15,5-4 0 0,2-4 64 0,0-2 16 16,2-1 0-16,-2-1 0 0,1-1-432 0,3-1 0 16,0 0 0-16,1 1 0 0,-1 0 0 0,1 1 0 15,0-1 0-15,2 0 0 0,-2 3 0 0,-1 3 0 16,-3 6 0-16,-4 3 0 0,-1 0 0 0,-4 3 0 0,-1 3 0 16,-11-3 0-16,6 8 0 0,-2 2 0 0,-4-10 0 0,0 19 0 15,-5 2 0-15,0-2-176 0,-3-3 176 0,-2 1-192 16,-3 2 192-16,0 1-128 15,2 4 128-15,-1-5-128 0,1-2 128 0,0-3-160 0,0 1 160 0,1-1-160 32,-1-1-368-32,2-4-80 0,9-9-16 0,-10 9 0 15,1-6-2160-15,9-3-432 0</inkml:trace>
  <inkml:trace contextRef="#ctx0" brushRef="#br2" timeOffset="110410.85">28947 14614 8287 0,'0'0'736'0,"-9"1"-592"16,9-1-144-16,0 0 0 0,0 0 3392 0,0 0 656 15,0 0 128-15,0 0 32 0,0 0-2816 0,9-1-560 16,3 0-128-16,2-3 0 0,0-1 64 0,5 0 0 16,2-1 16-16,2-3 0 0,1 2-320 0,1-3-64 15,-1 1-16-15,0-2 0 0,-1-1-224 0,-2 1-160 16,-2-2 192-16,-2 3-192 0,-4-3 192 0,-4 1-192 16,-4 1 192-16,-2-1-192 0,-5-2 208 0,-3 4-64 15,-4-3-16-15,-4 1 0 0,-2 6-128 0,-3 1 0 0,-2 1 0 0,-3 4 0 16,-4 4 192-16,1 1-32 15,-2 5-16-15,1 3 0 0,2 1 112 0,0 4 32 0,2 2 0 16,2 4 0-16,4 3 32 0,5-2 0 0,0-2 0 0,5 0 0 16,3 1-192-16,4 2-128 0,2-6 192 0,3-2-192 15,4-2 208-15,4 0-64 0,4-5-16 0,3 2 0 16,3-6-128-16,2 1 0 0,2-5 0 0,0-1 0 31,-1-2-640-31,1-2-144 0,-2-1-48 0,-1-3-8992 0,-1 1-1808 0</inkml:trace>
  <inkml:trace contextRef="#ctx0" brushRef="#br2" timeOffset="110912.99">29646 13835 13823 0,'0'0'608'0,"-8"-1"128"0,-1 2-592 0,1 4-144 16,8-5 0-16,-9 12 0 0,0 3 1360 0,0 5 240 15,-1-1 64-15,1 7 0 0,2-1-704 0,-1 6-128 0,2 2-16 0,1-2-16 16,1 0-160-16,0 3-48 0,0 3 0 0,0 1 0 15,-1 2-128-15,-1-4-16 0,0 0-16 0,-1-4 0 16,1-3 64-16,1-4 16 0,0-2 0 0,2-4 0 16,-2-3 64-16,4-4 0 0,-1 2 16 0,2-5 0 15,0-9-144-15,0 0-16 0,0 0-16 0,0 0 0 16,0 0 32-16,0 0 16 0,12-6 0 0,-1 0 0 16,1-3-16-16,0-2-16 0,2-3 0 0,-1-1 0 15,1 0-272-15,0-2-160 0,0-2 192 0,0 2-192 16,0 1 128-16,0 2-128 0,-1 2 0 0,1 4 0 15,1-1 0-15,-2 5 0 0,-2 3 0 0,-1 2 0 16,-2 4 0-16,-2 7 0 0,-2 3-144 0,-1 3 144 16,-2 1-160-16,-1 1 160 0,0 4-192 0,-3 3 192 15,0-4-128-15,-4 2 128 0,0 3 0 0,-2 0 0 16,-1-4-128-16,1-2 128 0,1-4 0 0,3 1 0 0,0 0-160 0,0-1 160 16,4-4-128-16,-1 0 128 15,4-5-1216-15,-2-9-144 0,1 10-48 0,-1-10-12464 0</inkml:trace>
  <inkml:trace contextRef="#ctx0" brushRef="#br2" timeOffset="111343.13">30203 14347 7359 0,'0'0'320'0,"0"-7"80"0,-4-5-400 0,2 5 0 0,-1-4 0 15,3 11 0-15,-9-5 3984 0,-1-1 720 0,-1 2 144 0,-3 2 16 16,1 3-3520-16,-3 0-720 0,-3 2-144 0,-2 3-32 16,-2-1-64-16,0 3 0 0,1 2-16 0,1-1 0 15,2 2 48-15,-1 4 16 0,2-1 0 16,4-1 0-16,-1 1 64 0,3 0 16 0,3-1 0 0,4-3 0 16,4 4-256-16,4 0-32 0,2-3-16 0,4 1 0 15,2-6 176-15,3 3 48 0,0-3 0 0,4 0 0 16,2-6-144-16,-2-4-32 0,1-1 0 0,-1 1 0 15,-2-1-256-15,-2-3 0 0,2 1 0 0,-2-4 0 16,-3 4 160-16,-1-3-32 0,-2 1 0 0,-2-2 0 16,0 4-128-16,-3-1 0 0,-3 8 0 0,0 0 0 15,0 0 0-15,0 0 0 0,0 0 0 0,0 0 0 16,0 0 0-16,0 12-176 0,0-12 48 0,-1 14 0 0,-1-2 128 16,2 2 0-16,2 0 0 0,-1 0-128 0,3-4 128 15,2 2 0-15,2-1 0 0,3-3 0 0,1-2-192 0,0 1-128 16,2-4 0-16,2 0-16 15,-1 2-1760-15,0-1-336 0,0-7-80 0,-1 1-16 0</inkml:trace>
  <inkml:trace contextRef="#ctx0" brushRef="#br2" timeOffset="111862.7">30454 14233 17503 0,'0'0'1552'0,"0"0"-1232"15,0 0-320-15,0 0 0 0,0 0 864 0,0 0 112 16,-3 19 32-16,2 0 0 15,0 0 224-15,-1 0 48 0,0 0 16 0,0 3 0 0,1-1-384 0,0 1-80 16,0-3 0-16,1 0-16 0,0-2-176 0,1-1-16 16,1-2-16-16,1-1 0 0,0 2-48 0,-1-3-16 15,-2-12 0-15,6 10 0 0,1-1 48 0,-7-9 16 16,7 5 0-16,4-4 0 0,-1-2 160 0,1-3 48 16,3-1 0-16,1-4 0 0,2-4-288 0,-2-2-48 15,2-2-16-15,-3 2 0 0,1-1-192 0,1-3-32 16,0-3-16-16,-1 0 0 0,0-1-48 0,-1-1-16 15,4 0 0-15,-1 4 0 0,-1 3-160 0,1 2 0 0,-2 4 0 16,-1-1 128-16,-1 5-128 0,-2-1 0 0,-2 4 0 0,-9 4-176 31,0 0-848-31,0 0-160 0,0 0-32 0,0 0-16 16,0 0-1296-16,-9 8-256 0,0 2-48 0</inkml:trace>
  <inkml:trace contextRef="#ctx0" brushRef="#br2" timeOffset="112115.1">31099 14196 24879 0,'0'0'2208'0,"0"0"-1760"0,0 0-448 0,0 0 0 0,0 0 912 0,0 0 112 16,0 0 0-16,-6 4 16 0,-3 0-336 0,-1 6-80 15,-3 1-16-15,3 6 0 0,-3 2-160 0,1 2-16 16,0 2-16-16,-2 0 0 0,-2 3-32 0,-1-1 0 15,1-3 0-15,0 0 0 0,1-1-160 0,2 0-32 16,3 0-16-16,1-3 0 0,0-1-176 0,4-5 0 16,5-12 0-16,-1 14 0 0,1 1 0 0,0-4-224 15,0-11 32-15,0 0 0 16,6 7-1312-16,-6-7-256 0,8 6-48 0</inkml:trace>
  <inkml:trace contextRef="#ctx0" brushRef="#br2" timeOffset="112550.67">31534 14265 18431 0,'0'0'816'0,"0"0"160"0,0 0-784 0,0 0-192 0,0 0 0 0,0 0 0 16,0 0 1152-16,-9-3 192 0,-2 2 48 0,-3 5 0 16,-5 3-528-16,-2 2-96 0,1 4-32 0,-3 2 0 15,-1 2 96-15,1-3 0 0,3-2 16 0,2 4 0 16,4-2-240-16,4 1-48 0,0 0-16 0,6-4 0 0,3 1-208 0,1-12-32 16,5 11-16-16,5-2 0 0,3 0 272 0,3-2 48 15,2-5 16-15,2 1 0 0,2-3-160 0,2-2-16 16,1 0-16-16,0-2 0 15,-4-5-176-15,1 3-48 0,-2-3 0 0,0 1 0 0,-1-2 48 0,-1 0 0 16,-1-5 0-16,-3 1 0 0,-3 0 144 0,-1 0 48 16,-2-3 0-16,-4 1 0 0,-3-1 48 0,-3-1 16 15,-5 2 0-15,-3-1 0 0,-5-3-256 0,-2 3-64 16,-3 2 0-16,0 0 0 0,-1-2-192 0,0 1 0 16,-4 2 0-16,3 1 0 15,3 4-240-15,1 2-144 0,0 3-16 0,4 0-16 16,3 1-544-16,2 3-96 0,9 0-32 15,0 0 0-15,0 0-2336 0,0 0-480 0</inkml:trace>
  <inkml:trace contextRef="#ctx0" brushRef="#br2" timeOffset="112916.06">31843 14223 17503 0,'-13'10'1552'0,"8"-4"-1232"0,-1 4-320 0,-2 2 0 16,-1 2 784-16,0 2 112 0,0 2 0 0,1 0 16 16,-1 2 464-16,0 1 96 0,1-2 0 0,2 1 16 15,1-2-464-15,1 0-80 0,1-2-32 0,2-3 0 16,1-2-240-16,0-11-48 0,5 9-16 0,-5-9 0 0,9 10 256 16,1-6 48-16,2-4 16 0,2 0 0 0,0-1-208 0,3-3-32 15,0-4-16-15,-1 1 0 0,0-5-288 0,-2 2-48 16,0-3-16-16,-2-3 0 0,1-1 64 0,-1 0 16 15,-4-2 0-15,0-1 0 0,-2-1-16 0,0-3-16 16,-1-2 0-16,-2 3 0 16,1 1-176-16,0 2-48 0,1 5 0 0,-4 3 0 0,2-2-144 0,-2 5 0 15,-1 9 0-15,0 0 0 0,0-11-192 0,-2 4-32 16,2 7 0-16,0 0 0 16,0 0-656-16,-9-4-128 0,0 0-16 0,9 4-16 15,-10 3-1568-15,2 1-304 0,8-4-64 0</inkml:trace>
  <inkml:trace contextRef="#ctx0" brushRef="#br2" timeOffset="113247.91">32226 14237 26207 0,'-12'19'1152'0,"6"-5"256"0,-1 1-1136 0,1 0-272 0,-3 3 0 0,-1 0 0 16,0 0 464-16,-2-3 48 0,1-4 0 0,1-1 0 16,1-1 96-16,1-1 32 0,3 1 0 0,5-9 0 15,0 0-16-15,0 0 0 0,0 0 0 0,0 0 0 16,0 0 272-16,12-1 48 0,-1-3 16 0,3-4 0 16,0 1-256-16,1-5-64 0,2 1 0 0,-1-1 0 15,0-4-288-15,-4-1-64 0,1-1-16 0,0 1 0 0,2-1 0 0,-7 10 0 16,3-3 0-16,2-1 0 0,1 3-272 15,1-1 160-15,1 3-160 0,2-1 128 0,0 3-128 0,13-3 0 16,-7 2 0-16,-4 2 0 0,-2 4 0 0,-4 3 0 16,-1 0 0-16,-5 4 0 15,1-2-480-15,-2 4 32 0,0-3 0 0,0 2 0 16,-7-8-2016-16,4 12-400 0,-3 4-80 0</inkml:trace>
  <inkml:trace contextRef="#ctx0" brushRef="#br2" timeOffset="113419.51">31482 13644 35007 0,'-20'-14'3120'0,"9"9"-2496"0,5-2-496 0,6 7-128 16,0 0 400-16,0 0 64 0,0 0 16 0,0 0 0 31,0 0-1408-31,0 0-288 0,-9-3-48 0,9 3-8848 0,-11-4-1792 15</inkml:trace>
  <inkml:trace contextRef="#ctx0" brushRef="#br3" timeOffset="-154264.11">26161 915 12895 0,'-6'-9'1152'16,"-2"2"-928"-16,-1 0-224 0,0 2 0 16,-2 1 848-16,-1 1 128 0,0-3 32 0,0 1 0 0,1 1-816 0,-1 0-192 15,1-3 0-15,1 0 0 0,-2-3 0 0,1 1 128 16,1-1-128-16,-1 1 0 0,1-1 512 0,1 1 16 15,1-1 0-15,1 3 0 0,-4 0 80 0,4-1 16 16,2-1 0-16,-4 0 0 0,-1 1-96 0,0-1-16 16,1-3 0-16,-1 3 0 0,0-5-32 0,-2 2-16 15,2-1 0-15,0 0 0 0,1-1 0 0,-2 1 0 16,-2 2 0-16,0-3 0 0,-2 0-112 0,-1 1-32 16,0-1 0-16,0 0 0 0,-2-1-64 0,-1 0 0 15,-1-2-16-15,-1 2 0 0,-2 4 0 0,11 2 0 16,-2 0 0-16,-4-184 0 0,0 366 16 0,-5-186 16 15,0 3 0-15,-2 2 0 0,-2-2-128 0,-24 0-16 0,7 2-128 0,6 4 192 16,2 6 0-16,3 0-16 0,0 3 0 0,0 0 0 16,-4 0-176-16,14 2 192 0,-5-1-192 0,-1 5 192 15,-5 1-192-15,1 3 0 0,0 2 144 0,0 0-144 16,-1 1 128-16,-24 18-128 0,10-2 160 0,8-1-160 16,5 0 176-16,3-2-176 0,3-2 192 0,3 4-192 15,2-4 192-15,3 4-192 0,1 0 192 0,5 3-192 16,2 2 160-16,6 4-160 0,2 0 128 0,5 0-128 15,4-3 144-15,3 2-144 0,2-2 160 0,5-2-160 16,3-2 176-16,-1-4-176 0,2-1 192 0,2 0-192 16,2-2 256-16,3-4-48 0,-1-1-16 0,3 3 0 15,0-4 0-15,2 3-16 0,0-5 0 0,2 0 0 16,-2-1-16-16,3-2 0 0,1-2 0 0,2 0 0 16,4 1-16-16,-4-2 0 0,-3-3 0 0,1-1 0 15,-1 0 48-15,0-3 0 0,-2 0 0 0,-2-2 0 0,0-3 64 0,1-4 0 16,2 0 16-16,1-4 0 0,-1 0 48 0,4-2 16 15,2-3 0-15,2-4 0 0,3-3-128 0,0-2-16 16,1-4-16-16,0-4 0 0,-2-3 48 0,1 1 16 16,-3-2 0-16,-1-2 0 0,1 1 32 0,-1 1 16 15,-1 3 0-15,1 2 0 0,-5 5-32 0,-2 1-16 16,-3-5 0-16,-3 4 0 0,-4 1-32 0,-3 1 0 16,-4 0 0-16,-1-5 0 0,-4 1 112 0,-2 1 32 15,-2-3 0-15,-2 0 0 0,-1-2-80 0,-2 4-16 16,-1-4 0-16,-1 7 0 0,-2 1-128 0,-1 3-128 15,-2-2 192-15,0 1-192 0,-3 0 0 0,-2 3 0 16,-3 1 0-16,-2 4 0 16,0-3-272-16,-1 7-112 0,-1-2-32 0,2 4 0 15,1 3-2256-15,5 1-448 0,11 0-80 0,0 0-32 0</inkml:trace>
  <inkml:trace contextRef="#ctx0" brushRef="#br3" timeOffset="-152530.14">32076 710 6447 0,'5'-6'272'0,"0"3"80"0,-1 0-352 0,1 0 0 16,-2-1 0-16,3 1 0 0,-1 2 2224 0,0 0 368 15,0-1 80-15,1 0 16 0,-2-4-1424 0,1-1-288 16,0 1-48-16,0-2-16 0,0 4-32 0,-2-2-16 16,4-5 0-16,-3 4 0 0,0 0-304 0,1 3-64 15,-1-1-16-15,-4 5 0 0,3-12-80 0,-1 7-16 16,-2 5 0-16,1-9 0 0,-1 4 32 0,-1-4 0 0,0 0 0 0,0 4 0 16,1 5-160-16,0 0-48 0,-7-7 0 0,1 0 0 15,1 2 48-15,-4-4 0 0,1 4 0 0,-3-1 0 16,-6 0 16-16,2 2 16 0,0-4 0 0,-3 2 0 15,0 1-160-15,-3 0-128 0,-7-3 144 0,2 2-144 16,-2-3 208-16,12 4-48 0,-6 0-16 0,-3-3 0 16,-5 2-144-16,0-1 128 0,-4 1-128 0,-1 3 128 15,1 2 0-15,0 4-128 0,1 0 192 0,-2 5-64 16,1-2-128-16,0 5 0 0,-1-4 144 0,-30 12-144 16,8-2 0-16,8-1 0 0,2 2 0 0,5 1 128 15,1 2-128-15,2 4 0 0,0 2 0 0,4-1 128 16,3-3-128-16,3 3 128 0,1 0-128 0,2 0 128 15,4 3-128-15,3-1 0 0,2 2 128 0,4 2-128 16,3-3 0-16,1 1 128 0,4 2-128 0,1 1 0 0,2-7 0 0,1 2 144 16,1 3-144-16,0-5 0 0,3 2 144 0,2-3-144 15,4-1 0-15,0 0 144 0,1-3-144 0,4 5 128 16,2 1-128-16,0-1 128 0,2 1 16 0,2-4 0 16,1 0 0-16,4 3 0 0,-1 1 0 0,0 1 0 15,0-4 0-15,2-1 0 0,-2-4 32 0,3 0 0 16,-1-2 0-16,2-3 0 0,3 1 96 0,-2 1 32 15,0-2 0-15,4 3 0 0,4 1-48 0,-1-3 0 16,-3-4 0-16,3 1 0 0,0-2-64 0,3-4-32 16,-3-2 0-16,3 0 0 0,-3 0 48 0,3-3 16 15,-5 3 0-15,1-4 0 0,0-1 32 0,0-3 16 0,0 0 0 0,-2 2 0 16,-3-2-32-16,1 0-16 0,-3-6 0 16,0 1 0-16,1-5-48 0,-1-1-16 0,-1-2 0 0,-1 1 0 15,0-2 0-15,-11 6 0 0,1-4 0 0,2-5 0 16,1-1-32-16,-1-3 0 0,0 3 0 0,-2-4 0 15,-2 3 48-15,8-15 0 0,-7 4 0 0,-5 8 0 16,-3 5 0-16,-2 0 0 0,-3 2 0 0,-2-1 0 16,-2-2-176-16,-2-6 0 0,-4-5 144 0,2-3-144 15,-3-6 0-15,-1-5 128 0,-3 0-128 0,8 20 0 16,-5 3 0-16,1-3 0 0,-1 3 0 0,0-3 128 16,0 2-128-16,-2 1 0 0,1-1 0 0,-12-14 0 15,3 6 0-15,-1 9 0 0,2 2 0 0,0 4 0 16,1 2 0-16,-1 1 0 0,-1 1 0 0,1 4 0 15,2-3 0-15,1 1-128 0,-3 5 128 0,0-2 0 16,-2 4-304-16,0 2 32 0,-3-1 0 0,-2-1 0 16,-2 4-1200-16,3 4-224 0,3 2-48 0</inkml:trace>
  <inkml:trace contextRef="#ctx0" brushRef="#br3" timeOffset="-113546.96">17948 7735 23263 0,'2'-24'1024'0,"-1"9"224"0,-1 1-992 0,0 2-256 16,1 1 0-16,-1-2 0 0,0 3 416 0,-1 0 32 15,-2 6 16-15,3 4 0 0,-5-9-80 0,-1 5-32 16,-2 3 0-16,-2 1 0 0,-3-1-96 0,-2 5-32 16,-3 2 0-16,-2-1 0 0,-2 0-224 0,-3 4 0 15,-3-1 0-15,-1 2 0 0,-1-3 240 0,0 4-48 16,-2-4-16-16,-2 3 0 0,-4-2 64 0,1 2 16 15,-4-2 0-15,-1 2 0 0,-4-4 48 0,1 1 16 16,0-5 0-16,2 5 0 0,1-4-80 0,6 2-16 16,3-2 0-16,7 1 0 0,3-2 32 0,4 0 0 15,4-2 0-15,3 1 0 0,2-2 0 0,10 1 0 16,0 0 0-16,0 0 0 0,0 0-112 0,0 0-16 0,0 0 0 16,0 0 0-16,0 0-128 0,0 0 0 15,0 0 144-15,-1 9-144 0,1-9 0 0,1 11 0 0,1 2 0 0,2-3 0 16,1 3 0-16,0 2 0 0,2 4 0 0,-2-1 0 15,-1 1 0-15,0 2 0 0,-1 5 0 0,1 2 0 16,-1 5 0-16,-3 6 0 0,0 7 0 0,-2 0-128 16,-1 2 128-16,-2 5 0 0,-2 6 0 0,1-3-128 15,-2 0 128-15,-1 2 0 0,0 2 0 0,-1 3 0 0,0 0 0 0,-1 0 0 16,-5-6 0-16,2-1 0 16,2-2 0-16,1-2 0 0,1-1 0 0,0-5 0 0,-1-2 0 15,-1 1 0-15,1-1 0 0,-1-5 128 0,2 1-128 0,0-5 0 16,-3 0 0-16,4-2 0 0,-1 1 0 0,1-3 144 15,0-7-144-15,2-1 0 0,-2-4 160 0,5-3-160 16,0-2 128-16,3-2-128 0,1-12 192 0,0 0-32 16,0 0-16-16,0 0 0 0,6 5 192 0,3 0 48 15,1-3 0-15,4-3 0 0,2-3-48 0,3-1 0 16,4-4 0-16,5 3 0 0,5-2-144 0,4-1-48 16,2 3 0-16,3 0 0 0,1 2-144 0,4 1 0 15,5 3 0-15,0-1 0 0,-2-4 128 0,-2 0-128 16,-2 4 128-16,-3 1-128 0,-1 1 0 0,-5-1 0 15,-4 1 0-15,-5 3 0 16,-6 1-512-16,-6-1-144 0,-4 1-32 0,-12-5-9920 16,0 0-1984-16</inkml:trace>
  <inkml:trace contextRef="#ctx0" brushRef="#br3" timeOffset="-112887.39">17786 8091 15663 0,'-12'-8'688'0,"5"3"144"0,-2 1-656 0,0 2-176 0,1 2 0 0,8 0 0 16,0 0 1232-16,-9-1 224 0,9 1 32 0,0 0 16 15,0 0-784-15,0 0-144 0,0 0-48 0,0 0 0 16,0 0 32-16,15 3 0 0,3 0 0 0,1-2 0 16,2-2 224-16,2 0 48 0,2-1 16 0,2 0 0 0,-1-1-128 0,2 0-16 15,-1-2-16-15,1 1 0 0,1 0-240 0,2-1-64 16,-5-2 0-16,2 5 0 0,-1 2-176 0,0 1-32 15,-2 0-16-15,1-1 0 0,0 0-160 0,0 0 0 16,-3 0 0-16,-2 2 128 0,-2-1-256 0,-3 3-64 16,-3 0-16-16,-1-3 0 15,-12-1-1872-15,0 0-368 0,0 0-80 0,0 0-16 0</inkml:trace>
  <inkml:trace contextRef="#ctx0" brushRef="#br3" timeOffset="-112214.98">19127 7641 10127 0,'0'0'896'0,"0"0"-704"0,0 0-192 0,0 0 0 16,0 0 1792-16,0 0 320 0,-9 1 64 0,1 6 0 16,-1 4-1696-16,0 6-352 0,-2 0-128 0,-2 1 0 15,-1 3 256-15,-2 0-64 0,-2 5-16 0,-2 0 0 16,-5 6 48-16,0 2 16 0,0-2 0 0,-5-3 0 0,0 1 16 16,1-4 16-16,-1 1 0 0,4-4 0 15,1 2 128-15,1-4 32 0,-1-2 0 0,1-1 0 0,0-4 208 0,-1-3 32 16,0-1 16-16,0-4 0 0,0 0-144 0,1-1-32 15,1-3 0-15,-1-1 0 0,-2-1-112 0,-1-2-16 16,1-1-16-16,2-4 0 0,0-2-96 0,3-4-16 16,-1-1 0-16,2 3 0 0,2-1 0 0,5 0-16 15,2 1 0-15,2-1 0 0,0-2-112 0,4-3-128 16,2 1 176-16,2-1-176 0,1 3 192 0,2 0-192 16,2 1 192-16,1 5-192 0,3-5 0 0,2 0 0 15,0 3 0-15,2 0 0 0,0 6 0 0,1 0 0 16,1 0 0-16,0 2 0 0,0-1 0 0,1 3-144 15,2 2 144-15,1 0-128 0,1 4 128 0,1-2 0 0,0 3-144 0,1 0 144 16,-1-2 0-16,0 2-144 16,3-1 144-16,2-1 0 0,0 7 0 0,2-4 0 0,-1 4 0 0,1-3 0 15,0 1 0-15,2-2 0 16,1 2 0-16,2-4 0 0,1-1 0 0,0 2 0 0,0-6 0 0,0-1 0 16,2-4 176-16,-1-5-16 0,-2 0 0 15,0-2 0-15,-1 3 32 0,1-2 16 0,-3 2 0 0,-2-3 0 16,-1-1-80-16,-5 0 0 0,-2-2-128 0,-1-1 192 15,-4-1-16-15,-1 1-16 0,-3-2 0 0,0 0 0 16,-2-2 192-16,-3 0 32 0,-4 0 16 0,-2 1 0 16,-3 1-48-16,-1-1-16 0,-4 1 0 0,-1-1 0 15,-2 1-144-15,1 3-16 0,-7 0-16 0,0 2 0 16,1 3-160-16,-5 1 128 0,0 6-128 0,-1 2 128 16,-2 1-128-16,1 5 0 0,1 3 0 0,1 4 0 0,1-3-384 0,0 4-16 15,1 2 0-15,2 2-9856 16,0 1-1968-16</inkml:trace>
  <inkml:trace contextRef="#ctx0" brushRef="#br3" timeOffset="-111716.15">17709 8720 18831 0,'5'-16'832'0,"0"6"176"0,1-6-816 0,-1 1-192 0,-2 2 0 0,3 4 0 0,-3 0 1280 15,-3 9 192-15,7-7 64 0,-7 7 0 0,7-5-256 0,-7 5-64 16,0 0 0-16,0 0 0 15,0 0-496-15,0 0-96 0,7 10-32 0,-6 5 0 0,0 3-144 0,-2 4-48 16,-4 4 0-16,0 0 0 0,1 3-240 0,-4 1-160 16,-2 4 192-16,0 1-192 0,0 1 144 0,1-2-144 15,0 0 0-15,1-2 144 0,1-1-144 0,2-6 0 16,0 0 0-16,1-3 0 0,1-4-256 0,2-3-96 16,0-3-16-16,1-1 0 15,0-1-1296-15,0-10-256 0,0 0-48 0,0 0-10048 0</inkml:trace>
  <inkml:trace contextRef="#ctx0" brushRef="#br3" timeOffset="-111463.91">17361 8987 22111 0,'-11'-15'976'0,"4"6"208"0,-2-4-944 0,3 6-240 15,6 7 0-15,0 0 0 0,0 0 2048 0,0 0 352 0,6-8 80 0,4 4 16 16,4 3-1968-16,6 0-384 0,4-3-144 0,4-1 0 16,5 2 0-16,4 1 0 0,3-1 0 0,5 1 0 15,3-2 0-15,4 0 0 0,3 3 0 0,-1-2 0 16,4 1-304-16,-6-1 48 0,-3 2 0 0,0 0 0 31,-5 2-496-31,-3 0-80 0,-6 3-32 0,-2 0-7536 0,-7 1-1520 0</inkml:trace>
  <inkml:trace contextRef="#ctx0" brushRef="#br3" timeOffset="-110869.81">18955 8721 13823 0,'-3'-7'1216'0,"3"7"-960"0,-3-7-256 0,3 7 0 16,-12 7 3584-16,0 6 688 15,-4 1 128-15,-4 6 16 0,-6 3-3600 0,-1 3-816 16,-4 4 0-16,-2 1 0 0,-3-1 0 0,-2 1 0 16,-2 3-144-16,-1 0 144 0,-1-2 0 0,-4-4 0 0,0-2 0 0,-3-5 0 15,-1-4 0-15,3 0 128 16,1-3-128-16,6-4 0 0,3 2 256 0,5-7-32 0,3-3-16 0,4-6 0 15,2-3 224-15,4-5 32 0,2 1 16 0,4-4 0 16,3-4-112-16,3-2-32 0,1-3 0 0,4 1 0 16,2-5-208-16,2 3-128 0,2-2 128 0,4 2-128 15,1-6 0-15,3 6-192 0,2-3 32 0,3 6 0 16,0 3 16-16,0 3 0 0,1 0 0 0,0 5 0 16,-2 2 144-16,1 4-128 0,-1 2 128 0,4 8-128 15,-1 0 128-15,0 7-192 0,-2 1 192 0,3 3-192 16,-1 2 192-16,-2 1-208 0,1 1 80 0,-1 6 128 0,-1 0-208 15,1 2 80-15,-1-3 128 0,1-3-208 16,-2-2 16-16,2-6 16 0,-3-2 0 0,3 1 0 0,0-5 176 0,1-1 0 16,1-2 0-16,2-2 128 0,2-4 208 0,1-2 48 15,3-7 16-15,2 2 0 0,1-2-80 0,3 1 0 16,3-4-16-16,1-1 0 0,-1 0-144 0,1-2-32 16,-4-6 0-16,-3 2 0 0,0-2-128 0,-5 2 0 15,-2 2 0-15,-3-1 128 0,-2-1-128 0,-4 0 0 16,-4-2 144-16,-1 2-144 0,-4-2 224 0,-5 3-32 15,-4 1 0-15,-3-1 0 0,-5-3 64 0,-2 2 0 16,-2-2 0-16,-6 5 0 0,-3 0-256 0,-7 7 0 16,-6 0 0-16,-5 2 0 0,-8 3-400 0,2 0 16 15,0 4 16-15,-1 2 0 16,-1 8-2048-16,4-3-400 0,-14 4-96 0,17-3-16 0</inkml:trace>
  <inkml:trace contextRef="#ctx0" brushRef="#br3" timeOffset="-110137.65">19142 7222 17503 0,'1'-16'1552'0,"2"5"-1232"15,2 1-320-15,2 1 0 0,4-1 1584 0,1 2 256 16,5 3 48-16,2-3 16 0,2 2-1504 0,7-3-400 16,7 1 128-16,2-2-128 0,2 3 0 0,3-2 0 0,2 1 0 0,0 2 0 15,-4-4 192-15,0 3-64 16,-1-3 0-16,-2 5-128 0,-4 0 400 0,-4 0-16 0,-5 2-16 0,-3 2 0 15,-3 1 32-15,-3 4 16 16,-2 5 0-16,-3-2 0 0,0 4-144 0,-5 3-16 0,0 5-16 16,-1 3 0-16,-2 9-80 0,-2 1-16 0,-3 3 0 0,-2 10 0 15,-3 4-16-15,-2 5 0 16,2 0 0-16,-3 5 0 0,0 7 0 0,-1 1-128 0,-1 5 192 0,-1 0-64 16,-1 2-128-16,-2 1 192 0,1 4-192 0,1 1 192 15,-2-5-192-15,2-2 128 0,-2 1-128 0,2 2 128 16,0 4-128-16,2-5 192 0,2-1-192 0,0-1 192 15,4-1-192-15,0-1 0 0,6 0 0 0,1-5 128 16,1-8-128-16,5-2 0 0,1-3 0 0,2-1 128 0,1-2-128 16,2-6 192-16,0-2-192 0,4-4 192 0,-1-2-64 0,0-1-128 15,0-7 192-15,1-1-64 16,-2 0 16-16,-2-4 0 0,1-3 0 0,-3-6 0 0,-1-8-16 0,-9-6 0 16,0 0 0-16,0 0 0 0,0 0 336 0,0 0 64 15,0 0 16-15,0-12 0 0,-5-5 48 0,-6 1 16 16,-7-4 0-16,-6 1 0 0,-7-1-160 15,-4 1-16-15,-6-1-16 0,-6 3 0 0,-8 4-32 0,-5 5 0 16,-3-1 0-16,-3 5 0 0,-2 3-256 0,1 4-128 16,-2 8 0-16,-2 4 128 15,-5 6-1760-15,0 5-352 0,-1 2-80 16,7 0-16-16</inkml:trace>
  <inkml:trace contextRef="#ctx0" brushRef="#br4" timeOffset="-98619.33">17639 7665 12895 0,'0'0'576'0,"9"-4"112"0,1 2-560 0,1-1-128 16,-11 3 0-16,11-2 0 0,-2-2 960 0,-9 4 176 15,13 0 16-15,-2 3 16 0,-11-3 16 0,12 1 0 16,-2 0 0-16,-10-1 0 0,0 0 144 0,11 3 16 15,-11-3 16-15,10 1 0 0,-10-1-144 0,0 0-16 16,0 0-16-16,0 0 0 0,0 0-32 0,0 0-16 16,0 0 0-16,0 0 0 0,0 0-80 0,0 0-16 15,0 0 0-15,0 0 0 0,0 0-272 0,0 0-64 16,0 0-16-16,0 0 0 0,0 0-240 0,0 0-32 16,-14 0-16-16,4 1 0 0,-3 3-64 0,-2 0-16 15,-3 1 0-15,-3-1 0 0,-3 2-32 0,-3 3-16 16,-2-3 0-16,-4 6 0 0,-3-5-16 0,-1 3-16 15,-3-2 0-15,1 1 0 0,0-4 64 0,1 0 16 16,1-1 0-16,3 1 0 0,2-1-64 0,4-3 0 16,3 0 0-16,3-1 0 0,5-1-48 0,2 0-16 0,4 0 0 0,2-1 0 15,1-1-32-15,3-3-16 0,0 3 0 16,5 3 0-16,0 0-16 0,0 0-128 0,-3-4 192 0,2-4-64 16,1 8-128-16,0 0 0 0,0 0 144 0,0 0-144 15,0 0 0-15,0 0 0 0,0 0 0 0,0 0 128 16,0 0-128-16,0 0 0 0,0 0 0 0,0 0 0 15,0 0 0-15,0 0 0 0,0 0 0 0,0 0 0 0,-2 10 0 16,-1 3 0-16,-1 0 0 0,0 2-128 0,1 3 128 16,-1 2 0-16,0 3 0 0,-4 4 0 0,1 3 0 15,-2 6 0-15,-1 3 0 0,-2 3 0 0,1 3 0 16,-1-1 0-16,0 1 0 0,0-2 0 0,1 3 0 0,1-1 0 16,2 0 0-16,2-3 0 0,-1 2 0 0,2 1 128 15,0 3-128-15,4 3 0 0,-2-4 0 0,1 0 128 16,-1-1-128-16,2-4 0 0,0 1 0 0,-1-2 144 15,0-6-144-15,-1 1 0 0,0-1 160 0,-1 0-160 16,0-5 128-16,0 3-128 0,0-1 144 0,0-5-144 16,1-1 160-16,-1-1-160 0,1 0 176 0,1-2-176 15,-2-2 192-15,0 1-192 0,0-3 144 0,1 1-144 16,-1-6 0-16,0 0 144 0,0 0-144 0,0 0 0 16,-1-2 144-16,1-2-144 0,1 0 0 0,-1-2 144 15,0-3-144-15,4-5 0 0,0 0 160 0,0 0-160 16,-3 9 128-16,3-9-128 0,0 0 144 0,0 0-144 15,0 0 160-15,0 0-160 0,0 0 0 0,0 0 0 16,0 0 0-16,9 4 0 0,0-3 0 0,3 1 0 16,2 1 0-16,1 1 0 0,3 0 0 0,3-2 0 0,3-1 0 15,2 3 0-15,1 3 0 0,2-1 0 16,1-2 0-16,2 1 0 0,1 0 0 0,0-1 0 16,1 0 0-16,0-1 0 0,-1 1 0 0,-2 0 0 0,1 0 0 15,1-3 0-15,-4 0 0 0,2 2 0 0,-1 1 0 0,0 1 0 16,-2-3 0-16,-2 2 0 0,-2 0 0 15,-1 0 0-15,-1 2 0 0,-3-3 0 0,-2-1 0 0,-1 1 0 16,-5-3 0-16,1 2 0 0,-3 2 0 0,-3-1 0 16,-6-3 128-16,0 0-128 0,0 0 0 0,0 0 144 15,0 0-144-15,0 0 0 0,0 0 144 0,0 0-144 16,0 0 0-16,0 0 0 0,-5-5 0 0,-1 1 128 0,-4 0-128 16,1 3 0-16,-3-2 0 0,0 2 128 0,-2 0-128 15,-2-1 0-15,0 0 0 0,-2 2 0 0,-1 2 0 0,0 1 0 16,-1-1 0-16,-1 0 0 0,0-2 0 15,-2 0 0-15,-1 1 0 0,-2 1 0 0,-1 1 0 0,-1 0 0 16,-1 0 0-16,-3 0 0 0,-2-2 0 0,-1-1 0 16,-2 1 0-16,1-1 0 0,0 0 0 0,2-1 0 15,0 0 0-15,1 1 0 0,2 1 0 0,-1 0 0 16,3 1 0-16,1-1 0 0,4-2 0 0,1-1 0 16,2 2 0-16,2-1 0 0,2-1 0 0,2 0 0 15,2 1 0-15,2-1 0 0,-1 0 0 0,3 0 0 16,3 0 0-16,1 1 0 0,5 1 0 0,0 0 0 15,0 0 0-15,0 0 0 0,0 0 0 0,0 0 0 16,-1-4 0-16,1 4 0 0,2-5 0 0,-2 5 0 16,0 0 0-16,5-7 0 0,3-1 0 0,-3-3 0 15,0 2 0-15,3-3 0 0,-3 0 0 0,1-2 0 16,0-2 0-16,2-1 0 0,0-5 0 0,-1-1 0 16,1-1 0-16,1-8 0 0,0-3 0 0,3-6 0 0,1-4 0 15,1 0 0-15,-1-8 128 0,1-1-128 0,0-6 128 0,-1 0-128 16,2 1 0-16,0-5 0 0,0 4 0 15,1-1 0-15,-4 3 0 0,1 3 0 0,0 2 0 0,-1 2 0 16,1 1 0-16,-1 2 0 0,-2 0 0 0,-1 3 0 16,-2-2 0-16,-2 1 0 0,0 6-144 0,-1 2 144 15,0 2 0-15,-4 6 0 0,0 3-144 16,0 1 144-16,-2 7 0 0,0 3-128 0,1 2 128 0,-2 1 0 0,1 0-128 16,-1 6 128-16,1-2 0 0,2 9 0 0,-3-5-160 0,3 5 160 15,0-3-128-15,0 3 128 0,0 0-160 0,0 0 160 16,-2-7-192-16,2 7 192 0,0 0-368 0,0 0 48 15,0 0 0-15,0 0 0 16,0 0-864-16,0 0-160 0,-4 11-48 0,4-11 0 16,-4 12-1488-16,4-12-288 0,0 0-64 0,1 8-16 0</inkml:trace>
  <inkml:trace contextRef="#ctx0" brushRef="#br4" timeOffset="-96364.48">19128 7218 14735 0,'0'0'640'0,"-6"-1"160"0,-3-2-640 0,0 2-160 16,1-2 0-16,2 2 0 0,6 1 1600 0,-7-1 304 15,1-1 48-15,6 2 16 0,0 0-640 0,0 0-128 16,0 0-32-16,3-6 0 0,0 1-240 0,4 2-48 16,0 0-16-16,4-3 0 0,0 0-32 0,3 1-16 15,2-3 0-15,4 2 0 0,1-2-64 0,2 0-16 16,1-4 0-16,3 2 0 0,2-3-64 0,0 2-16 16,1-1 0-16,0 0 0 0,1 3-32 0,-1-1-16 15,-3 2 0-15,0-2 0 0,-3 0-208 0,0 2-32 0,-3 3-16 16,2-3 0-16,-5 4-160 0,-3 2-16 0,-2 1-16 15,-1 1 0-15,-4-2 16 0,0 1 0 0,-8 1 0 16,8 4 0-16,-8-4-48 0,0 0 0 0,5 4 0 0,-1 5 0 16,-2-2 16-16,-1 5 0 0,1-1 0 0,-2 6 0 15,-2 6 16-15,0-1 0 0,-3 1 0 16,0 5 0-16,0 1-32 0,-1 6 0 0,1 2 0 0,-1 5 0 0,-2-2 16 0,2 3 0 16,0 6 0-16,1 2 0 0,0 2-144 0,2 0 128 15,0 1-128-15,1-1 128 0,1 1-128 0,-1-1 160 16,2 0-160-16,0 3 160 15,2 0-160-15,0 0 192 0,-1-1-192 0,2-3 192 0,1 0-64 0,-2-2-128 16,1-7 192-16,-1 1-64 0,0-3 80 0,-1 1 16 16,0-3 0-16,1-2 0 0,-1 4 64 0,-1-3 16 15,0 1 0-15,0-3 0 0,-4-3-304 16,0 0 128-16,2-1-128 0,-2-4 0 0,1 1 176 0,1-1-176 16,-1 0 160-16,1 1-160 0,-1-6 128 0,-2 2-128 15,4 1 0-15,-2-3 144 0,1 3-144 0,0-1 128 16,0 0-128-16,1 0 128 0,-1-2-128 0,1-1 0 15,2-3 0-15,1 0 128 0,0-2-128 0,1-1 0 16,-1-2 0-16,1 1 128 0,1-2-128 0,-1-1 128 16,1 0-128-16,0 1 128 0,0-4-128 0,2 0 128 15,-1-4-128-15,0 2 128 0,0 0-128 0,-5-7 160 16,0 0-160-16,0 0 160 0,0 0-160 0,0 0 192 16,0 0-192-16,0 0 192 0,0 0-192 0,0 0 128 15,0 0-128-15,0 0 128 0,0 0-128 0,0 0 0 0,0 0 0 16,0 0 0-16,0 0 0 0,0 0 128 15,0 0-128-15,0 0 0 0,0 0 0 0,0 0 128 0,0 0-128 16,0 0 0-16,0 0 0 0,0 0 0 0,0 0 128 0,0 0-128 16,0 0 0-16,0 0 0 0,-10 0 0 0,-1 0 0 15,2 1 0-15,-3 2 0 0,0-1 144 16,-3 1-144-16,-3-1 0 0,-1 3 128 0,-2-1-128 0,-3 0 0 16,-1 1 0-16,-3 3 128 0,-1-3-128 0,-2 1 0 0,1 2 0 15,-2-3 0-15,-1 1 0 0,0 2 128 0,-2-3-128 0,-13 4 0 16,4-3 0-16,5 0 0 15,4 1 0-15,7-5 0 0,1 1 0 0,3-1 0 0,2 2 0 0,3 1 0 16,3-2 0-16,4-1 128 0,5-2-128 16,7 0 0-16,0 0 0 0,0 0 0 0,0 0 0 0,0 0 0 15,0 0 0-15,0 0 0 0,0 0 0 0,0 0 0 16,0 0 0-16,0 0 0 0,11-5 0 0,3 0 0 16,1 3 0-16,3 0 0 0,0 1 0 0,2 1 0 15,2 0 0-15,-6 0 0 0,4-1 0 0,2 1 0 16,4 2 0-16,1 0 0 0,2 0 0 0,1 2 0 15,2-1 0-15,2 0 0 0,3 0 0 0,0 3 0 16,0-1 0-16,-1-1 0 0,-2-1 0 0,-1 2 0 16,-3-1 0-16,0-2 0 0,-1 0 0 0,-5-2 0 0,-1 0 0 15,-1 1 0-15,-5-1 0 0,-1-1 0 16,-2 1 0-16,-3-2 0 0,-1 1 0 0,-1 0 0 16,-9 1 0-16,0 0 128 0,0 0-128 0,6 1 0 15,-6-1 0-15,0 0 0 0,0 0 0 0,0 0 0 16,0 0 0-16,0 0 0 0,0 0 0 0,0 0 0 15,0 0 0-15,-8 1 128 0,-1-2-128 0,0 0 0 0,0-3 0 16,0 3 0-16,1-1 0 0,-1 1 0 0,1-3 0 0,0 2 128 16,0-2-128-16,2-1 0 0,1 0 0 15,1 0 128-15,0-6-128 0,2 1 0 0,-1-2 0 0,2-5 0 16,0 1 0-16,-1-5 0 0,4 0 0 0,0-6 128 16,1-2-128-16,0-3 0 0,3-6 0 0,0-3 128 0,0-2-128 15,1-3 0-15,0 2 0 0,2-5 0 0,0 0 0 0,0-2 0 16,1-1 0-16,-1-7 128 15,0 1-128-15,0-2 0 0,-2-2 0 0,2 2 0 0,0 0 0 16,0 1 0-16,-4 0 0 0,3-1 0 0,-1-2-160 16,-1 4 160-16,0 3-192 0,0 2 192 0,-1-1-160 0,-1 3 160 15,-1 3-128-15,-2 4 128 0,-1-3-160 16,0 1 160-16,-1 0-192 0,-2 3 192 0,-1 0-224 0,1 2 64 16,-1 4 16-16,-1 4 0 0,1 0 144 0,0 4-192 15,0 0 192-15,0 4-192 0,1 0 192 0,-1 2-128 16,0 5 128-16,1 0-128 0,0 1 128 15,0-1-128-15,2 1 128 0,-1 3-128 0,1 0 128 0,1 3-160 16,0-3 160-16,0 4-160 0,0 0 160 0,1 1-128 16,1 0 128-16,-1 1-128 0,0 1 128 0,1 2 0 15,0-6-144-15,-2 6 144 0,1 0 0 0,1-1 0 16,-1 1 0-16,-1 5 0 0,0 0-128 0,0 0 128 16,1-4 0-16,-1 4 0 0,0 0 0 0,0 0 0 15,0 0 0-15,0 0 0 0,0 0-128 0,0 0 128 16,0 0 0-16,0 0 0 0,0 0 0 0,-2-4 0 15,2 4-144-15,-5-5 144 0,5 5 0 0,-8 0 0 0,0 0-128 16,-3 1 128-16,-1 3 0 0,1-1 0 0,-2-1 0 16,-1-1 0-16,-2 1 0 0,-3 0 0 0,-3 0 0 0,-2-1 0 15,-1-1 0-15,-5 0 0 0,-1-3 0 0,-3 1 0 16,-1 0 0-16,-1 0 0 0,1-1 0 0,2 0 0 16,1-1 0-16,1 1 0 0,1 1 0 0,3-1 0 15,2 1 0-15,-6-2 0 0,7 3 0 0,8-1 0 0,3 2 0 16,4 0 0-16,9 0 0 0,0 0 0 15,0 0-128-15,0 0 128 0,8-1 0 0,3 0 0 0,4-1-144 0,7 0 144 16,5 1 0-16,4-3-144 0,7-4 144 0,3 3 0 16,2 1 0-16,3-2 0 0,0 2 0 0,-2 0 0 15,0-5 0-15,-2 3-128 0,-3 1 128 0,-2-1 0 16,-3 1 0-16,-2-2 0 0,-3 0 0 0,-3 1 0 16,-4 4 0-16,0-1 0 0,-3-3 0 0,-2 2 0 15,-5 2 0-15,0 0 0 0,-3 2 0 0,-2 2 0 16,-7-2 0-16,0 0 128 0,0 0-128 0,0 0 0 15,0 0 0-15,2 10 0 0,-4-3 0 0,0 6 0 16,-2 1 0-16,-1 0 0 0,0 1 0 0,-2 4 0 0,1 4 0 16,-3 1 0-16,2 2 0 0,-1 3 0 15,0 4 0-15,1 3 0 0,-1 2 0 0,2 6 0 16,-3 6 0-16,2 6 0 0,2 7 0 0,2 4 0 16,1-1 0-16,1 2-128 0,1 2 128 0,1 3 0 15,2 2 0-15,2-3 0 0,0-1 0 0,1-2 0 16,1-2 0-16,-1-4 0 0,0-2 0 0,0-4 0 15,-3-1 0-15,1 0 0 0,0 1 0 0,-2-1 0 16,2-3 0-16,-4-6 0 0,2 0 0 0,-1-4 0 0,3-3 0 0,-2-1 128 16,1-4-128-16,1-2 0 0,-1 0 128 15,2-3-128-15,1-2 0 0,0-3 128 16,-2-2-128-16,1 2 0 0,0-3 0 0,-3 1 128 0,4-5-128 0,-4-1 0 16,-1-1 0-16,-1-1 144 0,-1-2-144 0,0-1 0 15,-2 0 144-15,-1-3-144 0,-1 0 0 0,0-1 144 16,-1 2-144-16,-2-5 0 0,-1 1 144 0,-2 1-144 0,-2-2 128 15,1 4-128-15,-6-4 128 0,-3 1-128 0,0 0 0 0,-3-2 144 16,-4 4-144-16,-2-1 0 0,0-1 128 0,-3 1-128 16,-1 1 0-16,-3 1 0 0,-1-2 0 0,-2-2 0 15,-2 2 0-15,-11 2 0 16,6 2-1056-16,6-1-320 0,6 2-64 0,3-7-18992 16</inkml:trace>
  <inkml:trace contextRef="#ctx0" brushRef="#br4" timeOffset="-74241.57">17627 8180 4607 0,'0'0'400'0,"0"0"-400"0,0 0 0 0,0 0 0 15,0 0 1984-15,0 0 320 0,0 0 64 0,0 0 16 16,0 0-1008-16,0 0-208 0,0 0-32 0,0 0-16 16,0 0-192-16,0 0-32 0,0 0-16 0,0 0 0 0,0 0 48 0,0 0 16 15,0 0 0-15,0 0 0 0,-4-3-32 0,4 3 0 16,0 0 0-16,0 0 0 0,-6-1-48 0,6 1-16 15,0 0 0-15,0 0 0 0,0 0 48 0,0 0 0 16,0 0 0-16,0 0 0 0,0 0-304 0,0 0-48 16,0 0-16-16,0 0 0 0,0 0-96 0,8-2-32 15,3-1 0-15,3-1 0 0,-2 2 48 0,4-1 0 16,1 1 0-16,2 2 0 0,-1-4-64 0,1 1-16 16,-1-1 0-16,1 2 0 0,3-1-112 0,-3 1-32 15,0-2 0-15,-1 3 0 0,-3 1-64 0,-1 1-16 16,-3 2 0-16,-2-2 0 0,-2-1-16 0,-7 0 0 15,0 0 0-15,0 0 0 0,0 0 64 0,0 0 0 16,-4 7 0-16,-4 2 0 0,-3-2 0 0,-5 4 16 16,-1-3 0-16,-2 2 0 0,-2-2-48 0,0 2-16 15,-2-3 0-15,0 2 0 0,0-4-144 0,-1 2 192 16,-2 0-192-16,2-2 192 0,1 1-192 0,3-1 160 16,2-3-160-16,4-1 160 0,3 2 0 0,2-2 0 15,3-2 0-15,6 1 0 0,0 0-16 0,5-4 0 0,1-2 0 16,5-2 0-16,7 2-144 0,0-4 0 0,4 2 144 0,2-2-144 15,0 2 128-15,3-2-128 0,-3 5 128 0,-1 0-128 16,-2-1 128-16,-2 2-128 0,-3 1 128 0,-1 2-128 16,-5 0 0-16,-2 1 0 0,-8 0 0 0,0 0 128 15,0 0-128-15,0 0 0 0,0 0 0 0,-10 5 0 16,-1 1-1360-16,0 2-240 16,-2-4-64-16,4 1-10880 0,2 1-2192 0</inkml:trace>
  <inkml:trace contextRef="#ctx0" brushRef="#br4" timeOffset="-73400.11">18706 7996 5519 0,'0'0'240'0,"0"0"64"0,0 0-304 0,0 0 0 16,0 0 0-16,0 0 0 0,0 0 2560 0,0 0 464 0,-3 6 96 0,3-6 16 16,-5 6-1552-16,5-6-304 0,-4 8-64 0,2 0-16 15,-2 1 16-15,0-2 16 0,-1 5 0 0,0-5 0 16,0 5-144-16,-1-3-48 0,-1 2 0 0,-3 2 0 16,0-2-208-16,-1 1-64 0,-3 0 0 0,-2-2 0 15,0 3-144-15,-1 0-48 0,-1-3 0 0,2 2 0 16,-3 0 0-16,1-3 0 0,0 1 0 0,-1-2 0 15,0 0-80-15,1-3-32 0,1-2 0 0,0 1 0 0,2-1 0 0,1-3 0 16,1 0 0-16,2-3 0 0,-1-1-32 0,1-1-16 16,-2-4 0-16,2 1 0 0,-1-6-96 0,2 0-32 15,4 1 0-15,-1-2 0 0,2-4-64 0,1 1-16 16,2 0 0-16,2 0 0 0,1 0-32 0,3 2-16 16,1 1 0-16,3-2 0 0,2 3-160 0,1 4 128 15,2-1-128-15,1 2 128 0,1-3-128 0,3 1 0 16,1 2 0-16,1-1 0 0,1 3 0 0,-2 0 0 15,0 0 0-15,0 4 0 0,-1-1 0 0,0 0 0 16,-2 3 0-16,2 1 0 0,1 2 0 0,-3 3 0 16,0-1 0-16,-1 4 0 0,0-2 0 0,2 0 0 15,-3 5 0-15,2-4 0 0,-1 2 0 0,2-1 0 16,-2 1 0-16,2 0 0 0,1-2 0 0,-1 2 0 16,2-4 0-16,0 0 0 0,-1-1 0 0,1-1 0 15,2-2 0-15,4-1 0 0,-2-1 0 0,2-2 0 16,2-2 144-16,-1 0-144 0,-1-2 144 0,0-1-144 15,1 0 192-15,-2-1-192 0,0 1 176 0,-1 2-176 0,-1-4 160 0,-1 2-160 16,0-3 144-16,0 2-144 0,-2 0 128 0,-1 3-128 16,-1-6 192-16,-2 2-64 0,-1 2 0 0,-3-2 0 15,1 1 64-15,-6-3 16 0,2-1 0 0,-5 2 0 16,0-5 16-16,-3 2 0 0,-4 2 0 0,-2 0 0 16,-2-1-32-16,-2 2-16 0,0 1 0 0,-4 1 0 15,-4 0-176-15,-2 4 192 0,-3-1-192 0,-1 4 192 16,-6 4-192-16,0 1 0 0,-2 4 0 0,-1-1 0 0,-1 3 0 15,1-1 0-15,1 3 0 0,3-2 0 16,3 4-256-16,5-2-16 0,3-1-16 0,3 2 0 16,6-5-2016-16,5 4-384 0,4-5-96 0,8 3-15136 15</inkml:trace>
  <inkml:trace contextRef="#ctx0" brushRef="#br4" timeOffset="-72613.85">17763 8686 13823 0,'0'0'608'0,"0"0"128"0,0-13-592 0,-3 0-144 0,3 2 0 0,0 2 0 16,0 9 2208-16,0 0 416 15,0-11 64-15,0 11 32 0,0 0-992 0,0 0-192 0,0 0-32 0,0 0-16 16,0 0-336-16,0 0-64 0,0 0 0 0,0 0-16 16,-7 12-224-16,-4 4-32 0,2 3-16 0,1 1 0 15,-1 5-96-15,0 3-32 0,-1-1 0 0,1 4 0 16,1 2-160-16,-1 2-48 0,-1-4 0 0,0-2 0 15,0 0-240-15,1 0-48 0,0-2-16 0,1 0 0 16,1-3-160-16,2-2 0 0,-2-2 0 0,2-1 128 0,-1-1-128 16,1-4 0-16,0-1 0 0,-1-6 0 0,3 2 0 0,3-9-224 15,0 0 48-15,0 0 16 16,0 0-1440-16,-8-9-304 0,3 0-48 0,1-5-8688 16,0 0-1744-16</inkml:trace>
  <inkml:trace contextRef="#ctx0" brushRef="#br4" timeOffset="-72478.64">17553 8950 7359 0,'0'0'320'0,"0"0"80"0,0 0-400 0,0 0 0 16,0 0 0-16,0 0 0 0,9-4 4144 0,-9 4 736 16,10-3 160-16,1 1 16 0,2 4-3072 0,0-2-640 15,0 0-112-15,1 1-16 0,1 0-640 0,1 0-112 16,1 1-16-16,1-2-16 0,-2-2-272 0,-1 2-160 16,-2-1 192-16,0 1-192 15,-2 1-1488-15,-1-1-416 0</inkml:trace>
  <inkml:trace contextRef="#ctx0" brushRef="#br4" timeOffset="-71604.86">18586 8946 5519 0,'0'0'496'0,"0"0"-496"15,-6 4 0-15,0 1 0 0,-1 2 2336 0,0-2 368 16,-1 1 80-16,0 3 16 0,0 4-1280 0,-3-1-256 16,1 2-48-16,-1 0-16 0,-2 2-48 0,-2-1 0 15,1 1 0-15,-1 0 0 0,-3 0-128 0,0 1-48 16,0-1 0-16,0 1 0 0,1-1-176 0,-2 1-32 16,-1-3-16-16,3-3 0 0,-1 1-48 0,1-1 0 15,1-3 0-15,-1-2 0 0,1-1-160 0,1-2-32 16,1-2-16-16,1-1 0 0,0-4 80 0,-1-3 32 15,3 0 0-15,1-2 0 0,-1-1-80 0,2-4-16 16,1-1 0-16,-1-4 0 0,2 0-176 0,-2-3-32 16,2 1-16-16,-1-4 0 0,2 3-144 0,1 1-16 15,1 2-128-15,1 1 192 0,2 1-192 0,1 0 0 0,3 4 128 16,2 3-128-16,-1-3 0 0,2 3 0 0,-1 3 0 16,1-2 0-16,2 2 0 0,0 5 0 0,-1-2 0 0,2 3 0 15,0 1 0-15,1 0 0 0,0 0 0 16,0 2 0-16,2 1 0 0,1 1 0 0,-1 1 0 0,0 2 0 15,2-2 0-15,-2 4-128 0,0-2 128 0,1 4 0 16,-1-1 0-16,1 3 0 0,-1-2 0 0,0 1 0 16,0 1 0-16,-1-2 0 0,2-1 0 0,0 2 0 15,0-6 0-15,0 3 0 0,1-3 0 0,1 1 0 16,2 0 0-16,-1-3 0 0,2 1 0 0,0-1 0 0,0 0 0 0,1-2 0 16,1 0 0-16,-1-2 144 0,-1 0-16 0,0 0 0 15,0 0 0-15,0-3 0 0,-2-3 0 0,1-1-128 16,-1 5 192-16,1-5-64 15,-1-1 0-15,2 1 0 0,0-2 0 0,0 3 0 0,1-5-128 0,-3 0 192 16,-1-1-192-16,1-2 192 0,-1 3-64 0,0 0 0 16,2-2 0-16,0 3 0 0,0-4 96 0,-2 0 16 15,1 1 0-15,-3 2 0 0,0-3-240 0,0-1 0 16,-2 1 0-16,0 2 0 0,-4-2 128 0,0 2-128 16,-2-1 176-16,-2 2-176 0,-1-2 320 0,-2 3-64 15,-2-2 0-15,0 3 0 0,-2 2-80 0,-1 2-32 16,-1-2 0-16,-3 5 0 0,-1 0-16 0,-2 5 0 15,-3 3 0-15,0-1 0 0,-3 4-128 0,-1 1 192 16,-2 2-192-16,-1 1 192 0,-1 3-192 0,-2 2 0 16,3 0 0-16,-1-2 128 0,1 0-128 0,4 0 0 15,1-2 0-15,1-3 0 0,2 2 0 0,3 0 0 16,2-4-192-16,3 1 192 16,2-4-1936-16,4-6-272 0,0 0-48 0</inkml:trace>
  <inkml:trace contextRef="#ctx0" brushRef="#br4" timeOffset="-58204.34">9528 17365 3679 0,'0'0'320'0,"0"0"-320"0,0 0 0 0,0 0 0 15,-3-9 2016-15,3 9 336 0,-3-7 64 0,3 7 16 16,0 0-1024-16,0 0-208 0,0 0-48 0,1-6 0 15,-1 6-352-15,0 0-80 0,0 0-16 0,0 0 0 16,5-9-112-16,-5 9-16 0,0 0-16 0,0 0 0 16,0 0-80-16,0 0-16 0,0 0 0 0,0 0 0 15,5 12-80-15,-5-12-32 0,6 10 0 0,-1 3 0 16,-3 1 160-16,1-2 48 0,-1 1 0 0,3 2 0 16,-3 3 64-16,0 1 16 0,-1 0 0 0,2 1 0 15,-1 5-128-15,1-1 0 0,-3 4-16 0,3-3 0 16,-2 4-112-16,4-2-32 0,0 2 0 0,3-5 0 15,-1 2-96-15,2-3-32 0,1-3 0 0,2 3 0 0,-2 1 64 16,1-2 16-16,1-3 0 0,1-1 0 0,-1 1-96 0,2-2-16 16,-1 0 0-16,1 0 0 0,1-2-48 0,0-3-16 15,1 1 0-15,-1 0 0 0,0-3-128 0,0 0 192 16,1-1-192-16,-1 0 192 0,0-5-64 0,0 1 0 16,-1 0 0-16,2-1 0 0,0-2 16 0,1 1 0 15,-1-4 0-15,2-2 0 0,-1 2 48 0,0-2 0 16,2-1 0-16,1-2 0 0,-1 2-64 0,1 0-128 15,2-4 192-15,-1 0-64 0,1-3-128 0,-1 2 192 16,1-3-192-16,1 3 192 0,1-3-192 0,1 0 0 16,2 1 0-16,0-2 0 0,1-2 0 0,0 2 0 15,-2 0 0-15,0 1 0 0,3-2 0 0,-1 3 0 0,0 0 0 0,1 2 0 16,-1 0 0-16,-1 4 0 0,-3-2 128 0,0 3-128 16,0 1 0-16,-1 1 0 0,-1 0 0 0,-1 2 0 15,1 3 0-15,0-1 0 0,1 0 0 0,1 0 0 16,-1 0 0-16,1 1 0 0,0 5 0 0,-1-3 0 15,-2 3 0-15,2-2 0 0,1 3 0 0,-1 1 0 16,0 2 0-16,0-4 0 0,-1 4 0 0,-1-3 0 16,1 2 0-16,1-2 0 0,-3 0 0 0,-1 2 0 15,-2-2 0-15,-1 3 0 0,1-5 0 0,-5 5 0 16,0-3 0-16,-2 2 0 0,-1-1 0 0,-3 3 0 16,-1-2 0-16,0 0 0 0,-2 0 0 0,-2 2 0 15,1-2 0-15,-4 1 0 0,0-1 128 0,-1-2-128 16,1 2 208-16,-2-2-32 0,-1 3-16 0,0-5 0 15,5-7 64-15,-8 8 16 0,8-8 0 0,-9 4 0 0,9-4 16 16,-9 4 0-16,9-4 0 0,-6 1 0 0,6-1-48 0,0 0 0 16,0 0 0-16,0 0 0 0,0 0-16 0,-1-10-16 15,3-3 0-15,3-1 0 0,3-2-176 0,2-1 192 16,3 1-192-16,2 3 192 0,4-1-192 0,1 1 0 16,1 2 0-16,3-1 128 0,4 0-128 0,-1 1 0 15,-2-1 0-15,3 0 0 0,2 3 0 0,2-1 0 16,1 3 0-16,3-4 0 0,-2 4 0 0,1-2 0 15,-2 2 0-15,-2 5 0 0,1-2 0 0,0 4 0 16,-2 1 0-16,0 3 0 0,1-1 0 0,-3 3 0 16,-1 3 0-16,1-1 0 0,-1 2-128 0,1-1 128 15,-2 2 0-15,2-1 0 0,2-3 0 0,-1-1 0 16,0 2 0-16,2-5 0 0,-2 1 0 0,0 0 0 0,2 0 160 16,-1-3-160-16,3 0 0 0,4-1 0 0,0-2 0 0,1-3-144 15,1 0 144-15,0-3 0 0,1-5 0 0,3 2 0 16,2-2 0-16,-1-1 0 0,1-2 0 0,1-2 0 15,1-2 0-15,1-1 0 0,0-2 0 0,2 2 0 16,1-1 0-16,-3-5 176 0,-1 0-176 0,-1-4 192 16,-4 0 64-16,-2 2 32 0,0-5 0 0,-3 0 0 15,-2 3 96-15,0 3 0 0,-6-2 16 0,-2 5 0 16,-3 0-128-16,-4 3-16 0,-3 3-16 0,-5 2 0 16,-2 0-240-16,-2 4 144 0,-4 3-144 0,-2 0 128 15,-2 10-128-15,0 0-176 0,-5-5 48 0,-6 2 0 16,-7 5-2560-16,-5 0-512 15</inkml:trace>
  <inkml:trace contextRef="#ctx0" brushRef="#br4" timeOffset="-57477.07">9784 18549 7359 0,'0'0'320'0,"0"0"80"0,0 0-400 0,0 0 0 16,0 0 0-16,0 0 0 0,0 0 2368 0,0 0 384 16,0 0 64-16,0 13 32 0,-1-3-1632 0,1 4-336 15,1 1-64-15,-1 3-16 0,-1 3 32 0,-2 0 16 16,0 6 0-16,1-3 0 0,1 4 32 0,-2 0 0 15,-1 4 0-15,1 0 0 0,-4 2-288 0,1-2-48 16,-2-3-16-16,2 0 0 0,-1-2-48 0,2 0-16 16,-2-7 0-16,0-1 0 0,1 0 112 0,1-5 0 15,0 0 16-15,1-5 0 0,0 1 48 0,4-10 0 16,0 0 0-16,0 0 0 0,0 0 128 0,0 0 16 16,0 0 16-16,0-17 0 0,2 0 96 0,1-5 32 15,0-6 0-15,-1 3 0 0,2-6-432 0,1 2-96 0,2-2-16 0,3 1 0 16,3-2-176-16,2 2-32 0,3-1-16 0,-1 2 0 15,6 6-160-15,1-2 0 0,1 0 0 0,-1 3 128 16,0-3-128-16,0 6 0 0,1 4 144 0,-2 4-144 16,-1-2 0-16,0 5 0 0,-5 2 0 0,1 2 128 15,-4 2-128-15,-1 2 0 0,-2 1 0 0,1 1 0 32,-2 4-368-32,-2 1-32 0,-8-7-16 0,6 10 0 15,-1 2-2528-15,-1 3-512 0,-3 2-112 0</inkml:trace>
  <inkml:trace contextRef="#ctx0" brushRef="#br4" timeOffset="-57144.42">10207 18800 14735 0,'0'0'640'0,"0"0"160"0,0 0-640 0,0 0-160 15,13 5 0-15,-2-1 0 0,-11-4 3264 0,16-3 608 16,0-1 128-16,3 1 32 0,1-1-2224 0,3-1-432 15,-1-2-96-15,0 2 0 0,-3-1-528 0,0-2-112 16,-3 3 0-16,-1-5-16 0,-1 1-240 0,-1-1-64 16,-3 4 0-16,-1-3 0 0,-2 1-96 0,-4-3-32 15,0 2 0-15,-4-2 0 0,-3 5 32 0,-4-3 0 16,1 2 0-16,-4 3 0 0,-1 1 64 0,-5 5 16 16,-2 3 0-16,-2 1 0 0,-7 4-112 0,0 0-32 15,-2 4 0-15,1 3 0 0,1 2-32 0,4 1 0 0,4-1 0 0,3 4 0 16,3-1-128-16,4-2 160 0,4 0-160 0,6 0 160 15,2-3-160-15,3 0 0 0,2-2 0 0,3 0 0 16,1-5 0-16,7 1 0 0,0 0-192 0,5-2 192 31,0 1-1776-31,5-5-224 0,-2 0-48 0</inkml:trace>
  <inkml:trace contextRef="#ctx0" brushRef="#br4" timeOffset="-56307.28">10819 18759 11967 0,'-4'-5'1072'0,"-1"-1"-864"0,0 3-208 0,-2 1 0 15,7 2 3776-15,-10-3 704 0,2-1 128 0,-2 0 48 16,3 4-2336-16,-4 2-464 0,3 2-80 0,-3-1-32 0,0 1-848 0,-1 5-160 16,1 0-32-16,0 4-16 0,-2-3-288 0,3 1-48 15,-2 1-16-15,6-3 0 0,-2 5-112 0,3-4-32 16,5-10 0-16,-4 11 0 0,3 2-32 0,1-13-16 15,0 9 0-15,0-9 0 0,0 0-16 0,5 11-128 16,0-4 192-16,-5-7-64 0,0 0-128 0,12 7 0 16,-2-3 144-16,-10-4-144 0,11 4 0 0,0-2 0 15,-11-2 0-15,0 0 128 0,0 0-128 0,10 2 128 16,-10-2-128-16,11-3 128 0,-2 1 0 0,-9 2 0 16,10-3 0-16,0 2 0 0,-10 1 16 0,12-5 16 15,-5-2 0-15,5 5 0 0,-2-1-32 0,1 2-128 0,0-2 192 16,-1 1-64-16,0-1-128 0,1 3 0 0,1-1 0 0,-1 0 128 15,-2 0-128-15,1-2 0 0,1 2 0 0,1-1 0 16,2-4 128-16,-1 0-128 0,-2 2 0 0,1 1 128 16,-1-2-128-16,1-2 0 0,-1-1 144 0,2-2-144 15,1 1 0-15,0-2 128 0,0-2-128 0,-1 1 0 16,-1-2 0-16,0-1 128 0,-1 6-128 0,2-5 0 16,0-4 0-16,-1-1 128 0,1-1-128 0,0-3 0 15,-2 0 0-15,1 2 144 0,0-6-144 0,0 4 0 16,-1 2 128-16,-2-5-128 0,-3 2 0 0,1 2 0 15,-1 1 0-15,2 3 0 0,-3 3 0 0,0 1 0 16,-3 4 0-16,1 1 0 0,-3 9 0 0,0 0 0 16,0 0 0-16,0 0 0 0,0 0-160 0,-10 12 160 15,0 1 0-15,-2 5-176 0,0 1 176 0,-2 4-128 0,-2 0 128 16,0 2 0-16,-2 3 0 0,4 1-128 0,-1-3 128 0,3 2 0 16,3-3 0-16,3-1 0 0,2-1 0 0,3-4 0 15,1-2 0-15,2-1 0 0,4-2 0 0,1 0 0 16,2-1 0-16,4-5 0 0,0-2 0 0,2-1 0 15,0-2 0-15,5-2 0 0,-1-4 0 0,4 2 0 16,1-3 0-16,2-1 0 0,1 0 0 0,-1-1 0 16,0-6 0-16,0 3 0 0,0-2 0 0,-2-1 0 15,-1 0 0-15,-2-5 128 0,0-1-128 0,-1 1 0 16,0-4 128-16,0-2-128 0,-3 2 128 0,1-1-128 16,-1-5 160-16,-2 2-160 0,-2 1 128 0,-2-4-128 15,0-1 0-15,-2-2 144 0,-4-1-144 0,-1 3 128 0,0 4-128 16,-1-2 128-16,-3 4-128 0,-2 4 0 0,1 5 144 15,0 3-144-15,-2-2 0 0,-1 7 0 0,1-2 0 0,3 8 0 16,-11 0 0-16,0 4 0 0,-2 3 0 0,-2 5 0 16,-3 6 0-16,-2 6-128 0,-3 0 128 0,0 8 0 15,2 1 0-15,0 5 0 0,2 3 0 0,1 2 0 16,1-4 128-16,3-1 0 0,3 2 0 0,5-3 0 16,2-4-128-16,2-2 192 0,2-5-64 0,2-1 0 15,3-2-128-15,4-4 128 0,3-2-128 0,2-1 128 16,0-2-128-16,2-2 0 0,2-1 0 0,2-6 0 31,3-2-1248-31,0-1-272 0,0 1-48 0</inkml:trace>
  <inkml:trace contextRef="#ctx0" brushRef="#br4" timeOffset="-55780.19">11889 18609 18431 0,'0'0'1632'0,"0"0"-1312"0,0 0-320 0,0 0 0 0,-7-4 1568 0,7 4 240 16,0 0 48-16,0 0 16 16,-5 12-144-16,2 0-16 0,0-3-16 0,3 7 0 0,3-1-768 15,0 3-160-15,2-1-16 0,1 1-16 0,-1-2-336 0,1 1-64 16,0 2-16-16,2-1 0 0,-3-5-160 0,1-2-32 15,1 3-128-15,0-2 192 0,1-1-192 0,0 1 0 16,-8-12 0-16,10 6 0 16,-3-1-1008-16,-7-5-288 0,11 0-64 0,-11 0-13056 0</inkml:trace>
  <inkml:trace contextRef="#ctx0" brushRef="#br4" timeOffset="-55559.52">12102 18518 8287 0,'0'0'736'0,"0"0"-592"16,0 0-144-16,0 0 0 0,5 9 4032 0,-1-1 768 0,-4 4 144 0,-1 3 48 16,-2 0-2528-16,0 7-496 0,-2 2-112 0,-3 7 0 15,-2-2-448-15,-2 0-96 0,-2 3-16 0,0 2 0 16,-3 2-208-16,-6 1-64 0,-1 3 0 0,-1 2 0 16,1-2-512-16,1-3-128 0,0-3 0 0,2-2-16 15,3-4-368-15,0 1 144 0,6-5-144 0,-2-2 0 16,1-2 0-16,3-4 0 0,2-2-240 0,4-1 80 31,3-4-2592-31,1-9-512 0</inkml:trace>
  <inkml:trace contextRef="#ctx0" brushRef="#br4" timeOffset="-55071.31">13016 18219 22975 0,'-6'-10'1024'0,"6"10"192"0,0 0-960 0,-5-3-256 0,5 3 0 0,-8 3 0 16,1 2 1264-16,-2 6 208 0,0 6 32 0,-1 4 16 16,-3 6-464-16,-2 2-96 0,1 7 0 0,0 2-16 15,0 4 32-15,0 0 16 0,0 4 0 0,1-2 0 16,2 3-336-16,0-4-64 0,3 2-16 0,-1-6 0 16,-3-2-336-16,5-1-80 0,-2-2-16 0,1-5 0 15,0-2-144-15,2-4 0 0,1-4 0 0,1-3 0 16,2-3-160-16,2-13-112 0,0 0-32 0,0 0-10784 15,0 0-2160-15</inkml:trace>
  <inkml:trace contextRef="#ctx0" brushRef="#br4" timeOffset="-54719.52">13245 18598 24703 0,'0'0'1088'0,"0"0"240"0,-10 0-1072 0,0 2-256 15,-2-1 0-15,-2 6 0 0,-3 3 1328 0,-3 4 208 16,0 3 32-16,-3-1 16 0,0 2-640 0,1 1-128 16,0 3-32-16,3-2 0 0,1 0-320 0,4 1-64 0,4-2-16 0,4 0 0 15,3-3-64-15,3-3 0 16,3-2-16-16,3-4 0 0,3-1 64 0,2 0 16 16,3-3 0-16,0-3 0 0,1-1 128 0,-1-3 48 0,-1-1 0 0,2-2 0 15,-2-4-64-15,1 2-16 0,-1-2 0 0,-2-2 0 16,-1-1-176-16,1 0-48 15,-6-3 0-15,-2 5 0 0,0 2-112 0,0-2-16 0,-3 12-128 0,0 0 192 16,0 0-192-16,0 0 0 0,0 0 0 0,0 0 0 16,0 0 0-16,-2 14 0 0,1 1 0 0,1 3 0 15,0 0-144-15,1 0 144 0,2-2 0 0,2 0-144 32,1-2-368-32,2-2-64 0,5 1 0 0,1-5-16 15,1-3-2272-15,3-2-448 0,1-5-80 0</inkml:trace>
  <inkml:trace contextRef="#ctx0" brushRef="#br4" timeOffset="-54409.38">13618 18562 23903 0,'-8'15'1056'0,"2"-3"224"0,-1 2-1024 15,-3 5-256-15,-1 1 0 0,-1 3 0 0,1-3 1808 0,-1 1 320 16,1-2 64-16,1 0 16 0,0 1-912 0,1 1-176 15,0-4-32-15,2 1-16 0,2-4-528 0,1 0-96 16,1-4-32-16,0 0 0 0,3-10-32 0,0 0-16 16,0 0 0-16,0 0 0 0,0 0 96 0,0 0 32 15,0 0 0-15,12-5 0 0,-2-5 64 0,-1-1 16 16,0-2 0-16,1-4 0 0,1-2-256 0,-1 0-32 0,2 2-16 0,-1 0 0 16,-1-1-112-16,1-1-32 0,-3 0 0 15,3 3 0-15,0 0-128 0,0 2 0 0,0 0 144 0,3 5-144 16,-2 1 0-16,2 1 0 15,-2 3 0-15,0 2 0 0,1 2-128 0,0 1 0 0,-2 0 0 0,3 3 0 32,-2 0-2112-32,0 1-432 0,0 1-80 0</inkml:trace>
  <inkml:trace contextRef="#ctx0" brushRef="#br4" timeOffset="-53931.3">14174 18614 16575 0,'0'0'1472'0,"0"0"-1168"0,-5-7-304 0,5 7 0 0,-9-6 2608 0,0 4 464 16,-1-2 80-16,0 3 32 0,1 1-1424 0,-2 2-288 15,-2 3-48-15,-2 3-16 0,-3 1-512 16,-2 5-96-16,-2 5-32 0,0-1 0 0,-3 0-320 0,3 2-64 16,-2 0 0-16,3 2-16 0,2 1-112 0,2-3-32 15,3 0 0-15,4-2 0 0,4-2-32 0,4-4-16 16,5 0 0-16,2-2 0 0,3-4-48 0,4-3 0 15,5-3 0-15,2-3 0 0,1-6 144 0,2 0 32 16,3-1 0-16,-2-1 0 0,0-4-48 0,0-1 0 16,0-1 0-16,-3 0 0 0,-1 2-64 0,-2-1-32 0,-3 3 0 15,-2-1 0-15,1-2-32 0,-3 9-128 16,-10 7 192-16,0 0-64 0,5-11-128 16,-5 11 0-16,0 0 0 0,0 0 128 0,0 0-128 0,-5 14 0 0,-2-2 0 15,-4 8 128-15,-1 2-128 0,-2-1 0 0,-3 4 0 16,-1 3 0-16,-2 6 0 0,-2-1 192 15,-2-3-32-15,3 6 0 0,-2 0-32 0,0-1-128 0,0 0 192 0,1-2-64 16,1 0 16-16,-1-7 0 0,1-2 0 0,0-3 0 16,2 0-144-16,3-2 160 0,0-3-160 0,4-2 160 15,2-4-160-15,3 1 0 0,2-4 0 0,5-7 128 32,0 0-976-32,0 0-208 0,0 0-32 0,12-9-16 15,0 2-1840-15,2-4-352 0,5-13-80 0,2 1-16 0</inkml:trace>
  <inkml:trace contextRef="#ctx0" brushRef="#br4" timeOffset="-53547.8">14332 18629 27759 0,'0'0'1216'0,"0"0"272"0,0 0-1184 0,0 0-304 0,5 13 0 0,-1-1 0 0,1-6 1152 0,3 2 192 16,2-5 16-16,4 2 16 0,0-1-320 0,1 1-64 16,1-2-16-16,4-2 0 0,-1-1-144 0,2-1-16 15,2 0-16-15,2-2 0 0,2-3-32 0,-1-1-16 16,-2-1 0-16,-1-1 0 0,-2-4-176 0,0 1-48 16,-2-2 0-16,-2 0 0 0,-1 3-144 0,-5 1-48 0,-2-4 0 0,-4 4 0 15,-4 1-32-15,-1 9-16 0,-6-9 0 0,-4 5 0 16,-5 3-32-16,-3 3-16 0,-4 5 0 15,-4 0 0-15,-6 6-112 0,-4 4-128 0,-2 4 176 0,1 6-176 16,3 2 256-16,3 4-48 0,2-1-16 16,9-3 0-16,2 2 16 0,7 0 0 0,4-1 0 0,7-2 0 15,5 1-208-15,4-5 144 0,4-1-144 16,5-3 128-16,6 1-128 0,5-4 0 0,5-4 0 0,6-1 0 31,3-4-512-31,5-1-192 0,4-6-48 0,2-3-13280 0,-2-6-2672 0</inkml:trace>
  <inkml:trace contextRef="#ctx0" brushRef="#br4" timeOffset="-51444.88">15538 17535 8287 0,'0'0'736'0,"0"0"-592"0,0 0-144 0,0 0 0 0,-6-8 1344 0,0 0 256 15,6 8 32-15,0 0 16 0,0 0-528 0,0-9-96 16,0 9-32-16,0-11 0 0,0 11-48 0,0 0-16 15,0 0 0-15,8-7 0 0,-8 7-320 0,8-5-64 16,-8 5-16-16,0 0 0 0,10-7 48 0,-10 7 16 16,0 0 0-16,12 0 0 0,-3 5 48 0,-3 2 16 15,-6-7 0-15,8 14 0 0,2 1-80 0,0 5-32 16,1 6 0-16,-2 3 0 0,0 0-32 0,0 4-16 16,1 7 0-16,2-1 0 0,-2-2-176 0,2 1-48 15,1 2 0-15,4 0 0 0,2 1-80 0,1-4-32 0,2-8 0 16,1 2 0-16,1-1 32 0,0-5 16 0,1 1 0 0,2-5 0 15,-4-1 112-15,2-4 0 0,1-2 16 16,-1-3 0-16,-1 1 16 0,3-4 0 0,-2 0 0 16,3-4 0-16,2-1-32 0,-4-1 0 0,2-3 0 0,2-3 0 15,1-1 0-15,1-4-16 0,0 0 0 0,-3-2 0 16,0 2-128-16,2-2-32 0,-4-2 0 0,2 1 0 16,-1-2-144-16,1 0 0 0,2 2 0 0,0 2 128 15,4-4-128-15,0 2 0 0,0 2 0 0,0-4 0 16,2 4 0-16,1 0 128 0,2-3-128 0,-2 4 0 15,-2-2 128-15,3 0-128 0,-3 1 0 0,3 0 128 16,-3 4-128-16,3 3 0 0,-1 1 0 0,1 2 0 16,-3 1 0-16,-2 3 0 0,2 2 128 0,-1 4-128 15,-2 0 0-15,0 2 0 0,-2 1 0 0,-1-2 0 16,0 2 0-16,-4 2 0 0,-2 4 144 0,-1-1-144 16,-2 1 0-16,-4 0 144 0,1 0-144 0,0-1 0 0,-5-2 192 15,-1 0-64-15,-3-1 0 0,2-1-128 0,-4-1 240 0,-2 1-64 16,-1 0-16-16,-1-4 0 0,-1 0 32 0,-1 1 0 15,-1 0 0-15,0-1 0 0,0-10 16 0,0 0 16 16,0 0 0-16,0 10 0 0,0-10 0 0,0 0 0 16,0 0 0-16,0 0 0 0,0 0-32 0,0 0-16 15,0 0 0-15,0 0 0 0,7-5 64 0,2-2 16 16,1-1 0-16,3 0 0 0,1-9-128 0,2 2 0 16,2 1-128-16,1 1 192 0,1-1-192 0,3-1 0 15,4-3 0-15,1 3 0 0,1 0 0 0,2 0 0 0,-1 2 0 16,1-1 0-16,2 0 0 0,-3 5 128 15,2-1-128-15,0 5 0 0,-3-2 0 0,3 5 0 0,1 1 0 16,-1 2 0-16,-2 1 0 0,3 4 0 0,-1-1 0 0,-2 0 0 16,-2 7 0-16,0 0 0 0,-1-1 0 0,0 3 0 15,-2 2 0-15,3-2 0 0,-1-3 0 16,1 2 0-16,1-1 0 0,3-3 0 0,1 1 0 0,2-2 0 16,5 2 0-16,-2-3 0 0,-1-1 0 0,5-1 0 15,-2-2 0-15,5-2 0 0,2-2 0 0,1 1 0 16,1-3 0-16,5 0 224 0,3 0-64 0,2-1-16 15,1-4-16-15,2-1-128 0,3 2 192 0,1-3-64 16,-1 2 16-16,2-2 0 0,0 2 0 0,1-2 0 16,-3 1-144-16,2-6 160 0,-2-3-160 0,0 0 160 15,-2 0-32-15,1 2-128 0,-2-1 192 0,-2-2-64 16,-6-2-128-16,2-5 0 0,0 2 0 0,-4 0 0 0,-5-4 192 16,-1 5-64-16,-5 2 0 0,0-2 0 0,-5 1 96 0,-3 3 16 15,-3 1 0-15,-5 0 0 0,1 1-32 0,-6 0 0 16,-2 2 0-16,-4 0 0 0,-3 1-16 15,1-2-16-15,-5 0 0 0,-1 2 0 0,0 0-176 0,-3 4 192 16,0-6-192-16,1 6 192 0,-4 10-192 0,1-7 0 16,-1 7 0-16,0-11 128 0,0 11-128 0,0 0 0 15,0 0 0-15,0 0 0 0,0 0 0 0,0 0 0 16,0 0 0-16,0 0 0 0,0 0 0 0,0 0 0 16,0 0 0-16,0 0 0 0,0 0 0 0,0 0 0 15,0 0 0-15,0 0 0 0,0 0-320 0,-6 9 16 16,1-1 0-16,-2 2 0 15,1-2-2032-15,-3 2-416 0,-1-1-64 0</inkml:trace>
  <inkml:trace contextRef="#ctx0" brushRef="#br1" timeOffset="-46463.23">15602 17582 11679 0,'-1'-10'512'0,"1"4"128"0,0 6-512 0,0-7-128 0,0 7 0 0,2-10 0 16,1 2 1136-16,-1 0 208 0,-1 1 32 0,2-3 16 16,2 4-128-16,-2-3-32 0,0 1 0 0,1 2 0 0,-1-3 160 0,-1 3 16 15,1-2 16-15,-3 8 0 0,0-9-128 0,0 9-16 16,0 0-16-16,-4-8 0 0,4 8-368 0,0 0-64 16,0 0 0-16,-6-3-16 0,6 3-304 0,-8 0-64 15,8 0-16-15,-10 6 0 0,2-1-208 0,-1 4-32 16,0 2-16-16,2 5 0 0,-1-1-16 0,2 4 0 15,-1 1 0-15,2 6 0 0,3 2 32 0,-3 2 16 16,2-2 0-16,2 3 0 0,2 0-48 0,2 0-16 16,2 1 0-16,-1 1 0 0,2 1 96 0,2-1 16 15,1 0 0-15,1-2 0 0,1-1-16 0,3-1 0 16,4-4 0-16,0-1 0 0,0-1 16 0,2-2 16 16,1-2 0-16,2-1 0 0,2-3 144 0,0-5 32 0,3 1 0 15,0-4 0-15,0 2-64 0,0-4-16 0,1-1 0 0,2 1 0 16,-1-1-112-16,1-2 0 0,0 2-16 0,1-1 0 15,0-2-80-15,1 2-16 0,-1-1 0 0,-1-2 0 16,-1-1-144-16,-1-4 192 0,0 0-192 0,2 1 192 16,0-1-192-16,0-2 160 0,-2 1-160 0,0 1 160 15,1-4-160-15,-1 4 160 0,-1-4-160 16,2 3 160-16,2-3-160 0,1 1 0 0,0 2 0 0,-1 0 128 16,-5 0-128-16,-3 3 0 0,0-4 0 0,-1 4 0 15,0 0 0-15,0 0 0 0,-4 2 128 0,4-1-128 16,-3 0 0-16,2 1 0 0,-2-1 0 0,2 2 0 15,2-2 0-15,-1 2 0 0,-2 2 0 0,2 3 0 16,-4-4 0-16,3 1 0 0,2 2 0 0,1 1 0 16,1 3 0-16,-1-2 0 0,3 1 0 0,0-2 0 15,-5-1 0-15,2 1 0 0,1 1 0 0,-2-2 0 0,-1-2 0 0,0 2 0 16,-2 1 0-16,0-1 0 0,-4-1 0 16,3-2 0-16,-4-1 0 0,1 2 0 0,-2 1 0 0,0 0 128 15,-2-3-128-15,1 3 0 0,-2 0 0 0,0-1 0 16,-2 2 0-16,0 1 0 0,-10-5 0 15,12 9 0-15,-3 0 128 0,-2 3-128 0,-7-12 0 0,7 12 0 16,-2-2 0-16,-2 3 0 0,1 1 0 0,-1-2 0 16,-2 0 0-16,-1 2 0 0,-1 0 0 0,1-2 0 15,-3 3 0-15,1-1 0 0,-1 0 0 0,1-4 0 16,-3 3 0-16,2-2 0 0,-1-2 0 0,4-9 128 16,-4 12-128-16,4-12 0 0,-3 7 128 0,3-7-128 15,0 0 0-15,0 0 128 0,0 0-128 0,0 0 128 0,0 0-128 16,0 0 128-16,0 0 48 0,0 0 0 0,-3-9 0 0,3-2 0 15,-2 2 32-15,4-3 16 0,-1 2 0 0,3 0 0 16,1-4-224-16,2 3 128 0,0 1-128 0,2-4 0 16,3 6 128-16,-1-3-128 0,2 3 0 0,1-2 0 15,1 0 0-15,3 1 0 0,0 0 0 0,2 0 0 16,0 0 0-16,3 1 0 0,-3 2 0 0,6 0 0 16,-1 1 0-16,-2 1 0 0,1-1 0 0,-1 0 0 15,1 2 0-15,0 2 0 0,2 1 0 0,-1 2 0 16,-2 1 0-16,0 2 0 0,1-1 0 0,2-2 0 15,0 3 0-15,2 0 0 0,3-2 0 0,-1 0 0 16,2-1 0-16,4 1 0 0,-1-3 0 0,3 0 0 16,2 1 0-16,2-1 0 0,0 0 0 0,2 0 0 15,5-3 0-15,0 1 0 0,4 1 0 0,-2-3 0 16,0-3 0-16,4 1 0 0,3-4 0 0,-3 2 0 0,-2 2 0 0,2-3 0 16,0 3 128-16,1-5-128 0,2 4 0 0,-1-5 128 15,-1 1-128-15,1-3 0 0,2-4 176 0,-1-1-176 16,1-3 192-16,-1 1-192 0,1-2 224 15,-1-5-64-15,-1 0-16 0,4-5 0 0,2-4 0 0,0 0 0 16,0 0 0-16,-2 3 0 0,0 1-16 0,-4 5 0 16,-6 3 0-16,-7 2 0 0,-6-3-128 0,-6 5 0 15,-3 3 144-15,-3 0-144 0,-6 2 0 16,-3 2 144-16,-3 2-144 0,-8 2 0 0,-6 10 0 0,0 0 0 16,-1-6 0-16,-8 2 0 15,-5 1-1168-15,-7 6-304 0,-3 1-48 0,-6 0-12640 16,-7 2-2544-16</inkml:trace>
  <inkml:trace contextRef="#ctx0" brushRef="#br1" timeOffset="-45974.24">16928 18698 17503 0,'0'0'1552'0,"0"0"-1232"16,0 0-320-16,-2-6 0 0,-2 2 2336 0,4 4 416 15,0 0 64-15,-7 4 32 0,-2 1-1120 0,-1 5-240 16,-2 4-32-16,3 4-16 0,-1 3-528 0,-2 2-96 15,-1 4-32-15,0-2 0 0,2 5-48 0,-1-2-16 0,1 1 0 16,2 1 0-16,1 1-256 0,1-2-48 0,0-1-16 0,2-1 0 16,0-6-224-16,1 1-48 0,-1-2-128 0,0-2 192 15,1-3-192-15,2-2 144 0,2-13-144 0,1 10 128 16,-1-10-128-16,0 0 0 0,0 0 0 0,12-1 0 31,-1-5-1648-31,2-2-256 0,1-5-48 0,3-1-14000 0</inkml:trace>
  <inkml:trace contextRef="#ctx0" brushRef="#br1" timeOffset="-45576.17">17522 18852 21183 0,'0'0'1888'0,"-3"-5"-1504"0,3 5-384 0,-7-7 0 0,1 1 1520 0,0 2 224 15,-3 0 48-15,-1 1 16 0,-2 1-16 0,-1 2-16 16,-1 3 0-16,-1 3 0 0,-4 1-880 0,-1 4-192 15,-2 1-16-15,0 3-16 0,1 1-240 0,2 3-48 16,1 2-16-16,1 0 0 0,0 0-144 0,5-1-32 16,6-2 0-16,3 0 0 0,2-3-48 0,4-5-16 15,2 0 0-15,2-2 0 0,2-2 192 0,3-2 48 16,2-3 0-16,1-1 0 0,0-1 16 0,3-2 0 16,2-4 0-16,-1-1 0 0,3-6-64 0,-3 1-16 15,-1-1 0-15,0 1 0 0,-2-1-64 0,-2 2-16 16,-2 1 0-16,-4-1 0 0,0 6-224 0,-8 6 0 15,5-9 0-15,-5 9 0 0,0 0 144 0,0 0-144 16,0 0 128-16,0 0-128 0,5 11 0 0,-3 3 128 16,-1-3-128-16,0 1 0 0,-1 2 0 0,3-2 0 15,0-1 0-15,5 3-176 0,-2 0 176 0,3-5-128 16,0-4 128-16,3 0-128 16,2-2-1504-16,1-3-288 0,1-3-64 0,1-3-15360 0</inkml:trace>
  <inkml:trace contextRef="#ctx0" brushRef="#br1" timeOffset="-45294.43">18004 18791 19343 0,'-7'11'1728'0,"1"1"-1392"0,0-2-336 0,-4 3 0 16,1 2 1424-16,-2 1 224 0,-1 2 32 0,-1 0 16 15,1 1 448-15,0 0 96 0,1-1 0 0,1 2 16 16,0 1-1040-16,1-2-192 0,1-2-64 0,3-1 0 15,4-2-256-15,-3 0-64 0,3-8-16 0,1-6 0 0,0 9-80 0,0-9-16 16,0 0 0-16,0 0 0 0,0 0 112 0,0 0 0 16,10-5 16-16,0-1 0 0,0-2-128 0,2-5-16 15,-1-2-16-15,0 0 0 0,0-2-192 16,1 1-48-16,0-1 0 0,-1 3 0 0,3-2-80 0,0-2-32 16,0 3 0-16,3-2 0 0,-1-1-144 0,1 4 0 15,-2 4 0-15,0 0 128 0,-1 2-128 0,0-1 0 16,-1 3 0-16,-2 1 0 0,-1 4 0 0,1 1 0 15,-11 0 0-15,10 3-176 16,-10-3-880-16,11 6-176 0,-4-1-48 0,-7-5-11776 16,0 0-2352-16</inkml:trace>
  <inkml:trace contextRef="#ctx0" brushRef="#br1" timeOffset="-44821.59">18650 18860 14735 0,'9'-6'1312'0,"1"1"-1056"0,1 2-256 0,1-4 0 15,-1 3 2048-15,-1 1 368 0,-10 3 64 16,11-4 16-16,-2-3-720 0,-9 7-144 0,0 0-32 0,0 0 0 16,6-6-304-16,-6 6-64 0,0 0-16 0,0 0 0 0,0 0-320 15,-12-1-64-15,-2 1 0 0,-2 2-16 16,-2 5-208-16,-2 2-32 15,-3-1-16-15,-1 4 0 0,-2 2-112 0,1 1 0 0,-2 3-16 0,3 0 0 16,1 0-192-16,4-5-48 0,3 0 0 0,2 1 0 0,2-1-16 16,6-3-16-16,6-10 0 0,-1 13 0 0,1-13 176 0,6 6 48 15,4 0 0-15,3-4 0 16,2-4 64-16,2-3 0 0,0 0 16 0,1 2 0 0,0-8-144 0,1 4-48 16,0-3 0-16,-1 1 0 0,-3-4-96 0,-1 4-32 15,-1-1 0-15,-2 4 0 0,-2-1-144 0,-9 7 0 16,9-5 144-16,-9 5-144 0,0 0 0 0,0 0 0 15,0 0 0-15,4 14 0 0,-4 0 0 0,-3 4 0 16,-2 2 0-16,-4 4 0 0,-2 6 0 0,-3 4 0 16,-1 1 0-16,-3 2 0 0,-2-1 0 0,-2-2 0 15,2-2 0-15,-2 1 0 0,-1-4 128 0,-1-3-128 16,2 0 160-16,1-3-160 0,-1 0 144 0,4-2-144 16,2-4 128-16,2-3-128 0,4-2 0 0,-2-6 128 15,3 0-128-15,9-6 0 16,0 0-1104-16,0 0-304 0,0 0-64 0,7-14-11568 15,2-2-2304-15</inkml:trace>
  <inkml:trace contextRef="#ctx0" brushRef="#br1" timeOffset="-44301.23">19457 18905 18431 0,'0'0'1632'0,"0"0"-1312"15,0 0-320-15,0 0 0 0,0 0 2256 0,0 0 384 16,0 0 80-16,0 0 16 0,0 0-832 0,0 0-176 16,0 0-16-16,0 0-16 0,8 13-544 0,6-7-128 15,0-1 0-15,5 2-16 0,1-3-80 0,-1-3-16 16,3 1 0-16,2-2 0 0,1-2-256 0,1 1-48 15,-2-3-16-15,-1-1 0 0,-2 0-128 0,1 1-16 16,-2-6-16-16,-1 2 0 0,-2-3-240 0,-3 2-64 16,-3-3 0-16,-2 3 0 0,-1-2 16 0,-2 3 0 0,-6 8 0 0,4-12 0 15,-3-1-16-15,-2 3 0 0,-4-3 0 16,0 3 0-16,-5 1 32 0,-2 0 0 16,-2 4 0-16,-3 2 0 0,-6 3-32 0,-2 2-128 15,-4 3 192-15,-4 5-64 0,-2 3-128 0,-1 2 0 0,-2 3 144 0,1 3-144 16,0 1 0-16,4 2 0 15,4 7 0-15,3 0 128 0,4 0-128 0,4 1 0 0,5-2 0 0,3 2 128 16,4-3-128-16,2 2 128 0,2-5-128 16,5 1 128-16,1-3 64 0,7-1 0 0,2-1 16 0,2-2 0 15,3-2 64-15,5 0 16 0,4-1 0 16,6-1 0-16,5-6 64 0,4 1 16 0,1 2 0 0,4-8 0 16,3-2-144-16,-1-3-32 0,1-2 0 0,-2 0 0 15,-1-1-192-15,0 1 176 0,0-5-176 0,-4 3 160 16,-3 2-160-16,-3-2 0 0,-4-2 0 0,-2 1 0 15,-3 1-704-15,-3 0-240 16,-6-1-32-16,-4 4-13872 0,-5 1-2784 0</inkml:trace>
  <inkml:trace contextRef="#ctx0" brushRef="#br1" timeOffset="-41851.06">7540 15848 11967 0,'14'4'1072'0,"-1"0"-864"15,5 2-208-15,1-3 0 0,0 2 1216 0,0 1 192 16,-1-1 32-16,-4 0 16 0,-2 1-560 0,-3 0-128 0,-2-4 0 0,-7-2-16 15,5 6-416-15,-5-6-80 16,0 8 0-16,0-8-16 0,0 0 368 0,-12 6 80 0,-3-1 16 0,0-3 0 16,-3 2 192-16,-1-3 64 0,-5-2 0 0,0 1 0 15,0 0-112-15,-3-1-16 0,-1-4 0 16,-4 1 0-16,-3 1-32 0,-2-2-16 0,0-2 0 0,0 1 0 16,0-2-208-16,-2 2-64 0,2 1 0 15,0-3 0-15,-4-1-144 0,-1-2-48 0,0 4 0 0,-3-3 0 16,-5 3-96-16,0-3-32 0,-3 1 0 0,1-3 0 15,1-1 32-15,0 1 0 0,-2 0 0 0,1-1 0 16,0 0-16-16,-6-1 0 0,-1 5 0 0,-2 0 0 16,-2-3-208-16,1 0 144 0,-1 0-144 0,0-2 128 0,2 1-128 0,0 4 0 15,0-1 0-15,-6 2 0 0,-3 3 0 0,0-2 0 16,0 0 0-16,0 1 0 0,-1 3 0 0,-3 5 0 16,-2 4 0-16,1-2 0 0,-5-4 0 0,1 1 0 15,-2 4 0-15,-3 5 0 0,1 0 0 0,1 2 0 16,-3-2 128-16,6-1-128 0,4 5 0 0,5 0 0 15,5 1 0-15,4 0 0 0,4 1 0 0,3-1 0 16,4 0 0-16,1 2 0 0,0 0 0 0,3 2 0 16,3-1 0-16,2 1 0 0,2 0 0 0,-1 2 0 15,2-1 0-15,0 2 0 0,2-2 0 0,-2 0 0 16,1-1 0-16,2 3 0 0,-1 0 0 0,1 1 0 16,-2-3 0-16,2-2 0 0,2-3 0 0,3 0 0 15,-1 3 0-15,1 2 0 0,1-1 0 0,1 2 0 0,1-1 0 0,1-1 0 16,0 1 0-16,-2 3 0 15,0 4 0-15,1-4 0 0,0 0 0 0,3 2 0 16,0 2 0-16,0 0 0 0,-1-6 0 0,0 3 0 0,1 3 0 16,5-3 0-16,0 4 0 0,3-4 0 0,-1-1 0 0,7 3 0 15,0 2 0-15,2 1 0 0,3 0 0 0,1 0 0 16,2 3 0-16,3 0 0 0,3 1 0 0,2 0 0 16,4-1 0-16,3-1 0 0,1 1 0 15,4-1 0-15,1 1 0 0,4-2 0 0,3 1 0 16,2-5 0-16,4 2 0 0,4-5 0 0,2-1 0 0,1 1 0 15,5-2 0-15,-1 0 0 0,1 0 0 0,3-1 128 16,2-2-128-16,3 0 0 0,0 0 0 0,2 0 128 16,2-2-128-16,2-1 0 0,0-1 0 0,2 0 128 15,-2-3-128-15,5 1 160 0,1 0-160 0,2-3 160 16,-1-1 16-16,3-2 0 0,2-4 0 0,0 3 0 0,-2 2 16 0,1-4 0 16,1 0 0-16,1-2 0 0,1-1-64 0,2-1-128 15,-1 0 192-15,-1 1-64 0,-1 1-128 0,0-1 160 16,-1-1-160-16,1-3 160 0,1-1-160 15,-2-2 0-15,-3 2 0 0,0-2 128 0,1 0-128 0,0 1 160 16,0-4-160-16,2 2 160 0,-1-3-16 0,0-1 0 16,-3 1 0-16,0-4 0 0,2 1 16 0,-2 0 0 15,-1 0 0-15,-2-2 0 0,2 1-16 0,-3-1 0 16,-1-2 0-16,0 0 0 0,0 0 0 0,-1 0 0 16,-1 2 0-16,0-3 0 0,2 0-16 0,-2-4 0 15,-3-3 0-15,-2 4 0 0,0 3 64 0,-3-2 0 16,-2-2 0-16,-2 2 0 0,1-2-64 0,-3-1 0 15,2-6 0-15,-1 4 0 0,-3-1-128 0,-4 0 128 16,-3 1-128-16,-4 0 128 0,-2-2-128 0,0 4 0 0,-3-1 0 0,-1 3 128 16,-2 2-128-16,-1-2 128 15,0-1-128-15,-3 0 128 0,-1 1-128 0,-1-5 0 16,-4 3 0-16,0-2 0 0,-3-2 128 0,1-1-128 0,-3-1 0 0,-2-2 128 16,-2-1-128-16,-1 2 0 0,0 2 144 0,-4-3-144 15,-2 4 0-15,-1 3 0 0,-1-3 0 0,-2 4 128 16,-3 1-128-16,-2-4 0 0,-7 2 128 0,-4-6-128 15,-1 1 0-15,-6 2 0 0,-2-3 0 0,-3 3 128 16,-4-2-128-16,0-1 0 0,-4 5 0 0,-4-4 0 16,-5 5 0-16,-1-6 0 0,0 3 0 0,-1 3 0 15,1 1 0-15,-3 0 0 0,0 2 0 0,-2 3 0 0,0 0 0 16,-8 2 0-16,-4 4 0 0,-3 0 0 0,-4-1 0 16,-2 0 0-16,-1 0 0 0,-6 6-128 0,-5 2 128 0,-3 1 0 15,-2-2 0-15,-2 2 0 0,-2 4 0 16,-3 1 0-16,-4 3 0 0,1 0-128 0,4 1 128 0,-2 4 0 15,0 5 0-15,5 1 0 0,3-7 0 0,4 6 0 16,6 1 0-16,1 2-128 0,2 3 128 0,0 1 0 16,-3-1 0-16,5 0 0 0,2 4 0 0,2 2 0 15,0-1 0-15,2 2-128 0,2-1 128 0,1-1-128 16,1 4 128-16,0-1-128 0,1 2 128 0,3-1-128 16,2 2 128-16,2 4-128 0,2 2 128 0,1-3-192 15,3-5 192-15,4 2-192 0,3 3 192 0,7 0 0 0,3 2-144 0,3 1 144 16,3-1 0-16,3 1-144 0,1 1 144 15,3 0 0-15,2 0 0 0,1 0-128 0,-1 2 128 16,4 0 0-16,2 1 0 0,1-3-128 16,2-2 128-16,2 0 0 0,2-4-144 0,2 4 144 0,1-1 0 0,3 0-144 15,5 1 144-15,4-1-208 16,1 1 80-16,3-1 128 0,-1-3-160 0,4 0 160 0,3-1 0 0,0 1-144 16,3-7 144-16,5 0 0 15,1-1-144-15,4-1 144 0,1-2 0 0,2 2 0 0,3-1 0 16,3-1 0-16,2-2-128 0,4 0 128 0,2-3 0 15,3 1 0-15,3-1 0 0,3-1 0 0,4 0 0 0,3-4 0 16,2 1-128-16,2-2 128 0,2 0 0 0,4-2 0 16,2 1 0-16,5-4 0 0,2-1 0 0,4-1 0 0,1 1 0 15,3 1 0-15,1-2 0 0,3 0 0 0,6-4 128 16,-1 1-128-16,1-3 0 0,-1-1 128 0,1 0-128 16,-2-5 160-16,1 0-160 0,0-4 160 0,1-3-32 0,0-1 0 15,0 1 0-15,-1-1 0 0,-3-1 48 0,-3 0 0 16,-3 1 0-16,-1-1 0 15,-4-8-32-15,-5 2 0 0,-1 3 0 0,-8 2 0 0,-4-3 48 0,-6-1 16 16,-4 0 0-16,-6-2 0 0,-3 3-48 0,-8 2-16 16,-4 0 0-16,-4 1 0 0,-8 1-144 0,-4 1 128 15,-6 4-128-15,-4 0 128 0,-7 0-128 0,-5 4 0 16,-7 0 0-16,-7 2 0 16,-9 3-1152-16,-7 1-144 0,-7 3-48 0,-5 1 0 15,-7 1-2096-15,-4 3-416 0</inkml:trace>
  <inkml:trace contextRef="#ctx0" brushRef="#br1" timeOffset="-40311.48">23174 5418 11967 0,'0'0'1072'0</inkml:trace>
  <inkml:trace contextRef="#ctx0" brushRef="#br1" timeOffset="-30987.87">23597 5708 16415 0,'0'0'720'0,"0"0"160"0,-2 11-704 0,-1 1-176 16,3-12 0-16,-4 14 0 0,-1-5 0 0,5-9 0 15,-4 10-160-15,4-10 160 0,0 0 592 0,-2 10 224 16,2-10 32-16,0 0 16 0,0 0-432 0,0 0-96 15,-7 7-16-15,7-7 0 0,0 0 256 0,0 0 64 16,0 0 0-16,0 0 0 0,-10 3 32 0,1-4 16 16,0-1 0-16,1-3 0 0,-4-5-96 0,1-1-16 15,-2-1 0-15,0-2 0 0,1 3-64 0,-2-2-32 16,-3-2 0-16,2-2 0 0,0 0 16 0,-2-2 0 16,2-3 0-16,1 0 0 0,-1 3-32 0,-1-1 0 15,1-2 0-15,0 3 0 0,3-1-48 0,0 0-16 16,-4-3 0-16,2-1 0 0,0-1-144 0,0-3-48 15,0-1 0-15,-1 0 0 0,-1-4-80 0,2 2-128 16,-2 2 176-16,1-1-176 0,0-2 160 0,0 1-160 16,2 2 128-16,-4-1-128 0,1 4 224 0,1 1-32 15,-2 2-16-15,-1 0 0 0,-1-1 64 0,0 2 16 16,-1 1 0-16,1-1 0 0,-2-1-32 0,5 2 0 0,-6 0 0 0,3 1 0 16,0-2-32-16,3-1-16 0,-1 3 0 15,1-1 0-15,-2-2-32 0,0-2 0 0,0 3 0 0,3-1 0 16,-3 0-16-16,2-1-128 0,-1 2 192 0,1 3-64 15,-1 0 0-15,1 1 0 0,-1 0 0 0,1 1 0 16,-2 1-128-16,1 1 0 0,2 0 144 0,-2-2-144 0,2 2 128 16,-5-3-128-16,0-1 128 0,-1 1-128 0,1 2 0 0,1-2 128 15,-2-4-128-15,2 2 0 0,0 0 128 0,0-1-128 16,1 1 160-16,-1 0-160 0,3-1 128 0,-1-3-128 16,0 0 0-16,-1-3 0 0,1 1 0 0,1 2 0 15,-1-3 0-15,1 3 0 0,-2-4 0 0,0 2 128 16,2-4-128-16,-1 2 0 0,0 1 0 0,1 2 0 15,-2-4 128-15,2-1-128 0,0 4 0 0,4-4 0 16,0 5 0-16,1-4 0 0,-1 3 0 0,0 0 128 16,0 1-128-16,-2 0 0 0,1 0 0 0,2 2 0 15,0-3 0-15,-1 3 0 0,-1 3 0 0,3 0 0 16,-2-1 0-16,-1-1 0 0,1-1 0 0,1 2 0 16,-2 2 0-16,6-1 0 0,-2-3 0 0,0 3 0 0,0 1 0 15,0 1 0-15,0-1 0 0,2 0 128 0,-1 0-128 0,-1 0 0 16,1 1 0-16,1 0 0 0,-1-2 0 0,-1 1 0 15,2 0 0-15,-1 1 0 0,2 0 0 0,-1 3 0 16,0 1 0-16,2 2 0 16,1 2 0-16,-1 0 0 0,-2 4 0 0,3-1 0 0,1-3 0 15,-1 5 0-15,0-3 0 0,-1 2 0 16,1 1 0-16,-1-1 0 0,0 0 0 0,1 1 0 16,-1-5 0-16,1 4 0 0,0-4 0 0,3 2 0 0,-3-3 0 0,2 3 0 15,-1-2 0-15,-1 2 0 0,1-2 0 0,3 4 0 16,0 6 0-16,-3-8 0 0,3 8 0 0,-2-6 0 15,-1 2 0-15,3 4 0 0,0 0 0 0,0 0 0 16,0 0-160-16,0 0 160 0,0 0-128 0,0 0 128 16,0 0 0-16,0 0-160 0,0 0 160 0,0 0 0 0,0 0-144 0,0 0 144 15,0 0 0-15,0 0-144 0,-4 11 144 0,0 1 0 16,4 2 0-16,0-2-128 16,2 0 128-16,0 2-128 0,1 0 128 0,1 4-128 0,-1 2 128 0,4 3 0 15,0 2 0-15,2 2-128 0,1 6 128 0,3 3-160 16,1 0 160-16,5 4-160 0,3-1 160 0,1 2 0 15,0 0 0-15,1 1-128 0,1 1 128 0,1-3 0 16,0 1-144-16,2 2 144 0,1 2 0 0,2 3 0 16,-3-2-144-16,0 0 144 0,-1 3 0 0,1-3 0 15,0 1 0-15,-2 0 0 0,0-6 0 0,-1 2 0 16,-1 1 0-16,3 1 0 0,0 3 0 0,-1 2 0 16,1-2 0-16,-2 0 0 0,3 1 0 0,0-5 0 15,0 2 0-15,0 1 0 0,0-3 0 0,-2 3 0 16,-5-2 0-16,2 1 0 0,-1-3 0 0,2 0 0 15,0-6 0-15,-1 1 0 0,-3 0 0 0,2-1 0 0,-1-1 0 0,2-3 0 16,-1-5-160-16,0 1 160 16,-3 0-128-16,0-2 128 0,0 1-320 0,0-1 0 15,-1 2 16-15,-2-5 0 16,3-2-208-16,-2-1-64 0,-2 0 0 0,-1-4 0 16,-1-1-1536-16,-2-2-304 0,-1 0-64 0,-2-2-10816 0</inkml:trace>
  <inkml:trace contextRef="#ctx0" brushRef="#br1" timeOffset="-30178.07">21781 4032 17503 0,'-12'12'768'0,"6"-6"176"0,-3 3-752 0,1-2-192 0,2-1 0 0,0 2 0 16,6-8 0-16,-8 3 0 0,8-3 144 0,-9 5-144 15,9-5 640-15,-7 4 48 0,7-4 16 0,0 0 0 16,0 0 192-16,0 0 64 0,0 0 0 0,0 0 0 0,0 0-416 0,0 0-80 16,0 0-16-16,0 0 0 0,0 0-48 0,0 0-16 15,0 0 0-15,0 0 0 0,0 0 0 0,8-4 0 16,-8 4 0-16,14 2 0 0,0 3 64 0,2 0 0 15,-1 1 0-15,3 4 0 0,2 1-32 0,2 0 0 16,4 2 0-16,0-1 0 0,0 5-176 0,1-1-48 16,0 1 0-16,0 0 0 0,-2-1-192 0,-1 1 144 15,0-2-144-15,-1 1 128 0,-1 2-128 0,1 0 0 16,1-2 144-16,-3-3-144 0,-2-1 0 0,1-1 144 16,-4-3-144-16,1-1 0 0,-2 1 128 0,-1-3-128 15,-1 0 0-15,-2 0 0 0,-1-5 0 0,-10 0 0 16,12-5 128-16,-2-1-128 0,-5-2 128 0,0-7-128 15,-3-5 144-15,0-7-144 0,-4-2 320 0,-1-7-16 16,-2-7-16-16,1 0 0 0,-4-7-144 0,2 2-16 16,-1 1-128-16,2 1 192 0,0 5-192 0,0-1 0 15,-2 0 128-15,1 3-128 0,-2 2 0 0,1-1 0 16,1 0 128-16,1 2-128 0,1 4 0 0,0-1 128 16,2 2-128-16,0 0 0 0,1 3 128 0,1 1-128 15,0 5 0-15,0 3 0 0,1 2 128 0,1 3-128 16,0 3 0-16,1-1 144 0,-3 12-144 0,3-7 0 0,-3 7 144 0,0 0-144 31,0 0-1168-31,0 0-304 0,0 0-64 0,0 0-12560 0</inkml:trace>
  <inkml:trace contextRef="#ctx0" brushRef="#br1" timeOffset="-27188.37">23398 5419 7487 0,'0'0'320'0,"7"9"80"0,2 1-400 0,0-1 0 16,0 4 0-16,0-2 0 0,0-2 480 0,1 3 16 16,0-2 0-16,0 3 0 0,0 3 112 0,2-1 32 15,-2-2 0-15,-1 1 0 0,-1 0-112 0,-2 1-16 16,3-1 0-16,-3 0 0 0,-1 0 128 0,0 0 0 15,0 0 16-15,-1-2 0 0,-3-2 224 0,-1-10 32 16,0 0 16-16,6 10 0 0,-6-10-112 0,2 10-32 16,-2-10 0-16,0 12 0 0,0-12-224 0,0 0-48 15,0 0-16-15,0 0 0 0,0 0 16 0,-9 3 16 16,0 0 0-16,-1-4 0 0,-1-2-16 0,-1-2-16 16,0-1 0-16,-4-1 0 0,1-5 16 0,-1 0 0 15,-2-2 0-15,-1-1 0 0,0-4-80 0,-4 0-16 16,1-3 0-16,-1-2 0 0,-1 1-48 0,1-4-16 0,0 3 0 0,0-2 0 15,-1-4-96-15,1 1-32 0,1-1 0 0,1-1 0 16,-3 2-64-16,2-2-16 0,0-2 0 0,1 0 0 16,-2 0 16-16,2 0 0 0,-2-2 0 0,-1-1 0 15,1-1-32-15,-1 2 0 0,-1-1 0 0,1 0 0 16,-1 1 0-16,1-1 0 0,1-1 0 0,0-1 0 16,1 0-128-16,1 0 192 0,-1 2-192 0,2 0 192 15,-2-5-192-15,2 4 160 0,1 1-160 0,-2 5 160 16,1-2-16-16,0 1 0 0,-1-1 0 0,1 1 0 0,-3 0 48 0,-1-2 16 15,0-2 0-15,0 3 0 0,-2 0-32 16,2 1-16-16,0 6 0 0,1-4 0 0,0 1-32 0,0 3 0 16,4 4 0-16,2-3 0 0,-1 0-128 0,-3 4 160 15,2-2-160-15,-1 3 160 16,1 0-160-16,1 0 128 0,0-1-128 0,2-1 128 0,-2-2-128 0,0 0 0 16,-1-1 144-16,0-1-144 0,0 0 0 0,1 1 0 15,2 1 0-15,-1 1 128 0,1-4-128 0,-1 4 0 16,-1-3 0-16,2-1 128 0,2 0-128 0,-1 3 0 15,-1 1 0-15,2-1 0 0,0 2 0 0,0 0 0 16,-1-6 0-16,0 0 0 0,1-7 0 0,1 1 0 16,2-2 0-16,-2 1 0 0,2-2 0 0,-1 1 0 15,1 1 0-15,1-1 0 0,-4-1 0 0,2 2 0 16,2 3 0-16,-1 4 0 0,-2 1 0 0,3 3 0 16,-1-4 0-16,0 3 0 0,1-3 0 0,-3 2 0 15,0-3 0-15,3 2 0 0,-1-3 0 0,-1 3 0 16,1 1 0-16,0-2 0 0,0 1 0 0,1-1 0 15,1 1 0-15,2 2 0 0,-1 1 0 0,3 3 0 16,-3 1 0-16,2 1 0 0,-2 4 0 0,3 2 0 0,0 5 0 16,1-3 0-16,-2-3 0 0,2 5 0 0,0 1 0 0,4 8 0 15,-3-7 0-15,3 7 0 0,-4-5 0 0,4 5 0 16,-5-10 0-16,1 4 0 0,4 6 0 0,-3-7-192 16,3 7 192-16,0 0-192 0,0 0 192 0,-2-4-192 15,-5 0 192-15,7 4 0 0,0 0-144 0,0 0 144 16,-2-6 0-16,2 6 0 0,-5-4-144 0,5 4 144 0,0 0 0 15,0 0 0-15,0 0 0 0,0 0 0 0,0 0-192 0,0 0 192 16,0 0-192-16,0 0 192 0,0 0-144 0,-4 10 144 16,-1-1 0-16,5-9-144 0,0 0 144 0,-1 13 0 15,-2 1 0-15,3 1-128 0,0-4 128 16,1 5 0-16,2 0 0 0,2 6 0 0,-2 3 0 0,3 3 0 16,0 4 0-16,3 4 0 0,3 3 0 0,-2 3-128 15,1-1 128-15,6 4 0 0,0 1 0 0,5 2-160 16,0-2 160-16,-1 4 0 0,2 4-144 0,3 4 144 15,-1 1 0-15,4 0-144 0,-2-1 144 0,2 3 0 16,0-2 0-16,2 1 0 0,-1-1 0 0,1 1 0 16,1 4 0-16,-2-2 0 0,5 1 0 0,-4-3 0 0,-1-5 0 15,-2-2 0-15,0-1 0 0,-2 0 0 16,-2 1 0-16,2-6 0 0,0-2 0 0,1-3 0 16,0 1 0-16,1-3 0 0,1-3 0 0,-1-2 0 15,0 1 0-15,0 0 0 0,-1-5 0 0,1 0 0 16,0 1 0-16,0-1 0 0,-4 4 0 0,0-1 0 15,-1 0 0-15,1 1 0 0,-1-4 0 0,-2 4 0 16,0 0 0-16,-1 1 0 0,0-2 0 0,2-1 0 0,0 0 0 16,-3 0 0-16,-3-1 0 0,1-1 0 0,-2-1 0 0,0 2 0 15,-1-2 0-15,0 2 0 0,0-3 0 16,0-4 128-16,-1 0-128 0,0-2 0 0,-1 0 0 0,1-2 0 16,-2-2 0-16,1-1 128 0,-1-4-128 0,-1-1 0 15,-1 0 0-15,-1-2 0 0,0-2 0 0,-1-5 128 16,-7-4 0-16,0 0 16 0,0 0 0 0,0 0 0 0,8 4-144 0,-8-4 128 15,0 0-128-15,0 0 128 16,0 0-128-16,0 0 0 0,0 0 144 0,-1-12-144 0,-2 1 0 16,-1-5 144-16,-3 1-144 0,-2-3 0 0,-1-2 160 0,-3 1-160 15,-1-1 128-15,-4-7-128 0,-4-1 128 16,-2-4-128-16,-1-1 0 0,-1-1 128 0,0-2-128 0,-3-1 0 16,-3-1 144-16,-3-1-144 0,0-8 0 0,-1 1 128 15,-2-3-128-15,-1-5 0 0,-2 1 0 0,-1 1 0 16,0 1 0-16,3 4 128 0,-1-1-128 15,2-1 0-15,0 5 0 0,4-6 0 0,1 1 0 0,0-1 0 16,2-2 0-16,2 2 0 0,1 1 0 0,-3 0 0 16,2 5 0-16,-3-6 128 0,1 0-128 0,-1-3 0 15,0-1 0-15,2-1 0 0,0 2 0 0,2 1 0 16,2 0 0-16,-2 4 0 0,0 3 0 0,-3 2 0 16,6-3 0-16,2 3 0 0,0-2 0 0,0 3 0 15,-1 1 0-15,1-1 0 0,3 3 0 0,2 2 0 16,1 2 0-16,2 0 128 0,0 1-128 0,0 1 0 15,-3 2 0-15,4 0 0 0,-1-2 0 0,2 0 0 16,2 1 0-16,0-1 0 0,1 0 0 0,1-2 0 16,0 0 0-16,1 0 0 0,-1 1 0 0,1 0 0 0,-2-1 0 0,2 5 0 15,2 3 0-15,-2 2 0 0,1 5 0 16,-1-2 0-16,0 0 0 0,1 1 0 0,-3-2 0 16,2 3 0-16,-1 0 0 0,1 1 0 0,1 0 0 0,0 2 0 15,0-3 0-15,2 4 0 0,-2-1 0 0,2 3 0 16,0 3 0-16,0 0 0 15,0 5 0-15,0-1 0 0,5 7 0 0,-4-7 0 0,4 7 0 0,0 0 0 16,0 0 0-16,0 0-128 0,0 0 128 0,0 0 0 16,0 0 0-16,0 0-128 0,0 0 128 0,0 0 0 0,0 0-128 0,0 0 128 15,0 0-128 1,3 12 128-16,0-2 0 0,3 4-128 0,-1 3 128 0,2 0 0 0,2 1 0 16,1 4-160-16,3 4 160 0,4 1 0 0,-2 6-128 0,6 3 128 15,4 1 0-15,0 11 0 0,0 5-144 0,5 5 144 16,3 1 0-16,2 2-144 0,2 2 144 0,0 0 0 15,0-2 0-15,-2 5-128 0,0 3 128 0,2-2 0 16,1 3 0-16,1-1 0 0,1-1 0 0,0-1 0 16,1-4 0-16,0 4 0 0,-2 3 0 0,4-1 0 15,-1-4 0-15,0 0 0 0,-6-2 0 0,2-4 0 16,0-3 0-16,0 1 0 0,0 0 0 0,2 0 0 16,0-6 0-16,0 0 0 0,0-3 0 0,0-3 0 0,-2-1 0 0,-1 1 0 15,-3-1 0-15,-2 2 0 0,-3 0 0 16,3 1 0-16,-3-3 0 0,0 1 0 15,-1-5 0-15,2 0 0 0,-1-1 0 0,0-1 0 16,-1 0 0-16,0-5 0 0,-1-2 0 0,2-1 0 0,-2-3 0 0,-2 2 0 16,-1 3 0-16,-1-4 0 15,-1 1 0-15,1-3 0 0,-4-1 0 0,0-4-128 16,-1-1 128-16,-2 0-128 0,-2 2 128 0,0-2 0 0,0-3-144 0,-1-2 144 16,-2-1 0-16,-2 0 0 0,-3-4 0 0,-1 0 0 15,3 0 0-15,-3-1 0 0,-5-9 0 0,0 0 0 16,4 9 0-16,-4-9 0 0,1 7 0 0,-1-7 0 15,0 0 0-15,0 7 0 0,0-7 0 0,0 0 0 16,0 0 0-16,-10 4 0 0,0-7 0 0,0 1 0 0,-3-1 0 16,0-3 0-16,-1-7 0 0,-2-2 0 0,-3-1 0 15,-5-6 0-15,-2-1-144 0,-2-5 144 0,-5 3 0 16,-2-8 0-16,-5-3 0 0,0-1 0 0,-5-5 0 16,-1-4 0-16,-1 1 0 0,0-6 0 0,0-9 0 0,-2-1 0 15,-2-8 0-15,-3 1 0 0,-3-1 0 0,1 2 0 16,2-1 0-16,0-1 0 0,2-4 0 0,2-1 0 15,2-2 128-15,2 2-128 0,2 1 0 0,-1-1 144 16,-3 0-144-16,4 2 128 0,0-2-128 0,1 2 0 16,1-2 144-16,2 4-144 0,-2 3 128 0,1-1-128 15,-1 0 128-15,4 1-128 0,-2 0 128 0,5 4-128 16,3 5 128-16,3 9-128 0,0 6 0 0,2 2 144 16,3 2-144-16,2 5 0 0,2 5 128 0,1-1-128 15,1 3 0-15,-1-1 0 0,1 4 0 0,3-3 0 0,1 2 0 0,4 2 0 31,0-3-1248-31,2 6-208 0,-1 0-32 0,3 3-14112 0</inkml:trace>
  <inkml:trace contextRef="#ctx0" brushRef="#br1" timeOffset="-24484.73">27064 2051 2751 0,'0'0'256'0,"0"0"-256"0,0 0 0 0,0 0 0 16,0 0 2288-16,0 0 400 0,0 0 96 0,0 0 16 16,0 0-1584-16,0 0-304 0,0 0-64 0,0 0-16 15,0 0-256-15,0 0-64 0,0 0-16 0,0 0 0 16,0 0-128-16,0 0-32 0,0 0 0 0,0 0 0 15,0 0 80-15,8 9 16 0,-1 0 0 0,-3 3 0 0,-2 5 224 0,1 2 48 16,-2 1 16-16,0 8 0 0,2 3-224 0,-1 4-48 16,1 6-16-16,1-2 0 0,1 1-240 0,1 6-64 15,0 1 0-15,2 1 0 0,1-6-128 0,1 4 0 16,4-6 144-16,-1 0-144 0,1 0 0 0,2-5 128 16,1-2-128-16,1-1 0 0,-1-1 240 0,3-7-32 15,0-2 0-15,1 1 0 0,1-3 368 0,1-1 64 16,1 0 0-16,0-1 16 0,-1-1-160 0,4-2-48 15,-2-4 0-15,2 1 0 0,3 1-192 0,0-5-32 16,0 4-16-16,2-4 0 0,0 0-32 0,-2-2-16 16,-1-3 0-16,1 0 0 0,-1-1 32 0,3-5 16 15,-2-2 0-15,2-1 0 0,0-4-16 0,1 0-16 16,1-3 0-16,3-1 0 0,2 2-48 0,2-1-128 16,1-4 192-16,1 1-64 0,2-2-128 0,-2 3 0 15,1 0 0-15,-3-1 128 0,1 0-128 0,1 2 0 16,1-1 0-16,-3 2 0 0,-1 4 0 0,2-2 0 15,0 0 128-15,1 5-128 0,0 4 0 0,-1-2 0 16,3-1 0-16,-3 0 128 0,-2 1-128 0,1-1 0 16,1-2 0-16,-1 3 0 0,2 3 0 0,1 1 0 15,3 1 0-15,2 5 0 0,1 2 0 0,-2 1 0 0,-1 3 0 0,-3 1 0 16,-1-5 0-16,0 5 0 0,1 1 0 0,-2 3 0 16,-3 2 0-16,0 2 0 0,2 0 0 0,-1 0 0 15,-1 1 0-15,-5 2 0 0,-3 0 0 0,-5 0 0 0,-1 0 0 16,-5-2 0-16,-1 0 0 0,-2 3 0 0,-2-1 288 15,-1-1-32-15,-3-3 0 0,-1 1 0 0,-2-3-32 16,0-2-16-16,-2 1 0 0,-1-3 0 0,-1-3-48 0,-2-2-16 16,1 2 0-16,-3 1 0 0,0-12 48 0,-1 10 16 15,1-10 0-15,-3 13 0 0,3-13-16 0,0 0-16 16,0 0 0-16,0 0 0 0,-5 7 0 0,5-7 0 16,0 0 0-16,0 0 0 0,0 0-16 0,0 0 0 15,0-11 0-15,3-2 0 0,2-2 32 0,4-2 0 16,3 0 0-16,1-2 0 0,5-2-192 0,1 1 160 15,0-3-160-15,3 0 160 0,2 2-160 0,2 0 0 16,5 2 0-16,1 0 0 0,1-1 0 0,0 2 0 0,1 0 0 16,-1 2 0-16,3 0 0 0,-1 4 0 15,2 1 0-15,3 0 0 0,-2 5 0 0,1-2 0 16,2 3 0-16,2 1 0 0,2 2 0 0,0-1 0 0,1 3 0 16,-3 0 0-16,-2 0 0 0,1 4 0 0,-1-2 0 15,2-2 0-15,0-1 0 0,0-1 0 16,0-2 0-16,3 0 128 0,1 0-128 0,4-2 192 15,0-3-192-15,1 0 192 0,0-2-64 0,2-2-128 16,-1-4 192-16,0 1-64 0,2 2-128 0,-2-1 160 16,1 1-160-16,-1 1 160 0,-1-2-160 0,-3 2 160 15,-5-2-160-15,-3-2 160 0,-3-1 16 0,-3 1 0 16,0-5 0-16,-17 11 0 0,1-1 96 16,1 1 32-16,-2-3 0 0,0 0 0 0,-1-2 16 0,1 2 16 0,0-2 0 0,10-15 0 15,-4 2-144-15,-4 6-48 0,-4 4 0 0,0 0 0 16,-2 3-144-16,-1 2 0 0,-3 0 144 0,3 2-144 0,-1-2 128 15,-1 3-128-15,0 2 128 0,-1-1-128 0,0 2 0 16,1-1 144-16,-1 3-144 0,-3 1 0 16,1-3 144-16,-2 3-144 0,1 3 0 0,-2-2 144 0,-1-3-144 0,-4 7 128 15,5-5-128-15,-5 5 128 0,0 0-128 16,0 0 128-16,0 0-128 0,0 0 128 0,5-4-128 0,-5 4 0 16,0 0 0-16,0 0 128 0,0 0-128 0,0 0 0 15,0 0 0-15,0 0 0 0,0 0 0 0,0 0 0 16,0 0 0-16,0 0 0 0,0 0 0 0,0 0 0 15,0 0 0-15,0 0 0 0,0 0 0 0,0 0 0 16,0 0 128-16,0 0-128 0,0 0 0 0,0 0 0 16,0 0 0-16,0 0 0 0,0 0 0 0,0 0 0 15,2-6 0-15,-2 6-176 16,0 0-320-16,0 0-64 0,0 0-16 0,0 0 0 16,0 0-1520-16,0 0-304 0,0 0-64 0</inkml:trace>
  <inkml:trace contextRef="#ctx0" brushRef="#br1" timeOffset="-22365.26">15546 17513 10079 0,'0'0'448'0,"0"0"80"0,1-7-528 0,0-3 0 0,1 3 0 0,-1-2 0 16,-1 9 1536-16,1-8 208 0,0-3 48 0,1 4 0 15,-2 7-432-15,0-12-80 0,0 3 0 0,0 9-16 16,0 0-112-16,-3-10 0 0,3 10-16 0,0 0 0 0,0 0-256 0,0 0-48 15,-5-5-16-15,5 5 0 16,0 0-400-16,0 0-80 0,0 0-16 0,-4 9 0 0,2 2-320 0,2 6 144 16,1 2-144-16,3 1 0 0,0 5 304 0,2 3-48 15,3 6-16-15,2 1 0 0,1-2 80 16,3 1 0-16,2-4 16 0,0 2 0 0,2 0 0 0,3-2 0 16,1-5 0-16,2 1 0 0,2-2 96 0,1-4 16 15,0-1 0-15,2-1 0 0,2-1-80 0,0-1-16 16,0-2 0-16,1-1 0 0,1 0-32 0,2-2 0 0,1-3 0 15,1 2 0-15,2-1-64 0,0 1-32 0,2-5 0 0,-2 0 0 16,0 0-48-16,-1-2-16 0,1-2 0 0,-2 0 0 16,-1-2-160-16,0 1 192 0,-3 0-192 0,0-1 192 15,1-2-16-15,-1-2 0 0,0 0 0 0,0 1 0 16,0-2-176-16,0 1 0 0,-2-2 0 0,1-3 0 16,1 3 0-16,-1-3 0 15,-1 1 0-15,1-2 0 0,-4 3 128 0,2-3 0 0,-1 4 0 0,2-2 0 16,1 4-128-16,0 0 0 0,-1-2-192 0,0 2 192 15,-3 1 0-15,0 2 0 0,2 1 0 0,-4 1 0 16,0-3 0-16,-1 2 0 0,0 1 0 0,-2 4 0 16,-1-1 0-16,-1 0 0 0,-2 0 0 0,2 0 0 15,0 4 0-15,-1-2 0 0,1 1 0 0,-1 4 192 16,2 0-192-16,0 3-176 0,0 1 48 0,1 3 0 16,-2 0 128-16,-1 4 0 0,-2 0 0 0,0 2 0 0,-1 3 0 15,-1-5 0-15,-3 4 0 0,0-3 0 0,-2-3 0 0,0-1 0 16,-2 0 0-16,-2 0 0 0,-3-3 0 0,1-3 0 15,-2 0 0-15,0-3 0 0,-2 1 0 0,-2-10 0 16,2 12 0-16,-2-12 0 0,0 0 0 0,-2 9 0 16,2-9 0-16,0 0 128 0,0 0-128 0,0 0 176 15,0 0-176-15,0 0 192 0,0 0-64 0,0 0 0 16,-1-5 0-16,2-4 0 0,3 1-128 0,1-3 128 16,0 0-128-16,3-1 128 0,1-1-128 0,2 2 0 15,2-2 0-15,3 1 128 0,2 0-128 0,1-2 0 16,4 0 0-16,3 2 0 0,2 2 192 0,5-1-64 15,2 2 0-15,5 0 0 0,2 4-128 0,5 1-144 16,3-6 144-16,4 3-208 0,-2-1 208 0,4 2 0 16,1 4 0-16,3-2 0 0,1-1 0 0,-1 3 0 15,-1-1 0-15,2 2 0 0,-1-1 0 0,-1 2 0 0,-2 0 0 0,-4 3 0 16,1 3 0-16,-2 3 0 0,-1 0 128 0,-3 1-128 16,-2 0 0-16,1-2 0 15,0-2 128-15,-3 2-128 0,-2-4 0 0,-4 0 0 16,2 0 0-16,-3-1 0 0,-3 0 144 0,0-3-144 15,-1-1 0-15,-1-1 144 0,-2-1-144 0,1-1 128 0,-2-1-128 0,0-6 128 16,1 1 64-16,0-5 0 16,2-3 0-16,-2 0 0 0,1-3-16 0,-1-5 0 0,2 1 0 15,-1-3 0-15,-2 1 16 0,0-3 16 16,0-1 0-16,2 1 0 0,-2-3-16 0,0 0-16 0,-1 2 0 0,0 3 0 16,-2-2 32-16,-1-1 16 0,1-1 0 0,0-1 0 15,0 2-80-15,-2 0-16 0,-2 7 0 0,-5 1 0 16,1 0-128-16,0 5 160 0,-7 7-160 0,1-3 160 15,-3 0-32-15,-3 8-128 0,-6 6 192 0,0 0-64 0,0 0-128 0,0 0 0 16,0 0 0-16,0 0-176 0,0 0 176 0,0 0 0 16,0 0 0-16,0 0 0 0,0 0 0 0,0 0-128 15,0 0 128-15,-9 10-128 16,0 1-320-16,0 2-48 0,2-4-16 16,-1 5-12672-16,-2-3-2560 0</inkml:trace>
  <inkml:trace contextRef="#ctx0" brushRef="#br2" timeOffset="-16717.95">15017 18584 17503 0,'0'0'768'0,"0"0"176"0,0 0-752 0,0 0-192 15,5-7 0-15,-5 7 0 0,5-9 1456 0,-5 9 256 0,0 0 48 0,0-10 16 16,-4 0-816-16,2 2-176 16,-2 0-16-16,0 0-16 0,0-2 64 0,1 2 16 0,-2-2 0 0,-1 4 0 15,0-3-48-15,-2 2 0 0,-2 2 0 0,3-4 0 16,-3 2-208-16,-2-2-64 0,-2 0 0 0,0-2 0 16,-1 2-80-16,-2-3-32 0,-2-2 0 0,0 2 0 15,-2 0 32-15,-4-3 0 0,-1 2 0 0,-1 3 0 16,-1-3-176-16,-1-1-16 0,-3 2-16 15,-2-1 0-15,-2-2-48 0,-1 2-16 0,-1-1 0 0,-4 1 0 16,-4-2-32-16,-4 1 0 0,-6 3 0 0,-3 0 0 16,-3-3-128-16,-4 2 192 0,0-1-192 0,-2 0 192 15,-2 3-192-15,-1 2 192 0,-4-2-192 0,0 3 192 16,0 0-192-16,2 0 128 0,-1 2-128 0,0 2 128 16,-1-2-128-16,1 1 160 0,3 0-160 0,-3-1 160 15,-1-2-160-15,2 0 128 0,2 1-128 0,-3 0 128 0,-5 3-128 0,-1 0 0 16,1 0 144-16,-1-2-144 0,-1 1 0 0,-3 0 0 15,-4 1 0-15,-1 3 128 0,-1-3-128 0,2 1 0 16,0 0 0-16,3 4 0 0,-4-2 0 0,3 0 0 16,2-2 0-16,3 6 128 0,2-2-128 0,0 1 0 15,0 3 0-15,2 4 0 0,0-2 0 0,0 2 0 16,2-4 0-16,1 4 0 0,3-2 0 0,-2 4 0 16,0 0 0-16,0 0 0 0,2 0 0 0,0 1 0 15,-4-1 0-15,1 2 0 0,-1 3 0 0,0 0 0 16,-2-1 0-16,-3 2 0 0,0 1 0 0,1 3 0 15,1 1 0-15,1 2 0 0,0-2 0 0,5 0 0 16,1 4 0-16,5-2 0 0,1 3 0 0,4-1 0 16,2 1 0-16,-2 0 0 0,3-3 0 0,2 2 0 0,3-1 0 0,0 5 0 15,1-2 0-15,0 2 0 16,3-1 0-16,2 1 0 0,2 0 0 0,4 3 0 0,3 0 0 0,4 1 0 16,3 1 0-16,2-3 0 0,6-4 0 0,4 3 0 15,1 0 0-15,3 1 0 0,4-8 128 0,3 5-128 16,3 1 0-16,3-4 0 0,2 0 0 0,2-2 0 15,3-1 0-15,4 0 0 0,1-3 0 0,4 0 128 16,3 0-128-16,4-2 0 0,2-1 0 0,5-1 128 16,0 1-128-16,4 0 0 0,0-2 128 0,6 0-128 15,4-4 128-15,5 0-128 0,2-1 160 0,4 2-160 16,1-3 176-16,5 0-176 0,2-2 192 0,5 1-192 16,2-1 160-16,4 2-160 0,-3-4 128 0,5 3-128 15,1-3 0-15,4 1 128 0,0 0-128 0,3 0 0 0,2 2 128 16,2-1-128-16,-3 1 128 0,5-2-128 0,1-1 144 0,3 3-144 15,2-3 160-15,0 4-160 0,-7-6 160 0,6 1-160 16,-1 0 160-16,1 1-160 0,-1 1 128 0,1 0-128 16,-1-4 0-16,-1 0 144 0,1-1-144 0,-2 3 192 15,1 1-192-15,2-5 192 0,0-1-16 0,2 0 0 16,-1 1 0-16,2-1 0 0,0 0-48 0,-2-1 0 16,-1-2 0-16,1 2 0 0,0-2 16 0,-2 3 0 15,1-2 0-15,-1-2 0 0,0 2-16 0,2-2 0 16,0 1 0-16,0-1 0 0,-2-1-128 0,-1 2 0 15,1-5 144-15,-2 2-144 0,0-1 160 0,-3-3-32 16,-3 1-128-16,-2-4 192 0,-2 1-32 0,-1 0-16 0,-1 0 0 16,0-2 0-16,1 0 48 0,1 0 16 0,-3-3 0 15,-4-1 0-15,-1 3-80 0,-1-1 0 16,-4-4-128-16,0 1 192 0,-2 0-192 0,-4-2 176 0,-4 0-176 16,-1 0 160-16,0 0-160 0,-2 1 128 0,-5-7-128 0,0 5 128 15,-2 1 64-15,-4-2 16 0,-1-1 0 0,-2-1 0 16,0-3 96-16,-3 1 16 0,-3-2 0 15,-2 0 0-15,-7-3-64 0,-2 0-16 0,-4 0 0 0,-2-1 0 16,-5-1 16-16,-3-2 0 0,-6-2 0 0,-6 0 0 16,0 2-64-16,-8 1-16 0,-4-3 0 0,-5 0 0 15,-4 2-32-15,-7-2 0 0,-6-4 0 0,-2 4 0 16,-4 1-320-16,-4 0-64 0,-8 0-16 0,-2 3 0 16,-4 2-1408-1,-4 4-272-15,-4-1-64 0,-10 6-19312 0</inkml:trace>
  <inkml:trace contextRef="#ctx0" brushRef="#br2" timeOffset="-15631.82">9500 17485 13823 0,'-6'-12'1216'0,"2"2"-960"0,-1 1-256 0,-2-4 0 0,0 2 752 0,3 0 96 16,-3-1 32-16,2 3 0 0,0-4 208 0,1 3 64 16,0 1 0-16,0-2 0 0,2 3-192 0,0 0-16 15,2 8-16-15,0 0 0 0,-2-9-128 0,2 9-32 16,0 0 0-16,-3-5 0 0,3 5-128 0,0 0-16 16,0 0-16-16,0 0 0 0,0 0-192 0,0 0-32 15,0 0-16-15,0 0 0 0,-5 11-176 0,0 2-48 16,1 4 0-16,0 2 0 0,3 3 48 0,-1 4 16 15,0 1 0-15,1 5 0 0,0 2-16 0,1 2-16 16,0 1 0-16,2-2 0 0,3-2-48 0,2 0 0 0,-1-2 0 16,6-2 0-16,-2-2 176 0,4-1 16 15,0 0 16-15,2-1 0 0,1-4 160 0,2-1 16 0,4-1 16 16,0-2 0-16,-1-3-112 0,4-4-32 0,-2-1 0 16,5-3 0-16,0 0 64 0,5-1 0 0,-3-1 0 0,5-1 0 15,1-3-80-15,0-2-16 0,3 0 0 0,0-1 0 16,-2-6-128-16,1 2-32 15,3-1 0-15,0-3 0 0,-1-1-64 0,1 1 0 0,1-3-128 0,3-3 192 16,1 1-192-16,0 1 128 0,0-1-128 0,4 1 0 16,-2 1 0-16,0 1 128 0,-2-2-128 0,-2 4 0 15,0 1 0-15,-2-1 0 0,-2 6 0 0,-1 2 0 16,1-4 0-16,-4 2 0 0,-4 1 0 0,0 3 0 16,3 1 0-16,-2 1 0 0,0 1 0 0,-1 0 0 15,-1 1 0-15,-1 4 0 0,-3 1 0 0,-2 3 0 16,0-1 0-16,-2 6 0 0,3 0 0 0,-3 3 0 15,-1 2 0-15,1 0 0 0,1 1 0 0,-2-2 0 0,-4 3 0 16,-1-3 0-16,-2-2 0 0,1-1 0 0,-6-2 0 16,2-1 0-16,0-5 0 0,-2 0 0 0,-1-4 0 0,-10-5 0 15,0 0 0-15,0 0 0 0,0 0 192 0,0 0-64 16,0 0-128-16,0 0 192 0,0 0 64 0,0 0 0 16,0 0 0-16,0 0 0 0,0 0-112 0,0 0-16 15,0 0 0-15,0 0 0 0,0 0-128 0,12-1 0 16,-2 1 0-16,1-3 128 0,2-1-128 0,4-5 0 15,3 0 0-15,2-3 128 0,-2 0-128 0,2 3 0 16,-2-1 0-16,2 1 128 0,0-2-128 0,3 3 0 16,0-1 0-16,2 3 0 0,1 2 0 0,2-1 0 0,3 3 128 15,2 2-128-15,1 2 0 0,3 3 0 16,-1-1 0-16,0 4 128 0,1 1-128 0,-6-2 192 0,-1 5-192 0,-1-4 192 16,0 4-192-16,2 1 0 0,-2-3 0 0,2 1-176 15,1-4 176-15,2 0 0 0,1-3 0 0,2-1 0 16,3-3 240-16,3-3 16 0,2-1 16 0,1-5 0 15,0 2-16-15,2-5 0 0,1 0 0 0,1-1 0 16,1-2-128-16,0-3-128 0,-3 1 192 0,-2-2-192 16,-2-2 128-16,-3-4-128 0,-2 3 0 0,-4-3 0 31,1-5-2288-31,-2-1-512 0</inkml:trace>
  <inkml:trace contextRef="#ctx0" brushRef="#br2" timeOffset="-12832.66">23854 5371 15663 0,'2'13'1392'0,"-2"-2"-1120"16,3 1-272-16,0 0 0 0,-3-12 128 0,2 10-128 15,-2 1 192-15,0-11-192 0,0 0 416 0,0 0-32 16,0 0 0-16,0 0 0 0,0 0 240 0,0 0 32 15,0 0 16-15,0 0 0 0,0 0-176 0,0 0-48 16,0 0 0-16,0 0 0 0,0 0 96 0,0 0 16 16,0 0 0-16,0 0 0 0,0 0 208 0,-9-12 32 15,0-1 16-15,-1 1 0 0,-1-5-176 0,-1-2-16 16,1-4-16-16,-2-2 0 0,-2-6-288 0,0 1-48 0,-2-6-16 16,-1-4 0-16,2-1-80 0,-3 0-32 15,0-3 0-15,-2 2 0 0,-2-3 64 0,1 1 16 0,-4-5 0 16,-1 1 0-16,-1-1-224 0,0-2 144 0,1 1-144 0,1 1 128 15,2-1-128-15,1 2 160 0,0 3-160 0,0 1 160 16,2-3 0-16,0 1 0 0,1-2 0 0,0 1 0 16,2 0 32-16,-1-3 0 0,1 2 0 0,0 2 0 15,-1-1 0-15,1 5 16 0,4 0 0 0,0 0 0 16,2 3 32-16,-2-1 0 0,-2 0 0 0,2 2 0 16,0-1-16-16,3 1 0 0,2 0 0 0,0-1 0 15,2-6-224-15,-1 5 144 0,-1 3-144 0,0-1 128 16,0 1-128-16,2 0 0 0,-2-3 0 0,0 2 0 15,0-1 0-15,0 1 128 0,-1 1-128 0,1-1 0 16,1 0 0-16,2-2 0 0,0 2 128 0,1 3-128 16,-2 4 0-16,2-1 0 0,-1 3 0 0,-1 1 0 0,1-2 0 15,0-2 0-15,-1 1 0 0,1 1 0 0,1-2 0 16,0-1 0-16,-2 0 128 0,4 0-128 0,0-3 0 16,2-1 0-16,-3 1 0 0,3 1 0 0,1 3 0 0,0 1 0 15,0 0 0-15,-3 2 0 0,3 1 0 0,0 0 0 16,-1 4 0-16,-2-3 128 0,2-1-128 0,0 1 0 15,0 1 0-15,-1 2 0 0,0-2 0 0,2 3 0 16,0-2 0-16,1 1 0 0,-1 2 128 0,3 2-128 16,-2 1 0-16,1 2 128 0,1 2-128 0,-2 1 0 15,2 1 0-15,-1 4 0 0,0-1 0 0,0 3 0 16,1 0 0-16,-1-2 0 0,-2 9 0 0,0 0 0 0,4-7 0 0,-4 7 0 16,8-9 0-16,-8 9 0 15,5-7 0-15,-5 7 0 0,5-8 0 0,-5 8 0 0,4-7 0 0,-4 7 0 16,0 0 0-16,0 0 0 0,0 0 0 0,0 0 0 15,0 0 128-15,0 0-128 0,0 0 128 0,0 0-128 16,0 0 0-16,0 0 0 0,0 0 128 0,-2 17-128 16,0-5 0-16,1 1 0 0,-1 2 0 0,1 3 128 15,-2 5-128-15,2 5 0 16,0 4 0-16,0 5 0 0,-1 2 0 0,2 3 0 0,-1 4 0 0,2 0 0 16,2 1 0-16,1 5 0 0,0 2 0 0,-1 10 0 15,2 1 0-15,2 3 0 0,-1 2 0 0,2-2 0 16,-1-7 0-16,2 2 0 0,1-4 0 0,2 4 0 15,-1 1 0-15,2 1 0 0,2-3 0 0,1 0 0 16,0-5 0-16,2 1 0 0,1-6 0 0,1 4 0 16,-1 2 0-16,0 2 0 0,-1-4 0 0,3 1 0 0,-4-1 128 15,4-3-128-15,-1-2 128 0,0-1-128 16,-2-5 160-16,-1 4-160 0,-1-1 192 0,2-1-192 0,-1 0 208 0,0 1-64 16,1-3-16-16,0 3 0 0,0-3 16 0,0-1 0 15,-1-6 0-15,1 0 0 0,1 1-144 0,0-1 0 16,-2 2 144-16,-1-2-144 0,1-1 128 0,-2-1-128 15,-1-2 160-15,0-2-160 0,0-3 128 0,-3 0-128 16,2-4 0-16,-1 3 144 0,-2-3-144 0,0 3 0 16,-1-5 144-16,0 4-144 0,-2-3 0 0,2 1 128 15,0 1-128-15,0-2 0 0,-3 2 0 0,2-1 128 16,0 0-128-16,1-3 0 0,-4-5 0 0,1-3 0 16,0 0 0-16,-1 0 128 0,2-5-128 0,0 3 0 15,0-2 0-15,-1-4 128 0,1 1-128 0,-7-7 0 0,7 7 0 0,-1-3 0 16,-6-4 0-16,0 0 0 0,0 0 0 15,0 0 0-15,0 0 0 0,0 0 0 0,0 0 0 0,0 0 128 16,0 0 48-16,0-11 16 0,-1 0 0 0,-1-3 0 16,-3-1 32-16,-2-3 16 0,0-2 0 0,-2-3 0 15,-1-5-112-15,-1 1 0 0,1-3-128 0,-1-1 192 16,-3-4-192-16,0-3 176 0,-3-2-176 0,-2-5 160 16,-2-2-160-16,-1-6 0 0,0-2 0 0,1 0 128 15,-3-2-128-15,-2 1 0 0,-2 1 0 0,2-1 128 16,0-1-128-16,1 0 0 0,-1-4 0 0,3 0 0 15,-2-4 0-15,3 5 0 0,3 6 0 0,0-4 0 16,-1-3 0-16,1 2 0 0,1-5 0 0,2 2 0 16,-2-6 0-16,2 6 0 0,4 0 0 0,-1 5 0 15,-1-1 0-15,1-1 0 0,2-2 0 0,-1 0 0 0,4-4 0 16,-3 1 0-16,0 5 0 0,1 1 0 0,-2 1 0 16,2-3 128-16,0-1-128 0,0-1 0 0,0-5 0 0,2-1 0 15,-2 2 128-15,4 7-128 0,0 3 0 0,3 2 0 16,-1 1 0-16,1-1 0 0,1-2 0 0,-1 2 0 15,2-2 0-15,1 6 0 0,1 2 0 0,0 1 0 16,-1 5 0-16,0 4 0 0,0-1 0 0,0-3 0 16,2 0 0-16,0 0 0 0,1-3 0 0,1 3 0 15,-2-2 0-15,3 4 0 0,0 2 0 0,2 5 0 16,-2 3 0-16,1 3 0 0,0 0 0 0,1 3 0 16,-1 4 0-16,-1 3 0 0,0 3 0 0,-1 4 0 15,-1-1 0-15,-1 6 0 0,-2 5 0 0,0 0 0 0,0 0 0 16,0 0 0-16,0 0 0 0,0 0 0 0,0 0 0 15,0 0 0-15,0 0 0 0,-2 15 0 0,-3-1 0 16,1 5 0-16,0 1 0 0,-1 4 0 0,0 4 0 16,-2 5 0-16,-1 9 0 0,0 4 0 0,-1 6 128 0,0 3-128 15,0 3 0-15,2 3 0 0,-2-3 0 0,0 6 0 16,2 6 0-16,4 7 0 0,-1 4 0 0,3-1 0 16,1-5 0-16,2 8 0 0,2 4 0 0,2 4 0 15,3 1 0-15,3-1 0 0,-1-5 0 0,1-2 0 16,-1 2 0-16,2 2 0 0,1-2 0 0,0 0 0 15,0-9 0-15,0-1 0 0,-2 1 0 0,2-1 0 16,0-1 0-16,2 0 0 0,0-4 0 0,1-3 0 16,0-5 0-16,1-2 0 0,-1 5 0 0,3-2 0 15,0 1 0-15,-1-4 128 0,-1-2-128 0,0-3 0 16,0-5 0-16,0-3 128 0,-2-1-128 0,1 3 0 0,-1-3 128 16,2 1-128-16,-4-1 128 0,1-2-128 0,0 1 0 15,1-6 128-15,0 0-128 0,-2-3 0 0,-1-4 0 0,0-2 128 16,-1 1-128-16,0-4 0 0,-3 1 0 0,0-2 0 15,-1 1 128-15,0-3-128 0,0 3 0 0,1-2 0 16,0 2 0-16,1-4 128 0,-1 1-128 0,-2-3 0 16,1-2 0-16,-2-1 0 0,-1-2 0 0,0-2 0 15,0 0 0-15,-1-3 128 0,0-2-128 0,1-1 0 16,-4 1 0-16,2-2 0 0,0 1 0 0,-3-9 0 16,1 7 0-16,-1-7 0 0,2 9 0 0,-2-9 0 15,0 0 128-15,0 0-128 0,0 0 0 0,0 0 0 0,0 0 0 0,0 0 0 16,0 0 0-16,0 0 0 0,-9-10 0 0,-1 0 0 15,1-3 0-15,-1-5 128 0,-1-1-128 0,-1-5 0 16,-4-4 0-16,1-1 0 0,-1 0 128 0,2-6-128 16,-2-2 0-16,-2 2 0 0,-2-3 0 0,-1-3 0 15,0 0 0-15,-2-2 0 0,-3-8 0 0,1-6 0 16,-2-9 0-16,1-3 0 0,-1-6 0 0,-1-5 0 16,-1-1 0-16,-1-6 0 0,5-4 0 0,2-2 0 15,4-3 0-15,-1-1 0 0,2-1 0 0,0-4 0 16,3-7 0-16,5 4 0 0,0 3 0 0,-1-5 0 15,0-6 0-15,2-1 0 0,0 4 0 0,0 1 0 16,-1-3 0-16,2 3 0 0,1-2 0 0,6 13 0 16,-1 13 0-16,1 5 0 0,0 0 0 0,1 8 0 15,0 4 0-15,0 6 0 0,1 9 0 0,-1 8 0 16,-1 6 0-16,-3 6 0 0,1 1 0 0,1 3-176 16,-2 4-1472-1,4 0-288-15,-1 1-64 0</inkml:trace>
  <inkml:trace contextRef="#ctx0" brushRef="#br2" timeOffset="5460.26">22958 16494 13759 0,'0'0'608'0,"0"0"128"0,0 0-592 0,0 0-144 0,0 0 0 0,0 0 0 0,0 0 1264 0,0 0 208 15,0 0 64-15,0 0 0 0,0 0-400 0,0 0-80 16,0 0-16-16,0 0 0 0,0 0-224 0,0 0-48 16,-8-4-16-16,-1-1 0 0,-1 0-176 0,0 1-16 15,-2 0-16-15,1 4 0 0,-3 0-128 0,-2 2-32 16,-2 0 0-16,-1 2 0 0,-2 2-128 0,-2 1-48 16,-1 3 0-16,-1 0 0 0,-3 3-16 0,-1 5 0 15,-2-1 0-15,-1 1 0 0,1 1 32 0,-2 2 0 16,-3-2 0-16,0 1 0 0,1-1 64 0,3 4 16 15,3 0 0-15,5-2 0 0,3 1 48 0,3 1 16 0,3-3 0 16,5-1 0-16,4-1-48 0,2 0-16 0,1-2 0 0,3 1 0 16,3-3 16-16,5-1 0 0,2-1 0 0,5-3 0 15,0 5 192-15,7-1 32 0,3-4 16 0,4 1 0 16,3-5 0-16,3 3 0 0,-2-3 0 0,1-1 0 16,2-3-272-16,-1-1-48 0,-1-1-16 0,-1 1 0 15,-1-2-80-15,-1 1-16 0,-3 0 0 0,-2 0 0 16,-1-1-128-16,-4 1 160 0,-2-2-160 0,-3 3 160 15,-4-2-160-15,-2 1 0 0,-10 1 0 0,0 0 128 32,0 0-1200-32,0 0-240 0,0 0-48 0,0 0-10160 0,-11 6-2048 0</inkml:trace>
  <inkml:trace contextRef="#ctx0" brushRef="#br2" timeOffset="5781.92">23162 17067 18431 0,'0'0'1632'0,"0"0"-1312"16,0 0-320-16,0 0 0 0,0 0 1312 0,0 0 192 15,-6 10 32-15,0 2 16 0,-1 6 384 0,0 0 80 16,-1-2 16-16,0 7 0 0,0 0-464 0,0 3-96 15,0 2 0-15,2 5-16 0,-3 2-368 0,1-1-80 16,1 2-16-16,-1 1 0 0,1-1-320 0,-1-1-64 16,2-5-16-16,-3 2 0 0,1 0-256 0,3 0-48 0,1-8-16 0,2-1 0 15,-1 0-112-15,1-3-32 0,0-1 0 16,2-3 0-16,2-3-128 0,0-1 160 0,2-4-160 0,-4-8 160 16,6 7-160-16,-6-7 0 0,12 1 0 0,-2-1 0 31,0-1-2048-31,1-4-272 0,2-8-64 0</inkml:trace>
  <inkml:trace contextRef="#ctx0" brushRef="#br2" timeOffset="6683.31">24975 16200 14047 0,'0'0'624'0,"0"0"128"0,0 0-608 16,0 0-144-16,0 0 0 0,0 0 0 0,0 0 1296 0,0 0 240 0,-2-10 32 0,-6 5 16 15,0 1-496-15,-3 4-80 0,-1-1-32 0,-5-1 0 0,-6 0-224 0,0 2-48 16,-3 2-16-16,-3 1 0 0,-3-1-112 0,-3 0 0 15,-5-1-16-15,-3 1 0 0,-4 0-160 0,-1 0-16 16,0-4-16-16,1 6 0 0,2 2-112 0,3 0 0 16,3 0-16-16,3 3 0 0,4-5-16 0,3 1 0 15,2 0 0-15,3-1 0 0,4-3-48 0,2 3-16 16,4-1 0-16,4 3 0 0,10-6-16 0,0 0 0 16,-8 5 0-16,8-5 0 0,0 0-144 0,2 9 160 15,-2-9-160-15,6 12 160 0,2 1 32 0,2 1 16 16,0-1 0-16,3 3 0 0,-3 2-16 0,1 2-16 15,-1 6 0-15,-1-1 0 0,-4 6-16 0,-1 4 0 16,-4 3 0-16,-1 7 0 0,-3-1-160 0,-4 5 192 0,-3-2-192 0,-3 2 192 16,-2 1-16-16,-1 3 0 0,0 2 0 0,-2 1 0 15,-2 0 16-15,-3-2 0 0,-2 0 0 0,1 2 0 16,-1 2-64-16,-2-3-128 16,0-2 192-16,3-1-64 0,0-3-128 0,0 0 128 0,3 2-128 0,-1-4 128 15,0-4 32-15,2 0 0 0,1 2 0 0,1-4 0 16,0-4 96-16,2-2 32 0,3-2 0 0,2 0 0 15,2 0 16-15,2-7 0 0,2-5 0 0,2 2 0 16,3-1-48-16,2-3 0 0,3-1 0 0,2-2 0 16,-1 1-32-16,3-2-16 0,-1-2 0 0,3-1 0 15,2 0 32-15,3-6 0 0,2 3 0 0,2-3 0 16,1 2-48-16,3 0-16 0,0-5 0 0,5 3 0 16,1 1-48-16,3-3 0 0,0-1 0 0,2-1 0 15,-1-2-128-15,0 1 0 0,-4 1 0 0,1-2 128 16,-4-3-288-16,0 1-64 0,-1 0-16 0,-1 0 0 15,-3-3-2352-15,-2-3-480 0,-2 2-80 0</inkml:trace>
  <inkml:trace contextRef="#ctx0" brushRef="#br2" timeOffset="7170.62">25406 16476 17503 0,'-6'-16'1552'0,"3"7"-1232"0,1-4-320 0,-4 2 0 15,0-1 656-15,-2 1 80 0,0 6 16 0,-4-2 0 16,-1 4 288-16,-4 3 64 0,0 3 16 0,-2 6 0 16,-4 4-336-16,-1 4-64 0,-3 3-16 0,1 1 0 15,-2 5 48-15,-2 4 0 0,1 3 0 0,4 3 0 16,2 1-208-16,4 0-32 0,5-3-16 0,4-1 0 16,7-5-304-16,6-1-48 0,4-6-16 0,6-2 0 15,4-2 416-15,3-2 80 0,5-6 16 0,2 0 0 16,0-6 48-16,2-183 16 0,1 361 0 0,2-185 0 15,1-4-128-15,0-1-32 0,3-2 0 0,-2-2 0 0,-2-3-112 0,0-2-32 16,0-1 0-16,-2-3 0 0,1 1-32 0,-3-2-16 16,-3 0 0-16,-3-2 0 0,-3 2-16 0,-4-8 0 15,-4-1 0-15,-2 4 0 0,-4 2-144 0,-3 2-48 16,-4 2 0-16,-2 3 0 0,-1 1-144 0,-4 3 0 16,-1 3 0-16,-2 6 128 0,-5 1-128 0,2 4-272 15,-6 2 64-15,2 4 16 16,0-2-1920-16,2 6-368 0,-1-3-80 0,3 5-13696 0</inkml:trace>
  <inkml:trace contextRef="#ctx0" brushRef="#br2" timeOffset="7547.35">25182 17624 21183 0,'0'0'944'0,"0"0"192"0,0 0-912 0,0 0-224 0,0 0 0 0,-6 13 0 16,1-1 1616-16,-2 0 288 0,-1 2 48 0,-1 2 16 0,1 3-400 15,-1 3-80-15,-1 1-16 0,0 0 0 0,-3 1-352 0,3 3-80 16,1-2-16-16,0 2 0 16,0-3-256-16,0 0-48 0,2 0-16 0,-1-3 0 0,2 1-256 0,1-2-64 15,1-4-16-15,-1 1 0 0,1-1-208 0,1 1-32 16,1-1-128-16,1-3 192 0,1-3-192 0,0 1 128 16,1-3-128-16,-1-8 0 0,0 0 0 0,0 0 0 15,0 0-208-15,14 0 64 16,0-2-2304-16,0-5-464 0,1-7-96 0,3-4 0 0</inkml:trace>
  <inkml:trace contextRef="#ctx0" brushRef="#br2" timeOffset="8161.82">25954 16165 20783 0,'0'0'912'0,"2"-10"208"15,3 1-896-15,1-3-224 0,2 5 0 0,1-2 0 16,4 1 944-16,2-3 144 0,4 3 16 0,4-1 16 0,4 3-352 0,5-3-80 16,2 1-16-16,3 1 0 0,-2 3-160 0,1 0-16 15,0 2-16-15,-3-1 0 0,-2 3-128 0,-3 3-32 16,-2-1 0-16,-2 3 0 0,-2 3-192 0,-3 1-128 16,-5 3 160-16,-3 5-160 0,-2 1 128 0,-4 2-128 15,-2 6 0-15,-6 4 0 0,-3 6 0 0,-4 3 128 16,-3 5-128-16,-2 2 0 0,-2 4 272 0,-1 6 16 15,-1 6 0-15,-4 2 0 0,0 0 0 0,2 3 0 16,-3-1 0-16,3 5 0 0,1 2-80 0,2 4-16 16,3-4 0-16,4 0 0 0,3-3-32 0,4 1-16 0,2 0 0 15,2-3 0-15,0-2-144 0,2-3 0 0,-1-6 0 16,2-3 0-16,1-5 0 0,0 1 0 16,-2 1 0-16,2-2 0 0,-2 2 192 0,2-8-64 0,1-1 0 0,-1-1 0 15,-1 0 112-15,-2-4 16 0,-1-4 0 0,-1-2 0 16,-2 1-80-16,1-4-16 0,-3 1 0 0,2-3 0 15,-2-1 64-15,-1-3 16 0,-1-2 0 0,1-1 0 16,-1-2 320-16,-3-2 64 0,-2-2 16 0,-2-3 0 16,-4-1-64-16,0-3 0 0,-7 3 0 0,-1-3 0 15,1-1-176-15,-3-1-32 0,-1 0-16 0,-1-3 0 16,0-1-192-16,1 0-32 0,1-1-128 0,0-3 192 16,5-1-192-16,4 1 0 0,1-2 0 0,4-3 0 15,0 2-1392-15,5-5-272 0,5-2-48 16,6-1-15552-16</inkml:trace>
  <inkml:trace contextRef="#ctx0" brushRef="#br2" timeOffset="8784.5">26912 17296 11967 0,'0'0'1072'0,"0"0"-864"0,0 0-208 0,0 0 0 16,0 12 1664-16,0-12 304 0,4 11 48 0,4 0 16 15,3-4-400-15,3 0-80 0,4-3-16 0,2-1 0 16,2-1-192-16,3 0-64 0,3-2 0 0,3 0 0 15,-1-3-448-15,3-1-80 0,0-1-32 0,0-1 0 16,0-1-144-16,-2-3-16 0,1 1-16 0,-2-2 0 0,-3 1-96 0,-3-3-32 16,-2 0 0-16,-5 2 0 0,-3-2-160 0,-3-1-48 15,-4 3 0-15,-5-2 0 0,-4-3-32 0,-4-1-16 16,-4-1 0-16,-6 2 0 16,-4-2-16-16,-4 1 0 0,-4 1 0 0,-2 2 0 0,-4 6-144 0,-5 4 0 15,-4 4 0-15,-7 6 0 0,-2 5 192 0,-1 7-64 16,-2 5 0-16,0 2 0 0,1 2 192 0,3-1 16 15,4 6 16-15,6 4 0 0,4 1-32 0,9 0-16 16,8-2 0-16,9-1 0 0,7 1-112 0,8 0 0 16,6 0-16-16,6-2 0 0,6-2 48 0,5-1 16 15,4-2 0-15,4-7 0 0,9 0 16 0,5-4 16 16,5 0 0-16,7-1 0 0,4 1-128 0,1-4-16 16,-2-6-128-16,-1-2 192 0,-4-2-192 0,-2-4 0 15,-4-1 128-15,-4-1-128 16,-7-1-1568-16,-3-4-352 0,-3 4-80 0</inkml:trace>
  <inkml:trace contextRef="#ctx0" brushRef="#br2" timeOffset="9273.21">27764 16521 17503 0,'-14'-8'1552'0,"14"8"-1232"0,0 0-320 0,0 0 0 15,0 0 1520-15,0 0 240 0,0 0 48 0,0 0 16 16,0 0 32-16,14-5 16 0,2 1 0 0,5-1 0 15,3 4-800-15,4-3-176 0,4 0-16 0,2 0-16 16,2-1-240-16,2 0-48 0,1 0-16 0,1 0 0 16,-2-1-208-16,-1 2-32 0,-1 3-16 0,-3-2 0 15,-2 3-144-15,-6-1-32 0,-2-2 0 0,-4 1 0 16,-5 2-128-16,-4 0 0 0,-10 0 0 0,0 0 0 31,0 0-1664-31,0 0-352 0,0 0-80 0,0 0-12448 0</inkml:trace>
  <inkml:trace contextRef="#ctx0" brushRef="#br2" timeOffset="9815.43">28900 16181 16575 0,'0'0'1472'0,"-2"-12"-1168"15,2 0-304-15,2 2 0 0,-2 10 1312 0,2-10 208 16,-1 1 32-16,1-1 16 0,0 2-80 0,-2 8-16 16,0 0 0-16,5-10 0 0,1 2-704 0,-6 8-128 15,5-8-48-15,-5 8 0 0,0 0-272 0,8-6-64 16,-8 6-16-16,0 0 0 0,0 0-240 0,0 0 128 15,0 0-128-15,0 0 0 0,-9 0 176 0,-3 2-176 0,-2 2 192 0,-5-1-192 16,-3 2 160-16,-6-1-160 0,-3 0 128 0,-1 1-128 16,-1 1 272-16,1-2-16 0,3 1-16 0,4 4 0 15,2-1 208-15,4 2 32 0,4-4 16 0,3 5 0 16,3-4-160-16,4 2-16 0,5-9-16 0,4 9 0 16,4 1-64-16,4-2-16 0,4 3 0 0,4-2 0 15,5 3 144-15,2-4 16 0,2 3 16 0,2 0 0 16,3-2-176-16,-1 4-32 0,-4-3-16 0,-2 1 0 15,-2 2-176-15,-4-3 160 0,-2 2-160 0,-3 0 160 16,-3-3-160-16,-4 4 128 0,-3-4-128 0,-3 4 128 16,-6 1-128-16,-2 0 0 0,-2-3 0 0,-6 2 128 15,-2-1 128-15,-3-3 32 0,-1-1 0 0,-4-2 0 0,-2 1 48 16,-5 3 16-16,-1-5 0 0,0 2 0 0,1 0-48 0,0-2-16 16,0 1 0-16,3-1 0 0,2-3-288 15,4-1 0-15,5-1 0 0,3 0 0 0,3 0 160 0,10 0-32 16,0 0 0-16,0 0 0 15,5-8-1344-15,8-2-256 0,5 2-64 0,4-2-10080 16,6 0-2016-16</inkml:trace>
  <inkml:trace contextRef="#ctx0" brushRef="#br2" timeOffset="10173.19">29758 15974 20783 0,'5'-16'912'0,"-1"8"208"0,0-3-896 0,1 2-224 0,-4-3 0 0,-1 12 0 16,2-9 1616-16,-2 9 288 0,0 0 48 0,0 0 16 16,-8-3-720-16,-1 3-144 0,-2 2-16 0,-2 7-16 15,-1 0-352-15,0 5-64 0,-1 2-16 0,-2 7 0 16,-2 7-64-16,1 4-32 0,2 1 0 0,-1 5 0 15,1 2 32-15,1 2 16 0,-2 3 0 0,3-2 0 16,0 2-16-16,3-4-16 0,2 3 0 0,2-3 0 16,2 3-224-16,1-6-32 0,3-5-16 0,2-3 0 15,2-3-80-15,1-1-16 0,2-4 0 0,4-3 0 16,3-1-48-16,2 0-16 0,3-2 0 0,4-1 0 0,2-5 0 0,1-1 0 16,1-6 0-16,-3 1 0 0,2-3-128 15,-3-1-256-15,-3-4 64 0,-3-3 16 16,-2-1-1936-16,-4 1-384 0,-3-3-64 0,-5-2-32 0</inkml:trace>
  <inkml:trace contextRef="#ctx0" brushRef="#br2" timeOffset="10355.37">29091 16335 30399 0,'0'0'2704'0,"10"-5"-2160"15,7 1-544-15,4-1 0 0,6 3 1456 0,6 0 176 0,8 1 32 0,4 1 16 16,10 0-272-16,7-1-64 15,8 0-16-15,1-1 0 0,6 2-704 0,4 2-144 0,6-1-32 0,-1 1 0 16,0 2-304-16,-2 3-144 0,-6-1 128 0,-3 4-128 16,-4-2 0-16,-7 4 0 0,-8 2-224 0,-6 3-18816 15</inkml:trace>
  <inkml:trace contextRef="#ctx0" brushRef="#br2" timeOffset="14871.24">1871 15100 21183 0,'-13'1'1888'0,"13"-1"-1504"15,-9 1-384-15,9-1 0 0,0 0 320 0,0 0-16 16,0 0 0-16,0 0 0 0,0 0-304 0,0 0 160 15,0 0-160-15,0 0 128 0,0 0 176 0,0 0 16 16,0 0 16-16,0 0 0 0,0 0 368 0,0 0 80 16,0 0 16-16,12 0 0 0,-1 3 64 0,2-1 16 15,1-4 0-15,3 2 0 0,3 4-176 0,4-3-48 0,1-2 0 0,3-1 0 16,3 0-128-16,2 1-16 0,-1-1-16 0,2 1 0 16,3-2-48-16,2 2 0 0,5 1 0 0,0-1 0 15,4-3-80-15,5-2-32 0,1 1 0 0,0 2 0 16,-2-1-32-16,2-2-16 0,0 0 0 0,0 2 0 15,2 0-16-15,3-2 0 0,3 1 0 0,2-2 0 16,2-2-80-16,0 2 0 0,-6-4-16 0,2 4 0 16,1-3-48-16,3 3-128 0,4 0 192 0,-1 0-64 15,0 1 0-15,-2-3-128 0,-1 1 192 0,0 0-64 16,2 1 16-16,2-2 0 0,-1 2 0 0,5 0 0 16,-1-2-16-16,-1 3-128 0,1-4 192 0,0 2-64 15,4-4-128-15,0 0 0 0,2 4 144 0,-3 0-144 16,0 1 0-16,1 1 0 0,-2-6 0 0,1 5 128 15,4 0-128-15,-1 2 176 0,-2 2-176 0,1-1 192 0,-1-3-192 0,0 4 160 16,2 0-160-16,1-1 160 0,0-1-160 16,0 1 0-16,-5-1 144 0,0 1-144 0,0-2 0 15,0 4 144-15,1-4-144 0,-2 4 0 0,-4 2 208 0,1-1-64 16,-1-3-16-16,0 1 0 0,0 1 0 0,3 2 0 16,1 1 0-16,-2-1 0 0,-5 0-128 0,0 0 0 15,2 0 144-15,2 1-144 0,0 2 0 0,1-1 0 16,1-2 0-16,1 0 128 0,-2 2-128 0,-1 0 0 15,-2 1 0-15,1-1 128 0,0 1-128 0,0 1 0 16,-3-1 128-16,0 0-128 0,-1-2 0 0,-1 1 128 16,-1 0-128-16,1 3 0 0,2 3 128 0,0-4-128 0,-1-1 128 15,1 1-128-15,-4 1 0 0,2-1 144 16,0 1-144-16,1-1 0 0,0 1 192 0,0-1-192 0,-1 0 192 0,0 1-192 16,-2 4 176-16,-2-4-176 0,2 1 160 15,-1-2-160-15,0-2 128 0,0 4-128 0,1 1 0 16,-1-2 144-16,-1-1-144 0,-1 1 0 0,0 0 144 0,1-2-144 15,1-2 0-15,0 2 0 0,0-1 0 0,1 2 128 16,-1 0-128-16,-1-2 0 0,-1 0 0 0,2-1 0 16,-1-1 0-16,3 0 0 0,-1-1 0 0,-1 1 0 15,-1 0 0-15,3 0 128 0,-4-2-128 0,2 1 0 16,0-1 0-16,2-1 0 0,-1 0 0 0,1 2 0 16,-2 0 0-16,3 1 0 0,-1-1 0 0,-1-1 128 15,2 1 0-15,0 0 0 0,3 0 0 0,0-1 0 16,-1 1-128-16,-2 0 0 0,2-3 0 0,0 3-128 15,0-1 128-15,0 2 0 0,2-1 0 0,-2 1 0 16,1 1 0-16,-4-1 0 0,4 2 0 0,0-2 0 0,0 1 0 16,2-1 0-16,1-1 0 0,0 2 0 0,0 0 0 15,-1-1 0-15,-1-1 0 16,1 0 128-16,0-1-128 0,1 2 0 0,1 2 0 0,-3-1 0 0,-3 0 0 0,-1-1 0 16,2 0 0-16,1 3 0 0,-1-3 0 0,-1 1 0 15,4-1 0-15,-3 1 0 0,-3-1 0 16,0 2 0-16,2-1 0 0,-2 0 0 0,3-1 0 15,0 0 0-15,3 0 0 0,-3 0 0 0,2 3 0 16,-6-2 0-16,2-1 0 0,1 0 0 0,0 0 0 0,2 0 0 16,-1 0 0-16,-3-1 0 0,-3 2 0 0,2 0 0 15,1 0 0-15,-1-1 0 0,2 0 0 0,0 2 144 16,-1 2-144-16,-2-1 0 0,0 0 0 0,-2-1 0 16,0 0 0-16,-1 0 0 0,1-1 0 0,2 5 0 15,-1-4 0-15,-1 1 0 0,-1 0 0 0,-1 1 0 0,-1-1 0 16,2 2 0-16,-3-3 0 0,0 4 0 15,1-1 0-15,-1 1 0 0,-2-3 160 0,-1 0-160 0,-3 2 128 0,0 1-128 16,1-4 0-16,-3 2 0 0,-3 1 0 0,2 1 0 16,-2-2 0-16,4 0 0 0,-2 0 0 0,1 1 0 15,0 0 128-15,-1-3-128 0,-1 1 0 16,-3 1 128-16,3 0-128 0,0-2 0 0,1 1 144 0,0-1-144 16,0 3 0-16,1 2 128 0,1-5-128 0,-1 0 0 15,-1-1 0-15,-3 1 0 0,1 1 0 0,1-2 128 16,1-1-128-16,0 0 0 0,0 1 0 0,0 2 128 15,0-2-128-15,-1-1 0 0,1 0 0 0,-3 1 0 16,-1 2 0-16,1-2 0 0,-3-2 0 0,1 2 128 16,-1 1-128-16,1 0 0 0,-1-1 0 0,-1 1 0 15,0-1 0-15,3 4 128 0,-1-1-128 0,0-3 0 0,0-1 0 16,0 0 0-16,-2 0 0 0,1 0 128 0,0 0-128 16,0 0 0-16,-1 0 0 0,0 0 128 0,0 0-128 0,1 0 0 15,-2 0 0-15,1 0 0 0,-1 0 0 0,1 0 0 16,-5 3 0-16,-1-2 0 0,0 0 0 15,0 0 0-15,-1-1 0 0,0 3 128 0,-1 3-128 0,-1-3 0 16,1-2 0-16,0 3 0 0,1 2 0 16,0-2 0-16,0-1 0 0,0-1 128 0,0 1-128 0,0-1 0 15,-1 2 0-15,-1-1 0 0,-2-2 0 0,1 1 0 16,1 1 0-16,-1 1 0 0,-2-2 0 0,-1 3 0 16,0-5 0-16,-1 4 0 0,1-1 0 0,-1 2 0 0,2 1 0 15,-4-2 0-15,0 0 0 0,0 4 0 0,1-1 0 16,0 1 128-16,-1-4-128 0,0-3 0 0,-3 3 0 15,2 1 0-15,-2-1 0 0,0 2 0 0,0-4 0 0,1 2 128 16,3 1-128-16,-2 3 0 0,-1-4 0 16,0 1 0-16,2 1 0 0,-1-1 0 0,-1-1 0 0,1 4 0 15,-2-2 0-15,2-1 0 0,0 3 0 16,0-3 0-16,-2-1 0 0,1 1 0 0,0 2 0 0,-1-5 0 16,1 0 0-16,-1 2 0 0,0 2 0 0,-1-1 0 15,-1-1 0-15,2 4 0 0,-2-2 0 0,1 2 0 16,-1 0 0-16,1-3 0 0,1 1 0 0,-2 2 0 15,0-5 0-15,0 3 0 0,0 0 0 0,1-2 0 16,1 1 0-16,-1 1 144 0,-1-1-144 16,1-1 0-16,2 1 0 0,0 1 0 0,-1 0 0 0,1-1 0 15,-1 1 0-15,1-1 0 0,2-1 0 0,-1 1 0 16,-1 0 0-16,-1-1 0 0,1-2 0 0,1 1 0 16,-3 2 0-16,3 0 0 0,1-2 0 0,0 0 0 0,2 1 0 0,-2 1 0 15,3-1 0-15,-2-1 0 0,-1-1 0 16,2 1 0-16,-1-1 0 0,0 0 0 15,1 0 0-15,-1-1 0 0,1-1 0 0,0 0 0 0,1 3 128 16,0-2-128-16,-3-1 0 0,0 0 0 0,1 3 0 0,1-2 0 16,1 0 0-16,-1 1 0 0,0-1 0 0,-1 0 0 15,-1 0 0-15,3 3 0 0,-3-1 0 0,3-1 0 16,-3 1 0-16,1 1 0 0,1 2 0 0,-1-1 0 16,-1-4 0-16,1 3 0 0,-3 0 0 0,1 1 0 15,0 0 0-15,0-1 0 0,-1-1 128 0,-1 2-128 16,2 0 0-16,0-3 0 0,1 2 0 0,0 1 0 15,0-2 0-15,2 0 0 0,-1 0 0 0,1 1 0 0,-1 1 0 16,2-1 0-16,1-2 0 0,0 3 0 0,-2-1 0 16,1 0 0-16,-1-1 0 0,2-1 0 0,-2 2 0 0,1-2 0 15,-3 0 0-15,0-1 0 0,0-1 0 0,1 3 0 16,-1-1 0-16,1 1 0 0,2-5 0 0,0 2 0 16,0 2 128-16,1-1-128 0,0 3 0 0,3-2 0 15,-1-1 0-15,0 3 0 0,1 0 0 0,0-1 0 16,-1-3 0-16,1 0 0 0,-2 0 0 0,-1 0 0 15,-1 1 0-15,1 0 0 0,2 2 0 0,1-2 0 16,-1 0 0-16,1 3 0 0,2 0 0 0,-1-2 0 16,-2 1 0-16,1 0 0 0,3-1 0 0,-1 3 0 15,-1-1 0-15,2-3 0 0,-1-1 0 0,-1 0 0 16,-4 0 0-16,1 0 0 0,0 0 0 0,3 0 0 0,1 0 0 0,2 0 0 16,-1 3 0-16,1-3 0 0,1 0 0 15,1 1 0-15,1 0 0 0,-1-1 0 0,-3-1 0 0,1 0 0 16,-2 0 0-16,0 1 0 15,-2 0 0-15,4-2 0 0,-3 1 0 0,1 0 0 0,1-2 0 0,3 2 0 16,0 2 0-16,1-1 0 0,1-4 128 0,1 2-128 16,-1 3 0-16,0-2 0 0,-2-3 0 0,0 1 0 15,-3 0 0-15,2-2 0 0,-2 1 0 0,3 1 0 16,0 1 0-16,0-1 0 0,0 2 0 0,1 1 0 16,3 1 0-16,-2 0 0 0,2 1 0 0,-2-2 0 15,1 0 128-15,-5 0-128 0,1-4 0 0,2 1 0 16,-3 1 0-16,2 0 0 0,0 0 0 0,3 1 0 0,-1-2 0 15,3 4 0-15,2 1 0 0,0 0 0 16,-5-1 0-16,0 1 0 0,0-2 0 0,-1 0 0 0,-1 0 0 0,-1 0 0 16,0-2 0-16,2 2 0 0,2 2 0 0,0 0 0 15,3 0 0-15,1-2 0 16,0-2 0-16,1 2 0 0,-2 0 0 0,0 0 0 0,-2-2 0 0,2 0 0 16,1-1 0-16,2 0 0 0,1 2 0 0,0 1 0 15,0-3 0-15,2 2 0 0,-1 1 0 0,0-1 0 16,-2 0 0-16,-2-3 0 0,1 0 0 0,-1 1 0 15,0 2 0-15,0 1 0 0,2-1 0 0,3 0 0 16,1-1 0-16,1 1 0 0,-2 1 0 0,1-1 0 16,-2-4 0-16,1 1 0 0,0 1 0 0,2 1 0 15,-3-1 0-15,3 2 0 0,1-3 0 0,0 3 0 16,-1 1 0-16,-1-1 0 0,-2-3 0 0,0 2 0 0,0 0 0 16,0 1 0-16,1-1 0 0,3-1 0 0,2-1 0 0,-1 1 0 15,-1 1 0-15,1 0 0 0,-3-1 0 0,0-4 0 16,-2 1 0-16,1 3 0 0,-2 0 0 0,3-3 0 15,0 1 0-15,1 3 0 0,1-2 0 0,0-1 0 16,-4 1 0-16,3 0 0 0,-4-2 0 0,2-2 0 16,0 2 0-16,1 2 0 0,1-1 0 0,3 1 0 15,1 0 0-15,0-1 0 0,-2 0 0 0,-1 1 0 16,-2 1 0-16,-1-5 0 0,1 3 0 0,-1 0 0 16,3 2 0-16,2-1 0 0,-1-2 0 0,1 2 0 15,-5 2 0-15,1-3 0 0,-1-3 0 0,1 3 0 16,-1 0 0-16,1-1 0 0,0 2 0 0,-1 1 0 15,-1-4 0-15,2 3 0 0,-2 0 0 0,1 1 0 0,-1 0 0 0,-1 1 0 16,1 0 0-16,1 1 0 0,0-1 0 0,1 0 0 16,-1-1 0-16,2 2 0 0,1 0 0 0,-2-3 0 15,-2-4 0-15,-2 4 0 16,-2 3 0-16,1-1 0 0,-2-6 0 0,0 3 0 16,1 1 0-16,-1 0 0 0,0-1 0 0,0 0 0 0,0 1 0 0,-2-1 0 15,0 0 0-15,-2 1 0 0,1 0 0 0,-4-3 0 16,0 2 0-16,1 0 0 0,1-6 0 0,0 5 0 15,-1 2 0-15,0-2 0 0,1 1 0 0,-2 2 0 16,2 1 128-16,0-2-128 0,-4-4 0 0,1 2 0 16,-1-3 0-16,0 4 0 0,-2 0 0 0,-14 2 0 15,3 0 0-15,2-1 0 16,3 0 0-16,2 1 0 0,1 0 0 0,1-3 0 0,0 4 0 0,23-2 0 0,-10 3 0 16,-5-2 0-16,-3 0 0 0,-5-1 0 0,-3 1 0 0,-2 1 0 15,1-1 0-15,-2 2 0 0,-1-3 0 0,1 0 0 16,0 0 0-16,-10 3 0 0,3 1 0 0,0 0 0 15,1-1 0-15,1 1 0 0,2 0 0 0,0 0 0 16,1 0 0-16,16 1 0 0,-5 0 0 0,-6 1 0 16,-7 0 0-16,-4 2 0 15,-3-3-1568-15,-13-1-224 16,0 0-32-16</inkml:trace>
  <inkml:trace contextRef="#ctx0" brushRef="#br2" timeOffset="17200.87">29186 17527 11055 0,'0'0'976'0,"7"-10"-784"0,0 3-192 0,1-4 0 0,-3 3 2816 0,0-3 528 16,-1 3 112-16,-2-3 0 0,-2 4-1040 0,0 7-224 15,-2-9-32-15,2 9-16 0,-4-8-672 0,4 8-128 16,-9 0-16-16,0 3-16 0,0 3-544 0,-1 4-96 16,-3 4-32-16,2 5 0 0,-2 4-64 0,-1 6 0 15,2 2-16-15,-4 5 0 0,1 4 0 0,0 2 0 16,-2 5 0-16,2 0 0 0,-1 0-224 0,2-4-32 16,1 2-16-16,3-6 0 0,1-2-160 0,2-4-128 15,-1 0 144-15,2-5-144 0,3 1 144 0,0-4-144 16,2-8 128-16,1-1-128 0,1-4 0 0,-1 0 0 15,0-12 0-15,0 0 0 16,0 0-896-16,0 0-192 0,0 0-64 0,0 0-11136 16,0 0-2240-16</inkml:trace>
  <inkml:trace contextRef="#ctx0" brushRef="#br2" timeOffset="17427.05">28693 17777 23951 0,'-11'0'1056'0,"11"0"224"0,0 0-1024 0,0 0-256 0,0 0 0 0,0 0 0 16,14 1 3008-16,5 3 560 0,6-2 96 0,7 3 32 16,5-2-1952-16,9-1-384 0,3-4-80 0,6-1 0 15,5-3-448-15,7 1-64 0,5 2-32 0,5-1 0 16,-2-1-240-16,1 0-48 0,-6 2-16 0,-5-5 0 16,-6 3-176-16,-1 1-48 0,-5-1 0 0,-2 2 0 15,-4 3-208-15,-7 0 0 0,-6 0 128 0,-9 4-128 16,-9 0-2272-16,-5 5-496 15</inkml:trace>
  <inkml:trace contextRef="#ctx0" brushRef="#br2" timeOffset="18021.11">31008 17119 17103 0,'5'-15'752'0,"-1"6"160"0,1-5-720 0,-1 2-192 0,-1 0 0 0,0 1 0 0,-3 11 1408 16,1-7 240-16,-1 7 48 0,0 0 16 0,0 0-352 0,0 0-64 15,0 0-16-15,-10 7 0 0,-1 4-336 0,-1 6-80 16,-1 4-16-16,-2 5 0 0,-3 4 48 0,-1 2 16 16,-1 4 0-16,-2 6 0 0,-3 7-16 0,-2 6-16 15,-3 3 0-15,-2 10 0 0,-2 1-176 0,-2 3-16 16,-1-1-16-16,2-3 0 0,0-3-208 0,5-1-32 15,1-8-16-15,2-3 0 0,4-1-96 0,1-7-32 16,2-7 0-16,2-2 0 0,2-3-96 0,-1-3 0 16,5-3-16-16,0-3 0 0,2-5-176 0,4-3 128 15,0-4-128-15,6-12 128 0,0 0-128 0,0 0 0 16,0 0 0-16,0 0 0 16,9-8-1168-16,4-2-272 0,2-3-48 0,4-2-10416 15,2-3-2064-15</inkml:trace>
  <inkml:trace contextRef="#ctx0" brushRef="#br2" timeOffset="18417.51">31327 17880 27647 0,'0'0'1216'0,"-4"-11"256"0,-1 4-1168 0,-1-3-304 0,-3 2 0 0,-1-2 0 15,-3 2 656-15,-1-1 80 0,-3 5 16 0,0-2 0 16,-5-3 144-16,0 5 16 0,-4 2 16 0,-1 2 0 15,-1 1-272-15,-1 2-48 0,-3 2-16 0,1 5 0 16,1-1-144-16,-3 5-16 0,-3 5-16 0,2 0 0 0,2 3 0 0,6 2 0 16,4-3 0-16,5 2 0 0,5 1-80 0,4-2-16 15,4-3 0-15,4 0 0 0,3-1-96 0,3 0-32 16,4-4 0-16,3-3 0 0,1 0 48 0,4-3 0 16,2-2 0-16,4-3 0 0,2-6 128 0,-1-3 16 15,-1-3 16-15,0-1 0 0,-2-4-16 0,0-1-16 16,-2 0 0-16,-1-2 0 0,-2-1-176 0,-3 2-48 15,-3 0 0-15,-1 2 0 0,-3 4-144 0,-2 1 160 16,-5 9-160-16,0 0 160 0,0 0-160 0,0 0 128 16,0 0-128-16,-5 9 128 0,-2 0-128 0,1 5 0 15,1 4 0-15,1 0 0 0,0 0 0 0,2 1 0 16,2 1 0-16,0 3 0 0,2 0 0 0,2-3 0 16,1-1 0-16,3-1 0 0,-1-2-256 0,3 1 0 0,3-3 16 0,0-4 0 31,0-2-2064-31,2-4-432 0,4-2-80 0,1-4 0 0</inkml:trace>
  <inkml:trace contextRef="#ctx0" brushRef="#br2" timeOffset="18753.62">31486 17792 27407 0,'0'0'1216'0,"-7"11"256"0,2 2-1184 0,-5 5-288 0,-1 2 0 0,-1 4 0 15,1 0 1744-15,-1 2 304 0,1 2 48 0,0-2 16 16,-2 2-880-16,1 2-160 0,1-4-48 0,-2 2 0 16,4-4-368-16,0 1-80 0,3-4 0 0,1-3-16 0,-1-7-144 0,4 1-32 15,2-12 0-15,0 0 0 0,0 9 0 0,0-9 0 16,0 0 0-16,0 0 0 0,12-4 176 0,-1-1 16 16,1-5 16-16,0-3 0 0,1-5-192 0,2-5-32 15,-2-1-16-15,2 1 0 0,1-2-192 0,0 2-32 16,1-4-128-16,-1 3 192 0,1 1-192 0,0 2 0 15,3-1 128-15,-1 4-128 0,-2 3 0 0,1 1 0 16,0 1 0-16,-3 7 0 0,-2 0 0 0,-2 3 0 16,0 4 0-16,-1 4 0 0,-10-5-208 0,12 8 16 15,-1 4 0-15,-1-2 0 16,0 2-1872-16,0 4-368 0,0-2-80 16,-2 1-15664-16</inkml:trace>
  <inkml:trace contextRef="#ctx0" brushRef="#br2" timeOffset="19189.29">32084 17958 11055 0,'0'0'480'0,"-1"-7"112"0,-1-3-464 0,-1 2-128 0,-1-2 0 0,-1 2 0 16,-2-3 4320-16,-1 3 848 0,0-2 160 0,-3 4 48 16,-1-2-3200-16,-3 3-624 0,-4 1-128 0,-2 3-16 15,-2-3-576-15,-3 4-128 0,0 4 0 0,-1 1-16 16,4 0-176-16,0 6-48 0,1 2 0 0,1 1 0 15,2 4-112-15,4 1-32 0,-1 1 0 0,6 1 0 16,1 0-96-16,4 1-32 0,3 1 0 0,3-4 0 16,4-1-16-16,1-2-16 0,2-1 0 0,2-1 0 0,3-1-160 15,-2-7 192-15,-1-2-192 0,2 1 192 0,-1-2 128 0,2-2 16 16,-2-2 16-16,2-2 0 0,0-6 48 16,1 3 16-16,-1-4 0 0,-1 2 0 0,0-3-240 15,-2 3-48-15,-3-2-128 0,0 5 192 0,-7 5-192 0,0 0 176 16,2-8-176-16,-2 8 160 15,0 0-160-15,0 0 0 0,-3 13 144 0,-3 2-144 0,-1 4 0 0,-2 3 0 16,-2 3 0-16,-2 2 128 0,-2 5-128 0,-2 2 0 16,1 4 0-16,-2 3 0 0,-3 3 0 0,2-2 0 15,-4 0 128-15,2-1-128 0,-2-3 128 0,1-1-128 16,-2 0 128-16,1-4-128 0,0-5 128 0,2 0-128 16,3-3 128-16,0-2-128 0,4-10 0 0,2 0 128 15,0-2-128-15,2-7 0 0,0-3-192 0,1-2-96 16,0-7-32-16,4-2 0 15,1-4-2816-15,3-5-576 0,2-15-128 0,5-5 0 0</inkml:trace>
  <inkml:trace contextRef="#ctx0" brushRef="#br2" timeOffset="19633.21">32326 18136 27583 0,'0'0'1216'0,"0"0"256"0,0 0-1168 0,0 0-304 0,0 0 0 0,0 0 0 0,0 0 1392 0,0 0 208 16,0 0 64-16,0 0 0 0,0 0-848 0,0 0-176 15,5 12-16-15,3-6-16 0,2 2 144 0,3-2 16 16,2-3 16-16,1 0 0 0,2 1-144 0,1 1-16 15,-1-3-16-15,0-2 0 0,-3-2-128 0,-1-1-32 16,-3 0 0-16,1-2 0 0,-1 0-32 0,-4-5-16 16,-1 1 0-16,-1-4 0 0,0 2-32 0,-2-1-16 15,-2-3 0-15,-2 0 0 0,-2-3-112 0,-2 3-32 16,-2-1 0-16,-4 5 0 0,0-2-16 0,-6 4-16 16,-2 2 0-16,-5 5 0 0,-6 2-48 0,-3 4 0 15,-4 6 0-15,16-2 0 0,-1 7 112 0,0-2 16 0,0 5 0 16,2 2 0-16,1 0 0 0,2 2 0 0,3 5 0 0,-5 15 0 15,9-5-64-15,8-3-16 0,5-1 0 16,8-4 0-16,5-1-32 0,-2-13 0 16,6-1 0-16,7 0 0 0,2 0-16 0,7 3 0 0,3-1 0 0,3 1 0 15,0-1-128-15,40 10 0 0,-12-7 144 0,-31-10-144 32,7-2-1056-32,3 4-288 0,2-3-48 0</inkml:trace>
  <inkml:trace contextRef="#ctx0" brushRef="#br2" timeOffset="21940.38">29855 12097 17503 0,'0'0'1552'0,"0"0"-1232"16,-4-7-320-16,4 7 0 0,0 0 848 0,-2-10 112 15,2 10 32-15,0 0 0 0,-6-7 176 0,6 7 48 16,0 0 0-16,0 0 0 0,0 0 32 0,-10 5 16 0,0 4 0 0,0 4 0 16,0 6-368-16,1 4-64 15,-3 0 0-15,4 3-16 0,-1 5-192 0,2 1-48 0,-4 3 0 0,2 0 0 16,1-2-128-16,2-3-48 0,1 2 0 0,0-1 0 16,0-5-240-16,1 0-160 0,0-6 192 0,2-1-192 15,-1 0 0-15,2-4 0 0,1-15 0 0,0 16 0 31,1-2-352-31,0-4-176 0,-1-10-48 0,0 0 0 16,0 0-1664-16,0 0-320 0,0 0-80 0</inkml:trace>
  <inkml:trace contextRef="#ctx0" brushRef="#br2" timeOffset="22158.36">29560 12475 28559 0,'0'0'2544'0,"0"0"-2032"0,0 0-512 0,5-8 0 0,-5 8 832 0,9-9 64 15,1 2 0-15,-1 0 16 0,-3-1-80 16,5 1 0-16,4 0-16 0,3-1 0 0,3-4 16 0,3 4 16 16,2-4 0-16,1 3 0 0,-2 0-400 0,0 2-64 15,1-3-32-15,-1 3 0 0,-3 0-352 0,-1 1 0 16,1 4 0-16,-2-2 0 16,1-1-336-16,-4 3-144 0,-1-1-32 0,-1 2 0 15,-1-1-1280-15,-1 1-272 0,-1 1-48 0,0-1-7664 16,-1-2-1520-16</inkml:trace>
  <inkml:trace contextRef="#ctx0" brushRef="#br2" timeOffset="22577.22">30995 11644 19519 0,'0'0'864'16,"0"0"176"-16,0 0-832 0,0 0-208 0,3-11 0 0,-3 11 0 0,0 0 1248 0,0 0 208 16,0 0 32-16,0 0 16 0,-8 11-96 0,3 3 0 15,-4 0-16-15,0 11 0 0,-4 3-240 0,5 8-32 16,-3 4-16-16,1 2 0 0,0 5-176 0,-1 0-32 16,-1 3-16-16,2 3 0 0,0 4-432 0,0-1-64 15,-1-1-32-15,3-2 0 0,0-3-352 0,4-3 144 16,-2-8-144-16,2-2 0 0,3-4 0 0,-1-1 0 15,2-1 0-15,3-5-192 16,1-7-1424-16,0-1-288 0,-1-6-48 0,-3-12-8176 16,9 5-1648-16</inkml:trace>
  <inkml:trace contextRef="#ctx0" brushRef="#br2" timeOffset="22819.68">30619 12172 31327 0,'0'0'1392'0,"0"0"272"0,0 0-1328 0,9-2-336 0,3 1 0 0,1-2 0 15,0 1 256-15,1-1-32 0,4 0 0 0,2 0 0 16,2-1 256-16,4-1 48 0,0 1 16 0,2-2 0 16,2 2-128-16,-2 0-32 0,-1-2 0 0,-2-1 0 15,-1 2-240-15,1 0-144 0,-4 0 160 0,-2 1-160 16,-2 0 0-16,-1 3 0 0,0-3 0 0,-1 0-160 15,-1 2-544-15,0 1-96 0,-2-2-32 0,0 3-9168 16,-12 0-1840-16</inkml:trace>
  <inkml:trace contextRef="#ctx0" brushRef="#br2" timeOffset="23097.07">31337 12005 23951 0,'-8'7'2128'0,"3"5"-1696"0,-4 2-432 16,1 2 0-16,-5 3 1120 0,1 3 144 0,-3 5 16 0,1-3 16 16,-1 1 112-16,2 4 0 0,2-2 16 0,-1 1 0 15,-2 0-592-15,2-3-128 0,0 3-32 0,1-3 0 16,-1-6-400-16,2 0-80 0,1-3 0 0,4 1-16 15,-2-3-176-15,3-4 0 0,4-10 144 0,0 0-144 32,0 0-320-32,0 0-128 0,0 0-16 0,0 0-16 15,11-5-1808-15,-1-4-352 0,-1-1-80 0</inkml:trace>
  <inkml:trace contextRef="#ctx0" brushRef="#br2" timeOffset="23511.24">31559 11964 19343 0,'0'0'1728'16,"0"0"-1392"-16,0 0-336 0,0 0 0 0,0 0 1856 0,-2 11 288 16,-3 3 64-16,0 2 16 0,-2 1-1008 0,1 1-192 15,-2 1-32-15,0 0-16 0,-1 0 16 0,1 2 0 16,0 0 0-16,-1-2 0 0,-1 1-320 0,1-3-64 15,1-3-16-15,0 0 0 0,2-1-128 0,2-5-16 16,4-8-16-16,-5 10 0 0,5-10-32 0,0 0 0 16,0 0 0-16,0 0 0 0,0 0-96 0,9-4-32 15,2-6 0-15,0 0 0 0,1-4-64 0,3-3-16 0,-3-2 0 0,3-1 0 16,1-1-192-16,1 0 128 0,-2 0-128 16,-2 2 0-16,1 3 0 0,0 1 0 0,0 3 0 0,0 1 0 15,-4 4 0-15,0 1 0 0,-10 6 0 0,10 4 0 16,-1 2 0-16,-1 3 0 15,-1 4 0-15,0 7 0 0,-3 7 0 0,-1-2 0 0,1 4 0 0,-1-1 0 16,-3 3 128-16,0 1-128 0,0-2 0 0,0-2 0 16,0 0 0-16,2-5 0 0,0-4-176 0,0 0 176 31,3-2-720-31,-1-3-32 0,-4-14 0 0,0 0 0 16,0 0-1808-16,11 2-352 0,1-3-80 0,1-4-16 0</inkml:trace>
  <inkml:trace contextRef="#ctx0" brushRef="#br2" timeOffset="23781.42">32199 11969 23039 0,'0'0'2048'0,"0"0"-1648"16,0 0-400-16,-4 11 0 0,0 1 2048 0,3 3 336 15,-3 2 64-15,3 2 16 0,1 1-1344 0,1 0-272 16,3 3-48-16,-1-1-16 0,2 1-224 0,1 0-48 16,0 1-16-16,2-3 0 0,0 2-240 0,-1 1-64 15,1-2 0-15,-1-2 0 0,1 1-192 0,-2-2 128 0,-1-1-128 16,1 1 0-16,-3-2 0 0,2 1 0 0,-1-1-128 0,0-3 128 31,0 0-1792-31,-3-9-256 0,2 1-64 0</inkml:trace>
  <inkml:trace contextRef="#ctx0" brushRef="#br2" timeOffset="24048.99">32496 11880 28559 0,'0'0'1264'0,"-7"5"272"0,-1 7-1232 0,3 4-304 16,-4 3 0-16,0 5 0 0,-1 6 1152 0,-3 3 192 0,-2 3 16 0,0 1 16 0,-3-2-352 16,0 2-64-16,-2 4 0 0,10-11-16 0,-3 7-64 15,-1 5-16-15,-1 5 0 0,-2 3 0 0,-1-1-384 0,2-1-80 16,-1-1-16-16,-13 33 0 0,6-14-256 0,3-9-128 16,5-4 128-16,2-5-128 0,2-9 0 0,2-3-144 15,0-4 0-15,2-8 0 16,2-5-1472-16,2-6-304 0,4-13-48 0</inkml:trace>
  <inkml:trace contextRef="#ctx0" brushRef="#br2" timeOffset="24292.73">31459 11417 44223 0,'-20'-21'3936'0,"6"7"-3152"0,2 4-624 0,6-1-160 0,3 6 192 0,3 5 0 0,0 0 0 0,0 0 0 31,0 0-688-31,0 0-128 0,0 0-16 0,0 0-16 16,0 0-1536-16,0 0-304 0,0 0-64 0</inkml:trace>
  <inkml:trace contextRef="#ctx0" brushRef="#br1" timeOffset="35773.41">30550 13126 14735 0,'0'0'640'0,"-7"-3"160"0,7 3-640 0,-8-4-160 16,8 4 0-16,-8-3 0 0,8 3 1088 0,-6-3 192 16,6 3 48-16,0 0 0 0,-10-1-448 0,10 1-96 0,-9-3-16 0,9 3 0 15,0 0 304-15,0 0 48 16,0 0 16-16,0 0 0 0,0 0-160 0,0 0-16 16,0 0-16-16,0 0 0 0,9-2-112 0,2-2 0 0,3 0-16 0,5-1 0 15,4 1-112-15,4-5 0 0,5 4-16 0,3-1 0 16,36-7-256-16,-1 0-48 0,2-1-16 0,-9 2 0 15,-3-1 48-15,2 0 16 0,0 2 0 0,3-2 0 16,3 3 0-16,1 1 0 0,3-1 0 0,-4 2 0 16,-2-3-112-16,-3 3-32 0,-4-2 0 0,0 5 0 15,-4-1-112-15,-2 0-32 0,-5 1 0 0,-2 3 0 16,-7-2-144-16,-2-2 0 0,-4 2 0 0,-5 1 128 16,-4 2-128-16,-3-3 0 0,-2 3 0 0,-3-2 128 15,-4 3-128-15,-1-1 128 0,-11 1-128 0,0 0 128 16,0 0 16-16,0 0 0 0,0 0 0 0,0 0 0 15,0 0 48-15,0 0 16 0,-11 0 0 0,-2 1 0 0,-3 3-64 16,-5-1-16-16,-4-1 0 0,-4 2 0 0,-2-1-128 0,-5 2 160 16,-5-3-160-16,-3 2 160 0,0-1-160 15,-3 0 128-15,-4 3-128 0,-2-3 128 0,-5 2-128 0,-1 2 160 16,-4-1-160-16,-1-1 160 0,-3 0-160 0,1 4 128 16,0 0-128-16,6 1 128 0,2-2-128 0,0 2 160 15,-1 4-160-15,2-4 160 0,-2 2-160 0,3 0 0 16,4-3 0-16,4 4 128 0,4-2-128 0,4 2 0 15,7 0 0-15,4-3 128 0,2 0-128 0,4 3 0 16,4-2 0-16,5 0 128 0,4-8-128 0,10-3 128 16,-6 8-128-16,6-8 128 0,0 0-128 0,0 0 128 15,11 0-128-15,4-3 128 0,4 1-128 0,6-3 160 16,4-2-160-16,6-1 160 0,9 0-160 0,5-1 0 16,6 4 144-16,2 0-144 0,3-5 0 0,1 1 0 0,-1-3 0 0,3 1 128 15,1-1-128-15,3-1 0 0,3-3 0 0,0 4 128 16,-3 0-128-16,-1-2 192 0,-3-1-64 0,-4 2 0 15,0 2-128-15,-4-1 176 0,-5 5-176 0,-3-4 192 16,-2 4-192-16,-8-3 0 0,-8 5 144 0,-5-2-144 16,-6 2 128-16,-7 3-128 0,-11 2 128 0,0 0-128 15,0 0 128-15,0 0-128 0,0 0 128 0,-15 6-128 16,-9 2 128-16,-4-2-128 0,-5 4 128 0,-5-2-128 16,-8 3 128-16,-3-1-128 0,-6 2 128 0,-5 1-128 15,-5-3 0-15,-3 1 128 0,-9-1-128 0,-1 0 0 16,-4 2 0-16,-2-2 144 0,-2 0-144 0,-3-5 0 15,-3-1 128-15,6 2-128 0,5 1 0 0,9-1 0 16,9 1 128-16,8-2-128 0,8 1 0 0,9 3 0 16,9-5 0-16,8 0 0 0,7-2 0 0,14-2 0 15,0 0 128-15,7 8-128 0,6-6 0 0,8-1 0 0,8-2 0 0,7-1 0 16,6-3 0-16,9-4 0 0,9 1 0 0,8-2 0 16,8 2 0-16,2-4 0 0,-2-2 0 0,2 0 0 15,-1 1 0-15,3-1 160 0,3 2-160 0,-3 2 0 16,-1-4 0-16,-4 2-176 0,-5 3 176 0,-3 0 0 15,-3 2 128-15,-3 0-128 0,-7 0 0 0,-5 4 128 16,-7-1-128-16,-9-3 0 0,-9 5 0 0,-8 1 128 16,-5 1-128-16,-11 0 0 0,0 0 0 0,0 0 128 15,-13 5-128-15,-11 5 0 0,-8-1 128 0,-10 4-128 16,-8 2 128-16,-6 3-128 0,-7 1 0 0,-6 1 128 16,-4 3-128-16,-6-3 0 0,-6-7 0 0,1 1 144 15,1 1-144-15,7 0 0 0,3 1 160 0,6-4-160 0,5 1 128 16,10-1-128-16,8-5 128 0,11 5-128 15,9-6 0-15,9 2 128 0,7-5-128 0,8-3 0 0,7 3 0 0,10-3 0 16,11-1 0-16,9-3 0 0,6-5 0 0,7 0 0 16,8-4 0-16,5-1 0 0,5-2 0 0,4 1 0 15,5 2 0-15,-2-2 0 0,-4-3 0 16,-6 0 0-16,-4 0 0 0,-4 2-304 0,2 2 48 0,-5 1 16 31,-3 4-2384-31,-2-1-496 0</inkml:trace>
  <inkml:trace contextRef="#ctx0" brushRef="#br1" timeOffset="37273.2">30344 18736 4607 0,'-6'-10'400'15,"6"10"-400"-15,0 0 0 0,-10-2 0 0,1-6 896 0,0 2 112 0,0 2 16 0,0 0 0 16,-1 0-896-16,0 2-128 0,-2-2-128 0,1 1 128 16,-2 2 0-16,1 1 0 0,-2 0 192 0,0 0-48 15,0-1 1040-15,0 1 208 0,-4 2 32 0,3-2 16 16,-2 0 160-16,2 1 48 0,0 1 0 0,-2-1 0 16,-1 0-240-16,0 1-64 0,-1-2 0 0,0 0 0 15,-1 0 96-15,2 2 16 0,3 3 0 0,2-4 0 16,2-1-144-16,11 0-32 0,0 0 0 0,0 0 0 15,0 0-176-15,0 0-32 0,14 0-16 0,5 2 0 16,7-2-288-16,8 0-48 0,4-2-16 0,6 2 0 16,8 0-256-16,8 3-64 0,7 1-16 0,5-2 0 15,0 1-96-15,3-1-16 0,3-2 0 0,3 3 0 0,4 0 96 16,3-1 16-16,2 1 0 0,-2-2 0 0,-3 1-112 16,-1 5 0-16,0-2-16 0,1 2 0 0,0 0-64 0,-5-1-16 15,-7 4 0-15,2-3 0 0,-4-2-160 0,-5 5 160 16,-1 0-160-16,-6 0 160 15,-4 0-160-15,-5-3 0 0,-5-1 0 0,-5 2 128 0,-7-6-128 0,-3 2 0 16,-4 0 0-16,-3 1 0 0,-3-4 0 0,-10 1 0 16,-1-1 0-16,0-1 0 15,-1 0 0-15,-2 0 0 0,-6 0 128 0,0 0-128 0,0 0 0 0,0 0 0 16,0 0 144-16,-9 0-144 0,0 1 0 0,-5 0 144 16,-2-1-144-16,-3 2 0 0,-3-1 128 0,-7-1-128 0,-2 3 0 15,-36-1 0-15,5-1 128 0,-2 3-128 0,-1 0 0 16,0-3 0-16,1 0 176 15,-8 1-176-15,-3 0 160 0,-5-2-160 0,-6-1 0 0,-2 0 0 16,-1-1 0-16,-2 1 0 0,-6-4 128 0,0-1-128 0,0-1 0 16,4 2 0-16,5 0 128 0,5 1-128 0,5 2 0 0,3-1 0 15,6 0 176-15,10-3-176 0,11 5 192 16,9 0-192-16,8 0 208 0,8-1-64 0,6 1-16 0,9 1 0 16,8 0 0-16,0 0-128 0,15 1 192 0,9 2-64 15,8-2-128-15,11 2 0 0,11 2 0 0,7-3 0 16,6 0 0-16,7-1 0 0,6 0 0 0,9 2 128 15,8-1-128-15,2 2 0 0,-1-3 0 0,1 1 0 16,1-2 176-16,2 1-48 0,5 0-128 0,-4 0 192 16,-6-1 0-16,3 3 0 0,0 1 0 0,-3 1 0 15,-6 0-192-15,-43-4 176 16,6 2-176-16,3-1 160 0,3 1-160 0,-6 2 0 0,-1 0 0 0,-5 1 0 0,-4 2 0 16,25 0 128-16,-22-1-128 0,-16-2 0 0,-11-2 0 0,-7-1 0 15,-13-2 128-15,0 0-128 0,0 0 0 0,-16 2 0 16,-4-4 0-16,-9 1 0 0,-7 0 0 0,-8 0 0 15,-10-2 0-15,22 3 0 0,-8 1 0 0,-9 1 0 16,-6-2 0-16,-9 0 0 0,-8-2-128 0,-9-3 128 16,-5-2 0-16,-91-11 0 0,18 0 0 0,18 0 0 15,12 0 0-15,3 1 0 0,3-2 0 0,7 0 0 16,9 1 0-16,7 2 0 0,9 6 0 0,11-1 0 16,7 1 0-16,12 1 0 0,11-3 0 0,14 6 0 15,14 2 0-15,11 2 0 0,11 2 208 0,13-5-32 16,13 3-16-16,13 1 0 0,12 1-160 0,11 0 0 15,11-3 0-15,12 3 0 0,14 3 0 0,5-2 128 0,4-1-128 0,7 3 0 16,1 2 128-16,5 0-128 0,3 0 0 0,-1 4 128 16,0-3-128-16,-2 6 0 0,-2-5 0 0,-58 1 0 15,7 0 0-15,3 3-192 16,0-1 0-16,0 3 16 16,-1-3-1168-16,-4 3-256 0,-5 0-32 0,38 13-16 15,-27 0-1776-15,-23-5-352 0</inkml:trace>
  <inkml:trace contextRef="#ctx0" brushRef="#br1" timeOffset="39906.17">15564 17478 8287 0,'0'0'736'0,"0"0"-592"16,0 0-144-16,0 0 0 0,2-9 1200 0,-2 9 208 0,0 0 32 15,3-14 16-15,-2 4-352 0,-1 10-64 0,1-9-16 0,-1 9 0 16,2-12-144-16,-2 12-48 0,0 0 0 0,0 0 0 16,0 0-48-16,0 0-16 0,0 0 0 0,0 0 0 15,0 0-192-15,0 0-64 0,0 0 0 0,0 0 0 16,0 0-192-16,0 0-64 0,-9 2 0 0,0 4 0 15,2 2 128-15,1 3 0 0,0-1 16 0,-1 3 0 16,1 4 112-16,0 0 0 0,1 4 16 0,1 3 0 16,0 3-144-16,1-2-16 0,3 4-16 0,0-3 0 15,2 2-32-15,0 0-16 0,1 3 0 0,4 2 0 16,2 0-16-16,1-2 0 0,2-3 0 0,-1 2 0 16,3 0-32-16,2-5-16 0,0 0 0 0,2 1 0 15,2-6 16-15,2 1 16 0,-1-1 0 0,5-4 0 16,2-2 32-16,4-2 0 0,1-6 0 0,2 1 0 0,2-1 96 0,1-2 32 15,0-7 0-15,2 3 0 0,2 0-112 0,0-1 0 16,-2-3-16-16,-2 0 0 16,-1-1-112-16,1 0 0 0,3-4-16 0,-1 4 0 0,-1-6 48 15,2 3 16-15,-2-3 0 0,2 3 0 0,1-1-240 0,-4 3 144 16,2-3-144-16,2 4 128 0,0 1-128 0,0-1 128 16,-1-3-128-16,-2 3 128 0,1-2-128 0,-3 1 160 15,-2 3-160-15,0 0 160 0,-1 1-160 0,-2 2 0 16,-2 1 0-16,1 1 0 0,-3 3 0 0,0 1 0 15,-2 0 128-15,1-1-128 0,1 4 0 0,-3-3 0 16,-3 1 0-16,0 3 0 0,0-4 0 0,0 4 0 16,0-3 0-16,-1 2 0 0,0-3 0 0,-1 2 0 0,-2 0 0 15,0-1 0-15,-1 2 0 0,-1-3 0 0,-2 3 0 16,0-1 0-16,-2 2 0 0,-3-4 0 0,0 0 0 16,-9-6 0-16,3 11 144 0,-3-11-144 0,2 11 160 0,-2-3-160 15,0-8 192-15,-5 11-64 0,-3-5-128 0,2 2 192 16,-3 0-16-16,9-8-16 0,0 0 0 0,0 0 0 15,-10 5 0-15,10-5 0 0,0 0 0 0,0 0 0 16,0 0 32-16,0 0 0 0,0 0 0 0,0 0 0 16,-3-9 112-16,3-1 16 0,0 2 16 0,8-2 0 15,2 1-176-15,3-2-32 0,1-1-128 0,1 2 192 16,3-3-64-16,1 3-128 0,1 1 176 0,5-1-176 16,-1 2 0-16,2 0 0 0,5 0 0 0,1 2-144 15,-1-5 144-15,5 6 0 0,3-1 0 0,3 1 0 16,3 0 0-16,-2 0 0 0,0 0 0 0,-1 3 0 0,-2 4 0 15,-2 0 0-15,-1 2 0 0,0 0 0 0,-2-2 0 0,1 2 0 16,1 0 0-16,-1 2 0 0,1-3 0 16,1-1 0-16,-3 2 0 0,0 1 0 0,1-1 0 0,0-1 0 15,-1 0 0-15,3 5 0 0,-2-2 0 0,3 0 0 16,1-3 160-16,-1 2-160 0,-1-2 0 0,4-2 0 16,1-1 0-16,2-1-160 0,1-4 160 0,1-1 0 15,1 0 0-15,-1 0 0 0,1-4 0 0,2 0 0 16,1 0 0-16,2-4 128 0,2-2-128 0,1-3 144 15,1-2-144-15,1-3 160 0,-2-6 64 0,0-2 16 16,0-2 0-16,0-1 0 0,-1-2 32 0,1-1 16 16,1-2 0-16,-1 2 0 0,-2-4-96 0,-3 4-32 15,-4 4 0-15,-3 6 0 0,-4 2-160 0,-3 5 160 0,-5 2-160 0,-5 3 160 16,-6 6-160-16,-4 0 0 0,-6 6 0 16,-11 4 0-1,0 0-1040-15,0 0-240 0,-6 13-64 0,-9 1-12032 0,-10 2-2432 0</inkml:trace>
  <inkml:trace contextRef="#ctx0" brushRef="#br1" timeOffset="45372.85">30545 13201 4607 0,'0'0'400'0,"0"0"-400"0,0 0 0 0,0 0 0 15,0 0 928-15,0 0 96 0,0 0 32 0,0 0 0 16,4-10 16-16,-4 10 0 0,0 0 0 0,0 0 0 0,5-8-352 16,-5 8-64-16,6-6-16 0,-6 6 0 0,0 0-64 0,0 0 0 15,8-8-16-15,-8 8 0 0,0 0-64 0,0 0-16 16,0 0 0-16,8-4 0 0,-8 4 80 0,9-4 16 16,-9 4 0-16,10-5 0 0,0 0 64 0,1 1 32 15,1-1 0-15,3 0 0 0,4 1 16 0,4 1 0 16,2-6 0-16,3 1 0 0,4 5-192 0,5 1-48 15,5 2 0-15,-1-3 0 0,2-2-272 0,0 1-176 16,0 2 192-16,-1-2-192 0,-2-6 144 0,3 5-144 16,3 0 0-16,2 1 144 0,1 3 0 0,4-1 0 15,-1 0 0-15,0-1 0 0,-1 3 32 0,-4-1 0 16,-3-1 0-16,-2-4 0 0,-1 3-32 0,-1 0 0 0,1 2 0 0,0 1 0 16,-4-1-144-16,1-1 192 0,4 1-192 0,-4 1 192 15,-3 0-192-15,0-1 192 16,-2-4-192-16,-4 2 192 0,-2 2-192 0,-4 1 0 15,-3-1 0-15,-2-1 0 0,-4 0 128 0,-1 2-128 0,-13 0 0 0,10 2 128 16,-10-2-128-16,0 0 0 16,0 0 144-16,0 0-144 0,-10 5 144 0,-3 2-144 0,-5-3 192 0,-5 2-192 15,-6 2 144-15,-3-2-144 0,-5 3 0 16,-6-3 144-16,-5-1-144 0,-4 3 128 0,-2-2-128 0,1 4 128 16,-2-1-128-16,-3 3 0 0,-5-5 0 0,1 2 128 15,-7-5-128-15,2-3 128 0,1-1-128 0,2 3 128 16,3 1 32-16,6-2 0 0,-1 2 0 0,6-3 0 15,4-1 64-15,6 0 16 0,3 0 0 0,7 2 0 16,8-4 80-16,6 0 0 0,4 2 16 0,12 0 0 0,0 0-160 0,0 0-48 16,0 0 0-16,14 0 0 0,7 0-128 0,7-3 0 15,4 1 0-15,6-3 128 0,5-2-128 0,6 0 0 16,1 0 0-16,5-2 0 0,2 2 144 0,6 2-144 16,4 1 160-16,2 3-160 0,-1-3 0 0,0 0 0 15,-2-6 0-15,1 6 0 0,0 3 0 0,2-1 144 16,0 1-144-16,-3-1 192 0,-3-5-64 0,-30 5-128 15,4 0 192-15,1 2-64 0,2 0-128 16,-3 2 160-16,-2-1-160 0,-4 0 160 0,-4 3-32 0,11-1-128 16,-14-2 192-16,-13 0-64 0,-11-1-128 0,-9 3 192 15,-10-1-192-15,3 0 192 0,-11-2-192 0,-3 1 160 16,-9 4-160-16,-6-1 160 0,-10-2-160 0,-6 3 0 16,-4 3 0-16,-59 2 128 0,19-1-128 0,13-5 0 15,6 0 0-15,9-3 0 0,3-1 128 0,9-3-128 16,8 0 192-16,8 1-64 0,7 1 128 0,9 1 0 0,8 0 16 0,6 0 0 15,7-4-272-15,12 4 160 16,0 0-160-16,0 0 128 0,0 0-128 0,15-4-256 0,8-1 64 0,7 4 16 31,8 4-448-31,9 0-80 0,12 1-32 0,4-3 0 16,6 3-2400-16,2-2-464 0,30-2-112 0,-6 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9:11.41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27989 2163 5519 0,'0'0'496'0,"0"0"-496"0,0 0 0 0,0 0 0 15,0 0 768-15,0-8 48 0,0 8 16 0,2-6 0 16,1-2-16-16,-3 8 0 0,0 0 0 0,6-7 0 16,1-4 400-16,-1 5 64 0,-6 6 32 0,9-5 0 15,-1-3-224-15,-8 8-32 0,0 0-16 0,5-6 0 16,0-2 32-16,-5 8 0 0,0 0 0 0,0 0 0 0,0 0-32 0,0 0 0 15,0 0 0-15,0 0 0 0,0 0-144 0,0 0-48 16,0 0 0-16,0 0 0 0,0 0-128 0,0 0-16 16,0 0-16-16,0 0 0 0,0 0-160 0,0 0-16 15,0 0-16-15,0 0 0 0,-3 13-80 0,1 2-16 16,-2 2 0-16,0 2 0 0,-4 1-48 0,1 3-16 16,-1 4 0-16,1 1 0 0,-1 2-80 0,0 3 0 15,1 4-16-15,2 1 0 0,-2 2-48 0,1 3 0 16,-1-2 0-16,2 1 0 0,2-3-16 0,0-1-16 15,1 0 0-15,-1-4 0 0,2 0-32 0,-1-5 0 16,2 0 0-16,-1-2 0 0,-1-1 0 0,0 4 0 16,0-6 0-16,2-1 0 0,-3 1 48 0,2 0 0 0,0-1 0 15,-2 2 0-15,2-1-32 0,0-2 0 0,-1 0 0 0,1-1 0 16,-1-2-144-16,0 0 160 0,1 2-160 0,0-2 160 16,-1-1-160-16,1-1 0 0,0-1 0 0,1-5 128 15,0-1-128-15,0-10 0 0,0 12 0 0,0-12 128 16,2 9 32-16,-2-9 0 0,0 0 0 0,0 0 0 15,0 0 32-15,0 0 16 0,0 0 0 0,0 0 0 16,0 0-16-16,0 0-16 0,0 0 0 0,0 0 0 16,0 0-176-16,0 0 192 0,11-3-192 0,-11 3 192 15,0 0-192-15,0 0 0 0,10-1 0 0,-10 1 0 16,10 0 0-16,-10 0 0 0,10-2 128 0,0-1-128 16,-1-4 0-16,-9 7 0 0,10-1 0 0,1 0 0 15,-11 1 0-15,12-4 0 0,-3 1 0 0,1 1 0 16,0 1 0-16,-10 1 0 0,11-4 0 0,-1 1 0 0,-10 3 0 15,13-2 0-15,-1-1 0 0,0 3 0 0,-1-1 0 16,1 0 0-16,-1-1 0 0,0 2 0 0,1 0 0 0,-12 0 0 16,13-1 0-16,-3 1 0 0,-10 0 0 0,12 0 0 15,-12 0 0-15,13 0 0 0,-13 0 0 0,10 1 0 16,-10-1 0-16,0 0 0 0,0 0 0 0,11 4 0 16,-11-4 0-16,0 0 0 0,0 0 0 0,0 0 0 15,0 0 0-15,0 0 0 0,0 0 0 0,0 0 0 16,0 0 0-16,0 0 0 0,11 1 0 0,-11-1 0 15,0 0 0-15,0 0 0 0,0 0 0 0,0 0 0 16,0 0 0-16,0 0 0 0,10 3 0 0,-10-3 0 16,0 0 0-16,0 0 0 0,0 0-224 0,12 4 32 15,-12-4 0-15,10 5 0 0,-10-5-96 0,10 4-16 0,-10-4 0 16,11 2 0-16,3 3 0 0,-1-1 0 0,0 0 0 16,-1-2 0-16,1-2 80 0,1 0 16 0,1 0 0 0,1 0 0 15,1 0 64-15,-1 0 16 0,-1 0 0 0,3 0 0 16,2 0 128-16,2 0 0 0,2 0 0 0,3-1-128 15,1-1 128-15,2-2 0 0,3 1 0 0,4 1 0 16,2-1 0-16,3 2 0 0,-1-3 0 0,3-2 0 16,-2-2 0-16,-1 2 0 0,-2-4 0 0,1 3 0 15,1 1 0-15,2 1 0 0,0 0 128 0,1-3-128 16,1 4 128-16,1 2-128 0,0 1 128 0,-3-1-128 16,-3 0 128-16,-3-2-128 0,-4 0 160 0,0 2-160 15,-1-1 144-15,0 2-144 0,-2-2 128 0,2 1-128 16,-1-2 176-16,-1 3-48 0,-1-3-128 0,2 2 192 15,-1 1-64-15,0 1-128 0,-1-2 176 0,-2-1-176 0,-2 2 160 16,2-2-160-16,-1 1 128 0,1 0-128 0,-3 0 176 0,2-1-48 16,-2 1-128-16,1-1 192 0,2 2-192 0,0-3 176 15,1 2-176-15,0-1 160 0,3 1-160 0,0-1 160 16,1-1-160-16,1 0 160 0,0 1-32 0,0 0-128 16,1 1 192-16,-1-1-64 0,-1-2-128 15,-3 2 0-15,0 0 0 0,1 0 0 0,0 2 0 0,1-1 0 16,0 1 0-16,3 0 0 0,-1 0 0 0,0-2 128 15,-2 2-128-15,4 0 0 0,0-1 0 0,0 1 0 16,-4 0 128-16,1-1-128 0,1 1 0 16,-1 1 0-16,-1-1 0 0,-2-2 128 0,-1 2-128 0,1 0 0 15,3 1 0-15,-1 0 0 0,1 0 0 0,0 0 0 16,0 0 128-16,-2 0-128 0,1 0 0 0,1 1 0 16,-1 2 0-16,-1-1 0 0,-5-2 0 0,0 0 0 0,0 0 0 15,-1 1 0-15,-3-2 0 0,0 2 0 0,-1 1 128 16,-1-2-128-16,0 0 0 0,-1 0 0 0,0 0 0 15,0 0 128-15,-1-2-128 0,1 2 128 0,0 0-128 0,0 0 128 16,1-1 0-16,-1 1-128 16,-2 0 192-16,2 0-64 0,0 0-128 0,0 0 0 0,-3 0 0 0,1 0 0 15,2 0 0-15,-1 0 0 0,-1 0 0 0,-1 0 0 16,-1 0 0-16,0 0 0 0,-1-1 0 0,2 0 0 16,-1-1 128-16,2 1-128 0,-1 0 128 0,-1-2-128 15,0 2 128-15,0 0-128 0,-3-1 128 0,3 1-128 16,-1 0 128-16,0-2-128 0,-1 2 128 0,1 0-128 15,-1-2 128-15,-1 2-128 0,2-3 0 0,-2 2 128 16,-2-2-128-16,-3 1 192 0,-2 2-192 0,3-3 192 16,0-1-192-16,-2 1 0 0,2 1 144 0,-1-1-144 0,-1-1 128 15,4-3-128-15,-1 4 128 0,-2-2-128 16,-6 6 128-16,8-5-128 0,-8 5 128 0,0 0-128 0,3-4 0 16,-3 4 0-16,0 0 0 0,5-5 0 0,-5 5 0 0,0 0 128 15,0 0-128-15,6-6 0 0,-6 6 0 0,0 0 144 16,0 0-144-16,5-7 0 0,-5 7 0 0,0 0 0 15,5-4 0-15,-5 4 0 0,0 0 0 0,6-6 0 16,-6 6 0-16,0 0 0 0,0 0 0 0,0 0 0 16,6-5 0-16,-6 5 0 0,0 0 0 0,5-4 0 15,-5 4 0-15,0 0 0 0,7-8 0 0,-7 8 0 16,4-7 0-16,1 2 0 0,-5 5 0 0,5-9 0 16,-1 4 0-16,-1-2 0 0,0-3 128 0,0 3-128 15,-1-4 0-15,2 6 0 0,0-2 0 0,-2 0 0 16,3-3 0-16,0 0 0 0,2-5 0 0,-1-3 0 0,0-1 0 0,1-4 0 15,0-4 128-15,2 1-128 0,0-5 0 0,-1-4 0 16,-2-2 0-16,3-3 0 0,0-3 0 0,0 5 0 16,0 2 0-16,0 5 0 0,-2 1 0 0,2 0 0 15,1 4 0-15,-1-3 0 0,-1 0 0 0,-3 1 0 16,3-2 0-16,-1 0 0 0,0 2 0 0,2-2 0 16,-3-1 0-16,2 2 0 0,-1-4 0 0,2 1 0 15,0 2 0-15,0 2 0 0,-2 0 0 0,1 4 0 16,-2 5 0-16,1 1 0 0,-1 0-128 0,-1 0 128 15,-1 3 0-15,0 0 0 0,1-1 0 0,-1 4 0 16,-3-1 0-16,4 0 0 0,-1 6-128 0,0-3 128 0,-2 2 0 16,1-1 0-16,2 3 0 0,-5 6 0 15,5-5 0-15,-5 5-144 0,0 0 144 0,0 0 0 16,5-7 0-16,-5 7-128 0,0 0 128 0,0 0 0 0,0 0 0 0,0 0-128 16,0 0 128-16,9 10 0 0,-3-2-128 0,-1 3 128 15,-2 5-128-15,0 0 128 0,-2 2 0 0,-1 1-128 16,-1 1 128-16,-2 5 0 0,-3 3 0 15,-1 5 0-15,0 3 0 0,-2 6-128 0,-1 7 128 0,-1-4 0 16,1 1 0-16,0-3 0 0,0-2 0 0,1-3 0 16,0-1 0-16,0-3 0 0,0-3 0 0,0 2 0 15,0 1 0-15,1 3 0 0,-3 1 0 0,3 3 0 16,-4 0 0-16,3-2 0 16,0-2 0-16,0-4 0 0,-2-1 0 0,1-3 0 0,1 0 0 0,0-2 0 0,0-6 0 15,0-1 0-15,2-3 0 0,0-1 0 0,1-4 0 16,0 2 0-16,-1-1 0 0,1 0 0 0,1-3 0 15,0 1 0-15,5-11 0 0,-5 9 0 16,5-9 0-16,0 0 128 0,-7 9-128 0,7-9 0 0,0 0 128 0,0 0-128 16,0 0 128-16,0 0-128 0,0 0 160 0,-7-4-160 15,1-3 160-15,1 0-160 0,-1-3 160 0,3 3-160 16,0-2 128-16,-2 1-128 0,-3 3 0 0,0-3 144 16,-1 3-144-16,-1 0 0 0,-2-1 0 0,-2 2 128 15,-3 1-128-15,1 3 0 0,-5 0 0 0,10 0 0 16,-3 0 0-16,-3 2 0 0,-2-1 0 0,-1 1 0 15,0 2 0-15,-3 3 0 0,0-5 0 0,-20 10 0 16,2-5 0-16,0 5 0 0,-1-6 0 0,-4 2 0 16,-4 1 0-16,-5-2 0 0,-7 3 0 0,2 3 0 15,-4-3 0-15,-3 2 0 0,-4-5 0 0,-8 3 0 16,-6-4-128-16,38-1 128 0,-3 2 0 0,-6-2 0 0,-10 2 0 16,-2 0 0-16,-5 1 0 0,1 3 0 0,-2-3 0 0,-67 10 0 15,20-2 0-15,13-2 0 0,9-1 0 0,6-4 0 16,8 1 0-16,1-2 0 0,1 2 0 0,0-6 0 15,-4-2 0-15,6 1 0 0,2 3 0 0,5-2 0 16,3-3 0-16,-3 1 0 0,-1-4 0 0,2 2 0 16,1 0 0-16,8 3 0 0,3-1 0 0,5 5 0 15,4-2 0-15,1-1 0 0,1-1 0 0,2 1 0 16,3-3 0-16,5 2 0 0,3 0 0 0,4-2 0 16,0 0 0-16,6-1 0 0,4-1 0 0,1 0 0 15,5-2 0-15,3 0 0 0,-3 0 0 0,4 0 0 16,2 1 0-16,0-1 0 0,-2 1 0 0,0-2 0 15,2-3 0-15,1 5 0 0,-2 2 0 0,2 0 0 0,0 0 0 16,0-1 0-16,-2-1 0 0,3 1 0 0,-3 1 0 0,-1 0 0 16,3 0 0-16,0 0 0 0,-2 0 0 0,1 0 0 15,0-3 0-15,1 0 0 0,-2-2 0 16,0-1 0-16,-2 3 0 0,3-6 0 0,-1 2 0 0,0-2 0 16,3 1 0-16,-2-5 0 0,1 1 0 0,0-2 128 15,0-1-128-15,1-3 128 0,0-1-128 0,2-1 128 16,-1 0-128-16,-1-3 0 0,1-1 144 0,2 1-144 15,0-4 0-15,1 0 0 0,0-3 0 0,-2 2 0 16,3 1 0-16,1 1 0 0,-1-2 0 0,0-3 128 16,-2 3-128-16,2-1 0 0,0 1 0 0,0 1 0 15,0-1 0-15,-1 2 0 0,1-4 0 0,2 6 0 16,-3 1 0-16,1-2 0 0,0 2 0 0,2 0 0 16,-1-1 0-16,3 4 0 0,0-1 0 0,0 2 0 15,3 1 0-15,0 1 0 0,1-1 0 0,1 1 0 0,2 0 0 16,0 0 0-16,1 0 0 0,0 3-128 0,0 4 128 15,-2-1 0-15,-3 5 0 0,-3 6-128 0,4-9 128 0,-4 9 0 16,0 0 0-16,0 0 0 0,0 0 0 0,0 0 0 16,0 0 0-16,0 0 0 0,0 0 0 0,-5 7 0 15,-1 0 0-15,-2 7 0 0,-1 3 0 0,-1 2-128 16,0 3 128-16,-2 5 0 0,1 2 0 0,-2 7-128 16,-2 4 128-16,1 3 0 0,0 7 0 0,0-2 0 15,0 2 0-15,0 2 0 0,1-1 0 0,2 1 0 16,1-4 0-16,0-1 0 0,-1 2 0 0,3-1 0 15,-1-5 0-15,2 3 0 0,2-3 0 0,0-1 0 0,0-3 0 0,1-2 0 16,2-6 0-16,-2-1 0 0,-1 0 0 0,2-4 0 16,-2 2 0-16,1-2 0 0,-1-5 0 0,1-2 0 15,-1-3 0-15,2-2 0 0,-1-2 0 16,0-2 0-16,3 2 0 0,1-12 0 0,-4 11 0 0,4-11 0 16,0 0 0-16,0 0 0 0,0 0 0 0,0 0 0 15,0 0 0-15,11-4 0 0,1-1 0 0,-2 2 0 16,3-4 0-16,1 0 0 0,1-1 0 0,-1-2 0 15,1 2 0-15,4-2 0 0,1 2 0 0,5-2 0 16,1 1 0-16,5-3 0 0,1 0 0 0,4 3 0 16,6-1 0-16,7 1 0 0,4-5 0 0,3 2 0 15,3-1 0-15,0-1 0 0,1-1 0 0,4 1-128 16,9 0 128-16,0 5 0 0,3-1 0 0,-1 2 0 0,-3-4 0 16,1 4 0-16,1-5 0 0,2 3 0 0,4 1 0 0,-1-3 0 15,-4 3 0-15,-4-2 0 0,-1 1 0 0,0-2 0 16,4-2 0-16,-1 4 0 0,1-2 0 0,-3 3 0 15,-1 4 0-15,-1-1 0 0,-3-1 0 0,1 3 0 16,2 2 0-16,-1 0 0 0,1 1 0 0,-5 0 0 16,-5-2 0-16,4 2 0 0,-2 2 0 0,1 2 0 15,2-2 0-15,-1 2 0 0,-1-1 0 16,-2 1 0-16,-4 0 0 0,-1 1 0 0,-6-1 0 0,2 1 0 16,0-1 0-16,0 0 0 0,-2-3 0 0,1 2 0 15,0 1 0-15,-6 0 0 0,-2-2 0 0,-3 1 0 16,0 1 0-16,-5-1 0 0,-2-2 0 0,-1 2 0 15,1 2 0-15,-1-3 0 0,-5 0 0 0,1 0 0 0,0-1 0 16,-1 2 0-16,-1 0 0 0,0 1 0 0,2-2 0 16,-2 2 0-16,-1-1 0 0,0 2 0 0,-2-2 0 0,-3 2 0 15,-1 0 0-15,-3 1 0 0,-1-1 0 16,0 0 0-16,-1 0 0 0,-2-2 0 0,-1 3 0 0,-1-1 0 16,-9-4 0-16,11 4 0 0,0 0 0 0,-11-4 0 15,10 6 0-15,-10-6 0 0,9 4 0 0,-9-4 0 16,0 0 0-16,11 4 0 0,-11-4 0 0,0 0 0 15,9 3 0-15,-9-3 0 0,0 0 0 0,0 0 0 16,0 0 0-16,0 0 0 0,0 0 0 0,9 4 0 16,-9-4 0-16,0 0 0 15,0 0 0-15,0 0 128 0,7-2-128 0,-7 2 0 0,0 0 0 0,6-5 128 16,-6 5-128-16,5-8 0 0,-1-2 0 0,-2 3 128 0,-2-3-128 16,0 3 0-16,0-5 128 0,0 0-128 0,-1-2 0 15,0-3 144-15,1-2-144 0,0 1 0 0,0-1 128 16,1 0-128-16,3-4 0 0,-1-1 0 15,3 0 0-15,0-5 0 0,3-1 0 0,0 1 0 0,2-3 128 0,-2 15-128 16,-2-5 0-16,2-6 0 0,1-4 0 0,0-3 0 16,1-5 0-16,1 0 0 0,1 0 0 0,8-32 0 15,-2 8 0-15,-2 8 0 0,-2 3 0 0,-1 1 0 16,-3 2 0-16,1 7 0 0,-2 2 0 0,0 6 0 16,0 4-160-16,1 3 160 0,-3 5 0 0,0 3-176 15,0 2 176-15,-2 0-128 0,-1 3 128 0,0 1-128 16,2 3 128-16,-2-2-128 0,0 2 128 0,-1 2 0 0,-1-3-144 15,0 5 144-15,1-2 0 0,-2 2 0 16,0 0-144-16,0 0 144 0,3 4 0 0,-1-3-128 0,-1 0 128 0,-1 4 0 16,2 0-160-16,-2 2 160 0,-2 0-128 0,3 2 128 15,-1-1-128-15,1 3 128 16,-3-4-128-16,1 7 128 0,-1 0-160 0,2 2 160 0,-1-2-192 0,-1 5 192 16,-3-4-128-16,2 5 128 0,1 0 0 0,-1 0 0 15,-2 3-160-15,2 4 160 0,-4 6-128 0,1 2 128 16,-1 5 0-16,-4 6 0 0,-2 6 0 15,-3 2 0-15,0-4 0 0,-3 2 0 0,-1-1 0 0,-2-3 0 16,-2 1 0-16,-2 0 0 0,-1 0 0 0,-3 6 0 16,2 4 0-16,12-25 0 0,-1 6 0 0,0 0 0 15,0 1 0-15,-1 0 0 0,1 2 0 0,0-4 0 16,1-4 0-16,-10 20 0 0,3-10 0 0,6-5 0 16,1-7 0-16,4 0 0 0,-1-4 0 0,0-2 0 15,3 1 0-15,-1-1 0 0,1 0 0 0,-2-1 0 0,3-1 0 16,0 0 0-16,-1-2 0 0,6-8 0 0,-3 2 0 0,0-3 0 15,1 1 0-15,1 0 0 0,-1-4 0 0,2 1 0 16,-1 1 0-16,3-6 0 0,0 0 0 0,0 0 0 16,0 0 0-16,0 0 0 0,0 0 0 0,0 0 0 15,0 0 0-15,0 0 128 0,4-11-128 0,-1 2 0 16,-1-2 0-16,1 2 0 0,1 1 0 0,-4 8 0 16,1-10 0-16,0 2 0 0,-1 8 0 0,0-7 0 15,0-1 0-15,0 8 0 0,0-6 0 0,0 6 0 16,-2-9 0-16,2 9 0 0,-8-7 0 0,-1 1 0 15,0 0 0-15,-1-1 0 0,-3 4 0 0,-3-3-128 16,-5 0 128-16,0 4 0 0,-5-1 0 0,-2 3-160 0,-2-1 160 16,-3-1 0-16,-4 0-192 0,-1 1 64 15,0 1 128-15,-4 5-208 0,-4-1 208 0,-5 3-176 16,-6 2 176-16,-4-1-160 0,-4 2 0 0,-2-1 0 0,-3 2 0 0,-5 3 0 16,-5-2 32-16,-8-1 0 0,-5 1 0 0,0-4 0 15,3 5 128-15,-4-5 0 0,-5 2 0 0,1-2-128 16,3 0 128-16,5-1 0 0,2 2 128 0,1-3-128 15,-3 0 0-15,4 2 0 0,3-4 0 0,8 2-128 16,6 1 128-16,3-2 0 0,1 0 0 0,3 1 0 16,0-1 0-16,1-1 0 0,2 5 0 0,4-4 0 15,2-3 0-15,6 0 0 0,4-4 0 0,1 1 0 16,3 1 0-16,-1-1 0 0,2 0 0 0,1-3 0 16,2-1 0-16,0 0 0 0,4 0 0 0,0-2 0 0,4 2 0 15,2 0 0-15,1-3 0 0,1 2 0 16,0 1 0-16,3-1 0 0,-1 2 0 15,4 0 0-15,-4 2 0 0,2 0 0 0,-2 1 0 0,2 1 0 0,1 1 0 0,-1 2 0 16,-2-2 0-16,1 2-128 16,0-2 128-16,-2 1 0 0,2 2 0 0,-1 0 0 0,1 0 0 15,0 0 0-15,1-2 0 0,3 2 0 0,2-1 0 16,2-1 0-16,-1-1 0 0,2 3 0 0,2 0 0 0,0 1 0 16,-3-2 0-16,5-1 0 0,-3-1 0 0,1 2 0 15,-1-2 0-15,1 2 0 0,0 1 0 0,-1-2 0 16,1 2 0-16,1-3 0 0,2-2 128 0,-2 1-128 15,8 0 128-15,-8 1-128 0,2 0 0 0,6-1 0 16,0 0 0-16,0 0 0 0,-8-2 0 0,8 2 0 16,-6-6 0-16,1-1 128 0,0 2-128 0,5 5 128 0,-4-6-128 15,0-4 128-15,0-2-128 0,3 1 144 0,0-3-144 16,0-1 160-16,-2 1-160 0,3-3 128 16,0-2-128-16,1-3 128 0,-1-1 0 0,2-6 0 0,0-3 0 0,1 1 0 15,-1-2-128-15,1 0 128 0,-2 3-128 0,2 5 128 16,-1-3-128-16,-1 6 0 0,-1 5 0 0,2 0 0 15,0 1 0-15,0 2 0 0,0 2 0 0,1 2 0 16,-3 10 0-16,5-8 0 0,-5 8-160 0,10-7 160 16,1 3-1344-1,1 1-160-15,3 2-32 0,3 5-10944 0,2 3-2176 0</inkml:trace>
  <inkml:trace contextRef="#ctx0" brushRef="#br0" timeOffset="1421.4">20672 4906 12895 0,'0'0'1152'0,"-1"-12"-928"16,1 1-224-16,-1-2 0 0,1 13 1152 0,-4-6 192 15,0-4 48-15,0 3 0 0,-2-3-272 0,0 4-48 16,6 6-16-16,-9-9 0 0,0 4 32 0,-1 2 16 16,-2 3 0-16,-1 1 0 0,0 1-352 0,-4 0-80 15,-2 5-16-15,-1 3 0 0,-3 6-272 0,-1 3-64 16,-2 4-16-16,-2 4 0 0,-2 0-48 0,-1 6-16 16,-1 7 0-16,3 2 0 0,2-2-64 0,5-3-16 15,0-2 0-15,5 0 0 0,6-1 0 0,5-7 0 16,4-5 0-16,6-1 0 0,1-6 160 0,5-4 16 15,3 0 16-15,4-6 0 0,2-4 224 0,2-2 64 16,3-3 0-16,3-5 0 0,0-1-16 0,0-5 0 16,-2-3 0-16,0-3 0 0,1-5-176 0,-1 0-48 15,-1 2 0-15,-2-3 0 0,-3 2-160 0,-1-2-48 16,-3 4 0-16,-3 2 0 0,-4-1-32 0,-1 4-16 0,-3 6 0 16,-2-1 0-16,1 3-144 0,-3 10 160 0,0 0-160 15,0 0 160-15,-3 13-160 0,2 4 0 16,0 5 0-16,-2 3 0 0,1-2 0 0,0 4 0 0,4-3 0 15,1-2 128-15,4-1-128 0,-2-2 0 0,4-2-192 16,2-3 192-16,4-1 0 0,3-4 0 0,3-3 0 16,4-5 0-16,0-3 0 0,3-7 0 0,3 0 0 0,1-4 0 15,1-3 0-15,0 0 160 0,-5 0-32 0,2-3-128 16,-1-3 192-16,3-1-192 0,-3-1 192 0,-2 2-192 0,-1 1 144 16,-2 1-144-16,1 2 0 0,-6 4 144 15,-2 2-144-15,-5 7 0 0,1 4 0 0,-1 4 0 0,-4 3 0 0,-1 5 0 16,-2 6 0-16,-3 3 0 0,0 2 0 0,-5 4 0 15,-3 1 0-15,-2 6 0 0,-4 0 0 0,-2 0 0 16,-7 2 0-16,1-6 128 0,-3 1 128 0,-2-2 32 16,-3-5 0-16,-2 1 0 0,0 1-32 0,1-4 0 15,-1-3 0-15,1-2 0 0,-1-5-112 16,3-1-16-16,0-3-128 0,4-2 192 0,4-6-192 0,3-4 0 16,3 0 0-16,7-3 0 15,4-8-2752-15,9-8-608 0,8-14-112 0,9 6-32 0</inkml:trace>
  <inkml:trace contextRef="#ctx0" brushRef="#br0" timeOffset="2117.34">23269 4191 18431 0,'7'-16'816'0,"-4"6"160"0,0 1-784 0,-1-3-192 15,2 3 0-15,-1-1 0 0,-4 4 1120 0,1 6 176 16,0 0 48-16,0 0 0 0,-2-9-80 0,2 9-16 16,0 0 0-16,0 0 0 0,-9 5-496 0,0 3-112 15,2 6 0-15,-2 4-16 0,-5 4-112 0,-1 10-32 16,-1 2 0-16,0 6 0 0,-1 7 96 0,-3 6 32 0,-4 6 0 15,1 3 0-15,0 4-128 0,0 4-32 16,-1 3 0-16,0-4 0 0,1-4-128 0,4-4-16 0,4-1-16 0,2-5 0 16,5-6 128-16,5-2 32 0,0-6 0 15,4 0 0-15,2-7-128 0,2-2 0 0,0-4-16 16,5-4 0-16,2-3-144 0,2 0-32 0,1-3 0 0,1-4 0 0,1-3 0 0,-2-6 0 16,0 0 0-16,2 0 0 0,1-3 48 15,-3-4 0-15,-1-3 0 0,-1-2 0 0,-1-5-176 16,-1 1-176-16,-4-6 48 0,1 1 0 15,-4-1-672-15,1 1-128 0,-3-2-32 16,-2-3 0-16,-2 2-2288 0,-3 0-464 0</inkml:trace>
  <inkml:trace contextRef="#ctx0" brushRef="#br0" timeOffset="2366.35">22706 4937 27695 0,'0'0'1216'0,"0"0"272"0,-5-8-1184 15,5 8-304-15,-3-5 0 0,3 5 0 0,0 0 1312 0,13-7 208 16,4-2 32-16,3 3 16 0,8-4-224 0,8 2-32 16,7-3-16-16,9 3 0 0,6-3-336 0,5 0-64 15,2 1 0-15,3-5-16 0,0 0-432 0,1 1-96 0,1 2-16 0,-5 2 0 16,-3 5-208-16,-8 0-128 16,-6-3 160-16,-8 5-160 0,-9-3 0 0,-1 1 0 15,-8 2-128-15,-2 3 128 16,-8 2-1984-16,-3 4-272 0,-4 1-64 0,-4 3-14160 0</inkml:trace>
  <inkml:trace contextRef="#ctx0" brushRef="#br0" timeOffset="2961.28">24401 5004 8287 0,'-11'-2'736'0,"11"2"-592"0,0 0-144 0,-9 3 0 16,2-3 1840-16,7 0 336 0,0 0 64 0,0 0 0 16,0 0-640-16,0 0-144 0,0 0-32 0,0 0 0 15,0 0-128-15,0 0-16 0,0 0-16 16,14 0 0-16,6-1 64 0,7-1 16 0,5 0 0 0,7-1 0 16,7 1-368-16,3-1-64 0,5-2-16 0,3 3 0 15,4-1-192-15,5-1-32 0,5 0-16 0,5-2 0 16,5 1-96-16,-1 0-32 0,-3-5 0 0,-2 3 0 15,-2 0-192-15,-1 3-32 0,3 1-16 0,-8 0 0 0,-7-1-128 0,-11-3-32 16,-10 4 0-16,-5 1 0 0,-10 0-128 0,-6 2 0 16,-6 0 0-16,-12 0 128 0,0 0-128 0,0 0 0 15,0 0 0-15,0 0 0 0,0 0-208 0,-9 7-80 16,-1 0-16-16,-3-3 0 16,-4-2-1408-16,0 1-272 0,0-1-64 0,-2-2-8256 15,-3 0-1632-15</inkml:trace>
  <inkml:trace contextRef="#ctx0" brushRef="#br0" timeOffset="3242.67">25342 4660 22687 0,'-12'-5'1008'0,"12"5"208"0,-9-6-976 0,1 0-240 15,8 6 0-15,0 0 0 0,-6-5 1168 0,6 5 192 16,0 0 48-16,0 0 0 0,18-4-432 0,1-1-80 0,4 1 0 0,5 3-16 15,3 2-64-15,9 3-16 16,4 1 0-16,7 1 0 0,4 0-96 0,-1 2 0 0,-2-4-16 0,-1 3 0 16,-1 2-208-16,-6 4-32 15,-4 0-16-15,-15 0 0 0,1 6-160 0,-2 0-16 0,-1 1-16 0,-4 5 0 16,-5 2-112-16,-3 4-128 0,-6 0 176 16,-5 1-176-16,-5-1 304 0,-10 14-48 0,-7-5-16 0,-6-5 0 0,0-2 240 15,-5-2 48-15,-5-4 16 0,-1 2 0 16,-3-2-128-16,-1 1-32 0,-3-7 0 0,-1 1 0 0,-3-2-160 15,4-3-32-15,3-2-16 0,8 0 0 0,5-1-176 16,6-4 0-16,6 2 144 0,7-7-144 16,11-5-832-16,0 0-256 0,8-7-32 0,9-5-17328 15</inkml:trace>
  <inkml:trace contextRef="#ctx0" brushRef="#br1" timeOffset="8715.42">23270 4106 12895 0,'0'0'576'0,"0"0"112"0,2-9-560 0,-2 9-128 16,6-12 0-16,0 4 0 0,3 0 1216 0,-1 5 224 16,-8 3 32-16,9-7 16 0,-9 7-368 0,0 0-80 15,10-7-16-15,-10 7 0 0,0 0-32 0,0 0-16 0,0 0 0 0,0 0 0 16,0 0-80-16,0 0-32 15,0 0 0-15,0 0 0 0,0 0-48 0,3 14-16 0,-3 0 0 0,-4 1 0 16,-3 1-64-16,-3 6-16 0,3 1 0 0,-5 6 0 16,-2 4-144-16,0 6-48 0,0 2 0 0,-1 2 0 15,-3 6-16-15,-1 3-16 0,-1 4 0 0,-1-3 0 16,0-1-96-16,2 2-16 0,-3 2 0 0,-1-1 0 16,-2 0-16-16,-2 0-16 0,0-1 0 0,3-1 0 15,1-5-96-15,4-2 0 0,4-7-16 0,5-2 0 16,0-4-48-16,5-3-16 0,2-3 0 0,4-3 0 0,3-3-32 15,3 0 0-15,1-3 0 0,6-4 0 0,0-3 16 0,4 1 0 16,3-6 0-16,3 1 0 0,1-1 48 0,2-4 16 16,1-2 0-16,2-1 0 0,1-3-32 0,1-2-16 15,1 1 0-15,2-4 0 0,2 1-176 0,0 2 0 16,-3-2 144-16,1 3-144 0,-1 0 0 0,-2-1 0 16,-4 0 0-16,-2-1 128 0,-5 0-128 0,-5 3 0 15,-3-3 0-15,-3 0-128 16,-2 2-384-16,-8 5-64 15,0-13 0-15,-5 5-16 0,-7-2-2416 0,-2 4-496 0,-1-4-80 0,-3 2-32 0</inkml:trace>
  <inkml:trace contextRef="#ctx0" brushRef="#br1" timeOffset="8979.77">22748 4950 28559 0,'-8'-9'2544'0,"1"-1"-2032"0,-1 1-512 0,2 0 0 16,6 9 800-16,0 0 64 0,-1-7 16 0,1 7 0 16,7-10 272-16,7 2 64 0,8-1 16 0,6 0 0 15,5-1-512-15,11 1-96 0,10-1-32 0,5 0 0 16,5-4 16-16,1-3 0 0,1-1 0 0,1 1 0 16,1 0-144-16,3 1-16 0,1-1-16 0,-3 3 0 15,-4 4-144-15,-6-3-32 0,-5 3 0 16,-7 0 0-16,-8 4-256 0,-4-1 160 0,-10 2-160 0,-3 3 128 15,-6 0-128-15,-3 1-176 0,-13 1 48 0,0 0 0 16,7 0-1792-16,-7 0-368 0,0 0-64 0</inkml:trace>
  <inkml:trace contextRef="#ctx0" brushRef="#br1" timeOffset="9719.95">24990 5030 6447 0,'-19'4'272'0,"5"-4"80"0,-2-2-352 0,-2 0 0 15,-1 5 0-15,1-1 0 0,2 2 1376 0,-1 1 208 16,1-2 32-16,-1-1 16 0,-1 2-608 0,2 0-112 15,0-3-16-15,2 4-16 0,0 0-192 0,-7 6-48 16,0-5 0-16,4-1 0 0,0 4 208 0,2-4 48 16,0 1 0-16,-1 3 0 0,1-4-128 0,0-1 0 0,2 0-16 15,0-1 0-15,5-1 16 0,-3-1 16 16,11-1 0-16,-7-1 0 0,7 1 64 0,0 0 16 0,-9-4 0 0,9 4 0 16,0 0-224-16,0 0-64 15,-5-9 0-15,5 9 0 0,0 0 160 0,0 0 32 16,5-7 0-16,4-2 0 0,0 4-224 0,6 0-32 15,4-2-16-15,5 2 0 0,3 1-128 0,6-2-32 16,5 1 0-16,7-1 0 0,4-5-16 0,4 5 0 0,5-3 0 0,8 2 0 16,6-6-128-16,2 5-16 0,-2-1-16 0,1 2 0 15,1-3 64-15,3 2 16 0,3 3 0 0,0-3 0 16,-3 3-48-16,-8 1 0 0,-6-3 0 0,-10 4 0 16,-8 2-192-16,-8 1 128 0,-6 2-128 0,-5 0 0 15,-9-4 0-15,-3 1 0 0,-5 0 0 0,-9 1 0 0,0 0 0 16,0 0 0-16,0 0-208 0,0 0 64 15,0 0-480-15,0 0-80 0,-12 2-32 0,-2 0 0 16,0-2-1696 0,0 0-320-16,-2 0-80 0</inkml:trace>
  <inkml:trace contextRef="#ctx0" brushRef="#br1" timeOffset="10076.62">25440 4672 20671 0,'0'0'912'0,"0"0"192"0,2-12-880 16,1 4-224-16,5-4 0 0,3 7 0 0,2-3 432 0,5 3 32 15,5 3 16-15,6-2 0 0,5-1 416 0,5 2 96 16,1 2 16-16,3 1 0 0,2 1 32 0,2 2 16 16,1 1 0-16,-3 1 0 0,-3 2-256 0,-2 5-48 15,-2 2-16-15,-12-3 0 0,-1 6-320 0,-1 6-64 16,-2 1-16-16,-5 1 0 0,-3 4 32 0,-6 6 0 15,-2-1 0-15,-6 2 0 0,-6 1 144 0,-7 18 16 0,-7-5 16 0,-5-8 0 16,-3-3 96-16,-1-4 0 0,-4-4 16 16,1 0 0-16,-4-6-112 0,5 2-32 0,-1-5 0 0,3-3 0 15,2-1-288-15,4-6-64 0,3-4-16 0,3-2 0 16,6 1-144-16,2-5 0 0,9-2 0 0,0 0 0 16,0 0-1568-16,0 0-240 15,10-14-48-15,3 1-14768 0</inkml:trace>
  <inkml:trace contextRef="#ctx0" brushRef="#br1" timeOffset="10458.46">27881 4428 23951 0,'0'0'2128'0,"-5"-8"-1696"0,1-6-432 0,0 3 0 16,0 3 624-16,3-1 32 15,-3 2 16-15,3 2 0 0,1 5 640 0,0 0 128 0,0 0 32 0,0 0 0 16,0 0-736-16,-5 3-144 0,0 6-16 0,0 3-16 16,0 3-48-16,0 3-16 0,-1 5 0 0,1 5 0 15,2 0-160-15,-1 3-16 0,0 5-16 0,0 2 0 16,0 0-80-16,0 4-16 0,1-3 0 0,-1-2 0 16,0 0-208-16,0-2 144 0,0-1-144 0,1-2 128 15,0-6-128-15,-1 2 0 0,3-2 144 0,0-2-144 16,-1 0 0-16,1-4-128 0,0-2 0 0,0-3 0 15,-1-1-672-15,-1-2-128 0,-4-2-32 16,-3 0-9504-16,-1-2-1904 0</inkml:trace>
  <inkml:trace contextRef="#ctx0" brushRef="#br1" timeOffset="10670.03">27328 4920 24815 0,'8'-17'1088'0,"-1"10"256"0,6 1-1088 0,1 3-256 16,2-5 0-16,3 3 0 0,3 1 1232 0,3 0 192 15,3 2 48-15,5-2 0 0,3 1-320 0,3 2-64 16,5 1-16-16,-11 0 0 0,9-1-144 0,2-2-32 16,3-2 0-16,2-1 0 0,-1 2-320 0,0 2-80 15,-1-4-16-15,-2 1 0 0,-2 2-288 0,-8-1-64 16,-3 1-128-16,-6 1 192 0,-5-2-192 0,-4 3-256 16,-4-2 48-16,-5 2 16 15,-1-2-1600-15,-7 3-304 0,0 0-64 0,0 0-12832 0</inkml:trace>
  <inkml:trace contextRef="#ctx0" brushRef="#br1" timeOffset="11933.28">30173 4359 9215 0,'0'0'816'16,"0"0"-656"-16,0 0-160 0,6 1 0 0,-6-1 1424 0,6 0 256 15,-6 0 48-15,0 0 16 0,0 0-544 0,0 0-112 16,0 0-32-16,0 0 0 0,0 0-192 0,5 8-32 16,-5-8-16-16,0 0 0 0,0 0 96 0,-5 9 32 15,-1 2 0-15,0 3 0 0,-1-2-176 0,0 4-16 16,-2 5-16-16,-3 3 0 0,-3-1 48 0,-3 5 16 16,-2-2 0-16,-3 5 0 0,-2-3-64 0,-3 2-16 15,-2 2 0-15,-3 0 0 0,-3-4-128 0,-4 1-16 16,-1-3-16-16,0-1 0 0,-1-3-128 0,9-5-32 15,-6 1 0-15,1 0 0 0,1-4 16 0,1-4 0 16,0 3 0-16,2-2 0 0,1-4-32 0,-8 1 0 0,9-1 0 0,3-5 0 16,-2 0 16-16,3-4 0 0,0 1 0 0,2-1 0 15,0-6-112-15,2 0-32 0,1-1 0 0,-2-1 0 16,5-4 16-16,4 0 0 0,5-2 0 0,3-3 0 16,4 0-80-16,2-4-32 0,4-1 0 15,5-4 0-15,2 2-160 0,0 5 0 0,1-1 144 0,1 0-144 16,2 2 0-16,1 0 0 0,2 1 0 15,3 1 0-15,2 1 0 0,-1 2 0 0,2-1 0 0,1 2 0 16,-2 3 0-16,2 0 0 0,0 5 0 0,6-3 0 0,-1 5 0 0,-1 3-128 16,-2 3 128-16,1 2 0 0,-1 4 0 0,1 0-160 15,-1 5 160-15,0 1 0 16,0 0-128-16,-8-1 128 0,2 2 0 0,2 0 0 0,0 2 0 0,1 1-128 16,-2 1 128-16,-1 1 0 0,0-1 0 0,1 2 0 15,0-1 0-15,1-1 0 0,1-1 0 0,9 5 0 16,-2-4 0-16,1-3 0 0,2-3 0 0,1-2 0 15,0-6 0-15,0 3 0 0,0-3 0 0,0-2 0 16,-6-2 0-16,2 0 0 0,3-2 128 0,2 0-128 16,2-2 0-16,-2 1 144 0,-1-7-16 0,2 1-128 15,0-3 192-15,11-3-64 0,-3-2 32 16,-2-4 0-16,-5-3 0 0,-1 2 0 0,-6-4-16 0,-1 1 0 16,-9 6 0-16,0-2 0 0,1-1 64 0,-3-2 16 15,0-2 0-15,-3 1 0 0,-1 1 32 0,-6-1 16 16,-2 1 0-16,-3-5 0 0,-6 4-48 0,-3 3-16 0,-7-1 0 15,-2 0 0-15,-3 3-208 0,-5 4 144 16,-3 1-144-16,-4 1 128 0,-2 5-128 0,-2-1 0 16,-2 4 0-16,1-2 0 0,1 2 0 0,0 3 0 15,2 2 0-15,3 0 0 0,7 0 0 0,1 1 0 16,2 0 0-16,2 3-176 16,3 4-1168-16,4-2-256 0,2 4-32 0,5-1-11568 0,6 4-2320 0</inkml:trace>
  <inkml:trace contextRef="#ctx0" brushRef="#br1" timeOffset="15994.6">19941 6878 6447 0,'-6'-8'576'0,"6"8"-576"0,-2-11 0 0,2 2 0 16,0-5 2416-16,2 3 368 0,-2 11 80 0,5-9 16 0,-5 9-1664 0,4-10-336 15,-4 10-64-15,6-8-16 0,-6 8 32 0,8-6 0 16,-8 6 0-16,0 0 0 0,10 0-64 0,2 5-16 16,-1-1 0-16,2 5 0 0,-1 2-128 0,5 4-32 15,1 3 0-15,1 0 0 0,0 2-112 0,4 5-32 16,2 3 0-16,3 2 0 0,1 2 0 0,2 2-16 16,1 2 0-16,1-1 0 0,-2 0-144 0,0-1-32 15,-4-2 0-15,-2-1 0 0,-2-3-48 0,-1 0-16 16,-3-5 0-16,-2-1 0 0,-1-3 0 0,-4-3-16 15,0 0 0-15,-3-4 0 0,-2 0-48 0,0-6-128 16,-7-6 192-16,0 0-64 0,5 13-128 0,-5-13 160 16,0 0-160-16,0 0 160 15,0 0-1216-15,0 0-240 0,0 0-48 0,-5-13-12256 0</inkml:trace>
  <inkml:trace contextRef="#ctx0" brushRef="#br1" timeOffset="16388.18">20619 6714 13823 0,'0'0'1216'0,"0"-11"-960"0,1 1-256 0,2-3 0 15,-1 4 832-15,1-2 112 0,-2 3 16 0,-1 8 16 16,-1-11 304-16,2 4 64 0,-1 7 16 0,0 0 0 15,0 0-80-15,0 0 0 0,-1-9-16 0,1 9 0 16,0 0-240-16,0 0-32 0,0 0-16 0,-10 11 0 16,-1-2-240-16,0 5-48 0,-2 5-16 0,1 3 0 0,-2 6 128 0,-2 3 32 15,-1 2 0-15,-2 6 0 0,-4 2 48 0,-3 9 16 16,-2 3 0-16,0 4 0 0,0-1-208 0,-2 3-48 16,1-6 0-16,2-1 0 0,1-2-256 0,5-6-48 15,1 1-16-15,3-6 0 0,2-2-96 0,1-3-32 16,2-1 0-16,2-2 0 0,0-6-192 0,2-3 176 15,3-6-176-15,1-3 160 0,1 0-160 0,3-13 0 16,0 0 0-16,0 0 128 0,0 0-128 0,0 0 0 16,0 0 144-16,0 0-144 15,6-14-880-15,3-1-240 0,2 1-48 0,1-4-16 16,-2-3-1680-16,3 1-336 0,1 0-64 0,2-1-10960 0</inkml:trace>
  <inkml:trace contextRef="#ctx0" brushRef="#br1" timeOffset="16682.98">21026 7297 18431 0,'0'0'816'0,"0"0"160"0,0 0-784 0,0 0-192 0,-7 5 0 0,2 1 0 16,3 5 2160-16,-1 3 384 0,1-1 80 0,-1 4 0 15,2-2-1376-15,-2 3-288 0,-1 0-48 0,1 4-16 16,-2 6 112-16,-1 4 16 0,1-3 0 0,2 4 0 16,-1 3-160-16,0 1-32 0,-1-2 0 0,1 0 0 15,0-2-384-15,0 0-64 0,1 1-32 0,-1-6 0 0,1-1-176 0,1-2-48 16,0-1 0-16,1-2 0 0,0-4-128 16,1-2 0-16,1-5 144 0,2-3-144 0,-3-8 0 15,0 0 0-15,0 0-160 0,0 0 160 16,7-5-3008-16,-2-7-480 15</inkml:trace>
  <inkml:trace contextRef="#ctx0" brushRef="#br1" timeOffset="18405.15">20248 8584 17503 0,'0'0'1552'0,"-3"-7"-1232"16,1 0-320-16,0 0 0 0,2-2 1024 0,2 2 128 16,-1-3 48-16,-1 10 0 0,0 0 336 0,0 0 80 15,4-7 16-15,-4 7 0 0,0 0-432 0,0 0-96 16,10 3-16-16,-1 2 0 0,0 4-224 0,1 2-48 15,1 2-16-15,1 5 0 0,0 3-320 0,4-1-64 16,2 5-16-16,-1 0 0 0,-1-1-192 0,-1 1-32 16,-1-3-16-16,0-1 0 0,-3 0-160 0,6-1 128 15,-1 3-128-15,-2-4 128 0,-1-3-128 0,-3-3 0 16,-1 0 0-16,-3 0 0 0,-6-13-128 0,0 0-128 0,0 0 0 0,0 0-16 31,9-2-2128-31,-2-5-416 0,-2-3-96 0</inkml:trace>
  <inkml:trace contextRef="#ctx0" brushRef="#br1" timeOffset="18618.59">20540 8435 24639 0,'0'0'1088'0,"0"0"240"0,-4-7-1072 0,4 7-256 0,0 0 0 0,-9-3 0 16,0 5 1504-16,1 1 240 0,-4 6 48 0,1 4 16 16,-2 6-544-16,-2 5-112 0,-2-1-32 0,-1 9 0 15,1 3-240-15,0 1-48 0,-1 0-16 0,-3 1 0 0,0-1-144 16,0 0-32-16,-1-3 0 0,2 1 0 15,-2 2-336-15,4-4-80 0,-1-2-16 0,2 1 0 0,0-5-208 0,4 0 0 16,2-5 128-16,3-4-128 0,3-4-240 0,3-6-80 16,2-7-32-16,0 0 0 15,0 0-2784-15,0 0-576 0</inkml:trace>
  <inkml:trace contextRef="#ctx0" brushRef="#br1" timeOffset="18976.61">20796 8796 6447 0,'0'0'576'0,"0"0"-576"15,0 0 0-15,0 0 0 0,0 0 4992 0,0 0 880 16,0 0 176-16,0 0 32 0,0 0-3984 0,6 9-816 16,-6-9-144-16,11 7-48 0,3 0 64 0,-1 0 0 15,0-2 0-15,1 2 0 0,-2 0-480 0,0 3-96 16,-2-2 0-16,-1 3-16 0,-1 2-176 0,-2-2-16 15,-3 4-16-15,-2 1 0 0,-2 1 128 0,-5 1 32 0,-4 4 0 0,-1 3 0 16,-3-1-64-16,-3 1 0 0,0 4 0 0,-1-1 0 16,-1 1-80-16,1-1-32 0,1-5 0 0,3-2 0 15,0-3-112-15,3-1-32 0,1-1 0 0,3 0 0 16,4-4-64-16,3-4-128 0,0-8 176 0,0 0-176 0,14 5 208 0,3 0-64 16,4-7-16-16,3-2 0 15,4-1 80-15,5-6 16 0,2 3 0 0,1-5 0 0,0-1-224 16,-1 1 128-16,0-1-128 0,-4-2 0 0,-1-1 0 15,-2 1 0-15,-7-2-128 0,-1-1 128 16,-2-2-1760-16,-4 4-240 0,-4-4-48 0,-4 0-16576 16</inkml:trace>
  <inkml:trace contextRef="#ctx0" brushRef="#br1" timeOffset="19837.32">20188 6624 11055 0,'0'0'480'0,"6"-2"112"0,2-3-464 0,0-3-128 0,-2 3 0 0,-1-4 0 0,-5 9 1600 0,0 0 288 16,6-6 64-16,-6 6 16 0,4-4-432 0,-4 4-96 16,0 0-16-16,0 0 0 0,1-5-80 0,-1 5 0 15,-1-5-16-15,-3 1 0 0,1 0-336 0,-4 3-64 16,-3 1-16-16,-3 1 0 0,-2-1-224 0,-3 1-48 16,-2 2-16-16,-3 1 0 0,-2 2-176 0,-5-1-16 15,-3 1-16-15,0 2 0 0,-5-3-64 0,3 1-16 16,-6 3 0-16,2-4 0 0,-1 2 0 0,2 0 0 15,2-3 0-15,3 0 0 0,2-1-144 0,1 0-16 16,4-1-16-16,0-1 0 0,6-2-160 0,1 1 192 16,2 0-192-16,3 0 192 0,2-2-192 0,1 1 128 15,3-1-128-15,0 2 128 0,8 0-128 0,0 0 0 16,0 0 0-16,0 0 128 0,0 0-128 0,0 0 0 16,0 0 0-16,0 0 0 0,0 0 0 0,4 9 0 15,-2-1 0-15,2 3 0 0,-1 1 0 0,0 1 0 0,3 1 0 16,-4 5 0-16,2 5 0 0,0 3 0 15,1 5 0-15,-1 5 0 0,-1 4 0 0,1 8 0 0,-1 7-144 16,1 5 144-16,-2 0 0 0,2 9 0 0,0 1 0 0,0 5 0 16,-2 9 0-16,-1 0 0 0,-2-2 0 0,0 1 0 15,0 4 0-15,-3-2 0 0,-4 3 0 16,-1-4 0-16,-2 0 0 0,-2-1 0 0,-1-2 0 0,-1-1 0 16,-2 2 144-16,1-7-16 0,2-1 0 0,0-3 0 15,-1-4-128-15,1-4 0 0,0-5 0 0,0-3 0 16,2-5 0-16,1-4 0 0,1-2 0 0,2-3 0 15,2-3 0-15,-1-4 0 0,5-2 128 0,0 0-128 0,2-4 144 0,3-4-144 16,1 0 160 0,1-2-160-16,2-4 192 0,2-2-48 0,3-2-16 0,2-4 0 0,1 1 0 0,2-3 0 15,0-1 0-15,5-1 0 16,2 2 0-16,3-4-128 0,1 0 192 0,2 0-64 0,3-2-128 16,4-2 160-16,1 0-160 0,3 0 160 0,2-1 16 0,2 0 0 15,-1 0 0-15,-1-1 0 0,-2-1-176 0,-4-2-176 16,-4-4 48-16,6-5 0 15,-8 1-2960-15,-6-5-592 0</inkml:trace>
  <inkml:trace contextRef="#ctx0" brushRef="#br1" timeOffset="20563.93">21293 6486 18431 0,'0'0'816'0,"0"0"160"0,-7-5-784 0,7 5-192 0,0 0 0 0,0 0 0 0,-4-7 864 0,4 0 128 16,0 7 32-16,7-5 0 0,0-2-64 0,2 0 0 15,1 1 0-15,2-1 0 0,2 0-128 0,1 1-16 16,3-4-16-16,2 4 0 0,2-2-64 0,1 3-16 15,1 1 0-15,-1 2 0 0,2-5-256 0,1 3-48 16,-2 1-16-16,0 1 0 0,0 2-80 0,-2 2-32 16,-2-1 0-16,-2 3 0 0,-3-1-32 0,-1 5-16 15,-1-3 0-15,-2 4 0 0,-1-1 48 0,-2 4 16 16,-3 2 0-16,0 2 0 0,-1 0-16 0,-1 6 0 0,-3 2 0 16,0 3 0-16,-2 3-64 0,0 3-16 15,-2 3 0-15,-2 4 0 0,-2 6 16 0,0 4 0 16,1-1 0-16,0 10 0 0,1 3-224 0,1 5 0 15,1 1 128-15,2-2-128 0,2 3 0 0,2 2 0 0,2 2 0 0,4 1 0 16,2-1 0-16,2-2 0 0,2-1 0 0,2-2 0 16,1 1 0-16,3 1 0 0,0 0 0 0,1-5 0 15,5-1 0-15,-2-4 0 0,0 0 0 0,0-7 0 16,-2-2 0-16,0-3 128 0,-3 2-128 0,0-3 0 16,-3-5 128-16,1 0-128 0,-2 0 0 0,-1-4 144 15,-3-4-16-15,0 1 0 0,-3-5 0 0,-1-1 0 16,-3-1 256-16,-1-4 32 0,-3 2 16 0,-3-1 0 15,-2-2 32-15,-4 0 16 0,-4 0 0 0,-4-1 0 0,-3-5 32 16,-4 1 0-16,-8-1 0 0,-2-1 0 16,-2 1-80-16,-2-5-16 0,-3 2 0 0,3 0 0 0,-1 2-144 15,1-2-16-15,1-3-16 0,0 2 0 0,0-7-240 16,2 2 0-16,2-4 0 0,-12-3 0 16,7-5-320-16,7-5-144 0,6 2-48 0,7-6 0 15,7-1-2768-15,3-4-560 0,4-12-128 0,11-1 0 0</inkml:trace>
  <inkml:trace contextRef="#ctx0" brushRef="#br1" timeOffset="22474.46">22555 7468 13583 0,'0'0'592'0,"0"0"144"15,-8 7-592-15,8-7-144 0,0 0 0 0,0 0 0 0,-5 0 816 0,5 0 128 16,0 0 16-16,0 0 16 0,0 0-208 0,0 0-32 16,0 0-16-16,0 0 0 0,0 0 128 0,0 0 32 15,0 0 0-15,0 0 0 0,0 0 224 0,0 0 48 16,0 0 16-16,0 0 0 0,0 0-240 0,0 0-48 15,-9 2-16-15,9-2 0 0,0 0-192 0,0 0-32 16,0 0-16-16,0 0 0 0,0 0-176 0,0 0-16 16,0 0-16-16,0 0 0 0,0 0-160 0,0 0-16 15,0 0-16-15,0 0 0 0,0 0-80 0,0 0-16 16,0 0 0-16,0 0 0 0,0 0-128 0,0 0 0 16,0 0 0-16,14-5 128 0,-1 1-128 0,2 0 160 15,0 2-160-15,2 1 160 0,-1-3-32 0,2-1 0 16,4 1 0-16,-1 0 0 0,1 2 0 0,2-1 0 15,2-1 0-15,2 2 0 0,1-5 64 0,4 3 16 0,3-1 0 16,2 4 0-16,1-3 0 0,0 0 0 0,0 3 0 0,-4-1 0 16,3-5-80-16,0 2 0 0,-1 1-128 15,0 1 192-15,-3-3-192 0,1 3 144 16,0 1-144-16,1 0 128 0,0-1-128 0,0 1 160 0,3 1-160 0,-3-2 160 16,-3 2-32-16,-1-1-128 0,0 2 192 0,-4-1-64 15,-3-1 0-15,1-1-128 0,-2 2 192 0,-1 0-64 16,-1 1-128-16,-2 0 160 0,0 0-160 0,-1 0 160 15,-1-2-160-15,0 2 0 0,1 2 144 0,-1-2-144 0,-1 0 0 16,1 0 128-16,1-2-128 0,0 2 0 0,2 0 0 16,-2 0 0-16,0 0 0 0,3 0 128 0,-2 0-128 0,-1 0 0 15,0-1 0-15,-1 1 0 0,0 0 0 16,1 0 0-16,0 0 0 0,-3 1 0 0,-2-3 0 16,0-2 0-16,-5 4 0 0,0 0 128 0,-9 0-128 0,0 0 0 15,0 0 0-15,0 0 0 0,0 0 0 0,0 0 0 16,0 0 128-16,0 0-128 0,0 0 0 0,0 0 0 15,0 0 0-15,0 0-128 16,-10-3-512-16,10 3-80 0,-10-5-32 0,2-5-10768 16,2 1-2176-16</inkml:trace>
  <inkml:trace contextRef="#ctx0" brushRef="#br1" timeOffset="22972.79">23961 7046 11967 0,'-10'-9'528'0,"10"9"112"0,-3-4-512 0,-2 1-128 0,5 3 0 0,0 0 0 15,0 0 1264-15,0 0 208 0,-4-7 64 0,4 7 0 16,0 0-640-16,0 0-112 0,0 0-16 15,0 0-16-15,0 0-144 0,10-2-32 0,2-1 0 0,0 3 0 16,2 3 432-16,5 3 80 0,4-3 0 0,1 0 16 16,3 0-208-16,0 2-32 0,1 4-16 0,2-5 0 0,3-2-32 0,-1 2-16 15,2 1 0-15,1-1 0 0,-2-1-128 16,0 2-32-16,3 1 0 0,-11-1 0 0,4 3-112 0,2 1-16 16,-1 2-16-16,-2-1 0 0,-2 3-176 0,-4-2-48 15,-2 2 0-15,-4 0 0 0,-2 1-48 0,-1-3-16 16,-3 1 0-16,-1 2 0 0,-2-3 48 0,0 3 0 15,-3 0 0-15,-1 3 0 0,-3-1 64 0,-2 1 32 16,-2-2 0-16,-2 0 0 0,-2 3 32 0,-2 2 16 16,-3 1 0-16,-5-2 0 0,-2 1-16 0,-4 0-16 15,0 3 0-15,-14 10 0 0,2-2-48 0,2-3 0 16,1-2 0-16,-3 4 0 0,0-4-32 0,2 2-16 16,0-3 0-16,2-3 0 0,2-1-144 0,2 0-128 15,3-3 144-15,4 0-144 0,0-3 192 0,5 0-64 16,1-2-128-16,3-3 192 0,3-5-192 0,9-5 0 15,0 0 0-15,0 0 0 16,0 0-720-16,11-7-192 0,4-2-48 0,5-4-12032 16,6-2-2400-16</inkml:trace>
  <inkml:trace contextRef="#ctx0" brushRef="#br1" timeOffset="25197.77">26024 6923 11967 0,'0'0'1072'0,"2"-15"-864"0,1-2-208 0,-2 2 0 16,-1 0 1872-16,-1 4 336 0,-3-1 64 0,-1 2 16 16,-3 1-528-16,-2-3-96 0,1 2-32 0,-1 0 0 15,-3 6-560-15,-1 0-112 0,-2 2-32 0,-4 4 0 16,-3 2-320-16,-3 8-64 0,-2 2-16 0,-2 5 0 0,-2 2-144 0,-2 2-16 15,-3 2-16-15,-4 6 0 0,-5 3-48 0,1 4-16 16,-1 3 0-16,5 1 0 0,4-3-16 0,5 0 0 16,5-1 0-16,2 0 0 0,5-3-80 0,6-2-32 15,5-1 0-15,7-8 0 0,5-1-32 0,6-2-128 16,4-4 192-16,5-3-64 0,3-2 0 0,9-3 0 16,4-4 0-16,8-3 0 0,5 5-128 0,4-2 192 15,-2-5-192-15,0-1 192 0,-6-5-192 0,-1 3-256 16,-5-1 64-16,-4-1 16 15,-7-4-2624-15,-1 4-528 0,-1-4-96 0,-10 9-32 0</inkml:trace>
  <inkml:trace contextRef="#ctx0" brushRef="#br1" timeOffset="25657.83">26048 7505 9215 0,'0'0'816'0,"0"0"-656"0,0 0-160 0,0 0 0 16,0 0 1904-16,0 0 336 0,0 0 80 0,0 0 16 0,0 0-480 0,0 0-80 15,0 0-32-15,0 0 0 0,0 0-320 0,14 0-64 16,0-2-16-16,4-1 0 0,-1 4-432 0,3 1-80 16,-1-1-32-16,0 1 0 0,-2 2 0 0,0 2 0 15,-2 2 0-15,-5 5 0 0,1 2-416 0,-3 5-64 16,-4 3-32-16,-2 4 0 0,-5 0 96 0,-2 2 0 16,-5 1 16-16,0 0 0 0,-6 3-16 0,-1 0 0 15,-5 1 0-15,0-5 0 0,-2-5-96 0,1 2-32 16,2-1 0-16,3-4 0 0,1-4-32 0,5-1-16 15,1-4 0-15,5 0 0 0,6-12-48 0,0 0-16 16,0 0 0-16,0 0 0 0,17 2 144 0,2-2 32 16,2-2 0-16,6-2 0 0,4 1-144 0,-1-2-32 15,3 2 0-15,0-4 0 0,3 0-144 0,-1-2 0 16,0-1 0-16,-10 4 0 16,2 3-912-16,-1-2-176 0,0-2-16 0,-2 3-10720 15,-1 1-2128-15</inkml:trace>
  <inkml:trace contextRef="#ctx0" brushRef="#br1" timeOffset="26344.08">27802 6040 20271 0,'0'0'896'0,"0"0"192"0,0 0-880 0,0 0-208 15,0 0 0-15,0 0 0 0,-5-6 384 0,-5 4 48 16,-3 1 0-16,-5 1 0 0,-3 0 144 0,-3 1 48 15,-4 3 0-15,1 0 0 0,-2 1 64 0,-2 0 16 16,1-2 0-16,-2 4 0 0,-2 0-64 0,-1 0 0 16,0 2 0-16,-1-4 0 0,0 1-192 0,1 2-64 15,-1-4 0-15,1-1 0 0,-1 1-64 0,2 1 0 16,4-3-16-16,-9-1 0 0,6-1-176 0,8 0-128 16,6 0 144-16,3 1-144 0,5-2 192 0,3 1-64 15,8 0-128-15,0 0 192 0,0 0-64 0,0 0 0 16,7 6-128-16,1 6 192 0,3-3-192 0,3 2 0 15,-2 4 0-15,4 3 0 0,-1 1 0 0,-1 7 0 16,-1 1 0-16,-2 7 0 0,-1 1 0 0,-1 6 0 0,-4 6 0 16,1 1 0-16,-2 6 0 0,-1 0 0 0,-4 5 0 15,-2 0 0-15,-1 9 0 0,-1-1 0 0,-2 2 0 16,-4 2 0-16,2 1 0 0,-1 2 0 0,-1-5 0 0,-1 1 0 16,1 1 0-16,-2 0 0 0,1 1 0 0,-1-2 0 15,1-4 0-15,0-1 0 0,-2-2 0 0,2-4 0 16,-2-1 0-16,4-5 0 0,1-5 144 0,0 1-144 15,0-1 176-15,2-5-48 0,-1-6-128 0,3-3 192 16,-1-1-64-16,1-2 0 0,0-6-128 0,-1-2 192 16,1-3 64-16,2 2 16 0,0-4 0 0,0-4 0 0,1 1-16 0,2-4-16 15,0-11 0-15,0 12 0 16,4-6 0-16,-4-6 0 0,0 0 0 0,12 3 0 0,2-2 208 0,4-1 64 16,3 0 0-16,4-4 0 0,3-1-176 0,4-2-16 15,1 1-16-15,4 1 0 0,1-5-304 0,0 3 0 16,-2-5 128-16,-2 5-128 0,-2-2-144 0,-3 2-96 15,-2-4-16-15,-5 3 0 16,-3-2-1792-16,-3 2-352 0,-4-2-80 0,-3 1-16 0</inkml:trace>
  <inkml:trace contextRef="#ctx0" brushRef="#br1" timeOffset="26659.75">27677 6863 24879 0,'0'0'1088'0,"-3"-4"256"0,-1-1-1088 0,4 5-256 0,-1-5 0 0,1 5 0 16,0 0 848-16,5-7 112 0,0 1 32 15,2 1 0-15,5 2 128 0,2 0 32 0,1-1 0 0,2 0 0 16,0-3-352-16,4 0-64 0,0 1-16 0,3-2 0 0,-1 1-272 0,3-2-64 16,0 1-16-16,0 2 0 0,-1-2-176 0,-1 3-48 15,-2 0 0-15,-4-1 0 0,-4 1-144 0,-1 2 0 16,-3-1 0-16,-1 1 0 0,-3 0-176 0,-6 3-112 16,0 0-32-16,0 0-10480 15,0 0-2096-15</inkml:trace>
  <inkml:trace contextRef="#ctx0" brushRef="#br1" timeOffset="27011.55">28708 6031 14735 0,'0'-19'640'0,"2"11"160"0,-1 3-640 0,1 0-160 16,1-3 0-16,-3 8 0 0,0 0 2080 0,0 0 384 0,0 0 80 0,0 0 16 16,0 0-1472-16,0 0-304 0,0 13-48 0,-1 2-16 15,-3 3 176-15,-1 3 48 0,-3 4 0 0,1 1 0 16,-1 5-240-16,-1-1-32 0,0 3-16 0,0 2 0 15,0 0-224-15,-1 5-48 0,0 2-16 0,1-2 0 16,0 0-224-16,0-1-144 0,0 2 192 0,1-4-192 16,-1-4 144-16,0-3-144 0,0 1 0 0,0-2 144 0,0-5-144 15,0 0 0-15,1 3 0 0,1-5 0 16,1-2-1904-16,-1-1-352 0,2 0-80 0</inkml:trace>
  <inkml:trace contextRef="#ctx0" brushRef="#br1" timeOffset="27557.59">28192 7555 13823 0,'-6'2'1216'0,"-2"2"-960"0,1 1-256 16,-2-1 0-16,0 0 1600 0,0 0 256 16,0 1 64-16,1-3 16 0,8-2-256 0,0 0-48 0,0 0-16 0,0 0 0 15,0 0-208-15,4-7-64 0,3-1 0 0,4 2 0 16,0-3-576-16,7 4-128 15,3-2-32-15,2 2 0 0,1 1-304 0,1 0-64 0,1-1-16 0,0 3 0 16,0 1 96-16,-1 1 32 0,-2 0 0 0,-3 2 0 16,-2 4-112-16,-5 0-32 0,-2 0 0 0,-3 4 0 15,-3 2-80-15,-3-1-128 0,-3 2 176 0,-3 2-176 0,-3-1 208 0,-3-1-64 16,-2 2-16-16,-2 0 0 0,0 2 16 16,1-2 0-16,-1-2 0 0,4-1 0 0,1 0-144 15,3-3 0-15,4 0 0 0,2-3 128 0,2 3-128 0,6-2 0 16,2 4 0-16,4-4 128 0,1 3-128 15,3 1 0-15,0 1 0 0,1 6 0 0,-1-3 0 0,-1 2 0 16,-3-2 0-16,-2 0 0 0,-3 7 0 0,-4-3 0 16,-5 0 0-16,-4-1 0 0,-4 1 320 0,-4 0 16 15,-6 0 16-15,-5 3 0 0,-5-3 160 0,-3 0 16 16,-3 0 16-16,-3-1 0 0,-5-2-304 0,2-1-64 16,-1-1-16-16,2-1 0 0,0-5-160 0,6-3-192 15,4-5 32-15,4-4-12144 16,3-4-2432-16</inkml:trace>
  <inkml:trace contextRef="#ctx0" brushRef="#br1" timeOffset="28274.09">29158 5693 12895 0,'0'0'1152'0,"-7"-3"-928"16,-5-1-224-16,3-2 0 0,4 1 848 0,5 5 128 16,-6-9 32-16,0 1 0 0,6 8 496 0,0 0 96 15,2-10 32-15,-2 10 0 0,5-9-480 0,5 4-112 16,3-1-16-16,2 2 0 0,2 1-528 0,2 3-112 15,4 0-32-15,1 0 0 0,1 3-160 0,1 3-16 16,-2 2-16-16,-1-1 0 0,-4 5 48 0,-1 2 16 16,-2-1 0-16,-1 4 0 0,-2 5-224 0,-1 2 0 15,-2 5 0-15,-3 1 0 0,-2 1 0 0,-2 5 144 16,-3 2-144-16,-3 7 128 0,-2 0 64 0,-1 7 0 0,0 3 0 16,-1 4 0-16,1 3 0 0,-2 0 0 0,2 2 0 0,-3 4 0 15,0 4-192-15,0 0 0 0,-1 3 0 0,0-1 0 16,-1-2 0-16,-1 1 0 0,-1-3 128 15,1-1-128-15,-1 0 0 0,2-7 0 0,-2 1 0 0,0-5 128 0,0 1-128 16,2-1 0-16,0-5 0 0,0 2 0 16,1-2 0-16,0-4 128 0,0-3-128 0,1-5 128 15,-1 0-128-15,1-3 0 0,-1-1 0 0,1 0 128 16,1-3-128-16,1 2 128 0,-1-2-128 0,0-1 128 0,1-2 32 16,2 1 0-16,0 2 0 0,1 0 0 0,1-3 96 0,-1-2 0 15,1 1 16-15,0 1 0 0,0-7-32 0,0 0-16 16,-2 2 0-16,-2-6 0 0,0 0 112 15,-4-3 32-15,4-2 0 0,-1-1 0 0,-1 0 144 0,0-1 16 16,0-2 16-16,1-3 0 0,-1-3-224 0,-2 0-64 16,0-1 0-16,-2-2 0 0,-4-2-128 0,-3-2-128 15,0-1 192-15,0-6-192 16,-1-1-736-16,-1-4-256 0,0-4-48 0,4 2-9600 16,4-1-1920-16</inkml:trace>
  <inkml:trace contextRef="#ctx0" brushRef="#br1" timeOffset="28750.07">29711 6995 20271 0,'0'0'1792'0,"-4"4"-1424"0,-1 0-368 0,5-4 0 0,0 0 944 16,0 0 112-16,-3 6 32 0,3-6 0 0,0 0-384 0,6 5-64 15,0-3 0-15,6-2-16 0,2 0 272 0,5-3 64 16,4-4 16-16,2-1 0 0,2-1-352 15,2-1-80-15,0-4-16 0,-1 0 0 0,-2 1-64 0,-4-1-16 16,-1-2 0-16,-3 2 0 0,-4 0-192 0,-3 1-64 16,-2 0 0-16,-5 1 0 0,-4 0 32 0,-3 1 0 15,-2 4 0-15,-2 2 0 0,-9 4-16 0,0 4 0 16,-5 4 0-16,0 1 0 0,-3 3-48 0,-6 4-16 16,1 3 0-16,-1 3 0 0,2 0-16 0,-2 5 0 15,6 3 0-15,0 3 0 0,5-2-128 0,4-1 192 16,3 2-192-16,6-4 192 0,3-2-48 0,6-2 0 15,3 0 0-15,5-2 0 0,1 0 48 0,5-4 16 16,3 0 0-16,3-4 0 0,1-2-64 0,3 1-16 16,0-6 0-16,1 2 0 0,1-5-128 0,0-3-272 15,-1-3 64-15,0 0 16 16,-5-1-2656-16,0-2-528 0</inkml:trace>
  <inkml:trace contextRef="#ctx0" brushRef="#br1" timeOffset="29196.84">30461 6112 16991 0,'-16'1'752'0,"9"2"144"0,0-1-704 0,0 0-192 16,0-1 0-16,2 0 0 0,5-1 1088 0,0 0 176 15,0 0 32-15,0 0 16 0,0 0-48 0,0 0-16 16,6 3 0-16,3-1 0 0,0-2-160 0,5 0-16 16,0-1-16-16,2 0 0 0,3-2-464 0,2 2-80 15,-2-2-32-15,1-2 0 0,2 0-192 0,-3 1-32 16,0-1-16-16,1-2 0 0,-1 0-112 0,0 2-128 16,-1-2 176-16,-1 1-176 0,-3 3 0 0,-2-4 0 15,0 2 0-15,-5 1 0 0,1-2-176 0,-3 1-144 16,0 0-16-16,-5 5-9216 0,0 0-1840 15</inkml:trace>
  <inkml:trace contextRef="#ctx0" brushRef="#br1" timeOffset="29680.76">30836 5604 8287 0,'0'0'736'0,"0"0"-592"16,0 0-144-16,0 0 0 0,0 0 2128 0,0 0 400 15,0 0 80-15,0 0 16 0,0 0-976 0,0 0-192 16,4-4-48-16,1-1 0 0,3 1-352 0,-1 0-80 15,2 1-16-15,3 0 0 0,2-2-208 0,0 1-48 16,0 0-16-16,1 1 0 0,-1 1-176 0,1 1-48 16,-1 2 0-16,-1 0 0 0,-2 3-224 0,-1 0-48 15,-1 3-16-15,-1 1 0 0,-2 3-176 0,-2 1 0 16,0 3 0-16,-4 2 0 0,-3-1 128 0,-2 3-128 16,-1 3 128-16,-3 3-128 0,-2 1 320 0,-2 0 0 15,-2-3-16-15,-2-1 0 0,-2 2 32 0,1 1 16 0,2-4 0 16,-1 0 0-16,2 0 48 0,2 0 16 15,2 0 0-15,2-2 0 0,3-3-96 0,3 1 0 0,3-3-16 0,4-2 0 16,2 1-32-16,3-4 0 0,3 1 0 0,2-5 0 16,3-1 64-16,1 0 16 0,0-1 0 0,-2-3 0 15,2-2-160-15,0-2-48 0,4 2 0 0,-2-2 0 16,-1 0-144-16,-1-3 0 0,0 0 144 0,-2 2-144 16,-2-2 0-16,-1-1 0 0,-3 2 0 0,-2-2 0 15,-2 3-608 1,-1 0-32-16,-1-4-16 0,-2 4 0 0,1-3-2256 0,-3 8-448 0</inkml:trace>
  <inkml:trace contextRef="#ctx0" brushRef="#br1" timeOffset="30004.44">31418 5471 18719 0,'9'-11'832'0,"-2"8"160"0,0 0-800 0,1-3-192 16,0 1 0-16,-8 5 0 0,0 0 704 0,0 0 80 15,0 0 32-15,0 0 0 0,0 0-16 0,0 0 0 16,0 14 0-16,-3 2 0 0,-3 3-16 0,-2 2 0 16,-1 1 0-16,-1 5 0 0,-3-2-240 0,-1 4-48 15,0-3-16-15,2 3 0 0,-1-2-64 0,1 2-16 16,2-2 0-16,3 0 0 0,2-4-208 0,2 3-32 15,2-3-16-15,2-4 0 0,3 0-144 0,1-1 128 0,0-2-128 16,3-1 128-16,-1-1-128 0,5-2 192 0,-1 1-192 0,1-5 192 16,-1 1-192-16,0-1 0 0,0-2-192 0,-4-2 192 31,-7-4-2176-31,0 0-320 0</inkml:trace>
  <inkml:trace contextRef="#ctx0" brushRef="#br1" timeOffset="30142.89">31240 5870 20271 0,'0'0'896'0,"0"0"192"0,7-7-880 0,2 0-208 0,1 4 0 0,4-2 0 0,2-1 1808 0,3 3 320 16,3 0 64-16,3 1 16 0,3-2-960 0,0-1-192 16,0 1-32-16,3 0-16 0,1-4-496 0,1 3-80 15,0 0-32-15,1-2 0 0,2 0-400 0,-2 3 0 16,-2 1 128-16</inkml:trace>
  <inkml:trace contextRef="#ctx0" brushRef="#br1" timeOffset="31136.2">31154 6929 18431 0,'0'0'1632'0,"0"0"-1312"15,0-9-320-15,0 9 0 0,0 0 1264 0,0 0 176 16,0 0 32-16,0 0 16 0,0 0 272 0,0 0 48 16,0 0 16-16,0 0 0 0,0 0-512 0,0 0-96 15,-1 11-32-15,1 4 0 0,-3 5-288 0,2 6-48 0,1-2-16 0,-1 1 0 16,-2 3-256-16,1 3-64 15,-2-5-16-15,1 4 0 0,-1-6-240 0,1 2-32 16,-1-1-16-16,1-4 0 0,-1-1-208 0,1 0 144 16,0-3-144-16,1-1 128 0,-1-2-128 0,0-2 0 15,1-3 0-15,2-9 0 16,0 0-1040-16,0 0-240 0,0 0-64 0,0 0 0 16,0 0-1744-16,0-6-368 0</inkml:trace>
  <inkml:trace contextRef="#ctx0" brushRef="#br1" timeOffset="31317.7">30905 7166 4607 0,'0'0'192'0,"0"0"64"16,0 0-256-16,0 0 0 0,6-7 0 0,4 5 0 15,3 1 6272-15,1-1 1200 0,1 1 240 0,4-2 48 16,4 1-5168-16,1-1-1040 0,1 1-208 0,3-1-32 0,0 1-560 0,3-5-112 16,1 1-32-16,1-2 0 0,0-3-352 0,-2 3-80 15,-5-2-16-15,0 3 0 0,-2-2-288 0,-2 2-64 16,-5 0-16-16,-3 0 0 15,-1 3-2784-15,-3-1-544 0</inkml:trace>
  <inkml:trace contextRef="#ctx0" brushRef="#br1" timeOffset="32752.28">31965 6571 20271 0,'0'0'896'0,"1"-12"192"0,-1 12-880 0,0-10-208 15,0 10 0-15,0 0 0 0,0-12 1088 0,0 12 160 0,0 0 32 0,0 0 16 16,0 0 112-16,0 0 32 0,0 0 0 0,0 0 0 16,0 0-480-16,-4 15-112 0,2 4-16 0,1 6 0 15,-1 6-224-15,0 2-48 0,2 2-16 0,0 4 0 16,0 0-96-16,0 3-32 0,0-3 0 15,-3 1 0-15,-1 0-128 0,2-3-32 0,-1-4 0 0,1-1 0 16,1-1-256-16,-5-6 160 0,3 2-160 0,-2-6 128 16,1-3-128-16,-3 0 0 0,1-3 0 0,1-2 0 15,1-4-1168-15,4-9-176 16,0 0-16-16</inkml:trace>
  <inkml:trace contextRef="#ctx0" brushRef="#br1" timeOffset="32959.44">31758 6928 25791 0,'0'0'2304'15,"7"-4"-1856"-15,4-2-448 0,1 2 0 0,4 0 832 0,1 3 80 16,2 0 16-16,4 1 0 0,3-2 80 0,2 1 16 16,2-1 0-16,1-4 0 0,-3 1-448 0,-2 2-64 15,0-1-32-15,-5-1 0 0,-3 1-288 0,-4 0-48 16,-2 3-16-16,-2-2 0 0,-10 3-352 0,7-5-80 15,-7 5-16-15,0 0 0 16,0 0-2864-16,0 0-576 0</inkml:trace>
  <inkml:trace contextRef="#ctx0" brushRef="#br1" timeOffset="33140.67">32298 6925 20271 0,'-5'13'1792'0,"2"-4"-1424"15,0 4-368-15,-1-2 0 0,1 3 880 0,2 1 96 0,-4 1 32 0,1 1 0 16,0 3 432-16,0 0 96 0,1 3 0 0,-2 1 16 16,-2-4-592-16,3 2-112 0,-2-1-16 0,0-3-16 0,-3 0-496 0,2-3-112 15,1-1-16-15,0-1 0 0,-1-3-368 0,7-10-80 16,-3 12 0-16</inkml:trace>
  <inkml:trace contextRef="#ctx0" brushRef="#br1" timeOffset="33572.19">32477 6967 14735 0,'0'0'1312'0,"-5"9"-1056"0,-1 0-256 0,-1 4 0 0,1-2 1984 0,0 1 352 0,-3 0 64 0,1 4 16 16,-2-1-704-16,0-1-144 15,0 3-32-15,1-1 0 0,0 1-448 0,0-1-112 0,0-1-16 0,0 1 0 16,2-5-320-16,0-1-80 0,1-2-16 0,6-8 0 16,0 0-96-16,0 0 0 0,0 0-16 0,0 0 0 15,0 0-32-15,0 0 0 0,6-10 0 0,2-6 0 16,1-1-96-16,0-1-32 0,3-1 0 0,1 1 0 15,0 0-64-15,1 0-16 0,-2 1 0 0,2-1 0 0,2 0-192 16,-1 1 144-16,-1 1-144 0,1 3 128 0,2 3-128 16,-2-1 0-16,-1 3 0 0,-3 4 0 0,-11 4 0 0,12 5 0 15,-3 3 0-15,-3 5 128 16,-3 3 16-16,-2 2 0 0,-2 4 0 0,-2 3 0 0,-1-1-144 16,-1 5 128-16,-2 1-128 0,-1 3 128 0,0 1-128 0,1 2 0 15,-1-1 0-15,2-4 0 0,1-6 0 0,3-3-272 16,-1-5 64-16,4-1 16 15,3-2-640-15,-4-14-112 0,0 0-16 0</inkml:trace>
  <inkml:trace contextRef="#ctx0" brushRef="#br1" timeOffset="33836.15">32693 6943 27935 0,'0'0'1232'0,"0"0"256"0,0 0-1184 15,0 0-304-15,0 0 0 0,-1 10 0 0,0 3 672 0,2 1 80 0,2-1 16 0,2-2 0 16,0 3 128-16,1 1 48 0,0 3 0 0,3 0 0 16,0 4-432-16,0 3-96 0,0-1-16 0,0 4 0 15,-1 0-208-15,-2 3-64 0,0-5 0 0,-1 2 0 16,-1-4-128-16,-1-1 0 0,-3-1 0 0,0-4 0 15,-2-4-1536 1,1-2-272-16,1-12-64 0</inkml:trace>
  <inkml:trace contextRef="#ctx0" brushRef="#br1" timeOffset="34050.29">32930 6980 21183 0,'0'0'1888'0,"0"0"-1504"0,0 0-384 0,-7 12 0 0,1-2 1600 0,0 4 256 16,-2 1 64-16,2 5 0 0,-6 3-304 0,5 8-48 16,-2 4-16-16,-1 6 0 0,-1 6-256 0,6-22-48 0,-1 6-16 0,-2 2 0 15,-1 1-544-15,-1 1-112 16,0-4-32-16,-1 2 0 0,-1 0-352 0,-8 26-64 16,2-11 0-16,3-6-128 0,5-4 0 0,-1-7 0 15,1-3-192-15,3-5 48 16,2-4-1952-16,0-5-384 0,5-14-80 0</inkml:trace>
  <inkml:trace contextRef="#ctx0" brushRef="#br1" timeOffset="34273.49">32476 6592 32255 0,'-18'-11'1424'0,"9"3"304"0,3 3-1392 0,6 5-336 0,0 0 0 0,0 0 0 0,0 0 1088 0,0 0 128 16,0 0 48-16,0 0 0 0,0 0-944 0,0 0-192 15,0 0-128-15,0 0 144 0,-9 2-144 0,9-2 0 16,0 0-160-16,-8 5 160 16,8-5-2752-16,0 0-464 0</inkml:trace>
  <inkml:trace contextRef="#ctx0" brushRef="#br1" timeOffset="35046.74">31987 5817 11967 0,'0'0'1072'0,"0"0"-864"0,0 0-208 0,0 0 0 16,0 0 2384-16,0 0 432 16,0 0 96-16,0 0 16 0,0 0-1232 0,0 0-240 0,6 14-48 0,-1-3-16 15,-4 1-432-15,1 2-96 16,-4 1-16-16,0 0 0 0,-2 2-160 0,-1-7-48 0,1 2 0 0,0-2 0 16,-1 4-224-16,0-2-48 0,-1 1-16 0,1 0 0 15,0 0-96-15,-3 6-32 0,3-4 0 0,4-6 0 16,1-9-224-16,0 0 176 0,0 0-176 0,0 0 160 15,0 0-32-15,0 0 0 0,5-7 0 0,1-3 0 16,3 0 16-16,0-4 0 0,0 0 0 0,0-1 0 16,-2 0-144-16,2 1 0 0,-1-2 144 0,1 1-144 0,1 0 0 15,0 1 0-15,-1 1 0 0,1 0 0 16,-1-1 0-16,1 3 0 0,-1 1-160 0,0 1 160 16,-1 3-480-16,-8 6 16 15,7-5 0-15,-7 5 0 0,0 0-576 0,0 0-112 0,10-2-32 0</inkml:trace>
  <inkml:trace contextRef="#ctx0" brushRef="#br1" timeOffset="35876.76">32175 5952 24063 0,'0'0'1072'0,"0"0"208"0,0 0-1024 15,0 0-256-15,9-3 0 0,-2 1 0 0,1-2 640 0,1 1 80 0,1-3 16 0,-2 3 0 16,-2 0 176-16,3 0 48 0,1-2 0 0,0-3 0 16,0 3-320-16,-1-4-48 0,-1 2-16 0,5-8 0 15,-5 1-192-15,-1 3-32 0,-5 1-16 0,0 5 0 16,-2 5 64-16,-3-6 16 0,-2 1 0 0,5 5 0 16,-10 1-112-16,5 3-32 15,-4-2 0-15,0 2 0 0,-1 2-272 0,-2 2 0 0,1-2 0 0,-1 5 0 16,1-4 0-16,-7 9 0 0,4-1 0 0,7-8 0 15,0 2 0-15,2-2 0 0,3-1 0 0,2-6 0 16,-2 9 0-16,2-9 0 0,0 0 0 0,0 0 0 16,0 0 0-16,9 4 0 0,1 0 0 0,6 1 0 15,-1-5-128-15,0-5 128 0,0-1 0 0,-6 4-144 16,0 2 144-16,1-1-208 0,-1-2 80 0,3 1 128 0,-5-2-192 16,4 2 192-16,-4 0-192 0,8-2 192 0,-3 2 0 0,1-1 0 15,-13 3 0-15,0 0 0 0,10-5 0 0,-10 5 0 16,0 0 0-16,0 0 0 0,0 0 0 0,0 0 0 15,0 0 0-15,0 0 0 0,0 0 0 0,0 0 192 16,0 0-64-16,0 0 0 0,0 0 0 0,0 0-128 16,-7 8 192-16,1-3-64 0,0 0-128 0,6-5 128 15,-7 9-128-15,3-3 128 0,4-6-128 0,0 0 0 16,-2 9 0-16,2-9 0 0,0 0 0 0,0 0 0 16,5 5 0-16,-5-5 0 0,11 5 0 0,0-2 0 15,-1-3 0-15,0-2 128 0,0 1-128 0,2-1 192 16,-1-2-192-16,-1 1 192 0,-2-1-48 0,3-2 0 0,-1 1 0 0,1 1 0 15,-1-4 48-15,0 2 0 0,0 1 0 0,2-4 0 16,-4 2-16-16,3-2 0 0,-4 2 0 0,2-3 0 16,-1-1-48-16,-1-2 0 15,0-1 0-15,-1 0 0 0,2 1-128 0,-3-3 160 16,0-2-160-16,0-2 160 0,0-5-160 0,0 1 128 0,-1-6-128 0,0 2 128 16,0-3-128-16,2 2 0 0,0 4 0 15,1-2 128-15,-2 3-128 0,1 2 0 0,0-1 0 0,2-1 128 16,-2 1-128-16,1 0 0 15,0-6 0-15,1 0 0 0,-2 0 0 0,2-4 0 0,-2-2 0 0,1 2 0 16,-2-1 0-16,0 2 0 0,-1 4 0 0,0 0 0 16,-1 4 0-16,1 5 0 0,-4 1 0 0,1 4 0 15,-1 3 144-15,0 11-144 0,0 0 160 0,0 0-160 16,0 0 256-16,0 0-32 0,-8 0-16 0,-3 9 0 0,0 7-64 16,-2 7-16-16,-1 9 0 0,3 4 0 0,-2 5-128 0,2 7 0 15,-1 0 0-15,2 1 0 0,1 1 0 0,3 0 0 16,2-7 0-16,3 2 0 15,-1 4 0-15,5-3 0 0,2 2 144 0,3-6-144 0,1-4 144 0,1-2-144 16,1-6 192-16,3-1-192 0,3-6 0 0,2-3 0 16,2-2 0-16,-7-8 0 15,4-3-832-15,4 0-288 16,-2 1-48-16</inkml:trace>
  <inkml:trace contextRef="#ctx0" brushRef="#br1" timeOffset="38981.49">21504 1846 4607 0,'0'0'400'0,"0"0"-400"15,0 0 0-15,0 0 0 0,0 0 768 0,0 0 80 16,0 0 16-16,0 0 0 0,0 0-352 0,0 0-64 16,0 0 0-16,0 0-16 0,0 0 0 0,2 8 0 15,-2 5 0-15,0 2 0 0,-1 3 16 0,0-1 0 16,-1 5 0-16,1 1 0 0,0 5-128 0,0-3-32 15,1 3 0-15,1-1 0 0,1 2-128 0,3 8-32 16,2-3 0-16,2-3 0 0,1-4 48 0,1 2 0 16,1-4 0-16,0 1 0 0,1-5 32 0,1 0 16 15,0 1 0-15,1 0 0 0,1-4-32 0,-1 0-16 0,1-2 0 0,2-2 0 16,0-1 64-16,2-5 16 0,3 0 0 16,1-4 0-16,2-1 208 0,0-2 48 0,1-1 16 0,1-1 0 15,-1-2-144-15,3-2-16 0,0-2-16 0,-1 0 0 16,0-2-128-16,-1 2-32 0,-1 0 0 0,-1-2 0 15,-1 3-192-15,-1-3 128 0,0 3-128 0,0 1 0 16,-1-4 128-16,0 2-128 0,-2 1 0 0,4 1 144 0,0 1-144 0,-2 2 160 16,1-1-160-16,1-1 160 0,1 3-160 0,-1 0 160 15,2 1-160-15,0 0 160 0,1-2-160 16,0 2 0-16,0 2 0 0,-1-1 128 0,1 0-128 0,0 3 0 16,0 1 0-16,2 2 128 0,-2 4-128 0,0 2 0 15,-2 1 0-15,1 2 0 0,0 1 0 0,-1 2 0 16,-2 0 0-16,2 4 0 0,-4-4 0 0,-2 0 0 15,-1-1 0-15,-1-1 0 0,-2 0 0 0,-1 0 0 16,-1-1 0-16,0-1 0 0,-1-1 0 0,0-1 0 16,-2-2 0-16,-1-2 0 0,1 3 176 0,-4-6-48 15,0 0-128-15,-2 1 192 0,-5-7 16 0,0 0 0 16,4 6 0-16,-4-6 0 0,0 0 32 0,0 0 0 16,0 0 0-16,5 5 0 0,-5-5-112 0,0 0-128 15,0 0 176-15,9 0-176 0,-2 0 208 0,2-1-64 16,1-3-16-16,2-1 0 0,0-4 80 0,0 2 16 15,-1-4 0-15,1 2 0 0,-1-3-96 0,2 2 0 16,0-2-128-16,-1 2 192 0,2 2-48 0,0-1-16 16,1 2 0-16,1 2 0 0,0-2-128 0,1 2 0 15,1 2 0-15,-3-1 128 0,3 0-128 0,-1 3 0 0,2 1-192 16,-1 0 192-16,0 0-128 0,2 3 128 0,1 0 0 16,0 1 0-16,4 0 0 0,0 1 0 0,2 2-144 0,1 0 144 15,1 2 0-15,1-3 0 0,3 0 0 0,6 2 0 16,2-3 0-16,8 0 0 0,3 0 0 0,1-4 0 15,3-3 0-15,3-4 256 0,2-2-64 0,2-4 0 16,2 2 32-16,2-2 0 0,1 1 0 0,26-6 0 16,-12-1-224-16,-4 0 176 0,-7-1-176 0,0-5 160 15,-1-3-160-15,0 2 0 0,-1 3 144 0,-6-3-144 0,-4-1 160 0,-3-2-32 16,-4-2-128-16,-4-3 192 0,-2-2 160 0,-3-3 32 16,0-6 0-16,1 1 0 0,0-6 144 0,-3-2 48 15,-4-4 0-15,-3 1 0 0,-1 3-112 0,-4 7-16 16,-3 4 0-16,-3 9 0 0,-1 1-208 0,-2 8-48 15,-4 2-16-15,-3 5 0 0,-3 2-176 0,-1 5 0 16,-3-3 0-16,-6 11-176 16,0 0-1200-16,0 0-240 0,0 0-48 0,0 0-11744 0</inkml:trace>
  <inkml:trace contextRef="#ctx0" brushRef="#br1" timeOffset="45229.72">5299 5128 13823 0,'0'0'1216'0,"0"0"-960"16,0 0-256-16,-6-4 0 0,6 4 1792 0,0 0 320 15,0 0 64-15,-5-5 16 0,5 5-1264 0,0 0-256 16,0 0-48-16,0 0-16 0,0 0 320 0,0 0 64 16,0 0 16-16,0 0 0 0,0 0-128 0,8 5-32 15,0 4 0-15,4-1 0 0,1 2-224 0,1 0-48 16,-2 4-16-16,1 3 0 0,0-1-176 0,7 16-16 15,-2-7-16-15,-2 0 0 0,-3-1-112 0,0-6-32 16,-1-6 0-16,0 1 0 0,-2-3 48 0,-10-10 16 16,10 5 0-16,-10-5 0 0,0 0 176 0,12 0 48 15,-2-1 0-15,-5-5 0 0,1-6 144 0,-3-1 16 16,-1-4 16-16,0-2 0 0,-1-3-208 0,-1-1-32 16,-3-5-16-16,2 3 0 0,-3-5-176 0,3 1-48 15,1-1 0-15,3-2 0 0,-1-1-192 0,2 1 144 16,-2 4-144-16,2 1 128 0,-1 5-128 0,-1 3 0 15,0 1 0-15,0 2 0 0,-1 5 0 0,-1 2 0 0,0 9 0 0,0-4 0 32,0 4-544-32,0 0-144 0,0 0-16 0,0 0-16 15,-1-6-2000-15,1 6-400 0,0 0-80 0</inkml:trace>
  <inkml:trace contextRef="#ctx0" brushRef="#br1" timeOffset="45593.25">5473 5225 7359 0,'0'0'656'0,"0"0"-528"15,0 0-128-15,0 0 0 0,0 0 3968 0,0 0 768 16,-5-3 160-16,2-3 32 0,-1 0-2944 0,1-3-592 16,-1 0-112-16,1-5-32 0,-1-2-32 0,0 0-16 15,-1-4 0-15,0-3 0 0,0 0-112 0,1-8-32 16,-2 0 0-16,-2-1 0 0,-1 1-224 0,0-3-64 15,-1-3 0-15,1-4 0 0,-2-2-192 0,0 1-32 16,4-3-16-16,0-3 0 0,0-1-80 0,0-4-32 16,1 0 0-16,1 3 0 0,1-3-80 0,0 4-16 15,2 1 0-15,-1 1 0 0,2 1-112 0,0 3-16 16,0 2-16-16,1 0 0 0,0 4-16 0,0 3 0 0,-2 5 0 16,1 0 0-16,1 4-160 0,0 1 0 15,-1 4 0-15,-1 3 0 0,1 6-160 0,0 0 160 16,0 3-208-16,-1-2 80 15,2 2-1232-15,-1-1-240 0,1 4-64 0,0 0 0 16,0 0-1712-16,0 5-336 0</inkml:trace>
  <inkml:trace contextRef="#ctx0" brushRef="#br1" timeOffset="48052.4">4223 3223 9263 0,'0'0'400'0,"0"0"112"0,0 0-512 0,-2 6 0 15,-1 2 0-15,3-8 0 0,-4 6 1104 0,-1-2 128 16,0 0 32-16,5-4 0 0,-5 6 160 0,5-6 48 16,-6 4 0-16,0 0 0 0,6-4-128 0,0 0 0 15,0 0-16-15,0 0 0 0,0 0-240 0,-2-4-64 16,2-2 0-16,2-5 0 0,1-1-288 0,2-1-64 0,2-2-16 16,2 0 0-16,0-2-144 0,1-1-48 15,3 0 0-15,1 1 0 0,0 0-96 0,1 1-32 0,3-1 0 16,0 3 0-16,1 5-32 0,2 0-16 15,1 3 0-15,2 3 0 0,2 3-96 0,2 4-32 0,-4 5 0 0,1 0 0 16,1 2-32-16,-2 2-128 0,-1 4 192 0,0 2-64 16,-2 2-128-16,0 0 192 0,-2-1-192 0,-3-1 192 15,-2 1-192-15,-2 1 128 0,0-2-128 0,-2-1 128 16,-3-1-128-16,-2 0 0 0,0-1 144 0,-1-2-144 16,-2 0 0-16,0-3-208 0,-2-1 16 0,0-4 16 15,0-6-1392-15,0 0-288 0,0 0-48 0,0 0-7296 16,0 0-1456-16</inkml:trace>
  <inkml:trace contextRef="#ctx0" brushRef="#br1" timeOffset="48316.04">4388 3074 21183 0,'0'0'1888'0,"0"0"-1504"16,0 0-384-16,0 0 0 0,0 0 272 0,0 0-16 15,0 8 0-15,-3-1 0 0,2 4 768 0,1-1 128 16,0 4 48-16,1 2 0 0,2 2-16 0,1 2 0 16,1 4 0-16,1-1 0 0,1 2-160 0,-2 1-48 15,0-2 0-15,-1 4 0 0,2-1-256 0,-2 5-48 0,-2 0-16 16,-1-4 0-16,1 1-352 0,-2-4-80 16,0 2-16-16,-3-3 0 0,1 1-208 0,-2-2 176 15,-2-2-176-15,2-2 160 0,-1-3-400 0,1 0-80 16,1-6 0-16,1-1-16 15,2-9-2144-15,0 0-416 0,0 0-96 0</inkml:trace>
  <inkml:trace contextRef="#ctx0" brushRef="#br1" timeOffset="48693.78">4790 2962 8287 0,'0'0'736'0,"0"0"-592"16,0 0-144-16,0 0 0 0,0 0 2528 0,0 0 480 15,0 0 80-15,7 7 32 0,-7-7-1712 0,10-3-352 16,2-1-64-16,-1-1-16 0,1-4 112 0,0 0 0 16,2-2 16-16,-1-1 0 0,2-1-464 0,1-3-80 15,-4 1-32-15,5 1 0 0,-3 1-304 0,-1 1-64 16,-3 1-16-16,-1 4 0 15,-2 0-480-15,0 1-112 0,-4 1 0 0,-3 5-8000 0,0 0-1584 0</inkml:trace>
  <inkml:trace contextRef="#ctx0" brushRef="#br1" timeOffset="48859.94">4947 3176 29487 0,'0'0'2624'0,"0"0"-2112"0,9-1-512 0,3-1 0 15,2 1 416-15,2-2-32 0,-2 1 0 0,4-3 0 16,1 0 0-16,3 0 0 0,0-6 0 0,1 1 0 15,3-2 192-15,-2-5 16 0,-1 2 16 0,-2-2 0 0,0 1-304 16,-4 3-64-16,-4 0-16 0,1-4 0 16,-2 3-608-16,-6 3-128 0,-1 0-32 0,-1 6-9568 15,-4-4-1920-15</inkml:trace>
  <inkml:trace contextRef="#ctx0" brushRef="#br1" timeOffset="49272.31">5531 2685 23039 0,'0'0'2048'0,"-5"5"-1648"0,-1 2-400 0,3 0 0 16,3-7 448-16,-3 5 16 0,1 2 0 0,2-7 0 15,0 0 496-15,0 0 80 0,0 0 32 0,0 0 0 16,0 0-32-16,8 3 0 0,3-3 0 0,1-5 0 0,4-2-176 0,-1-2-32 15,1-1-16-15,3-6 0 0,3 1-256 0,1-1-48 16,0-1-16-16,1-1 0 0,-2 2-240 0,-1-1-32 16,-3 2-16-16,0 0 0 0,-4 1-208 0,-2 0 0 15,0 4 128-15,2-4-128 16,-5 2-384-16,-3 6-128 0,1 0-32 0,-7 6-10352 16,0 0-2080-16</inkml:trace>
  <inkml:trace contextRef="#ctx0" brushRef="#br1" timeOffset="49715.32">5881 2212 30399 0,'0'0'2704'0,"0"0"-2160"16,0 0-544-16,0 0 0 0,-5-1-192 0,5 1-128 16,0 0-48-16,0 0 0 0,-1-5 496 0,2-4 80 0,2 0 32 0,2-1 0 15,3 0 352-15,-1-3 80 0,3 0 16 0,1 2 0 16,0-3 80-16,3 1 32 0,-1 3 0 0,3-1 0 16,2 3-224-16,0 0-32 0,-2 5-16 0,2 3 0 15,0 2-208-15,0 3-32 0,-2 4-16 0,0 1 0 16,-2 4-32-16,-2 5-16 0,-2 5 0 0,-1 3 0 15,-2 6 0-15,-4 4 0 0,-3 5 0 0,-2 0 0 16,-2-3-64-16,0 0-16 0,-2-1 0 0,0-1 0 16,1-4 128-16,1-2 32 0,0-4 0 0,1 0 0 0,3-7-48 15,2-1 0-15,0-4 0 0,3 2 0 0,3-7-96 16,3-1-32-16,3-6 0 0,3-2 0 0,-1-2 112 16,3-3 16-16,4-6 0 0,0 1 0 0,1-7 0 0,-1-1 0 15,1-1 0-15,3-4 0 0,0-5-112 0,-1 0-16 16,1-4 0-16,-1 1 0 15,0 2-128-15,-3 0 0 0,-3 3 0 0,5-6 128 16,-10 7-1680-16,-2 6-352 0,-5 5-64 16</inkml:trace>
  <inkml:trace contextRef="#ctx0" brushRef="#br1" timeOffset="52810.72">7445 9565 8287 0,'0'0'736'0,"0"0"-592"0,0 0-144 0,0 0 0 15,0-8 1344-15,-1 2 256 0,-1-1 32 0,2 2 16 0,0 5-320 0,0 0-64 16,0-4-16-16,0 4 0 16,0-5-96-16,0 5 0 0,-1-6-16 0,1 6 0 0,-1-6-64 0,1 6-16 15,0-6 0-15,0 6 0 0,0 0-176 0,0 0-48 16,0-6 0-16,0 6 0 0,0 0-160 0,-1-5-32 15,-1 0-16-15,1-1 0 0,1 6-144 0,0 0-32 16,0 0 0-16,0 0 0 0,0 0-144 0,-1-5-48 16,1 5 0-16,0 0 0 0,0 0-48 0,0 0-16 15,0-5 0-15,0-1 0 0,0 6 0 0,0 0-16 16,0-6 0-16,0 6 0 0,0 0 32 0,0 0 16 16,0 0 0-16,0 0 0 0,0 0 16 0,0 0 0 15,0 0 0-15,0 0 0 0,0 0-48 0,0 0-16 16,0 0 0-16,0 0 0 0,0 0-176 0,0 0 192 15,0 0-192-15,0 0 192 0,0 0-64 0,0 0 0 16,0 0 0-16,0 0 0 0,0 0 64 0,0 0 16 16,4 10 0-16,1-3 0 0,0 4-16 0,0-3-16 15,-1 5 0-15,1 0 0 0,0-3 16 0,0 4 0 16,-1 0 0-16,0 1 0 0,2 3-16 0,-1 1 0 16,0 1 0-16,0 1 0 0,-1-1 32 0,0 0 16 0,0 0 0 15,1-1 0-15,-3 0-80 0,2-2-16 0,0 1 0 16,0 0 0-16,-1-1 16 0,1-1 0 15,-1-1 0-15,1 2 0 0,-1-1-16 0,1 0 0 0,0-1 0 16,0-2 0-16,1 1 0 0,0 0 0 0,-2 0 0 0,0-4 0 16,3 1-128-16,-3-2 192 0,1 1-192 15,-1 2 192-15,-1-5-192 0,1 3 192 0,-1-2-192 0,1 0 192 16,-3-8-64-16,0 0 0 0,4 7 0 0,-4-7 0 16,0 0 48-16,0 0 0 0,0 0 0 0,0 0 0 0,0 0 80 15,0 0 0-15,0 0 16 0,-3-10 0 0,2 0-64 0,-2-3-16 16,1 1 0-16,-1 0 0 15,1-1-64-15,-1-2 0 0,-1 0-128 0,1-2 192 0,0 0-192 0,0-2 128 16,0-2-128-16,0 1 0 0,-2-2 0 0,0-2 128 16,1 1-128-16,0 0 0 0,0-3 0 0,2-1 0 15,-3-5 0-15,1 3 0 0,-1 1 0 0,1-1 0 16,-2 1 0-16,3 0 0 0,1 4 0 0,2 0 0 16,-4 2 0-16,1 0 0 0,1 3 0 0,-1-1 0 15,1 1 0-15,-2 2 0 0,0 1 0 0,2 2 0 16,-2 0 0-16,0 2 0 0,0 0 0 15,0 2 0-15,2 1 0 0,-1 0 0 0,-1 1 0 0,1 2-128 16,-1-2 128-16,4 8 0 0,-1-5 0 0,1 5 0 16,0 0-128-16,0 0 128 0,0 0 0 0,0 0-128 15,0 0 128-15,0 0 0 0,0 0-144 0,0 0 144 16,0 0 0-16,0 0-144 0,0 0 144 0,0 0 0 16,0 0 0-16,0 0-128 0,-3 8 128 0,2 2 0 15,1-1 0-15,0 2 0 0,-2 4 0 0,4 1 0 16,0-1 0-16,1 4 0 0,2 3 0 0,-1 0 0 15,1 1 0-15,1 4 0 0,0 2 0 0,1 2 0 0,0 3 0 16,2 3 0-16,0 1 0 0,1 2 0 0,2-5 0 0,-1 2 0 16,5 0 0-16,-1 1 0 0,-1-1 0 15,0-2 0-15,1 1 0 0,-1 0 0 0,-1 2 0 0,-1-1 0 16,-1-1 0-16,3 0 0 0,-3-3 0 0,-1 0 0 0,0-6 0 16,1 1 128-16,-3-4-128 0,1 0 0 0,0-2 0 0,0-2 0 15,0-2 0-15,0-2 128 16,-4 1-128-16,0-6 0 0,0-2 128 15,0-1-128-15,-1 1 128 0,0-5-128 0,-4-4 160 0,0 0-160 0,0 0 320 0,0-6-16 16,0-2-16-16,-3-1 0 0,1-5 0 0,-2 1 0 16,-1-2 0-16,0-3 0 0,0-2-160 0,1-2-128 15,-2-1 192-15,-2-5-192 0,-2 0 128 0,0-4-128 16,-1 1 0-16,3-1 0 0,-4 0 128 0,3 0-128 16,-1-2 0-16,0 1 0 0,-2 0 0 0,0 0 0 15,0-2 0-15,2 2 0 0,0-1 0 0,0 0 0 16,-2-2 0-16,5 2 0 0,-3 0 0 0,2-1 0 15,-1 3 0-15,1 3 0 0,1-3 0 0,-1 2-144 16,4 5 144-16,-2-1 0 0,1 3 0 0,0 3-128 16,1-2 128-16,0 1 0 0,-1 0 0 0,3 4-160 15,0 1 160-15,1 4 0 0,0-2-160 0,1 3 160 0,-4 3-128 16,3-1 128-16,-1 2 0 0,2 7-128 16,0 0 128-16,0 0 0 0,-2-4-128 0,2 4 128 15,0 0-128-15,0 0 128 0,0 0 0 0,0 0-128 16,0 0 128-16,0 0 0 0,0 0 0 0,0 0-160 15,0 8 160-15,0 4 0 0,1-2 0 0,0 2 0 0,1 2 0 16,0 4 0-16,2 0 0 0,0 0 0 0,0 2 0 16,1 4 0-16,0 4 0 0,0 3 0 0,0 1 0 15,1 6 0-15,2 0 0 0,2 1 0 0,2 1 0 16,0-1 0-16,1-1 0 0,1 3 0 0,0-2 0 0,1 1 0 16,0-2 0-16,-1 1 0 0,0 4 0 0,2-3 0 15,-4 0 0-15,1 0 0 0,-3-3 0 0,0 0 0 16,-1-6 128-16,0 0-128 0,0-2 0 0,-3-5 0 15,0 2 128-15,-1-3-128 0,0-3 0 0,1-1 144 0,-2-3-144 0,0 0 0 16,0-4 0-16,-3-3 0 0,3 0 0 16,-2-2 128-16,-2-7-128 0,0 0 0 0,0 0 128 15,0 0-128-15,0 0 0 0,0 0 128 0,0 0-128 0,0 0 0 16,0 0 0-16,-5-7 0 0,0-3-240 0,0 2-80 16,1-3 0-16,0 2-16 15,2 0-1120-15,-1 3-208 0,1-3-64 0,-1 3 0 16,1-2-1216-16,-2 2-240 0,0 1-48 0</inkml:trace>
  <inkml:trace contextRef="#ctx0" brushRef="#br1" timeOffset="55036.71">7474 10294 17215 0,'0'0'768'0,"0"0"144"0,0 0-720 0,0 0-192 16,0 0 0-16,0 0 0 0,0 0 1312 0,0 0 224 16,0 0 64-16,0 0 0 0,0 0 224 0,0 0 48 15,0 0 16-15,0 0 0 0,0 0-352 0,0 0-80 16,0 0-16-16,0 0 0 0,0 0-208 0,0 0-32 16,0 0-16-16,10 5 0 0,-10-5-32 0,9 7-16 15,-1 4 0-15,-3-1 0 0,4 4-624 0,2 1-128 16,1 4-32-16,0 1 0 0,4 3-32 0,0 1 0 15,2-1 0-15,0 0 0 0,0 0-144 0,-1 1-48 0,0-3 0 16,-2 0 0-16,0-2 0 0,1 0-128 16,-1-1 192-16,-2-4-64 0,-2 0 16 0,1-6 0 0,-2-1 0 15,0-3 0-15,-2 0 32 0,-1-3 0 0,1-5 0 16,1-1 0-16,1-6 80 0,-3-2 32 0,1-3 0 0,-2-6 0 16,2-2-16-16,1-1 0 0,0 2 0 15,-4-2 0-15,1-4-96 0,2 1-32 0,-3-2 0 0,0-2 0 16,0 2 16-16,2 0 0 0,-1 0 0 0,-1-1 0 15,-1-1 16-15,1-1 0 0,0 0 0 0,-1 0 0 16,-2 2-16-16,1 3 0 0,-1 0 0 0,1 6 0 16,-3 3-160-16,1 2 160 0,1 0-160 0,-2 3 160 0,-2 1-160 0,1 3 0 15,0 0 0-15,1 10 128 0,-7-8-128 0,1 5-192 16,6 3 32-16,-5 2 16 16,5-2-1520-16,-6 4-288 0,-1 2-64 0,1 5-12160 15,1 2-2432-15</inkml:trace>
  <inkml:trace contextRef="#ctx0" brushRef="#br1" timeOffset="56336.81">6474 10125 10079 0,'0'0'448'0,"0"0"80"0,0-9-528 0,0 1 0 16,0 2 0-16,0-3 0 0,0 3 560 0,0-3 0 15,0 2 0-15,0-2 0 0,0 9 208 0,0 0 64 16,0-6 0-16,0 2 0 0,0 4-64 0,0-7-16 16,0 7 0-16,0 0 0 0,1-5-160 0,-1 5-16 15,0-4-16-15,0 4 0 0,0 0-80 0,0 0-16 16,0-8 0-16,0 2 0 0,0 1 400 0,0-3 80 16,-1 2 16-16,1 6 0 0,0 0-80 0,0 0-16 15,-3-5 0-15,2-2 0 0,0 2-32 0,1 5 0 16,0 0 0-16,0 0 0 0,0 0-80 0,-2-5-32 15,1-3 0-15,1 8 0 0,0 0-96 0,0 0-32 16,0-5 0-16,0 5 0 0,0 0-144 0,0 0-48 16,0 0 0-16,0 0 0 0,4-3-32 0,-4 3-16 15,0 0 0-15,0 0 0 0,6-3-16 0,-6 3 0 16,8-1 0-16,1 3 0 0,0 0 0 0,1 3 0 16,0 2 0-16,2 0 0 0,-1 2-16 0,2 1-16 0,2 2 0 0,-1 0 0 15,2 2-48-15,0 1 0 0,0 2 0 16,2 0 0-16,1 4 0 0,0-1 0 0,2 0 0 15,-1 3 0-15,-2-1-32 0,2 1-16 0,-1 1 0 0,0 1 0 16,1-2-16-16,-2 3-16 0,0-2 0 0,1-1 0 16,-1 3 32-16,0 0 16 0,-2 2 0 0,1-4 0 15,-1-1 80-15,2 2 16 0,-3 1 0 0,2 2 0 16,-3-4-320-16,2 4 0 0,0-3 0 0,0 3 0 0,-1-4 128 0,2 0-128 16,-1 1 192-16,1-4-192 15,-3 1 192-15,4 1-192 0,0 0 192 0,-2-2-192 0,-1-2 192 0,1 2-64 16,-1-1 0-16,-1 0-128 15,-3-2 208-15,2 0-64 0,-2 0-16 0,1-1 0 0,-1 1-128 0,-1 3 128 16,1-1-128-16,-5-2 128 0,3-3-128 0,-3 3 0 16,1-2 144-16,0 1-144 0,-2-2 0 0,2 0 0 15,-4 2 0-15,1-5 128 0,1-3-128 16,-2 2 0-16,1-4 0 0,-2 1 0 0,-2-8 0 0,0 0 0 16,0 0 0-16,0 0 0 0,0 0-160 0,0 0 160 15,0 0-192-15,0 0 192 16,0 0-448-16,0 0 32 0,0 0 0 0,-6-9 0 15,1 1-1040-15,-2-2-208 0,2 2-32 0,0-2-16 16,2 3-1312-16,-3-3-272 0,1 1-48 0</inkml:trace>
  <inkml:trace contextRef="#ctx0" brushRef="#br1" timeOffset="56746.83">6975 10955 24351 0,'-16'1'1088'0,"11"-1"208"0,5 0-1040 0,-6-1-256 0,0-1 0 0,-1 2 0 16,7 0 1088-16,-6 3 144 0,0-2 48 0,6-1 0 16,0 0 320-16,0 0 64 0,0 0 0 0,0 0 16 0,0 0-560 15,2 10-112-15,3 2-32 0,3-2 0 0,1 4-176 16,2 3-32-16,3 2-16 0,3 0 0 0,0 2-128 0,1 5-32 15,3-1 0-15,-1 3 0 0,2-2-272 0,0-2-64 16,1 0-16-16,-1-4 0 0,-1 1 128 0,1-2 16 16,-2 0 16-16,2-4 0 0,-3 0 32 0,1-5 0 15,2-1 0-15,-3 0 0 0,-1-3-48 0,0-3 0 16,-3-4 0-16,-1-4 0 0,1-4 0 0,-2-4-16 16,0-3 0-16,1-6 0 0,-3-5 16 0,-1-6 0 15,-1-4 0-15,-1-3 0 0,-4-5-128 0,3-2-32 16,-4-1 0-16,-1-2 0 0,0 3-224 0,-2 4 144 15,0 1-144-15,-2 0 128 0,-2 1-128 0,1 6 0 16,-2 3 0-16,3 5 0 16,-2 1-1760-16,2 7-224 0,-1 5-64 0,0 5-19088 0</inkml:trace>
  <inkml:trace contextRef="#ctx0" brushRef="#br1" timeOffset="58372.86">10142 15798 5583 0,'0'0'240'0,"0"0"64"0,0 0-304 0,3 7 0 16,-3-7 0-16,0 0 0 0,0 0 0 0,0 0-304 15,0 0 64-15,4 6 16 0,-4-6 224 0,0 0 0 16,0 0 0-16,0 0 0 0,0 0 0 0,0 0 0 16,0 0 0-16,0 0-144 0,0 0 144 0,3 6-128 15,3 0 128-15,-6-6-2080 0,0 0 1664 16,12 5-192-16,-12-5 608 0,0 0 0 15,0 0 0-15,0 0 0 0,0 0 1456 0,8 3 240 0,-8-3 48 0,0 0 16 16,6 5 128-16,-6-5 32 16,0 0 0-16,7 7 0 0,-7-7-256 0,6 5-64 0,-6-5 0 0,6 7 0 15,-1 0-208-15,-5-7-48 0,4 5-16 0,-4-5 0 16,0 0-256-16,4 7-48 0,2 0-16 0,-6-7 0 16,0 0-64-16,0 0-16 0,5 5 0 0,-5-5 0 15,0 0-32-15,0 0-16 0,0 0 0 0,0 0 0 0,0 0 16 0,0 0 0 16,0 0 0-1,0 0 0-15,0 0-144 0,0 0-32 0,0 0 0 0,0 0 0 0,0 0-272 0,-5-5-48 16,-1-3-16-16,0 0 0 0,-2-5 48 0,-1 3 0 16,-1-3 0-16,-1-3 0 0,-2-1-64 0,-1-1-16 15,-1-1 0-15,-3-1 0 0,-1 0-64 0,1-4-16 16,-2-2 0-16,-1 2 0 0,0-4-96 0,-1 3-32 16,-1-3 0-16,3 2 0 0,-1-3-144 0,0 1 0 15,1 1 144-15,0-1-144 0,3 0 128 0,1-2-128 16,0-1 160-16,-1 2-160 15,2-4 128-15,-1 4-128 0,0 1 0 0,0-3 144 0,1 5-144 0,-1-4 0 16,2 1 0-16,2 3 128 0,-2-4-128 0,3 5 0 16,0-1 0-16,3 2 128 0,-2 3-128 0,1-2 0 15,0 1 0-15,2 2 0 0,-1 0 0 0,2 0 128 16,-1 1-128-16,2 0 0 0,-1 0 0 0,0 1 0 16,1-1 0-16,0 3 0 0,-1-1 0 0,1 2 0 15,2 0 0-15,-3 1 0 0,1 2 0 0,2-2 0 16,-1 0 0-16,1 4 0 0,-1-1 0 0,2-1 0 15,-3 4 0-15,2-3 0 0,2 6-192 0,1-1 16 0,0-3 16 16,0 4 0 0,0 5-400-16,0 0-80 0,0 0 0 0,0 0-16 15,0-8-1472-15,0 8-304 0,0 0-48 0,0 0-9424 0,0 0-1872 16</inkml:trace>
  <inkml:trace contextRef="#ctx0" brushRef="#br1" timeOffset="58789.87">9491 14884 10127 0,'0'0'448'0,"-2"10"96"0,-2-1-544 0,0 2 0 16,2-2 0-16,-1 1 0 0,1-2 1984 0,0 2 304 15,1-4 48-15,0 3 16 0,1-9-432 0,-3 5-64 16,3-5-32-16,0 8 0 0,0-8-304 0,0 0-64 15,0 0-16-15,0 0 0 0,0 0-64 0,0 0-16 16,-5-5 0-16,1-1 0 0,1-7-192 0,0 0-32 16,2-2-16-16,0-4 0 0,-5-3-416 0,1-2-96 15,-2-5-16-15,0 1 0 0,1-4 0 0,-2-2 0 16,2-1 0-16,0-1 0 0,-1 0-80 0,2-1-32 0,-1-1 0 16,3 0 0-16,1-2-96 0,2 2 0 15,4-1-16-15,-1 1 0 0,3 1-96 0,-1 4-16 16,-2 1 0-16,4 3 0 0,0 1-112 0,2 6-16 15,0 2-128-15,1 5 192 0,1 1-192 0,-4 6 0 16,3 2 128-16,-2 4-128 0,3 5 0 0,2 2 0 16,1 3 0-16,1 7 0 0,3 4 0 0,1 5 0 0,-1 4 0 0,0 5 0 15,0 1 0-15,1 1 0 16,-2 0 0-16,1 1 0 0,-1 1 0 0,-5-5-288 0,1-1 64 0,-1 0 16 31,-1-2-1584-31,-1-2-320 0,-1 1-64 0,0 7-16656 0</inkml:trace>
  <inkml:trace contextRef="#ctx0" brushRef="#br1" timeOffset="59904.34">9078 16683 15487 0,'0'0'688'0,"0"0"144"0,0 0-672 0,0 0-160 16,0 0 0-16,0 0 0 0,0 0 992 0,0 0 160 0,0 0 48 16,0 0 0-16,0 0-16 0,0 0 0 0,0 0 0 0,0 0 0 15,0 0-256-15,0 0-48 0,0 0-16 0,0 0 0 16,0 0-160-16,0 0-16 0,8-2-16 0,-8 2 0 15,4-6 0-15,-4 6 0 0,0 0 0 0,4-6 0 0,-3 0-160 0,1 0-48 16,1 1 0-16,0 1 0 0,-1-4 32 0,1 2 0 16,-1 0 0-16,-1-3 0 0,1 2-48 0,0-4 0 15,1-1 0-15,-1 1 0 0,1-4 16 16,-2-1 0-16,0 1 0 0,2-4 0 0,-1-2 48 0,1-1 16 16,-2-5 0-16,1 1 0 0,-2-6-96 0,0 0-32 15,-2-1 0-15,2 0 0 0,-1 0-64 0,0-1-16 16,-1-2 0-16,0 0 0 0,-1-1-64 0,1 1-32 15,-1-1 0-15,1 0 0 0,-2-3-48 0,0 2-16 16,0-2 0-16,-1 2 0 0,-1-1-32 0,-3 0-128 16,-2 1 192-16,0 0-64 0,1 1 0 0,1 1-128 15,0 2 192-15,1 1-64 0,-3 2-128 0,1 0 192 16,3 1-192-16,-1 4 192 0,0-2-192 0,1 5 128 16,0 1-128-16,4 3 128 0,-4 1-128 0,2 3 0 15,-1 1 0-15,2 3 0 0,1 2 0 0,1-1 0 16,-1 2 0-16,1 3 0 0,-1-1 0 0,3 6 0 0,-1-5 0 0,1 5 0 15,0 0 0-15,0 0-192 16,0 0 64-16,0 0 128 16,0 0-528-16,0 8 16 0,1 1 0 0,0-1 0 15,-1 2-1520-15,2-4-288 0,-2 6-64 0,0-4-9136 16,0-8-1808-16</inkml:trace>
  <inkml:trace contextRef="#ctx0" brushRef="#br1" timeOffset="60332.44">8825 15796 11967 0,'-7'14'1072'0,"4"-9"-864"16,-1 4-208-16,1-1 0 0,-2 1 1280 0,1-3 192 15,1 2 64-15,1-1 0 0,2-7 320 0,-5 5 80 16,5-5 16-16,0 0 0 0,0 0-160 0,0 0-16 16,0 0-16-16,-4-5 0 0,1-6-352 0,1-2-80 15,0 0-16-15,2-4 0 0,0-4-368 0,2-4-80 16,-2 2-16-16,2-1 0 0,1-5-80 0,2-2-32 16,1-2 0-16,-1-1 0 0,3-2-160 0,0-1-16 15,-1-2-16-15,2-2 0 0,1-1-96 0,-1-2-32 16,0 1 0-16,0-1 0 0,1 2-16 0,0 4 0 0,-1-1 0 15,0 1 0-15,0 5-16 0,0 2-16 16,-2 3 0-16,0 5 0 0,-2 3-80 0,1 2-16 16,-1 3 0-16,0 4 0 0,-2 3-80 0,2 4-32 15,-5 4 0-15,8-1 0 0,-8 1-160 0,10 6 0 16,-1 6 144-16,0 2-144 0,-2 3 0 0,3 8 0 0,1-3 0 0,0 8 128 16,-1-1-128-16,4 4 0 0,-5 1 0 0,0 2 0 15,0-2-336-15,0 1 16 0,0-1 0 0,1-4 0 16,0-3-1824-1,0 0-352-15,-1-3-80 0,3 5-16176 0</inkml:trace>
  <inkml:trace contextRef="#ctx0" brushRef="#br1" timeOffset="61896.72">7979 19025 11967 0,'-10'10'528'0,"5"-2"112"0,-3-3-512 0,-2 6-128 16,2-5 0-16,1 2 0 0,-1 1 2224 0,2-1 400 15,-1 2 96-15,2-3 16 0,-1 2-576 0,1-4-112 16,5-5-32-16,0 0 0 0,0 0-528 0,0 0-96 16,0 0-32-16,0 0 0 0,0 0-256 0,0 0-48 15,0 0-16-15,0-6 0 0,2-3-32 0,1-2-16 16,1-5 0-16,1-1 0 0,0-5-352 0,2-2-80 16,1 0-16-16,6-6 0 0,-3 1-112 0,3-3-32 0,3-3 0 0,1-1 0 15,-3-1-64-15,3-1-16 16,2-1 0-16,-1-1 0 0,2 0 0 0,-1 2-16 15,1-2 0-15,1 0 0 0,0-1-32 0,-1 3 0 16,1 2 0-16,-2 3 0 0,-1 3 0 0,-2 3 0 0,-2 0 0 16,0 6 0-16,1 0-112 0,0 5-32 0,-3 2 0 0,1 4 0 15,0-2-128-15,0 7 128 16,-2 1-128-16,2 1 128 0,-1 0-128 0,0 4 0 0,0 6 144 16,2 0-144-16,0 5 0 0,2 2 144 0,0 5-144 0,2 4 0 15,1 7 240-15,0 3-64 0,2 5-16 0,-1 0 0 16,1-1 32-16,-1 1 0 0,0-1 0 15,-1 0 0-15,0-3-64 0,-1 2 0 0,2-2 0 0,-3-2 0 16,-3-5-128-16,-1 1 0 0,-1-3 144 0,-1-2-144 16,0-1 0-16,-2-3 0 0,0 0 0 15,0-4 0-15,-3-5-640 0,-2 2-208 16,0-9-48-16,-5-3 0 0,0 0-1472 0,0 0-320 0,-4-10-48 0</inkml:trace>
  <inkml:trace contextRef="#ctx0" brushRef="#br1" timeOffset="63061.98">9650 18783 11055 0,'-2'9'976'0,"-2"-1"-784"16,3 2-192-16,-2 0 0 0,-1 2 2368 0,2 2 448 16,1-4 64-16,-1 2 32 0,0 1-832 0,-1-4-160 15,2 1-48-15,0-3 0 0,-1 1-416 0,2-8-96 16,0 0-16-16,0 0 0 0,0 0-32 0,0 0-16 15,0 0 0-15,0 0 0 0,0 0-128 0,3-7-16 16,1-7-16-16,0 1 0 0,1-3-432 0,1-7-64 16,2-3-32-16,1-3 0 0,-2-3-160 0,3-3-16 15,2-6-16-15,2-1 0 0,1-1-80 16,2-5-16-16,0-3 0 0,2-1 0 0,0-1 32 0,1 3 0 16,0 1 0-16,-1 0 0 0,-1 3-112 0,-2 3-32 15,0 2 0-15,-1 0 0 0,0 5 0 0,0 1 0 16,-2 4 0-16,-2 0 0 0,0 0-16 0,-1 5-16 15,-1-2 0-15,0 5 0 0,-2 1-48 0,1 1-128 0,-1 2 192 0,2 2-64 16,-2 4-128-16,0-1 192 16,0 2-192-16,-1 3 192 0,0-3-192 0,1 4 192 15,-1 1-192-15,2 2 192 0,-4 0-192 0,2 0 128 16,2 2-128-16,0 3 128 0,1 3-128 0,0 2 0 16,3-1 0-16,2 1 0 0,2 6 0 0,3 1 128 0,7 3-128 0,0 4 0 15,5 5 0-15,2 2 0 0,2 4 128 0,2 3-128 16,1 2 128-16,1-1-128 0,-1-1 192 0,-1 1-64 15,2 1 64-15,-3-2 16 0,-2 0 0 0,-2 0 0 16,-1-5 48-16,1 0 0 0,-4-6 0 0,0 4 0 16,-2-4-80-16,-3-3-16 0,-1-2 0 0,-3 0 0 15,-3-7-160-15,-1 0 192 0,-4-2-192 0,-2-1 192 16,-1-3-192-16,-3-1 0 0,-5-3 144 0,0 0-144 0,0 0 0 16,0 0 0-16,-1-8-160 0,-2-3 160 15,-4-1-1088-15,-1 0-128 0,-5-4 0 16,1 0-16-16,-2-3-1936 0,-3-4-384 15</inkml:trace>
  <inkml:trace contextRef="#ctx0" brushRef="#br1" timeOffset="64606.09">7536 7677 4607 0,'0'0'400'0,"0"0"-400"15,0 0 0-15,3-9 0 0,1 2 688 0,1 1 48 0,-1-3 16 0,1 3 0 16,0-3-176-16,0 3-16 16,0 0-16-16,-2-1 0 0,0 0-288 0,-3 7-48 0,4-6-16 0,-1-3 0 15,-1 4-192-15,-2 5 0 0,5-6 128 0,-5 6-128 16,4-8 0-16,-4 8 0 0,0 0 0 0,0 0 0 16,3-5 0-16,-3 5 0 0,2-8 128 0,-2 8-128 15,0 0 352-15,0 0 32 0,7-5 0 0,-7 5 0 16,0 0 128-16,0 0 48 0,2-3 0 0,-2 3 0 0,4-7 144 0,-4 7 48 15,0 0 0-15,0 0 0 0,0 0 336 0,0 0 64 16,0 0 0-16,0 0 16 0,0 0 176 0,0 0 16 16,0 0 16-16,0 0 0 0,0 0-144 0,0 0-16 15,0 0-16-15,0 0 0 0,0 0-256 0,0 0-48 16,5 7-16-16,1-4 0 0,0 2-192 0,1 7-48 16,3-1 0-16,1 1 0 0,0 3-96 0,2 2-32 15,2 0 0-15,0 5 0 0,7 3-16 0,-2 2-16 16,2 2 0-16,2-1 0 0,1 1-80 0,1 3-16 15,-1-1 0-15,1 2 0 0,-1 2 32 0,0 4 0 16,-2 1 0-16,-2 1 0 0,-2 0-48 0,-1-3-16 16,-1-3 0-16,1 0 0 0,-1-2-32 0,-2-2-16 15,0-3 0-15,-1-1 0 0,0-1-48 0,-1 0-16 16,-2-5 0-16,1-2 0 0,-5-3-32 0,1 1 0 16,0-3 0-16,-2-3 0 0,-1 1-48 0,1-1-16 15,-1-5 0-15,1 1 0 0,0 0-16 0,0-3-128 16,-6-4 192-16,7-1-64 0,0-3 80 0,1-5 16 15,-1 0 0-15,1-5 0 0,0-4-32 0,1 1 0 16,0-6 0-16,1-3 0 0,1 3-48 0,3-4-16 0,0-3 0 16,8-15 0-16,-3 3 0 0,2-4-128 0,2-1 192 15,1-3-64-15,-1-3 0 0,-6 20-128 0,2 0 192 16,10-18-64-16,0 1 16 0,1 2 0 0,-1 0 0 0,0 2 0 16,0-2-144-16,-2 2 192 0,-2 1-192 0,2 6 192 15,-5 3-192-15,-2 5 128 0,-1 3-128 0,0 5 128 16,-1 2-128-16,0 4 0 0,-2 3 0 0,-3 4 0 0,-2-2 0 0,-4 6 0 15,-1-1 0-15,-6 7 0 16,0 0-896-16,0 0-96 0,0 0-32 0,0 0 0 16,5 9-1424-16,-2 1-304 0,-3 2-48 15</inkml:trace>
  <inkml:trace contextRef="#ctx0" brushRef="#br1" timeOffset="65579.88">5970 7888 6447 0,'0'0'576'0,"0"0"-576"16,0 0 0-16,0 0 0 0,0 0 2144 0,0 0 320 16,0 0 64-16,2-8 16 0,-2 8-736 0,0 0-144 15,0 0-16-15,0-6-16 0,0 6-176 0,0 0-48 0,0 0 0 16,0 0 0-16,0-4-144 0,0 4-48 0,0 0 0 0,0 0 0 16,0 0-352-16,0 0-80 0,0 0-16 0,0 0 0 15,0 0-272-15,0 0-64 0,6 4-16 0,3-2 0 16,0 3-64-16,2 3-16 0,3-2 0 0,2 4 0 15,0-1-144-15,4 4-16 0,3 4-16 0,1-1 0 16,3 1 16-16,0 0 0 0,1 2 0 0,1 3 0 0,-1 4 80 16,0 0 32-16,1-3 0 0,-1 3 0 0,-2-5-160 0,-2-1-128 15,-1-3 144-15,-2 0-144 0,1-2 320 16,-1-3-48-16,1 1 0 0,-2 1 0 0,-2-4-80 0,0 0 0 16,-1-2-16-16,-2 0 0 0,-1-6 48 0,0 2 16 15,-2-1 0-15,0-3 0 0,-2-4 32 0,0 0 16 16,-1-4 0-16,0-1 0 0,-1-2 32 15,-1-2 16-15,0-2 0 0,-1-4 0 0,0-4-32 0,2-1-16 16,1 0 0-16,-3-4 0 0,3 0-96 0,0-3 0 16,0-2-16-16,1 0 0 0,0-2 16 0,2-2 16 15,-1 0 0-15,1-1 0 0,2-2 48 0,0-3 16 16,0 0 0-16,1-1 0 0,-1-2-48 0,2-3-16 16,0 6 0-16,-2 1 0 0,-2 4-64 0,1 4-16 15,-2 3 0-15,0 1 0 0,-1 3-128 0,-3 4 0 16,2 2 0-16,-1 3 0 0,-2 4 0 0,-1 1-272 15,-1 4 64-15,-1 5 16 16,-3 4-2176-16,0 0-448 0,0 0-64 0</inkml:trace>
  <inkml:trace contextRef="#ctx0" brushRef="#br1" timeOffset="66705.84">7487 9656 7359 0,'0'0'320'0,"0"0"80"0,0 0-400 0,1-7 0 16,-2 1 0-16,1 6 0 0,-1-5 2304 0,-2-3 384 15,-1 2 80-15,2-2 16 0,0 2-1264 0,1 1-256 16,0-3-48-16,0 1-16 0,1-5-112 0,-2 2 0 16,2-4-16-16,0 0 0 0,0 1-240 0,0 1-32 15,2-5-16-15,-1 2 0 0,-1-2-96 0,1 1-32 16,2-2 0-16,-1 0 0 0,-2 0-112 0,0-1-32 15,0 3 0-15,0-1 0 0,-1-1-112 0,0 2-16 16,1 1-16-16,-2 1 0 0,1-2-48 0,0 1-16 16,1 0 0-16,1 1 0 0,-1 1-112 0,1-1-32 0,-1 0 0 15,2 2 0-15,-1-1-32 0,0 0 0 16,1 0 0-16,-2 5 0 0,2-3 16 0,-1 5 0 0,-1 6 0 16,0-8 0-16,-1 2 48 0,-1 2 16 0,2 4 0 15,0 0 0-15,0 0 0 0,0 0 0 0,0 0 0 0,0 0 0 16,0 0-80-16,0 0 0 0,0 0-128 0,0 0 192 15,0 0-192-15,-4 4 0 0,4-4 0 16,-4 8 0-16,0 1 144 0,2-2-144 0,-2 3 128 0,3-1-128 16,-2 1 208-16,2 2-32 0,-2-2-16 0,1 3 0 0,0-1 32 15,1 1 16-15,-1 2 0 0,-1 2 0 16,3 0-16-16,-1 2 0 0,-2 2 0 0,3 5 0 0,3-1-16 0,-2 4-16 16,4-1 0-16,0 4 0 0,-1 1-16 0,0 4 0 15,3 1 0-15,0 3 0 0,-1 2-144 16,2-2 160-16,-1-1-160 0,1 1 160 0,0-4-160 0,-1 0 0 15,1 0 144-15,-1-2-144 0,1 2 128 0,2-1-128 16,-2 0 160-16,2-1-160 0,-2-3 176 0,2-3-176 16,0 1 192-16,3 0-192 0,-1-6 192 0,1 0-64 15,0 0 0-15,2-6-128 0,-1-2 144 0,0-3-144 16,1 0 0-16,2 1 144 0,-3-7-144 0,0 1 0 16,1-3 144-16,-1-2-144 0,-1 0 0 0,1 2 0 15,-1-5 0-15,-5 0 0 0,1 0 0 0,-1-2 0 16,-2-1-176-16,-6 3 176 15,0 0-1456-15,4-5-192 0,-3 0-32 0,-1-2-10160 16,0 7-2016-16</inkml:trace>
  <inkml:trace contextRef="#ctx0" brushRef="#br1" timeOffset="67160.45">7502 10293 19519 0,'0'0'864'16,"0"0"176"-16,0 0-832 0,0 0-208 0,1-6 0 0,-1 6 0 0,3-6 1248 0,-3 6 208 15,0 0 32-15,0 0 16 0,0 0-304 0,0 0-64 16,6-4-16-16,-6 4 0 0,9 2-64 0,0 1-16 16,0 1 0-16,1 0 0 0,0 5-208 0,3 0-64 15,-1 6 0-15,2 2 0 0,1-1-192 0,1 3-32 16,3 0-16-16,-1 0 0 0,0 3-80 0,0-1 0 16,-3 0-16-16,-1-1 0 0,3-3-48 0,-4-3 0 15,3-2 0-15,-4 0 0 0,-1-6 128 0,1 1 0 16,0-5 16-16,-1-6 0 0,1-2 176 0,-1-4 48 15,-3-3 0-15,2-6 0 0,-2-5-128 0,-1-2-32 16,-1-2 0-16,2-1 0 0,0-3-336 0,1-1-64 16,-3 0 0-16,0 0-16 0,-1 3-176 0,1-2 0 0,-3 3 0 0,0 5 128 31,-2 1-752-31,0 1-144 0,-1 4-48 0,0 4 0 16,-2 0-2272-16,-3 0-464 0</inkml:trace>
  <inkml:trace contextRef="#ctx0" brushRef="#br1" timeOffset="68410.39">6433 10170 14975 0,'0'0'656'0,"-4"-7"144"0,-1 2-640 0,-1-4-160 16,0 1 0-16,-1-1 0 0,2 3 800 0,1-3 128 16,2 3 32-16,0 1 0 0,-3-3 128 0,3 0 48 15,1 2 0-15,-1-2 0 0,2 8-112 0,0 0-32 16,2-5 0-16,-2 5 0 0,0-7-192 0,0 0-32 16,1 2-16-16,-1 5 0 0,5-6-176 0,-5 6-16 15,6-4-16-15,2 3 0 0,1 3-16 0,0 3 0 16,0 2 0-16,1-1 0 0,0 4-144 0,3-1-16 15,-2 3-16-15,6 3 0 0,2 1-32 0,2 4 0 16,3-1 0-16,3 3 0 0,1 1 64 0,1 3 16 16,2 2 0-16,2 1 0 0,1 3-16 0,-1-2-16 15,0 1 0-15,-1 2 0 0,0 2-16 0,-2 2 0 16,-2 0 0-16,-2 3 0 0,-2 1 16 0,0-1 0 16,0-1 0-16,-1 1 0 0,-1-3-80 0,-3-2-16 15,-1-1 0-15,2 1 0 0,-2-2 48 0,0-1 0 0,-1-3 0 16,-1-2 0-16,0 0-64 0,-2-2 0 15,0 0 0-15,1 2 0 0,-1-3-64 0,-1 1-32 0,0-2 0 0,-2-1 0 16,-1-3-160-16,-2-3 128 0,0-2-128 0,0 2 128 16,-4-7-128-16,0 1 128 0,0-5-128 0,-4-5 128 15,0 0-128-15,0 0 0 16,0 0 0-16,0 0 0 0,-8-4-160 0,-1-1-112 0,-1-4-32 0,-1 1 0 16,2-3-2176-1,-5 2-432-15,1-2-96 0</inkml:trace>
  <inkml:trace contextRef="#ctx0" brushRef="#br1" timeOffset="68701.28">6925 11032 23951 0,'0'0'2128'0,"0"0"-1696"15,0 0-432-15,0 0 0 0,0 0 768 0,0 0 64 16,0 0 0-16,0 0 16 0,0 0 112 0,9 7 32 15,0 0 0-15,0 2 0 0,-2 1-32 0,2 3-16 16,1 1 0-16,2 3 0 0,1-2-160 0,2 3-16 16,-2 1-16-16,1 0 0 0,1-1-48 0,0-1 0 15,2-1 0-15,-3-5 0 0,1 0-112 0,-1 1-16 16,1-4-16-16,0-2 0 0,-1 0-112 0,0-3-32 16,-1-3 0-16,2-2 0 0,-1-1-48 0,1-6-16 15,-2-1 0-15,1-7 0 0,-2-6-80 0,0-2-16 16,0-7 0-16,-1 0 0 0,-1 3-432 0,2-3-80 15,-3 2-32-15,0-1-12848 16,-2-1-2576-16</inkml:trace>
  <inkml:trace contextRef="#ctx0" brushRef="#br1" timeOffset="69916.57">9317 14960 9215 0,'0'0'816'0,"0"0"-656"15,0 0-160-15,0 0 0 0,0 0 1872 0,0 0 352 16,0 0 64-16,0 0 16 0,0 0-672 0,0 0-128 16,0 0-32-16,3-6 0 0,-1-3-80 0,2 0-32 15,-1-4 0-15,-1 0 0 0,0-2-288 0,0-1-64 16,-1-2-16-16,2-3 0 0,-2-3-144 0,4 0-16 15,-3 1-16-15,-1-5 0 0,-1 2-224 0,-1-5-32 16,-1 1-16-16,1 0 0 0,0 1-128 0,-2-1-32 16,2 0 0-16,-3 0 0 0,0-1-176 0,2 5-32 15,1-2-16-15,-2 5 0 0,0-3-160 0,2 3 128 16,0 2-128-16,0 2 128 0,2 2-128 0,-1 2 0 16,0 2 144-16,0 4-144 0,2-1 0 0,4 4 0 15,-6 6 0-15,0 0 0 0,6-3 0 0,-6 3 0 16,9 3-176-16,1 3 176 0,0 4 0 0,2 3-144 15,0 2 144-15,1 6 0 0,1-1 0 0,0 0 0 0,2 1 0 16,0 0 0-16,-1 2 0 0,-1 1 0 0,0-3 0 16,1-1 0-16,3 0 0 0,-1 1 0 0,-2-2 0 15,0-1 128-15,-1-3-128 0,-3-1 0 0,2-1 0 16,1-5 0-16,0 4 0 0,-1-4 0 0,0-1 0 0,-2-3-192 31,-1 1-1184-31,-1-1-240 0,-9-4-48 0,0 0-13584 0</inkml:trace>
  <inkml:trace contextRef="#ctx0" brushRef="#br1" timeOffset="70306.82">9422 14415 14735 0,'0'0'1312'0,"0"0"-1056"15,-6-3-256-15,1-1 0 0,5 4 944 0,0 0 128 16,-3-1 16-16,3 1 16 0,0 0 80 0,0 0 16 16,0 0 0-16,-4 9 0 0,1-2-208 0,1 4-32 15,0-4-16-15,2 5 0 0,3 2 16 0,0-2 16 16,-1 5 0-16,1 5 0 0,0 0-144 0,1 3-16 16,1 3-16-16,2 0 0 0,3 5-144 0,0 3-16 15,3 6-16-15,1 0 0 0,2 5-208 0,3-1-32 16,3 2-16-16,1-1 0 0,0 3-112 0,1 1-32 15,1 1 0-15,3 0 0 0,1 1-64 0,1 0-16 16,-1-1 0-16,1-4 0 0,2 2 48 0,0-2 16 0,0-2 0 16,0-2 0-16,-3-3 48 0,-1-2 16 0,-2-3 0 0,6-1 0 15,0-3 16-15,0-3 0 0,0-6 0 0,-1-2 0 16,6-4-48-16,3-3-16 0,-1-2 0 0,3-6 0 16,1-3-80-16,-1-5-16 0,0 0 0 0,-3-2 0 15,-3-4-128-15,-3 3 0 0,-2-1 0 0,-3-3 0 16,-7 3-1584-16,-4-2-336 15,-5 0-80-15</inkml:trace>
  <inkml:trace contextRef="#ctx0" brushRef="#br1" timeOffset="71055.67">8609 15601 3679 0,'0'0'160'0,"0"8"32"0,0 0-192 15,0-8 0-15,0 9 0 0,0-9 0 0,0 8 3664 16,2-1 688-16,-1 2 144 0,-1-9 32 0,0 0-2480 0,2 6-512 16,1 2-80-16,-3-8-32 0,0 0-144 0,0 0-16 15,0 0-16-15,8-2 0 0,-1-4-160 0,1 0-48 16,-1-7 0-16,2 2 0 0,2-2-144 0,-1-3-48 15,1-5 0-15,1 0 0 0,-1-3-208 0,0-1-64 16,1 0 0-16,-1-2 0 0,2-1-96 0,0 2-32 16,-1-2 0-16,0 2 0 0,-3-2-64 0,1 3-32 15,-2 1 0-15,-1 1 0 0,0 4-160 0,0 4-48 0,0 2 0 16,-2 0 0-16,0 3-144 0,0 2 192 16,-1 5-192-16,-4 3 192 0,3-7-192 0,-3 7 0 0,0 0 0 0,8-2 128 15,-2 2-128-15,3 2 0 16,-2 5 0-16,0-1 0 0,1 4 0 0,1 1 160 0,1 6-160 15,3 2 160-15,-1 4-160 0,2 1 0 16,2 7 144-16,-1-1-144 0,0 2 0 0,0 2 144 16,1 2-144-16,-2 1 0 0,0 0 192 0,-2-1-64 0,0 0 0 15,-2 1-128-15,0 5 176 0,-1-3-176 0,0 1 160 0,-1-1-160 16,-1-2 128-16,0-3-128 0,-4-1 0 0,1-1 144 16,-1-7-352-16,-2 2-80 0,-1-4-16 0,-1-1 0 15,1-3-1760-15,-4-4-368 0,-2-2-64 16,-6 2-13984-16</inkml:trace>
  <inkml:trace contextRef="#ctx0" brushRef="#br1" timeOffset="71589.64">8908 15419 9215 0,'0'-16'816'0,"0"11"-656"16,0-2-160-16,0-1 0 0,0 2 1728 0,0-2 304 15,-1 3 64-15,1-1 16 0,0-2-512 0,0 8-112 16,0 0-16-16,0 0 0 0,0 0-176 0,0 0-32 0,0 0-16 16,0 0 0-16,0 0-416 0,7 9-64 0,1 0-32 0,1 5 0 15,-3 0 96-15,2 2 0 0,0 2 16 0,0 4 0 16,1 2 176-16,1 6 48 0,1 1 0 0,0 5 0 16,-3 2-112-16,1 4 0 0,3 7-16 0,-1 3 0 15,-3 3-208-15,1 2-32 0,-2 4-16 0,-1 1 0 16,-1-1-96-16,-1 3-16 0,-3-2 0 0,2 2 0 15,-1-3-16-15,0 2-16 0,-2-4 0 0,0-1 0 0,0 0-48 0,0-5-16 16,-2-2 0-16,2 0 0 0,-1-3-160 0,0-1-16 16,-2-6-16-16,1-6 0 0,-1 0-128 0,1-6-32 15,-1-1 0-15,0-3 0 0,0-5-128 0,-1-4 160 16,0-4-160-16,0 0 160 0,0-6-160 16,4-6 0-16,0 0 0 0,0 0 0 0,0 0-192 0,0 0-80 15,-6-5-16-15,1-5 0 16,1 0-1760-16,4-5-336 0,1-3-80 0,5-10-16640 0</inkml:trace>
  <inkml:trace contextRef="#ctx0" brushRef="#br1" timeOffset="74191.32">26383 8843 16991 0,'0'0'752'0,"-1"-7"144"0,0-3-704 0,1 10-192 16,-4-8 0-16,4 8 0 0,-4-11 1152 0,4 11 192 15,0 0 32-15,0 0 16 0,-6-9-112 0,1 1 0 16,5 8-16-16,0 0 0 0,-5-5-208 0,5 5-32 16,0 0-16-16,0 0 0 0,0 0-352 0,0 0-64 15,0 0-16-15,0 0 0 0,0 0-304 0,0 0-64 16,-7 13-16-16,2-3 0 0,2 1 64 0,-1 1 0 16,0 2 0-16,1 4 0 0,1 1 32 0,1 4 16 15,-1 1 0-15,2 0 0 0,0 2-64 0,2 1-16 16,0 2 0-16,2 4 0 0,2 1-32 0,3-3 0 0,0 2 0 0,5-1 0 15,4-1 16-15,2-5 0 16,3 2 0-16,1-5 0 0,0 0 48 0,3-1 16 16,1-6 0-16,3 1 0 0,-1-1-16 0,1 1 0 15,3-1 0-15,-2-2 0 0,-4-7 0 0,1 2 0 16,0-3 0-16,0-1 0 0,1-3-64 0,-1 0 0 16,-1-6-16-16,2 1 0 0,-2 0-32 0,-1 0 0 15,0-3 0-15,-1-2 0 0,1 4-144 0,2-2 192 16,-1-4-192-16,0-2 192 0,0 2-192 0,0-4 160 0,-1 0-160 15,-1-1 160-15,-3 0-160 0,3-2 160 0,-1 2-160 0,2 0 160 16,0-1-160-16,-1 4 128 0,1 1-128 16,-8-180 128-16,1 362-128 0,3-184 160 0,3 1-160 0,-1 0 160 15,3-3-160-15,-1 1 0 0,2-1 0 0,0 0 128 0,2-2-128 16,-2 1 0-16,-2 4 0 0,-2-1 0 16,0 4 0-16,0-1 0 0,-2 3 128 0,-2-2-128 0,-1 6 0 15,0 3 0-15,-1 0 0 0,-3 1 0 16,1 3 0-16,-2 4 0 0,-4 2 0 0,5 2 0 15,-2-2-128-15,-2 2 128 0,-2 4 0 0,1 0 0 0,0 3 0 0,-1-1 0 16,-1 1 0-16,-1 0 0 16,1 0 0-16,-4-1 0 0,-1 0 0 0,-1-2 0 0,0 2 0 15,-1-1 0-15,1-1 0 0,-2 1 0 0,1-3 0 0,-1-2 0 16,-1 2 0-16,1-1 0 0,0-5 192 0,1-1 0 16,-2-7 0-16,0 0 0 0,0 0-192 0,0 0-176 15,0 0 48-15,7 2 0 0,1-2 352 0,0-2 80 16,-1-1 16-16,1-4 0 0,-1 0-320 0,1-4 0 15,-2 4-128-15,3-5 128 0,-1 2 0 0,2 0 0 16,-1 0 0-16,1 1 0 0,0-3 0 16,2 4 0-16,-1-4 0 0,2 5 0 0,0-4 0 0,-1 5 0 0,2-3 0 15,0 4 0-15,-1 0 0 0,4 0 0 16,-2 2 0-16,1 3 0 0,1 0 0 0,1 3 0 0,2 1-128 16,0-2 128-16,1 2 0 0,-1 2 0 0,4 1 0 15,2-2 0-15,0 0 0 0,3 3 0 0,5-3 0 16,0-3 0-16,1 1 0 0,2-2 0 0,-1-1 0 0,1-1 0 15,2-4 0-15,3-2 0 0,3-4 0 0,0-3 160 16,1 0 80-16,1 0 16 0,3-6 0 0,-1-2 0 16,-2-2 16-16,-1-4 16 0,-4 1 0 0,-1-5 0 15,-4-1 112-15,1 0 32 0,-5 3 0 0,-3-2 0 16,-3-2-224-16,-4 4-32 0,-4 5-16 16,-4 0 0-16,-3 4-32 0,-2 2 0 0,-5 3 0 0,-3 2 0 0,-2 1-128 0,-1 2 0 15,-3 3-160-15,-1 0 160 16,0 3-1136-1,-1 3-128-15,-3-1-16 0,1 4-12240 0,-1 2-2448 0</inkml:trace>
  <inkml:trace contextRef="#ctx0" brushRef="#br1" timeOffset="77316.07">21186 10657 16815 0,'2'-16'736'0,"-2"4"160"0,-2 3-704 0,-2-3-192 16,-1-5 0-16,-4 3 0 0,1 4 896 0,-2 1 128 16,-1 4 48-16,-2-3 0 0,-3 2-448 0,-4 5-96 15,-2 3-16-15,-3 3 0 0,0 1-64 0,-4 1 0 16,-3 7-16-16,-2 5 0 0,-3 3-112 0,1 7 0 15,1 3-16-15,2 1 0 0,3 1 80 0,2 1 32 16,2-4 0-16,7 2 0 0,6-5-176 0,5-1-48 16,2-2 0-16,6-7 0 0,3-6-192 0,4-1 144 15,5-6-144-15,4-1 128 0,3-4 256 0,3-3 32 0,2 0 16 0,3-5 0 16,2 0 160-16,0-4 48 0,0-4 0 0,-1 0 0 16,-1 1-288-16,-2-1-48 0,-2 1-16 0,-1-1 0 15,-2 0-64-15,-2 2-16 0,-5 2 0 0,-1 0 0 16,-1 7-48-16,-11 5-16 0,0 0 0 0,0 0 0 15,9 12-144-15,-4 3 0 0,-3 3 0 0,-3 5 0 0,-4 4 0 16,-3 8 192-16,-2 0-192 0,-3 4 192 0,-2-1 128 0,0 1 48 16,-2 3 0-16,-1-3 0 15,1 0-96-15,-4-1-16 0,-2 0 0 0,1-3 0 0,-1-4-64 0,0-1-32 16,0-4 0-16,1-1 0 0,2-3 32 0,2-2 0 16,2-2 0-16,0-5 0 0,2-8-192 0,3-1 0 15,2-4-192-15,9 0 192 16,-6-5-2112-16,3-8-320 0,1-5-48 0,7-4-16 0</inkml:trace>
  <inkml:trace contextRef="#ctx0" brushRef="#br1" timeOffset="77617.35">21725 10605 21183 0,'0'0'1888'0,"-10"5"-1504"15,-2 2-384-15,-1 3 0 0,-3 1 1072 0,-3 2 144 16,0 5 16-16,-4 5 16 0,-1 0-272 0,1 1-48 16,1 4-16-16,3-3 0 0,1 2-288 0,6-4-64 15,3-1-16-15,4-1 0 0,5 0-160 0,2-5-16 0,6-5-16 0,6 1 0 16,5-6 32-16,5-2 0 0,3-4 0 0,2-4 0 16,5-4-48-16,1-4 0 0,-1-2 0 15,-2-2 0-15,-2-1 48 0,-2-1 16 16,-2 0 0-16,-3-1 0 0,-4-1 32 0,-5 1 0 0,-4-1 0 0,-6 6 0 15,-3-2-32-15,-5-1 0 0,0 3 0 0,-5-2 0 0,-2-3-208 16,-3 4-64-16,-1 1 0 0,-3 3 0 0,3-1-304 16,-1 2-64-16,1 7-16 0,-5 0 0 15,2 3-2496-15,4 3-512 0</inkml:trace>
  <inkml:trace contextRef="#ctx0" brushRef="#br1" timeOffset="77842.55">22290 10484 25455 0,'0'0'1120'0,"0"0"240"0,0 0-1088 0,-2 12-272 16,-1-1 0-16,-4 6 0 0,-2-1 896 0,-1 5 128 16,-2 4 32-16,0 1 0 0,-4 3-32 0,0-1-16 15,-2 1 0-15,1 1 0 0,1 0-480 0,1-1-80 16,1-5-32-16,3 3 0 0,3-3-256 0,1-1-160 15,1 1 192-15,2 0-192 16,4-6-896-16,5-3-304 0,0-7-48 0,2-1-12928 0</inkml:trace>
  <inkml:trace contextRef="#ctx0" brushRef="#br1" timeOffset="78297.38">22684 10575 17503 0,'3'-4'1552'16,"-3"4"-1232"-16,1-6-320 0,-1 6 0 0,0 0 592 0,0 0 64 15,0 0 16-15,0 0 0 0,-1 8-16 0,-2 1 0 16,-2 4 0-16,0 4 0 0,-2 0 384 0,-2 5 80 15,-3 3 16-15,0 3 0 0,-4 2 16 0,1 0 0 16,-1-3 0-16,0 2 0 0,-1-2-240 0,1-1-32 16,2-4-16-16,4-2 0 0,3-2-176 0,0-3-48 15,2-2 0-15,3-4 0 0,2 0-224 0,0-9-48 16,0 0-16-16,0 0 0 0,10-6 352 0,1-1 64 16,2-6 0-16,0-2 16 0,1-3-320 0,1 1-64 15,0-2-16-15,0-3 0 0,-1 0-240 0,0 1-144 16,0-3 160-16,4 1-160 0,0-1 128 0,2-1-128 15,-1 4 0-15,2-1 144 0,-1 2-144 0,-1 1 0 16,-2 5 144-16,-2 2-144 0,-1 6 0 0,-2 5 0 16,-1 2 0-16,-2 5 0 0,-3 6 0 0,-1 1 0 15,-2 0 0-15,-2 8-128 0,-2 2 128 0,-1 1 0 16,0 4 0-16,-2-3 0 0,-1 3 0 0,-2-5 0 16,1 3 0-16,0-1-128 0,-1-3-32 0,2-2 0 15,3-1 0-15,-2-3 0 16,3 4-1696-16,1-6-352 0,2-2-64 0</inkml:trace>
  <inkml:trace contextRef="#ctx0" brushRef="#br1" timeOffset="78672.95">23706 10501 23039 0,'-6'-1'2048'0,"-2"-2"-1648"16,2 3-400-16,-3-1 0 0,-1-3 1536 0,-3 4 240 15,-2 4 32-15,-5 0 16 0,-4 0-1200 0,-4 3-240 16,-2 1-64-16,1 6 0 0,0 0 176 0,1 4 16 16,1 3 16-16,2 1 0 0,2-1-80 0,5 2-32 15,0 1 0-15,7-2 0 0,5-3-208 0,3-2-32 16,6-2-16-16,2-5 0 0,5 0 32 0,5-5 16 16,4-1 0-16,5-4 0 0,4-2-16 0,4-4 0 15,1 1 0-15,-2-6 0 0,-1-4 16 0,1-1 0 16,-1 2 0-16,-3-1 0 0,-3 0 160 0,-6 0 16 15,0 4 16-15,-6 4 0 0,-2 3 48 0,-10 4 16 16,0 0 0-16,4 10 0 0,-5 5-224 0,-4 6-48 16,-5 6-16-16,-4 0 0 0,-5 5 0 0,-4 5 0 15,-3 3 0-15,-5 0 0 0,-6 0-176 0,1-1 160 16,-1 5-160-16,2-3 160 0,0-3-160 0,5 0 0 16,3-3 0-16,2-2 0 15,2-7-1360-15,5 0-304 0,4-7-64 0,3-3-15024 0</inkml:trace>
  <inkml:trace contextRef="#ctx0" brushRef="#br1" timeOffset="79534.96">25504 10421 15663 0,'4'-31'1392'0,"-2"17"-1120"16,1-2-272-16,-2-2 0 0,0-1 576 0,-1-1 64 15,-1-2 16-15,0-1 0 0,-2 0 576 0,1 3 112 16,-2-2 32-16,-1 2 0 0,-2-2-128 0,1 6-32 16,-2 2 0-16,1 1 0 0,-1-1-192 0,-2 7-32 15,-1 0-16-15,-2 6 0 0,-4 2-336 0,0 7-64 16,-3 2 0-16,-2 7-16 0,-3 5-176 0,0 3-48 0,0 5 0 0,-2 2 0 15,0 3 32-15,1 6 0 16,-2 0 0-16,1 3 0 0,0 2-128 0,3 4-32 0,2-2 0 0,3 2 0 16,4 0-208-16,4-1 0 0,2-9 0 0,2 1 0 15,4-5 0-15,1-3 128 0,2-2-128 0,3-4 0 0,1 0-256 16,1-6-80-16,0-2-32 0,0-2 0 16,0-3-2368-16,0-3-464 15</inkml:trace>
  <inkml:trace contextRef="#ctx0" brushRef="#br1" timeOffset="79886.39">24876 10707 28559 0,'0'-9'1264'0,"0"9"272"0,5-6-1232 0,3-1-304 16,-1 2 0-16,5 3 0 0,2-2 304 0,5-3 0 16,4 2 0-16,6 2 0 0,8-5-48 0,2 2 0 15,3-6 0-15,3 2 0 0,-1-4 128 0,1 1 0 16,-1 2 16-16,-5-1 0 0,-2 1-208 0,-4 3-64 15,-3-1 0-15,-5 3 0 0,-3 1-128 0,-5 2 0 16,-1 5 144-16,-5 0-144 0,-3 1 0 0,-8-3 0 16,2 9 0-16,-4 5 0 0,-3 2 0 0,-4 5-128 15,-3 3 128-15,0-1-192 0,-1 2 192 0,-1 0 0 16,0-3 0-16,1 0 0 0,2-3 0 0,3-1 256 16,2-3-64-16,2 0-16 0,1-2 16 0,6-6 16 15,3 2 0-15,7-2 0 0,1-5 176 0,4 2 48 0,3-4 0 0,2-4 0 16,4 2 48-16,0-3 16 0,1-4 0 0,0 0 0 15,-4-4-192-15,-3-1-48 0,-2 0 0 16,-3-2 0-16,-5-1 32 0,-2-1 0 0,-4 2 0 16,-1-2 0-16,-5-1-96 0,-3 1 0 0,-4 0-16 0,-2 3 0 15,-3 1-480 1,-2 4-80-16,-1 2-32 0,-1 2 0 0,1 1-2608 16,0 1-528-16</inkml:trace>
  <inkml:trace contextRef="#ctx0" brushRef="#br1" timeOffset="80186.89">26049 10516 24927 0,'0'0'1104'0,"-5"8"240"0,1 5-1088 0,-2 1-256 16,-3 3 0-16,-1 4 0 0,-3-1 512 0,4 3 64 16,-1 2 0-16,0-1 0 0,-2 1 384 0,2 0 96 15,3-7 16-15,-2 0 0 0,0-1-240 0,0 1-32 16,1-6-16-16,2 0 0 0,1 1-384 0,1-4-80 15,2 1 0-15,2-5-16 0,0-5 16 0,0 0 0 16,10-2 0-16,2-5 0 0,0-5 48 0,1-1 16 16,-1-1 0-16,2-1 0 0,2-6-144 0,-1 0-32 15,0-2 0-15,2 0 0 0,0-5 32 0,2 4 0 16,2 0 0-16,2 1 0 0,2 1-112 0,0 4 0 16,0 2-128-16,-1 2 192 0,0 2-192 0,-2 1 176 15,2 2-176-15,-4 3 160 0,-1 2-160 0,-1 4 0 16,-2 0 0-16,0 3-176 15,-2 2-2256-15,-2 1-448 0</inkml:trace>
  <inkml:trace contextRef="#ctx0" brushRef="#br1" timeOffset="80799.12">26825 10523 20095 0,'0'-13'896'0,"2"4"176"0,-1-1-864 0,2 0-208 15,1-3 0-15,-2 5 0 0,-2 8 1168 0,0 0 192 16,0 0 48-16,0 0 0 0,0 0-400 0,0 0-80 16,0 0-16-16,-2 8 0 0,-5 6-400 0,-2 1-96 0,-3 4-16 0,4 4 0 15,-2 6 128-15,4 1 32 0,-2 0 0 0,3 2 0 16,2-5-176-16,3 1-48 0,5-7 0 0,-2-2 0 15,3-2-144-15,2-2-16 0,2-6-16 0,3 0 0 16,2-8 192-16,3-2 32 0,2-7 16 0,4-1 0 16,3-2 112-16,0-4 32 0,-1-2 0 0,-3-3 0 15,-1 1-208-15,-2-2-32 0,-1 0-16 0,-1 2 0 16,-3-3-288-16,-1 3 0 0,-1 6 0 0,-3 1 0 16,-5 4 144-16,-5 8-144 0,8-12 0 0,-8 12 144 15,0 0-144-15,0 0 0 0,4 13 0 0,-2 0-176 0,1 0 176 16,-2 2 0-16,2 1 0 0,0 1 0 0,3-1-144 0,0-2 144 15,4-3-160-15,3-1 160 0,2-5 0 0,4 0 0 16,3-6 0-16,2-2 0 0,1-3 0 0,2-3 0 16,2 1 192-16,0-6-192 0,1-2 0 0,-5-1 0 15,-1 1 0-15,-2-2 0 0,-3-1 160 16,-4 2-32-16,-3 3 0 0,-5-2 0 0,-2-2-128 0,-2 3 0 16,-4-1 0-16,-2 6 0 15,-1 3-256-15,-1 2-128 0,-2-4-16 0,-1 5-10800 16,-1 4-2176-16</inkml:trace>
  <inkml:trace contextRef="#ctx0" brushRef="#br1" timeOffset="81177.83">28009 10355 23663 0,'0'0'1040'0,"-5"-5"240"0,-1 1-1024 0,-3 1-256 15,-3 3 0-15,0 3 0 0,-4 1 736 0,-3 5 96 0,-3-2 32 0,-3 5 0 16,0 4-64-16,-3 1-16 0,-3-1 0 0,1 2 0 16,1 1-128-16,-8 9-16 0,9 3-16 0,8-5 0 15,7-4-240-15,5-2-32 0,6-2-16 0,4-9 0 16,5 0-128-16,3-5-16 0,2-1-16 0,4 1 0 16,3-4 48-16,1-4 16 0,4-3 0 0,0 0 0 15,2-3 48-15,-1-1 16 0,1-1 0 0,-2-2 0 0,-3-3-96 16,0 1-16-16,-3 4 0 0,-3 0 0 15,-1-2 80-15,-3 4 16 0,-1 2 0 0,-3 3 0 0,-7 5-80 0,0 0-16 16,0 0 0-16,0 0 0 0,2 12-192 0,-2 3 0 16,0 3 0-16,0 0 0 0,0-1 0 0,0 1 0 15,4 3 0-15,0-4 0 0,2-1 0 0,2-2 0 16,2-2-144-16,2-4 144 16,2-2-512-16,2-1 0 0,3-5 0 0,3-5 0 15,1-1-1696-15,2-2-352 0,-1-3-64 0,13-6-10704 0</inkml:trace>
  <inkml:trace contextRef="#ctx0" brushRef="#br1" timeOffset="81448.49">28441 10430 13823 0,'-2'9'1216'0,"-2"0"-960"16,-1-2-256-16,0 5 0 0,0 3 1888 0,-2 0 336 15,0-2 64-15,0 1 16 0,0 0-272 0,0 1-48 16,0-3-16-16,-1 0 0 0,2 2-432 0,0-2-64 15,-1-3-32-15,2-1 0 0,5-8-528 0,0 0-96 0,0 0-32 0,0 0 0 16,0 0 0-16,6-6 0 0,2 1 0 0,2-6 0 16,3-2-384-16,1-1-80 0,1-1 0 0,3-2-16 15,0-2-144-15,1 0-32 0,1-3 0 0,1 2 0 16,0 2-128-16,1 0 0 0,-2 1 0 0,0 3 128 16,1 1-128-16,-1 5 0 0,-2-1 0 0,0 4 0 15,-3 0 0-15,-1 1-144 0,-3 3 144 0,-2 1 0 16,-9 0-1408-16,0 0-160 15,0 0-32-15,8 5-9712 0,-2 0-1936 0</inkml:trace>
  <inkml:trace contextRef="#ctx0" brushRef="#br1" timeOffset="81918.47">29275 10338 19343 0,'0'0'1728'0,"4"-9"-1392"16,0 3-336-16,0-3 0 0,-3 0 1104 0,-2 3 160 0,-3-2 16 0,-2 4 16 15,-3 1-176-15,-2 1-32 16,-5 2-16-16,-3 3 0 0,-4 2-352 0,-1 5-64 0,-3 0-16 16,-1 6 0-16,-2 1 32 0,-1 5 0 15,2 3 0-15,2-2 0 0,3 0-224 0,4 3-64 0,3-2 0 0,5 0 0 16,1-1-208-16,5-4-48 0,3-3-128 0,3-3 192 15,4-2 0-15,4 0 0 0,3-5 0 0,3-3 0 16,4-2 272-16,2-4 48 0,1-2 16 0,4-6 0 16,-1-2-144-16,1-1-48 0,-3-2 0 0,1-2 0 15,-1 0-64-15,-1-1-16 0,1-8 0 0,0 3 0 16,-2-4 32-16,2 0 0 0,-1-4 0 16,2-3 0-16,0-6-96 0,-1-3-32 0,-2 2 0 0,4-8 0 15,0-3-160-15,2-2 0 0,-1 2 144 0,3 1-144 16,-4 4 0-16,0 8 0 0,-2 4 0 0,-4 10 0 15,-4 3 0-15,-4 9 0 0,-2 2 0 0,-8 12 0 0,0 0-176 0,1 12 176 16,-4 0-208-16,-2 9 80 0,-2 3 128 16,-5 4 0-16,-2 6 0 0,-1 7-128 0,-2 1 128 15,1 6 0-15,-2 2 0 0,2 0 0 0,0 3 0 0,4-4 0 16,1-7 0-16,5 3 0 0,4-3-240 0,2-2 48 16,2 0 0-16,3-5 0 15,3-3-2464-15,3-1-480 0</inkml:trace>
  <inkml:trace contextRef="#ctx0" brushRef="#br1" timeOffset="83145.6">30241 10165 16575 0,'-3'-16'1472'0,"0"10"-1168"0,-1-3-304 0,-1 2 0 15,-1 1 592-15,-3-3 64 0,-1 5 16 0,-6 4 0 0,1-1 240 16,-5 2 48-16,-3 2 16 0,-2 3 0 0,-3 3-208 0,0 4-32 16,0-2-16-16,1 4 0 0,0 2-80 0,4 1 0 15,2-2-16-15,4 1 0 0,4-1-144 0,5 0-32 16,6-4 0-16,4 1 0 0,5 1-128 0,3-5-16 16,8 0-16-16,3-3 0 0,1 3 64 0,5-4 16 15,2 1 0-15,2 2 0 0,-1-2-96 0,0 5-16 16,-1-3 0-16,-4 4 0 0,-3-2 0 0,-4 3-16 15,-6 1 0-15,-4-2 0 0,-3-1 16 0,-6 1 16 16,-4 1 0-16,-5-1 0 0,-6 4 80 0,-3-1 16 16,-4-1 0-16,-3 0 0 0,-5 0-176 0,-1 0-16 15,2-1-16-15,1-7 0 0,1 1-160 0,4-4 0 16,3-1 0-16,6-4 0 16,6-4-2112-16,6-2-288 0,7 1-64 0</inkml:trace>
  <inkml:trace contextRef="#ctx0" brushRef="#br1" timeOffset="83441.56">31481 10084 15663 0,'5'-14'688'0,"-5"14"144"0,6-6-656 0,-6 6-176 0,4-5 0 0,-4 5 0 16,0 0 2608-16,0 0 480 0,0 0 112 0,0 11 0 0,-3-2-1856 15,-2 4-368-15,-2 3-80 0,-3 2 0 16,-2 2-48-16,-1 3 0 0,-2 3 0 0,0-2 0 0,0 2-384 0,-1-1-80 16,1 0 0-16,1 3-16 0,1-1-368 0,4-1 144 15,2 4-144-15,2-7 0 16,2-4-304-16,3-2-160 0,4-1-48 0,2-5-9536 15,3-1-1904-15</inkml:trace>
  <inkml:trace contextRef="#ctx0" brushRef="#br1" timeOffset="83825.06">31984 10046 23951 0,'0'0'2128'0,"0"0"-1696"16,-1 8-432-16,-3-1 0 0,-2 3 192 0,-2 3-32 15,-2 1-16-15,-3 4 0 0,-1-2 608 0,0 3 112 16,-2 3 32-16,0-2 0 0,2-1-80 0,3-1-16 0,-1-5 0 0,4 2 0 16,1-1-320-16,2 1-64 0,1-6-16 0,3 0 0 15,1-9-80-15,0 0 0 0,3 5-16 0,3-2 0 16,2-3 224-16,3-3 48 0,3-2 16 0,1-1 0 15,2-4-208-15,1 0-32 0,-1-1-16 0,2-3 0 16,1 0-160-16,-3-2-48 0,-1-2 0 0,0 3 0 16,1-2-128-16,0 3 0 0,1 0 0 0,-1 5 128 0,-1-2-128 15,1 6 0-15,-2 1 0 0,2 8 0 0,-3 1 0 0,0 8 128 16,-2 1-128-16,-2 7 128 0,-2 2-128 0,-3 0 0 16,-1 4 0-16,-3-3 0 0,-1 1 0 0,-1 2 0 15,-3 2 0-15,0-2 0 0,-1 1-160 16,0-5-16-16,0-2 0 0,1-2 0 15,0-2-1680-15,1-3-320 0,-1-4-80 0</inkml:trace>
  <inkml:trace contextRef="#ctx0" brushRef="#br1" timeOffset="83985.62">31782 9532 39967 0,'0'0'1776'0,"0"0"352"0,0 0-1696 0,9 0-432 15,0 0 0-15,1 3 0 0,0-1 0 0,0 4 0 16,3 2 0-16,-2-1 0 0,1 0 0 0,-1 0 128 16,1 2-128-16,-2 0 0 15,-1-4-1664-15,-3 2-400 0,-6-7-96 0</inkml:trace>
  <inkml:trace contextRef="#ctx0" brushRef="#br1" timeOffset="84610.42">20166 11787 23951 0,'-12'-11'1056'0,"5"6"224"0,7 5-1024 0,0 0-256 0,-6-7 0 0,6 7 0 16,0 0 1168-16,0 0 176 0,0 0 48 0,-8 7 0 16,-1 4-384-16,2 3-80 0,-1 5-16 0,-1 7 0 0,-1 0-176 0,-1 7-32 15,-2 2-16-15,0 2 0 0,-1 1-48 0,0 2-16 16,-1 1 0-16,-1 1 0 0,-5 5-320 0,2-2-64 15,0 2-16-15,1-4 0 0,0-1-224 0,1-4 144 16,-1-3-144-16,3-5 128 16,2-4-1536-16,-1-3-320 0,4-2-64 0,0-6-13312 15</inkml:trace>
  <inkml:trace contextRef="#ctx0" brushRef="#br1" timeOffset="85059.18">19659 12277 27759 0,'0'0'1216'0,"-6"-4"272"0,6 4-1184 0,0 0-304 15,0 0 0-15,0 0 0 0,0 0 352 0,7-5 16 16,4-5 0-16,4 1 0 0,4-4 400 0,5-1 64 16,4 1 32-16,4 2 0 0,1-4-256 0,3 2-48 15,0 1-16-15,3-2 0 0,-3-2-240 0,1 2-48 16,-1 0-16-16,-2 5 0 0,-1-1-240 0,-4 2 176 15,-4-1-176-15,-4 4 160 0,-2 1-160 0,-1 2 0 0,-4 3 144 0,-4 2-144 16,-10-3 192-16,10 7-16 0,-3 5-16 0,-3 3 0 16,-4 2 144-16,-4 2 16 0,-3 0 16 0,0 6 0 15,-3 4 112-15,-1 2 32 0,0-4 0 0,0 2 0 16,-2-4-96-16,3 3 0 0,-1-2-16 0,1-1 0 16,-2-2-112-16,1-4-32 0,5-1 0 0,1 0 0 0,1-3-80 15,2-5-16-15,2-10 0 0,0 0 0 0,2 11 0 0,-2-11-128 16,9 4 192-16,0-2-64 15,1-8-128-15,0 0 160 0,0-4-160 0,-1-2 160 0,0-1-320 0,-1-1-64 16,-2-2-16-16,-1 5 0 16,-1 2-1648-16,-1-3-336 0,-2 6-64 0,-1 6-8592 15,0 0-1728-15</inkml:trace>
  <inkml:trace contextRef="#ctx0" brushRef="#br1" timeOffset="85624.69">20868 12061 26719 0,'0'0'2368'0,"0"0"-1888"0,0 0-480 0,0 0 0 16,-9 12 592-16,-1 1 32 0,-1 1 0 0,-2 5 0 16,-2 6 112-16,-2 1 32 0,-1 4 0 0,-1 2 0 15,-2-1 64-15,-1 2 0 16,0 1 16-16,2-1 0 0,1-1-160 0,4-5-48 0,2 1 0 0,3-8 0 16,1-2-272-16,4-4-64 0,5-14-16 0,0 0 0 15,1 7-112-15,-1-7-32 0,0 0 0 0,14-7 0 0,0-9 112 0,3-1 0 16,0-2 16-16,2-4 0 0,2-8-96 0,-1 2-32 15,0 1 0-15,1-1 0 0,0 2-144 0,2-2 0 16,0-6 144-16,1 6-144 0,2 3 0 0,-2 3 0 16,-2-2 0-16,0 6 128 0,0 4-128 0,-3 6 0 15,-2 2 0-15,-3 4 128 0,-3 4-128 16,-11-1 0-16,10 11 0 0,-3 3 0 0,-6 2 0 0,-1 3 0 16,-3 3 0-16,-4-2 0 0,-4 3 0 0,1 4 0 15,-1-2 0-15,-1 3 0 0,1-4 128 0,0 2-128 16,-2-5 128-16,4-2-128 0,-2-3 208 0,0-5-16 15,4 0-16-15,2-3 0 0,5-8 16 0,0 0 16 16,0 0 0-16,0 0 0 0,6-8 16 0,3-2 0 16,4-2 0-16,2-6 0 0,1-3-224 0,3-1 176 15,6 0-176-15,-3 0 160 0,3-3-160 0,-1 2 0 16,-1 1 0-16,0 3 0 0,-1 2 0 0,0 3 0 16,0 5 0-16,-1 1 0 0,-2 5 0 0,-2 5 0 15,-3 2 0-15,-1 4 0 0,-3 0-144 0,-4 5 144 16,-1 3 0-16,-2 5 0 0,-5 0 0 0,-1 3 0 0,-4-2 0 15,2 0 0-15,-5 2 0 0,-1 1 0 0,-2-1 0 0,1 3 0 16,1-3 0-16,1-2 0 0,-2-1-176 0,3-2 176 16,2-1-1344-1,3-4-160-15,3-1-32 0,1-4 0 0,0-9-1712 16,0 0-336-16</inkml:trace>
  <inkml:trace contextRef="#ctx0" brushRef="#br1" timeOffset="85961.52">21665 12265 18431 0,'0'0'1632'0,"0"0"-1312"0,0 0-320 0,0 0 0 0,0 0 1536 0,0 0 224 0,0 0 48 0,13 3 16 0,-2-6-848 0,3-2-160 16,3 1-48-16,-2-2 0 0,0-5 320 0,2-1 48 15,-5 1 16-15,-1 0 0 0,-2 4-128 0,-1-5-32 16,0 2 0-16,-4-1 0 0,0 2-224 0,-4 0-32 15,-2 1-16-15,-4-2 0 0,-4 6 48 0,-2 2 16 16,-2 2 0-16,-5 2 0 0,-3 6-352 0,-3 5-80 16,1 5-16-16,-1 3 0 0,-1 3-16 0,3 3-16 15,3 2 0-15,4-1 0 0,2 3-96 0,5-6-16 16,6 1 0-16,6-5 0 0,6 2-64 0,3-3-128 16,5-2 176-16,3 0-176 0,4-2 144 0,4 0-144 15,4-5 0-15,-8-6 144 16,4 0-848-16,3 2-192 0,0-2-16 0,11-3-17904 0</inkml:trace>
  <inkml:trace contextRef="#ctx0" brushRef="#br1" timeOffset="87015.7">24390 11803 11967 0,'0'0'1072'0,"0"0"-864"16,9-9-208-16,-1 1 0 0,-1-1 1088 0,0 5 192 16,-1 2 16-16,1-3 16 0,-1-2-384 0,0 2-80 15,-1 1-16-15,0-2 0 0,-1 1-208 0,-4 5-48 16,0 0-16-16,0 0 0 0,0 0 208 0,0 0 32 16,-9-3 16-16,-2 5 0 0,-4 0-240 0,-2 5-32 15,-2-1-16-15,-3 0 0 0,-3 4-112 0,-4-1-32 16,-3 2 0-16,-5-3 0 0,-4 4 128 0,-4 1 32 0,-6-6 0 0,-3 5 0 15,2-3-80-15,2 1-16 16,1 0 0-16,3 1 0 0,5 1 64 0,4-3 0 0,4 2 0 0,5-5 0 16,2 1-240-16,6-3-32 0,3-3-16 15,7 0 0-15,1 2-32 0,9-3-16 0,0 0 0 16,0 0 0-16,0 0-48 0,0 0 0 0,0 0 0 0,13 9 0 16,1-3-128-16,0 2 192 0,0 2-192 0,0 2 192 15,-1-1-192-15,-1 1 0 0,0 2 0 0,-3 5 0 0,-4 4 0 16,-3 4 0-16,-4-3 0 0,-3 7 0 15,-3 2 0-15,-2 5 0 0,-3 1 176 0,-3 1-176 0,-5 2 256 0,1 3-32 16,-3 9-16-16,0-10 0 0,-2-4-48 16,-4-2-16-16,-1 0 0 0,2-1 0 0,2 0-144 0,0-3 160 15,3 0-160-15,-1-5 160 0,3-2-16 16,3-3 0-16,4-1 0 0,2-2 0 0,2-5-16 0,3-2 0 16,-1-1 0-16,4-1 0 0,4-3-128 0,0-9 192 15,4 13-192-15,1 0 192 0,0-3-192 0,5 0 160 16,3-2-160-16,5 1 160 0,3 0 0 15,6 1 0-15,6-5 0 0,1 4 0 0,7-5-160 0,0 1 192 16,0-2-192-16,-1-3 192 0,-4-2-192 0,-1-1 0 16,-2 2 144-16,-2-1-144 0,-7-2 0 0,0-3-256 15,-3 0 32-15,-2 2-11536 16,-3-2-2304-16</inkml:trace>
  <inkml:trace contextRef="#ctx0" brushRef="#br1" timeOffset="87403.16">24934 11682 14735 0,'0'0'640'0,"0"0"160"0,0 0-640 0,0 0-160 0,0 0 0 0,0 0 0 0,0 0 1440 0,0 0 256 16,0 0 48-16,0 0 16 0,7 5-736 0,-1 5-160 15,0-1-32-15,2 4 0 0,0 3 64 0,1 2 16 16,1 2 0-16,1 2 0 0,1 2-224 0,0 0-48 15,1 7-16-15,1-2 0 0,-1 0-240 0,-1-2-64 16,1 0 0-16,-1-2 0 0,-2 2-160 0,-4-6-32 16,1 1-128-16,-4-2 192 0,2 1-64 0,-2-6-128 15,-1-1 176-15,0-1-176 0,-1-3 144 0,-1-3-144 16,0-7 0-16,0 0 144 16,0 0-608-16,0 0-128 0,0 0-32 0,0 0-8384 15,0 0-1680-15</inkml:trace>
  <inkml:trace contextRef="#ctx0" brushRef="#br1" timeOffset="87648.94">25374 11714 21183 0,'0'0'944'0,"-4"-7"192"0,4 7-912 0,-3-4-224 0,-3 2 0 0,0 1 0 15,-3 2 1056-15,-1 3 160 0,-1 5 48 0,-2-2 0 16,-2 7-176-16,-3 1-48 0,0 4 0 0,-1 1 0 15,0 0-160-15,-3 3-48 0,-2 3 0 0,0 1 0 16,0 2-160-16,-2 3-32 0,1-4-16 0,3 1 0 16,0 3-352-16,2-4-64 0,3 1-16 0,1-5 0 0,4 1-192 0,2-5 128 15,3-3-128-15,2-4 0 0,5-1 0 0,3-2-288 16,0-5 32-16,-3-5 16 16,11 3-2384-16,1-6-464 0</inkml:trace>
  <inkml:trace contextRef="#ctx0" brushRef="#br1" timeOffset="87841.3">25464 11958 20271 0,'-10'11'896'0,"8"-3"192"0,-2 2-880 0,1 4-208 16,-2 2 0-16,-1 2 0 0,-3 2 2080 0,0 2 368 15,2 5 80-15,-1-2 16 0,0 2-1008 0,2 1-192 16,0 1-32-16,0-2-16 0,1 1-784 0,2-4-144 15,1 0-48-15,1 0 0 0,0-3-192 0,2-4-128 16,2 1 128-16,-1-3-10608 16,-1-2-2112-16</inkml:trace>
  <inkml:trace contextRef="#ctx0" brushRef="#br1" timeOffset="88337.62">24631 12643 19343 0,'0'0'1728'0,"0"0"-1392"15,0 0-336-15,0 0 0 0,0 0 768 0,0 0 96 16,0 0 16-16,5 7 0 0,-2 6 128 0,1 1 16 16,0 0 16-16,0 4 0 0,1 3-208 0,0 2-32 0,-1 0-16 0,0 3 0 15,0-2-256-15,1-1-48 0,2 3-16 0,-2-2 0 16,0 1-272-16,0-1-64 0,1-4-128 0,-1 0 192 15,1 0-192-15,-2-5 0 0,0-3 0 0,-1-4-160 16,1 4-2128-16,-4-12-416 0</inkml:trace>
  <inkml:trace contextRef="#ctx0" brushRef="#br1" timeOffset="88547.17">24901 12701 20271 0,'-14'5'896'0,"9"2"192"0,-2-2-880 0,-2 5-208 16,-1 3 0-16,-3 1 0 0,-2 3 1600 0,-2 1 256 16,-1 4 64-16,-1-2 16 0,-2-1-560 0,-1 3-112 15,0-1-32-15,1 1 0 0,-2 0-544 0,1-1-112 16,2-2-32-16,3-1 0 0,5-1-368 0,2-1-176 16,2-2 160-16,4 0-160 0,4-5 0 0,3 1 0 15,2-1 0-15,4-1-10080 16,3-6-1920-16</inkml:trace>
  <inkml:trace contextRef="#ctx0" brushRef="#br1" timeOffset="88871.24">25157 12995 20271 0,'0'0'896'0,"0"0"192"0,5-3-880 0,4 2-208 0,0 0 0 0,0 3 0 16,0 5 1712-16,-1-2 288 0,1 2 64 0,0 4 16 16,0-5-1136-16,-1 3-240 0,-2 1-32 0,-2 1-16 15,0 2 32-15,-4-3 0 0,-2 4 0 0,-3 3 0 16,-1-1 0-16,-3 2 0 0,1-1 0 0,-2-2 0 0,0 1-112 0,0 0-32 16,1-1 0-16,0-1 0 0,0-1-112 0,3-5-32 15,2 3 0-15,3-5 0 0,1-6-64 0,0 0-16 16,5 8 0-16,6-6 0 0,3-2 16 0,4-1 0 15,4-3 0-15,2-1 0 0,1 0-144 0,3-4-48 16,2 1 0-16,0 1 0 0,1-5-144 0,2 2 0 16,-3 3 0-16,-1-5 0 15,-2 2-960-15,-2-3-256 0,-2 2-64 0,-1-1-15840 0</inkml:trace>
  <inkml:trace contextRef="#ctx0" brushRef="#br1" timeOffset="89435.37">26104 11735 11967 0,'-4'-18'528'0,"3"7"112"0,1 0-512 0,0-2-128 0,0-2 0 0,0 2 0 15,0 3 2640-15,0-2 496 16,1 3 112-16,2-1 16 0,-1 4-1600 0,2-2-320 0,-4 8-64 0,9-5-16 0,2 0-496 0,1 1-112 16,2 2-16-16,1 0 0 15,0 1-256-15,2 1-48 0,-1 1-16 0,1 3 0 0,-2-1-64 0,0 1 0 16,1 3-16-16,-1 3 0 0,-1 3-240 0,-2 1 0 15,-1 5 0-15,-2 4 0 0,-1-1 192 0,0 4-48 16,0 5-16-16,-3 2 0 0,-1 1 0 0,-2 2 0 16,1 1 0-16,-3 3 0 0,0 3-128 0,-4-1 192 15,0 2-192-15,0 0 192 0,-1 1-192 0,1 0 0 16,0-1 0-16,3 1 0 0,1-3 0 0,3 2 0 16,2-4 0-16,0 2 0 0,3-4 0 0,2 2 128 15,4-2-128-15,0 1 0 0,1 3 0 0,0 0 0 16,-1-2 0-16,1-4 0 0,-1 0 0 0,-1 0 0 0,-3-2 0 0,-3-4 0 15,-4-2 0-15,-3 0 0 16,-1-5 0-16,-4 0 0 0,-5-3 416 0,0-1 0 16,-5 2 0-16,-5-2 0 0,-2-1 288 0,-5-1 64 15,-2-3 16-15,-6 3 0 0,0-1-352 0,-6 1-80 16,-6-3-16-16,-20 4 0 0,6-3-144 0,7-5-16 16,6 0-16-16,17-5 0 0,0 2-160 0,1-3 128 15,4-3-128-15,0-1 128 16,3-3-1440-16,3-2-288 0,5-1-64 0</inkml:trace>
  <inkml:trace contextRef="#ctx0" brushRef="#br1" timeOffset="89908.18">27557 12347 20271 0,'-23'0'1792'0,"8"0"-1424"15,-2-2-368-15,3 5 0 0,-1-1 608 0,2 2 48 0,3-4 16 0,10 0 0 16,0 0 896-16,0 0 176 15,0 0 48-15,20-4 0 0,-1-1-672 0,8 0-128 0,5-1-32 0,7 1 0 16,3 1-464-16,9-2-112 0,1-2 0 0,4 2-16 16,3-2-64-16,-2 3-16 0,1 1 0 0,-13 0 0 15,4-1-288-15,3 1 0 0,2 1 0 0,-6 0 0 16,-3 0 144-16,-6-2-144 0,-2 4 0 0,-8 1 144 16,-5-1-1280-16,-5 0-256 15,-5 1-48-15,-5-2-12752 0</inkml:trace>
  <inkml:trace contextRef="#ctx0" brushRef="#br1" timeOffset="90201.96">28138 11927 25567 0,'20'-14'1136'0,"-6"10"224"0,6-3-1088 0,6 2-272 15,3 1 0-15,4-1 0 0,4 2 720 0,1 2 96 16,3 0 16-16,1 3 0 0,0 3 16 0,-2 2 16 15,-2 5 0-15,-2 2 0 0,-3 7-416 0,-4 0-64 16,-5 1-32-16,-3 3 0 0,-7 3-192 0,-7 3-32 16,-5-2-128-16,-7 3 192 0,-6 2 96 0,-5 0 16 15,-6 2 0-15,-3-3 0 0,-4-1 48 0,-4-2 16 16,-4 0 0-16,-1-4 0 0,-2 1-80 0,1-4-16 16,-2-4 0-16,0-1 0 0,1-2-144 0,-14 2-128 15,12-8 144-15,11-5-144 0,6 0 0 0,10 0 0 16,6-7-128-16,9 2-10800 0,3-9-2144 15</inkml:trace>
  <inkml:trace contextRef="#ctx0" brushRef="#br1" timeOffset="90894.86">30212 11354 5519 0,'0'0'240'0,"1"-6"64"0,1-1-304 0,0 2 0 16,1-5 0-16,-2 5 0 0,3-3 3312 0,-4 8 592 0,0 0 128 0,0 0 32 16,-1-6-2448-16,1 6-480 15,0 0-112-15,-7-1 0 0,1-1-320 0,-3 2-48 16,-4 2-16-16,0-1 0 0,0 3-176 0,-4 1-32 16,-1 1-16-16,-1-1 0 0,0 2-80 0,-1 0-16 15,-1 1 0-15,1 2 0 0,0-2-48 0,2 3-16 16,-2-2 0-16,2 2 0 0,0 1 112 0,3-3 16 15,-1 2 0-15,5-2 0 0,2 1 48 0,2-5 16 0,0 2 0 0,1-1 0 16,5-1-96-16,1 4-16 0,0-9 0 16,0 0 0-16,5 5-16 0,1 3-16 0,2 1 0 0,-1-2 0 15,1 3-80-15,1-1-16 0,1 3 0 0,0 3 0 16,-1-1-16-16,0 1-16 0,0-1 0 0,-2 0 0 16,-2 1-16-16,-1 3 0 0,0 1 0 0,-4 2 0 15,-2-4-160-15,-1 5 192 0,-2 3-192 0,-1 0 192 0,-3 1-192 0,-4 2 128 16,0 3-128-16,-3 3 128 0,-5 0-128 15,0 2 0-15,-3 0 0 0,-2 0 128 0,1 3-128 0,-2-3 0 16,0 1 0-16,-1 0 128 0,0 1 0 16,1-2-128-16,-3-2 192 0,2 2-64 0,0-2 0 0,0 2-128 15,0-1 192-15,2-2-64 0,0 0 0 0,2-6 0 16,3 0 0-16,3-6 0 0,1 4-128 0,6-1 0 16,3-3 0-16,3-2 0 0,3-1 160 0,2 0 0 15,2-2 0-15,4-2 0 0,2-3-160 0,2 1 128 16,2-2-128-16,3 1 128 0,4 0 16 0,3-2 0 15,0 2 0-15,3-2 0 0,0 3-144 0,0-1 0 16,1-3 144-16,-2-1-144 0,0 2 0 0,0-4 0 16,1 3 0-16,-1-3 128 0,0 0-128 0,0-1 0 15,0 0 0-15,-1 0 128 0,-1-4-128 0,0 0-208 16,-5-2 48-16,1-1 16 16,-4-3-1888-16,-3 3-368 0,-1-1-80 0,1-9-12864 0</inkml:trace>
  <inkml:trace contextRef="#ctx0" brushRef="#br1" timeOffset="91406.43">30967 11473 13823 0,'3'-17'1216'0,"-2"10"-960"15,0-2-256-15,-1 0 0 0,3-1 896 0,-3 1 128 16,0-3 16-16,-3 5 16 0,3 0 544 0,-2 2 96 15,-1 1 32-15,-2 0 0 0,-4 4-768 0,-1 4-160 16,-3 1-32-16,-3 5 0 0,-5 0-256 0,1 5-48 16,-2 4-16-16,0 2 0 0,-4 2-64 0,2 0-32 15,2 3 0-15,3 2 0 0,3 3-96 0,4-5 0 0,6 1-16 0,6-4 0 16,5-1 64-16,4-2 16 0,4-2 0 0,5-3 0 16,3-2 96-16,5-4 32 15,3-1 0-15,1-4 0 0,3-2-64 0,-1-2-16 0,-1-3 0 16,-1-2 0-16,1-3-48 0,-1 2 0 0,-1-5 0 0,-1 0 0 15,-5-3 0-15,0 0 0 0,-1-1 0 0,-3-1 0 16,-4-2 48-16,-2 0 0 0,-4 0 0 0,-2 0 0 16,-4-2-96-16,-3 1-16 0,-4 0 0 0,-2 1 0 15,-3 2-256-15,-3 0 160 0,-2 2-160 0,-2 2 128 16,-2 0-128-16,-1 6-272 0,1 2 64 0,0-1 16 16,1 2-2064-16,1 5-416 15,2 3-80-15</inkml:trace>
  <inkml:trace contextRef="#ctx0" brushRef="#br1" timeOffset="91747.17">30999 12116 23039 0,'-17'16'1024'0,"7"-6"192"0,0 0-960 0,-3 5-256 16,-1 3 0-16,-1 4 0 0,-1 3 784 0,0-2 112 15,2 2 32-15,4 2 0 0,1-3-144 0,3 4-16 16,2-2-16-16,4 2 0 0,4-7-288 0,1 1-48 16,5-3-16-16,3-3 0 0,3 0 64 0,3-2 16 15,3-5 0-15,2-1 0 0,2-1 0 0,2-1 0 16,1-6 0-16,0-2 0 0,0 0-96 0,-3-1-32 16,-1-1 0-16,-2-3 0 0,-3-4 192 0,1-3 32 0,-2-1 16 15,-3-1 0-15,0 1 144 0,-5-5 32 0,-5-3 0 0,-2 0 0 16,-4-1-256-16,-2-5-64 15,-6-4 0-15,0 1 0 0,-4-1-240 0,-4 2-48 0,2 1-16 16,-1 4 0-16,-1 1-144 0,0 5 0 0,0 2 0 0,2 4 0 16,0 4-768-1,2-2-224-15,2 6-48 0,4-2-16 0,6 8-1840 0,0 0-368 0</inkml:trace>
  <inkml:trace contextRef="#ctx0" brushRef="#br1" timeOffset="92321.51">31735 11112 23439 0,'0'0'1024'0,"-5"-5"240"0,1-5-1008 0,3 4-256 16,-3-3 0-16,4 9 0 0,0 0 1280 0,0-7 192 16,1 2 64-16,4 0 0 0,4 3-512 0,4 1-80 15,2-2-32-15,3 2 0 0,4 1-496 0,2 1-96 0,1 2-32 0,3 0 0 16,3 1-48-16,-2-3-16 16,-1 3 0-16,-2 0 0 0,-1 0-64 0,-4 2-16 0,-2-2 0 0,-3 0 0 15,-6 3-144-15,-3 0 0 0,1 2 144 16,-5 2-144-16,-3 4 128 0,-3 2-128 15,-2 2 128-15,-1 3-128 0,-5 3 176 0,0-1-48 0,-2 5 0 0,-1 2 0 16,-4 5-128-16,1 0 160 0,-1 1-160 0,1 4 160 16,1 1-160-16,1 5 0 0,-1 0 0 0,4 5 0 15,0 1 0-15,3 5 0 0,2 1 0 0,3 0 0 16,3-2 0-16,2 1 0 0,3 5 0 0,1-5 0 16,2 5 0-16,2-6 0 0,-2-4 0 0,-1-2 0 15,0-4 0-15,-1 0 0 0,-2-6 0 0,-1-3 0 16,0-5 0-16,-1-1 0 0,-1-1 0 0,0-4 0 0,0-3 0 15,0-3 0-15,0-4 0 0,0-1 0 0,-1-5 256 16,-1 1 192-16,1-6 16 0,0 4 16 0,-2-4 160 0,-2 3 48 16,-2-4 0-16,-4 3 0 0,-1 0-144 0,-5-2-32 15,-3 4 0-15,-4-3 0 0,-5 1-64 0,-3 0 0 16,-4 5-16-16,-1-3 0 0,-3 1-128 0,-1 2-32 16,0-3 0-16,1 3 0 0,-2 0-128 0,4-3-16 15,-2 1-128-15,6-2 192 0,3 3-192 0,6-1 0 16,5-2 0-16,4 1 0 15,5-6-1536-15,4 1-336 0,5 3-80 0</inkml:trace>
  <inkml:trace contextRef="#ctx0" brushRef="#br1" timeOffset="95868.69">19730 14432 5519 0,'0'0'496'0,"0"0"-496"0,5-3 0 0,1-3 0 0,-6 6 2240 0,6-5 336 16,-2 2 80-16,1-1 16 0,0-3-1264 0,-5 7-240 16,4-5-48-16,-4 5-16 15,0 0-144-15,2-3-48 0,-2 3 0 0,0 0 0 0,0 0-64 0,-2-7-16 16,-3 3 0-16,-3 2 0 0,-1 1-256 0,-2 1-48 15,-2 1-16-15,-2 0 0 0,-3 3-112 0,-1 4-16 16,-3 0-16-16,1 3 0 0,-2-3-112 0,0 6 0 16,-1 3-16-16,2 1 0 0,-3 0-48 0,2 1 0 15,0 0 0-15,3 1 0 0,1 0-48 0,2 1-16 16,6-6 0-16,3 3 0 0,3 1 32 0,4 1 0 16,3-2 0-16,3-4 0 0,2-1 32 0,3-1 0 15,1-1 0-15,4-1 0 0,3-5 16 0,1-1 16 16,0-1 0-16,2-3 0 0,0-1 32 0,2-3 0 0,1-1 0 15,-1 3 0-15,-1-1-256 0,-4-1 0 16,-1 1 0-16,1 0 0 0,-3-1 0 0,-2 3 0 0,-3 1 0 16,2 1-160-1,-12-1-2288-15,0 0-464 0,0 0-96 0,0 0 0 0</inkml:trace>
  <inkml:trace contextRef="#ctx0" brushRef="#br1" timeOffset="97527.52">19659 14373 10127 0,'0'0'896'0,"0"0"-704"0,10-9-192 0,-2 1 0 15,0-1 1424-15,-8 9 256 0,6-6 48 0,3-3 16 16,-4 3-448-16,-5 6-80 0,0 0-32 0,6-9 0 16,-6 9-32-16,0 0 0 0,0 0 0 0,0 0 0 15,0 0-160-15,0 0-32 0,0 0-16 0,0 0 0 0,0 0-448 0,-2 10-96 16,-3 4-16-16,-2-3 0 0,0 3-48 0,-2 5-16 15,-1 4 0-15,-3 1 0 0,0-1 160 16,1 5 32-16,-1 0 0 0,0 4 0 0,0 2-128 0,2-1 0 16,-2-6-16-16,3 2 0 0,4-3-176 0,2-2-48 15,-1-5 0-15,4 0 0 0,2-1 16 0,4-4 0 16,0-7 0-16,4 0 0 0,1-2 208 0,0-4 32 16,3-3 16-16,1-5 0 0,1-2 224 0,3-5 64 15,1-2 0-15,0-3 0 0,0-2-192 0,1 2-16 16,1 0-16-16,-3-2 0 0,-2-2-304 0,-2 4-176 15,-1 1 192-15,-2 1-192 0,1 1 192 0,-2 3-64 16,-5 2 0-16,0 4-128 0,-5 7 144 0,0 0-144 16,0 0 0-16,0 0 144 0,0 0-144 0,3 13 0 15,-5 6 0-15,0-1 0 0,-2-3 0 0,1 3-144 16,2 1 144-16,0 0 0 0,-3-1 0 0,3-2 0 16,2-3 0-16,3 2 0 0,-2-4 0 0,5-1-128 15,-7-10 128-15,14 5 0 0,0-3 0 0,1-3 0 16,2-3 0-16,2-2 0 0,1-8 0 0,0-1 128 0,2-3-128 15,0 0 192-15,-2-4 80 0,0 3 16 16,1-2 0-16,-6-1 0 0,-1 2-112 0,-2 0-32 0,1-1 0 0,-1 3 0 16,-2 1-144-16,-4 3 128 0,-2 2-128 15,0 1 128-15,-2-2-128 0,0 5-176 0,-2 8 48 0,0 0 0 32,0 0-1632-32,0 0-320 0,-9-6-64 0,1 2-14848 0</inkml:trace>
  <inkml:trace contextRef="#ctx0" brushRef="#br1" timeOffset="97931.67">20534 13990 21535 0,'-4'-19'960'0,"3"9"192"0,1 1-928 0,0 9-224 15,0 0 0-15,0 0 0 0,0 0 768 0,0 0 128 16,0 0 0-16,-5 14 16 0,-6 5-368 0,5 3-80 15,-2 0-16-15,0 8 0 0,-3 1 176 0,1 0 16 16,-1 2 16-16,-1 3 0 0,-2 2 128 0,-1 4 32 16,-1 0 0-16,-1-3 0 0,0-1-176 0,4-1-16 15,-3-3-16-15,6-3 0 0,2-7-240 0,3-4-48 0,2-7-16 0,1-2 0 16,4-2 144-16,-2-9 48 16,0 0 0-16,11 0 0 0,2-3 256 0,5-3 48 15,-3-6 16-15,3-5 0 0,-2-2-384 0,2 1-80 16,-2 1-16-16,1 0 0 0,-2-1-336 0,2 2 144 15,-1-1-144-15,-2 5 0 0,-1-1 128 0,-3 8-128 16,-1 0 0-16,-9 5 0 0,0 0 0 0,9 10 0 0,-3 4 0 0,-1 0-144 16,-5 0 144-16,0 7 0 0,-5 4 0 15,1-3-128-15,1 5 128 0,-2-4 0 0,-3 0 0 16,2 1 0-16,-1 3 0 0,2-6 0 0,0-5 0 0,2-2 0 16,2 2-208-16,2-6-16 0,-1-10 0 0,0 0 0 15,0 0-1968-15,13-1-400 16,0-5-80-16,-2-5-12432 0</inkml:trace>
  <inkml:trace contextRef="#ctx0" brushRef="#br1" timeOffset="98120.47">20807 14443 21183 0,'0'0'1888'0,"0"0"-1504"16,-5 10-384-16,-1-1 0 0,-1 2 976 0,0 4 128 15,0 2 32-15,-2-2 0 0,0 2 400 0,1-3 64 16,-1-2 32-16,0 2 0 0,0 3-704 15,4-4-144-15,1-3-16 0,1 2-16 0,2 4-496 0,0-6-80 16,1-10-32-16,2 9 0 0,-2-9-144 0,0 0 0 16,9 6-160-16,-1-3 160 15,-8-3-2400-15,9-5-384 0,0-7-80 0,-9 12-16 0</inkml:trace>
  <inkml:trace contextRef="#ctx0" brushRef="#br1" timeOffset="98435.89">21309 13933 25455 0,'0'0'1120'0,"0"0"240"0,0 0-1088 0,0 0-272 0,0 0 0 0,0 0 0 15,0 0 960-15,-1 6 128 0,-2 8 16 0,-3 5 16 16,-3 2-224-16,-4-180-64 0,-2 365 0 15,0-180 0-15,0 7 32 0,-1 4 0 0,0-1 0 0,-1 2 0 16,1 4-224-16,-1-3-32 0,-1 3-16 0,2-2 0 16,1-1-368-16,-1-1-80 0,5 2-16 0,0-5 0 0,0-2-128 0,4-5 0 15,2 0 0-15,1-4 128 16,3-3-368-16,1-5-80 0,1-2 0 0,3-4-16 16,-4-10-2528-16,9 4-496 0</inkml:trace>
  <inkml:trace contextRef="#ctx0" brushRef="#br1" timeOffset="98711.52">21304 14491 11967 0,'0'0'1072'0,"0"0"-864"16,6 9-208-16,-6-9 0 0,11 5 2944 0,0-3 528 16,0 2 112-16,3-5 32 0,3-3-1312 0,-4 0-256 15,4-2-48-15,3 1-16 0,1-1-848 0,-2-5-176 16,2 2-48-16,-2-2 0 0,-2 1-368 0,-1 1-80 15,-4-4-16-15,-1 4 0 0,-4-2-64 0,-3 2 0 16,-4 0-16-16,-3 3 0 0,-2-1 192 0,-2 4 32 0,-3 0 16 16,-3 3 0-16,1 5-192 0,-9 5-32 15,-3 3-16-15,1 0 0 0,0 2-112 0,4 0-32 0,1 2 0 16,3-1 0-16,3 3-48 0,6-1-16 0,2 2 0 0,4-2 0 16,4-4-160-16,4 0 0 0,3-1 0 15,2-3 128-15,-1 2-128 0,6-4 0 0,5 4-192 0,13 1 192 16,-2-1-2752-16,0-2-416 0</inkml:trace>
  <inkml:trace contextRef="#ctx0" brushRef="#br1" timeOffset="99216.45">22817 14323 16575 0,'-8'-15'1472'0,"3"5"-1168"0,-6 2-304 16,-1-2 0-16,1 4 1216 0,-2 2 192 0,-4 1 48 0,0 6 0 15,-4 2-112-15,-2 6-32 0,-2 2 0 0,0 3 0 16,-3 4-704-16,2 2-144 0,5 1-16 0,-1-2-16 16,4-1-48-16,7-1-16 0,3-1 0 0,7 0 0 15,5-1-16-15,5-1 0 0,3-2 0 0,5-5 0 16,2-2 16-16,2-3 0 0,4 1 0 0,1-6 0 15,-2-6 0-15,1-3 0 0,-3 3 0 0,0-6 0 0,0-2-48 16,-3 3-16-16,-5 0 0 0,-3 3 0 0,-3 0 0 16,-8 9 0-16,0 0 0 0,0 0 0 0,0 0 80 0,0 0 32 15,-3 11 0-15,-2 3 0 0,-6 4-176 0,-1 6-48 16,0 2 0-16,-4 4 0 0,1-2 0 0,-1 2-16 16,-1 1 0-16,-1 2 0 0,-3-1-48 0,0 2-128 15,1 2 192-15,2-3-64 0,-2-3-128 0,2-6 128 16,0-1-128-16,3-4 128 0,0-7-128 0,3-2 0 15,3-6 0-15,9-4 0 16,-10 0-1968-16,10 0-416 0,-5-10-96 0</inkml:trace>
  <inkml:trace contextRef="#ctx0" brushRef="#br1" timeOffset="99556.92">23143 14502 28383 0,'0'0'1264'0,"0"0"256"0,11-9-1216 0,-1 3-304 0,0-3 0 0,1 3 0 15,2-1 864-15,2-3 112 16,2 3 32-16,1-5 0 0,1 1-432 0,-2 2-64 0,4-3-32 0,-6 2 0 16,-2-4-160-16,-2 2-48 0,-2 0 0 0,-3 1 0 15,0-1-48-15,-6 12-16 0,0-9 0 0,0 9 0 16,0 0 128-16,-9 0 32 0,-5 4 0 0,-3 9 0 15,-2-2-32-15,-3 5 0 0,-2 1 0 0,0 2 0 0,1 2-112 0,5 0-32 16,1 0 0-16,3 0 0 0,4 0-16 16,4-1-16-16,5-1 0 0,4-2 0 15,3-5-160-15,4 2 0 0,2-2 0 0,5-3 0 16,4-8 0-16,0-1-272 0,4-1 32 0,-8-1 16 16,5-1-2784-16,0-4-576 0</inkml:trace>
  <inkml:trace contextRef="#ctx0" brushRef="#br1" timeOffset="99806.11">24107 13947 25791 0,'0'0'2304'0,"0"0"-1856"16,0 0-448-16,-5 6 0 0,-4 1 960 0,-1 3 80 15,-3 5 32-15,-1 1 0 0,-2 4 128 0,-1 0 16 16,-1 3 16-16,0 5 0 0,2 0-496 0,-1 5-96 16,1 2-32-16,2 2 0 0,0 1-304 0,1 2-64 0,-1-3-16 15,-4 13 0-15,3-5-224 0,4-4 144 0,4-3-144 0,2-4 128 16,3-3-128-16,2-6 0 0,4-5-160 16,-1-4 160-1,1 3-1856-15,2-8-256 0,-6-11-64 0</inkml:trace>
  <inkml:trace contextRef="#ctx0" brushRef="#br1" timeOffset="100008.54">24380 13968 19343 0,'0'0'1728'0,"0"0"-1392"16,0 0-336-16,-6 4 0 0,-1 3 2176 0,0 3 352 15,-5 4 80-15,0 4 16 0,-2-1-1216 0,0 4-224 16,-3 3-48-16,1 4-16 15,-1-3-352-15,2 6-80 0,0-1-16 0,1 1 0 0,0 1-320 0,1-1-64 16,3 4-16-16,1-4 0 0,0 0-272 0,0 3 160 16,1 1-160-16,1-2 128 15,-1-5-1200-15,2-4-240 0,0-4-48 0,-2-3-13472 0</inkml:trace>
  <inkml:trace contextRef="#ctx0" brushRef="#br1" timeOffset="100182.28">23785 14258 29311 0,'0'0'1296'0,"8"0"272"0,1-2-1248 0,4 0-320 15,2 2 0-15,3 2 0 0,2-5 576 0,4 1 48 16,3-3 16-16,3 2 0 0,5 0 224 0,-1 2 48 16,1 0 16-16,1 1 0 0,0-3-576 0,-3 3-112 0,-3 2-32 0,-2-1 0 31,-2 0-1696-31,-4 2-352 0,-1-2-64 0</inkml:trace>
  <inkml:trace contextRef="#ctx0" brushRef="#br1" timeOffset="100485.63">24489 14380 25791 0,'0'0'2304'0,"0"0"-1856"16,8 0-448-16,1 0 0 0,0 0 1152 0,2 0 144 15,2-1 32-15,4-2 0 0,-1-3-304 0,2 1-64 16,0 1-16-16,-2-3 0 0,-1-1-432 0,-1 2-96 16,-1-3-16-16,-1 4 0 0,-2-3-208 0,-3 2-32 15,-3 2-16-15,-3-1 0 0,-2-2 80 0,-3 4 16 16,-1 1 0-16,-4 2 0 0,-2 2 16 0,-4 1 0 16,-4 4 0-16,0-1 0 0,-2 2-80 0,2 2-16 15,0 1 0-15,1-1 0 0,2 4 32 0,2-3 0 16,6-4 0-16,-1 2 0 0,4 1-192 0,3 2 192 15,2-3-192-15,2 0 192 0,3-1-192 0,4 3 0 16,0-4 0-16,6 5 128 16,2-5-1616-16,1 2-336 0,2-4-64 0</inkml:trace>
  <inkml:trace contextRef="#ctx0" brushRef="#br1" timeOffset="101051.37">24582 14342 2751 0,'0'0'128'0,"0"0"16"0,0 0-144 0,4-10 0 0,-4 10 0 0,4-10 0 16,1-2 3904-16,-5 12 768 0,0 0 128 0,0 0 48 15,0 0-2608-15,0 0-528 0,0 0-112 0,0 0 0 16,0 0-384-16,0 0-80 0,0 0-16 0,-9 11 0 15,0-1-288-15,-1 4-64 0,-1 0-16 0,0-3 0 16,0 1-32-16,0 3 0 0,-2 1 0 0,-5 8 0 16,2-2-176-16,0 1-32 0,2-4-16 0,2 1 0 15,-1 1-176-15,3-4-16 0,6-4-16 0,-1-3 0 0,0 3-288 16,1-4 0-16,3 2 0 0,1-11 0 0,0 0 128 0,0 0-128 16,0 0 0-16,0 0 0 15,10-3-1504-15,1-6-352 0,1-1-80 0,0-4-13088 16</inkml:trace>
  <inkml:trace contextRef="#ctx0" brushRef="#br1" timeOffset="101419.54">24918 14202 24879 0,'0'0'2208'0,"-6"4"-1760"16,0 4-448-16,-1-2 0 0,-2 3 864 0,-3 2 96 15,0 5 0-15,-2 0 16 0,-1 1 256 0,-1 2 48 16,1 0 16-16,-3-1 0 0,2 1-544 0,0 1-112 0,2-2-32 0,2-3 0 16,0 3-224-16,2-2-32 15,1-2-16-15,2-3 0 0,2 0-80 0,1-3-32 0,0 2 0 0,4-6 0 16,0-4 160-16,0 0 16 0,0 0 16 0,10-3 0 16,3-6 96-16,2 0 32 0,-1-3 0 0,1 0 0 15,1-1-352-15,0-1-64 0,2 0 0 16,-2-1-128-16,1 3 128 0,-1-4-128 0,0 5 0 15,-1 1 0-15,-2-2 0 0,-2 5 0 0,1-1 0 0,-2 4 0 16,-3 3 0-16,-7 1 0 0,0 0 0 0,7 9 0 16,-4 2 0-16,-1 3 0 0,-4-2 0 0,0 2-144 15,-1 2 144-15,-2 1 0 0,-2-1 0 16,-1 1 0-16,0 1-192 0,2-2 64 0,0 1 0 0,1 0 0 16,1 0-1680-16,3-4-336 0,1-5-64 0,0-8-13536 15</inkml:trace>
  <inkml:trace contextRef="#ctx0" brushRef="#br1" timeOffset="101753.02">25373 14267 24879 0,'0'0'1088'0,"0"0"256"0,0 0-1088 0,-5-4-256 16,-2 3 0-16,0 2 0 0,-3 3 1280 0,-2 0 192 15,-3 1 32-15,-2 5 16 0,-2-2-608 0,-1 3-112 16,0-1-32-16,-2 3 0 0,1 1-192 0,0 0-64 15,2 0 0-15,4-1 0 0,1 0-256 0,4-5-64 16,3 3-16-16,5-5 0 0,2-6 48 0,6 5 16 16,4-1 0-16,6-4 0 0,-1-1 112 0,3-3 32 15,1-1 0-15,2 0 0 0,1-6-240 0,0 4-144 16,-3-5 192-16,-2 5-192 0,0-3 144 0,-2 3-144 16,0 2 0-16,-6 0 144 0,0 2-144 0,-9 3 0 0,0 0 144 0,1 12-144 15,-2-1 128-15,-3 6-128 0,-2 6 160 0,-2 1-160 16,0 6 240-16,-4 0-48 0,-2 3-16 15,-2 1 0-15,-2 2 80 0,-3 0 0 0,-1 1 16 0,-5 1 0 16,-2 1-80-16,-2-1 0 0,3-5-16 0,1-1 0 16,2-2-176-16,2-1 192 0,3-5-192 0,2-2 192 15,0-4-1152 1,6-3-208-16,1-1-48 0</inkml:trace>
  <inkml:trace contextRef="#ctx0" brushRef="#br1" timeOffset="102243.53">26340 14359 20095 0,'0'0'896'0,"-9"-2"176"0,-1 1-864 0,0-3-208 0,-1 2 0 0,-2 0 0 15,0 2 1408-15,-8 0 256 0,-2 3 32 0,1 3 16 16,0 1-672-16,1 4-128 0,-1-1-16 0,2 4-16 16,0 3-192-16,0-1-48 0,3 1 0 0,1 2 0 0,4 0-80 0,2 0-32 15,2 3 0-15,5-4 0 0,3-5-240 0,3 0-48 16,5 0-16-16,0 0 0 0,3-4 0 0,1-3 0 15,2-2 0-15,2 0 0 0,1 2-224 0,2-2 176 16,3-8-176-16,-7 3 160 16,6-1-1104-16,-2 0-208 0,2-3-64 0,3-2-13360 0</inkml:trace>
  <inkml:trace contextRef="#ctx0" brushRef="#br1" timeOffset="102484.59">26842 13888 25791 0,'0'0'2304'0,"0"0"-1856"0,-5 2-448 0,-2 4 0 16,-2 2 560-16,-1 2 16 0,-2-1 0 0,-2 6 0 16,-2 4 384-16,-2 5 64 0,0 0 32 15,0 2 0-15,-1 2-400 0,1 2-80 0,1 2 0 0,0 4-16 16,4-8-256-16,1 2-48 0,-2 1-16 0,1 0 0 15,0 1-240-15,2 2 176 0,-1-6-176 0,2 4 160 16,-3 13-160-16,6-8 0 0,0-4 0 0,2-4 128 31,2-5-1584-31,1-5-320 0,2-5-64 0</inkml:trace>
  <inkml:trace contextRef="#ctx0" brushRef="#br1" timeOffset="102840.16">26910 14313 26431 0,'-10'9'1168'0,"4"-4"240"0,-1-1-1120 0,-3 5-288 15,-3-2 0-15,-1 7 0 0,-3 0 944 0,2-1 128 16,0 1 16-16,0 0 16 0,1-1-320 0,2-2-64 16,5 4-16-16,-1-1 0 0,5-4-352 0,5 2-80 15,2-1-16-15,3-2 0 0,3-1 112 0,4-4 16 16,3-3 0-16,1-1 0 0,1-1 64 0,1-4 0 15,2-4 16-15,-3 0 0 0,2-3 48 0,-2 1 16 16,-1 1 0-16,-1-4 0 0,-1-2-80 0,-4 2 0 0,-3 2-16 0,-2-2 0 16,-2-1-112-16,-1 1-32 15,-1-3 0-15,-3 4 0 0,-4 1-160 0,-1-1-128 16,-2 4 192-16,-2 0-192 0,-1 4 0 0,-1 0-304 16,-1 0 48-16,-2 2 0 15,2 2-2976-15,0 1-592 0</inkml:trace>
  <inkml:trace contextRef="#ctx0" brushRef="#br1" timeOffset="103130">27425 14186 19343 0,'0'0'1728'0,"0"0"-1392"0,-8-1-336 0,-1 1 0 0,0 1 1088 0,-1-1 128 16,-2 0 48-16,0 1 0 15,-2 4-48-15,-1 4-16 0,1-6 0 0,1 3 0 0,-4 3-544 0,2-2-96 16,1 5-32-16,1-4 0 0,3 2-240 0,1-4-48 16,2 6-16-16,3-4 0 0,0 1-32 0,3 3 0 15,1-2 0-15,5 1 0 0,0-2 208 0,4 3 48 16,2 2 0-16,1-2 0 0,-1 1-16 0,1 1 0 16,-1 1 0-16,-3 1 0 0,-2-5-96 0,-1 2-16 15,-2 2 0-15,-3-1 0 0,-2 0 96 0,0 0 16 16,-5 0 0-16,0-1 0 0,-3-1 16 0,-2 1 0 15,-3-2 0-15,-2-2 0 0,1 0-208 0,-2-1-48 16,-1 2 0-16,1-4 0 0,2-3-192 0,1-2 144 0,-1-1-144 16,2-2 128-1,3-2-1904-15,2-1-384 0,3-5-80 0</inkml:trace>
  <inkml:trace contextRef="#ctx0" brushRef="#br1" timeOffset="103421.04">27501 14360 11967 0,'0'0'1072'0,"0"0"-864"0,0 0-208 0,0 0 0 16,0 0 3472-16,9 0 656 0,-2-3 128 0,3-2 32 16,2 1-2304-16,1 1-464 0,1 0-96 0,0-3-16 15,-4 1-512-15,1 1-96 0,-1-2-32 0,-1-1 0 0,0 2-240 0,-2 0-48 16,-2 0-16-16,-3 0 0 15,1 0-16-15,-3 5-16 0,-4-4 0 0,-2 0 0 0,-2 3-64 0,-1 1-16 16,-1 2 0-16,-2 3 0 0,-2-1-208 0,-1 4-144 16,1 2 192-16,-5 4-192 0,1-1 160 0,3 2-160 15,1-1 128-15,4 1-128 0,2-1 0 0,4-1 128 16,2 1-128-16,6 1 0 0,3-1 0 0,4-4 0 16,0 2-224-16,3-1 80 15,1-4-1872-15,2-2-368 0,2 0-80 0</inkml:trace>
  <inkml:trace contextRef="#ctx0" brushRef="#br1" timeOffset="103804.01">28131 14223 22111 0,'-14'0'976'0,"14"0"208"15,-6 5-944-15,-3 1-240 0,-1-2 0 0,-3 4 0 0,-2 2 1840 0,-2 4 320 0,1-2 64 0,-2 4 16 16,0 0-832-16,0 1-144 0,2-1-48 0,2 1 0 16,0-1-496-16,3-2-96 0,0-2-32 0,4-1 0 15,0 2-144-15,2-6-48 0,5-7 0 0,0 0 0 0,0 9 96 0,0-9 16 16,0 0 0-16,8 3 0 15,1-3 128-15,1-1 48 0,0-3 0 0,2-3 0 0,-2 1-288 16,4-4-48-16,0 1-16 0,0-4 0 0,0-1-160 0,0 2-48 16,1 0 0-16,0-3 0 0,0 5-128 0,1 0 0 15,-2-2 0-15,1 5 0 0,-1-2 0 0,0 2 0 16,0 2 0-16,-1-1 0 16,-2 1-1392-16,0 2-256 0,0-1-48 0,-2 1-16176 0</inkml:trace>
  <inkml:trace contextRef="#ctx0" brushRef="#br1" timeOffset="104557.3">29115 13757 22511 0,'0'0'992'0,"0"0"224"0,0 0-976 0,-6 4-240 0,-2-1 0 0,-1 6 0 0,-1 0 976 0,-1 5 160 16,-3 1 16-16,-2 4 16 0,2 3-112 0,-1 2-32 15,0-1 0-15,0 3 0 16,1 1-400-16,2 0-96 0,2-1-16 0,0 0 0 0,1 0-224 0,1-3-48 16,2 1-16-16,2 1 0 0,0-4-224 0,1 1 176 15,-1-3-176-15,1-3 160 0,1-2-160 0,-1 0 0 16,-1-5 0-16,0 1 0 0,4-10-256 0,-7 4-96 15,-1 0-16-15,-1-3 0 16,-2-2-976-16,-2-1-208 0,-1-2-48 0,1-3 0 16,2-2 144-16,1 3 32 0,0-4 0 0,1 1 0 0,1-2 1104 0,3 3 320 15,3-2-144-15,0 3 144 0,2-4 560 0,4 3 176 16,1 1 32-16,4 2 16 0,3 0 0 0,3-3 0 16,3 2 0-16,3-2 0 0,2 4-16 0,2-1-16 0,3 1 0 0,2-3 0 15,1 0-48-15,-3 3 0 16,0-1 0-16,-1 2 0 0,-1-1-96 0,-4 1-32 0,-3 2 0 0,-2-2 0 15,-3 0-224-15,-5 1-48 16,-9 2-16-16,0 0 0 0,0 0-64 0,-1 10-16 0,-3-1 0 16,-4 4 0-16,-3 1 48 0,-2 4 16 0,-1 0 0 0,-1 1 0 15,0-1-80-15,2 1 0 0,3 1-16 16,3-1 0-16,3-2-176 0,3-2 128 0,4 1-128 0,3-4 128 16,4-2 48-16,3 0 0 0,2-4 0 0,4 0 0 15,3-1 272-15,1-4 48 0,1-1 16 0,1-6 0 16,1-2-128-16,-3-1-32 0,-2-1 0 0,0-4 0 15,-2-3 0-15,-3 1 0 0,-4-2 0 0,-5 0 0 0,-3 0 32 0,-4-2 16 16,-5 0 0-16,-3-2 0 0,-2 2-144 16,-3-1-16-16,-3 4-16 0,-2 3 0 0,-2-2-224 0,-1 2 0 15,1 3 0-15,1 2 0 16,1 3 0-16,0-2-208 0,2 4 16 0,2 2 0 16,1 2-2592-16,4-2-512 0</inkml:trace>
  <inkml:trace contextRef="#ctx0" brushRef="#br1" timeOffset="108773.55">29940 13886 8287 0,'0'0'368'0,"0"0"80"0,0 0-448 0,0 0 0 0,0 0 0 0,0 0 0 16,0-5 2176-16,0 1 368 0,0 4 64 0,0 0 16 15,1-8-1264-15,-1 8-240 0,0-6-48 0,0 6-16 16,0 0-112-16,0 0-32 0,2-4 0 0,-1-1 0 16,-1 5 0-16,0 0 0 0,0 0 0 0,0 0 0 15,0 0-176-15,0 0-32 0,0 0-16 0,0 0 0 16,0 0-80-16,0 0-16 0,0 0 0 0,0 0 0 0,0 0-80 0,5 8-32 16,-1 1 0-16,2 3 0 0,-1 4-96 0,2 1 0 15,-1 0-16-15,0 2 0 0,2-1-16 16,1 3 0-16,0 5 0 0,-2-2 0 0,4-6-32 0,-4 1 0 15,3 0 0-15,0 0 0 0,-1 0-64 0,2-3 0 16,0 0-16-16,-1-2 0 0,-1-2-112 0,0 1 0 16,0 1-128-16,-2-5 192 0,0 0-192 0,-1-1 128 15,1-1-128-15,-2-2 0 0,-5-5 0 0,0 0-256 16,5 5 16-16,-5-5 16 16,0 0-1440-16,0 0-304 0,0 0-48 0,0 0-13216 0</inkml:trace>
  <inkml:trace contextRef="#ctx0" brushRef="#br1" timeOffset="109135.86">30234 13788 15663 0,'0'0'688'0,"0"0"144"0,0 0-656 0,0 0-176 0,2-8 0 0,-2 8 0 16,0 0 1552-16,0 0 288 0,0 0 48 0,0 0 16 15,0 0-448-15,0 0-96 0,0 0-16 0,0 0 0 16,0 0-192-16,0 0-32 0,-1 9-16 0,-3 0 0 16,-1 3 64-16,-1 4 16 0,-2 1 0 0,-1 2 0 15,-4 4-192-15,-1 5-32 0,1-2-16 0,-3 6 0 16,0 0-80-16,-1 1-16 0,1 2 0 0,-1 1 0 0,-1-3-336 15,1 1-64-15,-1-2 0 0,-5 15-16 0,4-9-240 0,2-1-64 16,3-4 0-16,3-7 0 0,-1 0-128 0,4-4 0 16,0-4 0-16,3 0 0 0,1-10-192 0,4-8-64 15,0 9 0-15,3-2-16 16,-3-7-1568-16,7 1-304 0,1-4-64 0,1-2-9216 16,1-1-1840-16</inkml:trace>
  <inkml:trace contextRef="#ctx0" brushRef="#br1" timeOffset="109626.97">30255 14373 22399 0,'0'0'992'0,"0"0"208"0,0 0-960 0,0 0-240 0,0 0 0 0,0 0 0 16,0 0 1392-16,0 0 224 0,0 0 48 0,0 0 16 15,0 0-544-15,0 0-112 0,7 7-32 0,2-4 0 0,-1 1-32 0,3-1-16 16,-2 1 0-16,2 0 0 0,2 0-208 0,-2 2-32 15,-1 2-16-15,-1-1 0 0,-1 4-176 0,-2 1-16 16,-2-1-16-16,-4 3 0 0,-3 0-96 0,1 2-32 16,-3 3 0-16,-4 0 0 0,-4-1 16 0,0 0 0 15,0 1 0-15,-1-1 0 0,0-2-80 16,0 2-16-16,2-2 0 0,-1-2 0 0,2 0-32 0,2-1-16 16,1-5 0-16,3 1 0 0,5-9-32 0,0 0-16 15,0 6 0-15,4 0 0 0,-4-6-48 0,10 0-128 16,2 0 192-16,2-3-64 0,2-1-128 15,2 0 0-15,1-5 144 0,3 0-144 0,-1 3 0 0,2-3 0 16,-1 3 0-16,-2-3 0 0,-3 1-272 0,-1-1-80 16,-2 4-16-16,0 0 0 15,-1-5-2192-15,-3 2-448 0,-4-5-96 0</inkml:trace>
  <inkml:trace contextRef="#ctx0" brushRef="#br1" timeOffset="109995.51">30717 14022 13823 0,'0'0'1216'0,"0"0"-960"16,0 0-256-16,0 0 0 0,0 0 2448 0,0 0 448 15,0 0 96-15,0 0 16 0,7 1-960 0,2-2-192 16,1-2-48-16,3 2 0 0,1 0-592 0,3-2-112 15,0 1-16-15,3-2-16 0,-1 1-576 0,2-1-112 16,3 2-32-16,0-2 0 0,-1 0-352 0,-4 2 128 16,-1-1-128-16,-1 2 0 15,-5 1-1088-15,-3 0-304 0,-9 0-48 0,0 0-8480 0,0 0-1680 16</inkml:trace>
  <inkml:trace contextRef="#ctx0" brushRef="#br1" timeOffset="110137.47">30743 14193 15663 0,'0'0'1392'0,"0"0"-1120"0,0 0-272 0,0 0 0 16,0 0 3360-16,8 6 608 15,2-5 128-15,2-1 32 0,0-1-1808 0,4-1-352 16,0 2-80-16,3-4-16 0,0 1-784 0,4-1-144 0,1 1-48 0,0-1 0 16,1-2-432-16,-4 1-80 0,3-3-32 0,-3 1 0 15,-3 3-352-15,-2 0 0 0,-2-3-160 0,-1 3 160 32,-3 2-2960-32,-2 2-496 0</inkml:trace>
  <inkml:trace contextRef="#ctx0" brushRef="#br1" timeOffset="111201.61">31671 13590 9215 0,'0'0'816'0,"0"0"-656"15,0 0-160-15,0 0 0 0,-7 0 2256 0,7 0 432 0,0 0 64 0,0 0 32 16,0 0-672-16,0-8-144 0,1 2-32 0,3-2 0 16,0 2-592-16,2-1-112 0,4-5-16 0,0 4-16 15,3-1-192-15,1 1-48 0,0-2 0 0,1 3 0 16,2-1-160-16,1 2-32 0,1-3-16 0,0 1 0 0,-2 3-160 0,1-1-16 15,0 1-16-15,-1 2 0 0,-3-1-112 0,-2-1-32 16,-2 1 0-16,-2 3 0 0,-8 1-192 0,0 0-32 16,0 0-16-16,0 0 0 0,-8 9 16 0,0-1 0 15,-5 3 0-15,-1 1 0 0,-1-1-192 0,-1 2 0 16,2-4 0-16,2 3 128 0,0-2-128 0,6 1 0 16,0 0 0-16,0-3 0 0,6 2 128 0,4-2-128 15,1 2 0-15,3-3 128 0,3 3 0 0,3-1-128 16,3 4 192-16,2-4-64 0,0 1-128 0,1 2 160 15,1-2-160-15,-2 1 160 0,-3-2-160 0,-2 3 0 16,-2 0 0-16,-3-4 0 0,-4 3 128 0,-4-2-128 16,-1 4 128-16,-4-4-128 0,-3 0 336 0,-4-3-16 15,-3 3 0-15,-1-1 0 0,-6 2-64 0,-1-4 0 16,-1 0-16-16,0 2 0 0,2-4-240 0,0 0 144 16,2-2-144-16,1 2 128 0,2-3-128 0,2-1-272 15,2 2 64-15,5-4 16 16,2 1-1920-16,5 1-384 0,0 0-80 0</inkml:trace>
  <inkml:trace contextRef="#ctx0" brushRef="#br1" timeOffset="111594.88">31542 14155 16575 0,'0'0'1472'0,"-7"0"-1168"0,1 2-304 0,6-2 0 0,0 0 1888 0,0 0 320 0,-5 5 64 0,5-5 16 0,0 0-560 0,0 0-96 16,0 0-32-16,8 0 0 0,4-4-352 0,2 1-80 15,3-1-16-15,2-1 0 0,2-2-256 0,5 0-48 16,1 1-16-16,2-3 0 0,3 3-48 0,1-2-16 16,2 1 0-16,2 0 0 0,2-3-64 0,1 4-32 15,-1-1 0-15,-1 1 0 0,-2 1-224 0,-4-3-64 16,-6 2 0-16,-1 1 0 0,-5-2-224 0,-2 4-160 16,-2 0 192-16,0 1-192 0,-4-1 0 0,-2 2 0 15,-1-2 0-15,-1 2 0 16,0 0-1504-16,-8 1-208 0,0 0-32 0</inkml:trace>
  <inkml:trace contextRef="#ctx0" brushRef="#br1" timeOffset="112164.53">31276 14773 17215 0,'0'0'768'0,"0"0"144"0,0 0-720 16,0 0-192-16,0 0 0 0,0 0 0 0,0 0 1552 0,0 0 288 0,0 0 48 0,0 0 16 16,0 0-320-16,0 0-64 0,0 0-16 0,9-1 0 15,-3-1-288-15,3 0-48 0,3-1-16 0,0 2 0 16,1-1-256-16,2 0-64 0,1 0-16 0,1 1 0 15,4-2-176-15,-1 2-48 0,2-2 0 0,-3-1 0 16,0 2-144-16,-1 1-48 0,-2 1 0 0,-1-2 0 16,-1 0-256-16,-1 0-144 0,-2 0 160 0,-2 1-160 0,-1-3 0 15,-8 4-208-15,8-1 16 0,-2-1 0 16,-6 2-2112-16,0 0-400 0,0 0-96 16</inkml:trace>
  <inkml:trace contextRef="#ctx0" brushRef="#br1" timeOffset="112419.05">31812 14380 13823 0,'0'0'1216'0,"0"0"-960"16,0 0-256-16,0 0 0 0,0-5 3168 0,0 5 592 15,0 0 112-15,0 0 32 0,0 0-1680 0,0 0-336 16,0 0-64-16,0 0-16 0,-2 12-480 0,-1 3-112 15,0 1 0-15,0 6-16 0,0 3-400 0,0 2-80 0,-1 4-16 0,1-3 0 16,1-2-128-16,-1 5-16 16,1 1-16-16,0-2 0 0,0-1-224 0,-1-2-32 15,1 2-16-15,-1-5 0 0,2 1-272 0,0-5 160 16,-1-2-160-16,1-6 128 0,-1 2-128 0,0-1 0 0,2-4 0 16,-2-1 0-1,2-8-384-15,0 0-96 0,0 0-32 0,0 0 0 16,0 0-2144-16,0 0-432 0,5-5-96 0</inkml:trace>
  <inkml:trace contextRef="#ctx0" brushRef="#br1" timeOffset="113017.87">32396 13757 11055 0,'0'0'976'0,"0"0"-784"0,0 0-192 0,0 0 0 15,0 0 1536-15,0 0 272 0,-3-3 48 0,3 3 16 16,0 0-496-16,0 0-96 15,0 0-32-15,0 0 0 0,0 0-160 0,0 0-48 16,0 0 0-16,0 0 0 0,0 0 128 0,0 0 32 0,-1-8 0 0,1 8 0 16,0 0-112-16,0 0-32 0,0 0 0 0,0 0 0 15,0 0-272-15,0 0-48 0,0 0-16 0,4 6 0 0,0 5-128 0,1 3-16 16,0 3-16-16,0 2 0 16,0 2-48-16,0 4-16 0,0-2 0 0,2 5 0 0,-2-1-64 15,0 1-16-15,-1-4 0 0,1 0 0 0,0 1-144 0,0-3-16 16,-1 0-16-16,-1-2 0 0,1-2-80 0,0-3-16 15,0-1 0-15,0-1 0 0,-4-13-144 0,0 0 128 16,5 11-128-16,-5-11 128 0,0 0-128 0,5 12 0 16,-5-12 0-16,0 0 128 0,0 0-128 0,0 0-224 15,7 3 48-15,-7-3 16 16,7 4-1232-16,-2-4-240 0,-1-2-48 0,0-2-16 16,-1 0-1648-16,1-5-336 0</inkml:trace>
  <inkml:trace contextRef="#ctx0" brushRef="#br1" timeOffset="113363.44">32634 13808 13823 0,'0'0'608'0,"0"0"128"0,0 0-592 0,1-6-144 0,-1 6 0 15,2-8 0-15,-2 8 3200 0,0 0 624 0,0 0 112 0,0 0 32 16,0 0-1904-16,0 0-368 0,0 0-80 0,0 0-16 15,0 0-448-15,0 0-80 0,-6 5-32 0,0 4 0 16,-3 0-144-16,0 5-48 0,0 3 0 0,-1 3 0 16,-3 5-144-16,-1 2-48 0,0 4 0 0,0 0 0 15,0 0-64-15,1 2-16 0,1 0 0 0,-2 0 0 16,1-5-160-16,0-1-32 0,1-6-16 0,-1 1 0 0,1 0-160 0,1-3-16 16,0-2-16-16,-1 0 0 0,1-2-176 0,1 0 128 15,1-3-128-15,1 2 128 0,2-7-128 0,1 4 0 16,0-6 0-16,5-5 0 15,0 0-192-15,0 0-64 0,0 0 0 0,0 0-16 16,0 0-1280-16,0 0-256 0,5-2-48 0</inkml:trace>
  <inkml:trace contextRef="#ctx0" brushRef="#br1" timeOffset="113867.35">32673 14274 19583 0,'0'0'864'0,"0"0"176"0,0 0-832 16,0 0-208-16,0 0 0 0,0 0 0 0,0 0 1808 0,0 0 320 15,0 0 64-15,-6 0 16 0,-1 1-480 0,0 1-112 0,2 2-16 0,-2 2 0 16,0 0-224-16,-1 4-48 0,-1-1-16 0,4 5 0 16,-3 0-368-16,2 0-80 0,0 2-16 0,-1 2 0 15,1 0-304-15,0-1-64 0,-1 1-16 0,2 0 0 16,0-1-64-16,0-2-16 0,1 0 0 0,0-2 0 0,3-3-32 0,0 1-16 16,0-4 0-16,1-7 0 0,0 0 0 0,0 0 0 15,0 0 0-15,0 0 0 0,0 0-48 0,0 0-16 16,0 0 0-16,7-3 0 0,-2-2 16 0,2-6 0 15,-1-2 0-15,0-1 0 0,1-4-64 0,0-3-16 16,1-1 0-16,0 0 0 0,-3 1-208 0,1-1 176 16,-1 1-176-16,3 3 160 0,-2 3-160 0,-2 2 0 15,0 1 0-15,-2 5 0 0,1-1 0 0,-3 8 0 16,0 0 0-16,0 0 0 0,0 0 144 0,-7 8-144 16,0 1 160-16,-1 7-160 0,-1 5 0 0,0 5 0 15,0 2 0-15,1 3 0 0,-3 2 0 0,2-1 128 16,2-3-128-16,1 0 0 0,-1 0 0 0,3-5 128 15,1-1-128-15,0-1 0 0,0-2 0 0,2-5 128 0,1-1-128 16,1-2 0-16,2-6 0 0,-3-6 0 0,8 7-192 16,1-5 192-1,2-3-2064-15,-2-4-304 0,1-3-64 0</inkml:trace>
  <inkml:trace contextRef="#ctx0" brushRef="#br2" timeOffset="-81149.84">7364 9096 10479 0,'0'0'448'0,"0"0"128"0,0 0-576 0,0 0 0 0,1-7 0 0,1 0 0 16,2 0 304-16,-1 2-48 0,-3-3-16 0,4 2 0 15,-3 1 704-15,1-3 144 0,1 2 16 0,0 1 16 16,-2-3 176-16,0 2 48 0,2 1 0 0,-1-3 0 16,-1 3-64-16,-1 5 0 0,3-7 0 0,-1 0 0 15,1 0-160-15,0 0-32 0,-2 1-16 0,0 0 0 16,0-2-112-16,-1 2-32 0,4 0 0 0,-3-2 0 15,1 3-96-15,-1-2 0 0,-1 7-16 0,0-7 0 0,0 7-96 0,0 0-16 16,0-5 0-16,0 5 0 0,0 0-192 0,0 0-64 16,0 0 0-16,0 0 0 0,0 0-112 0,0 0-16 15,0 0-16-15,0 0 0 0,0 0-16 0,0 9 0 16,0 3 0-16,0 3 0 0,0 1-32 0,1 3 0 16,1 2 0-16,-1 4 0 0,0 4-48 0,3 6-16 15,1 5 0-15,0 4 0 0,1-2-48 0,1 2-16 16,0 4 0-16,0 2 0 0,2-2-128 0,-2-1 0 15,1 5 144-15,1-1-144 0,-2 0 0 0,1-4 0 16,0-2 0-16,-2-2 128 0,2-1-128 0,-1-4 0 16,2-1 0-16,0-3 0 0,1-2 0 0,0-4 128 15,2 0-128-15,-2-5 0 0,0-2 128 0,0 0-128 16,1 2 160-16,-3-6-160 0,1 0 144 0,-2-3-144 16,-2-1 128-16,1-1-128 0,-2-4 192 0,0 0-32 15,-4-8-16-15,0 0 0 0,0 0 96 0,0 0 16 16,0 0 0-16,-4-8 0 0,0 0 16 0,0-4 16 15,-1-2 0-15,-1-3 0 0,-3-2-112 0,1-1-32 0,-1-2 0 0,-2-1 0 16,0-6-144-16,-1-2 0 0,-1 0 144 0,1-2-144 16,0-3 128-16,-2-1-128 0,3-2 128 0,1-1-128 15,0-2 0-15,2 3 128 0,-4-2-128 0,4 3 0 16,0 1 0-16,2-2 0 0,-1 0 0 0,1-5 128 16,0 1-128-16,-1 2 0 0,3-6 0 0,2 3 0 15,-2-3 0-15,3 1 0 0,1 4 0 0,0 4 0 16,-3 2 0-16,3 3 0 0,-1 2 0 0,0 3 0 0,-1-3 0 0,1 7 0 15,-1-1 0-15,-1 3 0 0,-1 2 0 0,0 2 144 16,2 1-144-16,-1 2 0 0,-1 2 128 0,1 3-128 16,0 0 0-16,1 4 0 0,-1 2 0 0,3 4 128 15,0 0-128-15,0 0 0 0,0 0 128 0,0 0-128 16,0 0 0-16,-5 9 0 0,1 3 128 0,2 5-128 16,0 2 0-16,0 5 0 0,2 5 128 0,4 3-128 15,-3 3 0-15,1 3 0 0,2 1 0 0,1 9 0 16,2 4 0-16,0 4 0 0,1 3 0 0,2-1 0 15,3 5 0-15,0-5 0 0,1 2 0 0,-1 2 0 16,0-1 0-16,2 3 0 0,2-5 0 0,1 0 0 16,0-2 0-16,1-2 0 0,1-6 0 0,0 0 0 15,2-2 0-15,-2-3 0 0,1 1 0 0,0-5 0 16,-3-2 0-16,0-2 0 0,1-3 0 0,-1-1 0 16,-2-5 0-16,1-1 0 0,-3-4 0 0,-2-4 0 15,1-1 0-15,-4-3 0 0,-1-3 0 0,-2-4-144 16,-6-7 16-16,0 0 0 15,0 0-960-15,3-6-192 0,-5-3-48 0,1-5 0 16,-4-1-1216-16,-1-2-240 0,-2-1-48 0</inkml:trace>
  <inkml:trace contextRef="#ctx0" brushRef="#br2" timeOffset="-80812.08">7463 9948 26719 0,'0'0'2368'0,"0"0"-1888"15,-7 0-480-15,7 0 0 0,-6 1 576 0,6-1 32 16,0 0 0-16,-5 7 0 0,4 2 816 0,1-1 176 16,1 4 16-16,5 4 16 0,1 2-688 0,2 3-144 15,-1 5-32-15,4 2 0 0,3 4-48 0,2 2-16 16,-2-2 0-16,5 1 0 0,-1 0-384 0,2-1-64 15,-1-2-32-15,-1-3 0 0,0-1 32 0,2-6 0 16,-5-2 0-16,3-4 0 0,-1-5 0 0,1-2 0 16,-3-4 0-16,1-6 0 0,-2-4 112 0,-1-4 16 15,2-4 16-15,-4-8 0 0,0-3 48 0,-1-5 16 16,-2-2 0-16,1-4 0 0,-3-2-224 0,-1 1-48 16,-1 1-16-16,-1 2 0 0,0 4-176 0,-2 3 0 15,2 0 0-15,-3 5 128 16,-1-1-1088-16,0 3-240 0,0 5-32 0,0 3-16 15,0 0-2032-15,0 6-416 0</inkml:trace>
  <inkml:trace contextRef="#ctx0" brushRef="#br2" timeOffset="-80157.21">6467 10230 7199 0,'0'0'320'0,"-3"-7"64"0,-1-1-384 0,-1 0 0 16,0 1 0-16,1 0 0 0,-2-4 704 0,-1 2 80 15,0-2 16-15,-1-1 0 0,0 1 896 0,1-2 176 16,-1-2 48-16,2 2 0 0,-1 2-368 0,2-2-64 0,0 0-16 0,0 3 0 16,0-1-144-16,0 3-48 0,1-1 0 0,2 3 0 15,-2-2 0-15,0 2-16 0,1 1 0 0,3 5 0 16,0 0-128-16,0 0-32 0,0 0 0 0,0 0 0 16,0 0-336-16,0 0-80 0,0 0-16 0,0 0 0 15,7 5-160-15,4 5-16 0,3 0-16 0,3 4 0 16,2 0-112-16,2 3-32 0,3 3 0 0,6 3 0 15,4 5-80-15,0 0-32 0,6 3 0 0,-1 4 0 0,4-1-48 0,-2 2-16 16,-3 1 0-16,0-1 0 0,0 0 16 0,-3-2 0 16,-3-1 0-16,-3-1 0 0,-1 1 48 0,-2 0 16 15,0 2 0-15,-2-1 0 0,-1 1-48 0,-3 1 0 16,-1-2 0-16,-3 2 0 0,0-3-64 0,-2-2-128 16,0-1 176-16,-2 2-176 0,-1-6 144 0,-1 1-144 15,-4-3 0-15,0-1 144 0,-3-5-144 0,0-4 0 16,-4 0-192-16,-2-3 192 15,-1-4-752-15,4-7-16 0,-7 2-16 0,-2-2 0 16,0-1-1552-16,-1-3-304 0,0-2-64 0,-1-4-13104 0</inkml:trace>
  <inkml:trace contextRef="#ctx0" brushRef="#br2" timeOffset="-79875.18">6845 10599 29423 0,'0'0'1296'0,"0"0"288"0,0 0-1264 0,0 0-320 16,0 0 0-16,0 0 0 0,0 0 384 0,1 10 32 15,-1 4 0-15,4-1 0 0,1 3 688 0,5 6 144 0,2 1 32 0,2 2 0 16,1 4-192-16,2 2-16 0,0-1-16 0,2 3 0 16,2 0-224-16,0 2-64 0,2-5 0 15,0-2 0-15,1 1-240 0,-3-4-48 0,0-4-16 0,1 1 0 16,1-7-128-16,-2 0-16 0,0-2-16 0,0-1 0 15,-2-7-160-15,2-2-16 0,-4-1-128 0,1-5 192 0,-1-1-192 16,-1-7 128-16,-2-3-128 0,-1-4 0 0,-2-2-144 16,0-4-128-16,-2-4-32 0,-4-3-12976 15,1-4-2592-15</inkml:trace>
  <inkml:trace contextRef="#ctx0" brushRef="#br2" timeOffset="-78942.18">10252 15650 4607 0,'0'0'192'0,"0"0"64"0,0 0-256 0,0 0 0 0,5 9 0 0,-5-9 0 15,2 10 3264-15,-2-10 624 0,0 14 112 0,0-14 32 16,-1 9-2272-16,1-9-448 0,0 0-96 0,-3 11 0 15,0-4-128-15,3-7-32 0,0 0 0 0,-9 6 0 16,-1-3 64-16,-1-2 16 0,1-2 0 0,-1-2 0 16,-2-3-128-16,0-1-32 0,1-1 0 0,-1-1 0 15,-4-5-192-15,1-2-32 0,-2-1-16 0,3-4 0 16,0 0-192-16,3 3-32 0,1-1-16 0,-2-7 0 0,2 0-96 0,-6-4-16 16,-1-1 0-16,2-5 0 0,-2 1-32 0,0-4-16 15,-1 3 0-15,-3-4 0 0,1-1-48 0,-2 0-16 16,0-4 0-16,-1 3 0 0,-3-2-96 0,4 2-32 15,-2-3 0-15,3 4 0 0,2 2 16 0,2 3 0 16,2 1 0-16,0-1 0 0,1 5-160 0,1 3 0 16,0-3 0-16,0 4 0 0,3 2 128 0,1 3-128 15,1 1 0-15,1 3 128 0,0 3-128 0,3 2 0 16,0 3 0-16,3 3 0 0,2 7-192 0,0 0-32 16,0 0 0-16,0 0 0 15,0 0-1280-15,2 9-256 0,2-1-48 0,1 2-9936 16,2-2-1984-16</inkml:trace>
  <inkml:trace contextRef="#ctx0" brushRef="#br2" timeOffset="-78607.81">9460 14952 22111 0,'-8'8'1968'0,"-1"2"-1584"0,0-1-384 0,-1 1 0 16,1-5 320-16,0 2-32 0,0-4 0 0,1-3 0 16,-3-2 976-16,1-6 192 0,0-1 32 0,2-5 16 15,-2-2-240-15,3-5-48 0,-4-7-16 0,4-1 0 16,-3-5-32-16,3-3 0 0,1-1 0 0,2-5 0 0,-2 0-208 16,2-6-32-16,1 0-16 0,3 2 0 0,2-2-272 0,1 5-48 15,1 2-16-15,1 4 0 0,0 2-272 0,1 6-64 16,1 4-16-16,1 5 0 0,-2 3-64 0,2 5-16 15,1 7 0-15,2 3 0 0,4 8-144 0,2 4 160 16,3 9-160-16,1 7 160 0,-1 3-160 0,2 8 0 16,0 3 0-16,3 6 128 0,-1 3-336 0,1 0-80 15,-1 2-16-15,0 1 0 16,-1-3-2000-16,-2-3-416 0,-1-3-80 0,4 15-13520 0</inkml:trace>
  <inkml:trace contextRef="#ctx0" brushRef="#br2" timeOffset="-77878.52">8911 16884 14047 0,'0'0'624'0,"0"0"128"0,0 0-608 0,0 0-144 15,0 0 0-15,0 0 0 0,0 0 640 0,0 0 112 16,0 0 16-16,0 0 0 0,0 0 368 0,0 0 80 15,0 0 0-15,0 0 16 0,8-6 160 0,0-2 16 16,-2 2 16-16,2-4 0 0,0 1-400 0,-1-3-96 16,1 2-16-16,1-1 0 0,0-3-400 0,1 1-64 15,0 2-32-15,-1-3 0 0,-1 0-224 0,3-2-32 16,-1 0-16-16,0-2 0 0,-1-1 48 0,0 0 0 16,-1 0 0-16,-2 0 0 0,-1-1 80 0,-2-1 32 15,3-2 0-15,-2-2 0 0,-1 1 192 0,-2-3 32 0,0 0 16 16,-2-3 0-16,-2-1 80 0,1 2 16 0,-1-4 0 15,-3-4 0-15,-1 0-64 0,-4-3-16 0,1-6 0 0,-3-1 0 16,-3-1-48-16,-1-3 0 0,1-3 0 0,0 2 0 16,1 4-160-16,0 3-32 0,2 1-16 0,-2 5 0 15,0 2-48-15,-1 2 0 0,1 1 0 0,1 4 0 16,3 3-16-16,0 0-16 0,1 4 0 0,1 3 0 16,-1 1-96-16,1 1 0 0,2 2-128 0,0 2 192 15,1 2-192-15,2-1 128 0,2 3-128 0,-1 3 0 0,1 3 0 0,2 4 0 16,0 0 0-16,0 0 0 0,0 0 0 0,0 0 0 15,0 0 0-15,1 5-160 16,-1 3-304-16,-1 2-64 0,1 2-16 0,1 0 0 16,1 2-1824-16,1 0-352 0,-1 1-80 0,-2 0-8160 15,2-2-1648-15</inkml:trace>
  <inkml:trace contextRef="#ctx0" brushRef="#br2" timeOffset="-77547.23">8808 15873 25791 0,'-18'15'2304'0,"10"-6"-1856"15,1-4-448-15,-1 0 0 0,0 0 640 0,2-3 48 16,0 0 0-16,-3-5 0 0,1-3 16 0,0-1 16 16,0-4 0-16,0-2 0 0,0-7 176 0,-2-2 16 15,3-2 16-15,-4-4 0 0,1 2-80 0,-1-9-16 16,2 0 0-16,1-3 0 0,3-4-176 0,-1 0-32 15,3 1-16-15,3-2 0 0,3 0-80 0,3 2-16 16,-1 0 0-16,4 6 0 0,1 4-48 0,4 1-16 16,2 4 0-16,1 3 0 0,4 5-176 0,2 7-32 0,2 1-16 0,4 7 0 15,4 6-48-15,0 6-16 0,2 3 0 0,0 8 0 16,3 5 32-16,-1 3 16 0,-1 6 0 0,-1 2 0 16,0-2-80-16,-2 2 0 0,-3 1-128 0,-1-2 192 15,-3 1-192-15,-3-2 176 0,-4-2-176 0,-3 1 160 16,0-4-160-16,-5 0-272 0,-1-2 64 0,-3-3 16 15,-4-5-2928-15,-3-1-576 16</inkml:trace>
  <inkml:trace contextRef="#ctx0" brushRef="#br3" timeOffset="-71865.76">17811 16011 23951 0,'-24'-4'1056'0,"12"3"224"0,4-2-1024 0,8 3-256 16,0 0 0-16,0 0 0 0,0 0 1344 0,0 0 224 16,0 0 32-16,0 0 16 0,13-5-1008 0,7 2-208 15,0-3-32-15,5 4-16 0,2-2 32 0,2-2 16 16,2 1 0-16,2-4 0 0,2 1 160 0,4 3 16 16,1-1 16-16,6 1 0 0,2 1 16 0,4-1 0 0,11-3 0 0,-1 4 0 15,-1-2-128-15,3 0-32 16,0 0 0-16,6 1 0 0,4-5-128 0,4 5-16 0,2-2-16 0,1-1 0 15,-1-1-160-15,1 0-128 0,8-1 192 0,0 1-192 16,2-4 176-16,0 4-176 0,-4-5 160 0,3 0-160 16,3 2 128-16,-2-1-128 0,-1-3 0 0,1-1 0 15,-2 0 224-15,3 5-48 0,4 0-16 0,-1-2 0 16,-1-2 32-16,1-1 16 0,3 5 0 0,1 1 0 16,4-3-64-16,-2-1-16 0,-3 1 0 0,0 3 0 15,-1-1-128-15,1 0 0 0,0 3 0 0,-1-1 128 16,-2 2-128-16,2 0 0 0,2 3 0 0,-2 1 0 15,-3-3 0-15,0 2 0 0,2 1 128 0,2 1-128 16,4 1 0-16,-4-2 0 0,-3 0 0 0,0 2 0 16,2 0 0-16,2 1 128 0,2 0-128 0,-4 0 0 15,-2-2 0-15,1 2 0 0,3-2 128 0,-2 3-128 16,-4-1 0-16,-2 0 0 0,-2-1 144 0,3 4-144 16,3-2 0-16,-3-3 0 0,-5 2 0 0,-2 0 128 0,-2 1-128 0,1 0 0 15,4-2 0-15,-3 4 128 0,-4-1-128 0,-1-1 0 16,-2 0 128-16,1 1-128 0,-1 2 0 15,0-1 0-15,-2 2 0 0,-3 0 128 0,-7-5-128 16,-3 1 0-16,-2-2 0 0,0 4 0 0,2-1 0 0,1 0 128 16,1 0-128-16,-1 2 0 0,-4-2 0 0,-2 0 0 15,1 1 0-15,-1-1 0 0,0 1 0 0,3 0 0 16,4-1 0-16,-1 0 128 0,-2 1-128 0,0-1 0 16,-2-1 0-16,2 0 0 0,-1 0 0 0,7 0 0 15,0 0 0-15,0 1 0 0,-2 2 0 0,-1-2 0 0,-2-1 0 16,1 0 0-16,-1 0 0 0,6 1 0 15,4 2 0-15,-1 1 0 0,2-4 0 0,-2-3 0 0,2 2 0 0,2 1 0 16,3 0 0-16,1 0 0 0,0-2 0 0,0 0 0 16,-1 2 0-16,1-1 0 0,1-2 0 0,5 2 0 15,1 0 0-15,1-3 0 0,-4-1 0 0,4 1 0 16,1 0 0-16,5-1 0 0,1-3 0 0,0 3 0 16,-2-1 0-16,5-3 144 0,4 1-144 0,-1-1 160 15,0 4-160-15,-3-2 0 0,-3 0 144 0,3 0-144 16,2-5 0-16,-2 6 0 0,-5 1-160 0,1 1 160 15,-4 0 0-15,-2-1 0 0,0-2 128 0,-6 4-128 16,-2 4 128-16,-3-1-128 0,-7-2 0 0,-6 0 144 16,-1 2-144-16,-7 0 0 0,-6 0 0 0,-6 0 128 15,-7-1-1040 1,-11 0-224-16,-7 0-32 0,-10-1-11168 0,-9 2-2224 0</inkml:trace>
  <inkml:trace contextRef="#ctx0" brushRef="#br3" timeOffset="-70939.17">18773 16287 12895 0,'0'0'1152'0,"0"0"-928"16,2-9-224-16,-1 1 0 0,-1-2 1216 0,0 3 208 0,0 7 48 0,1-9 0 15,-1 9 64-15,3-9 0 0,-1-4 16 16,-1 7 0-16,-1 6-176 0,0 0-32 0,0 0-16 0,0 0 0 16,0 0-272-16,0 0-48 0,0 0-16 0,0 0 0 15,0 0-448-15,0 0-96 0,-8 7 0 16,0 6-16-16,-1-3 32 0,-1 8 16 0,-2 5 0 0,1 4 0 16,-2 2 128-16,-1 0 32 0,0 3 0 0,-1 2 0 15,-2 3-272-15,3 2-48 0,-2 6-16 0,6-17 0 16,-4 2 0-16,1 3 0 0,0 0 0 0,2 1 0 15,1-4-16-15,1 2 0 0,1 0 0 0,3-6 0 0,3 2-80 0,2-6-16 16,1-2 0-16,3-1 0 0,0-2-16 0,2-2-16 16,2-1 0-16,2-4 0 0,1-1-16 0,4-3 0 15,2 1 0-15,2-3 0 0,3-3-144 0,0-1 192 16,4-1-192-16,-2-2 192 0,1 0-192 0,1 0 0 16,-2 0 0-16,7-2 0 15,-6 1-800-15,-1-2-192 0,-6 1-32 0,-4 1-16 16,-3-5-1328-16,-4 3-272 0,-3-1-48 0</inkml:trace>
  <inkml:trace contextRef="#ctx0" brushRef="#br3" timeOffset="-70749.06">18361 16807 28559 0,'-12'-5'2544'0,"12"5"-2032"15,0 0-512-15,0 0 0 0,1-8 1024 0,3 3 96 16,2-3 32-16,4 3 0 0,6-1 208 0,4-3 48 15,4 0 16-15,4 0 0 0,8 4-448 0,-1-4-80 16,1 3-32-16,2 0 0 0,-1-2-480 0,1 4-112 0,-1 3-16 16,-2-2 0-16,-2 1-256 0,-1-1-176 0,1 3 32 0,12 3 0 31,-8-1-2480-31,-6-2-512 0</inkml:trace>
  <inkml:trace contextRef="#ctx0" brushRef="#br3" timeOffset="-70286.69">19887 16658 11967 0,'-21'0'1072'0,"13"0"-864"0,-3-1-208 0,2-1 0 16,2 1 2176-16,0 0 384 15,1 0 64-15,6 1 32 0,0 0-544 0,0 0-128 0,0 0 0 16,0 0-16-16,8-4-736 0,3-1-144 0,3 2-16 0,4-1-16 16,5 1-304-16,5-1-64 0,6-4-16 15,4 2 0-15,3-2-96 0,3 1-32 0,3-4 0 0,3 1 0 16,3 0-80-16,3 2-16 0,0-2 0 0,1 3 0 16,2-5-80-16,-2 5-32 0,-2-2 0 0,-3 4 0 15,-1 0-336-15,-4 1 144 0,-4 0-144 0,-4 3 0 16,1 1 0-16,-6 0-144 0,-6 0-16 0,8-2 0 15,-10 1-1792-15,-5 1-352 0,-6 0-80 16,-7 0-7792-16,-8 0-1568 0</inkml:trace>
  <inkml:trace contextRef="#ctx0" brushRef="#br3" timeOffset="-69997.47">20817 16311 18431 0,'0'0'816'0,"7"-4"160"0,1-6-784 0,4 5-192 16,2 1 0-16,2-2 0 0,3-1 1568 0,3 4 272 16,0 0 48-16,2-1 16 0,4 3-272 0,1 1-48 15,2 1-16-15,-1 6 0 0,-1-2-416 0,-1 6-64 16,-2-1-32-16,-2 7 0 0,-3 1-528 0,-1 2-96 16,-5 4-32-16,-4-1 0 0,-3 1-112 0,-4 4-32 15,-2-2 0-15,-4 3 0 0,-5-1 144 0,-4-2 32 16,-3 0 0-16,-5 1 0 0,-3-1 80 0,-3 0 0 15,-4-5 16-15,-2-2 0 0,-1-1-208 0,0-1-32 16,1-1-16-16,-2-2 0 0,2-4-272 0,2 2 128 16,2-5-128-16,-6 4 0 15,9-9-976-15,9-2-304 0,5-1-64 0,7-6-15840 0</inkml:trace>
  <inkml:trace contextRef="#ctx0" brushRef="#br3" timeOffset="-69176.51">22479 16527 11967 0,'-17'-1'1072'0,"12"0"-864"0,-3-1-208 0,1 1 0 0,-1 0 1504 16,-1 1 256-16,0-2 48 0,0 2 16 16,2-2 80-16,0 1 16 0,1 1 0 0,6 0 0 0,0 0-304 0,0 0-48 15,0 0-16-15,0 0 0 0,0 0-368 0,0 0-80 16,11-4-16-16,5 0 0 0,3 2-448 0,5-2-112 16,4-3-16-16,2 2 0 0,2 1-48 0,3-3-16 15,1 0 0-15,3-1 0 0,-1 0 0 0,2 2-16 16,-2-5 0-16,2 5 0 0,1-3 16 15,-2 4 0-15,-2-1 0 0,-4-2 0 0,-4 3-240 0,-5 0-32 16,-3-1-16-16,-7 2 0 0,-3 2-160 0,-3 2 0 16,-8 0 0-16,0 0 128 0,0 0-128 0,0 0 0 15,-11 4 0-15,-4 4 0 0,-6-2 0 0,-6 2 128 16,-4 1-128-16,-2-3 0 0,0 3 160 0,-2-3-160 16,-2 3 192-16,0-2-192 0,0 0 320 0,0 2-64 15,0-4 0-15,3 3 0 0,1-3 16 0,3-1 0 0,2 0 0 0,3-2 0 16,8 1-80-16,5-3-32 15,2 0 0-15,10 0 0 0,0 0-16 0,0 0 0 16,11-4 0-16,7 1 0 0,4 1-144 0,5-2 0 16,4-4 144-16,6 2-144 0,4 1 0 0,3-3 0 0,0 2 0 0,18 0 0 31,-4-3-256-31,-4 4-128 0,-5 0-32 0,-4-1 0 16,-6 1-2688-16,-2 2-544 0,10-9-96 0,-9 4-32 0</inkml:trace>
  <inkml:trace contextRef="#ctx0" brushRef="#br3" timeOffset="-68412.47">25312 16061 13823 0,'0'0'1216'0,"0"0"-960"16,5-8-256-16,0 3 0 0,-5 5 1264 0,0 0 208 0,0 0 32 0,0 0 16 15,0 0-368-15,0 0-64 16,0 0 0-16,0 0-16 0,-9 2-432 0,0 5-64 15,-1-3-32-15,-1 3 0 0,-1 3 96 0,-4-1 32 16,-1 1 0-16,-2-1 0 0,-4 3 144 0,-2 3 16 0,-4 3 16 0,-2 0 0 16,-2 1-16-16,-1 4 0 15,-3 3 0-15,-3-2 0 0,0 4-160 0,-2-1-32 16,-3 2-16-16,5-5 0 0,-1-1-240 0,0-1-64 0,-1-4 0 16,0-4 0-16,2 0 144 0,2 0 32 0,-1-4 0 0,4-4 0 15,-2 1-48-15,3-1 0 0,2-3 0 0,1-1 0 16,3-2-96-16,3-2-32 0,1-5 0 0,2 1 0 15,3-1-80-15,5-4-32 0,0-2 0 0,4 1 0 16,2-4-48-16,2 0-16 0,2-2 0 0,4-1 0 16,2-1-144-16,3 2 0 0,1 3 144 0,3-2-144 0,2-1 0 15,3 4 0-15,0 2 0 0,3 3 0 16,2-2 0-16,1 4 0 0,2 2 0 0,2 0 0 0,0 6 0 0,3 4 0 16,1-1 0-16,5 3-128 0,-1 4 128 0,2-2 0 15,1 1 0-15,0 2-128 0,-3-1 128 0,-1 3 0 16,0 0 0-16,2-3 0 15,-3 0 0-15,0 2 0 0,0-4 0 0,1 1 0 0,-1-5 0 0,1 3 0 16,2-2 0-16,1-3 0 0,2 1 0 16,1-2 0-16,1-2 0 0,0 0 128 0,-4-1-128 0,2 0 0 15,-1-2 0-15,0-1 128 0,-1 2-128 0,0-5 0 16,-1 1 128-16,-1 1-128 0,-3-3 0 0,3 2 144 16,-1 0-144-16,-2-3 0 0,-1 2 128 0,-3-3-128 15,-1 3 0-15,-2-5 0 0,-5 2 160 0,-2-3-160 16,-3 1 128-16,-3 0-128 0,-1-2 224 0,-7-2-32 15,-1-5-16-15,-1 2 0 0,-5 0 16 0,-2-1 0 16,-3-1 0-16,-2 2 0 0,-2 2-64 0,-3 1 0 16,0 4 0-16,-5 0 0 0,-1 1 0 0,-3 3-128 15,3 3 192-15,-5 0-64 0,-3 5-128 0,-2 1 160 0,-2 3-160 0,1 0 160 16,-1 3-160-16,-1 2 0 16,0-2 0-16,3 3 128 0,3-1-128 0,5 2 0 0,-1-2 0 15,-3 6 0 1,9-3-896-16,10 1-176 0,1-1-16 0,8 2-18320 0</inkml:trace>
  <inkml:trace contextRef="#ctx0" brushRef="#br3" timeOffset="-66779.82">19208 17604 13823 0,'0'0'1216'0,"0"0"-960"16,0 0-256-16,0 0 0 0,-10 0 640 0,1 0 96 15,9 0 16-15,-12 2 0 0,0 3 416 0,-1-2 96 16,0-1 16-16,-1 1 0 0,-2 3-416 0,-1 1-80 16,1-4-16-16,-1 1 0 0,1-1 112 0,-2 3 16 15,0-2 0-15,-1 0 0 0,0-4-256 0,0 1-32 16,0 0-16-16,1 1 0 0,2-4-128 0,2 0-16 16,2-2-16-16,1 3 0 0,1-3-80 0,2 0-16 15,2 0 0-15,6 4 0 0,0 0-112 0,0 0-32 0,0 0 0 0,0 0 0 16,0 0-64-16,0 0 0 0,0 0-128 0,0 0 192 15,0 0-192-15,0 0 0 0,0 0 0 0,0 13 0 16,-3 2 0-16,3-3 0 0,-3 0 0 0,1 4 0 16,-1 1 0-16,1 3 0 0,-3-1 128 0,-2 1-128 15,-2 0 192-15,-1 6-16 0,0 0 0 0,-1 4 0 16,-1 1 16-16,-3 0 16 0,0 1 0 0,-3 1 0 16,0 1 64-16,-1 0 16 0,-1 2 0 0,-1 0 0 15,2 0-96-15,-1 1-32 0,0-1 0 0,1-1 0 16,1 1-160-16,-1-4 192 0,0-4-192 0,0 1 192 15,0 2-192-15,2-6 128 0,0-1-128 0,4-1 128 16,1-4 0-16,3-1 0 0,4 0 0 0,0-1 0 16,2-1-128-16,3-2 160 0,0-2-160 0,4 1 160 0,1-4-160 15,3 2 0-15,3-4 0 0,5 2 0 0,-4-6 320 16,6 1-32-16,1-1 0 0,0 1 0 0,0-3 80 16,3-1 16-16,2-1 0 0,2-2 0 0,-1 1-208 0,2-1-48 15,1 0 0-15,1 1 0 0,0-3-128 0,2 0 160 16,-1 3-160-16,-3-1 160 0,-3-2-160 0,-1-2 0 15,-2 3 0-15,-1 1 0 16,-3-1-1200-16,-1-1-208 16,-4 1-64-16,-2 1-9712 0,-10 3-1936 0</inkml:trace>
  <inkml:trace contextRef="#ctx0" brushRef="#br3" timeOffset="-66361.03">19479 17796 13759 0,'0'0'608'0,"0"0"128"0,0 0-592 0,2-7-144 0,-2 7 0 0,0 0 0 15,4-10 832-15,-4 10 128 0,0 0 16 0,0 0 16 16,0 0 48-16,0 0 16 0,0 0 0 0,0 0 0 0,0 0-128 16,0 0-32-16,0 0 0 0,12 5 0 0,-12-5-16 0,7 12-16 15,1 2 0-15,1 1 0 0,2 0-48 0,-2 2-16 16,2-2 0-16,0 1 0 0,-1 1-224 0,1 1-64 15,1-2 0-15,-1 1 0 0,1-2-256 0,-2-2-64 16,-3 1-16-16,1-2 0 0,1 1-176 0,-2-3 160 16,1 3-160-16,-3-2 160 0,3-3-160 0,-8-8 192 15,5 10-192-15,-5-10 192 16,0 0-800-16,0 0-160 0,0 0-16 0,0 0-8656 16,0 0-1728-16</inkml:trace>
  <inkml:trace contextRef="#ctx0" brushRef="#br3" timeOffset="-66090.34">19849 17670 14735 0,'0'0'1312'0,"0"0"-1056"0,0 0-256 0,0 0 0 15,-9-7 1408-15,0 2 208 0,9 5 48 0,-10 3 16 16,-1 2-368-16,1 1-80 0,-2 6-16 0,-2 2 0 15,1 6-288-15,-1 0-64 0,-3 2-16 0,2 1 0 16,0 5 0-16,0-3 0 0,-1 5 0 0,1-4 0 16,-1 2-272-16,0-4-64 0,4 2-16 0,0-5 0 15,2 0-304-15,1-2-64 0,2-3-128 0,0 1 192 16,1-3-192-16,1-3 144 0,2-1-144 0,3-10 128 16,-1 12-528-16,1-12-112 0,0 0-32 0,0 0-9120 15,0 0-1808-15</inkml:trace>
  <inkml:trace contextRef="#ctx0" brushRef="#br3" timeOffset="-65884.18">20015 17894 21647 0,'0'0'960'0,"-4"8"192"0,2-1-912 0,-2 4-240 15,-1 3 0-15,-3 1 0 0,-2 6 1632 0,0-2 288 16,-3 0 48-16,3 0 16 0,-1 0-768 0,0 1-160 15,3-1-32-15,0 2 0 0,2 2-576 0,2-2-128 0,1-2-32 0,3-2 0 16,3-3-288-16,1-1 0 0,-3 1 128 16,4 1-128-1,0-5-1904-15,1-2-432 0</inkml:trace>
  <inkml:trace contextRef="#ctx0" brushRef="#br3" timeOffset="-65601.28">19404 18438 19343 0,'0'0'848'0,"0"0"192"0,0 0-832 0,0 0-208 15,0 0 0-15,0 0 0 0,0 0 992 16,0 0 160-16,0 0 16 0,0 0 16 0,0 0-352 0,9 12-80 15,-2-2-16-15,3 4 0 0,1 2-80 0,-1-2-16 16,0-2 0-16,0 2 0 0,-1 2-272 0,0-1-64 16,0 0-16-16,0-1 0 0,-2 1-288 0,1 3 160 15,-2 0-160-15,1 0 128 0,-2-2-128 0,-1-1-192 16,-1-1 32-16,0 0 16 16,-3-3-2288-16,0-11-448 0</inkml:trace>
  <inkml:trace contextRef="#ctx0" brushRef="#br3" timeOffset="-65397.91">19673 18450 14735 0,'-11'7'640'0,"2"-4"160"0,-1 2-640 0,-3 3-160 0,-1-2 0 0,-3 7 0 16,1 1 2496-16,-1 1 448 0,1-1 112 0,-4 4 16 15,0 0-1472-15,3 1-272 0,-2 3-64 0,1-2-16 16,1 2-528-16,3-2-96 0,3-4-32 0,2 1 0 15,1-3-384-15,3-4-80 0,3 2 0 0,-1-6-128 16,3-6 0-16,0 0-192 0,0 0 0 0,9 10-9424 16,0-6-1888-16</inkml:trace>
  <inkml:trace contextRef="#ctx0" brushRef="#br3" timeOffset="-65097.07">19676 18661 21711 0,'0'0'960'0,"0"0"192"0,0 0-912 0,0 0-240 16,0 0 0-16,0 0 0 0,0 0 1280 0,9 10 192 15,0-5 64-15,-1 3 0 16,3-3-256-16,-1 3-32 0,1 1-16 0,-2-2 0 0,0 4-528 0,-3-3-96 16,2 3-32-16,-2 1 0 0,-1 0-128 0,1 0-48 15,-5 2 0-15,0-2 0 0,-1 1-32 0,-1 1-16 16,-3-2 0-16,0 0 0 0,0 0-32 0,1 2-16 15,-1-3 0-15,-1 0 0 0,5-11-112 0,-3 9-32 16,3-9 0-16,0 9 0 0,0-9-160 0,0 0 192 0,0 0-192 0,12 6 192 16,2-3-192-16,-1-3 192 0,4-3-192 0,2-2 192 15,1-1-192-15,6-4 0 16,-2 2 144-16,3-4-144 16,2 1-1392-16,-2 2-336 0,-3-1-80 0,-3 1-13696 0</inkml:trace>
  <inkml:trace contextRef="#ctx0" brushRef="#br3" timeOffset="-64611.02">20301 17554 20671 0,'0'0'912'0,"5"-6"192"0,4 1-880 0,3-3-224 15,0 3 0-15,4 2 0 0,3-3 1040 0,1-2 176 16,0 5 16-16,2-1 16 0,1 3-288 0,0 1-48 16,0 2-16-16,-1 2 0 0,-1 0-384 0,0 3-96 15,-3 0-16-15,0 5 0 0,-7 1-144 0,1 4-48 16,-5 2 0-16,1 1 0 0,-4-1-32 0,-3 3-16 15,-1-3 0-15,-2 0 0 0,-3 1 80 0,-1 2 16 0,1 2 0 0,-2 0 0 16,-3 2 48-16,-2 3 16 16,-1 3 0-16,-1 1 0 0,0 2-64 0,-1 2-16 0,-1 0 0 0,-1 1 0 15,1 4-240-15,3 1 176 0,3-1-176 0,0 3 160 16,1-3-160-16,1 1 0 0,2 4 0 0,2 1 0 16,1-2 0-16,1 1 0 0,1-6 0 0,1 3 0 15,1-1 0-15,1-3 0 0,1-3 0 0,-1-3 0 16,0-4 0-16,0 1 0 0,-2-4 0 0,0 1 0 15,0-6 0-15,0 0 0 0,-4 1 0 0,-1 0 0 16,-1-3 0-16,-2-2 0 0,-1 0 0 0,1-2 0 16,-3-2 0-16,1-4 0 0,3 3 0 0,-1-8 0 15,8-5 0-15,0 0 128 0,0 0-128 0,0 0 128 16,-8-4-1952-16,6-7-400 0</inkml:trace>
  <inkml:trace contextRef="#ctx0" brushRef="#br3" timeOffset="-64159.76">20939 18300 2751 0,'-12'2'256'0,"12"-2"-256"0,-11-2 0 0,4 1 0 16,7 1 3120-16,0 0 576 0,0 0 112 0,0 0 32 15,0 0-1488-15,0 0-304 0,0 0-48 0,0 0-16 16,9-5-512-16,3-3-96 0,4 2-32 0,3 1 0 16,4 0-432-16,2 0-80 0,3 0-32 0,2-4 0 0,5 1-352 15,0 3-80-15,3-1-16 0,3 2 0 16,-1-3-160-16,0 1-16 0,1 2-16 0,-3 4 0 0,-5 0-160 15,-2 0 0-15,-7-2 0 0,-1 2 0 16,-4 2-1920-16,-4 0-352 0</inkml:trace>
  <inkml:trace contextRef="#ctx0" brushRef="#br3" timeOffset="-63859.11">21305 18016 18543 0,'0'0'816'0,"12"-7"176"0,3 0-800 0,3 1-192 16,2 3 0-16,3 0 0 0,2 1 1440 0,2 0 240 0,1 0 48 0,3 6 16 15,0-1-592-15,1 2-112 0,-1 1-16 0,-3 4-16 16,-3 2-496-16,-2 0-80 0,-4-1-32 0,-5 6 0 16,-4 1-32-16,-5 1-16 0,-3 5 0 0,-5-1 0 15,-5-3 16-15,-1 0 0 0,-2 2 0 0,-2-2 0 16,-3-1-112-16,-2 0-32 0,-4 1 0 0,-2 0 0 15,-2-6 16-15,0 0 0 0,2-1 0 0,2-3 0 16,2 1-48-16,1 1 0 0,1-7 0 0,3 0 0 31,2 0-1136-31,3-3-224 0,10-2-48 0,0 0-13056 0</inkml:trace>
  <inkml:trace contextRef="#ctx0" brushRef="#br3" timeOffset="-62861.17">22677 17731 14847 0,'0'0'656'0,"6"-8"144"0,1 3-640 0,-7 5-160 0,5-8 0 0,-5 8 0 16,9-7 1136-16,-4-2 192 0,-5 9 32 0,0 0 16 16,0 0-272-16,0 0-48 0,3-8-16 0,-3 8 0 15,0 0-240-15,0 0-48 0,0 0-16 0,0 0 0 16,-10 2-336-16,-1 0-64 0,-1 3-16 0,1 4 0 16,1-5-96-16,-2 0-32 0,-2 3 0 0,-1-2 0 15,-1 3 80-15,-1 1 16 0,1-3 0 0,-1 3 0 16,2-2 160-16,-6 1 16 0,-1 0 16 0,-1 2 0 15,-3-1-160-15,3 4-16 0,-1-2-16 0,0 5 0 0,4-4 48 16,-2 4 16-16,2-2 0 0,-1 0 0 0,2 2-16 16,3 1 0-16,2-3 0 0,2 1 0 0,4-2-48 0,1-2-16 15,2 0 0-15,3 3 0 0,-1-3-80 16,3 1 0-16,3-3-16 0,2 1 0 0,1 2 0 0,4-3 0 16,3 2 0-16,1-2 0 0,1 2 128 0,4-2 16 15,0-2 16-15,4 0 0 0,1 5-80 0,2-5 0 16,-1 2-16-16,3-4 0 0,0 0-112 0,-3 2-128 15,-2-5 176-15,-1 0-176 0,0-1 160 0,-5-1-160 16,-1 0 128-16,-1 0-128 0,-1-1 0 0,-3-2 0 16,-2-3 128-16,-9 6-128 0,0 0-240 0,0 0-80 15,9-5 0-15,-9 5-16 16,8-5-2240-16,-8 5-448 0</inkml:trace>
  <inkml:trace contextRef="#ctx0" brushRef="#br3" timeOffset="-62562.32">22871 18122 13823 0,'0'0'608'0,"0"0"128"0,0 0-592 0,0 0-144 0,-6 10 0 0,1-1 0 15,0 3 2416-15,-2-1 448 0,0 1 80 0,-2 2 32 16,0 1-1120-16,3 1-240 0,-1 4-32 0,1 0-16 0,-2 3-320 0,3 2-64 16,0-1-16-16,-1 2 0 0,-2 0-448 0,4-3-80 15,-1 3-32-15,1-5 0 0,-1-2-320 0,2 0-64 16,-1-2-16-16,0-2 0 0,0-2-208 0,3 0 144 16,1-13-144-16,0 12 128 0,0-12-128 0,0 0 0 15,0 0 0-15,0 0-176 16,0 0-1648-16,0 0-336 0,0 0-64 0</inkml:trace>
  <inkml:trace contextRef="#ctx0" brushRef="#br3" timeOffset="-61903.21">23870 17397 14223 0,'0'0'624'0,"0"0"144"0,0 0-624 0,0 0-144 0,-8-9 0 0,-3 5 0 16,-1 1 1152-16,-1 1 208 0,-4 0 48 0,0 0 0 15,-4 1-320-15,0 1-48 0,2 0-16 0,-4 1 0 0,-3-1-128 16,1 2-16-16,-1 1-16 0,0 0 0 0,-6-2-288 0,3 1-64 16,0 1-16-16,2-1 0 0,0 4-128 0,4-3-32 15,4 0 0-15,3 1 0 0,2-2-64 0,2 2-16 16,2-1 0-16,10-3 0 0,0 0-16 0,0 0-16 15,0 0 0-15,0 0 0 0,0 0-224 0,0 0 176 16,9 5-176-16,1 2 160 0,0 2 32 0,3-1 16 16,1 2 0-16,0 4 0 0,-1-1-80 0,-1 3 0 15,0 2-128-15,-2 2 192 0,-2 6-192 0,-3-1 0 16,-3 4 0-16,-2 6 0 0,-2-1 176 0,-3 2-176 0,-6 1 192 16,3 3-192-16,-5 6 208 0,0 0-64 0,-3 2-16 15,-1 0 0-15,-2-1 32 0,0 3 0 0,-4 2 0 16,1-2 0-16,1-5-160 0,-2 2 0 0,-1 2 0 15,0-5 0-15,-2 1 0 0,5-3 128 0,-2-6-128 0,2 3 0 16,4-3 0-16,0-1 0 0,3-2 0 0,4-4 0 16,-3-5 128-16,4-1-128 0,2 3 0 0,2-5 128 15,1-2-128-15,3-4 0 0,1-3 0 0,3-1 128 16,1 1-128-16,3-6 192 0,-7-6-192 0,14 6 192 16,1 1 208-16,4-5 48 0,1 2 16 0,2 0 0 15,1-3-80-15,3 1 0 0,1-2-16 0,1 0 0 16,1-2-240-16,-1 2-128 0,-2 4 160 0,-1-6-160 15,-1-2 0-15,-2 0 0 0,-2 0 0 0,-1 0 0 16,-1 0-1376 0,-1 2-368-16,-2-3-80 0</inkml:trace>
  <inkml:trace contextRef="#ctx0" brushRef="#br3" timeOffset="-61480.04">24169 17649 11055 0,'-5'-3'976'0,"-3"-4"-784"15,-2 2-192-15,0 3 0 0,-1 2 1664 0,-3 2 272 0,-4 1 64 0,0 3 16 16,0 3-736-16,1 2-160 0,-3 2-32 0,3 4 0 16,0-1-256-16,2 5-64 0,0 4-16 0,2 0 0 15,3 3-96-15,2-4-16 0,3 1 0 0,4 0 0 16,3-2-128-16,5-1-48 0,2-5 0 0,3 0 0 16,5-4 0-16,1-1 0 0,-1-3 0 0,5-2 0 15,1-2 128-15,0-4 32 0,-3-2 0 0,3-4 0 16,-3-2-48-16,1 0-16 0,-2-6 0 0,0-1 0 15,0-3-96-15,-1 0-16 0,-2-4 0 0,-1 1 0 16,-1-2-144-16,-1-2-48 0,-1 1 0 0,-4 2 0 16,-2-9-64-16,-3 5 0 0,1 3-16 0,-3 3 0 0,-1-2-176 15,0 5 0-15,0 4 0 0,-2 2 128 16,2 10-576-16,-6-6-112 16,-2 5-16-16,-1 1-10368 0,-1 7-2080 0</inkml:trace>
  <inkml:trace contextRef="#ctx0" brushRef="#br3" timeOffset="-61160.5">24022 18403 21183 0,'0'0'944'0,"-7"12"192"0,2-5-912 0,-1 5-224 0,0-3 0 0,-1 5 0 15,0 0 1408-15,-1 1 256 0,0-1 32 16,1 1 16-16,0 0-400 0,1 2-80 0,1 1-16 0,0-1 0 16,1-1-496-16,0 0-96 0,2 2-32 0,-1-1 0 15,2-5-336-15,0 0-64 0,-1-1 0 0,2-3-16 16,0 2-176-16,0-10 128 0,0 0-128 0,0 0 128 15,0 0-128-15,0 0-272 0,0 0 64 0,9 4-9968 16,1-4-2000-16</inkml:trace>
  <inkml:trace contextRef="#ctx0" brushRef="#br3" timeOffset="-60586.02">24473 17316 11967 0,'0'0'1072'0,"0"0"-864"0,0-10-208 15,1-2 0-15,2-2 1696 0,1 5 288 0,-4 9 64 0,7-12 16 16,1 0-272-16,1 3-48 0,1-3-16 0,3 5 0 16,2-2-688-16,3 2-144 0,-1-3-16 0,3 5-16 15,0 4-368-15,-1 0-80 0,-1-1-16 0,-2 0 0 16,-2-1-144-16,0 6-48 0,-5-1 0 0,0 2 0 16,-9-4-208-16,0 0 0 0,6 6 0 0,1 6 0 15,-2 1 0-15,-3 1 0 0,-2 6 0 0,-2 1 0 16,-3 2 128-16,-2 8-128 0,1 2 176 0,-4 4-176 15,2 2 288-15,-2 3-48 0,0 5-16 0,4-1 0 16,-1-2-48-16,2 5-16 0,1-2 0 0,2 1 0 16,2 0-160-16,0 1 160 0,0 1-160 0,2 0 160 15,1 1-160-15,-2-5 0 0,-1 1 144 0,-1-4-144 16,-2-1 0-16,-1-4 0 0,-1 0 0 0,0-1 0 0,-1-3 0 16,-2 1 0-16,-1-5 0 0,1 1 0 0,-3-3 0 0,0 1 144 15,3-5-144-15,-2 0 0 0,2-2 176 0,0 1-176 16,-1-2 160-16,0 1-160 0,-1-2 192 0,-1-1-48 15,3-2-16-15,-3-1 0 0,0-2-128 0,0 3 160 16,-1-2-160-16,1-1 160 0,-1-4 64 0,2 3 16 16,-3-4 0-16,2 1 0 0,-3 0-80 0,1 0-16 15,2-2 0-15,-1 0 0 0,2-2-144 0,0 2 192 16,-1-5-192-16,0 0 192 0,2-4-192 0,9 1-224 16,-11-2 48-16,2 0 16 15,9 2-1520-15,0 0-304 0,-8-8-64 0</inkml:trace>
  <inkml:trace contextRef="#ctx0" brushRef="#br3" timeOffset="-60055.49">25058 17937 18015 0,'0'0'800'0,"0"0"160"0,0 0-768 0,0 0-192 15,0 0 0-15,0 0 0 0,11 2 1456 0,3 1 240 16,4-3 48-16,1-3 16 0,3 1-320 0,-2-2-64 16,4-2-16-16,0 0 0 0,2 0-512 0,-1-4-96 15,-1 2-32-15,0-2 0 0,1 1-192 0,-4-2-32 16,-3 2-16-16,-2 0 0 0,-2-2-224 0,-2 0-32 16,-5-3-16-16,-3 3 0 0,-2 1 32 0,-4-3 0 15,-2 0 0-15,-3 7 0 0,-5 2-96 0,-3 3-16 16,-4 2 0-16,-4 1 0 0,-1 0-128 0,-3 3 0 15,-2 8 0-15,-1 1 0 0,-1 2 0 0,-1 5 0 0,-2 2 0 16,1 5 0-16,1-2 0 0,4 2 320 0,4-4-48 16,5 2 0-16,4-1 144 0,3-1 32 0,5-2 0 0,3 1 0 15,4-3-240-15,5 0-32 16,1 0-16-16,6-4 0 0,3-1-160 0,3-4 0 0,1-3 0 0,6 1 128 16,3 0-128-16,2-4 160 0,-3-2-160 0,1 1 160 15,0-2-288-15,-1-2-64 0,1-1-16 0,-3-4 0 31,0-2-2320-31,-4 1-464 0</inkml:trace>
  <inkml:trace contextRef="#ctx0" brushRef="#br3" timeOffset="-59140.07">26151 16973 16127 0,'10'-9'704'0,"-1"4"160"0,4 0-688 0,-3-2-176 0,0 0 0 0,0 2 0 16,-1-3 944-16,0 3 144 0,-9 5 48 0,10-3 0 15,0-2-432-15,-10 5-64 0,7-7-32 0,-7 7 0 16,0 0-160-16,0 0-16 0,0 0-16 0,0 0 0 16,0 0 48-16,0 0 16 0,0 0 0 0,-11-2 0 15,-1 2-224-15,-5 2-32 0,-4 2-16 0,-2 2 0 16,-1-1 48-16,-1 4 16 0,1-2 0 0,3 2 0 15,3 1 128-15,1 1 32 0,3-3 0 0,3 3 0 16,2-1-112-16,4 3 0 0,1 1-16 0,7-2 0 16,-1-1-112-16,3 4-32 0,3 2 0 0,1-2 0 15,0-2 32-15,2-1 16 0,-1 1 0 0,0-3 0 16,1 2-48-16,-4 0-16 0,0-3 0 0,-2 3 0 16,-1-5 16-16,-2 5 0 0,-2-3 0 0,-1 0 0 15,1-9 32-15,0 0 0 0,-9 14 0 0,0-5 0 0,0-2 48 16,0-2 16-16,-1-2 0 0,-1 2 0 0,-1 0-64 15,2-1 0-15,-1-3 0 0,-1 2 0 0,3-1-192 0,9-2 176 16,0 0-176-16,0 0 160 16,-10-1-1168-16,10 1-224 0,0 0-48 15,0 0-12992-15</inkml:trace>
  <inkml:trace contextRef="#ctx0" brushRef="#br3" timeOffset="-58837.17">26671 16765 17503 0,'5'-19'768'0,"-1"10"176"0,1 0-752 0,0 1-192 0,-5 8 0 0,0 0 0 16,2-14 1728-16,-2 8 320 0,0 6 64 0,0 0 16 15,0 0-784-15,-9 0-144 0,-2 5-48 0,0 4 0 16,-1 1-480-16,2 7-96 0,-1 0-32 15,2 5 0-15,-2 1 80 0,3 4 16 0,-3-2 0 0,1 4 0 16,-1 2-208-16,-1-2-48 0,3 3 0 0,1 0 0 16,2-2-256-16,3-2-128 0,-1 1 128 0,3-3-128 15,1-1 128-15,1-2-128 0,-1-5 128 0,0 1-128 16,0-1 0-16,0-3 0 0,-1 0 0 0,-3-5 0 16,4-10-1280-16,-4 13-224 15,-1-4-48-15,5-9-7968 0,0 0-1584 0</inkml:trace>
  <inkml:trace contextRef="#ctx0" brushRef="#br3" timeOffset="-58663.03">26330 17116 10127 0,'1'-13'896'0,"3"3"-704"16,1-2-192-16,3 5 0 0,-1-2 3904 0,5 4 768 15,2-3 128-15,2 4 48 0,4 2-2656 0,4 0-528 16,4 0-96-16,6-1-32 0,4 0-624 0,7 1-128 16,3 2-16-16,1 0-16 0,2 0-352 0,1 0-64 15,2 0-16-15,-5 2 0 16,-4 1-720-16,-6-1-160 0,-3-2-16 0,-1 0-15280 0</inkml:trace>
  <inkml:trace contextRef="#ctx0" brushRef="#br3" timeOffset="-57762.01">27468 17558 29999 0,'0'0'1328'0,"0"0"272"0,0 0-1280 0,0 0-320 15,0 0 0-15,0 0 0 0,-9-6 1280 0,9 6 176 16,-9 2 32-16,1 6 16 0,1 1-528 0,-1 8-96 16,0 5-32-16,1 5 0 0,-2 6-16 0,-1 5-16 15,0 8 0-15,-1-3 0 0,0 4-144 0,3 1-32 16,-2 6 0-16,5-4 0 0,1 0-208 0,2-2-48 16,-1-2-16-16,1 0 0 0,2-4-224 0,-3-3-144 0,3-2 192 0,0-4-192 15,-1 0 176-15,1-2-176 16,0-6 160-16,0 1-160 0,-1-7 128 0,1-3-128 0,0-2 0 15,1-2 144-15,-1-12-144 0,0 0-256 16,0 0 64-16,0 0 16 16,0 0-1168-16,0 0-224 0,-4-4-48 0,-2-6-10800 0,-2-1-2176 15</inkml:trace>
  <inkml:trace contextRef="#ctx0" brushRef="#br3" timeOffset="-57538.8">26831 18063 35935 0,'0'0'3200'0,"10"-6"-2560"0,3-2-512 0,2 2-128 16,3-1 832-16,6 2 128 0,4 0 48 0,5-4 0 16,5 4 160-16,9 1 48 0,7-5 0 0,7 1 0 0,2-3-368 0,3 3-64 15,0-3-16-15,2 3 0 16,-2-3-384-16,-18 3-64 0,4-2-32 0,2 4 0 0,-4-3-288 0,-1 2 160 16,-5 2-160-16,-4-2 128 15,-6 3-912-15,-2 3-192 0,-4-4-48 16,-2 1 0-16,-1 2-2304 15,-4 2-480-15</inkml:trace>
  <inkml:trace contextRef="#ctx0" brushRef="#br3" timeOffset="-56908.32">29447 16968 23039 0,'-8'-18'2048'0,"6"6"-1648"16,-1-2-400-16,2 1 0 0,2 3 1056 0,-2 0 128 15,0 5 32-15,1 5 0 0,0 0 384 0,0 0 64 16,0 0 32-16,0 0 0 0,0 0-480 0,-4 12-80 0,0 4-32 0,0 6 0 16,-3 5-224-16,-2 7-48 15,-4 7-16-15,0 4 0 0,-2 5-272 0,-5 6-48 16,-2 8-16-16,-1 2 0 0,-2 5-32 0,1 4-16 16,-1 3 0-16,1-5 0 0,0-1-80 0,1 0-16 0,3-5 0 0,0-6 0 15,2-3-336-15,4-5 128 0,0-3-128 0,1-3 0 16,0-8 0-16,3-3 128 0,3-5-128 0,3-4 0 15,1 0-176-15,2-7-96 0,2-2-32 0,2-7 0 16,-3-11-2400 0,0 0-496-16,14 0-80 0</inkml:trace>
  <inkml:trace contextRef="#ctx0" brushRef="#br3" timeOffset="-56503">30014 17672 28559 0,'-1'-11'1264'16,"1"11"272"-16,-3-12-1232 0,-1 0-304 0,0 0 0 0,1 5 0 0,-4-1 1696 0,-2-1 288 15,-1 4 48-15,-1-1 16 0,-3 1-640 0,-2 2-128 16,-1 2-32-16,-5 3 0 0,-3 3-608 0,-16 7-112 16,2 4-16-16,2 3-16 0,1 4-240 0,0 4-32 15,1 0-16-15,2 2 0 0,2-1-64 0,5 1-16 16,1 2 0-16,6-7 0 0,5-1-128 0,4 0 128 15,3-3-128-15,4-2 128 0,4-4-128 0,6-4 0 0,2-1 0 0,3-5 0 16,5-3 144-16,4-2-144 16,4-6 160-16,3-4-160 0,2-2 192 0,3-3-48 15,3-5-16-15,-11 6 0 0,3-2 0 0,1 1 0 16,-1-2 0-16,-2 0 0 0,-3 3 128 0,-3 1 0 16,-4 1 16-16,-2 6 0 0,-3-1 32 0,-5 4 0 0,-6 4 0 0,0 0 0 15,0 0-128-15,5 13-32 0,-2 2 0 0,-1 3 0 16,-1 1-144-16,-1 3 0 0,0 1 0 0,2 2 0 15,-1-1 0-15,4 3 0 0,1 0 0 0,1-2 0 16,4 0-448 0,1-3-64-16,0 0 0 0,2-3-16 0,2-4-1488 0,0-2-288 15,2-7-64-15,4-2-9712 0,3-5-1936 0</inkml:trace>
  <inkml:trace contextRef="#ctx0" brushRef="#br3" timeOffset="-56168.58">30672 17367 28559 0,'-7'12'2544'0,"-2"-1"-2032"15,-3 4-512-15,-2 3 0 0,-2 4 1008 0,-2 5 96 16,-1 0 32-16,1 7 0 0,-2 2 416 0,-1 1 96 16,1 3 16-16,1-1 0 0,1-1-736 0,0-1-144 15,1 0-16-15,0-2-16 0,3 0-368 0,3-2-80 16,-1-6-16-16,6-1 0 0,0-5 48 0,3-4 16 15,0 1 0-15,3-5 0 0,4-4 64 0,1-3 16 0,3-1 0 0,1-5 0 16,1-6 64-16,3-2 16 16,1-4 0-16,1-2 0 0,2-7-192 0,0-3-48 15,2 0 0-15,2-7 0 0,0-4-112 0,1-1-32 16,1-1 0-16,4-1 0 0,-2 0-128 0,3 3 0 16,-3 1 0-16,2 4 128 0,2 6-128 0,-2 1 0 15,-3 5 0-15,-1 4 0 0,-3 1 0 0,-2 2-144 0,-4 3 144 0,-1 3-160 31,0 0-816-31,-3 4-176 0,0 1-16 0,1 2-16 16,-1 4-2032-16,3-4-416 0</inkml:trace>
  <inkml:trace contextRef="#ctx0" brushRef="#br3" timeOffset="-55684.59">31642 17554 21183 0,'0'0'1888'16,"-1"-6"-1504"-16,0 1-384 0,-2-3 0 0,2 0 1600 0,-4 0 240 15,0-1 48-15,-2 2 16 0,0 0-16 0,-4 3 0 16,-1 1 0-16,-4 5 0 0,-3-1-864 0,-3 4-192 16,-5 5-16-16,-2 2-16 0,-4 3-256 0,-2 4-48 15,0 4-16-15,0 1 0 0,1 6 48 0,2 0 16 16,4 1 0-16,4 1 0 0,2-1-256 0,6-3-48 15,5 2-16-15,3-6 0 0,3 2-224 0,4-5 0 16,3-3 128-16,4-3-128 0,5-4 128 0,3-3-128 16,2-5 176-16,4-3-176 0,5-6 320 0,0-6-64 15,4-2 0-15,2-1 0 0,1 0 48 0,-3-3 0 16,-1-2 0-16,-2-2 0 0,0 0 16 0,-3 1 0 16,-3-2 0-16,-2 5 0 0,-3 0-96 0,-2 6-16 0,-3-2 0 15,-2 5 0-15,-3 2-16 0,-5 7 0 16,0 0 0-16,0 0 0 0,-3 16-64 0,-3 5-128 15,-2 8 176-15,-2 4-176 0,-3 6 0 0,-2 3 0 0,-4 7 0 0,-4 5 0 16,-4 0 128-16,-2 2-128 0,-1 4 0 16,-2 3 0-16,-2 0 160 0,3-4-160 0,2-1 128 0,1-4-128 15,-1-2 0-15,3-1 128 0,1-5-128 16,2-2 0-16,1-7 0 0,2-4 0 0,0-3 0 0,1-5 0 16,2-7-256-16,2-4-128 0,2-8-16 15,2-6-16-15,0-1-1872 0,5-4-368 0,1-5-80 0,5-4-9424 16,3-4-1872-16</inkml:trace>
  <inkml:trace contextRef="#ctx0" brushRef="#br3" timeOffset="-55218.26">31924 17760 24879 0,'0'0'2208'0,"0"0"-1760"16,0 0-448-16,0 0 0 0,0 0 1344 0,0 0 176 0,0 0 32 0,9 1 16 15,1 1-96-15,4-1 0 0,-1-1-16 0,4-1 0 16,-1-1-288-16,2 1-48 15,1 0-16-15,0-2 0 0,0-4-352 0,0-1-80 0,-1 0-16 0,-2 1 0 16,1 0-176-16,-2-2-32 0,-1-1-16 0,-1-1 0 16,-3 3-96-16,-1-2-16 0,-3 0 0 0,-1 1 0 15,-2-2 64-15,0 2 0 0,-6-1 0 0,-2 3 0 16,-4 0-16-16,-4 3 0 0,-2 1 0 0,-7 4 0 16,-4 5-192-16,-6 2-48 0,-6 5 0 0,-4 1 0 0,-1 4-128 15,-1 6 160-15,1-1-160 0,5 5 160 0,4-1 32 0,6 4 0 16,5-3 0-16,8 2 0 0,6 0-48 15,5-3 0-15,7 1 0 0,3-3 0 0,7 2 80 0,4-6 16 16,6 1 0-16,5-2 0 0,8-2 0 0,3-3 0 16,4-1 0-16,3-5 0 0,1 0-96 0,-9-6-16 15,6 1 0-15,3-2 0 0,3 2-128 0,1-3 0 16,0-1 0-16,-3-1 0 16,-2 0-992-16,10-2-224 0,-10 3-64 0</inkml:trace>
  <inkml:trace contextRef="#ctx0" brushRef="#br3" timeOffset="-48850.15">25403 17219 8287 0,'0'0'736'15,"0"0"-592"-15,0 0-144 0,0 0 0 16,0 0 2176-16,0 0 384 0,0 0 96 0,0 0 16 0,-8-7-1072 0,8 7-224 16,0 0-32-16,0 0-16 0,-9-2-384 0,9 2-80 15,-7-4-16-15,7 4 0 0,0 0 32 0,0 0 0 16,0 0 0-16,0 0 0 0,0 0 48 0,0 0 16 15,0 0 0-15,13 4 0 0,1-4-96 0,2 2-16 16,2 1 0-16,0-3 0 0,1-2-336 0,3 1-80 16,1 0-16-16,0 1 0 0,-1 0-144 0,0 1-16 15,0-2-16-15,-2 0 0 0,-2 1-16 0,-3 1 0 16,-4 1 0-16,-2 0 0 0,-9-2-80 0,0 0 0 16,0 0-128-16,0 0 192 0,0 0-64 0,0 0-128 15,-12 6 176-15,-5-1-176 0,-3 4 224 0,-3-3-64 0,-1-4-16 0,0 3 0 16,-1 4-144-16,0-3 0 0,2 3 144 0,0-4-144 15,2-2 0-15,2 0 144 0,2 0-144 0,3 2 0 16,3-4 192-16,3-1-64 0,8 0 0 0,0 0-128 16,0 0 208-16,0 0-64 0,0 0-16 0,1-9 0 15,-1 9 80-15,10-5 16 0,2 1 0 0,-1-2 0 16,3 0-224-16,0 2 128 0,2 0-128 0,-1-1 0 16,-2 0 128-16,2 2-128 0,-1 0 0 0,-2 0 0 15,0-1 128-15,-2 2-128 0,0-1 0 0,-10 3 0 16,0 0 160-16,0 0-160 0,0 0 160 0,0 0-160 15,0 0 192-15,0 0-48 0,0 0-16 0,0 0 0 16,0 0 0-16,0 0 0 0,-12-2 0 0,1-1 0 16,0 2 0-16,-1 0-128 0,1-1 192 0,0 2-64 15,-1 2-128-15,5 0 160 0,7-2-160 0,-9 3 160 0,0-3-160 16,9 0 0-16,0 0 0 0,0 0 128 16,0 0-1136-16,0 0-224 0,0 0-48 0</inkml:trace>
  <inkml:trace contextRef="#ctx0" brushRef="#br2" timeOffset="-35014.9">21818 18724 7359 0,'0'0'320'0,"0"0"80"0,0 0-400 0,0 0 0 0,0 0 0 0,0 0 0 16,0 0 2192-16,0 0 368 0,0 0 64 0,0 0 0 15,0 0-1344-15,0 0-288 0,0 0-48 0,0 0-16 0,0 0-224 0,0 0-64 16,0 0 0-16,0 0 0 0,0 0-128 0,0 0-16 15,0 0-16-15,0 0 0 0,-2 6 32 0,1 4 0 16,0-2 0-16,1 3 0 0,-2-2-64 0,1 2 0 16,0 5 0-16,0-1 0 0,-2 12 64 0,2-1 16 15,-3-3 0-15,4 0 0 0,0 4-48 0,0-3-16 16,0 0 0-16,5 2 0 0,-1-5-64 0,1 1-16 16,-1 3 0-16,3-3 0 0,0-4-48 0,0 1-16 15,2 0 0-15,2-2 0 0,0 0 0 0,0-2 0 16,2-3 0-16,0 0 0 0,2 2 16 0,0 2 0 15,-1-5 0-15,2 2 0 0,-1-2-16 0,1-2-16 0,-4 3 0 16,1-5 0-16,-1 1-48 0,2-3 0 16,0 0 0-16,0 1 0 0,0-2-32 0,-1 1-16 0,0 0 0 15,-1 0 0-15,-2-2-16 0,4-1-16 0,-2-2 0 16,-2-1 0-16,4 0 0 0,-1 1 0 0,-1-1 0 0,5-2 0 16,-3-1 16-16,4 2 0 0,0-2 0 0,1 0 0 15,1 0-192-15,-2-2 160 0,1 1-160 0,2 1 160 16,2-1-160-16,1-1 128 0,3 1-128 0,-1 1 128 15,-2-3-128-15,0 4 0 0,-1-1 144 0,1 1-144 16,0-1 128-16,0-2-128 0,0 1 160 0,1 0-160 16,-1 0 0-16,1 0 0 0,-1-2 0 0,0 1 0 15,-1 3 0-15,3 1 0 0,-2-1 0 0,1 0 0 16,2-3 0-16,-2 5 0 0,2 1 0 0,2 0 0 16,-2 0 0-16,-2 0 0 0,1-1 0 0,-1 2 0 15,1-1 0-15,-2 0 0 0,-1-1 0 0,-2 1 0 0,1 6 0 16,-2-1 0-16,-2-1 0 0,2 4 0 0,-2-2 0 0,0 1 0 15,-3 1 0-15,-1-1 0 0,0 2 0 0,-1-2 0 16,-2 3 0-16,-2-1 0 0,-1 4 0 16,-2-3 0-16,-1 2 0 0,0-1 0 0,-1-2 0 0,-1 2 0 15,-3-11 0-15,2 12 0 0,0-1 0 0,-2 1 0 16,0-2 0-16,0-10 0 0,0 11 176 0,0-11-176 16,-2 9 192-16,2-9-192 0,0 0 208 0,0 0-64 15,0 0-16-15,0 0 0 0,0 0-128 0,0 0 192 16,0 0-192-16,0 0 192 0,0 0-32 0,0 0 0 15,0 0 0-15,10-4 0 0,1-1 0 0,1 2 0 16,-1-5 0-16,3 2 0 0,0 1-160 0,3-4 0 16,2 2 144-16,0-2-144 0,0 2 0 0,1 2 0 15,-4-3 0-15,3 4 0 0,-1 2 0 0,2-1 0 0,1-1 0 0,-1 2 0 16,2-1 0-16,-2 3 0 0,3 2 0 0,-2-1 0 16,1 0 0-16,3 4 0 0,1-1 0 0,1 1 0 15,-1-2 0-15,2 2 0 0,1-2 128 0,3 0-128 16,1-2 0-16,0 2 144 0,-1-1-144 0,0 1 0 15,0 1 0-15,-1-3 0 0,2 0 0 0,1-1 0 16,-1 0 0-16,1-1 0 0,0-2 0 0,2-2 0 16,1-1 0-16,3 0 0 0,1-5-160 0,1 5 160 15,0-3 0-15,-1 0 0 0,-3-3 0 0,1-2 0 16,-1-3 0-16,0-2 128 0,1-3-128 0,-1-2 128 16,0-6 0-16,0-3-128 0,0-3 192 0,0-2-64 15,2-1 0-15,-4-1 0 0,-1 5 0 0,-6 2 0 16,-6 2-128-16,1 8 160 0,-5 0-160 0,-4 3 160 0,-2 0-160 15,-3 3 0-15,-3 8 0 0,-2 0 0 0,-1 0 0 0,-4 9 0 16,0 0 0-16,0 0 0 16,-8-6-1872-16,-1 6-256 0,-2 6-48 0,-5 1-16 15</inkml:trace>
  <inkml:trace contextRef="#ctx0" brushRef="#br2" timeOffset="-34280.05">22031 19995 10127 0,'0'0'896'0,"0"0"-704"15,0 0-192-15,0 0 0 0,0 0 2032 0,0 0 368 16,0 0 80-16,0 0 16 0,1 8-768 0,-1-8-160 16,0 0-32-16,0 0 0 0,13-3-112 0,1-2-16 15,1-4-16-15,2 0 0 0,-1-5-400 0,2 0-80 16,0 0-16-16,1-4 0 0,3-1-192 0,1-4-64 0,2-1 0 0,-1 2 0 16,2-2-64-16,-1 1 0 0,0 0-16 0,-2-3 0 15,3-1-160-15,-3-2-16 0,-1 3-16 0,-1 0 0 16,-2 2-176-16,-3 1-16 0,-2-1-16 0,-2 4 0 15,-2 3-160-15,-5 6 0 0,-1 3 144 0,-4 8-144 16,0 0 0-16,0 0 128 0,0 0-128 0,0 0 0 16,-9 3 0-16,-5 8 0 0,-3 3 0 0,-2 2 0 15,-2 3 0-15,-2 3 0 0,-1 3 0 0,-3 4 0 16,2 3 0-16,-1-4 0 0,2 1 144 0,1-3-144 16,3 2 192-16,2-5-64 0,4 1 0 0,3-3-128 15,2 0 192-15,4-2-64 0,1 0 0 0,4-3-128 16,0 1 128-16,5-3-128 0,0-3 0 0,5 1 0 15,0-5 128-15,4 1-128 0,0-4 0 0,4-3 0 16,2 0-704-16,2-2-208 0,2 0-48 16,2-3-10480-16,-1-4-2096 0</inkml:trace>
  <inkml:trace contextRef="#ctx0" brushRef="#br2" timeOffset="-33932.68">22926 19763 13823 0,'0'0'1216'0,"-11"-1"-960"16,-1 1-256-16,2-1 0 0,-4 1 2656 0,0 1 480 15,0 2 112-15,0 0 16 0,0 2-1344 0,0 2-272 16,-1-6-48-16,2 7-16 0,2 3-752 0,3 3-128 16,-1-5-48-16,3 2 0 0,-1 2-352 0,5-1-80 0,1-1-16 0,3 2 0 15,2-4 80-15,1 2 16 0,5-1 0 0,2 2 0 16,-1-5 80-16,4 1 0 0,3-4 16 0,1 0 0 15,0-3-48-15,2-1-16 0,-1-1 0 0,0-2 0 16,-1-2 16-16,0 0 0 0,-1-2 0 0,0 0 0 16,-3-5 96-16,-2 4 32 0,-3-3 0 0,-2 4 0 15,-3-5-96-15,-3 1-32 0,-2-1 0 0,-2-2 0 16,-3 0-80-16,-4 0-16 0,-4 0 0 0,0 1 0 16,-1 0-128-16,0 5-128 0,-1 1 144 0,3 3-144 15,-4 1 0-15,2 2-288 0,2 2 32 0,1 2 16 16,3-1-1680-1,8-2-352-15,-7 8-64 0,7-8-8912 0,-4 13-1776 0</inkml:trace>
  <inkml:trace contextRef="#ctx0" brushRef="#br2" timeOffset="-33604.45">23340 19779 10127 0,'0'0'896'0,"0"0"-704"16,0 0-192-16,-11-2 0 0,1 1 3264 0,0 1 640 15,-1 3 112-15,0-2 16 0,-2 6-1856 0,-1 4-368 16,-1-3-80-16,0 4 0 0,-2-1-624 0,3 0-112 16,2 1-32-16,0 2 0 0,1-4-400 0,3 2-96 15,3-1-16-15,4-2 0 0,1-9-160 0,2 13-32 16,-2-13-16-16,9 10 0 0,0-1 144 0,3-1 16 16,0 0 16-16,2-4 0 0,1-1-96 0,2-2 0 0,-2-1-16 15,2-1 0-15,1-2-80 0,-3 1-16 16,-2 0 0-16,-1-4 0 0,0 0 48 0,-3 1 0 15,-2-3 0-15,-3 2 0 0,-4 6 80 0,1-10 32 0,-2 1 0 0,-3 1 0 16,-3-3 16-16,-2 2 16 0,-3 1 0 0,0 0 0 16,-4-3-192-16,2 2-32 0,2 3-16 0,-1 2 0 15,1 0-160-15,4-1 0 16,1 1-192-16,7 4 192 16,0 0-2000-16,0 0-288 0,0 0-48 0,0 0-14896 0</inkml:trace>
  <inkml:trace contextRef="#ctx0" brushRef="#br2" timeOffset="-33216.76">23715 19696 11967 0,'0'0'1072'0,"0"0"-864"0,0 0-208 0,0 0 0 0,-3-8 2048 0,3 8 352 16,0 0 80-16,0 0 16 0,0 0-752 15,0 0-144-15,0 0-16 0,-6 9-16 0,3 3-592 0,-1 2-112 16,-1-2-32-16,0 4 0 0,0-2-32 0,1 1-16 16,-4 3 0-16,1-1 0 0,-2 1-48 0,0 0-16 15,-1-3 0-15,-1 0 0 0,4-1 32 16,-1 0 0-16,2-1 0 0,1-4 0 0,0 1-112 0,1-1 0 16,4-9-16-16,0 0 0 0,0 0-80 0,0 0-16 0,0 0 0 0,0 0 0 15,0 0 96-15,13-8 16 0,-1-2 0 16,3 0 0-16,2-1-288 0,1-1-48 0,-2-2-16 0,2-1 0 15,0 1-288-15,1 3 128 16,1-1-128-16,1-2 0 0,-1 1 0 0,2 5 0 0,0-3 0 0,0 4 0 16,0 0 0-16,-2 1 0 0,-2 0 0 0,0 3 0 15,-3 3 0-15,-1 1 0 0,-1 1 0 0,-2-1 0 32,-11-1-1200-32,10 6-192 0,-3 6-32 0,-7-12-16 15,0 0-2016-15,0 11-416 0</inkml:trace>
  <inkml:trace contextRef="#ctx0" brushRef="#br2" timeOffset="-33040.89">23815 19851 21183 0,'0'0'1888'0,"0"0"-1504"0,0 0-384 0,0 0 0 16,6 14 1824-16,2-4 288 0,0 2 64 0,3-1 16 0,-3-3-144 16,6 3-48-16,0-2 0 0,4 4 0 0,1-6-560 0,2 3-112 15,0-4-32-15,2 4 0 0,0-3-768 0,-1 2-144 16,-2-4-48-16,-2-1 0 15,-3 0-336-15,-1 1 0 0,0-2 0 0,-1 0-12416 16,1-3-2560-16</inkml:trace>
  <inkml:trace contextRef="#ctx0" brushRef="#br2" timeOffset="-32138.29">24639 20072 10127 0,'0'0'896'0,"0"0"-704"0,0 0-192 0,0 0 0 16,0 0 2240-16,0 0 432 0,11-4 80 0,0 0 0 16,3-4-976-16,4-1-208 0,2-4-32 0,2-1-16 15,-1 0-432-15,5-4-96 0,1 0-16 0,2-3 0 0,0-2-208 16,2 1-32-16,0-1-16 0,1-1 0 0,-1 0-144 0,0 0-16 16,0-3-16-16,-2 2 0 0,-2-6-144 0,-4 0-16 15,-4-4-16-15,-3-2 0 0,-4-2-112 0,0 2 0 16,-3-1-16-16,-4 2 0 15,-1 3-64-15,-3 7-16 0,-2 3 0 0,-1 5 0 0,-2 3-16 16,0 2 0-16,-1 2 0 0,-1 7 0 0,-3 3 32 0,-1 3 0 16,-2 1 0-16,-2 7 0 0,-4 0-176 0,2 6 0 15,-7 5 0-15,3 4 0 0,-1-1 0 16,1 9 0-16,0 6 128 0,-1 0-128 0,1 4 128 0,2-1-128 16,4-4 0-16,-1 0 128 0,0-1 48 0,3-2 0 15,3-4 0-15,3 1 0 0,1-3-48 0,2-1-128 16,2-2 192-16,1-1-64 0,0-4-128 0,4-4 0 15,5-1 0-15,0-5 128 0,0-1-128 0,1-3 0 0,0-5 0 16,1-2 0 0,2-2-848-16,1-2-208 0,0-1-32 0,1-6-9824 0,-1 3-1952 15</inkml:trace>
  <inkml:trace contextRef="#ctx0" brushRef="#br2" timeOffset="-31826.8">25419 19726 19343 0,'-14'0'1728'0,"4"0"-1392"0,2 2-336 0,-1 1 0 16,-5 4 1312-16,-1-1 192 0,-2 7 32 0,-1-2 16 15,-1 1 80-15,2 3 16 0,-1-1 0 0,4-1 0 16,1-1-656-16,5 2-128 0,1-3-32 0,3 0 0 16,3 0-304-16,1-11-64 0,7 12-16 0,5-1 0 15,2-2 64-15,1-1 0 0,2-6 0 0,2 1 0 0,1-2-96 0,2-2-16 16,-1-2 0-16,1 1 0 15,-2-7-80-15,-1 1-32 0,-1-3 0 0,-1 1 0 0,-3-3 64 16,-2 2 16-16,-3 0 0 0,-3-1 0 0,-2 3-48 0,0-3-16 16,-5 1 0-16,-3 1 0 0,-1-3 0 0,-4 5 0 15,-1 1 0-15,-2 2 0 16,0-3-176-16,-2 3-128 0,-3 1 144 0,2 3-144 0,2 1 0 0,1 1-192 16,0-1 16-16,3 1 0 15,9-1-1872-15,-7 7-384 0,7-7-80 0,0 0-14064 0</inkml:trace>
  <inkml:trace contextRef="#ctx0" brushRef="#br2" timeOffset="-31306.46">26022 19316 20207 0,'0'0'896'0,"0"0"192"0,0 0-880 0,0 0-208 0,0 0 0 0,0 0 0 16,0 0 1248-16,0 0 208 0,0 0 32 0,-8 7 16 16,-1 6-304-16,-3 2-64 0,1 3-16 0,-2 3 0 15,-1 0-240-15,0 6-48 0,-1 0-16 0,0 3 0 0,-3 4-240 16,0 2-64-16,0 1 0 0,2 1 0 15,-2 1-128-15,3-3-48 0,-2-6 0 0,4 1 0 0,1-4-16 0,2-1 0 16,1-4 0-16,1-3 0 0,2-1-144 0,1-2-48 16,-1-2 0-16,4-4 0 0,2-10 176 0,-1 12 16 15,1-12 16-15,0 0 0 16,0 0 112-16,0 0 0 0,0 0 16 0,0 0 0 0,7-10 96 0,1 1 16 16,0-4 0-16,0 3 0 0,3-3-256 0,-2 1-32 15,3 1-16-15,0-1 0 0,-1-5-272 0,3 1 0 16,1-1 0-16,1 3 0 0,-1-2 128 0,4 2-128 15,1-3 0-15,1 1 0 0,-1-2 192 0,2 0-192 16,3 0 192-16,0 0-192 0,2 1 0 0,1 0 0 0,0 1 0 16,-1 3 0-16,-2 1 0 0,-2 0 0 0,-5-1 0 15,-3 4 0-15,-2-2 0 0,-2 4 0 0,-2 0 0 0,-1 3 0 16,-8 4 0-16,0 0 0 0,0 0 0 0,10-3 0 31,-10 3-304-31,0 0-160 0,0 0-48 0,0 0 0 16,0 0-560-16,0 0-112 0,0 0-32 0,0 0 0 15,0 0-1440-15,0 0-288 0,0 0-64 0,0 0-10640 0</inkml:trace>
  <inkml:trace contextRef="#ctx0" brushRef="#br2" timeOffset="-29501.54">25448 19776 8287 0,'0'0'368'0,"0"0"80"0,0 0-448 0,6-10 0 0,-2 2 0 0,-4 8 0 15,4-9 3504-15,-4 9 608 0,4-6 128 0,-4 6 32 0,0 0-1904 0,0 0-384 16,0 0-80-16,0 0-16 0,0 0-512 0,0 0-96 16,0 0-32-16,0 0 0 0,0 0-320 0,0 0-64 15,-3 15-16-15,-3 0 0 0,-3-1-144 0,1 2-16 16,1-1-16-16,-2 3 0 0,-3 2-112 0,3 0-32 16,-1-1 0-16,1 3 0 0,3 0-128 0,-3-2-16 15,1-1-16-15,2 0 0 0,0-2-176 0,2-1-48 16,1-3 0-16,1-3 0 0,1 3-144 15,1-13 0-15,0 0 0 0,0 0 128 0,0 0-128 0,0 0 0 16,0 0 0-16,11-2 0 0,-1-3-256 0,0-3-96 16,-2-1-16-16,0-3 0 15,-1-2-2048-15,2 0-400 0,-1-4-96 0,-2 1-13264 16</inkml:trace>
  <inkml:trace contextRef="#ctx0" brushRef="#br2" timeOffset="-29290.51">25459 19490 28559 0,'0'0'1264'0,"-5"-9"272"0,-1 1-1232 0,2-2-304 0,0 3 0 0,2-1 0 16,2 8 1392-16,0 0 208 0,-3-8 64 0,3 8 0 15,0 0-768-15,0 0-160 0,0 0-32 0,0 0 0 16,0 0-512-16,0 0-192 0,0 0 0 0,0 0 144 31,0 0-1552-31,13-1-320 0,-2 2-64 0,1 1-12976 0</inkml:trace>
  <inkml:trace contextRef="#ctx0" brushRef="#br2" timeOffset="-28626.25">25964 19795 13823 0,'0'0'608'0,"0"0"128"0,0 0-592 0,0 0-144 15,0 0 0-15,0 0 0 0,0 0 2944 0,0 0 544 16,0 0 112-16,0 0 32 0,0 0-1792 0,0 0-368 16,9 5-64-16,0 1 0 0,0 2-336 0,2-3-64 0,3 3-16 15,0-1 0-15,0 4-96 0,1-2 0 0,3 1-16 0,2-3 0 16,2 5-224-16,-2-3-32 0,-1 1-16 0,-1-3 0 15,0 2-288-15,-3-4-48 0,-1 0-16 0,-2 4 0 16,-12-9-256-16,11 7 160 0,1-1-160 0,-3 0 128 16,-9-6-304-16,8 4-64 0,-8-4-16 0,12 3-12032 15,-12-3-2400 1</inkml:trace>
  <inkml:trace contextRef="#ctx0" brushRef="#br2" timeOffset="-28155.12">26605 19734 3679 0,'0'0'160'0,"0"0"32"0,-11-3-192 0,11 3 0 16,-7 2 0-16,7-2 0 0,0 0 4864 0,0 0 944 15,-8 1 176-15,8-1 32 0,-5 9-3792 0,5-9-768 16,0 0-160-16,0 0-16 0,6 8-176 0,-6-8-16 16,11 10-16-16,-1-5 0 0,-1 0-208 0,5 0-32 15,0-2-16-15,2-2 0 0,2-1-160 0,0-1-16 0,-2-3-16 16,0-1 0-16,-1 3-176 0,-4-183-48 0,1 363 0 0,-3-186 0 15,-3 2-128-15,-6 6-16 0,0 0-16 0,5-9 0 16,0-3-48-16,-5 12 0 0,0 0 0 0,0 0 0 16,0 0-64-16,-11-1 0 0,-2 0-128 0,-1 3 192 15,-3 3-192-15,0 6 0 0,-2-4 0 0,2 5 0 16,3-3 128-16,3 2-128 0,2 4 0 0,2-2 144 16,1-3-144-16,2 4 192 0,3-1-192 0,4-2 192 15,2 2-192-15,2 1 192 0,3-4-192 0,7 0 192 16,5-1-192-16,2 0 128 0,2-3-128 0,4 1 128 15,1-3-256-15,2-3-64 0,0 0-16 0,1-1 0 32,0-1-2656-32,-1-3-528 0</inkml:trace>
  <inkml:trace contextRef="#ctx0" brushRef="#br2" timeOffset="-27744.8">27925 19392 7359 0,'0'0'656'0,"-5"-6"-528"0,5 6-128 0,-5-10 0 16,0 2 3600-16,-1 4 688 0,-2 0 144 0,-1 4 32 15,0 4-2320-15,0 0-464 0,-1 1-80 0,0 8-32 16,0 1-672-16,-2 5-128 0,1 2-16 0,1 5-16 15,0 2-112-15,1-2-32 0,0 5 0 0,-1 1 0 16,0 2-224-16,1-1-48 0,0-1-16 0,2 0 0 16,1 1-304-16,2-1 160 0,-1-7-160 0,5 2 128 15,4-7-416-15,0 0-96 0,0-2 0 0,1-3-9808 16,0-6-1968-16</inkml:trace>
  <inkml:trace contextRef="#ctx0" brushRef="#br2" timeOffset="-27226.41">27699 19646 21071 0,'0'0'928'0,"12"-3"208"0,3-3-912 0,3 3-224 0,1-4 0 0,0 2 0 0,1 1 1280 0,3-2 192 16,1-3 64-16,1 3 0 0,-2-4-640 0,3 1-112 15,-1-4-16-15,-1-2-16 0,-1-2-288 0,1 1-48 16,2 0-16-16,-1 0 0 0,-2-3 16 0,1 0 0 15,-1-4 0-15,-3 3 0 0,-2-2-32 0,0-2-16 0,0-2 0 0,-2 3 0 16,0-1-176-16,-2 4-16 0,-3 0-16 0,-1 3 0 16,-2 4-160-16,-3 6 128 0,-5 7-128 0,0 0 128 15,0 0-128-15,0 0 0 16,-6 6 0-16,-5 7 0 0,-1 3 0 0,-2 2 128 0,-2 3-128 0,-1 3 0 16,-1 2 192-16,-1 2-64 0,-3 5 0 0,1 3 0 15,-1 1 128-15,2 0 32 0,-1-2 0 0,4 1 0 16,1-3 272-16,0-1 48 0,1-1 16 15,3-8 0-15,3-4 128 0,3-3 16 0,1-4 16 0,2-3 0 16,2 3-240-16,1-12-48 0,0 0-16 0,0 0 0 16,10 4-96-16,2-2-32 0,-1-3 0 0,5-3 0 15,2-2-96-15,0-5-32 0,0 5 0 0,0-4 0 16,1-2-224-16,0 4 128 0,-1-3-128 0,-2 5 0 16,-1 4 0-16,2-1 0 0,-3 3 0 0,0 3 0 0,0 3 0 0,-3 4 0 15,-2 0 0-15,-1 2 0 0,-2 0 0 16,-1 0 0-16,-2 1-128 0,-3 2 128 15,-3 0 0-15,1 0 0 0,0-1 0 0,1 0 0 0,-3 0 0 0,2 0-128 16,2-14 128-16,-3 10 0 16,3-10-624-16,2 11-16 0,-2-11 0 0,0 0 0 15,10 3-2304-15,1 0-448 16,3-3-112-16</inkml:trace>
  <inkml:trace contextRef="#ctx0" brushRef="#br2" timeOffset="-27025.67">28579 19604 29135 0,'0'0'1280'0,"0"0"288"0,0 0-1248 0,0 0-320 0,-4 12 0 0,1-2 0 16,0 3 1616-16,0 1 272 0,0-3 48 0,1 3 16 16,-2 1-864-16,2 1-160 0,0-1-32 0,1-1-16 15,0-5-560-15,-1 3-128 0,1 0 0 0,1 1-16 16,1-1-176-16,-1-12 0 0,3 10 0 0,-3-10 0 31,5 12-864-31,0-2-208 0,-5-10-32 0,10 5-16 0,1-4-1616 16,-11-1-320-16</inkml:trace>
  <inkml:trace contextRef="#ctx0" brushRef="#br2" timeOffset="-26836.11">28627 19406 34031 0,'0'0'1504'0,"0"-6"320"0,0 6-1456 0,0 0-368 0,-1-12 0 0,1 12 0 0,0 0 1472 0,-2-6 240 16,2 6 32-16,0 0 16 0,-1-10-1024 0,1 10-208 16,0 0-32-16,0 0-16 0,0 0-480 0,0 0 0 15,0 0 0-15,0 0 0 16,10 6-1776-16,1 3-336 0,-3 2-80 0,4-3-14256 0</inkml:trace>
  <inkml:trace contextRef="#ctx0" brushRef="#br2" timeOffset="-26476.26">29413 19443 22111 0,'0'0'1968'0,"6"-6"-1584"0,-6 6-384 0,0 0 0 15,0 0 1728-15,0 0 256 0,0 0 48 0,0 0 16 16,0 0-528-16,-9-7-112 0,-2 5 0 0,-2 4-16 15,-4 5-720-15,0-2-144 0,-3 2-16 0,3 2-16 16,-1 3 0-16,1-2 0 0,1 3 0 0,3 0 0 16,3 1-144-16,2 4-32 0,2-1 0 0,3-1 0 15,5 0 16-15,2 1 0 0,1 1 0 0,2 1 0 16,3 2-48-16,2-1-16 0,1 2 0 0,1-3 0 16,0 0-32-16,-2-2-16 0,-2 1 0 0,1 1 0 0,-5-1-32 15,-2-1-16-15,-4-3 0 0,-3-3 0 0,-1 0 64 0,-3-3 16 16,-3 0 0-16,-4-3 0 15,-4 2 208-15,1 0 48 0,-6-7 16 0,1 0 0 0,-4-1-160 16,-1-2-48-16,1-3 0 0,-2 1 0 0,2-2-176 16,2 0-144-16,3 1 192 0,1-2-192 0,3 0 0 0,0-3-304 15,3 2 48-15,3 0-13568 16,2 2-2720-16</inkml:trace>
  <inkml:trace contextRef="#ctx0" brushRef="#br2" timeOffset="-25496.6">30822 19029 17791 0,'3'-23'784'0,"-1"9"176"0,2 0-768 0,-3 1-192 15,1 3 0-15,-1 0 0 0,-1 10 1456 0,0 0 256 0,0 0 48 0,0 0 16 16,-3-5-432-16,3 5-96 0,-7 2-16 0,-1 4 0 16,-1 5-448-16,-1 5-80 0,-1 3-32 0,-1 5 0 15,1 4-160-15,1 8-48 0,-2 1 0 0,-1 1 0 16,-1 0 32-16,-1 4 0 0,1 0 0 0,-1 1 0 0,1 2-64 0,0-8-16 16,1-2 0-16,3-3 0 0,1-4 48 15,4 0 16-15,1-8 0 0,3-5 0 0,1-3 32 0,3-2 0 16,-3-10 0-1,8 6 0-15,3-1-64 0,1-5-16 0,5-1 0 0,-1-6 0 0,7-1-112 0,0-3 0 16,0-1-16-16,1 2 0 0,3-2-304 0,-2 5 160 16,-1-2-160-16,1 3 128 0,-1 2-128 0,-4 2 0 15,-2 5 0-15,-4 1 0 0,-4 2 0 16,-4 3 0-16,1 0 0 0,-5 4 0 0,-3-1 0 0,-1-1 0 16,-4 0 0-16,-4 2 0 0,-6-4 144 0,-3 2 0 15,-2-2 0-15,0 2 0 0,-5 1 32 0,1-3 0 16,-1 1 0-16,1-4 0 0,-2 2 0 0,3-2 0 15,0-3 0-15,2-2 0 0,3-3-176 0,4-4 160 16,1 0-160-16,4 0 160 0,1-3-304 0,7 0-64 16,-1-4-16-16,6 4 0 15,0-2-1856-15,5 2-368 0,3-2-80 0,5-3-14368 0</inkml:trace>
  <inkml:trace contextRef="#ctx0" brushRef="#br2" timeOffset="-25155.05">31293 19368 11055 0,'0'0'976'0,"-6"6"-784"0,0 4-192 0,-3 2 0 15,-2 3 3280-15,-1 3 624 0,0 1 112 0,-2 3 16 16,1-5-1920-16,1 2-400 0,4 2-80 0,2-1-16 16,3-1-752-16,1-1-160 0,2-1-16 0,4 0-16 15,4-1-176-15,2-5-48 0,3 0 0 0,-1-3 0 0,2-2 192 0,2-4 16 16,-1-2 16-16,4-2 0 0,1-6 224 0,-1-1 64 15,2-5 0-15,-1 1 0 0,0-1-352 0,1-3-64 16,-2-2-16-16,0-3 0 0,-3-3-64 0,0 1-16 16,-4 0 0-16,0 1 0 0,-3 3-128 0,0 0-16 15,0 2-16-15,-3 2 0 0,-1 4-288 16,-1 4 160-16,-4 8-160 0,0 0 128 0,4-10-128 0,-4 10 0 16,0 0 0-16,0 0 0 0,0 0 0 0,0 0-176 15,0 0 176-15,-7 9-128 0,1-2-160 0,1 4-32 16,-2-2 0-16,4 1 0 15,3-10-480-15,-2 10-96 0,2 1-32 0,0-11 0 16,9 5-1808-16,4 1-352 0,3 0-80 0</inkml:trace>
  <inkml:trace contextRef="#ctx0" brushRef="#br2" timeOffset="-24683.8">32087 18886 12895 0,'4'-18'1152'0,"0"7"-928"0,-1 3-224 0,-3 8 0 15,4-10 2816-15,-4 10 528 16,0 0 112-16,0 0 0 0,0 0-1648 0,0 0-336 0,-10 10-64 0,-1 4 0 16,2 5-352-16,-3 4-64 0,1 5-16 0,1 4 0 15,0 7-224-15,-2 3-48 0,1 4-16 0,-1 0 0 0,-1 2 32 0,1-2 16 16,0 0 0-16,1-3 0 0,5 3-288 0,-1-6-48 15,3-3-16-15,3 0 0 0,4-1-144 16,-1-3-48-16,-2-4 0 0,4-4 0 0,2 3-192 0,1-4 176 16,0-3-176-16,0-3 160 0,-3-6-160 15,1-4 160-15,-2 0-160 0,-3-8 160 16,0 0-416-16,4-12-64 0,-1-1-32 0,-3-1 0 16,-3-3-1408-16,-1-4-288 0,-1-3-48 0,-1 0-16 15,-2-6 576-15,-1 3 96 0,2-1 32 0,2 5 0 16,2-1 736-16,2 5 160 15,1 2 16-15,1 5 16 0,2-2 1376 0,1 3 288 0,-4 11 48 0,3-7 16 16,5 3 176-16,2-1 48 0,0 2 0 0,3 3 0 0,1 2-480 0,1-1-96 16,2 0 0-16,3 3-16 0,2-2-304 0,2 0-64 15,1 0-16-15,2 1 0 0,1-2-224 0,-10-1-32 16,3 0-16-16,5-1 0 16,0 1-224-16,1 0 0 0,1 0 0 0,-1 0-160 15,0 1-1648-15,17 2-336 0,-11 2-64 0,-9 0-16 0</inkml:trace>
  <inkml:trace contextRef="#ctx0" brushRef="#br2" timeOffset="-23894.39">25236 20417 21135 0,'0'0'928'0,"0"0"208"0,0 0-912 0,0 0-224 0,0 0 0 0,0 0 0 16,0 0 1776-16,0 0 304 16,0 0 64-16,0 0 16 0,0 0-816 0,0 0-144 0,0 0-48 0,7 10 0 15,-2 4-528-15,0 0-112 16,-3 2-32-16,2 3 0 0,-1 0-160 0,2 2-16 0,0-2-16 0,1 0 0 15,0 0-288-15,0-1 0 0,1-3 128 0,0 0-128 16,1-3-208-16,0-2-112 0,-1-3 0 0,2 0-16 16,-9-7-2688-16,11-3-544 0</inkml:trace>
  <inkml:trace contextRef="#ctx0" brushRef="#br2" timeOffset="-23715.17">25462 20343 12895 0,'0'0'1152'0,"0"0"-928"15,0 0-224-15,-1 11 0 0,-1 2 3008 0,0 1 576 16,-1 0 96-16,1 4 32 16,-2 1-1696-16,3 2-336 0,-2 0-64 0,2-1-16 0,0 0-624 0,1 1-128 15,0-1-16-15,1-1-16 0,1-1-528 0,1-1-96 16,1-2-32-16,1-1 0 0,0-2-304 0,1-3-64 16,-6-9-16-16</inkml:trace>
  <inkml:trace contextRef="#ctx0" brushRef="#br2" timeOffset="-23179.52">25954 20600 4607 0,'0'0'192'0</inkml:trace>
  <inkml:trace contextRef="#ctx0" brushRef="#br2" timeOffset="-22804.99">25942 20572 18943 0,'0'0'0'0,"0"0"0"0,0 0 864 15,0 0 176-15,0 0 48 0,0 0 0 0,-5 10-192 0,0-3-48 0,0 4 0 0,0-1 0 16,0 2-80-16,-1 4 0 0,-1 2-16 0,0-1 0 0,-2 4 32 0,0 0 16 16,1 2 0-16,-1 1 0 0,0-1-48 15,1 3-16-15,-1-2 0 0,0-4 0 0,1-1-224 0,2-4-32 16,1-1-16-16,0-3 0 0,-1 0 32 15,6-11 0-15,-2 11 0 0,2-11 0 0,0 0 16 0,0 0 0 16,0 0 0-16,0 0 0 0,0 0 240 0,0 0 48 16,8-7 16-16,-1 0 0 0,2-3-192 0,0 0-48 15,0-4 0-15,1-2 0 0,1-3-368 0,2-1-80 16,1-1 0-16,1-3-128 0,1-2 128 0,0 3-128 16,1-3 0-16,1 3 0 0,2 0 0 0,-1 1 0 15,0 5 0-15,0 3 0 0,-1 1 0 16,-2 3 0-16,0 3 0 0,-5 5 0 15,-1 1 0-15,-10 1 0 0,10 5 0 0,-2 6 0 0,-3 1-224 0,-2 1 48 0,-3 3 16 0,-2 2 0 16,-1-1 160-16,-2 1-208 16,-4-1 80-16,-2-2 128 0,0 0 0 0,-2-2 0 0,-2-2 0 0,-1-1 0 15,-2-1 0-15,0-1 0 0,0 0 0 0,0-6 192 16,1-1-192-16,4-2-144 0,0 0 144 0,4-4-208 31,-1-3-800-31,5 1-144 0,4-6-48 0,3 1 0 16,5 1-2000-16,4-4-384 0</inkml:trace>
  <inkml:trace contextRef="#ctx0" brushRef="#br2" timeOffset="-22443.05">26550 20603 22223 0,'0'0'976'0,"0"0"224"0,-6-3-960 0,-1-1-240 0,-2-1 0 15,-1 1 0-15,-1 1 1456 0,-1 2 240 0,-2 0 48 0,2 3 16 0,-6 1-496 0,1 3-112 16,2 3 0-16,1 0-16 0,0 2-400 0,3 3-80 16,-2-1-16-16,4-1 0 0,3 0-128 0,2 1-16 15,0-3-16-15,2 2 0 0,2-12-96 0,3 9 0 16,-3-9-16-16,7 10 0 0,-7-10 16 0,10 6 0 16,-10-6 0-16,10 5 0 0,1-5 64 0,1-2 0 15,-2-1 16-15,2-1 0 0,-1-1-144 0,-1-1-16 16,-1-1-16-16,0 4 0 0,-1-5-128 0,-1 3-32 15,-7 5 0-15,9-4 0 0,-9 4-128 0,0 0 0 16,0 0 0-16,10 1 0 0,-10-1 0 0,9 8 0 0,-3 1 0 0,1-3 0 16,-2 4 0-16,1-3 0 15,-6-7 0-15,8 10 0 0,-8-10 0 0,11 5 0 16,0 0 0-16,0-2 0 0,2-5-224 0,-1 1-80 0,2-1-16 16,0-2 0-1,2-1-1728-15,-1-3-368 0,-2 2-64 0</inkml:trace>
  <inkml:trace contextRef="#ctx0" brushRef="#br2" timeOffset="-22114.32">26869 20572 22783 0,'-3'11'0'0,"1"-1"0"0,-2 3 1344 0,-1 2 288 16,0 2 48-16,-3-1 16 0,3 1-192 0,-1 1-32 16,-2-1-16-16,1 0 0 0,-2-4-304 0,4 1-64 15,0-2-16-15,1-2 0 0,0-1-176 0,4-9-48 16,0 0 0-16,0 0 0 0,0 0-208 0,0 0-64 16,0 0 0-16,0 0 0 0,0 0 0 0,0 0 0 15,10-1 0-15,-2-4 0 0,1-4-144 0,-2 2-48 16,1-5 0-16,0 1 0 0,-1-1-208 0,1-2-48 15,1 1-128-15,0 3 192 0,1-2-192 0,1 0 0 16,1 2 0-16,-1-1 0 0,1 3 0 0,0-1 0 16,1 4 0-16,-2 0 0 0,1 0 0 0,-1 4 0 15,-11 1 0-15,10 1-160 16,-10-1-1952-16,12 6-400 0,-2-1-80 0</inkml:trace>
  <inkml:trace contextRef="#ctx0" brushRef="#br2" timeOffset="-21624.75">27575 20565 21247 0,'0'0'0'0,"0"0"0"0,0 0 1216 0,0 0 256 0,-9-5 64 16,0 0 0-16,0 1-208 0,-1 2-48 0,-2 1 0 0,1-1 0 0,-2 2-448 16,0 2-80-16,-1-1-32 0,0 1 0 0,0 2-480 15,-1 4-112-15,2-3 0 0,-1 5-128 16,0-1 496-16,0 4-16 0,1-2 0 0,0 3 0 0,0 1-144 0,2 2-16 16,0-1-16-16,4 1 0 0,-1-3 0 0,3-3 0 15,1 2 0-15,3 0 0 0,1-13 16 0,0 10 0 16,0-10 0-16,6 11 0 0,1-4-16 0,-7-7 0 0,10 3 0 15,3 1 0-15,-3-1-16 0,1-4 0 0,2-2 0 0,0-3 0 16,-1-2-32-16,1-2-16 16,0 2 0-16,0-3 0 0,-2 1-96 0,0-3-16 15,0-1 0-15,-1 4 0 0,0-2-128 0,-2 3 160 0,-1 2-160 0,-7 7 160 16,0 0-160-16,0 0 0 16,0 0 0-16,0 0 0 0,0 0 0 0,5 13 0 15,-3-2 0-15,-2 3 0 0,0 0 0 0,0 2 0 0,0-2 0 16,1 0 0-16,0 2 0 0,3-4 0 0,-2-3 0 15,3 1 0-15,2 2 0 0,0-6 0 0,2 1 0 0,2-2 0 16,1-5-208-16,0 0-80 0,3 0-16 16,0-2 0-16,2-4-2272 15,-2 1-464-15,-1-1-96 0,2-5 0 0</inkml:trace>
  <inkml:trace contextRef="#ctx0" brushRef="#br2" timeOffset="-21367.27">27941 20339 11967 0,'0'0'1072'0,"0"0"-864"15,0 0-208-15,0 0 0 0,0 0 2688 0,0 0 512 16,0 0 80-16,0 0 32 0,0 0-1424 0,0 0-288 16,-5 4-48-16,-1 2-16 0,0-1-368 0,0 4-80 15,-1-1 0-15,1 6-16 0,-2 1-224 0,3 3-32 16,-6 17-16-16,-2 1 0 0,2-3-160 15,2-1-48-15,0-3 0 0,1-2 0 0,1 1-352 0,0-3-80 0,1 3-16 0,1-5 0 16,1-3-144-16,0-2 128 16,2-3-128-16,0-1 128 0,1-1-128 0,1-13 0 15,0 0 0-15,0 0 0 16,0 0-624-16,0 0-96 0,10 1-32 0</inkml:trace>
  <inkml:trace contextRef="#ctx0" brushRef="#br2" timeOffset="-21115.61">28147 20256 23903 0,'0'0'1056'0,"0"0"224"0,0 0-1024 0,0 0-256 0,0 0 0 0,2 11 0 15,-6 1 1232-15,0-2 208 0,-1 3 32 0,0 4 16 0,-4 4-96 0,0 5-32 16,-2-2 0-16,1 4 0 15,0 0-336-15,1 4-64 0,0 2 0 0,-1-2-16 0,0-3-448 0,1 0-96 16,1-2-16-16,2 0 0 0,-1-5-384 0,2 0 0 16,0 0 128-16,4-3-128 0,0-5-160 0,1 0-64 15,2-3-16-15,-2-11 0 16,0 0-2512-16,7 10-512 0</inkml:trace>
  <inkml:trace contextRef="#ctx0" brushRef="#br2" timeOffset="-20330.91">28433 20709 5519 0,'0'0'240'0,"0"0"64"0,0 0-304 0,0 0 0 15,0 0 0-15,0 0 0 0,0 0 3712 0,0 0 672 0,0 0 144 0,0 0 16 16,0 0-2496-16,0 0-496 0,0 0-96 0,0 0-32 16,0 0-352-16,0 0-80 0,0 0-16 0,0 0 0 15,0 0-112-15,10 4-32 16,-10-4 0-16,11 5 0 0,-11-5-448 0,12 4-112 0,-12-4-16 0,10 2 0 16,-10-2-64-16,0 0-32 15,10 0 0-15,-10 0 0 0,0 0-32 0,0 0 0 16,0 0 0-16,0 0 0 0,0 0 0 0,0 0 0 0,0 0 0 0,6-9 0 15,-3 2-128-15,-3 7 160 0,0-11-160 16,0 11 160-16,-1-7-160 0,1 7 0 0,-4-12 0 0,4 12 128 16,-5-7-128-16,5 7 0 0,-5-8 0 0,5 8 0 15,-11-5 0-15,11 5 0 0,-9 0 0 0,-1 1 0 16,0 1 0-16,1 0 0 0,0 3 0 0,0 0 0 16,1 0 0-16,-1 3 0 0,0-3 0 0,-1 4 0 0,-1 1 0 0,1 3 0 15,1-2 0-15,0 2 0 0,2 1 128 16,0 0-128-16,4 0 192 0,0 0-64 15,3 0 176-15,3-3 16 0,0 0 16 0,4 1 0 0,2-3 48 0,1 1 0 16,1-3 0-16,3 0 0 0,0-2 0 0,2 1 16 16,-1-1 0-16,1-4 0 0,0-1-192 0,1-1-32 15,4-2-16-15,-1 1 0 0,-1-2-160 0,0 1 192 16,-1-2-192-16,-3-1 192 0,0-1-384 0,-2 2-64 16,-1-5 0-16,-1 5-16 15,-3-3-1904-15,-1 3-368 0,-7 5-80 0</inkml:trace>
  <inkml:trace contextRef="#ctx0" brushRef="#br2" timeOffset="-19980.5">28974 20357 19343 0,'0'0'1728'0,"0"0"-1392"0,5-9-336 0,-5 9 0 0,0 0 1328 0,0 0 192 16,4-10 32-16,-4 10 16 0,0 0 80 0,0 0 16 0,0 0 0 0,0 0 0 16,-5 2-592-16,-2 5-112 0,0-1-32 0,-1 5 0 15,1 0-80-15,-1 3-16 16,0 2 0-16,-1 4 0 0,-6 20-96 0,2-3-32 0,3-3 0 0,1-2 0 16,1-3-480-16,-1-2-96 0,1 2-128 0,0-2 176 15,-1 1-176-15,1-5 192 0,1-3-192 0,2-1 192 16,3-1-192-16,-2-3 128 0,2-1-128 0,2-3 128 15,0-11-128-15,4 11 0 0,-4-11 0 0,0 0 0 16,0 0-1072-16,12 3-240 0,-2-3-48 0</inkml:trace>
  <inkml:trace contextRef="#ctx0" brushRef="#br2" timeOffset="-19742.13">29189 20639 14735 0,'0'0'640'0,"0"0"160"16,0 0-640-16,0 0-160 0,0 0 0 0,0 0 0 0,0 0 3536 0,0 0 688 15,-5 11 128-15,2-5 16 0,-1 2-2368 0,-1 4-464 0,1 2-112 0,-3 0-16 16,1-1-304-16,-1 2-64 15,1 1-16-15,-6 16 0 0,6-6-512 0,1-1-96 0,-1-3-32 0,4-5 0 16,0 0-256-16,0-3-128 0,2-3 0 16,2 1 128-16,0-1-128 0,2-3-256 0,-4-8 64 0,8 7 16 31,-8-7-1440-31,11 6-304 0,1-5-48 0</inkml:trace>
  <inkml:trace contextRef="#ctx0" brushRef="#br2" timeOffset="-19262.25">29786 20542 23807 0,'0'0'0'0,"0"0"0"0,0 0 1120 0,0 0 224 0,-6-7 64 0,-2 3 0 0,-1 0-320 16,0 3-48-16,-2 0-16 0,-2 3 0 15,-2 2-352-15,-1 0-80 0,-2 6-16 0,-1-2 0 0,-2 6-304 0,2-2-64 16,1 1-16-16,2 4 0 0,3-2 128 0,3 0 0 15,2 0 16-15,8-15 0 0,-3 19-16 0,3-1-16 0,0-18 0 0,9 18 0 16,1-3-32-16,1-3 0 0,1-1 0 0,3-1 0 16,0-3-16-16,0 0-16 0,1 1 0 0,-1-2 0 15,-2 3-32-15,1-3 0 16,-3 0 0-16,-11-6 0 0,10 8 48 0,-10-8 0 0,0 0 0 0,0 0 0 16,0 0 96-16,0 0 32 0,-5 19 0 0,-3-6 0 15,-3-3-64-15,-2 1 0 0,-3-6 0 0,-2 1 0 16,-1 0-16-16,0-3-16 0,1-1 0 15,0 2 0-15,2-2-160 0,2-1-128 0,2-2 144 0,2-2-144 0,1-1 0 0,4-1-240 16,1-3 32-16,4 2 0 16,3-4-2224-16,3 1-432 0,3-5-80 15</inkml:trace>
  <inkml:trace contextRef="#ctx0" brushRef="#br2" timeOffset="-18867.45">30323 20316 15663 0,'0'0'1392'16,"0"0"-1120"-16,0 0-272 0,0 0 0 0,0 0 1424 0,0 0 240 0,0 0 32 0,0 0 16 16,-5 1-128-16,0 2-32 15,-4 2 0-15,0 4 0 0,0 2-240 0,0 1-48 0,-4 2-16 0,2 4 0 31,-8 20-128-31,2 0-32 0,3 0 0 0,3-2 0 0,-1-5-384 0,2 0-64 0,1-6-32 0,2 1 0 16,2-6-176-16,1-2-48 16,1-3 0-16,2-3 0 0,1-12 144 0,0 0 32 0,0 11 0 0,0-11 0 15,0 0 16-15,9 5 0 0,2-5 0 0,-1-2 0 16,1-2-192-16,1-1-48 0,2-3 0 0,-1 2 0 16,2-5-208-16,-1 5-128 0,0 2 160 0,0-1-160 15,0 3 128-15,-1 2-128 0,-2 2 0 0,1 6 0 16,-1-1 0-16,1 6 0 15,-2 2 0-15,-1 1-160 0,-3 0 160 0,-1 2 0 0,-1 0 0 0,0 2 0 16,0 2-128-16,-2-2 128 0,-1 2-128 0,1-3 128 16,-1-4-1232-16,-1-2-176 15,0-13-16-15,-3 12-16 16,3-12-1456-16,0 0-304 0,-12-3-48 0,-5-1-16 0</inkml:trace>
  <inkml:trace contextRef="#ctx0" brushRef="#br2" timeOffset="-18652.29">29635 20317 24879 0,'-23'-5'2208'0,"12"0"-1760"0,1 1-448 0,2 1 0 0,2-1 3376 0,6 4 592 16,0 0 112-16,-8-7 16 0,2 2-2304 0,6 5-448 0,0 0-112 0,0 0-16 15,0 0-640-15,0 0-144 0,2-7-32 0,-2 7 0 16,0 0-400-16,10-3 0 15,-10 3 0-15,13 0 0 16,-2 0-1552-16,2 4-304 0,1 1-48 0,1 1-16336 0</inkml:trace>
  <inkml:trace contextRef="#ctx0" brushRef="#br2" timeOffset="-18088.48">31186 20162 18431 0,'0'0'816'0,"0"0"160"0,0 0-784 0,0 0-192 0,0 0 0 0,0 0 0 16,0 0 2496-16,0 0 448 0,0 0 80 0,0 0 32 15,0 0-1424-15,-5 11-288 0,0 3-48 0,0-2-16 16,-3 2-624-16,2 0-128 0,-1 1-16 0,1 2-16 16,1 2-192-16,1 0-48 0,-4-1 0 0,3 0 0 15,1-2-256-15,3-1 0 0,-3-2 128 0,4 0-128 0,0 1 0 16,2-5-144 0,-2-9 16-16,3 10 0 0,-3-10-1344 15,0 0-256-15,11 5-48 0,-1-5-12608 0</inkml:trace>
  <inkml:trace contextRef="#ctx0" brushRef="#br2" timeOffset="-17911.33">31445 20227 29087 0,'0'0'1280'0,"0"0"272"0,0 0-1232 0,0 0-320 16,0 0 0-16,-6 14 0 0,-4-2 1792 0,-1 0 320 15,0 1 48-15,0-3 16 0,0 2-1088 0,1 2-192 16,3 0-64-16,-2 0 0 0,1 0-576 0,3 1-112 15,1 1-16-15,2 3-128 16,-1 2-768-16,0 0-256 0,1 4-48 0,-1-5-16 0</inkml:trace>
  <inkml:trace contextRef="#ctx0" brushRef="#br2" timeOffset="-10565">21894 18749 6447 0,'0'0'576'0,"0"0"-576"16,7-6 0-16,0-3 0 0,-2 1 1728 0,-5 8 256 16,6-10 32-16,-6 10 16 0,5-9-912 0,-5 9-176 15,5-11-48-15,-1 4 0 0,-4 7 48 0,0 0 0 16,5-6 0-16,-5 6 0 0,0 0-112 0,0 0-32 15,0 0 0-15,0 0 0 0,0 0-256 0,0 0-48 16,0 0-16-16,0 0 0 0,0 0-80 0,0 6-16 16,-1 1 0-16,-1 4 0 0,-2 0 64 0,1 1 16 15,-3 2 0-15,-1 2 0 0,0 1 144 0,-7 16 32 16,1-5 0-16,3 1 0 0,0-3-144 0,1 2-32 16,0-4 0-16,1 4 0 0,2-3 32 0,1 2 0 0,0-4 0 0,4 2 0 15,-1 0-272-15,2-2-48 0,0 0-16 0,3-1 0 16,1-4 32-16,2-3 0 0,-1 3 0 0,1-4 0 15,1-2 48-15,0 1 16 0,5-4 0 0,1 1 0 16,2-3 16-16,3-2 16 0,3-2 0 0,1 1 0 16,-2-1 32-16,2-2 0 0,-2-1 0 0,3-1 0 15,1-3-128-15,-1-1-32 0,1 1 0 0,-1-1 0 16,0-4-160-16,0 1 160 0,1 3-160 0,0-1 160 16,0 1-160-16,0 0 0 0,1-4 0 0,0 4 0 15,0 2 0-15,1 0 0 0,-1-3 0 0,2 4 0 16,0-1 0-16,-1 1 128 0,-4 2-128 0,0-3 0 15,-1-1 0-15,3-1 0 0,-3 2 0 0,0 0 0 16,0-1 0-16,-1-1 0 0,0 1 0 0,-1 3 0 16,-1 2 0-16,0 2 0 0,-1-3 0 0,-2 4 0 0,-1-1 0 15,1 0 0-15,0 0 0 0,2-1 0 0,-3-1 0 16,2 2 0-16,2 1 0 0,0 0 0 0,0-2 0 0,2 2 0 16,-1 0 0-16,3 2 0 0,-1-2 0 0,0 0 0 15,-2-2 0-15,1 2 0 0,0-3 0 0,2-1 0 16,1 0 0-16,0-1 0 0,-2-3 128 0,0 3-128 15,2 1 128-15,-3 0-128 0,0-1 128 0,2-1-128 16,-1 0 128-16,1 2-128 0,-3 2 0 0,0 2 0 16,-1-3 128-16,1 6-128 0,0-2 0 0,-1 4 0 15,-3-4 0-15,0-1 0 0,1 2 0 0,-1 3 0 16,-1-4 0-16,-1 4 0 0,-2-1 0 0,1 2 0 0,-2-5 0 16,0 5 0-16,-4-2 0 0,1 3 0 0,-2-1 0 0,-2 3 0 15,1-4 0-15,-1 2 0 0,-1 1 0 16,0-3 0-16,-2-9 0 0,1 14 128 0,0-3-128 0,2-2 0 15,-3-9 0-15,0 13 128 0,0-13-128 0,-3 9 0 16,3-9 144-16,-1 11-144 0,1-11 160 0,-3 13-160 16,3-13 176-16,-3 9-176 0,3-9 192 0,0 0-192 15,0 0 192-15,-6 8-64 0,6-8 0 0,0 0-128 16,0 0 176-16,0 0-176 0,-8 0 160 0,8 0-160 16,0 0 208-16,0 0-48 0,-7-7-16 0,7 7 0 15,-2-8-16-15,2 8 0 0,0 0 0 0,0 0 0 16,2-12-128-16,2 3 128 0,-4 9-128 0,4-12 128 15,0-1-128-15,-1 5 0 0,1-3 0 0,1 4 128 16,2-5-128-16,0 5 0 0,0-3 0 0,2 2 128 0,-4-4-128 16,4 5 0-16,1-3 0 0,1 1 0 0,1-3 0 0,0 2 0 15,2 3 0-15,2-4 0 0,-1 1 0 16,4-1 0-16,-1 3 0 0,5-1 0 0,-2 3 0 0,5-3 0 16,0 1 0-16,5 5 0 0,-2-4 0 0,4 5 0 15,0 3 0-15,1-1 0 0,2-1 0 0,-3 1 0 16,-2 0 0-16,0 0 0 0,0-2 0 0,-1 0 0 15,0 1 0-15,-1-1 0 0,-4 4 0 0,2-2 0 16,-2 0 0-16,1 1 0 0,-3 3 0 0,0-2 0 16,2-2 0-16,-1 0 0 0,2 1 0 0,2-1 0 15,1 0 0-15,-1-1 0 0,0-1 0 0,0-2 0 16,1 0 128-16,3-2-128 0,-1 2 192 0,1-1-64 0,0-5 0 16,0-1 0-16,-2-1-128 0,2-1 160 15,0 0-160-15,0-1 160 0,-1-1 48 0,1 1 16 0,-1-1 0 0,-1-3 0 16,2-4 48-16,-5 0 16 0,-3-3 0 0,0 0 0 15,-2 2-32-15,-3 2 0 0,-3 1 0 0,-1 3 0 16,-1-1-16-16,-1 4-16 0,-3 1 0 0,-2 2 0 16,-2-1-16-16,-1 0 0 0,-1 3 0 0,-1-1 0 15,-2 1-16-15,-1 9-16 0,1-11 0 0,-1 11 0 16,0 0-176-16,0 0 0 0,0 0 0 0,0 0 0 31,-9-1-608-31,9 1-160 0,-11 7-16 0,-1 5-16 16,1 5-1968-16,0 1-400 0,-8 8-80 0,1 6-16 0</inkml:trace>
  <inkml:trace contextRef="#ctx0" brushRef="#br2" timeOffset="-7739.53">28993 18674 8287 0,'0'0'736'0,"-10"-1"-592"16,1 2-144-16,0-1 0 0,0-1 1792 0,9 1 320 0,0 0 64 0,-7 0 0 15,7 0-768-15,0 0-176 0,0 0-16 0,0 0-16 16,0 0-240-16,0 0-64 0,0 0 0 0,14-2 0 16,1 2 0-16,4 0 0 0,3-1 0 0,5-1 0 15,7-1-144-15,5-1-48 0,5 3 0 0,9-2 0 16,6 0 0-16,0-2 0 0,-1-4 0 0,4 2 0 15,2-3-64-15,3 4 0 0,3-3-16 0,4 5 0 16,1 0-128-16,5 0-32 0,4-3 0 0,4 2 0 16,5 2-192-16,2 1-32 0,1 0-16 0,0 1 0 15,-2-4-96-15,1 1-128 0,1 3 176 0,-2 0-176 16,-4-1 176-16,0 2-176 0,-2 0 160 0,0 3-160 16,-1 1 128-16,2 0-128 0,-6-1 0 0,-4-1 144 15,-2-1-144-15,-2 0 0 0,-4-1 0 0,-3 0 0 0,-5 0 0 16,-8 0 128-16,-8 0-128 0,-1-2 0 0,-8-5 0 0,-4 3 128 15,-6-1-128-15,-5 3 0 0,-3-3 128 16,-6 0-128-16,-3 0 128 0,-5-1-128 0,-6 6 176 0,0 0-48 16,0 0-128-16,0 0 192 0,-9-11-192 0,-4 6 176 15,-2-1-176-15,-4 2 160 0,-4 0-160 16,-2 3 0-16,0-2 0 0,-2 1 0 0,-8-2 0 0,-2 1 128 16,-6 1-128-16,-3 0 0 0,-1 1 0 0,-6 2 128 15,-4 3-128-15,-4 0 0 0,-4 1 128 0,-6-1-128 16,-4-3 128-16,-4 2-128 0,-5 1 176 0,-1 3-48 15,-5 0-128-15,-8-1 192 0,-7 0-64 0,-1-1-128 16,0 4 176-16,-3-4-176 0,-2 0 144 0,-1 3-144 16,1 0 0-16,0-1 144 0,7 1-144 0,1-2 0 15,1 3 0-15,8-2 128 0,8-1-128 0,3 2 0 16,7-3 0-16,2 0 0 0,3 2 0 0,7-3 128 0,2 1-128 16,9 2 0-16,4-4 0 0,7 1 0 0,5 4 0 0,7-3 0 15,3-4 0-15,7 0 0 0,5 1 0 0,5-2 0 16,10 0 0-16,0 0 0 0,0 0 0 0,12-3 0 15,7 1 128-15,11-2-128 16,8-3 0-16,14 2 128 0,11 2-128 0,15-2 0 0,7 1 0 0,9-1 128 16,5-4-128-16,9 4 0 0,7 2 0 0,3-1 0 15,3-3 128-15,5 2-128 0,4 2 192 16,3-1-64-16,0-2 240 0,2 3 32 0,0 1 16 0,-4-1 0 16,-8 1-96-16,-1-1 0 0,-4-1-16 0,-9 1 0 15,-9-3 48-15,-10 3 16 0,-4-2 0 0,-6 2 0 16,-5 2 16-16,-6-1 16 0,-8 2 0 0,-9-1 0 0,-6 1-208 15,-9 0-64-15,-9-1 0 0,-5 0 0 16,-11 1-128-16,-12 0 0 0,0 0 0 0,0 0 128 16,-9-2-704-16,-8 1-160 15,-8 0-32-15,-4-2 0 0,-6-2-1360 0,-7-1-288 0,-7-4-48 16</inkml:trace>
  <inkml:trace contextRef="#ctx0" brushRef="#br2" timeOffset="-4082.34">7463 9780 6447 0,'0'0'576'0,"0"0"-576"0,0 0 0 16,0 0 0-16,0 0 2000 0,0 0 304 0,0 0 48 0,0 0 16 15,0 0-960-15,0 0-176 0,0 0-32 0,0 0-16 16,0 0-400-16,0 0-80 0,0 0 0 0,0 0-16 16,0 0 96-16,0 0 32 0,0 0 0 0,0 0 0 15,0 0 80-15,0 0 0 0,0 0 16 0,0 0 0 16,0 0-240-16,0 0-48 0,0 0-16 0,0 0 0 16,-7-7-48-16,1 2-16 0,1-3 0 0,0-1 0 15,-1-1-128-15,-1 0-32 0,3-3 0 0,1 0 0 0,-1 2-112 0,1-4-16 16,-1-1-16-16,4 1 0 15,-3 0-96-15,0-2-16 0,-1 2 0 0,2 0 0 0,0 0 192 16,1-2 48-16,-3 2 0 0,2 0 0 0,-1-2-368 0,1 0 0 16,-1 1-192-16,1 1 64 0,-2-2 128 0,1 1 128 15,1-2-128-15,-1 1 176 0,1 1-176 0,-1 2 192 16,1-3-192-16,-1 3 192 0,2 2-192 0,-1-2 0 16,1 1 144-16,0 1-144 0,0 0 128 0,-1-1-128 15,0 3 128-15,1-2-128 0,-1-2 160 0,1 2-32 16,0 0-128-16,-1 0 192 0,0 0-64 0,-1 1 0 15,1-3-128-15,-1 1 192 0,1 3-192 0,-1-3 144 16,1 3-144-16,-3 0 128 0,1-2-128 0,0 2 128 16,0-3-128-16,0 3 128 0,1 1-128 0,0-2 128 15,0 1-128-15,1-2 128 0,-1 5-128 0,2-5 0 16,1 1 144-16,-2 1-144 0,-1-3 320 0,2 4 0 16,-1-2 0-16,1-3 0 0,-1 4-320 0,0-2-288 15,0-2 48-15,1 4 16 0,-1-3 224 0,2 2 0 0,-2 1 0 16,0-3 0-16,1 1 128 0,-1 2-128 15,-1-2 0-15,2 0 0 0,1 2 160 0,0-3-160 0,-1 3 128 16,-1-1-128-16,2-2 144 0,-1 3-144 0,0-3 160 0,1-1-160 16,0 4 128-16,1-2-128 0,0 0 0 15,-1 3 144-15,0-4-144 0,-1 3 128 0,0 1-128 0,-1-2 128 16,-1 0-128-16,3-1 0 0,1 0 144 0,-1 2-144 16,-3 0 128-16,2 2-128 0,-1-3 128 0,0 2-128 0,1-2 0 15,0 2 128-15,0-3-128 0,-2 0 0 16,2 1 0-16,-3-1 144 0,3-2-144 0,-2 0 0 15,1 1 128-15,-1-1-128 0,0-3 0 0,2 2 0 0,-3 0 0 16,4-2 0-16,-2 0 128 0,-1-1-128 16,1 0 0-16,-1 0 160 0,2-1-160 0,-2 0 128 0,0-1-128 0,1-1 0 15,0 2 0-15,-2 0 128 0,1 0-128 16,2 1 0-16,0 1 0 0,1 0 0 0,-1 1 0 0,-1-2 0 16,0 0 0-16,0 2 0 0,0 2 0 0,1 0 0 15,-1 1 0-15,1-2 0 0,0-2 0 0,1 2 0 16,0 0 128-16,-3 1-128 0,2 1 0 0,0-1 0 15,0 0 0-15,-2 4 0 0,2-2 0 0,-1 0 0 16,2 3 0-16,-2-1 0 0,1 2 0 0,-1-1 0 16,1 3 0-16,0-2 0 0,0 2 0 0,1 6 128 15,0 0-128-15,0 0 0 0,0 0 0 0,0 0 0 0,0 0 128 0,0 0-128 16,-3-4 0-16,3 4 0 16,0 0 0-16,0 0 0 0,0 0 0 0,0 0 0 15,-1 6 128-15,1 3-128 0,0 0 0 0,1 4 0 16,0 1 0-16,1 1 0 0,-2 0 0 0,2 6 0 15,2-2 128-15,0 2-128 0,0 1 0 0,1 2 0 0,0 3 0 0,0-1 0 16,2 6 0-16,0 4 0 0,0 2 0 16,1 4 0-16,1-2 0 0,1 4 0 0,2 1 0 15,1-1 0-15,-1 1 0 0,1-3 0 0,-1 4 0 0,0-1 0 16,1 0 0-16,-2 0 0 0,0 1 0 0,0-4 0 16,-1 2 0-16,-1-5 128 0,0 0-128 0,-2 0 0 15,0-2 0-15,-4-4 128 0,4-3-128 0,-2 1 0 16,-1-4 128-16,-1 1-128 0,0-3 0 15,-1-1 128-15,-2-1 0 0,0-3-128 0,0-1 192 0,-1-1-64 16,-3 0-128-16,3-3 160 0,-1-3-160 0,-1-1 160 0,-1 1-32 0,0-4 0 16,1 3 0-16,0-5 0 0,-1-1-128 0,4-5 192 15,-5 6-192-15,5-6 192 0,-6 4-192 0,6-4 128 16,0 0-128-16,-4 4 128 0,4-4-128 0,0 0 0 16,0 0 0-16,0 0 0 0,0 0 0 0,0 0 0 15,0 0 0-15,-6-2 0 0,-2-1 0 0,4-1 0 16,-1-3 0-16,0 1 0 0,2-4 0 15,0 3 0-15,-1-6 0 0,0 1 0 0,0-1 0 0,2-3 0 16,-2-2 128-16,3 1-128 0,-3-1 0 0,1-1 0 16,1-3 0-16,-1-2 0 0,-2 0 0 0,1 0 0 15,0-5 0-15,-1-5 0 0,-1-1 0 0,1-5 0 16,1 0 0-16,0-5 128 0,2 1-128 0,-1-3 0 16,2 2 0-16,-2-2 0 0,0 0 128 0,-1 0-128 15,-1-4 128-15,0-2-128 0,0-3 128 0,-2-4-128 16,1 2 0-16,-1 2 128 0,0 3-128 0,2 0 128 15,-2 1-128-15,2 1 128 0,0 2-128 0,1-2 0 16,1 0 0-16,-1-1 128 0,2 0-128 0,-1 1 0 16,1 2 0-16,1 2 0 0,0-2 128 0,0 1-128 0,-2 0 0 15,1-2 128-15,-2-2-128 0,0 1 0 16,0 0 144-16,2 4-144 0,-1-1 0 0,-1 5 128 0,3-3-128 0,-2 7 0 16,1-1 0-16,-1 1 0 0,-2 2 0 0,1 3 128 15,2 2-128-15,-1 0 0 0,1-1 0 0,-1 1 0 16,-1 0 0-16,1 4 0 0,1 6 0 15,0-3 0-15,-1 3 0 0,1 2 0 0,-2 1 0 0,1 2 0 0,1 0 0 16,-1 3 0-16,2 1 0 0,-2 3 0 0,1-2 0 16,-2 3 0-16,2 0 0 0,0 4 0 0,2-3 0 15,-2 3 0-15,2 5 0 0,0 0 0 0,0 0 0 16,0 0 0-16,0 0 0 0,0 0 128 0,0 0-128 0,0 0 0 16,0 0 0-16,0 0 0 0,-3 9 0 0,2-2 0 15,0 7 0-15,1 0 0 0,1 0 0 0,0 3 0 16,2 7 0-16,-1 2 0 0,1 5 0 0,1 4 0 15,1 1 0-15,0 1 0 0,0 5 0 0,1 4 0 16,1-1 0-16,0 3 0 0,2 3 0 0,1 2 0 16,2 2 0-16,0 1 0 0,0 1 0 0,-1-1 0 15,1-2 0-15,-1-1 0 0,-1-4 0 0,-1-1 0 16,-1-4 0-16,0 1 0 0,-3-3 0 0,0 3 0 16,-2-5 0-16,1 0 0 0,1-2 0 0,-1-2 0 15,1-2 0-15,-5-1 0 0,0 0 0 0,0-5 0 16,0-1 0-16,0-3 0 0,-2-1 0 0,2-6 0 0,-4-3 0 15,0 0 128-15,-1-1-128 0,2-5 0 16,-2-1 128-16,5-7-128 0,-6 4 144 0,6-4-144 16,0 0 192-16,-6 0-192 0,-1-4 192 0,1-4-192 15,-2-1 192-15,5-4-192 0,-1 0 128 0,-1-2-128 0,0-3 0 0,2-3 0 16,-3-4 128-16,1-4-128 16,1-3 0-16,0-1 0 0,-1-5 0 0,1 0 0 0,-1-3 0 0,4 2 0 15,-1-4 0-15,0 0 0 0,-1-1 0 0,1-4 0 16,-2-2 128-16,0-2-128 0,3-4 0 0,-2 1 0 15,2 0 0-15,0-1 0 0,-2 1 128 0,1-3-128 16,-5-3 0-16,5 0 0 0,-3-3 128 0,1-1-128 16,0 2 0-16,0-1 0 0,-1 5 128 0,3 1-128 0,-1 1 0 15,2 0 0-15,-2 1 0 0,1 0 0 0,2 0 128 0,-1 2-128 16,1-2 0-16,0 3 0 0,-2 4 0 0,1 4 0 16,0-2 0-16,1 7 0 0,0-2 0 0,0 4 0 15,0 2 0-15,0 6 0 0,1 0 128 0,-1 2-128 16,0 3 0-16,1 3 0 0,-1-1 0 0,2 6 0 15,-1 3 0-15,-1 1 0 0,-1 4 0 0,1 3 0 16,0 6 0-16,0 0 0 0,0 0 0 0,0 0 0 16,0 0 0-16,-4 6 0 0,1 3 0 0,1 0 0 15,-1 2 0-15,1 5 0 0,0-1 0 0,-2 3 0 16,2 1 0-16,-1 2 0 0,1 3 0 0,-1 3 0 16,2 2 0-16,0 2 0 0,-1 1 0 0,2 2 0 15,0 3-128-15,0 2 128 0,3 7 0 0,-2 0 0 16,1 2 0-16,-1 4 0 0,0 2 0 0,2 0 0 15,-2 2 0-15,0 1 0 0,0 4 0 0,1 0 0 16,0 4 0-16,-2-1 0 0,3 1 0 0,-1-6 0 0,1 2 0 0,-1-4 0 16,0-2 0-16,0 0 0 15,1-3 0-15,2-3 0 0,-3-5 0 0,2-4 0 0,0-4 0 16,-1-4 0-16,0-4 0 0,0-7 0 0,2-2 0 0,-2-2 0 16,-2-8 0-16,-1 0 0 0,0-9 0 15,0 0 0-15,0 0 0 0,0 0 0 0,0 0 0 0,-4-10 160 16,-1-1-160-16,-1-4 128 0,2-3-128 15,-3-1 128-15,0-2-128 0,2-5 0 0,-2 1 144 0,2-7-144 16,-4-4 0-16,2 1 0 0,-2-2 0 0,0-1 128 0,-2-7-128 16,3 0 0-16,-2-8 0 0,2-2 128 15,-3-8-128-15,-1 1 0 0,-1-5 128 0,2-2-128 0,0-3 0 16,-1-1 0-16,3 1 0 0,2-1 128 0,2 1-128 0,1 2 0 16,0 8 0-16,1-1 0 15,2 4 0-15,1 0 0 0,0 4 0 0,3 1 0 0,-1-1 0 0,1 3 0 16,1 4 0-16,2 1 0 0,0 6 0 0,-1 2 0 15,3-1 0-15,-2 3 0 0,1 2 0 0,-3 2 0 16,-1 2 0-16,1 2 0 0,-1 2 0 0,0 2 0 16,-1 4 0-16,-1 2 0 0,-1 4 0 0,0 2 0 15,0 3 0-15,0 1 0 0,-1 3 0 0,1 6 0 16,0 0 0-16,0 0 0 0,0 0-352 0,-7 5-32 16,1 4-16-16,0-3 0 15,-1 6-1904-15,1-2-368 0,-2 3-80 0,-2 7-15312 0</inkml:trace>
  <inkml:trace contextRef="#ctx0" brushRef="#br2" timeOffset="-1817.78">7005 6184 5519 0,'1'13'496'0,"1"-4"-496"0,-1-1 0 0,2 3 0 16,-2-1 1920-16,0 2 272 0,0 0 64 0,2-1 16 16,-1 0-976-16,1-3-192 0,-2 2-32 0,2-4-16 0,-3-6 80 15,0 0 16-15,0 0 0 16,0 0 0-16,0 0 240 0,0 0 48 0,0 0 16 0,-3-6 0 0,-2-8-192 0,0 0-48 16,1-3 0-16,0-2 0 0,1-4-480 0,0-2-96 15,-2-6-32-15,1-3 0 0,0-4-32 0,2 0 0 16,1-3 0-16,-1-3 0 15,2-6-64-15,-2-2 0 0,2-3-16 0,0-3 0 0,0-6-176 0,0 1-16 16,-2-2-16-16,0 3 0 0,1-6-80 0,-1 2-16 16,1-1 0-16,-1-1 0 0,-1-3-64 0,2 3-128 15,-1 3 176-15,2 4-176 0,0 0 176 0,0 5-176 16,2 3 160-16,0 2-160 0,1 4 0 0,-1-2 0 16,0 6 0-16,-1 1 0 0,0 7 0 0,0 4 0 15,-1 2 0-15,2 5 0 0,0 0 0 0,-2 3 0 16,0 2 0-16,2 1 0 0,-2 4 0 0,0 3 0 0,0-2 0 15,1 6 0-15,0-2 0 0,0 4 0 16,-1-2 0-16,0 7 0 0,0 0 0 0,0 0-128 16,0 0 128-16,0 0 0 0,-1 9 0 0,0 3 0 15,0-1 0-15,-1 3 0 0,-2 3-128 0,2 3 128 16,-1 4 0-16,1 4 0 0,-1 8-144 0,-1-1 144 0,1 5 0 16,-1 3-144-16,0 0 144 0,3 5 0 0,-3-1 0 15,3 5 0-15,-2 3 0 0,3 4 0 0,0 0 0 0,0 5 0 16,3-1 0-16,-2 2 0 0,2-4 0 0,2 3-128 15,-3-3 128-15,2-3 0 0,0 1 0 0,0-7 0 0,-1-3 0 16,1-3 0-16,-1-5 0 0,1-4 128 0,-1-4-128 16,2-1 0-16,-3-6 128 0,-1 0-128 0,0-5 0 15,1 0 128-15,0-5-128 16,-2 1 0-16,0-3 128 0,0-4-128 0,0 0 128 0,0-10-128 0,-4 5 128 0,4-5-128 16,0 0 160-16,0 0-160 0,0 0 224 0,-6-4-48 15,2-5-16-15,0 0 0 0,-1-5-160 0,1-2 160 16,1-3-160-16,0-3 160 15,0-1-160-15,1-5 0 0,1-1 0 0,1-4 0 0,0-8 0 0,1 0 0 16,1-4 0-16,2-1 0 0,0-3 0 0,0-2 0 16,-2-3 144-16,2-3-144 0,0-2 128 0,-1-5-128 15,-1-1 128-15,1 0-128 0,-1 6 160 0,0-5-32 16,-2-3-128-16,-2-3 192 0,2-3-192 0,2 2 176 16,1 1-176-16,1 5 160 0,0 2-160 0,0 3 0 15,1 4 144-15,0 3-144 0,0 2 0 0,0 5 128 16,-1 4-128-16,-2 5 0 0,1 3 0 0,0 9 144 15,-5 2-144-15,2 6 0 0,0 6 160 0,0 3-160 16,0 8 128-16,0 0-128 0,0 0 128 0,-4 12-128 16,1 4 128-16,-1 7-128 0,-1 6 0 0,0 2 0 15,1 2 0-15,-1 7 0 0,1 2 0 0,1 7 0 16,0-2 0-16,0 10 0 0,-2 5 0 0,2 6 0 0,1 0 0 16,1 0 0-16,-1 3 0 0,1 5 0 0,1 0 0 15,0 3 0-15,0 1 0 0,0-2 0 0,0 2 0 16,0-4 0-16,0-2 0 0,0-2 0 0,0-1 0 15,0-2 0-15,1-3 0 0,1-6 0 0,-1-3 0 0,1-3 0 16,1-5 0-16,2-1 0 0,-4-3 0 16,3-1 0-16,0-3 0 0,0-4 0 0,1-4 0 0,-3-5 0 0,2-1 0 15,1-7 0-15,-1-2 128 0,0-3-128 0,-2-6 0 16,1 0 0-16,-3-9 0 0,0 0 128 0,0 0-128 16,0 0 128-16,0-9-128 0,1-1 128 0,-3-6 32 0,-1-4 0 15,1-5 0-15,-3-2 0 0,1-5-32 0,0 0-128 16,-1-1 192-16,1 0-64 0,0-5-128 15,0-1 0-15,1-3 144 0,0-8-144 0,1-2 128 0,0-5-128 16,1-4 128-16,0-4-128 0,-1 2 0 0,1-2 144 16,0-8-144-16,1-5 0 0,0-3 128 0,0-1-128 15,0 2 0-15,0-5 0 0,1-2 0 16,2 1 0-16,-1-1 0 0,2 6 0 0,0 5 128 0,1 1-128 16,0 3 0-16,0 6 0 0,-1 2 0 0,1 5 0 15,-2 3 0-15,2 4 0 0,-2 4 0 0,1 8 0 16,-1 5 0-16,-1 6 0 0,0 4 0 0,-1 5 0 15,-1 2 0-15,-1 4 0 0,-1 7 128 0,1-1-128 16,1 8 0-16,0 0 0 0,-5-1 128 0,5 1-128 16,-5 9 0-16,-3 2 0 0,2 7 0 0,1 9 0 15,0 6 0-15,1 6 0 0,0 4 0 0,0 7 0 16,3 3 0-16,-1 3 0 0,2 3 0 0,0 7-144 0,-2 6 144 16,2 4 0-16,4 4 0 0,-3-3 0 0,3-1 0 15,-1 4-128-15,-1-1 128 0,1 1 0 16,-1-2 0-16,2-1 0 0,0-1 0 0,1-5 0 0,0-4 0 0,0 0 0 15,-1-2 0-15,1-7 0 0,1-2 0 0,0-5 0 16,-3-3 0-16,2-7 0 0,1-4 0 0,0-4 0 16,-1-8 0-16,-1-1 0 0,1-6 0 0,-1-4 0 15,-3-5 0-15,-1-9 0 0,0 0 0 0,0 0 0 16,0-5 0-16,-1-6 0 0,-3-3 0 0,-1-5 128 16,2-4-128-16,-1-8 0 0,2-2 0 0,-2-4 128 15,0-2-128-15,0-2 0 0,-1-3 0 0,2-1 0 0,-3-1 0 0,3-2 0 16,-2-8 0-16,1-4 0 0,0-1 0 15,0-6 0-15,0-3 0 0,1-1 128 0,-1-1-128 0,0-5 144 16,-2-5-144-16,2-2 160 0,1 0-160 0,3 0 192 16,0 8-192-16,1-1 192 0,3 5-192 0,1 1 0 15,2 3 144-15,-1 2-144 0,2 7 0 0,-3 4 128 16,1 7-128-16,0 2 0 0,-2 4 0 0,-1 5 0 16,1 3 0-16,-2 3 128 0,1 7-128 0,-1 3 0 15,-2 4 0-15,0 3 0 0,0 3 0 0,0 3 0 16,0 8 0-16,0 0 0 0,0 0 0 0,0 0 0 15,0 0 0-15,0 17 128 0,-4 3-128 0,2 8 0 16,-1 2 0-16,1 8 0 0,-1 7 0 0,-1 10-128 16,1 3 128-16,-1 8 0 0,1 5 0 0,-1 1 0 15,1-3 0-15,-2 5-128 0,-2 6 128 0,3 2 0 16,3 0 0-16,0-3 0 0,1 0 0 0,0 2 0 16,1 2 0-16,2-2 0 0,2 3 0 0,-1-8 0 15,1-2 0-15,1-7 0 0,0-2 0 0,1-6 0 16,-1-5 0-16,0-4-128 0,1-8 128 0,-1-5 0 0,2-6 0 15,-3-6 0-15,0-5 0 0,0-4 0 0,-2-4 0 16,2-3 0-16,-5-9 0 0,0 0 0 0,0 0 0 0,0 0 128 16,0-9-128-16,-2-4 192 0,-1-5-64 15,0-4 0-15,-1-9-128 0,-1-2 0 0,-1-3 0 0,2-3 0 16,-1-2 0-16,1-6 0 0,0-5 0 0,-2-8 128 0,1-7-128 0,2-4 0 16,2-4 0-16,1-4 128 0,1-6 0 0,1-5 0 15,-1-11 0-15,-1 3 0 0,-1 1 0 0,-1 0 16 16,0 2 0-16,0-1 0 15,4 5 32-15,2 6 0 0,-1 6 0 0,2 8 0 0,1 1-176 0,-1 5 192 16,0 3-192-16,0 4 192 0,-1 4-192 0,1 4 0 16,0 3 144-16,-1 8-144 0,-1 3 0 0,1 6 0 15,0 2 0-15,-1 0 128 0,-1 4-128 16,-1 1 0-16,2 1 0 0,-2 7 0 0,0 1 0 0,1 2-160 16,-1 6 160-16,-1 6-160 15,0 0-288-15,0 0-64 0,0 0-16 0,-3 5 0 16,-2 9-3184-16,2 4-640 0</inkml:trace>
  <inkml:trace contextRef="#ctx0" brushRef="#br2" timeOffset="1888.99">8782 15658 2751 0,'0'0'256'0,"0"0"-256"0,-1-9 0 0,-2-4 0 16,0 0 1536-16,0 4 272 0,2-1 48 0,-2 3 16 15,3-5-656-15,0 3-128 0,0-2-16 0,0 5-16 16,0 6-160-16,0-12-16 0,3 2-16 0,-1-1 0 15,1 0-224-15,1 2-32 0,-4 9-16 0,6-10 0 16,-2 0-208-16,0 0-64 0,-4 10 0 0,3-8 0 16,-3 8 0-16,4-11 0 0,-1 3 0 0,-3 8 0 15,0 0 192-15,0 0 16 0,2-10 16 0,-2 10 0 0,0 0 16 0,0 0 0 16,0 0 0-16,0 0 0 0,0 0-128 0,0 0-32 16,0 0 0-16,0 0 0 0,0 0-144 15,0 0-16-15,0 0-16 0,0 0 0 0,8 8 16 0,0-2 0 16,-1 2 0-16,2 3 0 0,0 3-48 0,0 3 0 15,1 3 0-15,2 0 0 0,-1-2-48 0,2 4-16 16,1 3 0-16,-2-1 0 0,1 0 32 0,0 2 0 16,0-2 0-16,-1 4 0 0,1-1 128 0,0 3 32 15,-1-1 0-15,0 1 0 0,-5-2-160 0,4-2-32 16,-4 5 0-16,2-5 0 0,-3 2 128 0,0-1 32 16,-4 0 0-16,1-2 0 0,-1-1-32 0,1-1 0 15,-1-1 0-15,1 3 0 0,-3-1 0 0,2 1 0 16,1-1 0-16,-2-1 0 0,-1 2 0 0,0 3-16 0,1-4 0 0,-1 4 0 15,0-5-64-15,0 1-16 0,0 0 0 0,0-1 0 16,0 1-32-16,2 2-128 0,-1-5 192 0,0 2-64 16,-2 3 0-16,1-6-128 0,0 0 192 0,0 2-64 15,0 0-128-15,0 3 160 0,-1-1-160 0,1 2 160 16,0-5-160-16,0 1 160 0,0 2-160 0,-2 1 160 16,1-3-160-16,1 1 128 0,0 1-128 0,0-2 128 15,0-3-128-15,0 1 160 0,0 0-160 0,0 1 160 16,0 2-32-16,0-2-128 0,0-2 192 0,0 0-64 15,1-1-128-15,1 1 160 0,-2 1-160 0,1-2 160 16,-1-1-160-16,0 1 128 0,0 1-128 0,0 0 128 16,0 0-128-16,0-1 0 0,-1-3 0 0,1 0 128 15,0 2-128-15,0-2 160 0,0-1-160 0,0-3 160 0,-2 2-160 16,1-4 128-16,0 0-128 0,1-9 128 0,-3 7-128 0,3-7 160 16,0 0-160-16,-2 9 160 15,2-9-32-15,0 0-128 0,0 0 192 0,0 0-64 0,0 0 64 0,0 0 0 16,-7-5 0-16,2-4 0 0,-1-2-48 15,3-1 0-15,0-3 0 0,0-3 0 0,-1-1-144 0,2-1 160 16,-1-4-160-16,1 1 160 0,-3 1-160 0,2-3 0 16,2-2 0-16,0 1 0 0,-5-1 0 0,6-2 128 15,0-3-128-15,0-1 0 0,0-1 0 0,3 0 128 16,-3 0-128-16,0 1 0 0,-3 0 0 0,2 3 0 16,-3-1 128-16,1 4-128 0,-1 2 0 0,-1 3 0 15,2 1 0-15,1 7 0 0,-1-2 0 0,0 1 0 16,1 1 0-16,-1 2 0 0,2-4 0 0,-3 1 0 15,2 2 0-15,-1 4 0 0,1-2 0 0,-1 3 0 16,-1-2 0-16,4 4 0 0,-2-2-128 0,2 3 128 16,0 0 0-16,0 5 0 0,0 0 0 0,0 0 0 15,0 0-144-15,0 0 144 0,0 0-128 0,0 0 128 16,0 0-192-16,5 6 192 0,-1 3-144 0,1-1 144 16,1 3 0-16,-1 6-144 0,0-1 144 0,0 5 0 15,0-3-144-15,1 2 144 0,0 1 0 0,0 5 0 16,1 2 0-16,-1 1 0 0,-2 2 0 0,0 3 0 15,-1 2 0-15,0 0 0 0,-1 2 0 0,1 3 0 16,0 0 0-16,-1 1 0 0,-1 1 0 0,1-4 0 16,-1 1 128-16,-1 2-128 0,-1 2 0 0,1 5 0 15,0-4 0-15,0 2 0 0,-2-2 0 0,2 2 0 0,0 0 0 16,-1-5 128-16,0-3-128 0,-3 1 0 0,3 0 0 0,-2 0 0 16,-1-2 128-16,1 5-128 0,-1 2 128 15,-1-5-128-15,0 0 128 0,1 0-128 0,-3-2 0 0,5-1 128 16,-2-2-128-16,0-2 0 0,-1-4 144 15,1 1-144-15,2-4 0 0,-1 1 128 0,1-2-128 0,-1 2 0 0,1-6 0 16,-1 2 0-16,1-1 0 0,-1 1 128 0,-1-4-128 16,2-2 0-16,-3 1 0 0,3-2 0 0,-3-4 0 0,1 0 128 15,2-2-128-15,2-10 0 0,0 0 0 0,0 0 128 16,0 0-128-16,0 0 0 0,0 0 0 0,0 0 144 16,0 0-144-16,0 0 0 0,-4-13 128 0,3-2-128 15,1-2 0-15,1-2 0 0,0-2 0 0,2-3 0 16,-1 1 0-16,2 0 0 0,1-6 128 0,-2 3-128 15,-1-1 0-15,1 1 0 0,1-7 0 0,-2-2 0 0,3-3 0 0,-1 0 0 16,-1-5 0-16,1-2 0 0,1-5 0 0,1-1 0 16,-1-1 0-16,1 5 0 0,1 0 0 0,-1 1 0 15,-2 0 0-15,1-1 0 0,0 5 0 16,1 0 0-16,0 0 0 0,-1 4 0 0,0 0 0 0,-3 5 0 16,1 2 0-16,1 3 0 0,-2-1 0 0,1 6 0 15,-2 0 0-15,0 4 0 0,-1 4-128 0,0 1 128 16,0-1 0-16,0 2 0 0,0 4 0 0,0 9 0 15,-1-9 0-15,1 9 0 0,0-9 0 0,0 9 0 16,0 0-128-16,0 0 128 0,0 0 0 0,0 0-144 16,0 0 144-16,0 0-160 0,0 0 160 0,3 13-160 15,-3-13 160-15,2 14-128 0,-1 1 128 0,1 2-128 16,0 1 128-16,1 3 0 0,-1 5 0 0,1-1 0 16,-1 6 0-16,2 2 0 0,0 1 0 0,0 3 0 15,0 0 0-15,1 2 0 0,1 4 0 0,-1 1 0 0,1-6 0 0,1 4 0 16,-2 3 0-16,0 5 0 0,-1 2 0 0,-2 1 0 15,-2 2 0-15,0 0 0 0,0-1 0 0,-2-1 0 16,-1-6 0-16,2 2 0 0,-2 2 0 0,2 0 0 16,0 1 128-16,1-2-128 0,0-2 0 0,0 1 0 15,0-4 0-15,1 1 128 0,2 1-128 0,-2-5 0 16,-1-3 0-16,0 0 0 0,0 3 0 0,0-2 128 16,-1-2-128-16,-2-1 0 0,1-3 0 0,-1 0 144 15,1 1-144-15,-1-4 0 0,0-1 144 0,1-1-144 16,-2-2 0-16,2-3 144 0,-2-3-144 0,1-5 0 15,1-5 0-15,-1-1 128 0,3-10 16 0,0 0 0 16,-6 5 0-16,6-5 0 0,0 0 48 0,-7-9 0 16,1-6 0-16,2-3 0 0,0-3 0 0,1-7 0 0,3 0 0 15,0-6 0-15,-2-2-192 0,4-1 0 16,-2-4 0-16,3-1 128 0,0-1-128 0,1-1 0 0,-2 2 0 0,2-5 0 16,0-1 0-16,0-3 0 0,1-7 128 0,1 0-128 15,2-3 0-15,-1-3 0 0,1 7 0 0,-2-5 0 16,0 0 0-16,-3 1 0 0,1-2 0 15,-1 4 0-15,-1-4 0 0,0 7 0 0,-1 4 128 0,-1 8-128 16,-1 3 0-16,-1 6 0 0,1 3 0 0,1 0 0 16,-3 4 0-16,1 4 0 0,-1 2 0 0,0 3 0 15,-1 3 0-15,0 0 0 0,0 5-144 0,2 3 144 16,-2 1 0-16,4 7 0 0,0 0-128 0,0 0 128 16,0 0 0-16,0 0-128 0,0 0 128 0,0 0 0 15,-5 11-192-15,3 4 64 0,1 2 128 0,1 2-208 16,1 3 208-16,2 3 0 0,-1-1-160 0,4 7 160 0,-4-2 0 15,2 5 0-15,0 4 0 0,1 8 0 0,0 2 0 16,-1 3 0-16,0 7 0 0,-1-3 0 0,1 3 0 0,-3-1 0 16,-1 1 0-16,0 5 0 0,-1 4 0 0,-3 0 0 15,1 4 0-15,-1 1 0 16,-1-2 0-16,-2-1 0 0,0 0 144 0,-1 1-144 0,0 1 0 0,2-1 144 16,1-1-144-16,0-6 0 0,-2-3 160 0,1-10-160 15,2-5 128-15,1-3-128 0,-1-1 128 0,-1-3-128 16,1-2 0-16,0-2 128 0,-1-3-128 0,0-2 128 15,2-6-128-15,1-3 128 0,-1-5-128 0,2-2 160 16,-2-2-160-16,3-11 160 0,0 0-32 0,0 0 0 0,0 0 0 0,-1-14 0 16,0-5 80-16,1-6 16 0,1-2 0 15,0-6 0-15,-1-2-96 0,3-4-128 16,-1-1 176-16,0-2-176 0,0 1 128 16,1-6-128-16,1-5 0 0,-1-3 0 0,0-2 0 0,0 0 0 0,0-1 128 15,-1-2-128-15,1 3 0 0,0-1 0 0,-3-4 0 0,1 0 0 16,1-3 0-16,0 4 0 15,1-1 0-15,-1 6 0 0,-1 4 0 0,2 7 0 0,-3 6 0 0,-3 4 0 16,3 2 0-16,0 5 0 0,-1 4 0 0,0 5 0 16,0 1 0-16,-1 6 0 0,1 3 0 0,1 9 0 15,0 0 0-15,0 0 0 0,0 0 0 0,0 0 0 16,0 0 0-16,3 19 0 0,0 4-176 0,0 6 176 16,-1 0-160-16,1 12 160 0,2 5-128 0,0 12 128 15,2 9 0-15,1 7 0 0,4 6 0 0,-1 2 0 0,0 2 0 0,-1 7 0 16,0 9 160-16,0 0-160 15,0 0 192-15,-1-5-64 0,-1-4-128 0,-3-1 192 16,-1 4-32-16,-1-6-16 0,1-8 0 0,-1-2 0 0,-1-3-144 0,1-1 128 16,1 0-128-16,-1-3 128 0,3-1-128 0,0-9 0 15,3-8 0-15,0-4-176 16,0-9-1808-16,-2-3-384 0,0-6-64 0</inkml:trace>
  <inkml:trace contextRef="#ctx0" brushRef="#br2" timeOffset="4529.48">9469 14443 2751 0,'0'0'256'0,"0"0"-256"15,0 0 0-15,0 0 0 0,0 0 2048 0,0 0 384 16,0 0 64-16,0 0 0 0,-2-6-1136 0,2 6-224 16,0 0-48-16,0 0-16 0,0 0-48 0,0 0-16 15,0 0 0-15,0 0 0 0,0 0-160 0,0 0-16 16,0 0-16-16,0 0 0 0,0 0 128 0,0 0 16 16,0 0 16-16,0 0 0 0,0 0-64 0,0 0-16 15,-3-3 0-15,3 3 0 0,0 0-192 0,0 0-32 16,0 0-16-16,0 0 0 0,0 0-96 0,0 0-32 0,-6-4 0 0,6 4 0 15,0 0-144-15,0 0-48 0,0 0 0 0,0 0 0 16,-3-5-80-16,3 5-32 0,0 0 0 0,0 0 0 16,0 0-224-16,0 0 176 0,0 0-176 0,0 0 160 15,0 0-160-15,0 0 0 0,0 0 0 0,0 0 0 16,0 0 128-16,0 0-128 0,0 0 128 0,0 0-128 0,0 0 176 0,0 0-48 16,0 0-128-16,0 0 192 0,0 0 0 0,0 0 0 15,0 0 0-15,0 0 0 0,0 9 0 0,0-9-16 16,1 6 0-16,0 3 0 0,-1-9 0 0,0 6 0 15,0-6 0-15,0 10 0 0,1-3 0 0,-1-7 0 16,2 7 0-16,-1 2 0 0,0-2-48 0,1 3-128 16,-1-3 192-16,1 4-64 0,1-5-128 0,-1 4 128 15,2 0-128-15,0 2 128 0,1 0-128 0,0-1 160 16,0 1-160-16,0 2 160 0,2 0-160 0,0-2 160 16,2 2-160-16,0 2 160 0,0 3-32 0,0 2-128 15,0-1 192-15,0 2-64 0,-2 2 48 0,2-1 0 16,0 0 0-16,-1 2 0 0,-2-2 0 0,1 0 0 15,0 0 0-15,1-1 0 0,-1 0-16 0,1 1 0 16,0 0 0-16,-1-2 0 0,2 0-32 0,0-1-128 16,0-1 192-16,1 0-64 0,-1-1-128 0,4 0 128 15,-4 0-128-15,1-2 128 0,0 1-128 0,1 0 160 0,0 3-160 16,1-3 160-16,0 0-160 0,-1-1 160 16,-1 1-160-16,2 1 160 0,-3-2-160 0,0-1 160 15,-1-2-160-15,4 1 160 0,-3 0-160 0,0 0 160 0,1-4-160 16,-1 2 160-16,-2 2-160 0,1-5 0 0,0 2 144 15,-2-2-144-15,3 1 0 0,-3 2 128 0,1-4-128 16,-1 4 0-16,-1-4 128 0,0 2-128 0,-1-3 128 0,0 2-128 16,0-4 0-16,-4-5 144 0,3 7-144 0,-3-7 0 15,0 0 128-15,0 0-128 0,4 7 0 0,-4-7 0 16,0 0 144-16,0 0-144 0,0 0 0 0,4 5 144 0,-4-5-144 16,0 0 0-16,4 8 0 0,0 0 0 0,-4-8 0 0,5 7 0 15,-4 3 128-15,3-3-128 0,1 2 0 0,-1-3 0 16,0 3 0-16,-1-3 0 0,-3-6 0 0,5 9 0 15,1 0 0-15,-1-3 0 0,-2 3 0 0,3-2 128 16,-3 0-128-16,2 0 128 0,-5-7-128 0,7 5 0 16,-1 2 0-16,0 0-176 0,0-1 176 0,0 2 0 15,2-3 0-15,-2 1 0 0,2 2 0 16,-2-2 0-16,3 3 0 0,0-3 0 0,0 1 0 0,-1 0 0 16,1-2 0-16,0 2 0 0,0 0 0 0,0-1 0 15,0 1 0-15,0-1 0 0,0 0 0 0,0 1 0 16,0-2 0-16,-2 2 0 0,1-1 0 0,-1-1 0 15,2-1 0-15,-1 4 0 0,-2-2 0 0,1-1 128 16,0 3-128-16,1-3 0 0,0-2 0 0,-1 3 128 16,1 0-128-16,-1-2 0 0,1 1 0 0,1 1 0 15,0-1 0-15,-2-1 128 0,0 0-128 0,2 1 0 16,-3-1 0-16,3-3 128 0,-1 2-128 0,-1-2 0 16,0 1 0-16,-1 0 128 0,-6-2-128 0,6 1 0 15,2 2 0-15,-8-3 128 0,6 2-128 0,-6-2 128 16,7 3-128-16,-7-3 128 0,0 0-128 0,0 0 0 15,0 0 0-15,0 0 128 0,0 0-128 0,0 0 0 0,0 0 128 16,0 0-128-16,0 0 128 0,0 0-128 0,5-4 128 0,-5 4-128 16,0 0 0-16,0 0 128 0,0 0-128 0,0 0 0 15,-3-8-192-15,-1 3-128 0,-1 3 0 16,-4-5-16-16,0 5-1520 16,-2-1-320-16,1 2-48 0,4 0-9936 0,-5 1-1984 0</inkml:trace>
  <inkml:trace contextRef="#ctx0" brushRef="#br2" timeOffset="5261.2">9912 15400 5519 0,'0'0'496'0,"9"11"-496"0,3 1 0 0,-1 3 0 16,0 0 1392-16,2 3 176 0,0-2 32 0,0 1 16 15,-2-1-1024-15,0 1-208 0,1-3-32 0,-1 1-3920 16,1-1-784-16</inkml:trace>
  <inkml:trace contextRef="#ctx0" brushRef="#br2" timeOffset="7511.73">8245 5495 7359 0,'0'0'656'0,"0"-8"-528"16,0 0-128-16,0 3 0 0,0-3 512 0,0 8 64 15,0 0 0-15,0 0 16 0,0 0-16 0,0 0 0 16,0 0 0-16,0 0 0 0,0 0-240 0,0 0-48 16,2 16-16-16,1 3 0 0,-3 3 48 0,0 5 0 15,0 6 0-15,0 4 0 0,0 1 80 0,2 8 32 16,-2 1 0-16,1-8 0 0,1 10 64 0,-1 8 16 16,0 10 0-16,2 10 0 0,-1 5-32 0,1 8 0 15,2 10 0-15,-1 2 0 0,-2 10-32 0,1 1-16 16,-1-5 0-16,1 3 0 0,-3 0 16 0,0-3 0 15,1-5 0-15,-1-2 0 0,0-3 128 0,5-2 16 16,-2-10 16-16,1-6 0 0,1-7-96 0,0-9-32 0,0-9 0 0,1-8 0 16,1-6-208-16,-1-10-32 0,0-4-16 0,1-8 0 15,-2-4-64-15,0-7-16 0,-5-8 0 16,0 0 0-16,5-13 384 0,-3-6 80 0,1-5 16 0,-2-8 0 16,-1-7-192-16,0-4-48 0,0-6 0 0,3-4 0 0,-1-3-384 15,2-2 0-15,0-5 128 0,-1 2-128 16,-1-5 0-16,1-2 0 0,-1-4 0 0,2-2 0 15,-1-7 0-15,-1 0 0 0,1-2 0 0,-2-4 128 16,-1-5-128-16,-1-1 128 0,1 1-128 0,0-2 128 0,0-3-128 0,0 4 0 16,1 2 144-16,0-28-144 0,2 23 0 0,-1 9 0 15,-1 14 0-15,3 7 128 0,-2 6-128 0,0 7 0 16,1 3 0-16,-3 8 128 0,1 0-128 0,0 9 0 16,0 2 0-16,-1 5 128 0,0 2-128 0,2 3 0 15,-1 6 0-15,-1 6 128 0,0 9-128 0,0 0 0 16,0 0 128-16,0 0-128 0,0 0 128 0,-6 9-128 15,1 8 160-15,-3 8-160 0,-1 8 0 0,-1 12 0 16,0 8 0-16,-2 7 0 0,1 8 0 0,2-13 0 16,-3 12 0-16,0 12 0 0,2 14 0 0,-2 9 0 15,1 6 128-15,1 10-128 0,-1 5 160 0,2 6-160 16,1 0 160-16,4 7-160 0,1 1 320 0,1 1-16 16,0-1-16-16,2-4 0 0,2 2 0 0,0-8 0 15,1-7 0-15,1-3 0 0,-1-2 32 0,1-8 16 16,3-10 0-16,-4-7 0 0,2-5-48 0,-1-7-16 15,0-5 0-15,0-4 0 0,-3-7-48 0,4-3-16 16,-1-11 0-16,0-5 0 0,-2-8-64 0,1-10-16 16,-3-3 0-16,4-6 0 0,0-3 64 0,-4-13 16 15,0 0 0-15,-4-8 0 0,-1-7 304 0,-2-13 64 0,0-11 16 0,-1-11 0 16,0-8-336-16,1-5-64 0,-1-4 0 0,1-11-16 16,-1-4-176-16,3-10 0 0,2-7 0 15,1-1 128-15,2-3-128 0,0-5 0 0,5-9 0 0,-1 1 0 16,1-3 0-16,1-3 0 0,2-5 0 0,-2-1 0 15,2-1 0-15,2-5 0 0,1 0 0 0,1-1 0 0,-1 5 0 16,2 2 0-16,0 1 0 0,4-37 0 16,-4 30 0-16,-1 24 0 0,-3 12-128 0,-1 16 128 0,1 9 0 0,-1 12 0 15,-3 12 0 1,0 11 0-16,-4 10 0 0,-1 4 0 0,-1 12 0 0,-1 0 0 0,0 7 0 0,2 5 0 16,0 0 0-16,-5 10 0 0,-2 9 0 0,-2 9-176 15,-1 8 176-15,-2 11-128 0,-2 7 128 0,0 9 0 16,1 9 0-16,4-10-128 0,-3 12 128 15,3 15 0-15,0 13 0 0,0 11 0 0,0 3 0 0,4 7 0 16,1 9 0-16,3 2-128 0,0 5 128 0,3-4 0 16,2 0 0-16,1-2 0 0,-1 2 0 0,2-5 0 15,1-3 0-15,-3-3 0 0,-3-3 176 0,1-3-48 16,2-5 0-16,0-7 0 0,-1-15 48 0,0-2 0 16,0-8 0-16,-2-5 0 0,0-11 0 0,1-7 0 15,-1-11 0-15,0-9 0 0,0-10-48 0,-1-7 0 16,0-7 0-16,0-14 0 0,-6-6 192 0,-1-10 16 15,-1-12 16-15,2-11 0 0,-3-14-112 0,0-4-32 16,0-9 0-16,1-8 0 0,2-7-208 0,2 1 0 16,1-4 0-16,3 8 0 0,4 5-192 0,1 2-48 15,4 9 0-15,0 6 0 16,3 3-1600-16,2 5-320 0,2 7-64 0,7-8-15312 0</inkml:trace>
  <inkml:trace contextRef="#ctx0" brushRef="#br2" timeOffset="10476.31">10094 15548 5519 0,'0'0'240'0,"0"0"64"0,0-7-304 0,0 7 0 16,-5-9 0-16,5 9 0 0,0 0 2272 0,0 0 400 15,0 0 80-15,0 0 0 0,-6-5-1216 0,6 5-240 16,0 0-48-16,0 0-16 0,0 0-144 0,0 0-16 16,0 0-16-16,0 0 0 0,0 0-144 0,0 0-16 15,0 0-16-15,0 0 0 0,0 0-224 0,0 0-32 0,0 0-16 0,0 0 0 16,0 0 16-16,1 12 0 16,1-3 0-16,-2-9 0 0,4 13-80 0,0-4-16 0,0 0 0 0,1 2 0 15,0 0-128-15,0 1-16 0,0-2-16 0,2 2 0 16,0 1-64-16,1 1-16 0,-1-2 0 15,4 5 0-15,0-1-16 0,0 3 0 0,1 3 0 16,1 2 0-16,-2-1 0 0,3 2 0 0,-1 1 0 0,-1-5 0 16,5 0-48-16,-4-2-16 0,1-1 0 0,0-2 0 15,-2-2-16-15,2 1 0 0,-1-2 0 0,0-3 0 0,1 2 64 16,0-3 0-16,1 1 0 0,1-4 0 0,0 2-80 0,0-3-16 16,0 0 0-16,0 0 0 0,1 0 0 0,-2-2 0 15,1-1 0-15,1-1 0 0,-1-1-32 16,0-1 0-16,-1 0 0 0,-1 0 0 15,1 1 16-15,-2-2 0 0,0 0 0 0,1-2 0 0,0 1-144 0,1 0 192 16,0-1-192-16,0 1 192 0,-1-3-192 0,0 1 160 16,0 1-160-16,1-1 160 0,-2-3-160 0,1 3 128 15,0-1-128-15,1-2 128 0,2 3-128 16,-2-4 192-16,0 2-192 0,2-2 192 0,1 1-192 0,2 1 0 16,-2-5 144-16,0 1-144 0,-1 0 128 0,1-1-128 15,-1-1 160-15,-1 0-160 0,1-1 160 0,-1-1-160 16,0 1 160-16,0 1-160 0,2 2 144 0,-4-3-144 0,0 1 128 15,0 2-128-15,0-3 128 0,1 2-128 16,-2 2 0-16,2-2 128 0,0-1-128 0,1 1 0 16,-2 0 144-16,1-2-144 0,-1 0 128 0,1 1-128 15,0-2 128-15,2-1-128 0,-1 1 128 0,1 0-128 0,-2-2 160 0,-2 1-160 16,1-1 128-16,0 0-128 16,-1-2 0-16,1 1 144 0,-2-1-144 0,2 0 128 0,1-3-128 15,-1 0 128-15,0-3-128 0,-1 1 128 0,0 1-128 0,-2-1 128 16,1 3-128-16,-1 1 0 0,1-1 144 15,0 1-144-15,0 3 0 0,1-1 128 0,-2 0-128 0,0 0 0 16,-2 0 0-16,1-2 144 0,1 0-144 0,-1-4 0 16,-1 1 176-16,1 0-176 0,-1-3 160 0,1 1-160 15,1-2 160-15,0 1-160 0,-1-2 160 0,1 0-160 0,2-5 144 16,-2 0-144-16,-1 2 128 0,2 3-128 0,-2-2 128 16,4 4-128-16,0-2 128 0,0 3-128 0,1-6 0 15,-2 1 128-15,-2-1-128 0,1-3 0 0,-1-2 128 16,2 2-128-16,-2 1 0 0,2-1 128 0,0-2-128 15,0 1 0-15,1-2 0 0,-3 1 128 0,0 3-128 0,0 0 0 16,-1 0 0-16,-1-3 128 0,1-3-128 0,0-2 0 16,1 1 0-16,1-2 128 0,-3 1-128 0,2 2 0 15,2-1 144-15,-2 0-144 0,1 0 0 0,-1 2 144 0,-1 1-144 16,1-4 0-16,-1-3 160 0,0-1-160 0,1-2 128 0,-2 3-128 16,1-3 128-16,2 0-128 0,-1 1 128 0,1-1-128 15,0 6 128-15,1 1-128 0,-1-2 0 0,-1 1 128 16,2-5-128-16,-2 2 0 0,-1-2 0 0,1 3 128 15,-1-3-128-15,1 3 0 0,1 1 144 0,-1 0-144 16,2 4 0-16,-4 2 144 0,2 1-144 0,-2-2 0 16,0-1 144-16,0-4-144 0,0-4 0 0,1 4 144 15,-1-2-144-15,1 2 0 0,-1-3 144 0,1 5-144 16,-1 0 0-16,0 2 0 0,0 0 0 0,-2-3 128 16,1 2-128-16,0-2 0 0,-3-6 0 15,2 4 128-15,2-3-128 0,0 2 0 0,-1-5 0 0,1 5 128 16,-2-1-128-16,1 5 0 0,-2-4 0 0,2 1 128 15,-2-3-128-15,2-1 0 0,1-3 0 0,0-3 128 16,-2 3-128-16,1-1 0 0,1 1 0 0,-2 2 128 0,1 0-128 16,0-1 0-16,-1 4 0 0,1-5 128 0,1-1-128 15,-3 0 0-15,2 0 0 16,1-1 0-16,1 0 0 0,-1 1 0 0,0 3 0 0,-2 4 128 0,1-1-128 0,0 3 0 16,-2-5 0-16,0 4 128 0,-1-2-128 0,0 2 0 15,0 1 0-15,1-1 128 0,-3 2-128 0,1 2 128 16,-1 1-128-16,-2 2 128 0,0 3-128 0,1 0 128 15,-1-2-128-15,1-2 128 0,-2-3-128 0,0 1 0 16,3 0 0-16,-2-2 128 0,-1 0-128 0,1-1 0 16,1 3 0-16,0 2 128 0,1 0-128 0,-1 0 0 15,1 0 0-15,2-1 0 0,-2-2 0 0,-1-1 0 16,1 0 0-16,2-1 0 0,-1-2 0 0,-1 2 0 16,1-1 0-16,0 1 0 0,-2 2 0 0,2 2 0 0,0 1 0 0,0-1 128 15,-2 1-128-15,0 0 0 0,-2-1 0 0,1 1 128 16,-1 2-128-16,1-1 0 0,-1-2 0 15,0 1 128-15,0 2-128 0,0 0 0 0,3 2 128 0,-3 3-128 16,-3 2 0-16,3-3 144 16,3 2-144-16,-2 0 0 0,-1-2 128 0,3 2-128 0,0-4 0 0,0 0 0 15,0 1 0-15,-1 2 0 0,1 1 0 0,2-5 0 16,-1 1 0-16,-1 2 0 0,0 1 0 0,-1 0 0 16,1-2 0-16,1 5 0 0,-2-1 0 0,1 3 0 15,-1-5 0-15,0-2 0 0,0 0 128 0,-1-1-128 16,2-3 0-16,0 1 0 0,-2-3 0 0,0-1 0 15,0 1 0-15,2 3 0 0,2 0 0 0,-5 5 0 16,0-1 0-16,3 1 0 0,-1-1 0 0,1 3 0 0,-2-2 128 16,0 2-128-16,0-3 0 0,1 2 0 0,-1 0 0 15,0-3 0-15,2 0 0 0,-3 3 0 0,1 1 0 16,2 0 0-16,-1 3 0 0,1-4 0 0,-2 3 0 16,2 0 0-16,-1 3 0 0,1 2 0 0,-1 4 0 0,-1-4 0 15,-1 1 0-15,2 1 0 0,0 0 0 0,-1-2 0 16,-1 2 0-16,0-1 0 0,2 2 0 15,-1 0 0-15,0 1 0 0,1-2 0 0,-4-2 0 0,2 2 0 16,2-1 0-16,-1-1 0 0,1-1 0 0,-2-1 0 16,0 0 0-16,0 2 0 0,0 4 128 0,3-1-128 15,-1-1 0-15,1 0 0 0,0-2 0 0,-1 4 0 16,1 3 0-16,-1-3 0 0,1-1 0 0,-1 2 0 16,0-1 0-16,-1 3 0 0,0 0 0 0,2 2 0 15,-2-4 0-15,0 1 0 0,3 0 0 0,-3 0 0 16,1-1 0-16,-1 4 0 0,0-4 0 0,0 1 0 0,1 0 0 15,-1-2 0-15,-1 2 0 0,0 0 0 16,1 1 0-16,-1-3 0 0,-1 1 0 0,0-2 0 16,1 1 0-16,0 0 0 0,-2 1 0 0,2 0 0 15,-1-2 0-15,1 0 0 0,-1 2 0 0,0-2 0 0,1 3 0 16,-2 1 0-16,1-1 0 0,1 1 0 0,-3-3 0 16,2 3 0-16,0 0 0 0,0 0 0 0,-2 0 0 0,1-1 0 15,-1 2 0-15,2 0 0 0,-2-1 0 16,1-1 0-16,-1-1 0 0,1 0 0 15,-1 0 0-15,0-1 0 0,0 0 0 0,1-1 0 0,-1-3 0 0,0 0 0 16,2 2 0-16,-1-2 0 0,0 1 0 0,1 1 0 16,-1 1 0-16,1 0 0 0,0 1 0 0,1-1 0 15,-1 3 0-15,1-1 0 0,-3 1 0 0,2 2 0 16,0 1 0-16,-2-6 0 0,-1 0 0 0,2 3 0 0,-2 0 0 16,0-2 0-16,-1 0 0 0,0 2 0 0,1 1 0 15,1 2 0-15,0-4 0 0,0 1 0 0,1 1 0 0,-1 1 0 16,0-2 0-16,0 1 0 15,0-1 0-15,1 0 0 0,0 3 0 0,1-2 0 0,0-1 0 0,0 2 0 16,-1 3 0-16,1-3 0 0,0 1 0 0,-1 3 0 16,0-1 0-16,1 4 0 0,1-2 0 0,0 0 0 15,-2-1 0-15,1 1 0 0,0 2 0 0,0-2 0 16,-1 2 0-16,0 1 0 0,-1-3 0 0,1 3 0 16,2 5 0-16,-3-4 0 0,2-3 0 0,1 7 0 15,-1-5 0-15,1 5 0 0,-2-4 0 0,2 4 0 16,0 0 0-16,0 0 0 0,-2-8 0 0,-1 3 0 15,3 5 0-15,-1-4 0 0,0-3 0 0,-1 2 0 16,2 5 0-16,0 0 0 0,0 0 0 0,0 0 0 16,0 0 0-16,0 0 0 0,-1-4 0 0,1 4 0 15,0 0 0-15,0 0 0 0,0 0 0 0,0 0 0 16,-4-5 0-16,4 5 0 0,0-7 0 0,0 7 0 0,0 0 0 0,0 0 0 16,0 0 0-16,0 0 0 0,0 0 0 0,0 0 0 15,0 0 0-15,0 0 0 16,0 0-128-16,0 0 128 0,0 0 0 0,0 0 0 0,0 0 0 0,0 0 0 15,0 0 0-15,0 0 0 0,0 0-128 0,0 0 128 16,0 0 0-16,0 0 0 0,0 0 0 0,0 0 0 16,0 0 0-16,0 0 0 0,0 0 0 0,0 11 0 15,0-11 0-15,0 7 0 0,0 3 0 0,0-10 0 16,0 8 0-16,0-8 0 0,0 10 0 0,0-2 0 16,0-8 0-16,3 9 0 0,-3-2-128 0,0-7 128 0,0 11 0 0,0-11 0 15,2 7 0-15,1 2 0 0,-3-9 0 16,1 8 0-16,2 1 0 0,-3-9 0 0,0 0 0 15,0 0 0-15,1 6 0 0,-1-6 0 0,0 0 0 0,1 8 0 16,-1-8 0-16,0 0 0 0,0 0 0 0,0 0 0 16,0 0 0-16,2 8 0 0,-2-8 0 0,0 0 0 15,0 0 0-15,0 0 0 0,0 0 0 0,0 0 0 16,0 0 0-16,0 0 0 0,0 0 0 0,0 0 0 16,0 0 0-16,0 0 0 0,0 0 0 0,0 7 0 15,0-7 0-15,0 0 0 0,0 0 0 0,-3 10 0 16,0-4-160-16,3-6 160 0,0 0-384 0,-2 9 0 15,2-9 0-15,0 0 0 16,0 0-1280-16,0 10-256 0,0-10-48 0,5 9-16 16,0-4-1840-16,5 0-368 0</inkml:trace>
  <inkml:trace contextRef="#ctx0" brushRef="#br2" timeOffset="12509.21">9521 14725 9215 0,'-13'-10'400'0,"8"-1"96"0,-4 1-496 0,0 0 0 0,-1-3 0 0,2 3 0 16,1-3 2368-16,-1 2 368 0,2 3 80 15,-1 0 0-15,2 1-1088 0,5 7-208 0,-6-5-48 0,6 5-16 16,0 0 48-16,0 0 16 0,0 0 0 0,0 0 0 15,0 0-272-15,0 0-48 0,0 0-16 0,-5 10 0 0,1 2-576 0,4 2-112 16,1-2-32-16,2 7 0 0,1 4 0 0,1 4 0 16,2 6 0-16,5 4 0 0,-1 2-32 0,2 6-16 15,-2-2 0-15,3 5 0 0,3 3-48 0,1-5-16 16,0-3 0-16,-1-1 0 0,2 4-32 0,3-2-16 16,0 3 0-16,0-2 0 0,1-1-80 0,3-2-16 15,-3 3 0-15,3-5 0 0,4 1-32 0,-1-4-16 16,-1-3 0-16,-2-2 0 0,1-7 0 0,-1 2 0 15,-2-3 0-15,-1-1 0 0,2-1 16 0,0-2 0 16,2-1 0-16,0-1 0 0,-2-1-48 0,1-3 0 16,-2-4 0-16,4 1 0 0,-3-3 0 0,3-1 0 15,-2-2 0-15,2-1 0 0,0 0 0 0,-3 1-128 0,3-2 192 16,-4-2-64-16,3-1-128 0,-1 0 160 16,0-3-160-16,-1 1 160 0,-1-3-160 0,-1 1 192 15,-1 0-192-15,0-5 192 0,-2 2-192 0,-1-5 192 16,-1 1-192-16,0-3 192 0,-1-3-192 0,1 2 192 15,-1-1-192-15,-1-1 192 0,2-2-64 0,-1 1-128 0,-1 0 192 16,2 2-64-16,0-3-128 0,-1 0 0 0,3-2 0 0,-3 2 128 16,1-4-128-16,0-1 0 0,-2 1 0 0,2 0 0 15,-1-2 0-15,-1 1 128 0,2 2-128 0,0-3 0 16,0-1 0-16,2-1 0 0,-1 0 128 0,-1-2-128 16,2 4 0-16,1-3 0 0,-1 2 0 0,1-1 0 15,0 3 0-15,-1 2 0 0,0-2 0 0,2 1 0 16,0 0 0-16,-1 2 0 0,0-3 0 0,2 1 0 15,-1 1 0-15,0-2 0 0,0 0 0 0,-1 2 0 0,0-1 0 0,-1-1 0 16,-1 0 0-16,1 1 0 0,1-3 0 0,-2 1 0 16,-1-1 0-16,-1 2 0 0,1-1 0 0,0 1 0 15,1 3 0-15,-1 0 0 0,0 3 0 0,-2 1 0 16,1-5 128-16,-1-1-128 0,1 0 0 0,-1 2 0 16,-1-3 0-16,2-2 0 0,-2 3 0 0,0-3 0 15,-1-2 128-15,0-2-128 0,2 4 0 0,-1-4 0 16,-2 1 144-16,2 3-144 0,-2 1 0 0,1-1 0 15,0 2 0-15,-4-2 128 0,1 3-128 0,1 2 0 16,-1-4 0-16,2 3 0 0,-2-1 0 0,-1-4 128 16,1 2-128-16,-4 0 0 0,3-1 0 0,-1 3 0 15,1-3 0-15,2 1 128 0,-2 0-128 0,1-3 0 16,0 2 0-16,-1-2 128 0,-3 4-128 0,4-3 0 16,0 3 0-16,0-1 0 0,0 1 0 0,1 0 0 15,1-3 0-15,-3 0 0 0,3-6 0 0,-2 1 0 16,1-1 0-16,-1-1 0 0,1 0 0 0,-1 1 0 15,-1-6 0-15,2 3 0 0,-2-1 0 0,1 0 128 0,0 3-128 0,-1-1 0 16,1 3 0-16,-2-3 0 0,-1-2 0 16,1-2 128-16,-1-3-128 0,-1 1 0 15,-1-1 0-15,-1 0 0 0,3 1 0 0,-2-2 0 0,1 3 0 16,-1 1 0-16,-1 4 0 0,-1-1 0 0,2 1 0 0,-1-2 128 16,-1-8-128-16,1 2 0 0,-1 2 0 15,0-2 0-15,0 0 0 0,-1 12 0 0,0 0 0 0,0-1 128 16,-1-1-128-16,1-1 0 0,-1-1 0 15,2 0 0-15,0-2 0 0,0-1 0 0,-2-4 0 0,2 1 0 16,0 0 0-16,1 1 0 0,0-4 0 0,0 4 0 0,1 2 0 0,-2-2 0 16,3 1 0-16,-2 1 0 0,-2-3 0 0,3 2 0 15,-3-6 0-15,2 3 0 0,-1-2 0 0,0 0 0 16,0 1 0-16,0-2 0 0,1 0 0 0,-3 1 0 16,2 3 0-16,0-1 128 0,-2 0-128 0,4 0 0 15,-5-5 0-15,3 1 0 0,-2-1 0 0,2-1 0 16,-1 1 0-16,0-1 0 0,1-1 0 0,0 4 128 15,0-4-128-15,1 1 0 0,0-3 0 0,0 0 144 16,0-1-144-16,0-1 0 0,0-4 128 0,0 2-128 16,-1 5 0-16,1 2 0 0,0 1 0 0,2 2 0 15,-1-3 128-15,-1 1-128 0,0 3 0 0,-1 0 160 16,2-3-160-16,0 2 128 0,-3-1-128 0,2-2 128 16,0 2-128-16,-1-1 128 0,-1 0-128 0,-1-2 0 15,2-3 0-15,1-26 0 0,0 0 0 0,0 7 0 16,1 2 0-16,-1 7 0 0,0 2 0 0,0 0 0 0,1-2 0 0,1 0 0 15,-2-2 0-15,1 2 0 0,0 0 0 16,-1 3 0-16,-2 1 0 0,-1 2 0 0,1-5 0 16,-2 0 0-16,1 1 0 0,-2-5 0 0,-2 0 0 15,1 4 0-15,0-1 0 0,-1 2 0 0,1-1 0 0,0-1 0 16,1 1 0-16,1-5 0 0,0-1 0 0,2 4 0 16,0 2 0-16,0 0 0 0,1-1 0 0,-1-3 0 15,1 2 0-15,-1-1 0 0,0-3 0 0,-1 2 0 16,1 3 0-16,-3-3 0 0,0 3 0 0,0-6 0 15,0-2 0-15,0-1 0 0,0-4 0 0,0 5 0 0,0 5 0 0,0 3 0 16,-3-4 0 0,6 4 0-16,-3-4 0 0,4 3 0 0,-2-3 0 0,1 8 0 0,-1 1 0 15,2 3 0-15,1 1 0 0,-1-1 0 0,0 4 0 16,1-4 0-16,0-3 0 0,-1 1 0 0,0 3 0 0,0 2 0 16,1 3 0-16,-2-2 0 0,1 4 0 0,0 2 0 15,-1-5 0-15,-2 2 0 0,3-1 0 0,-2 1 0 16,1 4 0-16,-1 0 0 0,1 2 0 0,-1 5 0 15,2 5 0-15,-1 1 0 0,-1-1 0 0,1 5 0 16,-1-2 0-16,1 4 0 0,-1-1 0 0,1 2 0 16,-2 1 128-16,1-1-128 0,1 0 0 0,0 3 0 15,-1 0 0-15,1 1 0 0,-2-2 0 0,2 4 0 0,-1 0 0 16,1 3 0-16,-2 1 0 0,0 4 0 16,-1-1 128-16,2 5-128 0,-2 5 0 0,0 0 0 15,1-6 0-15,-1 6 0 0,3-9 0 0,-3 9 0 16,0 0 0-16,0 0 0 0,0 0 0 0,0 0 0 0,0 0 0 0,0 0 0 15,0 0 0-15,0 0 0 16,0 0 0-16,0 0 0 0,0 0-128 0,0 0 128 0,0 0-160 0,0 0 160 31,0 0-1056-31,6 15-112 0,-1-2-32 0,-1-2 0 16,0 5-1280-16,-3 1-256 0,-2 9-48 0</inkml:trace>
  <inkml:trace contextRef="#ctx0" brushRef="#br2" timeOffset="14004.28">6549 10211 13823 0,'0'0'608'0,"0"0"128"0,0 0-592 0,0 0-144 0,0 0 0 0,0 0 0 15,10 3 128-15,-10-3-128 0,9 2 192 0,-9-2-64 16,0 0 512-16,10 2 112 0,-10-2 16 0,9 1 0 16,-9-1-112-16,11 0-16 0,-11 0 0 0,11-1 0 15,-11 1 0-15,11 0 0 0,-1 0 0 0,-10 0 0 16,9-3-96-16,-9 3-32 0,10-1 0 0,2-3 0 15,-3-2 112-15,1 2 16 0,1 1 0 0,-11 3 0 16,10-5-64-16,-1-3 0 0,-1 3 0 0,0-1 0 16,-2-3-144-16,-6 9-48 0,5-6 0 0,1-2 0 15,1 1 0-15,-7 7 0 0,3-12 0 0,4 3 0 16,-2-1-96-16,0 4-32 0,-5 6 0 0,5-11 0 16,0 4 64-16,-5 7 0 0,5-10 0 0,-5 10 0 15,3-9-176-15,-1-3-16 0,0 3-128 0,-2 9 192 0,0 0-32 16,-3-11-16-16,1 0 0 0,-2 4 0 0,4 7-16 15,-7-5 0-15,-2-2 0 0,1 1 0 16,-1 1-128-16,0 0 0 0,0 3 0 0,-4-2 0 0,0-1 0 16,-1-3 0-16,0 3 0 0,1 3 128 0,-1-2-128 0,-2-1 0 15,0 1 0-15,0 0 0 0,0 3 0 0,2 0 192 16,0-1-192-16,1 1 192 0,-2-3-192 16,1 3 0-16,1 0 0 0,1-1 0 0,-1 1 0 0,1 0 0 15,2 1 0-15,1 0 0 0,1-1 0 0,-1 1 0 16,0 0 0-16,1 1 0 0,8-1 0 0,-10 2 0 15,0-2 0-15,1 0 0 0,1 0 0 0,8 0 0 16,-9 4 0-16,9-4 0 0,-9 0 0 0,9 0 0 16,-8-1 0-16,8 1 0 0,0 0 0 0,0 0 0 0,0 0 0 15,-9 0 0-15,9 0 0 0,0 0 0 16,-9 0 0-16,9 0 0 0,-9-3 0 0,9 3 0 0,0 0 0 0,0 0 0 16,-9-5 0-16,3 1 0 0,6 4 0 0,-8-3 0 15,8 3 0-15,0 0 0 0,-4-8 0 0,4 8 0 16,0 0 0-16,-5-4 0 0,5 4 0 0,0 0 0 15,-4-10 0-15,4 10 0 0,0 0 0 0,0 0 0 16,0 0 0-16,0 0 0 0,0 0 128 0,0 0-128 16,0 0 0-16,0 0 0 0,0 0 0 0,0 0 0 31,0 0-1696-31,8 10-224 0,0-1-32 0</inkml:trace>
  <inkml:trace contextRef="#ctx0" brushRef="#br2" timeOffset="16209.44">3966 12540 6959 0,'10'-12'304'0,"-4"9"80"0,2 0-384 0,1-1 0 16,0-1 0-16,-2 1 0 0,1 2 0 0,0 0 0 16,-1 2 0-16,-7 0 0 0,0 0 0 0,7-1 0 15,-7 1-160-15,6 0 160 0,-6 0-160 0,0 0 160 16,6-2-128-16,-6 2 128 0,8 0 0 0,0-2 0 15,-2 0 0-15,-1-2 0 0,4 1 0 0,-3 1 0 16,-6 2 0-16</inkml:trace>
  <inkml:trace contextRef="#ctx0" brushRef="#br2" timeOffset="18238.01">6479 10300 8511 0,'8'-9'384'0,"-5"5"64"0,1 2-448 0,-1-4 0 16,1-1 0-16,-1 1 0 0,2-3 320 0,-1 3-48 16,0-2 0-16,-1 2 0 0,-1-1-80 0,-1 1-32 15,-2 0 0-15</inkml:trace>
  <inkml:trace contextRef="#ctx0" brushRef="#br2" timeOffset="23601.81">6572 10371 2751 0,'0'0'128'0,"0"0"16"0,7 5-144 0,0-2 0 15,-7-3 0-15,7 2 0 0,1 2 2656 0,0 1 496 0,-8-5 112 0,7 4 0 16,0-3-2432-16,0 3-480 0,1 3-96 0,-2-5-32 15,-6-2-64-15,8 1-16 16,-8-1 0-16,9 2 0 0,-3-1 304 0,-6-1 64 0,0 0 16 0,0 0 0 16,8 1-64-16,-8-1-16 0,0 0 0 0,0 0 0 15,0 0-64-15,0 0-32 0,6 4 0 0,-6-4 0 16,0 0 80-16,0 0 16 0,0 0 0 0,0 0 0 16,0 0-32-16,0 0 0 0,0 0 0 0,0 0 0 15,0 0 96-15,0 0 32 0,0 0 0 0,0 0 0 0,5-5-80 0,-5 5-16 16,0 0 0-16,4-4 0 0,2-5 0 0,-4 4-16 15,-1-1 0-15,0-2 0 0,0 3 64 0,1-2 16 16,-1-1 0-16,-1 3 0 0,0-3 16 0,0 2 16 16,0-1 0-16,0-1 0 0,0 1-96 0,0-3-32 15,0 1 0-15,-1-2 0 0,-2-1 16 0,1 3 0 16,0-2 0-16,0 1 0 0,0-4-16 0,-1 0 0 16,-1 2 0-16,0 2 0 0,1-3-144 0,-3 5-16 15,0-4-16-15,1 3 0 0,-4-2-64 0,2 1-16 16,1 2 0-16,-2-2 0 0,0 2-32 0,-1-2-128 15,0 2 192-15,0 0-64 0,-1-1 0 0,1-3 0 16,-3 2 0-16,2-4 0 0,0 3-128 0,-1 2 128 16,2-3-128-16,-1 3 128 0,-1-1-128 0,1 3 160 15,1-4-160-15,-1 4 160 0,-1-2-160 0,-1 3 128 16,2-3-128-16,-1 2 128 0,-2 3-128 0,0-3 128 16,2-1-128-16,-1 4 128 0,0-1-128 0,1 1 128 0,0 1-128 15,0 0 128-15,-1-1-128 0,1 0 0 0,-2 3 0 0,3 0 0 16,-2 0 0-16,1-1 0 15,-1 1 0-15,1 1 0 0,-2 0 0 0,1 0 0 0,-1 1 0 0,1 2 0 16,-3-2 0-16,1 4 0 0,0-2 0 0,0-1 0 16,0 3 0-16,0 3 0 0,0-3 0 15,0 3 0-15,-1-1 0 0,-1 0 0 0,0 2 0 0,1-3 0 16,0 2 0-16,-2 1 0 0,3-1 0 0,0 3 0 16,0-2 0-16,0 2 0 0,0 2 0 0,0-3 128 15,2 0-128-15,-2 1 0 0,0 0 0 0,1 0 0 0,0-2 0 0,1 1 0 16,-1 0 0-16,0 2 0 0,0 2 0 15,1-2 0-15,-1 1 0 0,0 2 0 0,-1 2 0 16,2-2 0-16,-2 2 0 0,1-2 0 0,0 1 0 0,0 2 0 16,0 1 0-16,0-2 0 0,-1-3 0 0,-1 2 0 15,1 2 0-15,1 0 0 0,-1 0 0 0,0-2 0 16,0 0 0-16,0 0 0 0,-1 2 0 0,-1 1 0 16,0-1 0-16,1 2 0 0,-2 2 128 0,1 1-128 15,-1-2 0-15,1-1 128 0,0 3-128 0,-1 2 0 16,-3-3 0-16,3 3 0 0,-1-1 128 0,1-1-128 15,2 1 0-15,-3 1 128 0,3-2-128 0,0 0 128 16,0 2-128-16,1-2 128 0,-2 1-128 0,0 2 0 16,2-5 0-16,-1 2 128 0,-2-1-128 0,0 3 0 15,0-1 144-15,0 4-144 0,-1-3 0 0,1 4 144 16,-1-1-144-16,0 1 0 0,1 1 144 0,1-2-144 16,-3 3 0-16,2-1 144 0,2 0-144 0,-1 1 0 15,0 3 0-15,1-4 128 0,1-3-128 0,0 2 0 16,-1-2 0-16,1 1 128 0,1-3-128 0,0 3 128 0,1-3-128 15,0 5 128-15,1-2-128 0,1 0 0 0,-3 1 0 16,0-2 0-16,1 2 0 0,3-3 0 16,0 2 128-16,0-2-128 0,-1 2 0 0,-1-2 0 0,1 4 0 0,0-5 128 15,0 1-128-15,-1-2 0 0,-1 4 0 0,2-3 128 16,0 2-128-16,0 1 128 16,-1 2-128-16,1-1 128 0,0 2-128 0,0 1 0 0,0 0 144 0,0-3-144 15,1 1 0-15,0 2 128 0,-1-1-128 0,1-2 0 16,0-1 0-16,0-4 0 0,1 0 0 0,1 3 128 0,-1-2-128 15,0 3 0-15,0-4 0 0,0 4 0 0,0 0 0 0,1 1 144 16,-1 2-144-16,0-4 0 0,-2 2 144 0,1-2-144 16,2 2 0-16,-1 0 144 0,-2-1-144 0,1 1 0 15,0-5 0-15,1 3 128 0,0-3-128 0,1 2 0 16,0 0 0-16,0 0 0 0,1 2 0 0,-2-2 128 16,2 2-128-16,0 2 0 0,-1-4 0 0,1 4 0 15,-1-2 128-15,2-1-128 0,0 1 0 0,-1 2 0 16,0-1 0-16,-1-1 0 0,1 1 128 0,0-3-128 15,-2 0 128-15,2-2-128 0,-2 3 0 0,2-3 0 16,-1 2 0-16,1-1 0 0,-2-2 0 0,2 4 0 16,0-1 0-16,2 2 0 0,-3-2 0 0,2 3 0 15,1-2 0-15,-1 2 0 0,0 3 0 0,-1-4 0 16,2 1 128-16,-1 1-128 0,0 1 0 0,0 1 0 16,0-2 0-16,0-2 128 0,-2 3-128 0,1 0 0 15,0-1 0-15,-1 1 0 0,1 1 0 0,0 0 128 16,-1-3-128-16,1 2 0 0,1 0 0 0,0 1 0 15,-2-3 128-15,4 1-128 0,-1-1 0 0,2-2 0 16,-1 1 0-16,0-3 0 0,-1 4 0 0,2-3 0 16,-2 0 128-16,3 0-128 0,-3 2 0 0,1-2 0 0,1 5 0 15,0-6 0-15,0 2 0 0,-2-1 128 16,3 1-128-16,-3-1 0 0,0 3 0 0,2-2 128 0,-2 2-128 0,0 2 0 16,-1-6 0-16,0 3 128 0,-1-3-128 0,-1 3 0 15,1-2 0-15,-1 2 128 0,0-4-128 0,0 3 0 16,0 2 0-16,0 3 128 0,1-4-128 15,-2 1 0-15,1 1 128 0,1 0-128 0,0 1 0 0,0 1 128 0,-2 1-128 16,2-2 0-16,0-1 0 0,-1-1 128 0,1-3-128 0,0 2 0 16,-1-3 0-16,1 6 128 0,-2-2-128 0,3-1 0 15,-1 4 0-15,0-2 0 0,0-1 0 0,1 3 0 16,0 2 128-16,0-2-128 0,1-1 0 0,1 1 0 16,-1-2 0-16,1 3 0 0,-1-6 0 0,2 1 0 15,-3-4 128-15,1 5-128 0,1-2 0 0,0 2 0 16,-1 2 0-16,0-3 0 0,0 3 0 15,2 0 0-15,-1-2 0 0,1 2 0 0,-1 2 0 0,0 0 128 16,1-3-128-16,-1 2 0 0,1-2 0 0,2 1 0 16,-3-6 0-16,2 3 0 0,-2-4 0 0,1 6 0 15,-1-5 128-15,1 4-128 0,-1-2 0 0,2 4 0 16,-3-1 0-16,2-2 128 0,-1 3-128 0,1-2 0 16,0 3 0-16,1-2 0 0,1-1 0 0,-1-1 0 15,0 4 0-15,1-5 128 0,0-1-128 0,-2-1 0 16,0 3 0-16,-1-4 0 0,2 2 0 0,0-1 0 15,-2 2 0-15,2-1 0 0,-2 2 0 0,1-3 0 16,0 5 128-16,0-5-128 0,1 3 0 0,1-3 0 16,0 5 0-16,-2-4 0 0,2 1 0 0,0-3 0 15,0 2 128-15,0 0-128 0,-1-2 0 0,1 2 0 0,0-3 0 0,-1 1 0 16,1 3 0-16,0-2 0 0,-1 2 0 0,-2-2 0 16,2 3 0-16,-2-1 0 0,1 1 128 0,-1-2-128 15,2 4 0-15,1-4 0 0,-1 4 0 0,-1-1 0 16,2-4 0-16,-1 3 0 0,1-4 0 0,0 4 0 15,0-4 0-15,0-1 0 0,0 3 0 0,0-1 0 0,-1-1 0 16,-2 3 0-16,2-3 0 0,0 5 0 0,-1-3 0 0,1 2 0 16,0-3 128-16,1 4-128 0,-3 1 0 0,3-4 0 15,0 4 0-15,0-4 0 16,0 3 0-16,0-4 0 0,0 0 128 0,0-1-128 0,-1 0 0 0,0 2 0 16,-2-5 0-16,2 4 128 0,0-1-128 0,-2-1 0 15,1 1 0-15,-3 2 128 0,2-1-128 0,0 1 0 16,1-2 0-16,-1 1 128 0,2 4-128 15,0-4 0-15,0 3 0 0,-1-1 128 0,0 1-128 0,0-3 0 16,2 2 0-16,0-4 128 0,-1 0-128 0,1 2 0 16,1-5 0-16,-1 1 0 0,0-2 0 0,0 1 0 15,0-1 0-15,2-1 0 0,0 0 0 0,1 1 0 16,2-1 0-16,-1 0 0 0,0 2 0 0,-1-1 0 16,0 0 0-16,-1 0 0 0,2 0 0 0,-1 0 0 15,-1 4 0-15,2-1 0 0,0-1 0 0,-2 1 0 16,1-2 0-16,-2 3 0 0,1-1-128 0,0-1-64 15,-2-2-16-15,0 7 0 16,-1-7-944-16,-2-6-176 0,2-6-32 0,1-7-16 16,0 0-1616-16,-3-16-320 0</inkml:trace>
  <inkml:trace contextRef="#ctx0" brushRef="#br2" timeOffset="26779.66">4366 16882 9727 0,'0'0'432'0,"9"-7"80"0,-9 7-512 0,8-5 0 0,-8 5 0 0,0 0 0 16,7-5 1184-16,-7 5 128 0,0 0 32 0,0 0 0 15,0 0-448-15,0 0-64 0,0 0-32 0,0 0 0 16,0 0-336-16,-10 7-64 0,0 1-16 0,-1-1 0 15,-2 3 208-15,-2-1 48 0,-3 4 0 0,0-1 0 16,0 2-96-16,-3 0-16 0,-2 0 0 0,1 2 0 16,-1-3-128-16,3 3-16 0,-2 0-16 0,0 2 0 15,-3-5-112-15,1 2-32 0,1-1 0 0,2-3 0 16,4 0-96-16,-1-2 0 0,2-1-128 0,4-1 192 16,5 2-32-16,2-4-16 0,5-5 0 0,0 0 0 15,0 0-16-15,7 10 0 0,5-5 0 0,6 1 0 16,4-3 336-16,6 1 64 0,4-3 16 0,4 0 0 15,2-1-224-15,0 0-64 0,0 0 0 0,-1 0 0 16,-3 2-256-16,2-1 0 0,0-1 0 0,-1 0 0 0,-2 1 0 0,0 2 0 16,-1-1 0-16,0 1 0 0,-4 1 144 0,-4-2-144 15,-2 2 0-15,-5-2 144 16,-3 2-336-16,-1 1-80 0,-13-5-16 0,0 0 0 16,9 9-2176-16,-9-9-432 0</inkml:trace>
  <inkml:trace contextRef="#ctx0" brushRef="#br2" timeOffset="27353.65">4298 17169 13823 0,'0'0'608'0,"0"0"128"0,0 0-592 0,0 0-144 0,0 0 0 0,0 0 0 16,0 0 864-16,5-5 144 0,1-3 16 0,2 4 16 15,2 3-80-15,1 0-32 0,1-3 0 0,3 2 0 16,3 0-48-16,2 4-16 0,1 0 0 0,5-1 0 16,3-1-96-16,4 3 0 0,6 1-16 0,0 0 0 15,2-2-256-15,4-1-48 0,6-2-16 0,0 1 0 16,1 4 80-16,3-2 0 0,0 0 16 0,3-1 0 16,-1 2-48-16,3-1-16 0,-2 1 0 0,3-3 0 15,-1-2 16-15,1 1 0 0,-4 1 0 0,3 1 0 16,0 2-256-16,1-3-48 0,1-1-16 0,1 1 0 15,-1 0 48-15,-2-2 16 0,-2 1 0 0,-1 1 0 16,-2 3-224-16,1-1 0 0,2 3 0 0,-3-3 0 0,0-2 208 16,-1 1-48-16,0-1-16 0,-2 0 0 0,-4 0 48 0,-2-1 0 15,-2 1 0-15,0 1 0 0,-1 0 0 0,0 2 16 16,0-3 0-16,2 0 0 0,2 0-48 0,-3 0-16 16,1 1 0-16,-5-1 0 0,-2 0-144 0,-1 0 160 15,-1 2-160-15,-2 0 160 0,1-2-160 0,-2 4 0 16,-3-2 0-16,2 1 128 0,0-2-128 0,-4 0 0 15,-2-1 144-15,1 0-144 0,-2 1 192 0,0-1-16 16,-2-1-16-16,-4 0 0 0,-4 0-160 0,0-1 0 16,-2 2 0-16,-3 0 0 0,-10 0 0 0,0 0 160 15,9-2-160-15,-9 2 160 0,0 0-160 0,0 0 160 16,0 0-160-16,0 0 160 0,0 0-160 0,0 0 128 16,0 0-128-16,0 0 128 0,0 0-128 0,0 0 0 15,0 0 0-15,0 0 128 0,0 0-128 0,6-7 0 0,-6 7 0 0,0 0 0 16,7-3 0-16,-7 3-176 0,0 0 48 0,0 0 0 31,10 0-384-31,-10 0-64 0,0 0 0 0,7 1-16 16,-7-1-1440-16,8 2-272 0,-8-2-64 0,0 0-7168 0,0 0-1408 0</inkml:trace>
  <inkml:trace contextRef="#ctx0" brushRef="#br2" timeOffset="27670.53">7188 16995 17727 0,'0'0'784'0,"0"0"176"0,14-4-768 0,3 4-192 0,2 0 0 0,2 0 0 0,1 1 512 0,5 4 80 16,4 0 16-16,4 1 0 0,0-3 96 0,6 9 0 16,0-3 16-16,-1 3 0 0,1 2 48 0,0 4 0 15,1 1 0-15,1 0 0 0,-1-1 112 0,-1-1 16 16,-3-1 16-16,-1 2 0 0,-2 1-144 0,-4-1-48 15,-5 0 0-15,-3 1 0 0,-5 0-208 0,-4 0-32 16,-5 1-16-16,-4 2 0 0,-5-3 32 0,-5-1 0 16,-5-1 0-16,-7 0 0 0,-4-1 192 0,-6 1 32 15,-5-2 16-15,-3 2 0 0,-4-3-208 0,-1-4-32 16,-2 0-16-16,-3-4 0 0,-2 3-144 0,1-1-16 16,1 5-16-16,0-3 0 0,-2 1-304 0,3 3 0 15,2 0 128-15,5 2-12000 0,5 0-2400 16</inkml:trace>
  <inkml:trace contextRef="#ctx0" brushRef="#br2" timeOffset="28637.75">4151 18743 13823 0,'0'0'608'0,"8"-5"128"0,2-2-592 0,-1 2-144 16,0 1 0-16,1 0 0 0,-1-1 1024 0,-9 5 192 15,9-2 16-15,-9 2 16 0,0 0-192 0,0 0-32 16,0 0-16-16,0 0 0 0,0 0-192 0,0 0-48 16,-1 13 0-16,-4-5 0 0,-4 3 128 0,-4 1 32 15,-2 0 0-15,-3 0 0 0,-4 2-32 0,-2-2-16 16,-1 1 0-16,-2 1 0 0,-1 0-240 0,0-2-32 15,0 2-16-15,2 0 0 0,0 1-160 0,1 1-48 0,-1-2 0 0,2 0 0 16,3-2-160-16,3 2-32 0,2-2-16 16,5 1 0-16,3-2-176 0,2-3 0 0,6-8 0 0,0 10 0 15,0-10 144-15,8 6-144 16,2 0 160-16,5-2-160 0,7-2 320 0,2-1-48 0,1-1 0 0,3 1 0 16,4 0-96-16,1 2-32 0,1-1 0 0,3 5 0 15,3-2-144-15,0-1 0 0,2 1 0 0,0 2 128 16,-2-3-128-16,-2 3 0 0,-1 0 0 0,-3 0 0 15,-1 1 0-15,-4 0 128 0,-3 4-128 0,-2-2 0 16,-3 2 0-16,0-3 128 0,-3 0-128 0,-2 0 0 16,1 1 0-16,-6 0 0 0,-1-3 0 0,-1-2 0 15,-9-5 0-15,0 0-256 0,4 9 64 0,-4-9 16 16,0 0-1584 0,0 0-320-16,0 0-64 0</inkml:trace>
  <inkml:trace contextRef="#ctx0" brushRef="#br2" timeOffset="29189.51">4201 18974 17503 0,'0'0'1552'16,"0"0"-1232"-16,-5-5-320 0,5 5 0 0,0 0 1040 0,0 0 160 16,0 0 16-16,0 0 16 0,0 0-368 0,0 0-80 15,0 0-16-15,11 1 0 0,2 0 208 0,4-1 48 16,3 0 0-16,5 0 0 0,1 0-16 0,8 2 0 15,7-1 0-15,5 0 0 0,4-1-304 0,4 3-64 0,4 1-16 0,6-2 0 16,7 2-320-16,0-2-64 0,0 1-16 0,3 0 0 16,5 3-96-16,-3-1 0 0,-1-2-128 15,-1-2 192-15,2-2 64 0,-1 1 0 16,0 1 0-16,0-1 0 0,1 0 80 0,-1 0 32 0,2-3 0 0,-2 1 0 16,-4-2-112-16,1 1-32 0,1 1 0 0,-1-1 0 15,-2 2 32-15,0-3 0 0,1-1 0 0,-2 1 0 16,-3 0-48-16,-2 3 0 0,-2-3 0 0,-1 2 0 15,0-3 0-15,-3 2 0 0,3 2 0 0,-3 0 0 16,-1-1 0-16,-4 2 0 0,1 0 0 0,-4-1 0 16,0-1-48-16,-2 0-16 0,-1 2 0 0,-1 2 0 15,0 0-144-15,-2-1 128 0,-3-1-128 0,0 0 128 16,-4 0-128-16,-3 0 160 0,-1 0-160 0,-5 0 160 16,-1 2-160-16,-2-2 128 0,-2 0-128 0,-3 1 128 0,3-1-128 15,-3 1 160-15,-2 0-160 0,-1 1 160 0,-2-1-160 16,2 3 128-16,-2-3-128 0,0 0 128 0,0-1-128 15,2 3 0-15,-2-4 0 0,-1 2 128 0,-1-1-128 0,1 1 0 16,-3-1 0-16,-1 0 128 0,-1 0-128 0,0 0 0 16,-1 0 0-16,-1 0 128 0,-7 0-128 0,12 0 0 15,-12 0 0-15,9 0 0 0,-9 0 128 0,0 0-128 16,0 0 128-16,10-1-128 0,-1-2 0 0,-9 3 0 16,0 0 128-16,7-2-128 0,-7 2 0 0,0 0 192 15,0 0-192-15,0 0 192 0,0 0-448 0,0 0-96 16,0 0-16-16,0 0-12608 15,-11-3-2512-15</inkml:trace>
  <inkml:trace contextRef="#ctx0" brushRef="#br2" timeOffset="29491.18">7547 18745 23951 0,'0'0'2128'0,"11"-5"-1696"0,3-1-432 0,5 2 0 16,3 1 384-16,2 3-16 0,-1 2 0 0,5 1 0 16,2 3 64-16,1-1 16 0,3 2 0 0,0 3 0 15,-1 3 128-15,2-3 48 0,-2 4 0 0,-3 3 0 16,-3-2-32-16,-3 4 0 0,-3 1 0 0,-6 2 0 16,-5 3-272-16,-6 1-48 0,-7 4-16 0,-4-2 0 15,-6 3 0-15,-5 3 0 0,-5 0 0 0,-5 0 0 0,-5-4 16 0,0-2 0 16,0-6 0-16,-2-2 0 0,-1-2-64 0,-2-2-16 15,2-2 0-15,3 3 0 0,-1-2-192 0,-1 0 0 16,0-1 0-16,-1-1-15408 16</inkml:trace>
  <inkml:trace contextRef="#ctx0" brushRef="#br2" timeOffset="30335.97">4195 19583 14559 0,'0'0'640'0,"0"0"144"0,0 0-624 0,0 0-160 0,0 0 0 0,0 0 0 16,0 0 1024-16,0 0 160 0,0 0 32 0,0 0 16 15,0 0 32-15,0 0 0 0,-10 2 0 0,1 5 0 16,-3 2-240-16,1-1-64 0,-2 3 0 0,-2 0 0 15,-6-1-176-15,1 3-32 0,-1 3-16 0,-2-4 0 16,0-1-176-16,2 3-48 0,-1-4 0 0,1 3 0 16,0 1-192-16,-1-2-32 0,2-3-16 0,-1 3 0 15,2-2-80-15,5 2 0 0,2 1-16 0,-1-5 0 16,0 3-176-16,4-4 192 0,0 5-192 0,6-6 192 16,3-6-192-16,0 0 128 0,0 0-128 0,-3 10 128 15,3-10 0-15,0 0 0 0,0 0 0 0,10 8 0 0,0-1 208 16,2-1 48-16,2-4 0 0,4 2 0 15,2-2-32-15,1 2 0 0,2-1 0 0,3-1 0 0,0 0-176 0,2 1-48 16,2 0 0-16,1 2 0 16,1-1-128-16,1-3 128 0,0 0-128 0,2 2 128 0,2 2 0 0,-1 0-128 15,-1-1 192-15,-2 1-64 16,-1-1-128-16,-2 2 0 0,-3-2 144 0,1 2-144 0,0 2 0 0,-5-2 128 16,-2 3-128-16,-2-1 0 0,-2 5 0 0,-2-3-240 15,-2 1 48-15,-2 2 0 16,-2-4-1952-1,-1 1-384-15,-3-4-80 0,-5-6-16 0</inkml:trace>
  <inkml:trace contextRef="#ctx0" brushRef="#br2" timeOffset="30974.01">4009 19954 6447 0,'-6'-5'576'0,"6"5"-576"0,-7-4 0 0,7 4 0 16,0 0 1920-16,-10-4 288 0,10 4 48 0,-6-4 16 16,6 4-944-16,0 0-192 0,-4-7-48 0,4 7 0 15,0 0 16-15,0 0 0 0,0 0 0 0,0 0 0 16,9-4-368-16,2 3-80 0,-2-1-16 0,3 2 0 16,-1 2 96-16,3-1 16 0,3-1 0 0,0 1 0 15,1 2-96-15,3-1-16 0,2 2 0 0,3-1 0 16,3-1 0-16,3 1-16 0,1-1 0 0,3 1 0 15,1-3-32-15,2 1 0 0,4 2 0 0,2-3 0 0,2-3-16 16,1 2-16-16,2 0 0 0,3 2 0 0,4 3-112 16,2-2 0-16,-3-1-16 0,0-1 0 0,1 0-96 15,1 0-16-15,3 2 0 0,-3-2 0 0,-4 1 0 16,1 2-16-16,2 0 0 0,-1 2 0 0,0-2-128 0,0 0-32 16,-1-2 0-16,0 0 0 0,0 3 80 0,1-3 16 15,0-1 0-15,2 0 0 0,0 0 16 0,-2 1 0 16,-3 1 0-16,2 0 0 0,-1 0-112 0,1-1-16 15,-3 1 0-15,0 0 0 0,2-1 0 0,-1 1 0 16,-2 1 0-16,-2-1 0 0,1 2-128 0,-2-1 0 16,1-1 0-16,-2 0 0 0,0 1 128 0,-2 1 0 15,-1 3 0-15,-1-5 0 0,4-1-128 0,-1 2 0 16,-2 0 0-16,-1-1 0 0,-6 2 0 0,1-2 0 0,0 1 0 0,-2 1 0 16,-2 0 0-16,-1-1 0 0,2-1 0 0,-5-1 0 15,1-1 0-15,0 0 160 0,0 0-32 0,2 1-128 16,-6-1 0-16,-3 0 0 15,-1-1 0-15,-2 0 0 0,1-1 208 0,-2 0-64 0,-1-1-16 0,2 2 0 16,-2 1-128-16,-1 1 0 0,-2-2 0 0,1 1 128 16,-2-1-128-16,0 1 0 0,0 1 0 0,-1-1 0 15,-1 0 0-15,-1 0 0 0,-2 0 0 0,0 0 0 16,-2 0 0-16,0 0 0 0,-8 0 0 0,11 0 0 16,-11 0 0-16,0 0 0 0,0 0 0 0,0 0 0 15,7 0 0-15,-7 0 0 0,0 0 0 0,0 0 0 16,0 0 0-16,0 0 0 0,0 0 0 0,0 0 0 15,0 0-352-15,0 0 0 0,0 0 0 0,0 0 0 16,0 0-1696-16,0 0-320 0,0 0-80 0,0 0-8880 16,-13-4-1792-16</inkml:trace>
  <inkml:trace contextRef="#ctx0" brushRef="#br2" timeOffset="31287.86">7539 19757 23775 0,'0'0'1056'0,"10"-6"224"0,3 2-1024 0,1 1-256 15,1 4 0-15,3-1 0 0,-2 0 144 0,4 3-16 16,0 0 0-16,3 3 0 0,1-2 384 0,3 0 80 16,1 1 16-16,2 2 0 0,-1-2 384 0,3 5 80 0,4-2 16 0,-3 5 0 15,-1-2-208-15,-2 3-48 0,-2 2 0 0,-4 0 0 16,-4 1-224-16,-2 0-48 0,-2 4-16 0,-5 0 0 15,-3 1-224-15,-5 5-32 0,-3-5-16 0,-2 4 0 16,-3-3-96-16,-7-3-32 16,-5 3 0-16,-5-1 0 0,-2-2 128 0,-4 0 32 15,-5-1 0-15,-2-1 0 0,0-4-16 0,-1-2 0 0,-1-1 0 16,-2 0 0-16,-4 0-160 0,1 0-128 0,-5-2 144 16,-2 4-144-1,0 3-1568-15,-4 2-416 0,-29 6-64 0,7-1-32 0</inkml:trace>
  <inkml:trace contextRef="#ctx0" brushRef="#br2" timeOffset="52712.53">4296 17831 4607 0,'0'0'400'0,"0"0"-400"0,5-5 0 0,-5 5 0 0,6-7 704 0,-6 7 64 16,5-6 16-16,-5 6 0 0,0 0-80 0,5-8-32 15,-1 0 0-15,-4 8 0 0,0 0-288 0,0 0-64 16,0 0-16-16,0 0 0 0,6-6 256 0,-6 6 48 16,0 0 16-16,0 0 0 0,5-9 240 0,-5 9 48 15,1-5 16-15,-1 5 0 0,0 0 48 0,0 0 16 16,0 0 0-16,0 0 0 0,-11 3-176 0,-3 4-48 16,-3 0 0-16,-2 0 0 0,-4 3 48 0,-1-1 0 15,-1 2 0-15,1 2 0 0,-3-4-80 0,2 5-16 16,-5 0 0-16,1 1 0 0,0-4-144 0,0 5-48 15,-2-1 0-15,2 2 0 0,2-3-240 0,0-1-48 16,-1 3-16-16,6-2 0 0,3-2-96 0,2-1 0 0,6 1-128 0,3 0 192 16,8-12-64-16,0 0-128 0,0 0 176 0,14 10-176 15,6 0 320-15,7-5-32 0,5 0-16 0,6 2 0 16,5 2 48-16,4 3 16 0,1 1 0 0,2-4 0 16,-2 0-336-16,2-4 0 0,-4 0 0 0,-2-1 0 15,1 1 0-15,-3-1 0 0,-4-2 0 0,-3 3 128 16,-2 2-128-16,-3-4 0 0,-5 2 128 0,-3 3-128 15,-2-3-144-15,-5 2-112 0,-3 0 0 0,-12-7-9728 16,0 0-1952-16</inkml:trace>
  <inkml:trace contextRef="#ctx0" brushRef="#br2" timeOffset="53122.52">3986 18143 10127 0,'0'0'896'0,"0"0"-704"16,0 0-192-16,0 0 0 0,8-4 2496 0,2 1 480 15,1 2 96-15,5 1 0 0,5 0-1392 0,3 0-272 16,2 0-64-16,8-1-16 0,6-3-352 0,3 0-64 16,3 3-16-16,1-2 0 0,5-1-272 0,2 3-64 15,4 0-16-15,4 1 0 0,3 0-192 0,2 0-32 16,4-3-16-16,0 2 0 0,-1 0 32 0,2 2 16 15,0 3 0-15,0-4 0 0,1-1-48 0,1-2-16 16,1 3 0-16,-3-1 0 0,3 1 16 0,3-3 0 0,0 6 0 16,1-2 0-16,1 0-112 0,4 2-32 0,-1-1 0 0,-1 5 0 15,1 2-32-15,1-3-128 0,1-2 192 0,-1 2-64 16,-1-2-128-16,-3 4 0 0,0 1 0 0,0-3 0 16,-3-1 0-16,-2 0 0 0,-3 1 128 0,-4 3-128 15,-4-1 0-15,-2 2 0 0,-2-5 0 0,-3 3 0 16,-4 0 0-16,0-5 0 0,-6 1 0 0,-5-1 128 15,-6-2-128-15,-3 3 0 0,-3-2 0 0,-5 0 0 16,-2-2 128-16,-5 0-128 0,-4 0 0 0,-4 1 128 16,-10-1-128-16,0 0-256 0,0 0 64 0,0 0 16 31,0 0-1872-31,0 0-384 0,-13 1-80 0</inkml:trace>
  <inkml:trace contextRef="#ctx0" brushRef="#br2" timeOffset="53414.97">7039 18030 21999 0,'14'-4'960'0,"-3"0"224"0,3-2-944 16,3 2-240-16,4 1 0 0,2 3 0 0,1 0 368 0,4 0 16 15,2 0 16-15,5 1 0 0,1 2 384 0,5 1 80 16,4 1 16-16,-1 1 0 0,-3-1 0 0,2 7 0 15,-2 2 0-15,-3 2 0 0,-3 3-176 0,-3 3-16 16,-3 1-16-16,-6 2 0 0,-5-3-288 0,-5-1-48 16,-8 4-16-16,-4 0 0 0,-3 0-16 0,-6 5-16 0,-5-4 0 15,-3 2 0-15,-5-4-32 0,-4 2 0 0,-3-3 0 0,-2-4 0 16,-2 0-64-16,-3-1 0 0,-1-2-16 0,-3 1 0 31,-1-2-784-31,-2 2-160 0,2-1-16 0,-3 2-16 0</inkml:trace>
  <inkml:trace contextRef="#ctx0" brushRef="#br2" timeOffset="54570">4219 19285 12543 0,'0'0'560'15,"0"0"112"-15,0 0-544 0,0 0-128 0,0 0 0 0,0 0 0 0,0 0 1024 0,0 0 160 16,0 0 32-16,0 0 16 16,0 0-256-16,0 12-48 0,-4-1-16 0,0-3 0 0,-6-1-80 15,-1 2-32-15,-3-2 0 0,-2 4 0 0,0-2 32 0,-4 2 16 16,-6 3 0-16,1-2 0 0,-2-1-272 0,-2 3-48 16,-2-3-16-16,1 0 0 0,-1 0 16 0,-1-2 0 15,1 3 0-15,3-3 0 0,2 2-48 16,3 0-16-16,1-3 0 0,5 2 0 0,0-3-128 0,5-1-16 15,0 2-16-15,5-3 0 0,2 1-176 0,5-6-128 16,5 9 192-16,4-1-192 0,2-1 160 0,8-2-160 16,7 0 128-16,5 2-128 0,7-3 192 0,6 2-32 15,3 3-16-15,5-2 0 0,4 4-144 0,3-6 0 0,2-1 0 16,-1-2 0-16,-1 2 0 0,-1-2 128 0,-1 1-128 0,-2-1 0 16,-2 2 0-16,-3 3 0 0,-3-2 128 0,-2-1-128 15,-6-4 0-15,-3 0 0 0,-5 0 0 0,-4 0 0 31,-5-2-1472-31,-6 0-368 0,-3 0-80 0,-13 2-11296 0</inkml:trace>
  <inkml:trace contextRef="#ctx0" brushRef="#br2" timeOffset="54961.5">4023 19565 18431 0,'0'0'1632'0,"0"0"-1312"0,14-3-320 0,5 0 0 15,5-1 720-15,6 4 80 0,3-1 16 0,6 1 0 0,8-2-192 16,6 2-48-16,5-1 0 0,5 2 0 16,5-1 256-16,1 0 32 0,3 2 16 0,1-2 0 15,2 0-64-15,4 5-16 0,4-3 0 0,3 2 0 0,4 0-112 16,2 0-32-16,2-1 0 0,3 1 0 0,-1 0-240 0,2 1-48 16,0 3-16-16,-1-6 0 0,-3 0-128 0,-3 0-32 15,-1 2 0-15,2 1 0 0,0-5-192 0,-2 1 176 16,1-2-176-16,-2 4 160 0,3 0 64 0,-2 0 16 15,-1-3 0-15,-4 1 0 0,-1 2-64 0,-5 2-16 16,-3-1 0-16,-1-1 0 0,-4 0-160 0,-2-2 128 16,-2-1-128-16,-4 2 128 0,-7 0-128 0,-6-1 128 15,-4-1-128-15,-4 4 128 0,-4 0-128 0,-3 0 0 16,-2-3 144-16,-5 0-144 0,-2 2 0 0,-4 2 0 0,-2-3 0 16,-2 0 128-16,-1-2-128 0,-3 0 0 0,-3 2 0 0,-2 0 0 15,-9-2 0-15,0 0 128 0,0 0-128 0,0 0 0 16,0 0 0-16,0 0 0 0,0 0-160 0,0 0 160 31,0 0-1616-31,-4 10-224 0,-2-4-32 0,-3-1-7680 0,0-2-1536 0</inkml:trace>
  <inkml:trace contextRef="#ctx0" brushRef="#br2" timeOffset="55312.84">7137 19355 13823 0,'0'0'1216'0,"0"-10"-960"0,3-1-256 0,2 4 0 15,-5 7 1008-15,14-6 144 0,0 2 48 0,4 3 0 0,1 1-368 0,6 1-64 16,4 0 0-16,6 2-16 0,5-1 48 0,4 4 16 16,0-1 0-16,7 5 0 0,1-3 144 0,2 6 16 15,0 0 16-15,2 3 0 0,1 1-288 0,1-1-48 16,-1 1-16-16,-4 2 0 0,-5 3-48 0,-4 3-16 15,-5-1 0-15,-7 2 0 0,-5-4-144 0,-10 3-48 16,-4 1 0-16,-5 0 0 0,-7-2-176 0,-4 0-32 16,-6-4-16-16,-6 2 0 0,-4-2 160 0,-4-1 48 15,-3-1 0-15,-6 0 0 0,-8 0 80 0,0-2 32 0,-5-3 0 16,-2 0 0-16,-4-4-128 0,-1 2-32 16,-1-2 0-16,-3 1 0 0,-3-2-192 0,-3 2-128 15,-3-1 160-15,1 2-160 16,0 3-1472-16,4 0-400 0,7 0-80 0,5 1-16 0</inkml:trace>
  <inkml:trace contextRef="#ctx0" brushRef="#br2" timeOffset="63142.89">21779 18904 10479 0,'0'0'448'0,"0"0"128"0,0 0-576 0,0 0 0 0,0 0 0 0,-2-11 0 16,-1 2 1456-16,0-1 176 0,-1 2 32 0,-1-1 16 16,0 1-192-16,1-1-32 0,0 2-16 0,-4 2 0 15,2-3-160-15,0 2-48 0,1-2 0 0,-1 1 0 16,3-1-400-16,3 8-64 0,0 0-32 0,-5-12 0 15,-1 2 16-15,4 1 0 0,2 9 0 0,0 0 0 16,-1-10-64-16,1 10-16 0,0-7 0 0,0 7 0 0,0 0-304 0,0 0-64 16,0 0-16-16,0 0 0 0,0 0-288 0,0 0 160 15,-3 8-160-15,2 3 128 0,0 1-128 0,-3 4 160 16,0 4-160-16,0 3 160 0,-1 4 96 0,0 0 0 16,-1 4 16-16,1-1 0 0,-1 5 32 0,3-1 0 15,-1-2 0-15,1 1 0 0,2-5-64 0,1-1-16 16,3-1 0-16,0-3 0 0,1-5 32 0,3 0 16 15,1 0 0-15,3 1 0 0,-1-4 32 0,5-2 0 16,4-2 0-16,4 2 0 0,1-3 96 0,4 1 32 16,1-3 0-16,4 1 0 0,3-5-112 0,0 0-32 15,-2 2 0-15,1-4 0 0,2-2-80 0,0-1-16 16,-3 0 0-16,1-3 0 0,-2 0-64 0,1-1-128 16,-1-1 176-16,2-1-176 0,-1 4 208 0,1 0-64 0,2-5-16 0,1 3 0 15,2 2 0-15,-1-1-128 0,-1 1 192 16,1-2-64-16,-3-1 16 0,1 2 0 0,0 1 0 0,0 1 0 15,0 1-144-15,-2-1 0 0,1 2 0 0,2 0 0 16,-1 7 0-16,1-3 0 0,-1-2 0 0,0 2 0 16,-3 3 0-16,1-1 0 0,-1-1 0 0,0 1 0 15,-3-1 0-15,0-1 0 0,0 0 0 0,-1 2 0 16,4-1 0-16,-4-1 0 0,1 0 0 0,-1 2 128 16,-1-2-128-16,2 1 0 0,-1 0 0 0,0 3 0 15,-6-4 0-15,1 2 0 0,-2 0 0 0,-1-1 0 16,-1 4 0-16,-3-2 0 0,-4 0 0 0,0 3 0 15,-3-1 0-15,0 0 0 0,-4 0 0 0,0 1 0 16,-4 2 0-16,-1-2 0 0,-2 3 0 0,-2-2 0 16,1-1 0-16,-1 2 0 0,-2-2 0 0,-1-1 0 0,0-3 0 0,-1 2 128 15,0-3-128-15,0 0 128 0,6-5-128 0,-10 6 128 16,1-3-128-16,9-3 128 0,-9 2-128 0,9-2 128 16,-9 0-128-16,9 0 128 0,0 0-128 0,0 0 192 15,-4-11-192-15,3 2 192 0,0-5-32 0,3 0 0 16,3-4 0-16,2 2 0 0,0 0-160 0,3 2 192 15,3-2-192-15,1 1 192 0,3-1-192 0,0 2 0 16,2 2 0-16,3 0 0 0,1-2 0 0,1 2 0 16,0 4 0-16,2-3 0 0,0 0 0 0,2 1 0 15,0 5 0-15,4 0 0 0,4-1 0 0,-3 2 0 16,-3 3 0-16,1-2 0 0,-2 2 0 0,-1-2 0 16,-1-2 0-16,-1 5 0 0,1 3 0 0,-3 2 0 15,3-3 0-15,-3 2 0 0,0 2 0 0,-1 3 0 0,-1 0-144 0,-2 0 144 16,0-1 0-16,2 2 0 0,-3-4 0 0,1 2 0 15,2-4 0-15,1 1 0 0,1 0 0 0,0 0 0 16,-1-2 0-16,0-3 0 0,0 0 0 0,2 0 0 16,2 0 0-16,1 0 0 0,-2-3 0 0,2-2 0 15,-1 0 0-15,0-2 128 0,0-5-128 0,1-1 0 16,-1-1 0-16,3-2 128 0,-2-2-128 0,1-3 0 16,1-3 0-16,0 0 144 0,-1-6-144 0,-1-2 128 15,-4 0-128-15,3-1 0 0,-2 0 144 0,-1 0-144 16,-1 2 0-16,0 3 0 0,0-2 0 0,-3 5 0 15,-1-5 0-15,-1 2 0 0,0 0 0 0,-2-1 0 16,1 5 0-16,-2 1 0 0,2-2 0 0,-3 2 0 16,-2 0 0-16,0-1 0 0,-1 2 0 0,-1 1 128 15,-3-5-128-15,-1 6 0 0,1 2 0 0,-2 3 0 0,-2 2 0 0,0-2 0 16,-2 0-144-16,1 3 144 0,0 2 0 0,-2 0 0 16,0 2 0-16,0 0 0 0,0 2 0 0,0 6-144 15,0 0 144-15,0 0 0 0,-1-7-128 0,1 7 128 16,0 0 0-16,0 0 0 0,0 0-128 0,0 0 128 15,0 0 0-15,0 0 0 0,-9 5-144 0,1 1 144 16,2 5 0-16,2 3-144 0,-1 2 144 0,0 1 0 16,0 4 0-16,-2 2-128 0,0 2 128 0,-2 3 0 15,-1 3 0-15,2-1 0 0,-1 2 0 0,-1 2 0 16,-4 2 0-16,3-1 0 0,-3 0 0 0,1-1 0 16,-1-2 0-16,0 2 0 0,-1-3 0 0,2-1-128 0,-1-1 128 15,-1-2 0-15,0 0 0 0,-1-4 0 16,0-2 0-16,1-1 0 0,-1-2 0 0,2-5 0 0,-1-4 0 0,1 0 0 15,-2 0 0-15,-2 0 0 0,-1-3 0 0,0-1 0 16,0-2 0-16,-1-1 0 0,1 1 0 0,2 0 0 16,-5-3 0-16,2 0 0 0,-2 0 0 0,0 2 0 15,2-1 0-15,1-1 0 0,-1-3 0 0,-1 3 0 16,1 2 0-16,1-4 0 0,0-1 0 0,0 1 0 16,-2-1 0-16,1-4 0 0,0 2 0 0,-1-1 128 15,1-4-128-15,-1 1 0 0,-2-4 0 0,1-1 0 16,2 4 0-16,-1-2 0 0,2 0 0 0,3 3 0 15,2-1 0-15,-1 2 0 0,2-1 0 0,1 3 0 16,1 1 0-16,1-2 0 0,1 5 0 0,1-2 128 16,-1-1-128-16,2 0 0 0,-2 2 0 0,0 2-128 0,-1 0 128 0,1-1 0 15,1 1 0-15,-1 1 0 0,-1 1 0 0,1 2 0 16,-1-3 0-16,0 1-128 0,-2 2 128 0,2 1 0 16,-1-1 0-16,-3 0 0 0,0 1 0 0,-3 1 0 15,0 4 0-15,-2-2-128 0,-4 4 128 0,0-4 0 16,0 2 0-16,0 1 0 0,-2 3 0 0,-1 1 0 15,1-4 0-15,1 2-128 0,1 2 128 0,2-4 0 16,4 1 0-16,-1 1-128 0,0-5 128 0,3 5 0 16,-1-3 0-16,2 2 0 0,1 3 0 0,0-3 0 15,-5 2 0-15,4 1 0 0,1 0 0 0,2 0 0 16,1 1 0-16,0 2-128 0,-1-1 128 0,2 1 0 16,2-1 0-16,0 2 0 0,1-1 0 0,1 1-128 15,-1 1 128-15,2 1 0 0,0 0 0 0,-1-2-128 16,2-1 128-16,1-1 0 0,-1 2 0 0,2 0 0 0,0-3 0 0,0 1 0 15,-1-2 0-15,2-1 0 0,-1 0 0 16,1 0 0-16,0-6 0 0,0-7 0 0,-1 13 0 0,1-13 0 16,0 0 0-16,0 0 0 0,0 0 0 0,-5 8 0 15,1 3 0-15,4-11 0 0,0 0 0 0,-7 5 0 16,0-1 0-16,-1 0 0 0,1-2 0 0,-1-2 0 16,-1-2 0-16,-1-2 128 0,2 1-128 0,1 1 0 15,-2-1 0-15,0 2 0 0,-1-4 0 0,0-1 0 16,-1-1 0-16,-1 2 0 0,-2-4 0 0,0 2 128 15,0-5-128-15,0 1 0 0,-2 1 0 0,2-6 0 16,0 0 0-16,2-2 0 0,-3 0 0 0,-1-2 128 16,1-3-128-16,0-4 0 0,1-1 0 0,-4-2 0 15,0-1 0-15,0 3 0 0,1-2 0 0,0 3 0 0,1 2 0 16,-1 3 0-16,0 2 0 0,1 3 0 0,-1 2 0 0,2 2 0 16,-1 4 0-16,-1-1 0 0,-1 4 0 0,1-1 0 15,-3 2 0-15,1 3-128 0,-1 1 128 0,-2-1 0 16,-3 1-144-16,0 1 144 0,-1 0 0 0,0 3 0 15,-4 0-144-15,2 2 144 0,0 2 0 0,-1-2 0 16,-1 5-128-16,-1-2 128 0,-2 3 0 0,3-2 0 16,-4 1 0-16,1-1 0 0,-2 3 0 0,-2-5-128 15,-1 1 128-15,-2-4 0 0,1 2 0 0,3 3 0 16,1-4 0-16,2 1 0 0,1 1 0 0,3-4 0 16,1 3 0-16,1-1 0 0,2-2 0 0,1-1 0 15,1-1 0-15,0 0 0 0,-1-1 0 0,1 0 0 16,0-1 0-16,3 0 0 0,2-2 0 0,-1-2 0 0,0-1 0 15,1 2 0-15,1-6 0 0,1 2 0 0,-1-3 0 0,3 2 0 16,0-4 128-16,2 0-128 0,0-3 0 0,1 2 0 16,-2 0 0-16,0-3 128 0,1-2-128 0,-1-1 0 15,-1-5 0-15,2 0 0 0,1-3 0 0,-2 2 0 16,1-3 0-16,0 2 0 0,1-1 0 0,2 4 0 16,1-4 0-16,4 4 0 0,-2-4 0 0,2 2 0 15,2 3 0-15,0-1 0 0,0 1 0 0,1 3 0 16,1 1 0-16,0 2 0 0,0 0 0 0,2 1 0 15,1 2 0-15,-1 4 0 0,-2 10 0 0,3-11 0 16,-1 2 0-16,1 1 0 0,-3 8 0 0,0 0 0 16,0 0 0-16,0 0 0 0,0 0 0 0,0 0 0 15,0 0-144-15,4 14 144 0,-2 3 0 0,-2 1-144 16,-2-2 144-16,0 4-128 0,-1 5 128 0,0 4-128 16,0-3 128-16,1 2 0 0,1 3 0 0,1-2 0 0,0 0 0 15,2 1-128-15,1-5 128 0,2 0 0 0,1 2 0 0,4-4-128 16,2-1 128-16,-1 1 0 0,2-3 0 0,1-2 0 15,1-1 0-15,3-3 0 0,1-2 0 0,3 1 0 16,-1 1 0-16,7-2 0 0,3 2 0 0,-1-1 0 16,1 0 0-16,2-3-128 0,2 3 128 0,2-2 0 15,1-2 0-15,2 0 0 0,-1-4 0 0,1-1 0 16,-1 1 0-16,0 0 0 0,2-3 0 0,1 0 0 16,1-1 0-16,-1-1 0 0,-4 0 0 0,2 0 128 15,0-3-128-15,0 2 0 0,-3-3 0 0,2 2 0 16,2-1 0-16,-1-1 128 0,2 1-128 0,-1-1 128 0,2-1-128 15,-1 1 128-15,0-1-128 0,-1-4 0 0,-2 1-128 0,1-3 128 16,-1 5 0-16,0-3 0 0,1 1 0 0,-1 3 0 16,-1 0 0-16,2 2 0 0,-1-1 0 0,1 3 0 15,-2 1 0-15,-4 3 0 0,-2-1 0 0,-2 1 0 16,-3 2 0-16,0 0 0 0,-2-1 0 0,-2 5 0 16,-3-2 0-16,-3 5-128 0,1-3 128 0,-3 3 0 15,-1 1 0-15,0 1-128 0,-4 3 128 0,-1 0 0 16,-3 1 0-16,-1 1-160 0,-1 3 160 0,-1-2 0 15,-2-1-128-15,-1 0 128 0,-1-1 0 0,-2 0 0 16,1-3 0-16,-2 0 0 0,3-3 0 0,-2 1 0 16,-1-5 0-16,2 3 0 0,-3-4 0 0,0 1 0 15,5-8 0-15,0 0 0 0,-8 4 0 0,8-4 144 16,0 0-144-16,-9-3 0 0,9 3 0 0,-6-9 0 0,1 0 128 0,2-1 0 16,0 0 0-16,3-4 0 0,0-1-128 0,6-2 0 15,-1-2 0-15,1 1 0 0,0 1 0 16,3-1 128-16,1 1-128 0,4 2 128 0,2 4-128 0,1-2 0 15,-1 5 0-15,2 1 0 0,2 0 0 0,3 1 0 16,-2 2-176-16,5 0 176 0,0 2 0 0,2-1-128 16,3 3 128-16,-3 0 0 0,-3 0 0 0,2 0 0 15,1 0 0-15,1 0 0 0,-1-2 0 0,1 2 0 16,-2 0 0-16,4 0-128 0,-2-4 128 0,0 1 0 16,4 1 0-16,-1 0 0 0,1 1 0 0,1 0 128 15,1 1-128-15,0-1 0 0,0-1 0 0,-1 1 0 16,-1-3 0-16,1 3 0 0,1-1 0 0,-2-1 0 15,-2-1 0-15,2-5 0 0,3 0 0 0,0-1 0 0,-2 0 0 16,0-3 0-16,2-1 0 0,-1-1 128 0,2 0-128 0,-4-6 0 16,-1 0 0-16,0-3 144 0,0-7-144 0,-1-2 0 15,-1-2 144-15,-1-4-144 0,1 0 0 0,-3 2 144 16,-3 2-144-16,-1-1 0 0,-1 2 144 0,-4 3-144 16,-2 4 0-16,-2 0 0 0,-3 2 0 0,0 1 0 15,-2 0 0-15,-3 2 0 0,-1 3 0 0,-1 0 0 16,-2 2 0-16,1 0 0 0,-3 4 0 0,-1 3 0 15,-3-1 0-15,0 4 0 0,0-2 0 0,4 9 0 16,0 0 0-16,-6-5-128 0,6 5 128 0,-8-1 0 16,8 1 0-16,0 0-128 0,-11 0 128 0,11 0 0 15,-10 1-256-15,10-1 16 0,-8 4 16 0,8-4 0 16,0 0-1504-16,-5 13-288 16,5-13-64-16,-4 10-16032 0</inkml:trace>
  <inkml:trace contextRef="#ctx0" brushRef="#br2" timeOffset="-185334.78">8673 15388 4607 0,'0'0'192'0,"0"0"64"0,8-4-256 0,-8 4 0 15,2-3 0-15,3-2 0 0,-1-2 1920 0,-4 7 352 16,0 0 64-16,0 0 16 0,2-5-1056 0,-2 5-208 15,0 0-32-15,0 0-16 0,0 0 0 0,0 0 0 16,0 0 0-16,0 0 0 0,0 0-208 0,0 0-64 16,-5 5 0-16,2 3 0 0,-2-2-112 0,-2 4-16 15,1-1-16-15,1 5 0 0,-4 0-64 0,1 0-16 16,1 3 0-16,-1-180 0 0,0 368-96 0,1-184 0 16,0 1-16-16,-2 1 0 0,2 2-112 0,-1 2-32 15,1 2 0-15,0 2 0 0,1-1-48 0,1 3-16 0,1 3 0 0,0 2 0 16,2 4-48-16,0 1-16 0,2 7 0 15,3 2 0-15,-1 0-160 0,5 1 128 0,-1 3-128 0,2 0 128 16,1-1-128-16,1-1 0 0,-1 0 144 0,2-2-144 16,1 1 176-16,-1-3-48 0,0-2 0 0,1-1 0 15,-2 0-128-15,2-2 128 0,0 0-128 0,1 0 128 16,0 1-128-16,2-3 192 0,-1 5-192 0,1-3 192 16,2 0-192-16,0-3 160 0,3 2-160 0,-1-5 160 15,-2 0-160-15,2 2 0 0,-1-2 0 0,-1-3 128 0,-2-4-128 0,0 1 0 16,1-3 0-16,0 1 128 0,-1-3-128 15,3 1 0-15,-1-3 144 0,0-1-144 0,1-2 0 0,0-2 128 16,-1-1-128-16,-1-1 0 0,1-3 0 0,-1-1 144 16,-1 1-144-16,-1-4 0 0,0 0 144 0,0-1-144 15,-1 2 0-15,0-2 144 0,-2 2-144 0,1-4 0 16,-2 1 0-16,1 0 0 0,2-2 128 0,-3-2-128 16,-1 1 0-16,-1-4 128 0,-1 3 0 0,1-3-128 15,-2 1 192-15,-6-4-64 0,5 3 64 0,-5-3 16 16,0 0 0-16,0 0 0 0,0 0-16 0,0 0 0 15,0 0 0-15,0 0 0 0,0 0 0 0,0 0-16 16,5 2 0-16,-5-2 0 0,0 0 32 0,0 0 16 16,0 0 0-16,0 0 0 0,0 0-224 0,0 0 0 15,0 0 0-15,0 0 0 0,0 0 0 0,0 0 144 16,0 0-144-16,0 0 128 0,2-6-320 0,-1-4-80 16,-1 3-16-16,-1-5 0 15,-2-1-2400-15,-2-2-464 0</inkml:trace>
  <inkml:trace contextRef="#ctx0" brushRef="#br2" timeOffset="-183236.9">8926 15325 11807 0,'0'0'512'0,"0"0"128"0,0 0-512 0,0 0-128 15,0 0 0-15,0 0 0 0,0 0 448 0,0 0 64 16,0 0 0-16,0 0 16 0,0 0 96 0,0 6 16 15,0 4 0-15,1-1 0 0,-1 4 112 0,1 2 16 16,2 3 16-16,-2 3 0 0,2 1-192 0,1 7-32 16,-1 4-16-16,4 4 0 0,-3 0-160 0,1 4-48 0,0 6 0 15,0 2 0-15,0 3-144 0,1 4-48 0,1 5 0 16,-1-1 0-16,0 2-144 0,1-3 0 0,-1-1 144 0,2 2-144 16,-2-1 0-16,0-3 128 0,-1-1-128 0,2 1 0 15,-2-1 176-15,1-2-48 0,1 0 0 0,-2 0 0 16,-2 0-128-16,0 1 192 0,2 0-192 0,-1 1 192 15,-2 0-64-15,1 1 0 0,0 3 0 0,-2-3 0 16,-1-1-128-16,0 1 0 0,0 1 144 0,0-1-144 16,0 0 0-16,0 1 128 0,0-1-128 0,0 0 0 0,0-1 192 15,0-2-16-15,2-1-16 16,-4 1 0-16,2 1-160 0,0-3-176 0,0-4 48 0,0 2 0 0,-1 0 128 0,1-1 0 16,-2-5 0-16,1 0 128 0,0-1-128 0,-1-1 176 15,1-2-176-15,-1 3 192 0,-3-1 16 0,-2-2 16 16,1 2 0-16,-2 0 0 0,2-1-16 15,-2 2 0-15,1 2 0 0,0-4 0 0,0-3 64 0,3 1 16 16,-1-2 0-16,-2-1 0 0,1-3 0 0,0 1 0 16,-1 0 0-16,1-3 0 0,1 0-48 0,-1 1-16 15,-3-6 0-15,1 5 0 0,2 2 32 0,-3-3 0 16,-1 3 0-16,-1 0 0 0,2-5 0 0,-1 3 0 16,-1 1 0-16,-1-5 0 0,1 2-112 0,0-3-16 15,0 2 0-15,0-4 0 0,-3 0 16 0,1 0 0 0,1 0 0 16,0-1 0-16,1-2 64 0,1-2 16 15,-2-2 0-15,3 1 0 0,0 2-48 0,0-3-16 16,2 2 0-16,-1-1 0 0,0-2-160 0,3 0 128 16,2-2-128-16,0-2 128 0,1 2-128 0,-1-4 0 15,0 1 0-15,2-4 0 0,1 1 0 0,0-7 0 16,0 0 0-16,0 0 0 0,0 0 0 0,0 0 0 0,0 0 0 16,0 0 0-16,0 0 0 0,0 0 0 0,0 0 128 0,0 0-128 15,7-10 0-15,-5-4 0 0,3 1 0 0,1-1 128 16,1-6-128-16,-1-1 0 0,1 1 0 0,0-3 0 15,3-5 0-15,1 1 0 0,0-4 0 0,2-2 0 16,-1-2 0-16,1-4 0 0,0-3 0 0,2-6 0 16,-1-3 0-16,0-4 0 0,1-2 0 0,2 0 0 0,-1-2 0 15,0-3 0-15,-2-4 0 0,-2 0 0 16,2-3 0-16,2-1 0 0,-4 0 0 0,2-1 0 0,0 3 0 0,0-4 0 16,0 1 0-16,-2-1 0 0,-2-1 0 0,0 1 0 15,-5-2 0-15,4 2 0 0,-4 0 0 0,-1 1 0 16,0 1 0-16,-1-1 0 0,1 3 0 15,-1 1 0-15,1 4 128 0,1-1-128 0,0 5 0 0,-1 1 0 16,-1-3 0-16,1 4 0 0,-3 1 0 16,2 2 0-16,0-5 0 0,-1 1 0 0,-2 1 0 0,-2-2 0 15,-1-1 0-15,-1-2 0 0,-1 1 0 16,-1-3-144-16,-1 3 144 0,1-1 0 0,-3 4-144 0,2-2 144 16,-1-1 0-16,-1 4-144 0,3 2 144 0,-2 2-128 15,-1 2 128-15,0 3-128 0,0 2 128 0,2 1-208 0,-1 3 80 0,2 5 128 16,-1 2-160-16,1 4 160 15,0 3 0-15,1 2-144 0,-1 3 144 0,3 4 0 0,-1 1 0 0,1 1 0 16,1 2 0-16,1 3 0 16,1 3 0-16,-3 0 128 0,3 4-128 0,0 5 0 0,0 0-128 0,0 0 128 15,0 0 0-15,0 0-160 0,3 12 160 0,-1 2 0 16,1-1 0-16,0 6-128 0,1 5 128 0,1 3 0 16,-2 6 0-16,1 5 0 0,2 5 0 0,-1 6 0 15,0 4 0-15,2 8 0 0,0 1 144 0,1 6-144 16,-1 4 144-16,2 4-144 0,0 6 160 0,0-2-160 15,0 4 0-15,1 2 128 0,0-1-128 0,-1 2 0 16,-2 0 0-16,2 1 0 0,-2-1 0 0,-1 0 0 0,0 1 192 0,-3 1-64 16,1-4-128-16,-1-2 192 0,-2 1 32 0,0 0 0 15,1-1 0-15,-2 4 0 16,-2-2-224-16,0-2 176 0,-1-2-176 0,1 2 160 0,-2-5-160 0,0 2 0 16,-4-2 144-16,3-2-144 0,-2 3 0 15,-1-3 144-15,-1-3-144 0,2-1 0 0,-1-2 128 16,-1 0-128-16,1-5 0 0,-2 0 0 15,0 0 176-15,1-4-176 0,0-7 160 0,2-2-160 0,-1-1 144 0,2-1-144 16,-2-4 128-16,0-1-128 0,1-3 0 0,-2-1 128 16,3 0-128-16,-2-5 0 0,0-1 0 0,1-2 0 15,-1-7 128-15,-1 0-128 0,-1-2 0 0,2-4 0 16,1-2 144-16,0-1-144 0,0-5 0 0,3-1 0 16,-1-1 0-16,1-4 0 0,4-6 0 0,0 0 0 15,0 0 0-15,0 0 128 0,0 0-128 0,0 0 0 16,0 0 0-16,0 0 0 0,0-6 0 0,0-3 0 15,3 1 0-15,-2-3-128 0,1 2 128 0,0-5 0 16,-2-3 0-16,2 0 0 0,1-2 0 0,-1-3 0 16,1-6 0-16,1 0-128 0,1-3 128 0,0-3 0 0,1 0 0 15,-1-3 0-15,2-1 0 0,0-5 0 16,1-2 0-16,1-7-128 0,0-4 128 0,0-6 0 0,2-2 0 0,0-6 0 16,0-2 0-16,1-4 0 15,2-6 128-15,-4-3-128 0,-2-6 128 0,-2-3-128 0,-3 0 128 0,-3-8-128 16,-5-7 128-16,-3-7-128 0,-1-4 160 0,0-4-160 15,-1-3 128-15,1 2-128 0,-1 3 0 0,3 3 144 16,0 5-144-16,2 8 0 0,1 3 144 0,1 7-144 16,-1 1 160-16,1 4-32 0,-1 0-128 0,2 4 192 0,-1 4-192 15,1 2 128 1,-3 6-128-16,-2 1 0 0,1 3 0 0,-3 3 128 0,0 6-128 0,-1 1 0 0,2 4 0 0,-2 4 0 16,0 2 0-16,-1 5 0 0,-2-1 0 15,0 5 0-15,-1 1 0 0,1 3 0 0,-1 3 0 0,0 2 0 16,-1 2 0-16,1 2 0 0,2 3 0 0,-1 2 0 15,1 3 0-15,1 3 0 0,1 3 0 0,1 3 0 16,3 1 0-16,-3-2 0 0,2 5 0 0,2-1 0 16,1 3 0-16,1 0 0 0,0-2 0 0,3 8 0 15,0 0 0-15,0 0 0 0,0 0-176 0,0 0 176 16,0 0-160-16,0 0 160 0,0 0 0 0,0 14-144 16,1 0 144-16,1 1 0 0,1-1 0 0,4 5-160 15,-1 4 160-15,2 0 0 0,1 1 0 0,1 7 0 16,1 3 0-16,4 3 0 0,2 4 0 0,1 6 0 15,0 5 0-15,3 5 0 0,1 9 0 0,-1-1 0 16,1 7 0-16,2 12 0 0,-1 5 176 0,0 5-176 16,-3 7 192-16,3-3-192 0,0-1 160 0,-1 3-160 15,-5 0 128-15,1 3-128 0,3-5 128 0,-6 5-128 16,1 1 0-16,-2 3 128 0,-2-2-128 0,-2-1 0 16,-4-2 0-16,-1 2 128 0,0 2-128 0,-3-1 128 0,-4 0-128 0,0-4 128 15,-3 1-128-15,-3-2 0 0,3-3 144 0,-4-3-144 16,-1-6 128-16,1-3-128 0,0 1 128 15,0-4-128-15,0 0 192 0,2-2-48 0,-5-3 0 0,1-6 0 16,1-6-144-16,1-2 0 0,0-2 144 0,3 0-144 16,-2-5 0-16,2-2 0 0,-1-2 0 0,0 15-128 31,-2-10-368-31,1-6-64 0,2-9-16 0,1-13-10624 0,-2-3-2144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20:06.4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16043 3598 12319 0,'0'0'544'0,"-3"-8"112"0,1 2-528 0,-2 1-128 16,0-3 0-16,0 2 0 0,2 1 1472 0,-1-2 272 0,1 2 48 0,-1 1 16 16,-1-2-320-16,1 1-64 15,0 1-16-15,3 4 0 0,0 0-112 0,0 0-16 0,-6 0-16 0,6 0 0 16,-7 3-368-16,1 1-80 0,0 3-16 0,0 1 0 16,-1 4-32-16,-2 5-16 0,-1 3 0 0,0 4 0 15,-6 7-80-15,2 6-16 0,-1 5 0 0,-1 7 0 16,-2 3-192-16,0 7-32 0,2 6-16 0,-2 5 0 15,1 0-96-15,1-1-32 0,-1 3 0 0,2 0 0 16,0 2 32-16,2 0 0 0,1-2 0 0,-4 25 0 0,5-15 112 16,-1-5 16-16,1-5 16 0,0-1 0 0,4-3-96 0,-3-2-32 15,3-5 0-15,1-2 0 0,0-8-112 0,2 0-32 16,1 0 0-16,-1-3 0 0,2-3-48 0,-1 2-16 16,1-3 0-16,-1 2 0 0,1-4-128 15,-2-1 192-15,0-5-192 0,2 0 192 0,-4-2-192 0,3-3 192 16,-5-1-192-16,0 1 192 0,1-4-32 0,-1 2 0 15,-1-3 0-15,0 4 0 0,0 1 0 0,-1-3 0 16,0 2 0-16,0-5 0 0,1 1-32 0,1-5-128 16,1 1 192-16,0-3-64 0,1-4-128 0,1 0 160 15,0-1-160-15,0-5 160 0,5-9-160 0,-3 12 160 16,3-12-160-16,0 9 160 0,0-9-160 0,4 10 0 16,0 1 0-16,-4-11 0 0,5 6 0 0,1 2 0 15,-6-8 144-15,12 10-144 0,-2-3 0 0,0 2 0 0,4-6 0 0,0 2 128 16,1 2-128-16,3-3 0 0,1-3 0 0,3 1 0 15,3-2 0-15,-1 0 0 0,6-1 0 0,-2 0 128 16,3-3-128-16,4-2 128 0,3-1-128 0,3 4 128 16,0-6-128-16,4 4 0 0,1 1 0 0,1-3 0 15,4 1 0-15,-1 1 0 0,0-3 0 0,2 2 128 16,1 3-128-16,2 0 0 0,0-2 0 0,2-1 0 16,1 1 0-16,1-2 0 0,1 3 0 0,2 0 128 0,0 0-128 0,2-3 0 15,1 0 0-15,1 2 0 0,0 0 0 16,1 1 0-16,1 1 0 0,0 0 0 0,1-1 0 0,-2-1 0 15,2 1 0-15,1 2 0 0,1-2 0 0,-1-1 0 16,-3 0 0-16,3 1 128 0,3 0-128 0,-1-2 0 16,-1-1 0-16,2 2 0 0,0-5 128 0,2 3 0 15,0-4 0-15,3 4 0 0,0-3-128 0,-1 2 0 16,-1-5-176-16,1 6 176 0,-1-2 0 0,-1 4 0 16,1-3 0-16,-3 2 0 0,0 1 0 0,1 1 0 15,-2-3 0-15,1 5 0 0,-1-1 0 0,1 3 0 16,-2-4 0-16,1-1 0 0,2 2 0 0,0 0 0 15,1 1 0-15,1 0 0 0,-2-2 0 0,1-1 0 16,-1 2 0-16,1 0 0 0,1 2 0 0,1 1 0 16,4 1 0-16,-6-1 0 0,1-1 0 0,0-2 0 0,2 2 0 0,-1 1 0 15,-1 0 0-15,2 0 0 0,-1 0 0 0,1 1 0 16,0-2 0-16,2 0 0 0,-2 1 0 0,3-2 0 16,-1-1 0-16,0-1 0 0,-2 0 128 0,1 4-128 15,1 0 0-15,2 2 0 0,-5 1 0 0,-2 0 0 16,-4-3 0-16,2 1 0 0,-1 1 0 0,3 1 0 15,-2 1 0-15,-1 1 0 0,-1-1 0 0,-3-1 0 16,-2-1 0-16,1 0 0 0,3 0 0 0,3 0 0 16,2 2 128-16,-2-2-128 0,-1 1 0 0,-1-1 0 15,1 1 0-15,4 0 0 0,2 2 0 0,1 1 0 16,-3-2 0-16,3-2 0 0,-5 2 0 0,3 3 0 16,2-2 128-16,1-2-128 0,1 3 0 0,-1 0 0 15,-2-2 0-15,-3-1 0 0,0 3 0 0,4-3 0 0,2 0 128 16,-1-2-128-16,-2-1 0 0,-2 1 0 0,-2 3 128 0,1 0-128 15,2-1 0-15,3-3 0 0,-1-3 144 0,-5 3-144 16,-2 1 0-16,0 1 144 0,-3-2-144 0,4-2 0 16,3 0 0-16,-5-1 128 0,-3 3-128 0,-2 3 0 15,-1 3 0-15,-2-2 128 0,0-4-128 0,3 1 0 16,0-1 0-16,0 3 0 0,-4-2 0 0,-1 2 0 16,-1-1 0-16,0 3 0 0,-2-1 0 0,2-3 0 15,0 2 0-15,-1-2 0 0,2 0 0 0,-1 1 0 16,-3-1 0-16,0 3 0 0,-1 0 0 0,0-2 0 15,0-2 128-15,0 3-128 0,4-2 0 0,-3 1 0 16,-1 4 0-16,-1-5 0 0,-2 1 0 0,2 1 0 16,-2-2 0-16,4 0 0 0,-2-1 0 0,2-1 0 0,2 0 128 0,-2 0-128 15,-2-1 0-15,0 2 0 0,-1-1 0 0,-3 2 0 16,1 1 0-16,1-1 0 0,2-1 128 0,3-1-128 16,1 1 0-16,-2 0 0 0,0 0 0 0,-3 0 0 15,-2-2 0-15,2 2 0 0,4 0 0 0,3-1 0 16,0-1 0-16,0-1 0 0,-3 2 0 0,1-1 0 15,0 2 0-15,-4 0 0 0,-2-1 128 0,2 0-128 16,0 0 0-16,3-1 0 0,2 1 0 0,-2 1 0 16,-4-1 0-16,-1 1 0 0,0 0 0 0,-2-1 128 15,0-1-128-15,1 0 0 0,2 3 0 0,-1-1 128 16,2-1-128-16,-2-2 0 0,-3 3 0 0,1-1 0 16,-2-2 0-16,1 1 0 0,1-1 0 0,1 3 0 15,0-1 0-15,1 0 0 0,-1 0 0 0,-2 1 128 0,-3 0-128 0,-1 0 0 16,-2 2 0-16,1-1 0 0,-5 3 0 0,0 0 0 15,-1 0 0-15,-5 0 0 0,2-2 0 0,-3 2 0 16,-1 0 0-16,1 2 0 0,1-1 0 0,1 2 0 16,-6 0 0-16,-1 0 0 0,-2 0 0 0,1 0 0 15,2-4 0-15,-2 5 0 0,-3-3 0 0,3-1 0 16,0 1 0-16,-3 3 0 0,0-5 0 0,-1 4 0 16,0 0 0-16,0-3 0 0,-1 3 0 0,0 1 0 15,-4-5 0-15,2 3 0 0,-5 3 0 0,3-4 0 16,-1 0 0-16,-3 2 0 0,-2-5 0 0,1 0 0 15,-3 1 0-15,-2 1 0 0,-8-4 0 0,0 0 0 16,0 0 0-16,0 0 0 0,0 0 0 0,0 0 0 16,0 0 0-16,6 7 0 0,-6-7 0 0,0 0 0 0,0 0 0 0,0 0 0 15,0 0 0-15,0 0 0 0,0 0 128 0,0 0-128 16,7-11 0-16,-5 4 0 0,-2-3 0 0,3 2 0 16,-2-2 0-16,0 1 0 0,2-4 128 0,-1-3-128 15,1-5 0-15,-1-3 0 0,4-8 144 0,-4-3-144 16,3-5 0-16,0-4 0 0,2-1 0 0,-1-4 128 15,2-5-128-15,0-3 0 0,-1-4 0 0,2-2 0 16,0-7 0-16,1-3 0 0,0 0 0 0,0-4 0 16,3 6 0-16,0-3 0 0,-1 1 0 0,0 0 0 15,-2 1 0-15,0 3 0 0,0 8 0 0,2 0 0 16,-3 1 0-16,1 4 0 0,0 1 0 0,-1-1 0 16,-2-3 0-16,2 5-128 0,-1 1 128 0,-3 6 0 15,0 0-144-15,-1 4 144 0,0-3-160 0,1 4 160 16,-1 0-176-16,1-1 176 0,0 1-192 0,-1-1 192 0,-1 1-144 0,3 1 144 15,-1-3 0-15,2 5-144 0,1-1 144 0,2 1 0 16,0-2 0-16,-1 4-128 0,0 2 128 0,0 3 0 16,0 1 0-16,0 0 0 0,-3-1 0 0,2 5 0 15,-2-1 0-15,-2 4-128 0,1-4 128 0,-1 4 0 16,-2 1 0-16,0 1 0 0,-2 6-128 0,0 3 128 16,-3-1-128-16,0 0 128 0,1 2-128 0,1 1 128 15,-3 1-128-15,-3 3 128 0,0 1-144 0,-2 0 144 16,0 2-160-16,-1 2 160 0,-3-2-176 0,-1-1 176 15,-2-2-192-15,-2 5 192 0,-1 2-176 0,0-1 176 16,-4 1-160-16,0 0 160 0,-1 0-144 0,-2 1 144 16,-3-1-128-16,-1 2 128 0,-1 0 0 0,-1 0-128 0,-3 0 128 0,-3 0 0 15,0 2 0-15,-4-3-128 0,-4-1 128 0,-1 3 0 16,-3-2 0-16,-2 2 0 0,-1 0 0 0,-3 0-128 16,0-1 128-16,-4 0 0 0,-3-2 0 0,-5 0-128 15,-3-2 128-15,-3 0-128 0,-1 2 128 0,-4 0-128 16,-3-1 128-16,-2-1 0 0,-5 0 0 0,-3 1-128 15,0-1 128-15,-5 0 0 0,-5-3 0 0,-1 0-128 16,-1 2 128-16,-1 0 0 0,-2 1 0 0,-4-3 0 16,-2-4 0-16,0 4 0 0,-1 0 0 0,-3-2 0 15,-4 0 0-15,1-2 0 0,2 3 0 0,-5-3 0 16,-8 2 0-16,3 4 0 0,2-3 0 0,-5-1 0 16,-5-1 0-16,0-1 0 0,2 4 0 0,0-1 0 15,-5-2 0-15,-2 3 0 0,2-3 0 0,-2 2-128 16,-4-1 128-16,1-2 0 0,0 2 0 0,2-2 0 0,-1 3 0 15,1-3 0-15,-1 4 0 0,4-1 0 0,1-6 0 0,2 5 0 16,-2-4 0-16,3 4 0 0,-1-5 0 0,4 3 0 16,-2-2 0-16,3 3 0 0,0 0 0 0,1 1 0 15,-3-2 0-15,2 3 0 0,2-3 0 0,-1 4 0 16,0 1 0-16,2 2 0 0,5 0 0 0,-4 2 0 16,3 2 0-16,4-1 0 0,0-1 0 0,3 2 0 15,-2 2 0-15,2 1 0 0,-1 0 0 0,3-1 128 16,3-3-128-16,0 5 128 0,-2 1-128 0,1-2 0 15,0-1 0-15,5 5 0 0,3 0 0 0,3 2 0 16,-3-6 0-16,5 4 0 0,-1-1 0 0,1 2 0 16,2-2 0-16,-1 2 0 0,1 0 0 0,2 1 0 0,0-2 0 0,3 2 0 15,3-5 0-15,-3 3 0 0,-2-2 0 0,5 4 0 16,0-4 0-16,1 3 0 0,-2-1 0 0,0 4 0 16,-1-2 0-16,3 1 0 0,4 1 0 0,2-1 0 15,1-3 0-15,1 4 0 0,-1-3 0 0,3 0 0 16,1 2 0-16,1-5 0 0,0-2 0 0,2 4 0 15,1-2 0-15,0 2 0 0,-1-2 0 0,3 0 0 16,2-4 0-16,3 1 0 0,-1 0 0 0,2 5 128 16,-1-3-128-16,-2 3 0 0,-2 1 0 0,2-2 0 15,3 0 0-15,0-2 0 0,0 4 0 0,1-1 0 16,-1 2 128-16,0-2-128 0,-1 3 128 0,0 0-128 16,1-1 144-16,-2 1-144 0,-2 1 192 0,0-2-192 15,1 2 160-15,1-1-160 0,-1-5 128 0,3 3-128 16,1-2 128-16,-1 2-128 0,1-2 0 0,0 2 128 15,0-2-128-15,-1 2 0 0,2-3 0 0,-1 2 0 0,0-4 0 16,0 2 0-16,0 2 128 0,-1-3-128 16,0 2 0-16,0-2 0 0,0 3 0 0,2 0 0 0,2-2 0 0,1 2 0 15,1-1 0-15,3 3 0 0,1-2 0 0,4 4 0 16,2 1 0-16,5 2 0 16,4 1-1024-16,7 1-176 0,4 0-32 0,5 2-12272 15,2 2-2432-15</inkml:trace>
  <inkml:trace contextRef="#ctx0" brushRef="#br0" timeOffset="1389.63">21502 5025 10127 0,'9'0'896'16,"3"-2"-704"-16,0 0-192 0,2 0 0 0,0 2 1088 15,-1 1 176-15,0 0 32 0,-4-2 16 0,-3-1-416 0,-6 2-64 16,0 0-32-16,0 0 0 0,4-4 176 0,-2-1 48 16,-2-3 0-16,-1 3 0 0,-4-1-144 0,1-3-32 15,-3 1 0-15,-2-2 0 0,-1 2 0 0,-3-3 0 16,-1-1 0-16,-3 1 0 0,0-4-48 0,-4 2-16 15,-3 2 0-15,-1-3 0 0,-3-3-272 0,-2 1-64 16,-1-2-16-16,-1 2 0 0,-2 1-32 0,-3 0 0 16,-1 1 0-16,-4 0 0 0,-2-1-80 0,-1 1-32 15,-5 0 0-15,2 4 0 0,-4-6-96 0,-3 4-32 16,-1 0 0-16,-2 0 0 0,-6 0-160 0,-2 3 192 16,-3-2-192-16,-2 2 192 0,-3-3-192 0,-2 6 160 15,-1-2-160-15,-5 3 160 0,2 0 32 0,-4 0 0 16,-2 1 0-16,-2 2 0 0,-2 1 0 0,-3 1 0 15,-4 0 0-15,1 1 0 0,-5 1-192 0,4 2 160 16,-4 3-160-16,-1-2 160 0,1 1-160 0,2 3 128 16,-1-2-128-16,5 6 128 0,-2 4-128 0,5-2 128 15,3 0-128-15,4 3 128 0,2 4 48 0,2 2 0 16,3 5 0-16,4-2 0 0,6 1 0 0,3-2 0 0,3 4 0 16,3 3 0-16,3 2-176 0,4 1 0 0,2 1 0 0,3 0 128 15,2-1-128-15,4 0 0 0,3-2 0 0,4 2 0 16,3-2 0-16,3 1 0 0,6-5 0 0,2 2 0 15,5-3 0-15,2-1 0 0,4 1 0 0,4 3 0 16,4-1 0-16,3-1 0 0,6 2 128 0,-2 2-128 16,6-1 176-16,6-1-48 0,-1-4-128 0,9 1 192 15,3-2-32-15,4 2-16 0,8-3 0 0,3 0 0 16,5-3 32-16,4 4 0 0,4-1 0 0,6 2 0 0,1-5-176 0,6 1 192 16,5 2-192-16,4-4 192 0,2 0-192 0,7-1 128 15,5-2-128-15,4-1 128 0,3-1-128 0,2-1 192 16,-1-4-192-16,4 1 192 0,-1-5-192 0,-1 1 192 15,-4-3-192-15,0-4 192 0,-1-2-192 0,0-2 192 16,0-1-192-16,0-4 192 0,-2-1-48 0,1-1 0 16,-2 0 0-16,-1-1 0 0,0-1-16 0,-2-3 0 15,-2 0 0-15,-2-1 0 0,-3-2-128 0,-3-1 192 16,0-1-192-16,-5 0 192 0,-3-1-192 0,-4-1 192 16,-4 0-192-16,-1-3 192 0,-5-1-192 0,-3 0 160 15,-5-4-160-15,-4-2 160 0,-4 1 80 0,-6-5 16 16,-5-1 0-16,-5-5 0 0,-4-1 16 0,-8 0 16 15,-4-2 0-15,-8 3 0 0,-7 0 32 0,-7-1 0 16,-8 0 0-16,-9-2 0 0,-7 4-192 0,-9 1-128 16,-8 1 192-16,-6-1-192 0,-5 0 128 0,-6 4-128 15,-4 2 0-15,-3 1 0 0,-3 4 0 0,1 4 0 16,2 4 0-16,1-1 0 0,3 2 0 0,5 4 0 16,5 1-160-16,-16 2 160 15,16 6-1312-15,16 5-144 0,9 2-16 0,13 3-16 16,13 2-2032-16,10-6-416 0</inkml:trace>
  <inkml:trace contextRef="#ctx0" brushRef="#br0" timeOffset="2920.48">31415 5185 8287 0,'15'5'736'0,"1"-2"-592"15,2 1-144-15,-1 0 0 0,-2 1 1152 0,1-1 192 16,1-4 32-16,-2 1 16 0,-1-1-240 0,-1 0-64 16,-2-1 0-16,0-1 0 0,-1-2-64 0,-3-1-32 15,-2 3 0-15,-5 2 0 0,4-4-128 0,-4 4-32 16,0-5 0-16,-1-3 0 0,-4 2-32 0,-3 0-16 16,-2-5 0-16,-1 0 0 0,-3 1-368 0,-4-4-80 15,-4-1-16-15,-2-1 0 0,-5-2 48 0,-18-6 0 16,-1 0 0-16,-2-1 0 0,-2 2-16 0,-3-3 0 15,-2 4 0-15,-4-1 0 0,-5 0-80 0,-7-4-16 16,-4 0 0-16,-3-2 0 0,-3 1-96 0,-1 3-32 16,-2 1 0-16,-3-3 0 0,-3 2 0 0,1 0 0 0,1 4 0 0,-1 2 0 15,-1 2 64-15,-1 2 16 0,-3-2 0 0,1 5 0 16,-3-2-48-16,-1 1-16 0,-4 2 0 0,0-2 0 16,0-1-16-16,1 2-128 15,2 4 192-15,-2 1-64 0,-3 0 16 0,2 5 0 0,1 4 0 0,1-2 0 16,-1-3 16-16,0 3 0 0,-1 3 0 0,5 0 0 15,-1 2 0-15,0 1 0 0,-3-3 0 0,-1 2 0 16,4 1 0-16,-2-3 0 0,0 2 0 0,-1 3 0 16,-1-3 0-16,2 0 0 0,0 4 0 0,0-3 0 15,-5 1-160-15,4 2 160 0,2-4-160 0,3 2 160 16,3-1-160-16,2 0 192 0,-2 3-192 0,3-2 192 0,6 5-192 0,4-2 128 16,3 3-128-16,-1-1 128 15,-3-1 48-15,2 1 0 0,5 2 0 0,2 2 0 0,3 1-176 16,3 2 0-16,-3 0 0 0,18-5 0 0,-9 0 0 0,2 4 0 15,0-1 0-15,0 1 0 0,1 3 0 0,1 1 0 16,1-2 0-16,0 0 0 0,-2 0 0 0,5 0 0 16,4 1 0-16,3 4 0 0,3-4 0 0,6 2 208 15,4 1-48-15,2-1-16 0,3 0-144 0,3 1 0 16,3-1 0-16,3-1 0 0,1 2 0 0,6 3 0 16,0-2 0-16,3 2 0 0,3-5 0 0,1 3 0 15,2-2-176-15,3-2 176 0,3 2 0 0,1 2 0 16,3 0 0-16,6 3 176 0,3-2-48 0,4 3-128 15,2-2 192-15,5 2-64 0,2-3-128 0,6 2 0 16,3-2 0-16,5 4 0 0,3-5 192 0,3 3-64 0,2-4 0 0,4 0 0 16,2-5-128-16,3-1 0 15,2 0 0-15,4 0 0 0,4 1 128 0,0-1 0 16,-3-3 0-16,27 8 0 0,-10-4-128 0,-1-1 0 16,-2 0 0-16,1-1 0 0,-7 0 128 0,-2 1 0 15,-1 1 0-15,-3-3 0 0,1-2-128 0,3-1 0 16,2 0 0-16,-3 1 0 0,-2-4 0 0,1 0 0 15,2-5 0-15,4 4 0 0,5-1 0 0,-1 0 0 0,-1-1 0 16,0-3 0-16,-1-4 128 0,1 0-128 0,1 1 128 0,2 1-128 16,0 2 128-16,2-4-128 0,-2-1 0 0,2-2 128 15,1 6-128-15,1-1 0 0,-2 1 144 0,0-2-144 16,0-1 0-16,-4 2 144 0,2 1-144 0,0 1 0 16,-1 0 128-16,-3-3-128 0,-3 2 0 0,-3-3 0 15,-2 0 176-15,1 0-176 0,1 0 160 0,-2 0-160 16,-1 1 160-16,0-1-160 0,1-1 160 0,-2-3-160 0,-1 3 128 15,2-3-128-15,0 3 0 0,-2-3 0 0,-4-1 128 0,2-3-128 16,-1 2 0-16,-2 1 0 0,-2-4 128 0,1 2-128 16,0 0 0-16,0-1 0 0,-3 3 144 0,1-4-144 15,-3 3 128-15,-1-3-128 0,-3 3 0 0,1-1 128 16,-2-3-128-16,0 2 0 0,-1-3 0 0,0 1 0 16,-7 1 128-16,2-1-128 0,-2-2 0 0,1-3 0 15,-2 0 0-15,-1 0 128 0,0-2-128 0,0 1 0 16,0-2 0-16,1 0 128 0,-1-1-128 0,1 0 192 15,0 0-192-15,-2-3 192 0,-3-7-192 0,2 1 0 16,0-3 144-16,-3 2-144 0,-1 1 0 0,-2-2 128 16,-3 2-128-16,-2-3 0 0,-4-2 176 0,-1-2-48 15,-2-5 0-15,-2 2 0 0,-3 1 32 0,-3-2 0 16,-4-1 0-16,-4 0 0 0,-3-7-16 0,-6 2 0 16,-6-2 0-16,-8 3 0 0,-5-3-144 0,-10 2 0 15,-5-2 0-15,-10 5 128 0,-10 3-128 0,-5 2 0 16,-7-1 0-16,-3 1 0 15,-7 0-544-15,1 8 16 0,2 6 0 0,2 6 0 16,4 7-2256-16,4 3-448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3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189 240 2759 0 0,'0'-2'207'0'0,"0"0"-162"0"0,0 1 0 0 0,-1-1 0 0 0,1 0 0 0 0,0 1 0 0 0,0-1 0 0 0,-1 0 0 0 0,1 1-1 0 0,-1-1 1 0 0,0-1-45 0 0,0-5 1288 0 0,-2-11 1264 0 0,2 17-1820 0 0,1 2-11 0 0,-1-2-22 0 0,-3-5-90 0 0,3 5-38 0 0,1 2-10 0 0,-1-2-13 0 0,-5-4-49 0 0,4 5-19 0 0,2 1-7 0 0,-12 1 357 0 0,8 1-485 0 0,-1 2-177 0 0,0 1 1 0 0,1 0-1 0 0,0 0 1 0 0,0 1-1 0 0,0-1 0 0 0,-3 6-168 0 0,-2 7 638 0 0,-6 15-638 0 0,8-12 232 0 0,0 0 0 0 0,0 7-232 0 0,-5 16 227 0 0,-2 5-10 0 0,2 1 1 0 0,2 1-1 0 0,2 8-217 0 0,-1 36 522 0 0,4 23-522 0 0,4-102 42 0 0,2 1 0 0 0,0-1 0 0 0,1 1 0 0 0,1-1 0 0 0,0 0 0 0 0,3 9-42 0 0,-2-15 20 0 0,0 1-1 0 0,0-1 1 0 0,1 0 0 0 0,0 0-1 0 0,1-1 1 0 0,0 1-1 0 0,0-1 1 0 0,1-1 0 0 0,1 1-1 0 0,0 0-19 0 0,-5-6 7 0 0,0 0 1 0 0,0-1-1 0 0,0 1 0 0 0,0 0 0 0 0,0-1 1 0 0,1 0-1 0 0,-1 1 0 0 0,1-1 0 0 0,0-1 1 0 0,0 1-1 0 0,0-1 0 0 0,-1 1 0 0 0,1-1 0 0 0,1 0 1 0 0,-1 0-1 0 0,0-1 0 0 0,0 1 0 0 0,0-1 1 0 0,2 0-8 0 0,1 0 34 0 0,0-1 0 0 0,0 0 0 0 0,-1 0 0 0 0,1-1 0 0 0,0 1 0 0 0,-1-1 0 0 0,1-1 0 0 0,-1 1 0 0 0,1-1 0 0 0,-1-1 0 0 0,0 1 1 0 0,3-3-35 0 0,8-7 111 0 0,1 0 1 0 0,-2-2-1 0 0,3-3-111 0 0,-15 15 15 0 0,16-17 60 0 0,0-1 1 0 0,-1-1-1 0 0,-1 0 0 0 0,-1-2 0 0 0,4-7-75 0 0,37-74 127 0 0,-55 101-114 0 0,4-8 2 0 0,0 0 1 0 0,1 1-1 0 0,0 0 0 0 0,1 0 0 0 0,6-6-15 0 0,-3 8 0 0 0,2 4 0 0 0,-13 5 0 0 0,1 0 0 0 0,-1-1 0 0 0,0 1 0 0 0,1 0 0 0 0,-1 0 0 0 0,1 1 0 0 0,-1-1 0 0 0,0 0 0 0 0,1 0 0 0 0,-1 1 0 0 0,2 0 0 0 0,0 0 0 0 0,0 0 0 0 0,0 1 0 0 0,0-1 0 0 0,0 1 0 0 0,0 0 0 0 0,0 0 0 0 0,-1 0 0 0 0,1 0 0 0 0,-1 1 0 0 0,1-1 0 0 0,-1 1 0 0 0,0-1 0 0 0,1 2 0 0 0,3 6 0 0 0,0 1 0 0 0,0-1 0 0 0,1 6 0 0 0,6 8 0 0 0,16 37-23 0 0,-20-40-1 0 0,2 1 1 0 0,0-2-1 0 0,2 1 1 0 0,10 13 23 0 0,-17-27-5 0 0,0 0 1 0 0,0 0 0 0 0,6 4 4 0 0,-10-9 0 0 0,1-1 0 0 0,-1 1 0 0 0,0-1 0 0 0,0 1 0 0 0,1-1 1 0 0,-1 0-1 0 0,1 0 0 0 0,0 0 0 0 0,-1 0 0 0 0,1 0 1 0 0,-1-1-1 0 0,1 1 0 0 0,0-1 0 0 0,2 0 0 0 0,-3 0-1 0 0,-1 0 0 0 0,1 0 0 0 0,-1 0-1 0 0,1 0 1 0 0,-1-1 0 0 0,0 1 0 0 0,1 0 0 0 0,-1-1 0 0 0,1 0 1 0 0,3-2-4 0 0,0 0 1 0 0,-1 0 0 0 0,1 0 0 0 0,-1-1 0 0 0,0 0 0 0 0,0 0-1 0 0,0 0 1 0 0,-1 0 0 0 0,1 0 0 0 0,-1-1 0 0 0,0 0 3 0 0,6-10-9 0 0,0 0-1 0 0,5-16 10 0 0,18-51 101 0 0,14-64-101 0 0,-43 137 3 0 0,8-31 46 0 0,-1 0 0 0 0,-2-1 0 0 0,-2 0 0 0 0,-2 0 1 0 0,-1-15-50 0 0,-4 6 164 0 0,-1 0 1 0 0,-3 1 0 0 0,-3-1-1 0 0,-1-1-164 0 0,-10-30 246 0 0,15 68-236 0 0,0 2-23 0 0,3 9-184 0 0,1 2-563 0 0,0 0-243 0 0,0 0-48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7:43.04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13160 2355 11967 0,'4'-12'528'0,"-4"12"112"0,4-11-512 0,-2 1-128 15,1 1 0-15,0-1 0 0,0 2 608 0,-3 8 96 16,4-11 0-16,-4 11 16 0,4-8 352 0,-2-1 64 15,-2 9 16-15,4-8 0 0,0-1 32 0,-4 9 16 16,0 0 0-16,0 0 0 0,0 0-176 0,9-3-48 16,-9 3 0-16,0 0 0 0,0 0-208 0,7 7-64 15,0 0 0-15,-3 5 0 0,-3 0-32 0,-1 6-16 16,1 4 0-16,-3 4 0 0,-4 6-16 0,0 5 0 16,-2 2 0-16,0 3 0 0,-4 1-128 0,1 0-48 0,-3 1 0 0,-2-4 0 15,0-2-80-15,1 0 0 0,-1-1-16 0,-1-1 0 16,-1-3 16-16,3 0 16 0,-1-4 0 0,1-2 0 15,0 1-48-15,2-3-16 0,2-1 0 0,0 1 0 16,3-5-128-16,0-1-16 0,0-4-16 0,1-1 0 16,3-2-176-16,1-1 160 0,2-3-160 0,1-8 160 0,0 0-160 0,4 11 0 15,0-4 144-15,-4-7-144 16,7 6 144-16,3-4-144 0,3 1 192 0,2-3-192 0,5 0 192 16,0 0-192-16,4-1 192 0,1-2-192 0,5 2 160 0,4 0-160 15,2-2 128-15,2 2-128 0,4-2 144 0,5 2-144 16,5 0 160-16,4 1-160 0,6 0 192 0,3 0-48 15,2-3-16-15,2 2 0 0,2-2 16 0,1-2 0 16,6 0 0-16,0 1 0 0,-1 2 16 0,4-5 0 16,-3 1 0-16,-3 1 0 0,-3-1 48 0,1 2 16 15,-2 1 0-15,-1 1 0 0,-4-1-64 0,0 1-16 16,0-3 0-16,-2 2 0 0,-6 2-16 0,5 2-128 16,-4 2 192-16,0 0-64 0,-8 0-128 0,1-2 0 15,0-1 144-15,-1 0-144 0,0 0 0 0,-2 2 0 16,-3-1 0-16,1 0 128 0,-1 2-128 0,-1-1 0 15,-3 1 0-15,-1 2 0 0,-1-1 0 0,-4-1 0 16,-1 0 0-16,-2 2 128 0,-3-1-128 0,-2 0 0 16,-1 1 0-16,-4 1 0 0,-3-2 128 0,-1 0-128 15,-1 1 160-15,0 1-160 0,-2-2 176 0,0 0-176 16,-2 1 192-16,1 3-192 0,0-3 128 0,0 2-128 0,-1 0 0 0,2-2 0 16,-4 1 128-16,1-1-128 0,0 0 0 15,1 0 0-15,-3 0 160 0,3-1-160 0,-4-3 128 0,0 1-128 16,1-4 176-16,-11 2-48 0,10-1-128 0,-1 0 192 15,-9 1-32-15,10-4-16 0,-1-1 0 0,-2 1 0 16,2 0 32-16,-1 3 0 0,-1-1 0 0,1-4 0 0,0 0-176 0,-1 1 0 16,2-3 0-16,-1 1 128 15,0-3 16-15,2-1 0 0,0-3 0 0,0 0 0 0,-1-2-144 0,0 3 192 16,0-5-192-16,0-4 192 0,0-3 32 16,1-4 16-16,1-1 0 0,2-5 0 0,0-3-96 0,-1 3-16 15,2 0 0-15,-1 0 0 0,3-1-128 0,-2 1 0 16,-1 0 144-16,1 2-144 0,0-1 128 0,0 5-128 15,-1 2 128-15,-2-1-128 0,1 1 0 0,-5 2 144 16,1 6-144-16,-3 2 0 0,-1 5 0 0,-3-2 0 16,-1 3 0-16,0 4 0 15,-4 3-336-15,-2 1-176 0,-3 1-48 0,-1 6 0 16,-3 0-1104-16,0 2-240 0,-3 5-32 0,3 1-11376 16,1 2-2288-16</inkml:trace>
  <inkml:trace contextRef="#ctx0" brushRef="#br0" timeOffset="1487.97">22510 2317 11919 0,'-2'-13'512'0,"2"5"128"0,1-2-512 0,-1 1-128 0,0-2 0 16,0 3 0-16,0 8 1072 0,3-11 176 0,-2 2 32 0,1-1 16 15,1 1-64-15,-2-1-16 0,-1 10 0 0,3-12 0 16,-2 3-64-16,-1 9-32 0,3-10 0 0,-3 10 0 16,0 0-352-16,0 0-80 0,0 0-16 0,0 0 0 15,6 10-352-15,0 0-80 0,-1 3-16 0,-1 4 0 16,-1 3 32-16,1 5 0 0,-4 2 0 0,0 5 0 16,-3 2 16-16,0 3 16 0,0 7 0 0,-1 2 0 15,0-5-32-15,-1 5 0 0,-1-4 0 0,-2 1 0 0,-1-4 64 0,0-1 16 16,-1-1 0-16,-1-1 0 0,-1-6 0 0,1 0 0 15,-1-1 0-15,5-4 0 0,-4-1-80 0,6-2 0 16,2-4-16-16,-1 0 0 0,1-4-96 0,1-3-16 16,2 0 0-16,0-11 0 0,2 9 0 0,-2-9-128 15,0 0 192-15,8 8-64 0,-8-8 176 0,15 2 16 16,4 0 16-16,3-4 0 0,-1 1 48 0,5-4 0 16,2-4 0-16,5 4 0 0,4-2-240 0,5-1-144 15,2 0 192-15,4 1-192 0,3 2 160 0,6-1-160 16,7 0 128-16,2 0-128 0,-1 1 0 0,4-3 0 15,-1 3 0-15,5 1 0 0,2-1 0 0,-2 3 0 16,-3-1 144-16,-4 2-144 0,-5-1 0 0,-5 4 128 16,-4-1-128-16,-5 2 0 0,-1 2 0 0,-3-2 128 15,-2 0-128-15,-1 0 0 0,-1 2 0 0,-3 1 144 16,-3-2-144-16,-4 1 0 0,-4 0 144 0,1 1-144 16,-1-2 0-16,1 2 144 0,-2 2-144 0,1-3 0 15,-1 4 0-15,-6-4 128 0,0 0-128 0,1 3 0 16,-4-3 0-16,0 0 0 0,1 4 0 0,-1-3 0 15,-1 1 0-15,0 0 0 0,-1-3 0 0,-2 1 128 0,0 2-128 0,-2-2 0 16,-1-4 144-16,0 0-144 0,-8-1 160 0,11 0-160 16,-1-2 288-16,0-2-32 0,-3-5-16 0,-1-1 0 15,2-4 128-15,-2-4 16 0,-2-4 16 0,1-4 0 16,-4-6-16-16,2 0-16 0,-1-5 0 0,1-6 0 16,-1-3-128-16,1-6-32 0,1-3 0 0,-2 3 0 15,3 3-208-15,0 0 128 0,-2 4-128 0,0 3 0 16,-2 7 208-16,-1 9-48 0,-1 5-16 0,1 4 0 0,-3 1-144 0,2 5 160 15,-2 5-160-15,3 6 160 0,-2-4-160 0,2 4 0 16,-3-7-192-16,3 7 192 16,0 0-1456-16,0 0-160 0,0 0-48 0,0 0 0 15,6 16-1984-15,7-4-384 0,10 5-96 0,8-3-16 0</inkml:trace>
  <inkml:trace contextRef="#ctx0" brushRef="#br0" timeOffset="3035.15">27497 2576 6447 0,'0'0'272'0,"0"0"80"0,0 0-352 0,0 0 0 16,0 0 0-16,0 0 0 0,0 0 1888 0,0 0 304 0,0 0 64 0,0 0 16 16,0 0-928-16,0 0-192 15,0 0-48-15,0 0 0 0,-6 6-64 0,6-6-16 0,0 0 0 0,0 0 0 16,0 0-128-16,0 0-16 16,0 0-16-16,0 0 0 0,0 0-240 0,0 0-48 15,0 0-16-15,0 0 0 0,0 0-112 0,0 0-32 16,-8 4 0-16,8-4 0 0,0 0-96 0,0 0-32 0,0 0 0 0,0 0 0 15,0 0-288-15,-6 9 0 16,6-9 0-16,-4 10 0 0,1 3 0 0,-1 0 0 0,2-1 0 0,-1 6 0 16,1 4 128-16,1-1-128 0,1 1 192 0,0 3-192 15,-2 3 208-15,2 1-64 0,0 1-16 0,0 1 0 16,2 3 32-16,-1-1 0 0,0-3 0 0,2 2 0 16,-2-2 0-16,1-2 0 0,2-1 0 0,-2 0 0 15,1-2 32-15,0-2 0 0,-1 0 0 0,2 0 0 0,1-4-16 0,-1-1 0 16,-1-4 0-16,1-2 0 0,3 1-16 0,-1 0 0 15,0-3 0-15,-1 0 0 0,-5-10 32 0,7 6 16 16,1 3 0-16,-8-9 0 0,10 5 96 0,0-3 16 16,-10-2 0-16,13 0 0 0,-2-3 64 0,1-1 32 15,-1-1 0-15,1 1 0 0,-1 1-208 0,2-1-32 16,-3-1-16-16,1 0 0 0,1 0-160 0,1-1 192 16,-2 0-192-16,2 2 192 0,-1 2-192 0,0 2 0 15,2-2 144-15,-1 1-144 0,-2-1 0 0,2-1 0 16,-2 2 0-16,3 0 0 0,3 1 0 0,3 0 0 15,2-2 0-15,3 1 0 0,3-2 0 0,4 2 0 16,3 1 0-16,5 1 0 0,1-1 0 0,4 3 0 16,4 0 0-16,3-1 0 0,-1 2 0 0,4-3 0 15,3-2 0-15,1 0 128 0,4 1-128 0,4 2 0 16,4 1 128-16,2 2-128 0,-1 4 128 0,2-3-128 0,1 0 128 0,0 3-128 16,1-2 0-16,3 3 0 15,0 0 0-15,-2 1 128 0,-4 1-128 0,-22-6 0 0,3 2 0 0,3 1 128 16,-1-2-128-16,4 2 0 0,-3-5 0 0,-3 1 128 15,-5 2-128-15,-2-4 0 0,-1-1 128 0,-4-2-128 16,-4-2 144-16,-2 2-144 0,-3 2 192 0,0-2-192 16,-1-2 256-16,-2 1-64 0,-1 0-16 0,-2 0 0 15,-3-2 16-15,-1-1 0 0,-1 3 0 0,-1 0 0 16,1-2-48-16,-2 2 0 0,-1 0 0 0,-2-2 0 16,-2 1 48-16,-1-2 0 0,-1-1 0 0,0 1 0 15,-1-3-16-15,3-1 0 0,-2 0 0 0,0-5 0 16,0 0 32-16,-1-2 16 0,-3-3 0 0,1-3 0 15,2-5 32-15,-2-7 16 0,-1-2 0 0,0-6 0 16,-2-7-112-16,1-6-32 0,0-4 0 0,1-6 0 0,-3 3-128 0,-2-1 128 16,-2 2-128-16,-2 6 128 0,-2 3-128 0,-2 5 0 15,-1 4 0-15,-2 4 128 0,-1 1-128 0,-4 8 0 16,1 7 0-16,-3 6 128 0,-2 2-128 0,2 6-256 16,1 2 64-16,1 6 16 15,1 6-1744-15,2 6-368 0,1 2-64 0</inkml:trace>
  <inkml:trace contextRef="#ctx0" brushRef="#br0" timeOffset="4889.41">25599 505 8287 0,'0'0'736'0,"0"0"-592"0,7-7-144 0,-2-1 0 16,0-1 928-16,0 0 160 0,2 0 16 0,-3 2 16 15,0 0 48-15,-1 1 16 0,-1 1 0 0,1 0 0 16,-1-3-32-16,-2 2-16 0,0 1 0 0,0-4 0 16,0 3-160-16,0-8-16 0,-4 2-16 0,3 3 0 0,-4-4-240 0,0 6-64 15,0-5 0-15,-1 5 0 0,-3-1-128 0,0 3-16 16,0 0-16-16,-1 0 0 0,-3 1 16 0,-4 2 0 16,-3 0 0-16,-4 2 0 0,-3 2-256 0,-2 0-48 15,0 2-16-15,0 2 0 0,-2-1 96 0,1 6 32 16,0-1 0-16,1 4 0 0,1 3-96 0,10-4-16 15,-6 4 0-15,-5 3 0 0,-4 3 64 0,0 2 16 16,-3 2 0-16,1 4 0 0,-1-1-16 0,-26 32-16 16,15-10 0-16,10-6 0 0,6 0 32 0,7-4 16 15,5 1 0-15,4-1 0 0,2-1-112 0,4-2-32 16,5-1 0-16,2 0 0 0,2 1-16 0,4-3 0 16,5-3 0-16,1-3 0 0,4-2 64 0,5-3 16 15,5 2 0-15,4-4 0 0,2-6 96 0,6 2 16 16,5 1 0-16,7-1 0 0,3-5 0 0,2 0 0 15,-1-6 0-15,-1 3 0 0,-2-6-80 0,-1-1-16 16,-1-4 0-16,0-4 0 0,0-3-32 0,0-4-16 16,-3 1 0-16,0-4 0 0,-4 0-16 0,-3-3 0 0,-2-1 0 15,-5-2 0-15,-3 0-16 0,-7 2 0 0,0 0 0 0,2-5 0 16,0-5 16-16,-2-1 0 0,-1 0 0 0,-1-5 0 16,-2-5 64-16,-2 1 16 0,-4-1 0 15,-1 1 0-15,-5-3-96 0,-4 4-16 0,-2 2 0 0,-5-1 0 16,-4 3 80-16,-12-11 16 0,-1 2 0 0,-5 9 0 15,-4 6-96-15,-2 0-128 0,-2 4 176 0,-2 2-176 16,-3 2 128-16,0 0-128 0,0 1 0 0,4 1 0 16,2 3 128-16,19 9-128 0,-4-5 0 0,1 4 0 0,2 2-240 0,4-3-96 15,1 5-32-15,7 1 0 16,6 1-2320-16,0 0-480 0,12 5-96 0,7 1 0 0</inkml:trace>
  <inkml:trace contextRef="#ctx0" brushRef="#br0" timeOffset="6496.16">31607 593 8287 0,'0'0'736'0,"0"0"-592"15,6-8-144-15,0 3 0 0,1 0 976 0,-1-4 176 16,-1 4 16-16,1 0 16 0,1-1 32 0,-2-1 16 15,0 0 0-15,1-2 0 0,1 0-208 0,-2 0-32 16,-1 0-16-16,-2-1 0 0,1-1-208 0,-1 2-64 16,-2-4 0-16,-2 2 0 0,-2 0-80 0,0 0-32 15,-2 2 0-15,-2-2 0 0,-1 3-144 0,-2-2-48 16,-2 3 0-16,-1-1 0 0,0 2-96 0,-1 4-32 16,-2-2 0-16,-1 0 0 0,-2 3-16 0,-2 0-16 15,-2-1 0-15,-1 4 0 0,-4 0 0 0,-15 6 0 16,1 1 0-16,23 2 0 0,-6 5 0 0,0 3 0 15,-1 0 0-15,-1 5 0 0,0 5 0 0,0 4 0 16,0 1 0-16,-20 30 0 0,7-7-48 0,8-6-16 16,5-4 0-16,3 1 0 0,2-2-48 0,0 1-128 15,4-2 192-15,2 0-64 0,5-3 48 0,3 3 0 16,4-6 0-16,3-2 0 0,4-1 48 0,3-1 16 16,1 1 0-16,4-2 0 0,3-5 16 0,2 1 0 0,3-1 0 15,0-2 0-15,-2 0-80 0,5-2-16 0,0-2 0 0,2-3 0 16,1-5 32-16,3-2 0 0,2 0 0 0,-1-6 0 15,3 3 0-15,1-5 0 0,-1 0 0 0,4 1 0 16,-1-6-48-16,4-2 0 0,3-3 0 0,-13 1 0 16,2 1-16-16,1-4-128 0,1-4 192 0,13-8-64 15,-3-2-128-15,-4 1 192 0,1-3-192 0,-4 0 192 16,-3-1-192-16,-2-4 0 0,-4 1 144 0,-6 7-144 16,-1-4 128-16,0 1-128 0,-1-2 128 0,-1-1-128 15,-3 1 128-15,1-4-128 0,-5-6 128 0,-1 2-128 0,-1 1 0 16,-3 1 144-16,-3-2-144 0,-1 0 0 0,-2-3 144 0,-1 2-144 15,-2-3 0-15,-1 3 144 0,-2 0-144 0,0 3 0 16,-2 0 0-16,0-1 128 0,-1-1-128 0,-2 3 0 16,0 1 0-16,-2-1 128 0,0 5-128 0,-2 0 0 15,2 3 0-15,-10-6 0 0,0 5 0 0,11 14 0 16,-3-4 0-16,-2 3 0 0,-1 1 0 0,-1 1 0 16,-2 1 0-16,-1 3 0 0,0 3 0 0,-1 2 0 15,-4 2 0-15,2 2 0 0,-5 4-128 0,1-1 128 16,-1 2 0-16,-26 10 0 0,9-2 0 0,6 5 0 15,3 5 0-15,5 1 0 0,-1 4 0 0,4 1 0 16,2-2 0-16,1 1 0 0,2 1 0 0,4-2 0 16,2 0 0-16,4 2 0 0,2-1 0 0,0 2 0 15,0-2 0-15,1 0 0 0,2 1 0 0,1 0 0 16,-1 2 0-16,6 0 0 0,5-2 0 0,3-1 0 16,2-3 0-16,3 2 0 0,3-4 0 0,2 1 0 15,0-3 0-15,3 2 0 0,2-4 0 0,2 1 0 0,3-2 0 0,1-2 0 16,2-2 0-16,0-3 0 0,2-1 144 0,2-2-144 15,-4-5 128-15,2-2-128 0,3-1 128 0,-1-2-128 16,2-3 0-16,0-3 144 0,1-4-144 0,0-1 0 16,-1-6 176-16,-1 0-176 0,-1-3 160 0,1 0-160 15,0-2 128-15,-1-4-128 0,1-1 0 0,-1-7 0 16,-2-1 128-16,0-1-128 0,0 1 0 0,-7 7 144 16,0-3-144-16,2-5 0 0,-1-5 0 0,-1-3 0 0,0-1 128 0,-2-1-128 15,-1-4 0-15,-6 0 128 0,-4 4-128 0,-4 2 0 16,-6 2 144-16,-3 2-144 0,-6 3 176 0,-6 3-48 15,0 1 0-15,-15-7 0 0,-1 5-128 0,1 10 128 16,2 6-128-16,-1 6 128 0,0 4-128 0,2 5 0 16,0 2 0-16,10 3 0 15,-1 4-432-15,4-2-16 0,1 8 0 0,4 4 0 16,2 0-2256-16,4 1-464 0,5 1-96 0</inkml:trace>
  <inkml:trace contextRef="#ctx0" brushRef="#br1" timeOffset="13837.94">23291 3597 18431 0,'0'0'816'0,"-10"2"160"0,10-2-784 0,0 0-192 0,-9 3 0 0,9-3 0 16,0 0 640-16,0 0 64 0,0 0 32 0,0 0 0 15,0 0 368-15,0 0 80 0,7-11 16 0,1 3 0 0,2-1-112 0,3-2 0 16,2-4-16-16,3-1 0 0,2-2-320 15,2-2-64-15,1-1-16 0,-2 2 0 0,2 1-96 0,0 3-32 16,0 0 0-16,-4 3 0 0,-1 1-160 0,-2 2-48 16,-3 4 0-16,-3 0 0 0,-10 5-96 0,9-4-32 15,-9 4 0-15,13 9 0 0,-7-1 32 0,1 4 0 16,-2 4 0-16,-2 1 0 0,0 2-32 0,-2 4 0 16,1 5 0-16,1-1 0 0,-1 1-208 0,0-4 128 15,1 2-128-15,-1-4 0 0,2 0 128 0,1 0-128 16,0 2 0-16,-1-4 0 0,-1-1 0 0,0-1 128 15,3-2-128-15,-3 0 0 16,1-5-288-16,-1 1-96 0,-1-1-32 0,-2-11 0 16,3 10-2208-16,-3-10-432 0,0 0-80 0</inkml:trace>
  <inkml:trace contextRef="#ctx0" brushRef="#br1" timeOffset="14086.57">23481 3602 27583 0,'0'0'1216'0,"0"0"256"0,0 0-1168 0,0 0-304 0,0 0 0 0,0 12 0 16,3-3 560-16,0 5 48 0,2 0 16 0,0 3 0 15,1 0 160-15,2 4 48 0,2 0 0 0,1 4 0 16,2-1-256-16,1-1-32 0,0 1-16 0,4 2 0 16,0 0-80-16,1 2-32 0,1-4 0 0,2 1 0 15,0 0-160-15,3-4-16 0,1 1-16 0,4-3 0 16,-1-1-16-16,3-4 0 0,1-2 0 0,2-4 0 15,3 2 0-15,2-6 0 0,-3 0 0 0,-2-3 0 0,-3-4-208 0,0-3-256 16,-2-4 48-16,-2 0-11104 16,-4-5-2208-16</inkml:trace>
  <inkml:trace contextRef="#ctx0" brushRef="#br1" timeOffset="14675.45">25031 3476 5519 0,'3'-18'496'15,"2"7"-496"-15,-2-1 0 0,3-2 0 0,-1 0 2608 0,1 0 416 16,2 1 96-16,-1 1 16 0,1-2-1344 0,-1 2-256 16,1 3-48-16,0-2-16 0,-2 2-80 0,-6 9-32 15,0 0 0-15,6-8 0 0,-6 8-144 0,0 0-16 16,0 0-16-16,0 0 0 0,7 9-256 0,-5 7-48 15,-2 1-16-15,-1 5 0 0,-1 5-288 0,-2 3-48 16,-4 8-16-16,0 0 0 0,1 4-160 0,-1-3-32 16,3-3-16-16,0 0 0 0,1-2-112 0,-2-2-32 15,-1-4 0-15,2 0 0 0,0-4-160 0,2 0 128 16,-1-2-128-16,0-3 128 0,0-4-128 0,0-1 128 16,2 1-128-16,0-2 128 0,2-13-128 0,0 0 0 15,-2 9 0-15,2-9 0 16,0 0-1504-16,0 0-288 0,0 0-48 0,-9-1-13328 0</inkml:trace>
  <inkml:trace contextRef="#ctx0" brushRef="#br1" timeOffset="14889.81">24664 4066 11055 0,'0'0'480'0,"0"0"112"0,0 0-464 0,0 0-128 0,0 0 0 0,9 6 0 16,2-1 3648-16,2-2 720 0,3-2 144 0,6-1 32 15,-2-3-2464-15,7-3-480 0,5 0-112 0,2-3-16 16,3 0-384-16,3-1-96 0,2-1-16 0,3 0 0 16,1 2-496-16,-3-2-96 0,-4 0-32 0,-3 3 0 0,-4 1-352 15,-4 0 128-15,-4 2-128 0,-4 1 0 0,-2 0 0 0,-3 0 128 16,-3 4-128-16,-12 0 0 16,0 0-2048-16,0 0-464 0,0 0-112 0</inkml:trace>
  <inkml:trace contextRef="#ctx0" brushRef="#br1" timeOffset="15417.02">25117 4406 8287 0,'9'-9'736'0,"-1"4"-592"0,-2 0-144 0,2 0 0 15,0 0 2048-15,-2 1 384 0,-6 4 80 0,9-5 16 16,-2-4-784-16,0 2-144 0,-7 7-48 0,6-6 0 15,-6 6-176-15,4-7-32 0,-4 7-16 0,0 0 0 16,0-8 64-16,0 8 16 0,0 0 0 0,-6-6 0 16,-3 5-224-16,-3 2-32 0,0 3-16 0,-5 1 0 0,-5 2-608 0,0 6-112 15,-1 5-32-15,-1 2 0 0,-2 2-128 0,3 6-16 16,0 2-16-16,4 0 0 0,1 0-80 0,7-2-16 16,5-4 0-16,3 0 0 0,3 2-128 0,5-7 0 15,5-8 0-15,3 2 0 0,5-2 320 0,5-4-32 16,3-5 0-16,8-3 0 15,2-4 224-15,0-5 64 0,-3 0 0 0,-1-7 0 0,-2-6-64 0,3-4-16 16,-3-2 0-16,-4 0 0 0,-2-5 80 0,-5-1 32 16,-6 0 0-16,-4 2 0 0,-5 0 80 0,-5 3 16 15,-6 0 0-15,-3 1 0 0,-5 5-288 0,-3 1-48 16,-2 4-16-16,-3 3 0 0,-3 2-352 0,-3 5 144 16,-1 4-144-16,-2 5 0 15,-1 4-672-15,1 4-240 0,2-2-48 0,5 7-16 16,6 2-2032-16,5 2-384 0</inkml:trace>
  <inkml:trace contextRef="#ctx0" brushRef="#br1" timeOffset="17662.43">16345 6745 4607 0,'-5'-14'192'0,"3"3"64"0,0-3-256 0,1-3 0 15,0-1 0-15,1-3 0 0,0-2 2048 0,0 0 352 16,-1 0 80-16,1-1 16 0,-3 2-1104 0,1 1-224 16,-1-5-32-16,1 2-16 0,-1 2-160 0,2 2-16 15,-2 1-16-15,2 0 0 0,-3-5-160 0,2 3-48 0,-1 2 0 0,-1 2 0 16,0-1-48-16,1 1-16 0,0 1 0 0,0 4 0 15,0 1-128-15,-1-1-16 0,-1 5-16 0,1-3 0 16,0 2-96-16,-1 0-16 0,0 2 0 0,0 1 0 16,0-1 16-16,5 6 0 0,0 0 0 0,-8-5 0 15,8 5-16-15,-7-3-16 0,7 3 0 0,-9 5 0 16,2 3-32-16,1 1 0 0,-2 3 0 0,2 6 0 16,0 2-80-16,1 8 0 0,-2 3-16 0,2 5 0 15,1 4-16-15,-2 7 0 0,0 10 0 0,2 11 0 0,0 8-32 0,1 7 0 16,2 3 0-16,1 13 0 0,3 13-32 15,0 4-16-15,3 5 0 0,0 11 0 0,0 11 64 0,-1-35 16 16,4 12 0-16,0 15 0 0,0 7 176 0,2 5 48 16,0-2 0-16,1 0 0 0,1-4-16 0,0 0 0 15,1-5 0-15,0-2 0 0,1-6-48 0,0-2-16 16,-1-1 0-16,-1-3 0 0,3-3-80 0,1-6-16 16,-3-6 0-16,-1-4 0 0,1-5-80 0,-3-2 0 15,1-3-16-15,0-6 0 0,-2-7-32 0,2 1 0 16,-2-3 0-16,3-5 0 0,-2 1-144 0,2-5 128 15,-2-6-128-15,1-4 128 0,-2-5-128 0,-1 0 128 16,-2-6-128-16,-1-2 128 0,-3-2-128 0,0-6 0 16,-2-5 144-16,-1-5-144 0,-1-3 0 0,0-8 128 15,-2-5-128-15,-1-2 0 0,0-7 128 0,4-3-128 16,-7-9 128-16,-2-7-128 0,-1-8 160 0,1-5-32 16,-1-14-128-16,0-5 192 0,2-8-192 0,-1-8 144 15,-1-10-144-15,2-11 128 0,2-9-128 0,2-9 0 16,-4-11 0-16,5-8 0 0,0-10 0 0,2-12 0 15,1-9 0-15,0-7 0 0,1-5 0 0,2-4 0 16,2-5 0-16,1-7 0 0,0-4 0 0,6-2 0 16,1 4 0-16,-1 24 0 0,5-5 0 0,11-93 0 0,-3 35 0 0,-10 93 0 15,3-3 0-15,10-74 0 0,-4 30 0 0,-1 17 0 16,-4 11 0-16,-1 17 0 0,-1 8 0 0,-2 14 0 0,-1 5-160 16,-4 8 160-16,0 3 0 0,-2 13-144 0,-3 10 144 15,-4 16-128-15,2 12 128 0,-6 8-128 16,1 4 128-16,-3 11 0 0,-2 6 0 0,-3 7-128 15,-3 9 128-15,-2 11 0 0,-3 7-144 0,-5 17 144 0,-5 16-208 0,-3 20 16 16,-4 14 16-16,-2 15 0 0,-1 11 176 16,3 18-160-16,5 16 160 0,11-26-160 0,0 26 160 0,3 22-128 15,-1 16 128-15,6 13-128 16,2 11 128-16,4 5-160 0,2 4 160 0,3-1-160 0,0 1 160 0,2-4 0 16,-1-6 0-16,0 1 0 0,-2 0 208 0,-2-7 32 15,2-3 0-15,-3-7 0 0,-1-4 16 0,0-7 16 16,-1-1 0-16,-1-6 0 0,1-10-96 0,1-5-32 15,-1-5 0-15,-2 41 0 0,-1-32-144 0,3-21 192 16,2-18-192-16,0-18 192 0,2-17-192 0,2-11 0 16,-3-9 0-16,2-10 128 0,-1-13-128 0,2-13 0 15,-1-8 0-15,-1-12 0 0,2-14 0 0,0 0 0 16,-11-21 0-16,-1-13 0 0,2-12 0 0,-4-16 128 16,-3-11-128-16,2-16 192 0,1-13-192 0,4 20 128 15,0-17-128-15,-1-17 128 0,1-13-128 0,0-17 0 16,0-7 0-16,1-8 0 0,1-14 176 0,3-8-48 15,0-14-128-15,4-5 192 0,-3-7-16 0,5-6-16 0,2-3 0 0,2 2 0 16,1-1-160-16,7-69 192 0,0 38-192 16,1 24 192-16,2 21-192 0,-1 14 0 0,-3 13 0 0,-2 24 0 15,2 13 0-15,-2 12 0 0,-4 8 0 16,2 11 0-16,-2 12 0 0,-2 10 0 0,-2 13 0 0,-3 7 0 16,0 10 0-16,0 11 0 0,-1 3-144 0,-2 12 144 15,1 7 0-15,-1 8-128 0,-1 6 128 0,0 8 0 16,-4 2-176-16,0 15 176 0,0 4-160 0,-1 14 160 0,-5 7-240 0,-2 12 48 15,-1 12 16-15,-1 13 0 0,0 14 176 0,6-18-192 16,1 16 192-16,-9 74-192 0,5 3 192 0,7-41-160 16,-1 19 160-16,2 11-160 0,4 7 160 0,2 4 0 15,2 5-144-15,2-3 144 16,2-2 0-16,1-15 0 0,2-12 0 0,1-13 0 0,0-9-192 0,2-17 48 16,0-14 0-16,4-13 0 15,0-12-1440-15,2-12-272 0,-1-14-64 0,-1-14-16064 0</inkml:trace>
  <inkml:trace contextRef="#ctx0" brushRef="#br2" timeOffset="21861.96">16639 5797 22111 0,'-18'-23'1968'0,"-1"-1"-1584"15,0 1-384-15,1-6 0 0,1-1 0 0,0 1 0 16,3-1 0-16,3 4 0 0,-1 0 960 0,2 5 96 16,1 3 32-16,-1 4 0 0,2 4 32 0,2 1 16 15,0 4 0-15,6 5 0 0,-11 2-336 0,1 4-64 16,0 4-16-16,0 10 0 0,-3 10-176 0,2 8-32 15,1 9-16-15,-2 9 0 0,1 6-80 0,-2 14-16 16,-1 13 0-16,1 15 0 0,1 16 112 0,-1 12 0 16,-1 16 16-16,5-34 0 0,0 23-144 0,0 14-16 15,2 16-16-15,-2 12 0 0,2 11-80 0,0 5-16 16,-1 2 0-16,3 2 0 0,-1-1 160 0,-1-2 32 16,2-4 0-16,-1-4 0 0,-1 2 0 0,2-7 16 15,-2-5 0-15,-1-3 0 0,2-9-96 0,-2-1-32 16,-1-2 0-16,-1 43 0 0,1-33-144 0,2-17-16 15,0-12-16-15,3-50 0 0,-1 1-160 0,-4 37 160 16,0-17-160-16,2-12 160 0,0-17-160 0,1-13 160 16,5-14-160-16,-2-8 160 0,1-14-160 0,-1-12 0 15,-1-6 0-15,2-8 128 0,2-11-128 0,0 0 128 16,-4-16-128-16,-1-9 128 0,-3-13 16 0,-1-14 0 16,2-14 0-16,2 11 0 0,0-16-144 0,-2-16 0 0,-2-12 0 0,1-16 128 15,-3-11-128-15,1-14 0 0,-3-13 0 0,1-13 0 16,-1-7 0-16,2-13 128 0,4-6-128 0,5-5 0 15,6-5 0-15,3 0 128 0,7-6-128 0,5 3 0 16,7-2 0-16,4 5 0 0,6 5 0 16,15-69 0-16,-3 35 0 0,-2 22 0 0,-2 17 0 0,-3 16 0 15,-6 12 0-15,-2 13 0 0,-2 12 0 0,-4 16 0 0,-2 10 0 16,-2 15 0-16,-7 7 0 0,0 13-176 0,-4 12 176 16,-3 11 0-16,-4 10-144 0,-1 12 144 0,-3 8 0 15,-3 8 0-15,-2 7 0 0,4 10 0 0,-10 3-128 0,0 10 128 16,-3 9-160-16,-5 20 160 0,-6 14-256 0,-1 17 32 15,-2 14 16-15,-1 15 0 0,-2 13 208 0,2 21-144 16,2 14 144-16,6 22-128 0,-1 15 128 0,10-41 0 16,-2 23 0-16,2 14-128 0,2 12 128 0,1 3 0 15,2 6 0-15,0 3 0 0,2 3 128 0,4 1 48 16,1 0 16-16,4 0 0 0,3 1 64 0,1-10 32 16,2-5 0-16,3-8 0 0,1-8-112 0,4-1-32 15,1-3 0-15,4 50 0 0,-5-35-16 0,-1-20-128 16,-1-16 192-16,-3-15-64 0,-2-15-128 0,-3-11 0 15,0-7 144-15,-1-10-144 0,-2-15 0 0,-1-10 128 16,-3-10-128-16,2-12 0 0,-3-9 0 0,-1-12 0 16,-2-13 0-16,2-17 0 0,0 0 0 0,-10-15 0 15,-2-10 0-15,-1-12 128 0,-2-8-128 0,1-17 0 16,-5-17 0-16,1-11 0 0,0-8 0 0,-2-16 0 16,-3-15 0-16,7 25 0 0,-3-18 0 0,0-20-128 0,0-17 128 15,1-13 0-15,0-16 0 0,4-6 0 0,3-10 0 16,2-5 0-16,6-8 0 0,3 1 0 15,6 0 0-15,5 4 0 0,5 7 0 0,2 5 0 0,0 8 0 0,2 7 0 16,2 12 0-16,2 6 0 0,-3 12 0 0,10-41 0 16,-8 38 0-16,-5 23 0 0,-2 20 0 0,-2 14 0 15,-4 18 0-15,-5 13 0 0,-2 12 0 0,-1 15 128 16,-2 9-128-16,-2 19 0 0,-1 4 0 0,-2 4 0 16,-1 8 0-16,-3 13 0 0,0 13 0 0,-2 16 0 0,-5 21 0 15,6-7 0-15,-2 19 0 0,-4 30-128 0,0 18 128 0,-1 20 0 16,3 16-144-16,3 19 144 0,1 17 0 0,2 16 0 15,2 8-144-15,2 8 144 0,3 2 0 0,-1 1 0 16,2-2 0-16,3-6 0 0,-1-8 208 0,4-10 0 16,-1-9 0-16,2-8 0 0,2-9 16 0,5 43 0 15,-4-36 0-15,3-31 0 16,1-16-80-16,0-22-16 0,0-22 0 0,0-13 0 0,-3-14-128 0,1-15 0 16,1-12 144-16,-3-14-144 0,-3-13 0 0,-7-14 0 15,0 0 0-15,4-14 0 0,-3-12 128 0,-2-12-128 16,-1-10 128-16,-2-20-128 0,-5-13 128 0,-3-19-128 15,-3-14 160-15,-3-19-160 0,-3-13 128 0,-1-11-128 16,1-6 0-16,0-7 0 0,3-5 0 0,3-3 128 16,4-2-128-16,3 3 0 0,2 4 0 0,4 1 0 15,2-2 0-15,3-4 0 0,3 0 0 0,2 0 0 0,0 1 0 0,7-67 0 16,0 22 0-16,2 18 0 16,3 8 0-16,-3 73 0 0,0-13 0 0,19-70 0 15,-2 28 0-15,-3 18 0 0,2 12-192 0,-4 20 192 0,-4 15-192 16,0 12 192-16,-6 12-144 0,-3 9 144 0,-3 0 0 15,-3 15-144-15,-2 9 144 0,-7 11 0 0,-1 8 0 0,-3 13 0 16,-4 8 0-16,-3 9 0 0,-2 12 0 0,-4 13 0 16,-3 11 0-16,-4 18 0 0,-3 20 0 0,-2 12-128 15,2 14 128-15,-2 25-160 0,-3 21 160 0,4 17-160 16,3 16 160-16,12-34 0 0,3 26 0 0,2 20 0 16,5 21 0-16,6 10 0 0,2 6 0 0,5 7 0 0,3-6 0 15,4 4 0-15,0-6 0 0,0-4 128 0,-2-5 128 16,2-7 16-16,0-5 16 0,-3-12 0 15,-1-7 16-15,-4-5 0 0,-1-11 0 0,1 50 0 0,1-31-176 0,-5-17-128 16,0-16 192-16,-2-50-192 0,-1 2 0 0,3 38-272 16,-1-18 16-16,-2-14 16 15,0-14-1904-15,0-14-384 16,-6-17-80-16</inkml:trace>
  <inkml:trace contextRef="#ctx0" brushRef="#br2" timeOffset="24181">16359 14385 7359 0,'-6'-19'320'0,"1"4"80"0,0-5-400 0,0-1 0 15,1 1 0-15,0-2 0 0,4-2 736 0,-1 0 64 16,1-5 16-16,0 5 0 0,0 3 448 0,0 0 80 0,1-2 32 15,3 0 0-15,-3 0 192 0,0-1 32 0,1 1 16 0,-2 2 0 16,-2-1 32-16,0 3 0 0,-2 2 0 16,2 3 0-16,-3 2-192 0,-2 4-48 0,1 0 0 0,6 8 0 15,-9 0-320-15,-1 7-64 0,0 2 0 0,1 8-16 16,0 8-432-16,-1 6-96 0,-2 13-16 0,2 6 0 16,-3 5-48-16,2 16-16 0,2 14 0 0,3-15 0 0,1 14 16 15,1 20 0-15,0 18 0 0,3 12 0 0,1 11-112 16,0 10-32-16,2 10 0 0,-1 9 0 0,1 11 16 0,-1 5 0 15,0 3 0-15,-1-2 0 0,0 1 80 0,2 0 16 16,-4-4 0-16,1 1 0 0,1-3 64 0,-1-7 0 16,1-10 16-16,1-7 0 0,2-6-96 0,3 46-32 15,-2-33 0-15,2-15 0 0,3-18-144 0,0-15-48 16,-2-8 0-16,2-11 0 0,-2-5-144 0,0-9 0 16,1-9 144-16,1-10-144 0,-4-15 0 0,1-7 0 15,-1-12 0-15,-1-11 128 0,-1-6-128 0,-2-6 0 16,-1-12 0-16,0 0 0 0,0 0 0 0,-5-14 128 15,0-5-128-15,-3-14 0 0,1-7 0 0,-4-19 0 16,1-12 0-16,1-10 0 0,2-7 0 0,-2-13 0 16,-1-9 0-16,3 23-128 0,1-12 128 0,-2-16 0 15,-1-9 0-15,2-9-128 0,-1-8 128 0,3-9 0 16,1-10-144-16,3-8 144 0,-2-1 0 0,5-8-144 16,2-5 144-16,2-7 0 0,2-7 0 0,3-2-128 15,3-4 128-15,2 6 0 0,4 4 0 0,0 12-160 16,1 12 160-16,-1 8-128 0,2 6 128 0,5-34 0 0,-3 35 0 15,-1 26-128-15,-4 10 128 0,0 18 0 0,-2 9 0 0,-2 10 0 16,-1 12 0-16,-4 10 0 0,-1 15 0 0,-4 7 0 16,-1 9 0-16,-3 8 0 0,-1 7 0 0,0 12 128 15,0 0-128-15,-6 6 0 0,-2 10 0 0,-2 15 0 16,0 10 0-16,-3 17 0 0,-5 22 0 0,2-12 0 16,-3 14 0-16,-1 28-128 0,-3 24 128 0,1 18 0 15,0 14 0-15,2 16 0 0,0 8 0 0,4 14-128 0,3 2 128 16,-1 7 0-16,1 6 0 0,3 6 0 0,2-1 0 0,0-1 224 15,2 0-48-15,0-8-16 16,1-7 48-16,2 60 16 0,2-38 0 0,2-23 0 0,4-20-32 0,-1-18-16 16,2-15 0-16,2-9 0 0,1-8-176 0,0-16 128 15,1-17-128-15,1-10 128 0,0-11-128 0,0-7 0 16,2-13 0-16,-2-14 0 0,-3-12 0 0,-2-14 0 16,0-10 0-16,-6-13 0 0,0 0 0 0,0-18 0 15,-3-18 0-15,-4-13 0 0,0-11 0 0,-6-11 0 16,-2-15 0-16,-3-16 0 0,-4-20 0 0,3 22 0 15,-2-18 0-15,-2-17 0 0,-3-17 0 0,6-8 0 16,3-7 0-16,3-1 0 0,7-4 0 0,3-5 0 16,5 0 0-16,3-6 0 0,4-6 0 0,2 1 0 15,3-3 0-15,-1 0 0 0,0-1 0 0,2-2 0 0,0-1 0 16,-2 0 0-16,0 2 0 0,2 11 0 16,1 13 128-16,2 11-128 0,3 9 0 0,5-27 0 15,-4 38 0-15,-6 30 0 0,-2 18 0 0,-3 20 0 16,-1 14 0-16,-4 14 0 0,-4 14 0 0,2 11 0 15,-3 8 0-15,0 9 0 0,-5 14 0 0,-3 17 0 0,-1 14 0 16,-1 1 0-16,-2 16 0 0,-2 23 0 0,-3 24 0 16,-1 26 0-16,0 16-144 0,2 25 144 0,-1 18 0 0,4 20 0 15,2 15-144-15,3 10 144 0,4 11 0 0,3 6-144 16,2 2 144-16,5-4 128 0,0-1-128 0,4 78 176 16,0-46 16-16,2-31 16 0,3-17 0 0,0-15 0 0,2-13-48 15,0-20-16-15,1-22 0 0,1-12 0 16,2-16-144-16,-1-14 160 0,-2-13-160 0,2-15 160 0,0-11-160 15,-3-12 0-15,-2-12 0 0,-1-19 0 0,-6-12 0 0,2-14 0 16,-10-17 0-16,0 0 0 0,1-16-192 0,-4-18 192 16,-5-17-160-16,-5-17 160 0,-5-12 0 15,-2-14 0-15,-4-16-128 16,0-7 128-16,-2-9 0 0,-2-13 0 0,0-7 0 0,2-8-144 0,2 1 144 16,8 34 0-16,0-14 0 0,3-15-128 0,-5-8 128 0,6-13-192 15,0-8 192-15,2-8-192 0,2-8 192 0,2-7 0 16,2-6 0-16,3-2-128 0,1-5 128 0,1 2 0 15,4 7 0-15,3 8 0 0,5 12 0 0,1 11 0 16,1 6 0-16,0 19 0 0,-2 15 0 0,-1 9 0 16,-1 3 0-16,-1 13 0 0,-4 9 0 0,3-18 0 15,-3 26 0-15,-3 19 128 0,1 13-128 0,-4 13 128 16,1 10-128-16,0 10 128 0,-2 9-128 0,1 9 0 16,0 8 0-16,0 0 0 0,4 25 0 0,-2 3 0 15,0 11 0-15,-1 18 0 0,-1 17 0 0,0 20 0 16,1 16 0-16,0 25-128 0,1 20 128 0,0 18 0 15,1 11-144-15,2 15 144 0,3 10 0 0,-3 6 0 16,1 4 0-16,-2 3 0 0,-2 0 0 0,2-3 128 16,0-4 0-16,0-5 0 0,1-4 80 0,1 56 16 15,2-40 0-15,-1-31 0 0,4-20-224 0,-2-16 176 16,2-11-176-16,-1-13 160 0,3-8-160 0,-2-16 0 0,-1-17 144 0,4-12-144 16,-3-8 0-16,-1-10 0 0,-3-15 0 0,1-10 0 15,-4-15 0-15,-2-7 0 0,-2-13 0 0,0 0 0 16,-1-25 0-16,-3-10 0 15,-3-13 0-15,-3-17 0 0,-3-14 0 0,-2-24 0 0,-3-20 0 0,4 25-128 0,1-22 128 16,-3-13 0-16,2-13-144 0,0-16 144 16,0-11 0-16,-2-10 0 0,2-5 0 0,-1-9 0 15,1-7 0-15,1-4 0 0,2-4 0 0,1-1 0 0,3 0 0 16,5 6 0-16,3 3 0 0,4 12 0 0,2 12-128 0,4 13 128 16,4 6 0-16,1 13 0 0,-2 9 0 0,3 12 0 15,1 9 0-15,6-24 0 0,-5 31 0 0,-5 23 0 16,-3 18 0-16,-4 17 0 0,-4 11 0 0,-1 10 0 15,-2 11 0-15,-2 5 0 0,-2 6 128 0,4 10-128 16,0 0 128-16,-9 9-128 0,0 8 0 0,-1 9 0 16,2 15 128-16,3-9-128 0,-1 11 0 0,1 15 0 15,1 21 0-15,4 15-176 0,4 11 176 0,2 15-128 16,2 20 128-16,3 9-128 0,2 6 128 0,1 6-128 16,-5 6 128-16,1 6-128 0,0 5 128 0,-2 1 0 15,-1-2 0-15,-3-2 0 0,-1-7 0 0,-1-1 0 16,1 0 160-16,-3-8-160 0,0-9 144 0,-1-8-144 15,-1-7 128-15,-2 30-128 0,2-36 0 0,1-25 128 16,1-19-128-16,-2-23 0 0,1-12 0 0,1-17 128 0,-2-14-128 0,2-19 0 16,-11-10 0-16,2-8 0 0,-1-13 0 15,-1-17 0-15,-7-12 0 0,0-22 0 0,2-22 0 0,-6-20 0 16,-2-17 0-16,-3-18 0 0,-1-20 0 0,2-13 0 16,-2-14 0-16,5-6 0 0,4-8 0 0,9 0 0 15,7-1 0-15,9 13 0 0,11 5 0 0,3 24 0 16,4 20-176-16,2 23 176 15,-3 16-128-15,0 23 128 0,-3 18 0 0,-2 23 0 0,-7 19 0 0,1 21 0 16,-4 20 0-16,0 20 0 0,-3 19 128 0,-5 24-128 0,-5 19 144 16,-3 23-144-16,-2 19 192 0,-2 24-192 0,-5 17 160 15,1 11-160-15,-2 7 128 0,4 4-128 16,-4 2 0-16,-1-10 128 0,0-5-128 0,-4-7 0 0,1-8 0 0,3-15 128 16,4-12-128-16,2-14 0 0,3-11 0 0,5-17 0 15,0-13-192-15,5-14 192 16,3-15-1584-16,3-16-192 0,2-16-32 15,5-18-12192-15,8-17-2432 0</inkml:trace>
  <inkml:trace contextRef="#ctx0" brushRef="#br2" timeOffset="26117.7">29067 3930 4607 0,'0'0'400'0,"0"0"-400"16,0 0 0-16,-4 6 0 0,4-6 2592 0,-6 1 432 15,6-1 96-15,0 0 16 0,-7 0-1344 0,7 0-272 0,0 0-48 0,0 0-16 16,0 0-224-16,0 0-32 16,0 0-16-16,0 0 0 0,8-5-320 0,3 0-64 15,5 0-16-15,4-5 0 0,4 1-272 0,4-3-48 16,4 4-16-16,2-4 0 0,3 2-192 0,0 1-64 15,-2 3 0-15,1-3 0 0,0 2 240 0,-2-2 32 0,0 3 16 0,-4 1 0 16,-3 1 144-16,-2 4 16 0,-5 5 16 16,-2-2 0-16,-3-1-320 0,-4 3-64 0,-2 4-16 0,-2-1 0 15,-3 2 64-15,-3 0 16 16,-4 3 0-16,-2 4 0 0,-2-2-48 0,-1 1-16 0,-2 1 0 0,-3-1 0 16,-2-2-16-16,-3 2 0 0,1-1 0 0,0 0 0 15,0-1-48-15,2-2-16 0,0 0 0 0,2 1 0 16,3-4-64-16,1 1-128 0,3-5 176 0,2 3-176 15,4-8 128-15,0 0-128 0,6 6 0 0,3 0 0 16,2 1 160-16,5-2-160 0,3-3 128 0,1 4-128 16,2 0 128-16,-2-1-128 0,4 1 0 0,-2 3 128 15,-1-1-128-15,1 3 0 0,-4-2 0 0,-2 3 0 0,0 3 0 16,-5-1 0-16,-3-1 0 0,-3 1 128 0,-3 1 64 0,-3 1 16 16,-4 0 0-16,-4-1 0 0,-4-1 176 0,-2 1 16 15,-5 3 16-15,-3 0 0 0,-3-1-32 0,-2 1-16 16,-3-1 0-16,-4-2 0 0,0 3-96 15,-2-3-16-15,0-2 0 0,0-4 0 0,-1 0-112 0,4-4-16 16,2-4-128-16,5 0 192 0,4-2-192 0,6 0 0 16,3-3 128-16,3-1-128 15,4 0-832-15,5 1-192 0,2-1-64 0,4-2 0 16,5 2-1600-16,3-1-320 0,0-2-64 0</inkml:trace>
  <inkml:trace contextRef="#ctx0" brushRef="#br2" timeOffset="26458.02">28769 5001 15663 0,'0'0'1392'15,"0"0"-1120"-15,0 0-272 0,-7 1 0 16,7-1 1888-16,0 0 320 0,-8 5 64 0,8-5 16 0,0 0-640 16,0 0-128-16,0 0-32 0,0 0 0 0,0 0-272 15,14 4-64-15,5-1-16 0,5-3 0 0,4-4-256 0,-1 1-48 16,9 1-16-16,7-2 0 0,8-1-256 0,8-4-48 16,9 0-16-16,2 3 0 0,1-4-32 0,0 2 0 15,0-2 0-15,-1 0 0 0,-3 0-112 0,-3-3-32 16,-4 3 0-16,-4 2 0 0,-13 3-192 15,-6 1-128-15,-7-2 160 0,-4 2-160 16,-7 0-368-16,-5 3-160 0,-4 0-48 0,-10 1-11264 16,0 0-2272-16</inkml:trace>
  <inkml:trace contextRef="#ctx0" brushRef="#br2" timeOffset="26807.5">28647 5901 16415 0,'0'0'720'0,"0"0"160"0,-6 6-704 0,6-6-176 0,0 0 0 0,-6 5 0 16,6-5 1728-16,0 0 320 0,0 0 64 0,0 0 16 15,0 0-112-15,0 0-32 0,7 11 0 0,5-8 0 16,2-1-640-16,3-2-128 0,4-2-16 0,5 1-16 16,6-3-272-16,5-2-48 0,3-2-16 0,-9 5 0 0,6-5-112 0,5 2-32 15,6-5 0-15,1 4 0 0,0 3-304 0,0 1-64 16,-4-2-16-16,-4 1 0 0,-4 2-192 0,-5-2-128 16,-3 2 128-16,-4-4-128 0,-2 1 0 0,-2 2 0 15,-1-4 0-15,2 1 0 16,-6 2-1248-16,-3 2-272 0,-3-4-48 0,-10 6-10032 15,0 0-2016-15</inkml:trace>
  <inkml:trace contextRef="#ctx0" brushRef="#br2" timeOffset="27154.88">29908 5583 23039 0,'0'0'2048'0,"2"-7"-1648"16,-1 1-400-16,-1 6 0 0,0 0 784 0,0 0 80 15,0 0 16-15,0 0 0 0,0 0 656 0,1 11 128 0,-1-1 16 0,-1 6 16 16,-3 5-304-16,-1 5-64 15,-1 4-16-15,-3 3 0 0,-3 5-240 0,0 5-48 0,-5 3-16 0,3 5 0 16,-1 3-224-16,0 2-32 0,-1 3-16 0,2-1 0 16,2-1-336-16,-1-2-64 0,0-3-16 0,3-4 0 15,1-6-160-15,1 3-32 0,2-4-128 0,4-5 192 16,-1-3-192-16,2-7 128 0,1-1-128 0,2-7 0 0,2-7 0 16,2 0-192-16,2-8 16 0,1 0 0 15,1-6-2736-15,5-3-544 0</inkml:trace>
  <inkml:trace contextRef="#ctx0" brushRef="#br2" timeOffset="30760.28">16156 12805 5519 0,'0'0'496'0,"5"6"-496"0,1 2 0 0,1-1 0 16,0 2 1408-16,1 0 192 0,-3-1 48 0,1 3 0 15,1 0-736-15,0-2-144 0,0 1-16 0,-1-1-16 16,1 2-128-16,-2-3-32 0,1 2 0 0,-1-1 0 16,0 1-128-16,-1-1-48 0,4 0 0 0,-3-1 0 15,0 2 112-15,-1-1 0 0,-4-9 16 0,3 10 0 16,-3-10 176-16,0 0 48 0,0 0 0 0,0 0 0 0,0 0 48 0,0 0 16 15,0 0 0-15,0 0 0 0,0 0-80 0,0 0-16 16,0 0 0-16,0 0 0 0,0 0-240 16,0 0-48-16,0 0-16 0,0 0 0 0,-7-3-160 0,3-3-48 15,0 0 0-15,0 1 0 0,-2-4-16 0,3 1 0 16,0-3 0-16,0 2 0 0,-2-5 80 0,0 1 16 16,-1-2 0-16,-1 0 0 0,1-3 32 0,-1-3 16 15,1 1 0-15,-2-3 0 0,-2 0-32 0,-1-5-16 16,-3 2 0-16,0-5 0 0,-1 1 16 0,-1-3 0 15,0-3 0-15,-2-1 0 0,0 0-80 0,-1-2-16 16,-4 0 0-16,4-6 0 0,-1 1-32 0,0 2-16 16,1-3 0-16,-1 2 0 0,0-3-32 0,0 3-128 15,1-4 192-15,1 2-64 0,-1-2-128 0,1 0 160 16,0 0-160-16,2-1 160 0,-2 2-32 0,0 2-128 16,0-5 192-16,2 4-64 0,1-4-128 0,-2 6 192 15,1-3-192-15,0 3 192 0,1-1-192 0,1 2 192 16,-4-3-192-16,4 3 192 0,0 3-64 0,2-3 0 15,-4 1 0-15,4 3 0 0,-2 0-128 0,0 0 160 0,-2-1-160 0,1 0 160 16,4 3-32-16,-2-1-128 16,2 1 192-16,-1 0-64 0,1 0-128 0,-2-1 160 0,4 0-160 15,1 3 160-15,-3 1-160 0,1 3 0 0,1 0 144 16,0-1-144-16,3 3 128 0,-1-1-128 0,1 4 128 0,0-3-128 16,1 2 128-16,-2 0-128 0,2 1 160 0,0 0-160 15,0 1 144-15,0 0-144 0,0-2 128 0,0 3-128 16,0 2 128-16,-1-5-128 0,1 2 128 0,0 3-128 0,0-4 0 15,0 1 128-15,1 4-128 0,1 0 0 0,-3-1 128 0,1-2-128 16,0 3 0-16,1 0 128 0,1 2-128 0,-2-2 0 16,-1 1 0-16,1-2 0 0,-1 1 0 0,0 1 128 15,-1-3-128-15,1 3 0 0,-2 0 144 0,1 0-144 16,-1 0 160-16,2 0-160 0,-2 1 160 0,2-1-160 16,-2 1 160-16,2-1-160 0,-2 0 144 0,-1 1-144 15,2 1 128-15,-2-1-128 0,1 1 128 0,-1 2-128 16,3 0 0-16,-2-1 128 0,1 2-128 15,-1-1 0-15,-1 0 0 0,1 0 128 0,0-1-128 0,2 2 0 16,-2 2 0-16,0-2 128 0,3-1-128 0,0 1 0 16,-3-2 0-16,3 4 128 0,-1-4-128 0,1 1 0 15,0 2 0-15,-2 2 0 0,2-3 0 0,-1-3 0 16,-1 2 0-16,1 1 0 0,0 3 0 0,-3-2 128 16,1-1-128-16,0-1 0 0,-2 2 128 0,5-1-128 15,-1 0 0-15,0 1 128 0,-2 1-128 0,0-1 0 16,-1-1 0-16,2 1 128 0,0 1-128 0,0-2 0 15,0 0 0-15,1 1 0 0,-2 1 0 0,2-3 128 16,1 3-128-16,0 1 0 0,0-1 0 0,0 0 0 16,1 3 0-16,-1-2 0 0,1 2 0 0,-2-4 128 0,1 2-128 0,1 2 0 15,1-4 0-15,-2 4 0 0,1-2 128 0,1-2-128 16,0 2 0-16,0-1 0 0,0-2 0 0,0 2 128 16,1 0-128-16,-1-1 0 0,0 2 0 15,1 1 0-15,1-2 0 0,1 3 0 0,-3-3 0 0,1 0 0 16,0 1 0-16,0-2 0 0,-1 2 128 0,1 1-128 15,-1-6 0-15,2 5 0 0,-3 1 0 0,0-3 0 16,0-1 128-16,1 4-128 0,-2-4 128 0,3 2-128 0,-2 4 144 16,1-3-144-16,-1 4 160 0,-1-3-160 0,2 1 128 15,-1-1-128-15,1 3 0 0,-1-3 0 0,0 2 144 0,0-1-144 16,2 2 128-16,-2 0-128 0,0-3 176 0,0 4-48 16,0-2-128-16,0 3 192 0,1-5-16 0,-1 4-16 15,0 1 0-15,2-2 0 0,-1 1 0 0,3 6 0 16,-3-4 0-16,1 0 0 0,-2-2-16 0,2 2 0 15,2 4 0-15,0 0 0 0,-4-4 32 0,4 4 0 16,-4-2 0-16,4 2 0 0,-5-5-16 0,1 2 0 16,4 3 0-16,-5-2 0 0,0-1-32 0,5 3-128 15,0 0 192-15,0 0-64 0,-5-2-128 0,5 2 160 16,-5-3-160-16,5 3 160 0,-5-4-160 0,5 4 0 16,-6-2 0-16,6 2 128 0,0 0-128 0,0 0 0 15,0 0 0-15,0 0 128 0,-7-4-128 0,7 4 0 16,0 0 0-16,0 0 128 0,0 0-128 0,0 0 0 15,-8-3 0-15,8 3 0 0,0 0 0 0,-7-1 0 16,0-2 128-16,7 3-128 0,0 0 0 0,-7-2 0 16,7 2 0-16,-8-3 128 0,0 3-128 0,8 0 0 15,-6-1 144-15,6 1-144 0,-10-1 0 0,3 1 128 0,7 0-128 16,-7-3 0-16,1-1 0 0,0 1 128 0,-1-2-128 16,0 1 0-16,7 4 0 0,-6-5 128 0,1-2-128 0,0 0 0 15,1 0 0-15,0-2 0 0,-1 3 0 0,0-3 128 16,0-1-128-16,0 5 0 0,-1-3 0 0,1 3 0 15,-1-2 0-15,1-4 128 0,0 1-128 0,-1 3 0 0,0-4 0 16,-1 3 128-16,1-5-128 0,-1 3 0 16,0-2 0-16,-1-3 0 0,1 1 0 0,0-3 0 0,0 1 0 0,0-2 0 15,1 0 0-15,0 3 0 0,-1-1 0 16,0-1 0-16,1 1 0 0,3 4 128 0,-1 2-128 0,-1-4 0 16,0-3 0-16,0 2 0 0,-3 1 0 0,2-1 0 15,2 0 0-15,-3-6 0 0,2 2 0 0,-1-1 0 16,0 0 0-16,-1-1 0 0,2 1 0 0,-1 0 0 15,0-2 0-15,-2 3 0 0,0 0 0 0,1-1 0 16,0-1 0-16,2 1 0 0,-1 2 0 0,-1 0 0 16,0 0 0-16,-1 1 0 0,2-1 0 0,-2 0 0 15,1 0 0-15,-1 2 128 0,-1-2-128 0,0 0 0 16,0 0 0-16,0-1 0 0,1 0 0 0,-1 0 0 16,1-1 0-16,0 0 0 0,2-1 0 0,-3 1 0 15,0-1 0-15,0 2 0 0,0 0 0 0,-1 2 0 16,3-2 0-16,-4 1 128 0,4-1-128 0,-3 0 0 15,2 0 0-15,-2-1 0 0,2 0 0 0,-1-1 0 16,0 0 0-16,2 1 0 0,-1-1 0 0,1 2 0 16,-1-1 0-16,0 1 0 0,4 0 0 0,-1-4 0 15,-1 1 0-15,0 1 0 0,-1 1 0 0,0-2 0 0,2-2 0 16,-2 2 0-16,1 3 0 0,0-1 0 0,-2-2 0 16,2-1 0-16,-1-1 0 0,1 1 0 0,0-3 0 0,0 1 0 15,1-1 0-15,0 2 0 0,-1 1 0 16,1-1 0-16,1 1 0 0,-4 1 0 0,2 0 0 15,2 0 0-15,-3-1 0 0,0 2 0 0,1-2 0 0,-2-2 0 16,1 1 0-16,-2-3 0 0,0 2 0 0,0 1 0 16,0-2 0-16,1 3 0 0,2-3 0 0,-2 1 0 15,1 0 0-15,-2 0 0 0,3 2 0 0,-6-9 0 0,4 3 0 0,1 2 0 16,-2 5 0-16,-3 2 0 0,7 0 0 0,-2 2 0 16,-1-2 0-16,1 4 0 0,1-1 0 0,1 0 0 15,-1 2 0-15,2 0 0 0,3 1 0 16,-3 0 0-16,3 2 0 0,-2-1 0 0,2 5 0 0,0-3 0 15,-1 5 0-15,1-2 0 0,1 8 0 0,0 0 0 16,0 0 0-16,0 0 0 0,0 0 0 0,0 0 0 16,0 0-176-16,0 0 176 15,0 0-528-15,0 0-16 0,0 0 0 0,0 0 0 16,0 0-1312-16,0 0-272 0,5 11-48 0,3-1-10736 16,1 1-2128-16</inkml:trace>
  <inkml:trace contextRef="#ctx0" brushRef="#br2" timeOffset="33831.15">14626 8233 2751 0,'0'12'256'0,"2"-1"-256"16,2 3 0-16,-2 0 0 0,0 1 2368 0,-2-2 416 15,0-1 96-15,0 0 0 0,-2-3-944 0,4 0-192 16,-2-9-32-16,0 0-16 0,0 0-32 0,0 0 0 15,0 0 0-15,-8-7 0 0,-1-4-384 0,0-4-96 16,0-7-16-16,-1-4 0 0,-2-3-304 0,-1-7-64 16,-1-6-16-16,0 0 0 0,-1-6-208 0,-2-4-32 15,2-3-16-15,-3-3 0 0,1-2-208 0,0-5-32 0,0-1-16 0,1 0 0 16,-1-4-32-16,1 0-16 0,0 0 0 16,1-2 0-16,-1-3 32 0,-1 0 0 0,3 1 0 0,0 3 0 15,0 1-16-15,0 4 0 0,1-2 0 0,2 4 0 16,0 1-80-16,-1 1-16 0,1 3 0 0,-1 4 0 15,-1 1-144-15,1 2 192 0,-2 0-192 16,1 2 192-16,0 5-192 0,2-4 0 0,0 4 144 0,-3-20-144 16,3 10 0-16,0 4 128 0,1 8-128 0,0 0 0 15,-1 2 0-15,1 6 0 0,0-1 0 0,0 0 128 16,1 2-128-16,0 2 0 0,0 3 0 0,2-1 128 0,-1 3-128 16,-1 1 0-16,1 2 0 0,1-2 128 0,-2 1-128 0,1 1 0 15,-1 3 0-15,3 2 0 0,-4-2 0 0,3 5 0 16,1 0 0-16,-3 1 128 0,0 1-128 0,0-1 0 15,1 0 0-15,0-1 0 0,0 1 0 0,2-1 0 16,-2-1 0-16,2 4 0 0,0-2 0 0,-1 0 0 16,1-2 0-16,-2 3 0 0,1 3 0 0,-1-2 0 15,-1-1 0-15,1 5 0 0,1-1 0 0,-1 3 0 16,2-5 0-16,1 7 0 0,-4-3 0 0,3 3 0 16,0 0 0-16,6 5 0 0,-7-5 0 0,7 5 0 15,-8-2 0-15,8 2 0 0,0 0 0 0,0 0 0 16,-11 6 0-16,11-6 0 0,-7 9 0 0,2 5 0 15,2 2 0-15,0 2 0 0,2 1 0 0,2 5-128 16,0 6 128-16,4 4 0 0,0 0 0 0,2 7 0 16,0 9 0-16,4 5-128 0,1 7 128 0,5 6 0 15,3 3 0-15,3 4-128 0,1 4 128 0,-5-19 0 16,3 11-144-16,5 7 144 0,4 4 0 0,2 5 0 0,2-2 0 16,2-3 0-16,-2 5 0 0,1-1 0 15,-1-1 0-15,-3-4 0 0,-1-3 0 0,-2 0 160 0,-1 2-32 16,-2-1-128-16,-1-6 288 0,-2 1-48 15,-2-1-16-15,-1-2 0 0,0 0-32 0,-1-1 0 0,-2 0 0 0,2-4 0 16,-1-4-64-16,-1-2 0 0,-1-3-128 0,-2-6 192 16,-1-3-192-16,0 1 128 0,-1-7-128 0,0 1 0 15,-3-4 128-15,0-3-128 0,-3-4 0 16,-1-6 0-16,-1 2 144 0,-2-7-144 0,1-6 128 0,-6-6-128 16,1-2 176-16,2-7-48 0,-6-5-128 0,-3-2 192 0,-2-10-64 15,0-5-128-15,-3-7 176 0,0-5-176 16,-1-6 160-16,0-4-160 0,-2-2 128 0,-2-5-128 0,1-2 128 15,-1-4-128-15,-1-9 0 0,-1-4 128 0,-1-5-128 0,-3-3 0 16,0-6 0-16,-4-5 128 0,0-3-128 0,-2-6 0 16,-2-1 0-16,-1-7 128 0,-1-2-128 0,4 1 0 15,1-1 0-15,2 0 0 0,2-1 0 16,-6-40 0-16,6 21 0 0,5 18 0 0,4 18 0 0,2 4 0 16,0 9 0-16,2 4 0 0,0 4 0 0,1 7 0 15,0 3 0-15,1 7 0 0,-3 6 0 0,1-1 128 16,3 2-128-16,0 4 0 0,-2 5 0 0,3 2 0 15,3 2 0-15,1 3 0 0,-3 3 0 0,3 2 0 16,1 4 0-16,1 3 0 0,0 3-128 0,1-1 128 16,-2 6 0-16,1 3 0 0,2 2 0 0,1 6 0 15,0 0 0-15,0 0 0 0,0 0 0 0,0 0 0 16,0 0 0-16,0 0 0 0,0 10-144 0,0 8 144 16,1 3 0-16,2 7 0 0,-1 4-128 0,3 5 128 15,0 3 0-15,4 9 0 0,2 4-144 0,1 6 144 0,2 4 0 16,3 10-144-16,2 5 144 0,2 11 0 0,2 7 0 15,-4-19-128-15,4 15 128 0,3 8 0 0,3 11 0 16,1 2 0-16,3 9 0 0,2 1 0 0,-1-1 0 16,-1 7 0-16,0 0 0 0,-1 0 0 0,0 0 128 0,1 5-128 15,-3-3 144-15,2-3-144 0,-3-5 192 0,1-3-192 0,-1-6 208 16,0-4-64-16,0-8-16 0,-1-7 0 16,1-10-128-16,-1-5 128 0,-3-9-128 0,-3-7 128 0,1-5-128 0,-2-9 0 15,-2-7 0-15,-4-7 0 0,-2-8 0 0,-2-8 0 16,-3-7 0-16,-3-8 0 15,-5-5 0-15,0-9 0 0,-1-11 0 0,-8-11 0 0,-1-8 0 0,-7-12 128 16,-5-6-128-16,-3-12 0 0,-7-7 0 0,-1-11 0 16,-2-7 0-16,-2-8 0 0,2-3 0 0,1-4 0 15,0-4 0-15,-2-4 0 0,4 2 0 0,2-3 0 16,3-1 0-16,-2 0 0 0,-4 0 0 0,2 1 0 16,1-1 0-16,-1 1 0 0,1 4 0 0,-3-2 0 15,0 2 0-15,-13-36 0 0,5 20 0 0,4 16 0 16,3 8 0-16,5 12 0 0,6 5 0 0,-1 8 0 15,1 7-144-15,1 5 144 0,5 5 0 0,-1 1-128 16,-1 5 128-16,2 3 0 0,3 3-160 0,0 5 160 16,3 6-128-16,-2 5 128 0,4 0-144 0,0 5 144 15,0 7-160-15,3 3 160 0,1 0-144 0,0 5 144 16,0 2-128-16,0 2 128 0,3 6-128 0,2 6 128 16,-3-5-128-16,3 5 128 0,0 0 0 0,0 0-160 15,0 0 160-15,5 11 0 0,0 5-192 0,2 4 192 16,2 5-192-16,3 5 192 0,-1 3-144 0,2 11 144 0,1 4 0 15,6 11-144-15,1 5 144 0,-5-14 0 0,2 9 0 0,3 12-128 16,5 13 128-16,1 6 0 0,3 4 0 16,4 8-128-16,3 5 128 0,4 2 0 0,0 5 0 0,1 3 128 15,0 4 48-15,1-1 16 0,-1 2 0 0,0 1 0 16,-2 1 48-16,0-2 16 0,0 3 0 0,0-2 0 16,-2-1-32-16,0 3 0 0,-1 1 0 0,2-4 0 0,-1-1 0 15,2-1 0-15,-2 5 0 0,0-3 0 0,-2-5-64 0,-1 2-16 16,3 1 0-1,-2-6 0-15,0-1-144 0,-1 2 160 0,2-3-160 0,1-4 160 0,2-3-160 0,0-5 0 16,-2-4 144-16,15 32-144 0,-8-16 0 16,-5-12 0-16,-1-11 0 0,-8-6 0 0,-6-9 0 0,0-1 0 15,0-1 0-15,-5-8 0 0,0-1 0 0,-2-6 0 16,-1-4 0-16,-7-18 0 0,-1 2 0 0,-2-1-128 16,2 0 128-16,0 14-128 0,-5-10 128 0,0-3-192 15,-3-6 192-15,-1-7-192 0,-1-5 192 0,-3-4-160 16,3-5 160-16,1-10-160 0,0 0 160 0,-8-7-192 15,0-4 192-15,0-10-192 0,-4-10 64 0,3 8 0 16,-1-7 0-16,-4-25 0 0,-2-6 128 0,5 13-192 16,-1-14 192-16,-2-9-192 0,-7-8 192 0,2-6 0 15,-4-6-144-15,-6-4 144 0,-4-7 0 0,-4-1 0 0,-3 2 0 0,-4-4 0 16,1 0 0-16,2-1 0 16,3 2 0-16,3 6 0 0,3 2 0 0,4 3 0 15,3 4 0-15,3 5 0 0,2 7 0 0,1 7 0 16,1 5 0-16,1 5 0 0,2 5 0 0,1 7 0 15,-1 7 0-15,2 6 0 0,2 6 192 0,-1 6-64 16,4 5 0-16,1 6 0 0,1 4 48 0,0 5 0 0,6 3 0 0,-3 13 0 16,-2 3-32-16,5 8 0 0,3 11 0 0,4 5 0 15,0 10-144-15,5 6 0 0,3 11 0 0,4 7 128 16,4 10-128-16,4 5 0 0,2 4 0 0,3 6 0 16,2 8 0-16,2 3 0 0,4 3 128 0,17 46-128 15,-3-11 0-15,-3-14 0 0,0-7 0 0,-3-1 0 16,-1 0 0-16,-3-5 0 0,-2-4 144 0,-1-4-144 15,-2-2 176-15,1-5-48 0,-2-1 0 0,-1-5 0 0,1-9-128 16,0 1 128-16,0-2-128 0,-3-5 128 0,-1-3-128 0,-2-6 0 16,-3-5 0-16,-2-5 0 0,-5-2 0 0,1-3 0 15,-1-3 0-15,-2-4 0 0,-2-7 0 16,0-3 0-16,1-6 0 0,-3-5-176 0,-2-3 176 0,-3-5-192 16,-3-7 192-16,-1-3-192 0,-2-2 0 0,-1-4 0 15,-4-9 0-15,0 0 0 16,0 0-176-16,0 0-32 0,0 0-16 0,-9-16 0 15,0-1-1184-15,0-4-224 0,-5-4-48 0,1-2-9904 16,2-5-1984-16</inkml:trace>
  <inkml:trace contextRef="#ctx0" brushRef="#br2" timeOffset="37344.12">16889 13831 1839 0,'0'0'160'0,"0"0"-160"0,-2-5 0 0,-2 1 0 16,2-2 2080-16,2 6 384 0,-4-6 80 0,4 6 16 15,-3-4-1408-15,1-3-288 0,0 1-48 0,2 6-16 16,-1-5 176-16,-1-3 48 0,2 2 0 0,-2 1 0 16,2-1 80-16,0 0 32 0,-1 1 0 0,1 5 0 15,-1-7 48-15,-1 2 16 0,2 5 0 0,0 0 0 16,0 0-320-16,-2-4-64 0,-1-1-16 0,3 5 0 15,0 0-240-15,0 0-48 0,0 0-16 0,0 0 0 0,0 0-80 0,0 0-16 16,0 0 0-16,0 0 0 0,0 0-96 0,0 0-32 16,0 0 0-16,0 0 0 0,0 0-32 0,0 0-16 15,0 0 0-15,0 0 0 0,0 0 48 0,0 0 16 16,0 0 0-16,0 0 0 0,0 0-96 0,0 0-32 16,0 0 0-16,0 0 0 0,0 0-160 0,0 0 160 15,-3-5-160-15,3 5 160 0,0 0-160 0,0 0 128 16,0 0-128-16,-4-5 128 0,0 1-128 0,4 4 0 15,0 0 0-15,-3-7 0 0,0 2 0 0,3 5 0 16,0 0 0-16,-4-3 128 0,0-3-128 0,4 6 0 16,0 0 0-16,-1-6 0 0,1 6 0 0,-3-5 0 15,3 5 0-15,0 0 0 0,0 0 0 0,-2-4 0 16,-2-2 0-16,4 6 0 0,0 0 0 0,0 0 0 16,-1-7 128-16,1 7-128 0,0 0 0 0,0 0 160 15,0 0-160-15,0 0 160 0,-3-3 16 0,3 3 0 16,0 0 0-16,0 0 0 0,0 0-16 0,0 0 0 15,0 0 0-15,0 0 0 0,0 0-16 0,0 0 0 16,0 0 0-16,0 0 0 0,0 0 32 0,1 7 0 0,1 3 0 0,1 1 0 16,0 3 16-16,1 2 16 15,-3 1 0-15,5 4 0 0,1 5-16 0,-2-2-16 16,0 4 0-16,1 0 0 0,1 4-48 0,3 1-128 0,-3 1 192 0,5 1-64 16,-1 1-128-16,2 2 192 0,0 0-192 0,-1 6 192 15,1 3-192-15,-1 2 0 0,1 1 144 16,3-1-144-16,0 3 128 0,2 2-128 0,1 0 160 0,-1 2-160 15,-2 4 144-15,1-1-144 0,1 2 128 0,1 1-128 16,-1-1 0-16,-1 1 128 0,1-3-128 0,-1-1 0 0,-1 2 128 0,6 19-128 16,-7-7 128-16,2-5-128 0,-5-2 0 15,1-4 128-15,-1-3-128 0,-1-4 0 16,-2 0 128-16,-2-1-128 0,1-1 0 0,1 1 128 0,-3 1-128 0,5-2 160 16,-4 0-160-16,5-1 160 0,-3-5-160 0,1-2 0 15,1-3 0-15,1-2 128 0,3-1-128 16,-2 3 0-16,-3-4 0 0,0 0 0 0,-1-2 0 0,0-2 0 15,-2-5 0-15,2 3 0 0,0-6 0 0,-3 3 0 16,2-4 0-16,0 3 0 0,-2-5 0 0,2 1 0 16,-3-2 0-16,1 2 0 0,0-1 0 0,1-1 0 15,-1-2 128-15,1 2-128 0,0 3 0 0,0-3 0 16,0 0 0-16,-1 0 0 0,0 0 0 0,-1 2 0 16,-2-2 0-16,1 1 0 0,1-2 0 0,2 0 0 15,-3 0 0-15,1 0 0 0,-3-1 0 0,3 0 0 16,0-2 128-16,0-1-128 0,1-2 0 0,-3 3 0 15,1-3 0-15,1 1 0 0,0-1 0 0,-1-3 0 0,-1 2 0 16,0-2 0-16,1-3 0 0,0 1 0 16,0-1 0-16,-4-8 0 0,0 0 0 0,0 0 0 0,0 0 0 15,0 0 0-15,0 0 0 0,0 0 0 16,0 0 0-16,0 0 0 0,-6-17 0 0,-1-1 0 0,0 0 0 0,-2-3 0 16,-4-3 0-16,3-3 0 0,-3-4 0 15,0-3 0-15,-4-3 0 0,3-1 128 0,-2-4-128 0,1-2 0 16,-3-1 0-16,2-6 0 0,-1-5 0 0,1-3 0 15,-2-6 0-15,-1-8 0 0,-5-4 0 0,-2-6 0 16,1-2 0-16,-2-4 0 0,-1-6 128 0,0-4-128 16,2 2 0-16,3 6 0 0,1 3 0 0,8 31 0 0,-4-7 0 0,0 2 0 15,2-4 0-15,-1 2 0 16,1 4 0-16,-1 2 0 0,1-3 128 0,-2 2-128 0,2 2 0 0,0 0 0 16,0-3 0-16,1 6 0 0,1 2 0 0,2 3 0 15,-1 2 128-15,3 5-128 0,3-1 0 0,-2 4 0 16,2 3 0-16,1 2 0 0,-2 2 0 0,2 4 0 15,0 1 0-15,1 6 0 0,-2 3 0 0,1 3 0 16,1 2 128-16,1 2-128 0,1 2 0 0,1 4 0 16,2 5 0-16,0 0 128 0,0 0-128 0,0 0 0 15,0 0 0-15,0 0 128 0,0 0-128 0,4 12 0 16,-3 2 0-16,4 4 0 0,-1 4 128 0,1 3-128 16,1 7 0-16,-1 6 128 0,2 4-128 0,0 2 128 15,4 7-128-15,-1 5 128 0,1 5-128 0,2 5 128 16,1 4-128-16,1 1 128 0,0 2-128 0,8 34 192 15,-2-2-192-15,3-2 192 0,0-4-192 0,0 0 192 16,0-5-192-16,-1 6 192 0,2-1-192 0,1 0 192 16,1-3-192-16,-3 4 192 0,-4-4-192 0,3 1 0 15,-3-3 144-15,3-6-144 0,-1-6 128 0,1 2-128 0,-2 0 128 0,2-7-128 16,-1-2 0-16,2-2 144 16,1-4-144-16,2-3 0 0,0-5 128 0,1 1-128 0,0-4 0 0,-2-2 0 15,1-1 0-15,-2-4 0 0,1-7 0 0,-3 1 0 16,-3-8 0-16,-1-2 0 0,-2 0 0 0,-6-9 0 15,-1-3 0-15,-2-5 0 0,-2-5 0 0,-2-3 0 16,-4-10 0-16,0 0 0 0,0 0 0 0,0 0-144 0,0 0 0 16,-8-12 0-16,0-5 0 0,-3-4 0 15,1-2 144-15,-2-5-192 0,-4-1 192 0,0-6-192 0,-1-6 192 16,-2-1-128-16,-4-1 128 0,2-6-128 0,-2-3 128 16,-1-2 0-16,-2-1-144 0,1-5 144 0,-1-3 0 0,1-3 0 15,0-6-144-15,-1-3 144 0,-3-1 0 0,1-4 0 16,0 0-128-16,1-6 128 0,-1-6 0 0,2 3-128 15,0 3 128-15,-1-1 0 0,-1 5-128 0,3-1 128 16,1 3 0-16,2 0 0 0,1 5 0 16,3 2-128-16,1 5 128 0,2 3 0 0,0 4 0 0,2 4 0 15,-1 1 0-15,8 19 0 0,-2-4 0 0,1 4 0 16,-2 1 0-16,1 3 0 0,2 5 0 0,-1 1 0 16,0 4 0-16,2 4 0 0,0 4 128 0,1 2-128 15,-1 4 0-15,2 0 0 0,3 9 128 0,0 0-128 16,0 0 0-16,0 0 144 0,4 12-144 0,0 4 128 15,2 7-128-15,6 21 128 0,1 5-128 0,4 7 0 16,1 2 144-16,3 4-144 0,4 6 0 0,1 7 144 16,4 4-144-16,1 8 0 0,5 7 144 0,-1 4-144 15,1 3 0-15,3 5 144 0,1 1-144 0,-1 8 0 16,-2 2 0-16,3 0 128 0,1 2-128 0,3 0 0 0,-1-3 0 0,0 2 0 16,-2-5 0-16,-1 2 128 0,-1-6-128 15,-1-2 0-15,-5-5 160 0,1-2-160 0,-1-2 192 0,1-3-192 16,-3-5 128-16,0-7-128 0,0-3 0 15,-3-6 0-15,-1-2 128 0,0-3-128 0,-3-2 0 0,1-8 0 16,-1-5 0-16,-2-1 0 0,2-6 0 0,-5-5 0 16,-4-7 0-16,1-1 0 0,-5-6-160 0,-1-5 160 0,0-6-160 15,-3-10 160 1,-7-7-208-16,0 0 80 0,0 0-112 0,-3-19-16 0,-6-7 0 0,0-5 0 0,-8-3 256 16,-1-9-192-16,-5-3 192 0,-2-7-192 0,-3-5 192 0,-2-6 0 15,0-3 0-15,-1 3 0 0,1-2 0 0,-1-3 0 16,2-4 0-16,-4-2-144 15,-3-5 144-15,5 0 0 0,-1 3 0 0,-1-6 0 0,0-1 0 0,-3-3 0 16,1-5 0-16,0 0 0 0,1 0 0 0,1 0 0 16,2-4 0-16,1-1 0 0,-1 2 128 0,3 2-128 15,2 1 128-15,-1 10-128 0,0 0 0 0,5 9 0 16,1 4 0-16,2 9 0 0,1 4 0 0,4 6 0 16,0 8 0-16,3 2 128 0,-1 5-128 0,2 5 0 15,1 4 128-15,3 4-128 0,-3 4 0 0,5 6 144 16,2 3-144-16,2 9 0 0,0 0 160 0,0 0-160 15,0 0 128-15,6 9-128 0,3 5 192 0,-1 7-64 16,1 7 0-16,5 9 0 0,2 5-128 0,2 11 160 16,2 12-160-16,3 9 160 0,5 10-160 0,1 3 160 15,3 4-160-15,0 7 160 0,7 8-160 0,1 4 128 16,4-1-128-16,-1 5 128 0,-1-1-128 0,4 4 0 0,-4-2 0 16,0 2 128-16,0-4-128 0,-3-4 0 0,-2 0 0 15,1-2 128-15,2-4-128 0,-2 0 0 0,-3-4 144 16,0-2-144-16,-1-7 0 0,0-5 0 0,-1-3 0 0,-2-4 0 15,-3-1 0-15,-1-5 0 0,-1-3 0 0,0-8 0 16,-1-3 0-16,-1-6 0 0,-1-6 0 0,-4-6 0 16,-2-5-160-16,-3-4 160 0,1-7-192 0,-4-3 192 15,-2-4-208-15,-4-4 64 16,-5-13 16-16,0 0 0 0,0 0-64 0,0 0-16 0,-6-13 0 0,-3-4 0 0,-2-3 16 0,-1-4 0 16,-2-5 0-16,-1-7 0 0,-5-5 192 0,-2-7 0 15,-1-4-160-15,0-4 160 0,-2-2 0 16,-3-8 0-16,-3-1 0 0,0 0 0 15,-4-4-128-15,0-4 128 0,-5-3 0 0,4-4 0 0,-4-3 0 0,-1-7 0 16,1-3 0-16,-1-3 0 0,-3-8 0 0,-1-2 0 16,-2-2 0-16,1-2 0 0,-1 3 0 0,3 2 0 15,1 1 0-15,3 10 0 0,8 5 0 0,4 9 0 16,4 8 0-16,4 9 0 0,1 3 0 0,5 11 0 16,4 10 176-16,0 7-176 0,1 5 144 0,0 7-144 15,2 6 128-15,4 7-128 0,3 9 208 0,0 0-32 16,0 0-16-16,0 0 0 0,3 14 64 0,4 10 16 15,2 8 0-15,2 8 0 0,3 13-112 0,6 6-128 16,5 10 176-16,4 7-176 0,5 7 176 0,4 7-176 16,3 12 160-16,5 3-160 0,2 0 0 0,0 6 0 15,1 5 0-15,-2 2 0 0,-2-3 0 0,1-1 0 16,-1-3 0-16,-2-3 0 0,-1-2 128 0,-2-8-128 0,0-2 0 16,-2-6 0-16,-4-4 128 0,-1-3-128 15,-1-3 0-15,-1-6 0 0,-7-11 0 0,0-7 0 16,-2-7 0-16,-5-9 0 0,0-4 0 0,-6-8 0 15,-3-8 0-15,0-3 0 0,-5-8 0 0,-3-9 0 0,0 0 0 0,0 0-160 16,-2-12-32-16,-7-6-16 16,-2-8 0-16,-6-9 0 0,0-7 208 0,-4-9-176 0,-3-7 176 0,-4-11-160 0,-3-6 160 15,-2-1 0-15,0-8 0 16,-4-1-128-16,-2-4 128 0,-2-6 0 0,1-11 0 0,0 1-128 0,2-2 128 0,1-1 0 16,-1 0 0-16,2 5 0 0,5 8 0 15,0 3 0-15,3 4 0 0,1 8 0 0,0 7 0 16,4 8 0-16,4 2 128 0,2 11-128 0,-1 10 128 15,3 7-128-15,4 7 128 0,2 8-128 0,2 3 208 0,2 8-16 16,5 9-16-16,0 0 0 0,0 0 128 0,0 10 16 16,4 8 16-16,5 10 0 0,2 9-144 0,10 12-16 15,3 9-16-15,5 10 0 0,7 6-160 16,1 11 0-16,6 7 144 0,0 4-144 0,1 9 0 0,1 0 144 16,2-3-144-16,0-1 0 0,-1 1 208 0,-3-1-64 15,-1-7-16-15,-4-4 0 0,-4-8 16 0,-2-1 0 16,-4 0 0-16,-2-4 0 0,-4-3-144 0,0-3 0 15,-2-7 0-15,-2-9 0 16,-4-10-384-16,-2-5-128 0,-3-6 0 0,-3-6-16 16,-2-10-1968-16,-2-8-384 0,-2-10-64 0</inkml:trace>
  <inkml:trace contextRef="#ctx0" brushRef="#br2" timeOffset="52850.24">15454 7459 11055 0,'-12'10'480'0,"5"-2"112"16,0-2-464-16,0 6-128 0,-2-4 0 0,2 3 0 15,0-3 1744-15,0 2 336 0,0-1 64 0,1 0 16 16,2-3-432-16,-1 2-64 0,3-2-32 0,2-2 0 0,0-4-288 16,0 0-64-16,0 0-16 0,0 0 0 0,0 0-160 0,0 0-16 15,0 0-16-15,3-4 0 0,5-5-64 0,1 0-16 16,2-5 0-16,1 1 0 0,2-1-288 0,2-2-64 16,1-2-16-16,10-11 0 0,-1-2-112 0,3 2-32 15,2-4 0-15,2 1 0 0,0-3-96 0,4-2 0 16,-1-1-16-16,-1-2 0 0,1-4-80 0,-1 2-16 15,0-3 0-15,0 3 0 0,-3 3-64 0,0-2-16 16,-2 1 0-16,0 3 0 0,-1 3 48 0,-3 3 0 16,0-1 0-16,-2 2 0 0,-2 4 16 0,-1 1 0 15,-3 2 0-15,0 3 0 0,-3 1-32 0,-1 1 0 16,-1 1 0-16,0 2 0 0,-2 2-32 0,-1 4-16 16,-2 4 0-16,2-1 0 0,-5 1-48 0,-5 5 0 15,6 0 0-15,1 4 0 0,-1 1 0 0,2 4-128 16,2 0 192-16,-1 7-64 0,0 7-128 0,2 2 160 15,2 7-160-15,2 3 160 0,3 1-32 0,-3 2-128 0,3 3 192 16,2 2-64-16,-2-2 0 0,2 1-128 0,1 1 192 16,-2-2-64-16,0 1 80 0,-1 0 16 0,-2-4 0 0,1-1 0 15,-1-4 0-15,-3-3 0 0,1 0 0 16,-1-1 0-16,-2-5-16 0,-2-1 0 0,0 0 0 0,-3-4 0 16,1-8-32-16,-2 1-16 0,0-3 0 0,-1-2 0 15,-4-7-32-15,0 0-128 0,0 0 192 0,0 0-64 16,0 0-128-16,0 0 160 0,0 0-160 0,-7-9 160 15,0 2-160-15,-2-5 0 0,-1 3-192 0,-4-6 192 16,-2 0-1440-16,1 3-160 0,1 3-48 0,3-2 0 16,0 3-1456-16,3 0-288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8:39.23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15832 6104 9215 0,'0'0'816'0,"-5"13"-656"16,1-2-160-16,0 1 0 0,0 1 1216 0,1-4 224 16,1 2 32-16,0-2 16 0,-2 2 272 0,0 2 48 15,0-4 16-15,-1 2 0 0,0-3 80 0,0 2 16 16,0-2 0-16,5-8 0 0,-5 11-432 0,5-11-80 0,-4 7 0 0,4-7-16 15,0 0-160-15,0 0-16 0,0 0-16 0,0 0 0 16,0 0-16-16,0-14 0 0,1 0 0 0,3-4 0 16,2-5-448-16,3-2-96 0,0-5 0 0,3-3-16 15,2-4-144-15,3-3-32 0,5-2 0 0,2-3 0 16,-1 2 0-16,3-3 0 0,2 2 0 0,3-4 0 16,2-3-128-16,2-4-16 0,0-5-16 0,1 2 0 15,-2 1-32-15,-2 7-16 0,-3 2 0 0,-1 2 0 0,-1 3-96 0,-3-2-16 16,0 5 0-16,-2 1 0 0,-2 3 0 0,-1 0 0 15,-1 2 0-15,-2 1 0 0,-2 1 0 16,-3 5 0-16,1 6 0 0,-1 0 0 0,-3 5-128 0,0 2 160 16,-2 1-160-16,1 4 160 0,-2-1-160 0,-5 10 128 15,0 0-128-15,7-3 128 0,-7 3-128 0,11 2 0 16,-11-2 144-16,12 11-144 0,1 1 0 0,0 4 0 16,-1 4 0-16,2 6 0 0,0 6 0 0,3 3 0 15,2 5 0-15,0 2 0 0,0 5 0 0,0 0 128 16,-1 2-128-16,1 2 0 0,-1 1 128 0,-2 3-128 15,0 2 160-15,-1 0-160 0,-1 2 208 0,1-7-48 16,-1-5-16-16,-1 0 0 0,-2-5 16 0,2 2 0 16,-3-6 0-16,0 1 0 0,-1-4-16 0,0 1 0 15,0-1 0-15,-1-4 0 0,-1-5-16 0,1-3-128 16,0-5 192-16,0-1-64 0,-1-5-128 0,-2-4 0 16,-5-8 144-16,0 0-144 0,0 0 128 0,0 0-128 0,4-6 160 15,-1-3-160-15,-1-5 0 0,-2-5 0 0,0-5 0 16,-2-1-160-1,0 3-1696-15,-2-5-352 0,-2 3-64 0,-3 0-19296 0</inkml:trace>
  <inkml:trace contextRef="#ctx0" brushRef="#br0" timeOffset="785.48">13823 6595 4607 0,'-3'18'400'0,"1"-9"-400"0,1 1 0 0,-1 0 0 16,-1 3 2224-16,-1-2 352 0,0 2 80 0,2 1 16 15,-4-1-864-15,0-2-160 0,1 2-48 0,0-2 0 16,-1-1-144-16,0 4-48 0,0-5 0 0,0 1 0 16,0 2 128-16,1-5 32 0,1 2 0 0,0-2 0 15,4-7 32-15,0 0 16 0,0 0 0 0,0 0 0 16,-6 2 16-16,-2-2 0 0,0-2 0 0,2-3 0 0,1-6-912 0,-1 0-176 15,-1-2-32-15,2-3-16 0,-2-3 0 0,0-2 0 16,1-4 0-16,1-2 0 0,1-5-64 0,-1 1-16 16,0-2 0-16,1-3 0 0,1-3-64 0,2-1-16 15,0-4 0-15,0 1 0 0,-1-2-128 0,2-3-16 16,2-8-16-16,0-4 0 0,1 0-48 0,1-22-128 16,1 9 192-16,0 7-64 0,1 0 64 0,2 6 0 15,-2-1 0-15,2 5 0 0,-1 3-64 0,0 5-128 16,-1 4 192-16,-1 6-64 0,1 5-128 0,1 4 160 15,-2 5-160-15,1 5 160 0,2 2-160 0,-1 6 0 16,1 3 144-16,1 4-144 0,2 6 0 0,3 3 0 16,4 8 0-16,1 6 0 0,7 3 0 0,4 10 0 15,3 5 0-15,3 9 0 0,2 6 0 0,-1 3 0 16,2-3 0-16,-9-13 0 0,3 3 0 0,3-1 0 16,4-1 0-16,-3 5 0 0,0-2 160 0,-1 3-32 15,0-3-128-15,0 0 192 0,-2-5-64 0,-2-1-128 16,-3-4 176-16,-2-3-176 0,-2-4 144 0,-2-3-144 0,-1-2 0 15,-5 0 144-15,1-3-144 0,-1-4 0 0,-3-1 144 16,-2-2-144 0,1-6-544-16,-3 2-176 0,-1 0-48 0,0-2 0 15,-1 3-2192-15,-1-1-448 0</inkml:trace>
  <inkml:trace contextRef="#ctx0" brushRef="#br0" timeOffset="2074.96">18107 19960 17503 0,'-11'-11'768'0,"6"6"176"0,-2-2-752 0,-2-3-192 16,0 1 0-16,1-2 0 0,0 2 2176 0,0-1 416 15,1 2 80-15,0-2 16 0,4 2-512 0,-1 0-112 16,0 1-16-16,0 0 0 0,0 0-464 0,4 7-112 16,-2-5 0-16,2 5-16 0,0 0-528 0,0 0-96 15,0 0-32-15,0 0 0 0,0 0 128 0,0 0 32 16,0 0 0-16,6 4 0 0,2 1-832 0,3 6-128 16,2 0 0-16,11 13-176 0,3-1 304 0,-1 6 48 15,2 0 16-15,2 2 0 0,1-1-64 0,0-2 0 16,-2 3 0-16,3-6 0 0,0 3-128 0,-2-3 192 0,-3 2-192 0,0-4 192 15,-5-4-64-15,1-1-128 0,3-2 192 0,-5 0-64 16,1-5 0-16,0-3 0 0,2-2 0 16,0 0 0-16,-1-2 0 0,1-1-128 15,0-3 192-15,-2 0-64 0,2-3 0 0,-1-1-128 0,0-5 192 16,1-1-64-16,-4-4 32 0,0-2 0 0,1-3 0 0,-6 5 0 16,4-4 48-16,-2-4 16 0,-1-6 0 0,1-1 0 15,-2-6 64-15,0-6 16 0,-1-1 0 0,5-19 0 16,-2 2 16-16,-5 19 0 0,2-5 0 0,-1-4 0 15,-1-7-80-15,0-3-16 0,2 0 0 0,0 1 0 16,3 0-224-16,-1-1 176 0,2 7-176 0,-5 4 160 0,1 0-160 16,-1 5 0-16,-2 3 0 0,-3 7 0 0,-1 3 0 15,-2 4 0-15,-1 6-192 0,-1 2 192 16,-5 8-1312-16,2 0-144 0,-2 5-16 0,-3 3-16 16,-2 4-2192-16,-1 3-432 0</inkml:trace>
  <inkml:trace contextRef="#ctx0" brushRef="#br0" timeOffset="6193.08">25734 341 10815 0,'0'0'480'0,"0"0"96"0,0 0-448 0,0 0-128 0,0 0 0 0,0 0 0 16,0 0 1440-16,0 0 272 0,0 0 48 0,6-7 16 16,-1 2-432-16,0-3-96 0,-3 0-16 0,-2 8 0 0,2-7-64 0,-2 7-16 15,0-12 0-15,0 12 0 0,0 0 48 0,-6-6 0 16,-3-2 0-16,-1 4 0 0,-3 3-272 0,-5 0-48 15,-6 0-16-15,-4 1 0 0,-6 2-480 0,-7 2-112 16,-7 1-16-16,-3 8 0 0,-2 3-16 0,25 0-16 16,-3 3 0-16,-7 6 0 0,-4 4 32 0,-5 4 0 15,-6 0 0-15,-2 4 0 0,-1 1 64 0,-46 41 32 16,20-8 0-16,14-3 0 0,10-5-176 0,8-3-48 16,10-3 0-16,8-2 0 0,7-4-128 0,5-3 160 15,5-6-160-15,9-1 160 0,7-2-32 0,8-3-128 0,4-5 192 16,5 0-64-16,4-3 128 0,9-5 32 0,6-2 0 15,7-3 0-15,7-3 16 0,9-6 0 0,7-2 0 0,4-5 0 16,2-3-112-16,-1 0 0 16,-1-3-16-16,-1-5 0 0,-1-4-32 0,2 1 0 15,4-6 0-15,-4-4 0 0,-5-1 160 0,-3-2 16 16,-7-7 16-16,0-4 0 0,-8-2 16 0,-2-5 0 16,-3 1 0-16,-7-1 0 0,-7-7 16 0,-8-3 0 15,-7-2 0-15,-6-1 0 0,-8-2 16 0,-9-2 0 16,-9 0 0-16,-3-1 0 0,-5 2-192 0,10 28-16 0,-6-4-16 0,-3 3 0 15,-3 3-160-15,-2 1 0 0,0 6 144 0,-3 4-144 16,-4 3 0-16,-29-7-208 0,9 8 16 0,6 8 16 16,6 1-1104-1,10 5-208-15,6 3-48 0,7-1-16 0,8 6-1744 0,8-1-352 0</inkml:trace>
  <inkml:trace contextRef="#ctx0" brushRef="#br0" timeOffset="7338.62">31537 601 8287 0,'3'-14'368'0,"1"6"80"0,4-3-448 0,-1 3 0 0,4-2 0 0,-2 3 0 16,1-3 1120-16,1 1 144 0,2-3 16 0,0 3 16 16,2-1-400-16,0 1-64 0,0-3-32 0,-4 3 0 0,-1 0-32 0,2-3 0 15,1 2 0-15,1-3 0 0,1-1 48 0,-1 0 0 16,0 2 0-16,10-10 0 0,-4 6 80 0,-5 1 0 15,-4 1 16-15,-3 4 0 0,-3 2-48 0,-5 8-16 16,0 0 0-16,0-11 0 0,-3 4-112 0,-3 1-32 16,-3 0 0-16,-4 2 0 0,-4 1-256 0,-8 3-64 15,-4 3-16-15,-4 2 0 0,-4 5-368 0,-1 4 144 16,-2 4-144-16,17-5 0 0,-5 11 224 0,-8 3-64 16,-6 6-16-16,-4 7 0 0,-1 6-144 0,-4 4 160 15,-1 3-160-15,-42 45 160 0,16-13-160 0,11-9 0 16,14-6 0-16,7-2 128 0,8-10-128 0,8-2 0 15,4-6 0-15,8-3 0 0,7-6 0 0,5 5 128 0,4-4-128 16,6-2 128-16,4-5 80 0,4-3 16 0,5-7 0 0,5 1 0 16,4-7 144-16,5-3 16 0,2-5 16 0,6-1 0 15,6-8 112-15,6 1 32 0,5-4 0 0,6-2 0 16,4 2-192-16,0-4-32 0,-1-4-16 0,2-4 0 16,3-5-48-16,0-2 0 0,-3-3 0 0,1 1 0 15,-2-4 112-15,-4-1 16 0,-5-5 0 0,-5 2 0 16,-4 2 64-16,-8-4 32 0,-7-4 0 0,-7-2 0 15,-7-1 176-15,-8-3 48 0,-8 4 0 0,-8-2 0 16,-6-4-320-16,-5 6-64 0,-7 7-16 0,-5 2 0 16,-5 0-304-16,-9 5 160 0,-10 0-160 0,-3 2 128 15,-1 5-128-15,-3 5 0 0,-1 0-192 0,1 6 192 16,2-2-512 0,4 4 32-16,2 1 0 0,4 1 0 0,4 2-1616 0,5 2-320 15,5 1-64-15</inkml:trace>
  <inkml:trace contextRef="#ctx0" brushRef="#br1" timeOffset="17120.25">15977 10934 2751 0,'0'0'128'0,"0"0"16"0,0 0-144 0,0 0 0 16,1 9 0-16,-1-9 0 0,0 7 2352 0,0 3 432 16,0-3 96-16,1 4 0 0,-2-4-1552 0,1 3-320 15,0-2-64-15,0 2-16 0,0-3-16 0,0 0 0 16,0 2 0-16,0-9 0 0,0 0 48 0,1 6 0 15,-1 3 0-15,0-2 0 0,0-7-64 0,0 0-16 16,0 0 0-16,0 0 0 0,0 0-240 0,0 0-32 16,0 0-16-16,0 0 0 0,0 0 48 0,0 0 0 15,0 0 0-15,0 0 0 0,0 0-16 0,0 0 0 16,0 0 0-16,0 0 0 0,0 0 16 0,0-7 0 16,-1-3 0-16,0 1 0 0,-1-3-176 0,0 0-16 15,-1 1-16-15,1-3 0 0,-1-3-96 0,0 1-16 16,-4-1 0-16,2-1 0 0,1-1-32 0,-1 0-16 15,0 1 0-15,0-1 0 0,0-1 0 0,1 0 0 0,-1-3 0 0,0 1 0 16,-3 1-64-16,1 0-16 0,-1-3 0 0,0 2 0 16,1 1 0-16,0 1-16 0,0-2 0 0,0-1 0 15,1 0 80-15,0 2 0 0,-2-5 16 0,2 1 0 16,1-1-128-16,-3-3-16 0,0 4-128 0,1-2 192 0,0 3-48 16,0-4-16-16,-2 1 0 0,4-2 0 15,-2 1-128-15,0 1 160 0,-1-1-160 0,-1 3 160 16,3-1-160-16,0 0 160 0,-2 3-160 0,3-3 160 0,-1 4-32 0,-1 0-128 15,1-1 192-15,1 0-64 0,0 2-128 0,0 0 160 16,-2 2-160-16,3-1 160 0,-1-2-160 0,2 1 0 16,-1 2 144-16,1 0-144 0,1 1 0 0,-1 0 128 15,-1 0-128-15,3 2 0 0,-2-1 0 0,2 3 0 16,0 1 0-16,0 1 128 0,-1-1-128 0,1 3 0 16,0 0 128-16,1 2-128 0,-3 3 128 0,3 5-128 15,-1-6 160-15,1 6-160 0,0 0 176 0,0 0-176 16,0 0 192-16,0 0-192 0,0 0 192 0,0 0-192 15,0 0 192-15,0 11-192 0,-1-2 128 0,2 2-128 16,3 5 0-16,-3 3 0 0,3 2 0 0,1 5 0 16,0-1 0-16,3 6 0 0,1-3 0 0,1 5 0 15,0 1 0-15,1 0 0 0,0 1 0 0,0 1 0 16,0 0 0-16,1 0 0 0,1 2 0 0,-2 1 0 16,-2-1 0-16,4 2 0 0,-1-3 0 0,-1-2 0 0,0 2 0 15,2 0 0-15,1-3 128 0,-3-1-128 0,1-4 0 0,-4 1 0 16,1-5 0-16,-1 2 0 0,-2-3 0 15,1 0 0-15,-2 0 0 0,1-2 0 0,-1-1 0 16,0 1 0-16,2 0 0 0,-4-3 0 0,1 0 0 16,1-3 0-16,-1-3 0 0,0 1 0 0,-1 0 0 0,-1-1 0 15,1-3 128-15,-2 1-128 0,0-4 0 0,-1-7 0 16,0 0 0-16,0 0 0 0,0 0 128 0,0 0-128 16,0 0 0-16,0 0 128 0,0 0-128 0,0 0 0 15,0 0 176-15,-5-3-176 0,0-1 160 0,0-3-160 0,0 0 224 0,0 0-48 16,0-6-16-16,0-1 0 15,-2-1-160-15,1-3 0 0,-2-1-192 0,-1-1 192 0,0-2 0 0,1 0 0 16,-3-3 224-16,2 1-64 0,-2-4-160 16,-2 0 0-16,2-5-192 0,-3-1 192 15,0-2 0-15,0-2 0 0,0-2 0 0,-1-3 0 0,-1 0 0 16,1-3 0-16,1 3 0 0,-1 1 0 0,1-1 0 0,0 3 0 16,0 0 0-16,0 0 0 0,0 2 0 0,1 1 0 15,1 2 0-15,0 0 0 0,2 4 0 0,1-1 0 16,-1 0 0-16,2 3 0 0,1 2 0 0,-1 0 0 15,2 3 128-15,-1 4-128 0,2 2 0 0,0 2 0 16,0 3 0-16,1 3 0 0,2-2 0 0,-1 5 0 16,-1-2 0-16,4 9 0 0,0 0 0 0,0 0 0 15,0 0 0-15,0 0 0 0,0 0 128 0,0 0-128 0,0 0 0 0,7 13 128 16,-1 3-128-16,2 4 0 16,1 3 0-16,-1 5 0 0,3 1 0 0,0 5 0 15,2 1 0-15,1 2 0 0,0 1 0 0,1 4 0 16,3-3 0-16,-5 1 0 0,1-1 0 0,-2 3 0 15,1-1 0-15,1 1 0 0,-1 4 0 0,-1-4 0 0,1 1 128 16,-1-3-128-16,-2-3 0 0,1-1 0 0,-1-2 0 0,0-2 0 16,1-3 0-16,-2 0 0 0,-2 1 0 0,1-6 0 15,-1 0 0-15,0 0 0 0,-2-4 0 16,0 0 0-16,0-4 0 0,-1-1 0 0,0-1 128 0,-1-1-128 16,0-2 0-16,0-3 0 0,-2 0 0 0,-1-8 0 15,0 0 0-15,0 0 0 0,0 0 0 0,0 0 0 16,-5-5 128-16,0 0-128 0,0-2 128 0,-1-6-128 0,0-1 0 15,0 0 0-15,-1 1 128 0,2-4-128 0,-2-2 0 16,-1-3 0-16,0 1 0 0,1-2 0 0,-2-4 0 0,-1-1 0 16,-2-2 0-16,1-3 0 0,-1-4 0 0,0-1 0 15,-1-2 0-15,2-2 128 0,-1-2-128 16,2 2 0-16,0-1 0 0,0 1 0 0,-1-2 0 0,1-1 0 16,0-1 0-16,0 0 0 0,1-1 0 0,-1 1 0 15,2-3 128-15,1 2-128 0,0 2 0 0,1-2 0 16,0 4 0-16,-2 0 0 0,0 2 0 0,2 3 0 15,-3 1 0-15,3 0 0 0,-1 2 0 0,1 0 0 16,1 2 128-16,0 3-128 0,-2 1 0 0,2-1 0 16,0 8 0-16,-1-3 128 0,1 5-128 0,1 4 0 15,-1 2 0-15,0 1 128 0,1 1-128 0,2 6 128 16,-1 0-128-16,2-1 128 0,1 7-128 0,0 0 0 16,0 0 144-16,0 0-144 0,0 0 0 0,4 13 0 15,-1 1 0-15,1 4 128 0,4 2-128 0,-1 4 0 16,1 6 0-16,1 3 0 0,0 2 0 0,1 5 0 15,0-1 0-15,3 4 0 0,-2 0 0 0,2 3 0 16,1 0 0-16,1 5 0 0,-1 2 0 0,1 1 0 0,1-2 0 0,0-2 0 16,0-2 0-16,-1 0 0 0,-1-8 0 15,0 1 0-15,0-1 0 0,-4-4 0 0,-1 0 0 16,0-2 0-16,0-2 0 0,-3-1 0 0,-1-3 0 0,0-4 128 16,0 0-128-16,-2-1 0 0,1-5 0 0,-2-4 0 15,1 0 0-15,-1-2 0 0,1-3 0 0,-2 0 0 16,-1-9 0-16,0 0 0 0,0 0 0 0,0 0 0 15,0 0 0-15,0 0 0 0,0 0 0 0,0 0 0 0,-5-9 0 0,0 0 0 16,0-5 0-16,0-1 0 0,0-4 0 0,-3-3 0 16,4-1 0-16,-2-3 0 0,-2 0 0 0,1-3 0 15,-1 2 0-15,0-4 0 0,-1-2 0 16,-1-3 0-16,-1-1 0 0,-1-1 0 0,1-3 0 0,-1-4 0 16,4 0 0-16,-1-2 0 0,-2 0 0 0,4 3 0 15,-5-2 0-15,3 4 0 0,1 0 0 0,1-1 176 16,-2 2-48-16,2 0 0 0,-1 1-128 0,3 3-176 15,0 4 48-15,1 2 0 0,-1-1 128 0,2 3 0 16,0 5 0-16,0 2 0 0,2 2 0 0,-4 4 0 16,2 2 0-16,1 1 0 0,0 4 0 0,1 0 0 15,-3 4 0-15,4 5 0 0,0 0 0 0,0 0 0 16,0 0 0-16,0 0 0 0,3 11 0 0,-1 2 0 16,2 5 0-16,0 6-128 0,1 2 128 0,1 5 0 15,2 4 0-15,1 3 0 0,2 1 0 0,-2 2 0 16,3 1 0-16,-1-2-128 0,1 4 128 0,-1 0 0 15,1-1 0-15,-2 2 0 0,-1-4 0 0,0-2 0 0,-1-1 0 0,0-1 0 16,0-3 0-16,1-2 0 16,-3-3 0-16,0-5 0 0,1-2 0 0,-2-3 0 0,-1-4 0 15,-2-2 0-15,-1-2 0 0,4-5 0 0,-5-6 0 16,0 0 0-16,0 0 0 0,-2-6 0 0,-2-5 0 0,-1-4 0 16,-1-7 0-16,-3-6 0 0,-1-6 0 0,-2-5 0 15,-1-5 0-15,1-5 0 0,-2-2 0 0,-2-3 128 16,1 0-128-16,0-3 0 0,0-6 0 0,1 0 0 15,0-3 0-15,1 1 0 0,3 0 0 0,-3 5 0 0,4 1 0 16,2 1 0-16,0 2 0 0,1 3 0 0,3-2 0 16,2 5 0-16,0-1 0 0,0 5 0 0,2 0 0 0,1 7 0 15,1 3 0-15,-1 3 0 16,2 4 0-16,0 4 0 0,-1 3 0 0,-1 2 0 0,-1 2 0 0,1 3 0 16,-2 1 0-16,-2 3-128 15,1 4-944-15,0 3-176 0,1 4-32 0,0 0-16 16,0 0-2160-16,-4 5-448 0</inkml:trace>
  <inkml:trace contextRef="#ctx0" brushRef="#br1" timeOffset="18769.75">15454 11665 5519 0,'0'0'496'0,"0"0"-496"0,5 8 0 0,-5-8 0 16,3 9 2048-16,-3-9 320 0,3 6 64 0,-3-6 16 15,2 9-896-15,1-4-176 0,-3-5-32 0,2 9-16 16,2-3-208-16,0 2-32 0,0 0-16 0,-1-3 0 15,0 1 16-15,2 2 0 0,-5-8 0 0,4 6 0 16,-4-6-144-16,4 8-32 0,-4-8 0 0,0 0 0 0,3 5-192 0,-3-5-32 16,0 0-16-16,0 0 0 0,7 5-48 0,-7-5-16 15,0 0 0-15,0 0 0 0,0 0 48 0,0 0 16 16,0 0 0-16,0 0 0 0,0-5 112 0,-1-5 32 16,-3-1 0-16,1-4 0 0,-2-1-240 0,-1-2-32 15,-2-1-16-15,-1-2 0 0,0-3-160 0,-1-1-48 16,-1-2 0-16,-2-3 0 0,2-5-64 15,-3 0-32-15,-3-3 0 0,-2-7 0 0,0 1-32 0,-1-5-16 16,-1 0 0-16,-2 2 0 0,0-3-48 0,-1 2 0 16,-1-2 0-16,-2 2 0 0,1-3-128 0,0-1 192 15,1 2-192-15,1 3 192 0,-1-1-192 0,2 4 160 0,-1 2-160 16,0 4 160-16,1 5-160 0,4 0 160 16,-1 1-160-16,2 2 160 0,2 1-160 0,-2 3 128 15,0-2-128-15,0 3 128 0,2 0-128 0,0 2 128 16,0 3-128-16,1-1 128 0,2 2-128 0,1 0 0 15,2 0 0-15,0 3 128 0,0-1-128 0,0 2 0 16,0 0 0-16,1 2 128 0,1 4-128 0,0-2 0 16,1 3 0-16,-1-2 0 0,2 1 0 0,1-2 128 15,0 4-128-15,-2 0 0 0,2 3 0 0,5 4 128 16,-4-3-128-16,4 3 0 0,-3-2 128 0,3 2-128 0,0 0 0 0,0 0 128 16,0 0-128-16,0 0 0 0,0 0 0 0,-2 7 0 15,2 5 0-15,2-3 0 0,1 3 0 16,3 5 0-16,0 2 0 0,2 4 0 0,0 2 0 0,4 2 0 15,-1 3 0-15,6 2 0 0,-1 3 0 0,3 0 0 16,0 1 0-16,3 1 0 0,0-1 0 0,-1 4 0 0,0 2 0 16,2 5 0-16,3 0 0 0,1 0 0 0,3 2 0 0,0 2 0 15,-2-1 128-15,1-3-128 16,1 0 0-16,1-1 0 0,-3-1 0 0,-1 0 0 0,-1-1 0 0,-2 1 0 16,-1-2 0-16,0-3 0 0,-3 0 0 0,0 1 0 15,-1-4 0-15,-2 0 128 0,-1-2-128 0,-1-1 0 16,-1-2 144-16,-1 0-144 0,-2 1 0 0,2 0 0 15,-2-1-160-15,1-3 160 0,-3 0 0 0,2 1 0 16,-1-5 0-16,0 0 0 0,0 1 160 0,-1-5-160 16,-2 1 160-16,-1-3-160 0,0-2 0 0,0-2 128 15,-1-1-128-15,-2-4 0 0,0 0 0 0,0 0 0 16,-3-10 128-16,0 0-128 0,0 0 0 0,0 0 0 16,0 0 128-16,0 0-128 0,0 0 0 0,0 0 0 15,-7-2 0-15,1-1 0 0,-2-3 0 0,1 0 128 16,-1-6-128-16,0-1 0 0,-2 0 192 0,3-3 0 15,-4-4 0-15,4 1 0 0,-3-3-192 0,1-1-240 16,-3-6 48-16,-1 1 16 0,0-4 176 0,-3 1 0 16,-2-4 0-16,-1-2 0 0,-2-2 0 0,0-3 0 15,-5-6 0-15,-3-2 0 0,-2-2 0 0,-3-3 0 16,-3-3 0-16,-3 1 128 0,-3-4-128 0,3 1 0 0,1 2 0 16,3-2 0-16,0 1 0 0,3 3 0 0,2 0 0 15,3 3 128-15,0 5-128 0,3 5 0 0,-4-1 0 0,1 4 0 16,-1 2 0-16,1-1 0 0,0 4 0 0,-2 2 0 15,5 0 0-15,-3 2 128 0,0 5-128 0,4-2 0 16,0 3 0-16,3 5 144 0,1 0-144 0,6 2 0 16,0 1 128-16,3 2-128 0,-1 2 0 0,3 3 0 0,3-1 0 15,0 3 0-15,1-1 0 0,1 4 0 16,0-1 0-16,4 6 0 0,0 0 0 0,0 0 0 0,0 0 0 0,0 0 0 16,0 0 0-16,0 0 0 0,0 0 0 0,0 0-144 15,0 0 144-15,5 9 0 0,-1-2 0 0,1 5 0 16,4 1 0-16,0-3-128 15,2 4 128-15,3 1 0 0,3 0 0 0,2 2 0 0,1 2 0 0,2 1 0 16,2 2 0-16,1 6-128 0,3 0 128 0,3 5 0 16,0 4 0-16,3 2 0 0,-1 5 0 0,2 4 0 15,3 4 0-15,0 1 0 0,-2 0 0 0,0 1 0 16,-1-3 0-16,-2-2 0 0,-3-7 0 0,0 0 0 16,-1-6 0-16,-3-2 0 0,-2-5 0 0,-4 2 0 15,-2-6 0-15,-2 1 0 0,-3-5 0 0,-3-3 0 16,-2-1 0-16,0-7 0 15,-5-1-1744-15,-3-9-272 0,0 0-48 0</inkml:trace>
  <inkml:trace contextRef="#ctx0" brushRef="#br1" timeOffset="22932.49">21238 2275 11679 0,'0'0'512'0,"0"0"128"0,4-11-512 0,-2 4-128 0,0-3 0 0,-2 10 0 15,0 0 832-15,0 0 160 0,1-8 32 0,-1 8 0 16,0 0-208-16,0 0-48 0,0 0 0 0,0 0 0 16,0 0-144-16,0 0-48 0,0 0 0 0,0 0 0 15,0 0-128-15,0 0-16 0,0 0-16 0,7 9 0 16,-1 2 256-16,-1-2 48 0,-2 1 16 0,1 4 0 0,-1 2-48 0,-1 3-16 15,1 2 0-15,-1 2 0 0,5 4-144 0,-2 0-16 16,0 4-16-16,1 1 0 0,1-1-48 0,-1 3-16 16,0 0 0-16,2 3 0 0,2 1-80 0,-1 2-16 15,-1-5 0-15,1 3 0 0,0 3-16 0,1 5-16 16,-1-2 0-16,1 3 0 0,0-3-48 0,1-2 0 16,-2-2 0-16,1 0 0 0,1 0 16 0,-1-3 0 15,0-4 0-15,1-1 0 0,5-5-48 0,-2 1-16 16,1-4 0-16,1 0 0 0,0-2 0 0,0-3 0 15,-1-2 0-15,3 1 0 0,-1 0-32 0,2-4-16 16,2-1 0-16,0-2 0 0,-2 1-16 0,1-5 0 16,2 2 0-16,1-4 0 0,1 2-16 0,0 0-128 15,0-2 192-15,0 0-64 0,2 3-128 0,-2-4 128 16,0 0-128-16,0-1 128 0,0 0-128 0,2-3 128 16,-1-1-128-16,2-1 128 0,0 0-128 0,-3-1 160 15,2 1-160-15,0-1 160 0,0 1-160 0,0-2 0 16,-2-1 0-16,0 1 128 0,0-1-128 0,4-4 0 15,-1 1 144-15,2-3-144 0,3-1 0 0,-3 4 144 0,0-4-144 0,2 2 0 16,1-5 128-16,-3-2-128 0,2 2 0 16,-1 0 0-16,1-1 128 0,-1 2-128 0,2-2 0 15,0 1 0-15,1-1 0 0,1 2 0 0,-1 2 0 0,1 2 0 16,1-1 0-16,-4 4 0 0,-1 2 0 0,-2 0 0 16,0-1 0-16,-3 3 0 0,3-2 0 0,-5 0 0 0,1-1 0 15,0 3 0-15,-1-4 0 0,0 6 0 0,-1 1 0 0,-2 4 0 16,1-2 0-16,1 1 0 0,1-1 0 15,0 4 0-15,0 0 0 0,-2-1 0 0,1 4 0 16,0 1 0-16,-1 4 0 0,1-1 0 16,-2 2 0-16,-1 1 0 0,-2 1 0 0,-2 0 0 0,-2-1 144 0,-1 2-144 15,-1 1 0-15,-4 0 144 0,1 0-144 16,-3 0 0-16,-1-1 144 0,-2 0-144 0,0-2 208 0,-2 1-16 16,-2-2-16-16,2-1 0 0,-2-5 64 0,2-9 16 15,-4 11 0-15,4-11 0 0,-5 8 0 0,5-8 16 16,0 0 0-16,0 0 0 0,0 0-32 0,0 0-16 15,0 0 0-15,0 0 0 0,-10-4-16 0,5-1 0 16,-1-5 0-16,6 0 0 0,0-6-80 0,3 0-128 16,-2-1 176-16,3 0-176 0,1-2 144 0,5-2-144 15,1 2 0-15,0-1 144 0,2-3-144 0,-1 8 0 16,1-1 0-16,9-10 0 0,1 2 0 0,-3 1 0 16,3 4 0-16,1 2 0 0,1 3 0 0,0 0 0 15,-4 0 0-15,3 4 0 0,0 2 0 0,2 6 0 16,-1 1 0-16,1 2 0 0,-1 1-128 0,1 3 128 15,-2 3 0-15,-3-2 0 0,1 2 0 0,0-2 0 16,-3 2 0-16,0 1 0 0,-2 0-128 0,0 1 128 0,-2 3 0 16,-3-7 0-16,0 2 0 0,4-1 0 15,-1-2 0-15,1 1 0 0,2 0 0 0,0-2 0 16,0-1 0-16,8-1 0 0,2-4 0 0,0-3 0 0,2 2 0 0,-9-2 0 16,3 1 0-16,3-1 0 0,4-2 0 0,-1-3 0 15,-1 2 0-15,3-4 0 0,-1-5 128 0,0 1-128 16,1-2 0-16,0-1 0 15,1 0 0-15,0 0 128 0,0-2 0 0,1 1-128 0,0-2 192 0,0 1-64 0,0-1-128 0,-1-2 0 16,-1-4 144-16,-3 5-144 0,-3-2 0 16,-3 2 128-16,-4 3-128 0,-2-3 0 0,0-3 160 15,-3 3-32-15,-3 4-128 0,-1 2 192 0,-2 0-48 0,0 2-16 16,-3 3 0-16,-1 2 0 0,-2 0-128 0,1 2 192 16,-2-2-192-16,0 5 192 0,-1 5-192 0,0 0 0 15,0 0 0-15,0 0 128 0,0 0-128 0,0 0 0 16,0 0 0-16,0 0 0 0,0 0 0 0,0 0 0 15,-6 4 0-15,6-4 0 0,0 0 0 0,-5 6 0 16,5-6 0-16,-7 8 0 0,1 2-240 0,6-10 80 16,-6 9 16-16,1 2 0 15,1 0-1296-15,0 0-256 0,2 3-48 0,0-3-10544 16,1 2-2112-16</inkml:trace>
  <inkml:trace contextRef="#ctx0" brushRef="#br1" timeOffset="24584.23">27227 2453 6447 0,'0'0'272'0,"0"0"80"0,-3-11-352 0,-1 5 0 16,4 6 0-16,-6-8 0 0,-2 2 720 0,2 1 80 16,-2-3 16-16,2 2 0 0,-2 2-32 0,0-3 0 15,1 0 0-15,-1 2 0 0,-1-3-16 0,3 3 0 16,-2-1 0-16,2-2 0 0,-1 3-112 0,-1-4-16 16,2 2-16-16,1-2 0 0,2 0-80 0,-1 4-16 15,4 5 0-15,-5-12 0 0,1 1-32 0,0 1-16 16,-1-2 0-16,2 5 0 0,1-3-32 0,-1 3-16 15,1 0 0-15,2 7 0 0,-3-8-48 0,3 8 0 16,0 0 0-16,0 0 0 0,-5-10-32 0,5 10-16 16,0 0 0-16,0 0 0 0,0 0-96 0,0 0-32 15,0 0 0-15,0 0 0 0,0 0-208 0,0 0 176 0,0 0-176 0,0 0 160 16,-1 16 112-16,0 3 32 0,-1 1 0 0,1 4 0 16,-1 0 80-16,0 5 0 0,1 3 16 0,1 3 0 15,0 4 48-15,1 0 16 0,2-2 0 0,2 5 0 16,1 1-128-16,1-1-16 0,-1 2-16 0,3 0 0 15,0-1 48-15,3 3 16 0,0-2 0 0,-1 1 0 16,5-3-80-16,1-3-16 0,2-1 0 0,3-5 0 16,0 0-64-16,2-4-16 0,1-2 0 0,-1 0 0 15,2-4 0-15,1 2-16 0,0-5 0 0,1-1 0 0,-1-3-48 16,0-4 0-16,-2 1 0 0,1 1 0 0,-1-1-128 16,1-2 160-16,-1 2-160 0,0-4 160 0,0 0-160 15,0-2 128-15,2 1-128 0,-2-4 128 0,-2 0-128 0,2-2 0 16,0-1 0-16,-1-2 128 0,0-4-128 0,0 1 192 15,0-5-192-15,0 2 192 0,0-7-192 0,3-1 160 16,2-2-160-16,4 1 160 0,-1-4-160 0,4 1 0 16,3 2 0-16,1-1 128 0,3-1-128 0,-3 0 0 15,-1 1 0-15,1 1 128 0,0 1-128 16,-1 2 0-16,-1-3 0 0,2 1 0 0,0-2 0 0,2 1 0 16,1 2 128-16,5-1-128 0,1 0 0 0,-1 0 0 15,-2-1 144-15,0 3-144 0,-2 0 0 0,1 2 0 16,-1 3 0-16,0-3 128 0,-1 2-128 0,-1 1 0 0,0 2 0 15,-3 4 0-15,2 4 0 0,-4 3 0 16,-4 0 0-16,-2 0 0 0,-5 2 0 0,-3 4 0 16,1-2 0-16,-2 3 0 0,-3 3 0 0,-2 0 0 15,0-1 0-15,-4-1 0 0,-1 2 0 0,1-2 0 16,1 2 0-16,-1 1 0 0,-2 2 0 0,-1 0 144 0,-1 0-144 0,0 2 160 16,-1 4-16-16,-1-1 0 0,-2-1 0 0,-1-1 0 15,-2-4-16-15,-1 1-128 0,0-2 192 0,0 0-64 16,-1-1-128-16,0 0 192 0,0-4-192 15,4 0 192-15,-4-10-64 0,0 0 0 0,0 7 0 0,0-7 0 16,0 0 80-16,0 0 16 0,0 7 0 0,0-7 0 16,0 0 144-16,0 0 16 0,0 0 16 0,4-7 0 0,0 0-192 0,0-1-32 15,1-3-16-15,1-3 0 0,2 0-160 0,1-1 0 16,0 0 0-16,1-2 128 0,2 1-128 0,2-1 0 16,0 0 0-16,3 0 0 0,3 0 0 0,1 3 0 15,0 0 0-15,1 3 0 0,-1-2 0 0,1 2 0 16,0 1 0-16,3-2 0 0,-1 5 0 0,2-1 0 15,2 4 0-15,-2 2 0 0,1 0 0 0,0 4 0 16,1 1 0-16,0 4 0 0,0-1 0 0,-1 2 0 16,0 2 0-16,4 1 0 0,0-2-128 0,0 3 128 15,-1-3 0-15,2 1 0 0,0-3 0 0,0 2 0 16,0-4 0-16,3-1 0 0,0-2 0 0,4-4 0 16,-1-2 0-16,4 1 0 0,1-5 0 0,7 0 128 15,2-1-128-15,0-2 128 0,-1-5 0 0,1-4 0 16,3 0 0-16,18-13 0 0,-7 0 16 0,-5 3 0 15,-3-1 0-15,-2-1 0 0,-3-1-16 0,-3 3 0 16,-5 0 0-16,-3-1 0 0,-1-4-128 0,-5 6 128 16,-5 2-128-16,-4 2 128 0,-7 2-128 0,-3 2 0 15,-6-1 144-15,-4 5-144 0,-4 5 144 0,-3-1-144 0,-1 2 192 16,-1 3-192-16,-3 2-160 0,-2-2-144 0,-2 2-16 0,0 2-16 31,1-1-1824-31,-1 1-352 0,2 3-80 0</inkml:trace>
  <inkml:trace contextRef="#ctx0" brushRef="#br1" timeOffset="25441.81">28511 3703 3679 0,'3'-10'320'0,"-1"2"-320"16,1-3 0-16,-1 5 0 0,-2 6 2832 0,2-10 496 15,2 3 112-15,-4 7 16 0,0 0-1760 0,0 0-352 16,0 0-64-16,0 0 0 0,0 0-80 0,0 0-16 0,0 0 0 15,0 0 0-15,0 0-288 0,-11 10-48 16,-1 6-16-16,-1 4 0 0,-2 7-64 0,-2-1-32 0,-1 4 0 0,-1 4 0 16,-1 3 48-16,0 2 16 0,2 6 0 0,0-1 0 15,2 4-192-15,0-4-32 16,0-1-16-16,3-1 0 0,0-2-176 0,6-1-16 0,0-5-16 0,4-1 0 16,1-1-32-16,4-6-16 0,3-3 0 0,2-4 0 15,3 0-64-15,3-3-16 0,2-5 0 16,2 1 0-16,2-6-16 0,4 2 0 0,0-5 0 0,0 1 0 15,-2 0-48-15,0 0-16 0,0-3 0 0,0 0 0 16,-2 1-144-16,-2-2 0 0,-1-2 0 0,-4 1 128 16,-1-3-128-16,-1 2 0 0,-10 2 0 0,10-4 128 0,-3 0-288 15,-7 4-64-15,0 0-16 0,0 0 0 16,0-10-1824-16,0 2-368 0,-5-1-80 16</inkml:trace>
  <inkml:trace contextRef="#ctx0" brushRef="#br1" timeOffset="25661.63">28107 4204 27071 0,'0'0'1200'0,"0"0"240"0,0 0-1152 0,0 0-288 0,0 0 0 0,0 0 0 0,0 0 992 0,0 0 144 16,13-6 16-16,7 2 16 0,6 0-144 0,7 0-16 15,3-3-16-15,1 2 0 0,4-4-288 0,-2 1-64 16,3 0-16-16,0 0 0 0,-1 1-368 0,-3-2-64 15,-1 3 0-15,-4 2-16 0,-2 4-176 0,-3 1 0 16,-4 1 0-16,-4 0 0 16,-1 2-368-16,-2 1-96 0,-3 1-32 0,-2 0-10384 15,-2 2-2064-15</inkml:trace>
  <inkml:trace contextRef="#ctx0" brushRef="#br1" timeOffset="26009.88">29054 4167 18431 0,'-13'-2'1632'0,"13"2"-1312"0,-9 0-320 0,9 0 0 15,0 0 1088-15,0 0 128 0,0 0 48 0,0 0 0 0,0 0 128 0,0 0 16 16,0 0 16-16,0 0 0 0,7 6-464 0,2-3-80 16,2-1-32-16,6 1 0 0,-1-1-208 0,5-1-64 15,1-1 0-15,5 0 0 0,1 0-48 0,4 0-16 16,-2-1 0-16,2 1 0 0,-3 0-112 0,1 0-16 16,-1-1-16-16,-2 0 0 0,-1-1-240 0,-2 1-128 15,-1 1 160-15,-1 0-160 0,-3 0 0 0,-1 0 128 16,-4 0-128-16,-2 0 0 0,-1 0-128 0,-2 0-80 15,-9 0-16-15,0 0 0 16,0 0-2368-16,0 0-480 0,0 0-80 0</inkml:trace>
  <inkml:trace contextRef="#ctx0" brushRef="#br1" timeOffset="26309.87">29358 3985 16575 0,'0'0'1472'0,"-4"-5"-1168"0,2 2-304 0,2 3 0 16,0 0 2240-16,0 0 384 0,0 0 64 0,8-4 32 16,5-1-1408-16,4 2-288 0,2 1-48 0,4 0-16 15,2 2-128-15,3 3-48 0,3 1 0 0,0 1 0 16,2-1-224-16,0 2-48 0,0 3-16 0,0-2 0 16,-1 6-112-16,-2 0 0 0,-3 0-16 0,-4 4 0 0,-2 1-144 15,-7 0-32-15,-3-2 0 0,-3 1 0 0,-7 0 112 0,-1-1 16 16,-3 1 0-16,-3 0 0 0,-5 4 64 0,-3-2 32 15,-4-1 0-15,0-1 0 0,-6 0-112 0,1-2-32 16,-1 0 0-16,-2-1 0 0,0-1-144 0,0 1-128 16,2 0 144-16,3-4-144 0,-1-1 0 0,7-4-240 15,2 0 32-15,3 0 0 16,2-2-2160-16,8-3-448 0</inkml:trace>
  <inkml:trace contextRef="#ctx0" brushRef="#br1" timeOffset="26651.06">30114 4226 22287 0,'0'0'976'0,"0"0"224"0,0 0-960 0,0 0-240 0,0 0 0 0,0 0 0 16,0 0 1088-16,0 0 192 0,0 0 16 0,9 2 16 15,4 1-144-15,1-2-16 0,4-1-16 0,4 0 0 16,4 0-240-16,-1 0-32 0,3 0-16 0,3-1 0 16,1-2-160-16,-1 2-48 0,-1 1 0 0,0-3 0 15,1 0-160-15,-2-1-32 0,-2 1-16 0,-2 1 0 0,-3-1-272 0,-3 2-160 16,-3-2 192-16,-2 1-192 0,-1-2 0 0,-2 1 0 15,-2 1 0-15,-1 1 0 16,-8 1-1120-16,0 0-336 0,6-2-64 0,-6 2-13984 16</inkml:trace>
  <inkml:trace contextRef="#ctx0" brushRef="#br1" timeOffset="27263.38">31512 3875 22287 0,'0'0'976'0,"0"0"224"0,8-3-960 0,-8 3-240 16,0 0 0-16,0 0 0 0,0 0 672 0,3 9 96 15,-3-2 0-15,-2 5 16 0,-1-2 48 0,-4 3 0 16,-2 2 0-16,-1 1 0 0,-3 4 32 0,-2 0 16 0,-3 2 0 15,-2 3 0-15,-3 0-32 0,-1 1 0 0,0 1 0 0,-3 0 0 16,0-2-192-16,-1-1-32 0,-1 3-16 0,-1-4 0 16,-2-2-128-16,3 1-32 0,-4 0 0 0,2-5 0 15,1-1-32-15,-1-1-16 0,1-1 0 0,-1-3 0 16,2-6-48-16,2-1-16 0,3-1 0 0,1-3 0 16,3-3-32-16,2-1-16 0,2 1 0 0,2-6 0 0,2 0-48 15,3-5-16-15,2-1 0 0,3-2 0 0,2-1-80 16,4-3-16-16,0-2 0 0,5-3 0 0,3 2-128 0,3 3 0 15,2-4 0-15,5 4 128 0,-1-1-128 0,4 4 0 16,1 3 0-16,0 2 0 0,1 3 0 16,0 1 0-16,3 7-144 0,1 2 144 0,2 2 0 15,0-178 0-15,2 365-128 0,1-179 128 0,-3 0 0 0,1 3 0 16,-1 2-128-16,-1-2 128 0,-1 2 0 0,1 2 0 16,0-2 0-16,-1 2 0 0,-2-1 0 0,-2 1 0 15,1-8 0-15,1 1 0 0,1-3 0 0,-1 1 0 16,0-5 0-16,1-3 0 0,-1 0 0 0,1-4 0 15,1-4 0-15,2 2 144 0,-2-3 16 0,0 0 0 16,-1-2 0-16,0 2 0 0,-1-5 16 0,-2 1 0 16,-1 1 0-16,-3 0 0 0,-4-3 64 0,-5-1 16 15,-2 0 0-15,-4-1 0 0,-2 2 16 0,-5-2 16 16,-3 2 0-16,-5-1 0 0,-6-2-48 0,-4 0-16 16,-5 3 0-16,-4 1 0 0,-4 2-224 0,-1 1 144 15,-1 2-144-15,-2 3 128 0,-1 2-128 0,0 1 0 16,2 2 0-16,2 1 0 0,1 3 0 0,5-1-176 15,0 3 48-15,6 3 0 16,2-2-1568-16,2 4-304 0,5-2-64 0,1 6-16624 0</inkml:trace>
  <inkml:trace contextRef="#ctx0" brushRef="#br1" timeOffset="28175.79">29160 5227 6447 0,'0'0'576'0,"0"0"-576"16,0 0 0-16,0 0 0 0,-5-5 2448 0,1-2 384 16,-3 2 80-16,2 1 16 0,-1-3-1232 0,0 2-240 15,-2 3-48-15,-2-2-16 0,-4 1-304 0,1 1-64 16,-3 1-16-16,-2 2 0 0,0 4-304 0,-1 0-64 15,-3 8-16-15,-1 3 0 0,-2 5-256 0,2 1-48 0,-2 1-16 0,2 7 0 16,0 0-96-16,3 1-16 16,-1 2 0-16,5-3 0 0,3-4 0 0,7-1-16 15,4-5 0-15,6-1 0 0,3-1 16 0,3-5 16 0,2-6 0 0,4-1 0 16,1-3 64-16,5-6 16 16,1-4 0-16,2-4 0 0,3-6 176 0,2-3 48 15,-1-4 0-15,1-2 0 0,1-4-160 0,-1-2-32 16,0 2 0-16,1-5 0 0,0-2-160 0,-1-1-32 0,0 0-128 0,-1-1 192 15,-1-6-48-15,1 1-16 0,-5-7 0 0,0-1 0 16,0-5-128-16,-2-3 192 0,0-6-192 16,-5 6 192-16,1 0-192 0,-4 9 0 0,0 7 0 0,-2 8 128 15,-3 8-128-15,-4 8 0 0,-3 6 0 0,-2 14 0 16,0 0 0-16,0 0 0 0,-12 14 0 0,-1 8 0 16,-2 7 0-16,-1 4 0 0,-2 4-144 0,1 6 144 0,0 5 0 15,2 4 0-15,0 2 0 0,1 0 0 16,0 1 0-16,0 2 0 0,0 4 0 0,1-3 0 15,2-5 0-15,2-5 0 0,0-6 0 0,6-1 0 0,2-4 0 0,4-6 0 16,-2-3 128-16,6-3-128 0,6-3 0 0,-1-2 0 16,0-5 0-16,1-3 0 15,0-5-384-15,2-1-32 0,3-5 0 16,2-4-10080-16,2-2-2032 0</inkml:trace>
  <inkml:trace contextRef="#ctx0" brushRef="#br1" timeOffset="28512.03">29935 5150 24239 0,'-18'7'1072'0,"7"4"224"0,-5-1-1040 0,-1 4-256 16,-4 4 0-16,-2 2 0 0,1 1 1056 0,-1 4 160 15,1-5 16-15,4 2 16 0,3-3-336 0,5 0-64 0,2-3-16 0,4-1 0 16,4-15-304-16,0 0-64 15,8 9-16-15,6-1 0 0,4-5 16 0,3-3 0 0,5-2 0 0,-2-3 0 16,3-5-144-16,-1-1-16 0,1-1-16 0,-1-2 0 16,-4-4-80-16,0 1-16 0,-2-5 0 0,-2 3 0 15,-4 0-16-15,-2-2-16 0,-5 2 0 0,-2 4 0 16,-5 1-16-16,-2-1 0 0,-6 2 0 0,-2 3 0 16,-1 1-144-16,-3 4 128 0,-3 1-128 0,-1 0 128 15,0 3-320-15,3 2-80 0,1 3-16 0,1 0 0 16,2-3-2624-16,2 1-528 15,-2-4-96-15,11 2-32 0</inkml:trace>
  <inkml:trace contextRef="#ctx0" brushRef="#br1" timeOffset="28975.92">30396 5067 11967 0,'-20'14'528'0,"6"-4"112"0,0 7-512 0,-4 2-128 16,2 0 0-16,3-4 0 0,-3 3 3136 0,-1 2 576 15,-1 1 128-15,0 0 32 0,2 0-1936 0,2-2-384 16,2-3-80-16,2 1 0 0,0-5-464 0,3 0-96 0,1-2-16 0,5-4 0 16,1-6-320-16,0 0-64 15,0 0 0-15,10-2-16 0,3-3-16 0,2-5 0 16,3-2 0-16,2-1 0 0,1-4-272 0,0-2-48 16,2-3-16-16,12-5 0 0,-4 3-144 0,-3 0 0 0,-2 1 0 0,-1-1 0 15,2 0 0-15,-3 6 0 16,-2 7 128-16,-5 0-128 0,-3 6 0 0,-2 4 0 15,-12 1 0-15,0 0 0 0,6 14 0 0,-3 6 0 0,-5 1-128 16,-3 0 128-16,-5 0 0 0,-3 5 0 0,-3 1-144 0,-2 4 144 16,-1-5 0-16,0 1 0 0,1-5 0 15,7-10 0-15,-1 0 0 0,2-2 0 0,1-5 0 0,3 3 0 16,1-3 0-16,5-5 0 0,0 0 128 0,0 0-128 16,6-9 256-16,3 0 0 0,3-5 0 0,3-3 0 15,3-2-256-15,4-2 176 0,0-2-176 0,9-8 160 16,-2 5-160-16,-9 8 0 0,1-1 0 0,1 1 0 0,3-1 0 15,0 2 0-15,-1 5 0 0,0 0 0 0,-3 6 0 0,-1 2 0 16,-5 7 0-16,0 2 0 16,-4 2 0-16,-4 6-144 0,-2 4 144 0,-3 0-160 0,-4 4 160 0,-4 3 0 15,-2 3 0-15,-1-2 0 0,-1 2 0 0,0-3 0 16,1 2 0-16,0-4 0 0,2-3 0 0,2-2 0 16,1-2 0-16,1-4 0 15,3-11-1104-15,2 11-192 0,-2-11-48 0,7 6-14768 16</inkml:trace>
  <inkml:trace contextRef="#ctx0" brushRef="#br1" timeOffset="29322.25">31284 5082 19519 0,'0'0'864'0,"0"0"176"0,0 0-832 0,0 0-208 0,0 0 0 0,0 0 0 15,0 0 1184-15,0 9 192 0,-3 1 32 0,-2 3 16 16,-3 1-96-16,-2 5-32 0,1 3 0 0,-1 1 0 15,-1 0-368-15,-6 11-80 0,1-2-16 0,0-2 0 0,4-3-272 16,0 1-64-16,0-4-16 0,1 0 0 0,1 0-304 0,1-5-176 16,3-5 192-16,1-2-192 0,2-1 0 0,3-11 0 15,0 0 0-15,0 0 0 16,0 0-448-16,12-6-160 0,-1-2-32 0,-1-3-13968 16</inkml:trace>
  <inkml:trace contextRef="#ctx0" brushRef="#br1" timeOffset="30245.22">31478 5155 18431 0,'0'0'1632'0,"0"0"-1312"0,-4 6-320 16,1 3 0-16,-1-1 832 0,0 3 80 15,-2-1 32-15,-1 2 0 0,1 0 720 0,-2-1 128 16,1 0 48-16,-1 2 0 0,-1-3-560 0,0 3-96 15,3-4-32-15,-1 1 0 0,2-5-336 0,5-5-80 16,0 0-16-16,0 0 0 0,0 0-96 0,0 0-32 0,0 0 0 0,7-5 0 16,2-8-80-16,1 3-32 0,0-3 0 0,1-2 0 15,2 1-256-15,-1 1-48 0,-1 1-16 0,0-2 0 16,2 1-160-16,-3 3 0 0,2-2 144 0,-2 5-144 16,-1-1 0-16,0 4 0 0,-2 3 0 0,-7 1 0 15,7 6 0-15,-2 3 0 0,-1 0 0 0,-2 2 0 16,-2 5 0-16,-1-1 0 0,0 3 0 0,-2 0 0 15,3-2 0-15,0-2 0 0,0-1 0 0,0 1 0 16,4-5 0-16,0 0 0 0,1-4 0 0,2-2 0 0,2 0 0 0,1-6 128 16,3 0-128-16,1-2 128 0,1-4-128 0,2 0 176 15,1-3-176-15,-2 2 192 16,1-4-192-16,-1-1 0 0,1 0 0 0,-1 1 128 0,-2 1-128 0,0-1 0 16,-1 1 0-16,-2 3 0 0,1-1 0 0,-2 4 0 15,-2 0 0-15,-2 0 0 0,-6 7 0 0,0 0 0 16,0 0 0-16,0 0 0 0,0 0 0 0,0 0 0 15,0 0 0-15,4 8 0 0,-4-8 0 0,-4 10 0 16,1-1 0-16,-2 0 0 0,-2 0 0 0,-1 0 0 16,-1 0 0-16,-1 1 0 0,-1 2 0 0,-1-1 0 15,1 1 0-15,-1 2 0 0,-3-2 0 0,4-1 0 0,2 1 0 16,-1-2 0-16,2 0 0 0,3-2 0 0,2 1 0 0,3-9 0 16,0 0 0-16,0 0 0 15,10 2 0-15,2-2 0 0,2 1 0 0,1-3 0 0,2-2 0 0,0-2 0 16,3-2 0-16,-1-3 128 15,-2-2-128-15,1 3 128 0,-1-4-128 0,-1 1 0 16,1 2 0-16,-2-3 128 0,-1 2-128 0,-1 2 0 16,-2-4 0-16,-1 3 128 0,-1 3-128 0,-1-1 0 0,-3 3 0 0,0 3 0 15,-5 3 0-15,5-5 0 0,-5 5 0 0,0 0 0 16,0 0 0-16,0 0 0 0,0 0 0 0,0 0 0 16,0 0 0-16,0 0 0 0,0 0 0 0,9 5 0 15,-1-2 0-15,-2 0 0 0,0 3 0 0,-6-6 0 16,0 0 0-16,11 2 0 0,-1-1 0 15,0 1 0-15,3-4 0 0,-2 1 0 0,0-4 0 0,2 0 0 16,1 0 0-16,1-4 0 0,2 1 144 0,-1-4-144 16,1-2 0-16,-3 2 0 0,2-4 0 0,2-3 128 0,1-3-128 0,3-2 0 15,-3 1 128-15,3-4-128 16,-1 1 128-16,8-14-128 0,-3-8 128 0,-2-8-128 0,-1-9 0 0,0 0 128 16,-2-1-128-16,0 8 0 0,-3 4 0 0,-1 5 128 15,0 3-128-15,-3 7 0 0,-4 3 0 0,-2 11 0 16,-3 4 0-16,-1 9 0 0,-3 1 0 0,-1 11 0 15,-5 5 0-15,-4 4-128 0,-3 7 128 0,-3 3 0 16,-4 1 0-16,0 4-128 0,-1 2 128 0,-2 8 0 16,-1 9 0-16,-2 11 0 0,-3 8 0 0,0-1 0 15,0 0 0-15,9-18 0 0,0 3 0 0,2 0 0 16,3 3 0-16,3-1 0 0,1-4 0 0,3-4 0 16,5-3 0-16,2 8 0 0,2-10 0 0,2-8 0 0,1-3 0 0,-1-11 0 15,0-2 0-15,-2-2-160 16,-2-9 160-16,0 0-160 15,0 0-1744-15,3-6-336 0,-2-2-80 0</inkml:trace>
  <inkml:trace contextRef="#ctx0" brushRef="#br1" timeOffset="30402.08">31947 4883 33167 0,'0'0'1472'0,"10"-5"304"0,4 2-1424 0,4 2-352 0,4 1 0 0,1-1 0 16,5-2 304-16,-3-1-16 15,4-1 0-15,4 1 0 0,4 2 32 0,3-1 16 0,-2 0 0 0,1 0 0 0,-2-1-336 0,6 0 0 16,-9 1 0-16</inkml:trace>
  <inkml:trace contextRef="#ctx0" brushRef="#br1" timeOffset="33207.8">23550 3658 6447 0,'0'0'576'0,"0"0"-576"0,0 0 0 0,0-7 0 0,0 7 1296 0,0 0 160 16,-2-10 16-16,2 10 16 0,0 0-128 0,0 0-16 15,-3-8-16-15,3 8 0 0,0 0-176 0,0 0-48 16,0 0 0-16,0 0 0 0,0 0-144 0,0 0-16 15,0 0-16-15,-6 8 0 0,-1 5-432 0,1 3-96 16,0 2-16-16,-1 2 0 0,1 1 192 0,2 3 48 16,0 1 0-16,2 1 0 0,-1 3-160 0,3 3-16 15,3-3-16-15,2 3 0 0,1 1-144 0,3 1-32 16,1-1 0-16,3 1 0 0,0 1-80 0,1-1-32 16,1 4 0-16,3-1 0 0,-2 0-144 0,2-1 128 15,-1-3-128-15,-1-2 128 0,1 1-128 0,0 1 0 16,1 3 144-16,1-3-144 0,2-1 224 0,0-4-32 15,2 1 0-15,3-1 0 0,-4 0 128 0,4-3 32 16,-1 3 0-16,4 0 0 0,3 3-176 0,0 0-48 16,0-4 0-16,-2 2 0 0,-2 2-128 0,3-3 160 15,1 1-160-15,1 3 160 0,-4-6-160 0,3 4 0 16,1-4 0-16,1 1 128 0,-1-5-128 0,4-1 0 0,0 0 144 16,1 0-144-16,3-2 176 0,-1 0-48 0,-3 0 0 15,-1 1 0-15,-1-3-128 0,1 2 0 0,-1 0 0 0,1-2 0 16,0-2 0-16,-1 0 0 0,1-3 0 0,1 3 0 15,-2 0 176-15,3 2-48 0,-1 1-128 0,1 0 192 16,1-1-192-16,-3 1 0 0,-1 0 0 0,-2 1 0 16,0 0 0-16,-1 4 0 0,-1 2 0 0,1-2 0 0,0 0 0 15,1 4 0-15,0-2 0 0,1 4 0 16,1-1 0-16,2 3 0 0,-1 1 0 0,0 2 0 16,-2 0 0-16,1 1 0 0,-2-4 0 0,-3 4 0 0,-2 2 0 0,0 2 0 15,0-1 0-15,0 0 0 0,-3 0 0 0,1 2 0 16,-3-2 0-16,0 1 0 0,2 1 0 0,-1-2 0 15,-1-1 0-15,-1 1 0 0,-3 0 0 0,1 1 0 16,0 3 0-16,1-1 0 0,-1 1 176 0,-2 0-16 16,-3-3 0-16,0-2 0 0,1 3-160 0,-2-2 192 15,-2-1-192-15,0 2 192 0,-3-3-192 0,5-1 0 16,-3 1 0-16,-1-1 0 0,2-2 160 0,-2 6-160 16,0-3 192-16,-1 1-192 0,0-2 160 0,0-2-160 15,0 1 128-15,0-1-128 0,-1 0 160 0,1 1-160 0,-2 1 192 16,2-1-192-16,-3-5 240 0,0 2-64 15,-1 0-16-15,-2 4 0 0,0-2 32 0,-1 0 16 0,-1-3 0 0,1 2 0 16,-4 1-16-16,1-1 0 0,0-1 0 0,0 0 0 16,-2 1-32-16,2-1-16 0,-1-5 0 0,2 6 0 15,0-5-144-15,0 2 160 0,0 1-160 0,2-2 160 16,-2 5-160-16,1-1 0 0,0-1 0 0,1-2 0 16,-4 0 0-16,1 3 128 0,0-3-128 0,-1 2 0 15,0-2 0-15,-2 2 0 0,2-1 0 0,-1 3 0 16,2 3 0-16,-1-3 0 0,0 0 128 0,1-1-128 15,1 1 0-15,0 0 0 0,0-3 0 0,1-2 128 16,3 0-128-16,1 1 0 0,0-2 0 0,0 1 0 16,1-4 0-16,3 3 128 0,-1-2-128 0,2 1 0 15,3 0 144-15,-1 0-144 0,1-1 160 0,2-2-160 16,1-1 208-16,0-2-48 0,2-1-16 0,1 3 0 0,0-2-16 16,3 0 0-16,-1-1 0 0,4-1 0 0,0 1 0 15,0-1 0-15,-2-5 0 0,1-2 0 0,-1 2 16 0,0 1 0 16,-1-4 0-16,-1 0 0 0,0-1 16 15,0 0 0-15,1-5 0 0,2 1 0 0,-2 1-32 0,-1-1 0 16,0 6 0-16,-1-5 0 0,3 0-128 0,-4 3 0 16,1-3 0-16,1 3 128 0,-2-2-128 0,-2 3 0 15,0-4 0-15,-2 3 0 0,0-1 0 0,-1-1 0 16,-2 2 0-16,-2-4 0 0,-1 4-288 0,-9-9-96 16,5 9 0-16,-5-9-12272 15,0 0-2448-15</inkml:trace>
  <inkml:trace contextRef="#ctx0" brushRef="#br1" timeOffset="33995.12">27981 9157 19343 0,'-2'-19'1728'0,"0"5"-1392"0,1-1-336 0,0-3 0 16,1 3 272-16,0 0-16 0,0 1 0 0,-1 0 0 16,-1 0 1008-16,1 4 192 0,1 10 32 0,0 0 16 15,0 0-384-15,0 0-80 0,0 0-16 0,0 0 0 16,-9 11-336-16,2 7-80 0,-1 4-16 0,-2 7 0 15,1 3-16-15,-1 6-16 0,1 4 0 0,-4 6 0 0,-1 3 32 0,-1 2 16 16,0 4 0-16,-1 2 0 0,2-1-272 16,2 2-48-16,1-4-16 0,4-3 0 0,-1-8-144 0,4-3-128 15,2-4 192-15,2-4-192 0,4-5 272 0,2-2-48 16,2-5-16-16,2-3 0 0,3-4-16 0,2 0-16 16,3-4 0-16,1-4 0 0,0-7-176 0,0-2 128 15,0-5-128-15,-1 1 128 0,-2 0-352 0,-1-6-80 16,-1 1-16-16,-1 2 0 15,-3-3-2576-15,-3 2-528 0</inkml:trace>
  <inkml:trace contextRef="#ctx0" brushRef="#br1" timeOffset="34170.97">27619 9687 32655 0,'0'0'1440'0,"6"-8"304"0,5 3-1392 0,3-2-352 16,1 3 0-16,6 2 0 0,7-7 384 0,2 3 16 0,0 2 0 0,6-4 0 15,1 2 112-15,4 1 0 16,3-3 16-16,0 2 0 0,-1 1-208 0,-1-3-64 16,-2 2 0-16,-5 3 0 0,-3 2-256 0,-1 1-192 15,-5 2 16-15,-3 1-10672 0,-4 2-2144 16</inkml:trace>
  <inkml:trace contextRef="#ctx0" brushRef="#br1" timeOffset="34458.67">28654 9652 25791 0,'-2'-12'2304'0,"2"12"-1856"15,3-8-448-15,2 2 0 0,-5 6 880 0,11-1 80 16,0 0 0-16,1 0 16 0,4-3 240 0,-2 0 32 15,5 0 16-15,4 0 0 0,2 3-368 0,7-1-80 16,1-3-16-16,2-1 0 0,4 3-288 0,2-4-64 16,-1-2-16-16,-1 6 0 0,-1 0-208 0,-1 3-32 15,-2 1-16-15,-2 2 0 0,-3-2-176 0,-3 3 0 16,-6 0 0-16,-3 2 0 16,-4-2-1616-16,-5 2-256 0,-5 3-48 0,-4-9-13408 0</inkml:trace>
  <inkml:trace contextRef="#ctx0" brushRef="#br1" timeOffset="34713.26">29181 9381 25791 0,'1'-15'2304'0,"3"10"-1856"0,-1 1-448 16,3-1 0-16,3-1 1088 0,3 2 128 0,-1 1 32 0,3 2 0 15,4 1-48-15,2 1-16 0,2 3 0 0,-1 4 0 16,1-2-384-16,0 4-80 0,-1 4-16 15,1 0 0-15,-2 1-384 0,-1 6-64 0,-1 2-32 0,-2 5 0 16,-2 0-16-16,-1 5 0 0,-5 2 0 0,-4 3 0 0,-4 2 16 0,-3-2 0 16,-3-1 0-16,-4-3 0 15,-4-1 32-15,-4-2 0 0,-1-1 0 0,-2-5 0 0,1-3-16 16,1-5 0-16,0-3 0 0,-4 1 0 0,4-6-240 0,5-5-160 16,3-6 32-16,7-4-12032 15,1-4-2384-15</inkml:trace>
  <inkml:trace contextRef="#ctx0" brushRef="#br1" timeOffset="35028.01">30422 9252 26719 0,'2'-8'2368'0,"2"-2"-1888"16,1 3-480-16,0 0 0 0,0 3 1280 0,-5 4 176 15,0 0 16-15,0 0 16 0,4 10-720 0,-1 2-160 0,-4 4-32 0,-2 4 0 16,-1 6 112-16,-2 2 16 0,-3 5 0 0,-1 2 0 16,-2 1-240-16,-2 0-32 0,-1-1-16 0,1 3 0 15,0 4-208-15,1 0-32 0,2-6-16 0,1-1 0 16,1 0-160-16,1-6 0 0,3-1 0 0,1-4 0 15,2-1 0-15,1-7-272 0,1-4 32 0,2-3 16 16,-2-9-1344 0,0 0-272-16,8-8-48 0,-2-5-13104 0</inkml:trace>
  <inkml:trace contextRef="#ctx0" brushRef="#br1" timeOffset="35184.06">30212 9531 23951 0,'0'0'2128'0,"0"0"-1696"15,0 0-432-15,0 0 0 0,8-1 1120 0,1-2 144 16,3 3 16-16,2 3 16 0,3-3 16 0,3 0 0 15,6 0 0-15,4 1 0 0,1 3-592 0,5-3-112 16,3-2-32-16,4-2 0 0,-1-3-272 0,0 1-64 16,0 2-16-16,0 0 0 0,-3-2-480 0,2 2-112 15,-4 0-16-15,1 0-10112 16,1-1-2048-16</inkml:trace>
  <inkml:trace contextRef="#ctx0" brushRef="#br1" timeOffset="35708.71">31821 9335 24879 0,'0'0'2208'0,"0"0"-1760"16,0 0-448-16,3 5 0 0,-1 6 576 0,0-2 16 0,-4 5 16 16,0 0 0-16,-2-1 480 0,-4 7 112 0,1-3 16 0,-3 5 0 15,-2 1-224-15,-2 1-32 0,-2 5-16 0,-5 0 0 16,-3 3-16-16,-4 1 0 0,-4-1 0 0,-1 1 0 15,-2-4-224-15,-1-2-64 0,1-4 0 0,0-1 0 16,1-1-64-16,2-4-32 0,2-5 0 0,-1 1 0 16,5-3-32-16,-1-3 0 0,4-4 0 0,0-1 0 0,0-5-208 15,2 1-48-15,0-7-16 0,2 0 0 0,0-4-96 16,3-1-16-16,2 0 0 0,0-4 0 0,1-1-128 0,3-1 128 16,2 1-128-16,4-1 128 0,2-2-128 0,2 2 0 15,2 2 0-15,2 3 0 0,1 1 0 0,3 3 0 16,1 1-128-16,1 5 128 0,3 1-144 0,2 4 144 15,3 3-192-15,5 4 192 0,1 7-192 0,4 6 192 16,6 2-192-16,3 6 192 0,6 3-144 0,2 2 144 16,-1 1 0-16,2 1-144 0,1-2 144 0,1-2 0 15,0 0 0-15,1-6 0 0,-1 1 0 0,0-5 0 16,-1-3 0-16,-1-5 0 0,0-3 160 0,-3-5 64 16,-2-5 16-16,-3-5 0 0,-3-6 272 0,-3-1 64 15,-4-3 16-15,-2-3 0 0,-3-6-48 0,-4-3-16 16,-5-1 0-16,-4-1 0 0,-4-5-128 0,-2-3-16 15,-7-1-16-15,-3-2 0 0,-5 2-160 0,-5 5-16 16,-3 5-16-16,-4 5 0 0,-2 4-176 0,-4 7 0 16,-6 3 0-16,-1 4 0 0,-4 2 0 0,-1 2-176 0,0 2 48 0,0 3 0 31,1 5-896-31,5-2-192 0,6 6-16 0,3-1-16 16,5 1-1728-16,3 0-352 0</inkml:trace>
  <inkml:trace contextRef="#ctx0" brushRef="#br1" timeOffset="37943.37">27703 11234 3679 0,'0'0'320'0,"11"3"-320"15,-11-3 0-15,13 2 0 0,-4 1 2048 0,-9-3 320 16,0 0 80-16,11 1 16 0,-11-1-848 0,0 0-160 15,0 0-48-15,0 0 0 0,0 0-144 0,0 0-48 16,0 0 0-16,0 0 0 0,3 9 16 0,-3-9 0 16,-4 13 0-16,-2-7 0 0,-2 1-208 0,-2 0-64 15,-1-2 0-15,-3 2 0 0,-4 0-272 0,-3 1-64 16,-1 0-16-16,-4-3 0 0,-1 1-96 0,-3 3 0 16,-2-4-16-16,-1 1 0 0,-3-1-80 0,3-2-16 0,2-1 0 15,1 0 0-15,5-2-112 0,1 0-32 0,2 1 0 0,2-1 0 16,-2-1-128-16,3-1-128 0,0 1 192 15,4 0-192-15,1 1 160 0,2 0-160 0,1 0 128 16,2 0-128-16,9 0 160 0,0 0-160 0,0 0 192 0,0 0-192 16,-5 8 0-16,4 3 0 0,2 2 0 0,2-2 0 15,-1 2 0-15,4 3 0 0,1 2 0 0,-2 0 0 16,1 1 0-16,1 5 0 0,-2 4 0 0,1 3 0 0,-2 2 0 0,0 7-144 16,0 2 144-16,-1 7 0 0,0-2 0 15,-2 4 0-15,-1-1 0 0,-2 1-128 0,-3-3 128 0,-3 0 0 16,-2 0 0-16,-2 4 0 0,0-2 0 0,-2-3 0 15,-3 0 128-15,1 1-128 0,-2-4 208 0,-1 2-16 16,-2-4-16-16,0 5 0 0,-1-5-32 0,2 4 0 16,-1-3 0-16,1 0 0 0,0 2 16 0,1-7 0 15,1-3 0-15,1 0 0 0,1-6 0 0,2-5 0 16,1-1 0-16,0-1 0 0,1 1 80 0,4-6 16 16,3-4 0-16,0-2 0 0,4-3 0 0,1-8 16 15,1 12 0-15,5-6 0 0,-6-6-32 0,12 2-16 16,0 1 0-16,4-3 0 0,2-1-48 0,3-3-16 15,5-1 0-15,0 1 0 0,1 3-160 0,1-2 128 16,0-2-128-16,0 1 128 0,1 2-128 0,-2-1 0 16,-1 3 0-16,-1-1 0 0,-3-3 0 0,0-1-192 15,-3 1 0-15,-2-1 16 16,-3 0-1760-16,-3-3-368 0,3 0-64 0,-1-4-14016 0</inkml:trace>
  <inkml:trace contextRef="#ctx0" brushRef="#br1" timeOffset="38349.23">28026 11682 19343 0,'1'-10'1728'0,"2"1"-1392"15,0-3-336-15,0 5 0 0,-3-5 464 0,0 12 32 16,0 0 0-16,0 0 0 0,0 0 80 0,0 0 32 16,-10 9 0-16,-2 1 0 0,0 6-176 0,-1 3-48 15,0 2 0-15,3-3 0 0,0 4 304 0,-2 0 48 16,1 1 16-16,2 5 0 0,-2-2-80 0,2 2-16 16,2-2 0-16,4 2 0 0,0-6-272 0,4-4-64 15,4-2-16-15,3-3 0 0,2-4 368 0,3-3 80 16,3-2 16-16,3-5 0 0,1-4 144 0,1-2 48 15,5-4 0-15,8-8 0 0,-2 0-288 0,-6 0-48 16,1-3-16-16,-12 8 0 0,3-5-112 0,-3 0-32 16,-1 0 0-16,-2-3 0 0,-5-2-16 0,-2 1 0 15,-3 2 0-15,-2-2 0 0,-2 0-272 0,-3-1-176 16,-2 6 192-16,-2 4-192 0,-1 5 0 0,-2 4-176 16,0 10 0-16,1-1 0 15,0 0-2000-15,0 2-416 0,-1 6-80 0,-2 3-13424 0</inkml:trace>
  <inkml:trace contextRef="#ctx0" brushRef="#br1" timeOffset="38587.73">28017 12387 29951 0,'-8'12'1328'0,"6"-3"272"0,-2 2-1280 0,-1 3-320 0,0 3 0 0,-2 3 0 15,1 1 544-15,-3 5 48 0,0-1 16 0,0 5 0 0,-1-6 224 16,0 2 32-16,0-1 16 0,1 1 0 0,1 1-304 0,2-2-64 16,0 1-16-16,-1-3 0 0,1 0-192 15,1 1-48-15,1-7 0 0,1 0 0 16,1-185-128-16,1 361-128 0,-1-181 192 0,4-6-192 0,-2-6 0 0,0 0-352 16,0 0 48-16,12-2-10896 15,1-7-2176-15</inkml:trace>
  <inkml:trace contextRef="#ctx0" brushRef="#br1" timeOffset="39109.97">28501 11440 21183 0,'-1'-7'1888'0,"1"0"-1504"0,0 7-384 0,5-11 0 16,3 1 672-16,2 1 64 0,0 0 16 0,3 3 0 15,-1 0-176-15,9-1-48 0,-4-1 0 0,4 3 0 16,0-1 128-16,2 1 32 0,1 1 0 0,-6 0 0 0,1-1-48 15,0 2-16-15,-1 1 0 0,-1 1 0 0,-2 1-288 0,-2 2-48 16,-3 1-16-16,-1 3 0 0,-3-1-80 0,-2 3-32 16,-2 2 0-16,-3 8 0 0,-4 3 32 0,-4 9 16 15,-5-1 0-15,-9 20 0 0,-1 2 48 0,-1 3 0 16,-1 2 0-16,3 1 0 0,2 1-112 0,2 1-16 16,1 0 0-16,3 4 0 0,2-4-128 0,5 6 0 15,6-1 0-15,4 1 0 0,3-6 128 0,6 0-128 16,3-1 0-16,2-3 128 0,1-3 16 0,-1 0 0 15,-1-2 0-15,-1 1 0 0,-2-3 16 0,-1-6 0 16,-1-3 0-16,-1-3 0 0,-4-3 176 0,-1-4 48 16,-1-2 0-16,-2 0 0 0,-1-3 112 0,-2 0 16 15,-4-5 16-15,0-3 0 0,-3-3-48 0,-2 0-16 16,-3-2 0-16,-1-3 0 0,-2-3-176 0,-1 1-32 16,-1-1-16-16,-2 2 0 0,-5-3-240 0,2-3 144 15,1 1-144-15,0 2 128 16,-1 1-1504-16,-3 2-304 0,3-7-64 0,-6-2-14976 0</inkml:trace>
  <inkml:trace contextRef="#ctx0" brushRef="#br1" timeOffset="39644.91">26672 12172 12895 0,'0'0'1152'0,"4"-8"-928"16,1-3-224-16,-1 4 0 0,0-3 1088 0,-3 2 192 16,-2-2 16-16,-2 2 16 0,0 2 32 0,-4-2 16 15,-1 4 0-15,-1 1 0 0,-1 0-272 0,-3 4-48 16,-1 2-16-16,-2 1 0 0,-3 2-272 0,-1 4-64 15,-3 4-16-15,0 3 0 0,-3-3-208 0,0 5-32 16,-2 4-16-16,0-1 0 0,0 6 32 0,2-2 0 16,2 2 0-16,3-4 0 0,1-1 16 0,5-2 16 15,5 0 0-15,4-3 0 0,3-4-96 0,3 3 0 16,4 0-16-16,2-3 0 0,8-1-16 0,2-6 0 0,1 2 0 0,4-4 0 16,3 0-48-16,1-2-16 0,3-4 0 15,-1 1 0-15,0-2-128 0,-1 1-32 0,0-2 0 0,-5 1 0 16,-2-2-128-16,-1-2 128 0,-3 2-128 0,-2 1 128 15,-3-3-288-15,-3-2-64 0,-3 3-16 0,-4 5 0 16,0 0-2832-16,-4-10-576 0</inkml:trace>
  <inkml:trace contextRef="#ctx0" brushRef="#br1" timeOffset="39808.48">26673 12549 24351 0,'-5'21'1088'0,"0"-11"208"0,-1 3-1040 0,-3 2-256 15,0 4 0-15,-2 3 0 0,-2 2 1472 0,-1 2 256 16,0-5 32-16,0 3 16 0,1 2-720 0,0-6-144 16,1-1-16-16,2-1-16 0,-1-1-624 0,4-1-112 15,2-2-16-15,1-3-128 16,4-11-1504-16,0 0-416 0</inkml:trace>
  <inkml:trace contextRef="#ctx0" brushRef="#br1" timeOffset="40413.76">28993 12324 20271 0,'0'0'1792'0,"0"0"-1424"16,0 0-368-16,0 0 0 0,0 0 640 0,0 0 64 16,5-8 16-16,3 3 0 0,2 1 224 0,1-1 32 15,2-3 16-15,4 2 0 0,2-4-288 0,0 1-48 16,-1-2-16-16,2 2 0 0,-1-4-256 0,-1 2-64 15,0-1-16-15,-2 1 0 0,-4 0-96 0,-2 4-16 16,-4 2 0-16,-2-3 0 0,-4 8 32 0,0 0 0 16,0 0 0-16,-10-4 0 0,-4 1 112 0,-4 6 32 15,-2 8 0-15,-3 1 0 0,-4 6-16 0,0 5 0 16,-1 1 0-16,0 7 0 0,4-2 16 0,1 0 0 0,4 0 0 0,3-1 0 16,1 4 32-16,4-1 16 0,5-7 0 0,3-3 0 15,5-3-96-15,4 0 0 0,4 1-16 0,4-4 0 16,3-3-96-16,3-6-16 0,4-2 0 0,3 0 0 15,1-2-64-15,0-3 0 0,0-5-128 0,0-1 192 16,0-2-320-16,-2 2-80 0,0 2-16 0,-2-3 0 16,-2-1-2016-1,-3-2-384-15,-2 3-96 0,-3-6-16 0</inkml:trace>
  <inkml:trace contextRef="#ctx0" brushRef="#br1" timeOffset="41083.24">29752 11560 11967 0,'-9'-13'528'0,"7"5"112"0,2 5-512 0,0-1-128 0,0 4 0 0,2-5 0 0,2 0 2496 16,1 1 448-16,1-3 112 0,1 1 16 15,2 4-1536-15,2-5-320 0,2-3-48 0,1 2-16 0,3-3-400 0,0 2-96 16,1-1-16-16,0-3 0 0,2-1-240 0,-2 4-48 16,0-3-16-16,-3 4 0 0,-3-2-160 0,-1 1-48 15,-4 1 0-15,-2 1 0 0,-2 1 32 0,-3 3 0 16,-3 0 0-16,-2 0 0 0,-4 3 96 0,-1 4 0 15,-1 2 16-15,-3-2 0 0,-4 4-128 0,-4 3-16 16,2-1-128-16,-13 7 192 0,6 1-192 0,3-3 144 16,1 1-144-16,5 0 128 0,6 1 48 0,2-5 0 15,2 1 0-15,4-4 0 0,3 3-48 0,2 0 0 16,-1-11 0-16,8 11 0 0,5 1 80 0,-5-4 16 16,5 2 0-16,4-3 0 0,-1 1-16 0,3 0 0 15,2 3 0-15,-2-2 0 0,-3 1-208 0,-2-1 144 16,-1 1-144-16,-3 3 128 0,-4-4-128 0,-2 3 0 15,-1-1 0-15,-3 0 0 0,-3-1 256 0,-2 0-48 16,-3 4 0-16,-2-1 0 0,-4-4 48 0,-2 1 16 16,-5-2 0-16,-8 4 0 0,1-5-144 0,3-1-128 15,1-3 192-15,2-5-192 0,3 1 0 0,5-4 0 16,4 1 0-16,5 0 0 16,1-3-1632-16,4-2-384 0,4 0-80 0,8-4-12816 0</inkml:trace>
  <inkml:trace contextRef="#ctx0" brushRef="#br1" timeOffset="41322.01">30326 11269 17503 0,'0'0'1552'0,"-6"-2"-1232"0,0 2-320 0,-1 2 0 0,-1-1 1584 0,-1 3 256 15,-3 3 48-15,1 1 16 0,-1 6-432 0,0 1-96 16,-2 1-16-16,1 6 0 0,0 1-384 0,4 5-80 15,0-2 0-15,4 5-16 0,1-4-192 0,4 2-48 16,3 2 0-16,2-3 0 0,1 1-256 0,3-4-64 16,2 1-16-16,0-3 0 0,6-2-160 0,-2 0-16 15,0-3-128-15,0-2 192 0,-1-1-192 0,-2-1-128 16,-3-5 128-16,-3 0-208 16,-6-9-1680-16,0 0-336 0,0 0-64 0</inkml:trace>
  <inkml:trace contextRef="#ctx0" brushRef="#br1" timeOffset="41457.44">30046 11654 21647 0,'0'0'960'0,"0"0"192"0,6-8-912 0,4-1-240 16,0 0 0-16,4 4 0 0,3-1 1184 0,3 1 192 15,4 1 32-15,4 0 16 0,4-1-736 0,5 4-160 16,4 1-16-16,0-3-16 0,1 0-288 0,0 0-48 16,0 2-16-16,-2-1-8688 15,-3 1-1744-15</inkml:trace>
  <inkml:trace contextRef="#ctx0" brushRef="#br1" timeOffset="41861.83">30756 12017 14735 0,'0'0'640'0,"0"-11"160"0,0-3-640 15,0 5-160-15,0 9 0 0,0 0 0 0,0 0 3296 0,0 0 624 16,0 0 128-16,0 0 32 0,-9 5-2416 0,0 7-496 16,-2-2-80-16,-1 8-32 0,1 6-192 0,0 1-32 15,-1 6-16-15,3 0 0 0,2 1-240 0,-1 2-32 16,-1 1-16-16,4-9 0 0,-1 2-336 0,-1 3-64 16,1 1 0-16,-2 10-128 0,-1-3 0 0,4-6 0 0,2-9 0 15,-1 0-144 1,0-3-1648-16,-1-2-320 0,0-4-64 0,-2-9-12608 0</inkml:trace>
  <inkml:trace contextRef="#ctx0" brushRef="#br1" timeOffset="42020.13">30318 12297 13823 0,'0'0'1216'0,"5"-8"-960"0,2 2-256 0,3-2 0 16,4 3 2512-16,4 4 464 0,3 1 96 0,4 3 0 0,3-2-1088 16,5 1-240-16,3 1-32 0,3-1-16 0,3 2-656 0,4-2-128 15,3-2-16-15,-9 0-16 0,4 0-208 0,2 0-32 16,0 0-16-16,-3 2 0 0,-4-1-432 0,-3-1-64 15,-4 0-128-15,-6-2 176 16,-3 1-1456-16,-1-1-272 0,-4 1-64 0,1-5-13104 16</inkml:trace>
  <inkml:trace contextRef="#ctx0" brushRef="#br1" timeOffset="42265.18">31509 11679 27871 0,'0'0'1232'0,"0"0"256"0,-5 5-1184 0,-2 6-304 15,0-3 0-15,-4 8 0 0,-3 3 864 0,-2 4 112 0,-2 5 32 0,0 3 0 16,-1 0 32-16,0 4 16 16,0 2 0-16,0 5 0 0,-1 1-480 0,1 6-80 15,0-1-32-15,-2 2 0 0,0 0-288 0,0 1-176 16,1 1 192-16,1-2-192 0,2-6 0 0,5 1 0 0,1-6 0 0,4 0 0 31,2-6-256-31,3-7-144 0,2 0-48 0,3-9-10336 0,1-4-2080 0</inkml:trace>
  <inkml:trace contextRef="#ctx0" brushRef="#br1" timeOffset="43157.69">31699 12326 27071 0,'0'0'1200'0,"-4"-4"240"16,-1-3-1152-16,0 0-288 0,-1 2 0 0,-2-1 0 0,-3 3 992 0,-1 1 144 15,0-1 16-15,-4 3 16 0,-1 3-432 0,-2 1-96 16,-3 3 0-16,3 1-16 0,-3 5-272 0,1-1-48 16,-2 0-16-16,3 2 0 0,2 2-96 0,2 2 0 15,5-1-16-15,2 0 0 0,4-3 0 0,4-1 0 16,3 1 0-16,6 0 0 0,2-6 112 0,3-1 32 15,2-3 0-15,0-4 0 0,2 0 48 0,1-4 16 16,-1-5 0-16,1 1 0 0,0-5-112 0,-1 0-16 16,-2 2 0-16,-2-3 0 0,-2-2-112 0,-1 2-16 15,-1 2-128-15,-1-1 192 0,-3-1-192 0,-1 3 144 16,-3 2-144-16,-1 2 128 0,0 7-128 0,0 0 0 16,0 0 0-16,-5 4 0 0,-4 3-192 0,2 4 192 0,0-1-160 15,1 3 160-15,0 2-128 0,3 3 128 0,1 2 0 16,2-2-144-16,2-3 144 0,1-1 0 0,3-2 0 0,0-1 0 15,1-3 0-15,4-2 0 0,0-3 0 0,3-3 0 16,1-2 192-16,1-1-48 0,4-6 0 0,-2 0 0 16,1-4-144-16,0-2 160 0,-1 0-160 0,-1-1 160 15,0 1-160-15,-2 0 128 0,0-3-128 0,-1-1 128 16,-1-1-128-16,-1 4 128 0,0 1-128 0,0 1 128 16,-3 1-128-16,-2 6 0 0,-2 0 0 0,-5 7 0 0,0 0-160 15,0 0 160-15,0 0 0 0,7 9-144 0,-3 3 144 16,-2-2-128-16,-1 3 128 0,-1-4-128 15,0 3 128-15,0 1 0 0,0-5 0 0,2 3 0 0,-1-1 0 0,0 0 0 16,2 1 0-16,-1-5 0 0,-2-6 0 0,5 6 0 16,2 1 0-16,0-5 0 0,1-3 0 0,1 0 128 15,1-3-128-15,0 1 128 0,0 1-128 0,2-1 0 16,-1 1 128-16,-1-1-128 0,1 2 128 0,-1 1-128 16,-1 0 160-16,3 1-160 0,-1 2 160 0,-3-1-160 15,0 3 160-15,0 2-160 0,-8-7 0 0,6 5 0 16,3-1 0-16,-3 1 0 0,-6-5 0 0,8 6 128 15,0-3-128-15,0-1 0 0,1-2 0 0,2-1 128 16,0 0-128-16,0-2 0 0,2-2 192 0,-1 2-64 16,0 0-128-16,2-1 192 0,0-4-192 0,0 2 0 15,0 1 128-15,0-4-128 16,0 1 0-16,3-1 144 0,-3 0-144 0,1 4 128 0,-2-1-128 0,-3 1 0 16,-3 1 144-16,0 0-144 0,-7 4 0 0,0 0 144 15,0 0-144-15,0 0 0 0,4-6 144 0,-4 6-144 0,0 0 0 0,0 0 144 16,-7-3-144-16,0 2 0 0,-2 1 0 15,-1 3 0-15,-3 0 0 0,-1 5 0 0,-3 0 0 0,2 2 0 16,-1-1 0-16,-2 3 0 0,0 5 0 0,0 1 0 16,-2 0 0-16,1 3 0 0,1 6-128 0,-4 6 128 15,5 1 0-15,3-1 0 0,5-2-144 0,4-1 144 16,2-3 0-16,6 0 0 0,-1-4 0 0,3-4 0 0,2-2 0 16,0 0 0-16,1-7 0 0,-1-1 0 0,1-4 0 15,1-2-160-15,0-3 160 0,0-3-192 16,-4-2-416-1,1 1-96-15,1-3 0 0,-5 0-16 0,1-4-1552 0,-2 2-304 0,-1-4-64 0</inkml:trace>
  <inkml:trace contextRef="#ctx0" brushRef="#br1" timeOffset="43365.27">32049 12225 34095 0,'-15'-11'1504'0,"10"5"320"16,-1 0-1456-16,3 2-368 0,3 4 0 0,-4-4 0 0,4 4 1008 0,0 0 128 15,-5-4 16-15,5 4 16 16,0 0-1808-16,0 0-384 0,0 0-64 0</inkml:trace>
  <inkml:trace contextRef="#ctx0" brushRef="#br1" timeOffset="45015.84">15656 9217 15263 0,'0'0'672'0,"-1"10"144"0,0-3-656 15,0 0-160-15,-3 2 0 0,3-2 0 0,-1 1 1280 0,1-1 208 16,-2 2 48-16,3-9 16 0,0 0 208 0,0 0 32 16,-2 5 16-16,2-5 0 0,0 0-320 0,0 0-64 15,0 0-16-15,0 0 0 0,-4-3-496 0,0-6-96 16,-1 0-32-16,0-4 0 0,0-3-192 0,0-2-32 16,-1-2-16-16,-1-1 0 0,1-5-48 0,0 1-16 15,-3-2 0-15,2 2 0 0,1 0-128 0,0-1-32 16,-1 0 0-16,2-3 0 0,-1 1 0 0,1-4 0 15,1-1 0-15,0 1 0 0,-1 1-48 0,0-2-16 16,-1-3 0-16,0-2 0 0,1 1-64 0,0 0-32 16,-1-1 0-16,1 3 0 0,-2-1-32 0,0 0 0 15,-1 1 0-15,-1-1 0 0,3-1-128 0,-3 2 128 16,1-2-128-16,2 1 128 0,0 2-128 0,1 0 128 16,-2-1-128-16,3 5 128 0,1-1-128 0,-1 1 128 15,-1 3-128-15,2 0 128 0,2 3-128 0,0-2 160 16,-1-1-160-16,-1 3 160 0,0-3-160 0,1 3 128 15,-1-3-128-15,-1 3 128 0,2-1-128 0,-1 0 160 16,1 0-160-16,-1-2 160 0,0 4-160 0,1-3 128 0,-1 0-128 0,1 2 128 16,-1-4-128-16,2 4 0 0,0-3 144 15,-1 3-144-15,1-1 0 0,0 1 0 0,0 1 0 16,-1-3 128-16,-1 1-128 0,0 1 0 0,-1-4 128 0,2 2-128 16,-1 1 0-16,1 2 144 0,-2-4-144 0,1 2 0 15,-1 1 160-15,2-4-160 0,-1-3 128 0,0 2-128 16,-1-4 0-16,2 3 128 0,0 3-128 0,1-1 0 0,1 2 0 15,1-4 0-15,1 1 128 0,1 0-128 0,-2-3 0 0,2 3 0 16,-1 1 0-16,1-3 128 0,-1 1-128 16,2 0 0-16,-2-1 144 0,1-1-144 0,0-1 128 0,1 2-128 15,-1-1 128-15,0 2-128 0,-2 3 128 0,2-2-128 16,-1 0 128-16,1 0-128 0,-1-5 128 0,1 4-128 16,1 1 160-16,-2-3-160 0,2-1 128 0,1 1-128 15,2 0 0-15,-4 3 144 0,1-1-144 0,0 0 0 16,0 4 144-16,0-2-144 0,0 2 128 15,-1 3-128-15,0-1 128 0,-1 1-128 0,1 1 128 0,-3-4-128 16,2 2 160-16,0-3-160 0,-2-1 144 0,0 2-144 16,0-1 128-16,1 0-128 0,0 1 160 0,1-5-160 15,-1 3 192-15,1-2-192 0,2 0 144 0,-1 2-144 16,2-2 0-16,0-8 144 0,0 8-144 0,0 6 128 16,0 3-128-16,0 2 128 0,-1-3-128 0,0 4 192 15,0-1-192-15,2 1 192 0,-2-1-192 0,0 2 192 16,-1 0-192-16,1 0 192 0,0-2-192 0,0 4 128 15,-2-1-128-15,1 2 128 0,1-2-128 0,-2 2 160 16,1 3-160-16,-1-3 160 0,0-1-160 0,-2 2 160 16,2 3-160-16,0-3 160 0,-2 0-160 0,0 5 0 0,0-3 144 15,0 6-144-15,0-2 128 0,0 7-128 0,0-9 128 16,0 9-128-16,1-5 0 0,-1 5 0 0,0-8 0 0,0 8 128 16,0-5-128-16,0 5 0 0,0 0 0 0,0 0 0 15,0-6 0-15,0 6 0 0,0 0 0 0,0 0 0 16,0 0-224-16,0 0-16 0,0 0 0 0,0 0 0 31,0 0-1264-31,0 0-256 0,-1 14-48 0,3 1-11856 0,2-2-2368 0</inkml:trace>
  <inkml:trace contextRef="#ctx0" brushRef="#br1" timeOffset="48349.7">14587 10664 14847 0,'0'0'320'0,"0"0"80"0,0 0 16 0,0 0 0 0,0 0-416 0,3 7 0 16,-3-7 0-16,0 0 0 0,0 9 1088 0,0-9 144 15,0 0 32-15,0 7 0 0,0-7 128 0,0 0 16 16,0 8 16-16,0-8 0 0,0 0-240 0,0 0-48 16,0 0-16-16,0 0 0 0,0 0-224 0,0 0-32 15,0 0-16-15,0 0 0 0,0 0-112 0,0 0-32 0,-4-7 0 16,0-1 0-16,-1-1-96 0,0-1-32 16,0-4 0-16,1 0 0 0,-1-1-48 0,-1 0-16 0,-2-6 0 15,-2 1 0-15,2-2-96 0,-3 1-32 0,0 0 0 16,-1-3 0-16,1-1-80 0,-1 2-32 0,-1-2 0 0,1 2 0 15,-1 1-16-15,-1-2-16 0,3 0 0 0,-2 3 0 16,0 2-32-16,1 0 0 0,0 0 0 0,-6-7 0 16,2 3-16-16,1 4-16 0,1 2 0 0,0 3 0 0,0 3-16 15,0-1 0-15,1 1 0 0,0 4 0 0,0 2-32 0,1-1 0 16,-1 1 0-16,-2 2 0 0,0 0 0 16,-2-1-128-16,0 1 192 0,3 1-64 0,1 2-128 0,-1 1 192 15,0 0-192-15,2-1 192 0,-2-1-192 16,1 1 192-16,1 2-192 0,0 4 192 0,1-1-192 0,1 1 192 15,-2-1-192-15,1 3 192 0,-2 4-192 0,2-1 160 16,-1 0-160-16,2 3 160 0,-1-4-160 0,0 3 128 16,1 0-128-16,0-1 128 0,0 4-128 0,1 0 0 15,-1 1 0-15,1 0 128 0,0 1-128 0,1-1 0 16,-1-1 0-16,3 2 128 0,-3 5-128 0,-1 1 0 16,-1-4 0-16,0 3 0 0,0 3 0 0,1 0 0 15,1-3 128-15,0 3-128 0,1-3 0 0,-2 1 0 16,0 5 0-16,1-1 128 0,2 2-128 0,-2 2 0 15,-3 3 0-15,2-4 128 0,1 0-128 0,-1 2 0 16,-1 2 144-16,0 2-144 0,-1 0 0 0,0 0 128 16,0 0-128-16,0 2 0 0,1-1 0 0,-3 2 128 15,-2-1-128-15,1 4 0 0,0-1 0 0,0 0 0 16,1 4 0-16,0-1 128 0,0 2-128 0,1-4 0 0,-2 0 0 16,1-2 128-16,1 1-128 0,-1 2 0 0,-1 1 0 0,0 0 0 15,1 2 0-15,2-1 144 0,2 4-144 0,-3-2 0 16,-1-1 128-16,0 1-128 0,2-4 0 15,0 1 0-15,-1 4 144 0,1-2-144 0,0 1 0 0,1 2 144 16,2-3-144-16,-1 1 0 0,0 3 144 0,-2-3-144 16,2-3 0-16,-4 2 128 0,1-3-128 0,1 4 0 0,-1-2 128 15,-1 2-128-15,1 2 128 0,0 1-128 16,1 0 128-16,-1-2-128 0,-2 0 128 0,0 0-128 0,-1-1 0 0,2 1 128 16,0 0-128-16,-1 2 0 0,0 1 0 0,1 0 144 15,-1 0-144-15,1-2 0 0,0-2 144 0,-2 2-144 16,0-7 0-16,1 4 144 0,1-4-144 0,-2 3 0 15,2 2 0-15,0-3 128 0,-3 1-128 0,1-3 0 16,1 1 0-16,0 0 128 0,0 1-128 0,1-1 192 16,1 0-192-16,-2 2 192 0,-1 1-192 0,1-1 0 15,-1 2 0-15,2 0-176 0,-2-2 176 0,2 4 0 16,0-3 0-16,-2-3 0 0,1 2 0 0,-1-3 0 16,1 3 0-16,0 0 0 0,0 2 0 0,-2-2 0 15,3-2 0-15,0 2 0 0,0-2 0 0,0 3 0 16,0-3 0-16,3-1 0 0,-1-1 0 0,0 0 0 15,-4 3 0-15,4 0 0 0,-1 3 0 0,1-2 0 16,0 2 0-16,2 2 128 0,-1-2-128 0,1-3 0 16,0-5 0-16,0 1 0 0,-2-2 0 0,2 2 0 15,0 1 0-15,1 1 0 0,0-2 0 0,0-2 0 16,2 2 0-16,-1-2 0 0,-1 0 0 0,4-1 0 16,0-1 0-16,0-3 0 0,0-1 0 0,-1 1 0 0,-3-2 0 15,4 0 128-15,-4 0-128 0,0 1 0 16,0-2 0-16,1-1 0 0,-1 0 0 0,0 2 0 0,-1 0 0 0,1-3 0 15,1 0 0-15,0 0 0 0,0-1 0 0,1 0 128 16,-1-2-128-16,2 0 0 0,-1-3 0 0,1 1 0 16,-3 3 0-16,1-4 0 0,-2 1 0 0,5 0 0 15,-1-2 0-15,-1 2 0 0,0 0 0 0,0-1 0 16,1 0 0-16,1 1 0 0,0-1 0 0,0 1 0 0,-1 2 0 0,-1-4 0 16,1 3 0-16,1 0 0 0,-2-1 0 15,2 0 0-15,0 0 0 0,-1-2 0 0,-1 1 0 16,4 2 0-16,-2 0 0 0,-1-1 0 15,1 2 0-15,0-1 0 0,0 2 0 0,1-1 0 0,1 2 0 0,-1-5 0 16,0 1 0-16,1 0 0 0,0-2 0 0,1 2 0 16,-1-1 0-16,1-3 0 0,-2-1 0 0,3-1 0 15,0 0 0-15,0-2 0 0,-1 1 0 0,2-1 0 16,0-3 0-16,0 1 0 0,0 1 0 0,2-2 0 16,-1-2 0-16,1 2 0 0,1 0 0 0,0-2 0 15,0 1 0-15,-1-3 0 0,1 2-128 0,0 0 128 16,0-3-128-16,-1 1 128 0,-2-9-176 0,3 8 176 15,-3-8-208-15,2 10 80 0,-2-10-112 0,0 6-16 16,0-6 0-16,0 8 0 0,0-8-80 0,0 9-32 0,-4 0 0 0,4-9 0 16,0 0 112-16,-3 8 0 15,-1 0 16-15,4-8 0 0,0 0-32 0,0 0-16 16,-7 6 0-16,7-6 0 16,0 0-272-16,-11-1-48 0,2-4-16 0,0-3 0 15,-1-4-1344-15,0-5-272 0,3-3-48 0,-1-4-8816 0,-4-7-1760 0</inkml:trace>
  <inkml:trace contextRef="#ctx0" brushRef="#br1" timeOffset="49485.18">13546 11443 11967 0,'-9'-22'528'0,"6"11"112"0,0-3-512 0,3-4-128 15,0 0 0-15,4-1 0 0,1-1 928 0,1-1 160 16,2 0 16-16,1 1 16 0,0-2-928 0,0 2-192 15,2 2 0-15,-3 1 0 0,-2 1 0 0,0 2 0 16,0 1 0-16,-1 0 0 0,-2 1 464 0,0 3 32 16,-3 9 0-16,0 0 0 0,-3-10 592 0,3 10 112 15,0 0 16-15,-7-4 16 0,-2 0-48 0,0 4-16 16,-1 4 0-16,-2 2 0 0,1 6-272 0,-2-2-48 16,-3 1-16-16,-1 7 0 0,-1 2-240 0,-2 6-48 15,-4-1-16-15,1 8 0 0,-1 0-32 0,-2 4-16 16,-1 1 0-16,0 5 0 0,-1 6-80 0,0 2-16 15,0 1 0-15,-1 2 0 0,1 5 48 0,-2 3 0 16,0 2 0-16,-2 4 0 0,-1 3-48 0,0 3-16 16,-1 1 0-16,1 5 0 0,0 0-112 0,5 3 0 15,1 3-16-15,9-25 0 0,-3 9-32 0,0 4 0 16,0 5 0-16,-9 30 0 0,5-10 96 0,3-1 16 16,2-8 0-16,1-1 0 0,0-1-16 0,0 0 0 15,0-3 0-15,1 0 0 0,-1 2-64 0,0-4-16 16,-1 0 0-16,0 2 0 0,0-1-96 0,1-4 0 15,-3 0-128-15,2-1 192 0,1 2-64 0,0-2 0 0,0 3-128 16,1-5 192-16,0-1-192 0,3 3 176 16,0-1-176-16,6-20 160 0,-1 6-16 0,0-1 0 0,-1 3 0 0,3 4 0 15,0 1-144-15,0 1 160 0,1-2-160 0,-2-2 160 16,2-2-32-16,-3-1-128 0,-1-4 192 0,1 3-64 16,-1-3-128-16,3 2 192 0,-1-2-192 0,-2 3 192 15,3-3-192-15,-1 1 160 0,0-3-160 0,-1-1 160 0,-1 2-160 0,1 0 128 16,-1-2-128-16,-1 3 128 0,-2-3-128 15,2-2 0-15,-1-1 0 0,0 0 128 0,1-4-128 16,-4 1 0-16,2-1 144 0,-5 17-144 0,1-8 128 0,1-4-128 16,1-4 128-16,2-2-128 0,3-5 0 0,-2 2 0 15,2-3 0-15,-1-1 128 0,0-5-128 0,0 4 0 16,1 2 0-16,-1-2 0 0,2 3 0 0,1-5 0 16,3 1 0-16,-4 2 128 0,2-2-128 0,-1-2 0 15,0 2 0-15,2-2 0 0,0-4 0 0,0 3 0 16,2 0 0-16,1-1 0 0,0 1 0 15,3-2 0-15,-4-5 0 0,1 4 0 0,0-5 0 0,2 2 0 16,0 0 0-16,1-6 0 0,-4 1 0 0,2-3 0 16,3-2 0-16,0 0 0 0,-2-6 0 0,-1-3 0 15,-1-2 0-15,3-3-128 0,-3-1-96 0,4-7-16 16,-5 3 0-16,5-3 0 16,-11-4-400-16,1-5-64 0,1-2-32 0,0-6 0 15,0-6-1776-15,0-1-368 0,-1-1-64 0,1-4-7760 16,0-2-1568-16</inkml:trace>
  <inkml:trace contextRef="#ctx0" brushRef="#br1" timeOffset="49828">11242 16990 27647 0,'-5'0'2448'16,"-3"-1"-1952"-16,2-1-496 0,-1 2 0 0,1 0 512 0,0 0 0 15,6 0 0-15,-9 4 0 16,2 4 912-16,2 3 192 0,2 3 48 0,0 4 0 0,0 2-384 0,3 9-80 16,2 2-16-16,2 6 0 0,1 4-256 0,4 4-48 15,1 7-16-15,2 8 0 0,2 6-192 0,4 8-32 16,0 6-16-16,4-1 0 0,0 5-64 0,4 2-16 16,2 4 0-16,0 2 0 0,0-3-160 0,1-6-16 15,-2-5-16-15,-1-7 0 0,-3-7-96 0,4-7 0 16,-2-11-16-16,3-7 0 0,0-6-48 15,2-7-16-15,-2-12 0 0,-4-9 0 0,6-6-176 0,3-10 0 16,3-5 0-16,5-7 128 0,0-10-128 0,5-5 0 16,0-9 0-16,-2-5 0 0,0-7 0 0,1-6 0 15,-1-7 0-15,22-37 0 0,-5 3 0 0,-1 6 0 16,-2-2-144-16,4 2 144 16,1-2-2880-16,-2-2-448 0</inkml:trace>
  <inkml:trace contextRef="#ctx0" brushRef="#br1" timeOffset="59046.26">16743 15138 3679 0,'0'0'320'16,"-2"-4"-320"-16,-2-1 0 0,0-4 0 0,2 1 3200 0,-1-2 560 15,2 4 112-15,-1-3 32 0,2 1-2224 0,0 3-432 16,2-2-96-16,0 0 0 0,2 2-128 0,0-4 0 16,-3 3-16-16,2-3 0 0,1 3 80 0,-4 6 0 15,3-5 16-15,1-2 0 0,-4 7-80 0,0 0 0 16,0 0-16-16,0 0 0 0,0 0-144 0,0 0-32 15,0 0 0-15,0 0 0 0,9 8-64 0,-5-2 0 16,0 3-16-16,-1-1 0 0,1 3-176 0,0-1-48 16,0 4 0-16,0 4 0 0,0 0-80 0,-1 2-32 15,4 3 0-15,-2 3 0 0,0-2-32 0,0 6-16 16,0 2 0-16,1-1 0 0,1 0-48 0,0 2 0 16,0 2 0-16,3-1 0 0,-2 0-48 0,2 1-16 15,-3-1 0-15,2-1 0 0,0 1-16 0,0 2-16 16,-1 1 0-16,1 1 0 0,-2-1 16 0,1-2 0 15,-1-2 0-15,1-1 0 0,-3-1-32 0,0-1 0 16,-1-3 0-16,1 1 0 0,0-4-16 0,2 3-16 16,-1-3 0-16,-1-3 0 0,0 1 16 0,1-2 16 15,-2-2 0-15,1-1 0 0,-1-2-208 0,1-1 0 16,0 0-192-16,0-5 192 0,-1 1 0 0,0-4 0 0,-4-6 0 0,0 0 0 16,0 0 176-16,0 0-176 0,0 0 192 0,0 0-192 15,-2-6 256-15,-1-3-64 0,0-1-16 0,1-4 0 16,-2-3-176-16,0-2 128 0,0-1-128 0,-1-3 128 15,3-4-128-15,-1 3 0 0,-1-4 0 16,1 0 0-16,-1-3 0 0,0-4 0 0,0-2 0 0,2-2 0 16,-3-4 0-16,1 2 0 0,-1 3 0 0,1-1 0 15,-4-5 0-15,2 4 0 0,-2-2 0 0,1-1 0 16,0 2 0-16,1 1 0 0,0-3 0 0,0 5 0 0,3 4 0 0,-2 2 0 16,-1 3 0-16,0 1 0 0,2 5 0 0,1 4 0 15,-1 4 0-15,0 2 0 0,-1 1 0 0,1 2 0 16,0 5 0-16,4 5 0 0,-4-5 0 0,4 5 0 15,0 0 0-15,0 0 0 0,0 0 0 0,-3 8 0 16,3 4 0-16,0 4 0 0,3 4 0 0,0-1 0 16,1 3-128-16,1 8 128 0,1 6 0 0,2 4 0 15,-2 9 0-15,6 0 0 0,-1 1 0 0,2 1 0 16,-1 1 0-16,8 24 0 0,-1 8 0 0,0-5 0 16,2-2 0-16,-2-7 0 0,0-7 0 0,0-5 0 15,-1-3 0-15,0-1 128 0,0 2-128 0,-5-14 0 16,-1 1 0-16,2 1 128 0,-1-5-128 0,0-3 0 15,-2-2 0-15,1-6 128 0,-4-1-128 0,1-1 0 16,-2-7 0-16,-2-6 0 16,-3-5-832-16,-2-8-160 0,0 0-32 0,-5-14 0 15,-1-7-1792-15,-2-5-352 0,-2-7-80 0</inkml:trace>
  <inkml:trace contextRef="#ctx0" brushRef="#br1" timeOffset="60290.41">17384 14265 9215 0,'0'0'816'16,"0"0"-656"-16,-3-8-160 0,1 0 0 0,1-1 1936 0,-2 3 368 16,0-2 64-16,1 2 0 0,-1 1-496 0,1-1-96 15,2 6-32-15,0 0 0 0,-5-7-80 0,0 4-32 0,0-4 0 0,5 7 0 16,0 0-240-16,0 0-48 0,-4-2-16 0,4 2 0 15,0 0-240-15,0 0-64 0,-3 9 0 0,2 1 0 16,0 4-304-16,2 3-64 0,3 5-16 0,0 5 0 16,3-1-128-16,2 6-48 0,4 3 0 15,1 3 0-15,2 4-112 0,3 3-32 0,2 5 0 16,2 3 0-16,1 5-32 0,2 1-16 0,4 1 0 0,1-2 0 0,-1-2-272 16,1 2 0-16,-4-6 128 0,1-3-128 0,-2 0 128 0,-4-6-128 15,0 0 192-15,-3-2-192 0,-2-3 256 0,-2-4-64 16,-1-2-16-16,-1-3 0 0,-1-2 16 15,-2-6 0-15,-1-1 0 0,-2-4 0 0,-2-3-48 0,0-4 0 16,-3 1 0-16,-2-10 0 0,0 0 96 0,0 0 16 16,0 0 0-16,-5-8 0 0,0-1-48 0,-4-3 0 15,0-4 0-15,1 0 0 0,-1-5-208 0,-1 0 0 16,-1-6 128-16,1 0-128 0,-1-2 0 0,-1 0 0 16,-3-4 0-16,0-3 0 0,-3 0 0 0,-1-4 128 15,-1-4-128-15,-2 0 0 0,-2-4 0 0,0-7 0 16,0 1 0-16,-1-1 0 0,1 0 0 0,0 2 128 15,1 0-128-15,0 1 0 0,3 1 0 0,1 2 0 16,1 5 0-16,2-2 0 0,0 4 0 0,2 2 0 16,2 3 0-16,0 4 0 0,3 1 0 0,0 5-128 15,0 4 128-15,2 6 0 0,1 1 0 0,0 6 0 16,1 0 0-16,2 5 0 0,-3 0 0 0,6 5-128 16,0 0 128-16,0 0 0 0,0 0 0 0,4 13 0 15,0 4-128-15,1 1 128 0,2 2 0 0,1 7 0 16,3 6-128-16,4 5 128 0,1 6 0 0,3 3 0 0,2 1 0 15,4-1 0-15,10 16 0 0,1 5 0 0,4 3 0 16,-1 4 0-16,1 1 0 0,-2-2 0 16,-3-8 0-16,-9-18 0 0,2-1 0 0,-2 2 0 0,1 2 0 0,-3-4 0 15,2 2 0-15,-2 1 0 0,0-6 0 16,-1 1 0-16,-3-3 0 0,3-3 128 0,-3-3-128 0,8 8 0 16,-2-8 0-16,-2-5 0 0,-2-4 0 0,-2-1 0 15,-1-7 0-15,-3-4 0 0,-2-5 0 0,-3-1 0 16,-4-4 0-16,-7-5 128 0,0 0-128 0,0 0 0 15,3-10 0-15,-3 0 144 0,-5-6-144 0,-2-1 128 0,-2-4-128 0,-2-4 0 16,-4-2 0-16,-2-5 128 0,1-1-128 0,-2 0 0 16,-1 2 0-16,-1-5 0 0,-5-6 0 0,2 1 0 15,-3-1 0-15,0-1 0 0,1 4-192 0,-2 1 16 16,-1-4 16-16,-1 0 0 0,1 1 32 0,-4-3 0 16,1 2 0-16,-3-2 0 0,3-3-16 0,0 3 0 15,1-3 0-15,4 6 0 0,3-1 144 0,2 4-192 16,0 3 192-16,4 5-192 0,-1 1 192 0,4 6-128 15,1-1 128-15,3 5-128 0,1 0 128 0,0 4 0 16,2 3-144-16,0 0 144 0,3 1 0 0,2 4 0 16,-3 3-144-16,5 4 144 0,0 0 0 0,0 0 0 15,2 8 0-15,2 6 0 0,1 3 0 0,4 5 0 16,4 5 0-16,3 2 0 0,2 6 0 0,4 10 0 16,3 6 0-16,6 5 0 0,2 2 128 0,4 3 0 15,1 4-128-15,1 2 192 0,1 3-192 0,-2-1 176 16,-1 0-176-16,-2-2 160 0,1-2-160 0,-5-6 0 15,0 2 144-15,-3-8-144 0,-1-5 0 0,-3-2 144 0,-1-7-144 16,-2-3 0-16,-3-6 0 0,-3-6-272 16,-3-3 16-16,-3-7 16 15,-4-5-2752-15,-5-9-544 0</inkml:trace>
  <inkml:trace contextRef="#ctx0" brushRef="#br1" timeOffset="61697.71">17084 16284 4607 0,'0'0'400'0,"0"0"-400"16,0 0 0-16,1-6 0 0,-1 6 2048 0,0 0 320 15,0 0 64-15,0 0 0 0,0-5-1072 0,0 5-208 16,0 0-64-16,0 0 0 0,0 0-80 0,0 0-32 16,0 0 0-16,0 0 0 0,8 2 32 0,-2 4 0 15,-1 0 0-15,2 0 0 0,-1 1-128 0,0 4-32 16,1 2 0-16,0-1 0 0,1 2-80 0,0 2-32 15,2 0 0-15,-3 2 0 0,5 1-80 0,-2 4-16 16,1-1 0-16,0 3 0 0,-1-2-48 0,-1 4-16 16,2-5 0-16,-3 4 0 0,2 1-64 0,-3-3-32 0,4 5 0 15,-4-4 0-15,0 5 16 0,0-2 0 0,2 2 0 0,0 2 0 16,-1-2-112-16,-1-2-32 0,1 2 0 0,0-5 0 16,0 3-48-16,0-3-16 0,0 1 0 0,-1-2 0 15,2-1-32-15,-1 1 0 0,-3-1 0 0,3-3 0 0,-1 0 0 16,0 1 0-16,-1-1 0 0,2 3 0 0,-1-1-32 15,1 2-16-15,-1 1 0 0,1-1 0 0,-3 4 0 16,4-2 0-16,-3 0 0 0,-1-1 0 0,-1-1-80 16,0 1 0-16,0-2-128 0,0 0 192 0,0 1 0 0,-1-1 0 15,1-1 0-15,0 0 0 0,1 1 0 0,-1-2-16 16,-2-2 0-16,1 1 0 0,0 3-16 0,-1 1 0 16,2-1 0-16,-3 0 0 0,2 0-160 0,-1 2 160 15,2-2-160-15,-1 4 160 0,-1-3-160 0,1 1 160 16,-2-1-160-16,1-2 160 0,0 1-160 0,0 1 128 15,1-1-128-15,-1 0 128 0,0 0 64 0,1 1 16 16,-1-4 0-16,0 2 0 0,1-2-208 0,1 3 0 16,-2-1 0-16,3 1-160 0,-3-1 160 0,0 4 0 15,1-5 0-15,-1 4 128 0,-1 0-128 0,2-1 0 16,-2 0 128-16,3 2-128 0,-4-3 0 0,3 2 144 16,-1-2-144-16,1-1 0 0,-1 0 144 0,1 4-144 15,-1-5 0-15,0 2 144 0,3-1-144 0,-3 1 0 16,-1-2 0-16,1 0 128 0,0 2-128 0,1 1 0 0,-2-3 144 0,0 4-144 15,-1 0 0-15,0-1 144 16,0 2-144-16,0 0 0 0,3-2 128 0,-3 3-128 16,0-5 0-16,1 2 0 0,2 1 0 0,-2-2 0 0,0 0 128 15,1 4-128-15,-1-4 0 0,-1 1 0 16,-1 1 128-16,1-3-128 0,0-2 0 0,0 2 128 0,-2 2-128 0,2-3 0 16,-2 2 128-16,-1 1-128 0,-1-1 0 0,3-1 0 15,-1 5 176-15,-1-4-176 0,-1-1 160 0,2 1-160 16,-1 1 144-16,1-2-144 15,-2 1 128-15,1 1-128 0,-1-2 224 0,2-1-32 0,-2 1-16 0,0 1 0 16,0 0-176-16,1 5 0 0,-2-2 144 0,1-3-144 0,0-1 0 16,0 1 0-16,-1 0 0 0,2-1 0 0,0 0 0 0,-1 3-128 15,0 0 128-15,3-8 0 16,-2 2 0-16,2 1 0 0,0 0 0 0,-2 2 0 0,1-1 0 0,0-2 0 16,0 2 0-16,1-1 0 0,-1 0 0 0,1-1 0 15,1 3 0-15,-1-4 0 0,-1-1 128 0,1 0 0 16,1-3 0-16,0 1 0 0,0-1-128 15,0 0 0-15,0-5 128 0,0 1-128 0,0-3-144 0,0 1-112 16,0-8 0-16,0 0-16 0,0 0 16 0,0 0 0 16,0 0 0-16,0 0 0 15,0 0-320-15,0 0-64 0,-6-6-16 0,1 0 0 16,-2-3-1296-16,1-1-256 0,0-2-48 0,-1-2-10192 16,-2 0-2032-16</inkml:trace>
  <inkml:trace contextRef="#ctx0" brushRef="#br1" timeOffset="62052.25">17407 19672 5519 0,'0'0'496'0,"0"0"-496"0,-4-3 0 0,0-2 0 16,0 1 4256-16,4 4 752 0,0 0 160 0,0 0 16 15,0 0-3168-15,0 0-640 0,0 0-128 0,0 0-32 16,0 0 32-16,0 0 0 15,-2 10 0-15,1-1 0 0,1 2-128 0,0 3-32 0,1-1 0 0,1 5 0 0,1 3-192 0,-2 0-64 16,3 2 0-16,-1 5 0 0,-1 0-176 16,1 4-32-16,2 2-16 0,0 4 0 0,0 0-144 15,1 1-16-15,1 1-16 0,-1-2 0 16,0 0-96-16,6 12-16 0,-1-9 0 0,1-4 0 0,0-3-48 0,0-2-16 16,-3-4 0-16,2 0 0 0,-2-7 0 0,1-2-16 15,2-3 0-15,-1-4 0 0,3-5-16 0,1-4 0 16,1-4 0-16,0-3 0 0,2-6-96 15,-2-1-128-15,1-7 176 0,1-5-176 0,-1-1 160 0,-4 6-160 16,2-2 128-16,2-1-128 0,-1-4 0 0,2 0 0 16,-2-2 128-16,0 0-128 15,-1-1-800-15,1-1-192 0,-2-4-32 0,5-14-12624 16,-4 2-2528-16</inkml:trace>
  <inkml:trace contextRef="#ctx0" brushRef="#br1" timeOffset="64197.84">17559 14671 16703 0,'-7'-7'736'0,"7"7"160"0,-4-8-720 0,-2 0-176 0,2 0 0 0,0-1 0 15,0 0 1072-15,0 1 176 0,2 2 32 0,-2-2 16 16,0 2 176-16,0 1 48 0,-1-2 0 0,5 7 0 16,0 0-448-16,0 0-96 0,0 0-16 0,0 0 0 15,0 0-176-15,0 0-32 0,0 0-16 0,0 0 0 16,0 0-256-16,-4 9-48 0,3-2-16 0,0 3 0 15,0-3 48-15,1 4 16 0,1-3 0 0,1 6 0 16,1 2 48-16,1 2 16 0,0 2 0 0,1 1 0 0,0 2-112 16,1 4-32-16,0-2 0 0,1 5 0 0,0-1-64 0,2 0-16 15,1 3 0-15,4 2 0 0,-5-1-64 0,3 0 0 16,1 0-16-16,-2 0 0 0,2-1-48 0,-2 1 0 16,2 0 0-16,1 2 0 0,2 0-16 0,0 1-16 15,-2-1 0-15,2 1 0 0,-1 0-32 0,-1 0-128 16,2-1 192-16,-2-3-64 0,0-2 16 0,-2 1 0 15,1-6 0-15,0 0 0 0,-1-2 16 0,0-2 0 16,1 1 0-16,-2 1 0 0,0-2-16 0,2-1 0 16,1 0 0-16,0 1 0 0,0-1-144 0,-1 0 192 15,-1 3-192-15,1-2 192 0,-1-2-192 0,-1-2 160 16,1 1-160-16,0-1 160 0,3-2-160 0,-2 0 128 16,1-1-128-16,1 0 128 0,1 0-128 0,-1 0 0 0,1-2 144 0,-2 0-144 15,2 1 0-15,-1-4 128 0,3 1-128 0,-2-2 0 16,0 2 0-16,0-4 128 0,-1 2-128 0,1-3 0 15,-2-1 0-15,1 1 144 16,-1 1-144-16,-2-2 0 0,1 0 128 0,-1 1-128 0,0-1 0 0,0-2 0 16,-1 1 128-16,1-2-128 0,-1 2 0 15,1-2 0-15,-1 0 0 0,2-1 0 0,1 0 0 16,0 2 0-16,-3-1 128 0,2-1-128 0,0 0 0 16,1 0 0-16,0 0 0 0,1 2 0 0,-1 0 0 0,2-2 0 15,1 0 0-15,1 0 0 0,-1 0 0 0,2 0 0 16,-1 0 0-16,0 0 0 0,1 0 0 0,0-2 0 15,0-1 128-15,0 1-128 0,0 0 0 0,0-2 0 16,1 1 0-16,-1 0 128 0,-2-3-128 0,9 1 0 16,-5 0 128-16,0-2-128 0,-2 0 0 0,1-3 0 0,2 2 144 0,-2-3-144 15,-1 1 0-15,-1-3 144 0,0 2-144 0,-2-1 0 16,3-4 0-16,2-1 128 0,-1 1-128 0,0 0 160 16,1 0-160-16,-2-1 160 0,1 1-160 0,-2-1 0 15,2 0 0-15,1 1 128 0,-4-4-128 0,1 1 0 16,0 0 144-16,0-1-144 0,-2-2 128 15,2 2-128-15,0-3 128 0,-2-1-128 0,-2 1 160 0,2-4-32 16,-1 0-128-16,0-4 192 0,0-4-192 0,2-2 176 16,2-1-176-16,-1 0 160 0,-2-3-160 0,1-3 0 15,-3-1 144-15,4 1-144 0,2 3 0 0,0-2 144 16,1-1-144-16,-1-2 0 0,0-1 128 0,1-4-128 16,-2-2 0-16,-4 16 0 0,3-5 128 0,1-5-128 15,0 0 0-15,0 0 0 0,0-3 0 0,-1-3 0 16,3-1 0-16,0-3 0 0,-2-3 128 0,1 2-128 15,-1-2 0-15,2 0 0 0,-2 2 0 0,0-1 0 0,-2-5 128 0,1 3-128 16,0-3 0-16,0 3 0 16,-2-2 0-16,2 1 0 0,0 4 128 0,0-4-128 15,-2 2 0-15,1-4 0 0,-1 3 0 0,1-3 0 0,-3 0 0 16,2 1 0-16,1 3 0 0,1-3 0 0,-3 4 0 16,-1-4 0-16,2 1 128 0,0-1-128 0,0-1 0 15,0-1 0-15,-1 4 0 0,0-2 128 0,0 3-128 0,1 0 0 16,-2-3 144-16,1 2-144 0,0-3 0 0,-1 3 144 15,-1-1-144-15,2 3 0 0,1 1 144 0,0-2-144 16,-2 0 144-16,0 1-144 0,0-7 192 0,1-1-192 16,-1 4 192-16,9-25-192 0,-2 11 192 0,1 3-192 15,1 1 176-15,-1 1-176 0,-2-2 160 0,0 4-160 16,2 4 128-16,-2 3-128 0,-1-5 0 0,-1 5 144 0,0-2-144 0,0-2 0 16,-3-2 144-16,3 3-144 0,-3 0 128 0,0 2-128 15,-1 3 128-15,-2 1-128 0,-1-4 0 0,0-2 144 16,2-4-144-16,-1 4 0 15,-1 1 144-15,2 5-144 0,-2-1 0 0,2 1 144 0,-2 2-144 0,1-7 0 16,-2 0 0-16,-1 2 128 0,0-5-128 0,0 8 0 16,0 1 0-16,-1 3 128 0,1 0-128 0,2-3 0 15,-1-8 0-15,-1 5 0 0,-1-2 0 0,0 7 128 16,2 0-128-16,-1 2 0 0,0 1 0 0,0-4 0 16,0 2 0-16,-2-1 0 0,1 0 0 0,-2 0 0 15,0 3 128-15,-1 4-128 0,-2 0 0 0,1 2 0 16,0 1 0-16,-1-2 0 0,0 0 0 0,0-2 0 15,0-2 0-15,-1 6 0 0,1-1 0 0,-1 8 0 16,2 2 0-16,-3 2 0 0,2 2 0 0,-1-1 0 16,1 5 0-16,-1 1 0 0,1-4 0 0,1 1 0 15,-2 1 0-15,2 3 0 0,-1-3 0 0,-1 3 0 16,1 2 0-16,1 2 0 0,-2-1 0 0,1 3 0 16,-1 4 0-16,-1 0 0 0,1 2 0 0,-1 2 0 15,2 3 0-15,0-2 0 0,-3 0 0 0,2 3 0 0,-1-1 0 0,1 3 0 16,-2 8 0-16,2-8 0 0,-2 3 0 15,0 5 0-15,0 0-176 0,0 0 176 0,0 0-128 0,0 0 128 16,0-9-224-16,0 9 32 0,0 0 16 0,0 0 0 16,0 0-288-16,0 0-64 0,0 0-16 15,0 0 0-15,-12 10-1248 0,5 2-240 16,2-2-48-16,-1 3-16 0,1 2-1408 0,2-1-272 16</inkml:trace>
  <inkml:trace contextRef="#ctx0" brushRef="#br1" timeOffset="65333.29">21088 8272 4607 0,'-9'16'400'0,"4"-2"-400"0,-1 5 0 0,1-1 0 0,-4 1 2160 15,0 0 336-15,-1-1 80 0,1 1 16 0,0 0-1248 0,0-1-256 16,1 0-64-16,1 1 0 0,0 0 128 0,0-2 0 15,-1 1 16-15,2-2 0 0,-1-4 48 0,2 1 16 16,0-7 0-16,5-6 0 0,-4 12 48 0,4-12 16 16,0 0 0-16,0 0 0 0,0 0-112 0,0 0-32 15,-2-13 0-15,2-2 0 0,0-6-224 0,4 0-48 16,1-6-16-16,1-1 0 0,0-5-288 0,1-2-48 16,0-2-16-16,1-5 0 0,2-3 0 0,2-6 0 15,3-7 0-15,3-6 0 0,2 0-48 0,2-3-16 16,2-2 0-16,1-6 0 0,3-11-96 0,1-1-32 15,3-4 0-15,2 4 0 0,2 4 0 0,0-2-16 16,-5 1 0-16,4 5 0 0,0-1 32 0,1 8 16 16,0 6 0-16,-2 7 0 0,1 6-160 0,-2 7-16 15,1-1-16-15,-5 10 0 0,-4 2-32 0,-1 5 0 16,-2 5 0-16,-3 7 0 0,-1 0 0 0,-2 9-128 16,-3 9 192-16,2 8-64 0,-1 2 16 0,-1 9 0 15,-2 7 0-15,3 8 0 0,-1 7 32 0,2 8 0 16,-1 5 0-16,0 13 0 0,2 11-48 0,-2 9-128 0,0 6 192 15,2-3-64-15,-1-3 0 0,1 3-128 0,-2 5 192 0,0-3-64 16,-2-6 64-16,0-4 16 0,-3-9 0 0,-3 1 0 16,-1-2-80-16,-1 0 0 0,0-4-128 0,1-11 192 15,2-7-192-15,2-5 0 0,0-4 128 0,1-4-128 16,3-9-816 0,0-1-208-16,1-8-32 0,1-1-13600 0,2-5-2736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3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53 365 6447 0 0,'-1'1'76'0'0,"-6"5"211"0"0,0 1-1 0 0,-4 4-286 0 0,9-8 43 0 0,0-1 1 0 0,0 1-1 0 0,1-1 1 0 0,-1 1-1 0 0,1-1 0 0 0,0 1 1 0 0,0 0-1 0 0,0 0 1 0 0,0 0-1 0 0,0 2-43 0 0,-5 34 1625 0 0,3 1-1 0 0,1 0 1 0 0,3 21-1625 0 0,-1-16 926 0 0,1-31-227 0 0,0 0 1 0 0,1-1-1 0 0,1 1 0 0 0,2 9-699 0 0,-4-20 312 0 0,-1-3-66 0 0,0 0-29 0 0,0 0-8 0 0,0 0 2 0 0,0 0 10 0 0,1-3 3 0 0,5-23 277 0 0,0 1 1 0 0,1-22-502 0 0,2-54 550 0 0,-1 15-247 0 0,-4 58-261 0 0,1 0-1 0 0,2 1 1 0 0,0-1 0 0 0,2 1-1 0 0,2-1-41 0 0,6-12 68 0 0,2 1 0 0 0,22-35-68 0 0,-31 58 23 0 0,1 0 0 0 0,0 1-1 0 0,5-4-22 0 0,-12 13 7 0 0,1 2 0 0 0,0-1 0 0 0,1 0-1 0 0,-1 1 1 0 0,1 0 0 0 0,0 0 0 0 0,0 1 0 0 0,0-1-1 0 0,0 1 1 0 0,5-1-7 0 0,-6 3 0 0 0,0-1 0 0 0,0 1 0 0 0,0-1 0 0 0,0 1 0 0 0,0 1 0 0 0,4-1 0 0 0,-6 1 0 0 0,0 0 0 0 0,0 1 0 0 0,0-1 0 0 0,0 1 0 0 0,-1 0 0 0 0,1-1 0 0 0,0 1 0 0 0,0 1 0 0 0,-1-1 0 0 0,1 0 0 0 0,-1 1 0 0 0,3 1 0 0 0,4 3-52 0 0,0 1-1 0 0,-1 1 1 0 0,1-1 0 0 0,-2 1-1 0 0,1 1 1 0 0,-1 0 0 0 0,6 9 52 0 0,5 11-2327 0 0,13 30 2327 0 0,-18-33-1091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4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326 13 4607 0 0,'0'0'354'0'0,"-1"-1"-233"0"0,-2-1 133 0 0,1 1 1 0 0,-1-1-1 0 0,1 1 0 0 0,-1 0 0 0 0,0 0 1 0 0,1 0-1 0 0,-1 0 0 0 0,0 1 0 0 0,0-1 1 0 0,0 1-255 0 0,-1 1 888 0 0,-10 6-361 0 0,0 1 0 0 0,1 1 0 0 0,1 1 0 0 0,-1 0-1 0 0,2 0 1 0 0,-1 1 0 0 0,1 1 0 0 0,1-1 0 0 0,0 2-527 0 0,-17 24 762 0 0,1 1-1 0 0,2 1 1 0 0,-2 9-762 0 0,14-23 289 0 0,1 0 1 0 0,1 1-1 0 0,1 0 1 0 0,2 1-1 0 0,-5 24-289 0 0,10-34 106 0 0,-1 0-1 0 0,2 0 1 0 0,0 0-1 0 0,1 0 1 0 0,1 0 0 0 0,2 9-106 0 0,-2-19 27 0 0,0-1 0 0 0,1 1 1 0 0,0-1-1 0 0,0 0 1 0 0,1 0-1 0 0,0 0 1 0 0,0 0-1 0 0,2 2-27 0 0,-2-4 11 0 0,0 0 1 0 0,0 0-1 0 0,0 0 0 0 0,0-1 0 0 0,1 0 1 0 0,0 0-1 0 0,0 0 0 0 0,0 0 0 0 0,0 0 1 0 0,0-1-1 0 0,0 0 0 0 0,2 1-11 0 0,-1-1 21 0 0,1-1-1 0 0,-1 1 1 0 0,0-1-1 0 0,1 0 1 0 0,-1-1 0 0 0,0 1-1 0 0,1-1 1 0 0,-1 0-1 0 0,1 0 1 0 0,-1-1-1 0 0,1 0 1 0 0,-1 0 0 0 0,4-1-21 0 0,4-2 52 0 0,0 0 1 0 0,-1-1 0 0 0,1 0-1 0 0,-1-1 1 0 0,0 0-53 0 0,-3 0 55 0 0,0 0 0 0 0,0-1 0 0 0,0 0 0 0 0,-1 0 1 0 0,7-7-56 0 0,8-12 238 0 0,3-6-238 0 0,-13 16 50 0 0,13-16 63 0 0,-1-2 1 0 0,-2-1 0 0 0,4-9-114 0 0,-19 28 48 0 0,0 0 1 0 0,-1 0-1 0 0,-1-1 1 0 0,0 1-1 0 0,-1-1 1 0 0,-1-1 0 0 0,0 1-1 0 0,0-18-48 0 0,-3 25 51 0 0,-1 0 0 0 0,-1 0 1 0 0,0 0-1 0 0,0 0 0 0 0,-1 0 0 0 0,0 1 0 0 0,0-1 0 0 0,-1 0 0 0 0,-1 1 0 0 0,0 0 0 0 0,0-1 1 0 0,0 1-1 0 0,-1 1 0 0 0,-1-1 0 0 0,0 1 0 0 0,0 0 0 0 0,0 0 0 0 0,-2 0-51 0 0,5 6 21 0 0,0-1-1 0 0,0 1 0 0 0,0 0 1 0 0,-1 0-1 0 0,1 0 1 0 0,-1 0-1 0 0,1 0 0 0 0,-1 1 1 0 0,1 0-1 0 0,-3-1-20 0 0,-4 0 20 0 0,0 0 0 0 0,1 0 0 0 0,-7 1-20 0 0,13 1-192 0 0,0 0-1 0 0,0 0 0 0 0,-1 0 1 0 0,1 1-1 0 0,0-1 1 0 0,0 1-1 0 0,0 0 1 0 0,0 0-1 0 0,0 0 0 0 0,0 0 1 0 0,0 0-1 0 0,0 1 1 0 0,0-1-1 0 0,0 1 0 0 0,1 0 1 0 0,-3 1 192 0 0,-4 4-1039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4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0 4143 0 0,'0'0'319'0'0,"-1"3"-12"0"0,0 5 447 0 0,0 1 0 0 0,0-1 0 0 0,1 1 0 0 0,0-1 0 0 0,0 2-754 0 0,6 45 2598 0 0,-1-3-1233 0 0,-4 1 1200 0 0,-5 46-2565 0 0,0-39 752 0 0,-20 177 1666 0 0,17-185-1896 0 0,7-50-360 0 0,0-2-28 0 0,0 0-7 0 0,0 0-6 0 0,0 0 6 0 0,0-3-60 0 0,1-1 1 0 0,-1 1-1 0 0,1-1 1 0 0,0 1-1 0 0,0 0 1 0 0,0-1-68 0 0,3-9 100 0 0,3-23 336 0 0,-1-10-436 0 0,0 6 270 0 0,1-1-270 0 0,7-21 86 0 0,19-53-86 0 0,-28 102-1 0 0,5-15 2 0 0,1 0 0 0 0,12-20-1 0 0,-20 41-1 0 0,1 0 0 0 0,1 1 0 0 0,-1-1 0 0 0,1 1 0 0 0,0 0 0 0 0,1 0 0 0 0,-1 0 0 0 0,1 1-1 0 0,0 0 1 0 0,0 0 0 0 0,1 0 0 0 0,5-2 1 0 0,-10 6-2 0 0,0 0 1 0 0,0 0-1 0 0,0 0 0 0 0,0 0 0 0 0,0 1 1 0 0,1-1-1 0 0,-1 1 0 0 0,0 0 0 0 0,0-1 0 0 0,0 1 1 0 0,0 0-1 0 0,1 0 0 0 0,-1 0 0 0 0,0 1 1 0 0,0-1-1 0 0,0 0 0 0 0,1 1 0 0 0,-1 0 1 0 0,0-1-1 0 0,0 1 0 0 0,0 0 0 0 0,0 0 2 0 0,2 1-2 0 0,-1 1 0 0 0,1-1 0 0 0,-1 1 1 0 0,0 0-1 0 0,0 0 0 0 0,0 0 0 0 0,-1 0 0 0 0,1 1 0 0 0,-1-1 0 0 0,1 1 0 0 0,-1 0 2 0 0,4 7 11 0 0,-1 0-1 0 0,0 1 0 0 0,0 0 1 0 0,-2-1-1 0 0,1 1 0 0 0,-1 4-10 0 0,5 24 96 0 0,-2 11-96 0 0,-3-26 14 0 0,12 171 131 0 0,-13-145-150 0 0,-1-31-128 0 0,2 1 0 0 0,0-1-1 0 0,1 1 1 0 0,4 10 133 0 0,-7-28-379 0 0,-1-3-79 0 0,2 0-800 0 0,12-3-3279 0 0,-1-5-1410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15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381 131 6591 0 0,'0'0'299'0'0,"0"0"-4"0"0,2-2-189 0 0,1 1-96 0 0,14-13 90 0 0,-10 7 124 0 0,-3 5 286 0 0,0-1 0 0 0,-1 0 0 0 0,0-1 1 0 0,0 1-1 0 0,0-1 0 0 0,2-3-510 0 0,-3 4 363 0 0,0 0 0 0 0,0-1 0 0 0,-1 1 0 0 0,1-1 0 0 0,-1 1 0 0 0,0-1 0 0 0,0 1 0 0 0,-1-1 0 0 0,1 1 0 0 0,-1-1 0 0 0,1-3-363 0 0,-1 6 41 0 0,0 1 0 0 0,0-1 0 0 0,0 1 1 0 0,0 0-1 0 0,0-1 0 0 0,0 1 0 0 0,0-1 0 0 0,0 1 0 0 0,0 0 0 0 0,0-1 0 0 0,-1 1 0 0 0,1-1 0 0 0,0 1 0 0 0,0 0 0 0 0,0-1 0 0 0,0 1 0 0 0,-1-1 0 0 0,1 1 0 0 0,0 0 1 0 0,0-1-1 0 0,-1 1 0 0 0,1 0-41 0 0,0-1 30 0 0,-1 1 0 0 0,1 0 0 0 0,0 0 1 0 0,0 0-1 0 0,0-1 0 0 0,-1 1 0 0 0,1 0 1 0 0,0 0-1 0 0,0 0 0 0 0,0-1 0 0 0,0 1 0 0 0,0 0 1 0 0,0 0-1 0 0,-1-1 0 0 0,1 1 0 0 0,0 0 1 0 0,0-1-1 0 0,0 1 0 0 0,0 0 0 0 0,0 0 0 0 0,0-1 1 0 0,0 1-1 0 0,0 0-30 0 0,-2-2 457 0 0,-1 0-356 0 0,-1 0-1 0 0,1-1 0 0 0,-1 2 1 0 0,1-1-1 0 0,-1 0 1 0 0,0 1-1 0 0,0-1 0 0 0,0 1 1 0 0,0 0-1 0 0,0 1 0 0 0,0-1 1 0 0,0 1-1 0 0,0-1 1 0 0,0 1-1 0 0,0 0 0 0 0,0 1 1 0 0,-1-1-1 0 0,1 1 0 0 0,0 0 1 0 0,0 0-1 0 0,0 0-100 0 0,-8 3 120 0 0,0 1 0 0 0,1 0 0 0 0,-1 1-1 0 0,1 0 1 0 0,0 1 0 0 0,1 0 0 0 0,-4 3-120 0 0,-1 2 91 0 0,0 2 0 0 0,1-1 0 0 0,1 2 0 0 0,-5 6-91 0 0,-5 9 54 0 0,1 1 0 0 0,2 1 0 0 0,1 1 0 0 0,1 1 0 0 0,2 0 0 0 0,1 1 1 0 0,-4 20-55 0 0,16-44 4 0 0,-8 23 10 0 0,-4 30-14 0 0,13-53-1 0 0,1-1 1 0 0,0 1-1 0 0,0-1 1 0 0,1 1 0 0 0,0 0-1 0 0,1-1 1 0 0,0 1-1 0 0,2 4 1 0 0,-2-12 0 0 0,0 0 0 0 0,0 0 0 0 0,0 0 0 0 0,0 0 0 0 0,0 0 0 0 0,1 0 0 0 0,-1 0 0 0 0,1-1 0 0 0,0 1 0 0 0,0 0 0 0 0,0-1 0 0 0,0 1 0 0 0,0-1 0 0 0,2 1 0 0 0,-2-1 0 0 0,0-1 0 0 0,0 0 0 0 0,1 0 0 0 0,-1 0 0 0 0,0 0 0 0 0,0 0 0 0 0,1 0 0 0 0,-1 0 0 0 0,0-1 0 0 0,1 1 0 0 0,-1-1 0 0 0,1 0 0 0 0,-1 0 0 0 0,1 0 0 0 0,-1 0 0 0 0,1 0 0 0 0,-1 0 0 0 0,0-1 0 0 0,2 0 0 0 0,7-1 10 0 0,-1-2-1 0 0,0 1 0 0 0,-1-1 1 0 0,1-1-1 0 0,-1 0 0 0 0,9-5-9 0 0,10-10 106 0 0,12-11-106 0 0,-26 20 20 0 0,23-21 66 0 0,-2-1 0 0 0,-1-2 0 0 0,-2-2 0 0 0,16-23-86 0 0,-15 12 99 0 0,-3 0 1 0 0,14-31-100 0 0,-42 75 6 0 0,3-5 26 0 0,1-1 0 0 0,3-4-32 0 0,-1 6 55 0 0,-8 7-54 0 0,0 1 1 0 0,0 0 0 0 0,0 0 0 0 0,0 0-1 0 0,1 0 1 0 0,-1 0 0 0 0,0 0 0 0 0,0 0 0 0 0,0 0-1 0 0,0-1 1 0 0,0 1 0 0 0,0 0 0 0 0,1 0-1 0 0,-1 0 1 0 0,0 0 0 0 0,0 0 0 0 0,0 0 0 0 0,0 0-1 0 0,0 0 1 0 0,1 0 0 0 0,-1 0 0 0 0,0 0-1 0 0,0 0 1 0 0,0 0 0 0 0,0 0 0 0 0,0 0-1 0 0,1 0 1 0 0,-1 0 0 0 0,0 0 0 0 0,0 0 0 0 0,0 0-1 0 0,0 0 1 0 0,0 1-2 0 0,13 1 26 0 0,-13-2-23 0 0,0 0 0 0 0,1 0 0 0 0,-1 0 0 0 0,0 0 0 0 0,1 0 0 0 0,-1 1 0 0 0,0-1 0 0 0,0 0 0 0 0,1 0 0 0 0,-1 0 0 0 0,0 0 0 0 0,1 1 0 0 0,-1-1 0 0 0,0 0 0 0 0,0 0 0 0 0,1 0 0 0 0,-1 1 0 0 0,0-1 0 0 0,0 0 0 0 0,0 0 0 0 0,0 1-2 0 0,8 8 27 0 0,0 1 0 0 0,-1 0 1 0 0,0 0-1 0 0,-1 0 0 0 0,0 1 1 0 0,-1 0-1 0 0,0 1 0 0 0,-1 0-28 0 0,19 62 121 0 0,-3 0-1 0 0,0 20-120 0 0,16 156 66 0 0,-27-148 24 0 0,-5 0-1 0 0,-5 0 1 0 0,-4 5-90 0 0,-1-48 175 0 0,-2 0-1 0 0,-3-1 0 0 0,-3 0 1 0 0,-2-1-1 0 0,-22 52-174 0 0,26-79 157 0 0,-6 8-157 0 0,13-29 35 0 0,0 0 1 0 0,0-1 0 0 0,-1 1-1 0 0,0-1 1 0 0,0-1 0 0 0,-4 4-36 0 0,8-9 0 0 0,0-1 1 0 0,0 1-1 0 0,0-1 1 0 0,0 0-1 0 0,0 0 1 0 0,0 0 0 0 0,0 0-1 0 0,0 0 1 0 0,0 0-1 0 0,0 0 1 0 0,-1-1-1 0 0,1 1 1 0 0,0-1-1 0 0,-1 1 1 0 0,1-1-1 0 0,0 0 1 0 0,-1 0-1 0 0,1 0 1 0 0,0 0 0 0 0,-1-1-1 0 0,1 1 1 0 0,0-1-1 0 0,0 1 1 0 0,-1-1-1 0 0,1 0 1 0 0,0 0-1 0 0,-1 0 0 0 0,-5-3 0 0 0,-1-1 0 0 0,1 0 0 0 0,0 0 0 0 0,0-1-1 0 0,1 0 1 0 0,-1-1 0 0 0,-20-20 16 0 0,1-1 0 0 0,2-2 0 0 0,1 0 0 0 0,-6-12-16 0 0,19 26-5 0 0,1 0 0 0 0,0 0-1 0 0,-5-16 6 0 0,10 21-7 0 0,2 1 0 0 0,-1-1 1 0 0,1 0-1 0 0,1 1 0 0 0,0-1 0 0 0,0 0 0 0 0,1-4 7 0 0,1 8-8 0 0,1 1 1 0 0,0 0-1 0 0,0-1 0 0 0,0 1 1 0 0,1 0-1 0 0,-1-1 0 0 0,1 1 1 0 0,1 0-1 0 0,0 0 0 0 0,-1 1 1 0 0,2-1-1 0 0,2-4 8 0 0,1 0-19 0 0,0 0 0 0 0,1 1 0 0 0,0 0 1 0 0,1 0-1 0 0,-1 1 0 0 0,6-3 19 0 0,1-1-10 0 0,2 1-1 0 0,-1 1 1 0 0,1 0 0 0 0,1 1-1 0 0,-1 1 1 0 0,2 1 0 0 0,-1 1-1 0 0,1 0 1 0 0,0 1 0 0 0,0 1-1 0 0,0 1 1 0 0,0 1 0 0 0,1 0-1 0 0,-1 2 1 0 0,5 0 10 0 0,52 6 0 0 0,0 4 0 0 0,15 6 0 0 0,16 2 0 0 0,-94-16-1 0 0,141 24-89 0 0,-106-17 27 0 0,-9-2-960 0 0,21 8 1023 0 0,-32-8-1020 0 0,-3-3-47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23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8257 1839 0 0,'0'0'83'0'0,"0"2"-6"0"0,2 5 41 0 0,-2-3 481 0 0,0-1 0 0 0,-1 1 0 0 0,1 0 0 0 0,0 0 0 0 0,-2 2-599 0 0,1 2 527 0 0,1 2 569 0 0,-1 0 0 0 0,-2 7-1096 0 0,0 1 960 0 0,3-16-688 0 0,0 0 0 0 0,1 27 1987 0 0,0-27-1991 0 0,-1-2-11 0 0,0 0-1 0 0,0 0 3 0 0,0 0 10 0 0,0 0 3 0 0,0 0 0 0 0,0 0-8 0 0,0 0-32 0 0,0 0-9 0 0,0 0-6 0 0,0 0-1 0 0,0 0 0 0 0,0 0 0 0 0,0 0 0 0 0,0 0-1 0 0,0 0-6 0 0,0 0-1 0 0,0 0 0 0 0,0 0-8 0 0,0 0-32 0 0,0 0-9 0 0,0 0-6 0 0,0 0-6 0 0,0 0-23 0 0,0 0-11 0 0,1-10 114 0 0,3-70 570 0 0,-5 45-543 0 0,0 11-100 0 0,-7-173 653 0 0,1 66-414 0 0,5 82-319 0 0,-1-60 44 0 0,8-22 55 0 0,-1-1 17 0 0,-5-126 331 0 0,4 133-442 0 0,-3-276 905 0 0,-3 313-768 0 0,2 62-136 0 0,-2-6-80 0 0,0 6 122 0 0,2-6-122 0 0,-2-158 139 0 0,-1 79-77 0 0,0 2 4 0 0,2-171 187 0 0,3 244-239 0 0,-1-29 47 0 0,-4-114 67 0 0,9-22 53 0 0,-1-55-42 0 0,-2-37-139 0 0,1 233 0 0 0,-1 19 0 0 0,1-16 16 0 0,2-80 32 0 0,-1 46 21 0 0,-1 36 6 0 0,1-204-163 0 0,-10 96 88 0 0,7 75 0 0 0,0 33 0 0 0,-1 46 0 0 0,-4-165 75 0 0,3 105 357 0 0,4-33-432 0 0,13-133-307 0 0,-12 151 341 0 0,0 4-4 0 0,-1 13 147 0 0,-4-26-177 0 0,1 26 47 0 0,1-139-36 0 0,0 195 2 0 0,-3-36 27 0 0,1 10-40 0 0,1 1 0 0 0,2-10 0 0 0,0-26 0 0 0,0 20 150 0 0,5-23-150 0 0,1-10 114 0 0,-2 26-194 0 0,1-2 16 0 0,-4 15 64 0 0,1-10 0 0 0,-3 1 0 0 0,-2-2 0 0 0,1 45 0 0 0,0 0 0 0 0,2-5 0 0 0,0-15 0 0 0,-1-48 67 0 0,-3-86-70 0 0,-8 72 31 0 0,3 46 8 0 0,3-2-36 0 0,-4-44 0 0 0,3 37 0 0 0,1-19 0 0 0,5-10 0 0 0,-2-96 0 0 0,-5 82 0 0 0,2 24 0 0 0,3-22 0 0 0,0-3 0 0 0,0 37 0 0 0,2-10 64 0 0,4-15-64 0 0,2 1 0 0 0,0 29 0 0 0,-5 41 0 0 0,2 0 0 0 0,-2 14-744 0 0,-1 4 205 0 0,1 9-491 0 0,0 19-4846 0 0,-2-5-1095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18:11:37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74 605 2759 0 0,'0'0'126'0'0,"-2"5"20"0"0,1-4 90 0 0,0 1 0 0 0,0-1 0 0 0,0 0 0 0 0,0 0 0 0 0,0 0 0 0 0,0 0-1 0 0,0-1 1 0 0,0 1 0 0 0,0 0 0 0 0,0 0 0 0 0,-1-1-236 0 0,-4 5 1808 0 0,-5 9-394 0 0,8-11-954 0 0,0 1-1 0 0,0-1 1 0 0,0 1 0 0 0,-3 1-460 0 0,5-4 440 0 0,0 0-327 0 0,1 1-1 0 0,-1-1 0 0 0,1 0 0 0 0,-1 0 0 0 0,0 0 0 0 0,1 0 1 0 0,-1 1-1 0 0,0-1 0 0 0,0 0 0 0 0,0 0 0 0 0,0 0 0 0 0,0-1 1 0 0,0 1-1 0 0,0 0 0 0 0,0 0 0 0 0,0-1 0 0 0,0 1-112 0 0,-5 4 1477 0 0,5-4-1023 0 0,1-1-78 0 0,0 0-31 0 0,0 0-8 0 0,0 0-19 0 0,0 0-78 0 0,0 0-31 0 0,0 0-8 0 0,0 0 5 0 0,0 0 22 0 0,0 0 10 0 0,0 0 2 0 0,0 0-10 0 0,0 0-46 0 0,0 0-22 0 0,39-38 734 0 0,14-10-176 0 0,23-28-5 0 0,-26 27 42 0 0,-1-4-757 0 0,-6 0 483 0 0,-3-2-1 0 0,27-49-482 0 0,-34 45 137 0 0,-13 20-68 0 0,19-32 48 0 0,-24 47-117 0 0,-13 22 9 0 0,-1 1 29 0 0,0 0 1 0 0,0-1 0 0 0,0 1 0 0 0,0 0 0 0 0,0 0 0 0 0,0-1 0 0 0,0 1 0 0 0,0-1-39 0 0,1 3 53 0 0,2 2-37 0 0,1 1-1 0 0,-1 0 1 0 0,0 1-1 0 0,0-1 1 0 0,0 1-1 0 0,0-1 1 0 0,-1 1-1 0 0,0 0 1 0 0,0 0-1 0 0,0 1 1 0 0,0 0-16 0 0,6 16 51 0 0,0 2 0 0 0,-1 2-51 0 0,-1-7 13 0 0,12 36 139 0 0,3-1 1 0 0,17 28-153 0 0,7 18 209 0 0,-29-59 61 0 0,2-1-1 0 0,12 18-269 0 0,9 10 392 0 0,-35-60-306 0 0,0 0 0 0 0,-1 0 0 0 0,-1 0 0 0 0,2 6-86 0 0,-4-13 5 0 0,-1-1 0 0 0,0 1 1 0 0,0-1-1 0 0,0 1 0 0 0,1-1 0 0 0,-1 1 0 0 0,0-1 0 0 0,0 1 1 0 0,1-1-1 0 0,-1 1 0 0 0,1-1 0 0 0,-1 1 0 0 0,0-1 0 0 0,1 1 1 0 0,-1-1-1 0 0,1 0-5 0 0,0 2 13 0 0,0-1 67 0 0,-1-1-20 0 0,1-1-155 0 0,0-17-1091 0 0,-3 6-4929 0 0,-1 1-1685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hyperlink" Target="https://www.geogebra.org/m/fYxXgbsU" TargetMode="External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2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2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29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customXml" Target="../ink/ink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24.png"/><Relationship Id="rId4" Type="http://schemas.openxmlformats.org/officeDocument/2006/relationships/customXml" Target="../ink/ink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eogebra.org/3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customXml" Target="../ink/ink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4F356-7566-4483-A8D6-AEB1AB60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557"/>
            <a:ext cx="11887200" cy="6907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B55022-EDC0-41FA-A383-801B4DFAE257}"/>
              </a:ext>
            </a:extLst>
          </p:cNvPr>
          <p:cNvSpPr/>
          <p:nvPr/>
        </p:nvSpPr>
        <p:spPr>
          <a:xfrm>
            <a:off x="161791" y="0"/>
            <a:ext cx="39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https://www.geogebra.org/m/fYxXgbsU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39845C-07C7-4611-88D2-7CEEF8045F1E}"/>
              </a:ext>
            </a:extLst>
          </p:cNvPr>
          <p:cNvGrpSpPr/>
          <p:nvPr/>
        </p:nvGrpSpPr>
        <p:grpSpPr>
          <a:xfrm>
            <a:off x="9730647" y="5398718"/>
            <a:ext cx="1351440" cy="1171080"/>
            <a:chOff x="9730647" y="5398718"/>
            <a:chExt cx="1351440" cy="11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7AFA50-8B19-403A-A7F7-41783EFBC28D}"/>
                    </a:ext>
                  </a:extLst>
                </p14:cNvPr>
                <p14:cNvContentPartPr/>
                <p14:nvPr/>
              </p14:nvContentPartPr>
              <p14:xfrm>
                <a:off x="9730647" y="5597798"/>
                <a:ext cx="1317600" cy="78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7AFA50-8B19-403A-A7F7-41783EFBC2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21647" y="5589158"/>
                  <a:ext cx="133524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57C57A-F48B-435E-8618-A3504E591132}"/>
                    </a:ext>
                  </a:extLst>
                </p14:cNvPr>
                <p14:cNvContentPartPr/>
                <p14:nvPr/>
              </p14:nvContentPartPr>
              <p14:xfrm>
                <a:off x="9761247" y="5398718"/>
                <a:ext cx="1320840" cy="117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57C57A-F48B-435E-8618-A3504E5911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2247" y="5389718"/>
                  <a:ext cx="1338480" cy="11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881063-17FA-4049-9A23-171BBCFC3C16}"/>
              </a:ext>
            </a:extLst>
          </p:cNvPr>
          <p:cNvGrpSpPr/>
          <p:nvPr/>
        </p:nvGrpSpPr>
        <p:grpSpPr>
          <a:xfrm>
            <a:off x="9248607" y="6581318"/>
            <a:ext cx="1722600" cy="616320"/>
            <a:chOff x="9248607" y="6581318"/>
            <a:chExt cx="172260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FAF2B1-1888-4E8F-A13F-A987F8315EDA}"/>
                    </a:ext>
                  </a:extLst>
                </p14:cNvPr>
                <p14:cNvContentPartPr/>
                <p14:nvPr/>
              </p14:nvContentPartPr>
              <p14:xfrm>
                <a:off x="9248607" y="6665918"/>
                <a:ext cx="378360" cy="383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FAF2B1-1888-4E8F-A13F-A987F8315E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30607" y="6647918"/>
                  <a:ext cx="4140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DD2670-BE23-427A-A738-4E049C879C63}"/>
                    </a:ext>
                  </a:extLst>
                </p14:cNvPr>
                <p14:cNvContentPartPr/>
                <p14:nvPr/>
              </p14:nvContentPartPr>
              <p14:xfrm>
                <a:off x="9780327" y="6736478"/>
                <a:ext cx="178200" cy="262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DD2670-BE23-427A-A738-4E049C879C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62687" y="6718838"/>
                  <a:ext cx="213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9DAC51-F2BC-46BC-9A6A-A673D288A8DF}"/>
                    </a:ext>
                  </a:extLst>
                </p14:cNvPr>
                <p14:cNvContentPartPr/>
                <p14:nvPr/>
              </p14:nvContentPartPr>
              <p14:xfrm>
                <a:off x="10017927" y="6723878"/>
                <a:ext cx="181440" cy="24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9DAC51-F2BC-46BC-9A6A-A673D288A8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99927" y="6706238"/>
                  <a:ext cx="217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FB1CA9-EAFC-4B20-9294-AD0EB25E171D}"/>
                    </a:ext>
                  </a:extLst>
                </p14:cNvPr>
                <p14:cNvContentPartPr/>
                <p14:nvPr/>
              </p14:nvContentPartPr>
              <p14:xfrm>
                <a:off x="10284687" y="6653318"/>
                <a:ext cx="145440" cy="24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FB1CA9-EAFC-4B20-9294-AD0EB25E17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67047" y="6635318"/>
                  <a:ext cx="181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823DA1-3C73-4FE6-8D8A-BFB8FA0D2F9D}"/>
                    </a:ext>
                  </a:extLst>
                </p14:cNvPr>
                <p14:cNvContentPartPr/>
                <p14:nvPr/>
              </p14:nvContentPartPr>
              <p14:xfrm>
                <a:off x="10481607" y="6581318"/>
                <a:ext cx="489600" cy="61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823DA1-3C73-4FE6-8D8A-BFB8FA0D2F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63967" y="6563318"/>
                  <a:ext cx="525240" cy="65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F89313-9BCF-4EED-BAE1-49A1B5FB6308}"/>
                  </a:ext>
                </a:extLst>
              </p14:cNvPr>
              <p14:cNvContentPartPr/>
              <p14:nvPr/>
            </p14:nvContentPartPr>
            <p14:xfrm>
              <a:off x="3540807" y="895478"/>
              <a:ext cx="36360" cy="3020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F89313-9BCF-4EED-BAE1-49A1B5FB63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23167" y="877838"/>
                <a:ext cx="72000" cy="30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FF52E4-B919-4BE1-B93B-DFEEF36FE893}"/>
                  </a:ext>
                </a:extLst>
              </p14:cNvPr>
              <p14:cNvContentPartPr/>
              <p14:nvPr/>
            </p14:nvContentPartPr>
            <p14:xfrm>
              <a:off x="3414807" y="2901398"/>
              <a:ext cx="316800" cy="25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FF52E4-B919-4BE1-B93B-DFEEF36FE8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97167" y="2883758"/>
                <a:ext cx="35244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52E3EF8-E7B6-4D76-983C-03E763AC54D4}"/>
              </a:ext>
            </a:extLst>
          </p:cNvPr>
          <p:cNvGrpSpPr/>
          <p:nvPr/>
        </p:nvGrpSpPr>
        <p:grpSpPr>
          <a:xfrm>
            <a:off x="3308607" y="4213958"/>
            <a:ext cx="387720" cy="2909880"/>
            <a:chOff x="3308607" y="4213958"/>
            <a:chExt cx="387720" cy="29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5693CC-9DED-451C-91DA-844779EB4BCC}"/>
                    </a:ext>
                  </a:extLst>
                </p14:cNvPr>
                <p14:cNvContentPartPr/>
                <p14:nvPr/>
              </p14:nvContentPartPr>
              <p14:xfrm>
                <a:off x="3486807" y="4213958"/>
                <a:ext cx="53280" cy="290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5693CC-9DED-451C-91DA-844779EB4B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8807" y="4196318"/>
                  <a:ext cx="88920" cy="29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7F335A-6AAD-4F35-91DB-EBD4A5BEA09C}"/>
                    </a:ext>
                  </a:extLst>
                </p14:cNvPr>
                <p14:cNvContentPartPr/>
                <p14:nvPr/>
              </p14:nvContentPartPr>
              <p14:xfrm>
                <a:off x="3308607" y="5640638"/>
                <a:ext cx="387720" cy="30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7F335A-6AAD-4F35-91DB-EBD4A5BEA0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90967" y="5622998"/>
                  <a:ext cx="42336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4A16B6-E7D9-43F1-9C63-1B3929A53382}"/>
              </a:ext>
            </a:extLst>
          </p:cNvPr>
          <p:cNvGrpSpPr/>
          <p:nvPr/>
        </p:nvGrpSpPr>
        <p:grpSpPr>
          <a:xfrm>
            <a:off x="3567807" y="6301238"/>
            <a:ext cx="781560" cy="750600"/>
            <a:chOff x="3567807" y="6301238"/>
            <a:chExt cx="781560" cy="7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2511A6-A1A6-4D8A-B917-FA4C7A39B1A3}"/>
                    </a:ext>
                  </a:extLst>
                </p14:cNvPr>
                <p14:cNvContentPartPr/>
                <p14:nvPr/>
              </p14:nvContentPartPr>
              <p14:xfrm>
                <a:off x="3632607" y="6301238"/>
                <a:ext cx="716760" cy="64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2511A6-A1A6-4D8A-B917-FA4C7A39B1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14607" y="6283598"/>
                  <a:ext cx="7524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1D6CB3-DFF8-4792-A9E8-EDC9F6374CBB}"/>
                    </a:ext>
                  </a:extLst>
                </p14:cNvPr>
                <p14:cNvContentPartPr/>
                <p14:nvPr/>
              </p14:nvContentPartPr>
              <p14:xfrm>
                <a:off x="3567807" y="6831878"/>
                <a:ext cx="172080" cy="21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1D6CB3-DFF8-4792-A9E8-EDC9F6374C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49807" y="6814238"/>
                  <a:ext cx="20772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587FA3-918E-4AC2-B262-07949481D36F}"/>
                  </a:ext>
                </a:extLst>
              </p14:cNvPr>
              <p14:cNvContentPartPr/>
              <p14:nvPr/>
            </p14:nvContentPartPr>
            <p14:xfrm>
              <a:off x="2450520" y="718560"/>
              <a:ext cx="9173160" cy="6461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587FA3-918E-4AC2-B262-07949481D3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41160" y="709200"/>
                <a:ext cx="9191880" cy="64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9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50208-2A27-46F0-87CB-FEBE5201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30" y="1125742"/>
            <a:ext cx="11887200" cy="5520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5B57B-720D-436E-87E5-D3D9FA50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8C8CE-BE6F-4E56-9F19-160CBB5BF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" b="56440"/>
          <a:stretch/>
        </p:blipFill>
        <p:spPr>
          <a:xfrm>
            <a:off x="663878" y="6345491"/>
            <a:ext cx="5686817" cy="1195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04176D-474C-4C48-BA38-FF06E0A45340}"/>
                  </a:ext>
                </a:extLst>
              </p14:cNvPr>
              <p14:cNvContentPartPr/>
              <p14:nvPr/>
            </p14:nvContentPartPr>
            <p14:xfrm>
              <a:off x="293760" y="1152360"/>
              <a:ext cx="11283840" cy="623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04176D-474C-4C48-BA38-FF06E0A453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400" y="1143000"/>
                <a:ext cx="11302560" cy="62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84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F7AC2-287B-4AEE-8F67-4D7CDB53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0D98B-D465-4740-B7B6-0E1BED9F2174}"/>
                  </a:ext>
                </a:extLst>
              </p14:cNvPr>
              <p14:cNvContentPartPr/>
              <p14:nvPr/>
            </p14:nvContentPartPr>
            <p14:xfrm>
              <a:off x="4902840" y="99360"/>
              <a:ext cx="6833880" cy="720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0D98B-D465-4740-B7B6-0E1BED9F21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3480" y="90000"/>
                <a:ext cx="6852600" cy="72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18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39C961-FD89-4F4E-8BDC-A20CE8A8C671}"/>
              </a:ext>
            </a:extLst>
          </p:cNvPr>
          <p:cNvSpPr/>
          <p:nvPr/>
        </p:nvSpPr>
        <p:spPr>
          <a:xfrm>
            <a:off x="5763237" y="4639112"/>
            <a:ext cx="285225" cy="3103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85568C-46AE-4E31-8A6A-089A7EB0B7DC}"/>
              </a:ext>
            </a:extLst>
          </p:cNvPr>
          <p:cNvCxnSpPr/>
          <p:nvPr/>
        </p:nvCxnSpPr>
        <p:spPr>
          <a:xfrm flipV="1">
            <a:off x="5943600" y="1935271"/>
            <a:ext cx="0" cy="259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4BBC08-0797-48C1-BF7B-C59B2073182B}"/>
              </a:ext>
            </a:extLst>
          </p:cNvPr>
          <p:cNvCxnSpPr/>
          <p:nvPr/>
        </p:nvCxnSpPr>
        <p:spPr>
          <a:xfrm>
            <a:off x="5908483" y="1866378"/>
            <a:ext cx="0" cy="244883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2CCB5-E23F-4D34-BC42-169A73F01272}"/>
              </a:ext>
            </a:extLst>
          </p:cNvPr>
          <p:cNvCxnSpPr/>
          <p:nvPr/>
        </p:nvCxnSpPr>
        <p:spPr>
          <a:xfrm>
            <a:off x="5921491" y="5141121"/>
            <a:ext cx="0" cy="2448838"/>
          </a:xfrm>
          <a:prstGeom prst="line">
            <a:avLst/>
          </a:prstGeom>
          <a:ln w="1143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89244-D9D0-4FB7-A7E2-78E0A217CC71}"/>
              </a:ext>
            </a:extLst>
          </p:cNvPr>
          <p:cNvCxnSpPr>
            <a:cxnSpLocks/>
          </p:cNvCxnSpPr>
          <p:nvPr/>
        </p:nvCxnSpPr>
        <p:spPr>
          <a:xfrm>
            <a:off x="5029200" y="2018778"/>
            <a:ext cx="746458" cy="2401128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782B5-87F3-4DC5-94B6-C8899D5E966B}"/>
              </a:ext>
            </a:extLst>
          </p:cNvPr>
          <p:cNvCxnSpPr>
            <a:cxnSpLocks/>
          </p:cNvCxnSpPr>
          <p:nvPr/>
        </p:nvCxnSpPr>
        <p:spPr>
          <a:xfrm>
            <a:off x="6112333" y="5110319"/>
            <a:ext cx="746458" cy="2401128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2066C-2085-40C1-8B4C-23C2493E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E65F1F-2B40-4959-A1B7-22CF7262EA91}"/>
                  </a:ext>
                </a:extLst>
              </p14:cNvPr>
              <p14:cNvContentPartPr/>
              <p14:nvPr/>
            </p14:nvContentPartPr>
            <p14:xfrm>
              <a:off x="732240" y="1440720"/>
              <a:ext cx="7391880" cy="4470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E65F1F-2B40-4959-A1B7-22CF7262EA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80" y="1431360"/>
                <a:ext cx="7410600" cy="44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71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5E1751-678A-4F3A-A0CC-C72E5A96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460C2-FED5-42CC-97F0-5D8E9C0A3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1" y="1266187"/>
            <a:ext cx="5709258" cy="2743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7B70B-ADC0-4F95-A123-A46D3A375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6" y="3911844"/>
            <a:ext cx="7946982" cy="27117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D4DC9D-2D3B-4A22-BDAD-A28C0DAFFC70}"/>
                  </a:ext>
                </a:extLst>
              </p14:cNvPr>
              <p14:cNvContentPartPr/>
              <p14:nvPr/>
            </p14:nvContentPartPr>
            <p14:xfrm>
              <a:off x="665640" y="93240"/>
              <a:ext cx="11225520" cy="700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D4DC9D-2D3B-4A22-BDAD-A28C0DAFFC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280" y="83880"/>
                <a:ext cx="11244240" cy="70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A8E7B-AE0D-4D0F-A31B-928412E0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4A2B54-2AE1-44F6-A31C-5C4C3F2F22EB}"/>
                  </a:ext>
                </a:extLst>
              </p14:cNvPr>
              <p14:cNvContentPartPr/>
              <p14:nvPr/>
            </p14:nvContentPartPr>
            <p14:xfrm>
              <a:off x="1276200" y="597240"/>
              <a:ext cx="10578960" cy="694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4A2B54-2AE1-44F6-A31C-5C4C3F2F2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840" y="587880"/>
                <a:ext cx="10597680" cy="69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3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3467163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A84E7-735C-4020-BBF0-4073C2E9D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33"/>
          <a:stretch/>
        </p:blipFill>
        <p:spPr>
          <a:xfrm>
            <a:off x="2532798" y="3488040"/>
            <a:ext cx="1281378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82CFA-B564-452F-9644-2B05AA161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6"/>
          <a:stretch/>
        </p:blipFill>
        <p:spPr>
          <a:xfrm>
            <a:off x="4828784" y="3467162"/>
            <a:ext cx="680117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1538159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4FF11-8D34-4711-8E98-2B2F56DB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91" y="1290181"/>
            <a:ext cx="6085361" cy="62066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E23CA8-7881-427B-936C-92AFD59AD1B7}"/>
                  </a:ext>
                </a:extLst>
              </p14:cNvPr>
              <p14:cNvContentPartPr/>
              <p14:nvPr/>
            </p14:nvContentPartPr>
            <p14:xfrm>
              <a:off x="5466960" y="1056240"/>
              <a:ext cx="6009840" cy="1219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E23CA8-7881-427B-936C-92AFD59AD1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7600" y="1046880"/>
                <a:ext cx="6028560" cy="12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63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A8E7B-AE0D-4D0F-A31B-928412E0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6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8D23-F4ED-44C4-834C-98729037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550975"/>
            <a:ext cx="11887200" cy="114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70D8-7FC8-4B55-9719-8B4FE5E9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49" y="1634647"/>
            <a:ext cx="1506064" cy="8910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E1715-7118-4589-81E1-AD9AD8FC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DC8FE-52AD-4351-B639-8526D7364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429" y="1433901"/>
            <a:ext cx="1329455" cy="12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E0BF5-2370-4464-AA05-DE33C5D5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BCFF32-69CA-4027-A302-6627B6CD1C8D}"/>
                  </a:ext>
                </a:extLst>
              </p14:cNvPr>
              <p14:cNvContentPartPr/>
              <p14:nvPr/>
            </p14:nvContentPartPr>
            <p14:xfrm>
              <a:off x="4653360" y="105840"/>
              <a:ext cx="6843960" cy="714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BCFF32-69CA-4027-A302-6627B6CD1C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4000" y="96480"/>
                <a:ext cx="6862680" cy="71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50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-104772"/>
            <a:ext cx="11887200" cy="1314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14:cNvPr>
              <p14:cNvContentPartPr/>
              <p14:nvPr/>
            </p14:nvContentPartPr>
            <p14:xfrm>
              <a:off x="195480" y="42840"/>
              <a:ext cx="11447640" cy="7467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20" y="33480"/>
                <a:ext cx="11466360" cy="74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877740-B930-4D97-91A4-FAD647E77B0F}"/>
                  </a:ext>
                </a:extLst>
              </p14:cNvPr>
              <p14:cNvContentPartPr/>
              <p14:nvPr/>
            </p14:nvContentPartPr>
            <p14:xfrm>
              <a:off x="0" y="-51840"/>
              <a:ext cx="11821680" cy="5802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877740-B930-4D97-91A4-FAD647E77B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-61200"/>
                <a:ext cx="11840400" cy="58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87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39C961-FD89-4F4E-8BDC-A20CE8A8C671}"/>
              </a:ext>
            </a:extLst>
          </p:cNvPr>
          <p:cNvSpPr/>
          <p:nvPr/>
        </p:nvSpPr>
        <p:spPr>
          <a:xfrm>
            <a:off x="5763237" y="4639112"/>
            <a:ext cx="285225" cy="3103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85568C-46AE-4E31-8A6A-089A7EB0B7DC}"/>
              </a:ext>
            </a:extLst>
          </p:cNvPr>
          <p:cNvCxnSpPr/>
          <p:nvPr/>
        </p:nvCxnSpPr>
        <p:spPr>
          <a:xfrm flipV="1">
            <a:off x="5943600" y="1935271"/>
            <a:ext cx="0" cy="259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4BBC08-0797-48C1-BF7B-C59B2073182B}"/>
              </a:ext>
            </a:extLst>
          </p:cNvPr>
          <p:cNvCxnSpPr/>
          <p:nvPr/>
        </p:nvCxnSpPr>
        <p:spPr>
          <a:xfrm>
            <a:off x="5908483" y="1866378"/>
            <a:ext cx="0" cy="244883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2CCB5-E23F-4D34-BC42-169A73F01272}"/>
              </a:ext>
            </a:extLst>
          </p:cNvPr>
          <p:cNvCxnSpPr/>
          <p:nvPr/>
        </p:nvCxnSpPr>
        <p:spPr>
          <a:xfrm>
            <a:off x="5921491" y="5141121"/>
            <a:ext cx="0" cy="2448838"/>
          </a:xfrm>
          <a:prstGeom prst="line">
            <a:avLst/>
          </a:prstGeom>
          <a:ln w="1143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89244-D9D0-4FB7-A7E2-78E0A217CC71}"/>
              </a:ext>
            </a:extLst>
          </p:cNvPr>
          <p:cNvCxnSpPr>
            <a:cxnSpLocks/>
          </p:cNvCxnSpPr>
          <p:nvPr/>
        </p:nvCxnSpPr>
        <p:spPr>
          <a:xfrm>
            <a:off x="5029200" y="2018778"/>
            <a:ext cx="746458" cy="2401128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782B5-87F3-4DC5-94B6-C8899D5E966B}"/>
              </a:ext>
            </a:extLst>
          </p:cNvPr>
          <p:cNvCxnSpPr>
            <a:cxnSpLocks/>
          </p:cNvCxnSpPr>
          <p:nvPr/>
        </p:nvCxnSpPr>
        <p:spPr>
          <a:xfrm>
            <a:off x="6112333" y="5110319"/>
            <a:ext cx="746458" cy="2401128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C951C8-2584-4FF3-8637-B12C00E9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FBBE30-0181-4666-B599-C75E8DC281AE}"/>
                  </a:ext>
                </a:extLst>
              </p14:cNvPr>
              <p14:cNvContentPartPr/>
              <p14:nvPr/>
            </p14:nvContentPartPr>
            <p14:xfrm>
              <a:off x="4022640" y="92520"/>
              <a:ext cx="7714440" cy="728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FBBE30-0181-4666-B599-C75E8DC281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3280" y="83160"/>
                <a:ext cx="7733160" cy="72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62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2B87B-6036-4E77-B9E7-776AED4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9DFD8-6DF0-4FE0-B1AD-B8785152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172"/>
            <a:ext cx="7540668" cy="28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3467163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A84E7-735C-4020-BBF0-4073C2E9D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33"/>
          <a:stretch/>
        </p:blipFill>
        <p:spPr>
          <a:xfrm>
            <a:off x="2532798" y="3488040"/>
            <a:ext cx="1281378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82CFA-B564-452F-9644-2B05AA161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6"/>
          <a:stretch/>
        </p:blipFill>
        <p:spPr>
          <a:xfrm>
            <a:off x="4828784" y="3467162"/>
            <a:ext cx="680117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EF5FE-4ABC-4EF3-A0DE-0ADBA86B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4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1538159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4FF11-8D34-4711-8E98-2B2F56DB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91" y="1290181"/>
            <a:ext cx="6085361" cy="6206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335D3-F48B-4246-8640-EA1637E79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5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298" y="1090574"/>
            <a:ext cx="4202153" cy="356616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1B973-E859-47CF-B6B4-3231651A9D60}"/>
              </a:ext>
            </a:extLst>
          </p:cNvPr>
          <p:cNvGrpSpPr>
            <a:grpSpLocks noChangeAspect="1"/>
          </p:cNvGrpSpPr>
          <p:nvPr/>
        </p:nvGrpSpPr>
        <p:grpSpPr>
          <a:xfrm>
            <a:off x="3927161" y="1090574"/>
            <a:ext cx="4202153" cy="3566160"/>
            <a:chOff x="2730501" y="1681843"/>
            <a:chExt cx="7035800" cy="5970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BD2916-9B2E-4B05-8D53-8C79F9025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3977E0-693C-4654-890E-9C63D538E48E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BB44E8-B0EC-45E5-AB7E-0260D8A05F6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4C8BE9-D438-4C75-8C92-700C1071D77E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61BCD-D40F-4B7B-A7B1-59F9B0D1E3CB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9AC6D8-F46B-4E56-9A2A-B38A7A6B7A0D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361124-EC31-4EC9-A82B-281D48CFC619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5399A-41CE-4892-A084-245F201217B7}"/>
              </a:ext>
            </a:extLst>
          </p:cNvPr>
          <p:cNvGrpSpPr>
            <a:grpSpLocks noChangeAspect="1"/>
          </p:cNvGrpSpPr>
          <p:nvPr/>
        </p:nvGrpSpPr>
        <p:grpSpPr>
          <a:xfrm>
            <a:off x="7766314" y="1090574"/>
            <a:ext cx="4202153" cy="3566160"/>
            <a:chOff x="2730501" y="1681843"/>
            <a:chExt cx="7035800" cy="59709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ECB143-6117-4319-AB1A-04F32BBC5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3A7143-E47F-48EE-979A-1F3BEFA49A27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4F8F2B-67A9-4A24-9F0A-13AAE6FADE0A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1FE46C-2D1D-492C-BDF3-2F5A35E1F183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D8CA5F-592C-47E0-8D74-3CDD9B12FA4C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7D7E9C-992D-46C1-A004-AB3C165AFC88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D07DDD-DA42-4BD4-9968-5CBC4803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6" t="6137"/>
          <a:stretch/>
        </p:blipFill>
        <p:spPr>
          <a:xfrm>
            <a:off x="8291662" y="201204"/>
            <a:ext cx="3434745" cy="854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7CBE12-9669-405D-A823-DE5B51B4D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4" t="7970" b="15667"/>
          <a:stretch/>
        </p:blipFill>
        <p:spPr>
          <a:xfrm>
            <a:off x="405156" y="237571"/>
            <a:ext cx="3560286" cy="7820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E394A1-A6AB-42A0-B5FE-5079B61E2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14" t="14485"/>
          <a:stretch/>
        </p:blipFill>
        <p:spPr>
          <a:xfrm>
            <a:off x="4350878" y="220362"/>
            <a:ext cx="3638008" cy="8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73" y="0"/>
            <a:ext cx="573545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3D30-434D-432B-9590-B7D0A13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3D30-434D-432B-9590-B7D0A13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4DB0B1-ED3B-4494-AE53-B4A87393B05A}"/>
              </a:ext>
            </a:extLst>
          </p:cNvPr>
          <p:cNvSpPr txBox="1"/>
          <p:nvPr/>
        </p:nvSpPr>
        <p:spPr>
          <a:xfrm>
            <a:off x="385894" y="1216690"/>
            <a:ext cx="1172780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https://www.geogebra.org/3d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(t, -e^(-2t), 3*e^(-2t))</a:t>
            </a:r>
          </a:p>
          <a:p>
            <a:endParaRPr lang="en-US" sz="3200" dirty="0"/>
          </a:p>
          <a:p>
            <a:r>
              <a:rPr lang="en-US" sz="3200" dirty="0"/>
              <a:t>(t, -10e^(-2t), 30*e^(-2t))</a:t>
            </a:r>
          </a:p>
          <a:p>
            <a:endParaRPr lang="en-US" sz="3200" dirty="0"/>
          </a:p>
          <a:p>
            <a:r>
              <a:rPr lang="en-US" sz="3200" dirty="0"/>
              <a:t>(t, e^(-2t), -3*e^(-2t))</a:t>
            </a:r>
          </a:p>
          <a:p>
            <a:endParaRPr lang="en-US" sz="3200" dirty="0"/>
          </a:p>
          <a:p>
            <a:r>
              <a:rPr lang="en-US" sz="3200" dirty="0"/>
              <a:t>(t, 0, e^(-5t))                   (t, 0, -e^(-5t))                    </a:t>
            </a:r>
          </a:p>
          <a:p>
            <a:endParaRPr lang="en-US" sz="3200" dirty="0"/>
          </a:p>
          <a:p>
            <a:r>
              <a:rPr lang="en-US" sz="3200" dirty="0"/>
              <a:t>(t, -e^(-2t), 3*e^(-2t) + e^(-5t) )</a:t>
            </a:r>
          </a:p>
          <a:p>
            <a:endParaRPr lang="en-US" sz="3200" dirty="0"/>
          </a:p>
          <a:p>
            <a:r>
              <a:rPr lang="en-US" sz="3200" dirty="0"/>
              <a:t>(t, -e^(-2t), 3*e^(-2t) + e^(5t)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E850E-0C78-4CD9-9FAF-CA133670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4646"/>
            <a:ext cx="11887200" cy="122562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38A991F-23E0-431C-B343-3D36FD38A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887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SetColor(text1, "#80FF0000")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223EC1-359B-4F94-AF41-6A0EDCCBBF9A}"/>
                  </a:ext>
                </a:extLst>
              </p14:cNvPr>
              <p14:cNvContentPartPr/>
              <p14:nvPr/>
            </p14:nvContentPartPr>
            <p14:xfrm>
              <a:off x="664920" y="709920"/>
              <a:ext cx="11032200" cy="249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223EC1-359B-4F94-AF41-6A0EDCCBBF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560" y="700560"/>
                <a:ext cx="11050920" cy="25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863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3D30-434D-432B-9590-B7D0A13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46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3D30-434D-432B-9590-B7D0A13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1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34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601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30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5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2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8D23-F4ED-44C4-834C-98729037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550975"/>
            <a:ext cx="11887200" cy="114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8ACDF-A8A8-4802-AC14-584A72BD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4646"/>
            <a:ext cx="11887200" cy="1225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70D8-7FC8-4B55-9719-8B4FE5E9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049" y="1634647"/>
            <a:ext cx="1506064" cy="89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DF6D7B-5956-455D-9A19-B73CAAB530DA}"/>
                  </a:ext>
                </a:extLst>
              </p14:cNvPr>
              <p14:cNvContentPartPr/>
              <p14:nvPr/>
            </p14:nvContentPartPr>
            <p14:xfrm>
              <a:off x="596880" y="-73800"/>
              <a:ext cx="11294280" cy="6819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DF6D7B-5956-455D-9A19-B73CAAB530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20" y="-83160"/>
                <a:ext cx="11313000" cy="68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9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8C17C-8F9F-4E8F-BCCF-5151FCB15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96" b="73109"/>
          <a:stretch/>
        </p:blipFill>
        <p:spPr>
          <a:xfrm>
            <a:off x="0" y="1407197"/>
            <a:ext cx="7097086" cy="1193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0511C-6A5B-49DD-9DF9-0E0E54608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0EA5F1-1920-4A3B-9585-F046B48F858B}"/>
                  </a:ext>
                </a:extLst>
              </p14:cNvPr>
              <p14:cNvContentPartPr/>
              <p14:nvPr/>
            </p14:nvContentPartPr>
            <p14:xfrm>
              <a:off x="1281240" y="-73800"/>
              <a:ext cx="10609920" cy="695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0EA5F1-1920-4A3B-9585-F046B48F85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1880" y="-83160"/>
                <a:ext cx="10628640" cy="69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00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8C17C-8F9F-4E8F-BCCF-5151FCB1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197"/>
            <a:ext cx="11887200" cy="4437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80641-AE7B-40EA-A991-84166285B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2E587A-07B3-4B0B-9ED7-9C528101A7D4}"/>
                  </a:ext>
                </a:extLst>
              </p14:cNvPr>
              <p14:cNvContentPartPr/>
              <p14:nvPr/>
            </p14:nvContentPartPr>
            <p14:xfrm>
              <a:off x="731160" y="-73800"/>
              <a:ext cx="11130480" cy="740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2E587A-07B3-4B0B-9ED7-9C528101A7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800" y="-83160"/>
                <a:ext cx="11149200" cy="74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15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8C17C-8F9F-4E8F-BCCF-5151FCB1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197"/>
            <a:ext cx="11887200" cy="4437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621D9-931E-4C7F-A22E-0F3E7AA9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816335-0D5B-46BC-9ADF-4343A29FE403}"/>
                  </a:ext>
                </a:extLst>
              </p14:cNvPr>
              <p14:cNvContentPartPr/>
              <p14:nvPr/>
            </p14:nvContentPartPr>
            <p14:xfrm>
              <a:off x="699840" y="-73800"/>
              <a:ext cx="11003760" cy="724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816335-0D5B-46BC-9ADF-4343A29FE4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480" y="-83160"/>
                <a:ext cx="11022480" cy="72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90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BD21E-5605-4E3D-B588-A9A011D9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912"/>
            <a:ext cx="11887200" cy="4189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19AB4-77D9-41A5-86AA-25F797D4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656485-1305-44FB-BC54-A7EA3ECB7A20}"/>
                  </a:ext>
                </a:extLst>
              </p14:cNvPr>
              <p14:cNvContentPartPr/>
              <p14:nvPr/>
            </p14:nvContentPartPr>
            <p14:xfrm>
              <a:off x="8926560" y="99360"/>
              <a:ext cx="2064960" cy="654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656485-1305-44FB-BC54-A7EA3ECB7A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7200" y="90000"/>
                <a:ext cx="2083680" cy="65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13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50208-2A27-46F0-87CB-FEBE52019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" b="22080"/>
          <a:stretch/>
        </p:blipFill>
        <p:spPr>
          <a:xfrm>
            <a:off x="-64411" y="1125742"/>
            <a:ext cx="11820088" cy="4301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D5006A-2211-4C2D-A79C-2121EB09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93B94A-1B74-495C-96E7-845FFF9A2C3C}"/>
                  </a:ext>
                </a:extLst>
              </p14:cNvPr>
              <p14:cNvContentPartPr/>
              <p14:nvPr/>
            </p14:nvContentPartPr>
            <p14:xfrm>
              <a:off x="217080" y="4075200"/>
              <a:ext cx="10077840" cy="32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93B94A-1B74-495C-96E7-845FFF9A2C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720" y="4065840"/>
                <a:ext cx="10096560" cy="3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68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15928</TotalTime>
  <Words>128</Words>
  <Application>Microsoft Office PowerPoint</Application>
  <PresentationFormat>Custom</PresentationFormat>
  <Paragraphs>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218</cp:revision>
  <dcterms:created xsi:type="dcterms:W3CDTF">2020-09-07T00:11:40Z</dcterms:created>
  <dcterms:modified xsi:type="dcterms:W3CDTF">2020-11-04T21:22:11Z</dcterms:modified>
</cp:coreProperties>
</file>