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720" r:id="rId2"/>
    <p:sldId id="755" r:id="rId3"/>
    <p:sldId id="735" r:id="rId4"/>
    <p:sldId id="745" r:id="rId5"/>
    <p:sldId id="746" r:id="rId6"/>
    <p:sldId id="747" r:id="rId7"/>
    <p:sldId id="748" r:id="rId8"/>
    <p:sldId id="752" r:id="rId9"/>
    <p:sldId id="753" r:id="rId10"/>
    <p:sldId id="756" r:id="rId11"/>
    <p:sldId id="763" r:id="rId12"/>
    <p:sldId id="634" r:id="rId13"/>
    <p:sldId id="693" r:id="rId14"/>
    <p:sldId id="757" r:id="rId15"/>
    <p:sldId id="758" r:id="rId16"/>
    <p:sldId id="759" r:id="rId17"/>
    <p:sldId id="694" r:id="rId18"/>
    <p:sldId id="764" r:id="rId19"/>
    <p:sldId id="695" r:id="rId20"/>
    <p:sldId id="696" r:id="rId21"/>
    <p:sldId id="697" r:id="rId22"/>
    <p:sldId id="765" r:id="rId23"/>
    <p:sldId id="767" r:id="rId24"/>
    <p:sldId id="768" r:id="rId25"/>
    <p:sldId id="769" r:id="rId26"/>
    <p:sldId id="770" r:id="rId27"/>
    <p:sldId id="698" r:id="rId28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1" autoAdjust="0"/>
    <p:restoredTop sz="90353" autoAdjust="0"/>
  </p:normalViewPr>
  <p:slideViewPr>
    <p:cSldViewPr snapToGrid="0">
      <p:cViewPr varScale="1">
        <p:scale>
          <a:sx n="46" d="100"/>
          <a:sy n="46" d="100"/>
        </p:scale>
        <p:origin x="4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2T21:11:14.161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20062 4405 10127 0,'0'-4'896'0,"0"-5"-704"16,0 3-192-16,0-4 0 0,0 1 1728 0,0-1 320 15,-1 2 64-15,0-1 16 0,-2 1-624 0,1-2-128 16,-2 3-32-16,-4-3 0 0,0 3-128 0,0 2-16 16,-3-4-16-16,0 5 0 0,-3 3-336 0,-1 2-64 15,-2-1-16-15,-8 4 0 0,-1 1-192 0,0 4-64 16,-4 3 0-16,2 0 0 0,-2 6-192 0,1 2-32 16,-1 6-16-16,3 3 0 0,1 5-80 0,2 3-32 15,1 1 0-15,4-2 0 0,4-6-160 0,3 0 0 16,3-5 144-16,7-8-144 0,2-2 128 0,2 5-128 15,2-6 160-15,5 0-160 0,0-7 432 0,4-4-16 0,2-3 0 16,3-2 0-16,1-3 272 0,1-5 48 16,2 1 16-16,1-5 0 0,0-2-144 0,-3 0-32 15,-1-1 0-15,-1 3 0 0,-2-1-240 0,-2 1-48 16,-5 3-16-16,-1 3 0 0,-8 8-112 0,0 0-32 16,0 0 0-16,0 0 0 0,9 13-128 0,-3 3 0 0,-1 2 0 15,0 4 0-15,-1 1 0 0,1 5 0 0,0-3 0 0,3 0 0 16,1-2 0-16,0-4 0 0,5-2 0 0,2-2 0 15,3-3 0-15,2-1 0 16,0-6 0-16,5-1 0 0,2-7 0 0,-1-2 0 0,1-1 0 16,0-5 0-1,-1-2-816-15,-1-2-144 0,-4-2-16 0,-1-1-10624 0,-3 0-2128 0</inkml:trace>
  <inkml:trace contextRef="#ctx0" brushRef="#br0" timeOffset="358.35">20966 4320 26719 0,'1'-14'2368'0,"0"6"-1888"16,2-2-480-16,0 4 0 0,-3 6 448 0,0 0-16 16,0 0 0-16,0 0 0 0,0 0 352 0,-7-2 80 15,-2 2 16-15,-1 2 0 0,-4 3-192 0,-2 1-48 16,-2 0 0-16,-3 2 0 0,-1 0-64 0,0-1-32 15,-1 5 0-15,2-1 0 0,0-1-16 0,3 4 0 16,3-1 0-16,2 0 0 0,3 2-64 0,5 2-16 16,3 0 0-16,3 1 0 0,4 0-176 0,5 1-32 15,4 3-16-15,5 0 0 0,2-1 0 0,1-2 0 16,3 0 0-16,-3-1 0 0,0 1-80 0,-2-1-16 0,-2-2 0 16,-4 2 0-16,-4 1 64 0,-3 0 0 0,-2 0 0 0,-3-2 0 15,-5-2 80-15,-6-2 32 0,-5-3 0 16,-5 2 0-16,-4-1 208 0,-4-2 32 0,-2-2 16 0,-4 0 0 15,0-5-272-15,1-2-48 0,0-2-16 0,2-1 0 16,-1-2-224-16,4 0 0 0,3-2-144 0,4-1 144 31,2 0-2192-31,5-5-352 0,4-1-64 0</inkml:trace>
  <inkml:trace contextRef="#ctx0" brushRef="#br0" timeOffset="848.06">22963 3958 16575 0,'-4'-13'1472'0,"0"3"-1168"16,-1-2-304-16,0 1 0 0,1 2 1760 0,-2 0 288 0,-2 4 64 0,1 1 16 15,-4-2-336-15,4 3-80 0,-2 3-16 0,-4 8 0 16,1 2-640-16,-1 8-128 16,0 5-32-16,-2 1 0 0,-2 6-352 0,2 5-80 0,0 3-16 0,0 4 0 15,-2 7 0-15,2 5-16 0,0 2 0 0,2-1 0 16,3 4-48-16,2-1-16 0,2-4 0 0,2-5 0 16,4 0-64-16,4-4-16 0,2-5 0 0,2-5 0 15,6-8-48-15,0 0-16 0,1-7 0 0,3-1 0 16,2-2 16-16,0-5 0 0,-1-3 0 0,-1-1 0 0,-1-5-96 0,-2-5-16 15,-2-3 0-15,-2 0 0 16,-11 5-880-16,6-8-176 0,-6 8-32 16,-2-15-10688-16,-7-4-2112 0</inkml:trace>
  <inkml:trace contextRef="#ctx0" brushRef="#br0" timeOffset="1020.82">22398 4547 20271 0,'0'0'1792'0,"0"0"-1424"16,-2-5-368-16,2 5 0 0,0 0 2928 0,13-6 512 15,4 3 96-15,9 1 32 0,4-2-2048 0,3-1-416 16,7 1-80-16,4-1 0 0,5-1-176 0,1-3-16 16,3 1-16-16,1-3 0 0,3-3-384 0,-2 5-80 15,-2 1-16-15,-4 3 0 0,-6 1-336 0,-5-3 0 16,-4-1 0-16,-3 3 0 16,-4-1-2240-16,-3 0-400 0</inkml:trace>
  <inkml:trace contextRef="#ctx0" brushRef="#br0" timeOffset="1460.98">23940 4441 17615 0,'-16'-2'768'0,"6"2"192"0,-3 0-768 0,-2 3-192 16,-4-1 0-16,6 1 0 0,-2-1 1552 0,2 3 288 15,0-2 48-15,2 0 16 0,-1-2-352 0,3 1-64 16,2 1-16-16,7-3 0 0,0 0-384 0,0 0-96 16,0 0-16-16,10-1 0 0,4-2-48 0,5 1-16 15,3-1 0-15,8-1 0 0,4-2-288 0,6 1-64 16,3 5-16-16,3-3 0 0,0 1-240 0,1-3-48 16,5 1-16-16,-1 0 0 0,-1 0-16 0,3-1 0 15,-1 1 0-15,-1 2 0 0,-3 0-224 0,-5 1 144 0,-5 0-144 0,-6 1 128 16,-7-1-128-16,-4-1-176 0,-6 2 48 15,-4 0 0 1,-3-1-2288-16,-8 1-448 0,0 0-80 0</inkml:trace>
  <inkml:trace contextRef="#ctx0" brushRef="#br0" timeOffset="1705.26">24411 4190 25791 0,'7'-13'2304'0,"0"10"-1856"16,2 0-448-16,2-1 0 0,4-1 608 0,3 3 32 15,2 0 0-15,5 1 0 0,1 1 640 0,2 1 128 16,1 2 16-16,2 1 16 0,1 2-288 0,-1-1-48 16,1 4-16-16,-2 1 0 0,-4 5-304 0,-3 3-64 15,-3 0-16-15,-3 2 0 0,-4 3-320 0,-6 3-80 16,-4-1-16-16,-4 4 0 0,-5 3 64 0,-4-3 16 16,-6 4 0-16,-5-1 0 0,-1-3-48 0,-3-2-16 15,-4 0 0-15,-1-3 0 0,-3-4-160 0,-2 1-16 16,4-4-128-16,0-1 192 15,2-1-848-15,1-6-176 0,2 1-48 16,5-6-11504-16,3-4-2304 0</inkml:trace>
  <inkml:trace contextRef="#ctx0" brushRef="#br0" timeOffset="2294.98">26512 4012 10127 0,'0'0'896'0,"0"0"-704"15,1-6-192-15,0-3 0 0,1 3 1728 0,0-1 320 16,-2 7 64-16,3-6 16 0,1-1-448 0,-2 0-80 16,-2 7-32-16,0 0 0 0,0 0-112 0,0 0-32 15,0 0 0-15,0 0 0 0,0 0-432 0,0 0-96 16,-2 11 0-16,-2 3-16 0,0 4-240 0,-2 2-32 15,-3 1-16-15,0 5 0 0,2 5-48 0,-3 2-16 16,0 3 0-16,-1 2 0 0,-1 1-96 0,2 3-32 0,0-3 0 16,2-2 0-16,-2 3-176 0,2-3-32 0,-2-2-16 0,3-2 0 15,-1-1-176-15,2-8 160 0,-1-1-160 0,1 6 160 16,1-8-160-16,2-6 160 0,0-4-160 16,3-11 160-16,0 0-416 0,0 0-96 0,0 0-16 0,0 0 0 15,-4-10-2736 1,-3-3-544-16</inkml:trace>
  <inkml:trace contextRef="#ctx0" brushRef="#br0" timeOffset="2486.96">25940 4390 23951 0,'0'0'2128'0,"2"-7"-1696"16,5-3-432-16,0 5 0 0,4-3 2112 0,3 3 352 16,2 0 64-16,6 3 16 0,4 0-1152 0,-2 4-240 15,7-1-32-15,16-1-16 0,-4-6-256 0,4 2-48 16,3-1-16-16,1 2 0 0,1-3-304 0,-3 2-64 15,-2 1-16-15,-3 1 0 0,-5 2-256 0,-2-1-144 16,-4-2 160-16,-11 3-160 16,2 0-928-16,-1 1-288 0,-1 2-48 0</inkml:trace>
  <inkml:trace contextRef="#ctx0" brushRef="#br0" timeOffset="3240.41">28799 4088 16575 0,'0'0'1472'15,"0"0"-1168"-15,0 0-304 0,0 0 0 0,0 0 1056 0,0 0 160 16,0 0 16-16,0 0 16 0,0 0-96 0,-2 11 0 16,-1-4-16-16,-3 3 0 0,0-3-64 0,-3 2-16 15,0 0 0-15,-3 1 0 0,-4-1-96 0,-1 5-32 16,-3 0 0-16,0 1 0 0,-8 5-128 0,4-3-32 15,-5-3 0-15,-2 2 0 0,-1 3-192 0,-2 3-32 16,-1-2-16-16,-2-1 0 0,-1-2 32 0,-15 3 0 16,0 0 0-16,14-4 0 0,-3-2-160 0,0-3-16 15,0 1-16-15,0-1 0 0,-1-3-48 0,1-1-16 16,0 0 0-16,-9-4 0 0,4 3 32 0,4-5 16 16,3-2 0-16,5-2 0 0,4-1-64 0,4 0-16 15,5-3 0-15,3-1 0 0,3-3-48 0,5-1-16 0,3-3 0 16,4 0 0-16,3 1-16 0,5-2-16 15,2 0 0-15,4-1 0 0,3 3-176 0,4-1 0 0,2 0 144 16,2 1-144-16,4 5 0 0,0 0 0 16,3 4 0-16,1 0 0 0,0 0 0 0,2 4 0 0,-1 1 0 15,2 3-128-15,0 4 128 0,0-2 0 16,-2 1-144-16,-4 2 144 0,3-2 0 0,3 7 0 0,-3-4 0 0,1 4 0 16,-2 1-128-16,2 1 128 0,-4 0 0 0,1-2 0 15,10 5 0-15,-3-2 0 0,-1-1 0 0,0 1 0 16,0 0 0-16,3-2 0 0,1-2 0 0,1-1 0 15,0 2 0-15,0-4 0 0,0 1 0 0,-8-4 0 0,-2 3 0 16,2-3 0-16,2-1 0 0,2 2 0 0,0-5 0 16,2 0 0-16,1-2 128 0,12-3-128 0,-5-2 160 15,-4-1-160-15,-3-2 192 0,-1-3-192 0,1-5 256 0,-3 1-48 16,-5 0-16-16,-2-2 0 0,-4-1 112 16,-3-1 16-16,-5-1 0 0,-3-4 0 0,-6-3 64 0,-5 1 32 15,-6-5 0-15,-2 4 0 0,-7-1-96 0,-7 4-32 16,-5 0 0-16,-6 2 0 0,-2 1-128 0,-6 3-32 15,-3 2 0-15,-1 4 0 0,-1 2-128 0,2 2 0 16,2 2 0-16,4 2 0 0,4 3-352 0,5 0 48 16,5 2 16-16,6 1 0 15,4 3-2800-15,7 2-560 0</inkml:trace>
  <inkml:trace contextRef="#ctx0" brushRef="#br0" timeOffset="7625.81">19767 6364 11967 0,'4'-7'1072'0,"-1"0"-864"16,-1-5-208-16,1 2 0 0,1 0 1872 0,-3 1 336 16,1 1 64-16,-2 8 16 0,3-6-304 0,-3 6-64 15,0 0-16-15,0 0 0 0,0 0-800 0,0 0-144 16,0 0-48-16,6 6 0 0,1 7-336 0,-1 1-80 16,0 4-16-16,6 14 0 0,0 2 16 0,1 5 0 15,0 6 0-15,-2-1 0 0,1 5-144 0,-2-1-32 16,-1-4 0-16,2 3 0 0,-4-3-128 0,3-1-16 0,-3-5-16 15,4-1 0-15,-5-2-32 0,2-3-128 0,-1-6 192 0,1-2-64 16,-2-1-128-16,1-4 160 0,-1-4-160 16,0-6 160-16,-6-9-368 0,0 0-80 0,10 4-16 0,-1-6-10256 31,-1-5-2064-31</inkml:trace>
  <inkml:trace contextRef="#ctx0" brushRef="#br0" timeOffset="7887.25">20266 6247 29487 0,'-13'-14'1296'0,"5"7"288"0,4-3-1264 0,-1 5-320 15,-1 3 0-15,6 2 0 0,-9 2 768 0,0 3 80 16,0 7 32-16,-2 3 0 0,-4 4-176 0,-2 5-48 16,1 7 0-16,-4 3 0 0,0 3-16 0,-2 3-16 15,1 10 0-15,-2 2 0 0,-4 4-48 0,3-1 0 16,1 1 0-16,0 0 0 0,-1 1-272 0,0 0-64 15,-1-4-16-15,2-3 0 0,0-2-224 0,1-2 176 16,2-5-176-16,2-8 160 0,3-8-32 0,1 1-128 16,2-6 192-16,4-5-64 0,1-5-128 0,7-10 0 15,0 0-160-15,0 0 160 16,0 0-2624-16,0-14-448 0</inkml:trace>
  <inkml:trace contextRef="#ctx0" brushRef="#br0" timeOffset="8250.94">19521 6062 18431 0,'-24'-20'1632'0,"8"10"-1312"0,4 1-320 0,5 3 0 16,2 1 1616-16,3-3 256 0,0 2 48 0,2 6 16 15,5-6-1456-15,4 0-288 0,4 2-64 0,5 1-128 16,3-4 512-16,5-2-16 0,6 3 0 0,16-8 0 0,0 0 240 0,6 1 48 16,3 4 16-16,0-2 0 0,-2 2-64 0,-1-4-16 15,0 1 0-15,-5 1 0 0,-4 1-16 0,-5 3-16 16,0-2 0-16,-5 1 0 0,-4-2-112 0,-6 2 0 16,-4 4-16-16,-6-2 0 0,-5 1 32 15,-10 5 16-15,0 0 0 0,0 0 0 0,-8-5 16 0,-7-1 0 16,-8 1 0-16,-3 1 0 0,-7 2-240 0,-3 1-32 15,-1 0-16-15,0 1 0 0,0-3-336 16,3 0 128-16,2 3-128 0,2-2 0 0,4 1 0 0,9-3-128 16,3 3 0-16,5 0 0 15,9 1-1840-15,0 0-352 0,0 0-80 0,15 0-8848 16,5 1-1760-16</inkml:trace>
  <inkml:trace contextRef="#ctx0" brushRef="#br0" timeOffset="8604.89">20813 6591 19343 0,'-15'10'848'0,"6"-7"192"0,9-3-832 0,-9 5-208 0,9-5 0 0,-7 9 0 0,7-9 2032 0,0 0 352 15,0 0 80-15,0 0 16 0,0 0-928 0,11 9-176 16,3 0-32-16,5-6-16 0,5 0-464 0,4-2-96 16,4-1 0-16,-6-1-16 0,1 0-272 0,8-1-48 15,4 1-16-15,4-3 0 0,2-2-64 0,1 1-16 16,-2 0 0-16,2-2 0 0,-2 5-192 0,1-1-144 15,1 1 192-15,-4-2-192 0,-4-2 0 0,-3 2 0 16,-4 0-160-16,-3 2 160 16,-7-6-2608-16,-4 4-400 0,-4 0-64 0</inkml:trace>
  <inkml:trace contextRef="#ctx0" brushRef="#br0" timeOffset="8869.79">21221 6245 30399 0,'0'0'2704'0,"0"0"-2160"16,12-2-544-16,-1 2 0 0,6 0 304 0,4 1-48 16,5 2-16-16,17-1 0 0,4 2 256 0,-11 2 48 15,4-2 16-15,5 1 0 0,2 3 208 0,1 0 64 0,1 6 0 0,-2-3 0 16,-2 2-192-16,-1 1-16 0,-4 3-16 0,-3 1 0 16,-5 1-128-16,-5 2-32 0,-7-1 0 0,-5 7 0 15,-6-1-112-15,-6 6-16 0,-9 2-16 0,-2 2 0 16,-6-3 176-16,-5-2 32 0,-8 0 16 0,-1 0 0 15,-4 1-128-15,-4-4-16 0,-4 1-16 0,-3-2 0 16,-2-2-176-16,-17 4-48 0,5-2 0 0,5-7 0 0,3-2-144 0,7-7 0 16,5-5 0-16,16-5 0 15,2-2-2000-15,2-3-496 16</inkml:trace>
  <inkml:trace contextRef="#ctx0" brushRef="#br0" timeOffset="9438.66">23677 6173 17503 0,'0'0'1552'15,"5"-11"-1232"-15,0 0-320 0,-1 1 0 0,-4 10 848 0,0 0 112 16,0 0 32-16,0 0 0 0,-1-10 288 0,1 10 48 16,-9-4 16-16,-2 4 0 0,-3 1-112 0,-4 7-16 15,-4-2 0-15,-3 6 0 0,-7-1-288 0,-2 5-64 16,-3 1-16-16,0 2 0 0,0 4-144 0,-1 1-16 15,-4 7-16-15,1 1 0 0,2 0-160 0,1 1-16 16,0 1-16-16,7-2 0 0,4-4-160 0,7 1-16 16,5-4-16-16,7 2 0 0,6-7 0 0,6-1 0 15,3-2 0-15,6-2 0 0,5-5-32 0,5 1 0 16,5-5 0-16,5-1 0 0,2-2-48 0,5-2-16 16,0-1 0-16,2 1 0 0,0-1-192 0,1 0 0 15,2 0-192-15,-4 0 192 16,-5-1-2144-16,-1 0-320 0,-5 1-64 0</inkml:trace>
  <inkml:trace contextRef="#ctx0" brushRef="#br0" timeOffset="9605.03">23925 6676 24879 0,'0'0'1088'0,"0"16"256"0,3 3-1088 0,-1 4-256 0,-1 6 0 0,-1 4 0 15,-1 5 1664-15,-1 0 288 0,-3 3 48 0,-3 2 16 16,-2-1-480-16,0-3-112 0,-1-1-16 0,1-1 0 15,-2-4-656-15,0 0-144 0,1-3-32 0,1-7 0 16,-1 1-368-16,1-4-80 0,1-3 0 0,3-6-128 31,-2-3-1024-31,8-8-320 0,0 0-64 0</inkml:trace>
  <inkml:trace contextRef="#ctx0" brushRef="#br0" timeOffset="10754.4">25602 5537 18591 0,'0'0'832'0,"10"0"160"0,-10 0-800 0,11-1-192 0,-1-1 0 0,-10 2 0 16,0 0 1024-16,0 0 144 0,0 0 48 0,0 0 0 15,0 0-80-15,0 0-16 0,-3 10 0 0,-5-4 0 0,-3 2 48 0,-3-1 16 16,-3-4 0-16,4 1 0 16,-1 0-256-16,-10 3-48 0,0-2-16 0,1 2 0 15,3-1-160-15,0-2-48 0,-2 0 0 0,-3-1 0 0,-1 3-96 0,1-3-32 16,-1 2 0-16,1 2 0 0,-2-3-256 0,3-2-48 15,1 1-16-15,2 2 0 0,3-4-48 0,0 4-16 16,0-1 0-16,7-4 0 0,2 1-144 0,9-1 160 16,0 0-160-16,0 0 160 0,0 0 16 0,0 0 0 15,0 0 0-15,0 0 0 0,6 10-32 0,6 4 0 16,0 2 0-16,0 3 0 0,-2 4-144 16,-1 2 0-16,-3 5 0 0,1 1 0 0,-2-1 0 0,-3 7 0 0,-3 4 0 15,-2 6 0-15,0 4 0 0,-4 2 0 16,-4 2 0-16,-2-2 0 0,-5 3 0 0,-5 1 0 0,-1-1 0 15,-3 3 0-15,-2-1 144 0,-1 0-144 16,-1-4 160-16,2 1-160 0,2-2 240 0,-1-2-48 0,-1-1-16 16,4-5 0-16,2 2-16 0,2-5 0 15,4-1 0-15,1-3 0 0,1 0-32 0,4-2 0 16,2-2 0-16,2-5 0 0,4-1-128 0,1-2 192 0,4-1-192 16,1-4 192-16,4-1-64 0,-1 0 0 0,3-1 0 15,1-2 0-15,2-3 16 0,0 0 0 0,4-5 0 16,-1 1 0-16,1 1-16 0,2-4-128 0,0-2 192 0,1 1-64 15,-1-5 0-15,1-1 0 0,0 0 0 0,0 0 0 16,-1-1-128-16,-2-1 128 0,0-1-128 16,-2 0 128-16,-3 0-352 0,-1-1-80 0,0-8-16 0,-3 5 0 15,-2-3-1648 1,1-2-336-16,-2-1-64 0,1 2-15088 0</inkml:trace>
  <inkml:trace contextRef="#ctx0" brushRef="#br0" timeOffset="11194.01">26170 5794 15663 0,'18'-25'1392'0,"-9"16"-1120"0,0-3-272 0,1 0 0 0,0-1 1104 0,-1-1 176 16,1 0 16-16,-4 3 16 0,-2 0-96 0,0 1-32 16,-3 4 0-16,-1 6 0 0,0 0 0 0,-7-1 0 15,0 2 0-15,-4 1 0 0,-5 5-240 0,-1 2-48 16,-2 2-16-16,-4 2 0 0,0 5-176 0,-1 2-48 16,0 7 0-16,1-2 0 0,0 3-176 0,5 0-32 0,4 0-16 15,4 1 0-15,2-3-176 0,4 0-48 0,3-1 0 16,5-5 0-16,5-2 288 0,4-2 48 0,2-2 16 15,4-5 0-15,4 0 0 0,3-7 0 0,4-2 0 16,-1-1 0-16,0-5-80 0,2-2-16 0,-2-2 0 16,-4-1 0-16,2-5-80 0,-3 1 0 0,-3-1-16 15,-4-1 0-15,-3-1 0 0,-4-1 0 0,-2 0 0 0,-4-2 0 16,-4-2-112-16,-3-3 0 0,-2 3-16 0,-2 3 0 16,-4 1-240-16,-1 2 128 0,-3 3-128 0,-3 6 0 0,0 0 0 15,0 4-320-15,-2 2 64 0,-2 2 0 16,1 2-1696-16,0 4-336 0,2 6-64 15,1 2-9616-15,3 2-1936 0</inkml:trace>
  <inkml:trace contextRef="#ctx0" brushRef="#br0" timeOffset="11484.01">26170 6736 4607 0,'0'0'192'0,"0"0"64"0,0 0-256 0,0 0 0 15,8 5 0-15,-2 0 0 0,0 2 5056 0,-1 3 976 16,0 5 192-16,-3 2 48 0,-2 0-3712 0,-2 4-752 16,-4 0-144-16,0 2-16 0,-2 5-336 0,-1-1-64 15,-4 3-16-15,2 3 0 0,0-1-272 0,-2-1-48 0,1 0-16 0,-2 1 0 16,2-5-400-16,0 1-96 15,3-4-16-15,1 3 0 0,0-6-256 0,2-3-128 0,0 0 128 0,3-2-128 16,0-5 0-16,4-3 0 0,-1-8 0 0,7 0 0 31,5-3-1696-31,4-10-416 0,1-4-96 0</inkml:trace>
  <inkml:trace contextRef="#ctx0" brushRef="#br0" timeOffset="12037.06">27197 5370 12895 0,'-10'-8'1152'0,"1"2"-928"16,3 1-224-16,0-2 0 0,6 7 1728 0,0 0 320 16,0 0 48-16,0 0 16 0,0 0-768 0,0 0-160 15,0 0-32-15,0 0 0 0,0 0-128 0,14-4-16 16,3 1-16-16,3 1 0 0,3 0-304 0,1-1-64 16,1-3-16-16,-5 3 0 0,1 0-192 0,5 3-32 15,1-2-16-15,1 2 0 0,-1 2 16 0,1 3 0 0,-1 2 0 0,-3 2 0 16,-2 5-224-16,-2 3-32 0,-2 0-128 15,-3 6 192-15,-5 0 0 0,-2 5 0 0,-3 6 0 0,-1 2 0 16,-3 1 80-16,-2 6 16 0,-2 4 0 0,-2 5 0 16,-1 19-112-16,-3 2-32 0,-1 1 0 0,1 1 0 15,3-2-144-15,-1 4 0 0,2-1 144 0,-1 0-144 16,2 0 0-16,3-1 0 0,1-3 0 0,2-5 0 0,2 2 0 16,1-3 0-16,-2-5 0 0,2 0 128 0,1-5-128 15,1 0 128-15,-2-4-128 0,-2-8 128 0,0-2-128 16,-3-4 128-16,-1-2-128 0,-2-3 128 0,-2-6 256 15,0-1 64-15,-4-4 16 0,0-1 0 0,-3 1 208 0,-4-5 32 16,-2-3 16-16,-2 0 0 0,-3-6-288 16,-12 8-64-16,-3-4-16 0,2-3 0 0,-1 0-176 0,-1-2-48 15,-3 3 0-15,4-5 0 0,6-1-128 0,0 2 0 16,6-2 0-16,2 0 128 0,4-2-304 0,5-1-64 16,4-2-16-16,10 1 0 15,-5-6-2416-15,2-3-480 0</inkml:trace>
  <inkml:trace contextRef="#ctx0" brushRef="#br0" timeOffset="12502.46">28299 6179 19919 0,'0'0'880'0,"-6"4"192"0,-2 4-864 0,8-8-208 0,0 0 0 0,0 0 0 16,1 6 1104-16,3 2 176 0,5-4 48 0,2-2 0 15,2 1 176-15,2-2 32 0,3-1 16 0,3-1 0 0,1-2-528 0,3-1-128 16,-1-3 0-16,1 0-16 0,2-3-240 0,0 3-64 15,-3-6 0-15,-3 4 0 0,-2-4-64 16,-2 2 0-16,-3-1-16 0,-3-2 0 0,-2 2-144 0,-1-2-32 16,-7 3 0-16,-2-3 0 0,-4 3 192 0,-4 2 16 15,-4 4 16-15,-5 3 0 0,-4 2-288 0,-5 5-64 16,-4 5-16-16,-3 5 0 0,-2 3-176 0,-2 6 0 16,-4 1 0-16,2 6 0 0,-2 2 0 0,6 3 0 15,4 2 0-15,7-3 0 0,5 0 0 0,6-2 0 16,6 0 0-16,7 0 0 0,3-5 0 0,5-4 0 15,5 3 0-15,6-3 128 0,4-4 16 0,4 0 0 16,2-3 0-16,8-3 0 0,10 2-144 0,-1-7 0 16,1-1 144-16,-1-6-144 15,-2-3-1104-15,-10-1-304 0,3-5-48 0,-2 0-15680 0</inkml:trace>
  <inkml:trace contextRef="#ctx0" brushRef="#br0" timeOffset="13227.37">29438 4948 10127 0,'0'0'896'0,"0"0"-704"15,5-3-192-15,0 2 0 0,1 0 1360 0,2-1 240 16,0-3 64-16,-1 1 0 0,2 2-352 0,1-1-64 15,3 0-16-15,1 0 0 0,0-3-160 0,1 2-48 16,2 0 0-16,-3 1 0 0,1 0-144 0,0-2-48 16,1 1 0-16,0 0 0 0,1 1-272 0,-2 0-64 0,-2-3-16 0,-1 3 0 15,0 0-96-15,-2 2 0 0,-2 0-16 0,-2-1 0 16,-1 0 112-16,-5 2 32 0,0 0 0 0,0 0 0 16,0 0-128-16,-6 0 0 0,-3 1-16 0,-4 2 0 15,-9 2-160-15,2 0-16 0,-4 1-16 0,-3-1 0 16,1 5 0-16,0-2 0 0,2 2 0 0,4-2 0 15,-2 1-16-15,0 2 0 0,5 1 0 0,4-4 0 0,4 4-32 16,4-4-128-16,5-8 192 0,0 8-64 0,4 1-128 0,2 3 192 16,3-6-192-16,1 3 192 0,2-3-64 0,3 5 0 15,3-4 0-15,-2 5 0 0,-1-5-128 0,-2 5 0 16,0-3 0-16,-4 1 0 0,-2-3 0 0,-3 4 0 16,-4-3 0-16,-1 4 0 0,-4-1 0 0,-3-2 128 15,-2 3-128-15,-3-3 0 0,-6 3 192 0,-1 1-32 16,-3-3-16-16,-1 0 0 0,0-2 16 0,-2 0 0 15,5-5 0-15,-1 1 0 0,1-1-160 0,-1-2 0 16,-1 0 0-16,3-2 128 0,1-2-128 0,3 0-144 16,4 0 144-16,2-5-11264 0,4 2-2112 0</inkml:trace>
  <inkml:trace contextRef="#ctx0" brushRef="#br0" timeOffset="13868.07">30389 4522 19695 0,'6'-14'864'0,"-1"6"192"0,5 3-848 0,1 1-208 15,-1-3 0-15,-1 2 0 0,0 1 1264 0,-2 0 208 0,-7 4 32 16,8-3 16-16,-8 3-272 0,0 0-48 0,5 11-16 0,-3 1 0 16,-2-4-352-16,-1 6-64 0,-3 4 0 0,-2 2-16 15,-3 3-48-15,-2 5-16 0,-5 2 0 0,1 6 0 16,-6 11-80-16,-1 1-16 0,5-13 0 0,1 0 0 16,-1 2-160-16,3-1-48 0,2-1 0 0,1 0 0 15,3-4 0-15,0-1-16 0,2 0 0 0,0 4 0 0,3-6-80 16,1-1-16-16,2-3 0 0,3-3 0 0,1-7-96 0,2 0-32 15,0-3 0-15,2-3 0 16,1-1-16-16,0 1-128 0,0-6 192 0,0 1-64 16,-2-2-720-16,-7-1-160 15,0 0-16-15,2-6-11008 0,-5-6-2208 0</inkml:trace>
  <inkml:trace contextRef="#ctx0" brushRef="#br0" timeOffset="14025.24">29922 4981 28799 0,'19'-8'1280'0,"-7"3"256"0,8 1-1232 0,3 2-304 16,5-1 0-16,4 2 0 0,3-2 896 0,6-1 128 16,3 3 32-16,5 0 0 0,3 0-352 0,3-1-64 15,2 0 0-15,1-1-16 0,1 1-368 0,-2-1-64 16,-6-1 0-16,-3 4-16 16,-12 2-1392-16,-2 0-288 0</inkml:trace>
  <inkml:trace contextRef="#ctx0" brushRef="#br0" timeOffset="20154.43">7659 5896 5519 0,'0'0'496'0,"0"0"-496"0,0 0 0 0,0 0 0 15,0 0 2080-15,0 0 320 16,0 0 64-16,0 0 16 0,0 0-688 0,0 0-144 0,0 0-32 0,5 9 0 16,-5-9-448-16,0 0-80 0,0 0-32 0,5 5 0 15,-5-5 160-15,0 0 48 0,0 0 0 0,1 5 0 16,2 1-368-16,-3-6-80 0,0 0-16 0,0 0 0 16,0 0 0-16,0 0 0 0,0 0 0 0,2 5 0 15,-2-5-128-15,0 0-32 0,0 0 0 0,0 0 0 16,0 0-16-16,0 0-16 0,0 0 0 0,0 0 0 15,0 0-256-15,8-2-48 0,-2-6-16 0,0-1 0 0,-2-3 352 0,1-2 80 16,-1-2 16-16,1-1 0 0,0-5-304 0,-1-1-64 16,0 1-16-16,1-2 0 0,1-1-96 15,1-1 0-15,-2-3-16 0,4 3 0 0,-2-4 16 16,1 0 16-16,0 2 0 0,-2-3 0 0,-1 2-32 0,0 2-16 16,0-1 0-16,-1 3 0 0,0-4-48 0,-2 2-16 15,0 0 0-15,-2 3 0 0,-2-2-16 0,1 3 0 16,-1 1 0-16,-2 0 0 0,0 0 32 0,1 0 0 15,1 4 0-15,-2 0 0 0,-1 1-176 0,1 0 0 16,-1 1 0-16,1 2 128 0,0 0-128 0,-1-2 160 16,1 4-160-16,2 3 160 0,1-1-160 0,-1 3 192 15,1 0-192-15,1 7 192 0,0 0-192 0,0 0 192 16,0 0-192-16,0 0 192 0,0 0-64 0,-4 7-128 16,1 0 192-16,0 4-64 0,0 0-128 0,2 6 0 15,1 2 144-15,1 1-144 0,1 3 288 0,-1-1-16 16,-1 2 0-16,1 3 0 0,-1 3-416 0,3-1-96 15,-1 3-16-15,0 3 0 0,-2 0 256 0,-2 2 0 16,0 1 0-16,1 0 0 0,-1 0 0 0,1-2 0 16,0-3 0-16,-3-2 0 0,0-2 0 0,-1-5 0 15,1 0 0-15,-1 0 0 0,-1-2 128 0,-1-3-128 0,1 0 0 16,1-1 0-16,0-2 208 0,1-2-64 0,-1-2-16 16,-1-1 0-16,2-3-128 0,0 1 0 0,0-4 0 0,4-5 0 15,0 0 0-15,0 0 0 0,0 0 0 0,0 0 0 16,0 0 0-16,0 0 0 0,0 0 0 0,0 0 0 15,0 0 0-15,-1-5 0 0,2-4 0 0,-1 0 128 16,1-4-128-16,2 0-272 0,1 1 64 0,0-4 16 0,1-1 192 16,0-2 0-16,0-2 0 0,0-3 0 0,1-1 0 15,1-2 0-15,-2-1 0 0,0-4 0 0,1-1 0 16,1-1 0-16,-1-3 128 0,2 1-128 0,-2 2 0 0,1 0 0 16,2 2 128-16,0 2-128 0,0-1 0 0,-1 8 0 15,1 0 128-15,-3 2-128 16,0 4 0-16,0 1 0 0,-3 2 128 0,1 1-128 0,-1 5 0 0,-1-1 128 15,1 4-128-15,-3 5 0 0,0 0 128 0,0 0-128 16,0 0 0-16,0 0 0 0,0 0 0 0,0 0 0 16,0 0 0-16,0 0 0 0,0 0-192 0,0 0 0 15,0 0 0-15,0 0 0 16,-3 8-432-16,3-8-80 0,0 0 0 0,0 0-16 16,0 0-1312-16,0 0-256 0,0 0-48 0,0 0-10336 15,0 0-2048-15</inkml:trace>
  <inkml:trace contextRef="#ctx0" brushRef="#br0" timeOffset="20636.7">7548 5254 21647 0,'0'0'960'0,"-5"9"192"0,-2-3-912 0,2 3-240 0,2-3 0 0,-1 5 0 15,1-2 1232-15,1 1 208 0,-2-3 32 0,3 1 16 0,1-8 80 0,0 0 16 16,0 0 0-16,0 0 0 0,0 0-480 0,0 0-80 16,0 0-32-16,0 0 0 0,0 0-160 15,7-5-48-15,1-1 0 0,-1-6 0 0,0-1-32 0,0-2-16 16,2-3 0-16,2-2 0 0,0-3-48 0,2-1-16 15,1-1 0-15,1-6 0 0,1-3-32 0,2-2 0 16,0 1 0-16,1-1 0 0,0-1-128 0,2 3-48 16,-2 2 0-16,5-7 0 0,-4 8-32 15,-3 7-16-15,-3 2 0 0,-2 5 0 0,-2 3-144 0,-1 2-16 16,-1 6-16-16,-8 6 0 0,0 0-48 0,0 0-16 16,10 1 0-16,0 3 0 0,0 6-16 0,-3-1 0 15,-1 5 0-15,2 2 0 0,-1 3-160 0,1 4 0 16,1 4 144-16,0 0-144 0,0 2 0 0,0 3 0 0,1-2 0 15,0 0 128-15,0-3-128 0,0-2 0 16,-2-3 0-16,2-1 0 0,-2-3 0 0,2-3 0 16,0-1 0-16,-4-1 0 0,0-5-144 0,0 1-112 15,-1-2 0-15,1-3-16 16,-6-4-1968-16,8-2-400 0,1-2-80 0</inkml:trace>
  <inkml:trace contextRef="#ctx0" brushRef="#br0" timeOffset="21448.12">9002 5907 7359 0,'0'0'656'0,"0"0"-528"0,0 0-128 0,6 7 0 16,-6-7 1920-16,0 0 368 0,7 7 64 0,-3 0 16 16,1 2-640-16,-1-3-128 0,-2 2-32 0,1 0 0 0,-2-2 0 15,0 2 0-15,0-1 0 0,-1 0 0 16,3 1-80-16,-3-3-16 0,0-5 0 0,-3 9 0 0,3-4-128 0,-1 3-16 16,1-8-16-16,-1 9 0 0,1-9-352 0,0 0-64 15,-3 5 0-15,3-5-16 0,0 0-32 0,0 0 0 16,0 0 0-16,-6-2 0 0,0 0-96 0,2-7-32 15,-3 0 0-15,1-4 0 0,0 3-144 0,-1-4-16 16,2-4-16-16,-2-1 0 0,-1-2-112 0,0-3-32 16,0-1 0-16,-1-3 0 0,-2-1-96 0,3-3-32 15,-4 1 0-15,3-4 0 0,0-1-64 0,0-3-16 16,1 0 0-16,1-4 0 0,5 0-48 16,-1 2-16-16,1-4 0 0,-2-12 0 0,1 8 0 0,3 7-128 15,4 5 192-15,-1 3-64 0,0-1-128 0,2 3 160 16,1 3-160-16,-4-1 160 0,1 2-160 0,0 4 128 15,1 1-128-15,-1 1 128 0,-1 3-128 0,-2 2 128 16,0 5-128-16,0-1 128 0,0 4-128 0,0-1 0 16,0 10 0-16,0 0 128 0,0-8-128 0,0 8 0 15,0 0 0-15,0 0 0 0,0 0 0 0,0 0 0 16,0 0 0-16,0 0 0 0,0 0-272 0,0 0 64 0,0 0 16 0,-9 9 0 31,2 3-320-31,-1-3-48 0,-1 2-16 0,2-2 0 16,-2 1-1104-16,1-2-240 0,1 1-32 0,-2-3-16 0,2-1-720 15,7-5-128-15,-7 5-48 0,7-5-13296 0</inkml:trace>
  <inkml:trace contextRef="#ctx0" brushRef="#br0" timeOffset="21916.14">8609 5248 13823 0,'-6'11'1216'0,"1"-3"-960"16,0 2-256-16,0-3 0 0,-2 4 1888 0,2-2 336 15,0-1 64-15,0-1 16 0,1-1-176 0,4-6-16 16,-2 8-16-16,2-8 0 0,0 0-496 0,0 0-80 16,0 0-32-16,0 0 0 0,0 0-304 0,0 0-64 15,-4-14-16-15,1 1 0 0,6-2-272 0,-1 0-48 16,1-3-16-16,2 0 0 0,0-2-16 0,3 1-16 16,-1-3 0-16,1-1 0 0,0 2-144 0,1-5-16 15,1 1-16-15,1-5 0 0,2 1-96 0,0-1-16 16,2-2 0-16,1 1 0 0,2 1-64 0,0-2-32 15,-1 2 0-15,0 4 0 0,0 0-48 0,-1 3-16 16,1 2 0-16,-2 2 0 0,-1 1-32 0,0 2-16 16,0-3 0-16,-2 2 0 0,-5 3-48 0,1 2 0 15,-2 3 0-15,2-1 0 0,1 3-48 0,-2 3-16 0,-7 4 0 0,0 0 0 16,0 0-128-16,12 0 192 0,-12 0-192 16,14 8 192-16,-4 5-64 0,1 3-128 0,1 3 192 0,-1 4-64 15,2 6-128-15,2 3 0 0,0 1 144 0,1 7-144 16,0 0 128-16,1 4-128 0,-2 0 160 0,2-1-160 15,-1 2 192-15,-1-7-64 0,-2-3-128 0,0-1 192 16,-2-4-192-16,-1-2 176 0,-1-3-176 0,1 0 160 16,2-4-160-16,-3-7 0 0,-3-1 144 0,2 2-144 0,-2-3 0 15,0-1 0-15,-1-5 0 0,2-1 128 16,-7-5-592-16,0 0-112 0,0 0-32 0,0 0 0 16,2-14-1440-16,-3 0-304 15,-3-7-48-15,-5-1-16 0</inkml:trace>
  <inkml:trace contextRef="#ctx0" brushRef="#br0" timeOffset="23562.05">7713 19359 4607 0,'0'0'400'15,"0"0"-400"-15,0 0 0 0,0 0 0 0,0 0 1552 0,0 0 240 16,0 0 32-16,0 0 16 0,0 0-704 0,0 0-144 16,0 0-32-16,0 0 0 0,0 0-48 0,0 0-16 15,0 0 0-15,0 0 0 0,0 0 208 0,3-8 48 16,-1 2 0-16,-2 6 0 0,0 0-16 0,2-9 0 15,-2 3 0-15,0 6 0 0,0 0-176 0,0 0-48 16,-3-7 0-16,3 7 0 0,0 0-208 0,0 0-64 16,-4-8 0-16,3 2 0 0,1 6-64 0,-3-7-32 15,3 7 0-15,-1-6 0 0,0-2 144 0,1 8 16 16,0 0 16-16,0 0 0 0,0 0 96 0,0-8 16 0,0 3 0 0,0 5 0 16,0 0-112-16,0 0-16 15,0 0 0-15,0 0 0 0,0 0-176 0,0 0-32 0,0 0-16 16,0 0 0-16,0 0-112 0,0 0-32 0,0 0 0 0,0 0 0 15,0 0 16-15,5 5 0 0,1 3 0 0,2 3 0 16,1 5-128-16,2 1-32 0,1 1 0 0,0 6 0 16,2 2-16-16,-1-1-16 0,0 3 0 0,1 0 0 15,2 3 0-15,-2 3 0 0,2-4 0 0,-4 0 0 0,1 0 32 16,-3 1 16-16,0-6 0 0,-1 3 0 16,-1-4-16-16,-1 3 0 0,0-2 0 0,-2-2 0 15,-1 3-48-15,0-4-16 0,-1 0 0 0,-1 1 0 16,0-4-128-16,-1 0 160 0,2 1-160 0,-2-4 160 0,0-2-160 15,2 0 0-15,-2 0 144 0,2-5-144 0,-2 2 0 0,0-5 0 16,-1 2 0-16,0-8 128 0,0 0-128 0,0 0 0 16,0 0 0-16,0 0 0 0,0 0 0 0,0 0 0 15,0 0 0-15,0 0 0 0,0 0-192 0,0 0 32 16,0 0 16-16,0 0 0 16,0 0-224-16,3-9-32 0,-3 9-16 0,2-5 0 15,-2-5-352-15,2 2-80 0,-2-2-16 0,0 2 0 16,0-2-1552-16,0 3-304 0,-2 2-64 0,2-4-8880 15,-1 2-1776-15</inkml:trace>
  <inkml:trace contextRef="#ctx0" brushRef="#br0" timeOffset="23942.07">7784 19854 17503 0,'-19'6'1552'0,"12"-1"-1232"0,-2-1-320 0,0-2 0 16,0 1 1344-16,1-1 224 0,-2 2 32 0,5-1 16 16,5-3 48-16,-6 2 0 0,6-2 0 0,-7 3 0 15,7-3-160-15,0 0-32 0,0 0 0 0,0 0 0 16,0 0-320-16,0 6-80 0,0-6-16 0,0 10 0 16,3-1-128-16,-1 1-32 0,2 4 0 0,1-3 0 15,3 0-272-15,2 4-64 0,2 1-16 0,3-3 0 0,1 1-192 0,2 2-32 16,-1 0-16-16,1-1 0 0,-3-2-96 15,1-3-16-15,1 2 0 0,-2-5 0 0,0 2 32 0,-1-4 0 16,-1 2 0-16,2-3 0 0,-3-4 64 0,-1-4 16 16,1 0 0-16,-1-1 0 0,-1-4 64 0,4-1 16 15,-1-5 0-15,0-2 0 0,-2-2-112 0,-1-1-16 16,-2-6 0-16,-1 2 0 0,1 1-128 0,0-2-128 16,-2 1 144-16,0 3-144 0,1 1 0 0,-2 2 0 15,-1 3 0-15,-1 0-160 16,1-1-1376-16,0 6-256 0,-1-1-64 0,2-3-18320 0</inkml:trace>
  <inkml:trace contextRef="#ctx0" brushRef="#br0" timeOffset="24599.66">8961 19308 2751 0,'-5'-11'128'0,"5"11"16"16,2-5-144-16,0-7 0 0,2 5 0 0,0-5 0 0,-2-2 1920 0,3 1 336 15,2 3 80-15,0-4 16 0,1 3-1456 0,0-1-272 16,-1-3-64-16,0 1-16 0,2 4 112 0,-2-1 32 15,1-2 0-15,-2 5 0 0,2-2 432 0,-2 4 96 16,-1-2 0-16,-1 2 16 0,1 1 176 0,-5 5 16 16,4-9 16-16,-2 1 0 0,-2 8 160 0,3-6 16 15,0-2 16-15,-5 4 0 0,2 4-64 0,-4-9-16 16,4 9 0-16,-3-6 0 0,3 6-176 0,0 0-32 16,0 0-16-16,0 0 0 0,-13-1-368 0,3 1-80 15,1 1-16-15,0 4 0 0,0 4-208 0,0 0-32 16,-2 4-16-16,1 2 0 0,-1 1-160 0,1 5-48 15,-2 4 0-15,3-3 0 0,0 2-112 0,-3 8-32 0,1-2 0 16,-1 5 0-16,1 1-32 0,3 5-16 0,-2-1 0 16,5-1 0-16,-1 2-80 0,1-1 0 0,1-3-128 15,3-3 192-15,-1 1-192 0,2-5 144 0,2 1-144 16,0-2 128-16,2-5-128 0,-2 0 0 0,1 2 144 0,0-6-144 16,-1-1 0-16,3-2 0 0,-2-3 0 0,1 0 128 15,-1-2-128-15,1 1 0 0,0-3 0 0,-2-1 0 16,2-5-368-16,-4-4 16 0,0 0 0 0,0 0 0 15,0 0-1008-15,0 0-208 0,0 0-32 0,4-8-16 16,-4-2-800-16,-2 0-144 0,0-3-48 16,-2-5-14160-16</inkml:trace>
  <inkml:trace contextRef="#ctx0" brushRef="#br0" timeOffset="24887.7">8687 19615 24879 0,'0'0'2208'0,"0"0"-1760"16,-6 0-448-16,6 0 0 0,-7 0 2496 0,7 0 400 16,-4 3 96-16,2 6 16 0,1 3-1200 0,2 3-224 15,1 4-48-15,5 3-16 0,0 0-640 0,2 5-128 16,1 0-32-16,4 0 0 0,0-2-144 0,2 2-48 16,-1-4 0-16,1-2 0 0,3 0-64 0,1-4-16 15,-1 0 0-15,-2-3 0 0,1 0-16 0,1-8-16 16,-1 2 0-16,0-6 0 0,-2-3-16 0,1-1 0 15,2-6 0-15,-1-1 0 0,1-6-144 0,1-1-48 16,-1-4 0-16,4 1 0 0,-1-3-208 0,1 0 128 16,-2 0-128-16,3 2 0 0,-1 1 0 0,0 1 0 0,-1-1 0 0,-1 0 0 31,1 0-1584-31,0 0-208 0,-1-3-32 0,6-6-18976 0</inkml:trace>
  <inkml:trace contextRef="#ctx0" brushRef="#br0" timeOffset="25890.28">8283 4003 17791 0,'0'0'784'0,"0"0"176"0,0 0-768 0,0 0-192 0,0 0 0 0,0 0 0 16,-4 12 704-16,0 2 128 0,0-2 0 0,0 2 16 16,1 4 80-16,0 4 16 0,0 1 0 0,2-2 0 0,0 2-16 15,1 3 0-15,0-2 0 0,0 0 0 0,1-1-224 0,0-4-32 16,1-3-16-16,0-3 0 0,1 0 64 16,-1-2 16-16,-2-11 0 0,5 9 0 0,-5-9-112 0,7 9-32 15,-7-9 0-15,0 0 0 0,11-1-16 0,1-4 0 16,-1 0 0-16,-1-2 0 0,0-6-96 0,2 0-32 15,2-7 0-15,0 1 0 0,2 2-288 0,1-1-160 16,-1-1 160-16,0 1-160 0,-2 0 128 0,-2 3-128 16,2 0 0-16,-2 3 0 0,-2-1 0 0,0 3 0 15,-2 1 0-15,1 6-160 16,-9 3-384-16,7-7-80 0,-7 7-16 0,0 0 0 16,0 0-2464-16,0 0-496 0</inkml:trace>
  <inkml:trace contextRef="#ctx0" brushRef="#br0" timeOffset="26216.78">8369 4264 19343 0,'0'0'1728'0,"-9"-3"-1392"0,4-6-336 0,0 2 0 15,1-5 592-15,2 3 48 0,0-2 16 0,2 1 0 16,0-4 608-16,3-1 112 0,-1-3 32 0,2-1 0 15,-1-4-256-15,2-4-64 0,-1 2 0 0,2-3 0 16,2 0-96-16,2-1-32 0,3-1 0 0,1 1 0 16,2-3-112-16,-1-1-16 0,3 1-16 0,4 2 0 15,3-3-176-15,1 0-48 0,-1-1 0 0,3 1 0 0,4-2-224 0,1 5-48 16,1 0-16-16,0-1 0 0,2 0-112 16,-2 3 0-16,3 0-16 0,-1 4 0 0,-1-1-176 15,-3 3 192-15,-4 2-192 0,-4 3 192 0,-5 5-192 16,-3 1 0-16,-5 6 0 0,-11 5 0 15,0 0-944-15,0 0-160 0,0 0-48 0,1 10-10368 16,-4 4-2096-16</inkml:trace>
  <inkml:trace contextRef="#ctx0" brushRef="#br0" timeOffset="28097.73">9444 3041 12959 0,'0'0'576'0,"0"0"112"0,-8-4-560 0,8 4-128 15,-11 2 0-15,11-2 0 0,-10 2 1104 0,1 1 192 16,0 0 48-16,9-3 0 0,-8 5-208 0,1 3-48 16,1-3 0-16,6-5 0 0,-7 7-48 0,7-7-16 15,0 0 0-15,-1 11 0 0,1-11-208 0,1 9-48 16,3 0-16-16,3-4 0 0,3 1-16 0,4-1 0 15,2-2 0-15,5-1 0 0,-2-2-32 0,2-1-16 16,1 0 0-16,2 0 0 0,0-3-112 0,2-4 0 16,-2 2-16-16,-1-4 0 0,-3 1-48 0,2-3 0 15,-3 1 0-15,0-2 0 0,-1-3-80 0,-1-1-32 16,0-2 0-16,-2 0 0 0,-5 1-144 0,0 0-16 16,-3 1-16-16,-3 1 0 0,-2 1-96 0,-2 0 0 15,-4-2-128-15,-1 3 192 0,-4 0-192 0,-1 2 176 0,-2 4-176 0,-2 2 160 16,-3-1-160-16,-1 6 0 0,-2 1 0 0,-2 4 0 15,-1 5 0-15,-1 2 0 0,-1 6 0 16,-1 3 0-16,-2 5 0 0,2 1 0 0,-5 3 0 16,6 2 0-16,2 0 0 0,4 2 0 0,4-1-144 0,3 0 144 15,3-7 0-15,4 3 0 0,4-3 0 0,5 1 0 0,2-5 0 16,4-2 0-16,0-4 0 0,7-2 0 0,5-2 0 16,-2-2 0-16,5-3 128 0,3-3-128 15,2-2 160-15,3-1-16 0,2-2 0 0,1-1 0 0,-2-5-144 0,-1 2 192 16,0 1-192-16,-1-3 192 0,-2 2-192 15,0 1 0-15,-4-4 0 0,-1 3 0 16,-5-2-2320-16,-2 2-352 0,-4-2-64 16</inkml:trace>
  <inkml:trace contextRef="#ctx0" brushRef="#br0" timeOffset="28650.02">10130 2582 20783 0,'0'0'912'0,"0"0"208"0,0 0-896 0,0 0-224 0,0 0 0 0,3-5 0 16,2-1 944-16,2-1 144 0,6 2 16 0,-1-4 16 15,2 1-224-15,3-4-32 0,1 1-16 0,2-2 0 16,2-2-112-16,0-2-32 0,3-1 0 0,-5 4 0 16,3 3 0-16,-2 1-16 0,-3 0 0 0,-3 2 0 15,-3-3-288-15,-2 4-48 0,-2 3-16 0,-8 4 0 0,0 0-64 0,0 0-16 16,0 0 0-16,-12 3 0 0,-3-1-48 0,-4 6-16 15,-4 2 0-15,0 4 0 0,-4-1 32 0,-8 10 0 16,2-3 0-16,4-1 0 0,3-2-16 0,2-2 0 16,4-2 0-16,6-2 0 0,1 1 16 0,2-4 0 15,0 4 0-15,4-4 0 0,2 0-80 0,2-1-16 16,3-7 0-16,5 10 0 0,2-4 16 0,1 1 0 16,3 0 0-16,3 0 0 0,1 0 0 0,3 0 0 15,-1 0 0-15,1 3 0 0,-1 3-144 0,-2-3 0 16,-1 2 144-16,-3-3-144 0,0 2 0 0,-4 2 0 15,-2-6 0-15,-3 4 128 0,-4-4 16 0,-2 5 16 16,-2-3 0-16,-1 2 0 0,-4-5 80 0,0 3 16 16,-2-2 0-16,-1 0 0 0,-2-2-128 0,-1-2 0 15,1-1-128-15,2 0 192 0,-2-2-192 0,2-3-160 16,3 1 32-16,1-3 0 16,2-3-1984-16,3 3-400 0,1-4-80 0</inkml:trace>
  <inkml:trace contextRef="#ctx0" brushRef="#br0" timeOffset="28968.92">10853 2231 23615 0,'0'0'1040'0,"0"0"224"0,0 0-1008 0,0 0-256 0,0 0 0 0,0 0 0 0,0 0 1152 16,-6 5 192-16,0 2 48 0,-2 0 0 0,-3 2-64 0,1 2-16 16,0 4 0-16,0 5 0 0,0 4-160 0,-2 2-16 15,5 4-16-15,-1 3 0 0,2 3-320 0,1-2-64 16,2-2-16-16,3 2 0 0,3-2-368 0,0 0-80 16,2-2-16-16,2-4 0 0,0-3-96 0,2-1-32 15,3-2 0-15,0-4 0 0,2-2 48 0,0-1 0 16,0-2 0-16,-1-3 0 0,0 1-176 0,-3-4 128 15,-2 1-128-15,-8-6 128 16,0 0-832-16,0 0-160 0,0 0-32 0,0 0-11072 16,-2-7-2192-16</inkml:trace>
  <inkml:trace contextRef="#ctx0" brushRef="#br0" timeOffset="29114.22">10566 2604 27935 0,'19'-5'1232'0,"-8"3"256"0,6 1-1184 0,3 0-304 15,3-3 0-15,4 2 0 0,0-2 560 0,7 1 48 0,4-1 16 16,4-3 0-16,5 0-240 0,4-4-64 0,1 2 0 0,-3-1 0 16,-3 1-320-16,-3-2 0 0,-3 2 0 0</inkml:trace>
  <inkml:trace contextRef="#ctx0" brushRef="#br0" timeOffset="31521.16">8246 3144 7359 0,'0'0'320'0,"0"0"80"0,0 0-400 0,0 0 0 16,0 0 0-16,0 0 0 0,0 0 2560 0,0 0 448 16,0 0 64-16,0 0 32 0,0 0-1488 0,0 0-288 0,0 0-64 0,0 0-16 15,0 0 80-15,4 8 16 0,1-5 0 0,-2 4 0 16,0 2-480-16,0-2-96 0,-1 5 0 0,2-3-16 16,0 1-224-16,1 4-32 0,0-3-16 0,0 1 0 15,0-1-128-15,0-3-32 0,2 1 0 0,-1-2 0 16,2 1-112-16,-2 0-16 0,0-6-16 0,1 1 0 15,-1-3 80-15,3-2 0 0,-2 1 16 0,2-1 0 16,0-7-16-16,3 0 0 0,-2-3 0 0,1 1 0 16,-3-3-256-16,2-1 160 0,-1-2-160 0,0 1 128 0,0 0-256 15,-2 1-64-15,1 2-16 0,-2-1 0 16,-2 3-1328-16,1 2-272 16,-1 0-48-16,-1 3-12048 0</inkml:trace>
  <inkml:trace contextRef="#ctx0" brushRef="#br0" timeOffset="31848.57">8442 3299 14735 0,'0'0'1312'0,"0"0"-1056"15,-7 1-256-15,2 1 0 0,-3-1 672 0,8-1 80 16,-5 0 16-16,5 0 0 0,-5-3 512 0,3 0 96 15,-1-5 32-15,2 0 0 0,1 1-64 0,1-5-16 16,0 0 0-16,3-1 0 0,-1-5-528 0,1-2-96 16,-1-2-32-16,3-1 0 0,-1-5 32 0,1-1 0 15,-1-5 0-15,1-3 0 0,1-1-64 0,3-22 0 16,-1 3 0-16,2 1 0 0,2 1-64 0,2-1-32 0,2-1 0 0,-2-4 0 16,-2-1-208-16,2 1-32 0,3 6-16 15,-2 4 0-15,3 8-128 0,-2 4-32 0,-4 2 0 0,-1 5 0 16,1 7-128-16,-2 0 160 0,-2 5-160 0,-1 1 160 15,-3 1-160-15,-1 0-176 0,0 1 48 16,-2 0 0-16,1 3-1248 16,-2 3-240-16,-1-2-48 0,4-1-8560 0,-3 5-1696 0</inkml:trace>
  <inkml:trace contextRef="#ctx0" brushRef="#br0" timeOffset="32789.44">8518 775 14111 0,'0'0'624'0,"0"0"128"0,0 0-608 0,0 0-144 16,0 0 0-16,0 0 0 0,0 0 1280 0,0 0 208 15,0 0 48-15,0 0 16 0,0 0-96 0,0 0-32 0,0 0 0 0,-5 5 0 16,-2 5-336-16,1 3-64 0,3 4 0 0,1 5-16 16,-1-2-240-16,1 3-32 0,-1 5-16 0,1-1 0 15,-1 2-128-15,1 0-16 0,-2 2-16 0,1 1 0 16,1-4-176-16,-2 0-16 0,0-2-16 0,2 0 0 15,-1-6-32-15,1-2-16 0,-1-4 0 0,2-4 0 16,-1 0 16-16,2-10 0 0,0 0 0 0,0 0 0 16,0 0-96-16,0 0-16 0,0 0 0 0,7-10 0 15,-3-3 208-15,-1-3 32 0,4-5 16 0,-1-4 0 16,-1 1-80-16,4-4 0 0,-3-1-16 0,2-2 0 16,0-4-208-16,1 0-32 0,1-2-128 0,0 2 192 0,1-1-192 0,1 3 0 15,-1 3 0-15,2 4 0 0,0 5 0 0,-1 2 0 16,1 2 0-16,0 4 0 0,-2 7 0 15,-11 6 0-15,0 0 0 0,12 1 0 0,-12-1-128 0,10 10 128 16,-5 4 0-16,-2 4 0 0,-6 3 0 16,-1 3 0-16,-3 0 0 0,-4 3 0 0,0 1 0 0,-1-3 0 15,1-1 0-15,0-4 0 0,-1-3 0 0,2-3-192 16,1-4 192-16,0 2-160 16,0-7-336-16,0-2-64 0,2-1-16 0,7-2 0 15,-8-4-2176-15,3-1-448 0,1-2-96 0</inkml:trace>
  <inkml:trace contextRef="#ctx0" brushRef="#br0" timeOffset="33077.8">8878 720 25919 0,'0'0'1152'0,"-9"6"224"0,2 7-1104 0,0 1-272 15,-2 0 0-15,0 4 0 0,-3 0 432 0,2-1 16 0,-1 3 16 16,4-3 0-16,1-1 592 0,1-1 112 0,1 0 32 0,3-2 0 15,1-13-240-15,0 0-32 0,0 0-16 0,5 6 0 16,6-2-368-16,1-4-80 0,1-3-16 0,1 0 0 16,0-6 32-16,1 0 0 0,1-3 0 0,0 1 0 15,-2-4-112-15,-2-2-32 0,0 1 0 0,-3-1 0 16,-3 6-80-16,-1 1-32 0,-1-2 0 0,-4 4 0 16,-4-2 80-16,-2 4 16 0,-4-4 0 0,-2 5 0 15,-1 3-144-15,-1 2-32 0,-2 0 0 0,-2 3 0 0,-1 0-336 16,3-1-80-16,0-1-16 0,4 3 0 15,3-1-1568-15,9-3-304 16,0 0-64-16</inkml:trace>
  <inkml:trace contextRef="#ctx0" brushRef="#br0" timeOffset="33427.18">9270 500 25743 0,'0'0'1136'0,"0"0"240"0,0 0-1104 15,0 0-272-15,0 0 0 0,0 0 0 0,0 0 624 0,0 0 64 16,0 0 16-16,0 0 0 0,0 0 320 0,0 0 64 16,0 0 0-16,0 0 16 0,0 0-272 0,0 0-48 15,-11 7-16-15,5-4 0 0,-2 4-224 0,8-7-48 16,-5 9-16-16,1 0 0 0,0 1-192 0,2-1-32 16,2-9-16-16,-2 10 0 0,2 1-240 0,3-1 144 15,1 3-144-15,-2-1 128 0,3-6-128 0,3-1 128 0,-8-5-128 0,10 11 128 16,0-3-128-16,0 2 192 0,-1-6-192 0,-1 2 192 15,-2 2 32-15,-6-8 16 0,7 4 0 0,-7-4 0 16,4 9 64-16,-4-9 16 0,-4 9 0 0,-1 2 0 16,-6-5 0-16,0 3 16 0,-4-1 0 0,0 2 0 15,-3-4-160-15,0 3-48 0,-2 0 0 0,2 1 0 16,3-2-128-16,-1 0 0 0,6-2 0 16,1-2 0-16,9-4-1152 0,0 0-256 15,0 0-48-15,0 0-16 0,0 0-2176 0,7-13-432 0,4-6-80 0,6 1-32 16</inkml:trace>
  <inkml:trace contextRef="#ctx0" brushRef="#br0" timeOffset="33624.28">9580 471 24879 0,'0'0'2208'0,"0"0"-1760"16,0 0-448-16,0 6 0 0,0 6 752 0,-1-2 64 15,0 4 16-15,-2 1 0 0,0 4 448 0,-3 0 80 16,1 0 32-16,0 2 0 0,2 3-560 0,-1-3-96 15,-1-1-32-15,1 1 0 0,3-2-448 0,-3 0-80 16,1 3-32-16,3-8 0 0,0-3-144 0,4-2-176 16,-4-9 48-16,5 8 0 15,0-4-1408-15,5-1-256 0,0-4-64 0</inkml:trace>
  <inkml:trace contextRef="#ctx0" brushRef="#br0" timeOffset="33857.68">9981 128 22111 0,'0'0'976'0,"0"0"208"0,0 0-944 16,0 0-240-16,0 0 0 0,0 0 0 0,0 0 1760 0,1 10 304 0,-1 5 64 0,-1 6 16 0,-2 3-784 0,1-3-144 15,-2 0-48-15,0-1 0 0,0 0-672 0,2-1-144 16,-1 0-32-16,1 2 0 0,0-1-320 0,1 0 128 15,0 0-128-15,1-10 0 0,-1 2 0 0,-1 2 0 16,0-1 0-16,-1 0 0 16,-1-1-1856-16,1 1-432 15,-2-4-80-15</inkml:trace>
  <inkml:trace contextRef="#ctx0" brushRef="#br0" timeOffset="34013.75">9753 454 25567 0,'0'0'1136'0,"7"-3"224"0,2-2-1088 0,1 1-272 0,1-1 0 0,3 2 0 15,3-6 640-15,1 3 80 16,1-4 16-16,16-7 0 0,-7 3 128 0,-2 0 32 16,-2 1 0-16,-3 3 0 0,0-1-576 0,-4 1-128 15,-3 2 0-15,-1 2-16 16,-1 1-1360-16,-4 2-272 0,-8 3-48 0</inkml:trace>
  <inkml:trace contextRef="#ctx0" brushRef="#br0" timeOffset="34309.68">10236 329 18431 0,'0'0'1632'0,"0"0"-1312"0,0 0-320 0,3 7 0 0,-1 5 848 0,1 0 112 0,-2-1 0 0,2 0 16 16,-2-2 672-16,2 1 128 0,-1-2 16 0,-1-1 16 16,1-2-336-16,-1 2-64 0,2 0 0 0,-1-2-16 0,1 1-448 0,-3-6-96 15,0 0-16-15,6 7 0 0,-6-7-160 0,0 0-32 16,5 3-16-16,1 1 0 0,-6-4-208 0,0 0-32 15,8 0-16-15,-8 0 0 0,8-3-176 0,-2 0-48 16,-2 1 0-16,1-2 0 0,0-2-144 0,1 1 192 16,-2-4-192-16,1 1 192 0,2-3-192 0,-1 1 160 15,0-4-160-15,2 1 160 0,-4 1-160 0,1 0 128 16,-1 1-128-16,1 3 128 0,0-3-128 0,-1 4 0 16,-1-1 0-16,3-1 0 0,-6 9-176 0,8-5-16 15,-8 5 0-15,0 0 0 16,0 0-1152-16,8-7-256 0,-8 7-32 0</inkml:trace>
  <inkml:trace contextRef="#ctx0" brushRef="#br0" timeOffset="34658.47">10742 275 25103 0,'0'0'1104'0,"0"0"240"0,9-2-1072 16,0-3-272-16,1-1 0 0,0 1 0 0,1 2 1136 0,-1-4 160 0,0 3 48 0,0 1 0 15,-1-2-48-15,1-3 0 0,0 3 0 0,2-3 0 16,-5 1-176-16,1-1-32 0,-2-3-16 0,1 3 0 16,-2-1-320-16,-1 1-64 0,-3-3-16 0,-1 3 0 0,-3-1-80 0,0 4-16 15,-4-1 0-15,0 2 0 0,-2 3-192 0,-3 3-32 16,-2 6-16-16,-1-2 0 0,0 6-336 0,-7 4 128 15,6 1-128-15,3-2 0 0,1 2 0 0,9-2 0 16,1-2 0-16,5-3 0 0,2 0 0 0,3 3 0 16,2-4-144-16,4 2 144 0,1-2 0 0,2 0-176 15,3-4 176-15,4 0-128 16,4-1-64-16,1-3-16 0,-6-2 0 0,0 0 0 16,0-3-2096-16,-2 0-432 0,-1-1-80 15,-4 0 0-15</inkml:trace>
  <inkml:trace contextRef="#ctx0" brushRef="#br0" timeOffset="34785.37">10302 140 36863 0,'0'0'3264'0,"8"0"-2608"16,2-2-528-16,3 1-128 15,2 1-1264-15,-1 0-272 0,-1 1-64 0</inkml:trace>
  <inkml:trace contextRef="#ctx0" brushRef="#br0" timeOffset="35323.11">9467 1398 16575 0,'-11'0'1472'0,"11"0"-1168"0,-6-2-304 0,6 2 0 0,0 0 1200 0,0 0 176 16,0 0 32-16,0 0 16 0,0 0 112 0,0 0 32 16,11-6 0-16,2 1 0 0,-1-4-224 0,1-1-32 15,1-3-16-15,3-2 0 0,-1-2-272 0,2 0-64 16,0-3-16-16,1 1 0 0,0-1-208 0,-1 1-32 16,-2-1-16-16,-3 3 0 0,0 3-224 0,-2 3-32 15,-5-2-16-15,1 0 0 0,-3 6 48 0,-3-4 16 16,-1 11 0-16,0 0 0 0,-5-3 16 0,-4 3 0 15,-3 2 0-15,0 5 0 0,-5 4-224 0,-1 4-32 16,-1 3-16-16,2 2 0 0,-3 3-224 0,5 1 0 0,3-1 0 16,1-2 0-16,2-5 0 0,4-1 128 0,4 2-128 0,2-6 0 15,2 0 0-15,-3-11 0 0,8 7 0 0,3 0 0 16,3-5 0-16,2-1 0 0,2-2 0 0,1-1 0 16,2-7-128-16,-1 1-32 0,0-3 0 0,2 0 0 15,0-3-1424-15,-1 3-272 16,0 2-64-16,0-1-16 0,1 5-576 15,2-4-112-15,1 1-32 0,-1 2 0 0</inkml:trace>
  <inkml:trace contextRef="#ctx0" brushRef="#br0" timeOffset="35568.21">10114 1076 13823 0,'0'0'1216'0,"0"0"-960"15,0 0-256-15,0 0 0 0,0 0 2240 0,-3-8 416 16,0 2 80-16,3 6 16 0,-3-4-1216 0,3 4-224 15,0-7-48-15,0 7-16 0,0 0 112 0,0 0 32 16,0 0 0-16,0 0 0 0,0 0-352 0,0 0-64 16,0 0-16-16,0 0 0 0,0 7-256 0,0 1-48 15,-2 3-16-15,1 2 0 0,-1 1-240 0,1 0-48 16,0 1-16-16,0 2 0 0,-1 2-144 0,2-1-48 16,-1-2 0-16,1 4 0 0,0-2-144 0,3-4 0 15,-1-1 0-15,2-3 128 0,-4-10-272 0,5 6-64 16,-5-6-16-16,0 0 0 15,10 2-2080-15,-10-2-432 0,12-5-80 0</inkml:trace>
  <inkml:trace contextRef="#ctx0" brushRef="#br0" timeOffset="37014.65">10239 1112 6447 0,'0'0'576'0,"0"0"-576"16,0 0 0-16,0 0 0 0,0 0 816 0,5-8 48 15,-1 2 16-15,0-2 0 0,-1 2-880 0,1 1-208 16,1-3-32-16,3-1-3792 0</inkml:trace>
  <inkml:trace contextRef="#ctx0" brushRef="#br0" timeOffset="37559.31">10058 1110 2751 0,'0'0'128'0,"0"0"16"0,2-10-144 0,0 4 0 0,1-3 0 0,-3 9 0 0,-2-8 3648 15,2 8 688-15,0 0 144 0,0 0 16 0,-2-11-2320 0,2 11-480 16,0 0-96-16,0 0 0 0,0 0-192 0,0 0-16 15,0 0-16-15,0 0 0 0,0 0-288 0,0 0-48 16,0 0-16-16,0 0 0 0,0 14-208 0,2 2-48 16,1 1-16-16,1-1 0 0,1 1-112 15,0 1 0-15,-1 1-16 0,0 1 0 0,1 0-128 0,-1-1-32 16,1-1 0-16,-2-1 0 0,0-2-64 0,1-3-16 16,0-1 0-16,-1 0 0 0,3-2-64 0,0 1 0 15,0-6-16-15,-6-4 0 0,0 0-16 0,8 5 0 16,2-2 0-16,-10-3 0 0,0 0-16 0,0 0 0 15,10-5 0-15,-2-2 0 0,-1-4-96 0,-1 6-32 16,-1-8 0-16,0 3 0 0,0-3 16 0,0-1 0 0,0 0 0 16,0-1 0-16,0 0-160 0,0-3 128 15,0 0-128-15,2 2 128 0,-1 1-128 0,-1-1 0 16,1 1 0-16,1 0 0 0,0 3-320 0,1 0 0 0,1-2 0 16,0 2 0-1,0 2-1424-15,-2 0-288 0,0 3-48 0,-2 4-16 16,1-4-1104-16,2 3-208 0</inkml:trace>
  <inkml:trace contextRef="#ctx0" brushRef="#br0" timeOffset="38444.18">10602 981 15663 0,'0'0'1392'0,"0"0"-1120"15,0 0-272-15,0 0 0 0,0 0 2432 0,0 0 448 16,-7-3 64-16,-2 3 32 0,0 1-1552 0,-1 4-304 15,-3 1-64-15,-3 1-16 0,0 5 0 0,-4 4 0 16,2-1 0-16,-1 2 0 0,0 1-272 0,4 0-48 16,3-1-16-16,4 1 0 0,1 0-192 0,3 0-64 15,4-6 0-15,3 2 0 0,1-1-192 0,2-4-64 16,4-1 0-16,2-3 0 0,-1-1 48 0,2-3 0 16,1-2 0-16,0-2 0 0,0-2 80 0,0-4 32 15,-2 1 0-15,-1-3 0 0,1-1-128 0,-1-1-32 16,-3-3 0-16,0 4 0 0,-3 0-64 0,-1 1-128 15,-2-1 176-15,1 5-176 0,-3-4 176 0,0 5-176 16,0 6 160-16,0 0-160 0,-3-4 128 0,3 4-128 16,0 0 0-16,0 0 0 0,-5 5 0 0,2 2 0 15,0 2 0-15,2-3 0 0,-2 4 0 0,6-4-160 16,-3-6 160-16,5 9-128 0,1-4 128 0,3 1 0 0,1-4 0 16,2-2-128-16,-1-1 128 0,2-3 0 0,3 0 160 15,-2-5-160-15,-1 2 224 0,1-6-48 0,0-1-16 0,-3 0 0 16,2-5 16-16,0-3 0 0,-2 2 0 0,-2-2 0 15,3-1-32-15,-2-3 0 0,-1 2 0 0,0-6 0 16,-3 2 0-16,-1-2 0 0,0-1 0 0,-4 1 0 16,1-3-144-16,-4 0 128 0,1 0-128 0,-3 4 128 15,2 3-128-15,-2 7 0 0,-1 1 0 0,0 4 128 0,0 8-128 0,-2 0 0 16,0 8 0-16,-2 4 0 16,-1 3-192-16,0 7 192 0,-2 4-192 0,1 5 192 0,-1 3-192 0,1 7 192 15,-2 5-160-15,5 1 160 0,2 2-144 16,4-1 144-16,-1-5-128 0,6-3 128 0,2-3 0 0,1-3 0 15,2-3 0-15,0-3 0 0,4-6 0 16,-2 0 0-16,2-4 0 0,0-1 0 0,1-6 0 0,0-2 0 16,1-1 0-16,0-4 0 0,0 0 128 0,-2-2-128 15,1-5 160-15,1 3-160 0,0-6 144 0,0 3-144 16,-1-5 128-16,-1 2-128 0,1-1 128 0,-1 0-128 16,-2 1 0-16,-1 3 128 0,-2-3-128 0,0 5 0 15,-4-1 0-15,-3 8 0 0,0 0 0 0,0 0 0 16,0 0 128-16,0 0-128 0,0 0 0 0,-2 9 0 15,1 0 0-15,1 2 0 0,0-1-128 0,2 2 128 16,2-1 0-16,0-3 0 0,0 1 0 0,2-3 0 16,2-1-144-16,0-1 144 0,1 0 0 0,2-3 0 15,0-2 0-15,0-3 0 0,1 0 0 0,1-1 0 0,-1 0 0 0,2-5 0 16,0 1 0-16,0-1 0 16,-1 4 0-16,0-6 0 0,-1 2 128 0,0 1-128 15,-2-4 0-15,0 6 0 0,-3-2 0 0,-1 2 128 0,0 2-128 0,-1-1 0 16,-5 6 0-16,0 0 0 0,4-6 0 0,-4 6 0 15,0 0 0-15,0 0 128 16,0 0-128-16,0 0 0 0,0 0 0 0,0 0 0 0,0 0 0 0,0 0 0 16,0 0 0-16,8-2 0 0,-8 2 0 0,6-2 0 15,0-3 0-15,2 1 0 0,-2 1 0 0,2 1 0 16,0 1 0-16,-1-1 128 0,0 1-128 0,0 1 0 16,0-1 0-16,-7 1 0 0,10 2 0 0,-3 1 0 0,0 1 0 15,-7-4 0-15,6 5 0 0,-6-5 0 0,0 0 0 0,5 9-256 16,0-3 48-16</inkml:trace>
  <inkml:trace contextRef="#ctx0" brushRef="#br0" timeOffset="43661.73">18577 9039 17503 0,'0'0'768'0,"0"0"176"0,0 0-752 0,0 0-192 0,0 0 0 0,0 0 0 15,0 0 1456-15,0 0 256 0,0 0 48 0,0 0 16 16,13 2-1392-16,1-2-384 0,3 0 128 0,0 0-128 16,3-2 304-16,2 1 16 0,3 0 0 0,4 1 0 15,4 0 160-15,4 0 32 0,2 0 16 0,4-2 0 16,1 2-112-16,1 0-32 0,4-1 0 0,5 0 0 16,2 0-112-16,8-1-16 0,6-1-16 0,2 0 0 15,3 0-48-15,4 1-16 0,-1 1 0 0,5-1 0 16,9 2-48-16,2-1-128 0,0-3 192 0,4 0-64 15,5 1 64-15,6 1 16 0,4 2 0 0,3 0 0 0,0-2 0 16,4 2 0-16,8 0 0 0,-3 0 0 0,1 1-32 0,5 2-16 16,6-1 0-16,-1 3 0 0,-1-2-160 0,4 1 128 15,2 1-128-15,1-1 128 0,2 1-128 0,1-3 0 16,-2-2 0-16,7 1 0 0,5 2 160 0,-5-2-160 16,-5-2 192-16,4 1-192 0,6 3 208 15,-6-1-64-15,-3-3-16 0,0 3 0 0,5 2 32 0,-2-3 0 16,-6 1 0-16,0-2 0 0,3 0 16 0,2 2 0 15,-1 1 0-15,-2-2 0 0,-5-2-48 0,5 2 0 16,5 2 0-16,-6-1 0 0,-8 1-128 0,3-2 0 16,5 3 0-16,-3-3 128 0,-5-4-128 0,5 3 128 15,0 2-128-15,-1-2 128 0,-6-3-128 0,0 1 0 16,6-1 0-16,-4 2 0 0,-4-2 128 0,3 2-128 0,2 0 128 16,-3-2-128-16,-7-2 192 0,4-1-64 0,2 3 0 0,-4-1 0 15,-6-6 128-15,3 4 32 0,4 2 0 16,-6-2 0-16,-4-2 0 0,0 4 0 0,7 2 0 0,-3-5 0 15,-6 0-32-15,1-1 0 0,1 6 0 0,-4 0 0 16,-6 0-48-16,0 2-16 0,-2 0 0 0,2 2 0 16,1 1-192-16,-7 1 144 0,-7-3-144 0,-2 3 128 15,-1 2-128-15,0 6 0 0,-6-2 144 0,-9 1-144 16,-9-1 0-16,-6 1 0 0,-1 4-192 0,-11 0 64 16,-8-1-2272-1,-8-1-448-15,-11-1-96 0</inkml:trace>
  <inkml:trace contextRef="#ctx0" brushRef="#br0" timeOffset="44643.42">19673 10425 6447 0,'3'-12'576'0,"-2"0"-576"15,-1-4 0-15,1 2 0 0,-1 0 2704 0,0-1 432 16,0 0 96-16,-1 1 16 0,0 0-1456 0,-2 0-272 16,1-1-64-16,-2 1-16 0,-1 1-256 0,-2 3-48 15,2 1-16-15,-7-1 0 0,1 1-240 0,-3 6-48 16,-2 6-16-16,-4 7 0 0,-3 3-224 0,-5 6-32 16,-1 4-16-16,-6 6 0 0,1 0-304 0,0 7-64 15,0 1-16-15,3 1 0 0,3 0-160 0,5-4 128 0,5-2-128 16,7-2 128-16,3-7-128 0,7-1 0 15,3-4 0-15,3-4 0 0,7-2 240 0,3-8 16 16,5-4 0-16,2-4 0 0,9-6 240 0,2-2 48 16,3-8 16-16,1-4 0 0,0-1-112 0,0-3-32 15,-1 4 0-15,-5-3 0 0,-1 0-208 0,-4 4-32 16,-3 1-16-16,-5 3 0 0,-4 2 0 0,-1 4 0 0,-4 1 0 16,-4 7 0-16,-5 5 80 0,0 0 16 15,0 0 0-15,0 0 0 0,1 10-256 0,-2 4 0 16,-1 2 128-16,1 3-128 0,-1-2 0 0,2-1 0 0,2-2 0 0,1-1 0 15,3 1 0-15,4-1 0 0,2-4 0 0,4-1 0 16,4-4 0-16,3-1 0 0,3-4 0 0,2-3 0 16,4-1 224-16,3-5-48 0,-1-1-16 15,2 0 0-15,0-6-160 0,-1 0 192 0,-2-2-192 0,0 2 192 16,-1 0-192-16,-4 5 0 0,-4 0 0 0,-2 2 128 0,-3 6-128 0,-4 4 0 16,-1 3 0-16,-2 5 0 15,-5 3 0-15,0 4 0 0,-5 6 0 0,1-2-176 0,-3-2 176 0,-2 4 0 16,-3 0 0-16,-1 2 0 0,-3-2 0 0,-2-2 0 15,-5-3 0-15,0 2 0 0,-3 1 272 0,-3-1-16 16,-2 0 0-16,-1-4 0 0,-2-6 64 16,-2 0 16-16,-1-4 0 0,0-4 0 0,-1-4-160 0,2-2-48 15,1-1 0-15,1 1 0 16,3-5-432-16,3-2-80 0,0-4-32 0,5 0 0 16,1-1-2448-16,6-1-480 0</inkml:trace>
  <inkml:trace contextRef="#ctx0" brushRef="#br0" timeOffset="45050.02">22221 9634 19343 0,'-3'-14'848'0,"3"14"192"0,0 0-832 0,0 0-208 0,0 0 0 0,0 0 0 15,0 0 1920-15,-9 3 320 0,0 4 80 0,-1 9 16 0,0 3-1600 0,-3 5-320 16,-2 2-64-16,-2 10-16 0,0 0 224 0,-1 6 32 15,0 5 16-15,-1 2 0 0,2 7-112 0,1 1-32 16,-1 7 0-16,3-3 0 0,2 1-256 0,3-1-48 16,1-4-16-16,4-6 0 0,3-9-144 0,1-4 192 15,3-3-192-15,0-4 192 0,1 1-64 0,3-6-128 16,-4-1 192-16,4-6-64 0,0-5-128 0,-2-4 0 16,2 0 0-16,-7-10 0 15,0 0-1008-15,13 3-272 0,-2-6-64 0,-6-4-12480 16</inkml:trace>
  <inkml:trace contextRef="#ctx0" brushRef="#br0" timeOffset="45205.58">21504 10346 30399 0,'-11'-9'2704'0,"11"9"-2160"16,0 0-544-16,7-10 0 0,4 3 576 0,7 0 0 16,4 3 0-16,8 0 0 0,6-2-416 0,7-3-160 15,5 1 128-15,11-2-128 0,2 3 160 0,5-5-160 0,0 1 192 0,-1 1-192 16,-3-3 0-16,-19 6 0 15,0-4 0-15,1 3-9792 16,-4-6-1904-16</inkml:trace>
  <inkml:trace contextRef="#ctx0" brushRef="#br0" timeOffset="45587.89">23284 10381 26719 0,'-7'-1'2368'0,"-3"0"-1888"16,2 1-480-16,8 0 0 0,-10 0 272 0,10 0-32 16,-8 4-16-16,8-4 0 0,0 0 224 0,0 0 32 15,0 0 16-15,10 10 0 0,3-5 208 0,5 0 32 16,5 0 16-16,6-2 0 0,4-2-176 0,8 2-48 16,6 0 0-16,4 2 0 0,2-8-208 0,3 1-64 15,1 0 0-15,-14 1 0 0,1-1-256 0,3 1 128 16,1 0-128-16,0-1 0 0,1 2 0 0,-5-1 0 0,-3-1-192 15,-3-2 48 1,-3 0-1520-16,-4 0-320 0,-6 2-48 0,-3-5-11280 0</inkml:trace>
  <inkml:trace contextRef="#ctx0" brushRef="#br0" timeOffset="45847.14">23732 10120 27647 0,'0'0'2448'0,"2"-12"-1952"0,4 3-496 0,4 2 0 15,2 3 432-15,1 1-16 0,4 3 0 0,6 0 0 0,4 0-96 0,9 4-32 16,6 1 0-16,6 7 0 0,4-1 224 0,2 7 64 16,0 6 0-16,-1-1 0 0,0 5 80 0,-9-3 32 15,-2 6 0-15,-5-2 0 0,-4 2-256 0,-6 2-48 16,-7 1-16-16,-6-1 0 0,-5 0-96 0,-7 1-16 16,-8 6 0-16,-4-3 0 0,-5-2 112 0,-5-2 16 15,-4-4 0-15,-6 2 0 0,0-6-112 16,-6 2-16-16,-2-8 0 0,1-1 0 0,-1-5-80 0,1-7-32 15,0-2 0-15,4-4 0 16,7-4-2480-16,4-2-496 0,-11-22-112 0,21-2 0 0</inkml:trace>
  <inkml:trace contextRef="#ctx0" brushRef="#br0" timeOffset="46256.8">25436 10347 22111 0,'-19'-1'1968'0,"11"1"-1584"16,8 0-384-16,0 0 0 0,0 0 1120 0,0 0 144 15,0 0 16-15,0 0 16 0,0 0 176 0,12 4 48 16,3 2 0-16,7-5 0 0,6-2-624 0,5 0-112 15,9 1-16-15,3-1-16 0,3-5-320 0,3 3-64 16,1-1-16-16,-14 0 0 0,5-2-160 0,2 1-16 16,2 2-16-16,-2-2 0 0,0-1-160 0,1 2-144 15,-4 1 144-15,-3 1-208 16,-7-2-2912-16,-2-2-576 0</inkml:trace>
  <inkml:trace contextRef="#ctx0" brushRef="#br0" timeOffset="46912.06">28235 9768 24063 0,'0'0'1072'0,"0"0"208"16,9 2-1024-16,0 2-256 0,0 2 0 0,-1 1 0 0,-1 2 0 0,0 2 0 16,-2 3 0-16,-1 0 0 0,-2 2 176 0,-3 2 128 15,-3 1 16-15,-3 2 16 0,-6-1 368 0,-4 3 64 16,-2 0 0-16,-5 3 16 0,-4 0-144 0,-5 3-16 16,-3 3-16-16,-5-5 0 0,-4-1-64 0,-5-2-16 15,-3-1 0-15,-4-1 0 0,-4-4 160 0,0-3 16 16,-1-1 16-16,3-1 0 0,1-4 0 0,0 1 0 15,0-4 0-15,3 0 0 0,-1-3-160 0,3-3-48 16,2-4 0-16,5-2 0 0,7-1-144 0,3 2-48 16,5-6 0-16,4 1 0 0,4 0-80 0,5-6-32 15,4 1 0-15,4-3 0 0,2-3-80 0,5 0-128 16,4-2 176-16,5 2-176 0,1 3 0 0,4 2 0 16,4 0 0-16,6 2 0 0,-1-1 0 0,4 4 0 0,2 2-192 15,5 1 192-15,2 3-144 0,2 4 144 16,-2 5-128-16,2 3 128 0,3-2-128 0,1 3 128 15,-1 3-128-15,0 6 128 0,-1 1 0 0,1 4-128 0,-3 5 128 16,4-1 0-16,-1 0 0 0,1-2-160 16,2 1 160-16,1-1 0 0,0-4 0 0,0-3 0 0,-2-2 0 15,4-5 0-15,-1 0 0 0,3-3 0 0,-1-4 0 0,2 0 0 16,3 1 0-16,1-6 0 0,0-3 0 16,-2 0 144-16,5 1-144 0,-4-4 0 0,0-1 0 0,0-3 128 15,-3 2-128-15,1-4 128 0,-5-1-128 0,-1-3 128 16,-3-1 176-16,-4 0 16 0,-7-1 16 0,-5-1 0 15,-4 0 240-15,-4 0 64 0,-5-2 0 0,-5 2 0 16,-4-2-16-16,-6 1 0 0,-2 2 0 0,-7 1 0 0,-7-1-208 16,-3 2-32-16,-4 0-16 0,-3 1 0 0,-5 1-368 0,-3 1 144 15,-5 3-144-15,-1 1 0 0,-5 1 0 0,2 1 0 16,-4-4 0-16,-1 4 0 16,1 0-976-16,5 5-256 0,4 1-48 15,2 0-12160-15,3 1-2432 0</inkml:trace>
  <inkml:trace contextRef="#ctx0" brushRef="#br0" timeOffset="48358.71">19514 12804 24639 0,'0'0'1088'0,"0"0"240"0,0 0-1072 0,-6-5-256 15,6 5 0-15,0 0 0 0,0 0 928 0,0-182 128 16,-4 372 32-16,2-181 0 0,2 6-256 0,3 4-64 0,4 4 0 16,4 2 0-16,4 8-368 0,6 4-80 0,3 1 0 0,4 5-16 15,4 3 64-15,2 4 16 0,3-3 0 0,2 1 0 16,3 2-64-16,-1-6 0 0,-4 2 0 0,0-3 0 15,-6-3-320-15,-1-5 128 0,-4-2-128 0,-7 2 0 16,-1-6 0-16,-4-3 144 0,-2 0-144 0,0-1 0 16,-5-6-1408-1,-2-6-400-15,-5-3-80 0</inkml:trace>
  <inkml:trace contextRef="#ctx0" brushRef="#br0" timeOffset="48621.27">20051 12803 28559 0,'0'0'1264'0,"-7"-6"272"0,0-1-1232 0,-2 5-304 15,-1-1 0-15,0 4 0 0,-1 3 1168 0,1 8 176 16,-3 2 48-16,-2 8 0 0,0 3-688 0,-3 6-144 16,-2 5-32-16,-1 2 0 0,-1 7 160 0,-3 3 16 15,0 5 16-15,0 3 0 0,-1 1-128 0,-1 3-16 16,1 1-16-16,0 1 0 0,-2-3-352 0,4-1-64 15,0 1-16-15,1-2 0 0,0-4-128 0,2-4 160 0,0-4-160 16,2-5 160-16,3-6-160 0,2-5-176 0,2-7 48 0,0 0 0 31,1-10-1792-31,11-12-336 0,0 0-80 0</inkml:trace>
  <inkml:trace contextRef="#ctx0" brushRef="#br0" timeOffset="48999.61">19211 12511 21183 0,'-13'-2'1888'0,"-2"0"-1504"15,-2-1-384-15,0 2 0 0,2-3 2224 0,0-1 368 16,5 2 80-16,0 1 16 0,1-1-1760 0,2 1-352 15,7 2-64-15,3-7 0 0,-3 7 16 0,9-6 16 16,2-1 0-16,5-2 0 0,4 4-224 0,7-1-32 16,4-2-16-16,10 0 0 0,5-4 144 0,6 4 32 15,4-4 0-15,4-1 0 0,2 2-144 0,1 0-32 16,4-1 0-16,0 3 0 0,3-2-144 0,-2 3-128 16,0-3 192-16,-5 4-192 0,-3 1 192 0,-7 0-64 15,-5 2 0-15,-9-4-128 0,-6 2 384 0,-8 2-48 16,-7-2 0-16,-5 2 0 0,-5 0 336 0,-8 4 64 15,-4-1 16-15,-5-3 0 0,-5 4-384 0,-5-1-80 16,-5 1-16-16,-3 0 0 0,-4 2-464 0,0 1-112 0,0-3-16 16,-15 2 0-1,6 1-2000-15,8-1-416 0,6-2-80 0,10 0-13312 0</inkml:trace>
  <inkml:trace contextRef="#ctx0" brushRef="#br0" timeOffset="49402.71">21063 13433 10127 0,'-34'-1'896'0,"19"1"-704"16,-5 0-192-16,0-1 0 0,-2-2 2176 0,2 2 416 15,2 2 80-15,4-2 16 0,2-2-704 0,5 2-128 16,2 0-16-16,5 1-16 0,0 0-160 0,0 0-48 15,15-3 0-15,3 1 0 0,2 1-624 0,8-2-128 16,5 0-32-16,4-3 0 0,1 0-192 0,7 1-32 16,4-3-16-16,2 3 0 0,4 1-272 0,7-2-64 15,3 1-16-15,-2 1 0 0,1-1-240 0,-3-2 176 0,-4 2-176 16,16-4 160 0,-15 4-880-16,-8 2-176 0,-10-3-48 0,-16 1-9888 0,-2-1-1984 15</inkml:trace>
  <inkml:trace contextRef="#ctx0" brushRef="#br0" timeOffset="49693.23">21595 12966 32079 0,'14'-17'1408'0,"-4"8"320"0,4 2-1392 0,8-4-336 0,5 2 0 0,6-1 0 0,3 4 144 0,8 1-144 15,8-2 192-15,4 5-192 0,1-1 544 0,0 3 0 16,0 2 0-16,1 3 0 0,-3 2-240 0,3 2-48 15,-5 5-16-15,-2 3 0 0,-3 3-16 16,-6 3 0-16,-6 4 0 0,-7-1 0 0,-7 1-32 0,-8 1 0 16,-8 4 0-16,-7 1 0 0,-7 1 96 0,-8 2 16 15,-11 1 0-15,-6 0 0 0,-7-1 160 16,-3 1 48-16,-5-1 0 0,-4 1 0 0,-3-4-192 0,-5-1-16 16,-3-6-16-16,-1 2 0 0,3-6-288 0,5-3 0 15,5-4 128-15,-10 0-128 16,14-8-1360-16,13-7-336 0,9-7-64 0,7-4-14624 0</inkml:trace>
  <inkml:trace contextRef="#ctx0" brushRef="#br0" timeOffset="50112.61">23949 12817 7359 0,'0'0'656'0,"0"0"-528"0,0 0-128 0,0 0 0 0,-1-5 3200 0,-4 1 624 16,0-1 112-16,-2 0 32 0,0 2-2048 0,-3 2-416 16,-2 1-80-16,-3 3-16 0,-3-1-272 0,-2 6-64 15,-2-3-16-15,-2 7 0 0,-1 4-224 0,-3 2-32 16,-4 2-16-16,-2 3 0 0,-3 9-256 0,-1-1-48 16,-3 1-16-16,4 6 0 0,3 0-160 0,1 2-48 15,6 0 0-15,4 0 0 0,7-2-128 0,4-5-128 16,6-2 192-16,6-2-192 0,6-5 272 0,6 0-48 15,4-2-16-15,7-5 0 0,6 0 16 0,7-7 0 16,4 0 0-16,5-6 0 0,-1-3-416 0,1-2-64 16,-2-1-32-16,-1-5-10752 15,-2 1-2144-15</inkml:trace>
  <inkml:trace contextRef="#ctx0" brushRef="#br0" timeOffset="50453.08">24139 13381 34383 0,'0'0'1520'0,"7"-4"320"0,1-2-1472 16,2 2-368-16,3 2 0 0,2 2 0 0,0 2 384 16,2 2 16-16,-2 4 0 0,0-2 0 0,1 3 0 0,-4 1 0 15,-2 3 0-15,-2 3 0 0,-4 3 32 0,0 3 0 16,-4 3 0-16,-4 1 0 0,1-1 64 0,-3 5 16 15,-4 1 0-15,-2 2 0 0,-2-3-128 0,-2 1 0 16,-3 1-16-16,-2 0 0 0,1-3-80 0,-8 13-16 16,3-6 0-16,2-7 0 0,5-2-80 0,3-5 0 15,3 5-16-15,3-5 0 0,7-2-176 0,2-2 160 16,5 1-160-16,3 1 160 0,3-2-160 0,1-5 160 16,2-2-160-16,3 5 160 0,4-3-160 0,3 3 0 15,1-5 0-15,3-1 0 0,0 1-144 0,3-6-112 16,0 0-32-16,1-3 0 15,-1 1-2288-15,-1-7-464 0,-1-1-96 0</inkml:trace>
  <inkml:trace contextRef="#ctx0" brushRef="#br0" timeOffset="51319.21">26434 12164 18431 0,'0'0'1632'0,"4"-8"-1312"16,-4 8-320-16,4-6 0 0,-2-1 848 0,-2 7 112 15,0 0 0-15,0 0 16 0,-6-7 256 0,-2 3 48 16,-2 0 16-16,-2 4 0 0,-5 0-464 0,-5-1-112 0,-5-1-16 0,-3 2 0 16,-4 3 16-16,-18-2 0 0,0 0 0 0,1-1 0 15,1 2-144-15,6 0-48 0,-1 5 0 0,3-2 0 16,-3-1-144-16,0 1-48 0,1 0 0 0,-5-1 0 16,1 1-96-16,2 2-32 0,4-2 0 0,5-1 0 0,4 6-80 15,4-2-128-15,4 2 176 0,6-2-176 0,5 2 128 16,4-4-128-16,2 1 0 0,5 2 0 15,3-1 0-15,3 3 0 0,-3-11 0 0,8 16 0 0,4 1 0 16,2 2 0-16,3 0 0 0,2 5 0 0,4 4 0 16,0 1 0-16,-1 9-128 0,3-1 128 0,-5 1 0 0,0 3 0 15,-3 7 0-15,-4-1 0 0,-2 2 0 16,-2 1 0-16,-2 1 0 0,-3 5 0 0,-2 3 0 0,-2 4 0 16,-2-2 0-16,0 5 0 0,-2 0 0 0,-1 2-144 15,-1 0 144-15,-2 2 0 0,-4 1 0 0,1-1 0 16,-4 2 0-16,1-5 0 0,0-2 0 0,1-2 0 15,0-6 0-15,2 1 0 0,2-5 0 0,-1-3 144 16,2 0-144-16,1-5 0 0,0 1 128 0,3-4-128 16,-1 0 0-16,3-6 0 0,1-2 0 0,2-7 0 15,1 1 0-15,3-5 0 0,3-4 0 0,2-1 0 0,2-1 0 0,3-5 0 16,3-3 0-16,3-1 0 16,5-4 0-16,2-2 0 0,1 1 128 0,1-2-128 15,1-1 192-15,-1-2-192 0,0 0 0 0,-2 0 0 16,0-1 0-16,0-1 0 15,-2-3-240-15,0 2-144 0,-1-3-48 0,-1 0-15296 0</inkml:trace>
  <inkml:trace contextRef="#ctx0" brushRef="#br0" timeOffset="51615.35">26499 12969 28559 0,'-10'-1'2544'0,"0"-3"-2032"16,0-1-512-16,10 5 0 0,-7-6 128 0,7 6-128 15,0 0 0-15,0 0 144 0,9-8 640 0,4 2 128 16,5 2 32-16,5 2 0 0,3 0-368 0,6-2-64 15,4-1 0-15,-7 2-16 0,6 0-208 0,5 0-32 16,-1 0-16-16,1-4 0 0,-3 1-240 0,-3 1 0 16,-2-3 0-16,-3 3 0 15,-5-4-1792-15,-1 0-448 0,-3 0-80 0</inkml:trace>
  <inkml:trace contextRef="#ctx0" brushRef="#br0" timeOffset="51958.92">27863 11937 30399 0,'-2'-5'2704'0,"0"-4"-2160"0,1 2-544 0,0 0 0 0,-1 0 432 0,2 7-32 16,0 0 0-16,0 0 0 16,0 0-128-16,0 0-16 0,-3 7-16 0,-1 3 0 0,1 7-16 0,-2 3 0 15,0 4 0-15,0 2 0 0,0 7 48 0,1 4 16 16,0 2 0-16,0 4 0 0,1 1-80 0,-1 4-16 16,-1-1 0-16,0 3 0 0,1-1-192 0,-1-3 176 15,-2 1-176-15,2-5 160 0,0-3-160 0,0-2 128 16,-1-3-128-16,1-2 128 15,1-1-1968-15,-1-1-400 16,-2-4-64-16</inkml:trace>
  <inkml:trace contextRef="#ctx0" brushRef="#br0" timeOffset="52498.14">26905 13768 23951 0,'0'0'2128'0,"-12"-7"-1696"0,2 1-432 0,5-3 0 0,2-1 448 0,3-3 16 16,3 3 0-16,5-3 0 0,2-1 592 0,6 2 112 15,3 0 32-15,4 1 0 0,4 4-624 0,3 1-128 16,5 3-32-16,3 1 0 0,1 1-96 0,2 3-32 16,3 3 0-16,-5 3 0 0,-6-3-32 0,-3 5-16 15,-4 0 0-15,-7 3 0 0,-7 2-240 0,-4 1 0 16,-6 1 128-16,-4 1-128 0,-7 1 176 0,-2 1-16 15,-5 1 0-15,-1 2 0 0,-3 3 48 0,0-1 16 16,-1-3 0-16,0 1 0 0,3-4-80 16,6 0-16-16,4-3 0 0,6 0 0 0,5 2-128 0,8-4 160 15,5 0-160-15,4 0 160 0,5 2 112 0,1 2 32 16,3-1 0-16,1-2 0 0,-2-2-304 0,1 3 0 16,-2 3 0-16,-6 3 0 0,-4-2 0 0,-5 2 0 15,0 2 0-15,-10 1 0 0,-4-3 128 0,-4-2-128 16,-3 2 192-16,-7 0-192 0,-5 1 592 0,-5-3 16 15,-3-1 0-15,-4 0 0 0,-4-1-112 0,-5-2-32 16,-2-2 0-16,1-5 0 0,-1-6-320 0,5-6-144 0,3-3 128 16,6-7-128-1,3-2-2128-15,5-7-512 0,5-4-112 0</inkml:trace>
  <inkml:trace contextRef="#ctx0" brushRef="#br0" timeOffset="53041.58">28403 11597 33167 0,'-2'-16'2944'0,"2"-1"-2352"16,4-2-464-16,2 3-128 0,3 5 528 0,2 1 96 0,2 2 16 15,1 0 0-15,1 2-640 0,3 4-160 16,1 0-16-16,3 2 0 0,-1-2 176 0,5-2-160 0,-3 8 160 0,2 0-160 16,2-1 160-16,-2 4 0 15,-1 0 0-15,-2 3 0 0,-1 6 0 0,0 3-160 0,-2 5 160 0,-3-1 0 16,-3 2-144-16,-3 6 144 15,-1 4 0-15,-4 5-144 0,-5 5 144 0,-2 5 0 0,-3 6 0 16,-3 4 0-16,-2 8 0 0,-2 4 0 16,0 1 0-16,0 9 0 0,0-1 0 0,1 4 0 0,6 3 0 0,1 1 0 15,4 0 0-15,4 0 0 0,4 0 0 0,3 1 0 16,3-4 128-16,3-2-128 0,1-1 128 0,-1 1-128 16,-3-4 128-16,-1 0-128 0,-4-4 128 0,-3-2-128 15,-3-3 0-15,-3 0 128 0,-3-1-128 0,-2-5 0 16,-2-3 320-16,-3 3-16 0,-4-5 0 0,-3 0 0 15,-2-4 16-15,-1-3 0 0,-1-1 0 0,-2-4 0 0,-2 1 128 16,6-18 48-16,-3 1 0 0,-2 0 0 16,-1 1-48-16,-3 0-16 0,0-4 0 0,-3-1 0 0,0 2-128 15,-4-6-32-15,0-3 0 0,-4-2 0 0,0-3-144 16,1-4-128-16,0-4 192 0,-9-3-192 16,11-5-384-16,11-8-176 15,3-6-32-15,6-5-16 0,3-4-2816 0,4-7-560 0</inkml:trace>
  <inkml:trace contextRef="#ctx0" brushRef="#br0" timeOffset="53541.41">29355 12948 22111 0,'0'0'1968'0,"0"0"-1584"0,0 0-384 0,-1 10 0 15,1-10 1248-15,5 10 160 0,4-1 48 0,4 0 0 16,2-5-240-16,5 0-64 0,6-3 0 0,2-2 0 0,1-3-80 0,3 0-32 16,2-4 0-16,3-1 0 0,0-1-400 0,1 0-64 15,-1-3-32-15,-3 3 0 0,-2-4-224 0,-4-1-32 16,-4-2-16-16,-5 1 0 0,-6-1 48 0,-7 0 0 16,-6 0 0-16,-6 1 0 0,-7-2 192 0,-5 5 32 15,-3 3 16-15,-9 9 0 0,-1 1-368 0,-5 6-192 16,-3 7 192-16,-3 6-192 0,-3 4 0 0,1 5 0 15,-2 5 0-15,1 5 0 0,-3 5 128 0,5 3-128 16,6 2 0-16,5-2 0 0,7 3 0 0,5-2 0 16,4-1 0-16,7-1 0 0,7-7 0 0,6-1 0 15,5-3 0-15,6-5 0 0,4-1 0 0,8-4 0 16,4-3 0-16,8-5 0 0,0-3 0 0,0-9-304 16,1-8 64-16,-1-5 16 15,1-6-3040-15,-1-6-624 0,14-14-112 0,-9-3-32 0</inkml:trace>
  <inkml:trace contextRef="#ctx0" brushRef="#br0" timeOffset="54070.93">30123 11733 12895 0,'0'0'1152'0,"0"0"-928"15,-9 5-224-15,9-5 0 0,0 0 2032 0,0 0 352 16,0 0 80-16,0 0 16 0,0 0-304 0,0 0-64 16,13-2-16-16,2 1 0 0,4-3-848 0,5-2-160 15,2-2-48-15,4 2 0 0,6-3-464 0,1 3-80 16,5-3-32-16,1 3 0 0,1-2-208 0,0 3-32 0,-4 1-16 16,-4 0 0-16,-6-1-208 0,-2 3 144 0,-2-2-144 0,-5 2 128 15,-4 1-416-15,-4 0-96 0,-3-2 0 0,-10 3-16 16,0 0-2480-1,0 0-512-15,0 0-80 0,0 0-32 0</inkml:trace>
  <inkml:trace contextRef="#ctx0" brushRef="#br0" timeOffset="54523.16">31061 11139 23263 0,'0'0'1024'0,"0"0"224"0,0 0-992 0,0 0-256 16,0 0 0-16,0 0 0 0,0 0 320 0,13-4 32 15,-4 2 0-15,2 0 0 0,2 2 512 0,1 0 96 16,0-1 32-16,1 1 0 0,2 0-192 0,2 3-32 15,1 1-16-15,-3 2 0 0,0-1-304 0,0 6-64 16,-3 0-16-16,-1 4 0 0,-3-1-240 0,-4 2-128 16,-3 2 160-16,-3 1-160 0,-3 2 160 0,-4 1-160 15,-5 4 160-15,-1-1-160 0,-3 4 320 0,-2-1-16 16,-1 4-16-16,-1-1 0 0,-2-3 32 0,2 0 16 0,-2 1 0 0,4-5 0 16,9-10-16-16,-1-1-16 0,0 2 0 0,1 0 0 15,2 0-48-15,0 2 0 0,3-3 0 16,3-1 0-16,1-1 32 0,4 1 0 0,2-3 0 15,3-1 0-15,3-1 16 0,3-1 0 0,1-3 0 0,3 1 0 16,18 2-112-16,-4-5-32 0,-2-1 0 0,-3-1 0 16,0 0-160-16,-1 0 0 0,-2-1 0 0,-2-1 128 0,-2-3-272 15,-2 0-64-15,-2-1-16 0,-2-1 0 16,1 0-1776 0,-5 2-368-16,-1-5-64 0,-2 3-12448 0</inkml:trace>
  <inkml:trace contextRef="#ctx0" brushRef="#br0" timeOffset="54870.05">31965 10946 22111 0,'0'0'1968'0,"0"0"-1584"16,0 0-384-16,0 0 0 0,-10 2 448 0,0 2 16 15,-1 1 0-15,1 5 0 0,0 6 256 0,-3 1 48 16,2 3 16-16,-4 4 0 0,-1 4-176 0,0 1-32 16,-1 4-16-16,2 4 0 0,-1 2-48 0,3 1-16 15,-2 0 0-15,3 1 0 0,3 0-160 0,6-3-16 0,-3-1-16 0,6-3 0 16,6-1 16-16,-1-2 0 0,2-2 0 0,5-4 0 15,4-2-48-15,2-3 0 0,0-1 0 0,0-2 0 16,2-6-48-16,-1 1-16 0,0-1 0 0,-6-7 0 16,1-4-1136-1,-4-1-224-15,-1-2-64 0</inkml:trace>
  <inkml:trace contextRef="#ctx0" brushRef="#br0" timeOffset="55004.62">31627 11431 25791 0,'5'-5'2304'0,"4"-5"-1856"15,4 5-448-15,1-3 0 0,3 2 1344 0,5 1 192 16,5-1 16-16,6 2 16 0,5 0-1200 0,8 1-240 16,4-3-128-16,-9 4 128 0,6-4-128 0,4 3 128 15,1-5-128-15</inkml:trace>
  <inkml:trace contextRef="#ctx0" brushRef="#br0" timeOffset="64130.49">5847 4930 8287 0,'0'0'736'0,"0"0"-592"0,0 0-144 0,0 0 0 15,-5-6 1120-15,1-3 192 0,2 4 32 0,-2-1 16 0,1 1-240 16,0-1-48-16,0 1-16 0,-2 2 0 15,5 3-160-15,-3-6-16 0,0 1-16 0,3 5 0 16,-4-4-48-16,1-1-16 0,3 5 0 0,0 0 0 0,-2-8-64 0,-1 3-16 16,3 5 0-16,-2-3 0 0,2 3-16 0,0 0-16 15,-3-8 0-15,1 3 0 0,2 5-32 0,0 0 0 16,-3-5 0-16,3 5 0 0,0-8-80 0,0 8 0 16,-3-6-16-16,3 6 0 0,-1-7-112 0,0 0 0 15,-2 0-16-15,3 7 0 0,0 0-112 0,0 0-32 16,0-7 0-16,0 7 0 0,0 0-16 0,0 0 0 15,0 0 0-15,0 0 0 0,0 0-48 0,0 0-16 16,0 0 0-16,0 0 0 0,0-7 0 0,0 7 0 16,0 0 0-16,0 0 0 0,0 0-80 0,0 0 0 15,0 0-128-15,0 0 192 0,0 0 16 0,0 0 0 16,3-5 0-16,-3 5 0 0,0 0-208 0,0 0 176 16,0 0-176-16,0 0 160 0,0 0-32 0,0 0-128 15,0 0 192-15,0 0-64 0,0 0-128 0,0 0 160 16,0 0-160-16,0 0 160 0,0 0-160 0,0 0 0 15,0 0 144-15,0 0-144 0,0 0 144 0,8 4-144 16,-2-1 192-16,-1 2-192 0,-5-5 160 0,6 7-160 16,-1-2 128-16,2 4-128 0,-1-2 144 0,0-1-144 15,0 3 160-15,-1-1-160 0,0 2 144 0,1-1-144 0,-2 2 128 0,1 1-128 16,1-2 144-16,1 2-144 0,-1-1 160 0,2 0-160 16,-5 2 176-16,4-3-176 0,0 3 192 0,-1 2-192 15,-3-1 176-15,2 0-176 0,1 0 160 0,0-1-160 16,-1 1 176-16,0-3-176 0,1 3 192 0,1 0-192 15,-1 0 160-15,2-3-160 0,-1 3 128 0,1 0-128 0,0 0 144 16,1-2-144-16,-2 0 160 0,2 2-160 0,-1-3 144 16,1 0-144-16,-2 0 128 0,0 0-128 0,0 1 144 0,0 2-144 15,0-5 160-15,0 4-160 16,-1-2 160-16,0 1-160 0,1 1 160 0,1-5-160 16,-2 1 160-16,1 0-160 0,1 1 160 0,-1 3-160 0,1-5 144 15,-3 3-144-15,2-1 128 0,-1 1-128 0,0 0 128 0,1-2-128 16,-2 1 128-16,0-1-128 0,-1 2 128 0,-1-2-128 15,2 3 0-15,-1-3 128 0,1 1-128 0,-1 1 0 16,1-3 144-16,-1 3-144 0,1-1 0 0,0 3 128 16,-1-1-128-16,0-2 0 0,1 2 0 0,0-1 128 15,-2 0-128-15,2 2 0 0,-2-2 0 0,1 2 0 16,0 1 0-16,1-3 128 0,-1-2-128 0,1 3 0 16,0-5 0-16,3 5 128 0,-2-3-128 0,1 2 0 15,-1-2 0-15,0 1 128 0,2 2-128 0,-1-3 0 16,2 1 0-16,0 0 0 0,-1 0 0 0,0-1 0 15,-1 1 0-15,3-2 128 0,0 2-128 0,-2-4 0 16,0 3 0-16,1-3 128 0,0 3-128 0,-1-2 0 0,-1-1 0 0,-1 2 128 16,2-3 0-16,1 2 0 0,-4 1 0 0,2-3 0 15,1 3-128-15,0-2 0 0,-1-1 0 16,2 3 128-16,0-3-128 0,1 0 0 0,0 3 0 16,1-3 0-16,-3 1 0 0,1 2 0 0,0-3 0 0,0 0 0 15,1 0 0-15,-1-1 0 0,-9-4 0 16,8 4 0-16,-2-1 0 0,-6-3 0 0,7 4 0 0,-7-4 128 15,0 0-128-15,0 0 0 0,0 0 128 0,0 0-128 16,0 0 0-16,0 0 0 0,0 0 0 0,0 0 128 16,0 0-336-16,2-6-64 0,-2 1-16 0,-4-5 0 15,-2 3-2016-15,-2 0-416 0,-1 2-80 0,1-1-14528 16</inkml:trace>
  <inkml:trace contextRef="#ctx0" brushRef="#br0" timeOffset="64613.59">6287 6080 5519 0,'0'0'496'0,"0"0"-496"15,0 0 0-15,0 0 0 0,0 0 3152 0,0 0 544 16,-5 0 96-16,5 0 32 0,0 0-1968 0,0 0-384 0,0 0-64 0,0 0-32 16,0 0-240-16,0 0-48 0,0 7-16 0,0-7 0 15,0 0-192-15,4 7-48 0,1 1 0 0,0-4 0 16,0 1-160-16,3 2-32 0,-2-2-16 0,2 3 0 16,-1 0-64-16,2-3-16 0,1 2 0 0,0 0 0 15,-1-3-16-15,3 3 0 0,0 0 0 0,1-2 0 16,0 1-32-16,0 0-16 0,-2-1 0 0,0 3 0 15,1-4-80-15,-1-2-16 0,1 2 0 0,1 0 0 16,-2 0 0-16,2-3-16 0,-1 0 0 0,-1-1 0 16,1-1-16-16,0 0 0 0,-2-3 0 0,4-1 0 15,-3 0 16-15,-1-4 0 0,-2 0 0 0,1-5 0 0,-3-1 0 0,5-3 0 16,-1-2 0-16,-4-1 0 0,0-3-48 0,-1-3 0 16,-1 3 0-16,-1-2 0 0,-1 2-16 0,0-3-16 15,-1 3 0-15,-1 3 0 0,0 5-96 0,-1 1-32 16,-1-1 0-16,1 4 0 0,-1-2-160 0,-2 0 0 15,-1 2 0-15,0 3 128 0,0-1-128 0,1 4 0 16,-4 1 0-16,3-2 0 16,0 2-1024-16,5 5-96 0,-9-5-16 0,1 1 0 15,1 1-2048-15,-1 0-400 0</inkml:trace>
  <inkml:trace contextRef="#ctx0" brushRef="#br0" timeOffset="65581.86">5087 5240 5519 0,'-5'-13'496'0,"5"13"-496"0,-1-10 0 0,-1 3 0 15,1-4 1520-15,1 4 208 0,0-3 32 0,1 2 16 16,1-1-592-16,-2 0-112 0,0-1-32 0,2 2 0 16,-2 8-32-16,4-10-16 0,-4 10 0 0,4-7 0 15,-2-2-160-15,-2 9-16 0,0 0-16 0,0 0 0 16,3-8-64-16,-3 8-16 0,2-6 0 0,-2 6 0 15,0 0 48-15,0 0 16 0,0 0 0 0,0 0 0 0,0 0 0 16,0 0 0-16,0 0 0 0,0 0 0 0,0 0-240 16,0 0-48-16,0 0-16 0,0 0 0 0,0 0-112 0,0 0-32 15,0 0 0-15,12 5 0 0,-4 0-16 0,-1 5 0 16,1 0 0-16,-2 3 0 0,2 1 48 0,1 0 0 16,1-1 0-16,1 4 0 0,2 2-32 15,1 3 0-15,-1 1 0 0,1-4 0 0,1 1-32 0,0-1-16 16,0 2 0-16,3 3 0 0,0 0 32 0,0 4 16 15,0-3 0-15,-2 6 0 0,-2-1-16 0,0 3-16 16,0 0 0-16,0 2 0 0,-1 0-80 0,1 1-16 16,-2-2 0-16,2 2 0 0,-1-3-48 0,-3 0-16 15,2-3 0-15,-2 2 0 0,3 1-16 0,-3 2 0 16,-1-2 0-16,-2 0 0 0,1 1 32 0,-2-1 0 16,-1-1 0-16,2 1 0 0,-1-3 32 0,2 0 0 15,1-1 0-15,-3-7 0 0,-1-3-48 0,1 1 0 16,0 2 0-16,0-2 0 0,2-1 0 0,-2-1 0 15,0 0 0-15,1-2 0 0,-2-2 16 0,0 0 0 16,0 0 0-16,1 1 0 0,-1-5-16 0,0 1 0 0,0 0 0 16,1-5 0-16,-6-6 0 0,0 0 0 0,3 7 0 15,-3-7 0-15,0 0-144 0,0 0 192 0,0 0-192 0,0 0 192 16,0 0-64-16,0 0-128 0,0 0 192 16,0 0-64-16,0 0-128 0,0 0 0 0,0 0 0 0,0 0 128 15,-2-7-128-15,-1 4-192 0,-1-6 32 16,-2 0 16-16,0-1-1008 15,-1 3-208-15,0-2-48 0,0 2 0 0,2-6-992 16,-1 4-208-16,-2-2-32 0,-1 3-13040 0</inkml:trace>
  <inkml:trace contextRef="#ctx0" brushRef="#br0" timeOffset="66300.05">5341 6174 11967 0,'-10'-7'1072'0,"1"0"-864"16,9 7-208-16,-9-11 0 0,-2-1 1664 0,2 1 304 15,4 2 48-15,1-1 16 0,-1-2-432 0,1 2-96 16,0-1-16-16,4 11 0 0,-1-9-224 0,1 9-48 16,0 0-16-16,0 0 0 0,1-12-176 0,-1 12-48 15,-1-8 0-15,1 8 0 0,0 0-208 0,0 0-64 16,0 0 0-16,0 0 0 0,0 0-128 0,0 0-48 15,0 0 0-15,0 0 0 0,0 0-80 0,9 2-32 16,-1 3 0-16,-1 5 0 0,1-3-96 0,-2 2-32 0,2 2 0 0,-2 3 0 16,-3-1-16-16,3-1 0 15,4 2 0-15,-1 4 0 0,-1 1-16 0,1 0 0 16,1 0 0-16,0 4 0 0,-2 1-48 0,-1-6-16 0,2 3 0 16,0-1 0-16,1 0-64 0,0 3 0 0,3 1-128 0,-1 2 192 15,0 2-64-15,1-2 0 0,1 4-128 16,0 0 192-16,-1-2-192 0,1 0 144 0,-2-3-144 15,1 3 128-15,0-3-128 0,-1 1 160 0,2-4-160 0,0 0 160 16,-2-2-32-16,1 0-128 0,1-3 192 0,-3-2-64 16,0 0 0-16,1 0 0 0,-2 1 0 0,2-5 0 15,-4 1 0-15,1-2-128 0,0-3 192 16,0 1-64-16,0 1 0 0,-3-1-128 0,1-2 192 0,-2-1-64 0,0 0-128 0,-5-5 192 16,0 0-192-16,0 0 192 0,5 6-64 0,-5-6 0 15,0 0 0-15,0 0 0 0,0 0 0 0,0 0 0 16,0 0 0-16,0 0 0 0,0 0 0 0,0 0-128 15,0 0 192-15,0 0-64 0,0 0-128 0,0 0 192 16,0 0-192-16,0 0 192 0,0 0-192 0,0 0 192 16,0 0-192-16,0 0 192 0,0 0-192 0,5-6 192 15,0 1-192-15,0 0 192 0,0-4-64 0,2 3-128 16,-2-6 192-16,0 2-64 0,0-4 0 0,1 1 0 16,1-1 0-16,0-1 0 0,2-5 0 0,1-1-128 15,0 1 192-15,1 0-64 0,-1 1 0 0,1 0-128 16,1-4 192-16,-1-1-64 0,1-1 16 0,3-1 0 15,-1 0 0-15,1 3 0 0,-1-1-16 0,0 4-128 16,-1 0 192-16,2 2-64 0,-5 3-128 0,0 3 0 16,-1 1 144-16,-1 1-144 0,-2 2 0 0,-1 2 128 15,-5 6-128-15,0 0 0 0,0 0 0 0,0 0 0 16,0 0 0-16,0 0 128 0,0 0-128 0,-7 6 0 16,-3 5 0-16,-7 2-128 15,-1-1-1024-15,2 0-192 0,2-2-32 0,1 3-16 16,2-1-2288-16,0-5-464 0</inkml:trace>
  <inkml:trace contextRef="#ctx0" brushRef="#br0" timeOffset="70505.56">10160 19939 7359 0,'0'0'320'0,"0"0"80"0,0 0-400 0,0 0 0 16,0 0 0-16,0 0 0 0,0 0 2544 0,0 0 416 0,0 0 96 15,0 0 16-15,0 0-1440 0,0 0-288 0,0 0-48 16,8 2-16-16,-1 1-128 0,-7-3-48 0,0 0 0 0,0 0 0 16,0 0-128-16,0 0-16 0,5 1-16 0,-5-1 0 15,0 0-112-15,0 0-32 0,0 0 0 0,8-3 0 16,-8 3-32-16,0 0-16 0,0 0 0 0,5-5 0 15,-1-4-128-15,-3 3-32 0,2-3 0 0,-3 0 0 0,-3 0-16 0,3 1 0 16,-2-5 0-16,-1 1 0 0,-1 0-80 0,1-4-32 16,-3 2 0-16,1-2 0 0,0-2-64 15,-2-1-16-15,-1-3 0 0,-2 1 0 0,0-5-16 0,0 1-16 16,-1-2 0-16,2 2 0 0,-2 1-64 0,-2-3-16 16,1 2 0-16,0-2 0 0,-1 3-16 0,-1-4-16 15,-1 2 0-15,-1-2 0 0,-1 3-16 0,-1 2 0 16,1-2 0-16,-1 3 0 0,0 2-48 0,0 1-16 15,2-2 0-15,0 4 0 0,0 0-16 0,2 2 0 16,0 0 0-16,0 1 0 0,2 3-16 0,0-1-128 16,2 2 192-16,-1 1-64 0,0 0-128 0,1 2 160 15,-2 2-160-15,5-1 160 0,-5 1-160 0,3 1 160 16,1 3-160-16,-1-2 160 0,0 1-160 0,2-1 0 16,1 2 0-16,1 1 0 0,0 0 0 0,5 0 0 15,0 0 0-15,0 0 0 0,-5 4 0 0,5-4 0 0,-7 2-144 0,7-2 144 16,0 0-160-16,0 0 32 0,-5 4 0 0,5-4 0 31,0 0-256-31,-5 4-32 0,0 0-16 0,5-4 0 16,0 0-352-16,0 0-80 0,-5 5-16 0,5-5 0 15,-8 1-1152-15,8-1-224 0,0 0-48 0,0 0-16 16,0 0-352-16,0 0-64 0,0-6-16 0,0 6-10256 0</inkml:trace>
  <inkml:trace contextRef="#ctx0" brushRef="#br0" timeOffset="71019.89">9556 19299 6447 0,'0'0'576'0,"0"0"-576"16,0 0 0-16,0 0 0 0,0 0 2352 0,0 0 352 15,0 0 80-15,0 0 16 0,0 0-976 0,0 0-192 16,0 0-32-16,0 0-16 0,-5 10-208 0,5-10-32 15,-4 7-16-15,4-7 0 0,0 0-224 0,0 0-32 16,0 0-16-16,0 0 0 0,0 0-160 0,-6 1-48 16,6-1 0-16,-6-2 0 0,-1-1-112 0,2-3-32 15,0-2 0-15,1 2 0 0,-1-6-16 0,1 1-16 16,-1-2 0-16,0-1 0 0,0-1-96 0,0 0 0 16,0-2-16-16,0 2 0 0,-1-3-160 0,1 2-16 0,-1-2-16 0,1 2 0 15,2 0-112-15,-4 1 0 16,3-1-16-16,2 1 0 0,1-1-16 0,-3 2 0 0,1 1 0 15,3-1 0-15,0-1 32 0,0 2 0 16,0 2 0-16,3-2 0 0,-1 3-64 0,0 1 0 16,-1 0 0-16,1 1 0 0,1 1 0 0,-1-1-16 15,4 4 0-15,-6 4 0 0,2-6-32 0,-2 6 0 16,5-5 0-16,-5 5 0 0,7-3 0 0,-7 3 0 0,8 0 0 0,1 3 0 16,0-2-16-16,1 4-128 0,3-1 192 15,0 0-64-15,1 2 0 0,2 3 0 0,0-1 0 16,1 2 0-16,-1 3 32 0,1-3 0 0,10 1 0 0,0-1 0 15,-7 2-32-15,2-1 0 0,-2-2 0 0,0 3 0 16,2-5-128-16,-3 3 192 0,1-2-192 0,0 2 192 16,-1-4-192-16,-4 3 0 0,0-4 0 0,-1 1 0 15,-1 0 0-15,-2-2 0 0,-2-2 0 0,-1 1 0 16,-8-3-1216-16,0 0-256 0,7-4-64 16,-2-1-12160-16,-1-5-2432 0</inkml:trace>
  <inkml:trace contextRef="#ctx0" brushRef="#br0" timeOffset="71898.86">11159 19646 15087 0,'0'0'656'0,"3"8"160"0,-3-8-656 0,1 6-160 15,2 3 0-15,-3-2 0 0,0-1 768 0,1 2 128 16,0-3 32-16,-1-5 0 0,1 9 352 0,1-4 64 15,-2-5 0-15,0 6 16 0,0-6-144 0,0 0-16 16,0 0-16-16,0 0 0 0,0 0-32 0,0 0-16 16,0 0 0-16,0 0 0 0,0 0-208 0,0 0-32 15,0 0-16-15,0 0 0 0,-5-5-64 0,-1-3-16 0,0-3 0 0,1-2 0 16,0-1-16-16,0 0 0 16,-1-2 0-16,-1-1 0 0,2-2-160 0,0 0-48 0,-1 0 0 15,1-3 0-15,-2 1-96 0,1 0-32 0,2 1 0 0,-1-3 0 16,-1-4-128-16,-1 3-48 0,0-5 0 0,-1 2 0 15,-2-3-16-15,0-1 0 0,-2 1 0 16,-1-4 0-16,-1-3 112 0,2 1 16 0,-1 2 0 0,0-1 0 16,-1 1-256-16,3 2-128 0,-4 1 160 0,3 1-160 15,1 0 0-15,2-1 128 0,0 5-128 0,3-1 0 16,-2 3 464-16,3 1 48 0,-3-4 16 0,2 4 0 0,2-2-528 16,-1 1 0-16,3 1 0 0,-1-3 0 0,-1 4 128 0,4 1-128 15,-4 0 0-15,3 2 0 0,0 1 128 0,0 3-128 16,-1-2 0-16,1 4 0 0,1 2-128 15,0-1-96-15,-1 3-16 0,1 2 0 0,0 7 240 0,0 0 0 16,0 0 0-16,0 0 0 0,0 0 0 0,0 0 0 16,0 0-128-16,0 0 128 0,0 0-256 0,0 0-16 15,0 0 0-15,0 0 0 16,-4 4-560-16,-1-1-96 0,1 3-32 0,0-3 0 16,-2 0-2064-16,1-1-432 0,-2 1-64 0</inkml:trace>
  <inkml:trace contextRef="#ctx0" brushRef="#br0" timeOffset="72450.48">10647 18641 14735 0,'0'0'1312'0,"0"0"-1056"0,-5 9-256 0,1-3 0 15,0 3 512-15,2-3 64 0,-1 2 0 0,1 1 0 16,-1-4 688-16,3-5 144 0,-2 9 16 0,0-4 16 16,2-5-176-16,-1 6-48 0,1-6 0 0,0 0 0 15,0 0-64-15,0 0-32 0,-4 8 0 0,4-8 0 16,0 0-176-16,0 0-48 0,0 0 0 0,0 0 0 0,0 0-64 0,-4-8-32 16,1 2 0-16,0-5 0 0,2 0 48 0,-1-3 16 15,2 0 0-15,0-1 0 0,0-3-416 0,2 1-64 16,-1-2-32-16,3-2 0 15,0 0 272-15,1-1 48 0,2-3 16 0,1 0 0 16,1-4-448-16,-2 2-96 0,2-2-16 0,2 3 0 0,-1-5 128 0,-1 3 0 16,1 1 16-16,1-1 0 0,2 3-64 0,-2 1-16 15,1-3 0-15,-1 6 0 0,-2 0 64 0,1 2 16 16,-1 3 0-16,0 2 0 0,-1 1-32 16,-1 4-16-16,-2 0 0 0,2 4 0 0,-1 0-16 0,-6 5 0 15,7-5 0-15,-7 5 0 0,8-1-16 0,3 2 0 16,-1 3 0-16,0-1 0 0,0 1 32 0,2 6 0 15,2 1 0-15,-2 3 0 0,1 2-16 0,0 3 0 16,3 5 0-16,-1 3 0 0,3-3-16 0,-3 4-16 16,1-1 0-16,-1 3 0 0,-2-2-16 0,-1 2 0 15,1 0 0-15,0-3 0 0,0-1-16 0,1-1 0 0,-2 0 0 16,1-3 0-16,1-3-144 0,-1-1 128 16,-1-2-128-16,-3 1 128 0,1-6-128 0,1 0 0 15,-1-3 0-15,-1 0 0 0,-2-6 0 0,1-1 0 0,-2-2 0 16,3-1-176-1,-2-6-720-15,-5 0-160 0,2-4-32 0,-2 0 0 0,0-4-1824 16,-4-2-368-16</inkml:trace>
  <inkml:trace contextRef="#ctx0" brushRef="#br0" timeOffset="78508.75">25555 10324 1839 0,'0'0'160'0,"-9"2"-160"16,9-2 0-16,0 0 0 0,-9 0 2240 0,9 0 432 16,0 0 80-16,-9 2 0 0,9-2-1248 0,-9 3-256 15,9-3-48-15,-11 5-16 0,-1 0-176 0,2-1-48 0,0 1 0 0,0 2 0 16,-2 0 112-16,2 3 16 0,0-5 0 16,1 0 0-16,1 0 0 0,8-5 0 0,0 0 0 0,0 0 0 15,0 0-160-15,0 0-32 0,0 0 0 0,0 0 0 16,0 0-16-16,0 0-16 0,16-4 0 0,3 0 0 15,4-1-80-15,3 2-16 0,5-6 0 0,3 4 0 16,3-4-240-16,0 4-48 0,-2 1-16 0,2-1 0 16,0-3-192-16,0 3-32 0,0 0-16 0,1-1 0 15,-2 2-224-15,0 1 176 0,1 1-176 0,0 0 160 16,0 2-32-16,-1 2-128 0,-3-2 192 0,-3 1-64 16,-3 0 0-16,-5-1 0 0,-5 0 0 0,-3 0 0 15,-14 0-128-15,0 0 160 0,0 0-160 0,0 0 160 16,0 0-32-16,0 0 0 0,-12 4 0 0,-9 0 0 15,-7 0 32-15,-3-2 0 0,-5 1 0 0,-1-1 0 16,-2 0-160-16,-2-1 192 0,0 1-192 0,1 0 192 0,-1-1-16 0,3 1 0 16,0-2 0-16,-3 0 0 0,-1 0 0 15,0 2 0-15,-1-1 0 0,6-1 0 0,1 1-176 0,7 2 192 16,5 1-192-16,4-1 192 0,6 3-192 0,4-3 192 16,10-3-192-16,0 0 192 0,0 0-192 0,0 0 0 15,0 0 0-15,16 2 0 0,6-2 192 0,6 0 16 16,5-3 0-16,5-1 0 0,4-1-80 0,1 1-128 15,-1 1 176-15,1-5-176 0,2 0 144 0,2 1-144 16,1-5 0-16,3 2 144 0,0 4-144 0,2 1 192 16,2-3-192-16,-3 2 192 0,-3 2-192 0,-5-1 0 15,-1 1 0-15,-6 1 0 0,-8 2 0 0,-6 0 128 16,-8 1-128-16,-5 0 0 0,-10 0 144 0,0 0-144 0,-9 5 160 0,-7 3-160 16,-10-3 128-16,-5 2-128 0,-6 3 0 15,-10-3 144-15,-10 2-144 0,-1-3 0 16,2 2 144-16,0-2-144 0,2-2 0 0,0 1 144 0,2 1-144 0,3-3 0 15,2-1 176-15,-2 2-176 0,-1-1 160 0,4 1-160 16,4-2 176-16,6 1-176 0,7-2 192 0,6 0-192 16,5 0 128-16,7-1-128 0,11 0 0 0,0 0 0 15,0 0 0-15,0 0 160 0,18-1-160 0,6-1 128 16,5-2-128-16,12-3 192 0,5 2-192 0,1 2 192 16,-2-5-192-16,5 0 0 0,2 1 0 0,1-4 0 15,0 4 0-15,4-3 0 0,4 3 128 0,0-2-128 16,1 4 0-16,-5 2 0 0,-1-3 0 0,-6 4 0 15,-8 1 0-15,-11 2 0 0,-8 0 0 0,-9 2 0 16,-14-3 0-16,0 0 0 0,0 0 0 0,-17 9 0 0,-9 2 0 16,-6-2 0-16,-7 1 0 0,-8-2 0 0,-6 1 0 0,-5-3 0 15,-1 0 0-15,-2 2 0 0,0-3 0 0,3 1 0 16,0 2 0-16,1-5 0 0,1-1 0 0,2-1 0 16,3-1 0-16,7 0 0 0,5 0 0 0,7 2 0 15,6-1 128-15,7 0-128 0,7 1 0 0,12-2 0 16,0 0 0-16,0 0 0 0,0 0 0 0,10 0 0 15,8-2 0-15,8 0 0 0,7-3 0 0,7 1 0 16,3-3 0-16,1 0 0 0,1-2 0 0,2 1 0 16,3 1 0-16,-1-2 0 0,1 1 0 0,1 1 0 15,2 1 0-15,0 5 0 0,1-1 0 0,-10 0 0 16,-7 2 0-16,-5 3 0 0,-4-1 0 0,-8 2 0 0,-2 0 0 16,-7 2 0-16,-11-6 0 0,0 0 0 0,0 0 0 15,-6 12 0-15,-7-2 0 0,-4 1 0 0,-6-4 0 0,-8 2 0 16,-6 0 0-16,-3-3 0 0,-2-1 0 15,0-2 0-15,0-1 0 0,1-1 0 0,0 2 0 0,3-1 0 16,3-2 0-16,0 0 0 0,1 2 0 0,4-2 0 16,3 0 0-16,3 0 0 0,2 0 0 0,6-2 0 15,4 0 0-15,12 2 0 0,0 0 0 0,0 0 0 16,10-9 0-16,7-1 0 0,3 4 0 0,9-3 0 16,4 2 0-16,6-3 0 0,2 1 0 0,4-2 0 15,1 2 0-15,6-1 0 0,1 3 0 0,2-2 0 16,1 3 0-16,-2-2 0 0,2 2 0 0,-2 2 0 15,-2 0-128-15,-5 1 128 0,-6 1 0 0,-10 2 0 16,-6 0 0-16,-11 0 0 0,-14 0 0 0,0 0 0 16,0 0 0-16,-13 5-176 0,-11-1 176 0,-9-1-128 15,-9-1 128-15,-5 2-192 0,-9 1 192 0,-1-1-192 0,-8-1 192 16,0 0-128-16,1 0 128 0,2 2-128 0,0 0 128 16,6 0 0-16,1 3 0 0,3-3 0 0,0-1 0 15,5 0 0-15,4 1 0 0,7-2 0 0,7 0 0 0,7 1 0 16,6 0 0-16,7-1 0 0,9-3 0 0,0 0 0 15,0 0 0-15,21 2-128 0,9-4 128 16,7 0-128-16,7 1 128 0,2-2-128 0,2-1 128 0,4 0 0 16,4-2 0-16,4 2 0 0,1 2 0 0,1 0 0 15,0 1 0-15,-4 1 0 0,-8 0 0 0,-5 0 0 16,-8 0 0-16,-10 1-128 0,-10 2 128 0,-17-3 0 16,0 0 0-16,0 0 0 0,-17 9 0 0,-10-3 0 15,-9 1 0-15,-8-1 0 0,-10-2 0 0,-2 1 0 16,-1-1 0-16,0 2 128 0,0-3-128 0,3-1 0 0,4 2 0 15,5-1 0-15,4-3 0 0,6 3 0 0,4 0 0 0,8-1 128 16,8 0-128-16,6 0 0 0,9-2 0 0,0 0 0 31,14 13-704-31,8 0-144 0,3-3-48 0,13 3-12368 16,8-5-2480-16</inkml:trace>
  <inkml:trace contextRef="#ctx0" brushRef="#br0" timeOffset="82835.2">21118 11312 9087 0,'0'0'400'0,"-10"-1"96"0,0-2-496 0,1 3 0 0,0 0 0 0,2 1 0 16,-2 2 912-16,9-3 96 0,-10 2 16 0,1 4 0 16,9-6-512-16,-9 5-80 0,9-5-32 0,0 0 0 15,0 0 176-15,0 0 16 0,0 0 16 0,9 11 0 16,1-6 608-16,3 0 128 0,4-1 32 0,5 0 0 0,1-3-400 0,6-1-80 15,2 0 0-15,3 1-16 0,4-2-256 0,5 1-48 16,4-1-16-16,3 1 0 0,2 0-32 0,3-3 0 16,2-2 0-16,3 0 0 0,2 1 208 0,5-3 32 15,4 0 16-15,6 0 0 0,2-1-96 16,-1 0-32-16,1-2 0 0,1 3 0 0,2-3-160 0,3 3-48 16,4-2 0-16,-4 3 0 0,-5-4-32 0,0 3-16 15,-1-2 0-15,4 2 0 0,2-1-80 0,-1 2-32 16,-3 2 0-16,0 2 0 0,2-2-144 0,2 0-16 15,2 1-128-15,-2 2 192 0,1 1-192 16,-2-1 176-16,-1-2-176 0,3 2 160 0,6 1-160 0,-6 0 0 16,0-4 0-16,-2 2 0 0,-2-3 128 0,0 2-128 15,2-1 0-15,-1 2 128 0,-3-2-128 0,-3 0 0 16,1 1 0-16,-3 2 0 0,3-3 0 0,-1 4 0 16,1 0 0-16,-6-1 0 0,-5-1 128 0,2 0-128 0,1 2 128 15,4 3-128-15,5-1 176 0,1 1-48 0,1-1-128 16,-2 5 192-16,-3-1-48 0,3 1-16 15,1 0 0-15,4 0 0 0,-2-1-128 0,-1 3 128 0,-3-3-128 0,-1-1 128 16,-4-5-128-16,2 0 0 0,-1 0 0 0,-2-2 128 16,-2 4 0-16,0 1-128 0,-4-2 192 0,-1 0-64 15,0-1 160-15,-1 2 32 0,-1 1 0 0,-1 1 0 16,-1 0-96-16,-6-1-16 0,-3 0 0 0,-3 0 0 16,-5 1-64-16,-1-3-16 0,-5-2 0 0,-3 1 0 15,-6 0 0-15,0 0-128 0,-5 0 192 0,0 1-64 16,-4 0-128-16,-6 2 160 0,-4-2-160 0,-3-1 160 15,-7 0-160-15,0 0 0 0,0 0-192 0,-12-1-12688 16,-13-4-2544-16</inkml:trace>
  <inkml:trace contextRef="#ctx0" brushRef="#br0" timeOffset="84887.25">5130 5340 13583 0,'-7'-7'592'0,"3"3"144"0,-3-4-592 0,0 2-144 0,-1-4 0 0,1 1 0 15,-1-3 960-15,0 1 176 0,1 0 16 0,0-3 16 16,1 1 0-16,-2 1 0 0,1 0 0 0,-1 0 0 15,-2 2-208-15,2-1-32 0,1 3-16 0,-1-2 0 16,2 2-112-16,-1-2-32 0,0 3 0 0,2-2 0 16,1 2-48-16,1-2-16 0,-1 2 0 0,2 0 0 15,1-2-32-15,1 4-16 0,0 5 0 0,0-7 0 16,0-1-96-16,0 4-32 0,0 4 0 0,0 0 0 0,-2-7-64 0,2 7-16 16,0 0 0-16,0 0 0 0,0 0-48 0,0 0-16 15,0 0 0-15,0 0 0 0,0 0-160 0,0 0-32 16,0 0-16-16,0 0 0 0,0 0 16 0,0 0 16 15,0 0 0-15,0 0 0 0,0 0-16 0,7 5 0 16,-1 0 0-16,2-1 0 0,-1 1-32 0,2 2-16 16,0-2 0-16,1 4 0 0,0-1-16 0,2 2-128 15,-1-1 192-15,3 5-64 0,2 1 0 0,0 2-128 16,1 2 192-16,0 1-64 0,1 1 0 0,1 3-128 16,0 1 192-16,2 1-64 0,-3 0-128 0,-1 0 192 15,2 2-192-15,-2 0 192 0,-2 0-192 0,0-2 160 0,1 3-160 16,-1 2 160-16,0-3-16 0,-1 1 0 15,-2-3 0-15,-1 2 0 0,-1-2 16 0,2 4 0 16,-3 0 0-16,1-2 0 0,0 1 16 0,-1-2 0 16,0 2 0-16,0 2 0 0,-1-3-48 0,0 2 0 15,0 2 0-15,-1-3 0 0,4 2-128 0,-4-2 128 16,3-5-128-16,-2 0 128 0,1 0-128 0,-2-2 0 16,1 0 144-16,0-2-144 0,-2-1 160 0,0-1-32 15,1 0-128-15,-2-2 192 0,0 2-64 0,0-3 0 0,-1 0-128 0,0-1 192 16,-4-5-64-16,1 1-128 0,1-2 176 0,0 1-176 15,-2-9 160-15,0 0-160 0,0 0 128 0,0 0-128 16,0 0 160-16,-3 6-160 0,3-6 192 0,0 0-192 16,0 0 208-16,0 0-64 0,-6-2-16 0,1-1 0 15,-2-3-128-15,2-1 160 0,0 0-160 0,0-5 160 16,0 1-160-16,0 0 0 0,-1-5 144 0,-1-2-144 0,1 1 0 16,0-2 0-16,-2-2 0 0,0-2 128 0,1 1-128 15,-2-3 0-15,0-4 0 0,0 4 0 0,-2-6 0 0,2 5 0 16,-2-5 0-16,0 1 0 0,1 2 0 0,0-2 0 15,-2 0 0-15,0 2 0 0,-1-4 0 0,-1 2 0 16,1 2 0-16,-1-2 0 0,1 1 0 0,-2 2 0 16,1-3 0-16,0 2 0 0,-4-1 0 0,1 0 0 15,-1 3 0-15,1-2 0 0,1 3 0 0,-1 2 0 16,1-3 0-16,2 4 0 0,-3-3 0 0,2 0 0 16,0 2 0-16,2 0 0 0,0-2 0 0,1 3 0 15,1 3 0-15,3 0 0 0,-1 1 0 0,1 2 0 0,2 0 0 16,-1 4 0-16,1-1 0 0,2 2 0 15,3 4 0-15,-2 0-128 0,2 2 128 0,1 5 0 16,0 0 0-16,0 0-128 0,0 0 128 0,8 2 0 16,-1 3-144-16,2 5 144 0,1 2 0 0,2 0-144 15,1 5 144-15,0 3 0 0,3 4 0 0,2 1-128 0,1 3 128 0,1 1 0 16,0 1 0-16,2 3 0 16,1 3 0-16,1 2 0 0,1 5 0 0,2 3 0 0,1-3 0 0,1 3 0 15,-5-1 0-15,3 0 0 16,0-3 0-16,-1 3 0 0,1-3 0 0,-3 2 0 15,-2-1 0-15,1 3 0 0,0-4 0 0,-3 1 0 0,-2 2 0 0,-2-3 0 16,0 2 128-16,-4-3-128 0,1-2 0 0,0-2 0 16,-6-3 144-16,4-2-144 0,-4 0 128 15,2-4-128-15,-4 0 144 0,-1-3-144 0,2 2 160 0,-1-5-160 16,-2-1 128-16,-1-3-128 0,0-1 0 0,3-3 144 0,-4-6-144 16,0 1 128-16,-1-9-128 0,0 0 128 15,0 0 0-15,0 0 0 0,0 0 0 0,-5-10 0 0,1-5 64 16,-1-3 0-16,-1-3 0 0,-2-4 0 0,-2-4-192 15,1 1 128-15,-1-2-128 0,0-6 128 0,0-1-128 0,-4-2 0 16,1-4 0-16,0 1 128 0,-1 0-128 0,2-3 0 16,-1 3 0-16,3-2 0 0,-3 2 0 0,0 2 0 15,1 0 0-15,-1 3 0 0,2 0 0 0,-1 0 0 16,-2 0 0-16,3 3 0 0,1 5 0 16,1-2 0-16,-2 5 0 0,4 3 0 0,0 4 0 0,2 3 0 15,0 5 0-15,2 0 0 0,1 4-176 0,2 7 176 16,0 0-128-16,0 0 128 0,0 0-160 0,3 7 160 15,1 5-192-15,1 5 192 0,2 3-176 16,2 4 176-16,0 9-160 0,3 3 160 0,4 2-128 0,1 5 128 0,0 7 0 16,2 2-144-16,3 3 144 0,-2 2 0 15,1 3 0-15,-1-3 0 0,-1-3 0 0,0 0 0 16,-2-3 0-16,-2-4 0 0,-1-2 0 0,-3-1 0 16,0-1 0-16,-1-5 0 0,-4 0 0 0,0-2 0 0,0-3 0 0,-1-1 0 15,-3-7 0-15,2 0 0 0,-4-2 0 0,0-4 0 16,0-3 0-16,0-6 128 0,0-3-128 0,0-7 0 15,0 0 128-15,0 0-128 0,-8-7 160 0,1-2-160 16,-2-6 192-16,0-5-64 0,-1-1-128 16,0-6 192-16,-2-1-192 0,-1-4 0 0,1-3 128 0,-1-1-128 15,0-4 0-15,1-2 0 0,-2 0 0 0,1 0 0 16,-1-4 0-16,0 2 0 0,-1-4 0 0,-1 0 0 16,2 1 0-16,0-1 0 0,-2-2 0 0,1 5 0 0,-1-2 0 15,0 2 0-15,1 1 0 0,1 3 0 16,-3-2 0-16,4 2 0 0,-2 3 0 0,1 0 0 0,0 1-128 15,2 1 128-15,0 3 0 0,2 3 0 0,-2 4-144 0,4 2 144 16,0 5 0-16,3 4-144 0,-3 3-48 0,4 1 0 16,2 5 0-16,-2-2 0 15,4 8-864-15,0 0-176 0,0 0-48 0,3 10 0 16,0 3-1280-16,4-3-272 0,0 3-48 0</inkml:trace>
  <inkml:trace contextRef="#ctx0" brushRef="#br0" timeOffset="85824.26">5040 5886 17215 0,'0'0'768'0,"0"0"144"0,0 0-720 0,0 0-192 15,0 0 0-15,0 0 0 0,0 0 1536 0,0 0 288 16,0 0 48-16,0 0 16 0,-9 1-256 0,1 0-48 15,8-1-16-15,0 0 0 0,-6-1-112 0,-1 0-32 16,0-1 0-16,7 2 0 0,-5-6-192 0,1-2-32 16,2-3-16-16,2 1 0 0,1-3-352 0,4-2-80 0,-1 0-16 0,4-1 0 15,0 0-256-15,3 1-48 16,1-2-16-16,2 1 0 0,3-1-144 0,1 1-16 16,-1 0-16-16,2 4 0 0,2 1-64 0,-1 1-16 15,2 5 0-15,-2 3 0 0,-1 3-32 0,-1 3 0 0,0 5 0 0,-3 2 0 16,-1 3 0-16,-3 3 0 0,1 2 0 15,-6 2 0-15,-3 3 96 0,-3 0 16 0,-2 1 0 16,-1 1 0-16,-5-2 64 0,-2 3 16 0,-2-3 0 16,-2 0 0-16,-1 2-32 0,-3-4 0 0,-1-3 0 0,0-2 0 15,0-1-80-15,0-7-16 0,0-2 0 16,0-6 0-16,1-3 112 0,2-7 16 0,-2-2 0 0,4-5 0 16,0-3-48-16,4-5 0 0,1-1 0 0,4-3 0 15,2 1-272-15,4-4 128 0,5 0-128 0,1 0 0 0,3-1 0 16,3 1 0-16,2 0 0 0,3 3 0 0,0-2 0 0,2 7 0 15,2 4 0-15,-1 5 0 0,1 2-144 0,-2 8 144 16,1 7-128-16,-2 7 128 0,0 4 0 0,-3 4-160 16,0 4 160-16,-2 2 0 0,-5 8 0 15,-1 1 0-15,-8 3 0 0,0-1 0 0,-5-1 0 0,-2-2 0 16,-5 0 0-16,1-2 0 0,-4-1 0 0,-1-4 176 16,0-3-48-16,-1-3-128 0,0-2 192 0,0-4-192 15,-1-7 192-15,2-3-192 0,-2-7 240 0,1-4-64 16,2-7-16-16,1-5 0 0,0-8 32 0,1 1 0 15,5-4 0-15,1 1 0 0,5-1-192 0,2 0 0 16,3-4 0-16,5 4 128 0,2 0-128 0,3 2 0 16,2 1 0-16,2 6 0 0,1 3 0 0,1 6-176 15,0 6 176-15,0 4-128 0,1 7 128 0,-1 4-160 0,-1 6 160 0,-2 3-160 16,-2 6 160-16,-2 4 0 16,-8 1 0-16,-2 4-128 0,-4 2 128 0,-2 4-208 0,-1 4 80 0,-8 9 128 31,0-6-1504-31,2-5-176 0,1-3-48 0,1-6-19680 0</inkml:trace>
  <inkml:trace contextRef="#ctx0" brushRef="#br0" timeOffset="88108.43">5373 5890 7487 0,'0'0'320'0,"0"0"80"0,0 0-400 0,0 0 0 0,0 0 0 0,0 0 0 15,0 0 1136-15,0 0 144 0,-9 5 16 0,9-5 16 16,-9 7 128-16,0-2 32 0,-2-2 0 0,2 2 0 0,0 1 32 0,0-2 16 16,-1 1 0-16,0-4 0 15,-2-3-48-15,0 1-16 0,2-1 0 0,-3 1 0 0,-2-3-144 0,-1-3-32 16,4 2 0-16,-1 1 0 0,0-8-400 0,2 3-96 16,1-2-16-16,2 0 0 0,0-1-192 0,5-2-32 15,1-2-16-15,4 0 0 0,0 1-224 0,3-1-48 16,2 0-16-16,4 1 0 0,3 0-240 0,1 0 0 15,0 1 128-15,3 2-128 16,3-1 0-16,-1 3 0 0,-1 4 0 0,0 5 0 0,3 1 0 0,-3 3 0 16,-1 6 0-16,-2 2 0 0,-1 3 0 0,-3 3 0 15,-3 1 0-15,-4 1 0 0,-1 3 0 0,-2 3 0 16,-2-2 0-16,-5 1 0 0,-4 2 144 0,-1-3 48 16,0 1 0-16,-2-4 0 0,0-2 224 0,-1 0 48 15,1-2 16-15,-2-2 0 0,0-1 0 0,2-3 0 16,-1 0 0-16,-1-1 0 0,0-1-160 0,1-5-48 15,1-4 0-15,0-1 0 0,2 0-16 0,1-4-16 16,0-2 0-16,4 1 0 0,1-6-48 0,3 2-16 16,1-2 0-16,1-2 0 0,1-2-176 0,3-1 128 15,2 1-128-15,4 0 128 0,0 1-128 0,3 2 0 16,0 3 0-16,4 1 0 0,2 3 0 0,-2 0 0 0,2 3 0 16,-1 4 0-16,-3 3 0 0,0 5 0 0,-1-1-144 0,-2 8 144 15,-5 5 0-15,-5 1 0 16,3 6-128-16,-6 0 128 0,-4 4 0 0,-4-1 0 15,-2-4 0-15,-2 2 0 0,1-4 0 0,-4-3 0 0,-4-1 0 0,0-1 144 16,1-1-144-16,0-4 128 0,-4-1-128 0,8-8 128 16,0 0 96-16,1-1 16 0,-1-7 0 0,0-1 0 15,2-1 80-15,2-6 0 0,1-5 16 0,1-1 0 0,2-5-96 16,2-1-32-16,3-1 0 0,2-3 0 0,3 2-208 16,4-2 0-16,1 3 128 0,1 1-128 0,5 0 0 15,0 3 0-15,2 1 0 0,-1 4 0 0,0 6 0 0,-1 0 0 16,-2 4 0-16,-1 5 0 0,1 2-128 15,-3 5 128-15,-2 3 0 0,-3 4 0 0,-1 1 0 16,-4 3-128-16,-3 2 128 0,-2 1 0 0,-1 0 0 0,-6 1 0 16,0-2 0-16,-2-2 0 0,-2-3 0 0,1-2 0 15,1 0 0-15,0-6 0 0,0-2 0 0,0-1 128 16,1-4-128-16,2-5 0 0,-1-3 160 0,2-4-160 16,0-2 160-16,5-2-160 0,0-5 128 0,2 0-128 15,3 0 0-15,3-1 144 0,2 2-144 0,3-3 0 16,-1 1 0-16,3 2 0 0,3 1 0 0,0 1 0 15,0 3 0-15,-2 1 0 0,-1 4-368 0,-1 1 48 0,0 4 16 16,0 2 0 0,1 3-1760-16,-2 4-368 0,-2 5-64 0,-1 0-16080 0</inkml:trace>
  <inkml:trace contextRef="#ctx0" brushRef="#br0" timeOffset="91159.13">23040 14624 13823 0,'-7'-24'1216'0,"4"14"-960"0,1-1-256 0,0-2 0 16,1 1 448-16,1 0 64 0,-1-1 0 0,2 7 0 16,-1 6 192-16,0 0 64 0,5-9 0 0,2 2 0 15,-7 7-192-15,0 0-16 0,0 0-16 0,7-2 0 16,-7 2 112-16,0 0 32 0,0 0 0 0,0 0 0 15,5 9-144-15,-2 3-32 0,-3 4 0 0,-1-1 0 16,-1 3-64-16,-3 0-32 0,0 1 0 0,0 2 0 16,0 5-176-16,1-1-48 0,0 2 0 0,2-1 0 15,-1-1-192-15,3 1 176 0,0-3-176 0,3 1 160 16,-1 2-160-16,2-6 0 0,1-2 0 0,3 0 0 0,1-1 224 16,2-3-32-16,3-2-16 0,0 1 0 0,3-1 144 15,0-2 16-15,3 2 16 0,1-1 0 0,2-6-128 0,2 1-32 16,5 2 0-16,0-2 0 0,1-3-64 0,2 1-128 15,2-3 176-15,6 6-176 0,4-3 160 0,0-1-160 16,4-3 128-16,1 0-128 0,3-2 128 0,1-1-128 16,5 3 0-16,4-5 128 0,6-4-128 0,2 4 0 15,0-2 144-15,3 0-144 0,1 0 0 0,1-4 128 16,3 3-128-16,4-3 0 0,3 8 0 0,1-5 0 16,-1-1 0-16,2 4 0 0,2-3 0 0,3 6 0 15,2 2 0-15,-1-3 0 0,-2-1 0 0,3 1 0 0,3 1 0 16,1 1 0-16,-1 1 0 0,0-1 0 15,-2 0 0-15,4 2 128 0,2 3-128 0,0 2 0 0,-3-3 0 0,-1 2 128 16,0 2-128-16,1 2 0 0,2 5 0 0,0 0 0 16,-2-5 0-16,2 4 0 0,2 2 0 15,-3 0 0-15,2-2 0 0,0-2 0 0,-4-4 0 0,2 4 0 16,2 4 0-16,-3-4 0 0,-4-3 128 16,-1-1-128-16,3 2 0 0,-2 0 0 0,-1 2 0 0,-5-3 0 15,0 2 0-15,-2-3 0 0,-1 4 0 0,0 1 0 16,1-5 0-16,-3 0 0 0,-2 0 0 0,0-3 128 15,-2-1-128-15,1 1 0 0,3-3 0 0,-4 3-128 16,-4-1 128-16,-2-1 0 0,-1-2 0 0,0 3 128 16,4-1-128-16,-2 1 0 0,0 1 0 0,-3-2 0 15,-2 1 0-15,1-2 0 0,-2 2 0 0,-1-2 0 0,0 1 0 16,-2 1 0-16,-5 0 0 0,0-1 0 0,-3 2 0 16,-3-2 0-16,-3 2 0 0,-2 1 0 0,-6-1 0 15,-1-1 0-15,-4 1 0 0,-4-2 0 0,-4 1 0 0,-3-1 176 16,-4-2-176-16,-4-2 192 0,-2-1-48 0,-3 1 0 15,-2-1 0-15,-2 0 0 0,-2 1 48 0,-1 1 0 16,1-1 0-16,-9 2 0 0,0 0-192 0,9-3 160 16,-9 3-160-16,7-4 160 0,0 0-32 0,-7 4 0 15,6-3 0-15,-6 3 0 0,5-7 112 0,-2 0 16 16,3 2 0-16,-3-1 0 0,-3 6-112 0,0 0-16 16,3-9 0-16,1-1 0 0,0 2 80 0,-4 8 16 15,5-7 0-15,0-4 0 0,0-1 48 0,3-1 16 16,-1 0 0-16,4-2 0 0,1-1 96 0,2-2 32 0,-1-1 0 15,4-5 0-15,0-2 32 0,2-1 0 0,2-3 0 0,2-1 0 16,2 0-96-16,0 0-16 0,2-2 0 16,-1 1 0-16,0-2-160 0,1 2-48 15,-3 6 0-15,0 3 0 0,-5 0-128 0,-1 4 160 0,-4 1-160 0,0 6 160 16,-5 2-160-16,-1 5 0 0,-8 5 0 0,0 0 0 31,0 0-1280-31,0 0-272 0,-7 9-64 0,-2 4-15360 0</inkml:trace>
  <inkml:trace contextRef="#ctx0" brushRef="#br0" timeOffset="96996.58">4968 5410 5519 0,'0'0'496'0,"0"0"-496"16,0 0 0-16,0 0 0 0,0 0 1360 0,0 0 176 16,0 0 48-16,0 0 0 0,0 0-576 0,0 0-112 15,0 0-32-15,0 0 0 0,0 0 128 0,-3-5 32 16,3 5 0-16,0 0 0 0,0 0 16 0,0 0 16 16,0 0 0-16,0 0 0 0,-3-7-144 0,3 7-16 15,0 0-16-15,0 0 0 0,0 0-144 0,0 0-32 16,0 0 0-16,0 0 0 0,0 0-192 0,0 0-64 15,0 0 0-15,0 0 0 0,0 0-80 0,0 0-32 16,-2 7 0-16,2 1 0 0,4 2-16 0,-2-2-16 16,2 3 0-16,0 1 0 0,0-2-16 0,3 5 0 15,2 1 0-15,-1 1 0 0,0 0-32 0,2 0-16 0,1 1 0 16,2 1 0-16,0-2-48 0,-1 1-16 16,1-1 0-16,0 1 0 0,-2-1-16 0,3-1 0 15,-1-1 0-15,0 3 0 0,-2-1 64 0,2-1 16 16,-3 1 0-16,0-2 0 0,1 0 64 0,-2 2 16 0,-1-2 0 0,0-2 0 15,-2 1 0-15,0 0 0 0,-1 1 0 16,0-4 0-16,1 2-64 0,0 1 0 0,0-1 0 0,1 0 0 16,-1 1-96-16,0 0-32 0,1 1 0 15,0-1 0-15,0-2-128 0,2 2 128 0,1 2-128 0,0-2 128 16,-1-3-128-16,2 2 0 16,-1 1 0-16,1-3 128 0,-1 2-128 0,-1 1 0 0,0-1 144 0,-1-2-144 15,1 2 128-15,2 1-128 0,-3 0 160 0,3-3-160 16,-1 2 160-16,0 0-160 0,-2-4 160 0,2 3-160 15,-3-2 208-15,5 2-48 0,-6 1-16 0,4-5 0 16,-2 4-144-16,0-4 192 0,-1 2-192 0,1-3 192 0,-2 3-64 0,1-2 0 16,-1 2 0-16,0 0 0 0,2-1 0 15,-3 0 0-15,3 0 0 0,-2 0 0 0,0 2-128 0,-1 2 192 16,0-1-192-16,3 5 192 0,-2-1-192 0,1-2 160 16,-1 1-160-16,1-2 160 0,-1-2-160 0,1 2 0 15,0 1 0-15,-2-3 128 0,3 3-128 0,-1 0 0 16,1 0 0-16,-2-1 128 0,3 0-128 0,-3 1 0 15,0-2 0-15,0 0 128 0,3-1-128 0,-2 3 0 16,0-2 0-16,-1 0 128 0,-1 1-128 0,2-2 160 16,-1 3-160-16,0-1 160 0,1 0-160 0,0-4 0 15,1 2 144-15,-3-1-144 0,1 3 0 0,-1 1 128 16,4-4-128-16,-2 2 0 0,-1 0 0 0,0-2 144 16,2 2-144-16,1 1 0 0,-2-3 192 0,-1 3-192 0,0 2 192 15,0-1-192-15,1-2 144 0,-1 2-144 16,-1 0 0-16,1 2 144 0,1 0-144 0,0 2 0 15,1-1 144-15,-3-2-144 0,1 0 0 0,1 2 144 16,-2-1-144-16,0 1 0 0,0-2 128 0,0 0-128 0,2-2 0 0,-1 2 0 16,0 0 144-16,-1 2-144 0,0-1 0 0,1 2 144 15,-1 1-144-15,0-1 0 0,0 1 0 0,0-2 128 16,1-2-128-16,1 1 0 0,-1-2 0 0,0 0 0 16,-1 4 0-16,-1 0 0 0,0-2 0 0,2 0 0 15,1-1 128-15,-1 1-128 0,-2 2 0 0,0 0 128 16,-1 0-128-16,3 0 0 0,-1 2 144 0,2-1-144 15,-2-2 128-15,2-1-128 0,-1 1 128 0,2 0-128 16,-3 3 0-16,0-3 0 0,0 1 0 0,0 1 128 0,0-1-128 16,0 0 0-16,0 0 0 0,0-1 128 0,0 0-128 15,1-1 0-15,-1 0 0 0,2-1 128 0,-3-2-128 0,2 1 0 16,2-2 0-16,-3-3 128 0,0 3-128 16,0 2 0-16,-1-3 0 0,1 3 128 0,2 0-128 0,-1 3 0 15,-1-2 0-15,0 3 0 0,-1-2 0 0,0 2 0 16,0 0 0-16,1-3 128 0,0 0-128 0,0 0 0 15,-1 1 0-15,1 0 128 0,-2-2-128 0,1-1 0 16,0 1 0-16,1 0 128 0,-2 1-128 0,1 0 0 16,2-1 0-16,-1 2 0 0,-1-2 0 0,1 1 0 15,1 1 0-15,-1 0 0 0,-1-1 0 0,4-2 0 16,-2-1 0-16,0 4 0 0,0-1 0 0,-3-2 128 16,2-1-128-16,2 2 0 0,-1 1 0 0,1-1 0 15,-2-1 0-15,0 1 128 0,1 1-128 0,-1 1 0 16,-1 0 0-16,1-2 128 0,0 1-128 0,0 1 0 15,0-1 0-15,-1 1 0 0,-1 0 0 0,0-1 0 16,1-1 0-16,1 1 128 0,0 0-128 0,1 1 0 16,-3 0 0-16,2 2 0 0,1-1 0 0,-1-1 128 0,-2 1-128 15,2 0 0-15,1 0 0 0,-1-2 0 0,-2 2 0 16,3-1 128-16,-3-1-128 0,6-1 0 0,-4 2 0 16,-1-2 0-16,3 0 0 0,-2 0 0 0,0 0 0 0,0 2 0 15,0-2 0-15,0 0 0 0,-1 1 0 16,1 2 0-16,0 1 0 0,0-1 0 0,0 1 0 0,0 0 0 15,-1 0 0-15,1-2 0 0,-1 1 0 0,0 1 0 16,1-2 0-16,-1 1 0 0,-2 1 0 0,1-2 128 16,1-1-128-16,-2 2 0 0,1-3 0 0,-1 2 128 15,1 2-128-15,0 1 0 0,-1-2 0 0,2 7 0 16,-2-5 0-16,2-1 0 0,-2-4 0 0,2 1 0 0,-2 2 0 16,0 0 0-16,-1 1 0 0,3-1 0 0,5-2 0 0,-5 1 0 15,0 1 0-15,1-1 0 0,0 4 0 16,-1-1 0-16,-2-2 0 0,2 1 0 0,1-1 0 0,1 0 0 15,0 0 0-15,-1 1 0 0,0 0 0 0,0 1 0 16,0 0 0-16,1 0 128 0,-2 0-128 0,2 0 0 16,1-1 0-16,-2 0 0 0,-3-1 0 0,2 1 0 15,0-1 0-15,-1-2 0 0,0 0 0 0,1-1 0 16,0 1 0-16,0 2 0 0,-2 1 0 0,3 2 0 16,-2-2 0-16,1 1 0 0,0 1 0 0,-2 1 0 15,3 0 0-15,0-2 0 0,2 0 0 0,-2 0 0 16,-3 2 0-16,3-1 0 0,0-2 0 0,1 1 0 15,0 1 0-15,-2-1 128 0,0 0-128 0,3 2 0 0,0-2 0 16,-4-1 0-16,4 1 0 0,-3 0 0 16,2 0 0-16,-2-5 0 0,-2 0 0 0,2 2 0 0,1 2 0 0,-1 0 0 15,0 0 0-15,0 1 0 0,-1 2 0 16,1 0 0-16,1 2 0 0,-2 1 0 0,1-3 0 0,-2 0 0 16,1 0 0-16,-1 2 0 0,2 1 0 15,0-2 0-15,0 1 0 0,0 1 0 0,-1-1 0 0,1 0 0 16,0-2 0-16,1 2 0 0,0-3 0 0,0 1 0 15,-1-1 0-15,0 2 0 0,-2-2 0 16,3 2 0-16,-2-2 0 0,1 0 0 0,0 3 0 0,-1-1 0 16,1 1 0-16,-1-2 0 0,-1 2 0 0,1 1 128 15,-1-2-128-15,1-2 0 0,-2 3 0 0,1 0 0 16,-1 0 0-16,-1-1 0 0,2-1 0 0,0 1 0 0,-2-1 0 16,0-2 0-16,0 1 0 0,0-1 128 15,0-2-128-15,0 1 0 0,0 0 0 0,0 1 0 16,0 0 0-16,0 0 0 0,1 0 0 0,0 3 0 0,-1-1 0 15,1 1 0-15,2-3 0 0,0 0 0 0,-2 0 0 0,1 0 0 16,0-1 0-16,3 1 0 0,-2 0 0 0,1 0 0 16,-1-1 0-16,-1 0 0 0,2 1 0 15,0-1 0-15,-1 0 0 0,-1-2 0 0,1-1 0 0,-1 2 0 16,3-3 0-16,-2-1 0 0,-1 1 0 0,0 0 0 16,-1 1 0-16,0 0 0 0,0-1 0 0,2 1 0 15,-3 2 0-15,0-1 0 0,0 1 0 0,-1 1 0 16,-1 1 0-16,1 1 0 0,1 0 0 0,0 2 0 15,1-2 0-15,-1 8 0 0,-1 0 0 16,2-4 0-16,2 2 0 0,0-3 0 0,-1 1 0 0,2 0 0 16,-2-2 0-16,2-2 0 0,-1-2 0 0,-3 1 0 15,0-1 0-15,4 1 0 0,-1-2 0 0,0 1 0 0,-1 0 0 0,1 1 0 16,-2 1 0-16,1 1 0 0,-2 2 0 16,3-2 128-16,0 0-128 0,-2 2 0 15,-1 1 0-15,3-1 0 0,-1 2 0 0,0 2 0 0,-2-3 0 16,2 3 0-16,-1-3 0 0,4 0 0 0,-1 0 0 15,-1-2 0-15,-1-2 0 0,1 2 0 0,1-2 0 0,0 3 0 16,-1-2 0-16,2 1 0 0,0 1 0 0,-1 1 0 16,-1-1 0-16,-1 1 0 0,0 3 0 0,0-3 0 15,3 3 0-15,-2-2 0 0,1 4 0 0,-1-2 0 16,1 1 0-16,0-1 0 0,0-1 0 0,1-2 0 16,1 4 0-16,-1-5 0 0,-2 0 0 0,1 0 0 0,1-1 0 0,-1-1 0 15,-3 3 0-15,1 2 0 0,1-3 0 0,0 1 0 16,-1 2 0-16,1 0 0 0,-2 2 0 0,1-4 0 15,1 3 0-15,0-3 0 0,-2 4 0 0,1-4 0 16,1 0 0-16,-1 3 0 0,0-3 0 0,-1 1 0 16,2-3 0-16,-1 0 0 0,-1 1 0 0,2 1 0 15,-1-4 0-15,1 2 128 0,1 2-128 0,-2 2 0 16,1-1 0-16,-1 1 0 0,1-2 0 0,0 3 0 16,-2-3 0-16,1 2 0 0,0 2 0 0,1-3 0 0,-3 4 0 15,2-3 0-15,-2-1 0 0,-2-1 0 16,2 4 0-16,0-4 0 0,0-1 0 0,2 1 0 0,-1-1 0 15,-1 3 128-15,-1 2-128 0,-1-2 0 0,2 4 0 0,0 0 0 16,-1-4 0-16,1 3 0 0,1-1 0 0,1 1 0 16,-4 0 0-16,2-2 0 0,0 2 0 0,0-3 0 15,2 2 0-15,-2-4 0 0,0 1 0 0,2-1 0 16,1 0 0-16,-2 3 0 0,-1-4 0 0,1 1 0 16,3 2 0-16,0-2 0 0,-3 4 0 0,-1-4 0 15,1-1 0-15,2 2 0 0,0-3 0 0,-1 1 0 16,-2 1 0-16,3-1 0 0,-1 1 0 0,2 1 0 15,-4-2 0-15,1-1 0 0,2-1 0 0,-2 3 0 16,-1-3 0-16,1-2 0 0,2 2 0 0,-3 1 128 0,-1 0-128 16,1-1 0-16,0 1 0 0,0 2 0 15,0 3 0-15,0-2 0 0,0 1 0 0,0-2 0 0,0 1 0 16,0 2 0-16,-3 0 0 0,3-1 0 0,3 1 0 16,-3 0 0-16,-2-1 0 0,1 2 0 0,1-2 0 0,0-1 0 15,0-3 0-15,0 1 0 0,0 1 0 0,1-1 0 16,2-2 0-16,-1 6 0 0,-3-4 0 0,2 2 0 15,2 1 0-15,-3-2 0 0,0 0 0 0,4 1 0 16,0-3 0-16,-2 2 0 0,-1 3 0 0,2-4 0 16,1-2 0-16,0 5 0 0,-2-5 0 0,1 2 0 15,-1-2 0-15,1 0 0 0,1 0 0 0,-2-2 0 16,-1 0 0-16,2-2 0 0,1 4 0 0,-2 0 0 16,-2 0 0-16,2 2 0 0,-1-2 0 0,0 2 0 15,0-1 0-15,2 1 128 0,-1-3-128 0,2 0 0 0,0 4 0 16,0-1 0-16,0-2 0 0,0-1 0 15,1-1 0-15,-2-5 0 0,2-1 0 16,1 2 0-16,-1 1 0 0,0 2 0 0,1-1 0 0,0-1 0 16,0 1 0-16,0-1 0 0,0 1 0 0,-1 1 0 15,0 1 0-15,1 0 0 0,-1-1 0 0,0 1 0 0,-2 1 0 0,3 0 0 16,0-1 0-16,-1 1 0 16,0-1 0-16,0 1 0 0,-1-1 0 0,2 0 0 0,-2-1 0 0,0 0 0 15,0 1 0-15,2-2 0 0,-1 1 0 16,2 0 0-16,-2-1 0 0,1 0 0 0,0 1 0 15,2 8 0-15,0-5 0 0,-2-2 0 0,0-1 0 0,-1 0 0 16,1-2 0-16,-1 1 0 0,1 1 0 0,-2 0 0 16,2-1 0-16,-1 0 0 0,-1-1 0 0,1 2 0 15,1 1 0-15,1 0 0 0,-2-1 0 0,1 2 0 0,-2 1 0 16,1 0 0-16,2-2 0 0,-2-6 0 16,0 2 0-16,0 1 0 0,0-1 0 0,0 3 0 0,1-2 0 0,-1 2 0 15,-1-1 0-15,0 0 0 0,1 1 0 0,-2-1 0 16,0 0 0-16,0 0 0 0,0-3 0 0,-1 2 0 15,2 1 0-15,-4 0 0 0,2-1 0 0,1 2 0 16,0-2 0-16,-2 1 0 0,0-1 0 0,0 2 0 16,2 0 0-16,1 0 0 0,-4-2 0 0,2 2 0 15,1 0 0-15,-1 0 0 0,1-2 0 0,-1 1 0 16,1 1 0-16,-2-1 128 0,3 1-128 0,-1-1 0 16,-1-2 0-16,-1 1 0 0,1 1 0 0,-1-1 0 15,-1 1 0-15,1 0 0 0,2-1 0 0,-2 1 0 16,-2-3 0-16,2-2 0 0,-1 2 0 0,0 0 0 15,3 3 0-15,-3-5 0 0,0 0 0 0,1 1 0 0,1-1 0 16,0 0 0-16,-2 0 0 0,0 2 0 16,0 2 0-16,0-2 0 0,0 1 0 0,0 0 0 15,0 0 0-15,1 2 128 0,-1 1-128 0,0-2 0 16,-1 3 0-16,1-1 0 0,1 0 0 0,-1 0 0 16,0 0 0-16,0 1 0 0,0-2 0 0,0 0 0 15,0-1 0-15,0 1 0 0,0 1 0 0,0-3 0 0,0-1 0 16,0 1 0-16,0 1 0 0,0-1 0 0,0 1 0 15,0 1 0-15,-1-3 0 0,-1-1 0 0,1 0 0 0,0 3 0 16,-3-2 0-16,4 0 0 0,0 1 0 16,-1 1 0-16,-1 2 0 0,1-1 0 0,1-1 0 0,0 1 0 15,0-1 0-15,1 1 0 0,-2-1 0 0,0 1 0 16,0-1 0-16,1 1 0 0,0-3 0 0,0 1 0 16,0 2 0-16,0-2 0 0,0 0 0 0,0-1-128 0,0-1 128 15,-2 1 0-15,1 0 0 0,0-1 0 0,0-3 0 16,-1 3 0-16,1-3 0 0,0 2 0 0,-2 0 0 15,3-3-160-15,-1 2 160 0,0 2 0 0,-1-4 0 16,1 3-128-16,0-3 128 0,1 4 0 0,0-1 0 16,0-4 0-16,0 4 0 0,0-2 0 0,0 1-128 0,1 2 128 15,0-3 0-15,1 3 0 0,-1 0 0 0,-1-3 0 16,0 1 0-16,1 3 0 0,-1-3 0 0,3 0-128 16,-2 4 128-16,2-5 0 0,-2 1 0 0,1-3 0 15,0 3 0-15,0 0 0 0,2-3 0 0,-1 1-128 16,-1-3 128-16,-1 2 0 0,-1-8-128 0,2 7 128 15,-2-7-192-15,0 0 192 0,0 0-192 0,0 0 64 16,0 0 128-16,0 0-208 0,0 0 208 0,0 0-144 16,0 0 144-16,0 0-128 0,0 0 128 0,0 0 0 15,6 0-144-15,-6 0 144 0,0 0 0 0,4-7-176 0,1-2 176 0,-3-1-128 16,1 1 128-16,0-5 0 16,-3-2-144-16,0 0 144 0,0-1 0 0,1-2 0 0,-2-1 0 0,-1 0 0 15,1-1-128-15,1 0 128 0,0-2 0 16,-1 0 0-16,-2 1 0 0,1-6 0 0,0-2 0 0,-1-6 0 15,-1-6 0-15,-1-1 0 16,0-8 0-16,-1-1 0 0,3-1 0 0,-2-2 0 0,-2 0 0 16,2-2 0-16,-3-8 0 0,2-1 0 0,1-1 0 0,-1-2 0 15,2-1 0-15,-2 6 0 0,0 3 0 0,3-2 0 16,-2 2 0-16,-1 2 0 0,3-4 0 0,0 5 0 16,-1-1 0-16,2 2 0 0,-1 2 0 0,1 2 128 15,-2 0-128-15,3 1 0 0,-2 1 144 0,1-24-144 16,-4 10 0-16,3 4 144 0,-1 5-144 0,0 4 0 15,0 2 128-15,2 2-128 0,-3-3 0 0,-2 0 0 0,0-1 0 0,-2-2 0 16,0-2 0-16,1 2 0 0,2 2 144 16,1 5-144-16,-2 0 0 0,0 1 144 0,-2 4-144 0,1 2 0 15,1-4 0-15,-1 2 128 0,2-1-128 16,-1 0 160-16,0 4-160 0,0-2 160 0,2-1-160 16,-1 3 0-16,2-1 0 0,-2 5 128 0,-3 2-128 0,2 0 0 15,1-3 0-15,1 2 128 0,1-2-128 0,0 0 0 16,-1 0 0-16,3 0 0 0,-1 0 0 0,1 1 0 15,-1-1 0-15,1 1 0 0,-1-2 0 0,-1 2 0 16,0 5 0-16,1-2 0 0,-3 2 0 0,1-1 0 16,-1 1 0-16,0-2 0 0,1-4 0 0,-1 3 0 0,0 0 0 15,0 0 0-15,-3 1 0 0,1-2 0 0,2 0 0 0,-2-2 0 16,-1 3 0-16,0 0 0 16,-1 1 128-16,0 3-128 0,0-3 0 0,1 3 0 0,1-1 0 0,1-1 0 15,-5-1 0-15,3 3 0 0,2 1 0 0,-2-2 0 16,0-4 0-16,0 5 0 0,0-3 0 0,2 3 0 15,-1 3 0-15,-1-4 0 0,-2 0 0 0,0 3 0 16,3-1 0-16,-1 1 0 0,-1 1 0 0,-1 0 0 16,1 1 0-16,-1-3 0 0,-1-1 0 0,3 3 0 15,2 0 0-15,-1 0 0 0,1 1 0 0,-1-2 0 16,0 2 0-16,3-3 0 0,0 1 0 0,1-1 0 16,0 3 0-16,3-1 0 0,0 3 0 0,0 0 0 0,-3-1-128 15,-1 3 128-15,2-1 0 0,1 3 0 0,0-1 0 0,1-1 0 16,-1-3 0-16,-1 1 0 0,-2 2 0 0,2-5 0 15,-2 2 0-15,2 1 0 0,0-2-128 0,-1 1 128 16,3-3 0-16,-3 3 0 0,-1 0 0 16,-3-3 0-16,5 4 0 0,-1 3 0 0,0-2 0 15,0 2 0-15,0 1 0 0,-1 1 0 0,1 0 0 0,1 4 0 16,-1 0 0-16,1-1 0 0,-1 5 0 0,2 1 0 16,-1-3 0-16,2 4 0 0,0-3 0 0,0 5 0 15,-1-4 0-15,2 10 0 0,0 0-128 0,0 0 128 16,-2-7 0-16,2 7 0 0,0 0 0 0,0 0-144 0,0 0 144 15,0 0 0-15,2 16-160 0,2-1 160 16,0 3-128-16,1 2 128 0,-1-1 0 0,3 5-160 0,1 6 160 0,1 1 0 16,-1 7-144-16,0 3 144 0,1 4 0 15,3 5-144-15,1 6 144 0,0 4 0 0,3-4 0 0,-4 6-128 16,-3 4 128-16,5 3 0 0,0 2 0 0,-1 6 0 16,0 3 0-16,-1-3 0 0,1 1 0 0,-3 4 0 15,-3 3 0-15,0-1 0 0,1 2 0 0,-2-4 0 16,-2-4 0-16,-1 3 0 0,0-2 0 0,-1 5 0 15,0-3 0-15,1 0 0 0,-2-6 0 0,0 2 0 16,1 4 0-16,0-1 0 0,-1 0 0 0,2-5 0 16,0-4 0-16,-1-1 0 0,1 0 0 0,0-2 0 15,3-4 0-15,0 2 0 0,-1 1 0 0,1-5 0 0,-1 0 0 16,3-3 0-16,-2-3 0 0,5 2 0 16,-4 2 0-16,2-2 0 0,3 1 0 0,-4-1 0 15,-1 2 0-15,0-4 0 0,1-3 0 0,0-1 0 16,-1-1 0-16,1-3 0 0,-3 2 0 0,-1-14 0 15,1 4 0-15,-1 2 0 0,0-2 0 0,-2 0 0 0,-1 2 0 0,1-2 0 16,-2-2 0-16,-2 1 0 0,2 1 0 16,0 2 0-16,-1-3 0 0,0 0 128 15,1 1-128-15,-1 0 0 0,-1-1 0 0,2-1 0 0,-1 0 0 0,0-4 0 16,1-2 0-16,-3-2 0 0,2 3 0 0,0 2 0 16,-1-3 0-16,1 2 0 0,0 0 0 0,0 2 0 15,-1-2 0-15,1 2 0 0,0 1 0 0,1 2 0 16,-2-3 0-16,1 0 0 0,0-1 0 0,1-2 0 15,0-7 0-15,0 4 0 0,0-5 0 0,0 3 0 16,0-5 0-16,0 4 0 0,0-2 0 0,1 4 0 16,-1-5 0-16,1 2 0 0,2 1 0 0,-2-1 0 15,-1 2 0-15,0 0 0 0,0-2 0 0,0 3 0 16,0-4 0-16,2 1 0 0,-4-1 0 0,2-1 0 16,0 0 0-16,0-2 0 0,2-3 0 0,-1 0 0 15,0 0 0-15,2-1-128 0,-1 1 128 0,1-2 0 0,-1-1-144 16,1 2 144-16,1-2-272 0,-2 0 16 15,1-5 0-15,0 4 0 16,-3-1-192-16,2-5-16 0,-1 0-16 0,-1-9 0 16,0 0-1120-16,0 0-240 0,0 0-32 0,0 0-16 15,0 0-384-15,0 0-80 0,0-18-16 0,0 1-11696 0</inkml:trace>
  <inkml:trace contextRef="#ctx0" brushRef="#br0" timeOffset="97332.37">7584 19261 15663 0,'-14'-1'688'0,"7"-2"144"0,-2-4-656 0,0-1-176 0,0-5 0 0,-2 3 0 0,1-1 896 0,2 1 128 16,3 2 48-16,0-1 0 0,-1 4-224 0,6 5-32 16,0 0-16-16,0 0 0 0,0 0 224 0,0 0 32 15,0 0 16-15,-2 8 0 0,2-2 0 0,0 3 0 16,0 2 0-16,0 5 0 0,3 1-384 0,0 1-80 15,0 0-16-15,2 4 0 0,1 4-16 16,-1 0 0-16,0 3 0 0,1 1 0 0,0 6 16 0,1 5 0 16,-1-1 0-16,2 4 0 15,-2 1-160-15,2 0-48 0,-1 1 0 0,0-4 0 0,-2 1-96 0,0-4-32 16,-1 3 0-16,0 0 0 0,-1-3-128 0,0 0-128 16,1 0 144-16,-4-2-144 0,1-3 0 0,-1-2 128 15,-1 0-128-15,1-7 0 0,-3-1-176 0,1-2-80 16,-1-8 0-16,-1 2-16 15,-1-3-768-15,5-13-160 0,0 0-16 0,-11-5-16 16,-3-6-1568-16,0-6-304 0</inkml:trace>
  <inkml:trace contextRef="#ctx0" brushRef="#br0" timeOffset="97617.9">7191 19833 21247 0,'-14'5'944'0,"9"-1"192"0,0 1-912 0,1 0-224 0,0 3 0 0,1 1 0 16,1 2 768-16,1 1 96 0,1 3 32 0,2 3 0 0,2 1 256 16,2 4 64-16,4 3 16 0,2 0 0 0,1 3-496 0,2 0-96 15,3-1-32-15,-1 1 0 0,4-4 16 0,-1-3 0 16,1 0 0-16,-1-8 0 0,0-4 176 0,2-5 32 16,4-5 16-16,1-6 0 0,1-7 48 0,3-6 0 15,2-8 0-15,2-7 0 0,1-8-224 0,-1-1-32 16,5-3-16-16,-3 0 0 0,0-3-176 0,-1-1-16 15,-1-3-16-15,-1 0 0 0,-1-1-224 0,-1 3-64 16,-3 3 0-16,9-18 0 16,-7 11-640-16,-3 8-144 0,-5 4-32 0,-4 4-18112 0</inkml:trace>
  <inkml:trace contextRef="#ctx0" brushRef="#br0" timeOffset="102602.4">6178 5503 4607 0,'0'0'400'0,"0"0"-400"16,0 0 0-16,0 0 0 0,0 0 1872 0,0 0 304 0,0 0 48 0,0 0 16 16,0 0-848-16,0 0-176 0,0 0-16 0,0 0-16 15,0 0-16-15,0 0 0 0,0 0 0 0,0 0 0 16,0 0-48-16,0-6-16 0,0 1 0 0,0-3 0 16,0 2-144-16,0 1-48 0,1-3 0 0,0 3 0 15,0-1-304-15,-1 6-64 0,2-7-16 0,-2 7 0 16,1-5-144-16,-1 5-48 0,0 0 0 0,0 0 0 15,0 0-144-15,0 0-16 0,0 0-16 0,0 0 0 0,0 0-160 16,6 8 0-16,-1 2 0 0,-1 5 0 0,-2-2 0 0,-1 3 128 16,0 3-128-16,-1 2 128 0,-1-6 16 0,-2 2 0 15,1-2 0-15,0-1 0 0,-3 0 240 0,0-5 32 16,0 0 16-16,0-3 0 0,1 2 224 0,4-8 48 16,0 0 16-16,0 0 0 0,-5-4-48 0,1-1-16 15,2-3 0-15,-1-2 0 0,2 1-288 0,1-4-64 16,1-3-16-16,2 0 0 0,1 0-288 0,1 1 128 15,0 2-128-15,-1 0 0 0,2 3 0 0,0 2 0 16,-1 1 0-16,2 3 0 0,-7 4 0 0,7 3 0 16,1 2-144-16,-8-5 144 0,5 7 0 0,0 6 0 15,-1-2 0-15,0 3-128 0,-4 0 128 0,-1 2 0 16,-1-2 0-16,-1-2 0 0,-3 2 0 0,0 0 0 16,-2-1 128-16,0-3-128 0,-3 3 192 0,0-5-48 0,-1-1 0 15,1-3 0-15,0-1 112 0,0-2 0 0,1-2 16 16,1-2 0-16,3-1-32 0,3-5-16 15,0 2 0-15,3-5 0 0,3 2-224 0,3-3 176 16,2-3-176-16,3 1 160 0,0-1-160 0,3 1 0 16,1 2 0-16,1-1 0 0,-1 4 0 0,1 3 0 0,1 4 0 0,-1 2 0 15,-2 1 0-15,0 4 0 0,-2 4 0 16,-3 4 0-16,-2 2 0 0,-2 1 0 0,-2 2 0 0,-4 2 0 16,-2 1 0-16,-1-1 0 0,-2-1 0 0,1-2 0 15,-4 0 0-15,0-4 0 0,-1 0 0 0,1-1 0 16,0-3 128-16,1 1-128 0,0-4 128 0,0-4-128 15,2-1 144-15,6 0-144 0,-5-4 160 0,1-5-160 0,1 2 256 0,3-6-64 16,3-1 0-16,1 0 0 16,1-2-192-16,4-2 0 0,1 3 0 0,1-2 0 0,-1-1 0 0,2 4 0 15,-1 7 0-15,3-1 0 0,-2 3 0 0,-2 5 0 16,2 1 0-16,-1 6 0 0,-4 3 0 16,-2 1 0-16,2 2-128 0,-5 3 128 0,0 2 0 0,-5 1 0 15,-5 0 0-15,3 3 0 0,-2-4 0 0,-2-4 0 16,-3 0 0-16,2 0 0 0,0-5 0 0,0-1 128 15,0-1-128-15,-1-1 0 0,1-3 128 0,1-3-128 16,-1-3 0-16,-4-6 0 16,0-2-432-16,3-1-176 0,-1-4-32 0,7 4-12128 15,-1 0-2416-15</inkml:trace>
  <inkml:trace contextRef="#ctx0" brushRef="#br0" timeOffset="105470.86">5686 4823 5519 0,'0'0'496'0,"-7"-4"-496"16,1 2 0-16,0-2 0 0,-1 1 1776 0,1 0 256 15,-2 0 48-15,1 2 16 0,-2-1-848 0,0 1-160 16,0 0-48-16,0 0 0 0,4-4-224 0,0 1-48 16,0 1-16-16,5 3 0 0,-4-5 128 0,2 1 16 0,0-3 16 0,1 2 0 15,0 0-32-15,-1-3-16 16,2 2 0-16,2 0 0 0,-1-2-144 0,2 2-16 15,-1 1-16-15,-2 5 0 0,4-6-48 0,-4 6 0 16,0 0 0-16,0 0 0 0,0 0-16 0,0 0-16 0,0 0 0 0,0 0 0 16,0 0-48-16,0 0-16 0,0 0 0 0,0 0 0 15,0 0-192-15,0 0-32 0,0 0-16 0,0 0 0 16,2 9-112-16,2-3 0 0,0 3-16 0,0-1 0 16,1 2-32-16,0-2 0 0,0 2 0 0,1-3 0 15,1 5 0-15,-1-3 0 0,1 2 0 0,-1-1 0 16,0 3-16-16,1 1-128 0,-1-1 192 0,3-2-64 15,-4 2 0-15,3 2-128 0,0 0 192 0,0 1-64 0,0 0 0 16,1 1-128-16,1 1 192 0,1-2-64 0,-1 1 0 0,1-1-128 16,-1 1 192-16,0-1-64 15,0 1 0-15,0-3-128 0,0-3 192 0,1 3-64 0,-1 0 32 0,-1 0 0 16,-3 0 0-16,2 1 0 0,1-1 16 16,-1 2 0-16,-1 0 0 0,2-1 0 0,-4-1 16 0,1 0 0 15,0-1 0-15,-2 1 0 0,1-1-48 16,0-1 0-16,-1 1 0 0,1-4 0 0,0 1-144 0,1 2 192 15,0-2-192-15,1 1 192 0,0-2-192 0,0 3 160 16,0-4-160-16,0 4 160 0,1-1-160 0,0-2 128 16,-1 3-128-16,1-3 128 0,0 1-128 0,-2 0 192 15,0 0-192-15,1 3 192 0,2-4-192 0,-2 2 192 16,0-2-192-16,-1 2 192 0,0 1-192 0,-1-3 160 0,-1 1-160 16,2-2 160-16,0 0-160 0,-1-1 192 15,0 0-192-15,1 2 192 0,-2-4-192 0,0 4 192 16,0-4-192-16,-1 2 192 0,1 0-192 0,1-2 128 15,0 4-128-15,-1-2 128 0,-4-7-128 0,4 9 0 0,0 0 144 16,1-1-144-16,-4 1 0 0,2-2 144 16,0 2-144-16,1-2 0 0,0 2 128 0,0-3-128 0,1 3 0 15,0-2 0-15,-1 0 128 0,1 2-128 16,0-2 0-16,0 1 0 0,0-1 128 0,0 0-128 0,0 1 0 0,1 0 0 16,-1-1 0-16,0-3 0 0,-5-4 128 15,6 6-128-15,0 3 0 0,1-2 128 0,-2 0-128 0,0 0 0 16,0-2 160-16,1 2-160 0,1 0 128 0,-1-1-128 15,-6-6 128-15,6 10-128 0,1-2 0 0,-2 2 128 0,-1-5-128 16,-1 4 0-16,3-3 144 0,-1 3-144 16,-2-2 0-16,3-1 144 0,-1 3-144 0,0-3 0 15,-1 3 128-15,-1-1-128 0,4 2 0 0,-1-1 0 0,-1 2 128 16,3-2-128-16,-4 3 0 0,1-3 0 0,1 1 160 16,0 1-160-16,-1-2 128 0,2 3-128 0,-1-5 0 0,1 3 0 15,-2-3 0-15,0 3 0 0,0-3 0 0,0 4 0 16,0-5 144-16,0 2-144 0,0 1 0 0,0-3 128 15,0 3-128-15,0-2 0 0,0 4 0 0,1-4 0 16,-1 3 0-16,2-2 128 0,-2 1-128 0,0-3 0 16,3 3 0-16,-3-1 0 0,3 2 0 0,-1-1 0 15,2 1 0-15,-4-2 0 0,3 1 0 0,-2-3 128 16,2 2-128-16,0-1 0 0,-2-3 0 0,2 2 0 16,-2 2 0-16,0-3 128 0,-1 1-128 0,2 1 0 15,-3-3 0-15,3 2 128 0,1 2-128 0,-1-3 0 16,0 1 0-16,-1 0 0 0,-1-2 0 0,3 0 128 0,-1 4-128 0,-1-2 0 15,-6-6 0-15,6 5 0 16,0 3 0-16,1-1 128 0,-2 2-128 0,1-2 0 16,-2-1 0-16,1 1 0 0,1 0 0 0,1 2 0 0,0-3 0 0,0 2 128 15,-1 1-128-15,0-3 0 0,-1 3 0 16,1-3 0-16,0 3 0 0,0-3 0 16,-1 0 0-16,2 1 0 0,0-2 0 0,1 2 0 0,-8-7 0 15,8 7 0-15,0-2 0 0,0 2 0 0,-2-1 0 0,1-2 128 16,-7-4-128-16,6 5 0 0,2 0 0 0,-2 1 0 15,-6-6 0-15,8 4 0 0,1 1 0 0,-2 2 0 16,-7-7 0-16,8 3 0 0,0 3 0 0,2-3 128 16,-3 2-128-16,1-1 0 0,0-1 0 0,-1 1 0 0,1-1 0 0,-8-3 0 15,7 7 0-15,1-3 0 0,-8-4 0 16,8 3 0-16,-8-3 0 0,9 4 0 0,-9-4 0 16,7 7 0-16,-7-7 0 0,9 2 128 0,-9-2-128 0,10 4 0 15,-1-2 0-15,0 1 0 0,-9-3 0 0,10 5 0 16,0-2 0-16,-3-2 128 0,2 0-128 0,-2 0 0 15,-7-1 0-15,9 3 0 0,0 0 0 0,-1 0 0 16,-1-1 0-16,1-1 0 0,-8-1 0 0,9 2 0 16,-1 0 0-16,-1-2 128 0,-7 0-128 0,8 1 0 15,1-1 0-15,-2 1 0 0,1-1 0 0,0 0 0 16,-1-1 0-16,0 0 0 0,-7 1 0 0,10 0 128 16,-3-3-128-16,0 1 0 0,-1 0 0 0,2-1 144 15,-3-1-144-15,1 0 0 0,0 1 128 0,1 1-128 0,-1-2 0 16,3 3 0-16,-3-2 0 0,2 1 0 15,0-1 0-15,-1 2 0 0,0-3 0 0,0 0 0 16,1 2 0-16,0-1 0 0,0-1 128 0,-1 2-128 0,0-5 0 16,1 4 0-16,0-1 128 0,-1 1-128 15,-7 3 0-15,9-4 0 0,1-2 0 0,-2 4 0 0,-8 2 0 16,5-6 0-16,3 3 128 0,-1-4-128 0,-3 2 0 0,4 3 0 16,-3-3 0-16,0-2 0 0,1 2 0 15,1 1 0-15,-2-2 128 0,2 1-128 0,0 1 0 16,-3-2 0-16,-1-3 0 0,2 4 0 0,1-3 0 0,0 2 0 15,-2-1 128-15,1-1-128 0,-1 1 0 0,1-2 0 16,0 3 128-16,-1-3-128 0,-1 1 0 0,2 2 0 16,-1-3 0-16,-1 4 0 0,1-3 0 0,1 1 0 15,0 0 128-15,-1-1-128 0,-1 2 0 0,1-1 0 16,1 0 0-16,0 2 0 0,-1-2 0 0,1-1 0 0,-1 2 128 0,1-3-128 16,0 1 0-16,2-3 0 0,-4 1 0 15,3-1 0-15,-1 1 0 0,0 1 0 0,0-3 128 0,0 2-128 16,0-2 0-16,0 1 0 0,0-1 0 0,0-1 0 15,0-2 0-15,0 1 0 0,-1 3 0 0,0-3 0 16,-1-1 0-16,3 1 0 0,-2 0 0 0,0 0 0 16,-1-2 0-16,2 1 0 0,1-1 0 0,-1 0 0 15,0 2 0-15,1 2 0 0,-1-2 0 0,-1 2 0 16,1 2 0-16,0-3 0 0,-1 1 0 0,0 1 0 16,0-1 0-16,-1 2 0 0,1-1 128 0,-1-1-128 15,-1 3 0-15,0-3 0 0,1 1 0 0,0 1 0 16,1-4 0-16,0 1 0 0,-1 2 0 0,1-2 0 15,0-1 0-15,-1 1 0 0,-1 1 128 0,1-4-128 16,2 2 0-16,-4 0 0 0,2 2 0 0,-1-2 0 16,2-2 0-16,0 1 0 0,0 0 0 0,-3 0 0 15,3-1 0-15,-1 0 0 0,1-2 0 0,1 0 0 16,-2 0 0-16,1-1 0 0,-1-2 0 0,1 2 0 0,0 1 0 0,-1 0 0 16,0-1 0-16,1 1 0 0,0 2 0 0,0-1 0 15,-2 2 0-15,1 0 0 0,0-1 0 16,0 0 0-16,1 2 0 0,0-1 0 0,0-1 0 0,0 2 0 15,-2-2 0-15,2 1 0 0,0-2 0 0,0 2 0 16,-2-2 0-16,2 1 0 0,0-1 0 0,0 1 0 16,-1 1 0-16,1-2 0 0,0-1 0 0,-1 2 0 15,-2-1 0-15,3-1 0 0,-1 1 0 0,1-1 0 16,-1 0 0-16,-1 1 0 0,2 1 0 0,0-2 0 16,-2-1 0-16,2 1 0 0,1 1 0 0,0-1 0 0,1 1 0 0,-1 2 0 15,1-2 0-15,0 2 0 0,-1-1 0 0,1 3 0 16,-3-2 0-16,1-1 0 0,0 2 0 0,0 0 0 15,0-1 0-15,1 1 0 0,-2-1 0 16,1 1 0-16,0 0 0 0,0 1 0 0,1-1 0 0,0-2 0 16,0 2 0-16,0-1 0 0,0 1 0 0,2-2 0 15,-1 0 0-15,2-2 0 0,-1 0 0 0,1 0 0 16,0 1 0-16,-1 1 0 0,0 1 0 0,0 2 0 16,0 1 0-16,0-2 0 0,-2 1 0 0,0 4 0 15,-1-2 0-15,0 3 0 0,0-2 0 0,0 2 0 16,-1-1 0-16,0 4 0 0,-2-4 0 0,3 2 0 15,-3 0 0-15,1 0 0 0,-1 2 0 0,-1 5 0 16,4-8 0-16,-2 3 0 0,-2 0 0 0,0 0 0 16,0 5 0-16,1-8 0 0,1 4 0 0,-2 4 0 15,1-6 0-15,-1 6 0 0,0-6 0 0,0 6 0 16,0-5 0-16,0 5 0 0,0 0 0 0,0 0 0 16,0 0 0-16,0-7 0 0,-1 1-192 0,1 6 16 15,0 0 0-15,0 0 0 16,0 0-224-16,0 0-48 0,-9-3-16 0,9 3 0 15,-9 3-304-15,0-2-64 0,0 2-16 0,0 2 0 16,3 0-1200-16,-3 1-256 0,0 3-32 0,1-3-16 16,0-2-512-16,1 4-96 0,7-8-32 0</inkml:trace>
  <inkml:trace contextRef="#ctx0" brushRef="#br0" timeOffset="106183.99">7642 5358 2751 0,'-6'13'128'0,"3"-7"16"0,-1 4-144 0,0-1 0 16,1 3 0-16,-1 1 0 0,0-2 2720 0,1 2 512 15,1-1 96-15,1-1 32 0,-3 0-1872 0,1 0-368 16,1-3-80-16,-1 0-16 0,-1-1 112 0,4-7 16 16,0 0 0-16,-2 5 0 0,2-5 0 0,0 0 16 15,0 0 0-15,0 0 0 0,-5 4-16 0,5-4 0 0,0 0 0 16,0 0 0-16,0 0-256 0,0 0-64 0,0 0-16 0,0 0 0 15,-3-6-96-15,2-1-16 16,1-3 0-16,3-1 0 0,0-1-160 0,2-4-32 0,-1-1-16 0,3 0 0 16,-1-2-64-16,0-1-16 0,-1-1 0 0,2-2 0 15,0-1 0-15,0-2 0 0,-1-2 0 0,0 0 0 16,1 1-96-16,-1-5 0 0,1-1-16 0,-2 0 0 16,3 0-32-16,0-2 0 0,1 1 0 0,0 0 0 15,0-1-32-15,0 4-16 0,-2-3 0 0,2 0 0 0,0-1-48 16,0-2-16-16,0 0 0 0,0-4 0 0,0-1-16 15,0-1 0-15,0 2 0 0,-1 2 0 0,1 1-144 0,1 2 192 16,-2 3-192-16,0 1 192 0,-1 3-64 16,0 2-128-16,-2 0 192 0,0 2-64 0,0 5-128 0,0 1 160 15,0 1-160-15,0 2 160 0,0 0-160 0,0 4 128 16,-1 1-128-16,0 1 128 0,0 4-128 0,0-2 0 16,1 3 0-16,-5 5 128 0,4-2-128 15,-4 2 0-15,5-3 0 0,-5 3 0 0,0 0 0 0,7 1 0 16,-7-1 0-16,10 6 0 0,-2 4 0 0,0-1 0 15,-1 3 0-15,1 2 0 0,0 3 0 0,-1 2 0 16,3 1 0-16,1 1 0 0,-1 3 0 0,0 5 0 16,1 4 0-16,2 5 0 0,0 2 0 0,1 1 0 15,-3 4 0-15,1-4 0 0,-2 1 0 0,0-3 0 0,0-1 144 16,-1-2-144-16,0-3 0 0,-1-4 128 16,-2-1-128-16,0-1 0 0,-1-1 0 0,0 0 0 15,-1-2 0-15,1-2 128 0,2-3-128 0,-1 0-160 16,2-4 160-16,1-1-13952 0,1-5-2688 15</inkml:trace>
  <inkml:trace contextRef="#ctx0" brushRef="#br0" timeOffset="109643.66">11249 19693 20271 0,'0'0'896'0,"0"0"192"0,-5 3-880 0,0-1-208 16,5-2 0-16,-6 4 0 0,6-4 432 0,-6 3 32 0,0-1 16 0,6-2 0 16,0 0 528-16,0 0 96 15,0 0 32-15,0 0 0 0,0 0-224 0,0 0-32 0,0 0-16 0,0 0 0 16,0 0-16-16,0 0 0 15,0 0 0-15,0 0 0 0,-2-5-208 0,2 5-32 0,0-9-16 0,0 4 0 16,0 5-96-16,0-7-32 0,0 0 0 0,1 2 0 16,0-2-144-16,-1 7-48 0,2-8 0 0,0 3 0 15,1-4-32-15,-1 4-16 0,0-3 0 0,-1 2 0 16,-1 0 64-16,1-2 16 0,-1 2 0 0,3 0 0 16,-3-1-32-16,0 7 0 0,0 0 0 0,0 0 0 15,0-5-32-15,0 5-16 0,0-7 0 0,0 7 0 16,0-7-96-16,0 7-128 0,0 0 176 0,0 0-176 15,0 0 128-15,0 0-128 0,0 0 0 0,0 0 0 16,0 0 0-16,0 0 0 0,0 0 0 0,0 0 0 0,0 0 0 0,0 0-272 16,0 0 16-16,0 0 16 15,0 0-384-15,-3 9-80 0,2-2 0 0,1 3-16 16,0-2-432-16,1 4-64 0,-1-4-32 0,3 4 0 16,-1-3-256-16,1 1-48 0,-1 0-16 0,2 0 0 15,-1 0 64-15,-1-2 16 0,2 0 0 0,0 1 0 16,-2-3 448-16,-2-6 80 0,3 8 32 0,-3-8 0 0,3 5 736 0,-3-5 192 15,0 0 0-15,0 0 0 0,0 0 448 0,0 0 192 16,0 0 16-16,0 0 16 0,0 0 304 0,0 0 64 16,0 0 16-16,0 0 0 0,-6-4-96 0,1-4-32 15,0 1 0-15,-1-2 0 0,0-1-96 0,-1-2 0 0,1 2-16 0,-1-4 0 16,1 1-224-16,1 2-32 16,1-1-16-16,0 1 0 0,3 2-176 0,-1 0-48 15,2 9 0-15,0 0 0 0,-3-6 112 0,3 6 16 16,0 0 0-16,0 0 0 0,0 0-112 0,0 0-16 15,0 0 0-15,0 0 0 0,-1 9-128 0,0 2-48 0,1 2 0 0,0-2 0 16,0 2-144-16,0 1 0 0,0 1 0 0,0-3 0 16,0-1 0-16,0 1 0 15,0-4 0-15,0 3 0 0,0-5 0 0,0 0 0 0,0-6-224 16,0 0 80 0,0 0-1392-16,0 0-256 0,0 0-64 0,-9-2-12864 0</inkml:trace>
  <inkml:trace contextRef="#ctx0" brushRef="#br0" timeOffset="112884.17">11335 19603 8863 0,'-3'15'384'0,"3"-8"96"0,0 3-480 0,-1-1 0 0,1 2 0 0,0 2 0 16,0-4 640-16,0 2 48 0,0-2 0 0,1 3 0 16,0-5 720-16,3 2 160 0,-3-4 32 0,-1-5 0 15,0 0-384-15,4 8-80 0,-4-8-16 0,4 6 0 16,0-2 96-16,-4-4 32 0,5 5 0 0,-5-5 0 16,5 5-176-16,-5-5-48 0,0 0 0 0,5 4 0 0,-5-4-192 0,0 0-32 15,0 0-16-15,0 0 0 0,0 0 16 0,0 0 0 16,0 0 0-16,0 0 0 0,0 0 32 0,0 0 16 15,0 0 0-15,0 0 0 0,0 0-208 0,-8 0-64 16,1-1 0-16,7 1 0 0,-8-4-256 0,2-2-48 16,-2-1-16-16,1-3 0 0,-1 1-16 0,0-4-16 15,2 3 0-15,-2-2 0 0,1-2 0 0,-1 0 0 16,-1 1 0-16,0-2 0 0,0-2 32 0,1 1 0 16,-1-2 0-16,0 4 0 0,0-3-64 0,1 1 0 15,1-1 0-15,-1-1 0 0,2-1-48 0,-2 0-16 16,0 0 0-16,1 1 0 0,-1 2 0 0,2-2-128 15,-4 0 192-15,5 2-64 0,-1-1 0 0,1 2 0 16,-1-2 0-16,2 0 0 0,-2-2-128 0,2-2 160 16,0 2-160-16,0-1 160 0,2 0-160 0,-1-1 128 15,-1 1-128-15,1 0 128 0,-1-2 128 0,0 3 32 16,0-1 0-16,0-1 0 0,2 3-288 0,-2 1 0 0,0-1 0 0,0 1 0 16,1 1 0-16,-1-1-192 15,0 1 48-15,0 2 16 0,-1 0 128 0,3 0 192 16,-2 1-32-16,-1 3-16 0,2-3-144 0,-2 2 0 15,0 1 0-15,0-2 0 0,4 2 0 0,-3-3 0 0,-1 1 0 16,1 1 128-16,0-3-128 0,0 2 0 0,0 0 0 0,1 0 128 16,-1-2-128-16,0 1 0 0,0 0 0 0,0 0 128 15,1-1-128-15,-1 2 0 0,0 0 0 0,0-2 0 16,2 2 128-16,-2 0-128 0,0-1 0 0,0 1 128 0,-1 2-128 16,1-4 0-16,0 1 0 0,1 1 128 0,-2 0-128 15,-1-2 0-15,1 1 0 0,-5-6 128 16,0 1-128-16,2 2 0 0,1 3 0 0,0-1 0 0,1 0 0 0,1 1 0 15,-4 2 0-15,3-2 0 0,-1 2 144 16,2 3-144-16,0-2 160 0,-1 2-160 0,2-2 0 0,0 1 0 16,-1 0 0-16,0 0 0 0,1-1 0 0,0 1 0 15,-1-2 0-15,0 1 0 0,1-3 0 0,-1 2-128 16,0-1 128-16,-1-1 0 0,1-1 0 0,-2 2 0 16,1 0 0-16,0-2 0 0,2 0 0 0,-1 3 0 15,0-2 0-15,-2-2 0 0,4 1 0 0,-1 0 0 16,0 1 0-16,0-1 0 0,-1-1 0 0,3 0 0 15,-2-1 0-15,0 3 0 0,1-4 0 0,1-1 0 16,-1 2 0-16,1-1 0 0,-3 1 0 0,1-2 0 16,0 0 0-16,1 0 0 0,1 0 0 0,-1 2 0 15,-3-1 0-15,2 1 0 0,-1-1 0 0,1 2 0 0,-1 1 0 0,-1-1 0 16,-2-2 192-16,1 1-48 0,2-3-16 0,-1 1 0 16,0 0-128-16,1 0 0 0,0 1 0 0,-1-3 0 15,-2 1 0-15,2-1 0 0,1-2 0 0,-1 1 0 16,0-2 0-16,1 0 0 0,1-1 0 0,0 0 0 15,1 1 0-15,-3-1 0 0,3 2 0 0,-1 2 0 16,-1 1 0-16,1-2 0 0,-2 2 0 0,-2-2 0 16,0-3 0-16,-1 2 0 0,2 0 0 0,-1-2 0 0,1 0 0 15,-2 1 0-15,1-2 0 0,-1 1 0 0,-1-1 0 16,1 0 0-16,0 2 144 0,3 5-144 0,-2-3 0 0,1-5 128 16,-1 3-128-16,-2 2 0 0,0-3 128 0,-1 0-128 15,1 1 128-15,0-3-128 16,0 2 0-16,0 0 128 0,0-4-128 0,-1 3 0 0,1-5 0 0,-1 1 128 15,-3 0-128-15,5 0 0 0,-1 2 0 0,0-4 128 16,1 1-128-16,-1 2 0 0,1-3 0 0,0 4 0 16,0 0 0-16,-1-2 128 0,1 3-128 0,1-2 0 15,1 3 0-15,-2-3 0 0,0 1 0 0,0-1 0 16,0 0 0-16,0-1 0 0,-1 4 0 0,0-3 0 16,0 2 0-16,-4-11 0 0,2 4 0 0,1 1 0 15,2 2 0-15,2 10 0 0,1-1 0 0,-2 2 0 16,2-2 0-16,-7-10 128 0,1 6-128 0,0-1 0 15,2 5 0-15,1-3 0 0,-2-3 0 0,1 3 0 16,-1-4 0-16,1 4 0 0,-1-4 0 0,-1 3 0 16,1-1 0-16,1-1 0 0,0 0 0 0,-1 1 0 15,0-6 0-15,1 5 0 0,0-1 0 0,-1 4 0 16,1-3 0-16,1 3 0 0,-3-1 0 0,0 1 0 16,1 1 0-16,-2-3 128 0,2 1-128 0,0 0 0 15,0-3 0-15,1 2 0 0,-2-2 0 0,2 3 0 16,1-4 0-16,0-1 0 0,1 2 0 0,-1-2 0 0,2 3 0 15,0-2 0-15,0 0 0 0,0 3 0 0,-1 0 0 0,0 1 0 16,0 1 0-16,0-2 0 0,2 1 0 16,-3-3 0-16,2 3 0 0,1-4 0 0,0 1 0 0,0-3 0 15,0 3 0-15,1 2 0 0,0-5 0 0,1 1 0 16,-3-1 0-16,0-1 0 0,3 1 0 0,-2 3 0 0,2 0 0 16,-1 2 144-16,0-2-16 0,0 4-128 0,-3-4 0 15,1 1 0-15,0-3-160 0,1-1 160 0,0 2 0 16,1-1 0-16,1 2 0 0,-1 1 0 0,-2-5 0 15,2 2 0-15,-1-1 0 0,1-1 0 0,0 3 0 0,0 3 0 16,-3-2 0-16,3 3 0 0,1-1 0 0,0 0 0 16,0 0 0-16,1 7 0 0,-1-3 0 0,-3-1 0 15,4-4 0-15,-2 1 0 0,-1-1 0 0,3 0 0 16,-1-1 0-16,0 0 0 0,0-5 0 0,-1 4 0 16,0 2 0-16,1-2 0 0,-1 2 0 0,1 0 0 15,-2 1 0-15,1-2 0 0,1 3 0 0,2-5 0 16,-5 4 0-16,2-3 0 0,0-3 0 0,-1 1 0 15,-2 3 0-15,3-1 0 0,-4 1 0 0,3-4 0 16,-1 2 0-16,1 1 0 0,-2-1 0 0,-1 1 0 16,2 4 0-16,-1-3 0 0,1 2 0 0,-1-3 0 15,2 2 0-15,-1-2 0 0,1 1 0 0,1-1 0 0,-3-3 0 16,3 2 0-16,0 0 0 0,0-1 0 16,0-1 0-16,0 1 0 0,0-2 0 0,1-1 0 15,0 1 0-15,1 2 0 0,0 4 0 0,-2-4 0 16,2 2 0-16,-1 1 0 0,2-5 0 0,-2 0 0 15,0-2 0-15,0 2 0 0,0 3 0 0,3-3 0 0,-1-3 0 0,0 1 0 16,0-1 0-16,-1 0 0 0,1 2 0 16,0 0 0-16,-1 1 0 0,1 1 0 0,0 0 0 15,-1-1 0-15,-1 0 0 0,1-1 0 0,0-1 0 0,-1 0 0 16,2 1 0-16,-1-1 0 0,1 0 0 0,-1-1 0 16,1 0 0-16,0 3 0 0,2 2 0 0,-2-1 0 15,-1 0 0-15,1 0 0 0,-1 1 0 0,1-1 0 0,-1-4 0 0,1 1 0 16,2 0 0-16,-3-13 0 0,-1 7 0 15,2-1 0-15,-1 2 0 0,2 3 0 16,0 1 0-16,-1 3 0 0,2 5 0 0,-1-2 0 0,0-1 0 0,-3 3 0 16,1-1 0-16,2 7 0 0,-1-1 0 15,0-4 0-15,2 1 0 0,-1-3 0 0,0 0 0 16,-1-1 0-16,2-1 0 0,0-2 0 0,0 2 0 0,2 2 0 16,-1-2 0-16,0 2 0 0,1 2 0 0,-1-2 0 15,0 4 0-15,0-4 0 0,1 2 0 0,-1-2 0 16,-1 1 0-16,0-2 0 0,4 4 0 0,-4-1 0 15,0-2 0-15,0 1 0 0,1-3 0 0,0 2 0 16,-1 1 0-16,2-1 0 0,-2 2 0 0,0 0 0 16,0 5 0-16,0-1 0 0,0 0 0 0,0 1 0 15,-2 1 0-15,1 0 0 0,0-3 0 0,-3 1 0 16,1 0 0-16,1-3 0 0,-1-1 0 0,1 0 0 0,-1 1 0 16,2-4 0-16,-2 1 0 0,1-1 0 15,-1-2 0-15,1 1 0 0,-2 2 0 0,0-1 0 16,0-1 0-16,2 4 0 0,-2-2 0 0,0 4 0 0,0-6 0 15,2 3 0-15,-1-2 0 0,2-2 128 0,-2 2-128 16,2 0 0-16,0 0 0 0,1-1 0 0,0-1 128 16,0 1-128-16,0-1 0 0,1 3 0 0,-1 1 0 0,0-1 0 15,0 2 0-15,-1-2 0 0,0 4 0 0,-1-1 0 16,1 2 0-16,0-3 0 0,0 1 0 0,-2 2 0 16,0-4 0-16,1 0 0 0,1 2 0 0,-2 0 0 15,-1-3 0-15,2 1 0 0,-1 1 128 0,-2-11-128 0,0 3 0 16,-3 3 0-16,5 1 0 0,-2 6 0 15,1-3 0-15,1 4 0 0,1 0 0 0,-1-4 0 16,1 2 0-16,-1 0 0 0,-1 1 0 0,2-1 0 0,-2 0 0 16,4 0 0-16,-1 0 0 0,2 7 0 0,-2-4 0 0,1-2 0 15,0 2 0-15,0-13 0 0,-2 2 0 0,2 5 0 16,2 3 0-16,-1-2 0 0,-1 2 0 0,0-5 0 16,2 1 0-16,0-1 0 0,-2-1 0 0,-2 2 0 15,0-3 0-15,2 1 0 0,0-1 0 0,0-2 0 16,0-1 0-16,-1 3 0 0,1 1 0 0,0 4 0 15,0-1 0-15,0 1 0 0,0 3 0 0,1 0 0 16,-1-1 0-16,4-1 0 0,-3-4 0 0,1-2 0 16,0 2 0-16,-1 0 0 0,2-1 0 0,-1-1 0 15,1-4 0-15,0 3 0 0,1 2 0 0,-1 1 0 16,-3 0 0-16,1 1 0 0,2 0 0 0,-1 5 0 16,-1-2 0-16,-1 1 0 0,0-1 0 0,0 0 0 15,0 2 0-15,0-3 0 0,0 2 0 0,3-3 0 16,-2 0 0-16,0 1 0 0,2-1 0 0,-2 2 0 0,1-4 0 15,-1 2 0-15,0-1 0 0,2-1 0 16,-1 3 0-16,1 2 0 0,-1-5 0 0,1 2 0 16,-1 0 0-16,2-2 0 0,0 1 0 0,1 0 0 0,1-3 0 0,3 3 0 15,-2-2 0-15,4 2 0 0,-2-2 0 0,1 1 0 16,-2 6 0-16,2-2 0 0,0 2 0 0,0 1 0 16,-1-2 0-16,0 5 0 0,-1 0 0 0,1 1 0 15,2 1 0-15,-2 1 0 0,-3-2 0 0,-1 1 0 0,3 2 0 16,-3 4 0-16,-2-1 0 0,-1 4 0 15,-2 0 0-15,0 0 0 0,0 4-144 0,0 6 144 16,-4-4-256-16,4 4 16 0,-6-5 0 0,6 5 0 16,-10-2-400-16,0 6-64 0,1 0-32 15,0 0 0-15,9-4-1200 0,-9 11-240 0,1-3-64 16,3 3 0-16,-1-2-800 0,6-9-160 0,0 0-48 0</inkml:trace>
  <inkml:trace contextRef="#ctx0" brushRef="#br0" timeOffset="113304.93">8597 5733 18431 0,'-17'4'1632'0,"17"-4"-1312"15,-10 5-320-15,10-5 0 0,0 0 128 0,0 0-128 16,0 0 160-16,0 0-160 0,-9-8 704 0,9 8 64 15,-3-10 0-15,3-2 0 0,-1-2-16 0,1-2 0 0,0 2 0 0,3-3 0 16,-1-5 336-16,2-1 64 0,-1 0 0 0,-1-6 16 16,3-2 16-16,0 0 0 0,-1-6 0 15,0 1 0-15,2 1-240 0,1-1-48 0,0-3-16 0,3-3 0 16,2 1-224-16,2-2-32 0,1 0-16 0,2-1 0 16,-1-3-144-16,2 5-16 0,1 2-16 0,1 4 0 15,3 6-48-15,-1-1-16 0,0 1 0 0,0 5 0 16,-1 4-80-16,-1 2-16 0,-2 1 0 0,1 5 0 15,-4 3-32-15,2 8-16 0,-3 5 0 0,1 8 0 0,-1 3-224 0,5 6 144 16,0 4-144-16,-1 13 128 0,-3 9-128 16,-1 7 0-16,-1 4 0 0,2 2 128 0,0-5-128 15,1 0 128-15,-1-2-128 0,3-4 128 0,-3-1-128 16,0-5 0-16,-1 0 0 0,0 1 0 0,-1-2 0 16,0-2 128-16,-1 0-128 0,2-3 0 15,0 0-560-15,0-4-192 0,-1-2-32 0,1-2-11600 16,2-1-2320-16</inkml:trace>
  <inkml:trace contextRef="#ctx0" brushRef="#br0" timeOffset="115930.02">10000 19499 5343 0,'0'0'240'0,"9"10"48"0,-2-5-288 0,1 1 0 15,-8-6 0-15,10 8 0 0,-10-8 448 0,9 6 16 16,-9-6 16-16,9 9 0 0,-3-4 448 0,-6-5 96 15,7 7 0-15,-2 0 16 0,-5-7 0 0,5 8 0 16,-5-8 0-16,5 9 0 0,-5-9-64 0,4 6-16 0,-4-6 0 0,0 0 0 16,0 0-64-16,5 9-32 0,-5-9 0 0,0 0 0 15,5 7 32-15,-5-7 0 0,0 0 0 0,0 0 0 16,0 0-64-16,6 5 0 0,-6-5 0 0,0 0 0 16,0 0-32-16,0 0-16 0,0 0 0 0,0 0 0 15,0 0-80-15,0 0 0 0,0 0-16 0,0 0 0 16,0 0-64-16,0 0-16 0,0 0 0 0,0 0 0 15,0 0-96-15,0 0-32 0,0 0 0 0,0 0 0 16,4-11-96-16,0 1 0 0,-4 10-16 0,3-11 0 16,-3 1-96-16,-3-3-16 0,0 3 0 0,1-2 0 15,-1 1-32-15,0 2-16 0,-1-1 0 0,0 2 0 16,0-3-80-16,0 1 0 0,0-2-128 0,-1-1 192 16,0 2-64-16,-1-2-128 0,-2-1 176 0,1 3-176 15,0 1 128-15,-2-2-128 0,2 3 0 0,-2-2 0 16,-1 1 0-16,1-2 0 0,0-2 0 0,0 2 0 0,0 0 128 15,2 0-128-15,-1 4 0 0,0-5 0 0,1-1 0 16,-1 0 128-16,2 3-128 0,-1-3 0 0,2 2 128 16,0 1-128-16,-1-2 0 0,-1 2 0 0,2 4 128 15,-1-3-128-15,0-1 0 0,-1-1 0 0,1 5 160 0,0-2-160 16,-1 2 128-16,1-1-128 0,0 0 128 0,-1 2-128 16,0-5 0-16,-1 6 128 0,-1-5-128 15,0 5 0-15,1-3 0 0,1 2 0 0,-1-2 0 0,1 1 0 16,-2 2 128-16,0 1-128 0,0-5 0 0,0 4 0 15,-1-1 0-15,0-2 128 0,-1 2-128 0,1-3 192 16,0 1-192-16,1-1 192 0,3 3-192 0,-2 1 0 16,-1-5 0-16,0 5 0 0,2-3 0 0,-1 2 128 15,-1 2-128-15,0-4 128 0,1 0-128 0,-1 3 128 0,0-1-128 16,0 1 128-16,1 1-128 0,1-1 128 0,-1 0-128 16,0 1 128-16,1 2-128 0,7 2 0 15,-9-2 0-15,0 1 0 0,0 0 0 0,0 0 0 0,0-1 128 0,0 2-128 16,-1 0 0-16,0 2 0 0,0 0 0 0,1-1 0 15,-1-1 0-15,1 0 0 0,9 0 0 0,-12 2 0 16,4-4 0-16,-1 2 128 0,-2 0-128 0,1 0 0 16,0 0 176-16,0 0-48 0,-3 0-128 0,4 0 192 15,-1-1-192-15,0 0 144 0,0 1-144 0,0 0 128 16,-2 0-128-16,1 1 192 0,-1 0-192 0,2 1 192 16,0 1-192-16,0 0 0 0,1-2 144 0,-1 3-144 15,2-1 0-15,-2 0 128 0,2 0-128 0,-2 1 0 16,3-2 144-16,7-2-144 0,-9 5 192 0,1-1-192 15,-1-1 128-15,9-3-128 0,-10 4 0 0,2 1 0 0,8-5 128 0,-7 6-128 16,0-2 0-16,1 1 0 16,-4 1 0-16,3-2 0 0,-1 0 0 0,8-4 0 15,-9 10 0-15,0-2 0 0,-1 1 0 0,-1-4 0 0,5 0 0 0,-2 2 0 16,1-2 0-16,0 3 0 0,1 2 128 0,-2 2-128 16,2-2 0-16,0 1 0 0,-1-2 144 0,2 3-144 15,-1 0 0-15,1-1 144 0,0 0-144 0,0-1 0 16,-2 3 144-16,2 0-144 0,0-1 0 0,0 1 128 15,0 0-128-15,1-1 0 0,0-1 128 0,1 0-128 16,-3-3 128-16,3 2-128 0,0-1 128 0,1 0-128 16,-2-2 160-16,0 3-160 0,0 2 176 0,0-1-176 15,1 2 192-15,-1-2-192 0,-1-3 176 0,0 3-176 0,-2 0 160 16,2 1-160-16,1-3 144 0,2 1-144 0,2-10 128 16,-7 14-128-16,4-2 128 0,-1 1-128 0,-1 1 0 15,0-2 128-15,2-2-128 0,1 3 0 0,-2-3 144 0,1 2-144 16,1-1 0-16,0-1 128 0,0 2-128 15,2 2 0-15,-1-2 0 0,1 2 128 0,0-1-128 0,0 2 0 16,0-1 0-16,-2-1 0 0,1 0 0 16,1 1 128-16,0 0-128 0,-1-1 0 0,-1 0 0 0,2 1 0 15,0-3 0-15,-1 1 128 0,0 4-128 0,0-5 0 16,-1-2 0-16,1 1 144 0,0-2-144 0,0 4 0 16,-2-3 128-16,3 3-128 0,0-12 0 0,-1 11 0 15,-1-1 176-15,2 2-176 0,-1-3 160 0,1-9-160 16,0 11 0-16,0-11 128 0,1 9-128 0,1 0 0 0,-2-9 0 15,0 0 0-15,0 0 0 0,0 0 0 16,0 0 0-16,4 11 144 0,-4-11-144 0,0 0 128 16,0 0-128-16,0 0 0 0,0 0 144 0,0 0-144 0,0 0 0 0,10 2 0 15,-10-2 0-15,10-5 128 0,-10 5-384 16,9-8-64-16,-3-3 0 0,-2 3-16 16,-4 8-1440-16,4-12-272 0,-2 1-64 15,0 0-16-15,-2 11-1280 0,-3-9-256 0,-5-4-48 0,2 0-16 0</inkml:trace>
  <inkml:trace contextRef="#ctx0" brushRef="#br0" timeOffset="116257.69">8677 19598 20095 0,'0'0'896'0,"0"0"176"0,0 0-864 0,0 0-208 0,0 0 0 0,0 0 0 16,0 0 1712-16,0 0 288 0,0 0 64 0,0 0 16 15,0 9-800-15,-2 2-176 0,0 3-16 0,1 0-16 16,-1 4-256-16,1 2-48 0,-1-2-16 0,0 0 0 16,4 1-160-16,0-1-16 0,2 1-16 0,0-1 0 15,0-3 96-15,2-4 32 0,0 2 0 0,2-1 0 16,2-5 64-16,0 1 16 0,0-1 0 0,2-3 0 16,1 0-16-16,-1-3 0 0,6-2 0 0,0-1 0 15,-3-2-176-15,2-1-48 0,0-3 0 0,4 0 0 16,0-6-80-16,1 2-32 0,-2-1 0 0,1-1 0 15,-1-1-160-15,2 1-16 0,-1 1-16 0,1 3 0 16,-2-2-80-16,-1 6-16 0,-2-3 0 0,-2 3 0 0,-1 2-128 16,-3 2 0-16,-2 0-192 0,-9 2 192 15,0 0-1248-15,0 0-128 0,3 10-32 16,-6 3-18704-16</inkml:trace>
  <inkml:trace contextRef="#ctx0" brushRef="#br0" timeOffset="122204.3">13391 10908 20447 0,'0'0'896'0,"0"0"192"0,-5 6-864 0,-1 4-224 0,-2 0 0 0,1 1 0 0,-2-5 912 0,1 3 144 15,0-2 32-15,1 4 0 0,-2-5 528 0,0-3 112 16,-1 0 32-16,1 0 0 0,1-1-160 0,8-2-48 15,-6-2 0-15,0-1 0 0,-1-2-96 0,2-1-32 16,0-4 0-16,1-2 0 0,0 0-432 0,3-4-96 16,1-1 0-16,3-1-16 0,-1-1-336 0,6-2-64 15,2-2-16-15,2 1 0 0,2-1-160 0,5-1-48 16,0 2 0-16,4 2 0 0,1 1-112 0,1 2-16 16,2 4-128-16,-2 4 192 0,4 0-192 15,-2 4 176-15,-3 3-176 0,2 3 160 0,-3 4-160 0,-3 4 0 16,-2 1 0-16,-2 4 128 0,-2 4-128 0,-2 2 0 15,-3 5 0-15,-2-1 128 0,-6 4 0 0,-1-2 0 16,-3 4 0-16,-4-6 0 0,-2 0 64 0,-5 1 16 16,-1-2 0-16,-4-1 0 0,-4-3 96 0,-1-1 16 15,-3-4 0-15,1-2 0 0,-2 1-64 0,0-7-16 16,0-2 0-16,1-5 0 0,3-3 16 0,1-3 0 16,1-4 0-16,3-3 0 0,4-3-48 0,2-4 0 0,3 0 0 15,4-5 0-15,2 1-208 0,8-3 0 0,4-1 128 16,3-3-128-16,2 0 128 0,7-1 0 0,0 1-128 0,6 3 192 15,3 1-192-15,3 5-240 0,-2 4 48 16,2 4 16-16,0 5 176 0,0 3-160 0,-3 7 160 16,-2 7-160-16,-5 0 160 0,-1 10 0 0,-5 2-144 15,-3 5 144-15,-4 5 0 0,-4 6 0 0,-5 0 0 16,-5 2 0-16,-5 0 0 0,-4-2 0 0,-3-1 0 16,-3-8 0-16,-2 0 0 0,-3-6 0 0,-2 0 0 15,-1-2 0-15,-2-4 0 0,3-6 0 0,-2-4 128 0,2-2-128 0,4-6 160 16,-2-5-160-16,1-5 192 0,2-5-192 15,4-4 272-15,4-7-48 0,4-3-16 0,5-1 0 0,5-5-208 16,4 1 0-16,9-2 0 0,3 0 0 0,4-2 272 0,5 5 64 16,4 3 16-16,1 7 0 15,5 2-640-15,-5 8-128 16,1 6-32-16,-1 5 0 0,-1 6 448 0,-2 7-160 0,-3 5 160 0,-3 9 0 0,-5 3 0 0,-6 11 0 16,-5 3 0-16,-6 8 0 0,-5 1 0 15,-7 2 0-15,-6 1 0 0,-4-6 0 0,-2 0-128 0,-2-5 128 16,-2-1 0-16,-12 13 0 15,5-9-1616-15,5-8-224 0,1-5-32 0,13-15-19840 0</inkml:trace>
  <inkml:trace contextRef="#ctx0" brushRef="#br0" timeOffset="135443.17">21546 2620 16575 0,'0'0'736'0,"-4"-9"160"0,2-2-720 0,1 2-176 0,1 0 0 0,1 0 0 0,-1 9 208 0,3-9 16 16,0 3 0-16,-3 6 0 0,1-9 272 0,-1 9 48 15,0 0 16-15,6-7 0 0,-6 7 0 0,0 0 0 16,5-9 0-16,-5 9 0 0,0 0-64 0,0 0-16 16,0 0 0-16,0 0 0 0,0 0-176 0,4 14-48 15,-3 2 0-15,-1 1 0 0,-2 0 0 0,-2 3 0 16,0-1 0-16,-2 1 0 0,-2 4 32 0,1 3 0 16,-1-3 0-16,-1 5 0 0,3-5-64 0,-1 3-16 15,1-3 0-15,1 3 0 0,1-3 0 0,0-4 0 0,-1 1 0 16,1 0 0-16,1 2-32 0,-1-3-16 0,1-2 0 0,2 0 0 15,-2-1-32-15,2-2 0 0,-1-1 0 0,-1 0 0 16,2-1 16-16,-1-3 0 0,1 0 0 16,1 1 0-16,0-11-16 0,0 10-128 0,0-10 192 0,0 13-64 15,0-13-128-15,5 9 192 0,-5-9-192 0,8 10 192 16,0 0-192-16,2-3 160 0,-1-3-160 0,3 3 160 16,1 0-160-16,4-4 128 0,-2 1-128 0,4 0 128 15,-1-1-128-15,1-1 128 0,0-1-128 0,6 2 128 16,1-1-128-16,2 1 192 0,-2 1-192 0,4-2 192 15,1 2-192-15,2-3 0 0,0 2 144 0,3 2-144 16,2 0 0-16,0-2 144 0,-1-2-144 0,1-1 0 16,0-1 160-16,4-2-160 0,3-2 128 0,1 0-128 15,1 0 224-15,2-3-32 0,3 2-16 0,0 1 0 16,-2 1-48-16,0-4 0 0,-2 2 0 0,-1 0 0 16,-6 2-128-16,1 1 0 0,-2 1 0 0,5-2 128 0,-2-1-128 0,0 2 0 15,2 2 144-15,-2 0-144 0,-1 1 0 16,-3 0 144-16,1-1-144 0,-2 2 0 0,-3 1 160 0,0 5-160 15,3-5 128-15,-3 0-128 0,-2-1 144 0,2-1-144 16,2 0 160-16,1 0-160 0,1 0 192 0,1 0-64 16,-1 0-128-16,-1 0 192 0,3 0 16 0,-6-3 0 15,1 1 0-15,-4-2 0 0,0 1-48 0,-2 1-16 16,-1-1 0-16,2 2 0 0,-1 1-16 0,1 0 0 16,-1-1 0-16,1-1 0 0,1 2-128 0,-1 2 192 15,-1-1-192-15,-1-1 192 0,-1 0-192 0,0-1 192 16,1-1-192-16,-2 2 192 0,1-1-192 0,0 0 192 15,0 0-192-15,0-3 192 0,0 1-192 0,-1 2 160 16,5 0-160-16,-1-1 160 0,-2 1-160 0,2 0 160 16,-1 1-160-16,1 0 160 0,-4-1-160 0,1 1 0 0,-1-2 0 0,0 2 0 15,-2 3 0-15,2-2 128 0,-3-1-128 0,-1 0 0 16,-1-1 0-16,-1 1 0 0,1 0 0 0,-1 0 0 16,2 1 0-16,0 0 0 0,0 1 128 15,1-2-128-15,-1 0 0 0,0 0 128 0,-1 0-128 0,-1 1 128 16,2 2-128-16,-3-2 0 0,1 0 0 15,-2 2 128-15,-3-2-128 0,0 1 0 0,-4 1 0 0,2-3 128 16,-2 1-128-16,-2 1 0 0,1-1 0 0,-2 1 0 16,-9-2 0-16,10 5 128 0,-10-5-128 0,9 4 0 15,-9-4 128-15,0 0-128 0,9 3 0 0,-9-3 128 16,0 0-128-16,0 0 0 0,0 0 0 0,0 0 128 0,0 0-128 16,0 0 160-16,0 0-160 0,0 0 160 0,-10 6-160 0,-1 2 0 15,-5-4-192-15,1 1 192 16,-4 2-2544-16,-1-2-384 15,-2-2-80-15</inkml:trace>
  <inkml:trace contextRef="#ctx0" brushRef="#br0" timeOffset="138096.01">26639 2206 14623 0,'6'-17'640'0,"-1"6"144"0,0-2-624 0,2-1-160 16,-1 0 0-16,1 2 0 0,-2 0 784 0,1 1 128 16,-1 2 32-16,0-1 0 0,-5 10 16 0,5-8 16 15,-5 8 0-15,3-10 0 0,-3 10-176 0,0 0-32 16,0 0-16-16,0 0 0 0,0 0-256 0,0 0-48 16,0 0-16-16,-9 16 0 0,0 2-208 0,-4 4-32 15,-3 6-16-15,-2 1 0 0,-1 3 144 0,-3 5 16 16,-2 7 16-16,4 4 0 0,-2 6-80 0,2-2-16 15,2-3 0-15,3 0 0 0,2-6-16 0,2 0-16 16,0-3 0-16,5-4 0 0,4 0-16 0,0-3 0 0,4-9 0 16,3 2 0-16,5 0 32 0,-3-3 0 0,0-1 0 15,2 2 0-15,3-4 0 0,-1-2 0 0,1 0 0 0,2-3 0 16,0-2-80-16,2 0-16 0,-4-1 0 0,2-1 0 16,1-1 0-16,5-3 0 0,0 2 0 0,0-4 0 15,1 2 48-15,1-4 0 0,3 0 0 0,0-2 0 16,3-1 0-16,1 0 0 0,2-1 0 0,2 0 0 15,2-1-64-15,2 1 0 0,1 0 0 0,3 0 0 16,2 2 16-16,3-1 0 0,2 0 0 0,2 0 0 16,-1 0 32-16,5 0 0 0,-3-1 0 0,2 1 0 15,2 1-16-15,2 1 0 0,1 1 0 0,0 2 0 16,-2 1-160-16,-2-2 160 0,-2-1-160 0,0-3 160 16,1 0-160-16,0 0 128 0,2 0-128 0,2 2 128 0,1 2-128 15,-1 1 128-15,-2-2-128 0,0 1 128 0,-2-4-128 16,1 1 160-16,0 0-160 0,0 2 160 15,-1 0-160-15,4 4 128 0,2-3-128 0,-3 1 128 0,0 0-128 0,-2-1 128 16,1-2-128-16,-1 1 128 0,2 1-128 0,2 2 0 16,-1-2 144-16,3-2-144 0,-1 1 128 0,0 1-128 15,-3-1 128-15,-3 0-128 0,-2-2 128 0,0 1-128 16,0-1 128-16,-1 1-128 0,3 0 0 0,-1-1 144 16,-3-1-144-16,0 0 0 0,-2 0 144 0,-3 0-144 15,-3-1 0-15,2-1 144 0,-2 0-144 0,2 2 160 16,-1 0-160-16,2-3 160 0,0-1-160 0,1 1 160 15,4 3-160-15,-4-2 160 0,0 1-160 0,-3-1 0 16,2-1 144-16,1 2-144 0,-1-1 0 0,1 1 0 16,-1-1 0-16,1-1 128 0,-1 3-128 0,1 4 0 0,-1 0 128 0,-2-3-128 15,-2-1 0-15,0 0 0 0,0 0 0 0,-2 1 128 16,-3 1-128-16,1-1 0 0,1 0 0 0,0-1 0 16,1 1 0-16,-3 1 0 0,0-1 0 0,0 1 128 15,1 2-128-15,-3 0 0 0,-3 2 0 0,0 2 0 16,-5-5 0-16,1-3 128 0,-4 1-128 0,1 1 0 15,-5 2 0-15,-1 1 128 0,-1-2-128 0,-2-1 0 16,-2 0 0-16,-1 1 128 0,-1 0-128 0,-1 2 0 16,-9-5 0-16,10 5 128 0,0-2-128 0,-2 1 0 15,-8-4 0-15,10 5 0 0,-1-2 0 0,-9-3 128 16,9 2-128-16,-9-2 0 0,0 0 0 0,9 0 128 16,-9 0-128-16,8-2 128 0,-8 2-128 0,8-3 128 15,-1-4 0-15,-1 2 0 0,-1-4 0 0,0 0 0 16,2-3-128-16,-1 0 176 0,0-2-176 0,1-2 192 0,0-3-192 0,4-6 192 15,1 0-192-15,2-4 192 0,0-3-192 0,5-7 128 16,4-5-128-16,1 4 128 0,3-2-128 0,-2 1 0 16,0 3 144-16,1-4-144 0,0-5 0 0,-2 4 0 15,-3 0 0-15,0 1 0 0,-3-7 0 0,1 7 0 16,-2-1 0-16,1 1 0 16,-2 4 0-16,-1 0 0 0,-4 0 0 0,2 2 0 0,-2 3 0 0,-4 17 0 15,-1-1 0-15,2-1 0 0,-1 1 0 0,1 0 144 16,-2 1-144-16,2-1 0 0,-2 0 0 0,6-9 0 15,-5 2-160-15,0 6 160 0,-1 5-144 0,-1 0 144 16,-2 3 0-16,-1 4 0 0,-2 6 0 0,0 0 0 16,0 0 0-16,0 0 0 0,0 0-240 0,0 0 64 0,0 0 16 15,-2 16 0-15,-2 2 32 0,0 0 0 0,0 2 0 0,0 5 0 16,-1 1 128-16,2 1 0 0,-4 3 0 16,1 2 0-16,-2-4 0 0,3-11-208 0,-1 4 48 0,-2 6 16 15,-2 10 144-15,0 3-128 0,-2 4 128 0,-2-1-128 16,0 4 128-16,-15 34 0 0,5-15 0 0,4-7-128 15,1-8 128-15,3-6 0 0,2-5 0 0,2-3 0 16,1-4 0-16,1-3 0 0,0 0 0 0,1-3 0 16,0-6 0-16,2 0 0 0,-3 0 0 0,2-2 0 15,0-3 0-15,-1-2 0 0,-1-2 128 0,-1-5-128 16,1 2 0-16,-1-2 128 0,3-2-128 0,-5 1 0 16,3-2 0-16,-1-2 128 0,1 2-128 0,-2 0 0 15,0-5 160-15,-1 0-32 0,1-1-128 0,-1 1 192 16,0 0-192-16,-2 1 0 0,0-3 0 0,0 3 0 0,-1-1 0 15,-1 0 0-15,-4-1 0 0,1 2 0 0,-2 0 0 16,-2 2-128-16,-1-1 128 0,-3 0 0 0,-3 2 0 16,2-1 0-16,0 1-128 0,-3 1 128 0,-4-1 0 15,-1 0 0-15,-1-3-128 0,-1 3 128 0,-3 0 0 0,1 0-128 16,-2 1 128-16,-4-3 0 0,-4 0-256 0,-2 1 64 16,-4-1 16-16,-6-1 0 0,-5-3-32 0,-7 2-16 15,0 0 0-15,-4-3 0 0,-5-1 0 0,-2 1 0 16,-5-2 0-16,1 1 0 0,0 2 224 0,0 0-144 15,-3 2 144-15,0 0-128 0,-1 0 128 0,4 1 0 16,5 1 0-16,-2 0 0 0,-2 0 0 0,-1 1 0 16,-2 0 0-16,2 1 0 0,-3-2 0 0,-1-1 0 15,-5-1 0-15,0 1-128 0,-3 1 0 0,4 2 0 0,0-3 0 16,-2-3 0-16,-4-1 128 0,2 0-128 0,7 2 128 0,2-2-128 16,2-1 128-16,0-1 0 0,-5 1 0 0,7-4 0 15,6 2 0-15,2-3 0 0,-1 3 0 16,4-5 0-16,-3 2 0 0,3 0 0 0,5 3 0 0,6-3 128 15,3 1-128-15,2-2 0 0,1-1 0 0,-1 1 0 16,1-4 0-16,5 2 0 0,5 2 0 0,5-1 0 16,5-3 0-16,6 2 128 0,6 2-128 0,4-3 128 15,4 2-128-15,2 2 0 0,1-3 0 0,4 3 0 16,0 1 0-16,1 3 0 0,2-2 0 0,1 3 0 16,0-2 0-16,-1 2 0 0,1 1 0 0,0 3 0 15,0-2 0-15,0 2 0 0,0-1 0 0,2 0-128 16,0 1 128-16,8 1 0 0,-9-4 0 0,3 3 0 15,0 1 0-15,6 0 0 0,0 0 0 0,0 0 0 16,0 0 0-16,0 0 0 0,-5-3 0 0,5 3 0 0,0 0 0 0,0 0 0 16,-3-9 0-16,4 0 128 0,3-2 0 0,1-4 16 15,-5-5 0-15,4 3 0 0,1-1-16 16,1-1-128-16,0-3 192 0,2-2-64 0,1-6-128 0,2-4 128 16,0-5-128-16,4 0 128 0,2-6-128 0,-1-1 0 15,0-3 0-15,0 2 128 0,1 2-128 0,-1 5 0 16,-1 2 144-16,1 4-144 0,-4 3 0 0,0 3 0 15,-1 4 0-15,-2 5 0 0,-1-1 0 0,-1 4 0 16,1 1 0-16,-2 2 0 0,-2 3 0 0,0 1-128 16,-4 9 128-16,0 0 0 0,8-5-128 0,-8 5 128 15,0 0-128-15,0 0 128 0,3 14-160 0,-1 1 160 16,-4 0-192-16,-1 6 192 0,-1 0-160 0,-1 5 160 16,-2 7-128-16,-2 1 128 0,-3 0-128 0,-2 5 128 0,0 1-128 15,1 5 128-15,2 4 0 0,-1 2-128 0,-1 2 128 0,3-2 0 16,3-1 0-16,0-2 0 0,3-5 0 0,2 2 0 15,1-4 0-15,2-2 0 0,0 0 0 0,3 2 0 16,0-4 0-16,1 0 0 0,0-2 0 16,0-2 0-16,1-3 0 0,1 0 0 0,0-4 0 0,4 0 0 15,0-4 0-15,2-2 0 0,3-1 0 0,5-3 128 16,-1-5-128-16,9-6 0 0,2-1 0 0,7-3 0 16,5-3 0-16,5-3 0 0,4-7 0 0,4-2 128 15,3-1-128-15,4-3 0 0,4-5 128 0,5 4-128 16,6 0 0-16,-1 4 0 0,2 3 0 0,0 1 0 15,-1 1 0-15,4 1-128 0,2 2 128 0,-3 0 0 0,-2 3 0 16,-3 3-160-16,-3 2 160 0,-1-1-11296 16,3 0-2192-16</inkml:trace>
  <inkml:trace contextRef="#ctx0" brushRef="#br0" timeOffset="140702.5">9258 5067 19983 0,'0'0'880'0,"0"0"192"0,0 0-864 0,-5 4-208 0,-2 0 0 16,7-4 0-16,-6-2 720 0,6 2 112 0,-5-6 0 15,-2 0 16-15,2-4 256 0,1-2 48 0,-1-1 16 0,2-2 0 16,0-3-144-16,2-2-48 0,-2-3 0 16,3 2 0-16,0-2-176 0,3 0-32 0,1-4-16 0,-1 2 0 15,1-7-160-15,1 1-16 0,2-2-16 0,-1 2 0 16,2-4-32-16,1 1 0 0,-1 0 0 0,4-1 0 15,-1 2-64-15,1 2-16 0,-1 1 0 0,2 0 0 16,-3 2-64-16,0 2 0 0,2 4-16 0,-2-3 0 16,1 2-80-16,-1 2-16 0,-1-1 0 0,0-1 0 15,0 4-32-15,0 3-16 0,-1 2 0 0,1 0 0 16,-3-1-48-16,2 2-16 0,-3 3 0 0,1-2 0 16,0 5 0-16,1-1 0 0,-1 3 0 0,-6 5 0 0,8 0 32 0,-8 0 16 15,10 2 0-15,1 6 0 0,1 1 0 0,0 5 0 16,2 1 0-16,2 6 0 0,0 3-32 15,3 6-16-15,3 2 0 0,2 4 0 0,1 2-16 16,2 1 0-16,1 4 0 0,12 20 0 0,-2-7-16 0,-3-4 0 16,0-3 0-16,0-6 0 0,-3-4 0 0,-2-4-128 15,0-3 192-15,-1-2-64 0,0-5 0 0,-2-1-128 16,-3 0 192-16,0-5-64 0,0-1-128 0,0-3 0 16,-2-2 144-16,-2-1-144 0,-2 1 128 0,-3-4-128 15,-1-1 128-15,-2-3-128 0,-2 0 0 0,-2-3 0 16,-8-2 0-16,0 0 0 15,0 0-912-15,0 0-256 0,-2-10-48 0,-1-4-12128 16,-1-1-2416-16</inkml:trace>
  <inkml:trace contextRef="#ctx0" brushRef="#br0" timeOffset="151741.49">13246 10629 10479 0,'0'0'448'0,"-9"-5"128"0,2-2-576 0,1 2 0 0,6 5 0 0,0 0-3008 15,-8-7-704-15</inkml:trace>
  <inkml:trace contextRef="#ctx0" brushRef="#br0" timeOffset="156305.49">13718 10913 6447 0,'0'0'576'0,"0"0"-576"15,0 0 0-15,0 0 0 0,0 0 2688 0,0 0 416 16,0 0 96-16,0 0 0 15,0 0-3056-15,0 0-608 0,0 0-128 0,0 0-32 0,0 0 848 0,8 7 160 16,-8-7 48-16,7 9 0 0,-7-9-432 0,0 0 0 16,9 3 0-16,-9-3 0 0,0 0 192 0,0 0-64 15,9 5 0-15,-9-5 0 0,0 0 384 0,0 0 64 16,0 0 0-16,0 0 16 0,0 0 272 0,0 0 48 16,0 0 16-16,0 0 0 0,0 0-176 0,0 0-48 0,0 0 0 0,0 0 0 15,0 0-160-15,0 0-32 0,0 0-16 0,0 0 0 16,0 0-48-16,0 0-16 0,0 0 0 0,0 0 0 15,0 0 16-15,0 0 0 0,0 0 0 0,0 0 0 16,0 0 0-16,0 0 16 0,0 0 0 0,0 0 0 16,0 0-112-16,0 0-32 0,0 0 0 0,0 0 0 15,0 0 16-15,0 0 0 0,0 0 0 0,0 0 0 16,-4-6-32-16,2-3-16 0,2 9 0 0,-7-9 0 16,4-3-96-16,-1 3 0 0,-1-2-16 0,1 2 0 15,-4-4-176-15,2 5 128 0,-1-1-128 0,1 2 128 16,0-2-128-16,-2 3 160 0,0-5-160 0,0 2 160 15,-3-3-160-15,1 1 192 0,0-2-192 0,0 0 192 16,1-2-48-16,0 1 0 0,0-1 0 0,-2 0 0 16,-1-2 48-16,2-1 0 0,0-3 0 0,1 0 0 15,-1 1-48-15,-2 1 0 0,2-1 0 0,0 1 0 16,0-4 128-16,1 0 32 0,-1 1 0 0,1 1 0 0,0-2 0 0,1-3 0 16,1 2 0-16,-2-3 0 0,0 2-128 0,0-3-32 15,-1 0 0-15,0-4 0 0,0 2 0 16,0 1 0-16,-2-4 0 0,1-1 0 0,-1 3-144 0,2-1 0 15,-4 1 0-15,0-2 0 0,0-2 0 0,0-1 128 16,1 1-128-16,-2-1 192 0,0 3-64 0,0-1 0 16,1-1 0-16,-3 1 0 0,2-2 32 0,-2 0 0 15,0-3 0-15,-1 0 0 0,-1 1 0 0,0-2 0 16,-3-1 0-16,3 0 0 0,0 0-32 0,1-2-128 16,-1 2 192-16,2 2-64 0,1-4-128 0,1 1 160 0,-1 0-160 15,1-1 160-15,0 1-160 0,-2 1 128 16,1-5-128-16,-1 4 128 0,1-2-128 0,-1 2 0 0,2-3 0 15,0 1 128-15,0-2-128 0,-1 2 192 16,0-5-192-16,1 4 192 0,-2-2-192 0,0-1 0 0,0 1 0 0,-4-1 0 16,-2 2 0-16,1 1 0 0,-3-2 0 0,3-2 0 15,-3 0 0-15,0-3 0 0,0-2 128 0,2 3-128 16,2 1 128-16,1 3-128 0,1-1 0 0,0-1 128 16,1-1-128-16,0 2 0 0,0-3 0 15,3 2 0-15,-1 0 0 0,-1 2 0 0,1-4 0 16,-2 1 0-16,-1-1 0 0,1 1 0 0,1 3 0 0,0-1 0 15,-2 2 0-15,0-1 0 0,-3-5 0 0,2 1 0 16,-2 0 0-16,0 2 0 0,-1-3 0 0,2 1 0 16,-1 0 0-16,1 1 0 0,2-1 0 0,2 2 0 15,1-2 0-15,-1 0 0 0,4-1 0 0,-1 0 0 16,-1-3 0-16,4 2 0 0,-2 1 0 0,0 0 0 0,0 0 0 0,2 0 0 16,0-1 0-16,0 4 0 0,4-3 0 15,-2 0 0-15,0-2 0 0,3 2 0 0,-2-1 0 0,2 1 0 16,-1-1 0-16,1 1 0 0,0 2 0 0,-1 0 0 15,2-2 0-15,-1 0 0 0,-1-3 0 16,2 3 0-16,0 2 0 0,0 2 0 0,0 1 0 0,0 0 0 16,-3 4 144-16,3 0-144 0,0 2 128 0,-1 3-128 15,0-2 128-15,0 2-128 0,4 5 0 0,-2 3 0 16,2 0 0-16,0 5 0 0,1-3 0 0,1 4-208 16,0 1 48-16,1 1 16 15,1 3-240-15,0 5-64 0,1 2 0 0,-1-1 0 16,-1 4-1600-16,2 0-320 0,-3 9-64 0</inkml:trace>
  <inkml:trace contextRef="#ctx0" brushRef="#br0" timeOffset="159214.06">19488 18205 15375 0,'0'0'672'0,"0"0"160"0,0 0-672 0,0 0-160 16,0 0 0-16,0 0 0 0,0 0 864 0,0 0 144 15,0 0 16-15,0 0 16 0,0 0 112 0,0 0 0 16,0 0 16-16,0 0 0 0,0 0-160 0,0 0-48 16,0 0 0-16,-5 1 0 0,-2 2-320 0,1-1-64 15,-2 2 0-15,-1 2-16 0,0-2-48 0,-1 3-16 16,1 0 0-16,-12 5 0 0,2 0-192 0,1 2-48 0,1-1 0 0,1-4 0 15,3 2-32-15,-1-2-16 0,1 4 0 0,1-2 0 16,-4-2-16-16,4 3-16 0,0-3 0 0,1 3 0 16,-1 0 0-16,4-2 0 0,-4 1 0 0,6-3 0 15,-2 4-32-15,8-12 0 0,-4 10 0 0,4-10 0 16,0 0-16-16,5 12-128 0,2 1 192 0,3-4-64 16,3 0 80-16,2-3 16 0,3 3 0 0,3-1 0 15,3 2-96-15,1-4-128 0,0 1 176 0,-1 0-176 16,0-3 128-16,-1 1-128 0,-1 0 0 0,-3-1 0 0,-3-1-192 15,-2 0-160-15,-2 0-32 0,-12-3 0 16,0 0-2560-16,0 0-528 0</inkml:trace>
  <inkml:trace contextRef="#ctx0" brushRef="#br0" timeOffset="159554.91">19214 18537 11055 0,'0'0'976'0,"0"0"-784"0,0 0-192 0,8-4 0 15,0-1 2560-15,0 2 480 0,3 1 96 0,1 0 0 16,2 0-1312-16,5 2-272 0,3 0-48 0,6 0-16 16,1 2-256-16,6 1-48 0,4 0-16 0,2 0 0 15,-1 2-400-15,4 3-64 0,3-2-32 0,0 5 0 16,-2-4-288-16,4 5-48 0,1-3-16 0,-1 2 0 16,-3-2-320-16,-5 1 0 0,-4-1 0 0,-4 0 128 15,-6 0-1808 1,-4-2-368-16</inkml:trace>
  <inkml:trace contextRef="#ctx0" brushRef="#br0" timeOffset="164480.24">13705 10491 7935 0,'0'0'352'0,"0"0"80"0,0 0-432 0,0 0 0 0,0 0 0 0,0 0 0 15,0 0 384-15,0 0-16 0,0 0 0 0,0 0 0 16,0 0-144-16,0 0-32 15,-9 0 0-15,9 0 0 0,0 0 160 0,-7 2 32 0,0 1 0 0,7-3 0 16,0 0 320-16,0 0 80 0,-7 4 16 0,7-4 0 16,-9-2-160-16,9 2-16 0,0 0-16 0,0 0 0 15,-9 3 0-15,9-3 0 0,0 0 0 0,0 0 0 16,-6 6 32-16,-1 3 16 0,2-2 0 0,3 3 0 16,2-10-64-16,-2 12-16 0,0 6 0 0,2 0 0 15,1-1-16-15,2 2-16 0,-2 2 0 0,3 3 0 16,2 1 64-16,2 5 16 0,-2 4 0 0,0 2 0 15,2-3-160-15,0 3-16 0,-1 2-16 0,2-1 0 0,0-3-176 16,0 3-16-16,1 0-16 0,0 1 0 0,0-1-96 0,1 1 0 16,-1 2-128-16,0 1 192 0,0 0-64 0,2-2 0 15,-1-1-128-15,0 3 192 0,1-2 16 16,-2 0 0-16,4 0 0 0,0 2 0 0,1-2 48 0,1 2 16 16,-1 7 0-16,-1-4 0 0,0 2-64 0,1-3-16 15,0 2 0-15,1-3 0 0,-1 1-32 0,0 2-16 16,0-6 0-16,2 4 0 0,1-1 16 0,-1 1 0 15,0 3 0-15,-1 2 0 0,0-2-16 0,2 2 0 16,-3-2 0-16,0-1 0 0,0-6-144 0,3 6 192 0,2-2-192 16,-2 3 192-16,0-3-192 0,-1 4 0 15,3-3 144-15,0 5-144 0,-1-4 0 0,2 2 128 16,-1 0-128-16,0-3 0 0,-2-1 128 0,1 1-128 16,1 7 128-16,1 0-128 0,-1 1 160 0,0 0-32 0,1 0-128 0,-1 1 192 15,-1-3-192-15,0 0 144 16,-1-2-144-16,1-1 128 0,0 2-128 0,0 3 0 0,-1-3 0 0,0 0 0 15,0 0 0-15,2 1 0 0,0-1 128 16,1-4-128-16,-2-2 0 0,1-1 0 0,-1-1 144 16,3 3-144-16,-2-1 144 0,2 3-144 0,-3-3 192 0,2 4-192 15,-2-2 256-15,1 1-48 0,-1-3-16 0,0 1 0 16,-2-2-32-16,1 1-16 0,-1 2 0 0,1-1 0 16,-1 2-144-16,1-3 0 0,0 3 0 0,0 2 0 15,-3-3 0-15,0-1 0 0,2-3 128 0,-1-2-128 16,-2 1 0-16,4-2 128 0,0 0-128 0,2-1 128 0,-2 0 16 0,0 1 0 15,0 0 0-15,-3 0 0 0,0-2-16 0,3 1 0 16,0-2 0-16,-2 1 0 0,-2-3-128 16,1 1 160-16,1-7-160 0,-2 2 160 15,4 2-160-15,-2-1 0 0,-1 2 144 0,2 0-144 0,-1 0 0 0,1-2 0 16,-1 3 0-16,2 1 128 0,-1 2-128 0,1-2 0 16,-1 1 0-16,1 0 0 0,0 2 0 0,0-1 0 15,-2-5 0-15,2 2 128 0,1-2-128 0,0 1 0 16,0 0 0-16,2 1 0 0,-2-2 0 0,1 1 0 15,-2 4 0-15,0-3 0 0,-1-1 0 16,2 1 0-16,-1-2 0 0,-1 0 0 0,-1 1 0 0,-2-1 128 16,-1-5-128-16,1 2 0 0,0-1 0 0,0 2 0 15,0 1 0-15,0-3 128 0,0 1-128 0,1-1 0 16,-1 2 0-16,1 1 0 0,2-3 0 0,-2 2 0 16,-1-2 0-16,0 1 0 0,0-3 0 0,0 3 0 0,-1-4 0 15,1 3 0-15,0-4 0 0,0 1 0 0,0 0 0 0,0-2 128 16,0-3-128-16,1 4 0 15,0 2 0-15,2-1 0 0,-3-3 0 0,0 3 0 16,-2 3 0-16,2-2 0 0,0 3 0 0,4 1 0 16,-1-3 0-16,-2 0 0 0,1 1 0 0,1 0 0 0,-2-1 0 15,0 1 128-15,1 1-128 0,0 0 0 0,-1-4 128 0,3 0-128 16,0 2 128-16,-3-3-128 0,1 1 160 16,0 1-160-16,1-2 128 0,0 3-128 0,2 0 0 0,1 0 144 15,-3 2-144-15,1-3 0 0,0 3 0 0,1-3 0 16,1 2 128-16,2-3-128 0,-3 3 128 0,0-3-128 15,-1 0 128-15,0 3-128 0,1-3 0 0,0 2 128 0,2-6-128 16,-2 0 128-16,-2 3-128 0,0 2 128 0,2 0-128 16,-2 1 0-16,1 1 0 0,1 2 0 0,-1-2 0 15,1 1 128-15,1-1-128 0,0 1 0 16,0 0 0-16,-1 0 128 0,0-4-128 0,0 4 0 0,0-3 0 0,0 3 0 16,-1-4 128-16,1 3-128 0,1-3 0 0,2 1 0 15,-2 2 0-15,1-1 128 0,-4 1-128 0,1-1 0 16,1 2 0-16,2-1 128 0,0-1-128 0,-2 0 0 15,0 0 0-15,0 0 0 0,2 2 128 0,-2 0-128 16,0 1 0-16,3-1 128 0,-2 1-128 0,0-1 0 16,-2-4 0-16,1 0 128 0,0-2-128 0,-1-2 0 15,-1 2 144-15,-2-4-144 0,1 0 0 0,-2-1 144 16,-2-1-144-16,-2-1 0 0,0-1 144 0,1 0-144 0,2-1 0 16,-1 1 144-16,-3-2-144 0,-1 1 0 15,0 1 0-15,0-4 0 0,-1 2 0 0,1-1 0 16,-2-3 0-16,1 0 0 0,-7-8 0 0,6 8 0 15,-6-8 0-15,0 0 0 0,0 0-128 0,0 0-64 0,0 0-16 0,0 0 0 32,0 0-1328-32,0 0-272 0,0 0-48 0,-4-11-9536 0,-3-2-1888 15</inkml:trace>
  <inkml:trace contextRef="#ctx0" brushRef="#br0" timeOffset="168450.31">16887 18469 6447 0,'2'-15'576'0,"0"-3"-576"16,0 0 0-16,0 1 0 0,1-1 960 0,0 0 96 0,-2 3 16 0,2 0 0 15,-1 1-464-15,2 2-96 16,0 1 0-16,0-1-16 0,-1 3-16 0,0-1 0 16,1 3 0-16,-2-2 0 0,1 0-240 0,-2 5-48 15,4-4-16-15,-2 2 0 0,-1 1-48 0,2-4-128 16,-3 3 192-16,2-3-64 0,-3 1-128 0,-1-8 0 16,1-1 0-16,-3 4 128 0,-1 4-128 0,1 1 0 15,3 8 144-15,-7-11-144 0,3-3 320 0,-1 4 0 0,-1 3 0 0,2-4 0 16,0 3 80-16,0-4 16 0,-2 3 0 15,4-2 0-15,-2 3 160 0,4 8 16 0,-4-13 16 16,0 3 0-16,0 1-224 0,1 2-64 0,3 7 0 0,-6-9 0 16,6 9-96-16,0 0-32 0,0 0 0 0,0 0 0 15,0 0 16-15,0 0 0 0,-6 9 0 0,2 1 0 16,3 4 208-16,2 1 32 0,3 3 16 0,1 4 0 16,2 2 32-16,3 6 0 0,1 1 0 0,4-1 0 0,1 3-48 15,-1 4-16-15,1 1 0 0,3 5 0 0,-1 1-160 16,0 1-16-16,0-3-16 0,2 4 0 0,2 0 80 0,1 2 0 15,1-5 16-15,0 4 0 0,0 4 64 0,0-1 16 16,4-2 0-16,-2 4 0 0,2 4-80 0,1 1-16 16,1 1 0-16,1-6 0 0,1-7-64 0,1 4-32 15,1-5 0-15,0 3 0 0,-1 2-32 0,-2-5-16 16,-2 1 0-16,-1-3 0 0,-2 2-48 0,-2-2-128 16,-3-5 192-16,-2 0-64 0,-1-4-128 0,-3-7 128 15,1 2-128-15,-5-7 128 0,-2-1-128 0,0-2 0 16,-3-2 0-16,2 1 0 0,-2-2 128 0,1-3-128 15,-2-5 0-15,0 3 128 0,0-3 0 0,-5-7-128 16,1 9 192-16,-1-9-64 0,0 0 64 0,0 0 16 16,0 0 0-16,0 0 0 0,0 0 64 0,0 0 16 0,0 0 0 0,0 0 0 15,0 0-64-15,0 0-16 16,0 0 0-16,0 0 0 0,0 0-80 0,-1-13-128 0,-4-4 176 0,-2-2-176 16,1-1 144-16,-5-4-144 0,-1 0 0 0,-1-7 144 15,-4-6-144-15,-4-3 0 0,-2-11 0 0,-1 0 0 16,-4-1-320-16,-3-4 64 15,-4-1 16-15,0-3 0 0,-5-1 48 0,0-3 16 0,-1-7 0 16,-1 1 0-16,0-1 176 0,1 0-192 0,2 1 192 0,2 0-192 16,-2-1 192-16,4 4-128 0,0 3 128 0,-1-1-128 15,7 2 128-15,0 2 0 0,2 6 0 0,2 7 0 16,2 6 0-16,2 2 0 0,4 4 0 0,1 2 0 16,2 3 0-16,3 5 0 0,-1 3 0 0,4 4 0 0,1 3 0 0,2 6-160 15,1 1 160-15,4 9 0 16,0 0-144-16,0 0 144 0,0 0 0 0,5 10-144 0,2 0 16 0,3 7 0 15,1 2 0-15,7 7 0 0,-1 5-16 16,4 6 0-16,5 3 0 0,2 9 0 0,-2 2 144 0,5 10-160 16,-1 0 160-16,5 5-160 0,-1 4 160 0,0-1-160 15,1 4 160-15,2-1-160 0,2 2 160 0,0 2 0 16,1 6 0-16,-2-5-128 0,3-4 128 0,0-1 0 16,-1 1 0-16,-1-2 0 0,-3-1 0 0,-3-2 0 15,-1 0 144-15,-2-7-144 0,-2-4 176 0,-2-1-176 16,-4-7 160-16,0-2-160 0,-2-3 144 0,-3-2-144 15,-3-4 128-15,-3-3-128 0,-2-7 144 0,-2-2-144 16,-4-7 160-16,1-7-160 0,-4-12 256 0,0 0-64 16,0 0 0-16,0 0 0 0,-10-3 224 0,2-6 32 0,-3-9 16 15,-2-4 0-15,-2-7-240 0,1-1-48 0,-2-1-16 0,-1-4 0 16,-2-6-160-16,-3-1 128 16,2-1-128-16,-3-6 128 0,-2-5-128 0,-1-5 0 15,0-6 0-15,-4-1 128 0,-4-2-128 0,-2-1 0 16,0-2 0-16,-1-7 0 0,1-2 128 0,2 0-128 0,1 6 0 0,2 6 128 15,3 6-128-15,4 6 0 0,3 5 0 0,3 9 0 16,2 4 0-16,3 8 0 0,5 6 0 0,2 10 0 16,2 4 0-16,4 10 0 0,0 0 0 0,6 18 0 15,4 9 0-15,5 6-144 0,3 10 144 0,4 8-160 16,5 5 160-16,3 12 0 0,4 11-144 0,7 8 144 16,4 0 0-16,2 2 0 0,1 3 0 0,0 1 0 15,-1 2 0-15,-2-4 0 0,-3-9 0 0,-3-6 0 16,-3-6 0-16,-6-7 0 0,-2-7 0 0,-4-6 0 15,-2-11-2128-15,-2-9-368 16</inkml:trace>
  <inkml:trace contextRef="#ctx0" brushRef="#br0" timeOffset="169920.21">19391 18221 19343 0,'8'-12'848'0,"-2"5"192"0,4-3-832 16,0 3-208-16,0-4 0 0,1 8 0 0,-2-1 1056 0,-9 4 160 16,10-7 48-16,-10 7 0 0,0 0-96 0,0 0-16 15,0 0 0-15,0 0 0 0,0 0 336 0,0 0 64 16,0 0 16-16,0 0 0 0,0 0-528 0,-13 11-96 15,-5 1-32-15,-3 1 0 0,-6 4-288 0,-5 0-64 16,-6 1-16-16,-3 6 0 0,-3 2-240 0,-6 4-48 16,-2-1-16-16,-3 3 0 0,-2 0-240 0,0 1 176 15,0 0-176-15,1-4 160 0,5-1-160 0,5-5 0 16,6 0 0-16,4 0 128 0,2-3-128 0,5-2 0 16,3-3 144-16,6-2-144 0,2 0 176 0,8 1-48 15,5-5 0-15,2 0 0 0,3-9 64 0,0 0 0 16,12 8 0-16,5 1 0 0,6-2 48 0,5-1 16 0,3-2 0 0,3 0 0 15,2 6-96-15,1-1-16 0,2 1 0 16,2-1 0-16,-2 3-144 0,2-1 128 0,-4 0-128 0,-1 4 128 16,0-1-128-16,0 0 0 0,-1 4 0 15,0 0 128-15,-2 2-128 0,-2-2 0 0,0-4 0 0,-1 1 0 16,0-1 0-16,-4 0 0 0,-3-4 0 0,-1 1 0 16,-3-3-288-1,-3-1-144-15,-3-5-16 0,-13-2-16 0,0 0-1872 16,0 0-368-16,0 0-80 0</inkml:trace>
  <inkml:trace contextRef="#ctx0" brushRef="#br0" timeOffset="170233.57">18556 18815 35007 0,'1'-14'3120'0,"6"-2"-2496"15,5-1-496-15,5 4-128 0,3 1 0 0,5 1 144 16,3 4-144-16,7 0 160 0,5-3-160 0,6 5 0 16,4-2-160-16,6 0 160 0,-3-3 240 0,4 4 144 15,4-1 16-15,3 1 16 0,1 2 112 0,3 2 32 16,2-1 0-16,-1 1 0 0,-3 4-144 0,0 1-32 0,0 2 0 16,0 5 0-16,-1-1-112 0,-1 2-16 15,-1 1-16-15,0-3 0 0,-2 1-112 0,-4-4-128 16,1 0 176-16,-4 3-176 0,-5 0 128 0,-2 1-128 15,-1-1 0-15,-7 0 0 0,-4-4 0 0,-5 3 0 16,-4-3-192-16,-6-4 48 16,-4-2-1472-16,-2 1-304 0,-1 0-48 0,-1-3-14160 0</inkml:trace>
  <inkml:trace contextRef="#ctx0" brushRef="#br0" timeOffset="170885.86">22053 18757 26719 0,'0'-21'1184'0,"2"7"240"0,2-2-1136 0,0-3-288 16,-3-3 0-16,0 0 0 0,-1 2 1408 0,-1-2 208 0,-1 3 48 0,-5-1 16 15,0-2-1216-15,-5 3-240 0,-4 3-48 0,-5 2-16 16,-4 2 288-16,-3 7 48 16,-4 0 16-16,-3 5 0 0,-4 3-304 0,-1 1-48 0,-2 6-16 0,0 1 0 15,0 3-144-15,4 3 0 0,1-2 0 0,5 0 128 16,3 1-128-16,6-2 0 0,7 1 0 0,4 0 128 15,6-4-128-15,3 1 0 0,10 2 0 0,7 0 128 16,2-8 176-16,9 2 16 0,6-4 16 0,2-3 0 16,5-2 192-16,2-2 48 0,0-3 0 0,1-1 0 15,-3-3-256-15,0 1-32 0,-5-5-16 0,0 5 0 0,-5-1 96 16,-6 6 16-16,-7 1 0 0,-3 3 0 0,-12 0-96 0,0 0-16 16,0 0 0-16,-6 9 0 0,-5 7-64 15,-8 4-16-15,-8 3 0 0,-5 7 0 0,-3 3-192 0,-5 3 144 16,-4 4-144-16,1 1 128 0,0 2-128 0,-1-4 0 15,-1 3 0-15,-1-1 128 0,0-3-128 0,3-4 0 16,2-5 0-16,4 1 128 0,2-2-128 0,3-7 0 16,1-4 0-16,9-5 0 0,0 1-192 0,4-1-112 15,5-9-16-15,13-3-16 16,0 0-1728-16,0 0-352 0,6-10-64 0,2-4-13984 0</inkml:trace>
  <inkml:trace contextRef="#ctx0" brushRef="#br0" timeOffset="171222.13">22346 18768 24879 0,'4'-8'2208'0,"1"-1"-1760"0,7 3-448 0,0 4 0 15,4-2 2832-15,3 1 496 0,2 1 80 0,4 0 32 16,0 0-2960-16,0-1-480 0,1 1-320 0,-5-1 64 15,0-3 256-15,-3 1 272 0,-3 1-48 0,-4 1-16 16,-2 0 208-16,-9 3 32 0,0 0 16 0,0 0 0 16,-9-3 144-16,-5 2 32 0,-7 1 0 0,-7 1 0 15,-8 4-304-15,-2-1-48 0,-3 4-16 0,1-1 0 0,-1-3-144 16,4 4-128-16,4 3 144 0,5 1-144 0,5-4 0 0,7 5 0 16,5-1 0-16,6-3 0 0,3 2 0 0,4-2 0 15,-2-9 0-15,16 13 0 0,4-5 0 16,4 1 0-16,4-2 0 0,3 0 0 0,0-2 0 0,5-2 0 15,2-2-208-15,0-1 64 16,0-1-1520-16,2 0-288 0,-1-1-64 0,-2 0-9168 16,-4-1-1824-16</inkml:trace>
  <inkml:trace contextRef="#ctx0" brushRef="#br0" timeOffset="171484.37">23732 18304 36447 0,'-8'-11'1616'0,"3"3"336"0,-4 3-1568 0,-2 4-384 0,-4 2 0 0,-3 3 0 16,-4-2 0-16,-3 7 0 0,-6 5 0 0,-4 3 0 16,2 3 176-16,-3 4 96 0,-1 9 32 0,2 0 0 15,-5 2-48-15,3 1 0 0,3 4 0 0,0 2 0 16,2 1-96-16,-1 0-32 0,-3 2 0 0,1-5 0 15,-1 1-128-15,0 0 0 0,1-6 0 0,2 1 0 16,4-1-192-16,2-3-128 0,1-1-32 0,7-7 0 16,2-1-1408-16,1-9-288 15,5-3-48-15,5-8-12480 0</inkml:trace>
  <inkml:trace contextRef="#ctx0" brushRef="#br0" timeOffset="171646.74">22949 18591 23951 0,'11'-9'1056'0,"2"4"224"0,5 0-1024 0,3 4-256 16,6 4 0-16,4 2 0 0,2 1 2688 0,1 4 464 16,2-2 112-16,0 3 0 0,3-1-2624 0,0 3-512 15,3 4-128-15,0-1 0 0,-1-1 0 0,1 2 0 16,-1-1 0-16,1-2 0 16,-1 0-1904-16,0 0-416 0,-4-1-96 0</inkml:trace>
  <inkml:trace contextRef="#ctx0" brushRef="#br0" timeOffset="171919.95">24170 18901 33567 0,'-22'-17'1488'0,"2"5"304"0,-5 2-1424 0,-4-1-368 16,-2-1 0-16,0 3 0 0,-3-2 448 0,1 6 0 0,0 1 16 0,2 3 0 16,4 1 208-16,3 3 32 0,2 4 16 15,4 2 0-15,4-3 48 0,4 6 16 0,4-2 0 0,2 4 0 16,2 2-288-16,2 2-64 0,2 0-16 0,2 3 0 15,1 1-240-15,0 5-48 0,0-2-128 0,-1 4 192 16,-4 2-192-16,-3-4 0 0,-2 1 0 0,-4-6 0 16,-3 3 128-16,-2-6-128 0,-4-5 0 0,-6 0 144 15,-3-7 32-15,-5 1 0 0,-5-8 0 0,-2-4 0 0,1-5 16 16,-2 2 0-16,6-7 0 0,-1-3 0 0,3-1-416 16,4-1-80-16,5-2-16 0,5-2 0 15,4-1-3088-15,9-1-624 16</inkml:trace>
  <inkml:trace contextRef="#ctx0" brushRef="#br0" timeOffset="172519.25">25940 19287 38703 0,'-15'-21'1712'0,"4"11"352"0,0-3-1648 0,-3-1-416 15,-4 2 0-15,-2-1 0 16,-6-2-256-16,-4 1-128 0,-6 5-16 0,-7-3-16 0,-8 0 416 0,0 5 0 16,-1 4 144-16,3 3-144 0,2 2 176 0,5 3-176 15,5 7 160-15,5-1-160 0,7 3 144 0,3 3-144 16,4-1 128-16,7 2-128 0,6 2 0 0,5-1 128 15,6-1-128-15,6 1 0 0,3 1 160 0,6 1-160 16,5-6 192-16,6 0-192 0,3-2 208 0,5 0-64 0,3-4-16 16,4 0 0-16,2-6-128 0,4 0 0 15,-1-2-192-15,-3-1 192 16,-3 0-1872-16,0-1-256 0,0-2-48 0,1-2-12816 16</inkml:trace>
  <inkml:trace contextRef="#ctx0" brushRef="#br0" timeOffset="172744.09">27083 18760 25791 0,'-3'-10'2304'0,"3"10"-1856"16,-8-7-448-16,0 2 0 16,-4 3 2080-16,-3 5 320 0,-4 2 64 0,-5 5 16 15,-6 1-1824-15,-4 7-352 0,-5 5-80 0,-5 3-16 0,-3 2 208 0,-3 3 32 16,-4 6 16-16,2 4 0 0,0 1-160 0,4 5-48 15,-2-1 0-15,7 4 0 0,0-3-128 0,1 0-128 16,0-1 192-16,1-5-192 0,3 0-128 0,4-5-144 16,1 0-32-16,5-2 0 15,3-2-2384-15,6-5-496 0,7-7-80 0</inkml:trace>
  <inkml:trace contextRef="#ctx0" brushRef="#br0" timeOffset="173074.68">26945 19311 34095 0,'-11'-8'3024'0,"1"3"-2416"15,-4 1-480-15,-3 2-128 0,-3 2 272 0,-4 2 48 0,-4 0 0 0,-4 0 0 16,0 2-320-16,-1 3-224 16,0-1 32-16,4-1 16 0,2 4 336 0,4-1 64 0,3 5 16 0,6 0 0 15,5-2 32-15,5 5 16 0,3 1 0 16,6 1 0-16,6 1 112 0,6 0 32 0,3-2 0 0,7 1 0 15,5 1-48-15,2-3 0 0,2-2 0 0,-2-2 0 16,-1-6 64-16,-1-5 16 0,-3-2 0 0,-1-8 0 16,0-2 208-16,-4-6 32 0,-5-2 16 0,-5-3 0 15,-5-4-80-15,-6-1-32 0,-8-3 0 0,-6 4 0 16,-5-1-144-16,-6 3-16 0,-2-1-16 0,-5 2 0 16,-5 1-432-16,-2-1 0 0,0 3 0 0,2 2 0 15,1 6-192-15,3 0-128 0,3 2-32 0,4 6 0 16,4 4-2048-16,6 5-416 15,7 4-64-15,8 4-9056 0,10 3-1808 0</inkml:trace>
  <inkml:trace contextRef="#ctx0" brushRef="#br0" timeOffset="173406.98">27944 19358 38703 0,'5'-21'1712'0,"-3"13"352"0,-2-4-1648 0,0 12-416 15,0 0 0-15,-2-11 0 0,-1 3 272 0,-2 2-16 16,-3-2-16-16,-3 3 0 0,-6 4 80 0,-2-1 0 0,-4 1 16 0,-4 2 0 16,-3 2 80-16,-2 0 16 15,2 2 0-15,0 4 0 0,2 1-112 0,2 2 0 16,0 2-16-16,3 3 0 0,4-1-112 0,4 3-32 0,-1 2 0 0,4 2 0 16,1 2-32-16,2-2 0 0,1-3 0 0,2 3 0 15,-2 3-128-15,1-5 0 16,0 0 0-16,2-2 0 0,-5-2 160 0,0-1-160 0,0-1 192 15,-1 0-192-15,0-6 160 0,0-1-160 0,-3-4 128 0,-2-1-128 16,-2-4 192-16,1-3-32 0,-2-6-16 0,0 0 0 16,-2-5-16-16,2-3-128 0,0-2 192 0,1-5-64 15,0 0-128-15,5 3-192 0,1 2 32 0,3 0 16 16,4 2-1200-16,3 4-256 16,3 1-32-16,6 4-16 0,5 3-1600 15,4 2-320-15</inkml:trace>
  <inkml:trace contextRef="#ctx0" brushRef="#br0" timeOffset="173717.14">27961 19615 24879 0,'8'-7'2208'0,"6"3"-1760"16,1 2-448-16,4 1 0 0,2-1 2176 0,5 1 368 16,1 0 64-16,3-1 16 0,2-1-1584 0,5-1-304 15,2-1-64-15,4-5-16 0,3-1 96 0,-3-1 16 16,-3-1 0-16,-6 4 0 0,-6-1-128 0,-4 5-32 15,-6 2 0-15,-3 1 0 0,-6-1-32 0,-9 3 0 16,0 0 0-16,-6-9 0 0,-3 4-96 0,-10-5-32 16,-8 1 0-16,-6-2 0 0,-8 6-256 0,-3 2-48 15,-6 3-16-15,5 3 0 0,1-1-128 0,4 2 0 0,3 5 0 0,4-1 0 16,4 0 0-16,6 3 0 0,5 4 0 16,3 3 0-16,2-1 0 0,5 1 0 15,4-1 0-15,3 1-176 0,2-2 48 0,6-1 0 16,2-1 0-16,5 4 0 15,2-1-416-15,5 0-80 0,3 2-16 0,2 4 0 16,1-2-2112-16,4 0-448 0,0 3-64 0,1-2-32 0</inkml:trace>
  <inkml:trace contextRef="#ctx0" brushRef="#br0" timeOffset="174090.31">29189 19534 27647 0,'-3'-17'2448'0,"-2"9"-1952"16,0-1-496-16,-5 5 0 0,-3 2 2080 0,-3 2 320 15,-6 0 64-15,-2 1 16 0,-4 0-1712 0,-3 4-352 16,0 3-64-16,-1 0-16 0,0 3 112 0,4 2 0 15,3-2 16-15,2 2 0 0,0 1 48 0,6-3 0 16,5 1 0-16,7 2 0 0,2-3 240 0,7 3 48 16,5-1 16-16,4 0 0 0,7-1-112 0,7 2 0 0,4 0-16 0,5-4 0 15,3-1-176-15,3-4-48 16,3 3 0-16,3-3 0 0,3-2-224 0,5 1-48 0,1-2-16 0,0 3 0 16,-2-1-176-16,-2 1 192 15,-3 1-192-15,-4 1 192 0,-6 0-192 0,-7 4 0 0,-6-4 0 0,-7 3 0 31,-4-3-704-31,-16-7-128 0,0 0-32 0,-9 14 0 16,-10 0-2272-16,-9-7-448 0</inkml:trace>
  <inkml:trace contextRef="#ctx0" brushRef="#br0" timeOffset="174528.22">21721 19534 38703 0,'-3'-16'3440'0,"3"16"-2752"0,0 0-560 0,0 0-128 15,-3-6 496-15,3 6 64 16,-8 0 16-16,-1 6 0 0,-1 5-368 0,0 5-64 15,-5-1-16-15,-2 3 0 0,-2 1 240 0,0 2 32 0,-3 4 16 16,3 2 0-16,-1-2-160 0,-1 3-48 0,1-2 0 0,1 1 0 16,3-5-208-16,0-1 0 0,4 2 128 0,-1-1-128 15,0-5 0-15,2-3 0 0,1-1 0 0,1 1-160 32,0-8-1280-32,9-6-256 0,0 0-48 0,-9-2-16 0,3-6-1952 0,0-6-384 0</inkml:trace>
  <inkml:trace contextRef="#ctx0" brushRef="#br0" timeOffset="174840.05">21312 19547 13823 0,'-8'-14'608'0,"4"9"128"0,0-3-592 0,4 8-144 0,0 0 0 0,0 0 0 0,14 6 3984 0,4-1 768 16,4 7 160-16,6 0 16 0,5 2-3312 0,7 2-656 15,8 3-144-15,-1 2-32 0,3 0-112 0,3 3-32 16,1-2 0-16,0 2 0 0,-4 2-128 0,-3-5-48 16,-2 1 0-16,-7-3 0 0,-5-3-176 0,-9-2-32 15,-8-1-16-15,-9-3 0 0,-7-10 64 0,-7 12 16 16,-10-7 0-16,-7 1 0 0,-7-5-64 0,-6-1 0 15,-3 0 0-15,-2 0 0 0,-1-3-128 0,3 0-128 16,5-1 192-16,5 2-192 0,6 2 192 0,6 0-64 16,7 0 0-16,11 0-128 0,0 0 224 0,0 0-64 0,10 9-16 0,9 1 0 15,7 1-144-15,9-1 160 16,8 1-160-16,6-3 160 0,4 3 32 0,1-4 16 16,-2 1 0-16,-3-4 0 0,-2-4 0 0,-7-2 0 15,-9-4 0-15,-4 0 0 0,-7-1-16 0,-6-3 0 0,-5 1 0 0,-5-3 0 16,-6-2-192-16,-6 0 0 15,-3-4 0-15,-5 3 0 16,-3-2-1888-16,-2 2-416 0,-1 0-96 0,2-1-15232 0</inkml:trace>
  <inkml:trace contextRef="#ctx0" brushRef="#br0" timeOffset="175687.08">23799 19815 23951 0,'-4'-14'2128'0,"4"14"-1696"16,0 0-432-16,-3-9 0 0,-1-1 2304 0,4 10 384 0,0 0 80 0,0 0 16 16,0 0-1936-16,-9 0-384 15,0 3-80-15,0 3 0 0,-2 1 176 0,1 5 32 0,-1 0 16 0,1 3 0 16,0 0-272-16,1 2-48 0,4 2-16 0,1-3 0 15,2 1-48-15,2-3-16 0,2 0 0 0,5 1 0 16,1 0 112-16,4 1 32 0,1-5 0 0,2-1 0 16,1 0 48-16,2-3 16 0,1-2 0 0,0 0 0 15,2-5-192-15,0-1-32 0,1-3-16 16,-2 1 0-16,1-2-176 0,-2 1 128 0,0-2-128 0,-2 0 128 16,-1-1-128-16,-1-2-192 0,-1 1 32 0,-1 0 16 15,-2 3-1424 1,-11 5-288-16,0 0-48 0,0 0-16 0,0 0-736 0,0 0-160 0,0 0-16 15,0 0-5952-15,0 0-1200 0</inkml:trace>
  <inkml:trace contextRef="#ctx0" brushRef="#br0" timeOffset="175862.6">24043 19993 6447 0,'0'0'576'0,"0"0"-576"16,0 0 0-16,0 0 0 0,-9 5 4560 0,-1 4 816 15,-1-4 144-15,-3 4 48 0,-1 1-2560 0,-6 4-496 16,-4 0-96-16,-4 2-32 0,-3 1-608 0,0 5-128 16,-1 0-32-16,0-2 0 0,-1 2-592 0,-1 1-112 15,0 2-16-15,-1-3-16 0,1-1-320 0,-2-2-64 16,1 3-16-16,4-4 0 0,2-1-288 0,2-3-64 15,2 2-128-15,5-1 192 0,0-1-192 0,6-4 0 16,1-1 0-16,5 0 0 16,5-2-416-16,4-7-128 0,0 0-32 0,0 0 0 15,16 0-2432-15,3-2-480 0,2-3-96 0</inkml:trace>
  <inkml:trace contextRef="#ctx0" brushRef="#br0" timeOffset="176222.9">24477 20118 18431 0,'4'-10'1632'16,"-4"10"-1312"-16,7-8-320 0,5 0 0 0,0 3 3936 0,4 2 720 0,1-1 144 0,5-1 16 15,3 1-3728-15,3 0-736 0,3 1-160 0,-1 1-16 16,0-4 368-16,-4 1 80 0,-3 1 16 0,-2 0 0 15,-4-1-64-15,-4 2 0 0,-4 1 0 0,-9 2 0 16,0 0 96-16,0 0 16 0,0 0 0 0,-9-4 0 0,-6 1-304 16,-7 3-48-16,-6 2-16 0,-4 0 0 0,-3 5-320 0,-2 1 144 15,-1 0-144-15,2 3 0 16,6-2 0-16,2 3 0 0,4 1 0 0,5-1 0 0,3 1 0 0,5 1 0 16,3-1 0-16,7-2 0 0,1 2 0 0,4 2 0 15,5-5 128-15,5 2-128 0,4 0 0 16,2-3 0-16,4 3 0 0,3-2 0 15,3-1-448-15,1 0-64 0,0-2 0 16,3 0 0-16,-1 0-1136 0,-2-2-224 0,0-1-48 0,-2 0-9568 16,-1 0-1904-16</inkml:trace>
  <inkml:trace contextRef="#ctx0" brushRef="#br0" timeOffset="176486.93">25792 19856 33167 0,'0'0'1472'0,"-6"-10"304"0,0-2-1424 0,-2 9-352 15,-1 0 0-15,-2 4 0 0,-5 1 512 0,-4 0 48 0,-1 3 0 16,-6 5 0-16,-4 2 352 0,0 4 80 0,-5 3 16 0,-1 8 0 16,-4 4-304-16,2 0-64 0,2 4-16 15,2 2 0-15,1-2-336 0,4 1-64 0,2 1-16 0,-2-3 0 16,4-1-208-16,2-4 144 0,1-5-144 0,4 2 128 15,1-2-128-15,2-5 0 0,-1-2 0 0,6 0 0 16,2-4-416-16,5-4-112 0,4 1-32 0,0-10 0 16,9 4-1872-1,4-3-368-15,2-1-80 0,3-1-12016 0</inkml:trace>
  <inkml:trace contextRef="#ctx0" brushRef="#br0" timeOffset="176741.1">26330 19766 34095 0,'0'0'3024'0,"0"0"-2416"16,0 0-480-16,0 0-128 0,0 0 240 0,0 0 16 16,-9 14 16-16,-6 0 0 0,-3 1 336 0,-6 3 64 15,-8 5 16-15,0-3 0 0,-3 2-160 0,-1 4-16 16,-4 2-16-16,-1 4 0 0,0 2-224 0,1 2-32 0,1 0-16 15,-1 0 0-15,-3 4-224 0,-1-3 128 16,1-2-128-16,1-3 0 16,7-7-304-16,3 0-144 0,4-5-48 0,4-2 0 15,3-7-1296-15,6-4-256 0,4-1-48 0,11-6-12912 0</inkml:trace>
  <inkml:trace contextRef="#ctx0" brushRef="#br0" timeOffset="177169.26">26362 20296 35007 0,'0'0'3120'0,"0"0"-2496"0,-8-7-496 0,-4 2-128 0,-1 3 0 16,-6 1 192-16,-4 2-64 0,-3 1 0 16,0 2 192-16,-2 3 64 0,-3-2 0 0,3 2 0 0,2 2-208 0,1 4-48 15,1 0 0-15,7 4 0 0,1 1 240 0,6 0 32 16,4-1 16-16,2 2 0 0,6-2 48 0,4 1 16 15,2 0 0-15,5 0 0 0,2-2-48 0,3-2-16 16,1 0 0-16,4-5 0 0,4 1 64 0,1-5 16 16,0-1 0-16,0-3 0 0,4-4-32 0,-2-2 0 15,-1-7 0-15,0-1 0 0,1-7-32 0,-4 1-16 16,-1-3 0-16,-4 3 0 0,-3 0-176 0,-4 4-48 16,-4 1 0-16,-2 1 0 0,-3-1-64 0,-3 2 0 15,-3 3-128-15,1 9 192 0,-2-12-192 0,-2 5 0 0,0-3 0 0,4 10 0 16,0 0-128-16,0 0-32 15,-5-7 0-15,5 7 0 0,0 0-32 0,0 0 0 16,0 0 0-16,0 0 0 0,0 0 32 0,0 0 0 16,0 0 0-16,0 0 0 0,0 0-48 0,7-6-16 0,-7 6 0 0,8-4 0 31,-8 4-288-31,0 0-48 0,8-4-16 0,-8 4 0 16,0 0-1056-16,0 0-224 0,0 0-32 0,0 0-16 15,11 0-656-15,-11 0-144 0,10 1-32 0,1 2 0 0</inkml:trace>
  <inkml:trace contextRef="#ctx0" brushRef="#br0" timeOffset="177523.02">26981 20429 36687 0,'2'-17'1616'0,"2"8"352"0,-4 9-1584 0,5-13-384 15,-5 13 0-15,0 0 0 0,0 0 0 0,0 0 0 16,4-9 0-16,-4 9 0 0,0 0 320 0,-9-3-32 15,-6 6 0-15,-4 3 0 0,-4 3 48 0,-2 5 16 16,-5 3 0-16,1 3 0 0,0 4-160 0,1-1-16 16,1 0-16-16,3 0 0 0,5 1-160 0,1-4 0 15,2-3 0-15,4-4 0 0,2-5 224 0,5 3 16 16,5-11 0-16,0 0 0 0,0 0 464 0,0 0 80 16,10 6 32-16,9-2 0 0,5-5-64 0,3-3-16 15,1 1 0-15,4-4 0 0,1-1-240 0,1-2-48 16,2-2-16-16,-1-2 0 0,0 4-112 0,-4 3 0 15,0 1-16-15,-4 1 0 0,-4 4-144 0,-3 2-32 16,-4 3 0-16,-2 1 0 0,-2 0-128 0,-3 6 0 0,-3-1 0 0,-2 2 128 16,0 5-128-16,-2-1 0 15,1 4 0-15,-1-1 0 0,1 1 0 0,-1 5-176 0,0 0 176 16,2 1-192 0,-3 1-1408-16,0 3-272 0,-1 2-64 0</inkml:trace>
  <inkml:trace contextRef="#ctx0" brushRef="#br0" timeOffset="181844.12">8772 16669 16527 0,'0'0'720'0,"0"0"176"0,0 0-720 0,0-10-176 0,0 10 0 0,-1-7 0 0,1 7 1568 16,-3-10 288-16,3 10 48 0,-2-8 16 0,2 8-480 15,0 0-96-15,-2-9 0 0,2 9-16 0,0 0-112 0,0 0-32 16,0 0 0-16,9-5 0 0,0 1-240 0,1 3-48 16,2 2-16-16,1 2 0 0,-1-1-320 0,1 5-64 15,1-2-16-15,1 2 0 0,2 1-144 0,-2-2-16 16,-1 1-16-16,0 1 0 0,-4-1-64 0,0 2-16 16,-2-3 0-16,-8-6 0 0,5 13-64 0,-5-13-16 15,-1 9 0-15,1-9 0 0,-5 10-144 0,5-10 0 16,-9 5 0-16,-1 1 128 0,-2-2-128 0,-1-4 0 15,-1-2 0-15,0-4 0 0,0 1 128 0,2 3-128 16,-1-7 128-16,3 1-128 0,0 1 336 0,1-1-16 16,2 3 0-16,2-3 0 0,3 1 128 0,2 7 32 15,-1-8 0-15,1 8 0 0,5-10-48 0,2 6-16 0,3 0 0 16,3 4 0-16,1 3-176 0,3 1-48 0,0-1 0 0,1 5 0 16,0-2-192-16,0 6 0 0,0-2 128 0,-2 3-128 15,-1-4 0-15,-2 1 0 0,-4 3 0 0,-1-5 0 16,-2 3 0-16,-6-11 0 0,0 0 0 0,-4 10 0 15,-5 0 0-15,-1-4-160 0,0 1 160 0,-2-4-128 16,-1-3 128-16,-1-1 0 0,-2-4 0 0,0-1 0 16,0-2 0-16,1-3 0 0,0 1 0 0,5 1 0 15,0-3 0-15,2 5 0 0,3-5 0 0,1 5 0 16,4 7 0-16,0 0 144 0,1-11-144 0,7 6 160 16,1 0 64-16,1 1 16 0,-10 4 0 0,15 0 0 15,1 3-112-15,-2 1-128 0,0 0 176 0,-2 2-176 16,0 3 0-16,-2-2 0 0,-2 2 0 0,-2-2 0 15,-2 3 0-15,-4-10 0 0,-2 10 0 0,-1 1 0 16,-2-3-1888-16,-4 2-288 16,0-2-48-16</inkml:trace>
  <inkml:trace contextRef="#ctx0" brushRef="#br0" timeOffset="183131.6">8829 16752 7359 0,'0'0'656'0,"0"0"-528"16,0 0-128-16,0 0 0 0,-7-5 1328 0,7 5 224 16,0 0 48-16,0 0 16 0,0 0-400 0,-7-3-64 15,7 3-32-15,0 0 0 0,0 0-160 0,0 0-48 0,0 0 0 16,0 0 0-16,0 0-16 0,0 0 0 0,0 0 0 0,0 0 0 16,-9-3-32-16,9 3-16 0,-6-5 0 0,6 5 0 15,0 0-16-15,0 0 0 0,0-9 0 0,0 9 0 16,0 0 64-16,0 0 16 0,4-5 0 0,2 0 0 15,1-2-160-15,-7 7-48 0,8-4 0 0,0 2 0 16,-2-2-192-16,3 0-32 0,0 2-16 0,1 2 0 16,1-2-144-16,-1 2-16 0,1 0-16 0,-1 0 0 15,2 2-128-15,-1 0-32 0,1 2 0 0,-1 0 0 16,1-2 0-16,-1 3 0 0,2 2 0 0,1-2 0 16,0 0-128-16,2 4 192 0,-2-3-192 0,0 6 192 15,0-3-64-15,1 1-128 0,-1-4 192 0,2 5-64 16,-1 1-128-16,0 1 192 0,0 1-192 0,-1 0 192 15,2-2-192-15,-1 4 192 0,0-1-192 0,-1-1 192 16,-1 1-192-16,-1-2 128 0,1 2-128 0,-1-1 128 0,-1 1-128 16,-1-1 0-16,0-4 144 0,2 4-144 0,-3 2 0 0,0-2 0 15,-3-3 0-15,3 3 128 0,-1 0-128 0,-1 3 0 16,1-2 0-16,1 0 0 0,1-1 0 0,0 1 0 16,-1 1 0-16,1-1 0 0,-2 3 0 0,3-1 0 15,-1 1 0-15,2 0 0 0,-2 0 0 0,1-2 0 16,1 0 0-16,-1 0 128 0,-2-2-128 0,1 3 0 15,1 0 0-15,-1 0 128 0,-3-2-128 0,1 0 0 16,0 2 0-16,-3-2 0 0,2-3 0 0,1 2 0 16,-2 1 0-16,1-2 0 0,-2-2 0 0,0 2 128 15,1 1-128-15,-1-3 0 0,-1 2 0 0,4 1 0 0,-2 2 0 16,0 0 128-16,2-4-128 0,0 2 0 0,-1-1 0 16,1 1 0-16,-2-1 0 0,1-1 0 0,-1 0 0 15,0-1 0-15,1 3 0 0,-1 2 128 0,0-1-128 0,1-1 0 16,-2-3 0-16,1 2 0 0,-1 0 0 0,-1-3 128 15,1 1-128-15,-4 2 0 0,2-3 0 0,-1 3 0 16,1-2 0-16,1-1 0 0,1 2 0 0,-3-3 0 16,2 2 0-16,1-2 128 0,-1 1-128 0,0 2 0 15,0-3 0-15,1 2 128 0,0-2-128 0,-1 2 0 16,-4-11 0-16,5 14 144 0,-1-1-144 0,1 0 0 16,0 1 144-16,-1-4-144 0,-1 1 0 0,1 3 144 15,-1-1-144-15,3-3 0 0,-1 3 144 0,0-3-144 16,0 0 0-16,1 0 144 0,-1-2-144 0,-2 4 0 15,-3-12 160-15,3 10-160 0,0 1 128 0,-1-3-128 0,-2-8 192 16,5 11-64-16,-5-11 0 0,5 7 0 16,-5-7-128-16,0 0 192 0,0 0-192 0,4 10 192 0,-4-10-192 15,0 0 128-15,5 7-128 0,-5-7 128 0,0 0-128 0,0 0 0 16,-1 11 0-16,1-11 0 0,0 0 0 0,0 0 0 16,0 0 0-16,0 0 0 0,0 8 0 0,0-8 0 15,0 0 128-15,0 0-128 0,0 0 0 0,0 0 0 16,0 0 0-16,0 0 128 0,0 0-128 0,0 0 0 15,0 0 0-15,0 0 128 0,0 0-128 0,0 0 0 16,0 0 0-16,0 0 128 0,0 0-128 0,0 0 0 16,0 0 0-16,0 0 0 0,-8-7 0 0,8 7 0 15,-5-12-144-15,-1 5 144 16,-2-2-2000-16,1 2-304 0,0 2-48 0</inkml:trace>
  <inkml:trace contextRef="#ctx0" brushRef="#br0" timeOffset="185192.48">8932 16748 6447 0,'0'0'576'0,"0"0"-576"0,0 0 0 0,0 0 0 16,0 0 976-16,8 8 96 0,-8-8 16 0,0 0 0 16,0 0-192-16,9 4-16 0,-9-4-16 0,0 0 0 15,10 2-160-15,-10-2-16 0,0 0-16 0,10 4 0 16,-10-4 0-16,0 0 0 0,0 0 0 0,9 0 0 15,-9 0-144-15,0 0-16 0,0 0-16 0,0 0 0 16,8-5 16-16,-8 5 0 0,0 0 0 0,0 0 0 16,0 0-16-16,6-5 0 0,-6 5 0 0,4-8 0 15,-4 8-80-15,0 0-16 0,0 0 0 0,0 0 0 0,0 0-32 0,2-6-16 16,-2 6 0-16,0 0 0 0,0-6-64 0,0 6-16 16,0 0 0-16,0 0 0 0,0 0 0 0,-4-9 0 15,4 9 0-15,0 0 0 0,-6-4 16 0,6 4 0 16,-8-4 0-16,8 4 0 0,-8-8-16 0,8 8 0 15,-11-1 0-15,1 0 0 0,1-2 32 0,0 2 0 16,9 1 0-16,-11 0 0 0,0-1 16 0,2 0 0 16,0-1 0-16,9 2 0 0,-10 0 0 0,10 0 16 15,-12 0 0-15,12 0 0 0,-11 2-16 0,1 0-16 16,10-2 0-16,-11 1 0 0,11-1-48 0,-8 7-16 16,8-7 0-16,-9 10 0 0,9-10 0 0,-8 11 0 15,2-1 0-15,1 3 0 0,1-4-48 0,4-9 0 16,-7 12 0-16,4 0 0 0,0-3 0 0,0 3 0 15,0-4 0-15,-1 3 0 0,4-11-64 0,-4 14 0 0,0-4-128 16,0 1 192-16,1-1-64 0,3-10-128 0,-4 13 176 0,1 0-176 16,-1-3 192-16,4-10-64 0,-3 11 0 0,-1 2-128 15,0-1 192-15,1-2-64 0,1 1 0 0,2-11-128 16,0 10 192-16,-4 3-64 0,2-2 0 0,-1 1-128 16,0 1 176-16,2-1-176 0,-1-1 160 0,0 1-160 15,1 0 176-15,1-1-176 0,-2 2 192 0,0 1-192 16,1-1 160-16,0-1-160 0,1-12 128 0,0 14-128 15,0 0 176-15,0-2-48 0,0-1-128 0,0 1 192 16,0-12-64-16,-2 10-128 0,1 2 176 0,0-1-176 16,2 1 128-16,-1 1-128 0,-1-3 0 0,0 3 0 15,-1 1 128-15,1-1-128 0,0-2 0 0,0 2 0 0,-1 2 128 16,2-1-128-16,-2-1 0 0,0 2 0 16,2 1 128-16,0 0-128 0,-1 0 0 0,0-1 0 0,0 1 128 15,-1-2-128-15,4 0 0 0,-4 1 0 0,1 1 144 16,0 0-144-16,1-1 0 0,0-1 144 0,-1 1-144 0,1 0 160 15,1 1-160-15,-1-1 160 0,0-2-160 0,0-1 128 16,-1 2-128-16,1 0 128 0,-2-2-128 0,1-1 160 16,1 1-160-16,0-1 160 0,0 3-160 0,-1 0 0 15,0 3 0-15,1-2 128 0,-3 0-128 0,3 0 128 16,-1 1-128-16,1-1 128 0,-2 0-128 0,2 2 128 16,0-3-128-16,0 1 128 0,0 0-128 15,0 2 0-15,0-3 0 0,0 0 128 0,2 1-128 0,-2-2 128 16,0 1-128-16,4 1 128 0,-4 1-128 0,0 0 0 15,0-2 0-15,1-2 128 0,-1 1 0 0,1 1-128 0,-1-1 192 16,0-2-64-16,-1 2 0 0,2 0 0 0,-1-13 0 16,3 11 0-16,-3 0 0 0,1 1-128 0,-1-12 192 15,1 9-64-15,-1-9-128 0,3 12 0 0,-3-12 144 0,2 8-144 16,-2-8 0-16,0 0 128 0,0 0-128 0,0 0 0 16,0 0 0-16,0 0 0 0,0 0 0 0,0 0 0 15,0 0 0-15,0 0-288 0,0 0 48 0,0 0 16 31,0 0-1632-31,0 0-336 0,0 0-64 0,0 0-9712 0,0 0-1920 0</inkml:trace>
  <inkml:trace contextRef="#ctx0" brushRef="#br0" timeOffset="185608.13">8866 18045 2751 0,'0'0'256'0,"0"0"-256"15,0 0 0-15,5-9 0 0,-5 9 3232 0,0 0 608 16,0 0 112-16,0 0 16 0,0 0-1856 0,0 0-384 16,0 0-80-16,0 0-16 0,0 0-608 0,0 0-128 15,0 0-32-15,4 14 0 0,-1 0-32 0,-2 4 0 16,-1 2 0-16,0 0 0 0,-1 1 0 0,-2 3-16 15,2-1 0-15,-1 2 0 0,0 1 16 0,-1-2 16 0,1 4 0 0,-2-2 0 16,-1 5-80-16,-1-4-32 0,-2-2 0 16,0-3 0-16,-1-2-304 0,1-1-64 0,-1-1-16 15,0-2 0-15,-1-3-80 0,1 0-16 0,-3-4 0 0,3-3 0 16,-1-1 128-16,0-2 0 0,1-3 16 0,9 0 0 16,-11-8 112-16,0-1 0 0,1-4 16 0,-1-3 0 15,-2-3 64-15,2-2 16 0,-1-1 0 0,0-5 0 16,0 0-176-16,2-2-48 15,0 2 0-15,0-1 0 0,1 4-192 0,1-1-32 0,3 3-16 0,0 3 0 16,-1 2-144-16,0 4 0 0,4 2 0 0,2 11 0 31,0 0-1072-31,0 0-288 0,0 0-64 0</inkml:trace>
  <inkml:trace contextRef="#ctx0" brushRef="#br0" timeOffset="191630.22">8982 15988 14623 0,'0'0'640'0,"0"0"144"0,0 0-624 0,0 0-160 0,0 0 0 0,0 0 0 0,0 7 1008 0,0-7 160 16,0 0 48-16,2 8 0 0,-2-8 144 0,0 7 48 15,0-7 0-15,0 0 0 0,0 0 48 0,0 0 16 16,0 0 0-16,0 0 0 0,0 0-176 0,0 0-16 16,0 0-16-16,0 0 0 0,2 5-224 0,-2-5-32 15,0 0-16-15,0 0 0 0,0 0-240 0,0 0-48 16,0 0-16-16,0 0 0 0,0 0-128 0,0 0-32 16,0 0 0-16,0 0 0 0,6-5 112 0,-1 0 0 15,0-5 16-15,-2-1 0 0,-1-3-176 0,1-1-32 16,-1 0-16-16,1 0 0 0,-1-2-96 0,0-1-16 15,0-2 0-15,-1 0 0 0,2-1-96 0,0 2-32 16,-1-2 0-16,1-1 0 0,0 0 16 0,5 2 0 16,-3 0 0-16,0-1 0 0,2 0 176 0,-1-3 48 15,-1-1 0-15,-1 3 0 0,-2-4-432 0,2 3 0 0,0 3-144 0,0-2 144 16,0-1 176-16,-3 4 144 16,1 2 16-16,1-1 16 0,0-1-352 0,-2 1 0 0,1 3 0 0,2 2 0 15,0-1 0-15,0-1 128 0,-2 2 0 16,2 3 0-16,-3-2-128 0,4 4 176 0,-1-5-176 0,0 3 192 15,0 3-192-15,1 1 192 0,0-4-192 16,0 3 192-16,-1 1-64 0,-4 6-128 0,5-4 192 0,0 0-64 16,2 2-128-16,-1-3 160 0,0 4-160 0,3 1 160 15,-1 0-160-15,2 1 0 0,0 3 0 0,2-2 128 16,3-1-128-16,1 1 0 0,-2 2 0 0,3-2 0 16,1 3 128-16,1 0-128 0,4 0 128 0,-1 4-128 15,3-2 0-15,-1 3 0 0,2-3 128 0,1 5-128 0,2-3 0 16,-1 3 0-16,-2 1 0 0,2-1 128 15,-2 0-128-15,1 2 0 0,1-4 0 0,-1 2 128 0,-1 1-128 16,0-3 128-16,-2 2-128 0,0 0 128 0,-1-2-128 16,-1 3 160-16,1-4-160 0,-1 3 160 0,0 1-160 0,-3-3 128 15,-1 2-128-15,-2 0 128 0,-2-1-128 0,2 0 0 16,-2-3 144-16,-3 2-144 0,1-4 0 0,-2 2 144 16,1-3-144-16,-5-1 0 0,2 1 144 0,-3 0-144 15,2-3 0-15,-4 0 144 0,-3-2-144 0,0 0 0 16,7 1 0-16,-7-1 128 0,0 0-128 0,0 0 160 15,0 0-160-15,0 0 160 0,5 0-160 0,-5 0 0 16,0 0 0-16,0 0 0 0,0 0 0 0,0 0 0 16,0 0 0-16,0 0 128 0,-3-5-128 0,2-3 0 15,-3 2 0-15,0 0 0 0,-2-3 0 0,-2 1 0 16,1-3 128-16,-1-1-128 0,-3 1 0 0,-1-5 0 16,0 2 0-16,-4 0 0 0,1 2 0 0,-1-1 0 0,0-2 0 15,1 1 0-15,-3 2 0 0,0 0 0 16,-1-2 0-16,0 1 0 0,-2 0 0 0,-1-1 0 0,2 2 0 15,-6 0 0-15,1-1 0 0,1-1 0 16,0 0 0-16,-2 3 0 0,2-2 0 0,1 3 0 0,-1 1 0 16,2 2 0-16,2-1-128 0,1 3 128 0,1-3 0 15,2 3 0-15,-1 3 0 0,1-1 0 0,0 2 0 0,1 0 0 16,0 1 0-16,0 1 0 0,1 0 0 16,0 2 0-16,2-3-128 0,-1 2 128 0,2 2 0 0,0 0 0 15,-2 1 0-15,1-3 0 0,0 4-144 0,2 1 144 16,-2-2 0-16,3 2 0 0,0-1 0 0,-1 0 0 15,3-1 0-15,-2 3 0 0,1-3 0 0,0 3 0 16,1 1 0-16,0-3 0 0,2 4 0 0,0-1 0 16,0 2 0-16,1 2 0 0,1-1 0 0,0 2 0 15,-1 0-128-15,3 1 128 0,0 1 0 0,1 3 0 0,0 2 0 0,1-1 0 16,-1 4 0-16,1 3 0 0,2-2 0 16,-1 5-128-16,1-4 128 0,-1 2 0 0,2 2 0 15,-3-4 0-15,1 6 0 0,-1-3 0 0,0 2 0 0,-1 0 0 16,0 0 0-16,0-3 0 0,-1 1 0 0,0-3 0 15,-2 0 0-15,1-3 0 0,-1 1 0 0,1-1 0 16,-1-4 0-16,-1-2 0 0,0-3-192 0,1-3 0 16,-1-2 16-16,4-9 0 15,0 0-1136-15,-7-2-224 0,1-5-64 0,1-5 0 16,0-6-1600-16,1-6-320 0,0-3-64 0</inkml:trace>
  <inkml:trace contextRef="#ctx0" brushRef="#br0" timeOffset="192737.94">6841 10129 20271 0,'0'0'1792'0,"0"0"-1424"0,0 0-368 0,0 0 0 0,-5-2 768 0,5 2 96 16,-5-2 16-16,0-2 0 0,5 4 448 0,-6-5 80 15,3 2 32-15,3 3 0 0,-5-4 32 0,0 2 16 16,-1-1 0-16,6 3 0 0,0 0-80 0,0 0-32 16,-6-5 0-16,6 5 0 0,-5-4-288 0,5 4-64 15,0 0-16-15,0 0 0 0,0 0-336 0,0 0-64 16,0 0-16-16,0 0 0 0,0 0-208 0,0 0-32 15,0 0-16-15,0 0 0 0,0 0-48 0,3 11-16 16,2-2 0-16,1 2 0 0,2 3-80 0,0-1-32 16,4 3 0-16,1 2 0 0,2 1-32 0,3 0 0 15,2 3 0-15,3-2 0 0,0 0-128 0,3 1 0 16,0 0 144-16,2 0-144 0,1-1 0 0,1-2 144 0,-1-3-144 16,0 0 0-16,2-2 144 0,-3-2-144 0,-2-3 0 0,1-2 144 15,-3 0-16-15,-1-3 0 0,-4 0 0 0,-1-3 0 16,-2-1 112-16,-3-1 16 0,0-1 0 15,-3-4 0-15,-2 1-16 0,1 1 0 0,-3-7 0 0,-1 1 0 16,-1-2-16-16,0-2 0 0,1-3 0 0,-3 0 0 16,-2-1-64-16,0-1-16 0,0-4 0 0,0 0 0 0,-1-6-16 0,0 1 0 15,-2-3 0-15,3-1 0 0,0 0 0 16,0 0-128-16,0-1 192 0,0-3-64 0,4-1-128 16,0 0 192-16,-2-2-192 0,3 2 192 0,1 0-192 15,0-3 128-15,0 2-128 0,2 1 128 0,1 2-128 0,0 5 0 16,-2 1 0-16,1 1 128 0,-3 5-128 0,0-1 0 15,-1 4 0-15,0 6 0 0,-4 3 0 16,0 1 0-16,-3 2-192 0,2 3 192 16,-2 2-1504-16,3 4-176 0,-5 1-48 0,-1 3-12992 15,-2 1-2624-15</inkml:trace>
  <inkml:trace contextRef="#ctx0" brushRef="#br0" timeOffset="193771.91">7976 9291 3679 0,'0'0'160'0,"0"0"32"0,0 0-192 0,-6 10 0 0,0-4 0 0,1 3 0 15,-2-2 3232-15,1 0 608 0,2 1 112 0,-1 0 16 0,0 0-1920 0,1 0-400 16,0 2-80-16,-1-2-16 0,0 1-64 0,1-3-16 16,4-6 0-16,-2 8 0 0,2-8-64 0,0 0-32 15,0 0 0-15,0 0 0 0,0 0-240 0,0 0-48 16,0 0-16-16,0 0 0 0,0 0-208 0,0 0-32 15,0 0-16-15,5-5 0 0,0-2-176 0,0-3-48 16,3 1 0-16,-2-5 0 0,2 0-96 0,-1-1-32 16,2-1 0-16,4-2 0 0,-2-3-112 0,2 0-32 15,0-3 0-15,1-4 0 0,1 0 48 0,3-3 0 16,2 1 0-16,0 0 0 0,3 1-160 0,1-3-16 16,1 4-16-16,-1-1 0 0,0-1-32 0,1 3 0 15,-1-1 0-15,1 4 0 0,-4-3-16 0,-1 3 0 16,1 2 0-16,-3 1 0 0,-2-2 16 0,-1 3 0 15,-1 1 0-15,-1 1 0 0,0 3 64 0,-2-1 16 16,-2 4 0-16,-1-1 0 0,-2 1 0 0,-1 5 0 0,4-2 0 16,-4 4 0-16,-1 1-32 0,-4 4-16 15,5-5 0-15,-5 5 0 0,0 0-48 0,0 0-128 16,0 0 192-16,9 5-64 0,0 1 0 0,1 7 0 16,1 1 0-16,-2 4 0 0,3 2-128 0,-1 2 192 0,2 4-192 15,2 2 192-15,0 4-64 0,2 4 0 16,1-1 0-16,0 2 0 0,-1-1 32 0,2 1 0 0,-1 0 0 0,-1-1 0 15,-1 0 0-15,1 0 0 0,-1-3 0 0,-2-2 0 16,0-3-32-16,2-2 0 0,-2-5 0 16,-2 0 0-16,1-1-128 0,-2-3 0 0,1-2 144 0,-1-1-144 15,-1-7 0-15,-2 4 0 0,-2-8 0 0,1 0 0 16,-7-3-896-16,0 0-208 16,0 0-48-16,0 0-14368 0,4-5-2880 0</inkml:trace>
  <inkml:trace contextRef="#ctx0" brushRef="#br0" timeOffset="196252.78">7852 16166 9215 0,'-2'-4'816'0,"1"-1"-656"0,1 5-160 0,-2-6 0 16,0 0 2064-16,1-2 384 0,0 3 80 0,-2-4 16 16,1 3-752-16,-1 2-128 0,2-3-48 0,0 2 0 15,-1 1-160-15,2 4-48 0,0 0 0 0,-1-5 0 16,0-1-192-16,-2 0-32 0,3 6-16 0,0 0 0 15,0-5-128-15,0-2-16 0,-1 2-16 0,1 5 0 0,0 0-224 0,0 0-32 16,0-4-16-16,0 4 0 0,0 0-128 0,0 0-32 16,0 0 0-16,0 0 0 0,0 0-144 0,0 0-48 15,0 0 0-15,6 0 0 0,-6 0-144 0,9 2-48 16,1 1 0-16,1 4 0 0,0 0 0 0,2 4 0 16,2 0 0-16,2 4 0 0,0-1-32 0,4 5-16 15,0 3 0-15,2 6 0 0,-1-1 48 0,1 3 0 16,1 4 0-16,3 2 0 0,0-2-64 0,1-2-128 15,-1 0 192-15,0 0-64 0,0-3 0 0,-2-4 0 16,-1 1 0-16,-1-3 0 0,-1-3 0 0,-2-1 0 16,-1-2 0-16,0-2 0 0,-4-5 0 0,-1 1 0 15,-1-4 0-15,-2 0 0 0,-2-3 64 0,-1-3 0 16,-8-1 0-16,6-2 0 0,-1-2 144 0,1-2 48 16,-1-2 0-16,-2-3 0 0,1-2-80 0,0 0-16 15,1-2 0-15,0-3 0 0,-1 0-288 0,1-1 128 0,1-2-128 16,1-3 0-16,3-2 128 0,-2-4-128 0,3-2 0 15,-1 0 0-15,0-2 0 0,4-3 0 0,2-5 0 16,0 4 0-16,3 0 0 0,2 0 0 0,0-3 0 16,1-1 0-16,-2 0 0 0,-1 0 0 0,0-2 0 0,0 3 0 15,-2-1 0-15,-3 5 0 0,0 2 0 0,0 4 0 16,-3 1 128-16,1 4-128 0,-3-1 0 0,-2 7 0 16,0 2 0-16,0 3 0 0,-2 2 0 0,0 4 0 0,-2-1 0 15,-1 4 0-15,-2 6 0 0,4-5 0 0,-1-2 0 16,-3 7 0-16,0 0 0 0,0 0 0 15,6-3 0-15,-6 3 0 0,0 0 0 0,0 0 0 0,5 0 0 0,-5 0 0 16,7 3 0-16,-1 4 0 0,-1-2 0 16,-1 0 0-16,-2 4 0 0,0-1 0 0,-2 2 0 0,1 0 0 15,-2 3 0-15,-1 3 0 0,0 2 0 0,-2 2 0 16,0 4 0-16,-2 4 0 0,-2 3 0 0,-1-1 0 16,2 6 0-16,-2 0 0 0,-1 0 0 0,-2 3 0 15,1-3 0-15,-1 1 0 0,0-1 0 0,-2-1 0 16,1 0 0-16,-1 0 0 0,0 1 0 0,0 1 0 15,0 0 0-15,0-1 0 0,0-2 0 0,0-5 0 16,1 0 0-16,-1-4 0 0,2 2 0 0,0-4 0 0,1-1 0 0,1-3 0 16,-1-3 128-16,2 1-128 0,2-3 0 15,1 0 0-15,-1-5 128 0,1-1-128 16,1-2 0-16,0-1 0 0,5-5 128 0,-7 5-128 0,1-4 0 16,-2 0 0-16,-1-2 144 0,0-3-144 0,1 0 0 0,0 1 144 15,-2-3-144-15,2-1 0 16,-2-1 0-16,1 2 0 0,-2-4 0 0,-1 0 0 0,0-3 128 15,-2-1-128-15,-3-4 0 0,-1 2 0 0,0-4 0 0,-1 0 0 16,0-7 0-16,-1 3 0 0,-2-2 128 0,-2 1-128 16,0-1 0-16,0-2 0 0,0 4 0 15,1-2 0-15,0 3 0 0,1 4 0 0,3-1 0 0,2 2 0 16,1 2 0-16,2-1 0 0,0 3 0 0,0 0 0 16,0 1 0-16,2-1 0 0,0 3 0 0,2 2 0 15,1-1 0-15,1 4 0 0,2-3 0 0,1 2 0 16,1 3 0-16,4 4 0 0,-5-3 0 0,0-2 0 0,5 5-128 15,0 0 128-15,0 0 0 0,0 0 0 0,0 0 0 0,6 7-144 16,3 1 144-16,0 5 0 0,1 1-144 16,2 1 144-16,1 3 0 0,1 3-144 0,1 1 144 0,1 2 0 15,5 6-144-15,2 4 144 0,2-3 0 0,0 1 0 16,1 2 0-16,-1-3 0 0,-1-1-128 0,0-4 128 16,1 1 0-16,-2-6 0 0,-1-2 0 15,3-1 0-15,-4-4 0 0,0-1 0 0,-4-3 0 0,1-3 0 16,-3-1 0-16,1-5 0 0,-4-2 0 0,1-5 0 15,-3-1 144-15,2-6-144 0,-2-3 128 0,3-3-128 16,-2-4 128-16,0-4-128 0,0 0 0 0,-4-3 0 16,2 3 0-16,0-2 0 15,0-2-1312-15,2 5-176 0,-1-1-48 0,2 3-12736 16,2 2-2560-16</inkml:trace>
  <inkml:trace contextRef="#ctx0" brushRef="#br0" timeOffset="200722.05">6099 5282 10479 0,'-8'-4'448'0,"8"4"128"0,-2-6-576 0,-1 1 0 0,-1 0 0 0,1-3 0 15,-1 2 656-15,1 2 32 0,-1-4 0 0,2 3 0 16,-2 1-64-16,0 0-16 0,0-1 0 0,1 2 0 15,3 3 16-15,-4-4 0 0,0 1 0 0,0 1 0 16,4 2 32-16,0 0 16 0,-4-5 0 0,4 5 0 16,-5-4-192-16,5 4-32 0,-5-3-16 0,5 3 0 15,-4-2 16-15,4 2 0 0,0 0 0 0,-3-4 0 0,0-2 48 16,0 2 16-16,0 0 0 0,-1 0 0 0,4 4-176 0,-3-6-16 16,1 1-16-16,-1 1 0 0,3 4 48 0,-2-5 16 15,-1-3 0-15,3 8 0 0,-4-4 80 0,2 1 0 16,2 3 16-16,-4-7 0 0,1 3 0 0,3 4 0 15,0 0 0-15,0 0 0 0,-3-3-80 0,3 3-32 16,0 0 0-16,0 0 0 0,0 0-16 0,0 0 0 16,0 0 0-16,0 0 0 0,0 0-16 0,0 0-16 15,0 0 0-15,0 0 0 0,0 0-112 0,-4 7 0 16,1 3-16-16,2-2 0 0,2 3-48 0,2 5-128 16,-1 0 192-16,3 3-64 0,2 3 32 0,0 2 0 15,1 3 0-15,2 1 0 0,2 1 32 0,3 4 0 16,0 3 0-16,0 0 0 0,3 3-48 0,2 0 0 0,-2 2 0 15,1-1 0-15,4 0 0 0,-1 0 0 0,-1 2 0 0,1-1 0 16,-2-2 48-16,-1 1 0 16,1-1 0-16,-3-1 0 0,0 0 48 0,1-1 16 15,2 0 0-15,-1-1 0 0,-2-1-80 0,-1-2-16 0,1-1 0 0,0-3 0 16,1 2-16-16,0-2 0 16,-3-5 0-16,3-1 0 0,-1 0 80 0,0 1 16 15,4-5 0-15,-2 0 0 0,1-1-48 0,-1-3 0 0,0 2 0 0,2-2 0 16,-2-2-48-16,0 1-16 0,0 0 0 0,-1-1 0 15,-1-3-128-15,0 2 128 0,-1-1-128 0,-2 0 128 16,-1 2-128-16,0-4 128 0,0 2-128 16,-1-3 128-16,0-1 0 0,-1-2 0 0,2 3 0 0,-2 0 0 15,-1-3-128-15,-1 0 0 0,4 1 0 0,-1-3 128 0,-4-1-128 16,3 1 128-16,-1-2-128 0,1-2 128 16,-1-2-128-16,1-1 128 0,-1 1-128 0,1-2 128 0,1-2-128 15,0 2 192-15,0-4-192 0,0 2 192 0,2-4-192 16,2 3 128-16,-4-4-128 0,5 3 128 0,-1-2-128 0,1 3 0 15,-1-2 0-15,1 2 128 0,2-3-128 0,-1-1 0 16,0 2 0-16,-2-4 128 0,-1 0-128 0,2 0 0 16,-3 2 0-16,0-1 128 0,-1-5-128 0,-1 2 0 15,0-2 144-15,2 0-144 0,-3 1 128 0,-1 1-128 16,3-1 160-16,1 1-160 0,0-1 128 0,-1 2-128 16,-1 0 0-16,1 0 0 0,0-1 128 0,0 2-128 15,-2 0 0-15,2 0 0 0,-2-1 0 0,2-1 0 0,-2-2 0 16,1-1 0-16,1-2 128 0,-1-1-128 15,0-1 0-15,-1 0 144 0,-2-4-144 0,2 2 128 16,-2-6-128-16,2 3 128 0,-1-2-128 0,0-2 128 16,-1 0-128-16,1 2 128 0,-2-2-128 0,0-1 0 15,1 1 144-15,0 2-144 0,1-3 128 0,-1-1-128 16,1 0 128-16,-1 1-128 0,2-2 0 0,-1-1 144 16,-4-1-144-16,0-1 0 0,1-3 128 0,-1-2-128 15,0 1 0-15,1 1 0 0,-2-3 144 0,3 2-144 0,-3-3 0 16,0 4 144-16,0 0-144 0,0-2 128 0,-3 2-128 0,2 2 128 15,0-1-128-15,0 0 0 0,0 0 144 0,-4 2-144 16,0-3 0-16,0 3 128 0,0-1-128 0,-3 2 0 16,2 1 0-16,0 3 144 0,-1 5-144 0,1 0 0 15,-1 4 144-15,0 3-144 0,0-4 0 0,0 6 144 16,2 3-144-16,-1 3 0 0,1 0 0 0,0 3 128 16,-1 1-128-16,1 0 0 0,-3 4 0 0,3 5 0 0,-1-3 0 0,1 3 0 15,0 0 0-15,0 0 0 0,0 0-304 0,0 0 16 16,0 0 0-16,0 0 0 15,0 0-400-15,0 0-80 0,-2 11 0 0,2 0-16 16,-2 2-1376-16,1 0-272 0,0 0-48 0,1-2-9008 16,0 3-1808-16</inkml:trace>
  <inkml:trace contextRef="#ctx0" brushRef="#br0" timeOffset="201057.49">7351 5159 11055 0,'-9'-3'976'0,"3"1"-784"15,1-6-192-15,2 0 0 0,3-6 3744 0,4-1 704 16,3-5 144-16,1-3 16 0,1-6-3472 0,2-3-704 16,2-5-144-16,2-4-32 0,-1-2 608 0,4-5 112 0,3-2 32 0,-1-1 0 15,1 2 112-15,4-2 32 16,0 0 0-16,2 2 0 0,1 3-192 0,1 1-48 0,0 6 0 0,0 2 0 15,-1 3-272-15,0 5-64 0,-1 3-16 0,0 4 0 16,-2 5-176-16,-1 4-16 0,-1 3-16 0,-1 9 0 16,-3 7-176-16,2 4-48 0,2 8 0 15,1 10 0-15,1 6 32 0,-1 8 0 0,0 9 0 0,0 4 0 16,-1 3-160-16,-1 2 192 0,-2-2-192 0,0-2 192 0,1-1-192 16,-4-3 128-16,0-1-128 0,-1-5 128 15,1-2-128-15,-1-3 0 0,2-4 0 0,9 12 0 16,2-12-2832-16,0-5-496 15</inkml:trace>
  <inkml:trace contextRef="#ctx0" brushRef="#br0" timeOffset="213775.19">2157 2653 12319 0,'0'0'544'0,"0"0"112"0,0-5-528 0,1-2-128 0,-1 7 0 0,2-5 0 16,-2 5 1328-16,0 0 224 16,0 0 48-16,0 0 16 0,2-7-304 0,-2 7-64 15,0 0-16-15,0 0 0 0,0 0-272 0,0 0-64 16,0 0-16-16,0 0 0 0,0 0-256 0,0 0-48 0,0 0-16 0,1 7 0 15,1 5-48-15,-1 1 0 0,-1 4 0 0,0 12 0 16,-1-3 16-16,1 6 0 0,-2 3 0 0,1 7 0 16,0 6-128-16,0 5-16 0,-1 6-16 0,1 4 0 15,1 5-112-15,0 0 0 0,-1 6-16 0,-2 1 0 16,1 1 0-16,-1 0 0 0,1-1 0 0,-1-2 0 16,1-2 112-16,0 0 32 0,1 0 0 0,-2-2 0 15,2-3 80-15,0-20 32 0,0 1 0 0,-1 0 0 16,1 1-176-16,-1-1-16 0,-1 4-16 0,-1-1 0 0,0-6-96 15,-1 2-32-15,-1-3 0 0,0-1 0 0,-1-4-32 0,1-2-128 16,0-3 192-16,-2-3-64 0,2 1-128 0,-3-1 0 16,0-5 144-16,1 0-144 0,-1-2-176 15,0-4-96-15,0-3-32 0,2-2 0 16,-3-6-1504-16,1-3-304 0,0-1-64 0,0-8-8016 16,0-1-1600-16</inkml:trace>
  <inkml:trace contextRef="#ctx0" brushRef="#br0" timeOffset="214419.22">914 3982 9215 0,'-17'-2'400'0,"7"1"96"0,-1-1-496 0,-2 2 0 0,0-2 0 0,1 1 0 0,-1 0 1360 0,0-1 176 16,2 2 48-16,-1-1 0 0,2-1-240 0,1 0-64 16,9 2 0-16,-11 0 0 0,3-1-144 0,8 1-48 15,-10 0 0-15,10 0 0 0,0 0-96 0,-8-1-32 16,8 1 0-16,0 0 0 0,0 0-112 0,0 0-16 16,0 0-16-16,0 0 0 0,0 0-64 0,0 0-16 15,0 0 0-15,0 0 0 0,0 0-224 0,0 0-32 16,13-3-16-16,2 1 0 0,3 2-16 0,4-3-16 15,5 2 0-15,6 0 0 0,7-1-128 0,5 0-32 16,3 1 0-16,3-2 0 0,2 1-64 0,6-1-16 16,6 2 0-16,8-2 0 0,9-2 64 0,2 1 16 15,-1-1 0-15,1 0 0 0,0-3 48 0,4 3 16 16,3 3 0-16,1-5 0 0,-4 1 48 0,-1-1 0 16,1-4 0-16,2 4 0 0,4-2-64 0,-5 1-16 15,-6-2 0-15,-4 1 0 0,-3-4 16 0,3 2 0 16,1 1 0-16,0-5 0 0,-4-1-128 0,-3 0 0 15,-5-2-16-15,-3 1 0 0,-4 3 32 0,0 0 16 0,0-1 0 0,-2 0 0 16,-3 2-64-16,-3 2-16 16,-3-2 0-16,-1 2 0 0,-4 3-144 0,-3 2 160 0,-3 3-160 15,-2 2 160-15,-3 0-160 0,-2 1 0 0,-4 1 0 0,-4 1 128 16,-4 6-128-16,-3-3 0 0,-6 1 0 16,-11-6 0-1,4 9-1536-15,-4-9-272 0,-9 9-64 0,-3 0-16464 0</inkml:trace>
  <inkml:trace contextRef="#ctx0" brushRef="#br1" timeOffset="-204856.49">2185 2529 10127 0,'0'0'896'0,"0"0"-704"16,-4-7-192-16,4 7 0 0,-2-7 832 0,2 7 128 15,-4-7 16-15,4 7 16 0,-5-10 16 0,1 5 0 16,4 5 0-16,-5-10 0 0,0 1 128 0,5 9 16 16,0 0 16-16,-3-10 0 0,-1 1-64 0,4 9-16 0,0 0 0 0,-2-11 0 15,-1 2-208-15,3 9-48 16,-3-10-16-16,3 10 0 0,-3-9-176 0,3 9-48 16,0 0 0-16,-3-12 0 0,2 5-128 0,1 7-16 15,-4-12-16-15,4 12 0 0,0 0-48 0,0-10 0 16,-1 2 0-16,1 8 0 0,0 0 0 0,0-12 0 15,0 0 0-15,1 2 0 0,-1 10-32 0,0 0-16 0,3-10 0 0,-3 10 0 16,1-9-32-16,-1 9-16 0,1-10 0 16,-1 10 0-16,0 0 0 0,0 0 0 0,0-8 0 0,0 8 0 15,0 0-32-15,0 0 0 0,0 0 0 0,0 0 0 16,0 0 16-16,0 0 0 0,0 0 0 0,0 17 0 16,0 2-112-16,0 1-32 0,-1 7 0 0,0 5 0 15,0 11 0-15,-2 0 0 0,-1 5 0 0,2 7 0 16,-3 5-128-16,3 7 128 0,-3 6-128 0,0 8 128 0,-1 4-128 0,2 3 0 15,2-1 0-15,-1 1 0 16,0-1 0-16,2-1 128 0,2-1-128 0,1-2 128 0,-2-1 192 0,1-3 48 16,2-4 0-16,-2 2 0 0,-2-5 16 0,2-1 0 15,1-2 0-15,0-4 0 0,-2 1-64 0,0-4-16 16,-3 2 0-16,2-7 0 0,-3 0-48 0,-1-2-16 16,-1-2 0-16,-2-1 0 0,2 0-48 0,-2-2 0 15,-2-7 0-15,-2 3 0 0,3-2-48 0,-1 1-16 16,0-5 0-16,0 0 0 0,1-1-128 0,3-6 128 15,1-4-128-15,-2 1 128 0,3-5-128 0,3 1 0 16,1-7 0-16,0-3 128 0,0-4-128 0,1-2 0 0,-1-10 0 16,0 0 0-1,0 0-464-15,8-7 16 0,-2-1 16 0,2-9 0 16,0-2-1376-16,-1-5-288 0,2-8-48 0,4-20-10144 16,-2-4-2016-16</inkml:trace>
  <inkml:trace contextRef="#ctx0" brushRef="#br1" timeOffset="-204044.67">1145 2657 7359 0,'0'0'656'0,"-9"-6"-528"16,0-4-128-16,3 3 0 0,-1 0 1392 0,-1-1 240 15,0 2 48-15,8 6 16 0,-7-10-480 0,-4 3-112 16,4 0-16-16,7 7 0 0,-10-7-128 0,-1 1-48 16,3-1 0-16,-3 4 0 0,3-1-112 0,8 4-32 0,-12-4 0 0,2-2 0 15,-2 2-16-15,12 4-16 16,-7-4 0-16,7 4 0 0,-8-4 80 0,8 4 16 15,-7-5 0-15,7 5 0 0,0 0-64 0,-8-5 0 16,8 5 0-16,0 0 0 0,0 0-64 0,0 0 0 16,-6-5-16-16,6 5 0 0,0 0-64 0,0 0-16 0,-5-3 0 15,5 3 0-15,0 0-96 0,0 0 0 16,0 0-16-16,0 0 0 0,0 0-176 0,-3 8-48 0,2 2 0 0,2 2 0 16,3 2-128-16,2 2-16 0,3-1-128 0,1 5 192 15,0 0-64-15,4 4-128 0,3 4 176 0,1 0-176 16,1 0 208-16,4 6-64 0,2 2-16 0,3 6 0 15,0 5-128-15,4-3 192 0,3 3-192 0,2 4 192 16,3 0-192-16,2-3 160 0,2 1-160 0,-1 1 160 0,2 3-32 16,-5 1 0-16,2 0 0 0,-1-2 0 0,-2-3 304 0,3 1 48 15,2 1 16-15,-2-2 0 0,0 0-320 16,-1-1-176-16,1 0 192 0,2 2-192 0,-2 1 304 16,-3-1-48-16,2 1-16 0,-2-1 0 0,-1-1-96 0,2 0-16 15,-4-5 0-15,3 2 0 0,0-5-128 0,0 4 160 16,1-3-160-16,-3-1 160 0,-2-2 0 0,0 1 0 15,-4-3 0-15,0-3 0 0,-6-4 48 0,-2 2 16 16,0-2 0-16,-3-4 0 0,-2 3-48 0,0-3-16 16,0 2 0-16,-3-7 0 0,0 0-32 0,2-1 0 15,-3 0 0-15,-1-2 0 0,-1-1 0 0,-2-2 0 16,-1-2 0-16,0-1 0 0,0 0 0 0,0-2-128 16,-3-4 192-16,1-1-64 0,-7-5-128 0,5 6 160 15,-5-6-160-15,0 0 160 0,0 0-160 0,5-7 0 16,-1 0-192-16,-2-4 192 15,0 0-1856-15,-2-6-256 0,-2-3-64 0,0-4-17216 0</inkml:trace>
  <inkml:trace contextRef="#ctx0" brushRef="#br0" timeOffset="-200122.45">2666 2131 9215 0,'0'0'400'0,"0"0"96"0,0 0-496 16,1-10 0-16,0 3 0 0,-1 7 0 0,0 0 2000 0,0 0 304 16,1-7 64-16,-1 7 16 0,0 0-816 0,0 0-160 15,0 0-48-15,0 0 0 0,0 0-16 0,0 0 0 16,-6-1 0-16,6 1 0 0,0 0-128 0,-9 2-48 16,3 3 0-16,-1 0 0 0,0 5-352 0,0-2-80 15,0 3-16-15,-2 2 0 0,3 5-256 0,-2 5-48 16,-1 1-16-16,3-6 0 0,-3 6-96 0,0 6-32 15,1 6 0-15,1 6 0 0,-4 6-80 0,4 4 0 16,0 4-16-16,2 3 0 0,0-2-48 0,1 4-128 16,1 6 192-16,1 3-64 0,2 1-128 0,3 4 128 0,2-2-128 15,0-1 128-15,3 2 16 0,3 2 0 16,1 4 0-16,2-2 0 0,1-2-144 0,1-1 0 16,1-7 144-16,2 0-144 0,1 2 320 0,1-1-16 15,-4-3 0-15,2-5 0 0,2-3-48 0,-2-3 0 0,-1-3 0 0,-2-2 0 16,2-1-64-16,-3-3-32 0,3 0 0 15,-1-3 0-15,-1-1-160 0,1-4 192 0,-1-1-192 16,-1-4 192-16,1-4-192 0,-2-2 0 0,-2-3 0 0,1-4 0 31,0-2-1360-31,-2-4-256 0,-1-5-48 0,-1-5-15152 0</inkml:trace>
  <inkml:trace contextRef="#ctx0" brushRef="#br0" timeOffset="-199360.51">573 2924 8287 0,'0'0'736'0,"0"0"-592"15,-5-2-144-15,1-5 0 0,-2 0 1552 0,2 2 288 16,0-3 48-16,2 0 16 0,-2 2-368 0,4-2-64 16,-1 3 0-16,1 5-16 0,0-5-240 0,0 5-64 15,0 0 0-15,0 0 0 0,4-6-320 0,-4 6-64 16,7-2 0-16,1 2-16 0,-1 0-64 0,4 3-16 15,0 2 0-15,1 1 0 0,3 7-96 0,0 5-32 0,5 4 0 16,-1 4 0-16,7 4-80 0,2 4-16 16,1 5 0-16,13 18 0 0,0 2-80 0,1 1-32 15,-2 6 0-15,0 5 0 0,0 1-32 0,-1 3-16 16,-2 0 0-16,-2 3 0 0,-3 1-48 0,0-2-16 16,-2 3 0-16,0-3 0 0,-2 0 48 0,-3-4 16 15,-3-4 0-15,-3 0 0 0,-1 0 144 0,-4-1 16 0,-2-2 16 0,-3-1 0 16,0 0-64-16,-3-6-16 0,-4-1 0 15,1-2 0-15,-4-1-128 0,-1 1-48 0,-2-2 0 0,-3 0 0 16,2-7-208-16,-2 0 144 0,0-5-144 16,-1 0 128-16,1-4-128 0,-1-4 0 0,1-3 0 0,-2-2 0 31,1-9-1600-31,0-2-320 0,2-3-48 0,0-6-9072 0,0-3-1824 16</inkml:trace>
  <inkml:trace contextRef="#ctx0" brushRef="#br0" timeOffset="-198697.82">2073 5769 7359 0,'0'0'656'0,"5"10"-528"16,-2-4-128-16,-2 3 0 0,-1-9 1376 0,0 0 240 0,0 0 48 16,5 7 16-16,-5-7-336 0,3 7-80 0,1 1-16 0,-4-8 0 15,0 0-80-15,0 0-16 0,0 0 0 0,0 0 0 16,0 0 0-16,0 0 0 0,0 0 0 0,0 0 0 15,0 0 128-15,-3-9 32 0,0-1 0 0,1-4 0 16,-2-1-144-16,2-3-16 0,-2-3-16 0,1 1 0 16,1-3-288-16,0-2-48 0,1-2-16 0,1-3 0 0,3-4-272 15,-1 1-48-15,-1-2-16 0,3 1 0 0,0-1-80 0,4 2-32 16,-2-2 0-16,2-1 0 0,-2 0-80 16,2 3 0-16,1 0-16 0,-1 3 0 0,-1 2-64 0,2 0-16 15,1 5 0-15,0 1 0 0,-1 1-16 0,0 2 0 16,2 6 0-16,2 2 0 0,-2 0-144 0,2 6 0 15,0 5 144-15,2 4-144 0,2 5 0 0,3 1 128 16,3 4-128-16,1 4 0 0,3 2 128 0,1 4-128 16,5 2 160-16,-1 2-160 0,-2-3 128 0,-1 3-128 15,-1-2 0-15,0-1 0 0,-1 2 0 0,-2-7 128 16,-2 0-128-16,-1-1 0 0,-2 1 0 0,-2-5 0 16,-2 0 0-16,-2-1 0 0,-3-4-144 0,-2-1-128 15,-2-5-32-15,-7-4 0 16,0 0-2336-16,3-9-480 0,-3-7-80 0</inkml:trace>
  <inkml:trace contextRef="#ctx0" brushRef="#br0" timeOffset="-197863.76">1238 2028 14623 0,'0'0'640'0,"-5"-1"144"0,-1-3-624 0,1 0-160 0,-2 0 0 0,3 2 0 15,1-1 1152-15,-3 1 208 0,-1-2 48 0,2 1 0 16,5 3-16-16,0 0 0 0,-7-3 0 0,2 1 0 16,5 2-304-16,-5-2-48 0,0 0-16 0,-1 4 0 15,6-2-128-15,0 0-48 0,0 0 0 0,0 0 0 0,-5 2-256 0,5-2-48 16,-3 4-16-16,1 4 0 0,-1-5-144 0,2 5-48 16,2 1 0-16,0 2 0 0,-2 0-32 0,6 3-16 15,0 3 0-15,3 4 0 0,1 3-96 0,1 3 0 16,3-2-16-16,3 7 0 0,2 5-176 0,5 6 128 15,4 0-128-15,2 4 128 0,1-1-128 16,2-2 0-16,0-4 0 0,2-6 0 0,-5-5 0 0,1-3 0 16,-4-7 0-16,0-3 0 0,-1-7 320 0,-2 0-32 15,-1-6 0-15,-2-2 0 0,-2-4 224 0,0 0 64 16,-3-10 0-16,1-2 0 0,-3-6 80 16,0-4 32-16,0-11 0 0,-2-6 0 0,-1-1-176 0,-1-4-16 15,-3 3-16-15,-2-6 0 0,-1-3-32 0,-3-7 0 16,-3-6 0-16,-1-7 0 0,1-7-96 0,-3 3-32 15,1 2 0-15,4 1 0 0,1 3-176 0,3 1-144 16,2 0 192-16,1 6-192 0,-1 6 0 0,3 6 0 16,1 9 0-16,-2 3-144 0,2 5 144 0,0 3-192 15,0 3 192-15,1-3-192 16,-5 8-1312-16,0 6-272 0,0 3-48 0,-1 5-16928 0</inkml:trace>
  <inkml:trace contextRef="#ctx0" brushRef="#br0" timeOffset="-190808.46">1955 2188 6447 0,'0'0'272'0,"0"0"80"0,0 0-352 0,1 7 0 0,-1-7 0 0,-1 8 0 0,0-1 1600 15,-1 2 240-15,1-2 48 0,-1 3 16 0,-2-3-688 0,1 2-128 16,-1 0-16-16,3 0-16 0,-1-1-176 0,-1 1-48 15,1 0 0-15,-1-4 0 0,2 4-64 0,1-1 0 16,0 1-16-16,0-3 0 0,0-6-80 0,0 0-16 16,0 8 0-16,0-8 0 0,2 9 288 0,-2-9 48 15,0 0 16-15,0 0 0 0,0 0-112 0,0 0-32 16,0 0 0-16,0 0 0 0,0 0-16 0,0 0 0 16,0 0 0-16,7-9 0 0,-4 0-160 0,4-4-48 0,-1-1 0 15,2-1 0-15,-2-3-128 0,2-2-48 16,-1-1 0-16,2-3 0 0,0-2-96 0,3-2-32 15,-2 0 0-15,1-2 0 0,3-4-16 0,0 0 0 16,1-2 0-16,1 1 0 0,-1-1-48 0,0 0-16 0,-1 5 0 0,1 0 0 16,2 3-64-16,-2-1 0 15,-1 3-16-15,-2 0 0 0,2 2 0 0,-2 2 0 16,0 2 0-16,-2 2 0 0,-2 3 16 0,0 2 16 0,1 4 0 16,-4 0 0-16,1 5-16 0,-6 4-16 0,0 0 0 0,7 0 0 15,1 3 64-15,-1 7 16 0,2 1 0 16,0 6 0-16,-1 6 0 0,-1 4 0 0,2-2 0 0,0 4 0 15,1 3-80-15,1 1-16 0,-4 4 0 0,1 1 0 16,0 0 16-16,-1 2 0 0,-1-4 0 0,0 1 0 16,-1-2 32-16,-2-2 16 0,0-2 0 0,-2-4 0 15,2 0-48-15,-3-6-16 0,-3 1 0 0,2-4 0 0,0-4-160 16,-2 0 160-16,1-5-160 0,-1 1 160 0,1-4-160 16,2-6 0-16,-6 5 0 0,6-5 0 0,-6-3-192 0,1-3-112 15,-1 0-16-15,3-5-16 16,-1-3-1680-16,2-3-336 0,1-3-64 0,2-2-16672 15</inkml:trace>
  <inkml:trace contextRef="#ctx0" brushRef="#br0" timeOffset="-190101.29">1494 1290 3679 0,'0'0'160'0,"-12"7"32"0,2 5-192 0,0-4 0 16,1 5 0-16,-1-4 0 0,0 1 2880 0,2-2 512 15,-1 1 128-15,0-3 0 0,2 4-1712 0,-1-1-336 16,0 1-80-16,2-2-16 0,1 0-64 0,5-8-16 16,0 0 0-16,0 0 0 0,0 0-64 0,0 0-16 15,0 0 0-15,0 0 0 0,0-13-128 0,4 0-48 16,1 0 0-16,2-3 0 0,2-3-288 0,1-3-64 0,2-1-16 15,1 2 0-15,2-1-16 0,4-2 0 16,0-1 0-16,1-3 0 0,2-2-192 0,2-1-32 0,-1-2-16 0,1 1 0 16,5 1-80-16,-5 1-16 15,1-3 0-15,-1 6 0 0,-1-1-64 0,0 5 0 0,-1-2-16 0,0 6 0 16,-3 2-48-16,-1 6-16 16,-2-2 0-16,0 8 0 0,-4-1-32 0,1 4 0 15,0 4 0-15,0 5 0 0,-1 2 64 0,1 4 16 0,-2 5 0 16,1 2 0-16,-1 8 48 0,-1 1 16 0,1 4 0 0,-3 4 0 15,-1 3-80-15,-1-1-16 0,1-1 0 16,0-2 0-16,-3-3-64 0,0-3 0 0,0-1-128 0,1 1 192 16,0-5-192-16,-3-7 0 0,1 1 128 0,-1-1-128 15,1-2 0-15,1 1 0 0,0-3 0 0,-1 0 0 16,2-4-1232 0,3-4-240-16,-8-6-64 0,0 0-11344 0,10-5-2288 0</inkml:trace>
  <inkml:trace contextRef="#ctx0" brushRef="#br0" timeOffset="-189394.55">2527 2034 6447 0,'0'0'272'0,"-5"8"80"0,-3-3-352 0,1 3 0 16,-4 1 0-16,3-2 0 0,-1 1 2736 0,1-1 464 16,2 2 112-16,-2-2 16 0,0 2-1552 0,1-3-304 15,-1 0-64-15,1 2-16 0,1-4-48 0,6-4-16 16,0 0 0-16,0 0 0 0,0 0 16 0,0 0 0 16,0 0 0-16,0 0 0 0,4-10-416 0,3-1-80 15,0-4-16-15,2-1 0 0,3-3-128 0,0-2-16 16,4-5-16-16,-1 0 0 0,1-2-48 0,2 3-16 15,3-7 0-15,-1 3 0 0,0 0-128 0,2-2-32 16,-3 3 0-16,4-1 0 0,3-2-16 0,0 6-16 16,-3-2 0-16,0 6 0 0,-2 2-128 0,2 3-32 15,-1 7 0-15,-2 2 0 0,-1 5-32 0,0 5-16 16,-1 7 0-16,0 8 0 0,1 6 160 0,-1 7 16 16,-2 4 16-16,1 6 0 0,-5 6-48 0,1 4-16 0,-1 3 0 0,0 2 0 15,-2-1-112-15,-1-2-32 0,0 0 0 16,-1-8 0-16,-3 1-64 0,0-4-128 15,1 1 176-15,-2-3-176 0,0-2 0 0,0-3 0 0,2-2 0 16,1-2 0 0,1-7-2720-16,1-6-448 0</inkml:trace>
  <inkml:trace contextRef="#ctx0" brushRef="#br0" timeOffset="-187332.53">1027 5361 8287 0,'0'0'736'0,"0"0"-592"0,-2-12-144 0,-1 1 0 16,0 3 1472-16,1-2 256 0,-1 1 48 16,2-1 16-16,1 0-496 0,0 2-80 15,-4 1-32-15,4-2 0 0,-1 1-128 0,1 8-32 16,-1-9 0-16,1 9 0 0,-3-5-16 0,3 5-16 15,0 0 0-15,0 0 0 0,0 0-208 0,0 0-32 16,0 0-16-16,0 0 0 0,0 0-272 0,0 0-48 0,0 0-16 0,0 0 0 16,0 0-160-16,0 0-48 15,0 0 0-15,0 0 0 0,-2 15-192 0,3-2 144 0,1 2-144 0,2 6 128 16,0 0-128-16,1 2 128 0,2 1-128 0,0 4 128 16,1-2-128-16,-3 3 128 0,2-2-128 0,0 2 128 15,0 3-128-15,0-3 0 0,-1 0 144 0,2 0-144 16,-2-3 272-16,-1-1-16 0,2-5 0 0,-1 2 0 15,2-2 0-15,-1 0-16 0,0-5 0 0,1-3 0 16,3-5 192-16,0-2 32 0,2-4 16 0,1-5 0 0,-5-5 160 16,3-5 16-16,5-2 16 0,2-3 0 0,3-5-112 0,2-5-32 15,2-1 0-15,4 1 0 0,5-5-336 0,3 1-64 16,-2-2 0-16,0 5-128 0,-3 1 0 0,-3-2 0 16,-3 3 0-16,-9 10 0 15,1-1-2448-15,-2 1-448 0</inkml:trace>
  <inkml:trace contextRef="#ctx0" brushRef="#br0" timeOffset="-186626.23">1635 5583 17503 0,'0'0'1552'0,"-5"-9"-1232"15,2 3-320-15,3 6 0 0,-4-10 736 0,0 2 96 16,2 2 0-16,2 6 16 0,-3-13 704 0,2 4 144 16,1 9 32-16,-1-9 0 0,2-2-432 0,-1 11-80 15,0-9 0-15,0 0-16 0,0 9-240 0,3-9-32 16,-2-1-16-16,-1 10 0 0,0 0-160 0,0 0-48 0,0 0 0 0,0 0 0 15,2-8-256-15,-2 8-48 16,0 0-16-16,0 0 0 0,0 0-80 0,7 12-32 0,-1 3 0 0,0 7 0 16,-2 3-16-16,1 2 0 15,0 1 0-15,1-2 0 0,-1 0-64 0,1-5-32 0,3 2 0 0,1 0 0 16,0-4-160-16,0-3 160 0,-6-4-160 0,4 0 160 16,-8-12-160-16,14 7 0 0,-3 0 144 0,2-7-144 15,0-4 320-15,-1-4-16 0,0-3 0 0,-1-4 0 16,1-6 144-16,-1-2 16 0,-1-1 16 0,0-6 0 15,1-2-256-15,-4 1-48 0,1-2-16 0,-2 0 0 16,-2 3-160-16,2 4 0 0,-2 2 0 0,-1 5 128 16,-2 1-400-16,0 6-96 0,-1-1-16 0,2 9 0 15,-2 4-2304-15,0 0-448 0,0 0-112 16</inkml:trace>
  <inkml:trace contextRef="#ctx0" brushRef="#br0" timeOffset="-186144.85">1780 5947 14735 0,'-14'-16'1312'0,"6"8"-1056"0,-1-8-256 0,0 0 0 16,2-3 1280-16,0 1 192 0,-2 0 32 0,4 3 16 16,4 2 208-16,-2 3 32 0,-2-1 16 0,1 3 0 15,4 8-240-15,-2-10-64 0,2 10 0 0,0 0 0 16,0 0-384-16,0 0-96 0,0 0-16 0,0 0 0 15,0 0-304-15,0 12-64 0,4 6-16 0,1 0 0 16,0 1-160-16,1 0-48 0,3 0 0 0,-1 3 0 16,2-2-64-16,-1 3 0 0,0-4-16 0,1-1 0 15,-1-2 16-15,1-3 16 0,-1-1 0 0,1-3 0 0,0-6 48 0,2-3 0 16,2-1 0-16,0-5 0 16,0-2 192-16,2-10 64 0,5-3 0 0,-1-10 0 0,1-3 64 0,4-4 0 15,-3-8 16-15,4-1 0 0,1-4-368 16,3-4-80-16,1-2-16 0,-2 0 0 0,-2 1-256 0,1 8 0 15,-2 0 128-15,2 6-128 0,1-3 0 0,-3 6-272 16,-2 3 48-16,-1 3 16 16,1 6-2400-16,-2 3-464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0:51:19.85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25719 522 6447 0,'0'0'272'0,"0"0"80"0,0 0-352 0,0 0 0 15,0 0 0-15,-5-7 0 0,5 7 2432 0,-3-7 432 16,3 7 80-16,0 0 0 0,-3-10-1904 0,3 10-384 16,-1-9-80-16,1 9 0 0,-2-12 48 0,-1 6 16 15,-1-3 0-15,4 9 0 0,-5-8 32 0,1 5 16 16,1-2 0-16,-2-1 0 0,-2 3-48 0,1-2 0 15,-3-3 0-15,0 3 0 0,-1-5-16 0,-9-2-16 16,1-2 0-16,0 4 0 0,-1 2-96 0,1 2 0 16,1-3-16-16,-1 5 0 0,0 1-80 0,0-3-16 0,0 4 0 0,1-1 0 15,-1 1-160-15,1 1-48 0,2 1 0 0,-2 1 0 16,3-1-32-16,0 2-16 0,1 1 0 0,0 1 0 16,0 1-144-16,0-1 160 0,1 1-160 0,0 2 160 15,-2 0-160-15,3 4 0 0,-2-1 0 0,7-1 128 16,-3-1-128-16,0 5 0 0,-4-1 0 0,-1 2 0 15,-2 0 0-15,-2 1 0 0,-1 2 0 0,-15 10 0 16,4-2 176-16,5-2-48 0,1 0-128 0,1 1 192 16,0-2-48-16,0 2-16 0,4 0 0 0,0-1 0 15,1 1-128-15,3 4 128 0,0-1-128 0,1 1 128 16,0 0-128-16,2 1 0 0,2 3 0 0,1-2 128 16,2-4-128-16,1 1 0 0,3-1 0 0,0-1 0 15,3 2 0-15,3-4 0 0,0 2 0 0,3-1 128 16,0-1-128-16,4 3 0 0,-1-5 0 0,2 0 0 0,2 0 0 0,1 1 0 15,-1 1 0-15,2-2 128 0,3 0-128 16,0 0 0-16,1 0 0 0,1 0 0 0,2-2 128 0,3 0-128 16,3-2 0-16,0-1 128 0,0-2-128 0,1 0 160 15,-1 2-160-15,1-2 160 0,-1-4-160 0,-1 0 160 16,-3-2-160-16,2 1 160 0,-2-6-160 0,0 2 160 16,0 2-160-16,-1-3 160 0,-1-3-160 0,0 1 128 15,1 0-128-15,2-2 128 0,-1 0-128 0,0 0 128 16,0-2-128-16,0 0 128 0,3-1-128 0,-4 0 160 15,-2-5-160-15,1 2 160 0,0-5-160 0,-1 4 128 16,1-7-128-16,-1 1 128 0,0 2-128 0,-2-5 128 16,-1 0-128-16,-1-1 128 0,0 3 0 0,1-1 0 15,-2-1 0-15,1 0 0 0,-1 0 0 0,-2-1-128 16,-2-1 192-16,-1 1-64 0,1-1 16 0,-4 0 0 0,1-1 0 0,0 0 0 16,-4 0 64-16,3-3 16 0,-3-2 0 0,-2 0 0 15,-1-3-16-15,-2 1 0 0,-2-6 0 0,-2 1 0 16,-1-3-64-16,-4-2-16 0,0-2 0 0,-1 0 0 15,-4 1-128-15,4 2 192 0,-2 0-192 0,-1 5 192 16,-2 4-16-16,0 4 0 0,0-4 0 0,-2 3 0 16,-1 3 32-16,1 0 16 0,-1-2 0 0,-1 4 0 15,-3 0-96-15,2 1-128 0,1-1 176 0,-2 3-176 16,4-3 128-16,6 8-128 0,0-2 0 0,-2 2 0 16,0-3 0-16,2 3 0 0,0-3 0 0,-1 2 0 15,-1 3 0-15,-7-7-176 0,4 4 32 0,3 4 0 16,4 5-1008-16,0-2-208 15,4 1-48-15,5 3 0 0,0 0-1408 0,-6 8-304 0</inkml:trace>
  <inkml:trace contextRef="#ctx0" brushRef="#br0" timeOffset="2152.79">31829 629 8287 0,'0'0'736'0,"0"0"-592"0,0 0-144 0,0 0 0 16,0 0 1664-16,0 0 320 0,0 0 48 0,0 0 16 16,0 0-688-16,0 0-128 0,0 0-16 0,0 0-16 15,0 0 80-15,0 0 32 0,0 0 0 0,0 0 0 16,0 0-224-16,0 0-64 0,0 0 0 0,0 0 0 16,0 0-176-16,1-12-32 0,-1 2-16 0,0 10 0 15,-2-9-176-15,-1-2-48 0,-1 2 0 0,1-3 0 16,-4 3-64-16,1-2-32 0,-4 0 0 0,3 2 0 15,1-2-144-15,-3 3-16 0,-2-5-16 0,-2 3 0 16,-2-2-48-16,6 6-16 0,-3-4 0 0,-2 2 0 16,-1-1-64-16,0 3-16 0,0-3 0 0,-3 4 0 0,0-2-160 15,-16-4 0-15,2 5 144 0,4-1-144 0,2 5 0 0,2 2 0 16,0 0 0-16,0 1 0 0,-1 0 128 0,-1 2-128 16,-2 2 160-16,14-2-160 0,-4-1 0 0,1 3 0 15,-1 4 0-15,-1-3-160 0,-2 5 160 0,1-3 0 16,-2 5 0-16,-18 7 0 0,3 1 0 0,5-2 0 15,3-4 0-15,2 2 0 0,2 0 0 0,-2 1 0 16,-1 1 0-16,1 2 0 0,3-1 0 0,-2-1-128 16,1 3 128-16,3-3 0 0,3-1 0 0,1 3 0 15,0-1 0-15,1 3 0 0,5 3 0 0,-1-2 0 16,0 1 0-16,2 2 0 0,-1-3 0 0,5 2 0 0,-1-3 0 16,4 1 0-16,2 2 0 0,1-4 0 0,1 0 0 15,2 2 0-15,2-1 0 0,1-2 0 0,0 3 0 0,1 1 0 16,1-4 0-16,2 3 0 0,1-1 0 0,0-1 128 15,0-1-128-15,2 2 0 0,-1 3 128 0,2-6-128 16,-1-1 0-16,1 0 0 0,-1-1 0 0,2 1 128 16,1-1-128-16,1 0 0 0,1-1 0 0,1 0 128 15,2-1 0-15,0 0 0 0,-1-5 0 0,2 1 0 16,-2-1-128-16,1-1 0 0,2 0 0 0,-2-5 0 16,-1 3 128-16,2-3 0 0,0 0 0 0,-3-1 0 15,1-1 48-15,1-1 16 0,1-2 0 0,0 1 0 16,0-1-64-16,0 0-128 0,1-1 192 0,1-1-64 15,-2-1-128-15,2 0 128 0,0 0-128 0,1 0 128 16,3-2-128-16,-5-1 0 0,-2 1 0 0,0 0 128 16,1-4-128-16,-1 1 160 0,0-2-160 0,-2 2 160 0,0-2-160 15,0 2 192-15,-1-3-192 0,-1 3 192 0,-2-3-192 0,0 1 0 16,-2 1 144-16,0-3-144 0,-1 2 144 16,-1-4-144-16,1-4 192 0,0 2-192 0,0-1 208 0,0 0-64 15,-4-5-16-15,1 3 0 0,1-1 0 0,-2-1-128 16,0-3 192-16,0 4-64 0,1 1-128 0,-2 0 160 15,-1 0-160-15,2 1 160 0,-2 1-160 0,0-1 0 16,-4 3 0-16,4 1 128 0,-1 3-128 0,-1-4 0 16,-5-2 0-16,1-1 128 0,0 0-128 0,-2 3 128 15,-2-1-128-15,0-2 128 0,-1-2-128 0,-2 0 160 16,-1 3-160-16,-1 1 160 0,-1 2-160 0,-1 2 128 16,1-4-128-16,-1 2 128 0,0-2-128 0,-1 4 192 15,-1 4-192-15,1-3 192 0,-1 4-192 0,2 2-144 0,-1 0 144 16,1 1-208-16,2 1 208 0,1 2-192 0,9 1 192 0,0 0-192 31,-9-1-208-31,9 1-48 0,0 0 0 0,0 0 0 16,0 0-1664-16,4 14-320 0,1-3-80 0</inkml:trace>
  <inkml:trace contextRef="#ctx0" brushRef="#br0" timeOffset="16875.34">9048 14270 7359 0,'0'0'656'0,"0"0"-528"15,0 0-128-15,0 0 0 0,0 0 1344 0,0 0 256 16,0 0 32-16,-6-7 16 0,6 7-928 0,0 0-176 16,-9-6-32-16,9 6-16 0,0 0 80 0,-9-1 0 15,9 1 16-15,0 0 0 0,-10 0 128 0,10 0 32 16,-9 2 0-16,9-2 0 0,0 0-32 0,-7 7 0 15,3 2 0-15,3-1 0 0,0 1-272 0,1 3-48 16,1-1-16-16,3 2 0 0,1 2-128 0,-1 2-48 16,0 0 0-16,1 4 0 0,-1-1-48 0,3 3-16 15,0 4 0-15,0-1 0 0,1 5 48 0,1 1 16 16,0-2 0-16,0 3 0 0,-3 3 16 0,0 1 0 16,3-2 0-16,0 3 0 0,0 2 0 0,1-2 0 0,-1-1 0 15,0 0 0-15,0 0-32 0,1 1 0 0,-1 0 0 0,2 1 0 16,-2-1 0-16,1-1 0 0,1 0 0 0,0 0 0 15,2 0 128-15,-1 0 0 0,0-2 16 0,1 2 0 16,-1-1-16-16,4-2 0 0,-1-1 0 0,-1-1 0 16,-3 1-80-16,4 0-32 0,-2 0 0 0,1 0 0 15,-2-5-208-15,2 0 176 0,-2 0-176 0,0-3 160 16,0-1-160-16,1-1 160 0,-3-1-160 0,-1-2 160 16,0 1-160-16,-3-1 128 0,2-5-128 0,-2 2 128 15,2-1-128-15,-3 1 0 0,0-2 0 0,-1-4 0 16,0 0 0-16,-4-11 0 0,0 0 0 0,0 0 0 15,0 0-592 1,0 0-48-16,0 0-16 0</inkml:trace>
  <inkml:trace contextRef="#ctx0" brushRef="#br0" timeOffset="17576.87">8480 14596 5519 0,'0'0'496'0,"-3"-10"-496"0,2 1 0 0,0-1 0 0,-1 2 928 0,2 8 96 15,-2-12 0-15,1 3 16 0,-2-1-656 0,0 1-128 16,2-4-16-16,1 13-16 0,-4-9-96 0,4 9 0 16,0 0-128-16,0 0 192 0,-6-7 176 0,6 7 16 15,0 0 16-15,0 0 0 0,-5-7 128 0,5 7 32 16,0 0 0-16,0 0 0 0,-5-7 160 0,5 7 48 15,0 0 0-15,0 0 0 0,0 0-16 0,0 0 0 16,0 0 0-16,0 0 0 0,0 0-128 0,0 0-32 16,0 0 0-16,0 0 0 0,-10 2-80 0,10-2 0 15,-9 9-16-15,2 1 0 0,2 5 80 0,-2 5 0 0,-1 1 16 0,0 3 0 16,1 6 32-16,-1 0 0 16,2 4 0-16,-1 4 0 0,1 3-32 0,-2 2 0 0,2 6 0 0,-2 2 0 15,1 1-48-15,1 4-16 0,-1-1 0 16,3 1 0-16,-2-2-128 0,1-1-16 0,-4 1-16 0,1-2 0 15,1-5-112-15,0-2-32 0,5-3 0 0,1-2 0 16,-1-2-16-16,4-5 0 0,-1-1 0 0,1-2 0 16,2-7-80-16,1-1-128 0,0-1 176 0,-1-3-176 15,1-6 0-15,0-1 0 0,2-5 0 0,0 1 0 32,-7-7-1344-32,14-5-208 0,-1-3-48 0</inkml:trace>
  <inkml:trace contextRef="#ctx0" brushRef="#br0" timeOffset="18449.02">7829 11646 12895 0,'7'8'1152'0,"-3"-1"-928"16,1-3-224-16,-1 3 0 0,0 0 832 0,1-2 112 15,-5 2 16-15,4-1 16 0,-2-2 80 0,1 2 16 16,-3 2 0-16,1-3 0 0,2-1 112 0,-1 3 32 15,1-3 0-15,-3-4 0 0,0 4-176 0,0-4-16 16,0 0-16-16,0 0 0 0,0 0-64 0,0 0-16 16,0 0 0-16,0 0 0 0,0 0-32 0,0 0-16 15,-3-8 0-15,-2-3 0 0,0-3-80 0,0-4-16 16,-4-1 0-16,0-4 0 0,-1-3-256 0,-3-2-48 16,1-8-16-16,-6-1 0 0,-2-7-224 0,1 0-48 15,-2-5-16-15,1-1 0 0,-2-1-176 0,2-1 128 16,0 3-128-16,2-1 128 0,0 2-128 0,3 2 0 0,-3-1 0 15,3 5 0-15,1 1 0 0,-2 2 0 0,4 2 0 0,-4 3 0 16,0 0 128-16,1 4-128 0,1 2 0 0,0 4 128 16,1 3-128-16,3-2 0 0,1 4 0 0,0 2 0 15,1 4-288-15,3-1-32 0,3 3-16 0,-1-2 0 32,2 2-1504-32,2 2-288 0,-1 9-64 0,0 0-8064 0,5-5-1616 0</inkml:trace>
  <inkml:trace contextRef="#ctx0" brushRef="#br0" timeOffset="19284.14">8412 11757 5519 0,'0'0'240'0,"2"7"64"0,-2-7-304 0,1 7 0 16,0-2 0-16,-1-5 0 0,0 0 1808 0,4 6 304 16,-4-6 64-16,0 0 16 0,0 0-784 0,0 0-176 15,0 0-16-15,0 0-16 0,0 0-80 0,0 0-16 16,0 0 0-16,0 0 0 0,0 0 176 0,0 0 16 15,0 0 16-15,0 0 0 0,0 0-256 0,1-10-48 16,-1 2-16-16,0-3 0 0,0-3-320 0,0 4-64 16,0-4-16-16,1-3 0 0,-1 0-160 0,0-5-48 15,2-4 0-15,-2 2 0 0,0-5-96 0,1 1-32 16,0-7 0-16,-1-4 0 0,0-3 32 0,0 2 0 16,0-1 0-16,0-3 0 0,2 0 96 0,-2 0 0 15,0 2 16-15,0 0 0 0,0-1-32 0,0 2-16 16,-2-1 0-16,1-1 0 0,0 2-96 0,1-2 0 0,0 2-16 15,0 2 0-15,1 0-48 0,2-1 0 0,-1 1 0 0,1 2 0 16,-1 3 0-16,-1-2 0 0,2 2 0 0,0 3 0 16,0 1 0-16,0 4 0 0,-2-2 0 0,0 5 0 15,1-1-16-15,-2 4-16 0,1 2 0 0,-1 2 0 16,0 2 32-16,-1 0 0 0,-1 0 0 0,1 2 0 16,0 2-16-16,1 1 0 0,-3 3 0 0,2 1 0 15,-1-3-48-15,2 8-128 0,0-5 192 0,0 5-64 16,0 0-128-16,0 0 0 0,-2-4 0 0,2 4 0 15,0 0 0-15,0 0-192 0,0 0 32 0,0 0 16 16,0 0-1328-16,0 0-272 0,0 0-48 0,0 12-15488 16</inkml:trace>
  <inkml:trace contextRef="#ctx0" brushRef="#br0" timeOffset="30739.56">26165 1033 7359 0,'0'0'656'0,"0"0"-528"0,0 0-128 0,0 0 0 15,0 0 944-15,0 0 144 0,1-8 48 0,-1-2 0 16,0 4-144-16,0-5-32 0,0 11 0 0,0-8 0 16,-1-4-304-16,1 4-64 0,-3-2-16 0,2 3 0 15,1 7-48-15,-1-13-16 0,-2 4 0 0,1-2 0 16,-2 0-128-16,0 4-16 0,-1-2-16 0,0 0 0 15,0-2-96-15,0 2 0 0,-2-1-16 0,2 2 0 16,1-4-96-16,-3 5-16 0,-1-3 0 0,2 2 0 16,-1-2-128-16,1 2 128 0,0-2-128 0,-1 2 128 0,2-3-128 0,-1 3 0 15,-2-2 0-15,1 4 0 0,-1-4 128 0,-2 3-128 16,2-3 128-16,-2 4-128 0,1-3 208 0,0 3-32 16,-1 0-16-16,1-1 0 0,-1-1-32 0,1 2 0 15,0-4 0-15,-1 2 0 0,-1-2 0 0,-1 5 0 16,1-3 0-16,-1 2 0 0,1-4-128 0,-1 3 0 15,1 2 0-15,0-2 0 0,0 0 0 0,-1 1 0 16,0-2 0-16,1 2 128 0,-1 2-128 0,0-2 0 16,-2-1 0-16,1 2 0 0,2-2 0 0,-2 2 128 15,-1 1-128-15,0-3 0 0,0 2 0 0,0 2 0 16,-1-5 128-16,-1 3-128 0,-1 1 0 0,0 0 0 16,1-1 0-16,-1 3 0 0,1-1 0 0,-1 2 0 0,0-1 0 15,2 1 0-15,0 1 0 0,0 0 0 16,1 0 0-16,-2 1 128 0,1 1-128 0,-1 0 0 0,-3 2 0 0,1 2 0 15,0 0-144-15,0 1 144 0,-1 2 0 0,1 0 0 16,-1 0 0-16,0 0 0 0,0 0 0 0,0 2 0 16,0-1 0-16,1 3 0 0,0-3 0 0,2 2 144 15,-2 0-144-15,2 0 0 0,0 0 0 0,2 1 0 16,0-4 0-16,0 1-176 0,0 2 48 0,3-2 0 16,1 4 128-16,0-1 0 0,-1-2 0 0,3 3 0 15,-1 1 0-15,1 2 0 0,2 1 0 0,-1-1 0 16,1 1 0-16,1 1 0 0,0 0 0 0,1 0-128 15,0 0 128-15,0 0 0 0,2-1 0 0,-1 0 0 16,1 0 0-16,-1-2 0 0,2 0 0 0,0-1 0 16,-1-4 0-16,1 3 0 0,1 0 0 0,0 2 0 15,1-2 0-15,2-1 0 0,-1 0 0 0,2 2 0 0,1-1 0 16,2-1 0-16,-1-1 0 0,3 0 0 0,0-2 0 0,1 2 0 16,0 1 0-16,2-2 0 0,-1 2 176 0,3 1-48 15,3 0 0-15,0-3 0 0,2 2-128 0,1 1 0 16,0-3 0-16,0 2 0 0,-1 1 0 0,0-1 0 15,0-3 0-15,0 3 128 0,2-5-128 0,-2 5 0 16,-1 2 0-16,-1-1 0 0,4 2 0 0,-3-5 128 16,-1 2-128-16,1-2 0 0,0-2 0 0,-3 1 0 15,2-2 0-15,-1 2 0 0,1-4 0 0,-1 2 0 16,1 0 0-16,1-3 0 0,-2 2 0 0,1-1 0 16,-2-4 128-16,0 2-128 0,3 0 0 0,0 0 128 15,0-2-128-15,-3-1 128 0,0 1-128 0,0-2 128 0,1 0-128 0,-1 0 128 16,-1-2-128-16,1 1 160 0,2 0-160 0,-1 0 160 15,-1-3-160-15,1 0 160 0,-2 0-160 0,1 2 160 16,1-4-160-16,0 0 0 0,0 1 144 0,-1-1-144 16,-1-5 0-16,2 6 144 0,-2-2-144 0,0 0 0 15,-2-3 128-15,2 3-128 0,0-4 0 0,0 3 0 16,0-4 176-16,-1 3-176 0,0-2 160 0,1 2-160 16,0-4 0-16,-2 0 0 0,1 3 0 0,0-1 0 15,1-3 0-15,0 1 0 0,-1 3 0 0,-1-4 0 16,0 1 0-16,-2 1 128 0,-3-2-128 0,4-2 0 15,-4 2 0-15,1 2 128 0,-3-2-128 0,0-2 0 16,0 4 176-16,0 0-176 0,-2-2 192 0,-1-1-192 16,1 1 128-16,-2 0-128 0,-1 0 0 0,0 0 0 15,0-1 0-15,0 1 0 0,-1 0 0 0,0 1 0 16,-1-2 0-16,1-2 0 0,0-2 0 0,-1 2 0 0,1-1 0 0,1 0 0 16,-4 0 0-16,2 0 0 0,-1 1 0 0,0-1 0 15,-3 0 0-15,1 0 0 0,-2 2 144 0,-2-3-16 16,-1 1-128-16,-2 0 192 0,-2 0-192 0,-2 2 0 15,-2-2 0-15,-1 1 0 0,0 1 0 0,-2-2 0 16,0-1 0-16,0-1 0 0,1 2 0 0,-1 0 0 16,0 2 0-16,-2 0 0 0,0 4 0 0,-1 0 0 15,0-2 0-15,0 1 0 0,0 3 0 0,0-2 0 16,-2 0 0-16,2 2 0 0,0-3 0 0,11 8 0 16,-2-4 0-16,-3 2 0 0,-1 0 0 0,-2-2 0 15,-1 4 0-15,-1-2 0 0,0 2 0 0,-19 1 0 0,5-1-176 0,7 5 176 16,2 1 0-16,14 2 0 0,-1-2 0 15,-2 1 0-15,1 3-144 0,-1 3 144 0,1-3 0 0,-2 7 0 16,0-4 0-16,-15 12-128 0,6-4 128 0,3-1 0 16,2 2 0-16,2-2 0 0,0-2 0 0,1 2 0 15,-2 0 0-15,1 1 0 0,1 0 0 0,1 2 0 16,2 1 0-16,2 1 0 0,0-2-144 0,2 1 144 16,0 0 0-16,1 0-144 0,1 0 144 0,3 3 0 15,0-3 0-15,2 1 0 0,-1 1 0 0,1-2 128 16,1 1-128-16,1 2 0 0,0 1-176 0,1-3 176 15,1-1 0-15,1 0 0 0,0-1 0 0,1 2 0 16,1-1 0-16,-2 0 0 0,3 0 0 0,0 0 0 16,-1-1 0-16,2 0-144 0,1-1 144 0,2-1 0 15,0-1 0-15,1 1 0 0,0-4 0 0,0 0-128 0,3 2 128 16,-1 1 0-16,0-1 0 0,0-1 0 0,3 1 0 16,-2 1 0-16,3 1 0 0,1 0 0 0,2-4 0 0,0 2 0 15,-1 0 0-15,2 0 0 0,-3-2 0 0,5 2 0 16,0 0 0-16,-1 1 0 0,1-2 0 0,0-2 0 15,-1 2 0-15,3-2 128 0,1-1-128 0,-3 3 0 16,2-5 128-16,-1 1-128 0,0-4 0 0,0 1 0 16,1 2 0-16,1-4 0 0,1 1 128 0,0 1-128 15,-1-2 160-15,1-3-160 0,0 0 0 0,2 2 0 16,0-2 0-16,-3-1 0 0,-2 0 0 0,0 0 0 16,2-1 0-16,0-2 0 0,-3 1 0 0,1 1 0 15,-1-5 128-15,0 1-128 0,1 0 0 0,-1 1 0 16,-1-4 0-16,-1 2 0 0,0 3 128 0,-1-1-128 15,-1-5 0-15,0 4 0 0,2-4 144 0,0 3-144 0,-2-5 128 0,1 4-128 16,-2-5 0-16,2 3 0 16,-1-3 0-16,1 0 0 0,-1 2 144 0,1-4 0 0,-1 1 0 0,-2 2 0 15,-1-2-144-15,0 2 0 0,-1-1 0 0,-1-2 0 16,0 2 0-16,-1-1 0 0,0-2 0 0,1-2 0 16,1 1 0-16,0-1 0 0,-3 3 0 0,-1-1 128 15,0-2-128-15,0-2 0 0,-3-1 0 0,0 0 0 16,-1 1 0-16,-2 1 128 0,1 0-128 0,-2 0 0 15,-1-1 0-15,0 0 0 0,0-6 128 0,0 1-128 16,0 1 0-16,0-3 0 0,-1 2 0 0,0 1 128 16,-3-1-128-16,1 4 0 0,-2-1 0 0,-3 2 0 15,-2 0 128-15,-1 3-128 0,-2 1 0 0,-2 3 128 0,-2-1-128 16,-2 1 160-16,-2 3-160 0,-7-3 160 0,-7 2-160 16,1 1 0-16,-2 3 0 0,1-2 0 0,-1 4-320 15,2 2 0-15,0 1 0 0,1 4 0 16,1 3-1696-16,0 1-336 0,-15 1-64 0,6 7-16 0</inkml:trace>
  <inkml:trace contextRef="#ctx0" brushRef="#br0" timeOffset="33480.44">32190 533 6447 0,'0'0'576'0,"0"0"-576"0,0 0 0 0,0 0 0 16,0 0 1024-16,0 0 112 0,10-2 16 0,-10 2 0 15,9-2-576-15,-9 2-96 0,9-2-32 0,-9 2 0 16,0 0 32-16,10-1 0 0,-2-3 0 0,-8 4 0 16,0 0-32-16,7-5-16 0,-7 5 0 0,0 0 0 15,8-4-32-15,-8 4 0 0,0 0 0 0,0 0 0 16,8-4-48-16,-8 4-16 0,0 0 0 0,0 0 0 15,0 0-16-15,0 0 0 0,0 0 0 0,0 0 0 16,0 0 16-16,0 0 0 0,0 0 0 0,-2-9 0 16,2 9-144-16,-3-7-16 0,-3 0-16 0,1 0 0 15,-5 0-160-15,-1-2 160 0,-2 0-160 0,4 6 160 16,-1-5-160-16,-3 2 0 0,-1-3 144 0,-1 1-144 16,-2 2 0-16,1-4 0 0,-1 3 0 0,-14-7 0 0,4 2 0 15,2 3 0-15,0-2 0 0,1 4 0 16,-1-5 0-16,-1 5 0 0,-2-3 0 0,0 3 0 0,-2 1 144 0,-2 1-144 15,-1 2 192-15,0 1-192 0,-1 0 0 0,2 2 0 16,0 0 0-16,2 0 0 0,-1 0 0 0,2 2 0 16,1-2 0-16,1 0 0 0,2-2 0 0,-2 1 0 15,-1-3 0-15,0 4 0 0,-1 3 0 0,0-1 0 16,-2 1 0-16,1 1 0 0,-2 1 0 0,1 5 0 16,4-1 0-16,-4 4 0 0,4 1 0 0,13-7-144 15,-1 5 144-15,-1 4 0 0,-2-2 0 0,-1 1-128 16,-2 1 128-16,1 2 0 0,-2 2 0 0,-17 12 0 15,5-4 0-15,6-2 0 0,1 2 0 0,3-4 0 16,1 3 0-16,4-3-128 0,0-2 128 0,0 2 0 16,-2-1 0-16,2 2 0 0,3-1 0 0,1-1 0 15,2 3 0-15,1-1 0 0,1-2 0 0,2 4 0 16,3-4 0-16,1 1 0 0,1 2 0 0,3-1 0 0,1 1 160 16,1-3-160-16,1 1 176 0,2 3-176 0,1-2 192 0,0 3-192 15,2-6 224-15,0 1-64 0,2 1-16 0,1 0 0 16,2-2-144-16,1 3 0 0,1-1 144 0,0-2-144 15,1 0 192-15,3 0-16 0,-1-1-16 0,1-2 0 16,0 0-160-16,2 0 0 0,-2-1 144 0,1 1-144 16,0-1 176-16,0-1-48 0,0 0 0 0,2-2 0 15,-2 1-128-15,0-5 0 0,1 2-160 0,2 2 160 16,5 0 0-16,-1-2 0 0,2-2 0 0,1 1 160 16,2-3-32-16,1 2 0 0,1-3 0 0,1 1 0 15,-1-3-128-15,1 0 160 0,2 2-160 0,0-3 160 16,-1 0-160-16,0 0 192 0,-6-2-192 0,4-2 192 0,1-1-64 0,0 0 0 15,-1-1 0-15,2-2 0 0,-1 1 0 0,-1-1 0 16,0 2 0-16,0-2 0 0,0 0 32 0,0 0 0 16,-3-1 0-16,3-1 0 0,-3 1 16 0,-1 0 0 15,-2-4 0-15,-1 0 0 0,-1 0-48 0,0-3 0 16,2 1 0-16,0 0 0 0,-2-4 0 0,1 0 0 16,-1 2 0-16,-8 3 0 0,0 2-128 0,2-5 128 15,3 1-128-15,0-1 128 16,-1-3-128-16,1 0 160 0,-1 0-160 0,16-13 160 0,-7 2-160 0,-8 5 0 15,-2 1 144-15,-4 3-144 0,-2-1 160 0,-1 1-32 16,-2 3-128-16,-1 0 192 0,-2 2 16 0,-2-2 0 16,-2 2 0-16,0 2 0 0,-4-1 16 0,0 0 0 15,0-1 0-15,-4-4 0 0,-1 3-48 0,0-5-16 0,1-4 0 0,-3-1 0 16,-1-5-160-16,0 0 0 0,-1-2 0 0,2-3 0 16,-2 0 0-16,1 1 0 0,-1 3 144 0,3 1-144 15,-3 5 0-15,1 0 0 0,1 0 0 0,-1 5 128 16,1 4-128-16,-1 0 0 0,-1-1 0 0,-1 1 0 15,1 1 0-15,-1 2 0 0,-2-3 0 0,2-1 0 16,-3-2 0-16,2-3 0 0,-4-3 0 0,6 8 0 16,0-3 0-16,-1 0 0 0,-2-1-144 0,1 1 144 15,-1 0 0-15,-1 1 0 0,-3 0-144 0,0-1 144 16,-3 2 0-16,-2 2-160 0,1 1 160 0,0 0-128 16,-6 1 128-16,3 3-128 0,-2-3 128 0,-22-4-128 15,6 6 128-15,1-2 0 0,-1 6 0 0,0 2-128 16,1 3 128-16,-1 3 0 0,0 5-144 0,20-3 144 15,-4 2 0-15,-1 4 0 0,-2-1 0 0,-3 4 0 0,1 1 0 0,-2-2 0 16,-2 1 0-16,-29 14 0 0,11-3-128 0,4-1 128 16,2 0 0-16,4 0 0 0,2 5 0 0,1-3 0 15,5-2 0-15,0 1 0 0,-1-2 0 0,5-1 0 16,1 2 0-16,1 1 0 0,-1-2-128 0,1 3 128 16,0 1 0-16,2-2 0 0,1 0 0 0,3 3 0 15,-1-3 0-15,5 2 0 0,1-1 0 0,1 1 0 16,6-2 0-16,0 3 0 0,1 1 0 0,2 0 0 15,1-2 0-15,3-1 0 0,3 0-144 0,2 0 144 16,2 0 0-16,2-2 0 0,2 1 0 0,2 3 0 16,3-2 0-16,3 2 0 0,1-3 0 0,3 1 0 0,3-1 0 15,4-1 0-15,3 2 0 0,2-1 0 0,-4-4 0 0,4 0 0 16,-2-2 0-16,3 0 0 0,2-2 0 0,-1 1 0 16,0-2 0-16,2-2 0 0,1 0 128 15,1-1-128-15,-1-1 0 0,2 0 0 0,3 0 0 0,-1-3 0 16,0 1 0-16,-1-4 128 0,3-1-128 0,1-2 0 15,-4-2 0-15,1 0 128 0,1 0-128 0,1 0 0 16,0-1 0-16,1 0 0 0,-2 0 0 0,1-1 0 16,-1 1 128-16,0 0-128 0,0-4 0 0,-3-3 0 15,-2 2 176-15,-3-3-176 0,-2 2 192 0,-14 2-192 16,3-2 928-16,2 2 80 0,1-4 16 0,1 0 0 31,-1-3-1600-31,-1 1-320 0,-1-4-64 0,15-18-16 0,-7 1 784 0,-8 0 192 0,-2-1 0 0,-4 0 0 16,1 0 0-16,-5 0 0 0,0 4 128 0,-1 2-128 0,-2-1 0 15,-3 3 160-15,-3-3-160 0,-2-2 128 0,-1-6 128 0,0-1 32 16,0-3 0-16,-1 3 0 0,-4 1-144 0,0 0-16 16,1 5-128-16,0 2 192 0,-5 6-48 0,2 2-16 15,-2 2 0-15,0 2 0 0,0 4-128 0,0-1 0 16,0 3 0-16,0 3-176 0,0 1-96 0,2 3-32 16,7 4 0-16,-12-3 0 15,1 3-1264-15,-2 4-256 0,2 4-48 0</inkml:trace>
  <inkml:trace contextRef="#ctx0" brushRef="#br1" timeOffset="-160656.75">3088 227 13583 0,'0'0'592'0,"3"-5"144"0,1-4-592 0,0 1-144 16,0 3 0-16,-3-4 0 0,0 2 448 0,-1-5 64 15,-1 2 16-15,0-1 0 0,-2-2 80 0,-1 4 16 16,-1-4 0-16,-1 1 0 0,-2 0-16 0,-2-1 0 15,-2-1 0-15,-2 4 0 0,-3-1 64 0,-2-2 16 16,-1 4 0-16,-2-1 0 0,-2 2 64 0,-2 0 16 16,-2 1 0-16,0 2 0 0,-1-1-256 0,0 3-64 15,-1 2 0-15,0 1 0 0,2 1-144 0,0 2-48 16,-1 1 0-16,2 1 0 0,-2-3-112 0,-1 3-16 16,-3 0-128-16,-2 2 192 0,0-3-192 0,-1 1 176 15,1 2-176-15,-1-2 160 0,0 2-160 0,2 2 0 16,1-3 0-16,1 4 0 0,0-1 0 0,2 2 0 15,1-2 0-15,-3 2 0 0,0 0 0 0,-1-1 0 16,-1 3 0-16,-2 1 0 0,-1-1 144 0,0 1-144 16,-1-2 160-16,1 2-160 0,1-1 0 0,0 1 128 15,0 0-128-15,5 1 0 0,-1 0 0 0,3-1 0 0,1 2 128 0,0 0-128 16,-2 1 0-16,0 0 0 16,-4 3 0-16,8-4 0 0,-4 6 0 0,-1 2 0 15,1-1 0-15,0 2 0 0,2 2 0 0,-1 0 144 0,0 2-144 16,-10 10 128-16,4-2-128 0,3 1 0 0,1-4 144 0,0 1-144 15,2-2 128-15,1-1-128 0,1-1 160 0,1 0-160 16,-1 1 128-16,0-1-128 0,2 4 0 0,1-2 144 16,0 0-144-16,-1-1 0 0,2-1 0 0,1 2 0 15,0 2 0-15,4-10 0 0,-1 4 0 0,-2 4 0 16,-1 2 0-16,2 3 128 0,-3 1-128 0,2 3 0 0,1 3 0 0,-8 9 0 16,4 0 0-16,0-6 0 0,1-1 128 0,0-1-128 15,-4-5 0-15,2 3 128 0,1-1-128 0,0 7 128 16,-2-2-128-16,5 2 128 0,-1-2-128 0,2-1 192 15,-1-5-192-15,1 0 192 0,3 1-192 0,5-11 128 16,-1 6-128-16,0 3 128 0,-1 1-128 0,4 5 128 16,0 0-128-16,1 1 128 0,1 0-128 0,1 12 0 15,0-5 0-15,2-3 128 0,2-3-128 0,0 4 0 16,0-3 0-16,1 1 0 0,1 0 0 0,-1-1 0 16,2-2 0-16,0-4 0 0,0 2 320 0,-2-5 0 15,1 1-16-15,-1 0 0 0,1-2-448 0,0 7-96 16,-2 3-16-16,1 1 0 0,0 1 256 0,1-1 0 15,0-3 0-15,1-2 0 0,0 2 128 0,0 2-128 16,0-2 0-16,1 3 0 0,2 6 0 0,-1 0 128 16,2-2-128-16,2-2 0 0,-2-1 128 0,1-5-128 15,0 1 0-15,0-13 0 0,2 5 176 0,-2 3-176 16,0 1 160-16,3 5-160 0,-3-1 160 0,1-2-160 16,0-1 160-16,3 13-160 0,1-6 144 0,-2-3-144 15,2-6 128-15,-2 3-128 0,1-4 0 0,0 1 128 16,0 3-128-16,-1-1 0 0,3 2 0 0,-1-2 128 0,1-3-128 0,1-1 0 15,0-3 128-15,0 0-128 0,2 0 0 0,1 2 128 16,3-3-128-16,-2 0 0 0,0 1 0 0,0-1 0 16,-2 1 128-16,0 0-128 0,-1 1 0 0,-2-2 128 15,3 0-128-15,-2-3 0 0,-2-3 144 0,1 1-144 16,1-3 0-16,0-1 144 0,0 1-144 0,2-2 0 16,0-1 192-16,-3-5-192 0,5 0 192 0,0 6-192 0,2-3 176 15,2 4-176-15,1-1 160 0,0 1-160 0,2-2 160 0,6 9-160 16,3-2 160-16,-1 0-160 0,-2-5 160 0,3 0-160 15,-2-3 160-15,1 2-160 0,-2-2 144 0,-1 2-144 16,-3-3 128-16,1-1-128 0,-2-3 192 0,1 1-32 16,2 0-16-16,0 0 0 0,-6-2-16 0,3 0 0 15,2 1 0-15,-1-1 0 0,-1-1-128 0,2 0 192 16,0 1-192-16,1-3 192 0,2-2-64 0,2 2 0 16,-2 0 0-16,0 1 0 0,1-3 0 0,0-3 0 15,-1 2 0-15,-1 1 0 0,-1 0-128 0,1-4 192 16,-1 3-192-16,2-4 192 0,1 1-48 0,2-1 0 15,4-1 0-15,-4-2 0 0,-1 0-16 0,5-2-128 16,3-2 192-16,15 2-64 0,-7 1 0 0,-5 2 0 16,-5-5 0-16,1 1 0 0,0-5-128 0,0 2 192 15,0 0-192-15,3-1 192 0,2 0-64 0,-1-3 0 16,2-4 0-16,1 3 0 0,-2-1 0 0,0-3 0 16,-3 1 0-16,-1-3 0 0,2 3-128 0,-2-3 192 15,1-4-192-15,-1 1 192 0,3-2-192 0,0 1 192 16,0-3-192-16,0 1 192 0,-1-1-192 0,2-3 128 15,-1 1-128-15,-3-2 128 0,-3 1-128 0,1 1 128 0,-1-8-128 0,3 3 128 16,-1 0-128-16,1-2 128 0,-1-1-128 0,2-2 128 16,0-4-128-16,2-3 160 0,-2-4-160 0,-3 0 160 15,2 1-160-15,-3-6 0 0,-2 1 144 0,1-2-144 16,-2 3 128-16,3-2-128 0,1 4 128 0,-1-2-128 16,3 0 0-16,-1-1 0 0,-1 1 0 0,-1 0 128 15,-1 0-128-15,-2-4 0 0,-1 4 0 0,2-4 128 0,-5-2-128 0,-1 2 0 16,-1-3 0-16,-3-2 0 0,-1-5 0 0,-1-3 144 15,-1-2-144-15,1-3 0 0,-2-4 160 0,3 1-160 16,-2 1 128-16,-1-4-128 0,-1-3 0 0,-1 0 128 16,-2 3-128-16,1-1 0 0,-2 2 0 0,-1 0 128 15,-5-1-128-15,1-1 0 0,-1-1 128 0,-1-2-128 16,-3 0 0-16,-1 0 128 0,-6-3-128 0,-2-1 0 16,-2-5 0-16,-2-1 128 0,1 3-128 0,-5-5 0 15,1-4 144-15,0 0-144 0,-3-5 0 0,0 4 144 16,0-1-144-16,-2-1 0 0,1 2 128 0,0-1-128 15,0 0 0-15,-1 6 0 0,2 7 0 0,0 5 0 0,-1 1 0 0,0 1 0 16,-2 4 0-16,1 3 0 0,-2-1 0 0,0 6 0 16,-1-2 0-16,-2 5 0 0,-5-5 0 0,-1 1 0 15,-2-5 0-15,-1-3 0 0,-5 2 0 0,6 2-144 16,-1 2 144-16,-1-2-128 0,2 2 128 0,1 4-128 16,0-1 128-16,2 6-128 0,2 5 128 0,-2 5-128 15,-2-1 128-15,0 6 0 0,0 3 0 0,-1 4-128 16,-5 0 128-16,0 3 0 0,-1 3 0 0,-2-4 0 15,-3 2 0-15,20 11 0 0,-3-3 0 0,-4-2-128 16,1-3 128-16,-5 3 0 0,-1-1 0 0,1 1-128 16,-1 3 128-16,-25-18 0 0,10 7 0 0,7 5 0 15,5 5 0-15,-1 1-160 0,0-3 160 0,1 0 0 0,-3 1-128 16,2 4 128-16,-3 1 0 0,-2 0 0 16,2 3-128-16,-1 0 128 0,-2 1 0 0,3 3 0 0,1-2 0 0,1 1-128 15,1 3 128-15,-2-1 0 0,-4 4 0 0,-4 2-128 16,-3 2 128-16,-5 2 0 0,-1 2-144 0,-1 3 144 15,1 5 0-15,4-1-144 0,4 4 144 0,0 2 0 16,-4 2 0-16,0 2-128 0,-1 1 128 0,-1 2-128 16,-3 1 128-16,3 2-128 0,2-3 128 0,4 2 0 15,2 0 0-15,1-1-128 0,2 4 128 0,-4 1 0 16,-5 3 0-16,23-13-128 0,-7 2 128 0,-2 6 0 16,0 1 0-16,-3 1 0 0,1 2 0 0,-2 3 0 15,-1 0 0-15,-36 28-128 0,9-10 128 0,12-3 0 16,3-3-144-16,7 3 144 0,0 0 0 0,22-20 0 0,-3 5 0 0,-1 3 0 15,-2 1-128-15,3 2 128 0,-1 2 0 0,1-3 0 16,0 1 0-16,-29 35 0 0,9-6 0 0,3-5 0 16,3 2-128-16,1-7 128 0,2-3 0 0,21-26 0 15,-5 6 0-15,-2 1 0 0,-2 3 0 0,1 8 0 16,-1 5 0-16,1 2 0 0,1 1 0 0,-19 43 0 16,27-60-144-16,17-38 144 0,0 0 0 0,0 0 0 15,0 0 0-15,0 0-128 0,0 0 128 0</inkml:trace>
  <inkml:trace contextRef="#ctx0" brushRef="#br1" timeOffset="-159726.5">0 5207 41119 0,'81'197'3648'0,"-65"-160"-2912"0,-1 0-592 0,1 6-144 0,2 4 0 0,-8-18 0 16,3 3 0-16,2 4 0 0,2-1 0 0,-4 2 0 16,4 0 0-16,1 1 0 0,1-1 0 0,13 30 0 15,-7-6 0-15,0-6 0 0,-6-3 0 0,-2-5 0 16,0-1 0-16,-1-3 0 0,1-1 0 0,1-4 0 15,-3-2 128-15,0-2-128 0,-1-1 0 0,-4-1 0 0,2 0 0 16,-1-1 0-16,1 2 0 0,0 0 0 0,0 2 0 0,-1 0 0 16,3-2 0-16,2 0 0 0,0-1 0 0,-8-15 0 15,3 1 0-15,3 1 0 0,1 0 0 0,2 0 0 16,-1 0 0-16,5 1 0 0,-1-1 0 0,20 16 0 16,-5-7 0-16,-2-4 0 0,-1-1 0 0,-2-3 0 15,-2 1 0-15,0-1 0 0,2-3 0 0,-5 1 0 16,2-1 0-16,-2 0 0 0,2-1 0 0,1-1 0 15,1-1 0-15,2 2 0 0,0-2 0 0,4 2 0 16,0-2-144-16,3-2 144 0,-1 1 0 0,1 0 0 16,1-3 0-16,-1 1 0 0,-1 2 0 0,-1-4 0 15,-1 1 0-15,2-5 0 0,-1 4 0 0,6-4 0 16,-1-1 0-16,1 0-128 0,3 0 128 0,-1-3 0 16,0 0 0-16,4 1 0 0,-1-1 0 0,0-1 0 15,-8 0 0-15,4-3 0 0,4 1 0 0,0-3 0 0,0 1 0 0,3-1 0 16,1-5 0-16,1 2 0 0,-1-1 0 0,0 0 0 15,-3-2 0-15,-1 1 0 0,0-3 0 0,0-2 0 16,1-1 0-16,1 1 0 0,1 0 0 0,4 1 0 16,0-4 0-16,-1-1 0 0,-4-3 0 0,1 2 0 15,-5-2 0-15,2 1 0 0,-2-6 0 0,2 2 128 16,0 1-128-16,-1-3 0 0,2-2 0 0,-1-1 0 16,4-1 0-16,-5-1 0 0,-7-1 0 0,2 1 0 15,-1-2 0-15,1-2 0 0,-3-2 0 0,0 0 0 16,3 5 0-16,-1-4 0 0,-1-4 0 0,0 2 128 15,1 1-128-15,-1-2 0 0,2 0 0 0,-4 0 0 0,-3 0 0 16,0-2 0-16,1-5 0 0,-2 0 0 0,-2-2 0 0,1-2 0 16,0-2 0-16,1-3 128 0,-1-4-128 0,0-1 0 15,-1-2 0-15,1-3 128 0,0-4-128 0,2 0 0 16,-2 0 0-16,0 0 128 0,-5-1-128 0,-1 0 0 16,-4 1 0-16,-3 0 128 0,0 0-128 0,0 4 0 15,-2 0 128-15,-3-2-128 0,-2-1 0 0,-2-4 0 16,-1-4 192-16,-1-1-48 0,-4-5-16 0,-2-3 0 15,-2-7-128-15,-2-11 0 0,-3-8 0 0,-3-9 0 16,0-3 0-16,-3-5 128 0,-4-8-128 0,-1 4 128 16,1-3-128-16,-1 6 0 0,-1 4 0 0,-4 2 0 15,-6-1 0-15,-5 4 160 0,-2 7-160 0,-6-2 160 16,-7 6-16-16,-2 0 0 0,-5 2 0 0,0 4 0 16,-5 5-144-16,-1 1 192 0,-3 4-192 0,-6 2 192 0,-2 1-192 15,-3 4 0-15,2 1 0 0,2 11 0 0,4 5-176 0,1 3-16 16,4 7 0-16,0 4 0 15,1 4-880-15,2 4-176 0,4 2-32 0,4 8-16 16,4 7-1776-16,4 3-368 0</inkml:trace>
  <inkml:trace contextRef="#ctx0" brushRef="#br2" timeOffset="-154180.25">2752 471 16991 0,'1'-20'752'0,"1"9"144"0,-1 1-704 0,1-1-192 15,1-2 0-15,-1 4 0 0,0-2 384 0,-2 2 32 16,0-3 16-16,0 4 0 0,-2-1 208 0,0 0 64 0,1 0 0 0,-3 0 0 16,0 0 224-16,-1 0 48 15,-1 2 16-15,-1 0 0 0,-2-2-176 0,2 3-48 0,-4-3 0 0,3 1 0 16,-3 3-192-16,-1-1-32 16,-1 0-16-16,-1 1 0 0,-1-1-80 0,1 1 0 15,-4 2-16-15,-4-6 0 0,0 1-48 0,-4-2 0 0,-2 2 0 0,-1-2 0 16,0 2-32-16,-3 3-16 0,-2-1 0 0,-2 2 0 15,0 2-96-15,1 2-32 0,-1 0 0 0,2 2 0 16,1 2-32-16,-2 2-16 0,5-1 0 0,-4 3 0 16,-3 1-32-16,-3-1-128 0,0 0 192 0,-3 0-64 15,-3 4-128-15,0-2 160 0,1 1-160 0,2 4 160 16,3-1-160-16,-1 5 0 0,5 3 0 0,6-3 0 16,-4 7 0-16,-5 3 0 0,-3 4 0 0,-2 0 0 15,-2 1 0-15,0 3 0 0,1 0 128 0,-18 15-128 16,4 0 0-16,1 0 0 0,1-1 0 0,1 2 128 0,2 2-128 0,0 4 0 15,1-2 0-15,13-15 0 0,-1 4 0 0,-1-2 0 16,2 3 0-16,1 4 0 0,3 5 0 0,1 1 128 16,0 7-128-16,-13 17 0 0,1-7 0 0,2-7 0 15,3-3 0-15,2 2 0 0,0 6 0 0,12-17 0 16,0 2 144-16,-1 0-144 0,0-2 0 0,2 2 144 16,3 0-144-16,-1 8 0 0,1 5 128 0,-6 24-128 15,10-27 0-15,20-67 0 0,0 0 160 0,0 0-160 16,0 0 128-16,0 0-128 0,0 0 0 0,0 0 0 15,0 0 128-15,0 0-128 0,0 0 0 0,0 0 0 16,0 0 144-16,0 0-144 0,0 0 0 0,0 0 0 16,0 0 0-16,0 0 128 0,0 0-128 0,0 0 0 15,0 0 0-15,0 0 128 0,0 0-128 0,0 0 0 16,0 0 128-16,0 0-128 0,0 0 128 0,0 0-128 0,0 0 128 0,0 0-128 16,0 0 128-16,0 0-128 0,0 0 160 0,0 0-160 15,0 0 160-15,0 0-160 0,0 0 160 0,0 0-160 16,0 0 144-16,0 0-144 15,0 0 128-15,0 0-128 0,0 0 192 0,0 0-64 0,0 0 0 0,0 0 0 16,3 2900-128-16,7-2841 0 0,1 5 0 16,3-3 0-16,0-1 128 0,-2-20-128 0,3 2 0 15,1 2 128-15,0-4-128 0,3 6 0 0,0-3 144 0,1 8-144 16,3 0 0-16,7 15 0 0,-2-4 0 0,0-5 128 16,2-6-128-16,-4-2 0 0,0-4 0 0,-1 1 0 15,-3-5 0-15,-2-1 128 0,-1 5-128 0,0-3 0 16,0 5 0-16,2-3 128 0,-1 2-128 0,-2-13 0 0,1-1 128 0,2 0-128 15,5 0 128-15,1 1-128 0,-2-2 128 0,3 0-128 16,-3 1 128-16,11 12-128 0,1-3 128 0,-2-4-128 16,-2-2 160-16,2 1-160 0,-1-2 144 0,0-2-144 15,-1-2 128-15,12 12-128 0,-4-6 128 0,-2-7-128 16,-1 0 128-16,2-4-128 0,-2 1 128 0,1-3-128 16,1 1 128-16,0-1-128 0,2-4 144 0,0-1-144 15,-1 0 160-15,-2 0-160 0,-1-6 128 0,0 1-128 16,2 1 0-16,2-2 144 0,-2-5-144 0,5 1 0 15,-1 1 144-15,3-4-144 0,2 2 0 0,-2-2 128 16,0-3-128-16,-3-2 0 0,0-2 0 0,0 1 128 16,3-4-128-16,-1-5 0 0,1-1 128 0,1-2-128 15,4-4 128-15,0-1-128 0,-1-1 128 0,-1-2-128 16,-3-1 128-16,0-1-128 0,-1 2 0 0,1-6 144 16,0 3-144-16,1-4 0 0,-2 1 128 0,2-3-128 15,-1 2 0-15,5-3 0 0,-3-2 128 0,-4 0-128 16,-3-1 0-16,0-2 0 0,1-1 0 0,-2-1 128 15,1 1-128-15,0-1 0 0,0-1 128 0,0-3-128 0,2 0 0 0,-12 13 0 16,4-3 128-16,1-4-128 16,-1-3 0-16,3 1 0 0,-1-3 0 0,0 2 0 0,0-3 0 0,-1 0 0 15,2-1 0-15,-2-4 0 0,-1-2 0 16,-1 0 0-16,1-3 0 0,-1-2 128 0,1 0-128 0,11-23 0 16,-9 11 160-16,-5 0-160 0,-2 1 128 0,-1 3-128 15,1-3 128-15,-2 2-128 0,-2-3 0 0,-2 3 128 16,2 5-128-16,-2-1 0 0,-1 2 0 0,-2-3 0 15,0 1 0-15,-1 0 128 0,0-3-128 0,-1 2 0 16,-1 2 0-16,-1-2 128 0,-2 0-128 0,1-1 0 0,-1-5 128 0,0-4-128 16,-4-1 0-16,4 0 128 0,-4 0-128 0,-2-3 0 15,-1-6 144-15,-2 0-144 0,0-5 128 0,0 3-128 16,-1-2 128-16,0 0-128 0,-3 4 160 0,-3-1-32 16,0 5-128-16,0 0 192 0,-1-1-64 0,-2 5-128 15,-2 1 176-15,0 3-176 0,-1 0 224 0,-3-1-64 16,-3-1-16-16,1 1 0 0,-2 0-144 0,-2-1 160 15,-5-3-160-15,-1-4 160 0,-2-9-160 0,0 1 0 16,2 0 0-16,-6 3 0 0,3 4 0 0,0 2 0 0,-2 2 0 0,0-1 0 16,-4-1 0-16,3 5 0 0,-5 4 0 0,3 6 0 15,-3 2 0-15,-3 2 0 0,-1-2 0 0,-3 2 0 16,-5-4 0-16,1 0 0 0,-2-3 0 0,-3 3 0 16,0 0-176-16,-1 0 176 0,4 3-128 0,1-3 128 15,6 2-128-15,-1 3 128 0,-2 4-128 0,0 6 128 16,-2-1-160-16,1 7 160 0,-1-1-192 0,-1 3 192 15,-2 4-160-15,1-1 160 0,2 4-128 0,-1-2 128 16,-3 1 0-16,21 15-128 0,-2-4 128 0,-4 0 0 16,-6-4 0-16,-2 2-128 0,-6 0 128 0,-2-1 0 15,-3 1 0-15,-42-13-128 0,17 11 128 0,12 2 0 16,11 8 0-16,2 1-160 0,0-3 160 0,-1 7 0 16,1 3-176-16,-5 3 176 0,-1 0-160 0,0 3 160 0,2 2-144 15,4 5 144-15,5-1-128 0,1 2 128 0,0-1 0 0,-1-5-160 16,-2 2 160-16,-3 2 0 0,-2 4 0 0,1-1 0 15,0-1 0-15,3 3 0 0,2 4 0 0,5 2-128 16,3 1 128-16,0 2 0 0,-6 2 0 0,20-6 0 16,-8 5-128-16,-3 5 128 0,-1 1 0 0,-1 2-128 15,-1 4 128-15,-1 2 0 0,-3 1-128 0,-36 35 128 16,12-9 0-16,8-3 0 0,7-3 0 0,1 2-128 16,-1-1 128-16,24-23 0 0,-3 5 0 0,-4 5 0 15,2 2-128-15,-2-1 128 0,0 4 0 0,2 5 0 16,0 6 0-16,-29 57 0 0,12-21 0 0,3-12-128 15,3-13 128-15,13-22 0 0,-3 6 0 0,7-9 0 16,-1 7 0-16,-1 8 0 0,0 6-128 0,-2 0 128 16,1 0 0-16,1 12 0 0,1 7 0 0,-7 35 304 15,34-117-48-15,1-3 0 0,0 0-416 0,0 0-96 0,0 0 0 0,0 0-16 16,0 0 272-16,0 0 0 16,0 0 0-16</inkml:trace>
  <inkml:trace contextRef="#ctx0" brushRef="#br2" timeOffset="-153188.04">0 4801 47167 0,'3'16'0'0,"13"64"0"16,2 4 0-16,-3-21 0 0,3-4 0 0,2-2 0 15,2 1 0-15,1 6 0 0,2 5 0 0,2 1 0 0,0 1 0 16,11 21 0-16,-1-11 0 0,-4-6 0 0,-4-11 0 0,-2 1 0 16,-5-3 0-16,3 3 0 0,-3-5 0 0,3 1 0 15,-3-8 0-15,4-3 0 0,1-4 0 0,-6-11 0 16,6 2 0-16,1 4 128 0,2 1-128 0,-2-1 0 15,3 2 0-15,-2 1 0 0,4-1 0 0,12 15 0 16,-3-2 0-16,-2-9 0 0,-2-3 0 0,-3-3 0 16,-2-4 0-16,1-3 0 0,2 0 0 0,1 1 0 0,1-4 0 15,0 0 0-15,1 1 0 0,2-3 0 0,1-5 0 0,0 0 0 16,1 2 0-16,0-6 0 0,0 0 0 0,1-1 0 16,-1-1 0-16,1-4 0 0,1 0 0 0,-1-5 0 15,2 0 0-15,2-3 0 0,-1-1 0 0,4 0 0 16,0-3 0-16,0-2 0 0,0-5 0 0,0-2 0 15,1 0 0-15,1-6 0 0,2 0 0 0,2 2 0 16,0-5 0-16,0 1 0 0,-1-1 0 0,0-2 0 16,0 4 0-16,-1-1 0 0,-1-2 0 0,0-1 0 15,3 1 0-15,22-8 0 0,-8 5 0 0,-5 0 0 16,-10-4 0-16,0 3 0 0,-3 1 0 0,1 0 0 16,-2-2 0-16,1-2 0 0,-1 0 0 0,-1-3 0 15,-1-4 128-15,-2-3-128 0,0-1 0 0,-2-2 0 16,-1-3 128-16,-2-5-128 0,0-4 0 0,0 1 0 15,-1-4 128-15,4-2-128 0,0 0 0 0,-2-3 144 16,0-4-144-16,0 0 128 0,-2-6-128 0,0 5 0 16,-3 0 0-16,-1 3 0 0,-1-3 0 0,-1 1 0 15,-3-5 128-15,-1 2-128 0,-2-3 0 0,-2 2 0 0,-2 2 0 16,-1-5 128-16,0 0-128 0,0-5 0 16,-4-2 144-16,2-2-144 0,1-3 0 0,-2 2 128 0,-4-2-128 0,-1 0 0 15,1-6 0-15,-2-1 0 0,1-1 0 0,-4 1 128 16,-2 0-128-16,-2 1 0 0,-2-7 0 0,-2 3 128 15,-1-3-128-15,-3 2 0 0,-4-1 128 0,2 2-128 0,-3-2 0 0,0 3 144 16,-1 2-144-16,-1 0 0 0,-4 5 128 0,0-1-128 16,-2-4 0-16,0 2 0 0,-2 4 128 0,-2-4-128 15,0-2 0-15,-2 1 0 0,0-3 0 0,-1 1 0 16,0-1 0-16,-1 4 0 0,-2 1 0 0,0 0 0 16,0 2 0-16,-3-2 0 0,-1 1 0 0,-3 6 0 15,-1 3 0-15,1 1 0 0,-1 0 0 0,0-5 0 16,-4-2 0-16,1 1 0 0,0 4 0 0,-3 0 0 15,-2 3-160-15,1 1 160 0,0-2-144 0,2 5 144 16,-1 4-192-16,-2 4 192 0,0 11-144 0,1 2 144 0,2 0 0 16,-5 3-144-16,-2 0 144 0,19 20 0 0,-3-7 0 0,-2 0 0 15,-2-2 0-15,-4-1 0 0,-4 1 0 0,-4-1-192 16,-4 4 192-16,-40-26 0 0,11 12-144 0,9 8 144 16,9 1-128-16,3 2 128 0,7 0-160 0,19 15 160 15,-6-2 0-15,-6-2-144 0,-4-4 144 0,-4 2 0 16,-3-2 0-16,0 5-128 0,1 0 128 0,-37-12 0 15,15 9 0-15,8 4-160 0,-1 3 160 0,1 3 0 16,-1 7-160-16,2 3 160 0,1 8-128 0,4 1 128 16,5 6-144-16,1-1 144 0,0 3-160 0,-4-3 160 15,-5 3-144-15,25-3 144 0,-8 0-128 0,-3 4 128 16,-2 3 0-16,1 2-128 0,0 1 128 0,-4 2 0 16,-4 1 0-16,-51 16-128 0,14-7 128 0,14-3 0 15,8 2 0-15,11-2-160 0,6-5 160 0,2 1 0 16,-4-1-128-16,-3 3 128 0,-3 5 0 0,-2 7 0 0,2 12-144 0,4 4 144 15,7 1 0-15,4-2-144 0,4 0 144 0,-2-6-192 16,-4-5 192-16,-2 4-192 0,-1 7 192 0,21-22-128 16,-2 6 128-16,-5 9-128 0,-4 1 128 15,0 3 0-15,3 0 0 0,-2 2-128 0,18-19 128 0,23-34 0 16,0 0 0-16,0 0 0 0</inkml:trace>
  <inkml:trace contextRef="#ctx0" brushRef="#br2" timeOffset="-152537.29">0 5671 39743 0,'114'154'3520'0,"-96"-129"-2816"0,4 2-560 0,-3 5-144 16,9 4 0-16,1 6 0 0,2 5 0 0,2 3 0 16,1-3 0-16,27 37 0 0,-13-17 0 0,-6-11 0 15,-7-6 0-15,-5-7 0 0,-2-5 0 0,3 3 0 16,-1-4 0-16,-10-16 0 0,3 6 0 0,4 2 0 16,2 0 0-16,2-1 0 0,4 4 0 0,1 1 0 15,1 0 0-15,34 24 0 0,-13-12 0 0,-9-4 0 16,-6-7 0-16,-2-4 0 0,1 0 0 0,-2-1 0 15,1 0 0-15,2 0 0 0,0-2 0 0,2-1 0 0,-1-6 0 0,2 0 0 16,-1 1 0-16,-4-1 0 0,3-1 0 16,-2 0 0-16,1-1 0 0,0-2 0 0,2 0 0 0,0-1 0 15,2 0 0-15,-1-1 0 0,2-3 0 0,-2 1 0 16,-4-1 0-16,1-3 0 0,2 1 0 0,-3-3 0 16,1 2 0-16,-2 0 0 0,1-6 0 0,0 2 0 15,2-2 0-15,2 0 0 0,0-4 0 0,-2 0 0 16,-3-2 0-16,-2 0 0 0,-2-5 0 0,0 2 0 15,2-6 0-15,5-2 0 0,-4-4 128 0,3-3-128 16,1-2 0-16,3-4 128 0,1 3-128 0,2-5 0 16,-2-3 0-16,-2 0 0 0,-1-4 0 0,1-2 128 15,4-2-128-15,-3-2 0 0,1 1 0 0,-1-7 0 0,3-5 128 0,-1-2-128 16,2-1 0-16,-4-7 0 0,-5-2 0 0,3-1 128 16,-1-3-128-16,0-1 0 0,0-5 0 0,-1-4 128 15,0 2-128-15,3-2 0 0,2 2 0 0,-3 1 0 16,-2-3 0-16,-1 1 0 0,-4-4 128 0,-2 3-128 15,-3-2 0-15,0-2 0 0,-2 0 144 0,0-5-144 16,-2 0 160-16,-1 0-32 0,-4-1-128 0,0 1 192 16,-1 1-192-16,0 3 176 0,-2 6-176 0,-1 3 160 15,-2 5-160-15,-3 5 0 0,-2 1 0 0,-4 4 128 16,-3 2-128-16,-4 8 0 0,-2 4-192 0,-2 5 192 31,-2 2-1536-31,-6 8-192 0,-7 3-48 0</inkml:trace>
  <inkml:trace contextRef="#ctx0" brushRef="#br2" timeOffset="-148735.59">26038 826 11967 0,'0'0'528'0,"7"-4"112"0,1 1-512 0,0 1-128 15,-2-1 0-15,-6 3 0 0,6-1 1232 0,-6 1 224 16,8-1 32-16,-8 1 16 0,8-4-320 0,-2 0-64 16,-6 4-16-16,6-4 0 0,-1-2 112 0,0 1 0 15,-3-3 16-15,-2 2 0 0,-2-3-176 0,2 1-32 16,-3-3-16-16,-1 2 0 0,-1-1-128 0,0 1-32 16,-3-4 0-16,-1 0 0 0,-1 1-240 0,-1-2-48 15,-2-2-16-15,-1 1 0 0,-1 0-176 0,-1 1-48 16,0 1 0-16,-2-1 0 0,-1 2 0 0,-10-5 0 0,-1 2 0 15,2 3 0-15,2-2-64 0,-2 2-32 16,-3 1 0-16,1 0 0 0,-2 3-48 0,-4 1-16 16,0 2 0-16,0 3 0 0,3 4-160 0,2 2 192 0,2 2-192 0,1 1 192 15,2 5-192-15,0-1 0 0,2 5 144 16,-1 3-144-16,-1 2 0 0,1 6 0 0,2 4 0 0,-1-1 128 16,0 2-128-16,2 2 0 0,0 3 0 0,3 0 0 15,1-2 0-15,2 4 0 0,1 2 0 0,3 1 128 16,3 0-128-16,4 2 0 0,4-5 0 0,4 0 128 15,0 2-128-15,6 1 0 0,0-4 128 0,5 0-128 0,1 2 128 0,3 0-128 16,2 4 160-16,2-5-160 0,1 2 176 0,2-4-176 16,3-6 192-16,-1 0-192 0,0-6 192 0,1 1-192 15,1-5 192-15,3-2-192 0,2-2 192 0,3-1-64 16,1-5 0-16,0 0-128 0,0-5 352 0,3-1-32 16,0-5-16-16,-10-1 0 0,5-5 0 0,5-2 0 15,2-5 0-15,4-1 0 0,3-2-80 0,3 1-16 16,0-6 0-16,3 0 0 0,-2-3 48 0,-2-6 16 15,1 1 0-15,1-6 0 0,-2-5 32 0,-3 2 0 16,-2-1 0-16,-1 0 0 0,-4 3-64 0,-5-5-16 16,-4-4 0-16,-6 2 0 0,-5-3 32 0,-5 2 16 15,-4-4 0-15,-3 1 0 0,-6 3-32 0,-4 2-16 0,-4 2 0 0,-5 4 0 16,-6 1-96-16,-7 4-128 0,-7 1 176 0,-5 3-176 16,-3 3 0-16,-5 3 0 0,-4 2 0 0,-2 2 0 15,-2 3 0-15,3 2 0 16,0 3-128-16,3-1 128 15,2 2-1440-15,3 2-192 0,5-2-32 0,6 3-16 16,7 3-1680-16,5-4-336 0</inkml:trace>
  <inkml:trace contextRef="#ctx0" brushRef="#br2" timeOffset="-147182.46">32167 812 13583 0,'15'-12'592'0,"-4"3"144"0,-1-5-592 0,0 2-144 0,0 1 0 0,-1-3 0 16,-1 3 784-16,-2 0 128 0,0-2 32 0,-1-1 0 16,0 4-144-16,-1-3-32 0,-1-2 0 0,-2-1 0 15,-1 0-64-15,-1-1 0 0,-3 1-16 0,0 2 0 16,-5 0-112-16,0-1-32 0,-3-1 0 0,-2 0 0 16,-3 2-112-16,7 5-32 0,-1-6 0 0,-3 0 0 15,-2-1-112-15,0 0-32 0,-2 2 0 0,-1-1 0 16,-1-1 32-16,-20-8 0 0,5 2 0 0,0 9 0 0,0-1-128 0,-1 2-32 15,-1 6 0-15,-2 2 0 0,-4 4 16 0,-2-178 0 16,3 364 0-16,0-179 0 0,4 2 0 0,2 4 0 16,1-1 0-16,16-1 0 0,-4 3 16 0,-4 1 0 15,-3 3 0-15,-5 3 0 0,0 2-160 0,-2 6 192 16,-2-1-192-16,-35 28 192 0,10-4-48 0,10-5 0 16,4-2 0-16,0-1 0 0,0 0 112 0,1 3 0 15,6 0 16-15,5 0 0 0,2 1 0 0,3 0 0 16,3-4 0-16,3 1 0 0,6-4-112 0,3-2-32 15,2 1 0-15,5 2 0 0,2-3-128 0,1-1 192 16,5 2-192-16,3-3 192 0,3-3-192 0,6-1 192 16,0-3-192-16,5-3 192 0,3 1-64 0,4-4 0 15,6 3 0-15,4-4 0 0,2-3 48 0,7 2 0 16,6-3 0-16,1-1 0 0,-1-1-16 0,2-1 0 0,4-2 0 0,3-3 0 16,0-1-16-16,3 2 0 0,3-3 0 0,1-1 0 15,1-2 48-15,2-3 16 0,-1-4 0 0,2-1 0 16,-1-2 48-16,1 0 0 0,2-2 0 0,-2 0 0 15,-3 3-64-15,1-6 0 0,-4-1 0 0,-2-3 0 16,-2-1-32-16,-24 9-16 0,5 1 0 0,1-4 0 16,0 1-16-16,-1-5-128 0,1 2 192 0,-2-5-64 15,-3-4-128-15,29-24 192 0,-11 1-192 0,-8 2 192 16,-5-3-64-16,-4 5 0 0,-2 5 0 0,-4 5 0 16,-5 0-128-16,-10 16 0 0,-3-1 144 0,1-4-144 15,0 2 144-15,-3-1-144 0,0 0 192 0,-3-3-192 0,-2-4 176 16,-2-27-176-16,-4 0 160 0,0 20-160 0,-5-6 0 0,-2-5 128 15,-4 1-128-15,-4 2 0 0,-1 3 0 0,-5 2 0 16,-3 2 0-16,-24-26 0 0,8 7 0 0,4 2 0 16,3-5 0-16,2-3 0 0,-1-4 0 0,-1 7 0 15,-5 4 0-15,-1 5 0 0,-1 10 0 0,-2 6 0 16,2 3 0-16,0 9 0 0,3 4 0 0,1 1 0 16,3 3-160-16,1-1 160 0,-1 3 0 0,-1-3-128 15,-5 2 128-15,-3 4 0 0,-4 1 0 0,-2 2-160 16,1 0 160-16,1 2 0 0,1 2 0 0,4 1-128 15,0 1 128-15,1-1 0 0,-3-1 0 0,-2 6 0 16,-5-2 0-16,-2 7 0 0,-1 3-128 0,28-4 128 16,-4 6 0-16,1 3 0 0,-2 7 0 0,-3-1-128 0,-2 4 128 15,-2 1 0-15,1 3 0 0,-32 34-128 0,12-6 128 16,14-3 0-16,8 3 0 0,11 2-128 0,8-2 128 0,8 1 0 16,5 3 0-16,10-7 0 0,4-2 0 0,6-2 0 15,2 4 0-15,5-3-128 0,2-3 128 0,4-5 0 16,2-6 0-16,6 2-128 0,2-7 128 0,5 0 0 15,3-5 0-15,2-3-128 0,4-3 128 0,6-2 0 16,4 3-144-16,4-3 144 0,3 1-208 0,2-5 80 31,-1-5-256-31,-3 0-64 0,-3 1 0 0,-3-4 0 16,-5-2-2032-16,-9-6-400 0,10 3-96 0,-13-5-16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1:09:11.411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27989 2163 5519 0,'0'0'496'0,"0"0"-496"0,0 0 0 0,0 0 0 15,0 0 768-15,0-8 48 0,0 8 16 0,2-6 0 16,1-2-16-16,-3 8 0 0,0 0 0 0,6-7 0 16,1-4 400-16,-1 5 64 0,-6 6 32 0,9-5 0 15,-1-3-224-15,-8 8-32 0,0 0-16 0,5-6 0 16,0-2 32-16,-5 8 0 0,0 0 0 0,0 0 0 0,0 0-32 0,0 0 0 15,0 0 0-15,0 0 0 0,0 0-144 0,0 0-48 16,0 0 0-16,0 0 0 0,0 0-128 0,0 0-16 16,0 0-16-16,0 0 0 0,0 0-160 0,0 0-16 15,0 0-16-15,0 0 0 0,-3 13-80 0,1 2-16 16,-2 2 0-16,0 2 0 0,-4 1-48 0,1 3-16 16,-1 4 0-16,1 1 0 0,-1 2-80 0,0 3 0 15,1 4-16-15,2 1 0 0,-2 2-48 0,1 3 0 16,-1-2 0-16,2 1 0 0,2-3-16 0,0-1-16 15,1 0 0-15,-1-4 0 0,2 0-32 0,-1-5 0 16,2 0 0-16,-1-2 0 0,-1-1 0 0,0 4 0 16,0-6 0-16,2-1 0 0,-3 1 48 0,2 0 0 0,0-1 0 15,-2 2 0-15,2-1-32 0,0-2 0 0,-1 0 0 0,1-1 0 16,-1-2-144-16,0 0 160 0,1 2-160 0,0-2 160 16,-1-1-160-16,1-1 0 0,0-1 0 0,1-5 128 15,0-1-128-15,0-10 0 0,0 12 0 0,0-12 128 16,2 9 32-16,-2-9 0 0,0 0 0 0,0 0 0 15,0 0 32-15,0 0 16 0,0 0 0 0,0 0 0 16,0 0-16-16,0 0-16 0,0 0 0 0,0 0 0 16,0 0-176-16,0 0 192 0,11-3-192 0,-11 3 192 15,0 0-192-15,0 0 0 0,10-1 0 0,-10 1 0 16,10 0 0-16,-10 0 0 0,10-2 128 0,0-1-128 16,-1-4 0-16,-9 7 0 0,10-1 0 0,1 0 0 15,-11 1 0-15,12-4 0 0,-3 1 0 0,1 1 0 16,0 1 0-16,-10 1 0 0,11-4 0 0,-1 1 0 0,-10 3 0 15,13-2 0-15,-1-1 0 0,0 3 0 0,-1-1 0 16,1 0 0-16,-1-1 0 0,0 2 0 0,1 0 0 0,-12 0 0 16,13-1 0-16,-3 1 0 0,-10 0 0 0,12 0 0 15,-12 0 0-15,13 0 0 0,-13 0 0 0,10 1 0 16,-10-1 0-16,0 0 0 0,0 0 0 0,11 4 0 16,-11-4 0-16,0 0 0 0,0 0 0 0,0 0 0 15,0 0 0-15,0 0 0 0,0 0 0 0,0 0 0 16,0 0 0-16,0 0 0 0,11 1 0 0,-11-1 0 15,0 0 0-15,0 0 0 0,0 0 0 0,0 0 0 16,0 0 0-16,0 0 0 0,10 3 0 0,-10-3 0 16,0 0 0-16,0 0 0 0,0 0-224 0,12 4 32 15,-12-4 0-15,10 5 0 0,-10-5-96 0,10 4-16 0,-10-4 0 16,11 2 0-16,3 3 0 0,-1-1 0 0,0 0 0 16,-1-2 0-16,1-2 80 0,1 0 16 0,1 0 0 0,1 0 0 15,1 0 64-15,-1 0 16 0,-1 0 0 0,3 0 0 16,2 0 128-16,2 0 0 0,2 0 0 0,3-1-128 15,1-1 128-15,2-2 0 0,3 1 0 0,4 1 0 16,2-1 0-16,3 2 0 0,-1-3 0 0,3-2 0 16,-2-2 0-16,-1 2 0 0,-2-4 0 0,1 3 0 15,1 1 0-15,2 1 0 0,0 0 128 0,1-3-128 16,1 4 128-16,1 2-128 0,0 1 128 0,-3-1-128 16,-3 0 128-16,-3-2-128 0,-4 0 160 0,0 2-160 15,-1-1 144-15,0 2-144 0,-2-2 128 0,2 1-128 16,-1-2 176-16,-1 3-48 0,-1-3-128 0,2 2 192 15,-1 1-64-15,0 1-128 0,-1-2 176 0,-2-1-176 0,-2 2 160 16,2-2-160-16,-1 1 128 0,1 0-128 0,-3 0 176 0,2-1-48 16,-2 1-128-16,1-1 192 0,2 2-192 0,0-3 176 15,1 2-176-15,0-1 160 0,3 1-160 0,0-1 160 16,1-1-160-16,1 0 160 0,0 1-32 0,0 0-128 16,1 1 192-16,-1-1-64 0,-1-2-128 15,-3 2 0-15,0 0 0 0,1 0 0 0,0 2 0 0,1-1 0 16,0 1 0-16,3 0 0 0,-1 0 0 0,0-2 128 15,-2 2-128-15,4 0 0 0,0-1 0 0,0 1 0 16,-4 0 128-16,1-1-128 0,1 1 0 16,-1 1 0-16,-1-1 0 0,-2-2 128 0,-1 2-128 0,1 0 0 15,3 1 0-15,-1 0 0 0,1 0 0 0,0 0 0 16,0 0 128-16,-2 0-128 0,1 0 0 0,1 1 0 16,-1 2 0-16,-1-1 0 0,-5-2 0 0,0 0 0 0,0 0 0 15,-1 1 0-15,-3-2 0 0,0 2 0 0,-1 1 128 16,-1-2-128-16,0 0 0 0,-1 0 0 0,0 0 0 15,0 0 128-15,-1-2-128 0,1 2 128 0,0 0-128 0,0 0 128 16,1-1 0-16,-1 1-128 16,-2 0 192-16,2 0-64 0,0 0-128 0,0 0 0 0,-3 0 0 0,1 0 0 15,2 0 0-15,-1 0 0 0,-1 0 0 0,-1 0 0 16,-1 0 0-16,0 0 0 0,-1-1 0 0,2 0 0 16,-1-1 128-16,2 1-128 0,-1 0 128 0,-1-2-128 15,0 2 128-15,0 0-128 0,-3-1 128 0,3 1-128 16,-1 0 128-16,0-2-128 0,-1 2 128 0,1 0-128 15,-1-2 128-15,-1 2-128 0,2-3 0 0,-2 2 128 16,-2-2-128-16,-3 1 192 0,-2 2-192 0,3-3 192 16,0-1-192-16,-2 1 0 0,2 1 144 0,-1-1-144 0,-1-1 128 15,4-3-128-15,-1 4 128 0,-2-2-128 16,-6 6 128-16,8-5-128 0,-8 5 128 0,0 0-128 0,3-4 0 16,-3 4 0-16,0 0 0 0,5-5 0 0,-5 5 0 0,0 0 128 15,0 0-128-15,6-6 0 0,-6 6 0 0,0 0 144 16,0 0-144-16,5-7 0 0,-5 7 0 0,0 0 0 15,5-4 0-15,-5 4 0 0,0 0 0 0,6-6 0 16,-6 6 0-16,0 0 0 0,0 0 0 0,0 0 0 16,6-5 0-16,-6 5 0 0,0 0 0 0,5-4 0 15,-5 4 0-15,0 0 0 0,7-8 0 0,-7 8 0 16,4-7 0-16,1 2 0 0,-5 5 0 0,5-9 0 16,-1 4 0-16,-1-2 0 0,0-3 128 0,0 3-128 15,-1-4 0-15,2 6 0 0,0-2 0 0,-2 0 0 16,3-3 0-16,0 0 0 0,2-5 0 0,-1-3 0 0,0-1 0 0,1-4 0 15,0-4 128-15,2 1-128 0,0-5 0 0,-1-4 0 16,-2-2 0-16,3-3 0 0,0-3 0 0,0 5 0 16,0 2 0-16,0 5 0 0,-2 1 0 0,2 0 0 15,1 4 0-15,-1-3 0 0,-1 0 0 0,-3 1 0 16,3-2 0-16,-1 0 0 0,0 2 0 0,2-2 0 16,-3-1 0-16,2 2 0 0,-1-4 0 0,2 1 0 15,0 2 0-15,0 2 0 0,-2 0 0 0,1 4 0 16,-2 5 0-16,1 1 0 0,-1 0-128 0,-1 0 128 15,-1 3 0-15,0 0 0 0,1-1 0 0,-1 4 0 16,-3-1 0-16,4 0 0 0,-1 6-128 0,0-3 128 0,-2 2 0 16,1-1 0-16,2 3 0 0,-5 6 0 15,5-5 0-15,-5 5-144 0,0 0 144 0,0 0 0 16,5-7 0-16,-5 7-128 0,0 0 128 0,0 0 0 0,0 0 0 0,0 0-128 16,0 0 128-16,9 10 0 0,-3-2-128 0,-1 3 128 15,-2 5-128-15,0 0 128 0,-2 2 0 0,-1 1-128 16,-1 1 128-16,-2 5 0 0,-3 3 0 15,-1 5 0-15,0 3 0 0,-2 6-128 0,-1 7 128 0,-1-4 0 16,1 1 0-16,0-3 0 0,0-2 0 0,1-3 0 16,0-1 0-16,0-3 0 0,0-3 0 0,0 2 0 15,0 1 0-15,1 3 0 0,-3 1 0 0,3 3 0 16,-4 0 0-16,3-2 0 16,0-2 0-16,0-4 0 0,-2-1 0 0,1-3 0 0,1 0 0 0,0-2 0 0,0-6 0 15,0-1 0-15,2-3 0 0,0-1 0 0,1-4 0 16,0 2 0-16,-1-1 0 0,1 0 0 0,1-3 0 15,0 1 0-15,5-11 0 0,-5 9 0 16,5-9 0-16,0 0 128 0,-7 9-128 0,7-9 0 0,0 0 128 0,0 0-128 16,0 0 128-16,0 0-128 0,0 0 160 0,-7-4-160 15,1-3 160-15,1 0-160 0,-1-3 160 0,3 3-160 16,0-2 128-16,-2 1-128 0,-3 3 0 0,0-3 144 16,-1 3-144-16,-1 0 0 0,-2-1 0 0,-2 2 128 15,-3 1-128-15,1 3 0 0,-5 0 0 0,10 0 0 16,-3 0 0-16,-3 2 0 0,-2-1 0 0,-1 1 0 15,0 2 0-15,-3 3 0 0,0-5 0 0,-20 10 0 16,2-5 0-16,0 5 0 0,-1-6 0 0,-4 2 0 16,-4 1 0-16,-5-2 0 0,-7 3 0 0,2 3 0 15,-4-3 0-15,-3 2 0 0,-4-5 0 0,-8 3 0 16,-6-4-128-16,38-1 128 0,-3 2 0 0,-6-2 0 0,-10 2 0 16,-2 0 0-16,-5 1 0 0,1 3 0 0,-2-3 0 0,-67 10 0 15,20-2 0-15,13-2 0 0,9-1 0 0,6-4 0 16,8 1 0-16,1-2 0 0,1 2 0 0,0-6 0 15,-4-2 0-15,6 1 0 0,2 3 0 0,5-2 0 16,3-3 0-16,-3 1 0 0,-1-4 0 0,2 2 0 16,1 0 0-16,8 3 0 0,3-1 0 0,5 5 0 15,4-2 0-15,1-1 0 0,1-1 0 0,2 1 0 16,3-3 0-16,5 2 0 0,3 0 0 0,4-2 0 16,0 0 0-16,6-1 0 0,4-1 0 0,1 0 0 15,5-2 0-15,3 0 0 0,-3 0 0 0,4 0 0 16,2 1 0-16,0-1 0 0,-2 1 0 0,0-2 0 15,2-3 0-15,1 5 0 0,-2 2 0 0,2 0 0 0,0 0 0 16,0-1 0-16,-2-1 0 0,3 1 0 0,-3 1 0 0,-1 0 0 16,3 0 0-16,0 0 0 0,-2 0 0 0,1 0 0 15,0-3 0-15,1 0 0 0,-2-2 0 16,0-1 0-16,-2 3 0 0,3-6 0 0,-1 2 0 0,0-2 0 16,3 1 0-16,-2-5 0 0,1 1 0 0,0-2 128 15,0-1-128-15,1-3 128 0,0-1-128 0,2-1 128 16,-1 0-128-16,-1-3 0 0,1-1 144 0,2 1-144 15,0-4 0-15,1 0 0 0,0-3 0 0,-2 2 0 16,3 1 0-16,1 1 0 0,-1-2 0 0,0-3 128 16,-2 3-128-16,2-1 0 0,0 1 0 0,0 1 0 15,0-1 0-15,-1 2 0 0,1-4 0 0,2 6 0 16,-3 1 0-16,1-2 0 0,0 2 0 0,2 0 0 16,-1-1 0-16,3 4 0 0,0-1 0 0,0 2 0 15,3 1 0-15,0 1 0 0,1-1 0 0,1 1 0 0,2 0 0 16,0 0 0-16,1 0 0 0,0 3-128 0,0 4 128 15,-2-1 0-15,-3 5 0 0,-3 6-128 0,4-9 128 0,-4 9 0 16,0 0 0-16,0 0 0 0,0 0 0 0,0 0 0 16,0 0 0-16,0 0 0 0,0 0 0 0,-5 7 0 15,-1 0 0-15,-2 7 0 0,-1 3 0 0,-1 2-128 16,0 3 128-16,-2 5 0 0,1 2 0 0,-2 7-128 16,-2 4 128-16,1 3 0 0,0 7 0 0,0-2 0 15,0 2 0-15,0 2 0 0,1-1 0 0,2 1 0 16,1-4 0-16,0-1 0 0,-1 2 0 0,3-1 0 15,-1-5 0-15,2 3 0 0,2-3 0 0,0-1 0 0,0-3 0 0,1-2 0 16,2-6 0-16,-2-1 0 0,-1 0 0 0,2-4 0 16,-2 2 0-16,1-2 0 0,-1-5 0 0,1-2 0 15,-1-3 0-15,2-2 0 0,-1-2 0 16,0-2 0-16,3 2 0 0,1-12 0 0,-4 11 0 0,4-11 0 16,0 0 0-16,0 0 0 0,0 0 0 0,0 0 0 15,0 0 0-15,11-4 0 0,1-1 0 0,-2 2 0 16,3-4 0-16,1 0 0 0,1-1 0 0,-1-2 0 15,1 2 0-15,4-2 0 0,1 2 0 0,5-2 0 16,1 1 0-16,5-3 0 0,1 0 0 0,4 3 0 16,6-1 0-16,7 1 0 0,4-5 0 0,3 2 0 15,3-1 0-15,0-1 0 0,1-1 0 0,4 1-128 16,9 0 128-16,0 5 0 0,3-1 0 0,-1 2 0 0,-3-4 0 16,1 4 0-16,1-5 0 0,2 3 0 0,4 1 0 0,-1-3 0 15,-4 3 0-15,-4-2 0 0,-1 1 0 0,0-2 0 16,4-2 0-16,-1 4 0 0,1-2 0 0,-3 3 0 15,-1 4 0-15,-1-1 0 0,-3-1 0 0,1 3 0 16,2 2 0-16,-1 0 0 0,1 1 0 0,-5 0 0 16,-5-2 0-16,4 2 0 0,-2 2 0 0,1 2 0 15,2-2 0-15,-1 2 0 0,-1-1 0 16,-2 1 0-16,-4 0 0 0,-1 1 0 0,-6-1 0 0,2 1 0 16,0-1 0-16,0 0 0 0,-2-3 0 0,1 2 0 15,0 1 0-15,-6 0 0 0,-2-2 0 0,-3 1 0 16,0 1 0-16,-5-1 0 0,-2-2 0 0,-1 2 0 15,1 2 0-15,-1-3 0 0,-5 0 0 0,1 0 0 0,0-1 0 16,-1 2 0-16,-1 0 0 0,0 1 0 0,2-2 0 16,-2 2 0-16,-1-1 0 0,0 2 0 0,-2-2 0 0,-3 2 0 15,-1 0 0-15,-3 1 0 0,-1-1 0 16,0 0 0-16,-1 0 0 0,-2-2 0 0,-1 3 0 0,-1-1 0 16,-9-4 0-16,11 4 0 0,0 0 0 0,-11-4 0 15,10 6 0-15,-10-6 0 0,9 4 0 0,-9-4 0 16,0 0 0-16,11 4 0 0,-11-4 0 0,0 0 0 15,9 3 0-15,-9-3 0 0,0 0 0 0,0 0 0 16,0 0 0-16,0 0 0 0,0 0 0 0,9 4 0 16,-9-4 0-16,0 0 0 15,0 0 0-15,0 0 128 0,7-2-128 0,-7 2 0 0,0 0 0 0,6-5 128 16,-6 5-128-16,5-8 0 0,-1-2 0 0,-2 3 128 0,-2-3-128 16,0 3 0-16,0-5 128 0,0 0-128 0,-1-2 0 15,0-3 144-15,1-2-144 0,0 1 0 0,0-1 128 16,1 0-128-16,3-4 0 0,-1-1 0 15,3 0 0-15,0-5 0 0,3-1 0 0,0 1 0 0,2-3 128 0,-2 15-128 16,-2-5 0-16,2-6 0 0,1-4 0 0,0-3 0 16,1-5 0-16,1 0 0 0,1 0 0 0,8-32 0 15,-2 8 0-15,-2 8 0 0,-2 3 0 0,-1 1 0 16,-3 2 0-16,1 7 0 0,-2 2 0 0,0 6 0 16,0 4-160-16,1 3 160 0,-3 5 0 0,0 3-176 15,0 2 176-15,-2 0-128 0,-1 3 128 0,0 1-128 16,2 3 128-16,-2-2-128 0,0 2 128 0,-1 2 0 0,-1-3-144 15,0 5 144-15,1-2 0 0,-2 2 0 16,0 0-144-16,0 0 144 0,3 4 0 0,-1-3-128 0,-1 0 128 0,-1 4 0 16,2 0-160-16,-2 2 160 0,-2 0-128 0,3 2 128 15,-1-1-128-15,1 3 128 16,-3-4-128-16,1 7 128 0,-1 0-160 0,2 2 160 0,-1-2-192 0,-1 5 192 16,-3-4-128-16,2 5 128 0,1 0 0 0,-1 0 0 15,-2 3-160-15,2 4 160 0,-4 6-128 0,1 2 128 16,-1 5 0-16,-4 6 0 0,-2 6 0 15,-3 2 0-15,0-4 0 0,-3 2 0 0,-1-1 0 0,-2-3 0 16,-2 1 0-16,-2 0 0 0,-1 0 0 0,-3 6 0 16,2 4 0-16,12-25 0 0,-1 6 0 0,0 0 0 15,0 1 0-15,-1 0 0 0,1 2 0 0,0-4 0 16,1-4 0-16,-10 20 0 0,3-10 0 0,6-5 0 16,1-7 0-16,4 0 0 0,-1-4 0 0,0-2 0 15,3 1 0-15,-1-1 0 0,1 0 0 0,-2-1 0 0,3-1 0 16,0 0 0-16,-1-2 0 0,6-8 0 0,-3 2 0 0,0-3 0 15,1 1 0-15,1 0 0 0,-1-4 0 0,2 1 0 16,-1 1 0-16,3-6 0 0,0 0 0 0,0 0 0 16,0 0 0-16,0 0 0 0,0 0 0 0,0 0 0 15,0 0 0-15,0 0 128 0,4-11-128 0,-1 2 0 16,-1-2 0-16,1 2 0 0,1 1 0 0,-4 8 0 16,1-10 0-16,0 2 0 0,-1 8 0 0,0-7 0 15,0-1 0-15,0 8 0 0,0-6 0 0,0 6 0 16,-2-9 0-16,2 9 0 0,-8-7 0 0,-1 1 0 15,0 0 0-15,-1-1 0 0,-3 4 0 0,-3-3-128 16,-5 0 128-16,0 4 0 0,-5-1 0 0,-2 3-160 0,-2-1 160 16,-3-1 0-16,-4 0-192 0,-1 1 64 15,0 1 128-15,-4 5-208 0,-4-1 208 0,-5 3-176 16,-6 2 176-16,-4-1-160 0,-4 2 0 0,-2-1 0 0,-3 2 0 0,-5 3 0 16,-5-2 32-16,-8-1 0 0,-5 1 0 0,0-4 0 15,3 5 128-15,-4-5 0 0,-5 2 0 0,1-2-128 16,3 0 128-16,5-1 0 0,2 2 128 0,1-3-128 15,-3 0 0-15,4 2 0 0,3-4 0 0,8 2-128 16,6 1 128-16,3-2 0 0,1 0 0 0,3 1 0 16,0-1 0-16,1-1 0 0,2 5 0 0,4-4 0 15,2-3 0-15,6 0 0 0,4-4 0 0,1 1 0 16,3 1 0-16,-1-1 0 0,2 0 0 0,1-3 0 16,2-1 0-16,0 0 0 0,4 0 0 0,0-2 0 0,4 2 0 15,2 0 0-15,1-3 0 0,1 2 0 16,0 1 0-16,3-1 0 0,-1 2 0 15,4 0 0-15,-4 2 0 0,2 0 0 0,-2 1 0 0,2 1 0 0,1 1 0 0,-1 2 0 16,-2-2 0-16,1 2-128 16,0-2 128-16,-2 1 0 0,2 2 0 0,-1 0 0 0,1 0 0 15,0 0 0-15,1-2 0 0,3 2 0 0,2-1 0 16,2-1 0-16,-1-1 0 0,2 3 0 0,2 0 0 0,0 1 0 16,-3-2 0-16,5-1 0 0,-3-1 0 0,1 2 0 15,-1-2 0-15,1 2 0 0,0 1 0 0,-1-2 0 16,1 2 0-16,1-3 0 0,2-2 128 0,-2 1-128 15,8 0 128-15,-8 1-128 0,2 0 0 0,6-1 0 16,0 0 0-16,0 0 0 0,-8-2 0 0,8 2 0 16,-6-6 0-16,1-1 128 0,0 2-128 0,5 5 128 0,-4-6-128 15,0-4 128-15,0-2-128 0,3 1 144 0,0-3-144 16,0-1 160-16,-2 1-160 0,3-3 128 16,0-2-128-16,1-3 128 0,-1-1 0 0,2-6 0 0,0-3 0 0,1 1 0 15,-1-2-128-15,1 0 128 0,-2 3-128 0,2 5 128 16,-1-3-128-16,-1 6 0 0,-1 5 0 0,2 0 0 15,0 1 0-15,0 2 0 0,0 2 0 0,1 2 0 16,-3 10 0-16,5-8 0 0,-5 8-160 0,10-7 160 16,1 3-1344-1,1 1-160-15,3 2-32 0,3 5-10944 0,2 3-2176 0</inkml:trace>
  <inkml:trace contextRef="#ctx0" brushRef="#br0" timeOffset="1421.4">20672 4906 12895 0,'0'0'1152'0,"-1"-12"-928"16,1 1-224-16,-1-2 0 0,1 13 1152 0,-4-6 192 15,0-4 48-15,0 3 0 0,-2-3-272 0,0 4-48 16,6 6-16-16,-9-9 0 0,0 4 32 0,-1 2 16 16,-2 3 0-16,-1 1 0 0,0 1-352 0,-4 0-80 15,-2 5-16-15,-1 3 0 0,-3 6-272 0,-1 3-64 16,-2 4-16-16,-2 4 0 0,-2 0-48 0,-1 6-16 16,-1 7 0-16,3 2 0 0,2-2-64 0,5-3-16 15,0-2 0-15,5 0 0 0,6-1 0 0,5-7 0 16,4-5 0-16,6-1 0 0,1-6 160 0,5-4 16 15,3 0 16-15,4-6 0 0,2-4 224 0,2-2 64 16,3-3 0-16,3-5 0 0,0-1-16 0,0-5 0 16,-2-3 0-16,0-3 0 0,1-5-176 0,-1 0-48 15,-1 2 0-15,-2-3 0 0,-3 2-160 0,-1-2-48 16,-3 4 0-16,-3 2 0 0,-4-1-32 0,-1 4-16 0,-3 6 0 16,-2-1 0-16,1 3-144 0,-3 10 160 0,0 0-160 15,0 0 160-15,-3 13-160 0,2 4 0 16,0 5 0-16,-2 3 0 0,1-2 0 0,0 4 0 0,4-3 0 15,1-2 128-15,4-1-128 0,-2-2 0 0,4-2-192 16,2-3 192-16,4-1 0 0,3-4 0 0,3-3 0 16,4-5 0-16,0-3 0 0,3-7 0 0,3 0 0 0,1-4 0 15,1-3 0-15,0 0 160 0,-5 0-32 0,2-3-128 16,-1-3 192-16,3-1-192 0,-3-1 192 0,-2 2-192 0,-1 1 144 16,-2 1-144-16,1 2 0 0,-6 4 144 15,-2 2-144-15,-5 7 0 0,1 4 0 0,-1 4 0 0,-4 3 0 0,-1 5 0 16,-2 6 0-16,-3 3 0 0,0 2 0 0,-5 4 0 15,-3 1 0-15,-2 6 0 0,-4 0 0 0,-2 0 0 16,-7 2 0-16,1-6 128 0,-3 1 128 0,-2-2 32 16,-3-5 0-16,-2 1 0 0,0 1-32 0,1-4 0 15,-1-3 0-15,1-2 0 0,-1-5-112 16,3-1-16-16,0-3-128 0,4-2 192 0,4-6-192 0,3-4 0 16,3 0 0-16,7-3 0 15,4-8-2752-15,9-8-608 0,8-14-112 0,9 6-32 0</inkml:trace>
  <inkml:trace contextRef="#ctx0" brushRef="#br0" timeOffset="2117.34">23269 4191 18431 0,'7'-16'816'0,"-4"6"160"0,0 1-784 0,-1-3-192 15,2 3 0-15,-1-1 0 0,-4 4 1120 0,1 6 176 16,0 0 48-16,0 0 0 0,-2-9-80 0,2 9-16 16,0 0 0-16,0 0 0 0,-9 5-496 0,0 3-112 15,2 6 0-15,-2 4-16 0,-5 4-112 0,-1 10-32 16,-1 2 0-16,0 6 0 0,-1 7 96 0,-3 6 32 0,-4 6 0 15,1 3 0-15,0 4-128 0,0 4-32 16,-1 3 0-16,0-4 0 0,1-4-128 0,4-4-16 0,4-1-16 0,2-5 0 16,5-6 128-16,5-2 32 0,0-6 0 15,4 0 0-15,2-7-128 0,2-2 0 0,0-4-16 16,5-4 0-16,2-3-144 0,2 0-32 0,1-3 0 0,1-4 0 0,1-3 0 0,-2-6 0 16,0 0 0-16,2 0 0 0,1-3 48 15,-3-4 0-15,-1-3 0 0,-1-2 0 0,-1-5-176 16,-1 1-176-16,-4-6 48 0,1 1 0 15,-4-1-672-15,1 1-128 0,-3-2-32 16,-2-3 0-16,-2 2-2288 0,-3 0-464 0</inkml:trace>
  <inkml:trace contextRef="#ctx0" brushRef="#br0" timeOffset="2366.35">22706 4937 27695 0,'0'0'1216'0,"0"0"272"0,-5-8-1184 15,5 8-304-15,-3-5 0 0,3 5 0 0,0 0 1312 0,13-7 208 16,4-2 32-16,3 3 16 0,8-4-224 0,8 2-32 16,7-3-16-16,9 3 0 0,6-3-336 0,5 0-64 15,2 1 0-15,3-5-16 0,0 0-432 0,1 1-96 0,1 2-16 0,-5 2 0 16,-3 5-208-16,-8 0-128 16,-6-3 160-16,-8 5-160 0,-9-3 0 0,-1 1 0 15,-8 2-128-15,-2 3 128 16,-8 2-1984-16,-3 4-272 0,-4 1-64 0,-4 3-14160 0</inkml:trace>
  <inkml:trace contextRef="#ctx0" brushRef="#br0" timeOffset="2961.28">24401 5004 8287 0,'-11'-2'736'0,"11"2"-592"0,0 0-144 0,-9 3 0 16,2-3 1840-16,7 0 336 0,0 0 64 0,0 0 0 16,0 0-640-16,0 0-144 0,0 0-32 0,0 0 0 15,0 0-128-15,0 0-16 0,0 0-16 16,14 0 0-16,6-1 64 0,7-1 16 0,5 0 0 0,7-1 0 16,7 1-368-16,3-1-64 0,5-2-16 0,3 3 0 15,4-1-192-15,5-1-32 0,5 0-16 0,5-2 0 16,5 1-96-16,-1 0-32 0,-3-5 0 0,-2 3 0 15,-2 0-192-15,-1 3-32 0,3 1-16 0,-8 0 0 0,-7-1-128 0,-11-3-32 16,-10 4 0-16,-5 1 0 0,-10 0-128 0,-6 2 0 16,-6 0 0-16,-12 0 128 0,0 0-128 0,0 0 0 15,0 0 0-15,0 0 0 0,0 0-208 0,-9 7-80 16,-1 0-16-16,-3-3 0 16,-4-2-1408-16,0 1-272 0,0-1-64 0,-2-2-8256 15,-3 0-1632-15</inkml:trace>
  <inkml:trace contextRef="#ctx0" brushRef="#br0" timeOffset="3242.67">25342 4660 22687 0,'-12'-5'1008'0,"12"5"208"0,-9-6-976 0,1 0-240 15,8 6 0-15,0 0 0 0,-6-5 1168 0,6 5 192 16,0 0 48-16,0 0 0 0,18-4-432 0,1-1-80 0,4 1 0 0,5 3-16 15,3 2-64-15,9 3-16 16,4 1 0-16,7 1 0 0,4 0-96 0,-1 2 0 0,-2-4-16 0,-1 3 0 16,-1 2-208-16,-6 4-32 15,-4 0-16-15,-15 0 0 0,1 6-160 0,-2 0-16 0,-1 1-16 0,-4 5 0 16,-5 2-112-16,-3 4-128 0,-6 0 176 16,-5 1-176-16,-5-1 304 0,-10 14-48 0,-7-5-16 0,-6-5 0 0,0-2 240 15,-5-2 48-15,-5-4 16 0,-1 2 0 16,-3-2-128-16,-1 1-32 0,-3-7 0 0,-1 1 0 0,-3-2-160 15,4-3-32-15,3-2-16 0,8 0 0 0,5-1-176 16,6-4 0-16,6 2 144 0,7-7-144 16,11-5-832-16,0 0-256 0,8-7-32 0,9-5-17328 15</inkml:trace>
  <inkml:trace contextRef="#ctx0" brushRef="#br1" timeOffset="8715.42">23270 4106 12895 0,'0'0'576'0,"0"0"112"0,2-9-560 0,-2 9-128 16,6-12 0-16,0 4 0 0,3 0 1216 0,-1 5 224 16,-8 3 32-16,9-7 16 0,-9 7-368 0,0 0-80 15,10-7-16-15,-10 7 0 0,0 0-32 0,0 0-16 0,0 0 0 0,0 0 0 16,0 0-80-16,0 0-32 15,0 0 0-15,0 0 0 0,0 0-48 0,3 14-16 0,-3 0 0 0,-4 1 0 16,-3 1-64-16,-3 6-16 0,3 1 0 0,-5 6 0 16,-2 4-144-16,0 6-48 0,0 2 0 0,-1 2 0 15,-3 6-16-15,-1 3-16 0,-1 4 0 0,-1-3 0 16,0-1-96-16,2 2-16 0,-3 2 0 0,-1-1 0 16,-2 0-16-16,-2 0-16 0,0-1 0 0,3-1 0 15,1-5-96-15,4-2 0 0,4-7-16 0,5-2 0 16,0-4-48-16,5-3-16 0,2-3 0 0,4-3 0 0,3-3-32 15,3 0 0-15,1-3 0 0,6-4 0 0,0-3 16 0,4 1 0 16,3-6 0-16,3 1 0 0,1-1 48 0,2-4 16 16,1-2 0-16,2-1 0 0,1-3-32 0,1-2-16 15,1 1 0-15,2-4 0 0,2 1-176 0,0 2 0 16,-3-2 144-16,1 3-144 0,-1 0 0 0,-2-1 0 16,-4 0 0-16,-2-1 128 0,-5 0-128 0,-5 3 0 15,-3-3 0-15,-3 0-128 16,-2 2-384-16,-8 5-64 15,0-13 0-15,-5 5-16 0,-7-2-2416 0,-2 4-496 0,-1-4-80 0,-3 2-32 0</inkml:trace>
  <inkml:trace contextRef="#ctx0" brushRef="#br1" timeOffset="8979.77">22748 4950 28559 0,'-8'-9'2544'0,"1"-1"-2032"0,-1 1-512 0,2 0 0 16,6 9 800-16,0 0 64 0,-1-7 16 0,1 7 0 16,7-10 272-16,7 2 64 0,8-1 16 0,6 0 0 15,5-1-512-15,11 1-96 0,10-1-32 0,5 0 0 16,5-4 16-16,1-3 0 0,1-1 0 0,1 1 0 16,1 0-144-16,3 1-16 0,1-1-16 0,-3 3 0 15,-4 4-144-15,-6-3-32 0,-5 3 0 16,-7 0 0-16,-8 4-256 0,-4-1 160 0,-10 2-160 0,-3 3 128 15,-6 0-128-15,-3 1-176 0,-13 1 48 0,0 0 0 16,7 0-1792-16,-7 0-368 0,0 0-64 0</inkml:trace>
  <inkml:trace contextRef="#ctx0" brushRef="#br1" timeOffset="9719.94">24990 5030 6447 0,'-19'4'272'0,"5"-4"80"0,-2-2-352 0,-2 0 0 15,-1 5 0-15,1-1 0 0,2 2 1376 0,-1 1 208 16,1-2 32-16,-1-1 16 0,-1 2-608 0,2 0-112 15,0-3-16-15,2 4-16 0,0 0-192 0,-7 6-48 16,0-5 0-16,4-1 0 0,0 4 208 0,2-4 48 16,0 1 0-16,-1 3 0 0,1-4-128 0,0-1 0 0,2 0-16 15,0-1 0-15,5-1 16 0,-3-1 16 16,11-1 0-16,-7-1 0 0,7 1 64 0,0 0 16 0,-9-4 0 0,9 4 0 16,0 0-224-16,0 0-64 15,-5-9 0-15,5 9 0 0,0 0 160 0,0 0 32 16,5-7 0-16,4-2 0 0,0 4-224 0,6 0-32 15,4-2-16-15,5 2 0 0,3 1-128 0,6-2-32 16,5 1 0-16,7-1 0 0,4-5-16 0,4 5 0 0,5-3 0 0,8 2 0 16,6-6-128-16,2 5-16 0,-2-1-16 0,1 2 0 15,1-3 64-15,3 2 16 0,3 3 0 0,0-3 0 16,-3 3-48-16,-8 1 0 0,-6-3 0 0,-10 4 0 16,-8 2-192-16,-8 1 128 0,-6 2-128 0,-5 0 0 15,-9-4 0-15,-3 1 0 0,-5 0 0 0,-9 1 0 0,0 0 0 16,0 0 0-16,0 0-208 0,0 0 64 15,0 0-480-15,0 0-80 0,-12 2-32 0,-2 0 0 16,0-2-1696 0,0 0-320-16,-2 0-80 0</inkml:trace>
  <inkml:trace contextRef="#ctx0" brushRef="#br1" timeOffset="10076.62">25440 4672 20671 0,'0'0'912'0,"0"0"192"0,2-12-880 16,1 4-224-16,5-4 0 0,3 7 0 0,2-3 432 0,5 3 32 15,5 3 16-15,6-2 0 0,5-1 416 0,5 2 96 16,1 2 16-16,3 1 0 0,2 1 32 0,2 2 16 16,1 1 0-16,-3 1 0 0,-3 2-256 0,-2 5-48 15,-2 2-16-15,-12-3 0 0,-1 6-320 0,-1 6-64 16,-2 1-16-16,-5 1 0 0,-3 4 32 0,-6 6 0 15,-2-1 0-15,-6 2 0 0,-6 1 144 0,-7 18 16 0,-7-5 16 0,-5-8 0 16,-3-3 96-16,-1-4 0 0,-4-4 16 16,1 0 0-16,-4-6-112 0,5 2-32 0,-1-5 0 0,3-3 0 15,2-1-288-15,4-6-64 0,3-4-16 0,3-2 0 16,6 1-144-16,2-5 0 0,9-2 0 0,0 0 0 16,0 0-1568-16,0 0-240 15,10-14-48-15,3 1-14768 0</inkml:trace>
  <inkml:trace contextRef="#ctx0" brushRef="#br1" timeOffset="10458.45">27881 4428 23951 0,'0'0'2128'0,"-5"-8"-1696"0,1-6-432 0,0 3 0 16,0 3 624-16,3-1 32 15,-3 2 16-15,3 2 0 0,1 5 640 0,0 0 128 0,0 0 32 0,0 0 0 16,0 0-736-16,-5 3-144 0,0 6-16 0,0 3-16 16,0 3-48-16,0 3-16 0,-1 5 0 0,1 5 0 15,2 0-160-15,-1 3-16 0,0 5-16 0,0 2 0 16,0 0-80-16,0 4-16 0,1-3 0 0,-1-2 0 16,0 0-208-16,0-2 144 0,0-1-144 0,1-2 128 15,0-6-128-15,-1 2 0 0,3-2 144 0,0-2-144 16,-1 0 0-16,1-4-128 0,0-2 0 0,0-3 0 15,-1-1-672-15,-1-2-128 0,-4-2-32 16,-3 0-9504-16,-1-2-1904 0</inkml:trace>
  <inkml:trace contextRef="#ctx0" brushRef="#br1" timeOffset="10670.03">27328 4920 24815 0,'8'-17'1088'0,"-1"10"256"0,6 1-1088 0,1 3-256 16,2-5 0-16,3 3 0 0,3 1 1232 0,3 0 192 15,3 2 48-15,5-2 0 0,3 1-320 0,3 2-64 16,5 1-16-16,-11 0 0 0,9-1-144 0,2-2-32 16,3-2 0-16,2-1 0 0,-1 2-320 0,0 2-80 15,-1-4-16-15,-2 1 0 0,-2 2-288 0,-8-1-64 16,-3 1-128-16,-6 1 192 0,-5-2-192 0,-4 3-256 16,-4-2 48-16,-5 2 16 15,-1-2-1600-15,-7 3-304 0,0 0-64 0,0 0-12832 0</inkml:trace>
  <inkml:trace contextRef="#ctx0" brushRef="#br1" timeOffset="11933.28">30173 4359 9215 0,'0'0'816'16,"0"0"-656"-16,0 0-160 0,6 1 0 0,-6-1 1424 0,6 0 256 15,-6 0 48-15,0 0 16 0,0 0-544 0,0 0-112 16,0 0-32-16,0 0 0 0,0 0-192 0,5 8-32 16,-5-8-16-16,0 0 0 0,0 0 96 0,-5 9 32 15,-1 2 0-15,0 3 0 0,-1-2-176 0,0 4-16 16,-2 5-16-16,-3 3 0 0,-3-1 48 0,-3 5 16 16,-2-2 0-16,-3 5 0 0,-2-3-64 0,-3 2-16 15,-2 2 0-15,-3 0 0 0,-3-4-128 0,-4 1-16 16,-1-3-16-16,0-1 0 0,-1-3-128 0,9-5-32 15,-6 1 0-15,1 0 0 0,1-4 16 0,1-4 0 16,0 3 0-16,2-2 0 0,1-4-32 0,-8 1 0 0,9-1 0 0,3-5 0 16,-2 0 16-16,3-4 0 0,0 1 0 0,2-1 0 15,0-6-112-15,2 0-32 0,1-1 0 0,-2-1 0 16,5-4 16-16,4 0 0 0,5-2 0 0,3-3 0 16,4 0-80-16,2-4-32 0,4-1 0 15,5-4 0-15,2 2-160 0,0 5 0 0,1-1 144 0,1 0-144 16,2 2 0-16,1 0 0 0,2 1 0 15,3 1 0-15,2 1 0 0,-1 2 0 0,2-1 0 0,1 2 0 16,-2 3 0-16,2 0 0 0,0 5 0 0,6-3 0 0,-1 5 0 0,-1 3-128 16,-2 3 128-16,1 2 0 0,-1 4 0 0,1 0-160 15,-1 5 160-15,0 1 0 16,0 0-128-16,-8-1 128 0,2 2 0 0,2 0 0 0,0 2 0 0,1 1-128 16,-2 1 128-16,-1 1 0 0,0-1 0 0,1 2 0 15,0-1 0-15,1-1 0 0,1-1 0 0,9 5 0 16,-2-4 0-16,1-3 0 0,2-3 0 0,1-2 0 15,0-6 0-15,0 3 0 0,0-3 0 0,0-2 0 16,-6-2 0-16,2 0 0 0,3-2 128 0,2 0-128 16,2-2 0-16,-2 1 144 0,-1-7-16 0,2 1-128 15,0-3 192-15,11-3-64 0,-3-2 32 16,-2-4 0-16,-5-3 0 0,-1 2 0 0,-6-4-16 0,-1 1 0 16,-9 6 0-16,0-2 0 0,1-1 64 0,-3-2 16 15,0-2 0-15,-3 1 0 0,-1 1 32 0,-6-1 16 16,-2 1 0-16,-3-5 0 0,-6 4-48 0,-3 3-16 0,-7-1 0 15,-2 0 0-15,-3 3-208 0,-5 4 144 16,-3 1-144-16,-4 1 128 0,-2 5-128 0,-2-1 0 16,-2 4 0-16,1-2 0 0,1 2 0 0,0 3 0 15,2 2 0-15,3 0 0 0,7 0 0 0,1 1 0 16,2 0 0-16,2 3-176 16,3 4-1168-16,4-2-256 0,2 4-32 0,5-1-11568 0,6 4-2320 0</inkml:trace>
  <inkml:trace contextRef="#ctx0" brushRef="#br1" timeOffset="15994.6">19941 6878 6447 0,'-6'-8'576'0,"6"8"-576"0,-2-11 0 0,2 2 0 16,0-5 2416-16,2 3 368 0,-2 11 80 0,5-9 16 0,-5 9-1664 0,4-10-336 15,-4 10-64-15,6-8-16 0,-6 8 32 0,8-6 0 16,-8 6 0-16,0 0 0 0,10 0-64 0,2 5-16 16,-1-1 0-16,2 5 0 0,-1 2-128 0,5 4-32 15,1 3 0-15,1 0 0 0,0 2-112 0,4 5-32 16,2 3 0-16,3 2 0 0,1 2 0 0,2 2-16 16,1 2 0-16,1-1 0 0,-2 0-144 0,0-1-32 15,-4-2 0-15,-2-1 0 0,-2-3-48 0,-1 0-16 16,-3-5 0-16,-2-1 0 0,-1-3 0 0,-4-3-16 15,0 0 0-15,-3-4 0 0,-2 0-48 0,0-6-128 16,-7-6 192-16,0 0-64 0,5 13-128 0,-5-13 160 16,0 0-160-16,0 0 160 15,0 0-1216-15,0 0-240 0,0 0-48 0,-5-13-12256 0</inkml:trace>
  <inkml:trace contextRef="#ctx0" brushRef="#br1" timeOffset="16388.18">20619 6714 13823 0,'0'0'1216'0,"0"-11"-960"0,1 1-256 0,2-3 0 15,-1 4 832-15,1-2 112 0,-2 3 16 0,-1 8 16 16,-1-11 304-16,2 4 64 0,-1 7 16 0,0 0 0 15,0 0-80-15,0 0 0 0,-1-9-16 0,1 9 0 16,0 0-240-16,0 0-32 0,0 0-16 0,-10 11 0 16,-1-2-240-16,0 5-48 0,-2 5-16 0,1 3 0 0,-2 6 128 0,-2 3 32 15,-1 2 0-15,-2 6 0 0,-4 2 48 0,-3 9 16 16,-2 3 0-16,0 4 0 0,0-1-208 0,-2 3-48 16,1-6 0-16,2-1 0 0,1-2-256 0,5-6-48 15,1 1-16-15,3-6 0 0,2-2-96 0,1-3-32 16,2-1 0-16,2-2 0 0,0-6-192 0,2-3 176 15,3-6-176-15,1-3 160 0,1 0-160 0,3-13 0 16,0 0 0-16,0 0 128 0,0 0-128 0,0 0 0 16,0 0 144-16,0 0-144 15,6-14-880-15,3-1-240 0,2 1-48 0,1-4-16 16,-2-3-1680-16,3 1-336 0,1 0-64 0,2-1-10960 0</inkml:trace>
  <inkml:trace contextRef="#ctx0" brushRef="#br1" timeOffset="16682.98">21026 7297 18431 0,'0'0'816'0,"0"0"160"0,0 0-784 0,0 0-192 0,-7 5 0 0,2 1 0 16,3 5 2160-16,-1 3 384 0,1-1 80 0,-1 4 0 15,2-2-1376-15,-2 3-288 0,-1 0-48 0,1 4-16 16,-2 6 112-16,-1 4 16 0,1-3 0 0,2 4 0 16,-1 3-160-16,0 1-32 0,-1-2 0 0,1 0 0 15,0-2-384-15,0 0-64 0,1 1-32 0,-1-6 0 0,1-1-176 0,1-2-48 16,0-1 0-16,1-2 0 0,0-4-128 16,1-2 0-16,1-5 144 0,2-3-144 0,-3-8 0 15,0 0 0-15,0 0-160 0,0 0 160 16,7-5-3008-16,-2-7-480 15</inkml:trace>
  <inkml:trace contextRef="#ctx0" brushRef="#br1" timeOffset="18405.14">20248 8584 17503 0,'0'0'1552'0,"-3"-7"-1232"16,1 0-320-16,0 0 0 0,2-2 1024 0,2 2 128 16,-1-3 48-16,-1 10 0 0,0 0 336 0,0 0 80 15,4-7 16-15,-4 7 0 0,0 0-432 0,0 0-96 16,10 3-16-16,-1 2 0 0,0 4-224 0,1 2-48 15,1 2-16-15,1 5 0 0,0 3-320 0,4-1-64 16,2 5-16-16,-1 0 0 0,-1-1-192 0,-1 1-32 16,-1-3-16-16,0-1 0 0,-3 0-160 0,6-1 128 15,-1 3-128-15,-2-4 128 0,-1-3-128 0,-3-3 0 16,-1 0 0-16,-3 0 0 0,-6-13-128 0,0 0-128 0,0 0 0 0,0 0-16 31,9-2-2128-31,-2-5-416 0,-2-3-96 0</inkml:trace>
  <inkml:trace contextRef="#ctx0" brushRef="#br1" timeOffset="18618.59">20540 8435 24639 0,'0'0'1088'0,"0"0"240"0,-4-7-1072 0,4 7-256 0,0 0 0 0,-9-3 0 16,0 5 1504-16,1 1 240 0,-4 6 48 0,1 4 16 16,-2 6-544-16,-2 5-112 0,-2-1-32 0,-1 9 0 15,1 3-240-15,0 1-48 0,-1 0-16 0,-3 1 0 0,0-1-144 16,0 0-32-16,-1-3 0 0,2 1 0 15,-2 2-336-15,4-4-80 0,-1-2-16 0,2 1 0 0,0-5-208 0,4 0 0 16,2-5 128-16,3-4-128 0,3-4-240 0,3-6-80 16,2-7-32-16,0 0 0 15,0 0-2784-15,0 0-576 0</inkml:trace>
  <inkml:trace contextRef="#ctx0" brushRef="#br1" timeOffset="18976.6">20796 8796 6447 0,'0'0'576'0,"0"0"-576"15,0 0 0-15,0 0 0 0,0 0 4992 0,0 0 880 16,0 0 176-16,0 0 32 0,0 0-3984 0,6 9-816 16,-6-9-144-16,11 7-48 0,3 0 64 0,-1 0 0 15,0-2 0-15,1 2 0 0,-2 0-480 0,0 3-96 16,-2-2 0-16,-1 3-16 0,-1 2-176 0,-2-2-16 15,-3 4-16-15,-2 1 0 0,-2 1 128 0,-5 1 32 0,-4 4 0 0,-1 3 0 16,-3-1-64-16,-3 1 0 0,0 4 0 0,-1-1 0 16,-1 1-80-16,1-1-32 0,1-5 0 0,3-2 0 15,0-3-112-15,3-1-32 0,1-1 0 0,3 0 0 16,4-4-64-16,3-4-128 0,0-8 176 0,0 0-176 0,14 5 208 0,3 0-64 16,4-7-16-16,3-2 0 15,4-1 80-15,5-6 16 0,2 3 0 0,1-5 0 0,0-1-224 16,-1 1 128-16,0-1-128 0,-4-2 0 0,-1-1 0 15,-2 1 0-15,-7-2-128 0,-1-1 128 16,-2-2-1760-16,-4 4-240 0,-4-4-48 0,-4 0-16576 16</inkml:trace>
  <inkml:trace contextRef="#ctx0" brushRef="#br1" timeOffset="19837.32">20188 6624 11055 0,'0'0'480'0,"6"-2"112"0,2-3-464 0,0-3-128 0,-2 3 0 0,-1-4 0 0,-5 9 1600 0,0 0 288 16,6-6 64-16,-6 6 16 0,4-4-432 0,-4 4-96 16,0 0-16-16,0 0 0 0,1-5-80 0,-1 5 0 15,-1-5-16-15,-3 1 0 0,1 0-336 0,-4 3-64 16,-3 1-16-16,-3 1 0 0,-2-1-224 0,-3 1-48 16,-2 2-16-16,-3 1 0 0,-2 2-176 0,-5-1-16 15,-3 1-16-15,0 2 0 0,-5-3-64 0,3 1-16 16,-6 3 0-16,2-4 0 0,-1 2 0 0,2 0 0 15,2-3 0-15,3 0 0 0,2-1-144 0,1 0-16 16,4-1-16-16,0-1 0 0,6-2-160 0,1 1 192 16,2 0-192-16,3 0 192 0,2-2-192 0,1 1 128 15,3-1-128-15,0 2 128 0,8 0-128 0,0 0 0 16,0 0 0-16,0 0 128 0,0 0-128 0,0 0 0 16,0 0 0-16,0 0 0 0,0 0 0 0,4 9 0 15,-2-1 0-15,2 3 0 0,-1 1 0 0,0 1 0 0,3 1 0 16,-4 5 0-16,2 5 0 0,0 3 0 15,1 5 0-15,-1 5 0 0,-1 4 0 0,1 8 0 0,-1 7-144 16,1 5 144-16,-2 0 0 0,2 9 0 0,0 1 0 0,0 5 0 16,-2 9 0-16,-1 0 0 0,-2-2 0 0,0 1 0 15,0 4 0-15,-3-2 0 0,-4 3 0 16,-1-4 0-16,-2 0 0 0,-2-1 0 0,-1-2 0 0,-1-1 0 16,-2 2 144-16,1-7-16 0,2-1 0 0,0-3 0 15,-1-4-128-15,1-4 0 0,0-5 0 0,0-3 0 16,2-5 0-16,1-4 0 0,1-2 0 0,2-3 0 15,2-3 0-15,-1-4 0 0,5-2 128 0,0 0-128 0,2-4 144 0,3-4-144 16,1 0 160 0,1-2-160-16,2-4 192 0,2-2-48 0,3-2-16 0,2-4 0 0,1 1 0 0,2-3 0 15,0-1 0-15,5-1 0 16,2 2 0-16,3-4-128 0,1 0 192 0,2 0-64 0,3-2-128 16,4-2 160-16,1 0-160 0,3 0 160 0,2-1 16 0,2 0 0 15,-1 0 0-15,-1-1 0 0,-2-1-176 0,-4-2-176 16,-4-4 48-16,6-5 0 15,-8 1-2960-15,-6-5-592 0</inkml:trace>
  <inkml:trace contextRef="#ctx0" brushRef="#br1" timeOffset="20563.93">21293 6486 18431 0,'0'0'816'0,"0"0"160"0,-7-5-784 0,7 5-192 0,0 0 0 0,0 0 0 0,-4-7 864 0,4 0 128 16,0 7 32-16,7-5 0 0,0-2-64 0,2 0 0 15,1 1 0-15,2-1 0 0,2 0-128 0,1 1-16 16,3-4-16-16,2 4 0 0,2-2-64 0,1 3-16 15,1 1 0-15,-1 2 0 0,2-5-256 0,1 3-48 16,-2 1-16-16,0 1 0 0,0 2-80 0,-2 2-32 16,-2-1 0-16,-2 3 0 0,-3-1-32 0,-1 5-16 15,-1-3 0-15,-2 4 0 0,-1-1 48 0,-2 4 16 16,-3 2 0-16,0 2 0 0,-1 0-16 0,-1 6 0 0,-3 2 0 16,0 3 0-16,-2 3-64 0,0 3-16 15,-2 3 0-15,-2 4 0 0,-2 6 16 0,0 4 0 16,1-1 0-16,0 10 0 0,1 3-224 0,1 5 0 15,1 1 128-15,2-2-128 0,2 3 0 0,2 2 0 0,2 2 0 0,4 1 0 16,2-1 0-16,2-2 0 0,2-1 0 0,2-2 0 16,1 1 0-16,3 1 0 0,0 0 0 0,1-5 0 15,5-1 0-15,-2-4 0 0,0 0 0 0,0-7 0 16,-2-2 0-16,0-3 128 0,-3 2-128 0,0-3 0 16,-3-5 128-16,1 0-128 0,-2 0 0 0,-1-4 144 15,-3-4-16-15,0 1 0 0,-3-5 0 0,-1-1 0 16,-3-1 256-16,-1-4 32 0,-3 2 16 0,-3-1 0 15,-2-2 32-15,-4 0 16 0,-4 0 0 0,-4-1 0 0,-3-5 32 16,-4 1 0-16,-8-1 0 0,-2-1 0 16,-2 1-80-16,-2-5-16 0,-3 2 0 0,3 0 0 0,-1 2-144 15,1-2-16-15,1-3-16 0,0 2 0 0,0-7-240 16,2 2 0-16,2-4 0 0,-12-3 0 16,7-5-320-16,7-5-144 0,6 2-48 0,7-6 0 15,7-1-2768-15,3-4-560 0,4-12-128 0,11-1 0 0</inkml:trace>
  <inkml:trace contextRef="#ctx0" brushRef="#br1" timeOffset="22474.46">22555 7468 13583 0,'0'0'592'0,"0"0"144"15,-8 7-592-15,8-7-144 0,0 0 0 0,0 0 0 0,-5 0 816 0,5 0 128 16,0 0 16-16,0 0 16 0,0 0-208 0,0 0-32 16,0 0-16-16,0 0 0 0,0 0 128 0,0 0 32 15,0 0 0-15,0 0 0 0,0 0 224 0,0 0 48 16,0 0 16-16,0 0 0 0,0 0-240 0,0 0-48 15,-9 2-16-15,9-2 0 0,0 0-192 0,0 0-32 16,0 0-16-16,0 0 0 0,0 0-176 0,0 0-16 16,0 0-16-16,0 0 0 0,0 0-160 0,0 0-16 15,0 0-16-15,0 0 0 0,0 0-80 0,0 0-16 16,0 0 0-16,0 0 0 0,0 0-128 0,0 0 0 16,0 0 0-16,14-5 128 0,-1 1-128 0,2 0 160 15,0 2-160-15,2 1 160 0,-1-3-32 0,2-1 0 16,4 1 0-16,-1 0 0 0,1 2 0 0,2-1 0 15,2-1 0-15,2 2 0 0,1-5 64 0,4 3 16 0,3-1 0 16,2 4 0-16,1-3 0 0,0 0 0 0,0 3 0 0,-4-1 0 16,3-5-80-16,0 2 0 0,-1 1-128 15,0 1 192-15,-3-3-192 0,1 3 144 16,0 1-144-16,1 0 128 0,0-1-128 0,0 1 160 0,3 1-160 0,-3-2 160 16,-3 2-32-16,-1-1-128 0,0 2 192 0,-4-1-64 15,-3-1 0-15,1-1-128 0,-2 2 192 0,-1 0-64 16,-1 1-128-16,-2 0 160 0,0 0-160 0,-1 0 160 15,-1-2-160-15,0 2 0 0,1 2 144 0,-1-2-144 0,-1 0 0 16,1 0 128-16,1-2-128 0,0 2 0 0,2 0 0 16,-2 0 0-16,0 0 0 0,3 0 128 0,-2 0-128 0,-1 0 0 15,0-1 0-15,-1 1 0 0,0 0 0 16,1 0 0-16,0 0 0 0,-3 1 0 0,-2-3 0 16,0-2 0-16,-5 4 0 0,0 0 128 0,-9 0-128 0,0 0 0 15,0 0 0-15,0 0 0 0,0 0 0 0,0 0 0 16,0 0 128-16,0 0-128 0,0 0 0 0,0 0 0 15,0 0 0-15,0 0-128 16,-10-3-512-16,10 3-80 0,-10-5-32 0,2-5-10768 16,2 1-2176-16</inkml:trace>
  <inkml:trace contextRef="#ctx0" brushRef="#br1" timeOffset="22972.79">23961 7046 11967 0,'-10'-9'528'0,"10"9"112"0,-3-4-512 0,-2 1-128 0,5 3 0 0,0 0 0 15,0 0 1264-15,0 0 208 0,-4-7 64 0,4 7 0 16,0 0-640-16,0 0-112 0,0 0-16 15,0 0-16-15,0 0-144 0,10-2-32 0,2-1 0 0,0 3 0 16,2 3 432-16,5 3 80 0,4-3 0 0,1 0 16 16,3 0-208-16,0 2-32 0,1 4-16 0,2-5 0 0,3-2-32 0,-1 2-16 15,2 1 0-15,1-1 0 0,-2-1-128 16,0 2-32-16,3 1 0 0,-11-1 0 0,4 3-112 0,2 1-16 16,-1 2-16-16,-2-1 0 0,-2 3-176 0,-4-2-48 15,-2 2 0-15,-4 0 0 0,-2 1-48 0,-1-3-16 16,-3 1 0-16,-1 2 0 0,-2-3 48 0,0 3 0 15,-3 0 0-15,-1 3 0 0,-3-1 64 0,-2 1 32 16,-2-2 0-16,-2 0 0 0,-2 3 32 0,-2 2 16 16,-3 1 0-16,-5-2 0 0,-2 1-16 0,-4 0-16 15,0 3 0-15,-14 10 0 0,2-2-48 0,2-3 0 16,1-2 0-16,-3 4 0 0,0-4-32 0,2 2-16 16,0-3 0-16,2-3 0 0,2-1-144 0,2 0-128 15,3-3 144-15,4 0-144 0,0-3 192 0,5 0-64 16,1-2-128-16,3-3 192 0,3-5-192 0,9-5 0 15,0 0 0-15,0 0 0 16,0 0-720-16,11-7-192 0,4-2-48 0,5-4-12032 16,6-2-2400-16</inkml:trace>
  <inkml:trace contextRef="#ctx0" brushRef="#br1" timeOffset="25197.77">26024 6923 11967 0,'0'0'1072'0,"2"-15"-864"0,1-2-208 0,-2 2 0 16,-1 0 1872-16,-1 4 336 0,-3-1 64 0,-1 2 16 16,-3 1-528-16,-2-3-96 0,1 2-32 0,-1 0 0 15,-3 6-560-15,-1 0-112 0,-2 2-32 0,-4 4 0 16,-3 2-320-16,-3 8-64 0,-2 2-16 0,-2 5 0 0,-2 2-144 0,-2 2-16 15,-3 2-16-15,-4 6 0 0,-5 3-48 0,1 4-16 16,-1 3 0-16,5 1 0 0,4-3-16 0,5 0 0 16,5-1 0-16,2 0 0 0,5-3-80 0,6-2-32 15,5-1 0-15,7-8 0 0,5-1-32 0,6-2-128 16,4-4 192-16,5-3-64 0,3-2 0 0,9-3 0 16,4-4 0-16,8-3 0 0,5 5-128 0,4-2 192 15,-2-5-192-15,0-1 192 0,-6-5-192 0,-1 3-256 16,-5-1 64-16,-4-1 16 15,-7-4-2624-15,-1 4-528 0,-1-4-96 0,-10 9-32 0</inkml:trace>
  <inkml:trace contextRef="#ctx0" brushRef="#br1" timeOffset="25657.83">26048 7505 9215 0,'0'0'816'0,"0"0"-656"0,0 0-160 0,0 0 0 16,0 0 1904-16,0 0 336 0,0 0 80 0,0 0 16 0,0 0-480 0,0 0-80 15,0 0-32-15,0 0 0 0,0 0-320 0,14 0-64 16,0-2-16-16,4-1 0 0,-1 4-432 0,3 1-80 16,-1-1-32-16,0 1 0 0,-2 2 0 0,0 2 0 15,-2 2 0-15,-5 5 0 0,1 2-416 0,-3 5-64 16,-4 3-32-16,-2 4 0 0,-5 0 96 0,-2 2 0 16,-5 1 16-16,0 0 0 0,-6 3-16 0,-1 0 0 15,-5 1 0-15,0-5 0 0,-2-5-96 0,1 2-32 16,2-1 0-16,3-4 0 0,1-4-32 0,5-1-16 15,1-4 0-15,5 0 0 0,6-12-48 0,0 0-16 16,0 0 0-16,0 0 0 0,17 2 144 0,2-2 32 16,2-2 0-16,6-2 0 0,4 1-144 0,-1-2-32 15,3 2 0-15,0-4 0 0,3 0-144 0,-1-2 0 16,0-1 0-16,-10 4 0 16,2 3-912-16,-1-2-176 0,0-2-16 0,-2 3-10720 15,-1 1-2128-15</inkml:trace>
  <inkml:trace contextRef="#ctx0" brushRef="#br1" timeOffset="26344.08">27802 6040 20271 0,'0'0'896'0,"0"0"192"0,0 0-880 0,0 0-208 15,0 0 0-15,0 0 0 0,-5-6 384 0,-5 4 48 16,-3 1 0-16,-5 1 0 0,-3 0 144 0,-3 1 48 15,-4 3 0-15,1 0 0 0,-2 1 64 0,-2 0 16 16,1-2 0-16,-2 4 0 0,-2 0-64 0,-1 0 0 16,0 2 0-16,-1-4 0 0,0 1-192 0,1 2-64 15,-1-4 0-15,1-1 0 0,-1 1-64 0,2 1 0 16,4-3-16-16,-9-1 0 0,6-1-176 0,8 0-128 16,6 0 144-16,3 1-144 0,5-2 192 0,3 1-64 15,8 0-128-15,0 0 192 0,0 0-64 0,0 0 0 16,7 6-128-16,1 6 192 0,3-3-192 0,3 2 0 15,-2 4 0-15,4 3 0 0,-1 1 0 0,-1 7 0 16,-1 1 0-16,-2 7 0 0,-1 1 0 0,-1 6 0 0,-4 6 0 16,1 1 0-16,-2 6 0 0,-1 0 0 0,-4 5 0 15,-2 0 0-15,-1 9 0 0,-1-1 0 0,-2 2 0 16,-4 2 0-16,2 1 0 0,-1 2 0 0,-1-5 0 0,-1 1 0 16,1 1 0-16,-2 0 0 0,1 1 0 0,-1-2 0 15,1-4 0-15,0-1 0 0,-2-2 0 0,2-4 0 16,-2-1 0-16,4-5 0 0,1-5 144 0,0 1-144 15,0-1 176-15,2-5-48 0,-1-6-128 0,3-3 192 16,-1-1-64-16,1-2 0 0,0-6-128 0,-1-2 192 16,1-3 64-16,2 2 16 0,0-4 0 0,0-4 0 0,1 1-16 0,2-4-16 15,0-11 0-15,0 12 0 16,4-6 0-16,-4-6 0 0,0 0 0 0,12 3 0 0,2-2 208 0,4-1 64 16,3 0 0-16,4-4 0 0,3-1-176 0,4-2-16 15,1 1-16-15,4 1 0 0,1-5-304 0,0 3 0 16,-2-5 128-16,-2 5-128 0,-2-2-144 0,-3 2-96 15,-2-4-16-15,-5 3 0 16,-3-2-1792-16,-3 2-352 0,-4-2-80 0,-3 1-16 0</inkml:trace>
  <inkml:trace contextRef="#ctx0" brushRef="#br1" timeOffset="26659.75">27677 6863 24879 0,'0'0'1088'0,"-3"-4"256"0,-1-1-1088 0,4 5-256 0,-1-5 0 0,1 5 0 16,0 0 848-16,5-7 112 0,0 1 32 15,2 1 0-15,5 2 128 0,2 0 32 0,1-1 0 0,2 0 0 16,0-3-352-16,4 0-64 0,0 1-16 0,3-2 0 0,-1 1-272 0,3-2-64 16,0 1-16-16,0 2 0 0,-1-2-176 0,-1 3-48 15,-2 0 0-15,-4-1 0 0,-4 1-144 0,-1 2 0 16,-3-1 0-16,-1 1 0 0,-3 0-176 0,-6 3-112 16,0 0-32-16,0 0-10480 15,0 0-2096-15</inkml:trace>
  <inkml:trace contextRef="#ctx0" brushRef="#br1" timeOffset="27011.55">28708 6031 14735 0,'0'-19'640'0,"2"11"160"0,-1 3-640 0,1 0-160 16,1-3 0-16,-3 8 0 0,0 0 2080 0,0 0 384 0,0 0 80 0,0 0 16 16,0 0-1472-16,0 0-304 0,0 13-48 0,-1 2-16 15,-3 3 176-15,-1 3 48 0,-3 4 0 0,1 1 0 16,-1 5-240-16,-1-1-32 0,0 3-16 0,0 2 0 15,0 0-224-15,-1 5-48 0,0 2-16 0,1-2 0 16,0 0-224-16,0-1-144 0,0 2 192 0,1-4-192 16,-1-4 144-16,0-3-144 0,0 1 0 0,0-2 144 0,0-5-144 15,0 0 0-15,1 3 0 0,1-5 0 16,1-2-1904-16,-1-1-352 0,2 0-80 0</inkml:trace>
  <inkml:trace contextRef="#ctx0" brushRef="#br1" timeOffset="27557.59">28192 7555 13823 0,'-6'2'1216'0,"-2"2"-960"0,1 1-256 16,-2-1 0-16,0 0 1600 0,0 0 256 16,0 1 64-16,1-3 16 0,8-2-256 0,0 0-48 0,0 0-16 0,0 0 0 15,0 0-208-15,4-7-64 0,3-1 0 0,4 2 0 16,0-3-576-16,7 4-128 15,3-2-32-15,2 2 0 0,1 1-304 0,1 0-64 0,1-1-16 0,0 3 0 16,0 1 96-16,-1 1 32 0,-2 0 0 0,-3 2 0 16,-2 4-112-16,-5 0-32 0,-2 0 0 0,-3 4 0 15,-3 2-80-15,-3-1-128 0,-3 2 176 0,-3 2-176 0,-3-1 208 0,-3-1-64 16,-2 2-16-16,-2 0 0 0,0 2 16 16,1-2 0-16,-1-2 0 0,4-1 0 0,1 0-144 15,3-3 0-15,4 0 0 0,2-3 128 0,2 3-128 0,6-2 0 16,2 4 0-16,4-4 128 0,1 3-128 15,3 1 0-15,0 1 0 0,1 6 0 0,-1-3 0 0,-1 2 0 16,-3-2 0-16,-2 0 0 0,-3 7 0 0,-4-3 0 16,-5 0 0-16,-4-1 0 0,-4 1 320 0,-4 0 16 15,-6 0 16-15,-5 3 0 0,-5-3 160 0,-3 0 16 16,-3 0 16-16,-3-1 0 0,-5-2-304 0,2-1-64 16,-1-1-16-16,2-1 0 0,0-5-160 0,6-3-192 15,4-5 32-15,4-4-12144 16,3-4-2432-16</inkml:trace>
  <inkml:trace contextRef="#ctx0" brushRef="#br1" timeOffset="28274.09">29158 5693 12895 0,'0'0'1152'0,"-7"-3"-928"16,-5-1-224-16,3-2 0 0,4 1 848 0,5 5 128 16,-6-9 32-16,0 1 0 0,6 8 496 0,0 0 96 15,2-10 32-15,-2 10 0 0,5-9-480 0,5 4-112 16,3-1-16-16,2 2 0 0,2 1-528 0,2 3-112 15,4 0-32-15,1 0 0 0,1 3-160 0,1 3-16 16,-2 2-16-16,-1-1 0 0,-4 5 48 0,-1 2 16 16,-2-1 0-16,-1 4 0 0,-2 5-224 0,-1 2 0 15,-2 5 0-15,-3 1 0 0,-2 1 0 0,-2 5 144 16,-3 2-144-16,-3 7 128 0,-2 0 64 0,-1 7 0 0,0 3 0 16,-1 4 0-16,1 3 0 0,-2 0 0 0,2 2 0 0,-3 4 0 15,0 4-192-15,0 0 0 0,-1 3 0 0,0-1 0 16,-1-2 0-16,-1 1 0 0,-1-3 128 15,1-1-128-15,-1 0 0 0,2-7 0 0,-2 1 0 0,0-5 128 0,0 1-128 16,2-1 0-16,0-5 0 0,0 2 0 16,1-2 0-16,0-4 128 0,0-3-128 0,1-5 128 15,-1 0-128-15,1-3 0 0,-1-1 0 0,1 0 128 16,1-3-128-16,1 2 128 0,-1-2-128 0,0-1 128 0,1-2 32 16,2 1 0-16,0 2 0 0,1 0 0 0,1-3 96 0,-1-2 0 15,1 1 16-15,0 1 0 0,0-7-32 0,0 0-16 16,-2 2 0-16,-2-6 0 0,0 0 112 15,-4-3 32-15,4-2 0 0,-1-1 0 0,-1 0 144 0,0-1 16 16,0-2 16-16,1-3 0 0,-1-3-224 0,-2 0-64 16,0-1 0-16,-2-2 0 0,-4-2-128 0,-3-2-128 15,0-1 192-15,0-6-192 16,-1-1-736-16,-1-4-256 0,0-4-48 0,4 2-9600 16,4-1-1920-16</inkml:trace>
  <inkml:trace contextRef="#ctx0" brushRef="#br1" timeOffset="28750.07">29711 6995 20271 0,'0'0'1792'0,"-4"4"-1424"0,-1 0-368 0,5-4 0 0,0 0 944 16,0 0 112-16,-3 6 32 0,3-6 0 0,0 0-384 0,6 5-64 15,0-3 0-15,6-2-16 0,2 0 272 0,5-3 64 16,4-4 16-16,2-1 0 0,2-1-352 15,2-1-80-15,0-4-16 0,-1 0 0 0,-2 1-64 0,-4-1-16 16,-1-2 0-16,-3 2 0 0,-4 0-192 0,-3 1-64 16,-2 0 0-16,-5 1 0 0,-4 0 32 0,-3 1 0 15,-2 4 0-15,-2 2 0 0,-9 4-16 0,0 4 0 16,-5 4 0-16,0 1 0 0,-3 3-48 0,-6 4-16 16,1 3 0-16,-1 3 0 0,2 0-16 0,-2 5 0 15,6 3 0-15,0 3 0 0,5-2-128 0,4-1 192 16,3 2-192-16,6-4 192 0,3-2-48 0,6-2 0 15,3 0 0-15,5-2 0 0,1 0 48 0,5-4 16 16,3 0 0-16,3-4 0 0,1-2-64 0,3 1-16 16,0-6 0-16,1 2 0 0,1-5-128 0,0-3-272 15,-1-3 64-15,0 0 16 16,-5-1-2656-16,0-2-528 0</inkml:trace>
  <inkml:trace contextRef="#ctx0" brushRef="#br1" timeOffset="29196.84">30461 6112 16991 0,'-16'1'752'0,"9"2"144"0,0-1-704 0,0 0-192 16,0-1 0-16,2 0 0 0,5-1 1088 0,0 0 176 15,0 0 32-15,0 0 16 0,0 0-48 0,0 0-16 16,6 3 0-16,3-1 0 0,0-2-160 0,5 0-16 16,0-1-16-16,2 0 0 0,3-2-464 0,2 2-80 15,-2-2-32-15,1-2 0 0,2 0-192 0,-3 1-32 16,0-1-16-16,1-2 0 0,-1 0-112 0,0 2-128 16,-1-2 176-16,-1 1-176 0,-3 3 0 0,-2-4 0 15,0 2 0-15,-5 1 0 0,1-2-176 0,-3 1-144 16,0 0-16-16,-5 5-9216 0,0 0-1840 15</inkml:trace>
  <inkml:trace contextRef="#ctx0" brushRef="#br1" timeOffset="29680.76">30836 5604 8287 0,'0'0'736'0,"0"0"-592"16,0 0-144-16,0 0 0 0,0 0 2128 0,0 0 400 15,0 0 80-15,0 0 16 0,0 0-976 0,0 0-192 16,4-4-48-16,1-1 0 0,3 1-352 0,-1 0-80 15,2 1-16-15,3 0 0 0,2-2-208 0,0 1-48 16,0 0-16-16,1 1 0 0,-1 1-176 0,1 1-48 16,-1 2 0-16,-1 0 0 0,-2 3-224 0,-1 0-48 15,-1 3-16-15,-1 1 0 0,-2 3-176 0,-2 1 0 16,0 3 0-16,-4 2 0 0,-3-1 128 0,-2 3-128 16,-1 3 128-16,-3 3-128 0,-2 1 320 0,-2 0 0 15,-2-3-16-15,-2-1 0 0,-2 2 32 0,1 1 16 0,2-4 0 16,-1 0 0-16,2 0 48 0,2 0 16 15,2 0 0-15,2-2 0 0,3-3-96 0,3 1 0 0,3-3-16 0,4-2 0 16,2 1-32-16,3-4 0 0,3 1 0 0,2-5 0 16,3-1 64-16,1 0 16 0,0-1 0 0,-2-3 0 15,2-2-160-15,0-2-48 0,4 2 0 0,-2-2 0 16,-1 0-144-16,-1-3 0 0,0 0 144 0,-2 2-144 16,-2-2 0-16,-1-1 0 0,-3 2 0 0,-2-2 0 15,-2 3-608 1,-1 0-32-16,-1-4-16 0,-2 4 0 0,1-3-2256 0,-3 8-448 0</inkml:trace>
  <inkml:trace contextRef="#ctx0" brushRef="#br1" timeOffset="30004.44">31418 5471 18719 0,'9'-11'832'0,"-2"8"160"0,0 0-800 0,1-3-192 16,0 1 0-16,-8 5 0 0,0 0 704 0,0 0 80 15,0 0 32-15,0 0 0 0,0 0-16 0,0 0 0 16,0 14 0-16,-3 2 0 0,-3 3-16 0,-2 2 0 16,-1 1 0-16,-1 5 0 0,-3-2-240 0,-1 4-48 15,0-3-16-15,2 3 0 0,-1-2-64 0,1 2-16 16,2-2 0-16,3 0 0 0,2-4-208 0,2 3-32 15,2-3-16-15,2-4 0 0,3 0-144 0,1-1 128 0,0-2-128 16,3-1 128-16,-1-1-128 0,5-2 192 0,-1 1-192 0,1-5 192 16,-1 1-192-16,0-1 0 0,0-2-192 0,-4-2 192 31,-7-4-2176-31,0 0-320 0</inkml:trace>
  <inkml:trace contextRef="#ctx0" brushRef="#br1" timeOffset="30142.89">31240 5870 20271 0,'0'0'896'0,"0"0"192"0,7-7-880 0,2 0-208 0,1 4 0 0,4-2 0 0,2-1 1808 0,3 3 320 16,3 0 64-16,3 1 16 0,3-2-960 0,0-1-192 16,0 1-32-16,3 0-16 0,1-4-496 0,1 3-80 15,0 0-32-15,1-2 0 0,2 0-400 0,-2 3 0 16,-2 1 128-16</inkml:trace>
  <inkml:trace contextRef="#ctx0" brushRef="#br1" timeOffset="31136.2">31154 6929 18431 0,'0'0'1632'0,"0"0"-1312"15,0-9-320-15,0 9 0 0,0 0 1264 0,0 0 176 16,0 0 32-16,0 0 16 0,0 0 272 0,0 0 48 16,0 0 16-16,0 0 0 0,0 0-512 0,0 0-96 15,-1 11-32-15,1 4 0 0,-3 5-288 0,2 6-48 0,1-2-16 0,-1 1 0 16,-2 3-256-16,1 3-64 15,-2-5-16-15,1 4 0 0,-1-6-240 0,1 2-32 16,-1-1-16-16,1-4 0 0,-1-1-208 0,1 0 144 16,0-3-144-16,1-1 128 0,-1-2-128 0,0-2 0 15,1-3 0-15,2-9 0 16,0 0-1040-16,0 0-240 0,0 0-64 0,0 0 0 16,0 0-1744-16,0-6-368 0</inkml:trace>
  <inkml:trace contextRef="#ctx0" brushRef="#br1" timeOffset="31317.7">30905 7166 4607 0,'0'0'192'0,"0"0"64"16,0 0-256-16,0 0 0 0,6-7 0 0,4 5 0 15,3 1 6272-15,1-1 1200 0,1 1 240 0,4-2 48 16,4 1-5168-16,1-1-1040 0,1 1-208 0,3-1-32 0,0 1-560 0,3-5-112 16,1 1-32-16,1-2 0 0,0-3-352 0,-2 3-80 15,-5-2-16-15,0 3 0 0,-2-2-288 0,-2 2-64 16,-5 0-16-16,-3 0 0 15,-1 3-2784-15,-3-1-544 0</inkml:trace>
  <inkml:trace contextRef="#ctx0" brushRef="#br1" timeOffset="32752.28">31965 6571 20271 0,'0'0'896'0,"1"-12"192"0,-1 12-880 0,0-10-208 15,0 10 0-15,0 0 0 0,0-12 1088 0,0 12 160 0,0 0 32 0,0 0 16 16,0 0 112-16,0 0 32 0,0 0 0 0,0 0 0 16,0 0-480-16,-4 15-112 0,2 4-16 0,1 6 0 15,-1 6-224-15,0 2-48 0,2 2-16 0,0 4 0 16,0 0-96-16,0 3-32 0,0-3 0 15,-3 1 0-15,-1 0-128 0,2-3-32 0,-1-4 0 0,1-1 0 16,1-1-256-16,-5-6 160 0,3 2-160 0,-2-6 128 16,1-3-128-16,-3 0 0 0,1-3 0 0,1-2 0 15,1-4-1168-15,4-9-176 16,0 0-16-16</inkml:trace>
  <inkml:trace contextRef="#ctx0" brushRef="#br1" timeOffset="32959.44">31758 6928 25791 0,'0'0'2304'15,"7"-4"-1856"-15,4-2-448 0,1 2 0 0,4 0 832 0,1 3 80 16,2 0 16-16,4 1 0 0,3-2 80 0,2 1 16 16,2-1 0-16,1-4 0 0,-3 1-448 0,-2 2-64 15,0-1-32-15,-5-1 0 0,-3 1-288 0,-4 0-48 16,-2 3-16-16,-2-2 0 0,-10 3-352 0,7-5-80 15,-7 5-16-15,0 0 0 16,0 0-2864-16,0 0-576 0</inkml:trace>
  <inkml:trace contextRef="#ctx0" brushRef="#br1" timeOffset="33140.67">32298 6925 20271 0,'-5'13'1792'0,"2"-4"-1424"15,0 4-368-15,-1-2 0 0,1 3 880 0,2 1 96 0,-4 1 32 0,1 1 0 16,0 3 432-16,0 0 96 0,1 3 0 0,-2 1 16 16,-2-4-592-16,3 2-112 0,-2-1-16 0,0-3-16 0,-3 0-496 0,2-3-112 15,1-1-16-15,0-1 0 0,-1-3-368 0,7-10-80 16,-3 12 0-16</inkml:trace>
  <inkml:trace contextRef="#ctx0" brushRef="#br1" timeOffset="33572.18">32477 6967 14735 0,'0'0'1312'0,"-5"9"-1056"0,-1 0-256 0,-1 4 0 0,1-2 1984 0,0 1 352 0,-3 0 64 0,1 4 16 16,-2-1-704-16,0-1-144 15,0 3-32-15,1-1 0 0,0 1-448 0,0-1-112 0,0-1-16 0,0 1 0 16,2-5-320-16,0-1-80 0,1-2-16 0,6-8 0 16,0 0-96-16,0 0 0 0,0 0-16 0,0 0 0 15,0 0-32-15,0 0 0 0,6-10 0 0,2-6 0 16,1-1-96-16,0-1-32 0,3-1 0 0,1 1 0 15,0 0-64-15,1 0-16 0,-2 1 0 0,2-1 0 0,2 0-192 16,-1 1 144-16,-1 1-144 0,1 3 128 0,2 3-128 16,-2-1 0-16,-1 3 0 0,-3 4 0 0,-11 4 0 0,12 5 0 15,-3 3 0-15,-3 5 128 16,-3 3 16-16,-2 2 0 0,-2 4 0 0,-2 3 0 0,-1-1-144 16,-1 5 128-16,-2 1-128 0,-1 3 128 0,0 1-128 0,1 2 0 15,-1-1 0-15,2-4 0 0,1-6 0 0,3-3-272 16,-1-5 64-16,4-1 16 15,3-2-640-15,-4-14-112 0,0 0-16 0</inkml:trace>
  <inkml:trace contextRef="#ctx0" brushRef="#br1" timeOffset="33836.15">32693 6943 27935 0,'0'0'1232'0,"0"0"256"0,0 0-1184 15,0 0-304-15,0 0 0 0,-1 10 0 0,0 3 672 0,2 1 80 0,2-1 16 0,2-2 0 16,0 3 128-16,1 1 48 0,0 3 0 0,3 0 0 16,0 4-432-16,0 3-96 0,0-1-16 0,0 4 0 15,-1 0-208-15,-2 3-64 0,0-5 0 0,-1 2 0 16,-1-4-128-16,-1-1 0 0,-3-1 0 0,0-4 0 15,-2-4-1536 1,1-2-272-16,1-12-64 0</inkml:trace>
  <inkml:trace contextRef="#ctx0" brushRef="#br1" timeOffset="34050.28">32930 6980 21183 0,'0'0'1888'0,"0"0"-1504"0,0 0-384 0,-7 12 0 0,1-2 1600 0,0 4 256 16,-2 1 64-16,2 5 0 0,-6 3-304 0,5 8-48 16,-2 4-16-16,-1 6 0 0,-1 6-256 0,6-22-48 0,-1 6-16 0,-2 2 0 15,-1 1-544-15,-1 1-112 16,0-4-32-16,-1 2 0 0,-1 0-352 0,-8 26-64 16,2-11 0-16,3-6-128 0,5-4 0 0,-1-7 0 15,1-3-192-15,3-5 48 16,2-4-1952-16,0-5-384 0,5-14-80 0</inkml:trace>
  <inkml:trace contextRef="#ctx0" brushRef="#br1" timeOffset="34273.49">32476 6592 32255 0,'-18'-11'1424'0,"9"3"304"0,3 3-1392 0,6 5-336 0,0 0 0 0,0 0 0 0,0 0 1088 0,0 0 128 16,0 0 48-16,0 0 0 0,0 0-944 0,0 0-192 15,0 0-128-15,0 0 144 0,-9 2-144 0,9-2 0 16,0 0-160-16,-8 5 160 16,8-5-2752-16,0 0-464 0</inkml:trace>
  <inkml:trace contextRef="#ctx0" brushRef="#br1" timeOffset="35046.74">31987 5817 11967 0,'0'0'1072'0,"0"0"-864"0,0 0-208 0,0 0 0 16,0 0 2384-16,0 0 432 16,0 0 96-16,0 0 16 0,0 0-1232 0,0 0-240 0,6 14-48 0,-1-3-16 15,-4 1-432-15,1 2-96 16,-4 1-16-16,0 0 0 0,-2 2-160 0,-1-7-48 0,1 2 0 0,0-2 0 16,-1 4-224-16,0-2-48 0,-1 1-16 0,1 0 0 15,0 0-96-15,-3 6-32 0,3-4 0 0,4-6 0 16,1-9-224-16,0 0 176 0,0 0-176 0,0 0 160 15,0 0-32-15,0 0 0 0,5-7 0 0,1-3 0 16,3 0 16-16,0-4 0 0,0 0 0 0,0-1 0 16,-2 0-144-16,2 1 0 0,-1-2 144 0,1 1-144 0,1 0 0 15,0 1 0-15,-1 1 0 0,1 0 0 16,-1-1 0-16,1 3 0 0,-1 1-160 0,0 1 160 16,-1 3-480-16,-8 6 16 15,7-5 0-15,-7 5 0 0,0 0-576 0,0 0-112 0,10-2-32 0</inkml:trace>
  <inkml:trace contextRef="#ctx0" brushRef="#br1" timeOffset="35876.75">32175 5952 24063 0,'0'0'1072'0,"0"0"208"0,0 0-1024 15,0 0-256-15,9-3 0 0,-2 1 0 0,1-2 640 0,1 1 80 0,1-3 16 0,-2 3 0 16,-2 0 176-16,3 0 48 0,1-2 0 0,0-3 0 16,0 3-320-16,-1-4-48 0,-1 2-16 0,5-8 0 15,-5 1-192-15,-1 3-32 0,-5 1-16 0,0 5 0 16,-2 5 64-16,-3-6 16 0,-2 1 0 0,5 5 0 16,-10 1-112-16,5 3-32 15,-4-2 0-15,0 2 0 0,-1 2-272 0,-2 2 0 0,1-2 0 0,-1 5 0 16,1-4 0-16,-7 9 0 0,4-1 0 0,7-8 0 15,0 2 0-15,2-2 0 0,3-1 0 0,2-6 0 16,-2 9 0-16,2-9 0 0,0 0 0 0,0 0 0 16,0 0 0-16,9 4 0 0,1 0 0 0,6 1 0 15,-1-5-128-15,0-5 128 0,0-1 0 0,-6 4-144 16,0 2 144-16,1-1-208 0,-1-2 80 0,3 1 128 0,-5-2-192 16,4 2 192-16,-4 0-192 0,8-2 192 0,-3 2 0 0,1-1 0 15,-13 3 0-15,0 0 0 0,10-5 0 0,-10 5 0 16,0 0 0-16,0 0 0 0,0 0 0 0,0 0 0 15,0 0 0-15,0 0 0 0,0 0 0 0,0 0 192 16,0 0-64-16,0 0 0 0,0 0 0 0,0 0-128 16,-7 8 192-16,1-3-64 0,0 0-128 0,6-5 128 15,-7 9-128-15,3-3 128 0,4-6-128 0,0 0 0 16,-2 9 0-16,2-9 0 0,0 0 0 0,0 0 0 16,5 5 0-16,-5-5 0 0,11 5 0 0,0-2 0 15,-1-3 0-15,0-2 128 0,0 1-128 0,2-1 192 16,-1-2-192-16,-1 1 192 0,-2-1-48 0,3-2 0 0,-1 1 0 0,1 1 0 15,-1-4 48-15,0 2 0 0,0 1 0 0,2-4 0 16,-4 2-16-16,3-2 0 0,-4 2 0 0,2-3 0 16,-1-1-48-16,-1-2 0 15,0-1 0-15,-1 0 0 0,2 1-128 0,-3-3 160 16,0-2-160-16,0-2 160 0,0-5-160 0,0 1 128 0,-1-6-128 0,0 2 128 16,0-3-128-16,2 2 0 0,0 4 0 15,1-2 128-15,-2 3-128 0,1 2 0 0,0-1 0 0,2-1 128 16,-2 1-128-16,1 0 0 15,0-6 0-15,1 0 0 0,-2 0 0 0,2-4 0 0,-2-2 0 0,1 2 0 16,-2-1 0-16,0 2 0 0,-1 4 0 0,0 0 0 16,-1 4 0-16,1 5 0 0,-4 1 0 0,1 4 0 15,-1 3 144-15,0 11-144 0,0 0 160 0,0 0-160 16,0 0 256-16,0 0-32 0,-8 0-16 0,-3 9 0 0,0 7-64 16,-2 7-16-16,-1 9 0 0,3 4 0 0,-2 5-128 0,2 7 0 15,-1 0 0-15,2 1 0 0,1 1 0 0,3 0 0 16,2-7 0-16,3 2 0 15,-1 4 0-15,5-3 0 0,2 2 144 0,3-6-144 0,1-4 144 0,1-2-144 16,1-6 192-16,3-1-192 0,3-6 0 0,2-3 0 16,2-2 0-16,-7-8 0 15,4-3-832-15,4 0-288 16,-2 1-48-16</inkml:trace>
  <inkml:trace contextRef="#ctx0" brushRef="#br1" timeOffset="38981.49">21504 1846 4607 0,'0'0'400'0,"0"0"-400"15,0 0 0-15,0 0 0 0,0 0 768 0,0 0 80 16,0 0 16-16,0 0 0 0,0 0-352 0,0 0-64 16,0 0 0-16,0 0-16 0,0 0 0 0,2 8 0 15,-2 5 0-15,0 2 0 0,-1 3 16 0,0-1 0 16,-1 5 0-16,1 1 0 0,0 5-128 0,0-3-32 15,1 3 0-15,1-1 0 0,1 2-128 0,3 8-32 16,2-3 0-16,2-3 0 0,1-4 48 0,1 2 0 16,1-4 0-16,0 1 0 0,1-5 32 0,1 0 16 15,0 1 0-15,1 0 0 0,1-4-32 0,-1 0-16 0,1-2 0 0,2-2 0 16,0-1 64-16,2-5 16 0,3 0 0 16,1-4 0-16,2-1 208 0,0-2 48 0,1-1 16 0,1-1 0 15,-1-2-144-15,3-2-16 0,0-2-16 0,-1 0 0 16,0-2-128-16,-1 2-32 0,-1 0 0 0,-1-2 0 15,-1 3-192-15,-1-3 128 0,0 3-128 0,0 1 0 16,-1-4 128-16,0 2-128 0,-2 1 0 0,4 1 144 0,0 1-144 0,-2 2 160 16,1-1-160-16,1-1 160 0,1 3-160 0,-1 0 160 15,2 1-160-15,0 0 160 0,1-2-160 16,0 2 0-16,0 2 0 0,-1-1 128 0,1 0-128 0,0 3 0 16,0 1 0-16,2 2 128 0,-2 4-128 0,0 2 0 15,-2 1 0-15,1 2 0 0,0 1 0 0,-1 2 0 16,-2 0 0-16,2 4 0 0,-4-4 0 0,-2 0 0 15,-1-1 0-15,-1-1 0 0,-2 0 0 0,-1 0 0 16,-1-1 0-16,0-1 0 0,-1-1 0 0,0-1 0 16,-2-2 0-16,-1-2 0 0,1 3 176 0,-4-6-48 15,0 0-128-15,-2 1 192 0,-5-7 16 0,0 0 0 16,4 6 0-16,-4-6 0 0,0 0 32 0,0 0 0 16,0 0 0-16,5 5 0 0,-5-5-112 0,0 0-128 15,0 0 176-15,9 0-176 0,-2 0 208 0,2-1-64 16,1-3-16-16,2-1 0 0,0-4 80 0,0 2 16 15,-1-4 0-15,1 2 0 0,-1-3-96 0,2 2 0 16,0-2-128-16,-1 2 192 0,2 2-48 0,0-1-16 16,1 2 0-16,1 2 0 0,0-2-128 0,1 2 0 15,1 2 0-15,-3-1 128 0,3 0-128 0,-1 3 0 0,2 1-192 16,-1 0 192-16,0 0-128 0,2 3 128 0,1 0 0 16,0 1 0-16,4 0 0 0,0 1 0 0,2 2-144 0,1 0 144 15,1 2 0-15,1-3 0 0,3 0 0 0,6 2 0 16,2-3 0-16,8 0 0 0,3 0 0 0,1-4 0 15,3-3 0-15,3-4 256 0,2-2-64 0,2-4 0 16,2 2 32-16,2-2 0 0,1 1 0 0,26-6 0 16,-12-1-224-16,-4 0 176 0,-7-1-176 0,0-5 160 15,-1-3-160-15,0 2 0 0,-1 3 144 0,-6-3-144 0,-4-1 160 0,-3-2-32 16,-4-2-128-16,-4-3 192 0,-2-2 160 0,-3-3 32 16,0-6 0-16,1 1 0 0,0-6 144 0,-3-2 48 15,-4-4 0-15,-3 1 0 0,-1 3-112 0,-4 7-16 16,-3 4 0-16,-3 9 0 0,-1 1-208 0,-2 8-48 15,-4 2-16-15,-3 5 0 0,-3 2-176 0,-1 5 0 16,-3-3 0-16,-6 11-176 16,0 0-1200-16,0 0-240 0,0 0-48 0,0 0-11744 0</inkml:trace>
  <inkml:trace contextRef="#ctx0" brushRef="#br1" timeOffset="45229.71">5299 5128 13823 0,'0'0'1216'0,"0"0"-960"16,0 0-256-16,-6-4 0 0,6 4 1792 0,0 0 320 15,0 0 64-15,-5-5 16 0,5 5-1264 0,0 0-256 16,0 0-48-16,0 0-16 0,0 0 320 0,0 0 64 16,0 0 16-16,0 0 0 0,0 0-128 0,8 5-32 15,0 4 0-15,4-1 0 0,1 2-224 0,1 0-48 16,-2 4-16-16,1 3 0 0,0-1-176 0,7 16-16 15,-2-7-16-15,-2 0 0 0,-3-1-112 0,0-6-32 16,-1-6 0-16,0 1 0 0,-2-3 48 0,-10-10 16 16,10 5 0-16,-10-5 0 0,0 0 176 0,12 0 48 15,-2-1 0-15,-5-5 0 0,1-6 144 0,-3-1 16 16,-1-4 16-16,0-2 0 0,-1-3-208 0,-1-1-32 16,-3-5-16-16,2 3 0 0,-3-5-176 0,3 1-48 15,1-1 0-15,3-2 0 0,-1-1-192 0,2 1 144 16,-2 4-144-16,2 1 128 0,-1 5-128 0,-1 3 0 15,0 1 0-15,0 2 0 0,-1 5 0 0,-1 2 0 0,0 9 0 0,0-4 0 32,0 4-544-32,0 0-144 0,0 0-16 0,0 0-16 15,-1-6-2000-15,1 6-400 0,0 0-80 0</inkml:trace>
  <inkml:trace contextRef="#ctx0" brushRef="#br1" timeOffset="45593.25">5473 5225 7359 0,'0'0'656'0,"0"0"-528"15,0 0-128-15,0 0 0 0,0 0 3968 0,0 0 768 16,-5-3 160-16,2-3 32 0,-1 0-2944 0,1-3-592 16,-1 0-112-16,1-5-32 0,-1-2-32 0,0 0-16 15,-1-4 0-15,0-3 0 0,0 0-112 0,1-8-32 16,-2 0 0-16,-2-1 0 0,-1 1-224 0,0-3-64 15,-1-3 0-15,1-4 0 0,-2-2-192 0,0 1-32 16,4-3-16-16,0-3 0 0,0-1-80 0,0-4-32 16,1 0 0-16,1 3 0 0,1-3-80 0,0 4-16 15,2 1 0-15,-1 1 0 0,2 1-112 0,0 3-16 16,0 2-16-16,1 0 0 0,0 4-16 0,0 3 0 0,-2 5 0 16,1 0 0-16,1 4-160 0,0 1 0 15,-1 4 0-15,-1 3 0 0,1 6-160 0,0 0 160 16,0 3-208-16,-1-2 80 15,2 2-1232-15,-1-1-240 0,1 4-64 0,0 0 0 16,0 0-1712-16,0 5-336 0</inkml:trace>
  <inkml:trace contextRef="#ctx0" brushRef="#br1" timeOffset="48052.4">4223 3223 9263 0,'0'0'400'0,"0"0"112"0,0 0-512 0,-2 6 0 15,-1 2 0-15,3-8 0 0,-4 6 1104 0,-1-2 128 16,0 0 32-16,5-4 0 0,-5 6 160 0,5-6 48 16,-6 4 0-16,0 0 0 0,6-4-128 0,0 0 0 15,0 0-16-15,0 0 0 0,0 0-240 0,-2-4-64 16,2-2 0-16,2-5 0 0,1-1-288 0,2-1-64 0,2-2-16 16,2 0 0-16,0-2-144 0,1-1-48 15,3 0 0-15,1 1 0 0,0 0-96 0,1 1-32 0,3-1 0 16,0 3 0-16,1 5-32 0,2 0-16 15,1 3 0-15,2 3 0 0,2 3-96 0,2 4-32 0,-4 5 0 0,1 0 0 16,1 2-32-16,-2 2-128 0,-1 4 192 0,0 2-64 16,-2 2-128-16,0 0 192 0,-2-1-192 0,-3-1 192 15,-2 1-192-15,-2 1 128 0,0-2-128 0,-2-1 128 16,-3-1-128-16,-2 0 0 0,0-1 144 0,-1-2-144 16,-2 0 0-16,0-3-208 0,-2-1 16 0,0-4 16 15,0-6-1392-15,0 0-288 0,0 0-48 0,0 0-7296 16,0 0-1456-16</inkml:trace>
  <inkml:trace contextRef="#ctx0" brushRef="#br1" timeOffset="48316.04">4388 3074 21183 0,'0'0'1888'0,"0"0"-1504"16,0 0-384-16,0 0 0 0,0 0 272 0,0 0-16 15,0 8 0-15,-3-1 0 0,2 4 768 0,1-1 128 16,0 4 48-16,1 2 0 0,2 2-16 0,1 2 0 16,1 4 0-16,1-1 0 0,1 2-160 0,-2 1-48 15,0-2 0-15,-1 4 0 0,2-1-256 0,-2 5-48 0,-2 0-16 16,-1-4 0-16,1 1-352 0,-2-4-80 16,0 2-16-16,-3-3 0 0,1 1-208 0,-2-2 176 15,-2-2-176-15,2-2 160 0,-1-3-400 0,1 0-80 16,1-6 0-16,1-1-16 15,2-9-2144-15,0 0-416 0,0 0-96 0</inkml:trace>
  <inkml:trace contextRef="#ctx0" brushRef="#br1" timeOffset="48693.78">4790 2962 8287 0,'0'0'736'0,"0"0"-592"16,0 0-144-16,0 0 0 0,0 0 2528 0,0 0 480 15,0 0 80-15,7 7 32 0,-7-7-1712 0,10-3-352 16,2-1-64-16,-1-1-16 0,1-4 112 0,0 0 0 16,2-2 16-16,-1-1 0 0,2-1-464 0,1-3-80 15,-4 1-32-15,5 1 0 0,-3 1-304 0,-1 1-64 16,-3 1-16-16,-1 4 0 15,-2 0-480-15,0 1-112 0,-4 1 0 0,-3 5-8000 0,0 0-1584 0</inkml:trace>
  <inkml:trace contextRef="#ctx0" brushRef="#br1" timeOffset="48859.94">4947 3176 29487 0,'0'0'2624'0,"0"0"-2112"0,9-1-512 0,3-1 0 15,2 1 416-15,2-2-32 0,-2 1 0 0,4-3 0 16,1 0 0-16,3 0 0 0,0-6 0 0,1 1 0 15,3-2 192-15,-2-5 16 0,-1 2 16 0,-2-2 0 0,0 1-304 16,-4 3-64-16,-4 0-16 0,1-4 0 16,-2 3-608-16,-6 3-128 0,-1 0-32 0,-1 6-9568 15,-4-4-1920-15</inkml:trace>
  <inkml:trace contextRef="#ctx0" brushRef="#br1" timeOffset="49272.31">5531 2685 23039 0,'0'0'2048'0,"-5"5"-1648"0,-1 2-400 0,3 0 0 16,3-7 448-16,-3 5 16 0,1 2 0 0,2-7 0 15,0 0 496-15,0 0 80 0,0 0 32 0,0 0 0 16,0 0-32-16,8 3 0 0,3-3 0 0,1-5 0 0,4-2-176 0,-1-2-32 15,1-1-16-15,3-6 0 0,3 1-256 0,1-1-48 16,0-1-16-16,1-1 0 0,-2 2-240 0,-1-1-32 16,-3 2-16-16,0 0 0 0,-4 1-208 0,-2 0 0 15,0 4 128-15,2-4-128 16,-5 2-384-16,-3 6-128 0,1 0-32 0,-7 6-10352 16,0 0-2080-16</inkml:trace>
  <inkml:trace contextRef="#ctx0" brushRef="#br1" timeOffset="49715.32">5881 2212 30399 0,'0'0'2704'0,"0"0"-2160"16,0 0-544-16,0 0 0 0,-5-1-192 0,5 1-128 16,0 0-48-16,0 0 0 0,-1-5 496 0,2-4 80 0,2 0 32 0,2-1 0 15,3 0 352-15,-1-3 80 0,3 0 16 0,1 2 0 16,0-3 80-16,3 1 32 0,-1 3 0 0,3-1 0 16,2 3-224-16,0 0-32 0,-2 5-16 0,2 3 0 15,0 2-208-15,0 3-32 0,-2 4-16 0,0 1 0 16,-2 4-32-16,-2 5-16 0,-2 5 0 0,-1 3 0 15,-2 6 0-15,-4 4 0 0,-3 5 0 0,-2 0 0 16,-2-3-64-16,0 0-16 0,-2-1 0 0,0-1 0 16,1-4 128-16,1-2 32 0,0-4 0 0,1 0 0 0,3-7-48 15,2-1 0-15,0-4 0 0,3 2 0 0,3-7-96 16,3-1-32-16,3-6 0 0,3-2 0 0,-1-2 112 16,3-3 16-16,4-6 0 0,0 1 0 0,1-7 0 0,-1-1 0 15,1-1 0-15,3-4 0 0,0-5-112 0,-1 0-16 16,1-4 0-16,-1 1 0 15,0 2-128-15,-3 0 0 0,-3 3 0 0,5-6 128 16,-10 7-1680-16,-2 6-352 0,-5 5-64 16</inkml:trace>
  <inkml:trace contextRef="#ctx0" brushRef="#br1" timeOffset="52810.71">7445 9565 8287 0,'0'0'736'0,"0"0"-592"0,0 0-144 0,0 0 0 15,0-8 1344-15,-1 2 256 0,-1-1 32 0,2 2 16 0,0 5-320 0,0 0-64 16,0-4-16-16,0 4 0 16,0-5-96-16,0 5 0 0,-1-6-16 0,1 6 0 0,-1-6-64 0,1 6-16 15,0-6 0-15,0 6 0 0,0 0-176 0,0 0-48 16,0-6 0-16,0 6 0 0,0 0-160 0,-1-5-32 15,-1 0-16-15,1-1 0 0,1 6-144 0,0 0-32 16,0 0 0-16,0 0 0 0,0 0-144 0,-1-5-48 16,1 5 0-16,0 0 0 0,0 0-48 0,0 0-16 15,0-5 0-15,0-1 0 0,0 6 0 0,0 0-16 16,0-6 0-16,0 6 0 0,0 0 32 0,0 0 16 16,0 0 0-16,0 0 0 0,0 0 16 0,0 0 0 15,0 0 0-15,0 0 0 0,0 0-48 0,0 0-16 16,0 0 0-16,0 0 0 0,0 0-176 0,0 0 192 15,0 0-192-15,0 0 192 0,0 0-64 0,0 0 0 16,0 0 0-16,0 0 0 0,0 0 64 0,0 0 16 16,4 10 0-16,1-3 0 0,0 4-16 0,0-3-16 15,-1 5 0-15,1 0 0 0,0-3 16 0,0 4 0 16,-1 0 0-16,0 1 0 0,2 3-16 0,-1 1 0 16,0 1 0-16,0 1 0 0,-1-1 32 0,0 0 16 0,0 0 0 15,1-1 0-15,-3 0-80 0,2-2-16 0,0 1 0 16,0 0 0-16,-1-1 16 0,1-1 0 15,-1-1 0-15,1 2 0 0,-1-1-16 0,1 0 0 0,0-1 0 16,0-2 0-16,1 1 0 0,0 0 0 0,-2 0 0 0,0-4 0 16,3 1-128-16,-3-2 192 0,1 1-192 15,-1 2 192-15,-1-5-192 0,1 3 192 0,-1-2-192 0,1 0 192 16,-3-8-64-16,0 0 0 0,4 7 0 0,-4-7 0 16,0 0 48-16,0 0 0 0,0 0 0 0,0 0 0 0,0 0 80 15,0 0 0-15,0 0 16 0,-3-10 0 0,2 0-64 0,-2-3-16 16,1 1 0-16,-1 0 0 15,1-1-64-15,-1-2 0 0,-1 0-128 0,1-2 192 0,0 0-192 0,0-2 128 16,0-2-128-16,0 1 0 0,-2-2 0 0,0-2 128 16,1 1-128-16,0 0 0 0,0-3 0 0,2-1 0 15,-3-5 0-15,1 3 0 0,-1 1 0 0,1-1 0 16,-2 1 0-16,3 0 0 0,1 4 0 0,2 0 0 16,-4 2 0-16,1 0 0 0,1 3 0 0,-1-1 0 15,1 1 0-15,-2 2 0 0,0 1 0 0,2 2 0 16,-2 0 0-16,0 2 0 0,0 0 0 15,0 2 0-15,2 1 0 0,-1 0 0 0,-1 1 0 0,1 2-128 16,-1-2 128-16,4 8 0 0,-1-5 0 0,1 5 0 16,0 0-128-16,0 0 128 0,0 0 0 0,0 0-128 15,0 0 128-15,0 0 0 0,0 0-144 0,0 0 144 16,0 0 0-16,0 0-144 0,0 0 144 0,0 0 0 16,0 0 0-16,0 0-128 0,-3 8 128 0,2 2 0 15,1-1 0-15,0 2 0 0,-2 4 0 0,4 1 0 16,0-1 0-16,1 4 0 0,2 3 0 0,-1 0 0 15,1 1 0-15,1 4 0 0,0 2 0 0,1 2 0 0,0 3 0 16,2 3 0-16,0 1 0 0,1 2 0 0,2-5 0 0,-1 2 0 16,5 0 0-16,-1 1 0 0,-1-1 0 15,0-2 0-15,1 1 0 0,-1 0 0 0,-1 2 0 0,-1-1 0 16,-1-1 0-16,3 0 0 0,-3-3 0 0,-1 0 0 0,0-6 0 16,1 1 128-16,-3-4-128 0,1 0 0 0,0-2 0 0,0-2 0 15,0-2 0-15,0-2 128 16,-4 1-128-16,0-6 0 0,0-2 128 15,0-1-128-15,-1 1 128 0,0-5-128 0,-4-4 160 0,0 0-160 0,0 0 320 0,0-6-16 16,0-2-16-16,-3-1 0 0,1-5 0 0,-2 1 0 16,-1-2 0-16,0-3 0 0,0-2-160 0,1-2-128 15,-2-1 192-15,-2-5-192 0,-2 0 128 0,0-4-128 16,-1 1 0-16,3-1 0 0,-4 0 128 0,3 0-128 16,-1-2 0-16,0 1 0 0,-2 0 0 0,0 0 0 15,0-2 0-15,2 2 0 0,0-1 0 0,0 0 0 16,-2-2 0-16,5 2 0 0,-3 0 0 0,2-1 0 15,-1 3 0-15,1 3 0 0,1-3 0 0,-1 2-144 16,4 5 144-16,-2-1 0 0,1 3 0 0,0 3-128 16,1-2 128-16,0 1 0 0,-1 0 0 0,3 4-160 15,0 1 160-15,1 4 0 0,0-2-160 0,1 3 160 0,-4 3-128 16,3-1 128-16,-1 2 0 0,2 7-128 16,0 0 128-16,0 0 0 0,-2-4-128 0,2 4 128 15,0 0-128-15,0 0 128 0,0 0 0 0,0 0-128 16,0 0 128-16,0 0 0 0,0 0 0 0,0 0-160 15,0 8 160-15,0 4 0 0,1-2 0 0,0 2 0 0,1 2 0 16,0 4 0-16,2 0 0 0,0 0 0 0,0 2 0 16,1 4 0-16,0 4 0 0,0 3 0 0,0 1 0 15,1 6 0-15,2 0 0 0,2 1 0 0,2 1 0 16,0-1 0-16,1-1 0 0,1 3 0 0,0-2 0 0,1 1 0 16,0-2 0-16,-1 1 0 0,0 4 0 0,2-3 0 15,-4 0 0-15,1 0 0 0,-3-3 0 0,0 0 0 16,-1-6 128-16,0 0-128 0,0-2 0 0,-3-5 0 15,0 2 128-15,-1-3-128 0,0-3 0 0,1-1 144 0,-2-3-144 0,0 0 0 16,0-4 0-16,-3-3 0 0,3 0 0 16,-2-2 128-16,-2-7-128 0,0 0 0 0,0 0 128 15,0 0-128-15,0 0 0 0,0 0 128 0,0 0-128 0,0 0 0 16,0 0 0-16,-5-7 0 0,0-3-240 0,0 2-80 16,1-3 0-16,0 2-16 15,2 0-1120-15,-1 3-208 0,1-3-64 0,-1 3 0 16,1-2-1216-16,-2 2-240 0,0 1-48 0</inkml:trace>
  <inkml:trace contextRef="#ctx0" brushRef="#br1" timeOffset="55036.71">7474 10294 17215 0,'0'0'768'0,"0"0"144"0,0 0-720 0,0 0-192 16,0 0 0-16,0 0 0 0,0 0 1312 0,0 0 224 16,0 0 64-16,0 0 0 0,0 0 224 0,0 0 48 15,0 0 16-15,0 0 0 0,0 0-352 0,0 0-80 16,0 0-16-16,0 0 0 0,0 0-208 0,0 0-32 16,0 0-16-16,10 5 0 0,-10-5-32 0,9 7-16 15,-1 4 0-15,-3-1 0 0,4 4-624 0,2 1-128 16,1 4-32-16,0 1 0 0,4 3-32 0,0 1 0 15,2-1 0-15,0 0 0 0,0 0-144 0,-1 1-48 0,0-3 0 16,-2 0 0-16,0-2 0 0,1 0-128 16,-1-1 192-16,-2-4-64 0,-2 0 16 0,1-6 0 0,-2-1 0 15,0-3 0-15,-2 0 32 0,-1-3 0 0,1-5 0 16,1-1 0-16,1-6 80 0,-3-2 32 0,1-3 0 0,-2-6 0 16,2-2-16-16,1-1 0 0,0 2 0 15,-4-2 0-15,1-4-96 0,2 1-32 0,-3-2 0 0,0-2 0 16,0 2 16-16,2 0 0 0,-1 0 0 0,-1-1 0 15,-1-1 16-15,1-1 0 0,0 0 0 0,-1 0 0 16,-2 2-16-16,1 3 0 0,-1 0 0 0,1 6 0 16,-3 3-160-16,1 2 160 0,1 0-160 0,-2 3 160 0,-2 1-160 0,1 3 0 15,0 0 0-15,1 10 128 0,-7-8-128 0,1 5-192 16,6 3 32-16,-5 2 16 16,5-2-1520-16,-6 4-288 0,-1 2-64 0,1 5-12160 15,1 2-2432-15</inkml:trace>
  <inkml:trace contextRef="#ctx0" brushRef="#br1" timeOffset="56336.81">6474 10125 10079 0,'0'0'448'0,"0"0"80"0,0-9-528 0,0 1 0 16,0 2 0-16,0-3 0 0,0 3 560 0,0-3 0 15,0 2 0-15,0-2 0 0,0 9 208 0,0 0 64 16,0-6 0-16,0 2 0 0,0 4-64 0,0-7-16 16,0 7 0-16,0 0 0 0,1-5-160 0,-1 5-16 15,0-4-16-15,0 4 0 0,0 0-80 0,0 0-16 16,0-8 0-16,0 2 0 0,0 1 400 0,0-3 80 16,-1 2 16-16,1 6 0 0,0 0-80 0,0 0-16 15,-3-5 0-15,2-2 0 0,0 2-32 0,1 5 0 16,0 0 0-16,0 0 0 0,0 0-80 0,-2-5-32 15,1-3 0-15,1 8 0 0,0 0-96 0,0 0-32 16,0-5 0-16,0 5 0 0,0 0-144 0,0 0-48 16,0 0 0-16,0 0 0 0,4-3-32 0,-4 3-16 15,0 0 0-15,0 0 0 0,6-3-16 0,-6 3 0 16,8-1 0-16,1 3 0 0,0 0 0 0,1 3 0 16,0 2 0-16,2 0 0 0,-1 2-16 0,2 1-16 0,2 2 0 0,-1 0 0 15,2 2-48-15,0 1 0 0,0 2 0 16,2 0 0-16,1 4 0 0,0-1 0 0,2 0 0 15,-1 3 0-15,-2-1-32 0,2 1-16 0,-1 1 0 0,0 1 0 16,1-2-16-16,-2 3-16 0,0-2 0 0,1-1 0 16,-1 3 32-16,0 0 16 0,-2 2 0 0,1-4 0 15,-1-1 80-15,2 2 16 0,-3 1 0 0,2 2 0 16,-3-4-320-16,2 4 0 0,0-3 0 0,0 3 0 0,-1-4 128 0,2 0-128 16,-1 1 192-16,1-4-192 15,-3 1 192-15,4 1-192 0,0 0 192 0,-2-2-192 0,-1-2 192 0,1 2-64 16,-1-1 0-16,-1 0-128 15,-3-2 208-15,2 0-64 0,-2 0-16 0,1-1 0 0,-1 1-128 0,-1 3 128 16,1-1-128-16,-5-2 128 0,3-3-128 0,-3 3 0 16,1-2 144-16,0 1-144 0,-2-2 0 0,2 0 0 15,-4 2 0-15,1-5 128 0,1-3-128 16,-2 2 0-16,1-4 0 0,-2 1 0 0,-2-8 0 0,0 0 0 16,0 0 0-16,0 0 0 0,0 0-160 0,0 0 160 15,0 0-192-15,0 0 192 16,0 0-448-16,0 0 32 0,0 0 0 0,-6-9 0 15,1 1-1040-15,-2-2-208 0,2 2-32 0,0-2-16 16,2 3-1312-16,-3-3-272 0,1 1-48 0</inkml:trace>
  <inkml:trace contextRef="#ctx0" brushRef="#br1" timeOffset="56746.83">6975 10955 24351 0,'-16'1'1088'0,"11"-1"208"0,5 0-1040 0,-6-1-256 0,0-1 0 0,-1 2 0 16,7 0 1088-16,-6 3 144 0,0-2 48 0,6-1 0 16,0 0 320-16,0 0 64 0,0 0 0 0,0 0 16 0,0 0-560 15,2 10-112-15,3 2-32 0,3-2 0 0,1 4-176 16,2 3-32-16,3 2-16 0,3 0 0 0,0 2-128 0,1 5-32 15,3-1 0-15,-1 3 0 0,2-2-272 0,0-2-64 16,1 0-16-16,-1-4 0 0,-1 1 128 0,1-2 16 16,-2 0 16-16,2-4 0 0,-3 0 32 0,1-5 0 15,2-1 0-15,-3 0 0 0,-1-3-48 0,0-3 0 16,-3-4 0-16,-1-4 0 0,1-4 0 0,-2-4-16 16,0-3 0-16,1-6 0 0,-3-5 16 0,-1-6 0 15,-1-4 0-15,-1-3 0 0,-4-5-128 0,3-2-32 16,-4-1 0-16,-1-2 0 0,0 3-224 0,-2 4 144 15,0 1-144-15,-2 0 128 0,-2 1-128 0,1 6 0 16,-2 3 0-16,3 5 0 16,-2 1-1760-16,2 7-224 0,-1 5-64 0,0 5-19088 0</inkml:trace>
  <inkml:trace contextRef="#ctx0" brushRef="#br1" timeOffset="58372.86">10142 15798 5583 0,'0'0'240'0,"0"0"64"0,0 0-304 0,3 7 0 16,-3-7 0-16,0 0 0 0,0 0 0 0,0 0-304 15,0 0 64-15,4 6 16 0,-4-6 224 0,0 0 0 16,0 0 0-16,0 0 0 0,0 0 0 0,0 0 0 16,0 0 0-16,0 0-144 0,0 0 144 0,3 6-128 15,3 0 128-15,-6-6-2080 0,0 0 1664 16,12 5-192-16,-12-5 608 0,0 0 0 15,0 0 0-15,0 0 0 0,0 0 1456 0,8 3 240 0,-8-3 48 0,0 0 16 16,6 5 128-16,-6-5 32 16,0 0 0-16,7 7 0 0,-7-7-256 0,6 5-64 0,-6-5 0 0,6 7 0 15,-1 0-208-15,-5-7-48 0,4 5-16 0,-4-5 0 16,0 0-256-16,4 7-48 0,2 0-16 0,-6-7 0 16,0 0-64-16,0 0-16 0,5 5 0 0,-5-5 0 15,0 0-32-15,0 0-16 0,0 0 0 0,0 0 0 0,0 0 16 0,0 0 0 16,0 0 0-1,0 0 0-15,0 0-144 0,0 0-32 0,0 0 0 0,0 0 0 0,0 0-272 0,-5-5-48 16,-1-3-16-16,0 0 0 0,-2-5 48 0,-1 3 0 16,-1-3 0-16,-1-3 0 0,-2-1-64 0,-1-1-16 15,-1-1 0-15,-3-1 0 0,-1 0-64 0,1-4-16 16,-2-2 0-16,-1 2 0 0,0-4-96 0,-1 3-32 16,-1-3 0-16,3 2 0 0,-1-3-144 0,0 1 0 15,1 1 144-15,0-1-144 0,3 0 128 0,1-2-128 16,0-1 160-16,-1 2-160 15,2-4 128-15,-1 4-128 0,0 1 0 0,0-3 144 0,1 5-144 0,-1-4 0 16,2 1 0-16,2 3 128 0,-2-4-128 0,3 5 0 16,0-1 0-16,3 2 128 0,-2 3-128 0,1-2 0 15,0 1 0-15,2 2 0 0,-1 0 0 0,2 0 128 16,-1 1-128-16,2 0 0 0,-1 0 0 0,0 1 0 16,1-1 0-16,0 3 0 0,-1-1 0 0,1 2 0 15,2 0 0-15,-3 1 0 0,1 2 0 0,2-2 0 16,-1 0 0-16,1 4 0 0,-1-1 0 0,2-1 0 15,-3 4 0-15,2-3 0 0,2 6-192 0,1-1 16 0,0-3 16 16,0 4 0 0,0 5-400-16,0 0-80 0,0 0 0 0,0 0-16 15,0-8-1472-15,0 8-304 0,0 0-48 0,0 0-9424 0,0 0-1872 16</inkml:trace>
  <inkml:trace contextRef="#ctx0" brushRef="#br1" timeOffset="58789.87">9491 14884 10127 0,'0'0'448'0,"-2"10"96"0,-2-1-544 0,0 2 0 16,2-2 0-16,-1 1 0 0,1-2 1984 0,0 2 304 15,1-4 48-15,0 3 16 0,1-9-432 0,-3 5-64 16,3-5-32-16,0 8 0 0,0-8-304 0,0 0-64 15,0 0-16-15,0 0 0 0,0 0-64 0,0 0-16 16,-5-5 0-16,1-1 0 0,1-7-192 0,0 0-32 16,2-2-16-16,0-4 0 0,-5-3-416 0,1-2-96 15,-2-5-16-15,0 1 0 0,1-4 0 0,-2-2 0 16,2-1 0-16,0-1 0 0,-1 0-80 0,2-1-32 0,-1-1 0 16,3 0 0-16,1-2-96 0,2 2 0 15,4-1-16-15,-1 1 0 0,3 1-96 0,-1 4-16 16,-2 1 0-16,4 3 0 0,0 1-112 0,2 6-16 15,0 2-128-15,1 5 192 0,1 1-192 0,-4 6 0 16,3 2 128-16,-2 4-128 0,3 5 0 0,2 2 0 16,1 3 0-16,1 7 0 0,3 4 0 0,1 5 0 0,-1 4 0 0,0 5 0 15,0 1 0-15,1 1 0 16,-2 0 0-16,1 1 0 0,-1 1 0 0,-5-5-288 0,1-1 64 0,-1 0 16 31,-1-2-1584-31,-1-2-320 0,-1 1-64 0,0 7-16656 0</inkml:trace>
  <inkml:trace contextRef="#ctx0" brushRef="#br1" timeOffset="59904.34">9078 16683 15487 0,'0'0'688'0,"0"0"144"0,0 0-672 0,0 0-160 16,0 0 0-16,0 0 0 0,0 0 992 0,0 0 160 0,0 0 48 16,0 0 0-16,0 0-16 0,0 0 0 0,0 0 0 0,0 0 0 15,0 0-256-15,0 0-48 0,0 0-16 0,0 0 0 16,0 0-160-16,0 0-16 0,8-2-16 0,-8 2 0 15,4-6 0-15,-4 6 0 0,0 0 0 0,4-6 0 0,-3 0-160 0,1 0-48 16,1 1 0-16,0 1 0 0,-1-4 32 0,1 2 0 16,-1 0 0-16,-1-3 0 0,1 2-48 0,0-4 0 15,1-1 0-15,-1 1 0 0,1-4 16 16,-2-1 0-16,0 1 0 0,2-4 0 0,-1-2 48 0,1-1 16 16,-2-5 0-16,1 1 0 0,-2-6-96 0,0 0-32 15,-2-1 0-15,2 0 0 0,-1 0-64 0,0-1-16 16,-1-2 0-16,0 0 0 0,-1-1-64 0,1 1-32 15,-1-1 0-15,1 0 0 0,-2-3-48 0,0 2-16 16,0-2 0-16,-1 2 0 0,-1-1-32 0,-3 0-128 16,-2 1 192-16,0 0-64 0,1 1 0 0,1 1-128 15,0 2 192-15,1 1-64 0,-3 2-128 0,1 0 192 16,3 1-192-16,-1 4 192 0,0-2-192 0,1 5 128 16,0 1-128-16,4 3 128 0,-4 1-128 0,2 3 0 15,-1 1 0-15,2 3 0 0,1 2 0 0,1-1 0 16,-1 2 0-16,1 3 0 0,-1-1 0 0,3 6 0 0,-1-5 0 0,1 5 0 15,0 0 0-15,0 0-192 16,0 0 64-16,0 0 128 16,0 0-528-16,0 8 16 0,1 1 0 0,0-1 0 15,-1 2-1520-15,2-4-288 0,-2 6-64 0,0-4-9136 16,0-8-1808-16</inkml:trace>
  <inkml:trace contextRef="#ctx0" brushRef="#br1" timeOffset="60332.44">8825 15796 11967 0,'-7'14'1072'0,"4"-9"-864"16,-1 4-208-16,1-1 0 0,-2 1 1280 0,1-3 192 15,1 2 64-15,1-1 0 0,2-7 320 0,-5 5 80 16,5-5 16-16,0 0 0 0,0 0-160 0,0 0-16 16,0 0-16-16,-4-5 0 0,1-6-352 0,1-2-80 15,0 0-16-15,2-4 0 0,0-4-368 0,2-4-80 16,-2 2-16-16,2-1 0 0,1-5-80 0,2-2-32 16,1-2 0-16,-1-1 0 0,3-2-160 0,0-1-16 15,-1-2-16-15,2-2 0 0,1-1-96 0,-1-2-32 16,0 1 0-16,0-1 0 0,1 2-16 0,0 4 0 0,-1-1 0 15,0 1 0-15,0 5-16 0,0 2-16 16,-2 3 0-16,0 5 0 0,-2 3-80 0,1 2-16 16,-1 3 0-16,0 4 0 0,-2 3-80 0,2 4-32 15,-5 4 0-15,8-1 0 0,-8 1-160 0,10 6 0 16,-1 6 144-16,0 2-144 0,-2 3 0 0,3 8 0 0,1-3 0 0,0 8 128 16,-1-1-128-16,4 4 0 0,-5 1 0 0,0 2 0 15,0-2-336-15,0 1 16 0,0-1 0 0,1-4 0 16,0-3-1824-1,0 0-352-15,-1-3-80 0,3 5-16176 0</inkml:trace>
  <inkml:trace contextRef="#ctx0" brushRef="#br1" timeOffset="61896.71">7979 19025 11967 0,'-10'10'528'0,"5"-2"112"0,-3-3-512 0,-2 6-128 16,2-5 0-16,1 2 0 0,-1 1 2224 0,2-1 400 15,-1 2 96-15,2-3 16 0,-1 2-576 0,1-4-112 16,5-5-32-16,0 0 0 0,0 0-528 0,0 0-96 16,0 0-32-16,0 0 0 0,0 0-256 0,0 0-48 15,0 0-16-15,0-6 0 0,2-3-32 0,1-2-16 16,1-5 0-16,1-1 0 0,0-5-352 0,2-2-80 16,1 0-16-16,6-6 0 0,-3 1-112 0,3-3-32 0,3-3 0 0,1-1 0 15,-3-1-64-15,3-1-16 16,2-1 0-16,-1-1 0 0,2 0 0 0,-1 2-16 15,1-2 0-15,1 0 0 0,0-1-32 0,-1 3 0 16,1 2 0-16,-2 3 0 0,-1 3 0 0,-2 3 0 0,-2 0 0 16,0 6 0-16,1 0-112 0,0 5-32 0,-3 2 0 0,1 4 0 15,0-2-128-15,0 7 128 16,-2 1-128-16,2 1 128 0,-1 0-128 0,0 4 0 0,0 6 144 16,2 0-144-16,0 5 0 0,2 2 144 0,0 5-144 0,2 4 0 15,1 7 240-15,0 3-64 0,2 5-16 0,-1 0 0 16,1-1 32-16,-1 1 0 0,0-1 0 15,-1 0 0-15,0-3-64 0,-1 2 0 0,2-2 0 0,-3-2 0 16,-3-5-128-16,-1 1 0 0,-1-3 144 0,-1-2-144 16,0-1 0-16,-2-3 0 0,0 0 0 15,0-4 0-15,-3-5-640 0,-2 2-208 16,0-9-48-16,-5-3 0 0,0 0-1472 0,0 0-320 0,-4-10-48 0</inkml:trace>
  <inkml:trace contextRef="#ctx0" brushRef="#br1" timeOffset="63061.98">9650 18783 11055 0,'-2'9'976'0,"-2"-1"-784"16,3 2-192-16,-2 0 0 0,-1 2 2368 0,2 2 448 16,1-4 64-16,-1 2 32 0,0 1-832 0,-1-4-160 15,2 1-48-15,0-3 0 0,-1 1-416 0,2-8-96 16,0 0-16-16,0 0 0 0,0 0-32 0,0 0-16 15,0 0 0-15,0 0 0 0,0 0-128 0,3-7-16 16,1-7-16-16,0 1 0 0,1-3-432 0,1-7-64 16,2-3-32-16,1-3 0 0,-2-3-160 0,3-3-16 15,2-6-16-15,2-1 0 0,1-1-80 16,2-5-16-16,0-3 0 0,2-1 0 0,0-1 32 0,1 3 0 16,0 1 0-16,-1 0 0 0,-1 3-112 0,-2 3-32 15,0 2 0-15,-1 0 0 0,0 5 0 0,0 1 0 16,-2 4 0-16,-2 0 0 0,0 0-16 0,-1 5-16 15,-1-2 0-15,0 5 0 0,-2 1-48 0,1 1-128 0,-1 2 192 0,2 2-64 16,-2 4-128-16,0-1 192 16,0 2-192-16,-1 3 192 0,0-3-192 0,1 4 192 15,-1 1-192-15,2 2 192 0,-4 0-192 0,2 0 128 16,2 2-128-16,0 3 128 0,1 3-128 0,0 2 0 16,3-1 0-16,2 1 0 0,2 6 0 0,3 1 128 0,7 3-128 0,0 4 0 15,5 5 0-15,2 2 0 0,2 4 128 0,2 3-128 16,1 2 128-16,1-1-128 0,-1-1 192 0,-1 1-64 15,2 1 64-15,-3-2 16 0,-2 0 0 0,-2 0 0 16,-1-5 48-16,1 0 0 0,-4-6 0 0,0 4 0 16,-2-4-80-16,-3-3-16 0,-1-2 0 0,-3 0 0 15,-3-7-160-15,-1 0 192 0,-4-2-192 0,-2-1 192 16,-1-3-192-16,-3-1 0 0,-5-3 144 0,0 0-144 0,0 0 0 16,0 0 0-16,-1-8-160 0,-2-3 160 15,-4-1-1088-15,-1 0-128 0,-5-4 0 16,1 0-16-16,-2-3-1936 0,-3-4-384 15</inkml:trace>
  <inkml:trace contextRef="#ctx0" brushRef="#br1" timeOffset="64606.09">7536 7677 4607 0,'0'0'400'0,"0"0"-400"15,0 0 0-15,3-9 0 0,1 2 688 0,1 1 48 0,-1-3 16 0,1 3 0 16,0-3-176-16,0 3-16 16,0 0-16-16,-2-1 0 0,0 0-288 0,-3 7-48 0,4-6-16 0,-1-3 0 15,-1 4-192-15,-2 5 0 0,5-6 128 0,-5 6-128 16,4-8 0-16,-4 8 0 0,0 0 0 0,0 0 0 16,3-5 0-16,-3 5 0 0,2-8 128 0,-2 8-128 15,0 0 352-15,0 0 32 0,7-5 0 0,-7 5 0 16,0 0 128-16,0 0 48 0,2-3 0 0,-2 3 0 0,4-7 144 0,-4 7 48 15,0 0 0-15,0 0 0 0,0 0 336 0,0 0 64 16,0 0 0-16,0 0 16 0,0 0 176 0,0 0 16 16,0 0 16-16,0 0 0 0,0 0-144 0,0 0-16 15,0 0-16-15,0 0 0 0,0 0-256 0,0 0-48 16,5 7-16-16,1-4 0 0,0 2-192 0,1 7-48 16,3-1 0-16,1 1 0 0,0 3-96 0,2 2-32 15,2 0 0-15,0 5 0 0,7 3-16 0,-2 2-16 16,2 2 0-16,2-1 0 0,1 1-80 0,1 3-16 15,-1-1 0-15,1 2 0 0,-1 2 32 0,0 4 0 16,-2 1 0-16,-2 1 0 0,-2 0-48 0,-1-3-16 16,-1-3 0-16,1 0 0 0,-1-2-32 0,-2-2-16 15,0-3 0-15,-1-1 0 0,0-1-48 0,-1 0-16 16,-2-5 0-16,1-2 0 0,-5-3-32 0,1 1 0 16,0-3 0-16,-2-3 0 0,-1 1-48 0,1-1-16 15,-1-5 0-15,1 1 0 0,0 0-16 0,0-3-128 16,-6-4 192-16,7-1-64 0,0-3 80 0,1-5 16 15,-1 0 0-15,1-5 0 0,0-4-32 0,1 1 0 16,0-6 0-16,1-3 0 0,1 3-48 0,3-4-16 0,0-3 0 16,8-15 0-16,-3 3 0 0,2-4-128 0,2-1 192 15,1-3-64-15,-1-3 0 0,-6 20-128 0,2 0 192 16,10-18-64-16,0 1 16 0,1 2 0 0,-1 0 0 0,0 2 0 16,0-2-144-16,-2 2 192 0,-2 1-192 0,2 6 192 15,-5 3-192-15,-2 5 128 0,-1 3-128 0,0 5 128 16,-1 2-128-16,0 4 0 0,-2 3 0 0,-3 4 0 0,-2-2 0 0,-4 6 0 15,-1-1 0-15,-6 7 0 16,0 0-896-16,0 0-96 0,0 0-32 0,0 0 0 16,5 9-1424-16,-2 1-304 0,-3 2-48 15</inkml:trace>
  <inkml:trace contextRef="#ctx0" brushRef="#br1" timeOffset="65579.88">5970 7888 6447 0,'0'0'576'0,"0"0"-576"16,0 0 0-16,0 0 0 0,0 0 2144 0,0 0 320 16,0 0 64-16,2-8 16 0,-2 8-736 0,0 0-144 15,0 0-16-15,0-6-16 0,0 6-176 0,0 0-48 0,0 0 0 16,0 0 0-16,0-4-144 0,0 4-48 0,0 0 0 0,0 0 0 16,0 0-352-16,0 0-80 0,0 0-16 0,0 0 0 15,0 0-272-15,0 0-64 0,6 4-16 0,3-2 0 16,0 3-64-16,2 3-16 0,3-2 0 0,2 4 0 15,0-1-144-15,4 4-16 0,3 4-16 0,1-1 0 16,3 1 16-16,0 0 0 0,1 2 0 0,1 3 0 0,-1 4 80 16,0 0 32-16,1-3 0 0,-1 3 0 0,-2-5-160 0,-2-1-128 15,-1-3 144-15,-2 0-144 0,1-2 320 16,-1-3-48-16,1 1 0 0,-2 1 0 0,-2-4-80 0,0 0 0 16,-1-2-16-16,-2 0 0 0,-1-6 48 0,0 2 16 15,-2-1 0-15,0-3 0 0,-2-4 32 0,0 0 16 16,-1-4 0-16,0-1 0 0,-1-2 32 15,-1-2 16-15,0-2 0 0,-1-4 0 0,0-4-32 0,2-1-16 16,1 0 0-16,-3-4 0 0,3 0-96 0,0-3 0 16,0-2-16-16,1 0 0 0,0-2 16 0,2-2 16 15,-1 0 0-15,1-1 0 0,2-2 48 0,0-3 16 16,0 0 0-16,1-1 0 0,-1-2-48 0,2-3-16 16,0 6 0-16,-2 1 0 0,-2 4-64 0,1 4-16 15,-2 3 0-15,0 1 0 0,-1 3-128 0,-3 4 0 16,2 2 0-16,-1 3 0 0,-2 4 0 0,-1 1-272 15,-1 4 64-15,-1 5 16 16,-3 4-2176-16,0 0-448 0,0 0-64 0</inkml:trace>
  <inkml:trace contextRef="#ctx0" brushRef="#br1" timeOffset="66705.84">7487 9656 7359 0,'0'0'320'0,"0"0"80"0,0 0-400 0,1-7 0 16,-2 1 0-16,1 6 0 0,-1-5 2304 0,-2-3 384 15,-1 2 80-15,2-2 16 0,0 2-1264 0,1 1-256 16,0-3-48-16,0 1-16 0,1-5-112 0,-2 2 0 16,2-4-16-16,0 0 0 0,0 1-240 0,0 1-32 15,2-5-16-15,-1 2 0 0,-1-2-96 0,1 1-32 16,2-2 0-16,-1 0 0 0,-2 0-112 0,0-1-32 15,0 3 0-15,0-1 0 0,-1-1-112 0,0 2-16 16,1 1-16-16,-2 1 0 0,1-2-48 0,0 1-16 16,1 0 0-16,1 1 0 0,-1 1-112 0,1-1-32 0,-1 0 0 15,2 2 0-15,-1-1-32 0,0 0 0 16,1 0 0-16,-2 5 0 0,2-3 16 0,-1 5 0 0,-1 6 0 16,0-8 0-16,-1 2 48 0,-1 2 16 0,2 4 0 15,0 0 0-15,0 0 0 0,0 0 0 0,0 0 0 0,0 0 0 16,0 0-80-16,0 0 0 0,0 0-128 0,0 0 192 15,0 0-192-15,-4 4 0 0,4-4 0 16,-4 8 0-16,0 1 144 0,2-2-144 0,-2 3 128 0,3-1-128 16,-2 1 208-16,2 2-32 0,-2-2-16 0,1 3 0 0,0-1 32 15,1 1 16-15,-1 2 0 0,-1 2 0 16,3 0-16-16,-1 2 0 0,-2 2 0 0,3 5 0 0,3-1-16 0,-2 4-16 16,4-1 0-16,0 4 0 0,-1 1-16 0,0 4 0 15,3 1 0-15,0 3 0 0,-1 2-144 16,2-2 160-16,-1-1-160 0,1 1 160 0,0-4-160 0,-1 0 0 15,1 0 144-15,-1-2-144 0,1 2 128 0,2-1-128 16,-2 0 160-16,2-1-160 0,-2-3 176 0,2-3-176 16,0 1 192-16,3 0-192 0,-1-6 192 0,1 0-64 15,0 0 0-15,2-6-128 0,-1-2 144 0,0-3-144 16,1 0 0-16,2 1 144 0,-3-7-144 0,0 1 0 16,1-3 144-16,-1-2-144 0,-1 0 0 0,1 2 0 15,-1-5 0-15,-5 0 0 0,1 0 0 0,-1-2 0 16,-2-1-176-16,-6 3 176 15,0 0-1456-15,4-5-192 0,-3 0-32 0,-1-2-10160 16,0 7-2016-16</inkml:trace>
  <inkml:trace contextRef="#ctx0" brushRef="#br1" timeOffset="67160.45">7502 10293 19519 0,'0'0'864'16,"0"0"176"-16,0 0-832 0,0 0-208 0,1-6 0 0,-1 6 0 0,3-6 1248 0,-3 6 208 15,0 0 32-15,0 0 16 0,0 0-304 0,0 0-64 16,6-4-16-16,-6 4 0 0,9 2-64 0,0 1-16 16,0 1 0-16,1 0 0 0,0 5-208 0,3 0-64 15,-1 6 0-15,2 2 0 0,1-1-192 0,1 3-32 16,3 0-16-16,-1 0 0 0,0 3-80 0,0-1 0 16,-3 0-16-16,-1-1 0 0,3-3-48 0,-4-3 0 15,3-2 0-15,-4 0 0 0,-1-6 128 0,1 1 0 16,0-5 16-16,-1-6 0 0,1-2 176 0,-1-4 48 15,-3-3 0-15,2-6 0 0,-2-5-128 0,-1-2-32 16,-1-2 0-16,2-1 0 0,0-3-336 0,1-1-64 16,-3 0 0-16,0 0-16 0,-1 3-176 0,1-2 0 0,-3 3 0 0,0 5 128 31,-2 1-752-31,0 1-144 0,-1 4-48 0,0 4 0 16,-2 0-2272-16,-3 0-464 0</inkml:trace>
  <inkml:trace contextRef="#ctx0" brushRef="#br1" timeOffset="68410.39">6433 10170 14975 0,'0'0'656'0,"-4"-7"144"0,-1 2-640 0,-1-4-160 16,0 1 0-16,-1-1 0 0,2 3 800 0,1-3 128 16,2 3 32-16,0 1 0 0,-3-3 128 0,3 0 48 15,1 2 0-15,-1-2 0 0,2 8-112 0,0 0-32 16,2-5 0-16,-2 5 0 0,0-7-192 0,0 0-32 16,1 2-16-16,-1 5 0 0,5-6-176 0,-5 6-16 15,6-4-16-15,2 3 0 0,1 3-16 0,0 3 0 16,0 2 0-16,1-1 0 0,0 4-144 0,3-1-16 15,-2 3-16-15,6 3 0 0,2 1-32 0,2 4 0 16,3-1 0-16,3 3 0 0,1 1 64 0,1 3 16 16,2 2 0-16,2 1 0 0,1 3-16 0,-1-2-16 15,0 1 0-15,-1 2 0 0,0 2-16 0,-2 2 0 16,-2 0 0-16,-2 3 0 0,-2 1 16 0,0-1 0 16,0-1 0-16,-1 1 0 0,-1-3-80 0,-3-2-16 15,-1-1 0-15,2 1 0 0,-2-2 48 0,0-1 0 0,-1-3 0 16,-1-2 0-16,0 0-64 0,-2-2 0 15,0 0 0-15,1 2 0 0,-1-3-64 0,-1 1-32 0,0-2 0 0,-2-1 0 16,-1-3-160-16,-2-3 128 0,0-2-128 0,0 2 128 16,-4-7-128-16,0 1 128 0,0-5-128 0,-4-5 128 15,0 0-128-15,0 0 0 16,0 0 0-16,0 0 0 0,-8-4-160 0,-1-1-112 0,-1-4-32 0,-1 1 0 16,2-3-2176-1,-5 2-432-15,1-2-96 0</inkml:trace>
  <inkml:trace contextRef="#ctx0" brushRef="#br1" timeOffset="68701.28">6925 11032 23951 0,'0'0'2128'0,"0"0"-1696"15,0 0-432-15,0 0 0 0,0 0 768 0,0 0 64 16,0 0 0-16,0 0 16 0,0 0 112 0,9 7 32 15,0 0 0-15,0 2 0 0,-2 1-32 0,2 3-16 16,1 1 0-16,2 3 0 0,1-2-160 0,2 3-16 16,-2 1-16-16,1 0 0 0,1-1-48 0,0-1 0 15,2-1 0-15,-3-5 0 0,1 0-112 0,-1 1-16 16,1-4-16-16,0-2 0 0,-1 0-112 0,0-3-32 16,-1-3 0-16,2-2 0 0,-1-1-48 0,1-6-16 15,-2-1 0-15,1-7 0 0,-2-6-80 0,0-2-16 16,0-7 0-16,-1 0 0 0,-1 3-432 0,2-3-80 15,-3 2-32-15,0-1-12848 16,-2-1-2576-16</inkml:trace>
  <inkml:trace contextRef="#ctx0" brushRef="#br1" timeOffset="69916.57">9317 14960 9215 0,'0'0'816'0,"0"0"-656"15,0 0-160-15,0 0 0 0,0 0 1872 0,0 0 352 16,0 0 64-16,0 0 16 0,0 0-672 0,0 0-128 16,0 0-32-16,3-6 0 0,-1-3-80 0,2 0-32 15,-1-4 0-15,-1 0 0 0,0-2-288 0,0-1-64 16,-1-2-16-16,2-3 0 0,-2-3-144 0,4 0-16 15,-3 1-16-15,-1-5 0 0,-1 2-224 0,-1-5-32 16,-1 1-16-16,1 0 0 0,0 1-128 0,-2-1-32 16,2 0 0-16,-3 0 0 0,0-1-176 0,2 5-32 15,1-2-16-15,-2 5 0 0,0-3-160 0,2 3 128 16,0 2-128-16,0 2 128 0,2 2-128 0,-1 2 0 16,0 2 144-16,0 4-144 0,2-1 0 0,4 4 0 15,-6 6 0-15,0 0 0 0,6-3 0 0,-6 3 0 16,9 3-176-16,1 3 176 0,0 4 0 0,2 3-144 15,0 2 144-15,1 6 0 0,1-1 0 0,0 0 0 0,2 1 0 16,0 0 0-16,-1 2 0 0,-1 1 0 0,0-3 0 16,1-1 0-16,3 0 0 0,-1 1 0 0,-2-2 0 15,0-1 128-15,-1-3-128 0,-3-1 0 0,2-1 0 16,1-5 0-16,0 4 0 0,-1-4 0 0,0-1 0 0,-2-3-192 31,-1 1-1184-31,-1-1-240 0,-9-4-48 0,0 0-13584 0</inkml:trace>
  <inkml:trace contextRef="#ctx0" brushRef="#br1" timeOffset="70306.82">9422 14415 14735 0,'0'0'1312'0,"0"0"-1056"15,-6-3-256-15,1-1 0 0,5 4 944 0,0 0 128 16,-3-1 16-16,3 1 16 0,0 0 80 0,0 0 16 16,0 0 0-16,-4 9 0 0,1-2-208 0,1 4-32 15,0-4-16-15,2 5 0 0,3 2 16 0,0-2 16 16,-1 5 0-16,1 5 0 0,0 0-144 0,1 3-16 16,1 3-16-16,2 0 0 0,3 5-144 0,0 3-16 15,3 6-16-15,1 0 0 0,2 5-208 0,3-1-32 16,3 2-16-16,1-1 0 0,0 3-112 0,1 1-32 15,1 1 0-15,3 0 0 0,1 1-64 0,1 0-16 16,-1-1 0-16,1-4 0 0,2 2 48 0,0-2 16 0,0-2 0 16,0-2 0-16,-3-3 48 0,-1-2 16 0,-2-3 0 0,6-1 0 15,0-3 16-15,0-3 0 0,0-6 0 0,-1-2 0 16,6-4-48-16,3-3-16 0,-1-2 0 0,3-6 0 16,1-3-80-16,-1-5-16 0,0 0 0 0,-3-2 0 15,-3-4-128-15,-3 3 0 0,-2-1 0 0,-3-3 0 16,-7 3-1584-16,-4-2-336 15,-5 0-80-15</inkml:trace>
  <inkml:trace contextRef="#ctx0" brushRef="#br1" timeOffset="71055.67">8609 15601 3679 0,'0'0'160'0,"0"8"32"0,0 0-192 15,0-8 0-15,0 9 0 0,0-9 0 0,0 8 3664 16,2-1 688-16,-1 2 144 0,-1-9 32 0,0 0-2480 0,2 6-512 16,1 2-80-16,-3-8-32 0,0 0-144 0,0 0-16 15,0 0-16-15,8-2 0 0,-1-4-160 0,1 0-48 16,-1-7 0-16,2 2 0 0,2-2-144 0,-1-3-48 15,1-5 0-15,1 0 0 0,-1-3-208 0,0-1-64 16,1 0 0-16,-1-2 0 0,2-1-96 0,0 2-32 16,-1-2 0-16,0 2 0 0,-3-2-64 0,1 3-32 15,-2 1 0-15,-1 1 0 0,0 4-160 0,0 4-48 0,0 2 0 16,-2 0 0-16,0 3-144 0,0 2 192 16,-1 5-192-16,-4 3 192 0,3-7-192 0,-3 7 0 0,0 0 0 0,8-2 128 15,-2 2-128-15,3 2 0 16,-2 5 0-16,0-1 0 0,1 4 0 0,1 1 160 0,1 6-160 15,3 2 160-15,-1 4-160 0,2 1 0 16,2 7 144-16,-1-1-144 0,0 2 0 0,0 2 144 16,1 2-144-16,-2 1 0 0,0 0 192 0,-2-1-64 0,0 0 0 15,-2 1-128-15,0 5 176 0,-1-3-176 0,0 1 160 0,-1-1-160 16,-1-2 128-16,0-3-128 0,-4-1 0 0,1-1 144 16,-1-7-352-16,-2 2-80 0,-1-4-16 0,-1-1 0 15,1-3-1760-15,-4-4-368 0,-2-2-64 16,-6 2-13984-16</inkml:trace>
  <inkml:trace contextRef="#ctx0" brushRef="#br1" timeOffset="71589.64">8908 15419 9215 0,'0'-16'816'0,"0"11"-656"16,0-2-160-16,0-1 0 0,0 2 1728 0,0-2 304 15,-1 3 64-15,1-1 16 0,0-2-512 0,0 8-112 16,0 0-16-16,0 0 0 0,0 0-176 0,0 0-32 0,0 0-16 16,0 0 0-16,0 0-416 0,7 9-64 0,1 0-32 0,1 5 0 15,-3 0 96-15,2 2 0 0,0 2 16 0,0 4 0 16,1 2 176-16,1 6 48 0,1 1 0 0,0 5 0 16,-3 2-112-16,1 4 0 0,3 7-16 0,-1 3 0 15,-3 3-208-15,1 2-32 0,-2 4-16 0,-1 1 0 16,-1-1-96-16,-1 3-16 0,-3-2 0 0,2 2 0 15,-1-3-16-15,0 2-16 0,-2-4 0 0,0-1 0 0,0 0-48 0,0-5-16 16,-2-2 0-16,2 0 0 0,-1-3-160 0,0-1-16 16,-2-6-16-16,1-6 0 0,-1 0-128 0,1-6-32 15,-1-1 0-15,0-3 0 0,0-5-128 0,-1-4 160 16,0-4-160-16,0 0 160 0,0-6-160 16,4-6 0-16,0 0 0 0,0 0 0 0,0 0-192 0,0 0-80 15,-6-5-16-15,1-5 0 16,1 0-1760-16,4-5-336 0,1-3-80 0,5-10-16640 0</inkml:trace>
  <inkml:trace contextRef="#ctx0" brushRef="#br1" timeOffset="74191.32">26383 8843 16991 0,'0'0'752'0,"-1"-7"144"0,0-3-704 0,1 10-192 16,-4-8 0-16,4 8 0 0,-4-11 1152 0,4 11 192 15,0 0 32-15,0 0 16 0,-6-9-112 0,1 1 0 16,5 8-16-16,0 0 0 0,-5-5-208 0,5 5-32 16,0 0-16-16,0 0 0 0,0 0-352 0,0 0-64 15,0 0-16-15,0 0 0 0,0 0-304 0,0 0-64 16,-7 13-16-16,2-3 0 0,2 1 64 0,-1 1 0 16,0 2 0-16,1 4 0 0,1 1 32 0,1 4 16 15,-1 1 0-15,2 0 0 0,0 2-64 0,2 1-16 16,0 2 0-16,2 4 0 0,2 1-32 0,3-3 0 0,0 2 0 0,5-1 0 15,4-1 16-15,2-5 0 16,3 2 0-16,1-5 0 0,0 0 48 0,3-1 16 16,1-6 0-16,3 1 0 0,-1-1-16 0,1 1 0 15,3-1 0-15,-2-2 0 0,-4-7 0 0,1 2 0 16,0-3 0-16,0-1 0 0,1-3-64 0,-1 0 0 16,-1-6-16-16,2 1 0 0,-2 0-32 0,-1 0 0 15,0-3 0-15,-1-2 0 0,1 4-144 0,2-2 192 16,-1-4-192-16,0-2 192 0,0 2-192 0,0-4 160 0,-1 0-160 15,-1-1 160-15,-3 0-160 0,3-2 160 0,-1 2-160 0,2 0 160 16,0-1-160-16,-1 4 128 0,1 1-128 16,-8-180 128-16,1 362-128 0,3-184 160 0,3 1-160 0,-1 0 160 15,3-3-160-15,-1 1 0 0,2-1 0 0,0 0 128 0,2-2-128 16,-2 1 0-16,-2 4 0 0,-2-1 0 16,0 4 0-16,0-1 0 0,-2 3 128 0,-2-2-128 0,-1 6 0 15,0 3 0-15,-1 0 0 0,-3 1 0 16,1 3 0-16,-2 4 0 0,-4 2 0 0,5 2 0 15,-2-2-128-15,-2 2 128 0,-2 4 0 0,1 0 0 0,0 3 0 0,-1-1 0 16,-1 1 0-16,-1 0 0 16,1 0 0-16,-4-1 0 0,-1 0 0 0,-1-2 0 0,0 2 0 15,-1-1 0-15,1-1 0 0,-2 1 0 0,1-3 0 0,-1-2 0 16,-1 2 0-16,1-1 0 0,0-5 192 0,1-1 0 16,-2-7 0-16,0 0 0 0,0 0-192 0,0 0-176 15,0 0 48-15,7 2 0 0,1-2 352 0,0-2 80 16,-1-1 16-16,1-4 0 0,-1 0-320 0,1-4 0 15,-2 4-128-15,3-5 128 0,-1 2 0 0,2 0 0 16,-1 0 0-16,1 1 0 0,0-3 0 16,2 4 0-16,-1-4 0 0,2 5 0 0,0-4 0 0,-1 5 0 0,2-3 0 15,0 4 0-15,-1 0 0 0,4 0 0 16,-2 2 0-16,1 3 0 0,1 0 0 0,1 3 0 0,2 1-128 16,0-2 128-16,1 2 0 0,-1 2 0 0,4 1 0 15,2-2 0-15,0 0 0 0,3 3 0 0,5-3 0 16,0-3 0-16,1 1 0 0,2-2 0 0,-1-1 0 0,1-1 0 15,2-4 0-15,3-2 0 0,3-4 0 0,0-3 160 16,1 0 80-16,1 0 16 0,3-6 0 0,-1-2 0 16,-2-2 16-16,-1-4 16 0,-4 1 0 0,-1-5 0 15,-4-1 112-15,1 0 32 0,-5 3 0 0,-3-2 0 16,-3-2-224-16,-4 4-32 0,-4 5-16 16,-4 0 0-16,-3 4-32 0,-2 2 0 0,-5 3 0 0,-3 2 0 0,-2 1-128 0,-1 2 0 15,-3 3-160-15,-1 0 160 16,0 3-1136-1,-1 3-128-15,-3-1-16 0,1 4-12240 0,-1 2-2448 0</inkml:trace>
  <inkml:trace contextRef="#ctx0" brushRef="#br1" timeOffset="77316.07">21186 10657 16815 0,'2'-16'736'0,"-2"4"160"0,-2 3-704 0,-2-3-192 16,-1-5 0-16,-4 3 0 0,1 4 896 0,-2 1 128 16,-1 4 48-16,-2-3 0 0,-3 2-448 0,-4 5-96 15,-2 3-16-15,-3 3 0 0,0 1-64 0,-4 1 0 16,-3 7-16-16,-2 5 0 0,-3 3-112 0,1 7 0 15,1 3-16-15,2 1 0 0,3 1 80 0,2 1 32 16,2-4 0-16,7 2 0 0,6-5-176 0,5-1-48 16,2-2 0-16,6-7 0 0,3-6-192 0,4-1 144 15,5-6-144-15,4-1 128 0,3-4 256 0,3-3 32 0,2 0 16 0,3-5 0 16,2 0 160-16,0-4 48 0,0-4 0 0,-1 0 0 16,-1 1-288-16,-2-1-48 0,-2 1-16 0,-1-1 0 15,-2 0-64-15,-2 2-16 0,-5 2 0 0,-1 0 0 16,-1 7-48-16,-11 5-16 0,0 0 0 0,0 0 0 15,9 12-144-15,-4 3 0 0,-3 3 0 0,-3 5 0 0,-4 4 0 16,-3 8 192-16,-2 0-192 0,-3 4 192 0,-2-1 128 0,0 1 48 16,-2 3 0-16,-1-3 0 15,1 0-96-15,-4-1-16 0,-2 0 0 0,1-3 0 0,-1-4-64 0,0-1-32 16,0-4 0-16,1-1 0 0,2-3 32 0,2-2 0 16,2-2 0-16,0-5 0 0,2-8-192 0,3-1 0 15,2-4-192-15,9 0 192 16,-6-5-2112-16,3-8-320 0,1-5-48 0,7-4-16 0</inkml:trace>
  <inkml:trace contextRef="#ctx0" brushRef="#br1" timeOffset="77617.35">21725 10605 21183 0,'0'0'1888'0,"-10"5"-1504"15,-2 2-384-15,-1 3 0 0,-3 1 1072 0,-3 2 144 16,0 5 16-16,-4 5 16 0,-1 0-272 0,1 1-48 16,1 4-16-16,3-3 0 0,1 2-288 0,6-4-64 15,3-1-16-15,4-1 0 0,5 0-160 0,2-5-16 0,6-5-16 0,6 1 0 16,5-6 32-16,5-2 0 0,3-4 0 0,2-4 0 16,5-4-48-16,1-4 0 0,-1-2 0 15,-2-2 0-15,-2-1 48 0,-2-1 16 16,-2 0 0-16,-3-1 0 0,-4-1 32 0,-5 1 0 0,-4-1 0 0,-6 6 0 15,-3-2-32-15,-5-1 0 0,0 3 0 0,-5-2 0 0,-2-3-208 16,-3 4-64-16,-1 1 0 0,-3 3 0 0,3-1-304 16,-1 2-64-16,1 7-16 0,-5 0 0 15,2 3-2496-15,4 3-512 0</inkml:trace>
  <inkml:trace contextRef="#ctx0" brushRef="#br1" timeOffset="77842.55">22290 10484 25455 0,'0'0'1120'0,"0"0"240"0,0 0-1088 0,-2 12-272 16,-1-1 0-16,-4 6 0 0,-2-1 896 0,-1 5 128 16,-2 4 32-16,0 1 0 0,-4 3-32 0,0-1-16 15,-2 1 0-15,1 1 0 0,1 0-480 0,1-1-80 16,1-5-32-16,3 3 0 0,3-3-256 0,1-1-160 15,1 1 192-15,2 0-192 16,4-6-896-16,5-3-304 0,0-7-48 0,2-1-12928 0</inkml:trace>
  <inkml:trace contextRef="#ctx0" brushRef="#br1" timeOffset="78297.38">22684 10575 17503 0,'3'-4'1552'16,"-3"4"-1232"-16,1-6-320 0,-1 6 0 0,0 0 592 0,0 0 64 15,0 0 16-15,0 0 0 0,-1 8-16 0,-2 1 0 16,-2 4 0-16,0 4 0 0,-2 0 384 0,-2 5 80 15,-3 3 16-15,0 3 0 0,-4 2 16 0,1 0 0 16,-1-3 0-16,0 2 0 0,-1-2-240 0,1-1-32 16,2-4-16-16,4-2 0 0,3-2-176 0,0-3-48 15,2-2 0-15,3-4 0 0,2 0-224 0,0-9-48 16,0 0-16-16,0 0 0 0,10-6 352 0,1-1 64 16,2-6 0-16,0-2 16 0,1-3-320 0,1 1-64 15,0-2-16-15,0-3 0 0,-1 0-240 0,0 1-144 16,0-3 160-16,4 1-160 0,0-1 128 0,2-1-128 15,-1 4 0-15,2-1 144 0,-1 2-144 0,-1 1 0 16,-2 5 144-16,-2 2-144 0,-1 6 0 0,-2 5 0 16,-1 2 0-16,-2 5 0 0,-3 6 0 0,-1 1 0 15,-2 0 0-15,-2 8-128 0,-2 2 128 0,-1 1 0 16,0 4 0-16,-2-3 0 0,-1 3 0 0,-2-5 0 16,1 3 0-16,0-1-128 0,-1-3-32 0,2-2 0 15,3-1 0-15,-2-3 0 16,3 4-1696-16,1-6-352 0,2-2-64 0</inkml:trace>
  <inkml:trace contextRef="#ctx0" brushRef="#br1" timeOffset="78672.95">23706 10501 23039 0,'-6'-1'2048'0,"-2"-2"-1648"16,2 3-400-16,-3-1 0 0,-1-3 1536 0,-3 4 240 15,-2 4 32-15,-5 0 16 0,-4 0-1200 0,-4 3-240 16,-2 1-64-16,1 6 0 0,0 0 176 0,1 4 16 16,1 3 16-16,2 1 0 0,2-1-80 0,5 2-32 15,0 1 0-15,7-2 0 0,5-3-208 0,3-2-32 16,6-2-16-16,2-5 0 0,5 0 32 0,5-5 16 16,4-1 0-16,5-4 0 0,4-2-16 0,4-4 0 15,1 1 0-15,-2-6 0 0,-1-4 16 0,1-1 0 16,-1 2 0-16,-3-1 0 0,-3 0 160 0,-6 0 16 15,0 4 16-15,-6 4 0 0,-2 3 48 0,-10 4 16 16,0 0 0-16,4 10 0 0,-5 5-224 0,-4 6-48 16,-5 6-16-16,-4 0 0 0,-5 5 0 0,-4 5 0 15,-3 3 0-15,-5 0 0 0,-6 0-176 0,1-1 160 16,-1 5-160-16,2-3 160 0,0-3-160 0,5 0 0 16,3-3 0-16,2-2 0 15,2-7-1360-15,5 0-304 0,4-7-64 0,3-3-15024 0</inkml:trace>
  <inkml:trace contextRef="#ctx0" brushRef="#br1" timeOffset="79534.95">25504 10421 15663 0,'4'-31'1392'0,"-2"17"-1120"16,1-2-272-16,-2-2 0 0,0-1 576 0,-1-1 64 15,-1-2 16-15,0-1 0 0,-2 0 576 0,1 3 112 16,-2-2 32-16,-1 2 0 0,-2-2-128 0,1 6-32 16,-2 2 0-16,1 1 0 0,-1-1-192 0,-2 7-32 15,-1 0-16-15,-2 6 0 0,-4 2-336 0,0 7-64 16,-3 2 0-16,-2 7-16 0,-3 5-176 0,0 3-48 0,0 5 0 0,-2 2 0 15,0 3 32-15,1 6 0 16,-2 0 0-16,1 3 0 0,0 2-128 0,3 4-32 0,2-2 0 0,3 2 0 16,4 0-208-16,4-1 0 0,2-9 0 0,2 1 0 15,4-5 0-15,1-3 128 0,2-2-128 0,3-4 0 0,1 0-256 16,1-6-80-16,0-2-32 0,0-2 0 16,0-3-2368-16,0-3-464 15</inkml:trace>
  <inkml:trace contextRef="#ctx0" brushRef="#br1" timeOffset="79886.39">24876 10707 28559 0,'0'-9'1264'0,"0"9"272"0,5-6-1232 0,3-1-304 16,-1 2 0-16,5 3 0 0,2-2 304 0,5-3 0 16,4 2 0-16,6 2 0 0,8-5-48 0,2 2 0 15,3-6 0-15,3 2 0 0,-1-4 128 0,1 1 0 16,-1 2 16-16,-5-1 0 0,-2 1-208 0,-4 3-64 15,-3-1 0-15,-5 3 0 0,-3 1-128 0,-5 2 0 16,-1 5 144-16,-5 0-144 0,-3 1 0 0,-8-3 0 16,2 9 0-16,-4 5 0 0,-3 2 0 0,-4 5-128 15,-3 3 128-15,0-1-192 0,-1 2 192 0,-1 0 0 16,0-3 0-16,1 0 0 0,2-3 0 0,3-1 256 16,2-3-64-16,2 0-16 0,1-2 16 0,6-6 16 15,3 2 0-15,7-2 0 0,1-5 176 0,4 2 48 0,3-4 0 0,2-4 0 16,4 2 48-16,0-3 16 0,1-4 0 0,0 0 0 15,-4-4-192-15,-3-1-48 0,-2 0 0 16,-3-2 0-16,-5-1 32 0,-2-1 0 0,-4 2 0 16,-1-2 0-16,-5-1-96 0,-3 1 0 0,-4 0-16 0,-2 3 0 15,-3 1-480 1,-2 4-80-16,-1 2-32 0,-1 2 0 0,1 1-2608 16,0 1-528-16</inkml:trace>
  <inkml:trace contextRef="#ctx0" brushRef="#br1" timeOffset="80186.89">26049 10516 24927 0,'0'0'1104'0,"-5"8"240"0,1 5-1088 0,-2 1-256 16,-3 3 0-16,-1 4 0 0,-3-1 512 0,4 3 64 16,-1 2 0-16,0-1 0 0,-2 1 384 0,2 0 96 15,3-7 16-15,-2 0 0 0,0-1-240 0,0 1-32 16,1-6-16-16,2 0 0 0,1 1-384 0,1-4-80 15,2 1 0-15,2-5-16 0,0-5 16 0,0 0 0 16,10-2 0-16,2-5 0 0,0-5 48 0,1-1 16 16,-1-1 0-16,2-1 0 0,2-6-144 0,-1 0-32 15,0-2 0-15,2 0 0 0,0-5 32 0,2 4 0 16,2 0 0-16,2 1 0 0,2 1-112 0,0 4 0 16,0 2-128-16,-1 2 192 0,0 2-192 0,-2 1 176 15,2 2-176-15,-4 3 160 0,-1 2-160 0,-1 4 0 16,-2 0 0-16,0 3-176 15,-2 2-2256-15,-2 1-448 0</inkml:trace>
  <inkml:trace contextRef="#ctx0" brushRef="#br1" timeOffset="80799.12">26825 10523 20095 0,'0'-13'896'0,"2"4"176"0,-1-1-864 0,2 0-208 15,1-3 0-15,-2 5 0 0,-2 8 1168 0,0 0 192 16,0 0 48-16,0 0 0 0,0 0-400 0,0 0-80 16,0 0-16-16,-2 8 0 0,-5 6-400 0,-2 1-96 0,-3 4-16 0,4 4 0 15,-2 6 128-15,4 1 32 0,-2 0 0 0,3 2 0 16,2-5-176-16,3 1-48 0,5-7 0 0,-2-2 0 15,3-2-144-15,2-2-16 0,2-6-16 0,3 0 0 16,2-8 192-16,3-2 32 0,2-7 16 0,4-1 0 16,3-2 112-16,0-4 32 0,-1-2 0 0,-3-3 0 15,-1 1-208-15,-2-2-32 0,-1 0-16 0,-1 2 0 16,-3-3-288-16,-1 3 0 0,-1 6 0 0,-3 1 0 16,-5 4 144-16,-5 8-144 0,8-12 0 0,-8 12 144 15,0 0-144-15,0 0 0 0,4 13 0 0,-2 0-176 0,1 0 176 16,-2 2 0-16,2 1 0 0,0 1 0 0,3-1-144 0,0-2 144 15,4-3-160-15,3-1 160 0,2-5 0 0,4 0 0 16,3-6 0-16,2-2 0 0,1-3 0 0,2-3 0 16,2 1 192-16,0-6-192 0,1-2 0 0,-5-1 0 15,-1 1 0-15,-2-2 0 0,-3-1 160 16,-4 2-32-16,-3 3 0 0,-5-2 0 0,-2-2-128 0,-2 3 0 16,-4-1 0-16,-2 6 0 15,-1 3-256-15,-1 2-128 0,-2-4-16 0,-1 5-10800 16,-1 4-2176-16</inkml:trace>
  <inkml:trace contextRef="#ctx0" brushRef="#br1" timeOffset="81177.83">28009 10355 23663 0,'0'0'1040'0,"-5"-5"240"0,-1 1-1024 0,-3 1-256 15,-3 3 0-15,0 3 0 0,-4 1 736 0,-3 5 96 0,-3-2 32 0,-3 5 0 16,0 4-64-16,-3 1-16 0,-3-1 0 0,1 2 0 16,1 1-128-16,-8 9-16 0,9 3-16 0,8-5 0 15,7-4-240-15,5-2-32 0,6-2-16 0,4-9 0 16,5 0-128-16,3-5-16 0,2-1-16 0,4 1 0 16,3-4 48-16,1-4 16 0,4-3 0 0,0 0 0 15,2-3 48-15,-1-1 16 0,1-1 0 0,-2-2 0 0,-3-3-96 16,0 1-16-16,-3 4 0 0,-3 0 0 15,-1-2 80-15,-3 4 16 0,-1 2 0 0,-3 3 0 0,-7 5-80 0,0 0-16 16,0 0 0-16,0 0 0 0,2 12-192 0,-2 3 0 16,0 3 0-16,0 0 0 0,0-1 0 0,0 1 0 15,4 3 0-15,0-4 0 0,2-1 0 0,2-2 0 16,2-2-144-16,2-4 144 16,2-2-512-16,2-1 0 0,3-5 0 0,3-5 0 15,1-1-1696-15,2-2-352 0,-1-3-64 0,13-6-10704 0</inkml:trace>
  <inkml:trace contextRef="#ctx0" brushRef="#br1" timeOffset="81448.48">28441 10430 13823 0,'-2'9'1216'0,"-2"0"-960"16,-1-2-256-16,0 5 0 0,0 3 1888 0,-2 0 336 15,0-2 64-15,0 1 16 0,0 0-272 0,0 1-48 16,0-3-16-16,-1 0 0 0,2 2-432 0,0-2-64 15,-1-3-32-15,2-1 0 0,5-8-528 0,0 0-96 0,0 0-32 0,0 0 0 16,0 0 0-16,6-6 0 0,2 1 0 0,2-6 0 16,3-2-384-16,1-1-80 0,1-1 0 0,3-2-16 15,0-2-144-15,1 0-32 0,1-3 0 0,1 2 0 16,0 2-128-16,1 0 0 0,-2 1 0 0,0 3 128 16,1 1-128-16,-1 5 0 0,-2-1 0 0,0 4 0 15,-3 0 0-15,-1 1-144 0,-3 3 144 0,-2 1 0 16,-9 0-1408-16,0 0-160 15,0 0-32-15,8 5-9712 0,-2 0-1936 0</inkml:trace>
  <inkml:trace contextRef="#ctx0" brushRef="#br1" timeOffset="81918.47">29275 10338 19343 0,'0'0'1728'0,"4"-9"-1392"16,0 3-336-16,0-3 0 0,-3 0 1104 0,-2 3 160 0,-3-2 16 0,-2 4 16 15,-3 1-176-15,-2 1-32 16,-5 2-16-16,-3 3 0 0,-4 2-352 0,-1 5-64 0,-3 0-16 16,-1 6 0-16,-2 1 32 0,-1 5 0 15,2 3 0-15,2-2 0 0,3 0-224 0,4 3-64 0,3-2 0 0,5 0 0 16,1-1-208-16,5-4-48 0,3-3-128 0,3-3 192 15,4-2 0-15,4 0 0 0,3-5 0 0,3-3 0 16,4-2 272-16,2-4 48 0,1-2 16 0,4-6 0 16,-1-2-144-16,1-1-48 0,-3-2 0 0,1-2 0 15,-1 0-64-15,-1-1-16 0,1-8 0 0,0 3 0 16,-2-4 32-16,2 0 0 0,-1-4 0 16,2-3 0-16,0-6-96 0,-1-3-32 0,-2 2 0 0,4-8 0 15,0-3-160-15,2-2 0 0,-1 2 144 0,3 1-144 16,-4 4 0-16,0 8 0 0,-2 4 0 0,-4 10 0 15,-4 3 0-15,-4 9 0 0,-2 2 0 0,-8 12 0 0,0 0-176 0,1 12 176 16,-4 0-208-16,-2 9 80 0,-2 3 128 16,-5 4 0-16,-2 6 0 0,-1 7-128 0,-2 1 128 15,1 6 0-15,-2 2 0 0,2 0 0 0,0 3 0 0,4-4 0 16,1-7 0-16,5 3 0 0,4-3-240 0,2-2 48 16,2 0 0-16,3-5 0 15,3-3-2464-15,3-1-480 0</inkml:trace>
  <inkml:trace contextRef="#ctx0" brushRef="#br1" timeOffset="83145.6">30241 10165 16575 0,'-3'-16'1472'0,"0"10"-1168"0,-1-3-304 0,-1 2 0 15,-1 1 592-15,-3-3 64 0,-1 5 16 0,-6 4 0 0,1-1 240 16,-5 2 48-16,-3 2 16 0,-2 3 0 0,-3 3-208 0,0 4-32 16,0-2-16-16,1 4 0 0,0 2-80 0,4 1 0 15,2-2-16-15,4 1 0 0,4-1-144 0,5 0-32 16,6-4 0-16,4 1 0 0,5 1-128 0,3-5-16 16,8 0-16-16,3-3 0 0,1 3 64 0,5-4 16 15,2 1 0-15,2 2 0 0,-1-2-96 0,0 5-16 16,-1-3 0-16,-4 4 0 0,-3-2 0 0,-4 3-16 15,-6 1 0-15,-4-2 0 0,-3-1 16 0,-6 1 16 16,-4 1 0-16,-5-1 0 0,-6 4 80 0,-3-1 16 16,-4-1 0-16,-3 0 0 0,-5 0-176 0,-1 0-16 15,2-1-16-15,1-7 0 0,1 1-160 0,4-4 0 16,3-1 0-16,6-4 0 16,6-4-2112-16,6-2-288 0,7 1-64 0</inkml:trace>
  <inkml:trace contextRef="#ctx0" brushRef="#br1" timeOffset="83441.56">31481 10084 15663 0,'5'-14'688'0,"-5"14"144"0,6-6-656 0,-6 6-176 0,4-5 0 0,-4 5 0 16,0 0 2608-16,0 0 480 0,0 0 112 0,0 11 0 0,-3-2-1856 15,-2 4-368-15,-2 3-80 0,-3 2 0 16,-2 2-48-16,-1 3 0 0,-2 3 0 0,0-2 0 0,0 2-384 0,-1-1-80 16,1 0 0-16,1 3-16 0,1-1-368 0,4-1 144 15,2 4-144-15,2-7 0 16,2-4-304-16,3-2-160 0,4-1-48 0,2-5-9536 15,3-1-1904-15</inkml:trace>
  <inkml:trace contextRef="#ctx0" brushRef="#br1" timeOffset="83825.06">31984 10046 23951 0,'0'0'2128'0,"0"0"-1696"16,-1 8-432-16,-3-1 0 0,-2 3 192 0,-2 3-32 15,-2 1-16-15,-3 4 0 0,-1-2 608 0,0 3 112 16,-2 3 32-16,0-2 0 0,2-1-80 0,3-1-16 0,-1-5 0 0,4 2 0 16,1-1-320-16,2 1-64 0,1-6-16 0,3 0 0 15,1-9-80-15,0 0 0 0,3 5-16 0,3-2 0 16,2-3 224-16,3-3 48 0,3-2 16 0,1-1 0 15,2-4-208-15,1 0-32 0,-1-1-16 0,2-3 0 16,1 0-160-16,-3-2-48 0,-1-2 0 0,0 3 0 16,1-2-128-16,0 3 0 0,1 0 0 0,-1 5 128 0,-1-2-128 15,1 6 0-15,-2 1 0 0,2 8 0 0,-3 1 0 0,0 8 128 16,-2 1-128-16,-2 7 128 0,-2 2-128 0,-3 0 0 16,-1 4 0-16,-3-3 0 0,-1 1 0 0,-1 2 0 15,-3 2 0-15,0-2 0 0,-1 1-160 16,0-5-16-16,0-2 0 0,1-2 0 15,0-2-1680-15,1-3-320 0,-1-4-80 0</inkml:trace>
  <inkml:trace contextRef="#ctx0" brushRef="#br1" timeOffset="83985.62">31782 9532 39967 0,'0'0'1776'0,"0"0"352"0,0 0-1696 0,9 0-432 15,0 0 0-15,1 3 0 0,0-1 0 0,0 4 0 16,3 2 0-16,-2-1 0 0,1 0 0 0,-1 0 128 16,1 2-128-16,-2 0 0 15,-1-4-1664-15,-3 2-400 0,-6-7-96 0</inkml:trace>
  <inkml:trace contextRef="#ctx0" brushRef="#br1" timeOffset="84610.42">20166 11787 23951 0,'-12'-11'1056'0,"5"6"224"0,7 5-1024 0,0 0-256 0,-6-7 0 0,6 7 0 16,0 0 1168-16,0 0 176 0,0 0 48 0,-8 7 0 16,-1 4-384-16,2 3-80 0,-1 5-16 0,-1 7 0 0,-1 0-176 0,-1 7-32 15,-2 2-16-15,0 2 0 0,-1 1-48 0,0 2-16 16,-1 1 0-16,-1 1 0 0,-5 5-320 0,2-2-64 15,0 2-16-15,1-4 0 0,0-1-224 0,1-4 144 16,-1-3-144-16,3-5 128 16,2-4-1536-16,-1-3-320 0,4-2-64 0,0-6-13312 15</inkml:trace>
  <inkml:trace contextRef="#ctx0" brushRef="#br1" timeOffset="85059.18">19659 12277 27759 0,'0'0'1216'0,"-6"-4"272"0,6 4-1184 0,0 0-304 15,0 0 0-15,0 0 0 0,0 0 352 0,7-5 16 16,4-5 0-16,4 1 0 0,4-4 400 0,5-1 64 16,4 1 32-16,4 2 0 0,1-4-256 0,3 2-48 15,0 1-16-15,3-2 0 0,-3-2-240 0,1 2-48 16,-1 0-16-16,-2 5 0 0,-1-1-240 0,-4 2 176 15,-4-1-176-15,-4 4 160 0,-2 1-160 0,-1 2 0 0,-4 3 144 0,-4 2-144 16,-10-3 192-16,10 7-16 0,-3 5-16 0,-3 3 0 16,-4 2 144-16,-4 2 16 0,-3 0 16 0,0 6 0 15,-3 4 112-15,-1 2 32 0,0-4 0 0,0 2 0 16,-2-4-96-16,3 3 0 0,-1-2-16 0,1-1 0 16,-2-2-112-16,1-4-32 0,5-1 0 0,1 0 0 0,1-3-80 15,2-5-16-15,2-10 0 0,0 0 0 0,2 11 0 0,-2-11-128 16,9 4 192-16,0-2-64 15,1-8-128-15,0 0 160 0,0-4-160 0,-1-2 160 0,0-1-320 0,-1-1-64 16,-2-2-16-16,-1 5 0 16,-1 2-1648-16,-1-3-336 0,-2 6-64 0,-1 6-8592 15,0 0-1728-15</inkml:trace>
  <inkml:trace contextRef="#ctx0" brushRef="#br1" timeOffset="85624.69">20868 12061 26719 0,'0'0'2368'0,"0"0"-1888"0,0 0-480 0,0 0 0 16,-9 12 592-16,-1 1 32 0,-1 1 0 0,-2 5 0 16,-2 6 112-16,-2 1 32 0,-1 4 0 0,-1 2 0 15,-2-1 64-15,-1 2 0 16,0 1 16-16,2-1 0 0,1-1-160 0,4-5-48 0,2 1 0 0,3-8 0 16,1-2-272-16,4-4-64 0,5-14-16 0,0 0 0 15,1 7-112-15,-1-7-32 0,0 0 0 0,14-7 0 0,0-9 112 0,3-1 0 16,0-2 16-16,2-4 0 0,2-8-96 0,-1 2-32 15,0 1 0-15,1-1 0 0,0 2-144 0,2-2 0 16,0-6 144-16,1 6-144 0,2 3 0 0,-2 3 0 16,-2-2 0-16,0 6 128 0,0 4-128 0,-3 6 0 15,-2 2 0-15,-3 4 128 0,-3 4-128 16,-11-1 0-16,10 11 0 0,-3 3 0 0,-6 2 0 0,-1 3 0 16,-3 3 0-16,-4-2 0 0,-4 3 0 0,1 4 0 15,-1-2 0-15,-1 3 0 0,1-4 128 0,0 2-128 16,-2-5 128-16,4-2-128 0,-2-3 208 0,0-5-16 15,4 0-16-15,2-3 0 0,5-8 16 0,0 0 16 16,0 0 0-16,0 0 0 0,6-8 16 0,3-2 0 16,4-2 0-16,2-6 0 0,1-3-224 0,3-1 176 15,6 0-176-15,-3 0 160 0,3-3-160 0,-1 2 0 16,-1 1 0-16,0 3 0 0,-1 2 0 0,0 3 0 16,0 5 0-16,-1 1 0 0,-2 5 0 0,-2 5 0 15,-3 2 0-15,-1 4 0 0,-3 0-144 0,-4 5 144 16,-1 3 0-16,-2 5 0 0,-5 0 0 0,-1 3 0 0,-4-2 0 15,2 0 0-15,-5 2 0 0,-1 1 0 0,-2-1 0 0,1 3 0 16,1-3 0-16,1-2 0 0,-2-1-176 0,3-2 176 16,2-1-1344-1,3-4-160-15,3-1-32 0,1-4 0 0,0-9-1712 16,0 0-336-16</inkml:trace>
  <inkml:trace contextRef="#ctx0" brushRef="#br1" timeOffset="85961.52">21665 12265 18431 0,'0'0'1632'0,"0"0"-1312"0,0 0-320 0,0 0 0 0,0 0 1536 0,0 0 224 0,0 0 48 0,13 3 16 0,-2-6-848 0,3-2-160 16,3 1-48-16,-2-2 0 0,0-5 320 0,2-1 48 15,-5 1 16-15,-1 0 0 0,-2 4-128 0,-1-5-32 16,0 2 0-16,-4-1 0 0,0 2-224 0,-4 0-32 15,-2 1-16-15,-4-2 0 0,-4 6 48 0,-2 2 16 16,-2 2 0-16,-5 2 0 0,-3 6-352 0,-3 5-80 16,1 5-16-16,-1 3 0 0,-1 3-16 0,3 3-16 15,3 2 0-15,4-1 0 0,2 3-96 0,5-6-16 16,6 1 0-16,6-5 0 0,6 2-64 0,3-3-128 16,5-2 176-16,3 0-176 0,4-2 144 0,4 0-144 15,4-5 0-15,-8-6 144 16,4 0-848-16,3 2-192 0,0-2-16 0,11-3-17904 0</inkml:trace>
  <inkml:trace contextRef="#ctx0" brushRef="#br1" timeOffset="87015.7">24390 11803 11967 0,'0'0'1072'0,"0"0"-864"16,9-9-208-16,-1 1 0 0,-1-1 1088 0,0 5 192 16,-1 2 16-16,1-3 16 0,-1-2-384 0,0 2-80 15,-1 1-16-15,0-2 0 0,-1 1-208 0,-4 5-48 16,0 0-16-16,0 0 0 0,0 0 208 0,0 0 32 16,-9-3 16-16,-2 5 0 0,-4 0-240 0,-2 5-32 15,-2-1-16-15,-3 0 0 0,-3 4-112 0,-4-1-32 16,-3 2 0-16,-5-3 0 0,-4 4 128 0,-4 1 32 0,-6-6 0 0,-3 5 0 15,2-3-80-15,2 1-16 16,1 0 0-16,3 1 0 0,5 1 64 0,4-3 0 0,4 2 0 0,5-5 0 16,2 1-240-16,6-3-32 0,3-3-16 15,7 0 0-15,1 2-32 0,9-3-16 0,0 0 0 16,0 0 0-16,0 0-48 0,0 0 0 0,0 0 0 0,13 9 0 16,1-3-128-16,0 2 192 0,0 2-192 0,0 2 192 15,-1-1-192-15,-1 1 0 0,0 2 0 0,-3 5 0 0,-4 4 0 16,-3 4 0-16,-4-3 0 0,-3 7 0 15,-3 2 0-15,-2 5 0 0,-3 1 176 0,-3 1-176 0,-5 2 256 0,1 3-32 16,-3 9-16-16,0-10 0 0,-2-4-48 16,-4-2-16-16,-1 0 0 0,2-1 0 0,2 0-144 0,0-3 160 15,3 0-160-15,-1-5 160 0,3-2-16 16,3-3 0-16,4-1 0 0,2-2 0 0,2-5-16 0,3-2 0 16,-1-1 0-16,4-1 0 0,4-3-128 0,0-9 192 15,4 13-192-15,1 0 192 0,0-3-192 0,5 0 160 16,3-2-160-16,5 1 160 0,3 0 0 15,6 1 0-15,6-5 0 0,1 4 0 0,7-5-160 0,0 1 192 16,0-2-192-16,-1-3 192 0,-4-2-192 0,-1-1 0 16,-2 2 144-16,-2-1-144 0,-7-2 0 0,0-3-256 15,-3 0 32-15,-2 2-11536 16,-3-2-2304-16</inkml:trace>
  <inkml:trace contextRef="#ctx0" brushRef="#br1" timeOffset="87403.16">24934 11682 14735 0,'0'0'640'0,"0"0"160"0,0 0-640 0,0 0-160 0,0 0 0 0,0 0 0 0,0 0 1440 0,0 0 256 16,0 0 48-16,0 0 16 0,7 5-736 0,-1 5-160 15,0-1-32-15,2 4 0 0,0 3 64 0,1 2 16 16,1 2 0-16,1 2 0 0,1 2-224 0,0 0-48 15,1 7-16-15,1-2 0 0,-1 0-240 0,-1-2-64 16,1 0 0-16,-1-2 0 0,-2 2-160 0,-4-6-32 16,1 1-128-16,-4-2 192 0,2 1-64 0,-2-6-128 15,-1-1 176-15,0-1-176 0,-1-3 144 0,-1-3-144 16,0-7 0-16,0 0 144 16,0 0-608-16,0 0-128 0,0 0-32 0,0 0-8384 15,0 0-1680-15</inkml:trace>
  <inkml:trace contextRef="#ctx0" brushRef="#br1" timeOffset="87648.93">25374 11714 21183 0,'0'0'944'0,"-4"-7"192"0,4 7-912 0,-3-4-224 0,-3 2 0 0,0 1 0 15,-3 2 1056-15,-1 3 160 0,-1 5 48 0,-2-2 0 16,-2 7-176-16,-3 1-48 0,0 4 0 0,-1 1 0 15,0 0-160-15,-3 3-48 0,-2 3 0 0,0 1 0 16,0 2-160-16,-2 3-32 0,1-4-16 0,3 1 0 16,0 3-352-16,2-4-64 0,3 1-16 0,1-5 0 0,4 1-192 0,2-5 128 15,3-3-128-15,2-4 0 0,5-1 0 0,3-2-288 16,0-5 32-16,-3-5 16 16,11 3-2384-16,1-6-464 0</inkml:trace>
  <inkml:trace contextRef="#ctx0" brushRef="#br1" timeOffset="87841.3">25464 11958 20271 0,'-10'11'896'0,"8"-3"192"0,-2 2-880 0,1 4-208 16,-2 2 0-16,-1 2 0 0,-3 2 2080 0,0 2 368 15,2 5 80-15,-1-2 16 0,0 2-1008 0,2 1-192 16,0 1-32-16,0-2-16 0,1 1-784 0,2-4-144 15,1 0-48-15,1 0 0 0,0-3-192 0,2-4-128 16,2 1 128-16,-1-3-10608 16,-1-2-2112-16</inkml:trace>
  <inkml:trace contextRef="#ctx0" brushRef="#br1" timeOffset="88337.62">24631 12643 19343 0,'0'0'1728'0,"0"0"-1392"15,0 0-336-15,0 0 0 0,0 0 768 0,0 0 96 16,0 0 16-16,5 7 0 0,-2 6 128 0,1 1 16 16,0 0 16-16,0 4 0 0,1 3-208 0,0 2-32 0,-1 0-16 0,0 3 0 15,0-2-256-15,1-1-48 0,2 3-16 0,-2-2 0 16,0 1-272-16,0-1-64 0,1-4-128 0,-1 0 192 15,1 0-192-15,-2-5 0 0,0-3 0 0,-1-4-160 16,1 4-2128-16,-4-12-416 0</inkml:trace>
  <inkml:trace contextRef="#ctx0" brushRef="#br1" timeOffset="88547.17">24901 12701 20271 0,'-14'5'896'0,"9"2"192"0,-2-2-880 0,-2 5-208 16,-1 3 0-16,-3 1 0 0,-2 3 1600 0,-2 1 256 16,-1 4 64-16,-1-2 16 0,-2-1-560 0,-1 3-112 15,0-1-32-15,1 1 0 0,-2 0-544 0,1-1-112 16,2-2-32-16,3-1 0 0,5-1-368 0,2-1-176 16,2-2 160-16,4 0-160 0,4-5 0 0,3 1 0 15,2-1 0-15,4-1-10080 16,3-6-1920-16</inkml:trace>
  <inkml:trace contextRef="#ctx0" brushRef="#br1" timeOffset="88871.24">25157 12995 20271 0,'0'0'896'0,"0"0"192"0,5-3-880 0,4 2-208 0,0 0 0 0,0 3 0 16,0 5 1712-16,-1-2 288 0,1 2 64 0,0 4 16 16,0-5-1136-16,-1 3-240 0,-2 1-32 0,-2 1-16 15,0 2 32-15,-4-3 0 0,-2 4 0 0,-3 3 0 16,-1-1 0-16,-3 2 0 0,1-1 0 0,-2-2 0 0,0 1-112 0,0 0-32 16,1-1 0-16,0-1 0 0,0-1-112 0,3-5-32 15,2 3 0-15,3-5 0 0,1-6-64 0,0 0-16 16,5 8 0-16,6-6 0 0,3-2 16 0,4-1 0 15,4-3 0-15,2-1 0 0,1 0-144 0,3-4-48 16,2 1 0-16,0 1 0 0,1-5-144 0,2 2 0 16,-3 3 0-16,-1-5 0 15,-2 2-960-15,-2-3-256 0,-2 2-64 0,-1-1-15840 0</inkml:trace>
  <inkml:trace contextRef="#ctx0" brushRef="#br1" timeOffset="89435.37">26104 11735 11967 0,'-4'-18'528'0,"3"7"112"0,1 0-512 0,0-2-128 0,0-2 0 0,0 2 0 15,0 3 2640-15,0-2 496 16,1 3 112-16,2-1 16 0,-1 4-1600 0,2-2-320 0,-4 8-64 0,9-5-16 0,2 0-496 0,1 1-112 16,2 2-16-16,1 0 0 15,0 1-256-15,2 1-48 0,-1 1-16 0,1 3 0 0,-2-1-64 0,0 1 0 16,1 3-16-16,-1 3 0 0,-1 3-240 0,-2 1 0 15,-1 5 0-15,-2 4 0 0,-1-1 192 0,0 4-48 16,0 5-16-16,-3 2 0 0,-1 1 0 0,-2 2 0 16,1 1 0-16,-3 3 0 0,0 3-128 0,-4-1 192 15,0 2-192-15,0 0 192 0,-1 1-192 0,1 0 0 16,0-1 0-16,3 1 0 0,1-3 0 0,3 2 0 16,2-4 0-16,0 2 0 0,3-4 0 0,2 2 128 15,4-2-128-15,0 1 0 0,1 3 0 0,0 0 0 16,-1-2 0-16,1-4 0 0,-1 0 0 0,-1 0 0 0,-3-2 0 0,-3-4 0 15,-4-2 0-15,-3 0 0 16,-1-5 0-16,-4 0 0 0,-5-3 416 0,0-1 0 16,-5 2 0-16,-5-2 0 0,-2-1 288 0,-5-1 64 15,-2-3 16-15,-6 3 0 0,0-1-352 0,-6 1-80 16,-6-3-16-16,-20 4 0 0,6-3-144 0,7-5-16 16,6 0-16-16,17-5 0 0,0 2-160 0,1-3 128 15,4-3-128-15,0-1 128 16,3-3-1440-16,3-2-288 0,5-1-64 0</inkml:trace>
  <inkml:trace contextRef="#ctx0" brushRef="#br1" timeOffset="89908.18">27557 12347 20271 0,'-23'0'1792'0,"8"0"-1424"15,-2-2-368-15,3 5 0 0,-1-1 608 0,2 2 48 0,3-4 16 0,10 0 0 16,0 0 896-16,0 0 176 15,0 0 48-15,20-4 0 0,-1-1-672 0,8 0-128 0,5-1-32 0,7 1 0 16,3 1-464-16,9-2-112 0,1-2 0 0,4 2-16 16,3-2-64-16,-2 3-16 0,1 1 0 0,-13 0 0 15,4-1-288-15,3 1 0 0,2 1 0 0,-6 0 0 16,-3 0 144-16,-6-2-144 0,-2 4 0 0,-8 1 144 16,-5-1-1280-16,-5 0-256 15,-5 1-48-15,-5-2-12752 0</inkml:trace>
  <inkml:trace contextRef="#ctx0" brushRef="#br1" timeOffset="90201.96">28138 11927 25567 0,'20'-14'1136'0,"-6"10"224"0,6-3-1088 0,6 2-272 15,3 1 0-15,4-1 0 0,4 2 720 0,1 2 96 16,3 0 16-16,1 3 0 0,0 3 16 0,-2 2 16 15,-2 5 0-15,-2 2 0 0,-3 7-416 0,-4 0-64 16,-5 1-32-16,-3 3 0 0,-7 3-192 0,-7 3-32 16,-5-2-128-16,-7 3 192 0,-6 2 96 0,-5 0 16 15,-6 2 0-15,-3-3 0 0,-4-1 48 0,-4-2 16 16,-4 0 0-16,-1-4 0 0,-2 1-80 0,1-4-16 16,-2-4 0-16,0-1 0 0,1-2-144 0,-14 2-128 15,12-8 144-15,11-5-144 0,6 0 0 0,10 0 0 16,6-7-128-16,9 2-10800 0,3-9-2144 15</inkml:trace>
  <inkml:trace contextRef="#ctx0" brushRef="#br1" timeOffset="90894.86">30212 11354 5519 0,'0'0'240'0,"1"-6"64"0,1-1-304 0,0 2 0 16,1-5 0-16,-2 5 0 0,3-3 3312 0,-4 8 592 0,0 0 128 0,0 0 32 16,-1-6-2448-16,1 6-480 15,0 0-112-15,-7-1 0 0,1-1-320 0,-3 2-48 16,-4 2-16-16,0-1 0 0,0 3-176 0,-4 1-32 16,-1 1-16-16,-1-1 0 0,0 2-80 0,-1 0-16 15,-1 1 0-15,1 2 0 0,0-2-48 0,2 3-16 16,-2-2 0-16,2 2 0 0,0 1 112 0,3-3 16 15,-1 2 0-15,5-2 0 0,2 1 48 0,2-5 16 0,0 2 0 0,1-1 0 16,5-1-96-16,1 4-16 0,0-9 0 16,0 0 0-16,5 5-16 0,1 3-16 0,2 1 0 0,-1-2 0 15,1 3-80-15,1-1-16 0,1 3 0 0,0 3 0 16,-1-1-16-16,0 1-16 0,0-1 0 0,-2 0 0 16,-2 1-16-16,-1 3 0 0,0 1 0 0,-4 2 0 15,-2-4-160-15,-1 5 192 0,-2 3-192 0,-1 0 192 0,-3 1-192 0,-4 2 128 16,0 3-128-16,-3 3 128 0,-5 0-128 15,0 2 0-15,-3 0 0 0,-2 0 128 0,1 3-128 0,-2-3 0 16,0 1 0-16,-1 0 128 0,0 1 0 16,1-2-128-16,-3-2 192 0,2 2-64 0,0-2 0 0,0 2-128 15,0-1 192-15,2-2-64 0,0 0 0 0,2-6 0 16,3 0 0-16,3-6 0 0,1 4-128 0,6-1 0 16,3-3 0-16,3-2 0 0,3-1 160 0,2 0 0 15,2-2 0-15,4-2 0 0,2-3-160 0,2 1 128 16,2-2-128-16,3 1 128 0,4 0 16 0,3-2 0 15,0 2 0-15,3-2 0 0,0 3-144 0,0-1 0 16,1-3 144-16,-2-1-144 0,0 2 0 0,0-4 0 16,1 3 0-16,-1-3 128 0,0 0-128 0,0-1 0 15,0 0 0-15,-1 0 128 0,-1-4-128 0,0 0-208 16,-5-2 48-16,1-1 16 16,-4-3-1888-16,-3 3-368 0,-1-1-80 0,1-9-12864 0</inkml:trace>
  <inkml:trace contextRef="#ctx0" brushRef="#br1" timeOffset="91406.43">30967 11473 13823 0,'3'-17'1216'0,"-2"10"-960"15,0-2-256-15,-1 0 0 0,3-1 896 0,-3 1 128 16,0-3 16-16,-3 5 16 0,3 0 544 0,-2 2 96 15,-1 1 32-15,-2 0 0 0,-4 4-768 0,-1 4-160 16,-3 1-32-16,-3 5 0 0,-5 0-256 0,1 5-48 16,-2 4-16-16,0 2 0 0,-4 2-64 0,2 0-32 15,2 3 0-15,3 2 0 0,3 3-96 0,4-5 0 0,6 1-16 0,6-4 0 16,5-1 64-16,4-2 16 0,4-2 0 0,5-3 0 16,3-2 96-16,5-4 32 15,3-1 0-15,1-4 0 0,3-2-64 0,-1-2-16 0,-1-3 0 16,-1-2 0-16,1-3-48 0,-1 2 0 0,-1-5 0 0,-1 0 0 15,-5-3 0-15,0 0 0 0,-1-1 0 0,-3-1 0 16,-4-2 48-16,-2 0 0 0,-4 0 0 0,-2 0 0 16,-4-2-96-16,-3 1-16 0,-4 0 0 0,-2 1 0 15,-3 2-256-15,-3 0 160 0,-2 2-160 0,-2 2 128 16,-2 0-128-16,-1 6-272 0,1 2 64 0,0-1 16 16,1 2-2064-16,1 5-416 15,2 3-80-15</inkml:trace>
  <inkml:trace contextRef="#ctx0" brushRef="#br1" timeOffset="91747.17">30999 12116 23039 0,'-17'16'1024'0,"7"-6"192"0,0 0-960 0,-3 5-256 16,-1 3 0-16,-1 4 0 0,-1 3 784 0,0-2 112 15,2 2 32-15,4 2 0 0,1-3-144 0,3 4-16 16,2-2-16-16,4 2 0 0,4-7-288 0,1 1-48 16,5-3-16-16,3-3 0 0,3 0 64 0,3-2 16 15,3-5 0-15,2-1 0 0,2-1 0 0,2-1 0 16,1-6 0-16,0-2 0 0,0 0-96 0,-3-1-32 16,-1-1 0-16,-2-3 0 0,-3-4 192 0,1-3 32 0,-2-1 16 15,-3-1 0-15,0 1 144 0,-5-5 32 0,-5-3 0 0,-2 0 0 16,-4-1-256-16,-2-5-64 15,-6-4 0-15,0 1 0 0,-4-1-240 0,-4 2-48 0,2 1-16 16,-1 4 0-16,-1 1-144 0,0 5 0 0,0 2 0 0,2 4 0 16,0 4-768-1,2-2-224-15,2 6-48 0,4-2-16 0,6 8-1840 0,0 0-368 0</inkml:trace>
  <inkml:trace contextRef="#ctx0" brushRef="#br1" timeOffset="92321.51">31735 11112 23439 0,'0'0'1024'0,"-5"-5"240"0,1-5-1008 0,3 4-256 16,-3-3 0-16,4 9 0 0,0 0 1280 0,0-7 192 16,1 2 64-16,4 0 0 0,4 3-512 0,4 1-80 15,2-2-32-15,3 2 0 0,4 1-496 0,2 1-96 0,1 2-32 0,3 0 0 16,3 1-48-16,-2-3-16 16,-1 3 0-16,-2 0 0 0,-1 0-64 0,-4 2-16 0,-2-2 0 0,-3 0 0 15,-6 3-144-15,-3 0 0 0,1 2 144 16,-5 2-144-16,-3 4 128 0,-3 2-128 15,-2 2 128-15,-1 3-128 0,-5 3 176 0,0-1-48 0,-2 5 0 0,-1 2 0 16,-4 5-128-16,1 0 160 0,-1 1-160 0,1 4 160 16,1 1-160-16,1 5 0 0,-1 0 0 0,4 5 0 15,0 1 0-15,3 5 0 0,2 1 0 0,3 0 0 16,3-2 0-16,2 1 0 0,3 5 0 0,1-5 0 16,2 5 0-16,2-6 0 0,-2-4 0 0,-1-2 0 15,0-4 0-15,-1 0 0 0,-2-6 0 0,-1-3 0 16,0-5 0-16,-1-1 0 0,-1-1 0 0,0-4 0 0,0-3 0 15,0-3 0-15,0-4 0 0,0-1 0 0,-1-5 256 16,-1 1 192-16,1-6 16 0,0 4 16 0,-2-4 160 0,-2 3 48 16,-2-4 0-16,-4 3 0 0,-1 0-144 0,-5-2-32 15,-3 4 0-15,-4-3 0 0,-5 1-64 0,-3 0 0 16,-4 5-16-16,-1-3 0 0,-3 1-128 0,-1 2-32 16,0-3 0-16,1 3 0 0,-2 0-128 0,4-3-16 15,-2 1-128-15,6-2 192 0,3 3-192 0,6-1 0 16,5-2 0-16,4 1 0 15,5-6-1536-15,4 1-336 0,5 3-80 0</inkml:trace>
  <inkml:trace contextRef="#ctx0" brushRef="#br1" timeOffset="95868.69">19730 14432 5519 0,'0'0'496'0,"0"0"-496"0,5-3 0 0,1-3 0 0,-6 6 2240 0,6-5 336 16,-2 2 80-16,1-1 16 0,0-3-1264 0,-5 7-240 16,4-5-48-16,-4 5-16 15,0 0-144-15,2-3-48 0,-2 3 0 0,0 0 0 0,0 0-64 0,-2-7-16 16,-3 3 0-16,-3 2 0 0,-1 1-256 0,-2 1-48 15,-2 1-16-15,-2 0 0 0,-3 3-112 0,-1 4-16 16,-3 0-16-16,1 3 0 0,-2-3-112 0,0 6 0 16,-1 3-16-16,2 1 0 0,-3 0-48 0,2 1 0 15,0 0 0-15,3 1 0 0,1 0-48 0,2 1-16 16,6-6 0-16,3 3 0 0,3 1 32 0,4 1 0 16,3-2 0-16,3-4 0 0,2-1 32 0,3-1 0 15,1-1 0-15,4-1 0 0,3-5 16 0,1-1 16 16,0-1 0-16,2-3 0 0,0-1 32 0,2-3 0 0,1-1 0 15,-1 3 0-15,-1-1-256 0,-4-1 0 16,-1 1 0-16,1 0 0 0,-3-1 0 0,-2 3 0 0,-3 1 0 16,2 1-160-1,-12-1-2288-15,0 0-464 0,0 0-96 0,0 0 0 0</inkml:trace>
  <inkml:trace contextRef="#ctx0" brushRef="#br1" timeOffset="97527.52">19659 14373 10127 0,'0'0'896'0,"0"0"-704"0,10-9-192 0,-2 1 0 15,0-1 1424-15,-8 9 256 0,6-6 48 0,3-3 16 16,-4 3-448-16,-5 6-80 0,0 0-32 0,6-9 0 16,-6 9-32-16,0 0 0 0,0 0 0 0,0 0 0 15,0 0-160-15,0 0-32 0,0 0-16 0,0 0 0 0,0 0-448 0,-2 10-96 16,-3 4-16-16,-2-3 0 0,0 3-48 0,-2 5-16 15,-1 4 0-15,-3 1 0 0,0-1 160 16,1 5 32-16,-1 0 0 0,0 4 0 0,0 2-128 0,2-1 0 16,-2-6-16-16,3 2 0 0,4-3-176 0,2-2-48 15,-1-5 0-15,4 0 0 0,2-1 16 0,4-4 0 16,0-7 0-16,4 0 0 0,1-2 208 0,0-4 32 16,3-3 16-16,1-5 0 0,1-2 224 0,3-5 64 15,1-2 0-15,0-3 0 0,0-2-192 0,1 2-16 16,1 0-16-16,-3-2 0 0,-2-2-304 0,-2 4-176 15,-1 1 192-15,-2 1-192 0,1 1 192 0,-2 3-64 16,-5 2 0-16,0 4-128 0,-5 7 144 0,0 0-144 16,0 0 0-16,0 0 144 0,0 0-144 0,3 13 0 15,-5 6 0-15,0-1 0 0,-2-3 0 0,1 3-144 16,2 1 144-16,0 0 0 0,-3-1 0 0,3-2 0 16,2-3 0-16,3 2 0 0,-2-4 0 0,5-1-128 15,-7-10 128-15,14 5 0 0,0-3 0 0,1-3 0 16,2-3 0-16,2-2 0 0,1-8 0 0,0-1 128 0,2-3-128 15,0 0 192-15,-2-4 80 0,0 3 16 16,1-2 0-16,-6-1 0 0,-1 2-112 0,-2 0-32 0,1-1 0 0,-1 3 0 16,-2 1-144-16,-4 3 128 0,-2 2-128 15,0 1 128-15,-2-2-128 0,0 5-176 0,-2 8 48 0,0 0 0 32,0 0-1632-32,0 0-320 0,-9-6-64 0,1 2-14848 0</inkml:trace>
  <inkml:trace contextRef="#ctx0" brushRef="#br1" timeOffset="97931.67">20534 13990 21535 0,'-4'-19'960'0,"3"9"192"0,1 1-928 0,0 9-224 15,0 0 0-15,0 0 0 0,0 0 768 0,0 0 128 16,0 0 0-16,-5 14 16 0,-6 5-368 0,5 3-80 15,-2 0-16-15,0 8 0 0,-3 1 176 0,1 0 16 16,-1 2 16-16,-1 3 0 0,-2 2 128 0,-1 4 32 16,-1 0 0-16,-1-3 0 0,0-1-176 0,4-1-16 15,-3-3-16-15,6-3 0 0,2-7-240 0,3-4-48 0,2-7-16 0,1-2 0 16,4-2 144-16,-2-9 48 16,0 0 0-16,11 0 0 0,2-3 256 0,5-3 48 15,-3-6 16-15,3-5 0 0,-2-2-384 0,2 1-80 16,-2 1-16-16,1 0 0 0,-2-1-336 0,2 2 144 15,-1-1-144-15,-2 5 0 0,-1-1 128 0,-3 8-128 16,-1 0 0-16,-9 5 0 0,0 0 0 0,9 10 0 0,-3 4 0 0,-1 0-144 16,-5 0 144-16,0 7 0 0,-5 4 0 15,1-3-128-15,1 5 128 0,-2-4 0 0,-3 0 0 16,2 1 0-16,-1 3 0 0,2-6 0 0,0-5 0 0,2-2 0 16,2 2-208-16,2-6-16 0,-1-10 0 0,0 0 0 15,0 0-1968-15,13-1-400 16,0-5-80-16,-2-5-12432 0</inkml:trace>
  <inkml:trace contextRef="#ctx0" brushRef="#br1" timeOffset="98120.47">20807 14443 21183 0,'0'0'1888'0,"0"0"-1504"16,-5 10-384-16,-1-1 0 0,-1 2 976 0,0 4 128 15,0 2 32-15,-2-2 0 0,0 2 400 0,1-3 64 16,-1-2 32-16,0 2 0 0,0 3-704 15,4-4-144-15,1-3-16 0,1 2-16 0,2 4-496 0,0-6-80 16,1-10-32-16,2 9 0 0,-2-9-144 0,0 0 0 16,9 6-160-16,-1-3 160 15,-8-3-2400-15,9-5-384 0,0-7-80 0,-9 12-16 0</inkml:trace>
  <inkml:trace contextRef="#ctx0" brushRef="#br1" timeOffset="98435.89">21309 13933 25455 0,'0'0'1120'0,"0"0"240"0,0 0-1088 0,0 0-272 0,0 0 0 0,0 0 0 15,0 0 960-15,-1 6 128 0,-2 8 16 0,-3 5 16 16,-3 2-224-16,-4-180-64 0,-2 365 0 15,0-180 0-15,0 7 32 0,-1 4 0 0,0-1 0 0,-1 2 0 16,1 4-224-16,-1-3-32 0,-1 3-16 0,2-2 0 16,1-1-368-16,-1-1-80 0,5 2-16 0,0-5 0 0,0-2-128 0,4-5 0 15,2 0 0-15,1-4 128 16,3-3-368-16,1-5-80 0,1-2 0 0,3-4-16 16,-4-10-2528-16,9 4-496 0</inkml:trace>
  <inkml:trace contextRef="#ctx0" brushRef="#br1" timeOffset="98711.52">21304 14491 11967 0,'0'0'1072'0,"0"0"-864"16,6 9-208-16,-6-9 0 0,11 5 2944 0,0-3 528 16,0 2 112-16,3-5 32 0,3-3-1312 0,-4 0-256 15,4-2-48-15,3 1-16 0,1-1-848 0,-2-5-176 16,2 2-48-16,-2-2 0 0,-2 1-368 0,-1 1-80 15,-4-4-16-15,-1 4 0 0,-4-2-64 0,-3 2 0 16,-4 0-16-16,-3 3 0 0,-2-1 192 0,-2 4 32 0,-3 0 16 16,-3 3 0-16,1 5-192 0,-9 5-32 15,-3 3-16-15,1 0 0 0,0 2-112 0,4 0-32 0,1 2 0 16,3-1 0-16,3 3-48 0,6-1-16 0,2 2 0 0,4-2 0 16,4-4-160-16,4 0 0 0,3-1 0 15,2-3 128-15,-1 2-128 0,6-4 0 0,5 4-192 0,13 1 192 16,-2-1-2752-16,0-2-416 0</inkml:trace>
  <inkml:trace contextRef="#ctx0" brushRef="#br1" timeOffset="99216.45">22817 14323 16575 0,'-8'-15'1472'0,"3"5"-1168"0,-6 2-304 16,-1-2 0-16,1 4 1216 0,-2 2 192 0,-4 1 48 0,0 6 0 15,-4 2-112-15,-2 6-32 0,-2 2 0 0,0 3 0 16,-3 4-704-16,2 2-144 0,5 1-16 0,-1-2-16 16,4-1-48-16,7-1-16 0,3-1 0 0,7 0 0 15,5-1-16-15,5-1 0 0,3-2 0 0,5-5 0 16,2-2 16-16,2-3 0 0,4 1 0 0,1-6 0 15,-2-6 0-15,1-3 0 0,-3 3 0 0,0-6 0 0,0-2-48 16,-3 3-16-16,-5 0 0 0,-3 3 0 0,-3 0 0 16,-8 9 0-16,0 0 0 0,0 0 0 0,0 0 80 0,0 0 32 15,-3 11 0-15,-2 3 0 0,-6 4-176 0,-1 6-48 16,0 2 0-16,-4 4 0 0,1-2 0 0,-1 2-16 16,-1 1 0-16,-1 2 0 0,-3-1-48 0,0 2-128 15,1 2 192-15,2-3-64 0,-2-3-128 0,2-6 128 16,0-1-128-16,3-4 128 0,0-7-128 0,3-2 0 15,3-6 0-15,9-4 0 16,-10 0-1968-16,10 0-416 0,-5-10-96 0</inkml:trace>
  <inkml:trace contextRef="#ctx0" brushRef="#br1" timeOffset="99556.92">23143 14502 28383 0,'0'0'1264'0,"0"0"256"0,11-9-1216 0,-1 3-304 0,0-3 0 0,1 3 0 15,2-1 864-15,2-3 112 16,2 3 32-16,1-5 0 0,1 1-432 0,-2 2-64 0,4-3-32 0,-6 2 0 16,-2-4-160-16,-2 2-48 0,-2 0 0 0,-3 1 0 15,0-1-48-15,-6 12-16 0,0-9 0 0,0 9 0 16,0 0 128-16,-9 0 32 0,-5 4 0 0,-3 9 0 15,-2-2-32-15,-3 5 0 0,-2 1 0 0,0 2 0 0,1 2-112 0,5 0-32 16,1 0 0-16,3 0 0 0,4 0-16 16,4-1-16-16,5-1 0 0,4-2 0 15,3-5-160-15,4 2 0 0,2-2 0 0,5-3 0 16,4-8 0-16,0-1-272 0,4-1 32 0,-8-1 16 16,5-1-2784-16,0-4-576 0</inkml:trace>
  <inkml:trace contextRef="#ctx0" brushRef="#br1" timeOffset="99806.11">24107 13947 25791 0,'0'0'2304'0,"0"0"-1856"16,0 0-448-16,-5 6 0 0,-4 1 960 0,-1 3 80 15,-3 5 32-15,-1 1 0 0,-2 4 128 0,-1 0 16 16,-1 3 16-16,0 5 0 0,2 0-496 0,-1 5-96 16,1 2-32-16,2 2 0 0,0 1-304 0,1 2-64 0,-1-3-16 15,-4 13 0-15,3-5-224 0,4-4 144 0,4-3-144 0,2-4 128 16,3-3-128-16,2-6 0 0,4-5-160 16,-1-4 160-1,1 3-1856-15,2-8-256 0,-6-11-64 0</inkml:trace>
  <inkml:trace contextRef="#ctx0" brushRef="#br1" timeOffset="100008.54">24380 13968 19343 0,'0'0'1728'0,"0"0"-1392"16,0 0-336-16,-6 4 0 0,-1 3 2176 0,0 3 352 15,-5 4 80-15,0 4 16 0,-2-1-1216 0,0 4-224 16,-3 3-48-16,1 4-16 15,-1-3-352-15,2 6-80 0,0-1-16 0,1 1 0 0,0 1-320 0,1-1-64 16,3 4-16-16,1-4 0 0,0 0-272 0,0 3 160 16,1 1-160-16,1-2 128 15,-1-5-1200-15,2-4-240 0,0-4-48 0,-2-3-13472 0</inkml:trace>
  <inkml:trace contextRef="#ctx0" brushRef="#br1" timeOffset="100182.28">23785 14258 29311 0,'0'0'1296'0,"8"0"272"0,1-2-1248 0,4 0-320 15,2 2 0-15,3 2 0 0,2-5 576 0,4 1 48 16,3-3 16-16,3 2 0 0,5 0 224 0,-1 2 48 16,1 0 16-16,1 1 0 0,0-3-576 0,-3 3-112 0,-3 2-32 0,-2-1 0 31,-2 0-1696-31,-4 2-352 0,-1-2-64 0</inkml:trace>
  <inkml:trace contextRef="#ctx0" brushRef="#br1" timeOffset="100485.63">24489 14380 25791 0,'0'0'2304'0,"0"0"-1856"16,8 0-448-16,1 0 0 0,0 0 1152 0,2 0 144 15,2-1 32-15,4-2 0 0,-1-3-304 0,2 1-64 16,0 1-16-16,-2-3 0 0,-1-1-432 0,-1 2-96 16,-1-3-16-16,-1 4 0 0,-2-3-208 0,-3 2-32 15,-3 2-16-15,-3-1 0 0,-2-2 80 0,-3 4 16 16,-1 1 0-16,-4 2 0 0,-2 2 16 0,-4 1 0 16,-4 4 0-16,0-1 0 0,-2 2-80 0,2 2-16 15,0 1 0-15,1-1 0 0,2 4 32 0,2-3 0 16,6-4 0-16,-1 2 0 0,4 1-192 0,3 2 192 15,2-3-192-15,2 0 192 0,3-1-192 0,4 3 0 16,0-4 0-16,6 5 128 16,2-5-1616-16,1 2-336 0,2-4-64 0</inkml:trace>
  <inkml:trace contextRef="#ctx0" brushRef="#br1" timeOffset="101051.37">24582 14342 2751 0,'0'0'128'0,"0"0"16"0,0 0-144 0,4-10 0 0,-4 10 0 0,4-10 0 16,1-2 3904-16,-5 12 768 0,0 0 128 0,0 0 48 15,0 0-2608-15,0 0-528 0,0 0-112 0,0 0 0 16,0 0-384-16,0 0-80 0,0 0-16 0,-9 11 0 15,0-1-288-15,-1 4-64 0,-1 0-16 0,0-3 0 16,0 1-32-16,0 3 0 0,-2 1 0 0,-5 8 0 16,2-2-176-16,0 1-32 0,2-4-16 0,2 1 0 15,-1 1-176-15,3-4-16 0,6-4-16 0,-1-3 0 0,0 3-288 16,1-4 0-16,3 2 0 0,1-11 0 0,0 0 128 0,0 0-128 16,0 0 0-16,0 0 0 15,10-3-1504-15,1-6-352 0,1-1-80 0,0-4-13088 16</inkml:trace>
  <inkml:trace contextRef="#ctx0" brushRef="#br1" timeOffset="101419.54">24918 14202 24879 0,'0'0'2208'0,"-6"4"-1760"16,0 4-448-16,-1-2 0 0,-2 3 864 0,-3 2 96 15,0 5 0-15,-2 0 16 0,-1 1 256 0,-1 2 48 16,1 0 16-16,-3-1 0 0,2 1-544 0,0 1-112 0,2-2-32 0,2-3 0 16,0 3-224-16,2-2-32 15,1-2-16-15,2-3 0 0,2 0-80 0,1-3-32 0,0 2 0 0,4-6 0 16,0-4 160-16,0 0 16 0,0 0 16 0,10-3 0 16,3-6 96-16,2 0 32 0,-1-3 0 0,1 0 0 15,1-1-352-15,0-1-64 0,2 0 0 16,-2-1-128-16,1 3 128 0,-1-4-128 0,0 5 0 15,-1 1 0-15,-2-2 0 0,-2 5 0 0,1-1 0 0,-2 4 0 16,-3 3 0-16,-7 1 0 0,0 0 0 0,7 9 0 16,-4 2 0-16,-1 3 0 0,-4-2 0 0,0 2-144 15,-1 2 144-15,-2 1 0 0,-2-1 0 16,-1 1 0-16,0 1-192 0,2-2 64 0,0 1 0 0,1 0 0 16,1 0-1680-16,3-4-336 0,1-5-64 0,0-8-13536 15</inkml:trace>
  <inkml:trace contextRef="#ctx0" brushRef="#br1" timeOffset="101753.02">25373 14267 24879 0,'0'0'1088'0,"0"0"256"0,0 0-1088 0,-5-4-256 16,-2 3 0-16,0 2 0 0,-3 3 1280 0,-2 0 192 15,-3 1 32-15,-2 5 16 0,-2-2-608 0,-1 3-112 16,0-1-32-16,-2 3 0 0,1 1-192 0,0 0-64 15,2 0 0-15,4-1 0 0,1 0-256 0,4-5-64 16,3 3-16-16,5-5 0 0,2-6 48 0,6 5 16 16,4-1 0-16,6-4 0 0,-1-1 112 0,3-3 32 15,1-1 0-15,2 0 0 0,1-6-240 0,0 4-144 16,-3-5 192-16,-2 5-192 0,0-3 144 0,-2 3-144 16,0 2 0-16,-6 0 144 0,0 2-144 0,-9 3 0 0,0 0 144 0,1 12-144 15,-2-1 128-15,-3 6-128 0,-2 6 160 0,-2 1-160 16,0 6 240-16,-4 0-48 0,-2 3-16 15,-2 1 0-15,-2 2 80 0,-3 0 0 0,-1 1 16 0,-5 1 0 16,-2 1-80-16,-2-1 0 0,3-5-16 0,1-1 0 16,2-2-176-16,2-1 192 0,3-5-192 0,2-2 192 15,0-4-1152 1,6-3-208-16,1-1-48 0</inkml:trace>
  <inkml:trace contextRef="#ctx0" brushRef="#br1" timeOffset="102243.53">26340 14359 20095 0,'0'0'896'0,"-9"-2"176"0,-1 1-864 0,0-3-208 0,-1 2 0 0,-2 0 0 15,0 2 1408-15,-8 0 256 0,-2 3 32 0,1 3 16 16,0 1-672-16,1 4-128 0,-1-1-16 0,2 4-16 16,0 3-192-16,0-1-48 0,3 1 0 0,1 2 0 0,4 0-80 0,2 0-32 15,2 3 0-15,5-4 0 0,3-5-240 0,3 0-48 16,5 0-16-16,0 0 0 0,3-4 0 0,1-3 0 15,2-2 0-15,2 0 0 0,1 2-224 0,2-2 176 16,3-8-176-16,-7 3 160 16,6-1-1104-16,-2 0-208 0,2-3-64 0,3-2-13360 0</inkml:trace>
  <inkml:trace contextRef="#ctx0" brushRef="#br1" timeOffset="102484.59">26842 13888 25791 0,'0'0'2304'0,"0"0"-1856"0,-5 2-448 0,-2 4 0 16,-2 2 560-16,-1 2 16 0,-2-1 0 0,-2 6 0 16,-2 4 384-16,-2 5 64 0,0 0 32 15,0 2 0-15,-1 2-400 0,1 2-80 0,1 2 0 0,0 4-16 16,4-8-256-16,1 2-48 0,-2 1-16 0,1 0 0 15,0 1-240-15,2 2 176 0,-1-6-176 0,2 4 160 16,-3 13-160-16,6-8 0 0,0-4 0 0,2-4 128 31,2-5-1584-31,1-5-320 0,2-5-64 0</inkml:trace>
  <inkml:trace contextRef="#ctx0" brushRef="#br1" timeOffset="102840.16">26910 14313 26431 0,'-10'9'1168'0,"4"-4"240"0,-1-1-1120 0,-3 5-288 15,-3-2 0-15,-1 7 0 0,-3 0 944 0,2-1 128 16,0 1 16-16,0 0 16 0,1-1-320 0,2-2-64 16,5 4-16-16,-1-1 0 0,5-4-352 0,5 2-80 15,2-1-16-15,3-2 0 0,3-1 112 0,4-4 16 16,3-3 0-16,1-1 0 0,1-1 64 0,1-4 0 15,2-4 16-15,-3 0 0 0,2-3 48 0,-2 1 16 16,-1 1 0-16,-1-4 0 0,-1-2-80 0,-4 2 0 0,-3 2-16 0,-2-2 0 16,-2-1-112-16,-1 1-32 15,-1-3 0-15,-3 4 0 0,-4 1-160 0,-1-1-128 16,-2 4 192-16,-2 0-192 0,-1 4 0 0,-1 0-304 16,-1 0 48-16,-2 2 0 15,2 2-2976-15,0 1-592 0</inkml:trace>
  <inkml:trace contextRef="#ctx0" brushRef="#br1" timeOffset="103130">27425 14186 19343 0,'0'0'1728'0,"0"0"-1392"0,-8-1-336 0,-1 1 0 0,0 1 1088 0,-1-1 128 16,-2 0 48-16,0 1 0 15,-2 4-48-15,-1 4-16 0,1-6 0 0,1 3 0 0,-4 3-544 0,2-2-96 16,1 5-32-16,1-4 0 0,3 2-240 0,1-4-48 16,2 6-16-16,3-4 0 0,0 1-32 0,3 3 0 15,1-2 0-15,5 1 0 0,0-2 208 0,4 3 48 16,2 2 0-16,1-2 0 0,-1 1-16 0,1 1 0 16,-1 1 0-16,-3 1 0 0,-2-5-96 0,-1 2-16 15,-2 2 0-15,-3-1 0 0,-2 0 96 0,0 0 16 16,-5 0 0-16,0-1 0 0,-3-1 16 0,-2 1 0 15,-3-2 0-15,-2-2 0 0,1 0-208 0,-2-1-48 16,-1 2 0-16,1-4 0 0,2-3-192 0,1-2 144 0,-1-1-144 16,2-2 128-1,3-2-1904-15,2-1-384 0,3-5-80 0</inkml:trace>
  <inkml:trace contextRef="#ctx0" brushRef="#br1" timeOffset="103421.04">27501 14360 11967 0,'0'0'1072'0,"0"0"-864"0,0 0-208 0,0 0 0 16,0 0 3472-16,9 0 656 0,-2-3 128 0,3-2 32 16,2 1-2304-16,1 1-464 0,1 0-96 0,0-3-16 15,-4 1-512-15,1 1-96 0,-1-2-32 0,-1-1 0 0,0 2-240 0,-2 0-48 16,-2 0-16-16,-3 0 0 15,1 0-16-15,-3 5-16 0,-4-4 0 0,-2 0 0 0,-2 3-64 0,-1 1-16 16,-1 2 0-16,-2 3 0 0,-2-1-208 0,-1 4-144 16,1 2 192-16,-5 4-192 0,1-1 160 0,3 2-160 15,1-1 128-15,4 1-128 0,2-1 0 0,4-1 128 16,2 1-128-16,6 1 0 0,3-1 0 0,4-4 0 16,0 2-224-16,3-1 80 15,1-4-1872-15,2-2-368 0,2 0-80 0</inkml:trace>
  <inkml:trace contextRef="#ctx0" brushRef="#br1" timeOffset="103804.01">28131 14223 22111 0,'-14'0'976'0,"14"0"208"15,-6 5-944-15,-3 1-240 0,-1-2 0 0,-3 4 0 0,-2 2 1840 0,-2 4 320 0,1-2 64 0,-2 4 16 16,0 0-832-16,0 1-144 0,2-1-48 0,2 1 0 16,0-1-496-16,3-2-96 0,0-2-32 0,4-1 0 15,0 2-144-15,2-6-48 0,5-7 0 0,0 0 0 0,0 9 96 0,0-9 16 16,0 0 0-16,8 3 0 15,1-3 128-15,1-1 48 0,0-3 0 0,2-3 0 0,-2 1-288 16,4-4-48-16,0 1-16 0,0-4 0 0,0-1-160 0,0 2-48 16,1 0 0-16,0-3 0 0,0 5-128 0,1 0 0 15,-2-2 0-15,1 5 0 0,-1-2 0 0,0 2 0 16,0 2 0-16,-1-1 0 16,-2 1-1392-16,0 2-256 0,0-1-48 0,-2 1-16176 0</inkml:trace>
  <inkml:trace contextRef="#ctx0" brushRef="#br1" timeOffset="104557.3">29115 13757 22511 0,'0'0'992'0,"0"0"224"0,0 0-976 0,-6 4-240 0,-2-1 0 0,-1 6 0 0,-1 0 976 0,-1 5 160 16,-3 1 16-16,-2 4 16 0,2 3-112 0,-1 2-32 15,0-1 0-15,0 3 0 16,1 1-400-16,2 0-96 0,2-1-16 0,0 0 0 0,1 0-224 0,1-3-48 16,2 1-16-16,2 1 0 0,0-4-224 0,1 1 176 15,-1-3-176-15,1-3 160 0,1-2-160 0,-1 0 0 16,-1-5 0-16,0 1 0 0,4-10-256 0,-7 4-96 15,-1 0-16-15,-1-3 0 16,-2-2-976-16,-2-1-208 0,-1-2-48 0,1-3 0 16,2-2 144-16,1 3 32 0,0-4 0 0,1 1 0 0,1-2 1104 0,3 3 320 15,3-2-144-15,0 3 144 0,2-4 560 0,4 3 176 16,1 1 32-16,4 2 16 0,3 0 0 0,3-3 0 16,3 2 0-16,3-2 0 0,2 4-16 0,2-1-16 0,3 1 0 0,2-3 0 15,1 0-48-15,-3 3 0 16,0-1 0-16,-1 2 0 0,-1-1-96 0,-4 1-32 0,-3 2 0 0,-2-2 0 15,-3 0-224-15,-5 1-48 16,-9 2-16-16,0 0 0 0,0 0-64 0,-1 10-16 0,-3-1 0 16,-4 4 0-16,-3 1 48 0,-2 4 16 0,-1 0 0 0,-1 1 0 15,0-1-80-15,2 1 0 0,3 1-16 16,3-1 0-16,3-2-176 0,3-2 128 0,4 1-128 0,3-4 128 16,4-2 48-16,3 0 0 0,2-4 0 0,4 0 0 15,3-1 272-15,1-4 48 0,1-1 16 0,1-6 0 16,1-2-128-16,-3-1-32 0,-2-1 0 0,0-4 0 15,-2-3 0-15,-3 1 0 0,-4-2 0 0,-5 0 0 0,-3 0 32 0,-4-2 16 16,-5 0 0-16,-3-2 0 0,-2 2-144 16,-3-1-16-16,-3 4-16 0,-2 3 0 0,-2-2-224 0,-1 2 0 15,1 3 0-15,1 2 0 16,1 3 0-16,0-2-208 0,2 4 16 0,2 2 0 16,1 2-2592-16,4-2-512 0</inkml:trace>
  <inkml:trace contextRef="#ctx0" brushRef="#br1" timeOffset="108773.55">29940 13886 8287 0,'0'0'368'0,"0"0"80"0,0 0-448 0,0 0 0 0,0 0 0 0,0 0 0 16,0-5 2176-16,0 1 368 0,0 4 64 0,0 0 16 15,1-8-1264-15,-1 8-240 0,0-6-48 0,0 6-16 16,0 0-112-16,0 0-32 0,2-4 0 0,-1-1 0 16,-1 5 0-16,0 0 0 0,0 0 0 0,0 0 0 15,0 0-176-15,0 0-32 0,0 0-16 0,0 0 0 16,0 0-80-16,0 0-16 0,0 0 0 0,0 0 0 0,0 0-80 0,5 8-32 16,-1 1 0-16,2 3 0 0,-1 4-96 0,2 1 0 15,-1 0-16-15,0 2 0 0,2-1-16 16,1 3 0-16,0 5 0 0,-2-2 0 0,4-6-32 0,-4 1 0 15,3 0 0-15,0 0 0 0,-1 0-64 0,2-3 0 16,0 0-16-16,-1-2 0 0,-1-2-112 0,0 1 0 16,0 1-128-16,-2-5 192 0,0 0-192 0,-1-1 128 15,1-1-128-15,-2-2 0 0,-5-5 0 0,0 0-256 16,5 5 16-16,-5-5 16 16,0 0-1440-16,0 0-304 0,0 0-48 0,0 0-13216 0</inkml:trace>
  <inkml:trace contextRef="#ctx0" brushRef="#br1" timeOffset="109135.86">30234 13788 15663 0,'0'0'688'0,"0"0"144"0,0 0-656 0,0 0-176 0,2-8 0 0,-2 8 0 16,0 0 1552-16,0 0 288 0,0 0 48 0,0 0 16 15,0 0-448-15,0 0-96 0,0 0-16 0,0 0 0 16,0 0-192-16,0 0-32 0,-1 9-16 0,-3 0 0 16,-1 3 64-16,-1 4 16 0,-2 1 0 0,-1 2 0 15,-4 4-192-15,-1 5-32 0,1-2-16 0,-3 6 0 16,0 0-80-16,-1 1-16 0,1 2 0 0,-1 1 0 0,-1-3-336 15,1 1-64-15,-1-2 0 0,-5 15-16 0,4-9-240 0,2-1-64 16,3-4 0-16,3-7 0 0,-1 0-128 0,4-4 0 16,0-4 0-16,3 0 0 0,1-10-192 0,4-8-64 15,0 9 0-15,3-2-16 16,-3-7-1568-16,7 1-304 0,1-4-64 0,1-2-9216 16,1-1-1840-16</inkml:trace>
  <inkml:trace contextRef="#ctx0" brushRef="#br1" timeOffset="109626.97">30255 14373 22399 0,'0'0'992'0,"0"0"208"0,0 0-960 0,0 0-240 0,0 0 0 0,0 0 0 16,0 0 1392-16,0 0 224 0,0 0 48 0,0 0 16 15,0 0-544-15,0 0-112 0,7 7-32 0,2-4 0 0,-1 1-32 0,3-1-16 16,-2 1 0-16,2 0 0 0,2 0-208 0,-2 2-32 15,-1 2-16-15,-1-1 0 0,-1 4-176 0,-2 1-16 16,-2-1-16-16,-4 3 0 0,-3 0-96 0,1 2-32 16,-3 3 0-16,-4 0 0 0,-4-1 16 0,0 0 0 15,0 1 0-15,-1-1 0 0,0-2-80 16,0 2-16-16,2-2 0 0,-1-2 0 0,2 0-32 0,2-1-16 16,1-5 0-16,3 1 0 0,5-9-32 0,0 0-16 15,0 6 0-15,4 0 0 0,-4-6-48 0,10 0-128 16,2 0 192-16,2-3-64 0,2-1-128 15,2 0 0-15,1-5 144 0,3 0-144 0,-1 3 0 0,2-3 0 16,-1 3 0-16,-2-3 0 0,-3 1-272 0,-1-1-80 16,-2 4-16-16,0 0 0 15,-1-5-2192-15,-3 2-448 0,-4-5-96 0</inkml:trace>
  <inkml:trace contextRef="#ctx0" brushRef="#br1" timeOffset="109995.51">30717 14022 13823 0,'0'0'1216'0,"0"0"-960"16,0 0-256-16,0 0 0 0,0 0 2448 0,0 0 448 15,0 0 96-15,0 0 16 0,7 1-960 0,2-2-192 16,1-2-48-16,3 2 0 0,1 0-592 0,3-2-112 15,0 1-16-15,3-2-16 0,-1 1-576 0,2-1-112 16,3 2-32-16,0-2 0 0,-1 0-352 0,-4 2 128 16,-1-1-128-16,-1 2 0 15,-5 1-1088-15,-3 0-304 0,-9 0-48 0,0 0-8480 0,0 0-1680 16</inkml:trace>
  <inkml:trace contextRef="#ctx0" brushRef="#br1" timeOffset="110137.47">30743 14193 15663 0,'0'0'1392'0,"0"0"-1120"0,0 0-272 0,0 0 0 16,0 0 3360-16,8 6 608 15,2-5 128-15,2-1 32 0,0-1-1808 0,4-1-352 16,0 2-80-16,3-4-16 0,0 1-784 0,4-1-144 0,1 1-48 0,0-1 0 16,1-2-432-16,-4 1-80 0,3-3-32 0,-3 1 0 15,-3 3-352-15,-2 0 0 0,-2-3-160 0,-1 3 160 32,-3 2-2960-32,-2 2-496 0</inkml:trace>
  <inkml:trace contextRef="#ctx0" brushRef="#br1" timeOffset="111201.61">31671 13590 9215 0,'0'0'816'0,"0"0"-656"15,0 0-160-15,0 0 0 0,-7 0 2256 0,7 0 432 0,0 0 64 0,0 0 32 16,0 0-672-16,0-8-144 0,1 2-32 0,3-2 0 16,0 2-592-16,2-1-112 0,4-5-16 0,0 4-16 15,3-1-192-15,1 1-48 0,0-2 0 0,1 3 0 16,2-1-160-16,1 2-32 0,1-3-16 0,0 1 0 0,-2 3-160 0,1-1-16 15,0 1-16-15,-1 2 0 0,-3-1-112 0,-2-1-32 16,-2 1 0-16,-2 3 0 0,-8 1-192 0,0 0-32 16,0 0-16-16,0 0 0 0,-8 9 16 0,0-1 0 15,-5 3 0-15,-1 1 0 0,-1-1-192 0,-1 2 0 16,2-4 0-16,2 3 128 0,0-2-128 0,6 1 0 16,0 0 0-16,0-3 0 0,6 2 128 0,4-2-128 15,1 2 0-15,3-3 128 0,3 3 0 0,3-1-128 16,3 4 192-16,2-4-64 0,0 1-128 0,1 2 160 15,1-2-160-15,-2 1 160 0,-3-2-160 0,-2 3 0 16,-2 0 0-16,-3-4 0 0,-4 3 128 0,-4-2-128 16,-1 4 128-16,-4-4-128 0,-3 0 336 0,-4-3-16 15,-3 3 0-15,-1-1 0 0,-6 2-64 0,-1-4 0 16,-1 0-16-16,0 2 0 0,2-4-240 0,0 0 144 16,2-2-144-16,1 2 128 0,2-3-128 0,2-1-272 15,2 2 64-15,5-4 16 16,2 1-1920-16,5 1-384 0,0 0-80 0</inkml:trace>
  <inkml:trace contextRef="#ctx0" brushRef="#br1" timeOffset="111594.88">31542 14155 16575 0,'0'0'1472'0,"-7"0"-1168"0,1 2-304 0,6-2 0 0,0 0 1888 0,0 0 320 0,-5 5 64 0,5-5 16 0,0 0-560 0,0 0-96 16,0 0-32-16,8 0 0 0,4-4-352 0,2 1-80 15,3-1-16-15,2-1 0 0,2-2-256 0,5 0-48 16,1 1-16-16,2-3 0 0,3 3-48 0,1-2-16 16,2 1 0-16,2 0 0 0,2-3-64 0,1 4-32 15,-1-1 0-15,-1 1 0 0,-2 1-224 0,-4-3-64 16,-6 2 0-16,-1 1 0 0,-5-2-224 0,-2 4-160 16,-2 0 192-16,0 1-192 0,-4-1 0 0,-2 2 0 15,-1-2 0-15,-1 2 0 16,0 0-1504-16,-8 1-208 0,0 0-32 0</inkml:trace>
  <inkml:trace contextRef="#ctx0" brushRef="#br1" timeOffset="112164.53">31276 14773 17215 0,'0'0'768'0,"0"0"144"0,0 0-720 16,0 0-192-16,0 0 0 0,0 0 0 0,0 0 1552 0,0 0 288 0,0 0 48 0,0 0 16 16,0 0-320-16,0 0-64 0,0 0-16 0,9-1 0 15,-3-1-288-15,3 0-48 0,3-1-16 0,0 2 0 16,1-1-256-16,2 0-64 0,1 0-16 0,1 1 0 15,4-2-176-15,-1 2-48 0,2-2 0 0,-3-1 0 16,0 2-144-16,-1 1-48 0,-2 1 0 0,-1-2 0 16,-1 0-256-16,-1 0-144 0,-2 0 160 0,-2 1-160 0,-1-3 0 15,-8 4-208-15,8-1 16 0,-2-1 0 16,-6 2-2112-16,0 0-400 0,0 0-96 16</inkml:trace>
  <inkml:trace contextRef="#ctx0" brushRef="#br1" timeOffset="112419.05">31812 14380 13823 0,'0'0'1216'0,"0"0"-960"16,0 0-256-16,0 0 0 0,0-5 3168 0,0 5 592 15,0 0 112-15,0 0 32 0,0 0-1680 0,0 0-336 16,0 0-64-16,0 0-16 0,-2 12-480 0,-1 3-112 15,0 1 0-15,0 6-16 0,0 3-400 0,0 2-80 0,-1 4-16 0,1-3 0 16,1-2-128-16,-1 5-16 16,1 1-16-16,0-2 0 0,0-1-224 0,-1-2-32 15,1 2-16-15,-1-5 0 0,2 1-272 0,0-5 160 16,-1-2-160-16,1-6 128 0,-1 2-128 0,0-1 0 0,2-4 0 16,-2-1 0-1,2-8-384-15,0 0-96 0,0 0-32 0,0 0 0 16,0 0-2144-16,0 0-432 0,5-5-96 0</inkml:trace>
  <inkml:trace contextRef="#ctx0" brushRef="#br1" timeOffset="113017.87">32396 13757 11055 0,'0'0'976'0,"0"0"-784"0,0 0-192 0,0 0 0 15,0 0 1536-15,0 0 272 0,-3-3 48 0,3 3 16 16,0 0-496-16,0 0-96 15,0 0-32-15,0 0 0 0,0 0-160 0,0 0-48 16,0 0 0-16,0 0 0 0,0 0 128 0,0 0 32 0,-1-8 0 0,1 8 0 16,0 0-112-16,0 0-32 0,0 0 0 0,0 0 0 15,0 0-272-15,0 0-48 0,0 0-16 0,4 6 0 0,0 5-128 0,1 3-16 16,0 3-16-16,0 2 0 16,0 2-48-16,0 4-16 0,0-2 0 0,2 5 0 0,-2-1-64 15,0 1-16-15,-1-4 0 0,1 0 0 0,0 1-144 0,0-3-16 16,-1 0-16-16,-1-2 0 0,1-2-80 0,0-3-16 15,0-1 0-15,0-1 0 0,-4-13-144 0,0 0 128 16,5 11-128-16,-5-11 128 0,0 0-128 0,5 12 0 16,-5-12 0-16,0 0 128 0,0 0-128 0,0 0-224 15,7 3 48-15,-7-3 16 16,7 4-1232-16,-2-4-240 0,-1-2-48 0,0-2-16 16,-1 0-1648-16,1-5-336 0</inkml:trace>
  <inkml:trace contextRef="#ctx0" brushRef="#br1" timeOffset="113363.43">32634 13808 13823 0,'0'0'608'0,"0"0"128"0,0 0-592 0,1-6-144 0,-1 6 0 15,2-8 0-15,-2 8 3200 0,0 0 624 0,0 0 112 0,0 0 32 16,0 0-1904-16,0 0-368 0,0 0-80 0,0 0-16 15,0 0-448-15,0 0-80 0,-6 5-32 0,0 4 0 16,-3 0-144-16,0 5-48 0,0 3 0 0,-1 3 0 16,-3 5-144-16,-1 2-48 0,0 4 0 0,0 0 0 15,0 0-64-15,1 2-16 0,1 0 0 0,-2 0 0 16,1-5-160-16,0-1-32 0,1-6-16 0,-1 1 0 0,1 0-160 0,1-3-16 16,0-2-16-16,-1 0 0 0,1-2-176 0,1 0 128 15,1-3-128-15,1 2 128 0,2-7-128 0,1 4 0 16,0-6 0-16,5-5 0 15,0 0-192-15,0 0-64 0,0 0 0 0,0 0-16 16,0 0-1280-16,0 0-256 0,5-2-48 0</inkml:trace>
  <inkml:trace contextRef="#ctx0" brushRef="#br1" timeOffset="113867.35">32673 14274 19583 0,'0'0'864'0,"0"0"176"0,0 0-832 16,0 0-208-16,0 0 0 0,0 0 0 0,0 0 1808 0,0 0 320 15,0 0 64-15,-6 0 16 0,-1 1-480 0,0 1-112 0,2 2-16 0,-2 2 0 16,0 0-224-16,-1 4-48 0,-1-1-16 0,4 5 0 16,-3 0-368-16,2 0-80 0,0 2-16 0,-1 2 0 15,1 0-304-15,0-1-64 0,-1 1-16 0,2 0 0 16,0-1-64-16,0-2-16 0,1 0 0 0,0-2 0 0,3-3-32 0,0 1-16 16,0-4 0-16,1-7 0 0,0 0 0 0,0 0 0 15,0 0 0-15,0 0 0 0,0 0-48 0,0 0-16 16,0 0 0-16,7-3 0 0,-2-2 16 0,2-6 0 15,-1-2 0-15,0-1 0 0,1-4-64 0,0-3-16 16,1-1 0-16,0 0 0 0,-3 1-208 0,1-1 176 16,-1 1-176-16,3 3 160 0,-2 3-160 0,-2 2 0 15,0 1 0-15,-2 5 0 0,1-1 0 0,-3 8 0 16,0 0 0-16,0 0 0 0,0 0 144 0,-7 8-144 16,0 1 160-16,-1 7-160 0,-1 5 0 0,0 5 0 15,0 2 0-15,1 3 0 0,-3 2 0 0,2-1 128 16,2-3-128-16,1 0 0 0,-1 0 0 0,3-5 128 15,1-1-128-15,0-1 0 0,0-2 0 0,2-5 128 0,1-1-128 16,1-2 0-16,2-6 0 0,-3-6 0 0,8 7-192 16,1-5 192-1,2-3-2064-15,-2-4-304 0,1-3-64 0</inkml:trace>
  <inkml:trace contextRef="#ctx0" brushRef="#br2" timeOffset="-81149.84">7364 9096 10479 0,'0'0'448'0,"0"0"128"0,0 0-576 0,0 0 0 0,1-7 0 0,1 0 0 16,2 0 304-16,-1 2-48 0,-3-3-16 0,4 2 0 15,-3 1 704-15,1-3 144 0,1 2 16 0,0 1 16 16,-2-3 176-16,0 2 48 0,2 1 0 0,-1-3 0 16,-1 3-64-16,-1 5 0 0,3-7 0 0,-1 0 0 15,1 0-160-15,0 0-32 0,-2 1-16 0,0 0 0 16,0-2-112-16,-1 2-32 0,4 0 0 0,-3-2 0 15,1 3-96-15,-1-2 0 0,-1 7-16 0,0-7 0 0,0 7-96 0,0 0-16 16,0-5 0-16,0 5 0 0,0 0-192 0,0 0-64 16,0 0 0-16,0 0 0 0,0 0-112 0,0 0-16 15,0 0-16-15,0 0 0 0,0 0-16 0,0 9 0 16,0 3 0-16,0 3 0 0,0 1-32 0,1 3 0 16,1 2 0-16,-1 4 0 0,0 4-48 0,3 6-16 15,1 5 0-15,0 4 0 0,1-2-48 0,1 2-16 16,0 4 0-16,0 2 0 0,2-2-128 0,-2-1 0 15,1 5 144-15,1-1-144 0,-2 0 0 0,1-4 0 16,0-2 0-16,-2-2 128 0,2-1-128 0,-1-4 0 16,2-1 0-16,0-3 0 0,1-2 0 0,0-4 128 15,2 0-128-15,-2-5 0 0,0-2 128 0,0 0-128 16,1 2 160-16,-3-6-160 0,1 0 144 0,-2-3-144 16,-2-1 128-16,1-1-128 0,-2-4 192 0,0 0-32 15,-4-8-16-15,0 0 0 0,0 0 96 0,0 0 16 16,0 0 0-16,-4-8 0 0,0 0 16 0,0-4 16 15,-1-2 0-15,-1-3 0 0,-3-2-112 0,1-1-32 0,-1-2 0 0,-2-1 0 16,0-6-144-16,-1-2 0 0,-1 0 144 0,1-2-144 16,0-3 128-16,-2-1-128 0,3-2 128 0,1-1-128 15,0-2 0-15,2 3 128 0,-4-2-128 0,4 3 0 16,0 1 0-16,2-2 0 0,-1 0 0 0,1-5 128 16,0 1-128-16,-1 2 0 0,3-6 0 0,2 3 0 15,-2-3 0-15,3 1 0 0,1 4 0 0,0 4 0 16,-3 2 0-16,3 3 0 0,-1 2 0 0,0 3 0 0,-1-3 0 0,1 7 0 15,-1-1 0-15,-1 3 0 0,-1 2 0 0,0 2 144 16,2 1-144-16,-1 2 0 0,-1 2 128 0,1 3-128 16,0 0 0-16,1 4 0 0,-1 2 0 0,3 4 128 15,0 0-128-15,0 0 0 0,0 0 128 0,0 0-128 16,0 0 0-16,-5 9 0 0,1 3 128 0,2 5-128 16,0 2 0-16,0 5 0 0,2 5 128 0,4 3-128 15,-3 3 0-15,1 3 0 0,2 1 0 0,1 9 0 16,2 4 0-16,0 4 0 0,1 3 0 0,2-1 0 15,3 5 0-15,0-5 0 0,1 2 0 0,-1 2 0 16,0-1 0-16,2 3 0 0,2-5 0 0,1 0 0 16,0-2 0-16,1-2 0 0,1-6 0 0,0 0 0 15,2-2 0-15,-2-3 0 0,1 1 0 0,0-5 0 16,-3-2 0-16,0-2 0 0,1-3 0 0,-1-1 0 16,-2-5 0-16,1-1 0 0,-3-4 0 0,-2-4 0 15,1-1 0-15,-4-3 0 0,-1-3 0 0,-2-4-144 16,-6-7 16-16,0 0 0 15,0 0-960-15,3-6-192 0,-5-3-48 0,1-5 0 16,-4-1-1216-16,-1-2-240 0,-2-1-48 0</inkml:trace>
  <inkml:trace contextRef="#ctx0" brushRef="#br2" timeOffset="-80812.08">7463 9948 26719 0,'0'0'2368'0,"0"0"-1888"15,-7 0-480-15,7 0 0 0,-6 1 576 0,6-1 32 16,0 0 0-16,-5 7 0 0,4 2 816 0,1-1 176 16,1 4 16-16,5 4 16 0,1 2-688 0,2 3-144 15,-1 5-32-15,4 2 0 0,3 4-48 0,2 2-16 16,-2-2 0-16,5 1 0 0,-1 0-384 0,2-1-64 15,-1-2-32-15,-1-3 0 0,0-1 32 0,2-6 0 16,-5-2 0-16,3-4 0 0,-1-5 0 0,1-2 0 16,-3-4 0-16,1-6 0 0,-2-4 112 0,-1-4 16 15,2-4 16-15,-4-8 0 0,0-3 48 0,-1-5 16 16,-2-2 0-16,1-4 0 0,-3-2-224 0,-1 1-48 16,-1 1-16-16,-1 2 0 0,0 4-176 0,-2 3 0 15,2 0 0-15,-3 5 128 16,-1-1-1088-16,0 3-240 0,0 5-32 0,0 3-16 15,0 0-2032-15,0 6-416 0</inkml:trace>
  <inkml:trace contextRef="#ctx0" brushRef="#br2" timeOffset="-80157.21">6467 10230 7199 0,'0'0'320'0,"-3"-7"64"0,-1-1-384 0,-1 0 0 16,0 1 0-16,1 0 0 0,-2-4 704 0,-1 2 80 15,0-2 16-15,-1-1 0 0,0 1 896 0,1-2 176 16,-1-2 48-16,2 2 0 0,-1 2-368 0,2-2-64 0,0 0-16 0,0 3 0 16,0-1-144-16,0 3-48 0,1-1 0 0,2 3 0 15,-2-2 0-15,0 2-16 0,1 1 0 0,3 5 0 16,0 0-128-16,0 0-32 0,0 0 0 0,0 0 0 16,0 0-336-16,0 0-80 0,0 0-16 0,0 0 0 15,7 5-160-15,4 5-16 0,3 0-16 0,3 4 0 16,2 0-112-16,2 3-32 0,3 3 0 0,6 3 0 15,4 5-80-15,0 0-32 0,6 3 0 0,-1 4 0 0,4-1-48 0,-2 2-16 16,-3 1 0-16,0-1 0 0,0 0 16 0,-3-2 0 16,-3-1 0-16,-3-1 0 0,-1 1 48 0,-2 0 16 15,0 2 0-15,-2-1 0 0,-1 1-48 0,-3 1 0 16,-1-2 0-16,-3 2 0 0,0-3-64 0,-2-2-128 16,0-1 176-16,-2 2-176 0,-1-6 144 0,-1 1-144 15,-4-3 0-15,0-1 144 0,-3-5-144 0,0-4 0 16,-4 0-192-16,-2-3 192 15,-1-4-752-15,4-7-16 0,-7 2-16 0,-2-2 0 16,0-1-1552-16,-1-3-304 0,0-2-64 0,-1-4-13104 0</inkml:trace>
  <inkml:trace contextRef="#ctx0" brushRef="#br2" timeOffset="-79875.19">6845 10599 29423 0,'0'0'1296'0,"0"0"288"0,0 0-1264 0,0 0-320 16,0 0 0-16,0 0 0 0,0 0 384 0,1 10 32 15,-1 4 0-15,4-1 0 0,1 3 688 0,5 6 144 0,2 1 32 0,2 2 0 16,1 4-192-16,2 2-16 0,0-1-16 0,2 3 0 16,2 0-224-16,0 2-64 0,2-5 0 15,0-2 0-15,1 1-240 0,-3-4-48 0,0-4-16 0,1 1 0 16,1-7-128-16,-2 0-16 0,0-2-16 0,0-1 0 15,-2-7-160-15,2-2-16 0,-4-1-128 0,1-5 192 0,-1-1-192 16,-1-7 128-16,-2-3-128 0,-1-4 0 0,-2-2-144 16,0-4-128-16,-2-4-32 0,-4-3-12976 15,1-4-2592-15</inkml:trace>
  <inkml:trace contextRef="#ctx0" brushRef="#br2" timeOffset="-78942.19">10252 15650 4607 0,'0'0'192'0,"0"0"64"0,0 0-256 0,0 0 0 0,5 9 0 0,-5-9 0 15,2 10 3264-15,-2-10 624 0,0 14 112 0,0-14 32 16,-1 9-2272-16,1-9-448 0,0 0-96 0,-3 11 0 15,0-4-128-15,3-7-32 0,0 0 0 0,-9 6 0 16,-1-3 64-16,-1-2 16 0,1-2 0 0,-1-2 0 16,-2-3-128-16,0-1-32 0,1-1 0 0,-1-1 0 15,-4-5-192-15,1-2-32 0,-2-1-16 0,3-4 0 16,0 0-192-16,3 3-32 0,1-1-16 0,-2-7 0 0,2 0-96 0,-6-4-16 16,-1-1 0-16,2-5 0 0,-2 1-32 0,0-4-16 15,-1 3 0-15,-3-4 0 0,1-1-48 0,-2 0-16 16,0-4 0-16,-1 3 0 0,-3-2-96 0,4 2-32 15,-2-3 0-15,3 4 0 0,2 2 16 0,2 3 0 16,2 1 0-16,0-1 0 0,1 5-160 0,1 3 0 16,0-3 0-16,0 4 0 0,3 2 128 0,1 3-128 15,1 1 0-15,1 3 128 0,0 3-128 0,3 2 0 16,0 3 0-16,3 3 0 0,2 7-192 0,0 0-32 16,0 0 0-16,0 0 0 15,0 0-1280-15,2 9-256 0,2-1-48 0,1 2-9936 16,2-2-1984-16</inkml:trace>
  <inkml:trace contextRef="#ctx0" brushRef="#br2" timeOffset="-78607.81">9460 14952 22111 0,'-8'8'1968'0,"-1"2"-1584"0,0-1-384 0,-1 1 0 16,1-5 320-16,0 2-32 0,0-4 0 0,1-3 0 16,-3-2 976-16,1-6 192 0,0-1 32 0,2-5 16 15,-2-2-240-15,3-5-48 0,-4-7-16 0,4-1 0 16,-3-5-32-16,3-3 0 0,1-1 0 0,2-5 0 0,-2 0-208 16,2-6-32-16,1 0-16 0,3 2 0 0,2-2-272 0,1 5-48 15,1 2-16-15,1 4 0 0,0 2-272 0,1 6-64 16,1 4-16-16,1 5 0 0,-2 3-64 0,2 5-16 15,1 7 0-15,2 3 0 0,4 8-144 0,2 4 160 16,3 9-160-16,1 7 160 0,-1 3-160 0,2 8 0 16,0 3 0-16,3 6 128 0,-1 3-336 0,1 0-80 15,-1 2-16-15,0 1 0 16,-1-3-2000-16,-2-3-416 0,-1-3-80 0,4 15-13520 0</inkml:trace>
  <inkml:trace contextRef="#ctx0" brushRef="#br2" timeOffset="-77878.52">8911 16884 14047 0,'0'0'624'0,"0"0"128"0,0 0-608 0,0 0-144 15,0 0 0-15,0 0 0 0,0 0 640 0,0 0 112 16,0 0 16-16,0 0 0 0,0 0 368 0,0 0 80 15,0 0 0-15,0 0 16 0,8-6 160 0,0-2 16 16,-2 2 16-16,2-4 0 0,0 1-400 0,-1-3-96 16,1 2-16-16,1-1 0 0,0-3-400 0,1 1-64 15,0 2-32-15,-1-3 0 0,-1 0-224 0,3-2-32 16,-1 0-16-16,0-2 0 0,-1-1 48 0,0 0 0 16,-1 0 0-16,-2 0 0 0,-1-1 80 0,-2-1 32 15,3-2 0-15,-2-2 0 0,-1 1 192 0,-2-3 32 0,0 0 16 16,-2-3 0-16,-2-1 80 0,1 2 16 0,-1-4 0 15,-3-4 0-15,-1 0-64 0,-4-3-16 0,1-6 0 0,-3-1 0 16,-3-1-48-16,-1-3 0 0,1-3 0 0,0 2 0 16,1 4-160-16,0 3-32 0,2 1-16 0,-2 5 0 15,0 2-48-15,-1 2 0 0,1 1 0 0,1 4 0 16,3 3-16-16,0 0-16 0,1 4 0 0,1 3 0 16,-1 1-96-16,1 1 0 0,2 2-128 0,0 2 192 15,1 2-192-15,2-1 128 0,2 3-128 0,-1 3 0 0,1 3 0 0,2 4 0 16,0 0 0-16,0 0 0 0,0 0 0 0,0 0 0 15,0 0 0-15,1 5-160 16,-1 3-304-16,-1 2-64 0,1 2-16 0,1 0 0 16,1 2-1824-16,1 0-352 0,-1 1-80 0,-2 0-8160 15,2-2-1648-15</inkml:trace>
  <inkml:trace contextRef="#ctx0" brushRef="#br2" timeOffset="-77547.23">8808 15873 25791 0,'-18'15'2304'0,"10"-6"-1856"15,1-4-448-15,-1 0 0 0,0 0 640 0,2-3 48 16,0 0 0-16,-3-5 0 0,1-3 16 0,0-1 16 16,0-4 0-16,0-2 0 0,0-7 176 0,-2-2 16 15,3-2 16-15,-4-4 0 0,1 2-80 0,-1-9-16 16,2 0 0-16,1-3 0 0,3-4-176 0,-1 0-32 15,3 1-16-15,3-2 0 0,3 0-80 0,3 2-16 16,-1 0 0-16,4 6 0 0,1 4-48 0,4 1-16 16,2 4 0-16,1 3 0 0,4 5-176 0,2 7-32 0,2 1-16 0,4 7 0 15,4 6-48-15,0 6-16 0,2 3 0 0,0 8 0 16,3 5 32-16,-1 3 16 0,-1 6 0 0,-1 2 0 16,0-2-80-16,-2 2 0 0,-3 1-128 0,-1-2 192 15,-3 1-192-15,-3-2 176 0,-4-2-176 0,-3 1 160 16,0-4-160-16,-5 0-272 0,-1-2 64 0,-3-3 16 15,-4-5-2928-15,-3-1-576 16</inkml:trace>
  <inkml:trace contextRef="#ctx0" brushRef="#br3" timeOffset="-71865.76">17811 16011 23951 0,'-24'-4'1056'0,"12"3"224"0,4-2-1024 0,8 3-256 16,0 0 0-16,0 0 0 0,0 0 1344 0,0 0 224 16,0 0 32-16,0 0 16 0,13-5-1008 0,7 2-208 15,0-3-32-15,5 4-16 0,2-2 32 0,2-2 16 16,2 1 0-16,2-4 0 0,2 1 160 0,4 3 16 16,1-1 16-16,6 1 0 0,2 1 16 0,4-1 0 0,11-3 0 0,-1 4 0 15,-1-2-128-15,3 0-32 16,0 0 0-16,6 1 0 0,4-5-128 0,4 5-16 0,2-2-16 0,1-1 0 15,-1-1-160-15,1 0-128 0,8-1 192 0,0 1-192 16,2-4 176-16,0 4-176 0,-4-5 160 0,3 0-160 16,3 2 128-16,-2-1-128 0,-1-3 0 0,1-1 0 15,-2 0 224-15,3 5-48 0,4 0-16 0,-1-2 0 16,-1-2 32-16,1-1 16 0,3 5 0 0,1 1 0 16,4-3-64-16,-2-1-16 0,-3 1 0 0,0 3 0 15,-1-1-128-15,1 0 0 0,0 3 0 0,-1-1 128 16,-2 2-128-16,2 0 0 0,2 3 0 0,-2 1 0 15,-3-3 0-15,0 2 0 0,2 1 128 0,2 1-128 16,4 1 0-16,-4-2 0 0,-3 0 0 0,0 2 0 16,2 0 0-16,2 1 128 0,2 0-128 0,-4 0 0 15,-2-2 0-15,1 2 0 0,3-2 128 0,-2 3-128 16,-4-1 0-16,-2 0 0 0,-2-1 144 0,3 4-144 16,3-2 0-16,-3-3 0 0,-5 2 0 0,-2 0 128 0,-2 1-128 0,1 0 0 15,4-2 0-15,-3 4 128 0,-4-1-128 0,-1-1 0 16,-2 0 128-16,1 1-128 0,-1 2 0 15,0-1 0-15,-2 2 0 0,-3 0 128 0,-7-5-128 16,-3 1 0-16,-2-2 0 0,0 4 0 0,2-1 0 0,1 0 128 16,1 0-128-16,-1 2 0 0,-4-2 0 0,-2 0 0 15,1 1 0-15,-1-1 0 0,0 1 0 0,3 0 0 16,4-1 0-16,-1 0 128 0,-2 1-128 0,0-1 0 16,-2-1 0-16,2 0 0 0,-1 0 0 0,7 0 0 15,0 0 0-15,0 1 0 0,-2 2 0 0,-1-2 0 0,-2-1 0 16,1 0 0-16,-1 0 0 0,6 1 0 15,4 2 0-15,-1 1 0 0,2-4 0 0,-2-3 0 0,2 2 0 0,2 1 0 16,3 0 0-16,1 0 0 0,0-2 0 0,0 0 0 16,-1 2 0-16,1-1 0 0,1-2 0 0,5 2 0 15,1 0 0-15,1-3 0 0,-4-1 0 0,4 1 0 16,1 0 0-16,5-1 0 0,1-3 0 0,0 3 0 16,-2-1 0-16,5-3 144 0,4 1-144 0,-1-1 160 15,0 4-160-15,-3-2 0 0,-3 0 144 0,3 0-144 16,2-5 0-16,-2 6 0 0,-5 1-160 0,1 1 160 15,-4 0 0-15,-2-1 0 0,0-2 128 0,-6 4-128 16,-2 4 128-16,-3-1-128 0,-7-2 0 0,-6 0 144 16,-1 2-144-16,-7 0 0 0,-6 0 0 0,-6 0 128 15,-7-1-1040 1,-11 0-224-16,-7 0-32 0,-10-1-11168 0,-9 2-2224 0</inkml:trace>
  <inkml:trace contextRef="#ctx0" brushRef="#br3" timeOffset="-70939.18">18773 16287 12895 0,'0'0'1152'0,"0"0"-928"16,2-9-224-16,-1 1 0 0,-1-2 1216 0,0 3 208 0,0 7 48 0,1-9 0 15,-1 9 64-15,3-9 0 0,-1-4 16 16,-1 7 0-16,-1 6-176 0,0 0-32 0,0 0-16 0,0 0 0 16,0 0-272-16,0 0-48 0,0 0-16 0,0 0 0 15,0 0-448-15,0 0-96 0,-8 7 0 16,0 6-16-16,-1-3 32 0,-1 8 16 0,-2 5 0 0,1 4 0 16,-2 2 128-16,-1 0 32 0,0 3 0 0,-1 2 0 15,-2 3-272-15,3 2-48 0,-2 6-16 0,6-17 0 16,-4 2 0-16,1 3 0 0,0 0 0 0,2 1 0 15,1-4-16-15,1 2 0 0,1 0 0 0,3-6 0 0,3 2-80 0,2-6-16 16,1-2 0-16,3-1 0 0,0-2-16 0,2-2-16 16,2-1 0-16,2-4 0 0,1-1-16 0,4-3 0 15,2 1 0-15,2-3 0 0,3-3-144 0,0-1 192 16,4-1-192-16,-2-2 192 0,1 0-192 0,1 0 0 16,-2 0 0-16,7-2 0 15,-6 1-800-15,-1-2-192 0,-6 1-32 0,-4 1-16 16,-3-5-1328-16,-4 3-272 0,-3-1-48 0</inkml:trace>
  <inkml:trace contextRef="#ctx0" brushRef="#br3" timeOffset="-70749.06">18361 16807 28559 0,'-12'-5'2544'0,"12"5"-2032"15,0 0-512-15,0 0 0 0,1-8 1024 0,3 3 96 16,2-3 32-16,4 3 0 0,6-1 208 0,4-3 48 15,4 0 16-15,4 0 0 0,8 4-448 0,-1-4-80 16,1 3-32-16,2 0 0 0,-1-2-480 0,1 4-112 0,-1 3-16 16,-2-2 0-16,-2 1-256 0,-1-1-176 0,1 3 32 0,12 3 0 31,-8-1-2480-31,-6-2-512 0</inkml:trace>
  <inkml:trace contextRef="#ctx0" brushRef="#br3" timeOffset="-70286.69">19887 16658 11967 0,'-21'0'1072'0,"13"0"-864"0,-3-1-208 0,2-1 0 16,2 1 2176-16,0 0 384 15,1 0 64-15,6 1 32 0,0 0-544 0,0 0-128 0,0 0 0 16,0 0-16-16,8-4-736 0,3-1-144 0,3 2-16 0,4-1-16 16,5 1-304-16,5-1-64 0,6-4-16 15,4 2 0-15,3-2-96 0,3 1-32 0,3-4 0 0,3 1 0 16,3 0-80-16,3 2-16 0,0-2 0 0,1 3 0 16,2-5-80-16,-2 5-32 0,-2-2 0 0,-3 4 0 15,-1 0-336-15,-4 1 144 0,-4 0-144 0,-4 3 0 16,1 1 0-16,-6 0-144 0,-6 0-16 0,8-2 0 15,-10 1-1792-15,-5 1-352 0,-6 0-80 16,-7 0-7792-16,-8 0-1568 0</inkml:trace>
  <inkml:trace contextRef="#ctx0" brushRef="#br3" timeOffset="-69997.47">20817 16311 18431 0,'0'0'816'0,"7"-4"160"0,1-6-784 0,4 5-192 16,2 1 0-16,2-2 0 0,3-1 1568 0,3 4 272 16,0 0 48-16,2-1 16 0,4 3-272 0,1 1-48 15,2 1-16-15,-1 6 0 0,-1-2-416 0,-1 6-64 16,-2-1-32-16,-2 7 0 0,-3 1-528 0,-1 2-96 16,-5 4-32-16,-4-1 0 0,-3 1-112 0,-4 4-32 15,-2-2 0-15,-4 3 0 0,-5-1 144 0,-4-2 32 16,-3 0 0-16,-5 1 0 0,-3-1 80 0,-3 0 0 15,-4-5 16-15,-2-2 0 0,-1-1-208 0,0-1-32 16,1-1-16-16,-2-2 0 0,2-4-272 0,2 2 128 16,2-5-128-16,-6 4 0 15,9-9-976-15,9-2-304 0,5-1-64 0,7-6-15840 0</inkml:trace>
  <inkml:trace contextRef="#ctx0" brushRef="#br3" timeOffset="-69176.51">22479 16527 11967 0,'-17'-1'1072'0,"12"0"-864"0,-3-1-208 0,1 1 0 0,-1 0 1504 16,-1 1 256-16,0-2 48 0,0 2 16 16,2-2 80-16,0 1 16 0,1 1 0 0,6 0 0 0,0 0-304 0,0 0-48 15,0 0-16-15,0 0 0 0,0 0-368 0,0 0-80 16,11-4-16-16,5 0 0 0,3 2-448 0,5-2-112 16,4-3-16-16,2 2 0 0,2 1-48 0,3-3-16 15,1 0 0-15,3-1 0 0,-1 0 0 0,2 2-16 16,-2-5 0-16,2 5 0 0,1-3 16 15,-2 4 0-15,-2-1 0 0,-4-2 0 0,-4 3-240 0,-5 0-32 16,-3-1-16-16,-7 2 0 0,-3 2-160 0,-3 2 0 16,-8 0 0-16,0 0 128 0,0 0-128 0,0 0 0 15,-11 4 0-15,-4 4 0 0,-6-2 0 0,-6 2 128 16,-4 1-128-16,-2-3 0 0,0 3 160 0,-2-3-160 16,-2 3 192-16,0-2-192 0,0 0 320 0,0 2-64 15,0-4 0-15,3 3 0 0,1-3 16 0,3-1 0 0,2 0 0 0,3-2 0 16,8 1-80-16,5-3-32 15,2 0 0-15,10 0 0 0,0 0-16 0,0 0 0 16,11-4 0-16,7 1 0 0,4 1-144 0,5-2 0 16,4-4 144-16,6 2-144 0,4 1 0 0,3-3 0 0,0 2 0 0,18 0 0 31,-4-3-256-31,-4 4-128 0,-5 0-32 0,-4-1 0 16,-6 1-2688-16,-2 2-544 0,10-9-96 0,-9 4-32 0</inkml:trace>
  <inkml:trace contextRef="#ctx0" brushRef="#br3" timeOffset="-68412.47">25312 16061 13823 0,'0'0'1216'0,"0"0"-960"16,5-8-256-16,0 3 0 0,-5 5 1264 0,0 0 208 0,0 0 32 0,0 0 16 15,0 0-368-15,0 0-64 16,0 0 0-16,0 0-16 0,-9 2-432 0,0 5-64 15,-1-3-32-15,-1 3 0 0,-1 3 96 0,-4-1 32 16,-1 1 0-16,-2-1 0 0,-4 3 144 0,-2 3 16 0,-4 3 16 0,-2 0 0 16,-2 1-16-16,-1 4 0 15,-3 3 0-15,-3-2 0 0,0 4-160 0,-2-1-32 16,-3 2-16-16,5-5 0 0,-1-1-240 0,0-1-64 0,-1-4 0 16,0-4 0-16,2 0 144 0,2 0 32 0,-1-4 0 0,4-4 0 15,-2 1-48-15,3-1 0 0,2-3 0 0,1-1 0 16,3-2-96-16,3-2-32 0,1-5 0 0,2 1 0 15,3-1-80-15,5-4-32 0,0-2 0 0,4 1 0 16,2-4-48-16,2 0-16 0,2-2 0 0,4-1 0 16,2-1-144-16,3 2 0 0,1 3 144 0,3-2-144 0,2-1 0 15,3 4 0-15,0 2 0 0,3 3 0 16,2-2 0-16,1 4 0 0,2 2 0 0,2 0 0 0,0 6 0 0,3 4 0 16,1-1 0-16,5 3-128 0,-1 4 128 0,2-2 0 15,1 1 0-15,0 2-128 0,-3-1 128 0,-1 3 0 16,0 0 0-16,2-3 0 15,-3 0 0-15,0 2 0 0,0-4 0 0,1 1 0 0,-1-5 0 0,1 3 0 16,2-2 0-16,1-3 0 0,2 1 0 16,1-2 0-16,1-2 0 0,0 0 128 0,-4-1-128 0,2 0 0 15,-1-2 0-15,0-1 128 0,-1 2-128 0,0-5 0 16,-1 1 128-16,-1 1-128 0,-3-3 0 0,3 2 144 16,-1 0-144-16,-2-3 0 0,-1 2 128 0,-3-3-128 15,-1 3 0-15,-2-5 0 0,-5 2 160 0,-2-3-160 16,-3 1 128-16,-3 0-128 0,-1-2 224 0,-7-2-32 15,-1-5-16-15,-1 2 0 0,-5 0 16 0,-2-1 0 16,-3-1 0-16,-2 2 0 0,-2 2-64 0,-3 1 0 16,0 4 0-16,-5 0 0 0,-1 1 0 0,-3 3-128 15,3 3 192-15,-5 0-64 0,-3 5-128 0,-2 1 160 0,-2 3-160 0,1 0 160 16,-1 3-160-16,-1 2 0 16,0-2 0-16,3 3 128 0,3-1-128 0,5 2 0 0,-1-2 0 15,-3 6 0 1,9-3-896-16,10 1-176 0,1-1-16 0,8 2-18320 0</inkml:trace>
  <inkml:trace contextRef="#ctx0" brushRef="#br3" timeOffset="-66779.83">19208 17604 13823 0,'0'0'1216'0,"0"0"-960"16,0 0-256-16,0 0 0 0,-10 0 640 0,1 0 96 15,9 0 16-15,-12 2 0 0,0 3 416 0,-1-2 96 16,0-1 16-16,-1 1 0 0,-2 3-416 0,-1 1-80 16,1-4-16-16,-1 1 0 0,1-1 112 0,-2 3 16 15,0-2 0-15,-1 0 0 0,0-4-256 0,0 1-32 16,0 0-16-16,1 1 0 0,2-4-128 0,2 0-16 16,2-2-16-16,1 3 0 0,1-3-80 0,2 0-16 15,2 0 0-15,6 4 0 0,0 0-112 0,0 0-32 0,0 0 0 0,0 0 0 16,0 0-64-16,0 0 0 0,0 0-128 0,0 0 192 15,0 0-192-15,0 0 0 0,0 0 0 0,0 13 0 16,-3 2 0-16,3-3 0 0,-3 0 0 0,1 4 0 16,-1 1 0-16,1 3 0 0,-3-1 128 0,-2 1-128 15,-2 0 192-15,-1 6-16 0,0 0 0 0,-1 4 0 16,-1 1 16-16,-3 0 16 0,0 1 0 0,-3 1 0 16,0 1 64-16,-1 0 16 0,-1 2 0 0,-1 0 0 15,2 0-96-15,-1 1-32 0,0-1 0 0,1-1 0 16,1 1-160-16,-1-4 192 0,0-4-192 0,0 1 192 15,0 2-192-15,2-6 128 0,0-1-128 0,4-1 128 16,1-4 0-16,3-1 0 0,4 0 0 0,0-1 0 16,2-1-128-16,3-2 160 0,0-2-160 0,4 1 160 0,1-4-160 15,3 2 0-15,3-4 0 0,5 2 0 0,-4-6 320 16,6 1-32-16,1-1 0 0,0 1 0 0,0-3 80 16,3-1 16-16,2-1 0 0,2-2 0 0,-1 1-208 0,2-1-48 15,1 0 0-15,1 1 0 0,0-3-128 0,2 0 160 16,-1 3-160-16,-3-1 160 0,-3-2-160 0,-1-2 0 15,-2 3 0-15,-1 1 0 16,-3-1-1200-16,-1-1-208 16,-4 1-64-16,-2 1-9712 0,-10 3-1936 0</inkml:trace>
  <inkml:trace contextRef="#ctx0" brushRef="#br3" timeOffset="-66361.03">19479 17796 13759 0,'0'0'608'0,"0"0"128"0,0 0-592 0,2-7-144 0,-2 7 0 0,0 0 0 15,4-10 832-15,-4 10 128 0,0 0 16 0,0 0 16 16,0 0 48-16,0 0 16 0,0 0 0 0,0 0 0 0,0 0-128 16,0 0-32-16,0 0 0 0,12 5 0 0,-12-5-16 0,7 12-16 15,1 2 0-15,1 1 0 0,2 0-48 0,-2 2-16 16,2-2 0-16,0 1 0 0,-1 1-224 0,1 1-64 15,1-2 0-15,-1 1 0 0,1-2-256 0,-2-2-64 16,-3 1-16-16,1-2 0 0,1 1-176 0,-2-3 160 16,1 3-160-16,-3-2 160 0,3-3-160 0,-8-8 192 15,5 10-192-15,-5-10 192 16,0 0-800-16,0 0-160 0,0 0-16 0,0 0-8656 16,0 0-1728-16</inkml:trace>
  <inkml:trace contextRef="#ctx0" brushRef="#br3" timeOffset="-66090.34">19849 17670 14735 0,'0'0'1312'0,"0"0"-1056"0,0 0-256 0,0 0 0 15,-9-7 1408-15,0 2 208 0,9 5 48 0,-10 3 16 16,-1 2-368-16,1 1-80 0,-2 6-16 0,-2 2 0 15,1 6-288-15,-1 0-64 0,-3 2-16 0,2 1 0 16,0 5 0-16,0-3 0 0,-1 5 0 0,1-4 0 16,-1 2-272-16,0-4-64 0,4 2-16 0,0-5 0 15,2 0-304-15,1-2-64 0,2-3-128 0,0 1 192 16,1-3-192-16,1-3 144 0,2-1-144 0,3-10 128 16,-1 12-528-16,1-12-112 0,0 0-32 0,0 0-9120 15,0 0-1808-15</inkml:trace>
  <inkml:trace contextRef="#ctx0" brushRef="#br3" timeOffset="-65884.19">20015 17894 21647 0,'0'0'960'0,"-4"8"192"0,2-1-912 0,-2 4-240 15,-1 3 0-15,-3 1 0 0,-2 6 1632 0,0-2 288 16,-3 0 48-16,3 0 16 0,-1 0-768 0,0 1-160 15,3-1-32-15,0 2 0 0,2 2-576 0,2-2-128 0,1-2-32 0,3-2 0 16,3-3-288-16,1-1 0 0,-3 1 128 16,4 1-128-1,0-5-1904-15,1-2-432 0</inkml:trace>
  <inkml:trace contextRef="#ctx0" brushRef="#br3" timeOffset="-65601.28">19404 18438 19343 0,'0'0'848'0,"0"0"192"0,0 0-832 0,0 0-208 15,0 0 0-15,0 0 0 0,0 0 992 16,0 0 160-16,0 0 16 0,0 0 16 0,0 0-352 0,9 12-80 15,-2-2-16-15,3 4 0 0,1 2-80 0,-1-2-16 16,0-2 0-16,0 2 0 0,-1 2-272 0,0-1-64 16,0 0-16-16,0-1 0 0,-2 1-288 0,1 3 160 15,-2 0-160-15,1 0 128 0,-2-2-128 0,-1-1-192 16,-1-1 32-16,0 0 16 16,-3-3-2288-16,0-11-448 0</inkml:trace>
  <inkml:trace contextRef="#ctx0" brushRef="#br3" timeOffset="-65397.91">19673 18450 14735 0,'-11'7'640'0,"2"-4"160"0,-1 2-640 0,-3 3-160 0,-1-2 0 0,-3 7 0 16,1 1 2496-16,-1 1 448 0,1-1 112 0,-4 4 16 15,0 0-1472-15,3 1-272 0,-2 3-64 0,1-2-16 16,1 2-528-16,3-2-96 0,3-4-32 0,2 1 0 15,1-3-384-15,3-4-80 0,3 2 0 0,-1-6-128 16,3-6 0-16,0 0-192 0,0 0 0 0,9 10-9424 16,0-6-1888-16</inkml:trace>
  <inkml:trace contextRef="#ctx0" brushRef="#br3" timeOffset="-65097.07">19676 18661 21711 0,'0'0'960'0,"0"0"192"0,0 0-912 0,0 0-240 16,0 0 0-16,0 0 0 0,0 0 1280 0,9 10 192 15,0-5 64-15,-1 3 0 16,3-3-256-16,-1 3-32 0,1 1-16 0,-2-2 0 0,0 4-528 0,-3-3-96 16,2 3-32-16,-2 1 0 0,-1 0-128 0,1 0-48 15,-5 2 0-15,0-2 0 0,-1 1-32 0,-1 1-16 16,-3-2 0-16,0 0 0 0,0 0-32 0,1 2-16 15,-1-3 0-15,-1 0 0 0,5-11-112 0,-3 9-32 16,3-9 0-16,0 9 0 0,0-9-160 0,0 0 192 0,0 0-192 0,12 6 192 16,2-3-192-16,-1-3 192 0,4-3-192 0,2-2 192 15,1-1-192-15,6-4 0 16,-2 2 144-16,3-4-144 16,2 1-1392-16,-2 2-336 0,-3-1-80 0,-3 1-13696 0</inkml:trace>
  <inkml:trace contextRef="#ctx0" brushRef="#br3" timeOffset="-64611.02">20301 17554 20671 0,'0'0'912'0,"5"-6"192"0,4 1-880 0,3-3-224 15,0 3 0-15,4 2 0 0,3-3 1040 0,1-2 176 16,0 5 16-16,2-1 16 0,1 3-288 0,0 1-48 16,0 2-16-16,-1 2 0 0,-1 0-384 0,0 3-96 15,-3 0-16-15,0 5 0 0,-7 1-144 0,1 4-48 16,-5 2 0-16,1 1 0 0,-4-1-32 0,-3 3-16 15,-1-3 0-15,-2 0 0 0,-3 1 80 0,-1 2 16 0,1 2 0 0,-2 0 0 16,-3 2 48-16,-2 3 16 16,-1 3 0-16,-1 1 0 0,0 2-64 0,-1 2-16 0,-1 0 0 0,-1 1 0 15,1 4-240-15,3 1 176 0,3-1-176 0,0 3 160 16,1-3-160-16,1 1 0 0,2 4 0 0,2 1 0 16,1-2 0-16,1 1 0 0,1-6 0 0,1 3 0 15,1-1 0-15,1-3 0 0,1-3 0 0,-1-3 0 16,0-4 0-16,0 1 0 0,-2-4 0 0,0 1 0 15,0-6 0-15,0 0 0 0,-4 1 0 0,-1 0 0 16,-1-3 0-16,-2-2 0 0,-1 0 0 0,1-2 0 16,-3-2 0-16,1-4 0 0,3 3 0 0,-1-8 0 15,8-5 0-15,0 0 128 0,0 0-128 0,0 0 128 16,-8-4-1952-16,6-7-400 0</inkml:trace>
  <inkml:trace contextRef="#ctx0" brushRef="#br3" timeOffset="-64159.76">20939 18300 2751 0,'-12'2'256'0,"12"-2"-256"0,-11-2 0 0,4 1 0 16,7 1 3120-16,0 0 576 0,0 0 112 0,0 0 32 15,0 0-1488-15,0 0-304 0,0 0-48 0,0 0-16 16,9-5-512-16,3-3-96 0,4 2-32 0,3 1 0 16,4 0-432-16,2 0-80 0,3 0-32 0,2-4 0 0,5 1-352 15,0 3-80-15,3-1-16 0,3 2 0 16,-1-3-160-16,0 1-16 0,1 2-16 0,-3 4 0 0,-5 0-160 15,-2 0 0-15,-7-2 0 0,-1 2 0 16,-4 2-1920-16,-4 0-352 0</inkml:trace>
  <inkml:trace contextRef="#ctx0" brushRef="#br3" timeOffset="-63859.11">21305 18016 18543 0,'0'0'816'0,"12"-7"176"0,3 0-800 0,3 1-192 16,2 3 0-16,3 0 0 0,2 1 1440 0,2 0 240 0,1 0 48 0,3 6 16 15,0-1-592-15,1 2-112 0,-1 1-16 0,-3 4-16 16,-3 2-496-16,-2 0-80 0,-4-1-32 0,-5 6 0 16,-4 1-32-16,-5 1-16 0,-3 5 0 0,-5-1 0 15,-5-3 16-15,-1 0 0 0,-2 2 0 0,-2-2 0 16,-3-1-112-16,-2 0-32 0,-4 1 0 0,-2 0 0 15,-2-6 16-15,0 0 0 0,2-1 0 0,2-3 0 16,2 1-48-16,1 1 0 0,1-7 0 0,3 0 0 31,2 0-1136-31,3-3-224 0,10-2-48 0,0 0-13056 0</inkml:trace>
  <inkml:trace contextRef="#ctx0" brushRef="#br3" timeOffset="-62861.17">22677 17731 14847 0,'0'0'656'0,"6"-8"144"0,1 3-640 0,-7 5-160 0,5-8 0 0,-5 8 0 16,9-7 1136-16,-4-2 192 0,-5 9 32 0,0 0 16 16,0 0-272-16,0 0-48 0,3-8-16 0,-3 8 0 15,0 0-240-15,0 0-48 0,0 0-16 0,0 0 0 16,-10 2-336-16,-1 0-64 0,-1 3-16 0,1 4 0 16,1-5-96-16,-2 0-32 0,-2 3 0 0,-1-2 0 15,-1 3 80-15,-1 1 16 0,1-3 0 0,-1 3 0 16,2-2 160-16,-6 1 16 0,-1 0 16 0,-1 2 0 15,-3-1-160-15,3 4-16 0,-1-2-16 0,0 5 0 0,4-4 48 16,-2 4 16-16,2-2 0 0,-1 0 0 0,2 2-16 16,3 1 0-16,2-3 0 0,2 1 0 0,4-2-48 0,1-2-16 15,2 0 0-15,3 3 0 0,-1-3-80 16,3 1 0-16,3-3-16 0,2 1 0 0,1 2 0 0,4-3 0 16,3 2 0-16,1-2 0 0,1 2 128 0,4-2 16 15,0-2 16-15,4 0 0 0,1 5-80 0,2-5 0 16,-1 2-16-16,3-4 0 0,0 0-112 0,-3 2-128 15,-2-5 176-15,-1 0-176 0,0-1 160 0,-5-1-160 16,-1 0 128-16,-1 0-128 0,-1-1 0 0,-3-2 0 16,-2-3 128-16,-9 6-128 0,0 0-240 0,0 0-80 15,9-5 0-15,-9 5-16 16,8-5-2240-16,-8 5-448 0</inkml:trace>
  <inkml:trace contextRef="#ctx0" brushRef="#br3" timeOffset="-62562.32">22871 18122 13823 0,'0'0'608'0,"0"0"128"0,0 0-592 0,0 0-144 0,-6 10 0 0,1-1 0 15,0 3 2416-15,-2-1 448 0,0 1 80 0,-2 2 32 16,0 1-1120-16,3 1-240 0,-1 4-32 0,1 0-16 0,-2 3-320 0,3 2-64 16,0-1-16-16,-1 2 0 0,-2 0-448 0,4-3-80 15,-1 3-32-15,1-5 0 0,-1-2-320 0,2 0-64 16,-1-2-16-16,0-2 0 0,0-2-208 0,3 0 144 16,1-13-144-16,0 12 128 0,0-12-128 0,0 0 0 15,0 0 0-15,0 0-176 16,0 0-1648-16,0 0-336 0,0 0-64 0</inkml:trace>
  <inkml:trace contextRef="#ctx0" brushRef="#br3" timeOffset="-61903.21">23870 17397 14223 0,'0'0'624'0,"0"0"144"0,0 0-624 0,0 0-144 0,-8-9 0 0,-3 5 0 16,-1 1 1152-16,-1 1 208 0,-4 0 48 0,0 0 0 15,-4 1-320-15,0 1-48 0,2 0-16 0,-4 1 0 0,-3-1-128 16,1 2-16-16,-1 1-16 0,0 0 0 0,-6-2-288 0,3 1-64 16,0 1-16-16,2-1 0 0,0 4-128 0,4-3-32 15,4 0 0-15,3 1 0 0,2-2-64 0,2 2-16 16,2-1 0-16,10-3 0 0,0 0-16 0,0 0-16 15,0 0 0-15,0 0 0 0,0 0-224 0,0 0 176 16,9 5-176-16,1 2 160 0,0 2 32 0,3-1 16 16,1 2 0-16,0 4 0 0,-1-1-80 0,-1 3 0 15,0 2-128-15,-2 2 192 0,-2 6-192 0,-3-1 0 16,-3 4 0-16,-2 6 0 0,-2-1 176 0,-3 2-176 0,-6 1 192 16,3 3-192-16,-5 6 208 0,0 0-64 0,-3 2-16 15,-1 0 0-15,-2-1 32 0,0 3 0 0,-4 2 0 16,1-2 0-16,1-5-160 0,-2 2 0 0,-1 2 0 15,0-5 0-15,-2 1 0 0,5-3 128 0,-2-6-128 0,2 3 0 16,4-3 0-16,0-1 0 0,3-2 0 0,4-4 0 16,-3-5 128-16,4-1-128 0,2 3 0 0,2-5 128 15,1-2-128-15,3-4 0 0,1-3 0 0,3-1 128 16,1 1-128-16,3-6 192 0,-7-6-192 0,14 6 192 16,1 1 208-16,4-5 48 0,1 2 16 0,2 0 0 15,1-3-80-15,3 1 0 0,1-2-16 0,1 0 0 16,1-2-240-16,-1 2-128 0,-2 4 160 0,-1-6-160 15,-1-2 0-15,-2 0 0 0,-2 0 0 0,-1 0 0 16,-1 0-1376 0,-1 2-368-16,-2-3-80 0</inkml:trace>
  <inkml:trace contextRef="#ctx0" brushRef="#br3" timeOffset="-61480.04">24169 17649 11055 0,'-5'-3'976'0,"-3"-4"-784"15,-2 2-192-15,0 3 0 0,-1 2 1664 0,-3 2 272 0,-4 1 64 0,0 3 16 16,0 3-736-16,1 2-160 0,-3 2-32 0,3 4 0 16,0-1-256-16,2 5-64 0,0 4-16 0,2 0 0 15,3 3-96-15,2-4-16 0,3 1 0 0,4 0 0 16,3-2-128-16,5-1-48 0,2-5 0 0,3 0 0 16,5-4 0-16,1-1 0 0,-1-3 0 0,5-2 0 15,1-2 128-15,0-4 32 0,-3-2 0 0,3-4 0 16,-3-2-48-16,1 0-16 0,-2-6 0 0,0-1 0 15,0-3-96-15,-1 0-16 0,-2-4 0 0,-1 1 0 16,-1-2-144-16,-1-2-48 0,-1 1 0 0,-4 2 0 16,-2-9-64-16,-3 5 0 0,1 3-16 0,-3 3 0 0,-1-2-176 15,0 5 0-15,0 4 0 0,-2 2 128 16,2 10-576-16,-6-6-112 16,-2 5-16-16,-1 1-10368 0,-1 7-2080 0</inkml:trace>
  <inkml:trace contextRef="#ctx0" brushRef="#br3" timeOffset="-61160.5">24022 18403 21183 0,'0'0'944'0,"-7"12"192"0,2-5-912 0,-1 5-224 0,0-3 0 0,-1 5 0 15,0 0 1408-15,-1 1 256 0,0-1 32 16,1 1 16-16,0 0-400 0,1 2-80 0,1 1-16 0,0-1 0 16,1-1-496-16,0 0-96 0,2 2-32 0,-1-1 0 15,2-5-336-15,0 0-64 0,-1-1 0 0,2-3-16 16,0 2-176-16,0-10 128 0,0 0-128 0,0 0 128 15,0 0-128-15,0 0-272 0,0 0 64 0,9 4-9968 16,1-4-2000-16</inkml:trace>
  <inkml:trace contextRef="#ctx0" brushRef="#br3" timeOffset="-60586.02">24473 17316 11967 0,'0'0'1072'0,"0"0"-864"0,0-10-208 15,1-2 0-15,2-2 1696 0,1 5 288 0,-4 9 64 0,7-12 16 16,1 0-272-16,1 3-48 0,1-3-16 0,3 5 0 16,2-2-688-16,3 2-144 0,-1-3-16 0,3 5-16 15,0 4-368-15,-1 0-80 0,-1-1-16 0,-2 0 0 16,-2-1-144-16,0 6-48 0,-5-1 0 0,0 2 0 16,-9-4-208-16,0 0 0 0,6 6 0 0,1 6 0 15,-2 1 0-15,-3 1 0 0,-2 6 0 0,-2 1 0 16,-3 2 128-16,-2 8-128 0,1 2 176 0,-4 4-176 15,2 2 288-15,-2 3-48 0,0 5-16 0,4-1 0 16,-1-2-48-16,2 5-16 0,1-2 0 0,2 1 0 16,2 0-160-16,0 1 160 0,0 1-160 0,2 0 160 15,1 1-160-15,-2-5 0 0,-1 1 144 0,-1-4-144 16,-2-1 0-16,-1-4 0 0,-1 0 0 0,0-1 0 0,-1-3 0 16,-2 1 0-16,-1-5 0 0,1 1 0 0,-3-3 0 0,0 1 144 15,3-5-144-15,-2 0 0 0,2-2 176 0,0 1-176 16,-1-2 160-16,0 1-160 0,-1-2 192 0,-1-1-48 15,3-2-16-15,-3-1 0 0,0-2-128 0,0 3 160 16,-1-2-160-16,1-1 160 0,-1-4 64 0,2 3 16 16,-3-4 0-16,2 1 0 0,-3 0-80 0,1 0-16 15,2-2 0-15,-1 0 0 0,2-2-144 0,0 2 192 16,-1-5-192-16,0 0 192 0,2-4-192 0,9 1-224 16,-11-2 48-16,2 0 16 15,9 2-1520-15,0 0-304 0,-8-8-64 0</inkml:trace>
  <inkml:trace contextRef="#ctx0" brushRef="#br3" timeOffset="-60055.49">25058 17937 18015 0,'0'0'800'0,"0"0"160"0,0 0-768 0,0 0-192 15,0 0 0-15,0 0 0 0,11 2 1456 0,3 1 240 16,4-3 48-16,1-3 16 0,3 1-320 0,-2-2-64 16,4-2-16-16,0 0 0 0,2 0-512 0,-1-4-96 15,-1 2-32-15,0-2 0 0,1 1-192 0,-4-2-32 16,-3 2-16-16,-2 0 0 0,-2-2-224 0,-2 0-32 16,-5-3-16-16,-3 3 0 0,-2 1 32 0,-4-3 0 15,-2 0 0-15,-3 7 0 0,-5 2-96 0,-3 3-16 16,-4 2 0-16,-4 1 0 0,-1 0-128 0,-3 3 0 15,-2 8 0-15,-1 1 0 0,-1 2 0 0,-1 5 0 0,-2 2 0 16,1 5 0-16,1-2 0 0,4 2 320 0,4-4-48 16,5 2 0-16,4-1 144 0,3-1 32 0,5-2 0 0,3 1 0 15,4-3-240-15,5 0-32 16,1 0-16-16,6-4 0 0,3-1-160 0,3-4 0 0,1-3 0 0,6 1 128 16,3 0-128-16,2-4 160 0,-3-2-160 0,1 1 160 15,0-2-288-15,-1-2-64 0,1-1-16 0,-3-4 0 31,0-2-2320-31,-4 1-464 0</inkml:trace>
  <inkml:trace contextRef="#ctx0" brushRef="#br3" timeOffset="-59140.07">26151 16973 16127 0,'10'-9'704'0,"-1"4"160"0,4 0-688 0,-3-2-176 0,0 0 0 0,0 2 0 16,-1-3 944-16,0 3 144 0,-9 5 48 0,10-3 0 15,0-2-432-15,-10 5-64 0,7-7-32 0,-7 7 0 16,0 0-160-16,0 0-16 0,0 0-16 0,0 0 0 16,0 0 48-16,0 0 16 0,0 0 0 0,-11-2 0 15,-1 2-224-15,-5 2-32 0,-4 2-16 0,-2 2 0 16,-1-1 48-16,-1 4 16 0,1-2 0 0,3 2 0 15,3 1 128-15,1 1 32 0,3-3 0 0,3 3 0 16,2-1-112-16,4 3 0 0,1 1-16 0,7-2 0 16,-1-1-112-16,3 4-32 0,3 2 0 0,1-2 0 15,0-2 32-15,2-1 16 0,-1 1 0 0,0-3 0 16,1 2-48-16,-4 0-16 0,0-3 0 0,-2 3 0 16,-1-5 16-16,-2 5 0 0,-2-3 0 0,-1 0 0 15,1-9 32-15,0 0 0 0,-9 14 0 0,0-5 0 0,0-2 48 16,0-2 16-16,-1-2 0 0,-1 2 0 0,-1 0-64 15,2-1 0-15,-1-3 0 0,-1 2 0 0,3-1-192 0,9-2 176 16,0 0-176-16,0 0 160 16,-10-1-1168-16,10 1-224 0,0 0-48 15,0 0-12992-15</inkml:trace>
  <inkml:trace contextRef="#ctx0" brushRef="#br3" timeOffset="-58837.17">26671 16765 17503 0,'5'-19'768'0,"-1"10"176"0,1 0-752 0,0 1-192 0,-5 8 0 0,0 0 0 16,2-14 1728-16,-2 8 320 0,0 6 64 0,0 0 16 15,0 0-784-15,-9 0-144 0,-2 5-48 0,0 4 0 16,-1 1-480-16,2 7-96 0,-1 0-32 15,2 5 0-15,-2 1 80 0,3 4 16 0,-3-2 0 0,1 4 0 16,-1 2-208-16,-1-2-48 0,3 3 0 0,1 0 0 16,2-2-256-16,3-2-128 0,-1 1 128 0,3-3-128 15,1-1 128-15,1-2-128 0,-1-5 128 0,0 1-128 16,0-1 0-16,0-3 0 0,-1 0 0 0,-3-5 0 16,4-10-1280-16,-4 13-224 15,-1-4-48-15,5-9-7968 0,0 0-1584 0</inkml:trace>
  <inkml:trace contextRef="#ctx0" brushRef="#br3" timeOffset="-58663.03">26330 17116 10127 0,'1'-13'896'0,"3"3"-704"16,1-2-192-16,3 5 0 0,-1-2 3904 0,5 4 768 15,2-3 128-15,2 4 48 0,4 2-2656 0,4 0-528 16,4 0-96-16,6-1-32 0,4 0-624 0,7 1-128 16,3 2-16-16,1 0-16 0,2 0-352 0,1 0-64 15,2 0-16-15,-5 2 0 16,-4 1-720-16,-6-1-160 0,-3-2-16 0,-1 0-15280 0</inkml:trace>
  <inkml:trace contextRef="#ctx0" brushRef="#br3" timeOffset="-57762.01">27468 17558 29999 0,'0'0'1328'0,"0"0"272"0,0 0-1280 0,0 0-320 15,0 0 0-15,0 0 0 0,-9-6 1280 0,9 6 176 16,-9 2 32-16,1 6 16 0,1 1-528 0,-1 8-96 16,0 5-32-16,1 5 0 0,-2 6-16 0,-1 5-16 15,0 8 0-15,-1-3 0 0,0 4-144 0,3 1-32 16,-2 6 0-16,5-4 0 0,1 0-208 0,2-2-48 16,-1-2-16-16,1 0 0 0,2-4-224 0,-3-3-144 0,3-2 192 0,0-4-192 15,-1 0 176-15,1-2-176 16,0-6 160-16,0 1-160 0,-1-7 128 0,1-3-128 0,0-2 0 15,1-2 144-15,-1-12-144 0,0 0-256 16,0 0 64-16,0 0 16 16,0 0-1168-16,0 0-224 0,-4-4-48 0,-2-6-10800 0,-2-1-2176 15</inkml:trace>
  <inkml:trace contextRef="#ctx0" brushRef="#br3" timeOffset="-57538.8">26831 18063 35935 0,'0'0'3200'0,"10"-6"-2560"0,3-2-512 0,2 2-128 16,3-1 832-16,6 2 128 0,4 0 48 0,5-4 0 16,5 4 160-16,9 1 48 0,7-5 0 0,7 1 0 0,2-3-368 0,3 3-64 15,0-3-16-15,2 3 0 16,-2-3-384-16,-18 3-64 0,4-2-32 0,2 4 0 0,-4-3-288 0,-1 2 160 16,-5 2-160-16,-4-2 128 15,-6 3-912-15,-2 3-192 0,-4-4-48 16,-2 1 0-16,-1 2-2304 15,-4 2-480-15</inkml:trace>
  <inkml:trace contextRef="#ctx0" brushRef="#br3" timeOffset="-56908.32">29447 16968 23039 0,'-8'-18'2048'0,"6"6"-1648"16,-1-2-400-16,2 1 0 0,2 3 1056 0,-2 0 128 15,0 5 32-15,1 5 0 0,0 0 384 0,0 0 64 16,0 0 32-16,0 0 0 0,0 0-480 0,-4 12-80 0,0 4-32 0,0 6 0 16,-3 5-224-16,-2 7-48 15,-4 7-16-15,0 4 0 0,-2 5-272 0,-5 6-48 16,-2 8-16-16,-1 2 0 0,-2 5-32 0,1 4-16 16,-1 3 0-16,1-5 0 0,0-1-80 0,1 0-16 0,3-5 0 0,0-6 0 15,2-3-336-15,4-5 128 0,0-3-128 0,1-3 0 16,0-8 0-16,3-3 128 0,3-5-128 0,3-4 0 15,1 0-176-15,2-7-96 0,2-2-32 0,2-7 0 16,-3-11-2400 0,0 0-496-16,14 0-80 0</inkml:trace>
  <inkml:trace contextRef="#ctx0" brushRef="#br3" timeOffset="-56503">30014 17672 28559 0,'-1'-11'1264'16,"1"11"272"-16,-3-12-1232 0,-1 0-304 0,0 0 0 0,1 5 0 0,-4-1 1696 0,-2-1 288 15,-1 4 48-15,-1-1 16 0,-3 1-640 0,-2 2-128 16,-1 2-32-16,-5 3 0 0,-3 3-608 0,-16 7-112 16,2 4-16-16,2 3-16 0,1 4-240 0,0 4-32 15,1 0-16-15,2 2 0 0,2-1-64 0,5 1-16 16,1 2 0-16,6-7 0 0,5-1-128 0,4 0 128 15,3-3-128-15,4-2 128 0,4-4-128 0,6-4 0 0,2-1 0 0,3-5 0 16,5-3 144-16,4-2-144 16,4-6 160-16,3-4-160 0,2-2 192 0,3-3-48 15,3-5-16-15,-11 6 0 0,3-2 0 0,1 1 0 16,-1-2 0-16,-2 0 0 0,-3 3 128 0,-3 1 0 16,-4 1 16-16,-2 6 0 0,-3-1 32 0,-5 4 0 0,-6 4 0 0,0 0 0 15,0 0-128-15,5 13-32 0,-2 2 0 0,-1 3 0 16,-1 1-144-16,-1 3 0 0,0 1 0 0,2 2 0 15,-1-1 0-15,4 3 0 0,1 0 0 0,1-2 0 16,4 0-448 0,1-3-64-16,0 0 0 0,2-3-16 0,2-4-1488 0,0-2-288 15,2-7-64-15,4-2-9712 0,3-5-1936 0</inkml:trace>
  <inkml:trace contextRef="#ctx0" brushRef="#br3" timeOffset="-56168.58">30672 17367 28559 0,'-7'12'2544'0,"-2"-1"-2032"15,-3 4-512-15,-2 3 0 0,-2 4 1008 0,-2 5 96 16,-1 0 32-16,1 7 0 0,-2 2 416 0,-1 1 96 16,1 3 16-16,1-1 0 0,1-1-736 0,0-1-144 15,1 0-16-15,0-2-16 0,3 0-368 0,3-2-80 16,-1-6-16-16,6-1 0 0,0-5 48 0,3-4 16 15,0 1 0-15,3-5 0 0,4-4 64 0,1-3 16 0,3-1 0 0,1-5 0 16,1-6 64-16,3-2 16 16,1-4 0-16,1-2 0 0,2-7-192 0,0-3-48 15,2 0 0-15,2-7 0 0,0-4-112 0,1-1-32 16,1-1 0-16,4-1 0 0,-2 0-128 0,3 3 0 16,-3 1 0-16,2 4 128 0,2 6-128 0,-2 1 0 15,-3 5 0-15,-1 4 0 0,-3 1 0 0,-2 2-144 0,-4 3 144 0,-1 3-160 31,0 0-816-31,-3 4-176 0,0 1-16 0,1 2-16 16,-1 4-2032-16,3-4-416 0</inkml:trace>
  <inkml:trace contextRef="#ctx0" brushRef="#br3" timeOffset="-55684.59">31642 17554 21183 0,'0'0'1888'16,"-1"-6"-1504"-16,0 1-384 0,-2-3 0 0,2 0 1600 0,-4 0 240 15,0-1 48-15,-2 2 16 0,0 0-16 0,-4 3 0 16,-1 1 0-16,-4 5 0 0,-3-1-864 0,-3 4-192 16,-5 5-16-16,-2 2-16 0,-4 3-256 0,-2 4-48 15,0 4-16-15,0 1 0 0,1 6 48 0,2 0 16 16,4 1 0-16,4 1 0 0,2-1-256 0,6-3-48 15,5 2-16-15,3-6 0 0,3 2-224 0,4-5 0 16,3-3 128-16,4-3-128 0,5-4 128 0,3-3-128 16,2-5 176-16,4-3-176 0,5-6 320 0,0-6-64 15,4-2 0-15,2-1 0 0,1 0 48 0,-3-3 0 16,-1-2 0-16,-2-2 0 0,0 0 16 0,-3 1 0 16,-3-2 0-16,-2 5 0 0,-3 0-96 0,-2 6-16 0,-3-2 0 15,-2 5 0-15,-3 2-16 0,-5 7 0 16,0 0 0-16,0 0 0 0,-3 16-64 0,-3 5-128 15,-2 8 176-15,-2 4-176 0,-3 6 0 0,-2 3 0 0,-4 7 0 0,-4 5 0 16,-4 0 128-16,-2 2-128 0,-1 4 0 16,-2 3 0-16,-2 0 160 0,3-4-160 0,2-1 128 0,1-4-128 15,-1-2 0-15,3-1 128 0,1-5-128 16,2-2 0-16,1-7 0 0,2-4 0 0,0-3 0 0,1-5 0 16,2-7-256-16,2-4-128 0,2-8-16 15,2-6-16-15,0-1-1872 0,5-4-368 0,1-5-80 0,5-4-9424 16,3-4-1872-16</inkml:trace>
  <inkml:trace contextRef="#ctx0" brushRef="#br3" timeOffset="-55218.26">31924 17760 24879 0,'0'0'2208'0,"0"0"-1760"16,0 0-448-16,0 0 0 0,0 0 1344 0,0 0 176 0,0 0 32 0,9 1 16 15,1 1-96-15,4-1 0 0,-1-1-16 0,4-1 0 16,-1-1-288-16,2 1-48 15,1 0-16-15,0-2 0 0,0-4-352 0,0-1-80 0,-1 0-16 0,-2 1 0 16,1 0-176-16,-2-2-32 0,-1-1-16 0,-1-1 0 16,-3 3-96-16,-1-2-16 0,-3 0 0 0,-1 1 0 15,-2-2 64-15,0 2 0 0,-6-1 0 0,-2 3 0 16,-4 0-16-16,-4 3 0 0,-2 1 0 0,-7 4 0 16,-4 5-192-16,-6 2-48 0,-6 5 0 0,-4 1 0 0,-1 4-128 15,-1 6 160-15,1-1-160 0,5 5 160 0,4-1 32 0,6 4 0 16,5-3 0-16,8 2 0 0,6 0-48 15,5-3 0-15,7 1 0 0,3-3 0 0,7 2 80 0,4-6 16 16,6 1 0-16,5-2 0 0,8-2 0 0,3-3 0 16,4-1 0-16,3-5 0 0,1 0-96 0,-9-6-16 15,6 1 0-15,3-2 0 0,3 2-128 0,1-3 0 16,0-1 0-16,-3-1 0 16,-2 0-992-16,10-2-224 0,-10 3-64 0</inkml:trace>
  <inkml:trace contextRef="#ctx0" brushRef="#br3" timeOffset="-48850.15">25403 17219 8287 0,'0'0'736'15,"0"0"-592"-15,0 0-144 0,0 0 0 16,0 0 2176-16,0 0 384 0,0 0 96 0,0 0 16 0,-8-7-1072 0,8 7-224 16,0 0-32-16,0 0-16 0,-9-2-384 0,9 2-80 15,-7-4-16-15,7 4 0 0,0 0 32 0,0 0 0 16,0 0 0-16,0 0 0 0,0 0 48 0,0 0 16 15,0 0 0-15,13 4 0 0,1-4-96 0,2 2-16 16,2 1 0-16,0-3 0 0,1-2-336 0,3 1-80 16,1 0-16-16,0 1 0 0,-1 0-144 0,0 1-16 15,0-2-16-15,-2 0 0 0,-2 1-16 0,-3 1 0 16,-4 1 0-16,-2 0 0 0,-9-2-80 0,0 0 0 16,0 0-128-16,0 0 192 0,0 0-64 0,0 0-128 15,-12 6 176-15,-5-1-176 0,-3 4 224 0,-3-3-64 0,-1-4-16 0,0 3 0 16,-1 4-144-16,0-3 0 0,2 3 144 0,0-4-144 15,2-2 0-15,2 0 144 0,2 0-144 0,3 2 0 16,3-4 192-16,3-1-64 0,8 0 0 0,0 0-128 16,0 0 208-16,0 0-64 0,0 0-16 0,1-9 0 15,-1 9 80-15,10-5 16 0,2 1 0 0,-1-2 0 16,3 0-224-16,0 2 128 0,2 0-128 0,-1-1 0 16,-2 0 128-16,2 2-128 0,-1 0 0 0,-2 0 0 15,0-1 128-15,-2 2-128 0,0-1 0 0,-10 3 0 16,0 0 160-16,0 0-160 0,0 0 160 0,0 0-160 15,0 0 192-15,0 0-48 0,0 0-16 0,0 0 0 16,0 0 0-16,0 0 0 0,-12-2 0 0,1-1 0 16,0 2 0-16,-1 0-128 0,1-1 192 0,0 2-64 15,-1 2-128-15,5 0 160 0,7-2-160 0,-9 3 160 0,0-3-160 16,9 0 0-16,0 0 0 0,0 0 128 16,0 0-1136-16,0 0-224 0,0 0-48 0</inkml:trace>
  <inkml:trace contextRef="#ctx0" brushRef="#br2" timeOffset="-35014.9">21818 18724 7359 0,'0'0'320'0,"0"0"80"0,0 0-400 0,0 0 0 0,0 0 0 0,0 0 0 16,0 0 2192-16,0 0 368 0,0 0 64 0,0 0 0 15,0 0-1344-15,0 0-288 0,0 0-48 0,0 0-16 0,0 0-224 0,0 0-64 16,0 0 0-16,0 0 0 0,0 0-128 0,0 0-16 15,0 0-16-15,0 0 0 0,-2 6 32 0,1 4 0 16,0-2 0-16,1 3 0 0,-2-2-64 0,1 2 0 16,0 5 0-16,0-1 0 0,-2 12 64 0,2-1 16 15,-3-3 0-15,4 0 0 0,0 4-48 0,0-3-16 16,0 0 0-16,5 2 0 0,-1-5-64 0,1 1-16 16,-1 3 0-16,3-3 0 0,0-4-48 0,0 1-16 15,2 0 0-15,2-2 0 0,0 0 0 0,0-2 0 16,2-3 0-16,0 0 0 0,2 2 16 0,0 2 0 15,-1-5 0-15,2 2 0 0,-1-2-16 0,1-2-16 0,-4 3 0 16,1-5 0-16,-1 1-48 0,2-3 0 16,0 0 0-16,0 1 0 0,0-2-32 0,-1 1-16 0,0 0 0 15,-1 0 0-15,-2-2-16 0,4-1-16 0,-2-2 0 16,-2-1 0-16,4 0 0 0,-1 1 0 0,-1-1 0 0,5-2 0 16,-3-1 16-16,4 2 0 0,0-2 0 0,1 0 0 15,1 0-192-15,-2-2 160 0,1 1-160 0,2 1 160 16,2-1-160-16,1-1 128 0,3 1-128 0,-1 1 128 15,-2-3-128-15,0 4 0 0,-1-1 144 0,1 1-144 16,0-1 128-16,0-2-128 0,0 1 160 0,1 0-160 16,-1 0 0-16,1 0 0 0,-1-2 0 0,0 1 0 15,-1 3 0-15,3 1 0 0,-2-1 0 0,1 0 0 16,2-3 0-16,-2 5 0 0,2 1 0 0,2 0 0 16,-2 0 0-16,-2 0 0 0,1-1 0 0,-1 2 0 15,1-1 0-15,-2 0 0 0,-1-1 0 0,-2 1 0 0,1 6 0 16,-2-1 0-16,-2-1 0 0,2 4 0 0,-2-2 0 0,0 1 0 15,-3 1 0-15,-1-1 0 0,0 2 0 0,-1-2 0 16,-2 3 0-16,-2-1 0 0,-1 4 0 16,-2-3 0-16,-1 2 0 0,0-1 0 0,-1-2 0 0,-1 2 0 15,-3-11 0-15,2 12 0 0,0-1 0 0,-2 1 0 16,0-2 0-16,0-10 0 0,0 11 176 0,0-11-176 16,-2 9 192-16,2-9-192 0,0 0 208 0,0 0-64 15,0 0-16-15,0 0 0 0,0 0-128 0,0 0 192 16,0 0-192-16,0 0 192 0,0 0-32 0,0 0 0 15,0 0 0-15,10-4 0 0,1-1 0 0,1 2 0 16,-1-5 0-16,3 2 0 0,0 1-160 0,3-4 0 16,2 2 144-16,0-2-144 0,0 2 0 0,1 2 0 15,-4-3 0-15,3 4 0 0,-1 2 0 0,2-1 0 0,1-1 0 0,-1 2 0 16,2-1 0-16,-2 3 0 0,3 2 0 0,-2-1 0 16,1 0 0-16,3 4 0 0,1-1 0 0,1 1 0 15,-1-2 0-15,2 2 0 0,1-2 128 0,3 0-128 16,1-2 0-16,0 2 144 0,-1-1-144 0,0 1 0 15,0 1 0-15,-1-3 0 0,2 0 0 0,1-1 0 16,-1 0 0-16,1-1 0 0,0-2 0 0,2-2 0 16,1-1 0-16,3 0 0 0,1-5-160 0,1 5 160 15,0-3 0-15,-1 0 0 0,-3-3 0 0,1-2 0 16,-1-3 0-16,0-2 128 0,1-3-128 0,-1-2 128 16,0-6 0-16,0-3-128 0,0-3 192 0,0-2-64 15,2-1 0-15,-4-1 0 0,-1 5 0 0,-6 2 0 16,-6 2-128-16,1 8 160 0,-5 0-160 0,-4 3 160 0,-2 0-160 15,-3 3 0-15,-3 8 0 0,-2 0 0 0,-1 0 0 0,-4 9 0 16,0 0 0-16,0 0 0 16,-8-6-1872-16,-1 6-256 0,-2 6-48 0,-5 1-16 15</inkml:trace>
  <inkml:trace contextRef="#ctx0" brushRef="#br2" timeOffset="-34280.06">22031 19995 10127 0,'0'0'896'0,"0"0"-704"15,0 0-192-15,0 0 0 0,0 0 2032 0,0 0 368 16,0 0 80-16,0 0 16 0,1 8-768 0,-1-8-160 16,0 0-32-16,0 0 0 0,13-3-112 0,1-2-16 15,1-4-16-15,2 0 0 0,-1-5-400 0,2 0-80 16,0 0-16-16,1-4 0 0,3-1-192 0,1-4-64 0,2-1 0 0,-1 2 0 16,2-2-64-16,-1 1 0 0,0 0-16 0,-2-3 0 15,3-1-160-15,-3-2-16 0,-1 3-16 0,-1 0 0 16,-2 2-176-16,-3 1-16 0,-2-1-16 0,-2 4 0 15,-2 3-160-15,-5 6 0 0,-1 3 144 0,-4 8-144 16,0 0 0-16,0 0 128 0,0 0-128 0,0 0 0 16,-9 3 0-16,-5 8 0 0,-3 3 0 0,-2 2 0 15,-2 3 0-15,-2 3 0 0,-1 3 0 0,-3 4 0 16,2 3 0-16,-1-4 0 0,2 1 144 0,1-3-144 16,3 2 192-16,2-5-64 0,4 1 0 0,3-3-128 15,2 0 192-15,4-2-64 0,1 0 0 0,4-3-128 16,0 1 128-16,5-3-128 0,0-3 0 0,5 1 0 15,0-5 128-15,4 1-128 0,0-4 0 0,4-3 0 16,2 0-704-16,2-2-208 0,2 0-48 16,2-3-10480-16,-1-4-2096 0</inkml:trace>
  <inkml:trace contextRef="#ctx0" brushRef="#br2" timeOffset="-33932.68">22926 19763 13823 0,'0'0'1216'0,"-11"-1"-960"16,-1 1-256-16,2-1 0 0,-4 1 2656 0,0 1 480 15,0 2 112-15,0 0 16 0,0 2-1344 0,0 2-272 16,-1-6-48-16,2 7-16 0,2 3-752 0,3 3-128 16,-1-5-48-16,3 2 0 0,-1 2-352 0,5-1-80 0,1-1-16 0,3 2 0 15,2-4 80-15,1 2 16 0,5-1 0 0,2 2 0 16,-1-5 80-16,4 1 0 0,3-4 16 0,1 0 0 15,0-3-48-15,2-1-16 0,-1-1 0 0,0-2 0 16,-1-2 16-16,0 0 0 0,-1-2 0 0,0 0 0 16,-3-5 96-16,-2 4 32 0,-3-3 0 0,-2 4 0 15,-3-5-96-15,-3 1-32 0,-2-1 0 0,-2-2 0 16,-3 0-80-16,-4 0-16 0,-4 0 0 0,0 1 0 16,-1 0-128-16,0 5-128 0,-1 1 144 0,3 3-144 15,-4 1 0-15,2 2-288 0,2 2 32 0,1 2 16 16,3-1-1680-1,8-2-352-15,-7 8-64 0,7-8-8912 0,-4 13-1776 0</inkml:trace>
  <inkml:trace contextRef="#ctx0" brushRef="#br2" timeOffset="-33604.46">23340 19779 10127 0,'0'0'896'0,"0"0"-704"16,0 0-192-16,-11-2 0 0,1 1 3264 0,0 1 640 15,-1 3 112-15,0-2 16 0,-2 6-1856 0,-1 4-368 16,-1-3-80-16,0 4 0 0,-2-1-624 0,3 0-112 16,2 1-32-16,0 2 0 0,1-4-400 0,3 2-96 15,3-1-16-15,4-2 0 0,1-9-160 0,2 13-32 16,-2-13-16-16,9 10 0 0,0-1 144 0,3-1 16 16,0 0 16-16,2-4 0 0,1-1-96 0,2-2 0 0,-2-1-16 15,2-1 0-15,1-2-80 0,-3 1-16 16,-2 0 0-16,-1-4 0 0,0 0 48 0,-3 1 0 15,-2-3 0-15,-3 2 0 0,-4 6 80 0,1-10 32 0,-2 1 0 0,-3 1 0 16,-3-3 16-16,-2 2 16 0,-3 1 0 0,0 0 0 16,-4-3-192-16,2 2-32 0,2 3-16 0,-1 2 0 15,1 0-160-15,4-1 0 16,1 1-192-16,7 4 192 16,0 0-2000-16,0 0-288 0,0 0-48 0,0 0-14896 0</inkml:trace>
  <inkml:trace contextRef="#ctx0" brushRef="#br2" timeOffset="-33216.76">23715 19696 11967 0,'0'0'1072'0,"0"0"-864"0,0 0-208 0,0 0 0 0,-3-8 2048 0,3 8 352 16,0 0 80-16,0 0 16 0,0 0-752 15,0 0-144-15,0 0-16 0,-6 9-16 0,3 3-592 0,-1 2-112 16,-1-2-32-16,0 4 0 0,0-2-32 0,1 1-16 16,-4 3 0-16,1-1 0 0,-2 1-48 0,0 0-16 15,-1-3 0-15,-1 0 0 0,4-1 32 16,-1 0 0-16,2-1 0 0,1-4 0 0,0 1-112 0,1-1 0 16,4-9-16-16,0 0 0 0,0 0-80 0,0 0-16 0,0 0 0 0,0 0 0 15,0 0 96-15,13-8 16 0,-1-2 0 16,3 0 0-16,2-1-288 0,1-1-48 0,-2-2-16 0,2-1 0 15,0 1-288-15,1 3 128 16,1-1-128-16,1-2 0 0,-1 1 0 0,2 5 0 0,0-3 0 0,0 4 0 16,0 0 0-16,-2 1 0 0,-2 0 0 0,0 3 0 15,-3 3 0-15,-1 1 0 0,-1 1 0 0,-2-1 0 32,-11-1-1200-32,10 6-192 0,-3 6-32 0,-7-12-16 15,0 0-2016-15,0 11-416 0</inkml:trace>
  <inkml:trace contextRef="#ctx0" brushRef="#br2" timeOffset="-33040.89">23815 19851 21183 0,'0'0'1888'0,"0"0"-1504"0,0 0-384 0,0 0 0 16,6 14 1824-16,2-4 288 0,0 2 64 0,3-1 16 0,-3-3-144 16,6 3-48-16,0-2 0 0,4 4 0 0,1-6-560 0,2 3-112 15,0-4-32-15,2 4 0 0,0-3-768 0,-1 2-144 16,-2-4-48-16,-2-1 0 15,-3 0-336-15,-1 1 0 0,0-2 0 0,-1 0-12416 16,1-3-2560-16</inkml:trace>
  <inkml:trace contextRef="#ctx0" brushRef="#br2" timeOffset="-32138.29">24639 20072 10127 0,'0'0'896'0,"0"0"-704"0,0 0-192 0,0 0 0 16,0 0 2240-16,0 0 432 0,11-4 80 0,0 0 0 16,3-4-976-16,4-1-208 0,2-4-32 0,2-1-16 15,-1 0-432-15,5-4-96 0,1 0-16 0,2-3 0 0,0-2-208 16,2 1-32-16,0-1-16 0,1-1 0 0,-1 0-144 0,0 0-16 16,0-3-16-16,-2 2 0 0,-2-6-144 0,-4 0-16 15,-4-4-16-15,-3-2 0 0,-4-2-112 0,0 2 0 16,-3-1-16-16,-4 2 0 15,-1 3-64-15,-3 7-16 0,-2 3 0 0,-1 5 0 0,-2 3-16 16,0 2 0-16,-1 2 0 0,-1 7 0 0,-3 3 32 0,-1 3 0 16,-2 1 0-16,-2 7 0 0,-4 0-176 0,2 6 0 15,-7 5 0-15,3 4 0 0,-1-1 0 16,1 9 0-16,0 6 128 0,-1 0-128 0,1 4 128 0,2-1-128 16,4-4 0-16,-1 0 128 0,0-1 48 0,3-2 0 15,3-4 0-15,3 1 0 0,1-3-48 0,2-1-128 16,2-2 192-16,1-1-64 0,0-4-128 0,4-4 0 15,5-1 0-15,0-5 128 0,0-1-128 0,1-3 0 0,0-5 0 16,1-2 0 0,2-2-848-16,1-2-208 0,0-1-32 0,1-6-9824 0,-1 3-1952 15</inkml:trace>
  <inkml:trace contextRef="#ctx0" brushRef="#br2" timeOffset="-31826.8">25419 19726 19343 0,'-14'0'1728'0,"4"0"-1392"0,2 2-336 0,-1 1 0 16,-5 4 1312-16,-1-1 192 0,-2 7 32 0,-1-2 16 15,-1 1 80-15,2 3 16 0,-1-1 0 0,4-1 0 16,1-1-656-16,5 2-128 0,1-3-32 0,3 0 0 16,3 0-304-16,1-11-64 0,7 12-16 0,5-1 0 15,2-2 64-15,1-1 0 0,2-6 0 0,2 1 0 0,1-2-96 0,2-2-16 16,-1-2 0-16,1 1 0 15,-2-7-80-15,-1 1-32 0,-1-3 0 0,-1 1 0 0,-3-3 64 16,-2 2 16-16,-3 0 0 0,-3-1 0 0,-2 3-48 0,0-3-16 16,-5 1 0-16,-3 1 0 0,-1-3 0 0,-4 5 0 15,-1 1 0-15,-2 2 0 16,0-3-176-16,-2 3-128 0,-3 1 144 0,2 3-144 0,2 1 0 0,1 1-192 16,0-1 16-16,3 1 0 15,9-1-1872-15,-7 7-384 0,7-7-80 0,0 0-14064 0</inkml:trace>
  <inkml:trace contextRef="#ctx0" brushRef="#br2" timeOffset="-31306.47">26022 19316 20207 0,'0'0'896'0,"0"0"192"0,0 0-880 0,0 0-208 0,0 0 0 0,0 0 0 16,0 0 1248-16,0 0 208 0,0 0 32 0,-8 7 16 16,-1 6-304-16,-3 2-64 0,1 3-16 0,-2 3 0 15,-1 0-240-15,0 6-48 0,-1 0-16 0,0 3 0 0,-3 4-240 16,0 2-64-16,0 1 0 0,2 1 0 15,-2 1-128-15,3-3-48 0,-2-6 0 0,4 1 0 0,1-4-16 0,2-1 0 16,1-4 0-16,1-3 0 0,2-1-144 0,1-2-48 16,-1-2 0-16,4-4 0 0,2-10 176 0,-1 12 16 15,1-12 16-15,0 0 0 16,0 0 112-16,0 0 0 0,0 0 16 0,0 0 0 0,7-10 96 0,1 1 16 16,0-4 0-16,0 3 0 0,3-3-256 0,-2 1-32 15,3 1-16-15,0-1 0 0,-1-5-272 0,3 1 0 16,1-1 0-16,1 3 0 0,-1-2 128 0,4 2-128 15,1-3 0-15,1 1 0 0,-1-2 192 0,2 0-192 16,3 0 192-16,0 0-192 0,2 1 0 0,1 0 0 0,0 1 0 16,-1 3 0-16,-2 1 0 0,-2 0 0 0,-5-1 0 15,-3 4 0-15,-2-2 0 0,-2 4 0 0,-2 0 0 0,-1 3 0 16,-8 4 0-16,0 0 0 0,0 0 0 0,10-3 0 31,-10 3-304-31,0 0-160 0,0 0-48 0,0 0 0 16,0 0-560-16,0 0-112 0,0 0-32 0,0 0 0 15,0 0-1440-15,0 0-288 0,0 0-64 0,0 0-10640 0</inkml:trace>
  <inkml:trace contextRef="#ctx0" brushRef="#br2" timeOffset="-29501.54">25448 19776 8287 0,'0'0'368'0,"0"0"80"0,0 0-448 0,6-10 0 0,-2 2 0 0,-4 8 0 15,4-9 3504-15,-4 9 608 0,4-6 128 0,-4 6 32 0,0 0-1904 0,0 0-384 16,0 0-80-16,0 0-16 0,0 0-512 0,0 0-96 16,0 0-32-16,0 0 0 0,0 0-320 0,0 0-64 15,-3 15-16-15,-3 0 0 0,-3-1-144 0,1 2-16 16,1-1-16-16,-2 3 0 0,-3 2-112 0,3 0-32 16,-1-1 0-16,1 3 0 0,3 0-128 0,-3-2-16 15,1-1-16-15,2 0 0 0,0-2-176 0,2-1-48 16,1-3 0-16,1-3 0 0,1 3-144 15,1-13 0-15,0 0 0 0,0 0 128 0,0 0-128 0,0 0 0 16,0 0 0-16,11-2 0 0,-1-3-256 0,0-3-96 16,-2-1-16-16,0-3 0 15,-1-2-2048-15,2 0-400 0,-1-4-96 0,-2 1-13264 16</inkml:trace>
  <inkml:trace contextRef="#ctx0" brushRef="#br2" timeOffset="-29290.51">25459 19490 28559 0,'0'0'1264'0,"-5"-9"272"0,-1 1-1232 0,2-2-304 0,0 3 0 0,2-1 0 16,2 8 1392-16,0 0 208 0,-3-8 64 0,3 8 0 15,0 0-768-15,0 0-160 0,0 0-32 0,0 0 0 16,0 0-512-16,0 0-192 0,0 0 0 0,0 0 144 31,0 0-1552-31,13-1-320 0,-2 2-64 0,1 1-12976 0</inkml:trace>
  <inkml:trace contextRef="#ctx0" brushRef="#br2" timeOffset="-28626.25">25964 19795 13823 0,'0'0'608'0,"0"0"128"0,0 0-592 0,0 0-144 15,0 0 0-15,0 0 0 0,0 0 2944 0,0 0 544 16,0 0 112-16,0 0 32 0,0 0-1792 0,0 0-368 16,9 5-64-16,0 1 0 0,0 2-336 0,2-3-64 0,3 3-16 15,0-1 0-15,0 4-96 0,1-2 0 0,3 1-16 0,2-3 0 16,2 5-224-16,-2-3-32 0,-1 1-16 0,-1-3 0 15,0 2-288-15,-3-4-48 0,-1 0-16 0,-2 4 0 16,-12-9-256-16,11 7 160 0,1-1-160 0,-3 0 128 16,-9-6-304-16,8 4-64 0,-8-4-16 0,12 3-12032 15,-12-3-2400 1</inkml:trace>
  <inkml:trace contextRef="#ctx0" brushRef="#br2" timeOffset="-28155.12">26605 19734 3679 0,'0'0'160'0,"0"0"32"0,-11-3-192 0,11 3 0 16,-7 2 0-16,7-2 0 0,0 0 4864 0,0 0 944 15,-8 1 176-15,8-1 32 0,-5 9-3792 0,5-9-768 16,0 0-160-16,0 0-16 0,6 8-176 0,-6-8-16 16,11 10-16-16,-1-5 0 0,-1 0-208 0,5 0-32 15,0-2-16-15,2-2 0 0,2-1-160 0,0-1-16 0,-2-3-16 16,0-1 0-16,-1 3-176 0,-4-183-48 0,1 363 0 0,-3-186 0 15,-3 2-128-15,-6 6-16 0,0 0-16 0,5-9 0 16,0-3-48-16,-5 12 0 0,0 0 0 0,0 0 0 16,0 0-64-16,-11-1 0 0,-2 0-128 0,-1 3 192 15,-3 3-192-15,0 6 0 0,-2-4 0 0,2 5 0 16,3-3 128-16,3 2-128 0,2 4 0 0,2-2 144 16,1-3-144-16,2 4 192 0,3-1-192 0,4-2 192 15,2 2-192-15,2 1 192 0,3-4-192 0,7 0 192 16,5-1-192-16,2 0 128 0,2-3-128 0,4 1 128 15,1-3-256-15,2-3-64 0,0 0-16 0,1-1 0 32,0-1-2656-32,-1-3-528 0</inkml:trace>
  <inkml:trace contextRef="#ctx0" brushRef="#br2" timeOffset="-27744.8">27925 19392 7359 0,'0'0'656'0,"-5"-6"-528"0,5 6-128 0,-5-10 0 16,0 2 3600-16,-1 4 688 0,-2 0 144 0,-1 4 32 15,0 4-2320-15,0 0-464 0,-1 1-80 0,0 8-32 16,0 1-672-16,-2 5-128 0,1 2-16 0,1 5-16 15,0 2-112-15,1-2-32 0,0 5 0 0,-1 1 0 16,0 2-224-16,1-1-48 0,0-1-16 0,2 0 0 16,1 1-304-16,2-1 160 0,-1-7-160 0,5 2 128 15,4-7-416-15,0 0-96 0,0-2 0 0,1-3-9808 16,0-6-1968-16</inkml:trace>
  <inkml:trace contextRef="#ctx0" brushRef="#br2" timeOffset="-27226.41">27699 19646 21071 0,'0'0'928'0,"12"-3"208"0,3-3-912 0,3 3-224 0,1-4 0 0,0 2 0 0,1 1 1280 0,3-2 192 16,1-3 64-16,1 3 0 0,-2-4-640 0,3 1-112 15,-1-4-16-15,-1-2-16 0,-1-2-288 0,1 1-48 16,2 0-16-16,-1 0 0 0,-2-3 16 0,1 0 0 15,-1-4 0-15,-3 3 0 0,-2-2-32 0,0-2-16 0,0-2 0 0,-2 3 0 16,0-1-176-16,-2 4-16 0,-3 0-16 0,-1 3 0 16,-2 4-160-16,-3 6 128 0,-5 7-128 0,0 0 128 15,0 0-128-15,0 0 0 16,-6 6 0-16,-5 7 0 0,-1 3 0 0,-2 2 128 0,-2 3-128 0,-1 3 0 16,-1 2 192-16,-1 2-64 0,-3 5 0 0,1 3 0 15,-1 1 128-15,2 0 32 0,-1-2 0 0,4 1 0 16,1-3 272-16,0-1 48 0,1-1 16 15,3-8 0-15,3-4 128 0,3-3 16 0,1-4 16 0,2-3 0 16,2 3-240-16,1-12-48 0,0 0-16 0,0 0 0 16,10 4-96-16,2-2-32 0,-1-3 0 0,5-3 0 15,2-2-96-15,0-5-32 0,0 5 0 0,0-4 0 16,1-2-224-16,0 4 128 0,-1-3-128 0,-2 5 0 16,-1 4 0-16,2-1 0 0,-3 3 0 0,0 3 0 0,0 3 0 0,-3 4 0 15,-2 0 0-15,-1 2 0 0,-2 0 0 16,-1 0 0-16,-2 1-128 0,-3 2 128 15,-3 0 0-15,1 0 0 0,0-1 0 0,1 0 0 0,-3 0 0 0,2 0-128 16,2-14 128-16,-3 10 0 16,3-10-624-16,2 11-16 0,-2-11 0 0,0 0 0 15,10 3-2304-15,1 0-448 16,3-3-112-16</inkml:trace>
  <inkml:trace contextRef="#ctx0" brushRef="#br2" timeOffset="-27025.67">28579 19604 29135 0,'0'0'1280'0,"0"0"288"0,0 0-1248 0,0 0-320 0,-4 12 0 0,1-2 0 16,0 3 1616-16,0 1 272 0,0-3 48 0,1 3 16 16,-2 1-864-16,2 1-160 0,0-1-32 0,1-1-16 15,0-5-560-15,-1 3-128 0,1 0 0 0,1 1-16 16,1-1-176-16,-1-12 0 0,3 10 0 0,-3-10 0 31,5 12-864-31,0-2-208 0,-5-10-32 0,10 5-16 0,1-4-1616 16,-11-1-320-16</inkml:trace>
  <inkml:trace contextRef="#ctx0" brushRef="#br2" timeOffset="-26836.11">28627 19406 34031 0,'0'0'1504'0,"0"-6"320"0,0 6-1456 0,0 0-368 0,-1-12 0 0,1 12 0 0,0 0 1472 0,-2-6 240 16,2 6 32-16,0 0 16 0,-1-10-1024 0,1 10-208 16,0 0-32-16,0 0-16 0,0 0-480 0,0 0 0 15,0 0 0-15,0 0 0 16,10 6-1776-16,1 3-336 0,-3 2-80 0,4-3-14256 0</inkml:trace>
  <inkml:trace contextRef="#ctx0" brushRef="#br2" timeOffset="-26476.26">29413 19443 22111 0,'0'0'1968'0,"6"-6"-1584"0,-6 6-384 0,0 0 0 15,0 0 1728-15,0 0 256 0,0 0 48 0,0 0 16 16,0 0-528-16,-9-7-112 0,-2 5 0 0,-2 4-16 15,-4 5-720-15,0-2-144 0,-3 2-16 0,3 2-16 16,-1 3 0-16,1-2 0 0,1 3 0 0,3 0 0 16,3 1-144-16,2 4-32 0,2-1 0 0,3-1 0 15,5 0 16-15,2 1 0 0,1 1 0 0,2 1 0 16,3 2-48-16,2-1-16 0,1 2 0 0,1-3 0 16,0 0-32-16,-2-2-16 0,-2 1 0 0,1 1 0 0,-5-1-32 15,-2-1-16-15,-4-3 0 0,-3-3 0 0,-1 0 64 0,-3-3 16 16,-3 0 0-16,-4-3 0 15,-4 2 208-15,1 0 48 0,-6-7 16 0,1 0 0 0,-4-1-160 16,-1-2-48-16,1-3 0 0,-2 1 0 0,2-2-176 16,2 0-144-16,3 1 192 0,1-2-192 0,3 0 0 0,0-3-304 15,3 2 48-15,3 0-13568 16,2 2-2720-16</inkml:trace>
  <inkml:trace contextRef="#ctx0" brushRef="#br2" timeOffset="-25496.6">30822 19029 17791 0,'3'-23'784'0,"-1"9"176"0,2 0-768 0,-3 1-192 15,1 3 0-15,-1 0 0 0,-1 10 1456 0,0 0 256 0,0 0 48 0,0 0 16 16,-3-5-432-16,3 5-96 0,-7 2-16 0,-1 4 0 16,-1 5-448-16,-1 5-80 0,-1 3-32 0,-1 5 0 15,1 4-160-15,1 8-48 0,-2 1 0 0,-1 1 0 16,-1 0 32-16,-1 4 0 0,1 0 0 0,-1 1 0 0,1 2-64 0,0-8-16 16,1-2 0-16,3-3 0 0,1-4 48 15,4 0 16-15,1-8 0 0,3-5 0 0,1-3 32 0,3-2 0 16,-3-10 0-1,8 6 0-15,3-1-64 0,1-5-16 0,5-1 0 0,-1-6 0 0,7-1-112 0,0-3 0 16,0-1-16-16,1 2 0 0,3-2-304 0,-2 5 160 16,-1-2-160-16,1 3 128 0,-1 2-128 0,-4 2 0 15,-2 5 0-15,-4 1 0 0,-4 2 0 16,-4 3 0-16,1 0 0 0,-5 4 0 0,-3-1 0 0,-1-1 0 16,-4 0 0-16,-4 2 0 0,-6-4 144 0,-3 2 0 15,-2-2 0-15,0 2 0 0,-5 1 32 0,1-3 0 16,-1 1 0-16,1-4 0 0,-2 2 0 0,3-2 0 15,0-3 0-15,2-2 0 0,3-3-176 0,4-4 160 16,1 0-160-16,4 0 160 0,1-3-304 0,7 0-64 16,-1-4-16-16,6 4 0 15,0-2-1856-15,5 2-368 0,3-2-80 0,5-3-14368 0</inkml:trace>
  <inkml:trace contextRef="#ctx0" brushRef="#br2" timeOffset="-25155.05">31293 19368 11055 0,'0'0'976'0,"-6"6"-784"0,0 4-192 0,-3 2 0 15,-2 3 3280-15,-1 3 624 0,0 1 112 0,-2 3 16 16,1-5-1920-16,1 2-400 0,4 2-80 0,2-1-16 16,3-1-752-16,1-1-160 0,2-1-16 0,4 0-16 15,4-1-176-15,2-5-48 0,3 0 0 0,-1-3 0 0,2-2 192 0,2-4 16 16,-1-2 16-16,4-2 0 0,1-6 224 0,-1-1 64 15,2-5 0-15,-1 1 0 0,0-1-352 0,1-3-64 16,-2-2-16-16,0-3 0 0,-3-3-64 0,0 1-16 16,-4 0 0-16,0 1 0 0,-3 3-128 0,0 0-16 15,0 2-16-15,-3 2 0 0,-1 4-288 16,-1 4 160-16,-4 8-160 0,0 0 128 0,4-10-128 0,-4 10 0 16,0 0 0-16,0 0 0 0,0 0 0 0,0 0-176 15,0 0 176-15,-7 9-128 0,1-2-160 0,1 4-32 16,-2-2 0-16,4 1 0 15,3-10-480-15,-2 10-96 0,2 1-32 0,0-11 0 16,9 5-1808-16,4 1-352 0,3 0-80 0</inkml:trace>
  <inkml:trace contextRef="#ctx0" brushRef="#br2" timeOffset="-24683.8">32087 18886 12895 0,'4'-18'1152'0,"0"7"-928"0,-1 3-224 0,-3 8 0 15,4-10 2816-15,-4 10 528 16,0 0 112-16,0 0 0 0,0 0-1648 0,0 0-336 0,-10 10-64 0,-1 4 0 16,2 5-352-16,-3 4-64 0,1 5-16 0,1 4 0 15,0 7-224-15,-2 3-48 0,1 4-16 0,-1 0 0 0,-1 2 32 0,1-2 16 16,0 0 0-16,1-3 0 0,5 3-288 0,-1-6-48 15,3-3-16-15,3 0 0 0,4-1-144 16,-1-3-48-16,-2-4 0 0,4-4 0 0,2 3-192 0,1-4 176 16,0-3-176-16,0-3 160 0,-3-6-160 15,1-4 160-15,-2 0-160 0,-3-8 160 16,0 0-416-16,4-12-64 0,-1-1-32 0,-3-1 0 16,-3-3-1408-16,-1-4-288 0,-1-3-48 0,-1 0-16 15,-2-6 576-15,-1 3 96 0,2-1 32 0,2 5 0 16,2-1 736-16,2 5 160 15,1 2 16-15,1 5 16 0,2-2 1376 0,1 3 288 0,-4 11 48 0,3-7 16 16,5 3 176-16,2-1 48 0,0 2 0 0,3 3 0 0,1 2-480 0,1-1-96 16,2 0 0-16,3 3-16 0,2-2-304 0,2 0-64 15,1 0-16-15,2 1 0 0,1-2-224 0,-10-1-32 16,3 0-16-16,5-1 0 16,0 1-224-16,1 0 0 0,1 0 0 0,-1 0-160 15,0 1-1648-15,17 2-336 0,-11 2-64 0,-9 0-16 0</inkml:trace>
  <inkml:trace contextRef="#ctx0" brushRef="#br2" timeOffset="-23894.39">25236 20417 21135 0,'0'0'928'0,"0"0"208"0,0 0-912 0,0 0-224 0,0 0 0 0,0 0 0 16,0 0 1776-16,0 0 304 16,0 0 64-16,0 0 16 0,0 0-816 0,0 0-144 0,0 0-48 0,7 10 0 15,-2 4-528-15,0 0-112 16,-3 2-32-16,2 3 0 0,-1 0-160 0,2 2-16 0,0-2-16 0,1 0 0 15,0 0-288-15,0-1 0 0,1-3 128 0,0 0-128 16,1-3-208-16,0-2-112 0,-1-3 0 0,2 0-16 16,-9-7-2688-16,11-3-544 0</inkml:trace>
  <inkml:trace contextRef="#ctx0" brushRef="#br2" timeOffset="-23715.17">25462 20343 12895 0,'0'0'1152'0,"0"0"-928"15,0 0-224-15,-1 11 0 0,-1 2 3008 0,0 1 576 16,-1 0 96-16,1 4 32 16,-2 1-1696-16,3 2-336 0,-2 0-64 0,2-1-16 0,0 0-624 0,1 1-128 15,0-1-16-15,1-1-16 0,1-1-528 0,1-1-96 16,1-2-32-16,1-1 0 0,0-2-304 0,1-3-64 16,-6-9-16-16</inkml:trace>
  <inkml:trace contextRef="#ctx0" brushRef="#br2" timeOffset="-23179.52">25954 20600 4607 0,'0'0'192'0</inkml:trace>
  <inkml:trace contextRef="#ctx0" brushRef="#br2" timeOffset="-22804.99">25942 20572 18943 0,'0'0'0'0,"0"0"0"0,0 0 864 15,0 0 176-15,0 0 48 0,0 0 0 0,-5 10-192 0,0-3-48 0,0 4 0 0,0-1 0 16,0 2-80-16,-1 4 0 0,-1 2-16 0,0-1 0 0,-2 4 32 0,0 0 16 16,1 2 0-16,-1 1 0 0,0-1-48 15,1 3-16-15,-1-2 0 0,0-4 0 0,1-1-224 0,2-4-32 16,1-1-16-16,0-3 0 0,-1 0 32 15,6-11 0-15,-2 11 0 0,2-11 0 0,0 0 16 0,0 0 0 16,0 0 0-16,0 0 0 0,0 0 240 0,0 0 48 16,8-7 16-16,-1 0 0 0,2-3-192 0,0 0-48 15,0-4 0-15,1-2 0 0,1-3-368 0,2-1-80 16,1-1 0-16,1-3-128 0,1-2 128 0,0 3-128 16,1-3 0-16,1 3 0 0,2 0 0 0,-1 1 0 15,0 5 0-15,0 3 0 0,-1 1 0 16,-2 3 0-16,0 3 0 0,-5 5 0 15,-1 1 0-15,-10 1 0 0,10 5 0 0,-2 6 0 0,-3 1-224 0,-2 1 48 0,-3 3 16 0,-2 2 0 16,-1-1 160-16,-2 1-208 16,-4-1 80-16,-2-2 128 0,0 0 0 0,-2-2 0 0,-2-2 0 0,-1-1 0 15,-2-1 0-15,0-1 0 0,0 0 0 0,0-6 192 16,1-1-192-16,4-2-144 0,0 0 144 0,4-4-208 31,-1-3-800-31,5 1-144 0,4-6-48 0,3 1 0 16,5 1-2000-16,4-4-384 0</inkml:trace>
  <inkml:trace contextRef="#ctx0" brushRef="#br2" timeOffset="-22443.05">26550 20603 22223 0,'0'0'976'0,"0"0"224"0,-6-3-960 0,-1-1-240 0,-2-1 0 15,-1 1 0-15,-1 1 1456 0,-1 2 240 0,-2 0 48 0,2 3 16 0,-6 1-496 0,1 3-112 16,2 3 0-16,1 0-16 0,0 2-400 0,3 3-80 16,-2-1-16-16,4-1 0 0,3 0-128 0,2 1-16 15,0-3-16-15,2 2 0 0,2-12-96 0,3 9 0 16,-3-9-16-16,7 10 0 0,-7-10 16 0,10 6 0 16,-10-6 0-16,10 5 0 0,1-5 64 0,1-2 0 15,-2-1 16-15,2-1 0 0,-1-1-144 0,-1-1-16 16,-1-1-16-16,0 4 0 0,-1-5-128 0,-1 3-32 15,-7 5 0-15,9-4 0 0,-9 4-128 0,0 0 0 16,0 0 0-16,10 1 0 0,-10-1 0 0,9 8 0 0,-3 1 0 0,1-3 0 16,-2 4 0-16,1-3 0 15,-6-7 0-15,8 10 0 0,-8-10 0 0,11 5 0 16,0 0 0-16,0-2 0 0,2-5-224 0,-1 1-80 0,2-1-16 16,0-2 0-1,2-1-1728-15,-1-3-368 0,-2 2-64 0</inkml:trace>
  <inkml:trace contextRef="#ctx0" brushRef="#br2" timeOffset="-22114.32">26869 20572 22783 0,'-3'11'0'0,"1"-1"0"0,-2 3 1344 0,-1 2 288 16,0 2 48-16,-3-1 16 0,3 1-192 0,-1 1-32 16,-2-1-16-16,1 0 0 0,-2-4-304 0,4 1-64 15,0-2-16-15,1-2 0 0,0-1-176 0,4-9-48 16,0 0 0-16,0 0 0 0,0 0-208 0,0 0-64 16,0 0 0-16,0 0 0 0,0 0 0 0,0 0 0 15,10-1 0-15,-2-4 0 0,1-4-144 0,-2 2-48 16,1-5 0-16,0 1 0 0,-1-1-208 0,1-2-48 15,1 1-128-15,0 3 192 0,1-2-192 0,1 0 0 16,1 2 0-16,-1-1 0 0,1 3 0 0,0-1 0 16,1 4 0-16,-2 0 0 0,1 0 0 0,-1 4 0 15,-11 1 0-15,10 1-160 16,-10-1-1952-16,12 6-400 0,-2-1-80 0</inkml:trace>
  <inkml:trace contextRef="#ctx0" brushRef="#br2" timeOffset="-21624.75">27575 20565 21247 0,'0'0'0'0,"0"0"0"0,0 0 1216 0,0 0 256 0,-9-5 64 16,0 0 0-16,0 1-208 0,-1 2-48 0,-2 1 0 0,1-1 0 0,-2 2-448 16,0 2-80-16,-1-1-32 0,0 1 0 0,0 2-480 15,-1 4-112-15,2-3 0 0,-1 5-128 16,0-1 496-16,0 4-16 0,1-2 0 0,0 3 0 0,0 1-144 0,2 2-16 16,0-1-16-16,4 1 0 0,-1-3 0 0,3-3 0 15,1 2 0-15,3 0 0 0,1-13 16 0,0 10 0 16,0-10 0-16,6 11 0 0,1-4-16 0,-7-7 0 0,10 3 0 15,3 1 0-15,-3-1-16 0,1-4 0 0,2-2 0 0,0-3 0 16,-1-2-32-16,1-2-16 16,0 2 0-16,0-3 0 0,-2 1-96 0,0-3-16 15,0-1 0-15,-1 4 0 0,0-2-128 0,-2 3 160 0,-1 2-160 0,-7 7 160 16,0 0-160-16,0 0 0 16,0 0 0-16,0 0 0 0,0 0 0 0,5 13 0 15,-3-2 0-15,-2 3 0 0,0 0 0 0,0 2 0 0,0-2 0 16,1 0 0-16,0 2 0 0,3-4 0 0,-2-3 0 15,3 1 0-15,2 2 0 0,0-6 0 0,2 1 0 0,2-2 0 16,1-5-208-16,0 0-80 0,3 0-16 16,0-2 0-16,2-4-2272 15,-2 1-464-15,-1-1-96 0,2-5 0 0</inkml:trace>
  <inkml:trace contextRef="#ctx0" brushRef="#br2" timeOffset="-21367.27">27941 20339 11967 0,'0'0'1072'0,"0"0"-864"15,0 0-208-15,0 0 0 0,0 0 2688 0,0 0 512 16,0 0 80-16,0 0 32 0,0 0-1424 0,0 0-288 16,-5 4-48-16,-1 2-16 0,0-1-368 0,0 4-80 15,-1-1 0-15,1 6-16 0,-2 1-224 0,3 3-32 16,-6 17-16-16,-2 1 0 0,2-3-160 15,2-1-48-15,0-3 0 0,1-2 0 0,1 1-352 0,0-3-80 0,1 3-16 0,1-5 0 16,1-3-144-16,0-2 128 16,2-3-128-16,0-1 128 0,1-1-128 0,1-13 0 15,0 0 0-15,0 0 0 16,0 0-624-16,0 0-96 0,10 1-32 0</inkml:trace>
  <inkml:trace contextRef="#ctx0" brushRef="#br2" timeOffset="-21115.61">28147 20256 23903 0,'0'0'1056'0,"0"0"224"0,0 0-1024 0,0 0-256 0,0 0 0 0,2 11 0 15,-6 1 1232-15,0-2 208 0,-1 3 32 0,0 4 16 0,-4 4-96 0,0 5-32 16,-2-2 0-16,1 4 0 15,0 0-336-15,1 4-64 0,0 2 0 0,-1-2-16 0,0-3-448 0,1 0-96 16,1-2-16-16,2 0 0 0,-1-5-384 0,2 0 0 16,0 0 128-16,4-3-128 0,0-5-160 0,1 0-64 15,2-3-16-15,-2-11 0 16,0 0-2512-16,7 10-512 0</inkml:trace>
  <inkml:trace contextRef="#ctx0" brushRef="#br2" timeOffset="-20330.91">28433 20709 5519 0,'0'0'240'0,"0"0"64"0,0 0-304 0,0 0 0 15,0 0 0-15,0 0 0 0,0 0 3712 0,0 0 672 0,0 0 144 0,0 0 16 16,0 0-2496-16,0 0-496 0,0 0-96 0,0 0-32 16,0 0-352-16,0 0-80 0,0 0-16 0,0 0 0 15,0 0-112-15,10 4-32 16,-10-4 0-16,11 5 0 0,-11-5-448 0,12 4-112 0,-12-4-16 0,10 2 0 16,-10-2-64-16,0 0-32 15,10 0 0-15,-10 0 0 0,0 0-32 0,0 0 0 16,0 0 0-16,0 0 0 0,0 0 0 0,0 0 0 0,0 0 0 0,6-9 0 15,-3 2-128-15,-3 7 160 0,0-11-160 16,0 11 160-16,-1-7-160 0,1 7 0 0,-4-12 0 0,4 12 128 16,-5-7-128-16,5 7 0 0,-5-8 0 0,5 8 0 15,-11-5 0-15,11 5 0 0,-9 0 0 0,-1 1 0 16,0 1 0-16,1 0 0 0,0 3 0 0,0 0 0 16,1 0 0-16,-1 3 0 0,0-3 0 0,-1 4 0 0,-1 1 0 0,1 3 0 15,1-2 0-15,0 2 0 0,2 1 128 16,0 0-128-16,4 0 192 0,0 0-64 15,3 0 176-15,3-3 16 0,0 0 16 0,4 1 0 0,2-3 48 0,1 1 0 16,1-3 0-16,3 0 0 0,0-2 0 0,2 1 16 16,-1-1 0-16,1-4 0 0,0-1-192 0,1-1-32 15,4-2-16-15,-1 1 0 0,-1-2-160 0,0 1 192 16,-1-2-192-16,-3-1 192 0,0-1-384 0,-2 2-64 16,-1-5 0-16,-1 5-16 15,-3-3-1904-15,-1 3-368 0,-7 5-80 0</inkml:trace>
  <inkml:trace contextRef="#ctx0" brushRef="#br2" timeOffset="-19980.5">28974 20357 19343 0,'0'0'1728'0,"0"0"-1392"0,5-9-336 0,-5 9 0 0,0 0 1328 0,0 0 192 16,4-10 32-16,-4 10 16 0,0 0 80 0,0 0 16 0,0 0 0 0,0 0 0 16,-5 2-592-16,-2 5-112 0,0-1-32 0,-1 5 0 15,1 0-80-15,-1 3-16 16,0 2 0-16,-1 4 0 0,-6 20-96 0,2-3-32 0,3-3 0 0,1-2 0 16,1-3-480-16,-1-2-96 0,1 2-128 0,0-2 176 15,-1 1-176-15,1-5 192 0,1-3-192 0,2-1 192 16,3-1-192-16,-2-3 128 0,2-1-128 0,2-3 128 15,0-11-128-15,4 11 0 0,-4-11 0 0,0 0 0 16,0 0-1072-16,12 3-240 0,-2-3-48 0</inkml:trace>
  <inkml:trace contextRef="#ctx0" brushRef="#br2" timeOffset="-19742.13">29189 20639 14735 0,'0'0'640'0,"0"0"160"16,0 0-640-16,0 0-160 0,0 0 0 0,0 0 0 0,0 0 3536 0,0 0 688 15,-5 11 128-15,2-5 16 0,-1 2-2368 0,-1 4-464 0,1 2-112 0,-3 0-16 16,1-1-304-16,-1 2-64 15,1 1-16-15,-6 16 0 0,6-6-512 0,1-1-96 0,-1-3-32 0,4-5 0 16,0 0-256-16,0-3-128 0,2-3 0 16,2 1 128-16,0-1-128 0,2-3-256 0,-4-8 64 0,8 7 16 31,-8-7-1440-31,11 6-304 0,1-5-48 0</inkml:trace>
  <inkml:trace contextRef="#ctx0" brushRef="#br2" timeOffset="-19262.25">29786 20542 23807 0,'0'0'0'0,"0"0"0"0,0 0 1120 0,0 0 224 0,-6-7 64 0,-2 3 0 0,-1 0-320 16,0 3-48-16,-2 0-16 0,-2 3 0 15,-2 2-352-15,-1 0-80 0,-2 6-16 0,-1-2 0 0,-2 6-304 0,2-2-64 16,1 1-16-16,2 4 0 0,3-2 128 0,3 0 0 15,2 0 16-15,8-15 0 0,-3 19-16 0,3-1-16 0,0-18 0 0,9 18 0 16,1-3-32-16,1-3 0 0,1-1 0 0,3-1 0 16,0-3-16-16,0 0-16 0,1 1 0 0,-1-2 0 15,-2 3-32-15,1-3 0 16,-3 0 0-16,-11-6 0 0,10 8 48 0,-10-8 0 0,0 0 0 0,0 0 0 16,0 0 96-16,0 0 32 0,-5 19 0 0,-3-6 0 15,-3-3-64-15,-2 1 0 0,-3-6 0 0,-2 1 0 16,-1 0-16-16,0-3-16 0,1-1 0 15,0 2 0-15,2-2-160 0,2-1-128 0,2-2 144 0,2-2-144 0,1-1 0 0,4-1-240 16,1-3 32-16,4 2 0 16,3-4-2224-16,3 1-432 0,3-5-80 15</inkml:trace>
  <inkml:trace contextRef="#ctx0" brushRef="#br2" timeOffset="-18867.45">30323 20316 15663 0,'0'0'1392'16,"0"0"-1120"-16,0 0-272 0,0 0 0 0,0 0 1424 0,0 0 240 0,0 0 32 0,0 0 16 16,-5 1-128-16,0 2-32 15,-4 2 0-15,0 4 0 0,0 2-240 0,0 1-48 0,-4 2-16 0,2 4 0 31,-8 20-128-31,2 0-32 0,3 0 0 0,3-2 0 0,-1-5-384 0,2 0-64 0,1-6-32 0,2 1 0 16,2-6-176-16,1-2-48 16,1-3 0-16,2-3 0 0,1-12 144 0,0 0 32 0,0 11 0 0,0-11 0 15,0 0 16-15,9 5 0 0,2-5 0 0,-1-2 0 16,1-2-192-16,1-1-48 0,2-3 0 0,-1 2 0 16,2-5-208-16,-1 5-128 0,0 2 160 0,0-1-160 15,0 3 128-15,-1 2-128 0,-2 2 0 0,1 6 0 16,-1-1 0-16,1 6 0 15,-2 2 0-15,-1 1-160 0,-3 0 160 0,-1 2 0 0,-1 0 0 0,0 2 0 16,0 2-128-16,-2-2 128 0,-1 2-128 0,1-3 128 16,-1-4-1232-16,-1-2-176 15,0-13-16-15,-3 12-16 16,3-12-1456-16,0 0-304 0,-12-3-48 0,-5-1-16 0</inkml:trace>
  <inkml:trace contextRef="#ctx0" brushRef="#br2" timeOffset="-18652.29">29635 20317 24879 0,'-23'-5'2208'0,"12"0"-1760"0,1 1-448 0,2 1 0 0,2-1 3376 0,6 4 592 16,0 0 112-16,-8-7 16 0,2 2-2304 0,6 5-448 0,0 0-112 0,0 0-16 15,0 0-640-15,0 0-144 0,2-7-32 0,-2 7 0 16,0 0-400-16,10-3 0 15,-10 3 0-15,13 0 0 16,-2 0-1552-16,2 4-304 0,1 1-48 0,1 1-16336 0</inkml:trace>
  <inkml:trace contextRef="#ctx0" brushRef="#br2" timeOffset="-18088.49">31186 20162 18431 0,'0'0'816'0,"0"0"160"0,0 0-784 0,0 0-192 0,0 0 0 0,0 0 0 16,0 0 2496-16,0 0 448 0,0 0 80 0,0 0 32 15,0 0-1424-15,-5 11-288 0,0 3-48 0,0-2-16 16,-3 2-624-16,2 0-128 0,-1 1-16 0,1 2-16 16,1 2-192-16,1 0-48 0,-4-1 0 0,3 0 0 15,1-2-256-15,3-1 0 0,-3-2 128 0,4 0-128 0,0 1 0 16,2-5-144 0,-2-9 16-16,3 10 0 0,-3-10-1344 15,0 0-256-15,11 5-48 0,-1-5-12608 0</inkml:trace>
  <inkml:trace contextRef="#ctx0" brushRef="#br2" timeOffset="-17911.33">31445 20227 29087 0,'0'0'1280'0,"0"0"272"0,0 0-1232 0,0 0-320 16,0 0 0-16,-6 14 0 0,-4-2 1792 0,-1 0 320 15,0 1 48-15,0-3 16 0,0 2-1088 0,1 2-192 16,3 0-64-16,-2 0 0 0,1 0-576 0,3 1-112 15,1 1-16-15,2 3-128 16,-1 2-768-16,0 0-256 0,1 4-48 0,-1-5-16 0</inkml:trace>
  <inkml:trace contextRef="#ctx0" brushRef="#br2" timeOffset="-10565">21894 18749 6447 0,'0'0'576'0,"0"0"-576"16,7-6 0-16,0-3 0 0,-2 1 1728 0,-5 8 256 16,6-10 32-16,-6 10 16 0,5-9-912 0,-5 9-176 15,5-11-48-15,-1 4 0 0,-4 7 48 0,0 0 0 16,5-6 0-16,-5 6 0 0,0 0-112 0,0 0-32 15,0 0 0-15,0 0 0 0,0 0-256 0,0 0-48 16,0 0-16-16,0 0 0 0,0 0-80 0,0 6-16 16,-1 1 0-16,-1 4 0 0,-2 0 64 0,1 1 16 15,-3 2 0-15,-1 2 0 0,0 1 144 0,-7 16 32 16,1-5 0-16,3 1 0 0,0-3-144 0,1 2-32 16,0-4 0-16,1 4 0 0,2-3 32 0,1 2 0 0,0-4 0 0,4 2 0 15,-1 0-272-15,2-2-48 0,0 0-16 0,3-1 0 16,1-4 32-16,2-3 0 0,-1 3 0 0,1-4 0 15,1-2 48-15,0 1 16 0,5-4 0 0,1 1 0 16,2-3 16-16,3-2 16 0,3-2 0 0,1 1 0 16,-2-1 32-16,2-2 0 0,-2-1 0 0,3-1 0 15,1-3-128-15,-1-1-32 0,1 1 0 0,-1-1 0 16,0-4-160-16,0 1 160 0,1 3-160 0,0-1 160 16,0 1-160-16,0 0 0 0,1-4 0 0,0 4 0 15,0 2 0-15,1 0 0 0,-1-3 0 0,2 4 0 16,0-1 0-16,-1 1 128 0,-4 2-128 0,0-3 0 15,-1-1 0-15,3-1 0 0,-3 2 0 0,0 0 0 16,0-1 0-16,-1-1 0 0,0 1 0 0,-1 3 0 16,-1 2 0-16,0 2 0 0,-1-3 0 0,-2 4 0 0,-1-1 0 15,1 0 0-15,0 0 0 0,2-1 0 0,-3-1 0 16,2 2 0-16,2 1 0 0,0 0 0 0,0-2 0 0,2 2 0 16,-1 0 0-16,3 2 0 0,-1-2 0 0,0 0 0 15,-2-2 0-15,1 2 0 0,0-3 0 0,2-1 0 16,1 0 0-16,0-1 0 0,-2-3 128 0,0 3-128 15,2 1 128-15,-3 0-128 0,0-1 128 0,2-1-128 16,-1 0 128-16,1 2-128 0,-3 2 0 0,0 2 0 16,-1-3 128-16,1 6-128 0,0-2 0 0,-1 4 0 15,-3-4 0-15,0-1 0 0,1 2 0 0,-1 3 0 16,-1-4 0-16,-1 4 0 0,-2-1 0 0,1 2 0 0,-2-5 0 16,0 5 0-16,-4-2 0 0,1 3 0 0,-2-1 0 0,-2 3 0 15,1-4 0-15,-1 2 0 0,-1 1 0 16,0-3 0-16,-2-9 0 0,1 14 128 0,0-3-128 0,2-2 0 15,-3-9 0-15,0 13 128 0,0-13-128 0,-3 9 0 16,3-9 144-16,-1 11-144 0,1-11 160 0,-3 13-160 16,3-13 176-16,-3 9-176 0,3-9 192 0,0 0-192 15,0 0 192-15,-6 8-64 0,6-8 0 0,0 0-128 16,0 0 176-16,0 0-176 0,-8 0 160 0,8 0-160 16,0 0 208-16,0 0-48 0,-7-7-16 0,7 7 0 15,-2-8-16-15,2 8 0 0,0 0 0 0,0 0 0 16,2-12-128-16,2 3 128 0,-4 9-128 0,4-12 128 15,0-1-128-15,-1 5 0 0,1-3 0 0,1 4 128 16,2-5-128-16,0 5 0 0,0-3 0 0,2 2 128 0,-4-4-128 16,4 5 0-16,1-3 0 0,1 1 0 0,1-3 0 0,0 2 0 15,2 3 0-15,2-4 0 0,-1 1 0 16,4-1 0-16,-1 3 0 0,5-1 0 0,-2 3 0 0,5-3 0 16,0 1 0-16,5 5 0 0,-2-4 0 0,4 5 0 15,0 3 0-15,1-1 0 0,2-1 0 0,-3 1 0 16,-2 0 0-16,0 0 0 0,0-2 0 0,-1 0 0 15,0 1 0-15,-1-1 0 0,-4 4 0 0,2-2 0 16,-2 0 0-16,1 1 0 0,-3 3 0 0,0-2 0 16,2-2 0-16,-1 0 0 0,2 1 0 0,2-1 0 15,1 0 0-15,-1-1 0 0,0-1 0 0,0-2 0 16,1 0 128-16,3-2-128 0,-1 2 192 0,1-1-64 0,0-5 0 16,0-1 0-16,-2-1-128 0,2-1 160 15,0 0-160-15,0-1 160 0,-1-1 48 0,1 1 16 0,-1-1 0 0,-1-3 0 16,2-4 48-16,-5 0 16 0,-3-3 0 0,0 0 0 15,-2 2-32-15,-3 2 0 0,-3 1 0 0,-1 3 0 16,-1-1-16-16,-1 4-16 0,-3 1 0 0,-2 2 0 16,-2-1-16-16,-1 0 0 0,-1 3 0 0,-1-1 0 15,-2 1-16-15,-1 9-16 0,1-11 0 0,-1 11 0 16,0 0-176-16,0 0 0 0,0 0 0 0,0 0 0 31,-9-1-608-31,9 1-160 0,-11 7-16 0,-1 5-16 16,1 5-1968-16,0 1-400 0,-8 8-80 0,1 6-16 0</inkml:trace>
  <inkml:trace contextRef="#ctx0" brushRef="#br2" timeOffset="-7739.53">28993 18674 8287 0,'0'0'736'0,"-10"-1"-592"16,1 2-144-16,0-1 0 0,0-1 1792 0,9 1 320 0,0 0 64 0,-7 0 0 15,7 0-768-15,0 0-176 0,0 0-16 0,0 0-16 16,0 0-240-16,0 0-64 0,0 0 0 0,14-2 0 16,1 2 0-16,4 0 0 0,3-1 0 0,5-1 0 15,7-1-144-15,5-1-48 0,5 3 0 0,9-2 0 16,6 0 0-16,0-2 0 0,-1-4 0 0,4 2 0 15,2-3-64-15,3 4 0 0,3-3-16 0,4 5 0 16,1 0-128-16,5 0-32 0,4-3 0 0,4 2 0 16,5 2-192-16,2 1-32 0,1 0-16 0,0 1 0 15,-2-4-96-15,1 1-128 0,1 3 176 0,-2 0-176 16,-4-1 176-16,0 2-176 0,-2 0 160 0,0 3-160 16,-1 1 128-16,2 0-128 0,-6-1 0 0,-4-1 144 15,-2-1-144-15,-2 0 0 0,-4-1 0 0,-3 0 0 0,-5 0 0 16,-8 0 128-16,-8 0-128 0,-1-2 0 0,-8-5 0 0,-4 3 128 15,-6-1-128-15,-5 3 0 0,-3-3 128 16,-6 0-128-16,-3 0 128 0,-5-1-128 0,-6 6 176 0,0 0-48 16,0 0-128-16,0 0 192 0,-9-11-192 0,-4 6 176 15,-2-1-176-15,-4 2 160 0,-4 0-160 16,-2 3 0-16,0-2 0 0,-2 1 0 0,-8-2 0 0,-2 1 128 16,-6 1-128-16,-3 0 0 0,-1 1 0 0,-6 2 128 15,-4 3-128-15,-4 0 0 0,-4 1 128 0,-6-1-128 16,-4-3 128-16,-4 2-128 0,-5 1 176 0,-1 3-48 15,-5 0-128-15,-8-1 192 0,-7 0-64 0,-1-1-128 16,0 4 176-16,-3-4-176 0,-2 0 144 0,-1 3-144 16,1 0 0-16,0-1 144 0,7 1-144 0,1-2 0 15,1 3 0-15,8-2 128 0,8-1-128 0,3 2 0 16,7-3 0-16,2 0 0 0,3 2 0 0,7-3 128 0,2 1-128 16,9 2 0-16,4-4 0 0,7 1 0 0,5 4 0 0,7-3 0 15,3-4 0-15,7 0 0 0,5 1 0 0,5-2 0 16,10 0 0-16,0 0 0 0,0 0 0 0,12-3 0 15,7 1 128-15,11-2-128 16,8-3 0-16,14 2 128 0,11 2-128 0,15-2 0 0,7 1 0 0,9-1 128 16,5-4-128-16,9 4 0 0,7 2 0 0,3-1 0 15,3-3 128-15,5 2-128 0,4 2 192 16,3-1-64-16,0-2 240 0,2 3 32 0,0 1 16 0,-4-1 0 16,-8 1-96-16,-1-1 0 0,-4-1-16 0,-9 1 0 15,-9-3 48-15,-10 3 16 0,-4-2 0 0,-6 2 0 16,-5 2 16-16,-6-1 16 0,-8 2 0 0,-9-1 0 0,-6 1-208 15,-9 0-64-15,-9-1 0 0,-5 0 0 16,-11 1-128-16,-12 0 0 0,0 0 0 0,0 0 128 16,-9-2-704-16,-8 1-160 15,-8 0-32-15,-4-2 0 0,-6-2-1360 0,-7-1-288 0,-7-4-48 16</inkml:trace>
  <inkml:trace contextRef="#ctx0" brushRef="#br2" timeOffset="-4082.34">7463 9780 6447 0,'0'0'576'0,"0"0"-576"0,0 0 0 16,0 0 0-16,0 0 2000 0,0 0 304 0,0 0 48 0,0 0 16 15,0 0-960-15,0 0-176 0,0 0-32 0,0 0-16 16,0 0-400-16,0 0-80 0,0 0 0 0,0 0-16 16,0 0 96-16,0 0 32 0,0 0 0 0,0 0 0 15,0 0 80-15,0 0 0 0,0 0 16 0,0 0 0 16,0 0-240-16,0 0-48 0,0 0-16 0,0 0 0 16,-7-7-48-16,1 2-16 0,1-3 0 0,0-1 0 15,-1-1-128-15,-1 0-32 0,3-3 0 0,1 0 0 0,-1 2-112 0,1-4-16 16,-1-1-16-16,4 1 0 15,-3 0-96-15,0-2-16 0,-1 2 0 0,2 0 0 0,0 0 192 16,1-2 48-16,-3 2 0 0,2 0 0 0,-1-2-368 0,1 0 0 16,-1 1-192-16,1 1 64 0,-2-2 128 0,1 1 128 15,1-2-128-15,-1 1 176 0,1 1-176 0,-1 2 192 16,1-3-192-16,-1 3 192 0,2 2-192 0,-1-2 0 16,1 1 144-16,0 1-144 0,0 0 128 0,-1-1-128 15,0 3 128-15,1-2-128 0,-1-2 160 0,1 2-32 16,0 0-128-16,-1 0 192 0,0 0-64 0,-1 1 0 15,1-3-128-15,-1 1 192 0,1 3-192 0,-1-3 144 16,1 3-144-16,-3 0 128 0,1-2-128 0,0 2 128 16,0-3-128-16,0 3 128 0,1 1-128 0,0-2 128 15,0 1-128-15,1-2 128 0,-1 5-128 0,2-5 0 16,1 1 144-16,-2 1-144 0,-1-3 320 0,2 4 0 16,-1-2 0-16,1-3 0 0,-1 4-320 0,0-2-288 15,0-2 48-15,1 4 16 0,-1-3 224 0,2 2 0 0,-2 1 0 16,0-3 0-16,1 1 128 0,-1 2-128 15,-1-2 0-15,2 0 0 0,1 2 160 0,0-3-160 0,-1 3 128 16,-1-1-128-16,2-2 144 0,-1 3-144 0,0-3 160 0,1-1-160 16,0 4 128-16,1-2-128 0,0 0 0 15,-1 3 144-15,0-4-144 0,-1 3 128 0,0 1-128 0,-1-2 128 16,-1 0-128-16,3-1 0 0,1 0 144 0,-1 2-144 16,-3 0 128-16,2 2-128 0,-1-3 128 0,0 2-128 0,1-2 0 15,0 2 128-15,0-3-128 0,-2 0 0 16,2 1 0-16,-3-1 144 0,3-2-144 0,-2 0 0 15,1 1 128-15,-1-1-128 0,0-3 0 0,2 2 0 0,-3 0 0 16,4-2 0-16,-2 0 128 0,-1-1-128 16,1 0 0-16,-1 0 160 0,2-1-160 0,-2 0 128 0,0-1-128 0,1-1 0 15,0 2 0-15,-2 0 128 0,1 0-128 16,2 1 0-16,0 1 0 0,1 0 0 0,-1 1 0 0,-1-2 0 16,0 0 0-16,0 2 0 0,0 2 0 0,1 0 0 15,-1 1 0-15,1-2 0 0,0-2 0 0,1 2 0 16,0 0 128-16,-3 1-128 0,2 1 0 0,0-1 0 15,0 0 0-15,-2 4 0 0,2-2 0 0,-1 0 0 16,2 3 0-16,-2-1 0 0,1 2 0 0,-1-1 0 16,1 3 0-16,0-2 0 0,0 2 0 0,1 6 128 15,0 0-128-15,0 0 0 0,0 0 0 0,0 0 0 0,0 0 128 0,0 0-128 16,-3-4 0-16,3 4 0 16,0 0 0-16,0 0 0 0,0 0 0 0,0 0 0 15,-1 6 128-15,1 3-128 0,0 0 0 0,1 4 0 16,0 1 0-16,1 1 0 0,-2 0 0 0,2 6 0 15,2-2 128-15,0 2-128 0,0 1 0 0,1 2 0 0,0 3 0 0,0-1 0 16,2 6 0-16,0 4 0 0,0 2 0 16,1 4 0-16,1-2 0 0,1 4 0 0,2 1 0 15,1-1 0-15,-1 1 0 0,1-3 0 0,-1 4 0 0,0-1 0 16,1 0 0-16,-2 0 0 0,0 1 0 0,0-4 0 16,-1 2 0-16,-1-5 128 0,0 0-128 0,-2 0 0 15,0-2 0-15,-4-4 128 0,4-3-128 0,-2 1 0 16,-1-4 128-16,-1 1-128 0,0-3 0 15,-1-1 128-15,-2-1 0 0,0-3-128 0,0-1 192 0,-1-1-64 16,-3 0-128-16,3-3 160 0,-1-3-160 0,-1-1 160 0,-1 1-32 0,0-4 0 16,1 3 0-16,0-5 0 0,-1-1-128 0,4-5 192 15,-5 6-192-15,5-6 192 0,-6 4-192 0,6-4 128 16,0 0-128-16,-4 4 128 0,4-4-128 0,0 0 0 16,0 0 0-16,0 0 0 0,0 0 0 0,0 0 0 15,0 0 0-15,-6-2 0 0,-2-1 0 0,4-1 0 16,-1-3 0-16,0 1 0 0,2-4 0 15,0 3 0-15,-1-6 0 0,0 1 0 0,0-1 0 0,2-3 0 16,-2-2 128-16,3 1-128 0,-3-1 0 0,1-1 0 16,1-3 0-16,-1-2 0 0,-2 0 0 0,1 0 0 15,0-5 0-15,-1-5 0 0,-1-1 0 0,1-5 0 16,1 0 0-16,0-5 128 0,2 1-128 0,-1-3 0 16,2 2 0-16,-2-2 0 0,0 0 128 0,-1 0-128 15,-1-4 128-15,0-2-128 0,0-3 128 0,-2-4-128 16,1 2 0-16,-1 2 128 0,0 3-128 0,2 0 128 15,-2 1-128-15,2 1 128 0,0 2-128 0,1-2 0 16,1 0 0-16,-1-1 128 0,2 0-128 0,-1 1 0 16,1 2 0-16,1 2 0 0,0-2 128 0,0 1-128 0,-2 0 0 15,1-2 128-15,-2-2-128 0,0 1 0 16,0 0 144-16,2 4-144 0,-1-1 0 0,-1 5 128 0,3-3-128 0,-2 7 0 16,1-1 0-16,-1 1 0 0,-2 2 0 0,1 3 128 15,2 2-128-15,-1 0 0 0,1-1 0 0,-1 1 0 16,-1 0 0-16,1 4 0 0,1 6 0 15,0-3 0-15,-1 3 0 0,1 2 0 0,-2 1 0 0,1 2 0 0,1 0 0 16,-1 3 0-16,2 1 0 0,-2 3 0 0,1-2 0 16,-2 3 0-16,2 0 0 0,0 4 0 0,2-3 0 15,-2 3 0-15,2 5 0 0,0 0 0 0,0 0 0 16,0 0 0-16,0 0 0 0,0 0 128 0,0 0-128 0,0 0 0 16,0 0 0-16,0 0 0 0,-3 9 0 0,2-2 0 15,0 7 0-15,1 0 0 0,1 0 0 0,0 3 0 16,2 7 0-16,-1 2 0 0,1 5 0 0,1 4 0 15,1 1 0-15,0 1 0 0,0 5 0 0,1 4 0 16,1-1 0-16,0 3 0 0,2 3 0 0,1 2 0 16,2 2 0-16,0 1 0 0,0 1 0 0,-1-1 0 15,1-2 0-15,-1-1 0 0,-1-4 0 0,-1-1 0 16,-1-4 0-16,0 1 0 0,-3-3 0 0,0 3 0 16,-2-5 0-16,1 0 0 0,1-2 0 0,-1-2 0 15,1-2 0-15,-5-1 0 0,0 0 0 0,0-5 0 16,0-1 0-16,0-3 0 0,-2-1 0 0,2-6 0 0,-4-3 0 15,0 0 128-15,-1-1-128 0,2-5 0 16,-2-1 128-16,5-7-128 0,-6 4 144 0,6-4-144 16,0 0 192-16,-6 0-192 0,-1-4 192 0,1-4-192 15,-2-1 192-15,5-4-192 0,-1 0 128 0,-1-2-128 0,0-3 0 0,2-3 0 16,-3-4 128-16,1-4-128 16,1-3 0-16,0-1 0 0,-1-5 0 0,1 0 0 0,-1-3 0 0,4 2 0 15,-1-4 0-15,0 0 0 0,-1-1 0 0,1-4 0 16,-2-2 128-16,0-2-128 0,3-4 0 0,-2 1 0 15,2 0 0-15,0-1 0 0,-2 1 128 0,1-3-128 16,-5-3 0-16,5 0 0 0,-3-3 128 0,1-1-128 16,0 2 0-16,0-1 0 0,-1 5 128 0,3 1-128 0,-1 1 0 15,2 0 0-15,-2 1 0 0,1 0 0 0,2 0 128 0,-1 2-128 16,1-2 0-16,0 3 0 0,-2 4 0 0,1 4 0 16,0-2 0-16,1 7 0 0,0-2 0 0,0 4 0 15,0 2 0-15,0 6 0 0,1 0 128 0,-1 2-128 16,0 3 0-16,1 3 0 0,-1-1 0 0,2 6 0 15,-1 3 0-15,-1 1 0 0,-1 4 0 0,1 3 0 16,0 6 0-16,0 0 0 0,0 0 0 0,0 0 0 16,0 0 0-16,-4 6 0 0,1 3 0 0,1 0 0 15,-1 2 0-15,1 5 0 0,0-1 0 0,-2 3 0 16,2 1 0-16,-1 2 0 0,1 3 0 0,-1 3 0 16,2 2 0-16,0 2 0 0,-1 1 0 0,2 2 0 15,0 3-128-15,0 2 128 0,3 7 0 0,-2 0 0 16,1 2 0-16,-1 4 0 0,0 2 0 0,2 0 0 15,-2 2 0-15,0 1 0 0,0 4 0 0,1 0 0 16,0 4 0-16,-2-1 0 0,3 1 0 0,-1-6 0 0,1 2 0 0,-1-4 0 16,0-2 0-16,0 0 0 15,1-3 0-15,2-3 0 0,-3-5 0 0,2-4 0 0,0-4 0 16,-1-4 0-16,0-4 0 0,0-7 0 0,2-2 0 0,-2-2 0 16,-2-8 0-16,-1 0 0 0,0-9 0 15,0 0 0-15,0 0 0 0,0 0 0 0,0 0 0 0,-4-10 160 16,-1-1-160-16,-1-4 128 0,2-3-128 15,-3-1 128-15,0-2-128 0,2-5 0 0,-2 1 144 0,2-7-144 16,-4-4 0-16,2 1 0 0,-2-2 0 0,0-1 128 0,-2-7-128 16,3 0 0-16,-2-8 0 0,2-2 128 15,-3-8-128-15,-1 1 0 0,-1-5 128 0,2-2-128 0,0-3 0 16,-1-1 0-16,3 1 0 0,2-1 128 0,2 1-128 0,1 2 0 16,0 8 0-16,1-1 0 15,2 4 0-15,1 0 0 0,0 4 0 0,3 1 0 0,-1-1 0 0,1 3 0 16,1 4 0-16,2 1 0 0,0 6 0 0,-1 2 0 15,3-1 0-15,-2 3 0 0,1 2 0 0,-3 2 0 16,-1 2 0-16,1 2 0 0,-1 2 0 0,0 2 0 16,-1 4 0-16,-1 2 0 0,-1 4 0 0,0 2 0 15,0 3 0-15,0 1 0 0,-1 3 0 0,1 6 0 16,0 0 0-16,0 0 0 0,0 0-352 0,-7 5-32 16,1 4-16-16,0-3 0 15,-1 6-1904-15,1-2-368 0,-2 3-80 0,-2 7-15312 0</inkml:trace>
  <inkml:trace contextRef="#ctx0" brushRef="#br2" timeOffset="-1817.78">7005 6184 5519 0,'1'13'496'0,"1"-4"-496"0,-1-1 0 0,2 3 0 16,-2-1 1920-16,0 2 272 0,0 0 64 0,2-1 16 16,-1 0-976-16,1-3-192 0,-2 2-32 0,2-4-16 0,-3-6 80 15,0 0 16-15,0 0 0 16,0 0 0-16,0 0 240 0,0 0 48 0,0 0 16 0,-3-6 0 0,-2-8-192 0,0 0-48 16,1-3 0-16,0-2 0 0,1-4-480 0,0-2-96 15,-2-6-32-15,1-3 0 0,0-4-32 0,2 0 0 16,1-3 0-16,-1-3 0 15,2-6-64-15,-2-2 0 0,2-3-16 0,0-3 0 0,0-6-176 0,0 1-16 16,-2-2-16-16,0 3 0 0,1-6-80 0,-1 2-16 16,1-1 0-16,-1-1 0 0,-1-3-64 0,2 3-128 15,-1 3 176-15,2 4-176 0,0 0 176 0,0 5-176 16,2 3 160-16,0 2-160 0,1 4 0 0,-1-2 0 16,0 6 0-16,-1 1 0 0,0 7 0 0,0 4 0 15,-1 2 0-15,2 5 0 0,0 0 0 0,-2 3 0 16,0 2 0-16,2 1 0 0,-2 4 0 0,0 3 0 0,0-2 0 15,1 6 0-15,0-2 0 0,0 4 0 16,-1-2 0-16,0 7 0 0,0 0 0 0,0 0-128 16,0 0 128-16,0 0 0 0,-1 9 0 0,0 3 0 15,0-1 0-15,-1 3 0 0,-2 3-128 0,2 3 128 16,-1 4 0-16,1 4 0 0,-1 8-144 0,-1-1 144 0,1 5 0 16,-1 3-144-16,0 0 144 0,3 5 0 0,-3-1 0 15,3 5 0-15,-2 3 0 0,3 4 0 0,0 0 0 0,0 5 0 16,3-1 0-16,-2 2 0 0,2-4 0 0,2 3-128 15,-3-3 128-15,2-3 0 0,0 1 0 0,0-7 0 0,-1-3 0 16,1-3 0-16,-1-5 0 0,1-4 128 0,-1-4-128 16,2-1 0-16,-3-6 128 0,-1 0-128 0,0-5 0 15,1 0 128-15,0-5-128 16,-2 1 0-16,0-3 128 0,0-4-128 0,0 0 128 0,0-10-128 0,-4 5 128 0,4-5-128 16,0 0 160-16,0 0-160 0,0 0 224 0,-6-4-48 15,2-5-16-15,0 0 0 0,-1-5-160 0,1-2 160 16,1-3-160-16,0-3 160 15,0-1-160-15,1-5 0 0,1-1 0 0,1-4 0 0,0-8 0 0,1 0 0 16,1-4 0-16,2-1 0 0,0-3 0 0,0-2 0 16,-2-3 144-16,2-3-144 0,0-2 128 0,-1-5-128 15,-1-1 128-15,1 0-128 0,-1 6 160 0,0-5-32 16,-2-3-128-16,-2-3 192 0,2-3-192 0,2 2 176 16,1 1-176-16,1 5 160 0,0 2-160 0,0 3 0 15,1 4 144-15,0 3-144 0,0 2 0 0,0 5 128 16,-1 4-128-16,-2 5 0 0,1 3 0 0,0 9 144 15,-5 2-144-15,2 6 0 0,0 6 160 0,0 3-160 16,0 8 128-16,0 0-128 0,0 0 128 0,-4 12-128 16,1 4 128-16,-1 7-128 0,-1 6 0 0,0 2 0 15,1 2 0-15,-1 7 0 0,1 2 0 0,1 7 0 16,0-2 0-16,0 10 0 0,-2 5 0 0,2 6 0 0,1 0 0 16,1 0 0-16,-1 3 0 0,1 5 0 0,1 0 0 15,0 3 0-15,0 1 0 0,0-2 0 0,0 2 0 16,0-4 0-16,0-2 0 0,0-2 0 0,0-1 0 15,0-2 0-15,1-3 0 0,1-6 0 0,-1-3 0 0,1-3 0 16,1-5 0-16,2-1 0 0,-4-3 0 16,3-1 0-16,0-3 0 0,0-4 0 0,1-4 0 0,-3-5 0 0,2-1 0 15,1-7 0-15,-1-2 128 0,0-3-128 0,-2-6 0 16,1 0 0-16,-3-9 0 0,0 0 128 0,0 0-128 16,0 0 128-16,0-9-128 0,1-1 128 0,-3-6 32 0,-1-4 0 15,1-5 0-15,-3-2 0 0,1-5-32 0,0 0-128 16,-1-1 192-16,1 0-64 0,0-5-128 15,0-1 0-15,1-3 144 0,0-8-144 0,1-2 128 0,0-5-128 16,1-4 128-16,0-4-128 0,-1 2 0 0,1-2 144 16,0-8-144-16,1-5 0 0,0-3 128 0,0-1-128 15,0 2 0-15,0-5 0 0,1-2 0 16,2 1 0-16,-1-1 0 0,2 6 0 0,0 5 128 0,1 1-128 16,0 3 0-16,0 6 0 0,-1 2 0 0,1 5 0 15,-2 3 0-15,2 4 0 0,-2 4 0 0,1 8 0 16,-1 5 0-16,-1 6 0 0,0 4 0 0,-1 5 0 15,-1 2 0-15,-1 4 0 0,-1 7 128 0,1-1-128 16,1 8 0-16,0 0 0 0,-5-1 128 0,5 1-128 16,-5 9 0-16,-3 2 0 0,2 7 0 0,1 9 0 15,0 6 0-15,1 6 0 0,0 4 0 0,0 7 0 16,3 3 0-16,-1 3 0 0,2 3 0 0,0 7-144 0,-2 6 144 16,2 4 0-16,4 4 0 0,-3-3 0 0,3-1 0 15,-1 4-128-15,-1-1 128 0,1 1 0 16,-1-2 0-16,2-1 0 0,0-1 0 0,1-5 0 0,0-4 0 0,0 0 0 15,-1-2 0-15,1-7 0 0,1-2 0 0,0-5 0 16,-3-3 0-16,2-7 0 0,1-4 0 0,0-4 0 16,-1-8 0-16,-1-1 0 0,1-6 0 0,-1-4 0 15,-3-5 0-15,-1-9 0 0,0 0 0 0,0 0 0 16,0-5 0-16,-1-6 0 0,-3-3 0 0,-1-5 128 16,2-4-128-16,-1-8 0 0,2-2 0 0,-2-4 128 15,0-2-128-15,0-2 0 0,-1-3 0 0,2-1 0 0,-3-1 0 0,3-2 0 16,-2-8 0-16,1-4 0 0,0-1 0 15,0-6 0-15,0-3 0 0,1-1 128 0,-1-1-128 0,0-5 144 16,-2-5-144-16,2-2 160 0,1 0-160 0,3 0 192 16,0 8-192-16,1-1 192 0,3 5-192 0,1 1 0 15,2 3 144-15,-1 2-144 0,2 7 0 0,-3 4 128 16,1 7-128-16,0 2 0 0,-2 4 0 0,-1 5 0 16,1 3 0-16,-2 3 128 0,1 7-128 0,-1 3 0 15,-2 4 0-15,0 3 0 0,0 3 0 0,0 3 0 16,0 8 0-16,0 0 0 0,0 0 0 0,0 0 0 15,0 0 0-15,0 17 128 0,-4 3-128 0,2 8 0 16,-1 2 0-16,1 8 0 0,-1 7 0 0,-1 10-128 16,1 3 128-16,-1 8 0 0,1 5 0 0,-1 1 0 15,1-3 0-15,-2 5-128 0,-2 6 128 0,3 2 0 16,3 0 0-16,0-3 0 0,1 0 0 0,0 2 0 16,1 2 0-16,2-2 0 0,2 3 0 0,-1-8 0 15,1-2 0-15,1-7 0 0,0-2 0 0,1-6 0 16,-1-5 0-16,0-4-128 0,1-8 128 0,-1-5 0 0,2-6 0 15,-3-6 0-15,0-5 0 0,0-4 0 0,-2-4 0 16,2-3 0-16,-5-9 0 0,0 0 0 0,0 0 0 0,0 0 128 16,0-9-128-16,-2-4 192 0,-1-5-64 15,0-4 0-15,-1-9-128 0,-1-2 0 0,-1-3 0 0,2-3 0 16,-1-2 0-16,1-6 0 0,0-5 0 0,-2-8 128 0,1-7-128 0,2-4 0 16,2-4 0-16,1-4 128 0,1-6 0 0,1-5 0 15,-1-11 0-15,-1 3 0 0,-1 1 0 0,-1 0 16 16,0 2 0-16,0-1 0 15,4 5 32-15,2 6 0 0,-1 6 0 0,2 8 0 0,1 1-176 0,-1 5 192 16,0 3-192-16,0 4 192 0,-1 4-192 0,1 4 0 16,0 3 144-16,-1 8-144 0,-1 3 0 0,1 6 0 15,0 2 0-15,-1 0 128 0,-1 4-128 16,-1 1 0-16,2 1 0 0,-2 7 0 0,0 1 0 0,1 2-160 16,-1 6 160-16,-1 6-160 15,0 0-288-15,0 0-64 0,0 0-16 0,-3 5 0 16,-2 9-3184-16,2 4-640 0</inkml:trace>
  <inkml:trace contextRef="#ctx0" brushRef="#br2" timeOffset="1888.99">8782 15658 2751 0,'0'0'256'0,"0"0"-256"0,-1-9 0 0,-2-4 0 16,0 0 1536-16,0 4 272 0,2-1 48 0,-2 3 16 15,3-5-656-15,0 3-128 0,0-2-16 0,0 5-16 16,0 6-160-16,0-12-16 0,3 2-16 0,-1-1 0 15,1 0-224-15,1 2-32 0,-4 9-16 0,6-10 0 16,-2 0-208-16,0 0-64 0,-4 10 0 0,3-8 0 16,-3 8 0-16,4-11 0 0,-1 3 0 0,-3 8 0 15,0 0 192-15,0 0 16 0,2-10 16 0,-2 10 0 0,0 0 16 0,0 0 0 16,0 0 0-16,0 0 0 0,0 0-128 0,0 0-32 16,0 0 0-16,0 0 0 0,0 0-144 15,0 0-16-15,0 0-16 0,0 0 0 0,8 8 16 0,0-2 0 16,-1 2 0-16,2 3 0 0,0 3-48 0,0 3 0 15,1 3 0-15,2 0 0 0,-1-2-48 0,2 4-16 16,1 3 0-16,-2-1 0 0,1 0 32 0,0 2 0 16,0-2 0-16,-1 4 0 0,1-1 128 0,0 3 32 15,-1-1 0-15,0 1 0 0,-5-2-160 0,4-2-32 16,-4 5 0-16,2-5 0 0,-3 2 128 0,0-1 32 16,-4 0 0-16,1-2 0 0,-1-1-32 0,1-1 0 15,-1-1 0-15,1 3 0 0,-3-1 0 0,2 1 0 16,1-1 0-16,-2-1 0 0,-1 2 0 0,0 3-16 0,1-4 0 0,-1 4 0 15,0-5-64-15,0 1-16 0,0 0 0 0,0-1 0 16,0 1-32-16,2 2-128 0,-1-5 192 0,0 2-64 16,-2 3 0-16,1-6-128 0,0 0 192 0,0 2-64 15,0 0-128-15,0 3 160 0,-1-1-160 0,1 2 160 16,0-5-160-16,0 1 160 0,0 2-160 0,-2 1 160 16,1-3-160-16,1 1 128 0,0 1-128 0,0-2 128 15,0-3-128-15,0 1 160 0,0 0-160 0,0 1 160 16,0 2-32-16,0-2-128 0,0-2 192 0,0 0-64 15,1-1-128-15,1 1 160 0,-2 1-160 0,1-2 160 16,-1-1-160-16,0 1 128 0,0 1-128 0,0 0 128 16,0 0-128-16,0-1 0 0,-1-3 0 0,1 0 128 15,0 2-128-15,0-2 160 0,0-1-160 0,0-3 160 0,-2 2-160 16,1-4 128-16,0 0-128 0,1-9 128 0,-3 7-128 0,3-7 160 16,0 0-160-16,-2 9 160 15,2-9-32-15,0 0-128 0,0 0 192 0,0 0-64 0,0 0 64 0,0 0 0 16,-7-5 0-16,2-4 0 0,-1-2-48 15,3-1 0-15,0-3 0 0,0-3 0 0,-1-1-144 0,2-1 160 16,-1-4-160-16,1 1 160 0,-3 1-160 0,2-3 0 16,2-2 0-16,0 1 0 0,-5-1 0 0,6-2 128 15,0-3-128-15,0-1 0 0,0-1 0 0,3 0 128 16,-3 0-128-16,0 1 0 0,-3 0 0 0,2 3 0 16,-3-1 128-16,1 4-128 0,-1 2 0 0,-1 3 0 15,2 1 0-15,1 7 0 0,-1-2 0 0,0 1 0 16,1 1 0-16,-1 2 0 0,2-4 0 0,-3 1 0 15,2 2 0-15,-1 4 0 0,1-2 0 0,-1 3 0 16,-1-2 0-16,4 4 0 0,-2-2-128 0,2 3 128 16,0 0 0-16,0 5 0 0,0 0 0 0,0 0 0 15,0 0-144-15,0 0 144 0,0 0-128 0,0 0 128 16,0 0-192-16,5 6 192 0,-1 3-144 0,1-1 144 16,1 3 0-16,-1 6-144 0,0-1 144 0,0 5 0 15,0-3-144-15,1 2 144 0,0 1 0 0,0 5 0 16,1 2 0-16,-1 1 0 0,-2 2 0 0,0 3 0 15,-1 2 0-15,0 0 0 0,-1 2 0 0,1 3 0 16,0 0 0-16,-1 1 0 0,-1 1 0 0,1-4 0 16,-1 1 128-16,-1 2-128 0,-1 2 0 0,1 5 0 15,0-4 0-15,0 2 0 0,-2-2 0 0,2 2 0 0,0 0 0 16,-1-5 128-16,0-3-128 0,-3 1 0 0,3 0 0 0,-2 0 0 16,-1-2 128-16,1 5-128 0,-1 2 128 15,-1-5-128-15,0 0 128 0,1 0-128 0,-3-2 0 0,5-1 128 16,-2-2-128-16,0-2 0 0,-1-4 144 15,1 1-144-15,2-4 0 0,-1 1 128 0,1-2-128 0,-1 2 0 0,1-6 0 16,-1 2 0-16,1-1 0 0,-1 1 128 0,-1-4-128 16,2-2 0-16,-3 1 0 0,3-2 0 0,-3-4 0 0,1 0 128 15,2-2-128-15,2-10 0 0,0 0 0 0,0 0 128 16,0 0-128-16,0 0 0 0,0 0 0 0,0 0 144 16,0 0-144-16,0 0 0 0,-4-13 128 0,3-2-128 15,1-2 0-15,1-2 0 0,0-2 0 0,2-3 0 16,-1 1 0-16,2 0 0 0,1-6 128 0,-2 3-128 15,-1-1 0-15,1 1 0 0,1-7 0 0,-2-2 0 0,3-3 0 0,-1 0 0 16,-1-5 0-16,1-2 0 0,1-5 0 0,1-1 0 16,-1-1 0-16,1 5 0 0,1 0 0 0,-1 1 0 15,-2 0 0-15,1-1 0 0,0 5 0 16,1 0 0-16,0 0 0 0,-1 4 0 0,0 0 0 0,-3 5 0 16,1 2 0-16,1 3 0 0,-2-1 0 0,1 6 0 15,-2 0 0-15,0 4 0 0,-1 4-128 0,0 1 128 16,0-1 0-16,0 2 0 0,0 4 0 0,0 9 0 15,-1-9 0-15,1 9 0 0,0-9 0 0,0 9 0 16,0 0-128-16,0 0 128 0,0 0 0 0,0 0-144 16,0 0 144-16,0 0-160 0,0 0 160 0,3 13-160 15,-3-13 160-15,2 14-128 0,-1 1 128 0,1 2-128 16,0 1 128-16,1 3 0 0,-1 5 0 0,1-1 0 16,-1 6 0-16,2 2 0 0,0 1 0 0,0 3 0 15,0 0 0-15,1 2 0 0,1 4 0 0,-1 1 0 0,1-6 0 0,1 4 0 16,-2 3 0-16,0 5 0 0,-1 2 0 0,-2 1 0 15,-2 2 0-15,0 0 0 0,0-1 0 0,-2-1 0 16,-1-6 0-16,2 2 0 0,-2 2 0 0,2 0 0 16,0 1 128-16,1-2-128 0,0-2 0 0,0 1 0 15,0-4 0-15,1 1 128 0,2 1-128 0,-2-5 0 16,-1-3 0-16,0 0 0 0,0 3 0 0,0-2 128 16,-1-2-128-16,-2-1 0 0,1-3 0 0,-1 0 144 15,1 1-144-15,-1-4 0 0,0-1 144 0,1-1-144 16,-2-2 0-16,2-3 144 0,-2-3-144 0,1-5 0 15,1-5 0-15,-1-1 128 0,3-10 16 0,0 0 0 16,-6 5 0-16,6-5 0 0,0 0 48 0,-7-9 0 16,1-6 0-16,2-3 0 0,0-3 0 0,1-7 0 0,3 0 0 15,0-6 0-15,-2-2-192 0,4-1 0 16,-2-4 0-16,3-1 128 0,0-1-128 0,1-1 0 0,-2 2 0 0,2-5 0 16,0-1 0-16,0-3 0 0,1-7 128 0,1 0-128 15,2-3 0-15,-1-3 0 0,1 7 0 0,-2-5 0 16,0 0 0-16,-3 1 0 0,1-2 0 15,-1 4 0-15,-1-4 0 0,0 7 0 0,-1 4 128 0,-1 8-128 16,-1 3 0-16,-1 6 0 0,1 3 0 0,1 0 0 16,-3 4 0-16,1 4 0 0,-1 2 0 0,0 3 0 15,-1 3 0-15,0 0 0 0,0 5-144 0,2 3 144 16,-2 1 0-16,4 7 0 0,0 0-128 0,0 0 128 16,0 0 0-16,0 0-128 0,0 0 128 0,0 0 0 15,-5 11-192-15,3 4 64 0,1 2 128 0,1 2-208 16,1 3 208-16,2 3 0 0,-1-1-160 0,4 7 160 0,-4-2 0 15,2 5 0-15,0 4 0 0,1 8 0 0,0 2 0 16,-1 3 0-16,0 7 0 0,-1-3 0 0,1 3 0 0,-3-1 0 16,-1 1 0-16,0 5 0 0,-1 4 0 0,-3 0 0 15,1 4 0-15,-1 1 0 16,-1-2 0-16,-2-1 0 0,0 0 144 0,-1 1-144 0,0 1 0 0,2-1 144 16,1-1-144-16,0-6 0 0,-2-3 160 0,1-10-160 15,2-5 128-15,1-3-128 0,-1-1 128 0,-1-3-128 16,1-2 0-16,0-2 128 0,-1-3-128 0,0-2 128 15,2-6-128-15,1-3 128 0,-1-5-128 0,2-2 160 16,-2-2-160-16,3-11 160 0,0 0-32 0,0 0 0 0,0 0 0 0,-1-14 0 16,0-5 80-16,1-6 16 0,1-2 0 15,0-6 0-15,-1-2-96 0,3-4-128 16,-1-1 176-16,0-2-176 0,0 1 128 16,1-6-128-16,1-5 0 0,-1-3 0 0,0-2 0 0,0 0 0 0,0-1 128 15,-1-2-128-15,1 3 0 0,0-1 0 0,-3-4 0 0,1 0 0 16,1-3 0-16,0 4 0 15,1-1 0-15,-1 6 0 0,-1 4 0 0,2 7 0 0,-3 6 0 0,-3 4 0 16,3 2 0-16,0 5 0 0,-1 4 0 0,0 5 0 16,0 1 0-16,-1 6 0 0,1 3 0 0,1 9 0 15,0 0 0-15,0 0 0 0,0 0 0 0,0 0 0 16,0 0 0-16,3 19 0 0,0 4-176 0,0 6 176 16,-1 0-160-16,1 12 160 0,2 5-128 0,0 12 128 15,2 9 0-15,1 7 0 0,4 6 0 0,-1 2 0 0,0 2 0 0,-1 7 0 16,0 9 160-16,0 0-160 15,0 0 192-15,-1-5-64 0,-1-4-128 0,-3-1 192 16,-1 4-32-16,-1-6-16 0,1-8 0 0,-1-2 0 0,-1-3-144 0,1-1 128 16,1 0-128-16,-1-3 128 0,3-1-128 0,0-9 0 15,3-8 0-15,0-4-176 16,0-9-1808-16,-2-3-384 0,0-6-64 0</inkml:trace>
  <inkml:trace contextRef="#ctx0" brushRef="#br2" timeOffset="4529.47">9469 14443 2751 0,'0'0'256'0,"0"0"-256"15,0 0 0-15,0 0 0 0,0 0 2048 0,0 0 384 16,0 0 64-16,0 0 0 0,-2-6-1136 0,2 6-224 16,0 0-48-16,0 0-16 0,0 0-48 0,0 0-16 15,0 0 0-15,0 0 0 0,0 0-160 0,0 0-16 16,0 0-16-16,0 0 0 0,0 0 128 0,0 0 16 16,0 0 16-16,0 0 0 0,0 0-64 0,0 0-16 15,-3-3 0-15,3 3 0 0,0 0-192 0,0 0-32 16,0 0-16-16,0 0 0 0,0 0-96 0,0 0-32 0,-6-4 0 0,6 4 0 15,0 0-144-15,0 0-48 0,0 0 0 0,0 0 0 16,-3-5-80-16,3 5-32 0,0 0 0 0,0 0 0 16,0 0-224-16,0 0 176 0,0 0-176 0,0 0 160 15,0 0-160-15,0 0 0 0,0 0 0 0,0 0 0 16,0 0 128-16,0 0-128 0,0 0 128 0,0 0-128 0,0 0 176 0,0 0-48 16,0 0-128-16,0 0 192 0,0 0 0 0,0 0 0 15,0 0 0-15,0 0 0 0,0 9 0 0,0-9-16 16,1 6 0-16,0 3 0 0,-1-9 0 0,0 6 0 15,0-6 0-15,0 10 0 0,1-3 0 0,-1-7 0 16,2 7 0-16,-1 2 0 0,0-2-48 0,1 3-128 16,-1-3 192-16,1 4-64 0,1-5-128 0,-1 4 128 15,2 0-128-15,0 2 128 0,1 0-128 0,0-1 160 16,0 1-160-16,0 2 160 0,2 0-160 0,0-2 160 16,2 2-160-16,0 2 160 0,0 3-32 0,0 2-128 15,0-1 192-15,0 2-64 0,-2 2 48 0,2-1 0 16,0 0 0-16,-1 2 0 0,-2-2 0 0,1 0 0 15,0 0 0-15,1-1 0 0,-1 0-16 0,1 1 0 16,0 0 0-16,-1-2 0 0,2 0-32 0,0-1-128 16,0-1 192-16,1 0-64 0,-1-1-128 0,4 0 128 15,-4 0-128-15,1-2 128 0,0 1-128 0,1 0 160 0,0 3-160 16,1-3 160-16,0 0-160 0,-1-1 160 16,-1 1-160-16,2 1 160 0,-3-2-160 0,0-1 160 15,-1-2-160-15,4 1 160 0,-3 0-160 0,0 0 160 0,1-4-160 16,-1 2 160-16,-2 2-160 0,1-5 0 0,0 2 144 15,-2-2-144-15,3 1 0 0,-3 2 128 0,1-4-128 16,-1 4 0-16,-1-4 128 0,0 2-128 0,-1-3 128 0,0 2-128 16,0-4 0-16,-4-5 144 0,3 7-144 0,-3-7 0 15,0 0 128-15,0 0-128 0,4 7 0 0,-4-7 0 16,0 0 144-16,0 0-144 0,0 0 0 0,4 5 144 0,-4-5-144 16,0 0 0-16,4 8 0 0,0 0 0 0,-4-8 0 0,5 7 0 15,-4 3 128-15,3-3-128 0,1 2 0 0,-1-3 0 16,0 3 0-16,-1-3 0 0,-3-6 0 0,5 9 0 15,1 0 0-15,-1-3 0 0,-2 3 0 0,3-2 128 16,-3 0-128-16,2 0 128 0,-5-7-128 0,7 5 0 16,-1 2 0-16,0 0-176 0,0-1 176 0,0 2 0 15,2-3 0-15,-2 1 0 0,2 2 0 16,-2-2 0-16,3 3 0 0,0-3 0 0,0 1 0 0,-1 0 0 16,1-2 0-16,0 2 0 0,0 0 0 0,0-1 0 15,0 1 0-15,0-1 0 0,0 0 0 0,0 1 0 16,0-2 0-16,-2 2 0 0,1-1 0 0,-1-1 0 15,2-1 0-15,-1 4 0 0,-2-2 0 0,1-1 128 16,0 3-128-16,1-3 0 0,0-2 0 0,-1 3 128 16,1 0-128-16,-1-2 0 0,1 1 0 0,1 1 0 15,0-1 0-15,-2-1 128 0,0 0-128 0,2 1 0 16,-3-1 0-16,3-3 128 0,-1 2-128 0,-1-2 0 16,0 1 0-16,-1 0 128 0,-6-2-128 0,6 1 0 15,2 2 0-15,-8-3 128 0,6 2-128 0,-6-2 128 16,7 3-128-16,-7-3 128 0,0 0-128 0,0 0 0 15,0 0 0-15,0 0 128 0,0 0-128 0,0 0 0 0,0 0 128 16,0 0-128-16,0 0 128 0,0 0-128 0,5-4 128 0,-5 4-128 16,0 0 0-16,0 0 128 0,0 0-128 0,0 0 0 15,-3-8-192-15,-1 3-128 0,-1 3 0 16,-4-5-16-16,0 5-1520 16,-2-1-320-16,1 2-48 0,4 0-9936 0,-5 1-1984 0</inkml:trace>
  <inkml:trace contextRef="#ctx0" brushRef="#br2" timeOffset="5261.2">9912 15400 5519 0,'0'0'496'0,"9"11"-496"0,3 1 0 0,-1 3 0 16,0 0 1392-16,2 3 176 0,0-2 32 0,0 1 16 15,-2-1-1024-15,0 1-208 0,1-3-32 0,-1 1-3920 16,1-1-784-16</inkml:trace>
  <inkml:trace contextRef="#ctx0" brushRef="#br2" timeOffset="7511.73">8245 5495 7359 0,'0'0'656'0,"0"-8"-528"16,0 0-128-16,0 3 0 0,0-3 512 0,0 8 64 15,0 0 0-15,0 0 16 0,0 0-16 0,0 0 0 16,0 0 0-16,0 0 0 0,0 0-240 0,0 0-48 16,2 16-16-16,1 3 0 0,-3 3 48 0,0 5 0 15,0 6 0-15,0 4 0 0,0 1 80 0,2 8 32 16,-2 1 0-16,1-8 0 0,1 10 64 0,-1 8 16 16,0 10 0-16,2 10 0 0,-1 5-32 0,1 8 0 15,2 10 0-15,-1 2 0 0,-2 10-32 0,1 1-16 16,-1-5 0-16,1 3 0 0,-3 0 16 0,0-3 0 15,1-5 0-15,-1-2 0 0,0-3 128 0,5-2 16 16,-2-10 16-16,1-6 0 0,1-7-96 0,0-9-32 0,0-9 0 0,1-8 0 16,1-6-208-16,-1-10-32 0,0-4-16 0,1-8 0 15,-2-4-64-15,0-7-16 0,-5-8 0 16,0 0 0-16,5-13 384 0,-3-6 80 0,1-5 16 0,-2-8 0 16,-1-7-192-16,0-4-48 0,0-6 0 0,3-4 0 0,-1-3-384 15,2-2 0-15,0-5 128 0,-1 2-128 16,-1-5 0-16,1-2 0 0,-1-4 0 0,2-2 0 15,-1-7 0-15,-1 0 0 0,1-2 0 0,-2-4 128 16,-1-5-128-16,-1-1 128 0,1 1-128 0,0-2 128 0,0-3-128 0,0 4 0 16,1 2 144-16,0-28-144 0,2 23 0 0,-1 9 0 15,-1 14 0-15,3 7 128 0,-2 6-128 0,0 7 0 16,1 3 0-16,-3 8 128 0,1 0-128 0,0 9 0 16,0 2 0-16,-1 5 128 0,0 2-128 0,2 3 0 15,-1 6 0-15,-1 6 128 0,0 9-128 0,0 0 0 16,0 0 128-16,0 0-128 0,0 0 128 0,-6 9-128 15,1 8 160-15,-3 8-160 0,-1 8 0 0,-1 12 0 16,0 8 0-16,-2 7 0 0,1 8 0 0,2-13 0 16,-3 12 0-16,0 12 0 0,2 14 0 0,-2 9 0 15,1 6 128-15,1 10-128 0,-1 5 160 0,2 6-160 16,1 0 160-16,4 7-160 0,1 1 320 0,1 1-16 16,0-1-16-16,2-4 0 0,2 2 0 0,0-8 0 15,1-7 0-15,1-3 0 0,-1-2 32 0,1-8 16 16,3-10 0-16,-4-7 0 0,2-5-48 0,-1-7-16 15,0-5 0-15,0-4 0 0,-3-7-48 0,4-3-16 16,-1-11 0-16,0-5 0 0,-2-8-64 0,1-10-16 16,-3-3 0-16,4-6 0 0,0-3 64 0,-4-13 16 15,0 0 0-15,-4-8 0 0,-1-7 304 0,-2-13 64 0,0-11 16 0,-1-11 0 16,0-8-336-16,1-5-64 0,-1-4 0 0,1-11-16 16,-1-4-176-16,3-10 0 0,2-7 0 15,1-1 128-15,2-3-128 0,0-5 0 0,5-9 0 0,-1 1 0 16,1-3 0-16,1-3 0 0,2-5 0 0,-2-1 0 15,2-1 0-15,2-5 0 0,1 0 0 0,1-1 0 0,-1 5 0 16,2 2 0-16,0 1 0 0,4-37 0 16,-4 30 0-16,-1 24 0 0,-3 12-128 0,-1 16 128 0,1 9 0 0,-1 12 0 15,-3 12 0 1,0 11 0-16,-4 10 0 0,-1 4 0 0,-1 12 0 0,-1 0 0 0,0 7 0 0,2 5 0 16,0 0 0-16,-5 10 0 0,-2 9 0 0,-2 9-176 15,-1 8 176-15,-2 11-128 0,-2 7 128 0,0 9 0 16,1 9 0-16,4-10-128 0,-3 12 128 15,3 15 0-15,0 13 0 0,0 11 0 0,0 3 0 0,4 7 0 16,1 9 0-16,3 2-128 0,0 5 128 0,3-4 0 16,2 0 0-16,1-2 0 0,-1 2 0 0,2-5 0 15,1-3 0-15,-3-3 0 0,-3-3 176 0,1-3-48 16,2-5 0-16,0-7 0 0,-1-15 48 0,0-2 0 16,0-8 0-16,-2-5 0 0,0-11 0 0,1-7 0 15,-1-11 0-15,0-9 0 0,0-10-48 0,-1-7 0 16,0-7 0-16,0-14 0 0,-6-6 192 0,-1-10 16 15,-1-12 16-15,2-11 0 0,-3-14-112 0,0-4-32 16,0-9 0-16,1-8 0 0,2-7-208 0,2 1 0 16,1-4 0-16,3 8 0 0,4 5-192 0,1 2-48 15,4 9 0-15,0 6 0 16,3 3-1600-16,2 5-320 0,2 7-64 0,7-8-15312 0</inkml:trace>
  <inkml:trace contextRef="#ctx0" brushRef="#br2" timeOffset="10476.31">10094 15548 5519 0,'0'0'240'0,"0"0"64"0,0-7-304 0,0 7 0 16,-5-9 0-16,5 9 0 0,0 0 2272 0,0 0 400 15,0 0 80-15,0 0 0 0,-6-5-1216 0,6 5-240 16,0 0-48-16,0 0-16 0,0 0-144 0,0 0-16 16,0 0-16-16,0 0 0 0,0 0-144 0,0 0-16 15,0 0-16-15,0 0 0 0,0 0-224 0,0 0-32 0,0 0-16 0,0 0 0 16,0 0 16-16,1 12 0 16,1-3 0-16,-2-9 0 0,4 13-80 0,0-4-16 0,0 0 0 0,1 2 0 15,0 0-128-15,0 1-16 0,0-2-16 0,2 2 0 16,0 1-64-16,1 1-16 0,-1-2 0 15,4 5 0-15,0-1-16 0,0 3 0 0,1 3 0 16,1 2 0-16,-2-1 0 0,3 2 0 0,-1 1 0 0,-1-5 0 16,5 0-48-16,-4-2-16 0,1-1 0 0,0-2 0 15,-2-2-16-15,2 1 0 0,-1-2 0 0,0-3 0 0,1 2 64 16,0-3 0-16,1 1 0 0,1-4 0 0,0 2-80 0,0-3-16 16,0 0 0-16,0 0 0 0,1 0 0 0,-2-2 0 15,1-1 0-15,1-1 0 0,-1-1-32 16,0-1 0-16,-1 0 0 0,-1 0 0 15,1 1 16-15,-2-2 0 0,0 0 0 0,1-2 0 0,0 1-144 0,1 0 192 16,0-1-192-16,0 1 192 0,-1-3-192 0,0 1 160 16,0 1-160-16,1-1 160 0,-2-3-160 0,1 3 128 15,0-1-128-15,1-2 128 0,2 3-128 16,-2-4 192-16,0 2-192 0,2-2 192 0,1 1-192 0,2 1 0 16,-2-5 144-16,0 1-144 0,-1 0 128 0,1-1-128 15,-1-1 160-15,-1 0-160 0,1-1 160 0,-1-1-160 16,0 1 160-16,0 1-160 0,2 2 144 0,-4-3-144 0,0 1 128 15,0 2-128-15,0-3 128 0,1 2-128 16,-2 2 0-16,2-2 128 0,0-1-128 0,1 1 0 16,-2 0 144-16,1-2-144 0,-1 0 128 0,1 1-128 15,0-2 128-15,2-1-128 0,-1 1 128 0,1 0-128 0,-2-2 160 0,-2 1-160 16,1-1 128-16,0 0-128 16,-1-2 0-16,1 1 144 0,-2-1-144 0,2 0 128 0,1-3-128 15,-1 0 128-15,0-3-128 0,-1 1 128 0,0 1-128 0,-2-1 128 16,1 3-128-16,-1 1 0 0,1-1 144 15,0 1-144-15,0 3 0 0,1-1 128 0,-2 0-128 0,0 0 0 16,-2 0 0-16,1-2 144 0,1 0-144 0,-1-4 0 16,-1 1 176-16,1 0-176 0,-1-3 160 0,1 1-160 15,1-2 160-15,0 1-160 0,-1-2 160 0,1 0-160 0,2-5 144 16,-2 0-144-16,-1 2 128 0,2 3-128 0,-2-2 128 16,4 4-128-16,0-2 128 0,0 3-128 0,1-6 0 15,-2 1 128-15,-2-1-128 0,1-3 0 0,-1-2 128 16,2 2-128-16,-2 1 0 0,2-1 128 0,0-2-128 15,0 1 0-15,1-2 0 0,-3 1 128 0,0 3-128 0,0 0 0 16,-1 0 0-16,-1-3 128 0,1-3-128 0,0-2 0 16,1 1 0-16,1-2 128 0,-3 1-128 0,2 2 0 15,2-1 144-15,-2 0-144 0,1 0 0 0,-1 2 144 0,-1 1-144 16,1-4 0-16,-1-3 160 0,0-1-160 0,1-2 128 0,-2 3-128 16,1-3 128-16,2 0-128 0,-1 1 128 0,1-1-128 15,0 6 128-15,1 1-128 0,-1-2 0 0,-1 1 128 16,2-5-128-16,-2 2 0 0,-1-2 0 0,1 3 128 15,-1-3-128-15,1 3 0 0,1 1 144 0,-1 0-144 16,2 4 0-16,-4 2 144 0,2 1-144 0,-2-2 0 16,0-1 144-16,0-4-144 0,0-4 0 0,1 4 144 15,-1-2-144-15,1 2 0 0,-1-3 144 0,1 5-144 16,-1 0 0-16,0 2 0 0,0 0 0 0,-2-3 128 16,1 2-128-16,0-2 0 0,-3-6 0 15,2 4 128-15,2-3-128 0,0 2 0 0,-1-5 0 0,1 5 128 16,-2-1-128-16,1 5 0 0,-2-4 0 0,2 1 128 15,-2-3-128-15,2-1 0 0,1-3 0 0,0-3 128 16,-2 3-128-16,1-1 0 0,1 1 0 0,-2 2 128 0,1 0-128 16,0-1 0-16,-1 4 0 0,1-5 128 0,1-1-128 15,-3 0 0-15,2 0 0 16,1-1 0-16,1 0 0 0,-1 1 0 0,0 3 0 0,-2 4 128 0,1-1-128 0,0 3 0 16,-2-5 0-16,0 4 128 0,-1-2-128 0,0 2 0 15,0 1 0-15,1-1 128 0,-3 2-128 0,1 2 128 16,-1 1-128-16,-2 2 128 0,0 3-128 0,1 0 128 15,-1-2-128-15,1-2 128 0,-2-3-128 0,0 1 0 16,3 0 0-16,-2-2 128 0,-1 0-128 0,1-1 0 16,1 3 0-16,0 2 128 0,1 0-128 0,-1 0 0 15,1 0 0-15,2-1 0 0,-2-2 0 0,-1-1 0 16,1 0 0-16,2-1 0 0,-1-2 0 0,-1 2 0 16,1-1 0-16,0 1 0 0,-2 2 0 0,2 2 0 0,0 1 0 0,0-1 128 15,-2 1-128-15,0 0 0 0,-2-1 0 0,1 1 128 16,-1 2-128-16,1-1 0 0,-1-2 0 15,0 1 128-15,0 2-128 0,0 0 0 0,3 2 128 0,-3 3-128 16,-3 2 0-16,3-3 144 16,3 2-144-16,-2 0 0 0,-1-2 128 0,3 2-128 0,0-4 0 0,0 0 0 15,0 1 0-15,-1 2 0 0,1 1 0 0,2-5 0 16,-1 1 0-16,-1 2 0 0,0 1 0 0,-1 0 0 16,1-2 0-16,1 5 0 0,-2-1 0 0,1 3 0 15,-1-5 0-15,0-2 0 0,0 0 128 0,-1-1-128 16,2-3 0-16,0 1 0 0,-2-3 0 0,0-1 0 15,0 1 0-15,2 3 0 0,2 0 0 0,-5 5 0 16,0-1 0-16,3 1 0 0,-1-1 0 0,1 3 0 0,-2-2 128 16,0 2-128-16,0-3 0 0,1 2 0 0,-1 0 0 15,0-3 0-15,2 0 0 0,-3 3 0 0,1 1 0 16,2 0 0-16,-1 3 0 0,1-4 0 0,-2 3 0 16,2 0 0-16,-1 3 0 0,1 2 0 0,-1 4 0 0,-1-4 0 15,-1 1 0-15,2 1 0 0,0 0 0 0,-1-2 0 16,-1 2 0-16,0-1 0 0,2 2 0 15,-1 0 0-15,0 1 0 0,1-2 0 0,-4-2 0 0,2 2 0 16,2-1 0-16,-1-1 0 0,1-1 0 0,-2-1 0 16,0 0 0-16,0 2 0 0,0 4 128 0,3-1-128 15,-1-1 0-15,1 0 0 0,0-2 0 0,-1 4 0 16,1 3 0-16,-1-3 0 0,1-1 0 0,-1 2 0 16,0-1 0-16,-1 3 0 0,0 0 0 0,2 2 0 15,-2-4 0-15,0 1 0 0,3 0 0 0,-3 0 0 16,1-1 0-16,-1 4 0 0,0-4 0 0,0 1 0 0,1 0 0 15,-1-2 0-15,-1 2 0 0,0 0 0 16,1 1 0-16,-1-3 0 0,-1 1 0 0,0-2 0 16,1 1 0-16,0 0 0 0,-2 1 0 0,2 0 0 15,-1-2 0-15,1 0 0 0,-1 2 0 0,0-2 0 0,1 3 0 16,-2 1 0-16,1-1 0 0,1 1 0 0,-3-3 0 16,2 3 0-16,0 0 0 0,0 0 0 0,-2 0 0 0,1-1 0 15,-1 2 0-15,2 0 0 0,-2-1 0 16,1-1 0-16,-1-1 0 0,1 0 0 15,-1 0 0-15,0-1 0 0,0 0 0 0,1-1 0 0,-1-3 0 0,0 0 0 16,2 2 0-16,-1-2 0 0,0 1 0 0,1 1 0 16,-1 1 0-16,1 0 0 0,0 1 0 0,1-1 0 15,-1 3 0-15,1-1 0 0,-3 1 0 0,2 2 0 16,0 1 0-16,-2-6 0 0,-1 0 0 0,2 3 0 0,-2 0 0 16,0-2 0-16,-1 0 0 0,0 2 0 0,1 1 0 15,1 2 0-15,0-4 0 0,0 1 0 0,1 1 0 0,-1 1 0 16,0-2 0-16,0 1 0 15,0-1 0-15,1 0 0 0,0 3 0 0,1-2 0 0,0-1 0 0,0 2 0 16,-1 3 0-16,1-3 0 0,0 1 0 0,-1 3 0 16,0-1 0-16,1 4 0 0,1-2 0 0,0 0 0 15,-2-1 0-15,1 1 0 0,0 2 0 0,0-2 0 16,-1 2 0-16,0 1 0 0,-1-3 0 0,1 3 0 16,2 5 0-16,-3-4 0 0,2-3 0 0,1 7 0 15,-1-5 0-15,1 5 0 0,-2-4 0 0,2 4 0 16,0 0 0-16,0 0 0 0,-2-8 0 0,-1 3 0 15,3 5 0-15,-1-4 0 0,0-3 0 0,-1 2 0 16,2 5 0-16,0 0 0 0,0 0 0 0,0 0 0 16,0 0 0-16,0 0 0 0,-1-4 0 0,1 4 0 15,0 0 0-15,0 0 0 0,0 0 0 0,0 0 0 16,-4-5 0-16,4 5 0 0,0-7 0 0,0 7 0 0,0 0 0 0,0 0 0 16,0 0 0-16,0 0 0 0,0 0 0 0,0 0 0 15,0 0 0-15,0 0 0 16,0 0-128-16,0 0 128 0,0 0 0 0,0 0 0 0,0 0 0 0,0 0 0 15,0 0 0-15,0 0 0 0,0 0-128 0,0 0 128 16,0 0 0-16,0 0 0 0,0 0 0 0,0 0 0 16,0 0 0-16,0 0 0 0,0 0 0 0,0 11 0 15,0-11 0-15,0 7 0 0,0 3 0 0,0-10 0 16,0 8 0-16,0-8 0 0,0 10 0 0,0-2 0 16,0-8 0-16,3 9 0 0,-3-2-128 0,0-7 128 0,0 11 0 0,0-11 0 15,2 7 0-15,1 2 0 0,-3-9 0 16,1 8 0-16,2 1 0 0,-3-9 0 0,0 0 0 15,0 0 0-15,1 6 0 0,-1-6 0 0,0 0 0 0,1 8 0 16,-1-8 0-16,0 0 0 0,0 0 0 0,0 0 0 16,0 0 0-16,2 8 0 0,-2-8 0 0,0 0 0 15,0 0 0-15,0 0 0 0,0 0 0 0,0 0 0 16,0 0 0-16,0 0 0 0,0 0 0 0,0 0 0 16,0 0 0-16,0 0 0 0,0 0 0 0,0 7 0 15,0-7 0-15,0 0 0 0,0 0 0 0,-3 10 0 16,0-4-160-16,3-6 160 0,0 0-384 0,-2 9 0 15,2-9 0-15,0 0 0 16,0 0-1280-16,0 10-256 0,0-10-48 0,5 9-16 16,0-4-1840-16,5 0-368 0</inkml:trace>
  <inkml:trace contextRef="#ctx0" brushRef="#br2" timeOffset="12509.21">9521 14725 9215 0,'-13'-10'400'0,"8"-1"96"0,-4 1-496 0,0 0 0 0,-1-3 0 0,2 3 0 16,1-3 2368-16,-1 2 368 0,2 3 80 15,-1 0 0-15,2 1-1088 0,5 7-208 0,-6-5-48 0,6 5-16 16,0 0 48-16,0 0 16 0,0 0 0 0,0 0 0 15,0 0-272-15,0 0-48 0,0 0-16 0,-5 10 0 0,1 2-576 0,4 2-112 16,1-2-32-16,2 7 0 0,1 4 0 0,1 4 0 16,2 6 0-16,5 4 0 0,-1 2-32 0,2 6-16 15,-2-2 0-15,3 5 0 0,3 3-48 0,1-5-16 16,0-3 0-16,-1-1 0 0,2 4-32 0,3-2-16 16,0 3 0-16,0-2 0 0,1-1-80 0,3-2-16 15,-3 3 0-15,3-5 0 0,4 1-32 0,-1-4-16 16,-1-3 0-16,-2-2 0 0,1-7 0 0,-1 2 0 15,-2-3 0-15,-1-1 0 0,2-1 16 0,0-2 0 16,2-1 0-16,0-1 0 0,-2-1-48 0,1-3 0 16,-2-4 0-16,4 1 0 0,-3-3 0 0,3-1 0 15,-2-2 0-15,2-1 0 0,0 0 0 0,-3 1-128 0,3-2 192 16,-4-2-64-16,3-1-128 0,-1 0 160 16,0-3-160-16,-1 1 160 0,-1-3-160 0,-1 1 192 15,-1 0-192-15,0-5 192 0,-2 2-192 0,-1-5 192 16,-1 1-192-16,0-3 192 0,-1-3-192 0,1 2 192 15,-1-1-192-15,-1-1 192 0,2-2-64 0,-1 1-128 0,-1 0 192 16,2 2-64-16,0-3-128 0,-1 0 0 0,3-2 0 0,-3 2 128 16,1-4-128-16,0-1 0 0,-2 1 0 0,2 0 0 15,-1-2 0-15,-1 1 128 0,2 2-128 0,0-3 0 16,0-1 0-16,2-1 0 0,-1 0 128 0,-1-2-128 16,2 4 0-16,1-3 0 0,-1 2 0 0,1-1 0 15,0 3 0-15,-1 2 0 0,0-2 0 0,2 1 0 16,0 0 0-16,-1 2 0 0,0-3 0 0,2 1 0 15,-1 1 0-15,0-2 0 0,0 0 0 0,-1 2 0 0,0-1 0 0,-1-1 0 16,-1 0 0-16,1 1 0 0,1-3 0 0,-2 1 0 16,-1-1 0-16,-1 2 0 0,1-1 0 0,0 1 0 15,1 3 0-15,-1 0 0 0,0 3 0 0,-2 1 0 16,1-5 128-16,-1-1-128 0,1 0 0 0,-1 2 0 16,-1-3 0-16,2-2 0 0,-2 3 0 0,0-3 0 15,-1-2 128-15,0-2-128 0,2 4 0 0,-1-4 0 16,-2 1 144-16,2 3-144 0,-2 1 0 0,1-1 0 15,0 2 0-15,-4-2 128 0,1 3-128 0,1 2 0 16,-1-4 0-16,2 3 0 0,-2-1 0 0,-1-4 128 16,1 2-128-16,-4 0 0 0,3-1 0 0,-1 3 0 15,1-3 0-15,2 1 128 0,-2 0-128 0,1-3 0 16,0 2 0-16,-1-2 128 0,-3 4-128 0,4-3 0 16,0 3 0-16,0-1 0 0,0 1 0 0,1 0 0 15,1-3 0-15,-3 0 0 0,3-6 0 0,-2 1 0 16,1-1 0-16,-1-1 0 0,1 0 0 0,-1 1 0 15,-1-6 0-15,2 3 0 0,-2-1 0 0,1 0 128 0,0 3-128 0,-1-1 0 16,1 3 0-16,-2-3 0 0,-1-2 0 16,1-2 128-16,-1-3-128 0,-1 1 0 15,-1-1 0-15,-1 0 0 0,3 1 0 0,-2-2 0 0,1 3 0 16,-1 1 0-16,-1 4 0 0,-1-1 0 0,2 1 0 0,-1-2 128 16,-1-8-128-16,1 2 0 0,-1 2 0 15,0-2 0-15,0 0 0 0,-1 12 0 0,0 0 0 0,0-1 128 16,-1-1-128-16,1-1 0 0,-1-1 0 15,2 0 0-15,0-2 0 0,0-1 0 0,-2-4 0 0,2 1 0 16,0 0 0-16,1 1 0 0,0-4 0 0,0 4 0 0,1 2 0 0,-2-2 0 16,3 1 0-16,-2 1 0 0,-2-3 0 0,3 2 0 15,-3-6 0-15,2 3 0 0,-1-2 0 0,0 0 0 16,0 1 0-16,0-2 0 0,1 0 0 0,-3 1 0 16,2 3 0-16,0-1 128 0,-2 0-128 0,4 0 0 15,-5-5 0-15,3 1 0 0,-2-1 0 0,2-1 0 16,-1 1 0-16,0-1 0 0,1-1 0 0,0 4 128 15,0-4-128-15,1 1 0 0,0-3 0 0,0 0 144 16,0-1-144-16,0-1 0 0,0-4 128 0,0 2-128 16,-1 5 0-16,1 2 0 0,0 1 0 0,2 2 0 15,-1-3 128-15,-1 1-128 0,0 3 0 0,-1 0 160 16,2-3-160-16,0 2 128 0,-3-1-128 0,2-2 128 16,0 2-128-16,-1-1 128 0,-1 0-128 0,-1-2 0 15,2-3 0-15,1-26 0 0,0 0 0 0,0 7 0 16,1 2 0-16,-1 7 0 0,0 2 0 0,0 0 0 0,1-2 0 0,1 0 0 15,-2-2 0-15,1 2 0 0,0 0 0 16,-1 3 0-16,-2 1 0 0,-1 2 0 0,1-5 0 16,-2 0 0-16,1 1 0 0,-2-5 0 0,-2 0 0 15,1 4 0-15,0-1 0 0,-1 2 0 0,1-1 0 0,0-1 0 16,1 1 0-16,1-5 0 0,0-1 0 0,2 4 0 16,0 2 0-16,0 0 0 0,1-1 0 0,-1-3 0 15,1 2 0-15,-1-1 0 0,0-3 0 0,-1 2 0 16,1 3 0-16,-3-3 0 0,0 3 0 0,0-6 0 15,0-2 0-15,0-1 0 0,0-4 0 0,0 5 0 0,0 5 0 0,0 3 0 16,-3-4 0 0,6 4 0-16,-3-4 0 0,4 3 0 0,-2-3 0 0,1 8 0 0,-1 1 0 15,2 3 0-15,1 1 0 0,-1-1 0 0,0 4 0 16,1-4 0-16,0-3 0 0,-1 1 0 0,0 3 0 0,0 2 0 16,1 3 0-16,-2-2 0 0,1 4 0 0,0 2 0 15,-1-5 0-15,-2 2 0 0,3-1 0 0,-2 1 0 16,1 4 0-16,-1 0 0 0,1 2 0 0,-1 5 0 15,2 5 0-15,-1 1 0 0,-1-1 0 0,1 5 0 16,-1-2 0-16,1 4 0 0,-1-1 0 0,1 2 0 16,-2 1 128-16,1-1-128 0,1 0 0 0,0 3 0 15,-1 0 0-15,1 1 0 0,-2-2 0 0,2 4 0 0,-1 0 0 16,1 3 0-16,-2 1 0 0,0 4 0 16,-1-1 128-16,2 5-128 0,-2 5 0 0,0 0 0 15,1-6 0-15,-1 6 0 0,3-9 0 0,-3 9 0 16,0 0 0-16,0 0 0 0,0 0 0 0,0 0 0 0,0 0 0 0,0 0 0 15,0 0 0-15,0 0 0 16,0 0 0-16,0 0 0 0,0 0-128 0,0 0 128 0,0 0-160 0,0 0 160 31,0 0-1056-31,6 15-112 0,-1-2-32 0,-1-2 0 16,0 5-1280-16,-3 1-256 0,-2 9-48 0</inkml:trace>
  <inkml:trace contextRef="#ctx0" brushRef="#br2" timeOffset="14004.28">6549 10211 13823 0,'0'0'608'0,"0"0"128"0,0 0-592 0,0 0-144 0,0 0 0 0,0 0 0 15,10 3 128-15,-10-3-128 0,9 2 192 0,-9-2-64 16,0 0 512-16,10 2 112 0,-10-2 16 0,9 1 0 16,-9-1-112-16,11 0-16 0,-11 0 0 0,11-1 0 15,-11 1 0-15,11 0 0 0,-1 0 0 0,-10 0 0 16,9-3-96-16,-9 3-32 0,10-1 0 0,2-3 0 15,-3-2 112-15,1 2 16 0,1 1 0 0,-11 3 0 16,10-5-64-16,-1-3 0 0,-1 3 0 0,0-1 0 16,-2-3-144-16,-6 9-48 0,5-6 0 0,1-2 0 15,1 1 0-15,-7 7 0 0,3-12 0 0,4 3 0 16,-2-1-96-16,0 4-32 0,-5 6 0 0,5-11 0 16,0 4 64-16,-5 7 0 0,5-10 0 0,-5 10 0 15,3-9-176-15,-1-3-16 0,0 3-128 0,-2 9 192 0,0 0-32 16,-3-11-16-16,1 0 0 0,-2 4 0 0,4 7-16 15,-7-5 0-15,-2-2 0 0,1 1 0 16,-1 1-128-16,0 0 0 0,0 3 0 0,-4-2 0 0,0-1 0 16,-1-3 0-16,0 3 0 0,1 3 128 0,-1-2-128 0,-2-1 0 15,0 1 0-15,0 0 0 0,0 3 0 0,2 0 192 16,0-1-192-16,1 1 192 0,-2-3-192 16,1 3 0-16,1 0 0 0,1-1 0 0,-1 1 0 0,1 0 0 15,2 1 0-15,1 0 0 0,1-1 0 0,-1 1 0 16,0 0 0-16,1 1 0 0,8-1 0 0,-10 2 0 15,0-2 0-15,1 0 0 0,1 0 0 0,8 0 0 16,-9 4 0-16,9-4 0 0,-9 0 0 0,9 0 0 16,-8-1 0-16,8 1 0 0,0 0 0 0,0 0 0 0,0 0 0 15,-9 0 0-15,9 0 0 0,0 0 0 16,-9 0 0-16,9 0 0 0,-9-3 0 0,9 3 0 0,0 0 0 0,0 0 0 16,-9-5 0-16,3 1 0 0,6 4 0 0,-8-3 0 15,8 3 0-15,0 0 0 0,-4-8 0 0,4 8 0 16,0 0 0-16,-5-4 0 0,5 4 0 0,0 0 0 15,-4-10 0-15,4 10 0 0,0 0 0 0,0 0 0 16,0 0 0-16,0 0 0 0,0 0 128 0,0 0-128 16,0 0 0-16,0 0 0 0,0 0 0 0,0 0 0 31,0 0-1696-31,8 10-224 0,0-1-32 0</inkml:trace>
  <inkml:trace contextRef="#ctx0" brushRef="#br2" timeOffset="16209.44">3966 12540 6959 0,'10'-12'304'0,"-4"9"80"0,2 0-384 0,1-1 0 16,0-1 0-16,-2 1 0 0,1 2 0 0,0 0 0 16,-1 2 0-16,-7 0 0 0,0 0 0 0,7-1 0 15,-7 1-160-15,6 0 160 0,-6 0-160 0,0 0 160 16,6-2-128-16,-6 2 128 0,8 0 0 0,0-2 0 15,-2 0 0-15,-1-2 0 0,4 1 0 0,-3 1 0 16,-6 2 0-16</inkml:trace>
  <inkml:trace contextRef="#ctx0" brushRef="#br2" timeOffset="18238">6479 10300 8511 0,'8'-9'384'0,"-5"5"64"0,1 2-448 0,-1-4 0 16,1-1 0-16,-1 1 0 0,2-3 320 0,-1 3-48 16,0-2 0-16,-1 2 0 0,-1-1-80 0,-1 1-32 15,-2 0 0-15</inkml:trace>
  <inkml:trace contextRef="#ctx0" brushRef="#br2" timeOffset="23601.81">6572 10371 2751 0,'0'0'128'0,"0"0"16"0,7 5-144 0,0-2 0 15,-7-3 0-15,7 2 0 0,1 2 2656 0,0 1 496 0,-8-5 112 0,7 4 0 16,0-3-2432-16,0 3-480 0,1 3-96 0,-2-5-32 15,-6-2-64-15,8 1-16 16,-8-1 0-16,9 2 0 0,-3-1 304 0,-6-1 64 0,0 0 16 0,0 0 0 16,8 1-64-16,-8-1-16 0,0 0 0 0,0 0 0 15,0 0-64-15,0 0-32 0,6 4 0 0,-6-4 0 16,0 0 80-16,0 0 16 0,0 0 0 0,0 0 0 16,0 0-32-16,0 0 0 0,0 0 0 0,0 0 0 15,0 0 96-15,0 0 32 0,0 0 0 0,0 0 0 0,5-5-80 0,-5 5-16 16,0 0 0-16,4-4 0 0,2-5 0 0,-4 4-16 15,-1-1 0-15,0-2 0 0,0 3 64 0,1-2 16 16,-1-1 0-16,-1 3 0 0,0-3 16 0,0 2 16 16,0-1 0-16,0-1 0 0,0 1-96 0,0-3-32 15,0 1 0-15,-1-2 0 0,-2-1 16 0,1 3 0 16,0-2 0-16,0 1 0 0,0-4-16 0,-1 0 0 16,-1 2 0-16,0 2 0 0,1-3-144 0,-3 5-16 15,0-4-16-15,1 3 0 0,-4-2-64 0,2 1-16 16,1 2 0-16,-2-2 0 0,0 2-32 0,-1-2-128 15,0 2 192-15,0 0-64 0,-1-1 0 0,1-3 0 16,-3 2 0-16,2-4 0 0,0 3-128 0,-1 2 128 16,2-3-128-16,-1 3 128 0,-1-1-128 0,1 3 160 15,1-4-160-15,-1 4 160 0,-1-2-160 0,-1 3 128 16,2-3-128-16,-1 2 128 0,-2 3-128 0,0-3 128 16,2-1-128-16,-1 4 128 0,0-1-128 0,1 1 128 0,0 1-128 15,0 0 128-15,-1-1-128 0,1 0 0 0,-2 3 0 0,3 0 0 16,-2 0 0-16,1-1 0 15,-1 1 0-15,1 1 0 0,-2 0 0 0,1 0 0 0,-1 1 0 0,1 2 0 16,-3-2 0-16,1 4 0 0,0-2 0 0,0-1 0 16,0 3 0-16,0 3 0 0,0-3 0 15,0 3 0-15,-1-1 0 0,-1 0 0 0,0 2 0 0,1-3 0 16,0 2 0-16,-2 1 0 0,3-1 0 0,0 3 0 16,0-2 0-16,0 2 0 0,0 2 0 0,0-3 128 15,2 0-128-15,-2 1 0 0,0 0 0 0,1 0 0 0,0-2 0 0,1 1 0 16,-1 0 0-16,0 2 0 0,0 2 0 15,1-2 0-15,-1 1 0 0,0 2 0 0,-1 2 0 16,2-2 0-16,-2 2 0 0,1-2 0 0,0 1 0 0,0 2 0 16,0 1 0-16,0-2 0 0,-1-3 0 0,-1 2 0 15,1 2 0-15,1 0 0 0,-1 0 0 0,0-2 0 16,0 0 0-16,0 0 0 0,-1 2 0 0,-1 1 0 16,0-1 0-16,1 2 0 0,-2 2 128 0,1 1-128 15,-1-2 0-15,1-1 128 0,0 3-128 0,-1 2 0 16,-3-3 0-16,3 3 0 0,-1-1 128 0,1-1-128 15,2 1 0-15,-3 1 128 0,3-2-128 0,0 0 128 16,0 2-128-16,1-2 128 0,-2 1-128 0,0 2 0 16,2-5 0-16,-1 2 128 0,-2-1-128 0,0 3 0 15,0-1 144-15,0 4-144 0,-1-3 0 0,1 4 144 16,-1-1-144-16,0 1 0 0,1 1 144 0,1-2-144 16,-3 3 0-16,2-1 144 0,2 0-144 0,-1 1 0 15,0 3 0-15,1-4 128 0,1-3-128 0,0 2 0 16,-1-2 0-16,1 1 128 0,1-3-128 0,0 3 128 0,1-3-128 15,0 5 128-15,1-2-128 0,1 0 0 0,-3 1 0 16,0-2 0-16,1 2 0 0,3-3 0 16,0 2 128-16,0-2-128 0,-1 2 0 0,-1-2 0 0,1 4 0 0,0-5 128 15,0 1-128-15,-1-2 0 0,-1 4 0 0,2-3 128 16,0 2-128-16,0 1 128 16,-1 2-128-16,1-1 128 0,0 2-128 0,0 1 0 0,0 0 144 0,0-3-144 15,1 1 0-15,0 2 128 0,-1-1-128 0,1-2 0 16,0-1 0-16,0-4 0 0,1 0 0 0,1 3 128 0,-1-2-128 15,0 3 0-15,0-4 0 0,0 4 0 0,0 0 0 0,1 1 144 16,-1 2-144-16,0-4 0 0,-2 2 144 0,1-2-144 16,2 2 0-16,-1 0 144 0,-2-1-144 0,1 1 0 15,0-5 0-15,1 3 128 0,0-3-128 0,1 2 0 16,0 0 0-16,0 0 0 0,1 2 0 0,-2-2 128 16,2 2-128-16,0 2 0 0,-1-4 0 0,1 4 0 15,-1-2 128-15,2-1-128 0,0 1 0 0,-1 2 0 16,0-1 0-16,-1-1 0 0,1 1 128 0,0-3-128 15,-2 0 128-15,2-2-128 0,-2 3 0 0,2-3 0 16,-1 2 0-16,1-1 0 0,-2-2 0 0,2 4 0 16,0-1 0-16,2 2 0 0,-3-2 0 0,2 3 0 15,1-2 0-15,-1 2 0 0,0 3 0 0,-1-4 0 16,2 1 128-16,-1 1-128 0,0 1 0 0,0 1 0 16,0-2 0-16,0-2 128 0,-2 3-128 0,1 0 0 15,0-1 0-15,-1 1 0 0,1 1 0 0,0 0 128 16,-1-3-128-16,1 2 0 0,1 0 0 0,0 1 0 15,-2-3 128-15,4 1-128 0,-1-1 0 0,2-2 0 16,-1 1 0-16,0-3 0 0,-1 4 0 0,2-3 0 16,-2 0 128-16,3 0-128 0,-3 2 0 0,1-2 0 0,1 5 0 15,0-6 0-15,0 2 0 0,-2-1 128 16,3 1-128-16,-3-1 0 0,0 3 0 0,2-2 128 0,-2 2-128 0,0 2 0 16,-1-6 0-16,0 3 128 0,-1-3-128 0,-1 3 0 15,1-2 0-15,-1 2 128 0,0-4-128 0,0 3 0 16,0 2 0-16,0 3 128 0,1-4-128 15,-2 1 0-15,1 1 128 0,1 0-128 0,0 1 0 0,0 1 128 0,-2 1-128 16,2-2 0-16,0-1 0 0,-1-1 128 0,1-3-128 0,0 2 0 16,-1-3 0-16,1 6 128 0,-2-2-128 0,3-1 0 15,-1 4 0-15,0-2 0 0,0-1 0 0,1 3 0 16,0 2 128-16,0-2-128 0,1-1 0 0,1 1 0 16,-1-2 0-16,1 3 0 0,-1-6 0 0,2 1 0 15,-3-4 128-15,1 5-128 0,1-2 0 0,0 2 0 16,-1 2 0-16,0-3 0 0,0 3 0 15,2 0 0-15,-1-2 0 0,1 2 0 0,-1 2 0 0,0 0 128 16,1-3-128-16,-1 2 0 0,1-2 0 0,2 1 0 16,-3-6 0-16,2 3 0 0,-2-4 0 0,1 6 0 15,-1-5 128-15,1 4-128 0,-1-2 0 0,2 4 0 16,-3-1 0-16,2-2 128 0,-1 3-128 0,1-2 0 16,0 3 0-16,1-2 0 0,1-1 0 0,-1-1 0 15,0 4 0-15,1-5 128 0,0-1-128 0,-2-1 0 16,0 3 0-16,-1-4 0 0,2 2 0 0,0-1 0 15,-2 2 0-15,2-1 0 0,-2 2 0 0,1-3 0 16,0 5 128-16,0-5-128 0,1 3 0 0,1-3 0 16,0 5 0-16,-2-4 0 0,2 1 0 0,0-3 0 15,0 2 128-15,0 0-128 0,-1-2 0 0,1 2 0 0,0-3 0 0,-1 1 0 16,1 3 0-16,0-2 0 0,-1 2 0 0,-2-2 0 16,2 3 0-16,-2-1 0 0,1 1 128 0,-1-2-128 15,2 4 0-15,1-4 0 0,-1 4 0 0,-1-1 0 16,2-4 0-16,-1 3 0 0,1-4 0 0,0 4 0 15,0-4 0-15,0-1 0 0,0 3 0 0,0-1 0 0,-1-1 0 16,-2 3 0-16,2-3 0 0,0 5 0 0,-1-3 0 0,1 2 0 16,0-3 128-16,1 4-128 0,-3 1 0 0,3-4 0 15,0 4 0-15,0-4 0 16,0 3 0-16,0-4 0 0,0 0 128 0,0-1-128 0,-1 0 0 0,0 2 0 16,-2-5 0-16,2 4 128 0,0-1-128 0,-2-1 0 15,1 1 0-15,-3 2 128 0,2-1-128 0,0 1 0 16,1-2 0-16,-1 1 128 0,2 4-128 15,0-4 0-15,0 3 0 0,-1-1 128 0,0 1-128 0,0-3 0 16,2 2 0-16,0-4 128 0,-1 0-128 0,1 2 0 16,1-5 0-16,-1 1 0 0,0-2 0 0,0 1 0 15,0-1 0-15,2-1 0 0,0 0 0 0,1 1 0 16,2-1 0-16,-1 0 0 0,0 2 0 0,-1-1 0 16,0 0 0-16,-1 0 0 0,2 0 0 0,-1 0 0 15,-1 4 0-15,2-1 0 0,0-1 0 0,-2 1 0 16,1-2 0-16,-2 3 0 0,1-1-128 0,0-1-64 15,-2-2-16-15,0 7 0 16,-1-7-944-16,-2-6-176 0,2-6-32 0,1-7-16 16,0 0-1616-16,-3-16-320 0</inkml:trace>
  <inkml:trace contextRef="#ctx0" brushRef="#br2" timeOffset="63142.89">21779 18904 10479 0,'0'0'448'0,"0"0"128"0,0 0-576 0,0 0 0 0,0 0 0 0,-2-11 0 16,-1 2 1456-16,0-1 176 0,-1 2 32 0,-1-1 16 16,0 1-192-16,1-1-32 0,0 2-16 0,-4 2 0 15,2-3-160-15,0 2-48 0,1-2 0 0,-1 1 0 16,3-1-400-16,3 8-64 0,0 0-32 0,-5-12 0 15,-1 2 16-15,4 1 0 0,2 9 0 0,0 0 0 16,-1-10-64-16,1 10-16 0,0-7 0 0,0 7 0 0,0 0-304 0,0 0-64 16,0 0-16-16,0 0 0 0,0 0-288 0,0 0 160 15,-3 8-160-15,2 3 128 0,0 1-128 0,-3 4 160 16,0 4-160-16,0 3 160 0,-1 4 96 0,0 0 0 16,-1 4 16-16,1-1 0 0,-1 5 32 0,3-1 0 15,-1-2 0-15,1 1 0 0,2-5-64 0,1-1-16 16,3-1 0-16,0-3 0 0,1-5 32 0,3 0 16 15,1 0 0-15,3 1 0 0,-1-4 32 0,5-2 0 16,4-2 0-16,4 2 0 0,1-3 96 0,4 1 32 16,1-3 0-16,4 1 0 0,3-5-112 0,0 0-32 15,-2 2 0-15,1-4 0 0,2-2-80 0,0-1-16 16,-3 0 0-16,1-3 0 0,-2 0-64 0,1-1-128 16,-1-1 176-16,2-1-176 0,-1 4 208 0,1 0-64 0,2-5-16 0,1 3 0 15,2 2 0-15,-1-1-128 0,-1 1 192 16,1-2-64-16,-3-1 16 0,1 2 0 0,0 1 0 0,0 1 0 15,0 1-144-15,-2-1 0 0,1 2 0 0,2 0 0 16,-1 7 0-16,1-3 0 0,-1-2 0 0,0 2 0 16,-3 3 0-16,1-1 0 0,-1-1 0 0,0 1 0 15,-3-1 0-15,0-1 0 0,0 0 0 0,-1 2 0 16,4-1 0-16,-4-1 0 0,1 0 0 0,-1 2 128 16,-1-2-128-16,2 1 0 0,-1 0 0 0,0 3 0 15,-6-4 0-15,1 2 0 0,-2 0 0 0,-1-1 0 16,-1 4 0-16,-3-2 0 0,-4 0 0 0,0 3 0 15,-3-1 0-15,0 0 0 0,-4 0 0 0,0 1 0 16,-4 2 0-16,-1-2 0 0,-2 3 0 0,-2-2 0 16,1-1 0-16,-1 2 0 0,-2-2 0 0,-1-1 0 0,0-3 0 0,-1 2 128 15,0-3-128-15,0 0 128 0,6-5-128 0,-10 6 128 16,1-3-128-16,9-3 128 0,-9 2-128 0,9-2 128 16,-9 0-128-16,9 0 128 0,0 0-128 0,0 0 192 15,-4-11-192-15,3 2 192 0,0-5-32 0,3 0 0 16,3-4 0-16,2 2 0 0,0 0-160 0,3 2 192 15,3-2-192-15,1 1 192 0,3-1-192 0,0 2 0 16,2 2 0-16,3 0 0 0,1-2 0 0,1 2 0 16,0 4 0-16,2-3 0 0,0 0 0 0,2 1 0 15,0 5 0-15,4 0 0 0,4-1 0 0,-3 2 0 16,-3 3 0-16,1-2 0 0,-2 2 0 0,-1-2 0 16,-1-2 0-16,-1 5 0 0,1 3 0 0,-3 2 0 15,3-3 0-15,-3 2 0 0,0 2 0 0,-1 3 0 0,-1 0-144 0,-2 0 144 16,0-1 0-16,2 2 0 0,-3-4 0 0,1 2 0 15,2-4 0-15,1 1 0 0,1 0 0 0,0 0 0 16,-1-2 0-16,0-3 0 0,0 0 0 0,2 0 0 16,2 0 0-16,1 0 0 0,-2-3 0 0,2-2 0 15,-1 0 0-15,0-2 128 0,0-5-128 0,1-1 0 16,-1-1 0-16,3-2 128 0,-2-2-128 0,1-3 0 16,1-3 0-16,0 0 144 0,-1-6-144 0,-1-2 128 15,-4 0-128-15,3-1 0 0,-2 0 144 0,-1 0-144 16,-1 2 0-16,0 3 0 0,0-2 0 0,-3 5 0 15,-1-5 0-15,-1 2 0 0,0 0 0 0,-2-1 0 16,1 5 0-16,-2 1 0 0,2-2 0 0,-3 2 0 16,-2 0 0-16,0-1 0 0,-1 2 0 0,-1 1 128 15,-3-5-128-15,-1 6 0 0,1 2 0 0,-2 3 0 0,-2 2 0 0,0-2 0 16,-2 0-144-16,1 3 144 0,0 2 0 0,-2 0 0 16,0 2 0-16,0 0 0 0,0 2 0 0,0 6-144 15,0 0 144-15,0 0 0 0,-1-7-128 0,1 7 128 16,0 0 0-16,0 0 0 0,0 0-128 0,0 0 128 15,0 0 0-15,0 0 0 0,-9 5-144 0,1 1 144 16,2 5 0-16,2 3-144 0,-1 2 144 0,0 1 0 16,0 4 0-16,-2 2-128 0,0 2 128 0,-2 3 0 15,-1 3 0-15,2-1 0 0,-1 2 0 0,-1 2 0 16,-4 2 0-16,3-1 0 0,-3 0 0 0,1-1 0 16,-1-2 0-16,0 2 0 0,-1-3 0 0,2-1-128 0,-1-1 128 15,-1-2 0-15,0 0 0 0,-1-4 0 16,0-2 0-16,1-1 0 0,-1-2 0 0,2-5 0 0,-1-4 0 0,1 0 0 15,-2 0 0-15,-2 0 0 0,-1-3 0 0,0-1 0 16,0-2 0-16,-1-1 0 0,1 1 0 0,2 0 0 16,-5-3 0-16,2 0 0 0,-2 0 0 0,0 2 0 15,2-1 0-15,1-1 0 0,-1-3 0 0,-1 3 0 16,1 2 0-16,1-4 0 0,0-1 0 0,0 1 0 16,-2-1 0-16,1-4 0 0,0 2 0 0,-1-1 128 15,1-4-128-15,-1 1 0 0,-2-4 0 0,1-1 0 16,2 4 0-16,-1-2 0 0,2 0 0 0,3 3 0 15,2-1 0-15,-1 2 0 0,2-1 0 0,1 3 0 16,1 1 0-16,1-2 0 0,1 5 0 0,1-2 128 16,-1-1-128-16,2 0 0 0,-2 2 0 0,0 2-128 0,-1 0 128 0,1-1 0 15,1 1 0-15,-1 1 0 0,-1 1 0 0,1 2 0 16,-1-3 0-16,0 1-128 0,-2 2 128 0,2 1 0 16,-1-1 0-16,-3 0 0 0,0 1 0 0,-3 1 0 15,0 4 0-15,-2-2-128 0,-4 4 128 0,0-4 0 16,0 2 0-16,0 1 0 0,-2 3 0 0,-1 1 0 15,1-4 0-15,1 2-128 0,1 2 128 0,2-4 0 16,4 1 0-16,-1 1-128 0,0-5 128 0,3 5 0 16,-1-3 0-16,2 2 0 0,1 3 0 0,0-3 0 15,-5 2 0-15,4 1 0 0,1 0 0 0,2 0 0 16,1 1 0-16,0 2-128 0,-1-1 128 0,2 1 0 16,2-1 0-16,0 2 0 0,1-1 0 0,1 1-128 15,-1 1 128-15,2 1 0 0,0 0 0 0,-1-2-128 16,2-1 128-16,1-1 0 0,-1 2 0 0,2 0 0 0,0-3 0 0,0 1 0 15,-1-2 0-15,2-1 0 0,-1 0 0 16,1 0 0-16,0-6 0 0,0-7 0 0,-1 13 0 0,1-13 0 16,0 0 0-16,0 0 0 0,0 0 0 0,-5 8 0 15,1 3 0-15,4-11 0 0,0 0 0 0,-7 5 0 16,0-1 0-16,-1 0 0 0,1-2 0 0,-1-2 0 16,-1-2 0-16,-1-2 128 0,2 1-128 0,1 1 0 15,-2-1 0-15,0 2 0 0,-1-4 0 0,0-1 0 16,-1-1 0-16,-1 2 0 0,-2-4 0 0,0 2 128 15,0-5-128-15,0 1 0 0,-2 1 0 0,2-6 0 16,0 0 0-16,2-2 0 0,-3 0 0 0,-1-2 128 16,1-3-128-16,0-4 0 0,1-1 0 0,-4-2 0 15,0-1 0-15,0 3 0 0,1-2 0 0,0 3 0 0,1 2 0 16,-1 3 0-16,0 2 0 0,1 3 0 0,-1 2 0 0,2 2 0 16,-1 4 0-16,-1-1 0 0,-1 4 0 0,1-1 0 15,-3 2 0-15,1 3-128 0,-1 1 128 0,-2-1 0 16,-3 1-144-16,0 1 144 0,-1 0 0 0,0 3 0 15,-4 0-144-15,2 2 144 0,0 2 0 0,-1-2 0 16,-1 5-128-16,-1-2 128 0,-2 3 0 0,3-2 0 16,-4 1 0-16,1-1 0 0,-2 3 0 0,-2-5-128 15,-1 1 128-15,-2-4 0 0,1 2 0 0,3 3 0 16,1-4 0-16,2 1 0 0,1 1 0 0,3-4 0 16,1 3 0-16,1-1 0 0,2-2 0 0,1-1 0 15,1-1 0-15,0 0 0 0,-1-1 0 0,1 0 0 16,0-1 0-16,3 0 0 0,2-2 0 0,-1-2 0 0,0-1 0 15,1 2 0-15,1-6 0 0,1 2 0 0,-1-3 0 0,3 2 0 16,0-4 128-16,2 0-128 0,0-3 0 0,1 2 0 16,-2 0 0-16,0-3 128 0,1-2-128 0,-1-1 0 15,-1-5 0-15,2 0 0 0,1-3 0 0,-2 2 0 16,1-3 0-16,0 2 0 0,1-1 0 0,2 4 0 16,1-4 0-16,4 4 0 0,-2-4 0 0,2 2 0 15,2 3 0-15,0-1 0 0,0 1 0 0,1 3 0 16,1 1 0-16,0 2 0 0,0 0 0 0,2 1 0 15,1 2 0-15,-1 4 0 0,-2 10 0 0,3-11 0 16,-1 2 0-16,1 1 0 0,-3 8 0 0,0 0 0 16,0 0 0-16,0 0 0 0,0 0 0 0,0 0 0 15,0 0-144-15,4 14 144 0,-2 3 0 0,-2 1-144 16,-2-2 144-16,0 4-128 0,-1 5 128 0,0 4-128 16,0-3 128-16,1 2 0 0,1 3 0 0,1-2 0 0,0 0 0 15,2 1-128-15,1-5 128 0,2 0 0 0,1 2 0 0,4-4-128 16,2-1 128-16,-1 1 0 0,2-3 0 0,1-2 0 15,1-1 0-15,3-3 0 0,1-2 0 0,3 1 0 16,-1 1 0-16,7-2 0 0,3 2 0 0,-1-1 0 16,1 0 0-16,2-3-128 0,2 3 128 0,2-2 0 15,1-2 0-15,2 0 0 0,-1-4 0 0,1-1 0 16,-1 1 0-16,0 0 0 0,2-3 0 0,1 0 0 16,1-1 0-16,-1-1 0 0,-4 0 0 0,2 0 128 15,0-3-128-15,0 2 0 0,-3-3 0 0,2 2 0 16,2-1 0-16,-1-1 128 0,2 1-128 0,-1-1 128 0,2-1-128 15,-1 1 128-15,0-1-128 0,-1-4 0 0,-2 1-128 0,1-3 128 16,-1 5 0-16,0-3 0 0,1 1 0 0,-1 3 0 16,-1 0 0-16,2 2 0 0,-1-1 0 0,1 3 0 15,-2 1 0-15,-4 3 0 0,-2-1 0 0,-2 1 0 16,-3 2 0-16,0 0 0 0,-2-1 0 0,-2 5 0 16,-3-2 0-16,-3 5-128 0,1-3 128 0,-3 3 0 15,-1 1 0-15,0 1-128 0,-4 3 128 0,-1 0 0 16,-3 1 0-16,-1 1-160 0,-1 3 160 0,-1-2 0 15,-2-1-128-15,-1 0 128 0,-1-1 0 0,-2 0 0 16,1-3 0-16,-2 0 0 0,3-3 0 0,-2 1 0 16,-1-5 0-16,2 3 0 0,-3-4 0 0,0 1 0 15,5-8 0-15,0 0 0 0,-8 4 0 0,8-4 144 16,0 0-144-16,-9-3 0 0,9 3 0 0,-6-9 0 0,1 0 128 0,2-1 0 16,0 0 0-16,3-4 0 0,0-1-128 0,6-2 0 15,-1-2 0-15,1 1 0 0,0 1 0 16,3-1 128-16,1 1-128 0,4 2 128 0,2 4-128 0,1-2 0 15,-1 5 0-15,2 1 0 0,2 0 0 0,3 1 0 16,-2 2-176-16,5 0 176 0,0 2 0 0,2-1-128 16,3 3 128-16,-3 0 0 0,-3 0 0 0,2 0 0 15,1 0 0-15,1 0 0 0,-1-2 0 0,1 2 0 16,-2 0 0-16,4 0-128 0,-2-4 128 0,0 1 0 16,4 1 0-16,-1 0 0 0,1 1 0 0,1 0 128 15,1 1-128-15,0-1 0 0,0-1 0 0,-1 1 0 16,-1-3 0-16,1 3 0 0,1-1 0 0,-2-1 0 15,-2-1 0-15,2-5 0 0,3 0 0 0,0-1 0 0,-2 0 0 16,0-3 0-16,2-1 0 0,-1-1 128 0,2 0-128 0,-4-6 0 16,-1 0 0-16,0-3 144 0,0-7-144 0,-1-2 0 15,-1-2 144-15,-1-4-144 0,1 0 0 0,-3 2 144 16,-3 2-144-16,-1-1 0 0,-1 2 144 0,-4 3-144 16,-2 4 0-16,-2 0 0 0,-3 2 0 0,0 1 0 15,-2 0 0-15,-3 2 0 0,-1 3 0 0,-1 0 0 16,-2 2 0-16,1 0 0 0,-3 4 0 0,-1 3 0 15,-3-1 0-15,0 4 0 0,0-2 0 0,4 9 0 16,0 0 0-16,-6-5-128 0,6 5 128 0,-8-1 0 16,8 1 0-16,0 0-128 0,-11 0 128 0,11 0 0 15,-10 1-256-15,10-1 16 0,-8 4 16 0,8-4 0 16,0 0-1504-16,-5 13-288 16,5-13-64-16,-4 10-16032 0</inkml:trace>
  <inkml:trace contextRef="#ctx0" brushRef="#br2" timeOffset="-185334.78">8673 15388 4607 0,'0'0'192'0,"0"0"64"0,8-4-256 0,-8 4 0 15,2-3 0-15,3-2 0 0,-1-2 1920 0,-4 7 352 16,0 0 64-16,0 0 16 0,2-5-1056 0,-2 5-208 15,0 0-32-15,0 0-16 0,0 0 0 0,0 0 0 16,0 0 0-16,0 0 0 0,0 0-208 0,0 0-64 16,-5 5 0-16,2 3 0 0,-2-2-112 0,-2 4-16 15,1-1-16-15,1 5 0 0,-4 0-64 0,1 0-16 16,1 3 0-16,-1-180 0 0,0 368-96 0,1-184 0 16,0 1-16-16,-2 1 0 0,2 2-112 0,-1 2-32 15,1 2 0-15,0 2 0 0,1-1-48 0,1 3-16 0,1 3 0 0,0 2 0 16,2 4-48-16,0 1-16 0,2 7 0 15,3 2 0-15,-1 0-160 0,5 1 128 0,-1 3-128 0,2 0 128 16,1-1-128-16,1-1 0 0,-1 0 144 0,2-2-144 16,1 1 176-16,-1-3-48 0,0-2 0 0,1-1 0 15,-2 0-128-15,2-2 128 0,0 0-128 0,1 0 128 16,0 1-128-16,2-3 192 0,-1 5-192 0,1-3 192 16,2 0-192-16,0-3 160 0,3 2-160 0,-1-5 160 15,-2 0-160-15,2 2 0 0,-1-2 0 0,-1-3 128 0,-2-4-128 0,0 1 0 16,1-3 0-16,0 1 128 0,-1-3-128 15,3 1 0-15,-1-3 144 0,0-1-144 0,1-2 0 0,0-2 128 16,-1-1-128-16,-1-1 0 0,1-3 0 0,-1-1 144 16,-1 1-144-16,-1-4 0 0,0 0 144 0,0-1-144 15,-1 2 0-15,0-2 144 0,-2 2-144 0,1-4 0 16,-2 1 0-16,1 0 0 0,2-2 128 0,-3-2-128 16,-1 1 0-16,-1-4 128 0,-1 3 0 0,1-3-128 15,-2 1 192-15,-6-4-64 0,5 3 64 0,-5-3 16 16,0 0 0-16,0 0 0 0,0 0-16 0,0 0 0 15,0 0 0-15,0 0 0 0,0 0 0 0,0 0-16 16,5 2 0-16,-5-2 0 0,0 0 32 0,0 0 16 16,0 0 0-16,0 0 0 0,0 0-224 0,0 0 0 15,0 0 0-15,0 0 0 0,0 0 0 0,0 0 144 16,0 0-144-16,0 0 128 0,2-6-320 0,-1-4-80 16,-1 3-16-16,-1-5 0 15,-2-1-2400-15,-2-2-464 0</inkml:trace>
  <inkml:trace contextRef="#ctx0" brushRef="#br2" timeOffset="-183236.9">8926 15325 11807 0,'0'0'512'0,"0"0"128"0,0 0-512 0,0 0-128 15,0 0 0-15,0 0 0 0,0 0 448 0,0 0 64 16,0 0 0-16,0 0 16 0,0 0 96 0,0 6 16 15,0 4 0-15,1-1 0 0,-1 4 112 0,1 2 16 16,2 3 16-16,-2 3 0 0,2 1-192 0,1 7-32 16,-1 4-16-16,4 4 0 0,-3 0-160 0,1 4-48 0,0 6 0 15,0 2 0-15,0 3-144 0,1 4-48 0,1 5 0 16,-1-1 0-16,0 2-144 0,1-3 0 0,-1-1 144 0,2 2-144 16,-2-1 0-16,0-3 128 0,-1-1-128 0,2 1 0 15,-2-1 176-15,1-2-48 0,1 0 0 0,-2 0 0 16,-2 0-128-16,0 1 192 0,2 0-192 0,-1 1 192 15,-2 0-64-15,1 1 0 0,0 3 0 0,-2-3 0 16,-1-1-128-16,0 1 0 0,0 1 144 0,0-1-144 16,0 0 0-16,0 1 128 0,0-1-128 0,0 0 0 0,0-1 192 15,0-2-16-15,2-1-16 16,-4 1 0-16,2 1-160 0,0-3-176 0,0-4 48 0,0 2 0 0,-1 0 128 0,1-1 0 16,-2-5 0-16,1 0 128 0,0-1-128 0,-1-1 176 15,1-2-176-15,-1 3 192 0,-3-1 16 0,-2-2 16 16,1 2 0-16,-2 0 0 0,2-1-16 15,-2 2 0-15,1 2 0 0,0-4 0 0,0-3 64 0,3 1 16 16,-1-2 0-16,-2-1 0 0,1-3 0 0,0 1 0 16,-1 0 0-16,1-3 0 0,1 0-48 0,-1 1-16 15,-3-6 0-15,1 5 0 0,2 2 32 0,-3-3 0 16,-1 3 0-16,-1 0 0 0,2-5 0 0,-1 3 0 16,-1 1 0-16,-1-5 0 0,1 2-112 0,0-3-16 15,0 2 0-15,0-4 0 0,-3 0 16 0,1 0 0 0,1 0 0 16,0-1 0-16,1-2 64 0,1-2 16 15,-2-2 0-15,3 1 0 0,0 2-48 0,0-3-16 16,2 2 0-16,-1-1 0 0,0-2-160 0,3 0 128 16,2-2-128-16,0-2 128 0,1 2-128 0,-1-4 0 15,0 1 0-15,2-4 0 0,1 1 0 0,0-7 0 16,0 0 0-16,0 0 0 0,0 0 0 0,0 0 0 0,0 0 0 16,0 0 0-16,0 0 0 0,0 0 0 0,0 0 128 0,0 0-128 15,7-10 0-15,-5-4 0 0,3 1 0 0,1-1 128 16,1-6-128-16,-1-1 0 0,1 1 0 0,0-3 0 15,3-5 0-15,1 1 0 0,0-4 0 0,2-2 0 16,-1-2 0-16,1-4 0 0,0-3 0 0,2-6 0 16,-1-3 0-16,0-4 0 0,1-2 0 0,2 0 0 0,-1-2 0 15,0-3 0-15,-2-4 0 0,-2 0 0 16,2-3 0-16,2-1 0 0,-4 0 0 0,2-1 0 0,0 3 0 0,0-4 0 16,0 1 0-16,-2-1 0 0,-2-1 0 0,0 1 0 15,-5-2 0-15,4 2 0 0,-4 0 0 0,-1 1 0 16,0 1 0-16,-1-1 0 0,1 3 0 15,-1 1 0-15,1 4 128 0,1-1-128 0,0 5 0 0,-1 1 0 16,-1-3 0-16,1 4 0 0,-3 1 0 16,2 2 0-16,0-5 0 0,-1 1 0 0,-2 1 0 0,-2-2 0 15,-1-1 0-15,-1-2 0 0,-1 1 0 16,-1-3-144-16,-1 3 144 0,1-1 0 0,-3 4-144 0,2-2 144 16,-1-1 0-16,-1 4-144 0,3 2 144 0,-2 2-128 15,-1 2 128-15,0 3-128 0,0 2 128 0,2 1-208 0,-1 3 80 0,2 5 128 16,-1 2-160-16,1 4 160 15,0 3 0-15,1 2-144 0,-1 3 144 0,3 4 0 0,-1 1 0 0,1 1 0 16,1 2 0-16,1 3 0 16,1 3 0-16,-3 0 128 0,3 4-128 0,0 5 0 0,0 0-128 0,0 0 128 15,0 0 0-15,0 0-160 0,3 12 160 0,-1 2 0 16,1-1 0-16,0 6-128 0,1 5 128 0,1 3 0 16,-2 6 0-16,1 5 0 0,2 5 0 0,-1 6 0 15,0 4 0-15,2 8 0 0,0 1 144 0,1 6-144 16,-1 4 144-16,2 4-144 0,0 6 160 0,0-2-160 15,0 4 0-15,1 2 128 0,0-1-128 0,-1 2 0 16,-2 0 0-16,2 1 0 0,-2-1 0 0,-1 0 0 0,0 1 192 0,-3 1-64 16,1-4-128-16,-1-2 192 0,-2 1 32 0,0 0 0 15,1-1 0-15,-2 4 0 16,-2-2-224-16,0-2 176 0,-1-2-176 0,1 2 160 0,-2-5-160 0,0 2 0 16,-4-2 144-16,3-2-144 0,-2 3 0 15,-1-3 144-15,-1-3-144 0,2-1 0 0,-1-2 128 16,-1 0-128-16,1-5 0 0,-2 0 0 15,0 0 176-15,1-4-176 0,0-7 160 0,2-2-160 0,-1-1 144 0,2-1-144 16,-2-4 128-16,0-1-128 0,1-3 0 0,-2-1 128 16,3 0-128-16,-2-5 0 0,0-1 0 0,1-2 0 15,-1-7 128-15,-1 0-128 0,-1-2 0 0,2-4 0 16,1-2 144-16,0-1-144 0,0-5 0 0,3-1 0 16,-1-1 0-16,1-4 0 0,4-6 0 0,0 0 0 15,0 0 0-15,0 0 128 0,0 0-128 0,0 0 0 16,0 0 0-16,0 0 0 0,0-6 0 0,0-3 0 15,3 1 0-15,-2-3-128 0,1 2 128 0,0-5 0 16,-2-3 0-16,2 0 0 0,1-2 0 0,-1-3 0 16,1-6 0-16,1 0-128 0,1-3 128 0,0-3 0 0,1 0 0 15,-1-3 0-15,2-1 0 0,0-5 0 16,1-2 0-16,1-7-128 0,0-4 128 0,0-6 0 0,2-2 0 0,0-6 0 16,0-2 0-16,1-4 0 15,2-6 128-15,-4-3-128 0,-2-6 128 0,-2-3-128 0,-3 0 128 0,-3-8-128 16,-5-7 128-16,-3-7-128 0,-1-4 160 0,0-4-160 15,-1-3 128-15,1 2-128 0,-1 3 0 0,3 3 144 16,0 5-144-16,2 8 0 0,1 3 144 0,1 7-144 16,-1 1 160-16,1 4-32 0,-1 0-128 0,2 4 192 0,-1 4-192 15,1 2 128 1,-3 6-128-16,-2 1 0 0,1 3 0 0,-3 3 128 0,0 6-128 0,-1 1 0 0,2 4 0 0,-2 4 0 16,0 2 0-16,-1 5 0 0,-2-1 0 15,0 5 0-15,-1 1 0 0,1 3 0 0,-1 3 0 0,0 2 0 16,-1 2 0-16,1 2 0 0,2 3 0 0,-1 2 0 15,1 3 0-15,1 3 0 0,1 3 0 0,1 3 0 16,3 1 0-16,-3-2 0 0,2 5 0 0,2-1 0 16,1 3 0-16,1 0 0 0,0-2 0 0,3 8 0 15,0 0 0-15,0 0 0 0,0 0-176 0,0 0 176 16,0 0-160-16,0 0 160 0,0 0 0 0,0 14-144 16,1 0 144-16,1 1 0 0,1-1 0 0,4 5-160 15,-1 4 160-15,2 0 0 0,1 1 0 0,1 7 0 16,1 3 0-16,4 3 0 0,2 4 0 0,1 6 0 15,0 5 0-15,3 5 0 0,1 9 0 0,-1-1 0 16,1 7 0-16,2 12 0 0,-1 5 176 0,0 5-176 16,-3 7 192-16,3-3-192 0,0-1 160 0,-1 3-160 15,-5 0 128-15,1 3-128 0,3-5 128 0,-6 5-128 16,1 1 0-16,-2 3 128 0,-2-2-128 0,-2-1 0 16,-4-2 0-16,-1 2 128 0,0 2-128 0,-3-1 128 0,-4 0-128 0,0-4 128 15,-3 1-128-15,-3-2 0 0,3-3 144 0,-4-3-144 16,-1-6 128-16,1-3-128 0,0 1 128 15,0-4-128-15,0 0 192 0,2-2-48 0,-5-3 0 0,1-6 0 16,1-6-144-16,1-2 0 0,0-2 144 0,3 0-144 16,-2-5 0-16,2-2 0 0,-1-2 0 0,0 15-128 31,-2-10-368-31,1-6-64 0,2-9-16 0,1-13-10624 0,-2-3-2144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5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1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3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24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24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customXml" Target="../ink/ink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AEA89D-A2D7-4AFE-A303-2936CBAF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112" y="-104772"/>
            <a:ext cx="11887200" cy="13146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E841C47-CF09-4E46-AC9D-CB00D524D22C}"/>
              </a:ext>
            </a:extLst>
          </p:cNvPr>
          <p:cNvGrpSpPr/>
          <p:nvPr/>
        </p:nvGrpSpPr>
        <p:grpSpPr>
          <a:xfrm>
            <a:off x="-175988" y="1681843"/>
            <a:ext cx="7035800" cy="5970940"/>
            <a:chOff x="2730501" y="1681843"/>
            <a:chExt cx="7035800" cy="59709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E82335-D92C-4FDA-AD8C-6745D8056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949"/>
            <a:stretch/>
          </p:blipFill>
          <p:spPr>
            <a:xfrm>
              <a:off x="2730501" y="1681843"/>
              <a:ext cx="7035800" cy="597094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D39C961-FD89-4F4E-8BDC-A20CE8A8C671}"/>
                </a:ext>
              </a:extLst>
            </p:cNvPr>
            <p:cNvSpPr/>
            <p:nvPr/>
          </p:nvSpPr>
          <p:spPr>
            <a:xfrm>
              <a:off x="5763237" y="4639112"/>
              <a:ext cx="285225" cy="3103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C85568C-46AE-4E31-8A6A-089A7EB0B7DC}"/>
                </a:ext>
              </a:extLst>
            </p:cNvPr>
            <p:cNvCxnSpPr/>
            <p:nvPr/>
          </p:nvCxnSpPr>
          <p:spPr>
            <a:xfrm flipV="1">
              <a:off x="5943600" y="1935271"/>
              <a:ext cx="0" cy="259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A4BBC08-0797-48C1-BF7B-C59B2073182B}"/>
                </a:ext>
              </a:extLst>
            </p:cNvPr>
            <p:cNvCxnSpPr/>
            <p:nvPr/>
          </p:nvCxnSpPr>
          <p:spPr>
            <a:xfrm>
              <a:off x="5908483" y="1866378"/>
              <a:ext cx="0" cy="2448838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F2CCB5-E23F-4D34-BC42-169A73F01272}"/>
                </a:ext>
              </a:extLst>
            </p:cNvPr>
            <p:cNvCxnSpPr/>
            <p:nvPr/>
          </p:nvCxnSpPr>
          <p:spPr>
            <a:xfrm>
              <a:off x="5921491" y="5141121"/>
              <a:ext cx="0" cy="2448838"/>
            </a:xfrm>
            <a:prstGeom prst="line">
              <a:avLst/>
            </a:prstGeom>
            <a:ln w="1143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E89244-D9D0-4FB7-A7E2-78E0A21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018778"/>
              <a:ext cx="746458" cy="2401128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F1782B5-87F3-4DC5-94B6-C8899D5E966B}"/>
                </a:ext>
              </a:extLst>
            </p:cNvPr>
            <p:cNvCxnSpPr>
              <a:cxnSpLocks/>
            </p:cNvCxnSpPr>
            <p:nvPr/>
          </p:nvCxnSpPr>
          <p:spPr>
            <a:xfrm>
              <a:off x="6112333" y="5110319"/>
              <a:ext cx="746458" cy="2401128"/>
            </a:xfrm>
            <a:prstGeom prst="line">
              <a:avLst/>
            </a:prstGeom>
            <a:ln w="1143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752780B-A21B-4F76-9513-3755F4E79682}"/>
                  </a:ext>
                </a:extLst>
              </p14:cNvPr>
              <p14:cNvContentPartPr/>
              <p14:nvPr/>
            </p14:nvContentPartPr>
            <p14:xfrm>
              <a:off x="195480" y="42840"/>
              <a:ext cx="11447640" cy="7467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752780B-A21B-4F76-9513-3755F4E796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120" y="33480"/>
                <a:ext cx="11466360" cy="74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5877740-B930-4D97-91A4-FAD647E77B0F}"/>
                  </a:ext>
                </a:extLst>
              </p14:cNvPr>
              <p14:cNvContentPartPr/>
              <p14:nvPr/>
            </p14:nvContentPartPr>
            <p14:xfrm>
              <a:off x="0" y="-51840"/>
              <a:ext cx="11821680" cy="5802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5877740-B930-4D97-91A4-FAD647E77B0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360" y="-61200"/>
                <a:ext cx="11840400" cy="582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8871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E841C47-CF09-4E46-AC9D-CB00D524D22C}"/>
              </a:ext>
            </a:extLst>
          </p:cNvPr>
          <p:cNvGrpSpPr/>
          <p:nvPr/>
        </p:nvGrpSpPr>
        <p:grpSpPr>
          <a:xfrm>
            <a:off x="-175988" y="1681843"/>
            <a:ext cx="7035800" cy="5970940"/>
            <a:chOff x="2730501" y="1681843"/>
            <a:chExt cx="7035800" cy="59709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E82335-D92C-4FDA-AD8C-6745D8056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49"/>
            <a:stretch/>
          </p:blipFill>
          <p:spPr>
            <a:xfrm>
              <a:off x="2730501" y="1681843"/>
              <a:ext cx="7035800" cy="597094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D39C961-FD89-4F4E-8BDC-A20CE8A8C671}"/>
                </a:ext>
              </a:extLst>
            </p:cNvPr>
            <p:cNvSpPr/>
            <p:nvPr/>
          </p:nvSpPr>
          <p:spPr>
            <a:xfrm>
              <a:off x="5763237" y="4639112"/>
              <a:ext cx="285225" cy="3103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C85568C-46AE-4E31-8A6A-089A7EB0B7DC}"/>
                </a:ext>
              </a:extLst>
            </p:cNvPr>
            <p:cNvCxnSpPr/>
            <p:nvPr/>
          </p:nvCxnSpPr>
          <p:spPr>
            <a:xfrm flipV="1">
              <a:off x="5943600" y="1935271"/>
              <a:ext cx="0" cy="259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A4BBC08-0797-48C1-BF7B-C59B2073182B}"/>
                </a:ext>
              </a:extLst>
            </p:cNvPr>
            <p:cNvCxnSpPr/>
            <p:nvPr/>
          </p:nvCxnSpPr>
          <p:spPr>
            <a:xfrm>
              <a:off x="5908483" y="1866378"/>
              <a:ext cx="0" cy="2448838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F2CCB5-E23F-4D34-BC42-169A73F01272}"/>
                </a:ext>
              </a:extLst>
            </p:cNvPr>
            <p:cNvCxnSpPr/>
            <p:nvPr/>
          </p:nvCxnSpPr>
          <p:spPr>
            <a:xfrm>
              <a:off x="5921491" y="5141121"/>
              <a:ext cx="0" cy="2448838"/>
            </a:xfrm>
            <a:prstGeom prst="line">
              <a:avLst/>
            </a:prstGeom>
            <a:ln w="1143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E89244-D9D0-4FB7-A7E2-78E0A21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018778"/>
              <a:ext cx="746458" cy="2401128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F1782B5-87F3-4DC5-94B6-C8899D5E966B}"/>
                </a:ext>
              </a:extLst>
            </p:cNvPr>
            <p:cNvCxnSpPr>
              <a:cxnSpLocks/>
            </p:cNvCxnSpPr>
            <p:nvPr/>
          </p:nvCxnSpPr>
          <p:spPr>
            <a:xfrm>
              <a:off x="6112333" y="5110319"/>
              <a:ext cx="746458" cy="2401128"/>
            </a:xfrm>
            <a:prstGeom prst="line">
              <a:avLst/>
            </a:prstGeom>
            <a:ln w="1143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DD1A112-5041-4EF3-A6A8-758B98A49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6077"/>
            <a:ext cx="11887200" cy="127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85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E841C47-CF09-4E46-AC9D-CB00D524D22C}"/>
              </a:ext>
            </a:extLst>
          </p:cNvPr>
          <p:cNvGrpSpPr>
            <a:grpSpLocks noChangeAspect="1"/>
          </p:cNvGrpSpPr>
          <p:nvPr/>
        </p:nvGrpSpPr>
        <p:grpSpPr>
          <a:xfrm>
            <a:off x="-114298" y="1090574"/>
            <a:ext cx="4202153" cy="3566160"/>
            <a:chOff x="2730501" y="1681843"/>
            <a:chExt cx="7035800" cy="59709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E82335-D92C-4FDA-AD8C-6745D8056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49"/>
            <a:stretch/>
          </p:blipFill>
          <p:spPr>
            <a:xfrm>
              <a:off x="2730501" y="1681843"/>
              <a:ext cx="7035800" cy="597094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D39C961-FD89-4F4E-8BDC-A20CE8A8C671}"/>
                </a:ext>
              </a:extLst>
            </p:cNvPr>
            <p:cNvSpPr/>
            <p:nvPr/>
          </p:nvSpPr>
          <p:spPr>
            <a:xfrm>
              <a:off x="5763237" y="4639112"/>
              <a:ext cx="285225" cy="3103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C85568C-46AE-4E31-8A6A-089A7EB0B7DC}"/>
                </a:ext>
              </a:extLst>
            </p:cNvPr>
            <p:cNvCxnSpPr/>
            <p:nvPr/>
          </p:nvCxnSpPr>
          <p:spPr>
            <a:xfrm flipV="1">
              <a:off x="5943600" y="1935271"/>
              <a:ext cx="0" cy="259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A4BBC08-0797-48C1-BF7B-C59B2073182B}"/>
                </a:ext>
              </a:extLst>
            </p:cNvPr>
            <p:cNvCxnSpPr/>
            <p:nvPr/>
          </p:nvCxnSpPr>
          <p:spPr>
            <a:xfrm>
              <a:off x="5908483" y="1866378"/>
              <a:ext cx="0" cy="2448838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F2CCB5-E23F-4D34-BC42-169A73F01272}"/>
                </a:ext>
              </a:extLst>
            </p:cNvPr>
            <p:cNvCxnSpPr/>
            <p:nvPr/>
          </p:nvCxnSpPr>
          <p:spPr>
            <a:xfrm>
              <a:off x="5921491" y="5141121"/>
              <a:ext cx="0" cy="2448838"/>
            </a:xfrm>
            <a:prstGeom prst="line">
              <a:avLst/>
            </a:prstGeom>
            <a:ln w="1143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E89244-D9D0-4FB7-A7E2-78E0A21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018778"/>
              <a:ext cx="746458" cy="2401128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F1782B5-87F3-4DC5-94B6-C8899D5E966B}"/>
                </a:ext>
              </a:extLst>
            </p:cNvPr>
            <p:cNvCxnSpPr>
              <a:cxnSpLocks/>
            </p:cNvCxnSpPr>
            <p:nvPr/>
          </p:nvCxnSpPr>
          <p:spPr>
            <a:xfrm>
              <a:off x="6112333" y="5110319"/>
              <a:ext cx="746458" cy="2401128"/>
            </a:xfrm>
            <a:prstGeom prst="line">
              <a:avLst/>
            </a:prstGeom>
            <a:ln w="1143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91B973-E859-47CF-B6B4-3231651A9D60}"/>
              </a:ext>
            </a:extLst>
          </p:cNvPr>
          <p:cNvGrpSpPr>
            <a:grpSpLocks noChangeAspect="1"/>
          </p:cNvGrpSpPr>
          <p:nvPr/>
        </p:nvGrpSpPr>
        <p:grpSpPr>
          <a:xfrm>
            <a:off x="3927161" y="1090574"/>
            <a:ext cx="4202153" cy="3566160"/>
            <a:chOff x="2730501" y="1681843"/>
            <a:chExt cx="7035800" cy="597094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BBD2916-9B2E-4B05-8D53-8C79F90257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49"/>
            <a:stretch/>
          </p:blipFill>
          <p:spPr>
            <a:xfrm>
              <a:off x="2730501" y="1681843"/>
              <a:ext cx="7035800" cy="5970940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3977E0-693C-4654-890E-9C63D538E48E}"/>
                </a:ext>
              </a:extLst>
            </p:cNvPr>
            <p:cNvSpPr/>
            <p:nvPr/>
          </p:nvSpPr>
          <p:spPr>
            <a:xfrm>
              <a:off x="5763237" y="4639112"/>
              <a:ext cx="285225" cy="3103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2BB44E8-B0EC-45E5-AB7E-0260D8A05F6D}"/>
                </a:ext>
              </a:extLst>
            </p:cNvPr>
            <p:cNvCxnSpPr/>
            <p:nvPr/>
          </p:nvCxnSpPr>
          <p:spPr>
            <a:xfrm flipV="1">
              <a:off x="5943600" y="1935271"/>
              <a:ext cx="0" cy="259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04C8BE9-D438-4C75-8C92-700C1071D77E}"/>
                </a:ext>
              </a:extLst>
            </p:cNvPr>
            <p:cNvCxnSpPr/>
            <p:nvPr/>
          </p:nvCxnSpPr>
          <p:spPr>
            <a:xfrm>
              <a:off x="5908483" y="1866378"/>
              <a:ext cx="0" cy="2448838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C61BCD-D40F-4B7B-A7B1-59F9B0D1E3CB}"/>
                </a:ext>
              </a:extLst>
            </p:cNvPr>
            <p:cNvCxnSpPr/>
            <p:nvPr/>
          </p:nvCxnSpPr>
          <p:spPr>
            <a:xfrm>
              <a:off x="5921491" y="5141121"/>
              <a:ext cx="0" cy="2448838"/>
            </a:xfrm>
            <a:prstGeom prst="line">
              <a:avLst/>
            </a:prstGeom>
            <a:ln w="1143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99AC6D8-F46B-4E56-9A2A-B38A7A6B7A0D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018778"/>
              <a:ext cx="746458" cy="2401128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361124-EC31-4EC9-A82B-281D48CFC619}"/>
                </a:ext>
              </a:extLst>
            </p:cNvPr>
            <p:cNvCxnSpPr>
              <a:cxnSpLocks/>
            </p:cNvCxnSpPr>
            <p:nvPr/>
          </p:nvCxnSpPr>
          <p:spPr>
            <a:xfrm>
              <a:off x="6112333" y="5110319"/>
              <a:ext cx="746458" cy="2401128"/>
            </a:xfrm>
            <a:prstGeom prst="line">
              <a:avLst/>
            </a:prstGeom>
            <a:ln w="1143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55399A-41CE-4892-A084-245F201217B7}"/>
              </a:ext>
            </a:extLst>
          </p:cNvPr>
          <p:cNvGrpSpPr>
            <a:grpSpLocks noChangeAspect="1"/>
          </p:cNvGrpSpPr>
          <p:nvPr/>
        </p:nvGrpSpPr>
        <p:grpSpPr>
          <a:xfrm>
            <a:off x="7766314" y="1090574"/>
            <a:ext cx="4202153" cy="3566160"/>
            <a:chOff x="2730501" y="1681843"/>
            <a:chExt cx="7035800" cy="597094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AECB143-6117-4319-AB1A-04F32BBC58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49"/>
            <a:stretch/>
          </p:blipFill>
          <p:spPr>
            <a:xfrm>
              <a:off x="2730501" y="1681843"/>
              <a:ext cx="7035800" cy="5970940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E3A7143-E47F-48EE-979A-1F3BEFA49A27}"/>
                </a:ext>
              </a:extLst>
            </p:cNvPr>
            <p:cNvSpPr/>
            <p:nvPr/>
          </p:nvSpPr>
          <p:spPr>
            <a:xfrm>
              <a:off x="5763237" y="4639112"/>
              <a:ext cx="285225" cy="3103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B4F8F2B-67A9-4A24-9F0A-13AAE6FADE0A}"/>
                </a:ext>
              </a:extLst>
            </p:cNvPr>
            <p:cNvCxnSpPr/>
            <p:nvPr/>
          </p:nvCxnSpPr>
          <p:spPr>
            <a:xfrm flipV="1">
              <a:off x="5943600" y="1935271"/>
              <a:ext cx="0" cy="259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71FE46C-2D1D-492C-BDF3-2F5A35E1F183}"/>
                </a:ext>
              </a:extLst>
            </p:cNvPr>
            <p:cNvCxnSpPr/>
            <p:nvPr/>
          </p:nvCxnSpPr>
          <p:spPr>
            <a:xfrm>
              <a:off x="5908483" y="1866378"/>
              <a:ext cx="0" cy="2448838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CD8CA5F-592C-47E0-8D74-3CDD9B12FA4C}"/>
                </a:ext>
              </a:extLst>
            </p:cNvPr>
            <p:cNvCxnSpPr/>
            <p:nvPr/>
          </p:nvCxnSpPr>
          <p:spPr>
            <a:xfrm>
              <a:off x="5921491" y="5141121"/>
              <a:ext cx="0" cy="2448838"/>
            </a:xfrm>
            <a:prstGeom prst="line">
              <a:avLst/>
            </a:prstGeom>
            <a:ln w="1143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87D7E9C-992D-46C1-A004-AB3C165AFC88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018778"/>
              <a:ext cx="746458" cy="2401128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D07DDD-DA42-4BD4-9968-5CBC4803FEAD}"/>
                </a:ext>
              </a:extLst>
            </p:cNvPr>
            <p:cNvCxnSpPr>
              <a:cxnSpLocks/>
            </p:cNvCxnSpPr>
            <p:nvPr/>
          </p:nvCxnSpPr>
          <p:spPr>
            <a:xfrm>
              <a:off x="6112333" y="5110319"/>
              <a:ext cx="746458" cy="2401128"/>
            </a:xfrm>
            <a:prstGeom prst="line">
              <a:avLst/>
            </a:prstGeom>
            <a:ln w="1143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DD1A112-5041-4EF3-A6A8-758B98A490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616" t="6137"/>
          <a:stretch/>
        </p:blipFill>
        <p:spPr>
          <a:xfrm>
            <a:off x="8291662" y="201204"/>
            <a:ext cx="3434745" cy="8548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E7CBE12-9669-405D-A823-DE5B51B4DB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554" t="7970" b="15667"/>
          <a:stretch/>
        </p:blipFill>
        <p:spPr>
          <a:xfrm>
            <a:off x="405156" y="237571"/>
            <a:ext cx="3560286" cy="78207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9E394A1-A6AB-42A0-B5FE-5079B61E21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714" t="14485"/>
          <a:stretch/>
        </p:blipFill>
        <p:spPr>
          <a:xfrm>
            <a:off x="4350878" y="220362"/>
            <a:ext cx="3638008" cy="81648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42D0C22-AA0A-4E30-83D7-FE4E97398DA1}"/>
              </a:ext>
            </a:extLst>
          </p:cNvPr>
          <p:cNvGrpSpPr>
            <a:grpSpLocks noChangeAspect="1"/>
          </p:cNvGrpSpPr>
          <p:nvPr/>
        </p:nvGrpSpPr>
        <p:grpSpPr>
          <a:xfrm>
            <a:off x="257992" y="5344858"/>
            <a:ext cx="8065608" cy="1188720"/>
            <a:chOff x="257990" y="5344858"/>
            <a:chExt cx="10728291" cy="158115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B45A8DE-0405-48F7-95AE-8C4BB9B21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7990" y="5354383"/>
              <a:ext cx="3457575" cy="15621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6341AB1-A5D2-425E-A517-3F127BAA4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19550" y="5344858"/>
              <a:ext cx="3848100" cy="158115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A443AD7-1352-400B-AAE5-ADD5A65A0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52556" y="5378196"/>
              <a:ext cx="3133725" cy="1514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3685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407195-36EB-4AF9-BE85-950B5A4F1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873" y="0"/>
            <a:ext cx="573545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27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7D3D30-434D-432B-9590-B7D0A13DF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1" y="-56367"/>
            <a:ext cx="11887200" cy="154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88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8DFEAD-03DC-45ED-9754-87D572EEF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8" y="-129348"/>
            <a:ext cx="11707091" cy="507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78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4080E7-1418-4AD8-A773-C0091336C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514"/>
            <a:ext cx="11887200" cy="360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46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209968-3F3A-45CF-BB7C-E335C4294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163"/>
            <a:ext cx="11887200" cy="57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11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0FEEB4-067D-4201-A003-5EF6322C0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71"/>
            <a:ext cx="11887200" cy="3742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8AEF66-03D4-449C-87C2-A70A5634B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5021"/>
            <a:ext cx="11887200" cy="111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4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0FEEB4-067D-4201-A003-5EF6322C0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71"/>
            <a:ext cx="11887200" cy="3742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8AEF66-03D4-449C-87C2-A70A5634B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5021"/>
            <a:ext cx="11887200" cy="11107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757148-5240-4CD6-8B2A-FA2EE8822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4355"/>
            <a:ext cx="11887200" cy="167725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43618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01924C-A9B7-4EB3-8501-6B8FB7C51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226"/>
            <a:ext cx="11887200" cy="702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0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E841C47-CF09-4E46-AC9D-CB00D524D22C}"/>
              </a:ext>
            </a:extLst>
          </p:cNvPr>
          <p:cNvGrpSpPr/>
          <p:nvPr/>
        </p:nvGrpSpPr>
        <p:grpSpPr>
          <a:xfrm>
            <a:off x="-175988" y="1681843"/>
            <a:ext cx="7035800" cy="5970940"/>
            <a:chOff x="2730501" y="1681843"/>
            <a:chExt cx="7035800" cy="59709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E82335-D92C-4FDA-AD8C-6745D8056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49"/>
            <a:stretch/>
          </p:blipFill>
          <p:spPr>
            <a:xfrm>
              <a:off x="2730501" y="1681843"/>
              <a:ext cx="7035800" cy="597094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D39C961-FD89-4F4E-8BDC-A20CE8A8C671}"/>
                </a:ext>
              </a:extLst>
            </p:cNvPr>
            <p:cNvSpPr/>
            <p:nvPr/>
          </p:nvSpPr>
          <p:spPr>
            <a:xfrm>
              <a:off x="5763237" y="4639112"/>
              <a:ext cx="285225" cy="3103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C85568C-46AE-4E31-8A6A-089A7EB0B7DC}"/>
                </a:ext>
              </a:extLst>
            </p:cNvPr>
            <p:cNvCxnSpPr/>
            <p:nvPr/>
          </p:nvCxnSpPr>
          <p:spPr>
            <a:xfrm flipV="1">
              <a:off x="5943600" y="1935271"/>
              <a:ext cx="0" cy="259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A4BBC08-0797-48C1-BF7B-C59B2073182B}"/>
                </a:ext>
              </a:extLst>
            </p:cNvPr>
            <p:cNvCxnSpPr/>
            <p:nvPr/>
          </p:nvCxnSpPr>
          <p:spPr>
            <a:xfrm>
              <a:off x="5908483" y="1866378"/>
              <a:ext cx="0" cy="2448838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F2CCB5-E23F-4D34-BC42-169A73F01272}"/>
                </a:ext>
              </a:extLst>
            </p:cNvPr>
            <p:cNvCxnSpPr/>
            <p:nvPr/>
          </p:nvCxnSpPr>
          <p:spPr>
            <a:xfrm>
              <a:off x="5921491" y="5141121"/>
              <a:ext cx="0" cy="2448838"/>
            </a:xfrm>
            <a:prstGeom prst="line">
              <a:avLst/>
            </a:prstGeom>
            <a:ln w="1143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E89244-D9D0-4FB7-A7E2-78E0A21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018778"/>
              <a:ext cx="746458" cy="2401128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F1782B5-87F3-4DC5-94B6-C8899D5E966B}"/>
                </a:ext>
              </a:extLst>
            </p:cNvPr>
            <p:cNvCxnSpPr>
              <a:cxnSpLocks/>
            </p:cNvCxnSpPr>
            <p:nvPr/>
          </p:nvCxnSpPr>
          <p:spPr>
            <a:xfrm>
              <a:off x="6112333" y="5110319"/>
              <a:ext cx="746458" cy="2401128"/>
            </a:xfrm>
            <a:prstGeom prst="line">
              <a:avLst/>
            </a:prstGeom>
            <a:ln w="1143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BEA8E7B-AE0D-4D0F-A31B-928412E0C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7534"/>
            <a:ext cx="11887200" cy="12256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4A2B54-2AE1-44F6-A31C-5C4C3F2F22EB}"/>
                  </a:ext>
                </a:extLst>
              </p14:cNvPr>
              <p14:cNvContentPartPr/>
              <p14:nvPr/>
            </p14:nvContentPartPr>
            <p14:xfrm>
              <a:off x="1276200" y="597240"/>
              <a:ext cx="10578960" cy="694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4A2B54-2AE1-44F6-A31C-5C4C3F2F22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6840" y="587880"/>
                <a:ext cx="10597680" cy="696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7530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C835DD-8459-4A91-8075-CC530B0C6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3" y="0"/>
            <a:ext cx="11076934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30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991F16-A12C-484E-9E98-11423203D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1"/>
            <a:ext cx="11887200" cy="775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991F16-A12C-484E-9E98-11423203D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791"/>
          <a:stretch/>
        </p:blipFill>
        <p:spPr>
          <a:xfrm>
            <a:off x="0" y="3872347"/>
            <a:ext cx="11887200" cy="29632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789E44-04D8-4E53-9187-397EB43EB4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48" b="53846"/>
          <a:stretch/>
        </p:blipFill>
        <p:spPr>
          <a:xfrm>
            <a:off x="0" y="374227"/>
            <a:ext cx="11679382" cy="324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27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0FEEB4-067D-4201-A003-5EF6322C0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71"/>
            <a:ext cx="11887200" cy="3742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8AEF66-03D4-449C-87C2-A70A5634B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5021"/>
            <a:ext cx="11887200" cy="111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23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0FEEB4-067D-4201-A003-5EF6322C0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71"/>
            <a:ext cx="11887200" cy="3742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8AEF66-03D4-449C-87C2-A70A5634B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5021"/>
            <a:ext cx="11887200" cy="11107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757148-5240-4CD6-8B2A-FA2EE8822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4355"/>
            <a:ext cx="11887200" cy="167725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1051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32975A-65BA-403B-BFA4-355479235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187" y="4578928"/>
            <a:ext cx="3173459" cy="2990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4A3413-4155-4BA1-98EA-EA5901208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1" y="-56367"/>
            <a:ext cx="11887200" cy="154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01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32975A-65BA-403B-BFA4-355479235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483" y="1382333"/>
            <a:ext cx="7035800" cy="66306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4A3413-4155-4BA1-98EA-EA5901208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2" y="-56366"/>
            <a:ext cx="10236231" cy="1328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3D732C-B50A-460F-867E-97F8DA9C24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040" t="361" r="42250" b="80341"/>
          <a:stretch/>
        </p:blipFill>
        <p:spPr>
          <a:xfrm>
            <a:off x="-23989" y="1142998"/>
            <a:ext cx="5811705" cy="14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41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DD10C4-1F30-401A-A6C2-E6B51D801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16"/>
            <a:ext cx="11887200" cy="39912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32975A-65BA-403B-BFA4-355479235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353" y="4197927"/>
            <a:ext cx="3665947" cy="345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4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1C8D23-F4ED-44C4-834C-98729037C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47" y="1550975"/>
            <a:ext cx="11887200" cy="114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3970D8-7FC8-4B55-9719-8B4FE5E98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049" y="1634647"/>
            <a:ext cx="1506064" cy="8910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8E1715-7118-4589-81E1-AD9AD8FC5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6077"/>
            <a:ext cx="11887200" cy="1272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DDC8FE-52AD-4351-B639-8526D7364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8429" y="1433901"/>
            <a:ext cx="1329455" cy="124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4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82335-D92C-4FDA-AD8C-6745D8056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1" y="1022115"/>
            <a:ext cx="7035800" cy="66306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7E0BF5-2370-4464-AA05-DE33C5D59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6077"/>
            <a:ext cx="11887200" cy="127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02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82335-D92C-4FDA-AD8C-6745D8056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1" y="1022115"/>
            <a:ext cx="7035800" cy="663066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D39C961-FD89-4F4E-8BDC-A20CE8A8C671}"/>
              </a:ext>
            </a:extLst>
          </p:cNvPr>
          <p:cNvSpPr/>
          <p:nvPr/>
        </p:nvSpPr>
        <p:spPr>
          <a:xfrm>
            <a:off x="5763237" y="4639112"/>
            <a:ext cx="285225" cy="3103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85568C-46AE-4E31-8A6A-089A7EB0B7DC}"/>
              </a:ext>
            </a:extLst>
          </p:cNvPr>
          <p:cNvCxnSpPr/>
          <p:nvPr/>
        </p:nvCxnSpPr>
        <p:spPr>
          <a:xfrm flipV="1">
            <a:off x="5943600" y="1935271"/>
            <a:ext cx="0" cy="2599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4BBC08-0797-48C1-BF7B-C59B2073182B}"/>
              </a:ext>
            </a:extLst>
          </p:cNvPr>
          <p:cNvCxnSpPr/>
          <p:nvPr/>
        </p:nvCxnSpPr>
        <p:spPr>
          <a:xfrm>
            <a:off x="5908483" y="1866378"/>
            <a:ext cx="0" cy="2448838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F2CCB5-E23F-4D34-BC42-169A73F01272}"/>
              </a:ext>
            </a:extLst>
          </p:cNvPr>
          <p:cNvCxnSpPr/>
          <p:nvPr/>
        </p:nvCxnSpPr>
        <p:spPr>
          <a:xfrm>
            <a:off x="5921491" y="5141121"/>
            <a:ext cx="0" cy="2448838"/>
          </a:xfrm>
          <a:prstGeom prst="line">
            <a:avLst/>
          </a:prstGeom>
          <a:ln w="1143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E89244-D9D0-4FB7-A7E2-78E0A217CC71}"/>
              </a:ext>
            </a:extLst>
          </p:cNvPr>
          <p:cNvCxnSpPr>
            <a:cxnSpLocks/>
          </p:cNvCxnSpPr>
          <p:nvPr/>
        </p:nvCxnSpPr>
        <p:spPr>
          <a:xfrm>
            <a:off x="5029200" y="2018778"/>
            <a:ext cx="746458" cy="2401128"/>
          </a:xfrm>
          <a:prstGeom prst="line">
            <a:avLst/>
          </a:prstGeom>
          <a:ln w="1143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1782B5-87F3-4DC5-94B6-C8899D5E966B}"/>
              </a:ext>
            </a:extLst>
          </p:cNvPr>
          <p:cNvCxnSpPr>
            <a:cxnSpLocks/>
          </p:cNvCxnSpPr>
          <p:nvPr/>
        </p:nvCxnSpPr>
        <p:spPr>
          <a:xfrm>
            <a:off x="6112333" y="5110319"/>
            <a:ext cx="746458" cy="2401128"/>
          </a:xfrm>
          <a:prstGeom prst="line">
            <a:avLst/>
          </a:prstGeom>
          <a:ln w="1143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DC951C8-2584-4FF3-8637-B12C00E9F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6077"/>
            <a:ext cx="11887200" cy="127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29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32B87B-6036-4E77-B9E7-776AED4A8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077"/>
            <a:ext cx="11887200" cy="12728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59DFD8-6DF0-4FE0-B1AD-B87851523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4671"/>
            <a:ext cx="7540668" cy="288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53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E841C47-CF09-4E46-AC9D-CB00D524D22C}"/>
              </a:ext>
            </a:extLst>
          </p:cNvPr>
          <p:cNvGrpSpPr/>
          <p:nvPr/>
        </p:nvGrpSpPr>
        <p:grpSpPr>
          <a:xfrm>
            <a:off x="-175988" y="1681843"/>
            <a:ext cx="7035800" cy="5970940"/>
            <a:chOff x="2730501" y="1681843"/>
            <a:chExt cx="7035800" cy="59709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E82335-D92C-4FDA-AD8C-6745D8056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49"/>
            <a:stretch/>
          </p:blipFill>
          <p:spPr>
            <a:xfrm>
              <a:off x="2730501" y="1681843"/>
              <a:ext cx="7035800" cy="597094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D39C961-FD89-4F4E-8BDC-A20CE8A8C671}"/>
                </a:ext>
              </a:extLst>
            </p:cNvPr>
            <p:cNvSpPr/>
            <p:nvPr/>
          </p:nvSpPr>
          <p:spPr>
            <a:xfrm>
              <a:off x="5763237" y="4639112"/>
              <a:ext cx="285225" cy="3103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C85568C-46AE-4E31-8A6A-089A7EB0B7DC}"/>
                </a:ext>
              </a:extLst>
            </p:cNvPr>
            <p:cNvCxnSpPr/>
            <p:nvPr/>
          </p:nvCxnSpPr>
          <p:spPr>
            <a:xfrm flipV="1">
              <a:off x="5943600" y="1935271"/>
              <a:ext cx="0" cy="259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A4BBC08-0797-48C1-BF7B-C59B2073182B}"/>
                </a:ext>
              </a:extLst>
            </p:cNvPr>
            <p:cNvCxnSpPr/>
            <p:nvPr/>
          </p:nvCxnSpPr>
          <p:spPr>
            <a:xfrm>
              <a:off x="5908483" y="1866378"/>
              <a:ext cx="0" cy="2448838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F2CCB5-E23F-4D34-BC42-169A73F01272}"/>
                </a:ext>
              </a:extLst>
            </p:cNvPr>
            <p:cNvCxnSpPr/>
            <p:nvPr/>
          </p:nvCxnSpPr>
          <p:spPr>
            <a:xfrm>
              <a:off x="5921491" y="5141121"/>
              <a:ext cx="0" cy="2448838"/>
            </a:xfrm>
            <a:prstGeom prst="line">
              <a:avLst/>
            </a:prstGeom>
            <a:ln w="1143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E89244-D9D0-4FB7-A7E2-78E0A21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018778"/>
              <a:ext cx="746458" cy="2401128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F1782B5-87F3-4DC5-94B6-C8899D5E966B}"/>
                </a:ext>
              </a:extLst>
            </p:cNvPr>
            <p:cNvCxnSpPr>
              <a:cxnSpLocks/>
            </p:cNvCxnSpPr>
            <p:nvPr/>
          </p:nvCxnSpPr>
          <p:spPr>
            <a:xfrm>
              <a:off x="6112333" y="5110319"/>
              <a:ext cx="746458" cy="2401128"/>
            </a:xfrm>
            <a:prstGeom prst="line">
              <a:avLst/>
            </a:prstGeom>
            <a:ln w="1143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DD1A112-5041-4EF3-A6A8-758B98A49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6077"/>
            <a:ext cx="11887200" cy="127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12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6DF4D5-A8B1-4838-ACD6-E67D773A8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26" y="3467163"/>
            <a:ext cx="1990725" cy="1514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9B6CA2-EA0D-4371-A402-0BFF23E3C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7534"/>
            <a:ext cx="11887200" cy="12256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FA84E7-735C-4020-BBF0-4073C2E9D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633"/>
          <a:stretch/>
        </p:blipFill>
        <p:spPr>
          <a:xfrm>
            <a:off x="2532798" y="3488040"/>
            <a:ext cx="1281378" cy="151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582CFA-B564-452F-9644-2B05AA161F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36"/>
          <a:stretch/>
        </p:blipFill>
        <p:spPr>
          <a:xfrm>
            <a:off x="4828784" y="3467162"/>
            <a:ext cx="680117" cy="1514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5EF5FE-4ABC-4EF3-A0DE-0ADBA86B2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6077"/>
            <a:ext cx="11887200" cy="127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4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6DF4D5-A8B1-4838-ACD6-E67D773A8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26" y="1538159"/>
            <a:ext cx="1990725" cy="1514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9B6CA2-EA0D-4371-A402-0BFF23E3C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7534"/>
            <a:ext cx="11887200" cy="12256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24FF11-8D34-4711-8E98-2B2F56DBF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291" y="1290181"/>
            <a:ext cx="6085361" cy="62066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4335D3-F48B-4246-8640-EA1637E79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76077"/>
            <a:ext cx="11887200" cy="127283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C30FB8F-701C-4336-9E9D-DA3E6DC4FE2D}"/>
              </a:ext>
            </a:extLst>
          </p:cNvPr>
          <p:cNvGrpSpPr/>
          <p:nvPr/>
        </p:nvGrpSpPr>
        <p:grpSpPr>
          <a:xfrm>
            <a:off x="5095666" y="2035134"/>
            <a:ext cx="7035800" cy="5970940"/>
            <a:chOff x="2730501" y="1681843"/>
            <a:chExt cx="7035800" cy="59709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90B17A3-21ED-48A0-B906-CAF2CE42AF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9949"/>
            <a:stretch/>
          </p:blipFill>
          <p:spPr>
            <a:xfrm>
              <a:off x="2730501" y="1681843"/>
              <a:ext cx="7035800" cy="597094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DF1839-DCA0-4C99-A86B-7CEC7D7521CA}"/>
                </a:ext>
              </a:extLst>
            </p:cNvPr>
            <p:cNvSpPr/>
            <p:nvPr/>
          </p:nvSpPr>
          <p:spPr>
            <a:xfrm>
              <a:off x="5763237" y="4639112"/>
              <a:ext cx="285225" cy="3103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2B9F2CB-9AAC-4C0C-993D-237E3EB28BED}"/>
                </a:ext>
              </a:extLst>
            </p:cNvPr>
            <p:cNvCxnSpPr/>
            <p:nvPr/>
          </p:nvCxnSpPr>
          <p:spPr>
            <a:xfrm flipV="1">
              <a:off x="5943600" y="1935271"/>
              <a:ext cx="0" cy="259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C5D9D7E-8589-418D-8A3F-E111CA91BA0C}"/>
                </a:ext>
              </a:extLst>
            </p:cNvPr>
            <p:cNvCxnSpPr/>
            <p:nvPr/>
          </p:nvCxnSpPr>
          <p:spPr>
            <a:xfrm>
              <a:off x="5908483" y="1866378"/>
              <a:ext cx="0" cy="2448838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E3FCC83-4FC5-4A16-9137-C37534D621F1}"/>
                </a:ext>
              </a:extLst>
            </p:cNvPr>
            <p:cNvCxnSpPr/>
            <p:nvPr/>
          </p:nvCxnSpPr>
          <p:spPr>
            <a:xfrm>
              <a:off x="5921491" y="5141121"/>
              <a:ext cx="0" cy="2448838"/>
            </a:xfrm>
            <a:prstGeom prst="line">
              <a:avLst/>
            </a:prstGeom>
            <a:ln w="1143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C54F28E-0A0A-469C-ABBF-2126A7B07719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018778"/>
              <a:ext cx="746458" cy="2401128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6FCE1E8-9C5B-4D3F-89CB-5EBD35C5E44E}"/>
                </a:ext>
              </a:extLst>
            </p:cNvPr>
            <p:cNvCxnSpPr>
              <a:cxnSpLocks/>
            </p:cNvCxnSpPr>
            <p:nvPr/>
          </p:nvCxnSpPr>
          <p:spPr>
            <a:xfrm>
              <a:off x="6112333" y="5110319"/>
              <a:ext cx="746458" cy="2401128"/>
            </a:xfrm>
            <a:prstGeom prst="line">
              <a:avLst/>
            </a:prstGeom>
            <a:ln w="1143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1562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C2DFFD"/>
      </a:hlink>
      <a:folHlink>
        <a:srgbClr val="D7B5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17585</TotalTime>
  <Words>0</Words>
  <Application>Microsoft Office PowerPoint</Application>
  <PresentationFormat>Custom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227</cp:revision>
  <dcterms:created xsi:type="dcterms:W3CDTF">2020-09-07T00:11:40Z</dcterms:created>
  <dcterms:modified xsi:type="dcterms:W3CDTF">2020-11-06T20:13:50Z</dcterms:modified>
</cp:coreProperties>
</file>