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757" r:id="rId2"/>
    <p:sldId id="759" r:id="rId3"/>
    <p:sldId id="765" r:id="rId4"/>
    <p:sldId id="764" r:id="rId5"/>
    <p:sldId id="770" r:id="rId6"/>
    <p:sldId id="771" r:id="rId7"/>
    <p:sldId id="787" r:id="rId8"/>
    <p:sldId id="698" r:id="rId9"/>
    <p:sldId id="774" r:id="rId10"/>
    <p:sldId id="786" r:id="rId11"/>
    <p:sldId id="776" r:id="rId12"/>
    <p:sldId id="775" r:id="rId13"/>
    <p:sldId id="777" r:id="rId14"/>
    <p:sldId id="778" r:id="rId15"/>
    <p:sldId id="788" r:id="rId16"/>
    <p:sldId id="780" r:id="rId17"/>
    <p:sldId id="781" r:id="rId18"/>
    <p:sldId id="782" r:id="rId19"/>
    <p:sldId id="805" r:id="rId20"/>
    <p:sldId id="806" r:id="rId21"/>
    <p:sldId id="783" r:id="rId22"/>
    <p:sldId id="784" r:id="rId23"/>
    <p:sldId id="785" r:id="rId24"/>
    <p:sldId id="789" r:id="rId25"/>
    <p:sldId id="807" r:id="rId26"/>
    <p:sldId id="779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4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3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3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DFEAD-03DC-45ED-9754-87D572EE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-129348"/>
            <a:ext cx="11707091" cy="50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A4409-5362-4CE7-AB5E-6648AB4D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4" r="9405"/>
          <a:stretch/>
        </p:blipFill>
        <p:spPr>
          <a:xfrm>
            <a:off x="5709526" y="-103746"/>
            <a:ext cx="6288224" cy="5394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D6AC5-AB96-40F0-AD63-9D422B4A97A7}"/>
              </a:ext>
            </a:extLst>
          </p:cNvPr>
          <p:cNvSpPr/>
          <p:nvPr/>
        </p:nvSpPr>
        <p:spPr>
          <a:xfrm>
            <a:off x="7965941" y="5282553"/>
            <a:ext cx="40318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https://www.geogebra.org/3d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09967-913D-4FB3-A3CC-1055947BC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91" b="8517"/>
          <a:stretch/>
        </p:blipFill>
        <p:spPr>
          <a:xfrm>
            <a:off x="1" y="71366"/>
            <a:ext cx="5696712" cy="5186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28652-3183-4BE0-A333-0B91CA11FC63}"/>
              </a:ext>
            </a:extLst>
          </p:cNvPr>
          <p:cNvSpPr/>
          <p:nvPr/>
        </p:nvSpPr>
        <p:spPr>
          <a:xfrm>
            <a:off x="36147" y="5291214"/>
            <a:ext cx="52413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https://www.geogebra.org/m/abg8NJzF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4BE6E-286E-47F4-ADE1-69781B2D2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67587"/>
            <a:ext cx="11887200" cy="1677253"/>
          </a:xfrm>
          <a:prstGeom prst="rect">
            <a:avLst/>
          </a:prstGeom>
          <a:ln w="5715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32E0A-A1B6-4D99-9F78-29C03621D72B}"/>
              </a:ext>
            </a:extLst>
          </p:cNvPr>
          <p:cNvSpPr/>
          <p:nvPr/>
        </p:nvSpPr>
        <p:spPr>
          <a:xfrm>
            <a:off x="6016753" y="5779669"/>
            <a:ext cx="5921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t,ℯ</a:t>
            </a:r>
            <a:r>
              <a:rPr lang="en-US" sz="2400" dirty="0"/>
              <a:t>^(2 t) (cos(8 t)-8 sin(8 t)),ℯ^(2 t)*5 cos(8 t))</a:t>
            </a:r>
          </a:p>
        </p:txBody>
      </p:sp>
    </p:spTree>
    <p:extLst>
      <p:ext uri="{BB962C8B-B14F-4D97-AF65-F5344CB8AC3E}">
        <p14:creationId xmlns:p14="http://schemas.microsoft.com/office/powerpoint/2010/main" val="342239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D39FC-B0C5-4C5F-917C-13ABEA50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68" y="0"/>
            <a:ext cx="5059312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69986-90FB-4999-BFC1-05CF90B6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37" y="0"/>
            <a:ext cx="440490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20034-5063-4377-884F-1DF16A10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6" y="91440"/>
            <a:ext cx="3482855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FFBD2-4395-4921-8D2B-AC7579ADD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27" r="46596"/>
          <a:stretch/>
        </p:blipFill>
        <p:spPr>
          <a:xfrm>
            <a:off x="4312643" y="939506"/>
            <a:ext cx="7599543" cy="13049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451DC-3715-4FEB-945A-22AF9CF0BA95}"/>
              </a:ext>
            </a:extLst>
          </p:cNvPr>
          <p:cNvSpPr/>
          <p:nvPr/>
        </p:nvSpPr>
        <p:spPr>
          <a:xfrm>
            <a:off x="4520462" y="2800942"/>
            <a:ext cx="691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t,ℯ</a:t>
            </a:r>
            <a:r>
              <a:rPr lang="en-US" sz="2800" dirty="0"/>
              <a:t>^(2 t) (cos(8 t)-8 sin(8 t)),ℯ^(2 t)*5 cos(8 t))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4FC4A-5BA0-41F0-817D-C81C93DC24A0}"/>
              </a:ext>
            </a:extLst>
          </p:cNvPr>
          <p:cNvSpPr/>
          <p:nvPr/>
        </p:nvSpPr>
        <p:spPr>
          <a:xfrm>
            <a:off x="5715000" y="1219200"/>
            <a:ext cx="464127" cy="81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8559B-46AF-4DD2-B397-E3655E729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8" b="2349"/>
          <a:stretch/>
        </p:blipFill>
        <p:spPr>
          <a:xfrm>
            <a:off x="242454" y="673610"/>
            <a:ext cx="10633364" cy="6253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1FAB0-D489-4E50-93C7-ED5CDF5A7FD9}"/>
              </a:ext>
            </a:extLst>
          </p:cNvPr>
          <p:cNvSpPr txBox="1"/>
          <p:nvPr/>
        </p:nvSpPr>
        <p:spPr>
          <a:xfrm>
            <a:off x="429767" y="6976872"/>
            <a:ext cx="999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Positive t axis comes out of plane toward you.</a:t>
            </a:r>
          </a:p>
        </p:txBody>
      </p:sp>
    </p:spTree>
    <p:extLst>
      <p:ext uri="{BB962C8B-B14F-4D97-AF65-F5344CB8AC3E}">
        <p14:creationId xmlns:p14="http://schemas.microsoft.com/office/powerpoint/2010/main" val="287053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59534-C6C3-460D-8C4C-6908715FF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5258" b="17201"/>
          <a:stretch/>
        </p:blipFill>
        <p:spPr>
          <a:xfrm>
            <a:off x="2036617" y="408709"/>
            <a:ext cx="8560195" cy="6026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E3CE6-3716-4592-8203-AE8A3B901C8F}"/>
              </a:ext>
            </a:extLst>
          </p:cNvPr>
          <p:cNvSpPr txBox="1"/>
          <p:nvPr/>
        </p:nvSpPr>
        <p:spPr>
          <a:xfrm>
            <a:off x="429767" y="6976872"/>
            <a:ext cx="868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Negative t axis comes out of plane toward you.</a:t>
            </a:r>
          </a:p>
        </p:txBody>
      </p:sp>
    </p:spTree>
    <p:extLst>
      <p:ext uri="{BB962C8B-B14F-4D97-AF65-F5344CB8AC3E}">
        <p14:creationId xmlns:p14="http://schemas.microsoft.com/office/powerpoint/2010/main" val="34195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96B60-7C46-499A-8C10-5E039668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07" y="0"/>
            <a:ext cx="9688785" cy="777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F8AFE-B5C0-4DF4-8E89-17765D2E5848}"/>
              </a:ext>
            </a:extLst>
          </p:cNvPr>
          <p:cNvSpPr/>
          <p:nvPr/>
        </p:nvSpPr>
        <p:spPr>
          <a:xfrm>
            <a:off x="7141035" y="6763398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93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7E759-7830-4C0A-92BB-D94A376C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29"/>
            <a:ext cx="11887200" cy="6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6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09968-3F3A-45CF-BB7C-E335C42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63"/>
            <a:ext cx="11887200" cy="57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117763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1B2D-34E4-44BE-B2C1-B9562065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550"/>
            <a:ext cx="11887200" cy="5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279813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F83C3-D9CD-4496-87ED-841609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3"/>
            <a:ext cx="118872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0FEE9-5793-43F9-82C4-6652826D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5" y="2126239"/>
            <a:ext cx="2268065" cy="73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44047-26F5-4458-AA4B-0ABCE42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95" y="1445003"/>
            <a:ext cx="1734415" cy="5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7DB5-031B-49AC-BB3F-7776E7A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"/>
            <a:ext cx="11887200" cy="5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1"/>
          <a:stretch/>
        </p:blipFill>
        <p:spPr>
          <a:xfrm>
            <a:off x="0" y="387234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17539-6F46-4837-B317-01DB9697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1216995"/>
            <a:ext cx="11485419" cy="17273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BCDD28-183A-431A-BFBD-79D8BE338021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4A3413-4155-4BA1-98EA-EA590120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EED6C2-3536-4D36-8DCE-761B2EB83F58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1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0" t="361" r="42250" b="80341"/>
          <a:stretch/>
        </p:blipFill>
        <p:spPr>
          <a:xfrm>
            <a:off x="2733066" y="1156852"/>
            <a:ext cx="6958742" cy="1733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4CC1F-2CED-4C39-84A7-9F64B3CB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" y="3448051"/>
            <a:ext cx="5848350" cy="17335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D3225B-D7E7-43DF-9D57-15DC661234CE}"/>
              </a:ext>
            </a:extLst>
          </p:cNvPr>
          <p:cNvGrpSpPr/>
          <p:nvPr/>
        </p:nvGrpSpPr>
        <p:grpSpPr>
          <a:xfrm>
            <a:off x="43842" y="-56368"/>
            <a:ext cx="10236231" cy="1328054"/>
            <a:chOff x="43842" y="-56366"/>
            <a:chExt cx="10236231" cy="1328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491C0A-CFD6-4D1D-BF80-6A2FDF64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42" y="-56366"/>
              <a:ext cx="10236231" cy="13280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DF8195-07D9-44EB-BDCA-C52882139203}"/>
                </a:ext>
              </a:extLst>
            </p:cNvPr>
            <p:cNvSpPr txBox="1"/>
            <p:nvPr/>
          </p:nvSpPr>
          <p:spPr>
            <a:xfrm>
              <a:off x="5943600" y="284019"/>
              <a:ext cx="112914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3AC85B-66B1-4C86-9F32-567744D9D40C}"/>
              </a:ext>
            </a:extLst>
          </p:cNvPr>
          <p:cNvSpPr txBox="1"/>
          <p:nvPr/>
        </p:nvSpPr>
        <p:spPr>
          <a:xfrm>
            <a:off x="651164" y="1636547"/>
            <a:ext cx="21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Slope field: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1EA0-C70B-4F0A-AC22-876706574B6C}"/>
              </a:ext>
            </a:extLst>
          </p:cNvPr>
          <p:cNvSpPr txBox="1"/>
          <p:nvPr/>
        </p:nvSpPr>
        <p:spPr>
          <a:xfrm>
            <a:off x="5666509" y="3616036"/>
            <a:ext cx="519546" cy="6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0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6487D-4072-42CC-B7B0-66B6CE97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9" y="0"/>
            <a:ext cx="992664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DFBAB-535E-4A27-B4AC-9793C3470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90"/>
          <a:stretch/>
        </p:blipFill>
        <p:spPr>
          <a:xfrm>
            <a:off x="7094343" y="6164570"/>
            <a:ext cx="3420773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CE06-0DC3-48D1-9D29-B37E8A79E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27"/>
          <a:stretch/>
        </p:blipFill>
        <p:spPr>
          <a:xfrm>
            <a:off x="6355062" y="1150760"/>
            <a:ext cx="531963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96B60-7C46-499A-8C10-5E039668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07" y="0"/>
            <a:ext cx="9688785" cy="777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F8AFE-B5C0-4DF4-8E89-17765D2E5848}"/>
              </a:ext>
            </a:extLst>
          </p:cNvPr>
          <p:cNvSpPr/>
          <p:nvPr/>
        </p:nvSpPr>
        <p:spPr>
          <a:xfrm>
            <a:off x="7141035" y="6763398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4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A4409-5362-4CE7-AB5E-6648AB4D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2" y="0"/>
            <a:ext cx="11144316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D6AC5-AB96-40F0-AD63-9D422B4A97A7}"/>
              </a:ext>
            </a:extLst>
          </p:cNvPr>
          <p:cNvSpPr/>
          <p:nvPr/>
        </p:nvSpPr>
        <p:spPr>
          <a:xfrm>
            <a:off x="8307100" y="71366"/>
            <a:ext cx="30800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https://www.geogebra.org/3d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94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20401</TotalTime>
  <Words>151</Words>
  <Application>Microsoft Office PowerPoint</Application>
  <PresentationFormat>Custom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246</cp:revision>
  <dcterms:created xsi:type="dcterms:W3CDTF">2020-09-07T00:11:40Z</dcterms:created>
  <dcterms:modified xsi:type="dcterms:W3CDTF">2020-11-09T20:11:00Z</dcterms:modified>
</cp:coreProperties>
</file>