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913" r:id="rId2"/>
    <p:sldId id="912" r:id="rId3"/>
    <p:sldId id="933" r:id="rId4"/>
    <p:sldId id="945" r:id="rId5"/>
    <p:sldId id="934" r:id="rId6"/>
    <p:sldId id="935" r:id="rId7"/>
    <p:sldId id="916" r:id="rId8"/>
    <p:sldId id="924" r:id="rId9"/>
    <p:sldId id="966" r:id="rId10"/>
    <p:sldId id="967" r:id="rId11"/>
    <p:sldId id="962" r:id="rId12"/>
    <p:sldId id="917" r:id="rId13"/>
    <p:sldId id="949" r:id="rId14"/>
    <p:sldId id="925" r:id="rId15"/>
    <p:sldId id="926" r:id="rId16"/>
    <p:sldId id="927" r:id="rId17"/>
    <p:sldId id="968" r:id="rId18"/>
    <p:sldId id="928" r:id="rId19"/>
    <p:sldId id="929" r:id="rId20"/>
    <p:sldId id="969" r:id="rId21"/>
    <p:sldId id="970" r:id="rId22"/>
    <p:sldId id="930" r:id="rId23"/>
    <p:sldId id="971" r:id="rId24"/>
    <p:sldId id="950" r:id="rId25"/>
    <p:sldId id="973" r:id="rId26"/>
    <p:sldId id="951" r:id="rId27"/>
    <p:sldId id="952" r:id="rId28"/>
    <p:sldId id="972" r:id="rId29"/>
    <p:sldId id="974" r:id="rId30"/>
    <p:sldId id="953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3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2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0:17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3399 3405 9215 0,'0'0'400'0,"0"0"96"0,0 0-496 0,0 0 0 16,0 0 0-16,0 0 0 0,0 0 2144 0,0 0 336 15,0 0 64-15,0 0 16 0,0 0-1280 0,0 0-240 0,0 0-48 0,0 0-16 16,0 0-272-16,0 0-64 15,0 0-16-15,11 3 0 0,-2 2-96 0,0 3-16 0,-4 0 0 0,2 3 0 16,-2 1 128-16,1-1 32 0,-2 3 0 0,1 4 0 16,0-2-192-16,-1 3-32 0,1 0-16 0,0 1 0 15,-2 0 32-15,0-1 16 0,0-1 0 0,0 0 0 16,-2 1-48-16,1 0-16 0,1 1 0 0,-1-5 0 16,1 1 0-16,-1-2 0 0,0 1 0 0,0-4 0 0,2-3 16 0,0-1 0 15,-2 1 0-15,-2-8 0 0,7 4 48 0,-7-4 16 16,7 4 0-16,1-6 0 0,0-1 208 0,2-4 32 15,-2-5 16-15,2-2 0 0,-3-2-144 0,3-3-32 16,2-2 0-16,-2-2 0 0,-1-6-128 0,2-1-48 16,2 1 0-16,1-5 0 0,0-2-112 0,3 1-32 15,0-1 0-15,1 2 0 0,0 1-64 0,-1 5 0 16,0 1-16-16,4 4 0 0,-4-1-176 0,-1 5 0 16,0 1 0-16,-2 3 0 0,0 0 0 0,-1 1 0 15,0 2-192-15,3 1 192 16,-3 1-2064-16,-2 7-304 0,-11 3-48 0</inkml:trace>
  <inkml:trace contextRef="#ctx0" brushRef="#br0" timeOffset="1147.88">6954 3258 12671 0,'0'0'560'0,"0"0"112"0,0 0-544 0,0 0-128 0,0 0 0 0,0 0 0 16,0 0 1088-16,0 0 176 0,0 0 32 0,0 0 16 0,0 0-256 0,0 0-48 16,8 3-16-16,2-1 0 0,3-2 32 0,2 0 16 15,0 0 0-15,3 0 0 0,2-1-32 0,2 0-16 16,4 1 0-16,0 1 0 0,3 2-224 0,2-1-64 16,1 1 0-16,1 1 0 0,1-4-320 0,-1 0-64 15,0 0 0-15,-1 0-16 16,0 0-128-16,-3 1-32 0,3 0 0 0,-4 2 0 0,-3-2-144 0,-1 2 128 15,-2-1-128-15,0 4-9584 16,-3 1-2000-16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3:32.3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15492 11592 17503 0,'0'0'768'15,"9"-4"176"-15,-2-4-752 0,-7 8-192 0,5-6 0 0,-5 6 0 0,0 0 144 0,0 0 0 16,0 0 0-16,0 0 0 0,0 0-144 0,-12 4 0 16,0-2 0-16,-2 1 128 0,-3-3-128 0,2 0 128 15,-2-2-128-15,2 1 128 0,-1 0 0 0,-1 0-128 16,-1-3 192-16,-1 2-64 0,-1 2 288 0,-3-1 48 16,-1-3 16-16,0-2 0 0,0 1 128 0,-2 2 32 15,-3-3 0-15,1-2 0 0,1-2-96 0,-2 1-16 0,1 3 0 16,-1-3 0-16,-3 0 0 0,0-1 0 15,0 2 0-15,-2-3 0 0,-3 6 16 0,-2-4 0 0,-4 3 0 0,-4-2 0 16,-6 0-160-16,3 2-16 0,1-2-16 0,1 3 0 16,0-2-160-16,-1 0-16 0,1 2-16 0,-1-1 0 15,-4 2-32-15,1-1-128 0,-1 1 192 0,0-3-64 16,0 0-128-16,1 2 0 0,1-5 0 0,-2 4 0 16,-4-3 176-16,-2 2-48 0,-7-2-128 0,0 1 192 15,-2-3-48-15,0 4-16 0,2-3 0 0,0 2 0 16,0-2 112-16,-3 2 16 0,-2-2 0 0,-3 1 0 15,1-4-112-15,-1 4-16 0,1-1 0 0,-2 3 0 16,-5-3 16-16,-1 2 0 0,0-1 0 0,2 3 0 16,4-5 48-16,0 5 16 0,0 4 0 0,-5-3 0 15,-7-1-208-15,2 3 0 0,3-4 0 0,0 2 0 16,0 1 160-16,-4 2-160 0,-5-1 160 0,2-3-160 0,4 0 0 0,0 3 0 16,1 3 0-16,-3-3 0 0,-3-4 128 0,1 3-128 15,1 4 0-15,3-1 0 0,-1-2 128 16,-5 2-128-16,-4 0 0 0,2 1 144 0,2-2-144 0,3 1 0 15,3-3 0-15,-4 4 0 0,-4 4 0 0,4-3 128 16,5-2-128-16,0 1 0 0,2 3 0 0,-5-1 0 16,-3 2 128-16,-1-3-128 0,2-3 0 0,2 2 0 15,2 4 0-15,-4 1 0 0,-5-2 0 0,4-1 128 16,1-4-128-16,2 5 0 0,2 3 0 0,-4 2 0 16,-4-4 0-16,7-2 0 0,3 1 0 0,3 1 0 15,1 3 128-15,-3 0-128 0,-5-1 0 0,3 0 0 0,3-2 0 0,4 4 0 16,-1-2 0-16,0-2 0 0,-4 0 128 0,-1 3-128 15,1 0 0-15,3 3 0 0,1-2 0 0,-1 2 128 16,-3-4-128-16,-2 4 0 0,-2-1 0 0,0 4 0 16,5-3 0-16,2 2 0 0,0 0 0 0,-2 0 0 15,-2-1 0-15,5 2 0 0,1-4 0 0,2 2 0 16,0 3 0-16,0-1 0 0,-1 1 128 0,-1 0-128 16,-1-3 0-16,4 3 0 0,3 3 0 0,4-1 0 15,3 0 0-15,1 0 0 0,-2 2 0 0,-1-2 0 16,3-2 0-16,4 2 0 0,1 1 0 0,1 2 128 15,0 1-128-15,1-1 0 0,-1 0 0 0,1 0 0 16,-2 0 0-16,4 0 0 0,1 1 0 0,4 1 0 16,2-1 0-16,-1 3 0 0,1-3 0 0,3-1 0 15,2-1 0-15,0 0 0 0,-2-2 0 0,3 2 0 0,1 1 0 0,5-1 0 16,-1-2 0-16,5 4 0 0,3-4 0 0,3 1 0 16,1-1 0-16,1 1 0 0,3-3 0 15,2 2 0-15,3 2 0 0,2 0 0 0,-1-2 0 0,2 1 0 16,2-1 0-16,1 1 0 0,3-1 0 0,0 3 0 15,2 0 0-15,3 2 0 0,1-2 0 0,2 0 0 16,1 0 0-16,2 3 0 0,4-3 160 0,1 0-160 16,1-1 192-16,5 1-192 0,0 0 0 0,3 0 0 15,4-4 0-15,1 3-144 0,3 2 144 0,3-1 0 16,3-2 128-16,4-1-128 0,1 2 160 0,3-1-32 16,1-1-128-16,1-2 192 0,-1-3 0 0,7 3-16 15,1-3 0-15,6 1 0 0,4 2 32 0,5-2 16 16,5-2 0-16,-2 1 0 0,-1-3-64 0,2 2-16 0,5-2 0 0,5 1 0 15,5-3-144-15,-2 4 0 0,1-2 144 16,0-1-144-16,1 0 0 0,2-2 128 0,3 4-128 16,1-4 0-16,-1-3 0 0,0 2 0 0,1 3 0 0,2-2 128 15,3-4-128-15,-2 4 0 0,-3 4 0 0,-1-3 0 16,-2 1 0-16,3 2 0 0,5-2 0 0,1 2 0 16,-2-3 0-16,0 5 0 0,-3-5 0 0,6 4 0 15,2-4 0-15,-1 3 0 0,1-2 0 0,2-1 0 16,2 4 0-16,-1-3 0 0,0-1 0 0,1-1 128 15,1 1-128-15,6 1 0 0,3-3 0 0,0-3 0 16,-2-1 0-16,2 0 0 0,2 1 0 0,-3 0 128 16,-2-2-128-16,-5 0 0 0,6 1 0 0,-2-1 0 15,-2-3 0-15,-1 0 0 0,-3 1 0 0,3 2 128 16,1 0-128-16,-2 0 0 0,-3-1 0 0,0 2 0 0,-1-1 0 0,2-1 0 16,3-4 0-16,-3 3 128 0,-2 0-128 15,5 1 0-15,1 0 0 0,-2 0 128 0,-2-1-128 0,0-1 0 16,-1 2 0-16,1-1 0 0,1 1 0 0,-2 0 0 15,-4-1 0-15,-1-1 0 0,1 1 0 0,0 1 0 16,-4-2 0-16,-1 3 128 0,-3-3-128 0,3 0 0 16,0 0 0-16,0 0 0 0,-4-1 128 0,-3 0-128 15,-1 1 160-15,2 1-160 0,0-1 0 0,0-4 0 16,-5 1 0-16,0 1 0 0,-2-1 128 0,0 3 0 16,0 1-128-16,-1 0 192 0,0-4-192 0,-4 2 0 15,-5 3 128-15,-3-3-128 0,-5-3 0 0,3 3 128 16,-1-4-128-16,-1 1 0 0,-1 2 0 0,-2 0 128 0,-5 2-128 0,-2 0 0 15,1-5 0-15,-2 2 0 0,-1 1 0 16,1-1 0-16,1 2 128 0,2 0-128 0,-1-4 0 0,-1 2 0 16,-4-2 0-16,-1 2 128 0,1-5-128 0,-2 6 0 15,-3-2 0-15,3 1 144 0,3-3-144 0,-3 1 128 16,1-3-128-16,-2 2 0 0,3-3 0 0,-5-1 0 16,-4-2 0-16,0-2 0 0,-1 0 0 0,-1-2 0 15,-2 0 128-15,0-3-128 0,-1-5 0 0,-1 0 128 16,1-1 64-16,-3-2 0 0,-3-4 0 0,-1-1 0 15,0-1 112-15,-3-1 16 0,-3-1 16 0,-2-2 0 16,-5-2-16-16,-3 1 0 0,-3-7 0 0,-4 5 0 16,-3-1-32-16,0 1-16 0,-5-3 0 0,-3 4 0 15,-7-3-80-15,-5 5-32 0,-9-2 0 0,-4 0 0 16,-7-3-160-16,-6 2 0 0,-7-1 0 0,-8 4 0 16,-10 2 0-16,-7 5-176 0,-8 3 48 0,-3 6 0 15,-1 7-432-15,1 9-80 16,3 8 0-16,-7 11-16 0,-8 9-2272 0,-10 13-448 0</inkml:trace>
  <inkml:trace contextRef="#ctx0" brushRef="#br0" timeOffset="5256.59">14018 15054 2751 0,'0'0'128'0,"0"0"16"0,0 0-144 0,0 0 0 16,0 0 0-16,0 0 0 0,0 0 1936 0,0 0 368 0,0 0 64 0,0 0 0 15,0 0-1104-15,-1 8-240 0,1-8-32 0,0 0-16 16,0 0-128-16,0 0-16 0,1 7-16 0,-1-7 0 16,0 0-48-16,0 0 0 0,0 0 0 0,11 7 0 15,2-4-128-15,1 0-48 0,1-3 0 0,1 1 0 16,0 3-128-16,3 0-16 0,2-4-16 0,3 0 0 16,0-1-16-16,1 1 0 0,2 0 0 0,0-3 0 15,-1-1-16-15,2 2 0 0,0-1 0 0,2 3 0 16,-1-2-16-16,1-1 0 0,2 2 0 0,-3-2 0 15,2 3-16-15,-1 0-16 0,0-1 0 0,-4 0 0 16,-2-1-96-16,-2 2 0 0,-2 2-16 0,-2-2 0 16,0 0-96-16,-4 0-16 0,-3-2 0 0,-1 1 0 15,-10 1-128-15,0 0 0 0,9-2 0 0,-9 2 0 16,0 0 0-16,0 0 0 0,0 0 0 0,0 0 128 0,0 0-128 0,0 0 128 16,0 0-128-16,0 0 128 0,0 0-128 0,-11 3 192 15,-2 4-192-15,1-3 192 0,-2-4-64 0,0 0 0 16,-2 0 0-16,-1 1 0 0,-1 0-128 0,-4 2 192 15,-2-3-192-15,-1 1 192 0,-1 0-192 0,-1 0 0 16,-1 1 144-16,-1 2-144 0,-1-2 128 0,-2-1-128 16,0 1 160-16,0 0-160 0,-1 5 240 0,2-2-48 15,-3-3-16-15,4 2 0 0,2 2-16 0,4 2 0 16,0-6 0-16,2 4 0 0,1 0-160 0,3-2 128 16,4-2-128-16,1 1 128 0,3-2-128 0,10-1 0 15,-9 1 144-15,9-1-144 0,0 0 0 0,0 0 0 0,0 0 0 0,0 0 128 16,0 0 0-16,16 3 0 15,4-2 0-15,1-1 0 0,1-1 0 0,3 0 0 0,4-1 0 0,2 0 0 16,-1-1-128-16,2-1 0 0,-1 2 0 0,-1-2 128 16,-1-1-128-16,2 1 0 0,-2-3 0 0,0 3 128 15,1 1-128-15,-2 1 0 0,-2-1 0 0,1 1 0 16,-2 0 0-16,-3 2 0 0,-4 0 0 0,-4 0 0 16,-3-2 0-16,-11 2 0 0,0 0 0 0,0 0 0 15,0 0 0-15,0 0 0 0,-11 5 0 0,-6-1 128 16,-6-2-128-16,-5 3 0 0,-5 2 0 0,-2-4 128 15,-7 4-128-15,-1 2 0 0,-2-2 0 0,-1 4 0 16,-2-5 0-16,4 2 0 0,-1-2 0 0,3-2 0 16,4-1 192-16,5 0-16 0,4 0-16 0,6 0 0 15,4 1 0-15,6 0 0 0,4-1 0 0,9-3 0 0,0 0-160 0,0 0 128 16,13 1-128-16,7-1 128 0,8 2 32 0,5-4 0 16,4-1 0-16,6-1 0 0,7 1-160 0,-1-5 0 15,2 0 0-15,-1 3 0 0,-1-2 0 0,1 2 0 16,0 1 0-16,-1-1 0 0,0 0 0 0,-2 2 0 15,-2 4 0-15,-7-2 0 0,-6-3 0 0,-8 2 0 16,-7-1 0-16,-6 2 0 0,-11 1 0 0,0 0 0 16,0 0 0-16,-15 4 0 0,-9 0 0 0,-7 1 0 15,-5 1 0-15,-8-2 0 0,-7-3 0 0,-2 0 0 16,-3 2 0-16,-1-1 128 0,-3 4-128 0,-1-3 0 16,0 0 0-16,5-1 0 0,5-2 0 0,7 0 0 15,7-1 0-15,9 1 0 0,8 1 0 0,6-1 0 16,5 0 0-16,9 0 0 0,0 0 0 0,11 2 0 0,6-2 0 15,7-2 0-15,7 0 0 0,4 1 0 0,7-4 0 16,4-2 0-16,0 2 0 0,3 0 0 0,1-4 0 0,-1 5 0 16,3 3 0-16,1-2 0 0,-1 1 0 0,-3-2 0 15,-2 2 0-15,-4-1 0 0,-3 0 0 0,-5 2 0 16,-4-1 0-16,-7-1 0 0,-6 1 0 0,-4 0 0 16,-14 2 144-16,0 0-144 0,0 0 160 0,0 0-160 15,0 0 0-15,0 0-160 0,-10 2 0 0,1 4 0 31,-3 2-1584-31,0 4-320 0,-1 1-64 0</inkml:trace>
  <inkml:trace contextRef="#ctx0" brushRef="#br0" timeOffset="7690.5">4884 15143 10591 0,'0'0'464'0,"0"0"112"0,0 0-576 0,0 0 0 0,0 0 0 0,11-4 0 0,-11 4 640 0,12 0 0 16,-1-4 16-16,-1 3 0 0,-10 1-240 0,14-1-48 16,-1 2-16-16,1-1 0 0,1-3-32 0,3 3 0 15,0 0 0-15,1 0 0 0,0 0 112 0,2 0 16 16,5 0 0-16,-3 2 0 0,0 0 16 0,1 0 16 15,0-2 0-15,3 1 0 0,-1 1 16 0,2 1 0 16,1-6 0-16,-1 2 0 0,-1 0-128 0,1 1-32 16,3 0 0-16,-1 0 0 0,-1-3-32 0,2 3-16 15,1 3 0-15,1-1 0 0,1-2-96 0,-1 0-32 0,-1-1 0 0,1 1 0 16,1 0 80-16,2 0 16 0,-3-2 0 0,0-1 0 16,-1 0 16-16,1 3 16 0,1 0 0 15,-2 2 0-15,1-2-48 0,0 1-16 0,0 3 0 0,0 1 0 16,1-4-224-16,2-1 176 0,-2 0-176 0,1 1 160 15,0 2 32-15,1-3 16 0,-1-3 0 0,-2 1 0 16,-1-1 0-16,0 2 0 0,0 1 0 0,0 0 0 16,-2-4 48-16,2 2 0 0,1 0 0 0,-3 2 0 15,3 0 32-15,0 0 16 0,1-2 0 0,-1-1 0 16,0 2-160-16,1-1-16 0,-1-1-128 0,-1 0 192 16,0 0-48-16,-2 3-16 0,-2 0 0 0,-1 0 0 15,-2-2 16-15,2 1 0 0,-2 1 0 0,3 1 0 16,-1-1-144-16,1 0 128 0,0-1-128 0,0 2 128 0,0 1-128 0,2-2 128 15,3-2-128-15,0 1 128 16,0-1-128-16,-1 0 0 0,-1 0 144 0,0-1-144 0,3 1 128 0,-1-1-128 16,-2 4 128-16,4-1-128 0,-2-1 128 0,0 0-128 15,0 1 160-15,-1 0-160 0,-3 1 128 0,-1 0-128 16,-2-1 0-16,1-1 144 0,0 0-144 0,0 0 0 16,-2-1 0-16,-1 1 128 0,0-1-128 0,2-2 0 15,-5 2 144-15,2 1-144 0,0 0 128 0,0 0-128 16,-1-2 128-16,-1 3-128 0,2 0 128 0,0 0-128 15,1 0 128-15,0 0-128 0,0 3 128 0,2-2-128 16,-3 0 128-16,0-1-128 0,1-1 176 0,0 0-48 16,1 1 0-16,1 1 0 0,-2-4-128 0,0 2 0 15,0 0 0-15,2 0-176 0,-1 1 176 0,-1 0 0 0,0 0 0 0,-2 0 0 16,0 0 144-16,-1 1-144 0,1 0 192 16,-1-1-192-16,1 0 0 0,0 0 0 0,-1 1 0 0,1 1 0 15,-2-5 0-15,0 3 128 0,-2-2-128 0,1 0 160 16,0 1-160-16,0-3 160 0,1 2-160 0,-1-1 160 15,0 2-160-15,0 1 128 0,0-1-128 0,0 1 128 16,-3-2-128-16,2 0 0 0,0 2 0 0,0-2 0 16,-3 1 128-16,2 0-128 0,-1-3 0 0,-1 5 128 15,-1 4-128-15,0-2 0 0,-1-4 0 0,1 2 0 16,-1 2 0-16,-2 0 0 0,-2 0 0 0,-9-3 0 16,11 0 0-16,-2 1 0 0,-9-1 128 0,9 3-128 15,-9-3 0-15,9-3 0 0,-9 3 0 0,9 0 128 16,-9 0-128-16,10-1 0 0,-1-2 0 0,-9 3 0 15,12 2 0-15,-12-2 0 0,10 1 128 0,-10-1-128 0,10 0 0 0,-10 0 0 16,9 5 0-16,-9-5 0 0,0 0 0 0,0 0 0 16,0 0 0-16,0 0 0 15,-8 9-1392-15,-6 1-304 16,-5-5-64-16,-5 3-16 0</inkml:trace>
  <inkml:trace contextRef="#ctx0" brushRef="#br0" timeOffset="9398.82">4301 14327 8287 0,'0'0'736'0,"12"-5"-592"16,-2-2-144-16,0 4 0 0,-1 0 832 0,-9 3 144 15,10-4 32-15,2 2 0 0,-12 2-240 0,0 0-64 16,10-4 0-16,-10 4 0 0,0 0-64 0,9 6 0 0,-9-6-16 0,0 0 0 16,5 9-48-16,0 3-16 0,-2-3 0 0,-2 1 0 15,-1-10-48-15,1 15 0 0,0 0 0 0,-1-1 0 16,-1 3 32-16,1 2 0 0,0 4 0 0,1 0 0 15,1-2-160-15,-2 6-16 0,0 0-16 16,2-1 0-16,-1-3-32 0,1 1 0 0,0 2 0 0,2-3 0 16,0 1-48-16,2-1-16 0,3-4 0 0,0 0 0 15,1-3 80-15,2 1 16 0,0-3 0 0,2 1 0 16,2 0-112-16,0 0-32 0,1 1 0 0,-1-1 0 16,1-1 0-16,0 0 0 0,-1-1 0 0,2 1 0 15,-2-3-64-15,2 2-16 0,0-2 0 0,-1-1 0 16,1 3 0-16,1-4-128 0,2 1 192 0,-4-3-64 15,4-1 48-15,-1-2 0 0,0-2 0 0,3 1 0 16,-1-1 32-16,1-2 16 0,0-2 0 0,1 1 0 0,1-1 0 0,1 1 0 16,-2 0 0-16,3-2 0 0,1 2-64 0,1-2-16 15,-1-2 0-15,1 0 0 0,1 0-144 0,1-3 128 16,-3 2-128-16,4 0 128 0,-2-4-128 0,-1 3 0 16,-1-2 0-16,0 3 128 0,0-3-128 0,0 3 0 15,-2-1 0-15,2 0 0 0,1 2 0 0,0 0 0 16,-1-2 0-16,0 3 0 0,0 2 0 0,-3-1 0 15,-2 1 128-15,3-2-128 0,-2 1 0 0,0 3 0 16,-2 0 0-16,-2 0 0 0,0 0 0 0,2 2 0 16,1 2 0-16,-4-3 0 0,-1-1 0 0,-2 1 0 15,0 3 0-15,-1-3 0 0,0 3 0 0,0 0 0 0,1 5 0 16,-1-2 0-16,-1 1 0 0,1-2 0 16,-1 3 0-16,1 0 0 0,3 4 0 0,-1-3 128 0,-2 0-128 0,1 3 128 15,2-2 48-15,0 2 0 0,-2 1 0 0,-2-5 0 16,2 1-48-16,0-4 0 0,1 3 0 0,-1-2 0 15,0-1-128-15,-2 2 192 0,-1-5-192 0,0 4 192 16,-1 0-64-16,-2-2 0 0,0 1 0 0,0 0 0 16,-1-1-128-16,0 1 0 0,0 3 0 0,-2-2 0 15,1 0 0-15,-2-2 128 0,2 3-128 0,-3 1 128 16,0 0-128-16,3 0 0 0,-4-2 144 0,2 2-144 16,-6-9 0-16,8 10 0 0,-3 4 0 0,1-1 128 15,-6-13-128-15,6 10 0 0,0 2 128 0,-3 0-128 16,0-3 128-16,-1 3-128 0,2 0 128 0,-4-1-128 15,2 1 128-15,-2 1-128 0,-2-4 160 0,2 4-160 0,-2-1 144 16,0 0-144-16,1 0 128 0,-1 1-128 16,-3-1 128-16,1 3-128 0,-1 0 128 0,0 2-128 0,-1 0 160 0,3 1-160 15,-5 4 192-15,2-2-192 0,-1-5 176 0,0 2-176 16,-3 1 160-16,1 0-160 0,2-2 192 0,0-2-48 16,0-1-16-16,1 1 0 0,0 0 16 0,-1 0 0 15,1-4 0-15,1 1 0 0,0 2-144 0,-2-3 0 16,4 0 0-16,-3-3 0 0,6-7 0 0,-6 10 128 15,1-4-128-15,5-6 128 0,-8 7-128 0,8-7 128 16,0 0-128-16,0 0 128 0,0 0 16 0,0 0 0 16,0 0 0-16,0 0 0 0,-7-9 128 0,5 0 32 15,1-1 0-15,2-2 0 0,3-3-112 0,1 1-32 16,0-3 0-16,1 1 0 0,0-2-160 0,2-1 0 0,-1-1 0 0,2-2 0 16,0 3 0-16,1 0 0 0,2-3 0 0,0 2 0 15,2 0 0-15,3 1 0 0,1 1 128 0,1 0-128 16,0-2 0-16,2-1 0 0,1 2 0 0,2 5 0 15,2-1 0-15,-1 1 0 0,0-1 0 0,5-2 0 16,0-2 0-16,-1 3 0 0,1 2 0 0,1 2 0 16,2 0 0-16,2 0 0 0,-2 2 0 0,2-3 0 15,0 4 0-15,-2-2 0 0,-1 2 0 0,-1 1 0 16,0 5 0-16,1-1 0 0,-2-1 0 0,1 2 0 16,0 1 0-16,1 0 0 0,-3 1 0 0,2 1 0 15,-4 0 0-15,1 0 0 0,-2 0 0 0,-2 0 0 16,3 0 0-16,-3 0 0 0,-1 1 0 0,-1 1 0 15,-1-1 0-15,2 1 0 0,0 1 0 0,1 1 0 16,-1-3 0-16,0 3 0 0,4-2 0 0,3 3 0 0,5 6 0 0,-2-4 0 16,-2 2 0-16,1-5 0 0,1 1 0 15,1 0 0-15,1-1 0 0,-3-3 0 0,1 1 0 0,-2-4 0 16,0 1 0-16,1 0 0 0,3 1 0 0,-3-2 0 16,0-1 0-16,2 1 128 0,2 1-128 0,-2 0 0 15,0-3 0-15,3 0-176 0,1-3 176 0,3-1 0 16,1-1 0-16,1 0 0 0,-1-2 0 0,3 1 0 15,-1-2 0-15,1 3 0 0,-1-2 0 0,-1 1 0 16,-3-1 0-16,-1-5 0 0,3-2 0 0,-2-4 0 16,0-3 0-16,0 1 0 0,-2-5 0 0,-1 1 0 15,-3-4 0-15,0 1 0 0,2 3 0 0,-6-2 0 16,-2 1 0-16,-1 2 0 0,-2 0 0 0,-3 2 0 16,-4 1 0-16,-2 0 0 0,-2 7 0 0,-2 1 0 15,-5 2 0-15,0 1 0 0,-2 0 0 0,-4 6 0 16,-1 7 0-16,0 0 0 0,-5-12 0 0,-3 7 0 15,-2 1 0-15,-4 4-192 16,-5 1-1392-16,-2 2-272 0,-4-2-64 0,-3 6-14176 0</inkml:trace>
  <inkml:trace contextRef="#ctx0" brushRef="#br0" timeOffset="16799.72">4584 11200 3679 0,'0'0'320'0,"0"0"-320"16,9-6 0-16,-2-4 0 0,-2 3 2128 0,0 0 368 15,-5 7 64-15,8-8 0 0,-3-2-1072 0,-5 10-208 16,5-9-64-16,-2-1 0 0,-3 10-32 0,0 0-16 15,-3-12 0-15,1 1 0 0,2 11-160 0,-7-9-48 0,-2 4 0 0,0 0 0 16,-1 0-384-16,-1 0-64 0,-1 2-32 0,-3 2 0 16,0 1-160-16,0 1-16 0,-1 0-16 0,-1 2 0 15,-4 3 0-15,0-2 0 16,-3 2 0-16,6 2 0 0,-3 0 32 0,-3 4 0 16,-2 1 0-16,-14 5 0 0,1-3 48 0,-1 3 16 15,0 3 0-15,-1 1 0 0,-1-2-96 0,0 2-16 16,1 0 0-16,2 1 0 0,0-2 16 0,2 1 0 15,2 2 0-15,4 3 0 0,-1-1 80 0,1 2 16 16,1 1 0-16,2 1 0 0,1 0-128 0,0 3 0 0,0 2-16 0,-3 1 0 16,1 3-240-16,1 4 144 0,0 3-144 0,5-2 128 15,2 6-128-15,2-3 0 0,1-5 0 16,3 2 128-16,1-1-128 0,3 2 0 0,2-5 0 0,4-3 0 16,2-1 128-16,1-2-128 0,2 2 0 0,4-2 128 15,1-3-128-15,3 0 160 0,-1 0-160 0,5 2 160 0,-1 0-160 16,2-2 160-16,0 0-160 0,2 2 160 0,2 2-160 15,0-1 160-15,5-1-160 0,0 4 160 0,-1-2-160 0,1 1 160 16,-2 1-160-16,6-3 160 0,1-2-32 0,0 0-128 16,-1 0 192-16,0 1-64 0,1-2 64 0,1-1 0 15,-1 0 0-15,-2 2 0 0,0-3-32 0,0 2 0 16,-5 0 0-16,-1 1 0 0,-1-3-32 0,-2 3-128 16,1 3 192-16,-1-1-64 0,-4-1-128 0,1 1 192 15,-3 2-192-15,6 2 192 0,1 3-192 0,-1 2 192 0,1-1-192 16,-2-4 192-16,-2 0-192 0,-2 0 0 0,1 4 0 0,0-2 128 15,1-2-128-15,-1-1 128 0,-1-4-128 0,0-4 128 16,0-2 80-16,-4-3 16 0,0 2 0 0,-2-1 0 16,-2-4 96-16,1-1 0 0,-1 3 16 0,-1-1 0 15,-2 0-96-15,0 3-32 0,-1-1 0 0,0 0 0 16,-3 0-80-16,1-1-128 0,0 1 176 0,-1 4-176 16,-3-2 128-16,-1 1-128 0,1-6 0 0,-4 3 0 15,-1 2 0-15,0-5 160 0,-4-2-160 0,1 2 128 16,0 0 32-16,0 1 0 0,-2-3 0 0,-1-1 0 15,-1-4 48-15,1 2 16 0,2 2 0 0,-1-1 0 16,0-3-224-16,-1 0 144 0,-1-3-144 0,-2 3 128 16,-1 0-128-16,0 1 0 0,0-2 0 0,3-2 128 15,-2 3-128-15,2-1 0 0,1-4 0 0,3 4 128 0,1-1-128 0,1-3 0 16,3 0 0-16,2-1 0 16,2 1 0-16,1-3 0 0,2 2 0 0,3-8 0 0,-4 10 0 0,4-10 0 15,-2 7 0-15,2-7 0 0,0 13-144 0,2-1 144 16,-2-12 0-16,5 10 0 0,4 0-144 15,-2-1 144-15,1 1 0 0,4 0-144 0,1 2 144 0,2 2 0 16,0 1 0-16,0 1 0 0,1-3 0 0,-1 4 0 16,1 2 0-16,0 2 0 0,0 1 0 0,1-2 0 15,-1 1 0-15,-3 1 0 0,1 5 0 0,-1-1 0 16,-2 0 0-16,1 1 0 0,-4 3 0 0,1 2 0 16,0 3 0-16,-2 0 0 0,-2 2 0 0,-2 2 0 15,-1 0 0-15,0 3 0 0,0 3 0 0,-2-2 0 16,0 3 0-16,-2 3 0 0,0-1 0 0,-1 3 0 15,-1 1 0-15,1 1 0 0,0 1 0 0,2-1 0 0,-1-1 0 0,1 1 0 16,1 1 0-16,0-2 0 0,0-1 0 0,0-3 0 16,0 0 0-16,1 2 0 0,3-2 0 0,3-5 0 15,-2-2 0-15,5 1 0 0,-2-2 0 0,3-2 0 16,0-4 0-16,2-1 0 0,1 1 0 0,1-6 0 16,4 0 0-16,2-4 0 0,4-1 0 0,1-1 0 15,0-4 0-15,4-4 0 0,1-4 0 0,6-4 0 16,1 1 0-16,4-5 0 0,1-2 0 0,5-1 0 15,0-4 0-15,0 1 0 0,-1-1 0 0,0 2 0 16,-1-6-144-16,-3 3-48 0,0 2-16 0,-1-3 0 16,-2 0-1328-1,-3 3-256-15,-1-2-48 0,-2 2-16080 0</inkml:trace>
  <inkml:trace contextRef="#ctx0" brushRef="#br0" timeOffset="18132.41">1444 15955 21183 0,'0'0'944'0,"-9"1"192"0,-1-1-912 0,0-1-224 0,0 0 0 0,-2-2 0 16,2 1 272-16,0 1 16 0,0-2 0 0,2 2 0 15,0-2 880-15,3 2 176 0,1 0 48 0,4 1 0 0,0 0-336 16,0 0-64-16,0 0-16 0,0 0 0 0,0 0-176 0,11 5-32 16,4 4-16-16,3-2 0 0,5 5-176 0,-1-1-16 15,5 1-16-15,2 3 0 0,1 0-352 0,0 2-64 16,-2-1 0-16,0 2-128 0,0-2 128 0,-3 1-128 16,1-3 0-16,-2 1 0 0,0-1 0 0,-5-1 0 15,-1-6-192-15,4 5 48 16,-6-6-1552-16,-3 2-304 0,-13-8-64 15,0 0-11632-15</inkml:trace>
  <inkml:trace contextRef="#ctx0" brushRef="#br0" timeOffset="19095.64">1635 15532 25919 0,'0'0'1152'0,"0"0"224"0,0 0-1104 0,0 0-272 15,0 0 0-15,0 0 0 0,0 0 160 0,0 0-32 16,0 0 0-16,9 7 0 0,-2-1 624 0,3 4 112 16,2-1 32-16,1 2 0 0,-1-2-304 0,2 4-48 0,1 1-16 15,2-3 0-15,-3 2-208 0,1 2-32 0,0-2-16 0,-2-3 0 16,-1 1-272-16,-1-2 160 0,-1 1-160 0,-1-2 128 15,-3-2-128-15,-6-6 0 0,0 0 0 0,0 0 128 16,0 0-128-16,0 0 0 0,0 0 0 0,0 0 0 16,0 0-192-16,0-10 192 0,-3 3-192 0,-2-5 192 0,0 3-160 0,-3-2 160 15,2-2 0-15,-2 3-144 0,3-3 144 0,-2 2 0 16,0 1 0-16,0-3 0 0,0 0 0 0,0 2 0 16,1-2 0-16,0-1 0 0,1 1 0 0,-2 2 0 15,1-3 0-15,1 3 0 0,1 0 0 0,0 1 0 16,0 3 128-16,3-2-128 0,-4 1 192 0,3 2-48 15,-1-2 0-15,3 8 0 0,-5-4-144 0,5 4 0 16,0 0 0-16,-3-5 0 0,3 5 0 0,0 0 0 16,0 0 0-16,-3-7 192 0,-3 3-192 0,6 4 0 15,0 0 144-15,0 0-144 0,-1-4 0 0,1 4 0 16,0 0 0-16,0 0 0 0,-1-9 0 0,0 3 0 16,-1 1 0-16,2 5 0 0,0 0 0 0,3-8 0 15,-3 3 0-15,0 5 0 0,2-5 0 0,-2 5 0 16,2-8 0-16,-2 8 0 0,0-5 0 0,0 5 0 15,2-6 0-15,-2-1 0 0,0 7 0 0,0-5 0 16,2-4 0-16,-2 9 128 0,-2-6-128 0,2 6 0 16,2-6 0-16,-1-3 0 0,-1 2 0 0,2 0 0 15,-2 7 0-15,2-7 0 0,-1 2 0 0,-1 5 0 0,4-6 0 0,-4 6 0 16,0 0 144-16,0 0-144 0,5-5 192 0,-5 5-192 16,7-3 224-16,1 3-64 0,2 2-16 0,2 1 0 15,-1 5 16-15,3-2 0 0,1 3 0 16,1-1 0-16,0 2-32 0,1-1 0 0,-1 4 0 0,1-3 0 15,-2 0 32-15,-1 2 0 0,-1-4 0 0,4 8 0 16,-3-5 64-16,0-1 16 0,-1 0 0 0,-5-3 0 16,-8-7-48-16,0 0 0 0,0 0 0 0,7 6 0 0,-7-6-32 0,0 0-16 15,0 0 0-15,0 0 0 16,0 0-144-16,0 0 160 0,0 0-160 0,0 0 160 0,0 0-160 0,-5-4 192 16,-1 1-192-16,0 0 192 0,-1-2-192 0,1-1 0 15,-2 0 0-15,1 4 128 0,-1-1-128 0,2 0 0 16,-1-1 0-16,3 0 0 0,1 1 0 0,3 3 0 15,-4-3 0-15,0-2 0 0,-1-1-208 0,0 3 80 16,0-5 128-16,1 2-208 0,0-1 208 0,-1-2 0 16,0 2-160-16,0-5 160 0,0 2 0 0,0-1 0 15,0-1 0-15,0 2 0 0,-1-4-128 0,4 1 128 16,-2-1 0-16,0 3 0 0,1-3 0 0,-1 1 0 16,1 1 0-16,2-1 0 0,0-1 0 0,1 4 0 15,2-2 0-15,1 3 0 0,2 0 0 0,0 3 0 16,1-2 0-16,3 5 0 0,1 0 0 0,2-1 0 15,0 4 0-15,4 3 0 0,-2 1 0 0,3 2 0 0,4 2 0 0,-3-1 0 16,-3 5 0-16,1-3 0 0,2 2 176 0,-1 2-176 16,-1-3 128-16,-1 3-128 0,-2-1 0 0,-1-3 144 15,-1 1-144-15,-3-3 0 0,-1 0 0 16,1 1 0-16,-2-3-192 0,-6-5-64 0,0 0 0 0,0 0-16 31,0 0-2240-31,0 0-448 0,0 0-96 0</inkml:trace>
  <inkml:trace contextRef="#ctx0" brushRef="#br0" timeOffset="19547">1921 14608 5519 0,'-16'-5'496'0,"11"3"-496"0,2 1 0 0,3 1 0 0,-4-4 3440 0,4 4 592 16,0 0 112-16,0 0 16 0,0 0-2512 0,0 0-512 15,0 0-112-15,0 0 0 0,6 5 224 0,4 6 48 16,2-2 16-16,3 4 0 0,1 4-288 0,4 1-64 16,2 2-16-16,1 3 0 0,0 1-304 0,3 0-64 15,-5 4-16-15,2-1 0 0,1 2-48 0,-2-2-16 16,-2 1 0-16,-1-3 0 0,0-1-320 0,-1-2-176 16,-5-3 192-16,-3-2-192 0,-1-2 128 0,-2-5-128 15,0 0 0-15,-3-5 0 0,-4-5 224 0,0 0-16 16,0 0 0-16,-4-6 0 0,-1-7-64 0,-4-3-16 15,-1-5 0-15,-3 0 0 0,-1-5 80 0,-4 0 16 16,2-6 0-16,-1-2 0 0,-2-3-96 0,0 0 0 0,-1 0-128 0,2 1 192 16,0 3-192-16,5 3 0 0,3 2 0 0,3 6 0 15,3-1 0-15,4 8 0 16,0 1 0-16,4 3 0 0,4 4 176 0,4 4-176 16,2 4 192-16,4 4-192 0,0 1 128 0,-1 6-128 15,1 4 0-15,2 3 0 0,2 2 0 0,-2 2 160 0,-2 2-160 16,0-1 128-16,-3 5-128 0,-1-1 0 0,-4 2 0 15,-1-5 0-15,-2 2 0 0,-4-6 0 0,-3-2 0 0,-1-1 0 32,-1-3-688-32,-3-2-16 0,-2-7 0 0,-4 1 0 0,-3-7-2080 0,-3-3-416 0</inkml:trace>
  <inkml:trace contextRef="#ctx0" brushRef="#br0" timeOffset="19837.84">1546 13290 24879 0,'0'0'2208'0,"0"0"-1760"0,0 0-448 0,0 0 0 0,7 7 448 0,1 5 16 16,1 3 0-16,2 3 0 0,6 2 560 0,2 7 96 15,6 3 32-15,2 5 0 0,1 3-224 0,4 1-32 16,3 6-16-16,5-3 0 0,4 5-240 0,1-3-32 16,-1 2-16-16,-1-2 0 0,-1 0-368 0,-4-6-80 15,-3-3-16-15,-3-4 0 0,-2-6-304 0,-2-2-64 0,-6-1-16 16,-2-7 0 0,-5-2-1744-16,-1-3-368 0,-5-5-64 0,-9-5 0 0</inkml:trace>
  <inkml:trace contextRef="#ctx0" brushRef="#br0" timeOffset="20024.16">2130 13627 23951 0,'4'17'2128'0,"0"-8"-1696"0,1 4-432 0,1 1 0 16,2 1 1232-16,1 0 176 0,1 3 16 0,2 3 16 15,-1-2-720-15,2-2-144 0,-2-3-16 0,-1 0-16 16,2-1-128-16,-2-3-32 0,1-2 0 0,-2-2 0 15,1-2-384-15,1 0 0 0,-2-4-192 0,-9 0-9376 16,7-6-1888-16</inkml:trace>
  <inkml:trace contextRef="#ctx0" brushRef="#br0" timeOffset="20313.29">2288 13156 23951 0,'0'0'2128'0,"0"0"-1696"15,0 0-432-15,0 0 0 0,-5 7 672 0,0-2 48 0,1 5 16 0,0-1 0 16,2 3 592-16,-1 2 112 16,1 0 32-16,2 4 0 0,0 0-560 0,0 1-96 15,2-1-32-15,2 0 0 0,1-2-400 0,3-2-96 0,-1-1-16 16,3-5 0-16,2-1-80 0,-1-3-32 0,1-4 0 0,0-3 0 15,1 0-32-15,0-4 0 0,0 1 0 0,1-6 0 16,-2 1-128-16,-2-3 0 0,3-1 0 0,0 0 0 16,-3-2-192-16,-2 0-64 0,-1 0 0 0,0 0-16 31,0 1-1728-31,0 2-352 0,-4-2-64 0</inkml:trace>
  <inkml:trace contextRef="#ctx0" brushRef="#br0" timeOffset="20521.71">2446 12714 29487 0,'0'0'2624'0,"5"6"-2112"15,0 4-512-15,2 1 0 0,2 1 128 0,0 2-128 16,1 3 0-16,-2-2 0 0,0 2 752 0,2-1 32 16,-1-1 16-16,1-1 0 0,3 2-464 0,-4-2-80 15,1-3-32-15,2 2 0 0,-1-4-224 0,0 0 0 16,-1-3-192-16,-1 0 192 15,0-3-1856-15,-3-3-256 0,4-3-48 0,-2-4-10304 0</inkml:trace>
  <inkml:trace contextRef="#ctx0" brushRef="#br0" timeOffset="20812.75">2148 11627 30399 0,'0'0'2704'0,"0"0"-2160"0,0 0-544 0,0 0 0 16,0 0 0-16,0 0-176 0,0 0 0 0,-1 10 0 16,3 2 672-16,2 3 128 0,4 4 16 0,2 4 16 0,2 4 112 0,4-1 0 15,3 4 16-15,4 3 0 16,4 1-400-16,3 2-64 0,1-2-32 0,2-1 0 0,1 0-288 0,2 0 160 15,-3 0-160-15,-2-1 128 0,1-6-128 0,-4 2-256 16,-2-3 64-16,-5-3 16 16,0 1-496-16,-5-5-96 0,-2-3-32 0,1-2 0 15,-2-1-688-15,-3-5-144 0,-3 0-32 16,-7-7-11200-16</inkml:trace>
  <inkml:trace contextRef="#ctx0" brushRef="#br0" timeOffset="21030.8">2313 12233 12895 0,'0'0'576'0,"0"0"112"0,-5-3-560 0,3-4-128 15,1 1 0-15,2-4 0 0,3 1 3680 0,2-4 704 16,-1-1 144-16,3-2 16 0,1-2-2832 0,2-1-576 16,3-3-112-16,0 1-32 0,0-4-16 0,3-1 0 0,2 2 0 0,1-4 0 15,-4 2-560-15,2 1-112 16,-3 2-32-16,-1 4 0 0,0 2-272 0,-2 2 128 0,1 4-128 0,-7-1 0 31,-1 2-400-31,-2 4-192 0,-3 6-48 0,0 0-15408 0</inkml:trace>
  <inkml:trace contextRef="#ctx0" brushRef="#br0" timeOffset="21246.81">2016 12254 36287 0,'0'0'1600'0,"3"-7"336"0,-1-1-1552 0,2 0-384 0,1-4 0 0,-1 2 0 0,1 0 0 0,-1-3 0 15,-2-1 0-15,2 2 0 0,0-2 304 0,1 0-32 16,-3 1 0-16,0 3 0 0,-2 0-272 0,1 3 0 16,2 1 128-16,-3 6-128 15,0 0-1152-15,0 0-304 0,0 0-48 0,0 0-8656 16,-3 11-1728-16</inkml:trace>
  <inkml:trace contextRef="#ctx0" brushRef="#br0" timeOffset="21421.22">1661 13116 35007 0,'0'0'1552'0,"0"0"320"0,3-9-1488 0,2-4-384 15,3-1 0-15,-1-3 0 0,0 0 320 0,-2-4 0 16,-2 0 0-16,1 0 0 0,1-3-448 0,-3 3-112 16,0-2-16-16,1-7-15552 0</inkml:trace>
  <inkml:trace contextRef="#ctx0" brushRef="#br0" timeOffset="22035.28">2697 10517 21183 0,'0'0'1888'0,"0"0"-1504"0,0 0-384 0,-5-1 0 15,0 0 752-15,0 1 80 0,0 2 0 0,0 1 16 16,0 2 288-16,0 4 48 0,-3-1 16 0,3 4 0 16,-4 1-64-16,0 2-16 0,-1 8 0 0,0 0 0 15,-2 5-320-15,1 0-64 0,0 4-16 0,0 0 0 0,3-2-272 16,1-1-48-16,5-3-16 0,-1-2 0 15,6-4-128-15,2-3-16 0,2-5-16 0,5-4 0 0,2-3-224 0,2-4 128 16,1-3-128-16,-1-2 0 0,7-1 256 0,1-3-32 16,0 2-16-16,3-3 0 0,-3 3-208 0,2 3 128 15,-2 1-128-15,3 3 0 0,-5 1 256 0,0 6-32 16,-3 4-16-16,-2 3 0 0,-5 3 320 0,-3 2 64 16,-1 3 16-16,-3 5 0 0,-4 1-160 0,-2 2-48 15,-3 2 0-15,-2 2 0 0,-3 2-208 0,-2-1-64 16,-2-2 0-16,-2-1 0 0,-1-4-128 0,0-5-224 15,-1-2 48-15,2-6 16 16,1-3-1760-16,3-9-368 0,0-4-64 0,2-10-8880 16,3-4-1776-16</inkml:trace>
  <inkml:trace contextRef="#ctx0" brushRef="#br0" timeOffset="23480.82">3043 10237 17503 0,'-4'5'1552'0,"-1"4"-1232"0,-2-2-320 0,3 5 0 15,1-1 2400-15,1 3 416 0,0 4 96 0,1 5 16 16,1 0-1904-16,1-2-384 0,2 2-80 0,1 1-16 16,2-3-48-16,2-2-16 0,2-3 0 0,0 1 0 15,0-2-144-15,-1-4-16 0,3 1-16 0,-1-5 0 16,0 1-96-16,0-4-16 0,-2-2 0 0,-1 0 0 15,1-2 240-15,0-2 32 0,-4-1 16 0,2-1 0 0,-1-4-224 0,2 2-32 16,-5-3-16-16,4 1 0 0,-5 1-32 0,2-5-16 16,-1 2 0-16,-1 1 0 0,-2-1 16 15,0 1 0-15,0-2 0 0,0 2 0 0,-1-4-32 0,1 3 0 16,0 1 0-16,-1-4 0 0,-1 3-144 0,2-3 0 16,2-1 0-16,-1 0 128 0,-1 2-128 0,1-5 0 15,2-1 0-15,-1-2 0 0,3-4 0 0,-1 0 0 16,-1-7 0-16,1 2 0 0,-2-3 0 0,2-1 0 15,-5-2 0-15,-2-1 0 0,3-5 0 0,-4-1 0 16,-1 0 144-16,-4 1-144 0,2-7 0 0,-2 0 144 16,-5 0-144-16,-1-2 0 0,-3-1 160 0,-3 3-160 15,0 0 128-15,-1 1-128 0,-1-1 0 0,-1 6 0 16,0 1 128-16,1 2-128 0,-1 2 0 0,1 5 0 16,3 0 0-16,-1 4 0 0,5 5 0 0,-2 3 0 15,3 2 0-15,1 4 0 0,1 3 128 0,2 3-128 16,1 6 128-16,2 2-128 0,2 1 128 0,-1 6-128 15,2 4 128-15,1 6-128 0,2 4 0 0,1 3 0 0,1 4 0 0,2 2 0 16,3 2 0-16,3 6 0 0,3 0 0 0,4 3 0 16,3 2 0-16,3 3 0 0,0-1 0 0,3 0 0 15,3-1 0-15,0-1 0 0,-1-5 0 16,2-1 0-16,-1-3 0 0,1-3 0 0,0-6 0 16,-4-1 0-16,-2-1 0 0,-1-5 0 0,1-3 144 0,-4-4-144 15,-2 2 192-15,2-4-16 0,-1 0-16 0,-2-5 0 0,-2-3 32 16,-4-1 0-16,-1-1 0 0,1-3 0 15,-1-2-48-15,-2-3 0 0,1 1 0 0,-2-5 0 0,-1-3-144 0,-2-1 192 16,1 0-192-16,0-3 192 0,-1 0-192 16,0-3 0-16,1-2 144 0,1 2-144 0,-2-4 0 0,3 3 128 15,-4 1-128-15,3-1 0 0,0 2 0 0,0 3 0 16,1 2 0-16,-2 0 0 0,2 2 0 0,-2 2 0 16,0-1 0-16,1 1 0 0,0 6 0 0,1-3 0 15,-1 3 0-15,1-2 0 0,-3 3 0 0,2 0 0 16,2-2 0-16,-1 3 0 0,0-4 0 0,2 3 0 15,-1 1 0-15,1-2 0 0,-2 2 0 0,1 1 0 16,-6 4 0-16,5-1 0 0,3 0 0 0,1 0 0 16,-9 1 0-16,7 0 0 0,-7 0 0 0,5 1 0 15,3 1 0-15,-2 0 0 0,2 0 0 0,-2 1 0 16,1-2 0-16,-1 2 128 0,-6-3-128 0,8 5 0 16,-8-5 128-16,5 3-128 0,2 3 128 0,0 0-128 15,-1 0 160-15,-2-2-160 0,-4-4 128 0,0 0-128 16,5 8 0-16,0-2 0 0,-5-6 128 0,0 0-128 15,4 4 0-15,-4-4 0 0,0 0 0 0,0 0 0 16,0 0 0-16,0 0 0 0,0 0 0 0,0 0 128 0,0 0-128 16,0 0 0-16,0 0 0 0,0 0 0 0,0 0 0 15,0 0 0-15,0 0 0 0,0 0 0 0,0 0 0 16,2-4 0-16,-2 4 0 0,0 0 0 0,0 0 0 0,0-6 0 16,0 6 0-16,0 0 0 0,0 0 0 0,0 0 0 15,0 0 0-15,0 0 0 0,0 0 0 0,0 0 0 16,0 0-144-16,0 0 144 0,0 0-208 0,0 0 80 15,0 0-48-15,0 0 0 0,0 0 0 0,0 0 0 16,0 0-32-16,0 0-16 0,0 0 0 0,0 0 0 0,0 0 80 0,0 0 16 16,0 0 0-16,0 0 0 0,0 0 128 0,0 0-128 15,0 0 128-15,0 0-128 0,0 0 128 0,0 0 0 16,0 0 0-16,0 0 0 0,0 0 0 0,0 0 0 16,0 0 0-16,0 0-128 0,0 0 128 0,0 0 0 15,0 0 0-15,0 0-128 0,0 0 128 0,0 0 0 16,0 0 0-16,0 0 0 0,2 9 0 0,-1 2 0 15,0-3 0-15,2 2 0 0,-1-4 0 0,1 4 0 16,1-3 0-16,-1 3 128 0,4-4-128 0,0 3 0 16,-1 0 0-16,0-1 0 0,-2 1 0 0,0-3 0 15,-1 3 0-15,2-3 0 0,-5-6 0 0,4 9 0 16,0-3 0-16,-4-6 0 0,0 0 0 0,0 0 128 16,0 0-128-16,0 0 0 0,0 0 240 0,0 0-32 15,0 0 0-15,-4-6 0 0,-1-5-16 0,-1-3-16 16,-1 0 0-16,2 0 0 0,-1-3-176 0,-2-1 0 15,-2-3 144-15,0-1-144 0,0-1 0 0,-2 2 144 16,2-5-144-16,1 1 0 0,2 1 0 0,0-2 0 0,4 5 0 16,0-2 0-16,0-3 0 0,5 3 0 0,0 2 0 0,3-2 0 15,2 0 0-15,3 3 0 0,-2 1 0 0,3 2 0 16,-1 2 0-16,2 5 0 0,0 0 0 0,1 3 0 16,2 1 0-16,-2 5 0 0,1 2 0 15,1 5 160-15,0 1-160 0,1 3 0 0,-2-1 0 0,2 2 128 16,3-2-128-16,-1 2 0 0,-3-4 0 0,1 2 0 15,0-4 0-15,2 0 0 0,0 0 0 0,-1-3 0 16,0-3 0-16,-3 1 0 0,1-1 128 0,-2-4-128 0,0 0 128 0,-1 0-128 16,0-4 192-16,-2 2-64 0,-1-4-128 0,-1 1 0 15,-2-4 144-15,0 1-144 0,-1-1 0 16,-1 3 0-16,-3-2 0 0,-1 4 0 16,-1 0-384-16,-1 5-64 0,-4 1 0 0,1-1 0 15,-1 1-2624-15,1 4-512 0</inkml:trace>
  <inkml:trace contextRef="#ctx0" brushRef="#br0" timeOffset="23991.73">3846 8227 22863 0,'0'0'1008'0,"0"0"208"0,0 0-960 0,0 0-256 0,0 0 0 0,-5 6 0 16,-2 3 240-16,3 1 0 0,-1 4 0 0,-2 4 0 0,-3 1 656 0,0 5 144 16,0 4 32-16,1-1 0 15,-1 4-240-15,4-10-64 0,0 5 0 0,4-1 0 0,-2 2-32 0,3-3-16 16,2-1 0-16,2-3 0 16,0-2-240-16,3-3-48 0,4-2-16 0,0-4 0 0,1-2-48 0,2-4-16 15,2-3 0-15,3-1 0 0,1-2 32 0,3-3 0 16,1-1 0-16,1 2 0 0,0-2 0 0,0 2 16 15,0 2 0-15,-1 2 0 0,-3 2 16 0,1 3 0 16,-3 5 0-16,-3-2 0 0,-2 5 112 0,-5-1 32 16,0 6 0-16,-2 8 0 0,-6-3 64 0,-2 2 16 15,-4 1 0-15,-5 2 0 0,-1 2-192 0,-5-2-48 16,-1 1 0-16,-2-4 0 0,-2 2-256 0,1-6-144 16,-2-4 160-16,0-3-160 0,-1 0 0 0,1-4-208 15,0-4 16-15,9-4 0 16,0-1-2048-16,3-2-416 0,-3-9-80 0</inkml:trace>
  <inkml:trace contextRef="#ctx0" brushRef="#br0" timeOffset="33555.21">18753 19318 13071 0,'0'0'576'0,"0"0"128"0,0 0-576 0,0 0-128 0,0 0 0 0,-9 0 0 16,9 0 1376-16,-9-2 240 0,9 2 48 0,0 0 16 16,-8-1-240-16,8 1-48 0,0 0-16 0,0 0 0 15,-10 0-176-15,10 0-48 0,0 0 0 0,0 0 0 16,0 0-64-16,0 0-32 0,0 0 0 0,0 0 0 16,0 0-32-16,0 0-16 0,-4-2 0 0,4 2 0 15,0 0-144-15,0 0-32 0,0 0 0 0,0 0 0 16,0-181-416-16,7 361-96 0,7-180 0 0,4 0-16 15,2 0 16-15,4 0 0 0,3 0 0 0,1 1 0 16,5-1-64-16,0-1-16 0,1-5 0 0,2 3 0 16,-2 3-64-16,0-1-16 0,-1-2 0 0,-2 1 0 15,2 1 32-15,-4 2 0 0,-3-1 0 0,-2 0 0 16,-3 0-48-16,-1 0 0 0,-5 0 0 0,-4 0 0 0,2-1-144 0,-13 1 160 16,0 0-160-16,0 0 160 0,0 0-160 0,0 0 128 15,0 0-128-15,0 0 128 0,0 0 0 0,-9 2-128 16,-4 1 192-16,-3-1-64 0,-5 1 0 0,-3 0 0 15,-2 3 0-15,-4-5 0 0,-1 1-128 0,-4 1 160 16,-2 3-160-16,-2-2 160 0,-3-1-160 0,1 0 192 16,2 0-192-16,2 1 192 0,-1-2-192 0,6 2 0 15,2-1 144-15,3 1-144 0,4-1 128 0,5 1-128 16,7-1 160-16,1-2-160 0,10-1 0 0,0 0 0 16,0 0 0-16,0 0 0 0,10 5 0 0,3-2 0 15,6-3 0-15,5 0 0 0,4 1 176 0,4 0-176 16,2 2 192-16,4-3-192 0,1 0 128 0,2 1-128 15,0 1 0-15,-3-2 0 0,-3-1 128 0,1 0-128 0,0 0 0 0,-1-2 0 16,0 2 0-16,-4-2 0 0,-3-1 0 0,-2 3 0 16,-5 0 176-16,-3 1-176 0,-6-1 160 0,-1-1-160 15,-11 2 128-15,0 0-128 0,0 0 0 0,0 0 144 16,0 0-144-16,-16 4 0 0,-5 0 0 0,-7 1 128 16,-2 1-128-16,-6-2 0 0,-2 0 0 0,-3 0 128 15,-2 2-128-15,-3-2 0 0,-2 1 0 0,1-2 128 16,3 1-128-16,-1-2 0 0,2 1 0 0,7 0 0 15,6 0 128-15,6 0-128 0,4 0 0 0,9 0 128 16,11-3-128-16,0 0 0 0,0 0 0 0,0 0 128 16,11 2-128-16,6-2 0 0,5 0 0 0,6 0 128 15,5 0-128-15,1-1 0 0,3 0 144 0,1 1-144 16,1-1 0-16,2-1 0 0,-2-1 0 0,-2 0 0 0,-2 0 0 0,-4 2 0 16,0 0 0-16,-6 0 0 0,-3-1 0 0,-4 2 0 15,-7-1 0-15,-11 1 0 0,0 0 128 0,0 0-128 16,0 0 128-16,0 0-128 0,-15 0 128 15,-5 1-128-15,-6 1 128 0,-2 0-128 0,-2 1 128 0,-1-1-128 16,-1 3 128-16,1-1-128 0,-2-3 256 0,1 3-32 16,3 0 0-16,2 1 0 0,3-2 64 0,3-1 16 15,6-2 0-15,-1 4 0 0,4-4-304 0,2 1 128 16,10-1-128-16,0 0 0 0,0 0 144 0,0 0-144 16,0 0 0-16,0 0 144 0,0 0-144 0,14 0 0 15,-1-2 144-15,3-1-144 0,3 2 0 0,3-2 144 16,3-2-144-16,1 0 0 0,2 1 128 0,-4-1-128 15,1-2 0-15,1 2 0 0,-2 1 0 0,-3-1 0 0,-1 1 0 0,-3 1 0 32,-1 2-704-32,-2 0-128 0,-3 0-48 0,-1 1 0 15,-10 0-1600-15,0 0-320 0</inkml:trace>
  <inkml:trace contextRef="#ctx0" brushRef="#br0" timeOffset="62396.79">5406 19878 15663 0,'0'0'1392'0,"0"0"-1120"16,0 0-272-16,0 0 0 0,-13 6 704 0,13-6 64 15,-14 3 32-15,14-3 0 0,-12 3-448 0,12-3-96 0,-12 4 0 16,12-4-16-16,-12 5 800 0,12-5 176 0,-13 0 16 0,13 0 16 15,0 0-32-15,-10 2-16 0,10-2 0 0,0 0 0 16,0 0-160-16,0 0-16 0,0 0-16 0,0 0 0 16,-12-9-144-16,12 9-32 0,-2-9 0 0,3-1 0 15,4 3-288-15,3-3-64 0,1 1-16 0,5-2 0 16,0 2-80-16,3-1 0 0,5-2-16 0,1 2 0 16,1-3 16-16,4 6 16 0,0-2 0 0,2 4 0 15,1-7-80-15,2 5 0 0,4-4-16 0,0 5 0 16,1 1-64-16,1-3-16 0,-1 3 0 0,0 0 0 15,1-1-64-15,0 2-16 0,4 2 0 0,-1 2 0 16,0 0 0-16,1 2 0 0,2 1 0 0,2 2 0 16,-3-1-144-16,3-2 0 0,0 1 144 0,0-1-144 15,-2 2 144-15,3 1-144 0,1-1 192 0,0 1-192 0,-1 1 192 0,3 3-192 16,1-2 192-16,2-1-192 0,-2-2 256 0,-3 0-48 16,0 1-16-16,2 1 0 0,-1-2 16 0,1 0 0 15,0 4 0-15,1-1 0 0,2-1-208 0,-1 1 144 16,2-4-144-16,-2 0 128 0,-2 1 16 0,0 2 0 15,0-1 0-15,1 0 0 0,-1-1-144 0,2 2 160 16,0 0-160-16,1-1 160 0,0 1-160 0,-1-2 128 16,-5-3-128-16,1 2 128 0,2-1-128 0,1 1 128 15,-1-1-128-15,3 1 128 0,2-1-128 0,1 0 0 16,0-2 0-16,-2 0 0 0,-5 0 0 0,6 1 0 16,0 0 144-16,1 2-144 0,2-1 128 0,-1 2-128 15,6-3 160-15,-3 1-160 0,0-1 128 0,3 0-128 0,-2 0 0 16,1-1 144-16,5 3-144 0,2-2 0 0,3 0 0 0,0 1 128 15,-3-4-128-15,1 2 0 0,3 0 0 0,-1 0 0 16,5 2 0-16,-1-1 128 0,0-1-128 0,-1 0 0 16,-1 0 0-16,1 1 0 0,1 3 0 0,0 0 0 15,1-3 0-15,-2 2 0 0,-2-1 0 0,1 1 0 16,1-1 0-16,1 3 0 0,4-2 0 0,-1-1 0 16,1 0 0-16,0 0 0 0,-1 1 0 0,3 2 0 15,1-3 0-15,1 0 0 0,-1-1 0 0,-1 2 0 16,-2 0 0-16,0 2 0 0,1-1 0 0,-1 0 0 15,0 1 0-15,-1 2 0 0,-2-2 0 0,-2 1 0 16,-2-1 0-16,1-1 0 0,2-2 0 0,1 2 0 16,-2 0 0-16,-1 0 0 0,3-3 0 0,1 0 0 15,1-2 0-15,1 1 0 0,0 0 128 0,-1 0-128 0,1-1 0 0,1-2 0 16,2 1 0-16,1 0 0 0,-2 2 0 0,2 0 0 16,-4-1 0-16,2 0 0 0,-2-2 0 0,5 2 0 15,1-1 128-15,2-1-128 0,-6-1 0 0,1 2 0 16,1-2 0-16,3 1 0 0,-2 1 0 0,2-3 0 15,-3 0 0-15,0 1 0 0,-2 0 0 0,4-1 0 16,2 1 0-16,-1 2 0 0,-4-1 0 0,-1 0 0 16,-3 0 0-16,2-2 0 0,2 2 0 0,-1 0 0 15,-3 1 0-15,0-2 0 0,0-2 0 0,1 2 0 16,2 1 0-16,-5 1 0 0,-2-4 0 0,-1 0 0 16,-3 3 0-16,2 1 0 0,-4 0 0 0,4-2 0 15,-1-1 0-15,-1 0 0 0,-5 1 0 0,4 0 0 16,-1-2 0-16,0 2 0 0,0 3 0 0,0-2 0 0,0 1 0 0,-2-3 0 15,-3-2 0-15,0 5 0 16,0-1 0-16,0 1 0 0,-2-1 0 0,3 2 0 0,3-2 0 0,-3 1 0 16,-2-1 0-16,-1 1 0 0,2-1 0 15,1 2 0-15,-4-2 0 0,3 2 0 0,1 0 0 0,0-2 0 16,-3-1 0-16,0 2 0 0,0 1 0 0,0 1 0 16,-1 0 0-16,3 0 0 0,1-2 0 0,-1 1 0 15,-3-2 0-15,2 2 0 0,2 0 0 0,1 1 0 16,2 1 0-16,1-1 0 0,1 0 0 0,0 0 0 15,-1-2 0-15,1 0 0 0,2 1 0 0,-1 2 0 16,1 1 0-16,-1-1 0 0,-1-2 0 0,1 1 0 16,-2-2 0-16,-2 4 0 0,1 0 0 0,-1 2 0 15,2-3 0-15,-1 1 0 0,-2-2 0 0,1 0 0 0,-5 0 0 16,2 0 0-16,0 2 0 0,1-1 0 0,1 3 0 0,1-1 0 16,-1-3 0-16,1 0 0 0,-1 0 0 0,-1 0 0 15,0 2 0-15,1 1 0 0,2-2 0 0,1-1 0 16,-3 0 0-16,2 0 0 0,5-1 0 0,-3 1 0 15,4 1 128-15,0 0-128 0,0-2 0 0,-3-3 0 16,-3-1 0-16,2 1 0 0,2 2 0 0,2-1 0 16,0-1 0-16,0 1 0 0,-5-2 0 0,-1-2 0 15,-1 0 0-15,0 3 0 0,1 3 0 0,2-2 128 16,0 0-128-16,-1-2 0 0,-1 0 0 0,0 0 0 16,1-5 0-16,1 5 0 0,1 0 0 0,1-2 0 15,2 2 0-15,-3-4 0 0,-3 1 0 0,1 1 0 16,1-2 0-16,3 3 0 0,-1-3 0 0,-1 3 0 15,-5-3 0-15,-4 1 0 0,-2 3 0 0,-1-2 0 0,1-1 0 0,0 0 0 16,2 2 0-16,0 2 0 0,-1-4 0 0,1 2 0 16,-2 2 0-16,0-3 0 0,1 0 0 0,2 2 0 15,2-1 0-15,2 0 0 0,2 0 0 0,-1 0 0 16,-3 0 0-16,0 2 0 0,0-4 0 0,3 4 0 16,2 2 0-16,-1-1 0 0,1 2 0 0,-5-3 0 15,-2 0 0-15,-1 2 0 0,1-1 0 0,-1 2 0 16,2 0 0-16,0 0 0 0,4 2 0 0,-6 1 0 15,1 0 0-15,-1 0 0 0,1 3 0 0,-1 0 0 16,1-1 0-16,0 4 0 0,3-2 0 0,-4-2 0 16,-2 5 0-16,-2-1 0 0,1-2 0 0,-2 3 0 15,-1-3 0-15,3 4 0 0,-1-1 0 0,-2 1 0 16,-1-1 0-16,-2 0 0 0,-2 1 0 0,2 2 0 0,-2 2 0 16,-2 0 0-16,-2-3 0 0,0 3 0 0,2 1 0 0,-1 2 0 15,-4-2 0-15,-1 0 0 0,-1-4 0 0,-2 1 0 16,1 1 0-16,-2-2 0 0,-2 3 0 0,0 3 0 15,-3-1 0-15,2 0 0 0,-1-1 0 0,2 0 0 16,-2 3 0-16,2 0 0 0,-1 1 0 0,-2 1 0 16,1-1 0-16,1 2 0 0,-3-2 0 0,-1 0 0 15,-1 0 0-15,0-1 0 0,-3 1-128 0,-1-2 128 16,-2 3 0-16,1-1 0 0,-3 0 0 0,-3 1 0 16,-1-1 0-16,2 1 0 0,0-1-128 0,-1 2 128 15,0-2 0-15,-2 0 0 0,-1-1 0 0,-1 0 0 16,-5 1 0-16,2-2 0 0,-1 1 0 0,0 0 0 0,-4 0 0 0,0 2 0 15,-3 0-128-15,0 1 128 0,-1 0 0 0,-3 0 0 16,-1-1 0-16,0-1-144 16,1-1 144-16,-2-2 0 0,0 0 0 0,0 0 0 0,-2 1 0 0,0 1 0 15,-3-3 0-15,0 1-128 0,-3 0 128 0,-1-1 0 16,-1 0 0-16,-5 0 0 0,-1 1 0 0,0-4 0 16,-3 2 0-16,-4 2 0 0,-3-2 0 0,0-3 0 15,-1 0 0-15,-3 2 0 0,-2-3 0 0,-3 2 0 16,0 0 0-16,-2-1 0 0,0 1 0 0,-2 1 0 15,-1 0 0-15,16-3 0 0,-4-2 0 0,-4 3 0 16,-1 2 0-16,-3-1 0 0,-6 4 0 0,-2-1 0 16,-1 0 0-16,-41 16 0 0,11-8 0 0,11-2 0 15,4-2 0-15,3-1 0 0,2-1 0 0,-1-1 0 16,-2 1 0-16,-3-1 128 0,-2-1-128 0,2 1 0 0,2-2 0 0,-1 0 0 16,-1-2 0-16,-1-3 0 0,-2 0 0 0,-2-3 0 15,-3 5 0-15,3-4 0 0,1 5 0 16,0-5 0-16,-1 2 0 0,-2-2 0 0,-3-2 0 0,-3 4 0 15,-2-2 0-15,1 3 0 0,2-2 0 0,1 1 0 16,0-5 0-16,-3 1 0 0,-5 0 0 0,3 0 0 16,1 0 0-16,1 3 0 0,-2-3 0 0,-1-3 0 15,-6 1 0-15,1 1 0 0,2 2 128 0,2-3-128 16,3-1 0-16,-4 1 144 0,-1-3-144 0,-1 0 0 16,-2-2 0-16,3 2 0 0,3-1 0 0,0-1 0 15,0-1 0-15,-5-1 0 0,-2-2 0 0,2 2 0 16,4 1 0-16,1 0 0 0,-4-4 0 0,-3 2 0 0,-3 1 0 15,3 1 0-15,4-1 0 0,-2 1 0 0,1-1 0 16,-7 2 0-16,0-3 0 0,2 1 0 0,2 3 0 0,0-2 0 16,-3-1 0-16,-2 2 0 0,-3-5 0 15,2 5 0-15,0 1 0 0,-1-1 0 0,-2-1 0 0,-4-1 0 16,-3 1 0-16,2 1 0 0,2 0 0 0,0 0 0 16,-4-3 0-16,1 3 0 0,-2 1 0 0,2 0 0 15,2-2 0-15,-3 0 0 0,-3-1 0 0,1 2 0 16,-1 2 0-16,1-1 0 0,1 0 0 0,-1-2 0 15,-6 2 0-15,5 1 0 0,0 0 0 0,-3-1 0 16,-3-3 0-16,2 3 0 0,2 1 0 0,0 0 0 16,1-3 0-16,-2 2 0 0,-2 1 0 0,1 0 0 15,1-1 0-15,-3-1 0 0,-3 1 0 0,1 0 0 16,2 2 0-16,-1-1 0 0,-4-2 0 0,-1 2 0 16,-1 2 0-16,1-2 0 0,2-1 0 0,-2 1 0 0,-2 1 0 0,0-1 0 15,0-1 0-15,-2 2 0 0,-2 0 0 0,1 1 0 16,2-1 0-16,-3 0 0 0,-5 1 0 0,2-1 0 15,4 3 0-15,-2-3 0 0,-4-1 0 0,5 0 0 16,-1 0 128-16,-2 0-128 0,-3-1 0 0,1 1 0 16,3 0 0-16,-3 0 0 0,0-3 0 0,0 3 0 15,-1 0 0-15,-2 0 0 0,-2-1 0 0,2 1 128 16,2 4-128-16,-2-2 0 0,0-3 0 0,3 2 0 16,1 2 0-16,2-2 0 0,-1-2 0 0,6 2 0 15,3 0 0-15,-1 0 0 0,0-2 0 0,0 1 0 16,0 3 0-16,3-2 0 0,1-2 0 0,0-1 0 15,-4 2 0-15,6 2 0 0,3-1 0 0,-1-2 0 0,-3-2 0 0,4 2 0 16,2 2 0-16,1-1 0 0,-2-1 0 16,0 0 0-16,1 1 0 0,3 1 0 0,3-1 0 0,1 0 0 15,0-1 0-15,2 1 0 0,2 1 0 0,2 1 0 16,3 0 0-16,0-2 0 0,0-3 128 0,2 3-128 16,1 1 0-16,5 2 0 0,2-3 0 0,1-1 0 15,-1-2 0-15,2 2 0 0,-3 1 0 0,6 0 0 16,4 0 0-16,0-1 0 0,-3-3 128 0,0-1-128 15,2 1 0-15,1 1 0 0,-1 2 0 0,5 1 0 16,1 0 0-16,0 0 0 0,-2-2 0 0,2-1 0 16,-2-1 0-16,2 4 0 0,1 0 0 0,2 0 0 15,2 0 0-15,2-1 0 0,-4-2 0 0,4 1 0 0,-2-1 0 16,2 2 0-16,1-3 0 0,2 0 128 16,4 3-128-16,0 0 0 0,-2-2 0 0,2 0 128 15,0-1-128-15,-1-3 0 0,-3 4 0 0,1-1 0 0,0 3 0 16,2-2 0-16,1 0 0 0,1 0 0 0,0 0 0 0,2 1 0 15,-2-1 0-15,-1 2 0 0,-6-2 0 0,5 1 0 16,-2-2 0-16,4 3 0 0,-1-1 0 16,3 1 0-16,-1-2 0 0,4 1 0 0,-1 1 0 0,2-2 0 15,-1-2 0-15,0 1 0 0,-1 0 0 0,1 1 0 16,2-4 0-16,2 2 0 0,3 1 0 0,0-2 0 16,1-2 0-16,-2 5 0 0,0-3 0 0,0 0 0 15,-1 2 0-15,-1 2 0 0,0-3 0 0,0-2 0 16,0 2 0-16,1 1 0 0,1-3 0 0,2 0 0 15,2 2 0-15,-1-1 0 0,-1 1 0 0,1 0 0 16,0-4 0-16,2 3 0 0,-2-1 0 0,0 0 128 16,0 0-128-16,0 0 0 0,0 0 0 0,0 2 0 0,2-4 128 0,2 4-128 15,1-1 0-15,2-3 0 0,-1 3 0 16,1-3 0-16,-4 2 0 0,17 3 0 0,-4-2 0 0,0 1 0 16,-3 0 0-16,-2-3 0 0,-1 2 0 0,0 1 0 15,-3-3 0-15,-22-1 0 0,6 0 0 0,8 3 0 16,3 2 0-16,4-2 0 0,2 1 0 0,4 2 0 15,-1-2 0-15,2-1 0 0,0 0 128 0,0-3-128 16,1 1 0-16,1 0 0 0,2-3 144 0,1 1-144 16,0 1 128-16,0-1-128 0,-2 1 128 0,2-3-128 15,0 3 0-15,0-2 0 0,-1 1 0 0,1 1 128 16,0-1-128-16,0 1 0 0,1-1 0 0,0 1 0 16,1-3 0-16,1 5 0 0,1-3 0 0,1 1 0 15,0-1 0-15,0 1 0 0,2-3 0 0,0 1 0 0,0-1 0 0,1-2 0 16,-3 2 0-16,2-2 0 0,-2 1 0 0,3-2 0 15,-2-2 0-15,2-1 128 0,0 1-128 0,1-1 0 16,1-1 0-16,4 7 0 0,0 2 0 0,-1-4 0 16,0 1 0-16,0 3 0 0,3-4 0 0,-1-2 0 15,-1-1 0-15,2-11 0 0,2 3 0 0,1 3 0 16,1 1 0-16,4-1 0 0,4 0 0 0,0 2 0 16,0 0 0-16,1-2-128 0,2 1 128 0,0 0 0 15,0 1 0-15,2-1 0 0,4 2 0 0,2 0 0 16,-5-2 0-16,3 0-128 0,0 1 128 0,2 2 0 15,0-1 0-15,5 1 0 0,0 1 0 0,4 0 0 16,0 2 0-16,2 0 0 0,-1-1 0 0,3 4 0 16,1 0 0-16,1 1-128 0,1-3 128 0,2 4 0 0,1-3 0 15,-2-1 0-15,-3 2 0 0,-1 2 0 0,-1-1 0 16,0 2 0-16,-1-1 0 0,0 3 0 0,0-1 0 0,-3 2 0 16,-2 3 0-16,1-4 0 0,-1 2 0 0,-4 1 0 15,1 4 0-15,-2-1 0 0,-3 1 0 0,-3 1 0 16,-1 1 0-16,-2 1 0 0,-3 4 0 0,-9-7 0 31,0 0-960-31,4 11-192 0,0 2-64 0,-8 2-12384 0,-6 0-2480 0</inkml:trace>
  <inkml:trace contextRef="#ctx0" brushRef="#br0" timeOffset="78910.34">17718 18474 6447 0,'0'0'272'0,"0"0"80"0,-5-5-352 0,5 5 0 0,0 0 0 0,-6-7 0 0,-1 2 1776 0,7 5 272 16,0 0 64-16,0 0 16 0,-7-5-672 0,7 5-144 16,0 0-32-16,0 0 0 0,0 0-160 0,0 0-32 15,0 0-16-15,0 0 0 0,0 0-112 0,0 0-32 16,0 0 0-16,0 0 0 0,0 0 80 0,0 0 16 15,5 0 0-15,2-2 0 0,1 0-64 0,2 0 0 16,3 0 0-16,1 1 0 0,1-1-112 0,2 4-16 16,17-4-16-16,-1 2 0 0,-1 2-176 0,-2-1-16 0,1-1-16 0,-1 0 0 15,-2 0-208-15,-1 0-32 16,-1 1-16-16,-2-1 0 0,-3 0-64 0,1 0-16 0,-4 1 0 0,1 1 0 16,-3-2-144-16,0 0-128 0,-2 2 192 0,-2 0-192 15,-2-1 128-15,1 1-128 0,-11-2 0 0,10 3 0 16,-10-3 0-16,10 6 0 0,-10-6 0 0,5 10 0 31,-5-10-384-31,4 13-144 0,-5 0-32 0,-3 2 0 16,-4-2-2016-16,-2 1-416 0,-2-3-80 0,-2 1-11088 0</inkml:trace>
  <inkml:trace contextRef="#ctx0" brushRef="#br0" timeOffset="79210.46">17694 18870 17503 0,'0'0'768'0,"0"0"176"0,0 0-752 0,0 0-192 0,0 0 0 0,0 0 0 0,0 0 1600 0,13-4 272 15,1 0 64-15,0-1 16 0,2 0-384 0,1 2-80 16,-1 0-16-16,3-3 0 0,3 1-272 0,2 2-64 16,2 0-16-16,2-2 0 0,-1 2-160 0,3 1-16 15,0-2-16-15,1 3 0 0,-1-3-224 0,1-1-32 16,-3 1-16-16,0 3 0 0,-2 0-176 0,0-1-32 15,0 1-16-15,-1 1 0 0,-5 0-240 0,2 0-64 16,-2-1 0-16,-2 1 0 0,-3 1-128 0,-1 2 0 16,0-2 144-16,0 0-144 0,-1 2 0 0,-1-1 0 0,1 3 0 0,-2-2-128 31,-2 1-1568-31,0 1-304 0,0 2-64 0,0-2-14320 0</inkml:trace>
  <inkml:trace contextRef="#ctx0" brushRef="#br0" timeOffset="80426.78">19378 18274 8287 0,'0'0'368'0,"0"0"80"15,0 0-448-15,5-11 0 0,-3 2 0 0,-2 9 0 0,-2-10 2464 0,2 10 416 16,-3-9 64-16,-3-1 32 0,-1 3-1392 0,-1-5-288 15,-1 3-48-15,-1 3-16 0,-1 1-288 0,-2-1-64 16,0-1-16-16,-1 5 0 0,-2-1-128 0,-1 2-32 16,-1 1 0-16,1 1 0 0,-2 2-96 0,0-1-32 15,-3 5 0-15,-2 3 0 0,1 0-112 0,-1-1-16 0,0 2-16 0,-1-1 0 16,1 6 16-16,0 0 16 16,-1 2 0-16,2 1 0 0,3 0-240 0,-1 1-48 0,6 3-16 15,1 0 0-15,2-1 16 0,5 4 0 0,2 1 0 0,2 0 0 16,2-3 0-16,4-2 0 0,0-1 0 0,2 2 0 15,2-3 32-15,4 2 16 0,2-3 0 0,0-1 0 16,2-2 112-16,3-2 32 0,2-2 0 0,0 1 0 16,1 1-32-16,-1-2 0 0,0 1 0 0,3-2 0 15,1-2-96-15,1 0-32 0,-1 0 0 0,1 0 0 16,-3 0-48-16,1 0-16 0,-1-3 0 0,3 2 0 16,-2-3-144-16,-1-1 160 0,0-2-160 0,1 1 160 15,-3 1-160-15,-1-2 0 0,-1-1 144 0,-1-1-144 16,-2 0 0-16,0 0 128 0,-1-1-128 0,-1 1 0 0,-3 0 0 15,0 0 144-15,-10 0-144 0,0 0 0 0,0 0 128 0,9-2-128 16,-9 2 0-16,0 0 0 0,0 0 0 0,0 0 0 16,0 0 0-16,0 0 0 0,0 0 0 15,0 0 0-15,-10 2 0 0,0-1 0 0,-2 1 0 0,0 0 0 16,-2 2 0-16,-2 1 0 0,0-1 0 0,-2-2 0 16,-4 2 0-16,0 0 0 0,-1 1 0 0,-3-1 0 15,2 0 0-15,-3-2 0 0,-1 0 144 0,-1-2-144 16,-3 0 0-16,1 0 144 0,-2-2-16 0,0 1 0 15,-1-3 0-15,3 2 0 0,-4-5 32 0,5 2 0 16,3 0 0-16,2-4 0 0,-3 0-32 0,7 0 0 16,2 1 0-16,2-5 0 0,-1 0-128 0,3 2 192 15,2-2-192-15,3 0 192 0,1 1-192 0,2-2 160 16,1-2-160-16,2 2 160 0,3 2-160 0,1-5 0 0,2-2 0 0,4-1 128 16,0 1-128-16,3 0 0 0,1 1 0 0,3-1 0 15,-1-2 0-15,4 0 0 0,0-2 0 0,2-3 0 16,-1 4 0-16,0 3 0 0,2-2 0 0,0-2 0 15,1 4 0-15,0 1 0 0,1 1 0 0,1-1 0 16,0 0 0-16,1 2 0 0,-1 5 0 0,3-1 0 16,0-1 0-16,-1 4 0 0,-2 3 0 0,-2-2 0 15,-1 3 0-15,-1 0 0 0,0-1 0 0,-2 2 0 16,-3 1 0-16,1 3 0 0,-1-1 0 0,-3 0 0 16,-10 1 0-16,10 0 0 0,-10 0 0 0,0 0 0 15,0 0 0-15,0 0 0 0,0 0-144 0,0 0 144 16,0 0 0-16,0 0 0 0,0 0 0 0,0 0 0 15,0 0 0-15,0 0-128 0,0 0 128 0,0 0 0 16,0 0 0-16,0 0 0 0,0 0 0 0,0 0 0 0,0 0 0 0,-10 2 0 16,-3 2 0-16,0-1 0 0,-1-2 0 15,0 3 0-15,1-2 0 0,-5 2 0 0,-4 1 0 0,0 3-128 16,0-3 128-16,-4 7 0 0,2 1 0 0,-1 4 0 16,-2 1 0-16,-1 1 0 0,-1 1 0 0,3 4-128 15,1-1 128-15,5 1 0 0,0 3 0 0,1-3 0 16,0 3 0-16,3-4 0 0,2-2-128 0,2 3 128 15,2-1 0-15,3 0 0 0,0 4 0 0,2-6 0 16,-1-2 0-16,5 0 0 0,1 2 0 0,1-1 0 16,4-1 0-16,1-1 0 0,1-3 0 0,5 2 0 15,2-1 0-15,4 0 0 0,0-2 0 0,3-3 0 0,5 2 0 16,-1 1 0-16,6-5 256 0,2-1-64 0,-1-2 0 0,2-1 0 16,2 1 80-16,0-2 16 0,1 1 0 0,0-1 0 15,1 1 16-15,-2-3 0 0,-3 0 0 16,-1-1 0-16,-3 1-32 0,-2-2 0 0,-3-1 0 0,-1 1 0 15,-2 0-144-15,-2 0-128 0,-3 1 144 0,-4 1-144 16,-2-2 0-16,-10 0 0 0,9 2 0 0,-9-2 0 31,0 0-1504-31,0 0-352 0,0 0-64 0,0 12-17312 0</inkml:trace>
  <inkml:trace contextRef="#ctx0" brushRef="#br0" timeOffset="97750.89">23680 17365 13407 0,'0'0'592'0,"0"0"128"0,0 0-576 0,0 0-144 0,2-13 0 0,1 5 0 16,-3 8 1088-16,4-11 176 0,-1 2 32 0,3-2 16 15,-3-1-16-15,2 3 0 0,-1-1 0 0,1 1 0 16,0-2-192-16,1 2-32 0,-3-3-16 0,0 4 0 16,-3 8-96-16,0 0 0 0,2-9-16 0,-2 9 0 0,0 0-128 0,0 0-32 15,0 0 0-15,0 0 0 0,0 0-336 0,0 0-64 16,-5 9 0-16,-2 3-16 0,-2 2-112 0,-1 4 0 16,-1 4-16-16,-1 6 0 0,-2 1 16 15,0 5 0-15,1 2 0 0,3-1 0 0,2-2-256 0,2 0 176 16,2-2-176-16,3-7 160 0,2-1-160 0,4-4 0 15,2-2 144-15,1-6-144 0,5-2 192 0,-1-1-48 16,3-7 0-16,3-1 0 0,1-3 240 0,2-4 64 16,2-2 0-16,1-5 0 0,2 2-96 0,-2 0-16 15,-2-4 0-15,-2 0 0 0,0-1-192 0,-2 2-144 16,-3 0 192-16,-1 2-192 0,-1 2 128 0,-3-1-128 16,-2 6 0-16,-8 6 0 0,0 0 0 0,0 0 0 15,0 0 0-15,0 0 0 0,2 9 0 0,0 3 0 0,-4 2-176 0,1 3 176 16,0 1 0-16,-2 1-128 0,2-1 128 0,1 1 0 15,1-2 0-15,3-1 0 0,1-6 0 0,3 0 0 16,2-2 0-16,4-2 0 0,0-6 0 0,4-1 0 16,3-4 0-16,0-2 0 0,-1-2 0 0,0-6 144 15,-1-5-144-15,-1-2 0 0,-1 2 144 0,-3-2-144 16,-2 1 128-16,-1-5-128 0,-3 1 160 0,1 1-160 16,-1 0 128-16,-2 2-128 0,1 3 0 0,-1 2 0 15,-2 3 0-15,1 3-256 0,0 2 16 0,-5 9 16 31,0 0-2480-31,0 0-496 0</inkml:trace>
  <inkml:trace contextRef="#ctx0" brushRef="#br0" timeOffset="98094.93">24636 17712 16575 0,'-12'-9'1472'0,"6"1"-1168"15,0 1-304-15,-1 2 0 0,7 5 2656 0,-7-7 480 16,-2 1 80-16,0 5 32 0,-1 2-1632 0,-1 0-320 16,1 0-64-16,0 3-16 0,1 3-752 0,0-2-144 15,2 3-48-15,0 1 0 0,7-9-64 0,-5 14-16 16,-1-3 0-16,5 0 0 0,1-11-48 0,2 10-16 16,-2-10 0-16,0 0 0 0,13 12 80 0,1-4 16 0,1-2 0 0,2-5 0 15,-1 0 112-15,2-1 32 16,0-1 0-16,-1-3 0 0,-3-2 32 0,-1-1 16 0,-4 0 0 0,1-3 0 15,-2 2 144-15,-3-2 16 0,-4 2 16 0,-1-1 0 16,0 9-16-16,-2-7 0 0,-5-4 0 0,0 4 0 16,-2-3-208-16,0 3-48 0,-1 0-16 0,1 2 0 15,0 1-304-15,1 0 0 0,1-1 128 0,7 5-128 32,0 0-352-32,-7-3-128 0,7 3-32 0,0 0 0 15,0 0-2752-15,0 0-576 0</inkml:trace>
  <inkml:trace contextRef="#ctx0" brushRef="#br0" timeOffset="98314.27">25086 17324 26719 0,'-8'-11'1184'0,"8"11"240"0,0 0-1136 0,0 0-288 0,0 0 0 0,-10-2 0 0,-2 4 2112 0,0 5 352 15,-1 5 80-15,-2 4 16 0,-3 2-1376 0,0 4-272 16,-1 4-48-16,3 0-16 0,0 2-432 0,2-3-96 15,0 3 0-15,3-1-16 0,-1 3-304 0,4-2 0 16,0 0 0-16,3-1 0 16,0-2-320-16,2-2-112 0,2 4-16 0,0-5-16 15,-1-3-1808-15,2-2-352 0,2-1-80 0,-1-6-11648 0</inkml:trace>
  <inkml:trace contextRef="#ctx0" brushRef="#br0" timeOffset="98721.57">25583 17444 21647 0,'12'-12'960'0,"0"-1"192"0,2-2-912 0,0 1-240 0,-2 1 0 0,0-1 0 16,-1-2 1728-16,0 1 320 0,-4 2 48 0,-2 2 16 15,-2-2-736-15,-1-1-144 0,-2 0-16 0,0 2-16 16,-3 0-480-16,-1 4-80 0,-1-3-32 0,0 4 0 16,-2 0-128-16,1 3-32 0,6 4 0 0,-12-5 0 0,0 1-192 0,-2 8-32 15,0 1-16-15,-4 6 0 0,-2-1-80 0,-1 7-128 16,0 2 176-16,-2 6-176 0,-3 1 160 0,2 6-160 15,0-1 128-15,-3 3-128 0,1 1 160 0,0-1-160 16,-2 1 192-16,7-3-192 0,2 1 192 0,2-3-64 16,2-5 0-16,2 1-128 0,-1-3 144 0,5-3-144 15,0-1 0-15,0-1 144 0,1-1-144 0,2-2 0 16,1-4 0-16,2 1-176 16,3-12-544-16,-4 9-112 0,4-9-32 0,0 0 0 15,0 0-2032-15,0 0-416 0</inkml:trace>
  <inkml:trace contextRef="#ctx0" brushRef="#br0" timeOffset="98866.43">24998 17605 20271 0,'0'0'896'0,"0"0"192"0,0 0-880 0,0 0-208 0,14 1 0 0,1 3 0 15,4-1 2528-15,4-1 464 0,4-1 80 0,1 2 32 16,0 0-1632-16,2-1-320 0,2-1-64 0,0 3 0 16,-2-4-592-16,1 0-112 0,-2 0-32 0,0 0 0 31,-1 0-960-31,-1 0-192 0,-2 0-32 0,-2 0-9504 0,-2 0-1888 0</inkml:trace>
  <inkml:trace contextRef="#ctx0" brushRef="#br0" timeOffset="99171.02">25710 17477 27007 0,'-12'10'1200'16,"5"-5"240"-16,-3 4-1152 0,1 2-288 0,-3 3 0 0,1 1 0 0,2 4 1312 0,-1 2 208 15,0-2 32-15,1 4 16 0,0 1-672 0,1-1-128 16,2-2-16-16,2 0-16 0,0-3-400 0,2-2-80 16,-1-1 0-16,3 2-16 0,0-6 96 0,0-11 32 15,0 0 0-15,0 0 0 0,6 9 144 0,-6-9 16 16,12 4 16-16,-2-4 0 0,3-3 160 0,1 0 48 16,0-8 0-16,1 1 0 0,1-5-304 0,1 0-64 15,-1 0-16-15,2-1 0 0,0 0-160 0,0 1-16 16,0-2-16-16,-2 2 0 0,1 2-176 0,-1 3 0 0,1-2 0 15,-2 2 0-15,-1 3 0 0,-1 0 0 16,-2 1 0-16,-1 2 0 16,1 2-1392-16,1-2-304 0,-3 2-64 0,1 2-10240 0,-10 0-2048 15</inkml:trace>
  <inkml:trace contextRef="#ctx0" brushRef="#br0" timeOffset="99502.78">26326 17587 23951 0,'0'0'1056'0,"0"0"224"0,0 0-1024 0,-10-2-256 0,-1 2 0 0,-1 1 0 16,-2 1 2416-16,-2 4 416 0,-2-1 96 0,-2 4 16 15,-3 3-1600-15,0 1-304 0,-1-4-64 0,3 2-16 16,2 2-480-16,5-3-96 0,4 2-32 0,4-4 0 16,2 1-224-16,4-9-128 0,4 11 160 0,1-4-160 0,-5-7 192 0,11 4-48 15,2-4-16-15,2 0 0 0,3 0 96 0,1-3 16 16,-2 0 0-16,0-5 0 0,1 0-48 0,-4-2-16 15,0 3 0-15,-1-2 0 0,-3-1-176 0,0-1 0 16,-2 4 144-16,-8 7-144 0,5-10 144 0,-5 10-144 16,0 0 192-16,0 0-192 0,0 0 160 0,0 0-160 15,0 0 128-15,0 11-128 0,1 2 0 0,2-4 0 16,-1 2 0-16,3-2 0 0,2 1 0 0,2-4 0 16,1 3 0-16,1-2 0 0,3-3-256 0,1-1-16 15,1 0-16-15,-1-3 0 16,0-3-992-16,3 1-208 0,-3-5-48 0,2 2-9728 15,-1-1-1936-15</inkml:trace>
  <inkml:trace contextRef="#ctx0" brushRef="#br0" timeOffset="99989.12">26858 17496 21183 0,'0'0'1888'0,"0"0"-1504"0,-7 3-384 0,-2 4 0 16,2-2 2064-16,-3 3 352 0,1 0 64 0,-2 0 16 16,1 2-944-16,1-2-176 0,1 2-32 0,0 1-16 15,2-2-768-15,0 3-160 0,3-5-16 0,0 7-16 16,2-2-176-16,1-12-48 0,0 0 0 0,6 2 0 16,1 1 304-16,1-3 48 0,-1-1 16 0,2-3 0 15,0-2 0-15,-1 0 0 0,3-2 0 0,6-6 0 16,0 1-128-16,-2-1-32 0,-2 1 0 0,-2 4 0 15,1 3-144-15,-2-2-16 0,0 4-16 0,0-1 0 16,-1 0-176-16,-1 1 160 0,-2 3-160 0,-6 1 160 16,5 4-160-16,-1 4 0 0,-4-8 0 0,-1 11 128 0,-3 3-128 0,-2 0 0 15,-3 1 144-15,-5 6-144 0,1-2 0 0,5-8 128 16,1-2-128-16,0 1 0 0,1-3 0 0,1-1 128 16,0 0-128-16,1-3 0 0,4-3 0 0,0 0 144 15,0 0-144-15,10-4 0 0,4-6 368 0,5 0-48 16,2-3 0-16,3-2 0 0,1-1-176 0,3 1-144 15,1 2 192-15,2-2-192 0,-1 0 160 0,0 1-160 16,-4 5 128-16,-1 0-128 0,-4 5 0 0,-2 2 0 16,-2 1 0-16,-3 2 0 0,-3 4 0 0,-2 5 0 15,-4 2 0-15,-2 2 0 0,-2 3-160 0,-2 4 160 16,-3 2 0-16,-1 2-144 0,-2-2 144 0,4-9 0 16,-1 4 0-16,1-1 0 15,1 2-896-15,2 1-112 0,1-1-16 0,3-2-11584 16,2 1-2304-16</inkml:trace>
  <inkml:trace contextRef="#ctx0" brushRef="#br0" timeOffset="100861.73">28169 17891 20207 0,'0'0'896'0,"0"0"192"0,0 0-880 0,0 0-208 16,3-8 0-16,-1-1 0 0,-2 9 1472 0,9-8 256 16,-1-3 64-16,5 2 0 0,2-5-544 0,1 2-96 0,1-3-32 0,1-1 0 15,1-4-96-15,2 1 0 0,-3 0-16 0,3-4 0 16,0-1-208-16,2-7-32 0,1-3-16 0,-3 0 0 16,-1-1-304-16,2 1-48 0,-1 0-16 0,1 2 0 15,-2-1-224-15,-2 4-160 0,-4 6 192 0,-1 4-192 16,-2 1 0-16,-1 5 0 0,-2 7 0 15,-8 6 0-15,0 0 0 0,0 0 0 0,0 0 0 0,7 11 0 16,-4 6 0-16,-4 3 0 0,-2 7 0 0,-1 2-144 16,-1 2 144-16,-1 3 0 0,1 3 0 0,-2 2-128 15,-5 1 128-15,3-4 0 0,3-1 0 0,-1-5 0 16,1-1 0-16,2-2 0 0,3-3 0 0,-1-3 0 16,1-2 0-16,1-3 0 0,1-1 0 0,2-4 0 15,-3-11-384 1,3 10-160-16,-3-10-32 0,0 0-10480 0,0 0-2096 0</inkml:trace>
  <inkml:trace contextRef="#ctx0" brushRef="#br0" timeOffset="101031.78">28438 17677 27519 0,'0'0'1216'0,"0"0"256"0,0 0-1168 0,0 0-304 16,12 7 0-16,2-5 0 0,2 0 1328 0,1 0 208 15,5 2 32-15,0-2 16 0,4-2-480 0,1 2-80 16,0 2-32-16,-1-3 0 0,0-2-512 0,-1 1-96 15,-1-2-32-15,2 2 0 16,-1 2-1648-16,1-2-336 0,-5-2-64 0,0-2-13520 0</inkml:trace>
  <inkml:trace contextRef="#ctx0" brushRef="#br0" timeOffset="101256.93">29381 17217 28559 0,'0'0'2544'0,"0"0"-2032"0,0 0-512 0,0 0 0 16,-9 5 1472-16,-3 3 192 0,-3 5 32 0,-3 2 16 15,-1 1-400-15,-2 5-80 0,-3 3-16 0,1 5 0 16,0 3-512-16,0-1-128 0,1 0 0 0,3 2-16 16,3 3-384-16,0 1-176 0,1 0 160 0,3-2-160 15,1 0 0-15,2-2 0 0,1 0 0 0,1-4 0 16,6-1-1776-16,0-3-288 0,-1-7-64 0,4-3-8816 15,0-2-1744-15</inkml:trace>
  <inkml:trace contextRef="#ctx0" brushRef="#br0" timeOffset="101900.94">29585 17615 12895 0,'0'0'1152'0,"0"0"-928"0,-2-10-224 0,2 10 0 16,0 0 2624-16,0 0 464 0,0 0 112 0,0 0 0 16,-8-4-1408-16,8 4-272 0,0 0-64 0,0 0-16 15,-10 3-672-15,2 3-128 0,1 0-16 0,-2 2-16 16,0 2-176-16,0 4-48 0,0-4 0 0,-1 6 0 15,0 1 64-15,-2 2 0 0,0 1 0 0,-1 0 0 0,0 1-16 0,1-1 0 16,-1-1 0-16,-1-2 0 0,2-1-48 0,2-4-16 16,0 1 0-16,4 0 0 0,1-4 80 0,5-9 0 15,0 0 16-15,0 0 0 0,0 0 32 0,0 0 0 16,0 0 0-16,0 0 0 0,0 0 112 0,10-8 32 16,3-5 0-16,1-2 0 0,0-1-272 0,2-2-48 15,2-1-16-15,1-2 0 0,0 1-128 0,4-2-32 16,0-2 0-16,2 3 0 0,1-1-144 0,0 3 0 15,1 1 0-15,1 3 0 0,-1 4 0 0,-1 3 0 16,-1 4 0-16,-4 2 0 0,-2-4 0 0,-4 8 0 16,-2 4 0-16,-4-1 0 0,-3 7 0 0,-3-1-192 0,-6 3 32 15,-3 0 16-15,-3 1 144 0,-4 1-208 0,-4-3 80 0,-4 4 128 16,-2 0 0-16,-1-2 0 0,-2 0 0 0,-1-2 0 16,0-4 0-16,0 1 0 0,1-4 0 0,3 1 0 15,3-1 0-15,2-4 0 0,1-2 0 0,5-1 0 16,0-1-432-16,12 2 48 0,-6-9 0 0,4 2 0 31,6-2-1792-31,1 1-368 0,6-3-64 0,1 0-13776 0</inkml:trace>
  <inkml:trace contextRef="#ctx0" brushRef="#br0" timeOffset="102346.09">30295 17175 19343 0,'5'-15'848'0,"1"6"192"0,3-4-832 0,0 3-208 0,-1-2 0 0,-1 7 0 0,-7 5 2128 0,0 0 384 16,0 0 80-16,0 0 16 0,0 0-1216 0,4 8-240 16,-3 6-64-16,-5 3 0 0,-4 1-80 0,-3 1-32 15,0 1 0-15,-4 8 0 0,-2 3-208 0,-2 3-32 16,-2 2-16-16,-2-1 0 0,0 2-192 0,-1-1-32 15,3 0-16-15,1-3 0 0,1-2-176 0,2-6-48 16,2 1 0-16,2-7 0 0,3-3-16 0,3-4-16 16,0-2 0-16,3-2 0 0,4-8 64 0,0 0 16 15,0 0 0-15,0 0 0 0,0 0 144 0,0 0 48 16,0 0 0-16,14-7 0 0,-1-3-176 0,1 0-48 0,0-4 0 16,1 1 0-16,2-3-144 0,1 2-128 0,-1 1 144 0,1-1-144 15,0 4 0-15,-1-2 128 0,-1 7-128 0,-1-1 0 16,-1 3 0-16,-1 3 0 0,-3 4 0 0,-2 4 0 15,-8-8 0-15,6 15 0 0,-1 4 0 0,-2 3-160 16,-4-1 160-16,-2 2-128 0,-1 1 128 0,0-2-128 16,1 0 128-16,-3-1 0 0,1-3 0 0,2 4 0 15,1-3 0-15,1 0 0 0,0 0 0 0,-1-4 0 16,2-2-208-16,2-2 32 0,0 3 16 0,1-5 0 31,-3-9-1488-31,0 0-288 0,0 0-64 0,0 0-10224 0,0 0-2032 0</inkml:trace>
  <inkml:trace contextRef="#ctx0" brushRef="#br0" timeOffset="102842.41">30952 17508 15663 0,'13'-7'688'0,"-13"7"144"0,7-4-656 0,3 0-176 16,-2 0 0-16,0 0 0 0,-3-1 2384 0,0 2 448 16,1 0 96-16,-6 3 16 0,0 0-1216 0,1-6-224 15,-1-1-48-15,0 7-16 0,-3-5-240 0,-2 4-48 16,-2 0-16-16,-3 1 0 0,0 1-464 0,-5 2-96 16,-4 2 0-16,-3 4-16 0,-2-3-64 0,-2 5-16 15,1 1 0-15,-3 2 0 0,0 1-80 0,5 3-16 16,2 0 0-16,-6 8 0 0,8-3-128 0,10-13-48 15,0 2 0-15,3-1 0 0,1-3 0 0,2 1 0 16,0-4 0-16,7 1 0 0,0 3 160 0,9-3 16 16,1-4 16-16,4-1 0 0,1 0 16 0,5-2 0 15,-1-3 0-15,-2 0 0 0,2-3-208 0,-5-1-32 16,1 2-16-16,-1-4 0 0,-2-2-160 0,-2 2 192 16,0-3-192-16,-5 8 192 0,0-2-64 0,-3 1-128 0,1 1 192 0,-1 2-64 15,-1-1-128-15,0 2 0 0,-5 2 0 0,5 4 128 16,0 0-128-16,2 2 0 0,-1 6 0 0,1-2 0 15,0 3 0-15,5 2 0 0,2 0 0 0,10 8 0 16,1-3 224-16,-8-7-32 0,3-3-16 0,4 3 0 16,4 1 64-16,3 1 16 0,0-1 0 0,5-2 0 15,-2-1-80-15,25 4-16 0,-12-4 0 0,-9-4 0 0,-8-4-160 0,-5-2-176 16,-8-1 48-16,-1-1-14240 16,-7-2-2848-16</inkml:trace>
  <inkml:trace contextRef="#ctx0" brushRef="#br0" timeOffset="126336.23">11993 19337 2751 0,'-11'0'256'0,"-1"2"-256"16,-4 0 0-16,2 2 0 0,0-3 704 0,2 2 80 16,1-2 32-16,2 2 0 0,0-2-320 0,9-1-64 15,-8 0-16-15,8 0 0 0,0 0 448 0,0 0 96 0,0 0 0 0,0 0 16 16,-9 1-224-16,9-1-48 0,0 0-16 0,0 0 0 15,0 0-224-15,0 0-32 0,0 0-16 16,0 0 0-16,0 0-16 0,0 0 0 0,0 0 0 0,0 0 0 16,0 0 176-16,14 5 16 0,0 0 16 0,3-2 0 15,2-3-64-15,3 0-16 0,1 0 0 0,1 0 0 16,0 1-112-16,3-1-32 0,2-1 0 0,1 0 0 16,0-1-208-16,3 1-48 0,1 1-128 0,3 0 192 15,-2-1-32-15,3 1-16 0,3 0 0 0,2 0 0 16,3 0-16-16,2 0 0 0,2 1 0 0,0-1 0 15,0-1 32-15,1-2 0 0,0 1 0 0,1 1 0 16,0 1-160-16,2 0 192 0,2-2-192 0,0 2 192 16,0 0-64-16,-1 0 0 0,0-1 0 0,1 0 0 0,0-2-128 0,0 3 192 15,0-1-192-15,1 2 192 0,0-1 32 0,2-1 16 16,0-2 0-16,1 2 0 0,0 1-48 0,-3 0 0 16,-1-1 0-16,-1 2 0 0,-1 2-64 0,2-1-128 15,0-1 176-15,3 2-176 0,-1 0 144 0,-1-1-144 16,1 2 0-16,-2-2 144 0,-1 0-144 0,0-1 128 15,1-1-128-15,-1 1 128 0,-1-1 0 0,0-1 0 16,-3 1 0-16,-1 0 0 0,0 0-128 0,-2 0 128 16,1 0-128-16,1 1 128 0,-3 2 64 0,1-2 0 15,-4 0 0-15,0-1 0 0,1-1-48 0,-1 0 0 16,0-1 0-16,-2 2 0 0,0 0-144 0,0 0 192 16,-3 0-192-16,2 2 192 0,-1-1-48 0,1 2 0 0,0-2 0 15,1-1 0-15,0-1 16 0,1 1 0 0,-1 1 0 0,1-1 0 16,-1 0 32-16,0-1 0 0,-2-1 0 0,1 2 0 15,0 2-16-15,1-1 0 0,0-1 0 0,-2 1 0 16,0 2-48-16,0-2-128 0,1 1 192 0,-3 0-64 16,-1-2 0-16,0 1-128 0,1 2 192 0,-1-2-64 15,-3-1 0-15,3 0-128 0,-1 1 192 0,1 0-64 16,0-1 0-16,-1 2 0 0,0-1 0 0,2 3 0 16,2-2 0-16,-2 0 0 0,-2-2 0 0,3 0 0 15,0 0-128-15,-2 0 128 0,-2 1-128 0,1-1 128 16,0 0-128-16,-1 0 0 0,1-1 0 0,-3 1 128 15,-3 1-128-15,3 0 128 0,-1-1-128 0,1 0 128 16,2 1-128-16,-4-1 128 0,1 0-128 0,0 0 128 0,0 0 0 16,0 0-128-16,-2 0 192 0,3 2-64 0,-2-1-128 0,0 0 160 15,1-1-160-15,0 1 160 0,-2 3-32 16,1-2-128-16,1-2 192 0,-1 0-64 0,1 2-128 16,0-1 192-16,-1-1-192 0,-2 0 192 0,1 0-192 0,1 2 192 15,-3-2-192-15,0 1 192 0,0 0-192 0,-3 2 0 16,1-2 144-16,-1-1-144 0,-1 0 128 0,2 0-128 15,-2-1 128-15,1 1-128 0,-1 0 128 0,2 1-128 16,2 0 128-16,-2 3-128 0,1-4 0 0,-2 1 0 16,0-1 0-16,1 0 128 0,0 0-128 0,-1 0 0 15,1 0 0-15,-1-1 128 0,-1 1-128 0,0 0 0 16,-1 0 0-16,0 0 0 0,0-2 0 0,0 0 0 0,0 1 0 16,-2 0 128-16,0-1-128 0,-1 2 0 15,-1 2 128-15,4-4-128 0,-4 1 128 0,3-1-128 16,-2 0 160-16,0 0-160 0,1 2 144 0,-2-1-144 0,-2-3 128 0,1 1-128 15,-1 3 128-15,2 0-128 0,1-1 0 0,-2 1 128 16,0-1-128-16,-2 1 0 0,2 0 0 16,0 0 0-16,-2-2 0 0,1 2 0 0,-2 2 0 0,0-1 0 15,1-1 0-15,-2 0 0 0,-2-1 0 0,2 1 0 16,-2 0 0-16,1 1 0 0,-2 1 0 0,0 0 128 16,-2-2-128-16,-9 0 0 0,12 2 0 0,-2 0 128 15,-10-2-128-15,10 0 0 0,-10 0 0 0,9 1 128 16,-9-1-128-16,11 1 0 0,-11-1 0 0,0 0 0 15,0 0 0-15,9-1 0 0,-9 1 144 0,0 0-144 16,0 0 0-16,0 0 128 0,0 0-128 0,0 0 0 16,0 0 128-16,0 0-128 0,0 0 128 0,0 0-128 15,0 0 128-15,0 0-128 0,0 0 128 0,0 0-128 16,0 0 0-16,0 0 128 0,0 0-128 0,0 0 0 0,0 0 0 16,9-1 0-16,-9 1 0 0,0 0 128 0,0 0-128 0,0 0 0 15,0 0 0-15,0 0 0 0,0 0 0 16,0 0 0-16,0 0 0 0,0 0 0 0,0 0 0 0,0 0 0 15,0 0 0-15,0 0 0 0,0 0 0 0,0 0 0 16,0 0 0-16,0 0 128 0,0 0-128 0,0 0 0 16,0 0 0-16,0 0 0 0,0 0 0 0,0 0 0 15,0 0 0-15,0 0 0 0,0 0 0 0,9-4-192 16,-9 4 32-16,0 0 0 16,0 0-1824-16,0 0-352 0,0 9-80 0</inkml:trace>
  <inkml:trace contextRef="#ctx0" brushRef="#br0" timeOffset="128860.84">26825 19551 1839 0,'0'0'160'0,"0"0"-160"0,0 0 0 0,0 0 0 16,0 0 2064-16,0 0 384 0,0 0 80 0,0 0 16 15,0 0-1584-15,0 0-304 0,0 0-64 0,0 0-16 16,0 0 0-16,0 0 0 0,0 0 0 16,0 0 0-16,7 9-16 0,-7-9-16 0,8 5 0 0,-8-5 0 15,10 4-48-15,0 0-16 0,0 1 0 0,3-2 0 16,-2-4 96-16,3 2 0 0,2 1 16 0,1-1 0 15,4 0 16-15,0 1 0 0,2-1 0 0,4 1 0 16,1 2-160-16,0-1-16 0,0-2-16 0,4 2 0 16,1-2-16-16,5 1 0 0,-3 2 0 0,2 1 0 15,1-2-144-15,1-1-16 0,-3 1-16 0,0 1 0 16,0 1 16-16,-1-1 0 0,1-2 0 0,-1 3 0 16,0 3-48-16,-1-3 0 0,0 1 0 0,-2 3 0 15,1-2 48-15,-2 1 0 0,-2-2 0 0,-1 0 0 16,1 0 16-16,-2-1 16 0,-3-1 0 0,0 1 0 0,0 2-80 0,0-4-32 15,-1 2 0-15,1 2 0 0,1-1-32 0,0 3-128 16,2 1 192-16,1 2-64 0,0-3-128 0,1 2 128 16,3-3-128-16,-2 3 128 0,-2-2-128 0,3 1 0 15,-5 2 0-15,0-5 128 0,0 1-128 16,-4-1 0-16,-2-1 0 0,-1 2 0 0,-1-2 0 0,-2 1 0 16,-1 2 0-16,-3-3 0 0,0 5 128 0,-1-6-128 15,0 5 128-15,-1-4-128 0,0 2 240 0,0 1-48 16,-2-2 0-16,-1 4 0 0,1-3-192 0,1 3 176 15,-2 0-176-15,1-2 160 0,0 2-160 0,-1 0 0 16,1 0 0-16,2 3 0 0,-2-1 0 0,-1-1 128 16,1 1-128-16,0 0 0 0,-1 0 0 0,0 2 0 15,-2-1 0-15,0 2 0 0,2 1 0 0,-2-2 0 0,-2-4 0 0,0 2 0 16,3 2 144-16,-2-3-144 0,-2 1 160 0,1 1-160 16,-1 0 192-16,1-2-48 0,-2 2-16 0,2 0 0 15,-2 0-128-15,2-2 0 0,-1 0 0 0,-2 2 0 16,-1-2 0-16,1-2 0 0,0-10 0 0,0 14 128 15,0 2-128-15,-1 0 0 16,-1-2 0-16,1 1 0 0,-2 0 0 0,1 0 128 0,-1 2-128 0,2-2 192 16,-1 0-192-16,-2-2 0 0,-1 0 144 0,0 0-144 15,-1-4 192-15,0 2-16 0,-3-5-16 0,0 6 0 16,-1-3 32-16,0 1 16 0,-1 3 0 0,-1-3 0 16,1 1-32-16,-2 3-16 0,0-2 0 0,-1 0 0 15,0 1-32-15,-1-3-128 0,-3 2 192 0,2 2-64 0,-1 1-128 0,1-2 192 16,-1-1-192-16,1 5 192 0,-1-1-192 0,-1 0 128 15,-2-4-128-15,0 1 128 0,1 0-128 0,1-4 0 16,0-1 0-16,1-1 128 0,2 0-128 0,-1-1 0 16,-3-1 0-16,2 1 128 0,1-1-128 0,-2-2 128 15,4-1-128-15,0 1 128 0,2-1-128 0,1 2 0 16,1-1 0-16,0-1 0 0,10-2 0 0,0 0 0 16,-8 0 0-16,8 0 128 0,0 0-128 0,0 0 0 15,0 0 144-15,0 0-144 0,0 0 0 0,0 0 0 16,0 0 0-16,8-4 0 0,2-1 0 0,2 1 0 15,1-1-144-15,8 0 144 0,0-1 0 0,3 0 0 16,2-1-144-16,2-2 144 0,0 2 0 0,1-4 0 0,0 0 0 16,-1 0 0-16,-1-6 0 0,-2 1 0 0,4 0 0 15,-12 10 0-15,3-3 0 0,3 3 0 0,3-4 0 0,-1 1 0 16,2-4 0-16,-2 0 0 0,-1-1 0 0,17-16 0 16,-12 3 0-16,-2 2 128 0,-7 2-128 0,-3-3 0 15,-3 2 0-15,-3 0 128 0,-1-3-128 0,0 4 0 16,-4-2 144-16,-1 2-144 0,-3 2 128 0,3 0-128 15,-5 2 256-15,0 0-48 0,-2 0 0 0,-3 1 0 16,-3-2-80-16,-2-2 0 0,-7-1-128 0,-2-7 192 16,-4-3-192-16,-5-4 176 0,-6-4-176 0,-5-1 160 15,-7-3-160-15,-2 4 0 0,-3 0 0 0,22 23 0 16,-1 1 0-16,-5-5 0 0,-3 3 0 0,-6-1 0 16,0-1-336-16,-2 2 0 0,-1 1 0 0,-34-7 0 15,18 8-1120-15,13 10-208 16,9 8-64-16</inkml:trace>
  <inkml:trace contextRef="#ctx0" brushRef="#br0" timeOffset="154954.82">27079 12664 8751 0,'0'0'384'0,"0"0"80"0,0 0-464 0,0 0 0 0,0 0 0 0,0 0 0 16,0 0 1056-16,0 0 112 0,-2 8 32 0,2-8 0 15,0 0 112-15,0 0 32 0,0 0 0 0,0 0 0 16,0 0-496-16,0 0-80 0,0 0-32 0,0 0 0 16,0 0-144-16,0 0-16 0,0 0-16 0,0 0 0 15,0 0-96-15,6-4-16 0,-6 4 0 0,8-4 0 16,1-1-64-16,2-2-32 0,-3 3 0 0,1 1 0 0,4-1-144 15,-2 1-16-15,1 1-16 0,-2 2 0 0,0 0-16 0,-1 0 0 16,0 2 0-16,-9-2 0 0,0 0-160 0,0 0 0 16,6 7 0-16,-2-2 0 15,-2 4 128-15,-2-9-128 0,-3 7 192 0,-1 0-64 0,-1 2 16 0,-4 0 0 16,0 0 0-16,0-4 0 0,-2 3 144 0,2-3 32 16,-2-3 0-16,-1 2 0 0,1-3 144 0,-1 1 48 15,1-1 0-15,1-1 0 0,1-1-48 0,2-2 0 16,1 1 0-16,2-2 0 0,4 4 32 0,0-8 0 15,3 0 0-15,2 0 0 0,0-3-128 0,4 4-32 16,0-3 0-16,1 2 0 0,1-3-336 0,2 4 144 16,1 1-144-16,0 1 0 0,0-2 0 0,-1 0 0 15,2 0 0-15,-1 4 0 0,-1 0 0 0,-2 3 0 16,-1 0 0-16,0 3 0 0,-4-1 0 0,-6-2 0 16,5 5 0-16,-2 3 0 0,-3-8 0 0,0 10-144 15,-1 3 144-15,0-4 0 0,-3 1 0 0,-2-3 0 16,-2 5 0-16,0-5 0 0,0 1 128 0,-3-3 16 15,0 2 0-15,0-1 0 0,-2-2 192 0,0-2 48 0,0 1 0 16,-2-2 0-16,2-1 48 0,-1 0 16 0,0-2 0 16,0-1 0-16,0-1-160 0,2-3-32 0,0-1 0 0,3 2 0 15,2-5-80-15,2 1-32 0,2 1 0 0,3-2 0 16,3 2-144-16,1-2 192 0,2 0-192 0,2 0 192 16,2-2-192-16,1 4 0 0,2-1 144 0,1 4-144 15,-1-4 0-15,3 5 0 0,-2-1 0 0,0 3 0 0,-1 0 0 16,-1 2 0-16,0 0 0 0,-1 2 0 0,0 6 0 15,-3-1 0-15,-1 1 0 0,-2 3-128 0,-1-1 128 0,-4 4 0 16,0 1 0-16,-3 2 0 0,-3 0 0 0,-2-1 0 16,-1-1 0-16,-1 0 0 0,-1 0 0 0,0-1 0 15,-3-3 0-15,0 1 0 0,-1-4 0 0,-1 0 0 16,-1-2 160-16,1-2-160 0,-2-1 240 0,1 0-48 16,2-2-16-16,1-2 0 0,0-1 80 0,1-1 0 15,3-3 16-15,1 0 0 0,0-2-144 0,4-1-128 16,3 0 192-16,2-1-192 0,1-4 192 0,5 1-192 15,2 0 192-15,4 1-192 0,0-1 224 0,3-1-64 16,2 1-16-16,1 3 0 0,0-3-144 0,-1 1 0 16,1 7-160-16,0-2 160 0,-1 3 0 0,-1 2 0 15,-1 1-128-15,-1 3 128 0,-1 4 0 0,-2 4 0 16,1-2 0-16,-6 1-144 0,1 3 144 0,-2 3 0 16,-5 1 0-16,0-2 0 0,-4-1 0 0,-1 4 0 15,-2-1 0-15,0 0 0 0,-2-4 0 0,-3 1 0 16,-2-3 0-16,-2 0 0 0,1-3 0 0,-2 2 0 0,-1-4 0 15,1-1 0-15,-1 0 0 0,1-2 144 0,3-1-144 16,2-1 0-16,-1-2 256 0,3 0-48 0,2-1-16 0,0-4 0 16,5 2-48-16,0-3-16 0,2-4 0 0,3-1 0 15,3 1 16-15,3-1 0 0,1-1 0 16,2 0 0-16,5 1-144 0,-1-1 160 0,4 2-160 0,3 2 160 16,0-3-160-16,1 3 0 0,-1 5 0 0,0 2-176 15,-2 0 176-15,-1 1 0 0,-3 1 0 0,-2 4 0 16,-1 4 0-16,-3-1-128 0,-2 1 128 0,-3 5 0 15,-2-3 0-15,-3 4-128 0,-2 3 128 0,1-1 0 0,-7-6 0 0,0 3 0 16,-3-3 0-16,-1 3 0 0,-5-4 0 0,-1-1 0 16,-2-3 0-16,0 0 0 0,-1 2 0 0,4-1 0 15,-1 0 0-15,1-4 0 0,3 0 0 0,1-1 0 16,2-3 128-16,2 0-128 0,2-1 0 0,3-3 0 16,1 1 0-16,4 0 0 0,3-5 0 0,3 0 128 15,2 5-128-15,2-3 0 0,3 2 144 0,1-2-144 16,3 3 192-16,1-2-192 0,0 3 0 0,0 4 0 15,-1 0 0-15,-1 1-144 0,-2 0 144 0,-3 3 0 16,-1 2 0-16,-2 1 0 0,-9-5 0 0,5 8-128 16,-5-8 128-16,-2 9 0 0,-1 3 0 0,-5 2 0 15,-2-5 0-15,-4 3 0 0,-4-3 0 0,-1 0 0 16,-1-2 0-16,-2 1 0 0,-1-6 0 0,1 2 0 16,2 0 144-16,0 1-144 0,1-5 0 0,2 0 0 15,3-4 0-15,1 0 0 0,3 1 0 0,3-1 0 16,0-5 0-16,2 3 0 0,1-5 0 0,2 4 0 15,2-2 0-15,2 0 0 0,1-2 128 0,2 2-128 0,1-3 0 16,2 5 0-16,0-6 0 0,1 1 0 0,1 2 0 0,0 1 0 16,-1 3 0-16,0 2 0 15,-2-3 0-15,1 4 0 0,-8 3 0 0,8 3 0 16,-8-3 0-16,5 8 0 0,-2 0 0 0,-1 3 0 0,-4 2 0 0,0-3 0 16,-3 2 0-16,0-2 0 0,-3 3 0 0,2-1 0 15,-2-3 0-15,-1 3 0 0,-1-6 0 0,-1 3 0 16,-2-3 0-16,0 3 0 0,1-4 0 0,-2 0 0 15,0-1 0-15,1 0 0 0,1-4 0 0,2-1 0 16,1-3 0-16,2 0 0 0,2 0 0 0,1-1 0 0,1-1 0 16,2 0 0-16,2-3 0 0,3 0 0 0,1-1 0 0,3 2 0 15,1-3 0-15,1 3 0 0,1-2 0 0,3 3 0 16,2 1 0-16,-1 0 0 0,0 1 0 0,0-1 0 16,2 1 0-16,-4 5 0 0,-1 4 0 0,0-1 0 15,-3 1 0-15,-3 1 0 0,2 4 0 0,-3-2 0 16,-3 3 0-16,-2-1 0 0,-2 4 0 0,-2 0 0 15,-1-2 0-15,-2 2 0 0,1-2 0 0,-3-3 0 16,2 1 0-16,-2-3 0 0,1-2 0 0,0-2 0 16,-1-2-160-16,2 2 160 0,0 2 0 0,7-4 0 15,-6 0 0-15,6 0 0 0,-4-7 0 0,2 2 0 16,2 5 0-16,1-9 128 0,3 0-128 0,1-2 192 16,0 2-192-16,3-2 192 0,2 3-192 0,1-2 0 15,1 2 0-15,-1-1 0 0,3 4 0 0,-2 4 0 16,-2-4 0-16,-1 2 0 0,-2 3 0 0,-7 0 0 15,7 7 0-15,-7-7 0 0,0 0-144 0,1 6 144 16,-2 4 0-16,-2-1 0 0,-2 2 0 0,-1-2 0 0,-3 0 0 0,2-2 0 16,0 4 0-16,0-2 0 0,1-1 0 0,1-3 0 15,1 1 0-15,4-6 0 0,-2 9 0 16,0-1 0 0,2-8-1648-16,0 0-272 0,7 10-48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6:34.28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18005 13170 2751 0,'0'0'128'0,"0"0"16"0,0 0-144 0,0 0 0 0,0 0 0 0,0 0 0 15,0 0 1440-15,0 0 256 0,0 0 48 0,0 0 16 0,0 0-880 0,0 0-176 16,0 0-48-16,0 0 0 0,0 0 96 15,0 0 16-15,-2 9 0 0,-2-5 0 0,4-4 176 0,-4 6 32 16,0 1 16-16,1-2 0 0,-2 1 96 0,5-6 32 16,-5 8 0-16,-1-4 0 0,1 2 80 0,0 1 16 15,0-1 0-15,0-1 0 0,0 1 192 0,0-1 64 16,0-1 0-16,1 2 0 0,4-6-576 0,0 0-128 16,0 0 0-16,0 0-16 0,0 0 400 0,0 0 64 15,0 0 32-15,0 0 0 0,0 0-736 0,0 0-128 16,6-4-48-16,2-1 0 0,2-1 144 0,2-3 32 15,2 1 0-15,1-3 0 0,0-2-128 0,0 1-32 16,3-1 0-16,0-2 0 0,2-2-64 0,-2 1-16 16,0-2 0-16,0 0 0 0,-1 3-80 0,1 2 0 15,-1-2-16-15,-2 0 0 0,-1-2-32 0,-1 3 0 16,-2 3 0-16,1-2 0 0,-2-1-16 0,-1 5-128 0,-4 0 192 0,2 3-64 16,-2-2-128-16,-1 2 192 15,-4 6-192-15,0 0 192 0,0 0-192 0,0 0 0 16,0 0 0-16,2 13 0 0,-2 3 0 0,-2 2 0 15,0 2 0-15,-2 1 0 0,-1 0 0 0,-1 3 0 0,-1 3 128 16,1 0-128-16,-1-1 0 0,2 4 0 0,0-2 0 0,0 1 128 16,1-4-128-16,1 2 0 0,0-4 0 0,0-2 0 15,2 0 0-15,0-2 128 0,-2-1-128 0,3-2 0 16,0-2 0-16,0 0 128 0,3-4-128 0,-2 0 0 16,-1-2 0-16,0-8 128 0,0 0-128 0,0 0 0 15,0 0 0-15,0 0 0 0,0 0 0 0,0 0 0 16,0 0-432-16,0 0-64 0,0 0-16 15,-4-8 0-15,3 2-1952 0,-1-2-400 0,-1 2-80 16,-1-2-8480-16,0 0-1696 0</inkml:trace>
  <inkml:trace contextRef="#ctx0" brushRef="#br0" timeOffset="351.51">17887 13287 6447 0,'0'0'576'0,"0"0"-576"15,0 0 0-15,0 0 0 0,0 0 1888 0,0 0 272 16,0 0 48-16,-6-5 16 0,6 5-800 0,0 0-144 16,-5-2-48-16,5 2 0 0,0 0-64 0,0 0-16 0,0 0 0 15,0 0 0-15,0 0-384 0,0 0-96 16,0 0-16-16,0 0 0 0,0 0-464 0,0 0-192 0,0 0 128 0,0 0-128 16,6-3 0-16,-6 3 128 0,8-4-128 0,-2 2 0 15,-6 2 0-15,8-3 0 0,-1 2 0 0,-7 1 0 16,8-4-1376-1,0 3-256-15</inkml:trace>
  <inkml:trace contextRef="#ctx0" brushRef="#br1" timeOffset="4946.24">18145 13353 3679 0,'0'0'320'0,"0"0"-320"16,0 0 0-16,-5 3 0 0,-1-3 1728 0,0 1 288 16,-2-1 48-16,2 1 16 0,-2-1-816 15,0 2-176-15,-1 0-16 0,-3 1-16 0,1-1-464 0,-1 1-80 16,0 1-32-16,2-3 0 0,1 1 96 0,9-2 0 16,-10 2 16-16,1-1 0 0,9-1 240 0,-11 1 32 15,3 0 16-15,8-1 0 0,0 0 16 0,-10 3 16 16,2-2 0-16,8-1 0 0,-10 3-96 0,10-3-32 15,-10 4 0-15,0-2 0 0,1 1 272 0,9-3 48 16,-9 2 16-16,0 0 0 0,2-1-144 0,7-1-16 16,-11 2-16-16,11-2 0 0,-9 0-96 0,9 0-16 15,0 0 0-15,0 0 0 0,0 0-64 0,0 0 0 16,-6-3-16-16,6 3 0 0,0 0-96 0,0 0-16 16,0 0 0-16,3-11 0 0,2 0-128 0,1-2-48 0,2 2 0 15,2-1 0-15,-1 0-112 0,3 0-32 0,2-3 0 16,4 0 0-16,-1-3-112 0,-3 5-16 15,2-1-16-15,2 0 0 0,1-2 0 0,1-2 0 0,2-1 0 0,1 0 0 16,1-2-32-16,0 4 0 0,-2-2 0 16,1 1 0-16,-4-1-144 0,0 1 160 0,-3 1-160 0,0 5 160 15,-5-2-160-15,-1 2 0 0,-1 3 0 0,-1-1 128 16,-2 5-128-16,-6 5 0 0,0 0 0 0,0 0 128 0,0 0-128 0,0 0 0 16,0 0 0-16,-6 6 128 15,-3 3-128-15,-1 0 0 0,-4 4 0 0,0 2 0 0,-3 0 0 16,-2 3 0-16,-2 1 0 0,2 2 0 0,-3-1 0 15,0 4 0-15,1 0 0 0,-10 11 0 0,2-6 0 0,1-1 0 16,3-5 0-16,-1-2 0 0,2 0 0 0,2-1 0 16,2-2 0-16,4-3 0 0,0-2 0 0,0-1 0 15,2-3 128-15,2 2-128 0,2-5 0 0,1 2 0 16,9-8 0-16,-9 3 0 0,9-3 0 0,0 0 0 16,-9 4 128-16,9-4-128 0,0 0 0 0,0 0 192 15,0 0-192-15,0 0 192 0,-6-4-32 0,6 4 0 16,-2-10 0-16,2 1 0 0,2-2 32 0,3 1 16 15,2-3 0-15,3-2 0 0,0 1-80 0,3 1 0 16,1-2-128-16,1-2 192 0,1-1-192 0,2-1 144 16,1 0-144-16,3 0 128 0,-1 0-128 0,2-1 160 15,0 1-160-15,-8 7 160 0,1-2-160 0,-1-1 0 16,-1 2 0-16,0 2 0 0,-3-2 0 0,1 6 0 16,-2-1 128-16,-1 4-128 0,-3-1 0 0,-6 5 0 15,0 0 0-15,0 0 0 0,0 0 0 0,0 0 0 16,0 0 0-16,0 0 0 0,0 0 0 0,-5 5 0 0,-1 0 0 15,-6 8 0-15,-3 1 0 0,0 2 0 0,-4 2 0 16,0 0 0-16,-4 1 0 0,0 1 0 0,-2 1 0 16,0 0 0-16,2 0 0 0,1-3 128 0,-1-1-128 15,2 1 192-15,2 0-192 0,3-2 0 0,1 0-192 0,3-2 192 0,2-5 0 16,2-1 0-16,8-8 0 0,0 0 0 16,0 0 0-16,0 0 0 0,0 0 0 0,0 0 0 15,0 0 0-15,12-5 0 0,-1-6 0 0,4-2 0 16,3-2 0-16,1-2 0 0,0 0 128 0,2-4-128 0,-1-2 128 0,3 2-128 15,0-5 0-15,1 4 128 0,0-1-128 0,-6 5 0 16,1-1 0-16,-1 0 0 0,1 0 0 0,0 0 0 16,0-2 128-16,0 3-128 15,0 3 0-15,-1-1 0 0,-2 0 0 0,1 0 0 0,-2 2 0 0,-1 1 0 16,1 3 0-16,-2-1 0 0,-3 2 0 0,0-3 0 16,-1 6 0-16,-1 0 0 0,-2-1 0 0,-1 5 0 15,-5 2 0-15,0 0 0 0,0 0 0 0,0 0 0 16,0 0 0-16,7 5 0 0,-1 4 0 0,-2 1 0 15,0 3 0-15,-2 4 0 0,0 1 0 0,-2 4 0 16,0 1 0-16,0 5 0 0,1-3 0 0,0 3 0 16,2 4 0-16,0-3 0 0,-1 7 0 0,0-2 0 15,2-2 0-15,0 1 0 0,-2 1 0 0,2-5 128 16,0 0-128-16,1 1 0 0,-1-6 0 0,1 0 128 16,-1 0-128-16,0-5 0 0,-2-2 128 0,1-2-128 15,-1-1 128-15,1 0-128 0,-1-1 128 0,0-3-128 16,-2-10 128-16,1 9-128 0,0-2 128 0,-1-7-128 15,0 0 0-15,0 0 128 0,0 0-128 0,0 0 192 0,0 0-192 0,0 0 192 16,0 0-192-16,0 0 160 16,5-6-160-16,-1 1 160 0,-1-4-160 0,-2 3 0 0,0-4 0 0,0 2 0 15,-1-1-256-15,-1 1-96 0,-1 2-16 0,-1-2 0 16,1 3-1424 0,-2-1-272-16,0-2-64 0,0 5-16 0,0-4-1568 0,-1 0-320 15</inkml:trace>
  <inkml:trace contextRef="#ctx0" brushRef="#br1" timeOffset="6015.24">18211 13113 18879 0,'0'0'832'0,"0"0"192"0,3-4-832 0,-1-3-192 15,0-1 0-15,-1 3 0 0,-1 5 1472 0,3-9 240 16,-1 4 48-16,-1-3 16 0,-1 8 48 0,0-6 16 15,0 6 0-15,0 0 0 0,3-6-416 0,-1-2-80 16,-2 8 0-16,0 0-16 0,0 0-256 0,0 0-48 16,2-6-16-16,-2 6 0 0,0 0-240 0,0 0-64 15,0 0 0-15,0 0 0 0,0 0-128 0,0 0-16 16,-2 6-16-16,0 3 0 0,-1-3-48 0,0 6-16 16,0-2 0-16,-1 4 0 0,0 1-96 0,1 3 0 15,-2 2-16-15,1 3 0 0,-1 4-48 0,1-2-16 16,0 3 0-16,0-2 0 0,-1 1-48 0,1 1-16 15,-2 2 0-15,0 9 0 0,-3-5-16 0,1-2 0 16,2 1 0-16,-2-7 0 0,0 0-64 0,1-3-16 0,-2 5 0 0,0-4 0 16,0 2 0-16,0 2 0 0,2-3 0 15,-2 3 0-15,-3-4-144 0,1 3 192 0,-2-4-192 0,0 0 192 16,-1 0-192-16,-1-1 192 0,-1 3-192 0,2-4 192 16,-2 1-192-16,2-3 192 0,-1 0-192 0,0 0 192 15,-2 0-192-15,1-1 192 0,-1-2-192 0,1 1 192 0,-1-1-192 0,-1 2 192 16,-2-4-192-16,-1 3 192 0,-1-2-64 15,-2 2-128-15,1-1 192 0,-3 2-64 0,1 0-128 0,0-1 0 16,-2 3 0-16,-1-1-176 0,-3 1 176 0,0 2 0 16,-1-2 0-16,0-1 0 0,0 0 0 0,1 0 0 15,0-1 0-15,-1 0 0 0,-1-1 0 0,1 1 0 16,1 0 0-16,-4 1 0 0,0-2 0 0,3-1 0 16,0 1 0-16,-1-2 0 0,-1-1 0 0,0 0 0 15,-1 0 0-15,1 0 0 0,0 0 0 0,2 1 0 16,0 0 0-16,-1 1 128 0,-3-1-128 0,1 0 0 15,-2 2 0-15,0 0 0 0,-2 1 0 0,1 1 0 16,1-1 0-16,-4 0 0 0,-4-2 0 0,1 1 0 16,1-2 0-16,0 2 0 0,-3-1 0 0,0-1 0 15,-2-1 0-15,-1 3 128 0,1-2-128 0,-3-1 0 16,-1 1 0-16,0 1 128 0,0-2-128 0,0 2 0 16,0-1 0-16,-3-2 128 0,-1 1-128 0,-1-1 0 0,-2-4 128 0,0 1-128 15,-4 4 0-15,2 0 0 0,2-1 0 0,-5-2 0 16,-1 1 0-16,2-2 0 0,-1 2 0 0,-1 0 128 15,-2-2-128-15,1-2 0 0,1 1 0 0,-4 2 128 16,1 0-128-16,-1 3 176 0,0 2-176 0,-3-4 192 16,-2-1-192-16,2 2 0 0,-1 4-160 0,-2-3 160 15,2-4 0-15,0 3 0 0,-3 1 0 0,2-3 0 0,-1 1 0 16,0 0 0-16,-2-3 0 0,-2 3 0 16,-1-3 0-16,-3 2 0 0,2 2 0 0,1-3 0 0,0 0 0 0,-2-1 0 15,1 1 0-15,-2 0 0 0,-1 2 0 0,2 1 0 16,-1-5 0-16,1 4 0 0,-2-4 0 15,1 2 0-15,0-1 0 0,3-1 0 0,2 0 0 0,-4 1 0 16,-3-5 0-16,1 5 0 0,3 0 128 0,2 2-128 16,1-2 0-16,-3 2 0 0,0-3 0 0,-1 3 0 15,1 1 0-15,0-3 0 0,-1 1 0 0,0-2 0 16,-2 2 0-16,0-1 0 0,0 1 128 0,1-3-128 16,2 2 0-16,2-2 0 0,2-1 0 0,-3 2 0 15,-2-3 128-15,2 1-128 0,1 0 0 0,4-2 0 16,2 1 0-16,1 2 0 0,0-2 176 0,2-1-176 15,1 1 160-15,2 2-160 0,-2-2 0 0,5 1 0 16,1 0 0-16,0-2 0 0,0-1 128 0,2 0-128 0,2-4 0 0,2 3 0 16,3 5 0-16,2-4 0 0,1-1 0 0,4 0 0 15,4 0 0-15,2 0 128 0,2 2-128 0,2-3 0 16,4 0 0-16,2 1 0 0,5-2 0 0,3-2 0 16,5 2 0-16,4 0 0 0,4 0 0 0,4 0 0 15,6 0 0-15,0 0 0 0,0 0 0 0,0 0 0 16,0 0-128-16,10-2-32 0,2-3 0 0,9 1 0 31,4 0-848-31,8-1-160 0,8-1-48 0,8-1 0 16,9-4-1264-16,7 0-256 0,8-5-48 0</inkml:trace>
  <inkml:trace contextRef="#ctx0" brushRef="#br1" timeOffset="7217.19">23307 13300 14623 0,'0'0'640'0,"-5"6"144"0,5-6-624 0,-5 3-160 0,-1 1 0 0,-2-1 0 15,1 2 1600-15,-2-1 304 0,1-2 48 0,-2 0 16 0,4 1-112 0,-3-1-32 16,0-2 0-16,1 0 0 0,0 0-192 0,2 0-32 16,1 0-16-16,5 0 0 0,-5-4-240 0,5 4-32 15,0 0-16-15,-1-6 0 0,2-5-320 0,4 0-64 16,3-1-16-16,2-5 0 0,3 1-352 0,2-2-80 15,1-1-16-15,2 0 0 0,1-2-160 0,2 0-32 16,-1-3-16-16,0 2 0 0,1 2-16 0,-2-2 0 16,0 0 0-16,-2 3 0 0,0-1-96 0,0 2 0 15,-4 0-128-15,1 3 192 0,0 4-64 0,-1-1 0 16,-1 5-128-16,-2-2 192 0,-1 4-192 0,-2 1 128 16,0 1-128-16,-7 3 0 0,0 0 0 0,6 7 128 15,-1 5-128-15,-1 5 0 0,0 5 0 0,-2 0 0 16,1 4 0-16,-1 1 0 0,1 2 0 0,-1-1 0 15,1 2 0-15,0-2 0 0,-1 0 0 0,1 1 128 16,-1-2-128-16,1 2 0 0,-1-3 0 0,1 0 0 16,-1-3 0-16,1-1 0 0,-1-4 0 0,0-2 128 0,-1 0-128 15,0 0 0-15,0-2 0 0,2-3 0 16,-2 1 128-16,1-3-128 0,-2 0 0 0,0 0-192 0,0-2 48 0,0-7 0 31,0 0-1328-31,-7 0-256 0,0-1-48 0,-2-2-16 16,0-3-1568-16,-1 0-320 0</inkml:trace>
  <inkml:trace contextRef="#ctx0" brushRef="#br1" timeOffset="8418.86">23526 13173 13823 0,'0'0'1216'0,"0"0"-960"0,1-7-256 0,1 1 0 0,0-3 1200 0,1 4 192 16,-3 5 32-16,5-8 16 0,-2 1 0 16,1 2 0-16,-4 5 0 0,0 0 0 0,4-8-144 0,-4 8-16 15,3-6-16-15,-3 6 0 0,0 0-240 0,0 0-32 16,0 0-16-16,0 0 0 0,0 0-144 0,0 0-48 16,6 5 0-16,-2 4 0 0,-4-9 32 0,2 9 0 15,-2 3 0-15,-1 4 0 0,-1-1-112 0,-2 4-32 16,-3 3 0-16,0 3 0 0,-2 2-64 0,-3 1-16 0,0 2 0 0,-2 3 0 15,-2 0-144-15,-1 2-48 16,1 0 0-16,-9 12 0 0,0-1-128 0,0-7-16 0,1 2-16 0,1 2 0 16,2-5-48-16,-2 2-16 0,-4-1 0 15,2 2 0-15,-1-3-32 0,0 0 0 16,2-1 0-16,-2 0 0 0,1 2-144 0,-3-1 192 16,-3-1-192-16,-2 3 192 0,-1-4-192 0,-2 4 192 15,-1 1-192-15,1-2 192 0,-3 0-64 0,1-2-128 0,0 0 192 0,-3 2-64 16,3 1-128-16,-1-2 192 0,0-4-192 0,-3-1 192 15,-4 2-192-15,-1-2 160 0,-2-3-160 0,0 5 160 16,-1-1-160-16,1 0 0 0,-1-1 0 0,-1 0 128 16,3 0 0-16,-2-5 0 0,-2 0 0 0,-2 0 0 0,-2 1-128 15,0-1 0-15,0-3 0 0,-1 3 0 16,-2-3 0-16,3 4 0 0,2-1 0 0,-4 0 0 0,-1-2 0 0,-1 4 0 16,0 2 0-16,-1-2 128 0,-2 3-128 0,0-1 0 15,-1 1 0-15,-1-2 128 0,0-2-128 0,-1 1 0 16,-3-2 0-16,-1 2 128 0,-2 1-128 0,-1 1 0 15,2-4 144-15,-1 1-144 0,-5-3 0 0,1 2 128 16,-1 0-128-16,-1 0 0 0,1-2 0 0,-1 1 144 16,0 0-144-16,1-1 0 0,-2-3 144 0,0 3-144 15,-1-3 0-15,1 0 144 0,-2-3-144 0,2 0 0 0,2-2 144 0,-6 0-144 16,-1 2 0-16,3-5 144 0,-1-1-144 0,1-1 0 16,-2-1 176-16,2-2-176 0,-1 2 160 0,-2 1-160 15,-2-3 176-15,1 3-176 0,-1-4 192 0,-1 1-192 16,0 1 144-16,-1 0-144 0,0 1 0 15,1-4 144-15,-4 1-144 0,1-3 0 0,0 2 0 0,0-2 0 16,-3 1 0-16,0 1 0 0,-2-1 0 0,1-1 0 16,0 1 128-16,-1-4-128 0,0 2 0 0,1 2 128 15,1-2-128-15,-2 0 0 0,2-1 0 0,-2 1 128 16,-3-3-128-16,3 1 0 0,-1 1 0 0,1-2 128 16,0-2-128-16,-2 2 0 0,0 1 0 0,2 0 128 15,0-1-128-15,1-2 0 0,-2 2 0 0,2-2 0 16,0-2 0-16,1 2 0 0,2 2 0 0,1-2 0 0,-1 0 0 0,1-2 0 15,0 2 128-15,2-1-128 16,2 1 0-16,-2-1 0 0,2 0 0 0,-1-1 128 16,5-1-128-16,0 1 0 0,0 0 0 0,1 0 0 15,3 0 0-15,-2 1 0 0,-7-1 128 0,6 1-128 0,2 1 0 16,0-1 0-16,-2-2 0 0,1 3 0 0,-2 2 0 0,4-1 0 16,0-1 0-16,1-1 0 0,-1-1 0 0,-1 0 0 15,3 1 0-15,2-1 0 0,-2 1 0 0,3 0 0 16,2-1 128-16,1 0-128 0,0-1 0 0,4 0 0 15,-2-4 0-15,0 2 128 0,1 1-128 0,2-2 0 16,0 1 0-16,2 1 0 0,0-1 0 0,-1-4 0 16,1 3 128-16,0-3-128 0,1 2 0 0,-1 2 0 15,4-2 0-15,-1 2 0 0,3 0 0 0,-3-2 0 16,0 1 128-16,2-1-128 0,-2-3 0 0,3 3 0 0,1-3 0 16,0 3 0-16,-4-2 0 0,5 4 0 0,1-6 0 0,2 4 0 15,-2-1 128-15,1 0-128 0,1 3 0 0,-2-3 128 16,2 3-128-16,-1 3 0 0,-4-1 0 0,5 2 128 15,-2-3-128-15,2 1 0 0,0 1 0 16,0-1 0-16,0 3 0 0,0-1 0 0,3-2 144 0,1 2-144 16,-2 1 0-16,3 1 144 0,2 1-144 0,-1-2 0 15,3 0 160-15,-1 0-160 0,2 0 128 0,-1 0-128 16,3 1 0-16,-1 0 128 0,3-1-128 0,1 3 0 16,1-1 0-16,5 1 128 0,0 1-128 0,3-3 0 15,1 0 128-15,3 1-128 0,1-1 0 0,6-1 128 16,-1 0-128-16,2 0 0 0,4 0 144 0,2 0-144 15,2-1 0-15,8 1 0 0,0 0 0 0,0 0 0 0,0 0 0 0,0 0 0 16,0 0 0-16,0 0-192 0,0 0-128 16,11 2-16-16,2-2-16 0,2 0 0 15,2 0-1184 1,1 0-256-16,1-1-32 0,1 0-16 0,6-2-1728 0,1-3-336 0</inkml:trace>
  <inkml:trace contextRef="#ctx0" brushRef="#br1" timeOffset="9620.09">28421 13388 8287 0,'-4'6'736'0,"-2"-2"-592"16,0-2-144-16,0 2 0 0,-2 1 1408 0,-1-1 240 16,0 0 48-16,0 0 16 0,-3-2-688 0,2 3-144 15,0-1-32-15,-1-1 0 0,-2 0 112 0,0 1 32 16,2 1 0-16,-1-1 0 0,5 2 384 0,-1 1 80 16,2-2 16-16,1-1 0 0,1 0-144 0,4-4-32 15,-5 7 0-15,5-7 0 0,0 0-208 0,0 0-32 16,0 0-16-16,0 0 0 0,0 0-80 0,0 0-32 0,0 0 0 15,9-6 0-15,0 1-144 0,5-2-16 0,1-3-16 0,4 1 0 16,0-3-304-16,1-1-48 0,2-2-16 16,2-1 0-16,1-4-128 0,2 0-48 15,0-2 0-15,1 0 0 0,0 0-16 0,0-4 0 16,0 1 0-16,-3-3 0 0,3 4 0 0,-2-2-16 0,-1 1 0 0,0 3 0 16,-1 2-48-16,-1 1 0 15,-1-2 0-15,-3 6 0 0,-2 1 0 0,-3 0-128 0,0 4 192 0,-4 1-64 16,0 4-128-16,-2-1 160 0,-2 1-160 0,-6 5 160 15,0 0-160-15,7 5 0 0,-3 5 0 0,-1 0 0 16,-2 5 0-16,-1 3 0 0,0 2 0 0,-1 5 0 16,-2-1 0-16,-1 6 0 0,1 2 0 0,-2 2 0 15,-2 2 0-15,1 1 0 0,1 0 0 0,-2-3 0 0,0-2 0 0,-1 0 0 16,1-1 0-16,-1 1 0 0,-2-4 0 16,3 0 0-16,0-3 0 0,-1 1 0 0,-1-5 0 0,2-1 0 15,-2-1 128-15,1-3-128 0,2-1 0 0,-1-3 0 16,0-1-192-16,0 1 192 15,2-6-1408-15,2 0-144 0,3-6-48 16,0 0 0-16,0 0-1728 0,0 0-336 0</inkml:trace>
  <inkml:trace contextRef="#ctx0" brushRef="#br1" timeOffset="11267.32">28671 13272 21535 0,'0'0'960'0,"4"-5"192"0,-4 5-928 0,5-5-224 16,0 0 0-16,1 1 0 0,-1-1 1200 0,-5 5 192 16,0 0 32-16,7-3 16 0,-7 3-144 0,0 0-16 0,0 0-16 0,0 0 0 15,0 0-320-15,4 9-64 16,-4-1-16-16,-2 2 0 0,-2 4-96 0,-3 0-32 0,-2 2 0 0,-1 6 0 15,0 1-160-15,-1 2-16 0,-3 6-16 0,-2 2 0 16,-1 0-96-16,-2 2 0 0,0 5-16 0,-2-2 0 16,-2 3-48-16,0 2-16 0,-2-1 0 0,0 4 0 15,-1-4-112-15,1 1-32 0,-1 3 0 0,0-5 0 16,-4 3 48-16,-1-2 16 0,-2-3 0 0,-13 17 0 0,3-4-16 0,6-4 0 16,1-2 0-16,1-3 0 0,-2 3-64 0,1-4-16 15,0-4 0-15,2 4 0 0,0 0-16 0,-2-5-16 16,-3-5 0-16,-1 1 0 0,1 6-160 0,-3 1 192 15,-2-2-192-15,0-1 192 0,2 3-192 0,-1-2 160 16,-1 1-160-16,-1-1 160 0,1-1-160 0,-1-1 128 16,-2 0-128-16,-1-2 128 0,-2-1-128 0,2-2 0 15,0 1 0-15,2-1 128 0,-2 2-128 0,1 2 0 16,-2 0 144-16,4 1-144 0,0-3 0 0,-3 0 144 16,-6-1-144-16,1 1 0 0,1-1 176 0,-4-1-176 15,-2 2 160-15,-1 3-160 0,1-3 144 0,-3 0-144 16,-4 1 128-16,-1 0-128 0,-4 1 0 0,1 1 128 0,2-1-128 15,-1 1 0-15,2-1 0 0,-7 0 128 16,-1 0-128-16,-1-3 0 0,0 0 0 0,1 1 128 16,2 1-128-16,-2 1 0 0,-1-4 128 0,-3 1-128 0,-3-1 0 0,0 0 128 15,-1 6-128-15,2-2 0 0,1-7 144 0,-4 1-144 16,-5 0 0-16,1-2 128 0,2 3-128 0,1-3 0 16,0 1 0-16,-3 0 128 0,-5-4-128 0,2 0 0 15,2 2 128-15,1-4-128 0,-2 4 128 0,-2-1-128 16,-4-4 128-16,2 2-128 0,4-2 160 0,-4 2-160 15,1-1 144-15,-1-1-144 0,-1 3 128 0,1-1-128 16,1-4 128-16,-3 2-128 0,-2-4 0 0,1 3 128 16,-1-1-128-16,3 0 0 0,1-2 0 0,1 3 0 15,-4-1 128-15,1 1-128 0,-2-2 0 0,3 3 128 16,0 1-128-16,1-3 0 0,1-1 0 0,-1 2 128 0,0-1-128 0,0 2 0 16,-1 0 144-16,0 1-144 0,0-4 0 0,1 1 128 15,-1 0-128-15,3 0 0 0,-3 1 0 0,0 0 128 16,1-1-128-16,3 1 0 0,1-3 0 0,0 1 0 15,-2 0 0-15,0-3 128 0,3 0-128 16,-1-1 0-16,-2 2 0 0,-1-2 128 0,-1 0-128 0,0 0 0 16,2 1 0-16,1-1 128 0,-1 0-128 0,0-1 0 15,-2-2 0-15,-2-2 0 0,2 1 0 0,3-1 0 16,0 4 0-16,1-4 128 0,0-3-128 0,0-1 0 16,1 0 0-16,0 4 128 0,0-3-128 0,0 1 0 15,-3-3 0-15,4-2 0 0,-1 2 0 0,3 0 0 16,-3 2 0-16,-1-2 128 0,-3-3-128 0,3 2 0 15,-2-1 0-15,1 1 0 0,-2 2 0 0,2-1 0 0,-3-3 0 0,3 1 0 16,0 0 0-16,2-1 0 0,0 0 0 0,-1-1 128 16,-1-1-128-16,1 0 0 0,3-4 0 0,-1 1 0 15,5-1 0-15,-4 0 128 0,0-2-128 0,2-2 0 16,0 3 0-16,2-3 128 0,-1 3-128 0,0 1 0 16,-1-8 0-16,2 5 128 0,-2-3-128 0,1 6 0 15,4 0 0-15,1-2 128 0,-6 1-128 0,2-3 0 16,1 2 0-16,2-2 0 0,-1 2 0 0,1 1 0 15,-2-4 0-15,1 1 0 0,1-4 0 0,3 0 0 16,1 1 0-16,0 0 0 0,1-3 0 0,2 0 128 16,-2-2-128-16,1 2 0 0,0 0 0 0,3 2 0 15,1-2 0-15,2-3 0 0,-3 0 0 0,3-1 128 0,-3 3-128 0,2-2 0 16,3 1 0-16,1 1 0 0,-1-2 0 0,1 3 0 16,-1 1 0-16,4-2 0 0,-3-1 0 0,0 0 0 15,0 1 0-15,3 0 0 0,2 2 0 0,0 2 0 16,5 0 0-16,0-2 0 0,1 0 0 15,-1-1 0-15,1 4 0 0,2-5 0 0,-1 0 0 0,4-1 0 16,1 2 0-16,1 0 0 0,0 2 0 0,2-2 0 16,0-2 0-16,1 0 128 0,-4 0-128 0,1 0 0 15,2 2 0-15,-1 0 0 0,2-3 0 0,1 0 0 16,0 1 0-16,3 0 0 0,0-2 0 0,-2 2 0 16,0 3 0-16,2-2 0 0,-1-2 0 0,0 0 128 15,-1 1-128-15,0-1 0 0,5 0 0 0,1 1 0 16,1 1 0-16,1 1 128 0,1-2-128 0,2 4 0 0,-5 3 0 0,2-4 0 15,-2 0 0-15,2 3 0 0,1-1 0 16,-3 0 128-16,-1 0-128 0,0 1 0 0,-1-3 128 0,2 4-128 16,-2-2 0-16,1-2 0 0,2 5 0 0,-2-2-128 15,1 1 128-15,0 1 0 0,2-3 0 0,0 4 0 16,-1-5 0-16,2 4 0 0,0-3 0 0,0 2 0 16,3 0 0-16,-1 0 0 0,-1 4 0 0,1-2 0 15,-5 3 0-15,5 0 0 0,-1 0 0 0,2-2 0 16,0 1 0-16,1 1 0 0,-1-4 0 0,2 5 0 15,2-1 0-15,-2-2 0 0,1 1 0 0,2 0 0 16,0-3 0-16,1 2 0 0,2-4 0 0,2 4 0 16,1-5 0-16,0 2 0 0,-4 0 0 0,5-4 0 15,0 1 0-15,-1 2 0 0,1-2 128 0,-4 0-128 16,2 2 0-16,0-2 128 0,1 2-128 0,0 2 0 16,1-1 0-16,-2 1 0 0,-3-3 0 0,0 4 128 0,-2-3-128 0,3 1 0 15,-4 1 0-15,3 2 0 0,-1-3 0 0,-1 2 0 16,1-2 0-16,2 2 0 0,1-3 0 0,0 2 0 15,1 0 0-15,0-1 0 0,-1 2 128 0,1-1-128 16,0 2 128-16,0 1-128 0,0-1 0 0,0 2 0 16,1 2 0-16,1 1 0 0,-1 0 0 0,2 1 0 15,1-1-128-15,0 0 128 0,0 1 0 16,1 1 0-16,0 0 0 0,1 0 0 0,-1 0 0 0,1 0 0 16,2-3 0-16,2 3 0 0,0 0 0 0,0 0 0 15,4 0 0-15,5 0 0 0,-7 0 0 0,7 0 0 16,0 0 0-16,0 0 0 0,0 0 0 0,0 0 0 15,0 0 0-15,0 0 176 16,0 0-1072-16,-2 13-192 0,2-13-64 0,5 15 0 16,0 2-1728-16,-1 0-368 0,1 0-64 0,-12 6-16 0</inkml:trace>
  <inkml:trace contextRef="#ctx0" brushRef="#br1" timeOffset="12769.44">2043 13201 17503 0,'0'0'768'0,"-7"-3"176"0,1 1-752 0,-3-3-192 0,-2-2 0 0,-1 6 0 16,-2 2 720-16,-2 3 112 0,-5 4 32 16,0 1 0-16,-5 5 64 0,1 5 16 0,-2 3 0 0,3 4 0 15,-1-1-192-15,-1 7-48 0,-2 2 0 16,4 3 0-16,4 1-224 0,3 2-48 0,3-5-16 0,5 1 0 16,4-4-160-16,5-6-48 0,4-1 0 0,2-8 0 15,1-6 64-15,3-1 16 0,4-6 0 0,1-3 0 16,3-5 448-16,1-2 96 0,1-7 0 0,2-4 16 15,1 1-96-15,1-2-32 0,-4-2 0 0,1-1 0 16,-3-3-352-16,-2 3-80 0,-2-1-16 0,-3 0 0 0,0 2-112 0,-1 1-32 16,-5 1 0-16,0 6 0 0,-2 0 0 0,-3 12 0 15,2-6 0-15,-2 6 0 0,0 0 0 0,0 0-128 16,0 0 192-16,9 14-64 0,-3 4-128 0,3 2 0 16,1 3 0-16,2 2 0 0,1-1 0 0,2 2 0 15,3 2 176-15,2-7-176 0,2-2 192 0,2-1-64 16,0-1-128-16,-1-2 192 0,-3-1-192 0,0-3 0 15,1 1 128-15,-3-1-128 0,-5-6-160 0,1 2-80 16,2 0-16-16,-1-3-11008 16,0-4-2192-16</inkml:trace>
  <inkml:trace contextRef="#ctx0" brushRef="#br1" timeOffset="13115.55">3043 13132 27583 0,'-11'-5'1216'0,"11"5"256"0,-11-6-1168 0,0 1-304 0,-3 1 0 0,-2 0 0 16,-2 3 320-16,-1 2 16 0,-3 0 0 16,2 2 0-16,-1-1 160 0,1 5 16 0,1 2 16 0,0-1 0 15,-1 4-160-15,3 3-48 0,2 2 0 0,3 2 0 16,1-3 128-16,6 1 32 0,4-1 0 0,3-2 0 15,4 2-112-15,5 1-32 0,3 1 0 0,2 0 0 16,3-2 96-16,2 2 16 0,-1 0 0 0,1 0 0 16,0-2-96-16,-2 0-16 0,-1 0 0 0,-3 1 0 0,-4-1-112 0,-2-1-32 15,-4-2 0-15,-1 1 0 0,-4 0 0 16,-2 1 0-16,-3-4 0 0,-6-1 0 0,-4 0 128 0,-3 0 0 16,-3 1 16-16,-3-2 0 0,-1 0-96 0,-4-4-32 15,-1 2 0-15,-2 0 0 0,0-3-208 0,3-1 144 16,1-1-144-16,5-2 128 0,3-1-336 0,3-2-80 15,3 2-16-15,5-1 0 16,9 2-2800-16,0 0-560 0</inkml:trace>
  <inkml:trace contextRef="#ctx0" brushRef="#br1" timeOffset="13645.73">3604 13083 5519 0,'-13'-16'240'0,"5"10"64"15,3 1-304-15,5 5 0 0,-6-9 0 0,6 9 0 0,0 0 4608 0,0 0 880 16,0 0 160-16,0 0 48 0,0 0-3712 0,-6 11-752 16,4 7-144-16,2 0-16 0,2 0-224 0,4 3-32 0,0 5-16 0,-1-2 0 15,2 1-272-15,-1 3-48 16,-1 4-16-16,3-1 0 0,-3-1-272 0,0-1-48 15,-1-5-16-15,0-1 0 0,-2-1-128 0,1-2 0 16,-2-1 144-16,1-2-144 0,2-6-176 0,-4-11-96 0,0 0-32 0,9 9 0 31,1-5-2272-31,0-6-464 0</inkml:trace>
  <inkml:trace contextRef="#ctx0" brushRef="#br1" timeOffset="13857.21">3954 13055 24879 0,'0'0'1088'0,"0"0"256"0,-5 6-1088 0,-1 5-256 0,-3 2 0 0,0 7 0 16,-5 5 1072-16,-1 1 144 0,-2 3 48 0,0 5 0 0,-4 1 208 0,0 2 64 15,-3 5 0-15,-2 4 0 16,2-1-528-16,-4 2-112 0,3 0 0 0,-2-3-16 0,2-4-624 0,2 0-112 16,0-7-16-16,1 0-128 0,1-1 128 15,4-4-128-15,6-7 0 0,2-2 0 0,4-3 0 0,2-6-272 16,3-10 16-16,0 0 16 15,0 0-2640-15,14-3-544 0</inkml:trace>
  <inkml:trace contextRef="#ctx0" brushRef="#br1" timeOffset="14353.36">4387 13029 19343 0,'0'0'1728'0,"0"0"-1392"16,0 0-336-16,0 0 0 0,-9 12 1312 0,1 2 192 15,0-2 32-15,-2 5 16 0,1 1-224 0,1 1-48 16,-1 4-16-16,-2-2 0 0,0 2-112 0,0 2-32 0,0 1 0 0,-1-1 0 16,-1-2-416-16,3-3-64 15,-3-2-32-15,3-1 0 0,2-3-144 0,3-5-16 16,5-9-16-16,0 0 0 0,-5 9 32 0,5-9 16 0,0 0 0 0,0 0 0 15,12-12-64-15,0-1-16 0,2-2 0 0,3-1 0 16,1-2-224-16,-1 0-48 0,-3 0-128 16,3-1 192-16,1 0-192 0,-1 0 0 0,1 1 0 0,-1 2 0 15,-1 4 0-15,-2 2 0 0,0 6 0 0,-1 1 0 0,0 0 0 0,-3 4 0 16,-1 7 0-16,-3 3 0 0,-1 1 0 0,-2 3 0 16,-3 3 0-16,-1 2 0 0,-1 3 0 0,-4-3 0 15,0-1 0-15,0-1 0 0,-1-4 0 0,2-4 0 16,1-1 0-16,4-9 0 0,0 0 0 0,0 0 0 15,0 0 176-15,0 0-176 0,13-12 320 0,1-4-32 16,2-1-16-16,3-4 0 0,0 0-144 0,3-4-128 16,1 3 192-16,-2 0-192 0,0 0 128 0,-1 3-128 15,0 3 0-15,1 2 0 0,-3 0 0 0,3 7 0 16,-3 1 0-16,-2 5 0 0,-3 2 0 0,-1 5 0 16,-1 3 0-16,-6 5 0 0,-2 3-128 0,-3 2 128 15,-2 0 0-15,1 3-144 0,-1 6-112 0,-1-4 0 16,0 2-16-16,2 0 0 15,2 2-2848-15,2-5-560 0</inkml:trace>
  <inkml:trace contextRef="#ctx0" brushRef="#br1" timeOffset="14819.93">5589 12898 21823 0,'0'0'960'0,"0"0"208"0,0 0-928 0,0 0-240 0,-9 5 0 0,0 4 0 16,2 3 912-16,-2 2 144 0,-1 2 32 0,-1 4 0 0,1 5 144 0,0 0 48 15,1 7 0-15,-2 3 0 0,-1 4-240 0,-2 4-32 16,-1 5-16-16,-1 3 0 0,-3 0-464 0,-1 0-80 15,-2-3-32-15,1-4 0 0,0-8-208 0,4-8-32 16,2-8-16-16,2 1 0 0,3-7 288 16,2-4 64-16,3-3 16 0,5-7 0 0,0 0 48 0,5-10 16 15,3-5 0-15,2-4 0 0,4-10-240 0,4 1-48 16,1-4-16-16,1-1 0 0,1-3-288 0,-2-1 0 16,0-1 0-16,1-2 0 0,0-5 128 0,3 3-128 15,2-1 0-15,0 5 0 0,5 4 0 0,0 6 0 0,-1-2-128 0,-2 9 128 16,-3 0-128-16,-4 6 128 0,-3 9 0 0,-3 7-144 15,-4 7 144-15,-5 7-160 0,-5 4 160 0,-5 5-160 16,-4 5 160-16,-6 4 0 16,-7 3 0-16,-6 5 0 0,-6 6 0 0,-1-4-128 0,1-4 128 0,4-4-192 15,4-5 32-15,5-8 0 16,3-4 0-16,2-4 0 16,1-8-384-16,5-1-80 0,10-5-16 0,0 0 0 15,-1-10-2560-15,6-7-512 0,9-13-96 0,7-1-32 0</inkml:trace>
  <inkml:trace contextRef="#ctx0" brushRef="#br1" timeOffset="15051.15">6551 12174 31327 0,'0'0'1392'0,"-5"7"272"0,-1 1-1328 0,0 6-336 15,-2 2 0-15,-9 16 0 0,-2-3 576 0,-1 7 32 16,1 5 16-16,0-2 0 0,1 3 112 0,3 4 32 15,1 0 0-15,-1 6 0 0,-1 6-416 0,2 2-80 16,-2 3-16-16,-1 2 0 0,2 1-256 16,1-6 0-16,1-4-128 0,2-8 128 15,-3-4-448-15,3-8 16 16,2-4 0-16,2-3 0 0,2-7-1232 0,0-4-256 0,1-4-64 0,0-8-11776 0</inkml:trace>
  <inkml:trace contextRef="#ctx0" brushRef="#br1" timeOffset="15395.63">6086 12987 23951 0,'0'0'2128'0,"13"-6"-1696"16,1-4-432-16,5 2 0 0,3-3 880 0,3 3 80 15,3-2 32-15,4 3 0 0,3-4 224 0,5 0 64 16,0-2 0-16,5-1 0 0,-4 0-512 0,-3 5-80 0,-3-1-32 0,-2 3 0 16,-3 0-448-16,-6 2-80 15,-5 3-128-15,-5 2 176 0,-4 2-176 0,-10-2 0 16,5 11 0-16,-6 1 0 0,-6 2 0 0,-2 5-176 0,-6 2 48 0,-3 6 0 15,-1 1 128-15,-1 1 0 0,-2-3 0 0,3 2 0 16,3 1 320-16,2-5 112 0,2-2 16 16,5-6 0-16,3-2 160 0,5-4 32 0,6 0 16 0,3-3 0 15,4-2-144-15,2-4-48 0,3-2 0 0,4-4 0 16,4 0-32-16,0-2-16 0,-2-4 0 0,2-1 0 0,-1 1-176 16,-1-4-48-16,-5-1 0 0,-1 1 0 15,-3-1-32-15,-5 3-16 0,-4-1 0 0,-3-1 0 0,-4-3-16 16,-4 0 0-16,-3 2 0 0,-4 2 0 0,-3 1-128 0,-2 2 0 15,-3-1 0-15,1 6 128 0,3 3-368 0,2 1-80 16,2-3 0-16,1 3-16 16,-1 1-2400-16,11 1-464 0,0 0-112 0,0 0-16 15</inkml:trace>
  <inkml:trace contextRef="#ctx0" brushRef="#br1" timeOffset="15839.07">7486 12236 18431 0,'0'-10'1632'0,"-2"0"-1312"0,1-3-320 0,1 13 0 16,0 0 1664-16,-4-5 256 0,-2 1 48 0,6 4 16 0,-11 6-496 15,-2 6-80-15,-2 6-32 0,-1 6 0 16,0 5-352-16,-2 4-80 0,0 5-16 0,0 4 0 0,-1 3-112 0,2 4-32 16,0 5 0-16,-1 2 0 0,-2-1-320 0,2 5-64 15,0-3-16-15,3 1 0 0,1 0-384 0,-1-6 0 16,3-5 128-16,2-5-128 0,3-6-160 0,-1-6-64 16,3-4-16-16,1-5 0 15,3-4-1936-15,1-6-384 0,1 1-64 0</inkml:trace>
  <inkml:trace contextRef="#ctx0" brushRef="#br1" timeOffset="16164.98">7093 12850 16575 0,'0'0'1472'0,"0"0"-1168"16,5-6-304-16,3-3 0 0,3 1 2048 0,3 3 368 16,3-3 64-16,3 2 16 0,4 1-1024 0,3-4-208 15,1 1-48-15,5-2 0 0,5 3-352 0,0-4-80 16,-2 4-16-16,-3-2 0 0,-2 3-448 0,-4 0-80 0,-7-1-32 0,-2 6 0 15,-3 2-64-15,-3 6-16 16,-3-1 0-16,-4 6 0 0,-4 1 0 0,-3 5 0 0,-5 1 0 16,-2 4 0-16,0 0 384 0,-4 1 64 0,-3 1 0 0,1-1 16 15,-2 3 176-15,4-5 16 0,0-3 16 0,4-3 0 16,4-3-160-16,2-2-48 0,3 1 0 0,5-7 0 16,-5-5-272-16,17 2-48 0,2 0-16 0,1-4 0 15,1-3-16-15,3-5-16 0,0 1 0 0,0-3 0 16,-1-1-96-16,-1 0-128 0,-5-3 176 0,-1 0-176 0,-4 0 240 0,-2 2-64 15,-3 0-16-15,-5 0 0 0,-2-1-160 0,-2-1 0 16,-5 2 0-16,-1 2 0 0,-5 3-224 0,0-1-32 16,0 3 0-16,1 2 0 15,0 3-1264-15,5-2-256 0,-2 3-48 16,9 1-9872-16,0 0-1968 0</inkml:trace>
  <inkml:trace contextRef="#ctx0" brushRef="#br1" timeOffset="16359.04">8078 12647 28559 0,'0'0'2544'0,"0"0"-2032"16,0 0-512-16,-5 12 0 0,-5 2 288 0,2 7-32 0,-2-1-16 0,-1 3 0 15,-2 7 1136-15,-1 0 224 16,0 1 64-16,0 2 0 0,-1 2-496 0,2-1-80 16,3 4-32-16,2-5 0 0,3-5-688 0,2 1-144 15,2-2-32-15,1 0 0 0,0-7-320 0,4 0-80 0,1-2-16 0,1-4 0 31,1-2-1712-31,4-7-352 0,1-1-64 0,0-7-16 0</inkml:trace>
  <inkml:trace contextRef="#ctx0" brushRef="#br1" timeOffset="16653.45">8818 12741 21183 0,'4'-5'1888'0,"1"-4"-1504"0,0 1-384 0,-1 2 0 0,-4 6 1984 0,1-9 320 15,-2 2 64-15,-4 0 0 0,-4 2-592 0,-2 2-128 16,-4 3-32-16,-1 4 0 0,-7 4-656 0,-3-1-144 16,-4 7-32-16,-15 7 0 0,2 4-240 0,1 2-48 15,2-3-16-15,3 2 0 0,5-3-160 0,6 1-48 16,5 2 0-16,6-3 0 0,3 1-272 0,5 1 128 15,3-3-128-15,6-4 0 0,7-4 128 0,5-4-128 16,6 1 0-16,-3-4 0 16,5-2-288-16,3-3-112 0,3-3-32 0,1-3 0 15,2 4-2912-15,-1-4-592 0</inkml:trace>
  <inkml:trace contextRef="#ctx0" brushRef="#br1" timeOffset="17183.28">9441 12680 28959 0,'2'-13'1280'0,"-2"13"272"0,0 0-1232 0,0 0-320 0,-1-6 0 0,-2-1 0 15,3 7 1088-15,-10-1 176 0,1 1 16 0,-5 1 16 16,-3-1-592-16,-5 5-128 0,-1 3-32 0,-2 2 0 16,-1-1-192-16,-11 7-32 0,4 2-16 0,5 0 0 15,4 4-128-15,4-2-32 0,2-1 0 0,5-1 0 16,3-3-144-16,1 0 0 0,3-1 0 0,3 2 0 0,3-16 0 0,5 8 128 15,-5-8-128-15,11 8 0 0,1-4 240 16,-2-4-48-16,3-3 0 0,2 0 0 0,1-4 0 16,0 2 0-16,1-4 0 0,-1 0 0 0,1-1-32 15,-2 1-16-15,0-3 0 0,-3 1 0 0,-2 0-144 0,-1 2 0 16,0 0 144-16,-2 3-144 16,-2-3 0-16,3 5 128 0,-3 0-128 0,-5 4 0 0,0 0 0 0,0 0 0 15,0 0 0-15,5 5 0 0,3-1 0 0,-2 4-128 16,1-2 128-16,0 2 0 0,1-1 0 0,1-1 0 15,0 0 0-15,2 0-128 0,0-3 128 0,2-1 0 16,5-2 0-16,-1-1 0 0,-1 0 0 0,2-3 0 16,1-2 0-16,3-1 0 0,-3 1 0 0,1-4 128 15,-1-2-128-15,-1 2 0 0,-2-4 128 0,2 0-128 16,0 1 128-16,0-3-128 0,-1-2 128 0,0 2-128 16,0-2 128-16,0 1-128 0,1-1 0 0,-3-1 128 15,1-1-128-15,-1 1 0 0,0 1 0 0,0 0 0 16,1-2 0-16,-2 2 128 0,-2 3-128 0,1 0 0 0,-3 2 0 15,3 2 0-15,-3 0 0 0,-1 0 0 16,-1 5 0-16,-2 1 0 0,-1-1 0 0,-5 6 0 0,5-3 0 16,-5 3-128-16,0 0 128 0,0 0-160 0,0 0 160 0,0 0-160 15,0 0-128-15,0 0-32 0,0 0 0 0,-2 11 0 32,2-11-1264-32,-5 12-256 0,-1 0-48 0,3-4-16 0</inkml:trace>
  <inkml:trace contextRef="#ctx0" brushRef="#br1" timeOffset="17949.73">8565 12655 4607 0,'0'0'192'0,"6"0"64"0,-6 0-256 0,9 3 0 15,-3-3 0-15,-6 0 0 0,0 0 2528 0,0 0 464 16,0 0 80-16,0 0 32 0,0 0-1520 0,0 0-304 16,0 0-64-16,0 0-16 0,0 0-48 0,0 0-16 15,0 0 0-15,0 0 0 0,-6-5-176 0,-3 5-16 16,2 0-16-16,-5-1 0 0,-1-1-16 0,1 1 0 15,-4 1 0-15,0 0 0 0,-3 0-112 0,-1 3-32 16,-3-2 0-16,0 1 0 0,0 2-304 0,-1 1-64 16,-4 2-16-16,0 2 0 0,-1-2-64 0,-1 5-32 15,0 2 0-15,1 0 0 0,-2 2 48 0,1 2 16 16,-1 2 0-16,1 3 0 0,0-1 0 0,4 2 0 16,1 1 0-16,3 1 0 0,3 3-48 0,2-1-16 15,4-1 0-15,6-6 0 0,2 1-32 0,3 2 0 0,5-4 0 0,3-2 0 16,4-3-64-16,4-1 0 0,5 0-16 0,4-1 0 15,0-5 80-15,6-1 32 0,2-3 0 0,1 0 0 16,3-2-96-16,1 1 0 0,2 0-16 16,0-3 0-16,0-4-48 0,2 1 0 0,-1 1 0 0,1-1 0 15,-5-6-128-15,-1 2 160 0,-2 0-160 16,-4-2 160-16,-4 3-160 0,-1-3 0 0,-1 1 0 16,-3 0 0-1,-3 2-1024-15,1 4-224 0,-4-3-48 0,-1 0-10816 0,-1 2-2160 0</inkml:trace>
  <inkml:trace contextRef="#ctx0" brushRef="#br1" timeOffset="19264.09">9475 12708 18303 0,'0'0'816'0,"0"0"160"0,-4-7-784 0,0 2-192 16,1-3 0-16,-4 3 0 0,0 3 1184 0,-2-2 192 0,-3 0 32 0,1 0 16 16,-2-1-256-16,-3 3-48 15,-4-1-16-15,-1 2 0 0,-2-2-384 0,-2 6-80 0,-2 1 0 0,-1 2-16 16,-3 6-224-16,0 2-32 0,-2 1-16 0,-2 4 0 16,1 2 16-16,1 4 0 0,1 4 0 0,4-1 0 15,3 1 96-15,6-1 32 0,3 3 0 0,7-1 0 16,4-7-192-16,5-1-48 0,7-5 0 0,3-1 0 15,4-2 16-15,5-3 0 0,4-5 0 0,2-3 0 16,3-3 256-16,1-3 48 0,1 2 16 0,-1-7 0 0,0 0-16 0,-1-4-16 16,0 2 0-16,0-4 0 0,1-4-176 0,-5 0-16 15,-1 2-16-15,-4-2 0 0,-1 2-128 0,-3 0-32 16,-2-2 0-16,-1 2 0 0,-2-1-192 0,-3 3 176 16,1 2-176-16,-3-1 160 0,-1 4-160 0,0 0 0 15,0 4 0-15,-4 5 0 0,0 0 0 0,0 0 0 16,0 0 0-16,7 0 0 0,1 0 0 0,2 3 0 15,1 1 0-15,2 1 0 0,1-4 0 0,1 0 0 16,3 0 0-16,1-1 0 0,0-1 0 0,0-1 0 16,0-5 0-16,4 2 0 0,0-5 0 0,1 0 0 15,0-4 0-15,2-3 0 0,1 0 0 0,1-4 0 16,1 1 0-16,1-3 0 0,-2 0 0 0,3 0 0 0,1-1 0 16,1-6 128-16,0-3-128 0,1-4 192 0,0-1-192 0,1-3 192 15,-2-6-192-15,-3-3 0 0,-2-4 144 0,-1-2-144 16,-2 0 0-16,-2-4 0 15,-1-5 0-15,-4 2 0 0,-3-1-288 0,0 2-32 16,-2 5 0-16,-2 6 0 0,-3 6 0 0,-2 6-16 16,-2 8 0-16,-3 8 0 0,-3 2 192 0,-3 8 144 15,-4 4-192-15,-4 8 192 0,-3 9-208 0,-4 2 64 0,-2 6 16 0,-4 6 0 16,-2 8 128-16,-1 9-160 0,-4 8 160 16,-1 5-160-16,-2 6 160 0,0 8 0 0,1 2 0 0,4 2 0 15,6-2 0-15,5 0 0 0,6-7 0 0,5-2 0 16,4-3 0-16,2-5 0 0,7-10 0 0,3-4 0 15,4-2 0-15,3-4 176 0,2-8-176 0,2-6 192 16,0-4 48-16,3-4 16 0,-2-1 0 0,3-6 0 16,1-7 80-16,0-4 32 0,0 0 0 0,0-2 0 15,-1-4-160-15,0-5-16 0,2-2-16 0,0-5 0 0,2 4-176 0,0-9 0 16,1-2 144-16,1-5-144 0,-1-6 0 0,1-3 144 16,1-2-144-16,0-6 0 0,2-6 0 0,-2 1 0 15,3 1 0-15,-4 3 0 0,-2 9 0 0,-3 3 0 16,-4 7-144-16,-1 5 144 0,-1 5-128 0,-5 3 128 15,-1 8-128-15,-4 6 128 0,-2 1 0 0,-5 10-160 16,0 0 160-16,-2 10 0 0,-6 0-176 0,-2 8 176 16,-2 6-160-16,-3 3 160 0,-3 4-128 0,-3 5 128 15,-3 2 0-15,-2 5-144 0,-2 4 144 0,3 3 0 16,2-6 0-16,4 1 0 0,4-6 0 0,2-1 0 16,4-3 0-16,1-2-128 0,6-3 128 0,1-4 0 15,2-3 0-15,1-3 0 0,5-4 0 0,0-2 0 16,5-2 0-16,1-5 128 0,2 2-128 0,1-4 128 15,2-1-128-15,1 3 128 0,2-4-128 0,-4 1 0 16,2 1 128-16,-1 3-128 0,-1-3 0 0,-2 1 0 16,-1 3 0-16,0-1 0 0,-3 2 0 0,0-2 0 15,-3 3 0-15,0-2 0 0,-2 1 0 0,1 2 0 16,-1-5 0-16,-1 1 0 0,4 1 0 0,0-3 0 16,1 2 0-16,2-4 0 0,2-4 0 0,2-3 0 0,3-3 0 0,3-1 0 15,1 0 0-15,1-6 128 0,1-5-128 0,2 0 0 16,0-1 0-16,2 0 0 0,0-5 0 0,0 1 128 15,-1 0-128-15,-1 3 0 0,-2 1 0 0,0 1 0 16,-4 3 0-16,-2 1 0 0,-5 5 0 0,2 1 0 16,-5 6 0-16,-2 2 0 0,-2 2 0 0,0 7 0 0,-3 1 0 15,1 6-160-15,-4 3 160 0,-1 6 0 16,-1 3 0-16,-4 4 0 0,1 4 0 0,-3 0 0 0,-1 1 0 0,-1 4 192 16,0 5 0-16,-1-1 0 0,-3 1 16 0,3-1 0 15,-3-2 0-15,0-4 0 0,-1-1 0 0,3 1 0 16,-1-5 0-16,4-1 0 0,-4-1-80 0,2 1-128 15,0-4 176-15,0 0-176 0,-1 2 128 0,0-2-128 16,-2-1 0-16,-8 13 0 16,-3-3-2000-16,-4-3-464 0</inkml:trace>
  <inkml:trace contextRef="#ctx0" brushRef="#br1" timeOffset="19974.47">2836 14599 21183 0,'-4'-10'944'0,"3"3"192"0,-3 2-912 0,1-4-224 15,-2 3 0-15,-2 0 0 0,-3-4 1360 0,-3 4 240 16,-4 4 32-16,-2 1 16 0,-2 1-512 0,-4 3-112 16,-2 3 0-16,-3 5-16 0,0 4-176 0,-3 3-48 15,-4 0 0-15,1 5 0 0,2 1-288 0,2 5-64 16,3-1-16-16,4 1 0 0,4 2-96 0,7-5 0 16,7 1-16-16,0-4 0 0,6-1-176 0,6-3-128 15,4-3 192-15,5-2-192 0,6 0 272 0,4-4-48 16,4-1-16-16,2 0 0 0,0 0 96 0,2 0 16 0,-2 1 0 15,0-2 0-15,-2-1-128 0,-4 0-32 0,-5 4 0 0,-3-1 0 16,-2 2 80-16,-4 3 16 0,-4-6 0 0,-6 6 0 16,-6 3 160-16,0 0 32 0,-8-2 16 0,-2 3 0 0,-6 3-32 0,-3 2-16 15,-3-2 0-15,-2-1 0 0,-4-2-128 16,0-1-32-16,-2-1 0 0,3-3 0 0,3-2-128 16,2-5-128-16,2-2 192 0,5-4-192 0,2-3 0 0,3-4 0 15,5 0 0-15,1-10 0 16,6-7-1600-16,6-1-336 0,6-1-64 15,5-6-15648-15</inkml:trace>
  <inkml:trace contextRef="#ctx0" brushRef="#br1" timeOffset="20201.88">3510 14031 29487 0,'0'0'2624'0,"-7"10"-2112"15,1 5-512-15,-3 3 0 0,-4 2 448 0,-1 7-32 16,-2 5 0-16,0 2 0 0,1 4 448 0,0 5 96 16,-2-1 0-16,2 7 16 0,1-1-448 0,-2 4-80 0,-1 1-32 0,1 3 0 15,-2 2-416-15,1-4 0 0,1 2 0 16,-7 14 0 0,1-14-752-16,7-13-176 0,1-5-32 0,3-5-16 15,-1-2-1920-15,2-9-384 0,2-7-80 0</inkml:trace>
  <inkml:trace contextRef="#ctx0" brushRef="#br1" timeOffset="20626.54">3047 14726 22111 0,'25'-9'976'0,"-9"1"208"0,14-7-944 0,3 1-240 16,3-2 0-16,-11 4 0 0,2 1 1296 0,2 1 224 0,0-4 32 0,2 5 16 0,-1 0-832 0,1 3-160 15,-2-5-48-15,2 4 0 0,-3-3-160 0,2 3-48 16,-2 0 0-16,-1 2 0 0,-2-3-192 0,-2-1-128 15,-3 4 128-15,-2 0-128 0,-3 0 256 0,-2 1-32 16,-1 0 0-16,-4 4 0 0,-1 0 240 0,-7 0 48 16,0 0 16-16,0 0 0 0,-1 8-16 0,-3 2-16 15,-1 4 0-15,-6-1 0 0,-4-3-16 0,-1 5 0 16,-2 2 0-16,-1 2 0 0,-2 0-64 0,1 0-16 16,1 0 0-16,3-1 0 0,3-2 0 0,3 1 0 15,2-3 0-15,4-3 0 0,2 1-144 0,3-4-48 0,3 0 0 0,2-4 0 16,6-5-48-16,-1-1-16 15,2 1 0-15,2-3 0 0,0-3-16 0,2 0 0 16,1-5 0-16,-1 1 0 0,0 0-128 0,-1-2 128 16,-2-1-128-16,-1 2 128 0,-1-2-128 0,-1 3 0 15,-1 5 0-15,0 0 0 0,-2-3 0 0,0 4 0 16,0 5 0-16,0 0 0 0,-8 0 0 0,9 5 0 16,0 2 0-16,4 4 0 0,-3 4 0 0,2 1 0 15,2 2 0-15,2-1 0 0,-1-1 0 0,1-2 0 16,1-2 0-16,1 0 128 0,0-5-336 0,2-1-80 0,2-6-16 0,0-1 0 31,1-4-2384-31,1-3-496 0</inkml:trace>
  <inkml:trace contextRef="#ctx0" brushRef="#br1" timeOffset="21038.42">4863 13844 37551 0,'-24'18'1664'0,"13"-6"336"0,2 0-1600 0,-1 4-400 15,2 7 0-15,-3 4 0 0,-5 6 0 0,1 1 0 16,-1 2 0-16,-1 3 0 0,-2 6 0 0,2 6 0 16,1 3 0-16,3 5 0 0,-1 0 0 0,-2 4 0 15,-3 2 0-15,-2-4 0 0,1-5 0 0,0-6 0 16,-1 2 0-16,3-6 0 0,1-9 0 0,1-4 128 15,4-7-128-15,3-5 128 0,2-3-128 0,4-7 0 16,3-11 0-16,0 0 0 0,6 7 0 0,5-9 128 16,6-4 32-16,3-7 0 0,6-4-160 0,4-4 160 15,6 0-160-15,1-2 160 0,0-1-160 0,1 2 0 16,1 4 0-16,-1 3-176 0,-2 5 0 0,-1 0 0 16,-3 5 0-16,-1 5 0 0,-6 6 176 0,-1 8 0 15,-5 4 0-15,-5 1 0 0,-3 1-128 0,-5 3 0 16,-6 2 0-16,-5-2 0 0,-5 3 128 0,-6-2 192 0,-4 0-32 0,-3 3-16 15,-4-3 80-15,-3-1 16 0,-4-2 0 0,-2-2 0 16,0-2 48-16,1-4 16 0,-1-2 0 0,2-7 0 16,5-4-160-16,2-3-16 0,4-2-128 0,7-7 192 31,3-2-1680-31,4-4-352 0,5-3-64 0</inkml:trace>
  <inkml:trace contextRef="#ctx0" brushRef="#br1" timeOffset="21281.51">5874 13904 29951 0,'0'0'1328'0,"0"0"272"0,0 0-1280 0,2 10-320 0,-2 1 0 0,-2 10 0 0,-3 3 704 0,-3 7 64 15,-1 8 32-15,0 1 0 0,0 6 144 0,-2 6 16 16,-4 5 16-16,-2 3 0 0,1 4-384 0,-2-3-80 15,0 2 0-15,0 1-16 0,1 3-368 0,-1-1-128 16,-1-6 0-16,3-5 144 0,4-6-416 16,3-8-96-16,2-4-16 0,5-7 0 15,4-6-1488-15,4-5-304 0,1-5-64 0,3-7-11920 0</inkml:trace>
  <inkml:trace contextRef="#ctx0" brushRef="#br1" timeOffset="21611.1">5916 14641 26719 0,'0'0'1184'0,"0"0"240"0,9 6-1136 0,3-3-288 0,5-2 0 16,2 0 0-16,4-2 1472 0,5-2 224 0,2-4 48 0,7-2 16 16,5 1-288-16,3-3-48 0,0-4-16 0,1-3 0 15,-1-3-592-15,-5-1-128 0,2-3-32 0,-5 3 0 16,-3 0-144-16,-4-3-16 0,-5 3-16 0,-5 0 0 15,-3 3-144-15,-7 0-16 0,-2 0-16 0,-7 3 0 0,-3 0 48 0,-6 5 16 16,-4 6 0-16,-4 2 0 0,-6 5-368 16,-3 4 0-16,-4 5 0 0,-7 6 0 0,0 4 0 0,1 4 176 15,-3 0-176-15,7 7 192 0,2 0 48 0,6 2 16 16,5-1 0-16,7 1 0 0,7 2-256 0,7-2 144 16,7 1-144-16,6 0 128 0,7-2-128 0,5-1 0 15,8-5 0-15,4 2 128 0,5-6-128 0,4 1-256 16,5 0 64-16,29 3 16 15,-1-7-2448-15,-3-7-480 0</inkml:trace>
  <inkml:trace contextRef="#ctx0" brushRef="#br1" timeOffset="22171.22">3249 16202 6447 0,'-5'-7'576'0,"1"4"-576"16,4 3 0-16,-9-4 0 0,-1 2 3888 0,-3 0 656 15,-3 1 144-15,-5 1 32 0,-4 2-2624 0,-4 1-528 16,-6 3-96-16,-1 4-32 0,-5 3-480 0,-1 1-112 16,0 6-16-16,1 3 0 0,5 3-192 0,-1 3-32 15,0-1-16-15,6 0 0 0,8 1-80 0,6-1 0 16,3 1-16-16,5-3 0 0,5 2-128 0,4-6-32 15,5 0 0-15,6-4 0 0,6-4 48 0,3 0 0 16,10-5 0-16,4-3 0 0,4-6 16 0,5-2 16 16,3-4 0-16,2-1 0 0,2-5-416 0,-1-2 0 0,0-1 0 15,-5-1 0 1,-4-1-1792-16,-1-1-400 0,-1-2-80 0,-2-3-13024 0</inkml:trace>
  <inkml:trace contextRef="#ctx0" brushRef="#br1" timeOffset="22431.36">3621 16164 25791 0,'0'0'1152'0,"-2"10"224"0,-2 2-1104 0,0 4-272 0,2 3 0 0,-3 4 0 0,-3 6 1440 0,-2 4 224 15,-2 0 64-15,0 1 0 0,-2-1-272 0,2-1-48 16,1 0-16-16,1-5 0 0,1-1-512 0,2-4-112 16,2-2 0-16,2-5-16 0,0-1-400 0,3-14-80 15,0 0-16-15,0 0 0 0,0 0 192 0,6-7 16 16,6-5 16-16,-1-4 0 0,2-2 112 0,5-6 32 15,0 0 0-15,-1 0 0 0,1-3-448 0,2 3-176 16,3-5 128-16,3 2-128 0,0-2 0 0,4 6 0 16,0 0 0-16,1 5 0 0,-3 2 0 0,-2 3 0 15,0 4 0-15,-3 5 0 16,-2 4-960-16,-2 6-128 0,-2 2-32 0,-3 5 0 16,-1-2-1872-16,-3 3-368 0</inkml:trace>
  <inkml:trace contextRef="#ctx0" brushRef="#br1" timeOffset="22623.63">4284 16278 15663 0,'0'0'1392'0,"0"0"-1120"0,0 0-272 0,-4 11 0 16,-1-2 4240-16,-2 10 800 0,-1 3 144 0,-3 5 48 16,0-3-3344-16,-2 4-672 0,-3-2-128 0,0 2-16 15,2-2-368-15,2-1-64 0,0-3 0 0,2 2-16 16,3 0-432-16,3-2-192 0,0-2 160 0,1-2-160 15,2-2-1200-15,4 1-336 16,2-4-64-16,-1-7-9520 0,-4-6-1904 0</inkml:trace>
  <inkml:trace contextRef="#ctx0" brushRef="#br1" timeOffset="22878.84">5057 15491 29487 0,'-23'-2'1296'0,"9"4"288"0,1 3-1264 0,2 5-320 15,-2 4 0-15,-2 4 0 0,-5 5 2784 0,-4 4 496 16,-1 5 112-16,-3 6 0 0,0 1-2448 0,1 3-496 16,2 3-112-16,3 2-16 0,2 2 0 0,3-2-16 15,2 0 0-15,2 3 0 0,5 1-304 0,1 1 128 16,5-3-128-16,-1 1 0 0,1-1-208 0,3 1-160 15,3-3-16-15,1-1-16 16,2-9-1968-16,2-4-400 0,3-9-80 0,-2-4-13280 0</inkml:trace>
  <inkml:trace contextRef="#ctx0" brushRef="#br1" timeOffset="23058.5">4721 16110 32255 0,'0'0'2864'0,"11"-6"-2288"0,2 1-576 0,2 1 0 15,4-4 592-15,4 2 16 0,4 2 0 0,2-2 0 16,2-1 576-16,2 1 112 0,2-4 32 0,2 4 0 16,3-3-544-16,-3 4-96 0,-3 1-32 0,-2 0 0 15,-4-2-528-15,-4 2-128 0,-4 1 0 0,-1-1 0 16,-1-2-1216-16,-4 2-256 0,-4 0-64 0,-1 3-9856 16,-1-3-1984-16</inkml:trace>
  <inkml:trace contextRef="#ctx0" brushRef="#br1" timeOffset="23199.93">5397 15979 18431 0,'-2'10'1632'0,"2"2"-1312"16,0 1-320-16,-2 4 0 0,-3 5 1984 0,-1 3 320 16,-2-2 64-16,1 5 0 0,-5-2-832 0,0 4-192 15,-4-2-16-15,0 3-16 0,-2-1-560 0,-1-2-112 16,-1 1-32-16,2-1 0 16,4-4-992-16,2 1-208 0,2 0-48 0,3-5-13792 0</inkml:trace>
  <inkml:trace contextRef="#ctx0" brushRef="#br1" timeOffset="23513.58">6075 15968 24879 0,'0'0'2208'0,"0"0"-1760"0,-7-7-448 0,7 7 0 16,-6-5 1504-16,-3 3 224 0,0 3 32 0,-4 0 16 15,-3 2-816-15,-4 1-176 0,-3 2-16 0,-4 3-16 0,-2 4-96 0,-2 3-16 16,0 3 0-16,-5 5 0 0,0 7-80 0,5-1-32 16,-1-5 0-16,13-6 0 0,0 4-112 15,2 1-32-15,3-3 0 0,5 2 0 0,0 0-208 0,6-3-48 16,1 2-128-16,6-4 192 0,6 0-192 0,2-4 0 15,4-6 0-15,12 4 0 16,3-7-1120-16,0-1-272 0,1-5-48 0,-9-3-9520 16,1-3-1904-16</inkml:trace>
  <inkml:trace contextRef="#ctx0" brushRef="#br1" timeOffset="27867.51">6605 16167 11055 0,'-3'-14'480'16,"3"14"112"-16,0-7-464 0,-1-5-128 0,0 0 0 0,-2 1 0 0,1-1 2880 0,-2 2 544 15,-1 1 112-15,0 2 32 0,-3-3-1936 16,0 5-384-16,-1 0-80 0,-1 2-16 16,-2 2-272-16,-1 4-64 0,-4 2-16 0,-2 2 0 0,-2 6-80 0,-3 1-16 15,-1 1 0-15,2 7 0 0,-3 1-256 0,2 4-48 16,-1 2-16-16,4 0 0 0,2-4-112 0,2 3-16 16,5-1-16-16,4 0 0 0,4-4 0 15,5-4 0-15,3-3 0 0,3 0 0 0,1-6-16 0,5-1 0 16,1-6 0-16,0-1 0 0,0-4 64 0,1 0 16 15,2-2 0-15,1-5 0 0,0 2 112 0,1-6 32 16,-2-1 0-16,1 1 0 0,-3-5-192 0,1 1-16 16,-4 0-16-16,0 0 0 0,-1 1-64 0,-4 1-16 15,-1 3 0-15,-1 3 0 0,-1 2-16 0,-4 7-128 0,0 0 192 0,0 0-64 16,0 0-128-16,0 0 0 16,5 9 0-16,1-2 0 0,1 5 0 0,0 2 0 0,1 1 0 0,2-2 0 15,2 1-128-15,3 0 128 16,1 0 0-16,3-4 0 0,3 0-272 0,1-4 16 15,0 3 0-15,9-2 0 16,-6-4-1664-16,-2 0-320 0,1-3-64 0,-4-3-13440 0</inkml:trace>
  <inkml:trace contextRef="#ctx0" brushRef="#br1" timeOffset="28293.08">7078 16420 20271 0,'0'0'1792'0,"0"0"-1424"16,0 0-368-16,0 0 0 0,0 0 1296 0,0 0 192 16,0 0 48-16,9-1 0 0,-1-3-16 0,3-6 0 15,3-4 0-15,2-4 0 0,3-3-320 0,5-2-64 16,4-6-16-16,2 1 0 0,1-4-288 0,0-2-48 15,2-3-16-15,0-4 0 0,1-2-112 0,-1 0-16 16,-2-6-16-16,2-3 0 0,-3-4-160 0,1-4-16 16,-2-7-16-16,-1-3 0 0,-4-2-288 0,-3 1-144 15,-4-1 160-15,-3 8-160 0,-4 5 0 0,-2 10 128 16,-4 8-128-16,-3 9 0 0,-3 8 0 0,-3 7 0 16,-6 6 0-16,-1 8 0 0,-7 11 0 0,-3 6 0 15,-3 11 0-15,-2 8 0 0,-5 7 0 0,0 8 0 0,-2 4 0 0,0 7 0 16,-2 3 0-16,2 7 0 0,1 3 0 0,3-1 0 15,5-1 0-15,3-1 0 0,6-4 0 0,4-7 0 16,2-4 0-16,7-7 0 0,3-2 0 0,5-4 0 16,3-3-128-16,5-5 128 0,4-4-192 0,12 7 192 31,3-13-1344-31,1-5-144 0,0-6-48 0</inkml:trace>
  <inkml:trace contextRef="#ctx0" brushRef="#br1" timeOffset="28955.19">3757 17891 18431 0,'-8'-10'816'0,"8"10"160"0,-3-8-784 0,-3 4-192 0,1 2 0 0,5 2 0 15,-7 4 1824-15,-2 6 320 0,0 1 64 0,-2 7 16 16,-2 5-896-16,2 1-176 0,-3 7-48 0,1 0 0 15,0 7-80-15,-1 1-32 0,0 1 0 0,0 1 0 16,0 1-352-16,1-3-64 0,-3-2 0 0,2-3-16 0,4-4-240 16,1-2-64-16,2-9 0 0,1-3 0 0,3-2 160 0,1-7 32 15,2-7 0-15,0 0 0 0,9-9 48 0,3-8 16 16,3-6 0-16,3-3 0 0,2-9-192 0,3 0-16 16,0-3-16-16,1-1 0 0,0-4-288 15,3 0 128-15,0-5-128 0,1 2 0 0,1-4 128 0,1 5-128 16,2 1 0-16,13-12 0 0,-5 7 0 0,-4 13 0 15,-7 13 0-15,-1 7 0 0,-3 4 0 0,-3 9 0 16,-5 4-160-16,-6 7 160 0,-6 6 0 0,-5 5 0 16,-4 5-144-16,-6 1 144 0,-4 4 0 0,-5 2 0 15,-4 2 0-15,-3 0 0 0,-6-1 0 0,1 1 0 16,1-4 0-16,3-1 0 0,2-4 0 0,-1-3 0 16,1-4 0-16,3-3-160 15,3-1-1760-15,5-9-336 0,3-5-80 0,2-5-13600 0</inkml:trace>
  <inkml:trace contextRef="#ctx0" brushRef="#br1" timeOffset="29248.75">4710 17686 26719 0,'-28'8'2368'0,"7"3"-1888"0,-3 2-480 0,-5 2 0 16,-4 3 432-16,-3 6-16 0,-3 2 0 0,-2 4 0 15,2-1 480-15,3-1 112 0,4 2 16 0,9-5 0 16,2-1-240-16,7-3-32 0,6-7-16 0,6-3 0 0,4 0-368 0,-2-11-80 16,15 6-16-16,7-6 0 15,4-3 96-15,1-7 16 0,0 2 0 0,4-5 0 0,0-2-32 0,1-1 0 16,-1-2 0-16,-1-1 0 0,-1-2-16 0,-3 1 0 16,-4 0 0-16,-3 1 0 0,-4 1-16 0,-4 1 0 15,-3 1 0-15,-4 2 0 0,-4 0-80 0,-2 4-32 16,-4-2 0-16,-4 6 0 0,-4 1-208 0,-3-3 0 15,-2 4 0-15,3 3 0 16,-2-1-1488-16,4 0-400 0,1 1-80 0</inkml:trace>
  <inkml:trace contextRef="#ctx0" brushRef="#br1" timeOffset="29442.63">5118 17616 20271 0,'-13'12'896'0,"3"-2"192"0,2 4-880 0,-3 3-208 0,-1-2 0 0,-1 3 0 16,-4 2 2480-16,-1 0 448 16,0 1 80-16,-2-1 32 0,2 0-1808 0,0 2-352 15,4-7-80-15,1 2-16 0,2 0-528 0,1-1-96 0,0-4-32 0,3 1 0 16,5-4-320-16,2-9-80 0,0 0-16 0,0 0-9760 16,0 0-1968-1</inkml:trace>
  <inkml:trace contextRef="#ctx0" brushRef="#br1" timeOffset="29849.6">5468 17587 21183 0,'0'0'1888'0,"0"0"-1504"0,-2 14-384 0,-3 1 0 0,0-1 1280 0,-2 4 176 16,-2 1 32-16,-3 3 16 0,-6-1 160 0,1 5 16 15,1-1 16-15,-2 3 0 0,-1-4-496 0,1 1-112 16,2 0 0-16,-2-3-16 0,-1-2-480 0,2-1-80 16,2-4-32-16,5 1 0 0,2-6-224 0,3-1-64 15,5-9 0-15,0 0 0 0,0 0 0 0,0 0-16 16,0 0 0-16,8-12 0 0,2 3 32 0,3-6 16 16,1-2 0-16,0 1 0 0,0-3-224 0,1 1 176 0,0 0-176 0,0 3 160 15,-1-3-160-15,3 2 0 0,-1 0 0 0,2 4 0 16,-3-2 0-16,-2 1 0 15,0 4 0-15,0 2 0 0,-3 1-128 0,1 5 128 16,-11 1 0-16,13 0 0 0,-2 1 0 0,0 2 0 0,-4 1 0 0,-1 3 0 16,-6-7-144-16,4 12 144 15,-4 3 0-15,-1 2 0 0,-2 0 0 0,0 4 0 0,-2 4 0 0,-2-1 0 16,1 3 0-16,-2-3 0 16,-1 0 0-16,2 1 0 0,-1-4 0 0,2-1 0 0,3 1 0 0,2-2 0 15,0-3-160-15,2 0 32 0,1 0 0 0,0-6 0 16,-2-10-1216-1,7 9-224-15,-7-9-48 0,0 0-9232 0,14-1-1840 0</inkml:trace>
  <inkml:trace contextRef="#ctx0" brushRef="#br1" timeOffset="30159.83">6582 17033 30399 0,'-14'-10'1344'0,"14"10"288"0,-8-5-1312 0,8 5-320 15,-9-2 0-15,0 8 0 0,-1 0 1616 0,-1 7 256 16,-3 2 48-16,-4 5 16 0,-4 4-1424 0,-2 6-304 0,0 0-48 0,-1 3-16 16,-1 3 240-16,2 2 32 15,1 5 16-15,2 2 0 0,-1 4-112 0,3 2 0 0,2 2-16 16,4-1 0-16,-1 1-160 0,2-5-16 15,2-1-128-15,2-1 192 0,2-6-192 0,5-2 0 16,1-1 128-16,1-4-128 0,3-2 0 0,2-6 0 16,0 1 0-16,3-2 0 15,0-6-1344-15,-1-7-176 0,2-2-16 0,-10-9-9664 16,9 0-1920-16</inkml:trace>
  <inkml:trace contextRef="#ctx0" brushRef="#br1" timeOffset="30309.56">5972 17694 29487 0,'0'0'2624'0,"12"-5"-2112"0,5 2-512 0,2-6 0 0,3 2 272 0,7-6-48 16,6 3-16-16,6-4 0 0,7-3 240 0,1 2 32 15,0-1 16-15,1 0 0 16,-1 4-368-16,-4 0-128 0,-3 1 0 0,-3 1-14208 16</inkml:trace>
  <inkml:trace contextRef="#ctx0" brushRef="#br1" timeOffset="30584.01">7136 17433 21183 0,'0'0'1888'0,"0"0"-1504"15,0 0-384-15,-9 0 0 0,-1 2 1536 0,-1 0 224 16,0-1 48-16,-3 3 16 0,-3 1-448 0,0 3-96 16,2-2 0-16,-2 6-16 0,2-2-368 0,-1 3-80 15,0 1-16-15,4 0 0 0,3-2-96 0,-1 4-32 16,3 1 0-16,3 4 0 0,2 3-32 0,1-4 0 15,1 3 0-15,3 3 0 0,2-2-80 0,2 2-32 16,-1 1 0-16,1 2 0 0,-2-5-16 0,-2 2 0 16,0 2 0-16,-3-4 0 0,-1 0-64 0,-3-1 0 15,-4-4-16-15,-2 1 0 0,-3-1-16 0,-1-1 0 0,-1-1 0 0,-3-2 0 16,-3-4-160-16,-1-3-48 0,-1 0 0 16,-2-6 0-1,-3-7-592-15,0-1-128 0,-1-3-32 0,2-3-13200 0,3-7-2640 16</inkml:trace>
  <inkml:trace contextRef="#ctx0" brushRef="#br1" timeOffset="31916.86">18425 12977 13695 0,'0'0'608'0,"0"0"128"0,0 0-592 0,-6 5-144 0,-1-1 0 0,1 0 0 0,0-2 1296 0,-1 1 240 16,2-3 32-16,-3 0 16 0,3 4 176 0,-2-4 32 15,-2-3 16-15,0 1 0 0,0-1 16 0,-1 0 0 16,0 1 0-16,-2 1 0 0,0-3-336 0,-1-1-64 16,1 1-16-16,1 0 0 0,2 0-432 0,0-2-80 15,2-2-32-15,1-1 0 0,1 2-160 0,5 0-16 16,0-4-16-16,5 1 0 0,1 1-224 0,1-4-64 15,5 2 0-15,2-2 0 0,1-2-128 0,4 1-48 16,1 4 0-16,4-2 0 0,2 1-32 0,1 3-16 0,2-1 0 0,0 3 0 16,-1 3-32-16,-3 3 0 15,1 4 0-15,-5 5 0 0,-3 0-128 0,-4 4 192 16,-1 1-192-16,-4 2 192 0,-4 5-192 0,-4 0 128 16,-3 3-128-16,-6 3 128 0,-6-3 32 0,-3 0 0 15,-2-1 0-15,-2-2 0 0,-5-1 80 0,-2 0 16 16,0-3 0-16,-1-2 0 0,0 0 80 0,0-5 32 0,0-1 0 0,1-4 0 15,1-2-64-15,-7-3-16 0,4-4 0 0,7-1 0 16,6-8-16-16,4 1 0 0,8 4 0 0,2-3 0 16,5-1-80-16,0-1 0 0,3-4-16 0,4-2 0 15,4 1-176-15,2 0 0 0,4 0 0 0,8-2 0 16,-2 1 0-16,3 1 0 0,3 1 0 0,-3 3 0 16,0 3 0-16,0 5 0 0,0 4 0 0,-3 2 0 15,-5 5 0-15,-2 6 0 0,-3-3 0 0,-4 8 0 16,-6 2 0-16,-5 3 0 0,-3 6-144 0,-6-2 144 15,-2 2 0-15,-6-3 0 0,-3 4 0 0,-3-4 0 0,-2-2 0 0,-2-3 0 16,-1-4 0-16,0 0 0 0,-1 1 0 0,-13 0 176 16,6-4-176-16,8-5 160 0,14-5-16 0,-1-4 0 15,2-2 0-15,-1-4 0 0,3-1 16 0,1-4 0 16,2-4 0-16,4 1 0 0,3-18-32 0,6 2-128 16,5 1 192-16,7 1-64 0,3 2-128 0,-2 9 0 15,3 0 0-15,5 0 0 0,2 1 0 0,1 1 0 16,2 1 0-16,-1 4 0 0,1 2 0 0,-3 6 0 15,-2 2 0-15,-3 4 0 0,-4 5 0 0,-2 4 0 16,-3 1 0-16,-4 2 0 0,-5 2-128 0,-4 3 128 16,-3 0 0-16,-6 4 0 0,-5-1 0 0,-1 1 0 15,-3-3 0-15,-2-1 0 0,-3-4 0 0,0 0 0 16,1 1 0-16,0-4 0 0,1-5 0 0,1-2 0 16,0-4 0-16,2-2 128 0,2-3-128 0,-5-4 192 0,3-4-192 15,6-1 192-15,2-1-64 0,3-1 0 16,2-6 0-16,5 7 0 0,-1-5-128 0,4-2 128 15,2-1-128-15,4 1 128 0,2 2-128 0,3-3 0 0,3 3 0 0,1 1 0 16,1 2 0-16,3 2 0 0,1 3 0 16,2 5 0-16,-2 5 0 0,0 2 0 0,-1 5 0 0,-4 5 0 15,-4 1-144-15,-2 5 144 0,-4 3 0 0,-4 2 0 16,-6-1 0-16,-4 5-128 0,-3-2 128 0,-4-2 0 0,-3-1 0 16,-4-2 0-16,-4-2 0 0,-1-1 0 15,-3-1 0-15,-2 1 0 0,-1-7 0 0,-14 0 0 16,6-9 144-16,5-2-144 0,3-2 128 0,9-4-128 0,4-8 192 0,3 0-64 15,4-1 0-15,3-2 0 0,3-4-128 0,4 2 128 16,4-2-128-16,5 0 128 0,2 5-128 0,3 9 0 16,4-2 0-16,6 3 0 15,4-1-1408-15,8 3-144 0,3 2-48 0,24-5-21504 16</inkml:trace>
  <inkml:trace contextRef="#ctx0" brushRef="#br1" timeOffset="33430.56">23469 13093 16815 0,'0'0'736'0,"0"0"160"0,-7 0-704 0,1 0-192 0,0 0 0 0,-1 1 0 0,0-1 1344 0,0 0 224 15,-2 0 48-15,2 0 16 16,-1 1 224-16,1-1 64 0,-2-1 0 0,0 0 0 0,0-3-240 16,1-1-32-16,1 2-16 0,-1 1 0 0,0-2-352 0,2-1-64 15,1-2 0-15,2 2-16 0,3 5-304 0,2-10-48 16,1 1-16-16,3-2 0 0,0 2-320 0,3-1-64 16,1 2 0-16,4-2-16 0,-1 2-240 0,2-1-64 15,3 4 0-15,1 3 0 0,0-2-128 0,1-1 0 16,-1 5 0-16,2 4 128 0,-4 1-128 0,-1 1 0 15,-4 4 0-15,-1 1 0 0,-4 3 0 0,1 1 0 16,-7 3 0-16,-2-1 0 0,-3 0 176 0,-6 1 0 16,-3-1 0-16,-2 0 0 0,-4-3 32 0,-2-1 16 15,0 1 0-15,-3 1 0 0,2-2 16 0,0-4 0 16,1 1 0-16,-1-6 0 0,1 2 48 0,2-4 16 16,1-3 0-16,1-3 0 0,3-1-32 0,2-4 0 15,1 2 0-15,2-6 0 0,4-1 0 0,3 0 0 0,4-4 0 0,3 0 0 16,4-1-80-16,4-1 0 0,2 1-16 0,2 1 0 15,2 2-176-15,3 2 0 0,0-2 0 0,4 1 0 16,1 4 0-16,1 3 0 0,-1 2 0 0,1 1 0 16,-5 3 0-16,-2 5 0 0,-4 3 0 0,-1 3 0 15,-5 4 0-15,1 3 0 0,-7-2 0 0,-2 2 0 16,-1 4-128-16,-5 0 128 0,-2-1 0 0,-4 2 0 16,-2-3 0-16,-7-1 0 0,0 0 0 0,-2-2 0 0,-3 0 0 15,-1-3 0-15,0-2 0 0,0-5 0 16,-1 0 0-16,4 0 160 0,0-5-160 0,2-4 160 15,0-2-16-15,3 0 0 0,-1-6 0 0,5 1 0 0,0-2-144 16,3-1 160-16,4-2-160 0,4-2 160 0,3-3-160 16,6-1 0-16,3-3 144 0,5 3-144 0,2 0 0 15,2-1 128-15,3 4-128 0,3 4 0 0,4 1 0 0,0 0 0 16,-2 4 0-16,-1 3 0 0,-2 5 0 0,-2 3 0 16,-4 4 0-16,-1 5 0 0,-3 0 0 0,-3 6-128 15,-3 3 128-15,-4 4 0 0,-3-2 0 0,-3 0 0 16,-4 1 0-16,-4 3-128 0,-4-1 128 0,-3-3 0 15,-6 0 0-15,-1-2 0 0,-1-1 0 0,0-2 0 16,-1-2 0-16,-1 0 0 0,1-6 0 0,2-1 0 16,-1-3 0-16,1-4 0 0,0-2 0 0,4-6 0 15,2 0 0-15,3-4 128 0,2-2-128 0,3-2 144 16,2-4-144-16,6-2 160 0,4 0-160 0,2-3 0 16,2 0 144-16,6 2-144 0,5-5 0 0,2 4 128 15,3 4-128-15,2 1 0 0,3 2 0 0,2 2 0 16,0 5 0-16,1 2 0 0,-1 7 0 0,-1 1 0 0,-2 4 0 15,0 4 0-15,-7 3 0 0,-1 4 0 0,-4 4-144 16,-3 1 144-16,-3-2 0 0,-4 1 0 0,-3-1 0 0,-4 1 0 16,-4 0 0-16,-3 1 0 0,-3-4 0 0,-2-1 0 15,-2-1 0-15,-5 0 0 0,-4-5 0 0,-2 0 0 16,-1-6 176-16,-1 0-48 0,1-3-128 0,1-4 192 16,-1-2-64-16,4-4 0 0,1 1-128 0,3-3 192 15,2-5-48-15,4-1-16 0,2-3 0 0,3 1 0 0,1-3-128 0,4 2 160 16,2-2-160-16,2 2 160 0,5 4-160 0,2 1 0 15,5 0 0-15,3 3 0 0,3 3 0 0,2 0 0 16,2 3 0-16,1 1 0 0,1 5 0 0,0 2 0 16,-1 4 0-16,-2-1 0 15,0 4-560-15,-2 2-80 0,-3 2-32 16,0 2 0-16,-1 7-1248 0,-2-1-240 0,-1 2-48 0,5 8-18480 0</inkml:trace>
  <inkml:trace contextRef="#ctx0" brushRef="#br1" timeOffset="34739.48">28746 13116 7359 0,'0'0'320'0,"0"0"80"0,0 0-400 0,0 0 0 16,0 0 0-16,0 0 0 0,-3 8 3168 0,3-8 544 15,-5 6 128-15,5-6 0 0,0 0-1392 0,0 0-272 16,0 0-64-16,0 0-16 0,-6 1-256 0,6-1-48 0,-6-1-16 0,0-2 0 16,2-3-480-16,-1-1-80 0,0 1-32 0,2-4 0 15,1 3-304-15,2-3-64 0,0 3-16 0,4-5 0 16,2-1-224-16,3 2-32 0,2-3-16 0,4 1 0 16,2 1-224-16,3-4-48 0,2 1-16 0,0 4 0 15,0 2-240-15,3 0 176 0,-1 3-176 16,0-1 160-16,-1 2-160 0,-2 3 0 0,0 2 0 0,-3 2 0 0,-3 4 0 0,-3 1 0 15,-3 6 128-15,-4-1-128 0,-2 3 0 0,-4 2 0 16,-6 0 144-16,-2 0-144 0,-2 1 288 0,-4 1-16 16,-4-2 0-16,-2-2 0 0,0 0-16 0,-1-3 0 15,-1 0 0-15,-1-1 0 0,-3-6 0 16,-1 1-16-16,1 0 0 0,0-3 0 0,1-4-16 0,2-2 0 16,3-2 0-16,2 0 0 0,2 0-32 0,4-5 0 15,4-2 0-15,3 1 0 0,2-2 32 0,4 3 0 16,5-3 0-16,3-3 0 0,2-2-48 0,7 1-16 15,0 2 0-15,5 0 0 0,2 1-160 0,3 0 0 16,2-1 0-16,2 3 128 0,-1 5-128 0,1-2 0 16,-1 2 0-16,-2 5 0 0,-1 0 0 0,-2 4 0 15,-3 2 0-15,-4 4 0 0,-3-1 0 0,-4 8 0 16,-3 4-144-16,-4-1 144 0,-4-2 0 0,-5 2 0 0,-4 1 0 0,-4 0 0 16,-5-1 0-16,-2 1 0 0,-4-4 0 15,0-1 0-15,-3-2 160 0,0-1-16 16,-4-2 0-16,-1-1 0 0,-1-4 48 0,0-1 16 0,0 0 0 15,1-4 0-15,3-3-48 0,2-1-16 0,1-4 0 0,5 1 0 16,3-1-144-16,4-1 192 0,4-5-192 0,4 1 192 16,2 0-192-16,5-1 192 0,4-6-192 0,4 0 192 15,4-2-192-15,2 3 0 0,5-2 144 0,4 3-144 16,6-1 0-16,-1 4 0 0,3 1 0 0,-1 0 128 16,3 1-128-16,-3 6 0 0,0 1 0 0,-3 3 0 15,-3 4 0-15,-2 4 0 0,-4 3 0 0,-2 1 0 16,-5 5 0-16,-3 1-128 0,-4 1 128 0,-3 5 0 0,-5-1 0 15,-5 2 0-15,-3-1 0 0,-4 0-128 0,-3 1 128 16,-2-2 0-16,-1-5 0 0,-2 1 0 0,-2-1 0 16,0-4 0-16,-3 0 0 0,1-3 0 15,1 0 0-15,4-3 0 0,1-3 0 0,3-2 0 0,2-3 0 0,3-2 0 16,4 1 0-16,4-5 0 0,4 1 0 0,5-5 128 16,2 0-128-16,6-2 0 0,3 1 0 0,4-1 128 15,3-2-128-15,3 1 0 0,3 1 0 0,0 1 0 16,-1 3 0-16,2 3 0 0,0-1 0 0,0 4 0 15,-2 2 0-15,-2 3 0 0,-2 3 0 0,-2 3 0 16,-7 5 0-16,0 1 0 0,-6 6 0 0,-4 1 0 16,-4 1 0-16,-2 0-128 0,-6 0 128 0,-2 0 0 15,-3 3 0-15,-2-4 0 0,-3-5 0 0,0 1 0 0,-1 0 0 16,2-3 0-16,-1-5 0 0,0 2 0 16,0 0 0-16,0-6 0 0,2-1 0 0,1-1 0 0,4-1 0 0,2-3 0 15,2-1 0-15,2 0 0 16,1 1 0-16,1-5 0 15,2 1-864-15,2-4-192 0,2 3-32 0,5-1-16 16,0 2-2208-16,4 0-432 0</inkml:trace>
  <inkml:trace contextRef="#ctx0" brushRef="#br2" timeOffset="40660.62">16235 5080 2751 0,'0'0'256'0,"0"0"-256"16,0 0 0-16,0 0 0 0,0 0 1616 0,-5-5 288 16,0 1 48-16,0 0 16 0,5 4-1024 0,-4-4-208 15,0-2-32-15,1 1-16 0,2 1 64 0,0-5 16 16,-2 2 0-16,2-7 0 0,1 5-192 0,0 2-48 16,0 1 0-16,0 1 0 0,-1-3-256 0,-1 2-48 15,1 2-16-15,0-4 0 0,0 2-208 0,-3-4 176 16,0 2-176-16,4 8 160 0,-2-10 0 0,-1 3 0 15,3 7 0-15,0 0 0 0,-3-9 112 0,3 9 32 16,-1-9 0-16,1 9 0 0,0 0 16 0,0 0 0 16,0-10 0-16,0 10 0 0,0 0 48 0,0 0 16 15,0 0 0-15,0 0 0 0,9-3-144 0,1 3-32 0,-10 0 0 0,14 4 0 16,-1 2 48-16,1-2 0 0,0 1 0 0,2 1 0 16,1 0-256-16,-6-3 176 0,3 2-176 15,3 3 160-15,2-3-16 0,1 4 0 0,2-1 0 16,-1 2 0-16,2-3-16 0,18 11 0 0,-8-1 0 0,-2-1 0 15,0 0 0-15,0-1 0 0,-2-1 0 0,2 0 0 0,-1 0 128 0,2 2 0 16,0-3 16-16,2 1 0 0,2 0-272 0,-1 1 0 16,1 2 0-16,-2-2 0 0,-2 0 176 0,1 0-32 15,1 3 0-15,-2 0 0 0,0-1-144 0,0 0 0 16,-1 1 0-16,1-1 0 0,1-2 160 0,-1 0-160 16,-3 0 192-16,2-2-192 0,0-3 192 0,1 2-192 15,-1-3 192-15,-2 2-192 0,0 1 160 0,0-2-160 16,-2 2 128-16,0-3-128 0,-4 1 144 0,1 1-144 15,0-2 160-15,-1 2-160 0,-1-2 128 0,-2 2-128 16,-1-4 0-16,0 2 144 0,0-2-144 0,0 1 128 0,1 1-128 16,-2-3 128-16,1 3-128 0,-1-3 0 0,0 3 0 0,1-2 128 15,1 0-128-15,1 2 0 0,-2-3 0 0,0 3 0 16,-1-2 0-16,-1 2 128 0,1-4-128 0,-1 4 0 16,-2 1 0-16,-1 2 0 0,-1-1 128 0,-2 0-128 15,-1 3 0-15,0-2 0 0,2 2 0 16,-2-1 128-16,-1 1-128 0,0-2 0 0,1 3 0 0,1-1 0 15,-2-1 0-15,2-3 0 0,-3 1 0 0,1 0 0 16,2 1 0-16,0 2 128 0,-2 0-128 0,0-1 0 16,-2 1 0-16,1 0 0 0,0 1 128 0,-2 0-128 15,2 2 0-15,-2 0 0 0,0-3 0 0,2 2 128 16,0 1-128-16,-1 0 160 0,0 2-160 0,-1-1 160 16,0 0-32-16,2-1 0 0,0-2 0 0,-2 0 0 15,1-2-128-15,-1-2 0 0,-1 2 0 0,0-2 0 0,-5-11 0 16,6 9 0-16,0 3 0 0,0-3-176 15,-6-9 176-15,5 10 0 0,-5-10 128 0,7 5-128 0,-7-5 176 0,9 5-48 16,-9-5 0-16,0 0 0 0,9 0-128 0,-9 0-272 16,0 0 64-16,0 0 16 15,0 0-1568-15,0 0-304 16,3-8-64-16</inkml:trace>
  <inkml:trace contextRef="#ctx0" brushRef="#br2" timeOffset="41773.03">17705 5170 12783 0,'-3'-18'560'0,"1"7"128"0,1 2-560 0,0-2-128 0,1 0 0 0,0 11 0 15,-1-7 960-15,1 7 176 0,-2-12 16 0,2 12 16 16,0 0-832-16,0 0-160 0,0 0-48 0,0 0 0 15,0 0-128-15,0 0 0 0,-6-5 0 0,6 5 0 0,-6-4 128 16,6 4 0-16,0 0 0 0,0 0 0 16,0 0 112-16,0 0 16 0,-9 3 0 0,9-3 0 0,-7 6-48 0,7-6 0 15,-5 12 0-15,4-3 0 0,1 1 288 0,3 3 48 16,0-3 16-16,1 4 0 0,4 1 32 0,-1 3 16 16,2 0 0-16,0 3 0 0,-1 6-48 0,1-2-16 15,0 4 0-15,0-3 0 0,-1 1-352 0,1-2-192 16,-1 4 192-16,2-3-192 0,0 0 240 0,0 1-64 15,1 5-16-15,0-3 0 0,-1-1-160 0,2 1 0 16,-1-3 0-16,3 2 0 0,0-4 0 0,1 4 192 16,1-3-32-16,-2-1 0 0,2-1-160 0,-2-2 0 15,-1-4 0-15,-3-1 0 0,3-4 128 0,-2 0 0 0,-2-1 0 16,0-2 0-16,0 3-128 0,-2-4 160 0,0 3-160 0,-7-11 160 16,9 7 32-16,-9-7 0 0,5 12 0 0,-5-12 0 15,0 0 32-15,0 0 16 0,0 0 0 0,0 0 0 16,0 0 16-16,0 0 0 0,0 0 0 0,-10 2 0 15,-3-2 0-15,-1-1 16 0,-3 0 0 0,-2-2 0 16,-5 2-16-16,-3 0-16 0,-2-2 0 0,0-1 0 16,0-1-112-16,-3-4 0 0,1 2-128 0,-7 2 192 15,3-3-32-15,-3 3-16 0,-2 0 0 0,-2-2 0 16,-3 2 96-16,-3 3 16 0,-5 2 0 0,1 0 0 16,1-4-112-16,0-2-16 0,2-1 0 0,-1 3 0 15,2-3-128-15,1 3 0 0,4 1 0 0,-1 2 0 16,1-1 0-16,0-1 0 0,2-2 0 0,3 2 0 0,4 1 128 15,3-1-128-15,3 2 0 0,5-1 128 16,3-4-128-16,5 3 0 0,0-2 0 0,3 2 0 0,12 3 0 0,-9-1 128 16,9 1-128-16,0 0 128 0,0 0-128 0,0 0 128 15,0 0-128-15,0 0 128 0,10-5-128 0,2 3 128 16,2 0-128-16,1 2 128 0,5 1-128 0,0 2 0 16,1 0 144-16,3 0-144 0,2-2 0 0,3 3 0 15,3 1 0-15,1 0 128 0,1-1-128 0,3-1 0 16,1 2 0-16,3 4 0 0,1-3 0 0,1 4 128 15,0-4-128-15,4 3 128 0,0-2-128 0,2-3 0 16,1-1 0-16,1 4 0 0,-1-3 0 0,-2 2 0 16,-5 2 0-16,1-1 0 0,-3 3 0 0,1-2 0 15,-1 2 0-15,-2-5 0 0,-3 0 0 0,0 2 0 0,-1-5 0 16,-2 1 0-16,-2 1 0 0,-4 1 0 0,-5 1 0 16,-3-3-128-16,-2-1 128 0,-4-1 0 0,-13-1 0 0,9 0 0 15,-9 0 0-15,0 0 0 0,0 0 0 0,5-5 128 16,-5 5-128-16,0-11 0 0,-3 2 0 0,-1-3 0 15,1 4 0-15,-4-4 0 0,0 2 0 0,-4-1 0 16,1-3 0-16,-3-3 0 0,-1 2 0 0,1-3 0 16,-3-4 0-16,-2 1 192 0,-4-6-32 0,1 2-16 15,1-5-144-15,1 1 0 0,-1-5 0 0,0 0 0 16,0-1 0-16,2 1 0 0,1-2 0 0,1 1 0 16,2-3 0-16,-1 2 0 0,0 3 0 0,0-1 0 15,1 1 0-15,0 1 0 0,0 4 0 0,0 0-176 16,3 5 176-16,1 4 0 0,-1 0 0 0,2 2 0 15,3 5 0-15,0 4 0 0,6 8 128 0,0 0-128 0,0 0-128 0,0 0-112 16,0 0-16-16,0 0 0 16,11 9-1856-16,1 5-384 15,1 2-80-15,2 3-16 0</inkml:trace>
  <inkml:trace contextRef="#ctx0" brushRef="#br2" timeOffset="42690.17">19266 6629 12207 0,'-1'-18'528'0,"2"7"128"0,-1-4-528 0,2-2-128 15,-1-1 0-15,-1 5 0 0,-1 0 784 0,-1 1 128 16,1-2 32-16,0 3 0 0,-2 1-400 0,1-3-80 15,-1 2-16-15,1 0 0 0,-1-1 16 0,2 3 0 16,0-3 0-16,1 12 0 0,-3-10 224 0,3 1 32 16,-2-1 16-16,2 10 0 0,0 0 32 0,0 0 16 15,0 0 0-15,0 0 0 0,0 0-352 0,0 0-80 16,0 0-16-16,0 0 0 0,0 0-336 0,0 0 144 16,0 10-144-16,2-2 0 0,-2-8 208 0,1 13-64 15,2 1-16-15,-1 1 0 0,2 0 208 0,1 3 48 0,0 1 0 16,2 1 0-16,2 1-48 0,0 3 0 15,-2 1 0-15,3 1 0 0,-3 5-16 0,-1 0 0 0,2-1 0 0,-1 4 0 16,0 2-128-16,-2 1-16 0,-3-1-16 0,0 1 0 16,1 1-16-16,0 2 0 0,-2 0 0 0,2-3 0 15,1 0-16-15,-1 1 0 0,0 1 0 0,1 2 0 16,0-7 48-16,-2-1 0 0,-1 3 0 0,1-3 0 16,0-3-48-16,-2 0 0 0,0-6 0 0,3 0 0 15,-2-1-128-15,-1-5 192 0,0-6-192 0,-1 1 192 16,-2 0 16-16,-1-3 16 0,-2 1 0 0,-2-3 0 15,1-2 96-15,-3-2 0 0,1-3 16 0,-1 2 0 16,-2-3-16-16,-1 0-16 0,-1-1 0 0,-2-2 0 0,-2-6-48 16,-2 2-16-16,-2 0 0 0,-1-3 0 15,-1 4-48-15,-1-4 0 0,-2 2 0 0,-1-5 0 0,-1 0 32 0,-3 1 0 16,-1-2 0-16,0-1 0 0,1 1 0 0,-2 0 0 16,-3 1 0-16,1-4 0 0,1 0-64 0,0-1-16 15,1-1 0-15,1 3 0 0,1 2-144 0,-1 3 160 16,1 2-160-16,3-1 160 0,0 2-160 0,1-1 0 15,1 4 0-15,4 3 0 0,4-2 0 0,3 1 0 16,3 2 0-16,13 1 0 0,-9-4 0 0,9 4 0 16,0 0 128-16,0 0-128 0,0 0 0 0,0 0 0 15,16 5 0-15,1 1 0 0,4-4-336 0,0 4-48 16,3 3-16-16,1-1 0 16,-3 2-1920-16,1 3-384 15,-1-3-80-15,0 3-11600 0</inkml:trace>
  <inkml:trace contextRef="#ctx0" brushRef="#br2" timeOffset="44175.42">19010 6945 13583 0,'0'0'592'0,"0"0"144"0,0 0-592 0,10 11-144 15,-3-5 0-15,1 2 0 0,-2 2 832 0,1-2 144 16,2 2 32-16,0-1 0 0,1 2-208 0,0 3-32 0,-2 0-16 0,2 0 0 15,0 1-176-15,1 2-48 0,1-1 0 0,-1 2 0 16,-1 1-64-16,2 0-16 0,-1 2 0 0,2 0 0 16,0 1-192-16,-1 0-32 0,0 2-16 0,1 0 0 15,-2-3 48-15,0 4 0 0,1 1 0 0,-1-2 0 16,-2 3-64-16,3-1-16 0,-3 2 0 0,-1-3 0 16,1 0 0-16,0 2 0 0,0 2 0 0,0 1 0 15,0 1-48-15,0 1-128 0,0-4 192 0,-2 0-64 16,1 3-128-16,0-1 160 0,-1 3-160 0,1-1 160 15,-1-8-160-15,1 3 0 0,0-2 0 0,2 4 128 16,-2-2-128-16,2 4 0 0,0 3 0 0,0-4 0 16,-1-3 0-16,-1 4 0 0,-1-1 0 0,0-3 0 15,-1 1 128-15,0-2-128 0,-1 5 0 0,-1-3 128 16,0 0-128-16,0-4 0 0,-2 3 144 0,1-3-144 0,-2 4 0 0,0-1 128 16,3 3-128-16,-1-5 0 0,1 3 0 0,1-2 0 15,0 3 0-15,1 0 128 0,0-3-128 0,2-1 0 16,-2 2 0-16,3-4 0 0,0 1 0 0,1-1 0 15,-1-2 0-15,0 4 128 0,0 0-128 0,0-3 0 16,1-3 0-16,2 1 128 0,0 4-128 0,-2-1 0 16,2-3 0-16,-2 2 0 0,0 2 0 0,2 0 0 15,-1-1 0-15,1 0 0 0,0 0 0 0,0-3 0 16,-1 3 0-16,2 0 128 0,0 1-128 0,-1-4 0 16,1 0 0-16,1 0 0 0,0 0 0 0,0 1 0 15,-1 1 128-15,-1 0-128 0,1-3 0 0,0 0 144 16,0-1-144-16,1-2 0 0,2 2 144 0,-1-1-144 15,1 1 0-15,-2-1 144 0,0-1-144 0,-2 0 0 0,2 1 0 0,-1-3 0 16,0 2 0-16,-1 2 0 0,1 1 0 0,0 3 128 16,-2-7-128-16,2 1 128 0,0 0-128 0,1-1 128 15,2 0 0-15,-1-1 0 0,-2-1 0 0,1 1 0 16,1 0 0-16,1-1-128 0,-2-7 192 0,0 2-64 16,0-1 0-16,0 1 0 0,-2 1 0 0,2-2 0 15,0 2-128-15,0-2 160 0,0-1-160 0,-1 2 160 16,-2-3-160-16,1 4 192 0,0-3-192 0,1 0 192 15,-1 1-192-15,3-4 192 0,-1 1-192 0,1 1 192 16,0 3-192-16,1-3 0 0,-2 3 144 0,0-5-144 16,0 0 0-16,0 0 0 0,0 0 0 0,0 1 128 0,-2 1-128 15,1-2 128-15,0 1-128 0,-1-1 128 16,1 2-128-16,0-2 0 0,-1-4 0 0,2 3 0 16,0 2 0-16,-1 1 0 0,-1 0 0 0,-1-2 0 0,2-1 0 15,-2 0 0-15,1 0 0 0,0 1 0 0,1-2 0 0,0 2 0 16,-1 2 0-16,1-3 128 0,1-1-128 0,0-1 128 15,0 0-128-15,-1 2 128 0,3 0-128 0,0 1 128 16,-2-2-128-16,2 0 128 0,-1 2-128 0,2-3 0 16,1 0 0-16,-2-3 128 0,1 2-128 0,-3 1 0 15,1 4 0-15,0-4 0 0,0-3 0 0,1 2 144 16,-2-1-144-16,1 2 0 0,-1 2 144 0,0-1-144 16,-1-1 0-16,1 3 144 0,0-2-144 0,0 2 128 15,0-1-128-15,1 1 128 0,-1-1-128 0,0 1 0 16,0 2 0-16,0-3 0 0,0 1 0 0,-3-2 128 0,2 2-128 0,1-2 0 15,1 0 0-15,3 1 0 0,0-1 0 0,-3 1 0 16,0 0 0-16,2-1 0 0,1 0 128 16,1-2-128-16,0-2 0 0,1 0 160 0,2 1-160 0,-3 2 160 15,-1 0-160-15,1 0 0 0,0-1 0 0,0 0 0 16,-1-2 0-16,2 2 0 0,0 1 0 0,2-1 0 16,-1-3 0-16,0-1 0 0,-1 1 0 0,0 0 0 15,1-1 0-15,0 1 0 0,2 3 144 0,1-1-144 16,1-2 0-16,-3 1 128 0,0-2-128 0,1 1 0 15,1 2 0-15,3 0 0 0,-3 0 0 0,0 1 128 16,1-3-128-16,0 1 0 0,-1-3 0 0,0 2 128 16,1 2-128-16,1-1 0 0,2 0 0 0,-4-2 0 15,1 0 0-15,1 2 0 0,-1-5 0 0,2 3 0 16,0 1 0-16,-2 0 0 0,-1-3 0 0,-1 1 0 0,-1 3 0 0,-1-4 0 16,2 3 0-16,-1-1 128 0,-1 0-128 0,0-1 128 15,-1 1-128-15,0 2 128 0,1 1-128 16,-1-1 0-16,-1-1-128 0,0 3 128 0,-1 0 0 0,1 1 0 15,0 0 0-15,-1 1 0 0,-3 6 0 0,2-2 0 16,-2-3 0-16,0 2 0 0,-2-2 0 0,2 4 0 16,-1-3 0-16,0 4-128 0,-1 0 128 0,-2 0 0 15,1 3 0-15,0-2-128 16,-3-1-832-16,1 1-144 16,1-3-48-16,-11-5-12800 0</inkml:trace>
  <inkml:trace contextRef="#ctx0" brushRef="#br2" timeOffset="45113.63">23208 9660 7359 0,'0'-4'320'0,"-1"1"80"0,2-2-400 0,-1 5 0 15,0 0 0-15,5-6 0 0,2-4 416 0,-7 10 0 16,7-7 0-16,-7 7 0 0,8-10-416 0,-2 4 0 16,-6 6 0-16,0 0 0 0,4-7 256 0,-4 7-48 15,0 0 0-15,0-6 0 0,-4 2 752 0,0 2 128 16,1 2 48-16,-2-2 0 0,-3 4-592 0,0-2-112 15,2 2-32-15,-3 1 0 0,0 3-400 0,0-1 0 16,2-1 0-16,-2 1 0 0,-1 0-160 0,-3-1-64 16,1-2-16-16,1 2 0 0,-3 0-16 0,1 2 0 15,1 0 0-15,-4-1 0 0,2 0 64 0,-2-1 16 16,-2-2 0-16,-1 3 0 0,2 3 176 0,1-3 0 16,-3 2 0-16,2 2-128 0,-1-4-96 0,2 4-16 15,-2-1 0-15,-6 6 0 16,4-4-400-16,1 2-96 0,2 2-16 0,4-2 0 15,1 0 32-15,0 0 0 0,-2-3 0 0</inkml:trace>
  <inkml:trace contextRef="#ctx0" brushRef="#br2" timeOffset="49432.15">22668 9873 10703 0,'0'0'464'0,"0"0"112"0,0 0-448 0,0 0-128 0,-5-1 0 0,5 1 0 15,-6-3 736-15,6 3 128 0,-6 0 32 0,6 0 0 16,0 0-48-16,0 0 0 0,0 0 0 0,-6 0 0 15,6 0-16-15,0 0 0 0,0 0 0 0,0 0 0 16,0 0-208-16,0 0-48 0,0 0-16 0,0 0 0 0,6-6-96 0,2 1-16 16,1-2 0-16,2 1 0 0,1 2-48 15,1 2-16-15,2-3 0 0,1-2 0 0,2 3 48 0,1 3 0 16,2-1 0-16,1 0 0 16,3 2 176-16,-3 0 32 0,3 0 16 0,0 2 0 0,2-2-48 0,-1 0-16 15,1 0 0-15,-3 1 0 0,4 0-160 0,-4 0-48 16,-2 2 0-16,-3 2 0 0,-1-1-48 0,-2 0-16 15,0-2 0-15,-2 2 0 0,0 2-64 0,0 0-32 16,1-1 0-16,-1 2 0 0,-1 0 16 0,0-2 0 16,3 2 0-16,-1-2 0 0,0 3-48 0,6 2 0 15,-4 2 0-15,2-3 0 0,2 2-16 0,-1-2-16 16,0 4 0-16,1-3 0 0,2 2 0 0,-3 2 0 16,0 2 0-16,1-2 0 0,0-2 16 0,0 2 0 15,-1 0 0-15,7 5 0 0,-3-1-176 0,0-1 192 16,-6-2-192-16,0 0 192 0,-1-1-64 0,0 3 0 15,-1-2 0-15,0 0 0 0,-2 1-128 0,-3-3 0 16,-2-1 0-16,0 2 0 0,0 0 128 0,0-3 0 0,0 2 0 16,-1 0 0-16,0-3 32 0,1 1 0 0,-1 2 0 15,-1-3 0-15,2 2-32 0,3 2 0 0,-4 0 0 16,1-3 0-16,2 2-128 0,-1 2 0 0,0 0 0 0,1-2 128 16,1-3-128-16,-1 3 0 0,1-3 144 0,0 4-144 15,-3 3 0-15,4-2 128 0,0 0-128 0,-1-2 0 16,1-1 0-16,-3 4 128 0,4-4-128 0,-2 0 0 15,-2 1 0-15,3-2 144 0,-3-1-144 0,0 3 0 0,0-3 128 0,0 3-128 16,2 1 0-16,-3 0 0 0,-2-3 0 16,0 3 0-16,-1 0 128 0,2 1-128 0,-1-2 0 0,0 1 128 15,-1 0-128-15,0 1 0 0,1-1 128 0,-1 0-128 16,0 3 0-16,1-1 0 0,-2-2 128 0,1 2-128 16,2 1 0-16,1 1 0 0,1-1 0 0,0-2 0 15,0-2 0-15,-1 3 0 0,-1 3 0 0,1 3 0 16,-1-3 0-16,3-1 0 0,-1-2 128 0,-1 2-128 15,-2 0 0-15,1 1 0 0,0-1 0 0,-1 1 0 16,0 0 0-16,1-1 0 0,1-2 0 0,-1 1 0 0,-2-3 0 16,2 3 0-16,0 0 128 0,-2 0-128 0,2-2 0 15,-1 0 0-15,0 0 128 0,0 1-128 0,-3 1 0 16,4 0 0-16,-2-3 0 0,0 1 0 16,1-1 0-16,-1 1 0 0,2-1 0 0,1-1 0 15,-4 1 0-15,1 1 0 0,3 4 160 0,-3-3-160 0,1-1 128 0,-1 0-128 16,-1-1 0-16,0 3 0 0,-2-1 0 0,2 1 0 15,-1 0 0-15,1 1 0 0,-3 1 0 0,-1 0 0 16,5 0 0-16,-3 3 0 0,0-3 0 0,-1 0 0 16,1-1 0-16,-2-2 0 0,3 2 0 0,-1 0 0 15,-1 0 0-15,3 1 0 0,-1 0 0 0,1-1 0 16,-1-2 0-16,0 1 0 0,1-2 0 16,-1 0 0-16,0 1 0 0,-1-2 0 0,0-2 0 0,1 0 0 15,-1 3 0-15,4-1 0 0,-3 1 0 0,-1-5 0 16,1 2 0-16,0 2 128 0,0-3-128 0,0 1 0 15,-2-1 0-15,2 1 0 0,0 0 0 0,0 5 0 16,0-1 0-16,1 1 0 0,-3-2 0 16,2 2 0-16,0-2 0 0,0 0 0 0,-1-1 0 0,-1-1 0 0,0-3 0 0,1 3 0 15,-2 2 0-15,2-1 0 0,-2-3 0 0,0 3 0 16,-1 0 0-16,0 3 0 0,1-6 0 0,-1 2 0 16,0 0 128-16,4-3-128 0,-3 5 0 0,2-2 0 15,-2 0 0-15,1-2 0 0,-1 3 0 0,1 1 0 16,1 2 0-16,-1-3 0 0,1-3 0 0,-3 3 0 15,1 0 0-15,1 3 0 0,-2-3 0 0,1-2 0 16,0 2 0-16,0 2 0 0,-1-1 0 0,0 0 0 16,0-1 0-16,0 1 0 0,-1-1 0 0,1 2 0 15,0 0 0-15,0-1 0 0,0-2 0 0,0 1 0 16,0 0 0-16,0 1 0 0,0-1 0 0,0-1 0 16,-1 2 0-16,0 0 0 0,1 1 0 0,0 0 0 15,-3-2 0-15,3-1 0 0,-3 2 0 0,3 0 0 16,-2 2 0-16,-1-3 0 0,0-1 0 0,0 2 0 15,0 0 0-15,2-1 0 0,-5 0 0 0,3-2 0 16,-1 0 128-16,-1 2-128 0,0 0 0 0,0-2 0 16,0 0 0-16,3 2 0 0,-5-2 0 0,3 1 0 15,1 0 0-15,-1 1 0 0,-1-2 0 0,0 1 0 0,0 1 0 16,2 0 0-16,-1-2 0 0,2 1 0 0,-2 0 0 16,0-3 0-16,1 3 0 0,2 1 0 0,-4-3 0 0,1 2 0 15,2 2 0-15,-1 0 0 0,-1 0 0 0,1-2 0 16,-2 1 0-16,-1 1 0 0,4 1 0 0,-3 0 0 15,-2-1 0-15,1-2 0 0,-2 0 0 0,1 1 0 16,-2-1 0-16,0-2 0 0,-1 2 0 0,0 1 0 16,0-3 0-16,1 2 0 0,0 0 0 0,0-2 0 0,-1 2 0 15,1 1 0-15,0 0 0 0,1-2 0 0,-1 2 0 16,0 0 0-16,-1 0 0 0,1-2 0 0,1 0 0 16,0 4 0-16,-1-2 0 0,1-4 0 15,-1 3 0-15,2 1 0 0,0-3 0 0,1 3 0 0,-2 0 0 0,2 1 0 16,0-2 0-16,-1-2 0 0,2 2 0 0,0 0 0 15,-1-3 0-15,1 3 0 0,0 2 0 0,0-2 0 16,-2-2 0-16,3 3 0 0,-2 1 0 0,1 2 0 16,1-3 0-16,0 1 0 0,1-1 0 0,-1 1 0 15,-1-1 0-15,1-2 0 0,1 0 0 0,1 1 0 16,-2-4 0-16,1 3 0 0,1-5 0 0,-1 3 0 16,0-3 0-16,3-7 0 0,-3 9 0 0,3-9 0 0,-3 7 0 0,3-7 0 15,-2 13 0-15,2-13 0 16,-4 9 0-16,3 0 0 0,1-9 0 0,-4 9 0 15,1-1 0-15,-2-1 0 0,2 0 0 0,-4 0 0 16,3 3 128-16,-1-2-128 0,-1 2 0 0,1-3 0 16,0 1 0-16,1 1 0 0,4-9 0 0,-6 6 0 15,-1 3 0-15,2-4 0 0,5-5 0 0,-9 10 0 16,0-3 0-16,2-1 0 0,7-6 0 0,-10 8 0 16,1-4 0-16,0 2 0 0,0 2 0 0,1-5 0 0,-1 1 0 15,0 0 0-15,1 0 0 0,-3 0 0 0,1-1 128 0,-1 3-128 16,-2-3 0-16,0 0 0 0,1-1 0 15,-2 0 0-15,0 0 0 0,0 1 0 0,-2-1 0 0,1 3 0 16,1-1 0-16,0-3 128 0,2 2-128 0,-2 0 0 0,3-2 0 16,-1 1 0-16,0 1 0 0,2-3 0 15,-1-3 0-15,0 2 0 0,4-1 128 0,-3-1-128 16,1 0 0-16,0 2 0 0,-1-3 0 0,1 3 0 16,-3-1 0-16,1 0 0 0,-1-1 0 0,0 0 0 0,-2 0 0 15,1 0 0-15,0-4 0 0,1 2 0 0,-1 1 0 0,-2-2 0 16,-3 0 0-16,0 3 0 0,-1-3 0 0,0-1 0 15,-1 2 0-15,1 0 0 0,-2 0 0 0,2 1 0 16,1 1 0-16,3-3 0 0,1 0 0 0,1 0 0 16,-1 1 0-16,0-6 0 0,3 3 0 0,0-3 0 15,-1 1 0-15,1 0 0 0,-1 0 0 0,0 0 0 16,-1-3 0-16,1 0 0 0,-2 2 0 0,3-3 0 16,-2 2 128-16,2 2-128 0,-2-4 0 0,2 2 0 15,-1 0 0-15,2-1 0 0,0-2 0 0,2 2 0 16,2 2 0-16,1-2 0 0,-2-4 0 0,1 0 0 15,1-1 0-15,0 2 0 0,-1-1 0 0,1-2 0 16,-1-1 0-16,1 1 0 0,0 1 0 0,0 0 0 16,-2 0 0-16,0-1 0 0,3 1 0 0,-5-1 0 15,2-1 0-15,-1-2 0 0,1 2 0 0,3 0 0 16,-3-2 0-16,2 1 0 0,0-1 0 0,0-2 0 16,-1 1 0-16,1 4 0 0,2-1 0 0,-3-1 0 0,1 0 0 0,0 0 0 15,0 1 0-15,1 0 0 16,-1-1 0-16,1 1 0 0,-1-3 0 0,0 4 0 0,0 0 0 0,1-1 0 15,0 0 0-15,-1 3 0 0,-1 0 0 0,-1 1 0 16,2-3 0-16,0 1 0 0,-1 1 0 0,2-1 0 16,0-1 0-16,1 0 0 0,0 0 0 0,-1 0 0 15,0 1 0-15,2-1 0 0,-1 0 0 0,0 0 0 16,1 0 0-16,-2 0 0 0,2-3 0 0,0 5 0 0,1 1 0 0,0-1 0 16,-1-4 0-16,1 6 0 0,0 0 0 0,1 0 0 15,-1-3 0-15,1 1 0 0,0 2 0 0,0 0 0 16,1-1 0-16,1 4 0 0,1-2 0 15,1-2 0-15,1 1 0 0,-1-1 0 0,2-2 0 0,0 3 0 16,1 2 0-16,-1-1 0 0,3-1-144 0,-1 1 144 16,-2 2 0-16,0 0 0 0,1-4 0 0,-1 4 0 15,-1 0 0-15,3-2 0 0,-2 3 0 0,0-3 0 16,0-4 0-16,0 3 0 0,-1 1 0 0,1 0 0 16,3-1 0-16,0-2 0 0,0-1 0 0,0 0 0 15,1 1 0-15,2 0 0 0,-6 2 0 0,2-3 0 16,0 3 0-16,0 0 0 0,0 1 0 0,-1 0 0 15,0 1 0-15,2-1 0 0,-2-1 0 0,1-1-128 16,-1 2 128-16,2 3 0 0,-1-3 0 0,2 1 0 16,0-1 0-16,0 3 0 0,1-3 0 0,-1 2-128 15,0 2 128-15,1-1 0 0,2 2 0 0,0-3-160 16,1 1 160-16,0 2-128 0,-1 0 128 0,1 2-208 16,1-2 80-16,-1 0 128 0,0 0-224 0,-2 1 80 0,1 2 16 15,1-2 0-15,-1 2 128 0,0 1-128 0,-2-3 128 0,-1 3-128 16,-1 1 128-16,0-1 0 0,0 3 0 0,1-1-128 15,-10 3 128-15,11-1 0 0,-2 0 0 0,0 1-128 16,0 0 128-16,1 1-128 0,1-1 128 0,-1 1-128 16,2-1 128-16,-1 0 0 0,1 0-144 0,1 0 144 15,-3 3 0-15,2-2 0 0,2-2-144 0,-3 3 144 0,0 3 0 16,1-1 0-16,1-3 0 0,-2 3 0 16,0 3 0-16,2-1-128 0,0-1 128 0,-3 3 0 15,-10-8 0-15,13 6 0 0,-3 0 0 0,0 3 0 0,0-4 0 0,-1 4 0 16,-9-9 0-16,10 10 0 0,2 3 0 0,-5-4 0 15,1 1 0-15,0 2 0 0,-1-5 128 0,1 5-128 16,-2-2 0-16,3 3 0 0,-2-2 0 16,0-1 0-16,1 3 0 0,-1 0 0 0,2-2 0 0,0 4 0 15,-1 1 0-15,-1 1 0 0,0 0 0 0,0-1 0 16,0 2 0-16,0 1 0 0,0 2 0 0,-1 0 0 16,1 2 0-16,-2 0 0 0,-2-3 0 0,1 1 0 15,0 3 128-15,-1-1-128 0,-1-6 0 0,-1 3 0 16,-1-1 128-16,3 0-128 0,1-2 0 0,-2 1 0 15,-2 0 128-15,4 0-128 0,-1 0 0 0,-2-1 0 16,-1 0 0-16,1-1 0 0,2 1 0 0,-1-3 128 16,1 0-128-16,1 0 0 0,-2-1 0 0,-1-2 0 15,1 3 0-15,-1 1 0 0,0-1 0 0,-1-1 0 16,0 1 0-16,0 1 0 0,0 1 128 0,0 0-128 0,0-1 0 0,0-2 0 16,-1 0 144-16,0 1-144 15,1-2 128-15,0 0-128 0,0 1 0 0,0 1 128 0,0-3-128 0,0 2 0 16,-2-1 0-16,2 0 0 0,-1-1 0 0,0 2 0 15,-3-3 0-15,3 2 0 16,-3 0 0-16,0-2 0 0,-1 2 0 0,1 1 0 0,-1-1 128 16,0 2-128-16,0 0 0 0,-1-1 0 0,-2 0 0 0,2-1 0 15,1 2 0-15,0-2 128 0,-1-1-128 0,1 2 0 16,2-3 0-16,-4 0 128 0,3 2-128 0,-2-2 0 16,1 3 0-16,-1-1 128 0,-1 0-128 0,1 1 0 15,1-1 0-15,-3-2 0 0,1 3 0 0,0-3 0 0,1 3 0 0,1 0 0 16,-2-1 0-16,2-1 0 0,0 1 0 0,1 1 0 15,-1 0 0-15,3-2 0 0,-3 1 0 0,2-4 0 16,1 3 0-16,-3-2 0 0,2 2 0 0,-2-3 0 16,0 1 0-16,-3-1 0 0,1 5 0 0,-1-1 0 15,-1-4 0-15,3 4 0 0,-1-3 0 0,2 3 0 16,-4-4 128-16,0 2-128 0,-1-2 0 0,1 1 0 16,2-3 0-16,-1 2 0 0,-1-3 0 0,3 3 0 15,6-8 0-15,-10 6 0 0,2-2 128 0,8-4-128 16,-8 2 128-16,1 2-128 0,7-4 128 0,-9 3-128 15,9-3 128-15,-10 3-128 0,0-1 0 0,-1-1 0 16,0 0 0-16,0-1 0 0,-2 0 0 0,0 1 0 16,2-1 0-16,-2 0 0 0,0-1 0 0,-1 0 0 15,-1-2 0-15,2 0 0 0,2-1 0 0,-1 0 0 16,2 0 0-16,0-1 0 0,4 3 0 0,-1-2 0 16,1 0 0-16,0-4 0 0,1-1 0 0,-1 0 0 15,1 1 0-15,-1 0 0 0,0-4 0 0,1 4 0 16,-4-1 0-16,1 0 0 0,2 0 0 0,-1-3 0 0,0 2 0 0,-1-1 0 15,0-1 0-15,0 4 0 0,0-5 0 0,2 1 0 16,-1 0 0-16,1-2 0 0,1 1 128 0,0 0-128 16,2 1 0-16,-3-5 0 0,3-1 0 0,1 2 0 15,-1-3 0-15,2 1 0 0,0-1 0 16,-1 0 0-16,-1 0 0 0,0-2 128 0,0 1-128 0,1 0 0 16,-1 1 128-16,1 0-128 0,-2 2 128 0,0-1-128 15,0 2 0-15,1 0 0 0,-1 0 0 0,0-1 0 0,0 0 0 0,2 0 0 16,0 1 0-16,1-1 0 0,0 0 0 0,0 1 0 15,-1 1 0-15,1-1 0 0,1 1 0 0,0 1 0 16,-3 0 0-16,3 2 0 0,-1 0-144 0,1-1 144 16,-2-2 0-16,2 2 0 0,0 3 0 0,0-4 0 15,0-1 0-15,0 1 0 0,0 3 0 0,2-3 0 16,-1 0 0-16,2 2 0 0,-2-2 0 0,1 0 0 16,-1 0 0-16,0 0 0 0,-1 2 0 0,3-2-128 15,0 1 128-15,1 1 0 0,0-2 0 0,0-1 0 16,0 1 0-16,0 0 0 0,1 1 0 0,-3 0 0 15,2 1 0-15,0 2 0 0,0-4 0 0,-1 2 0 16,1 2 0-16,1-1 0 0,-1-1 0 0,1 4 0 16,-1-4 0-16,1 4 0 0,0 0 0 0,2 0 0 15,0-1 0-15,1 1 0 0,-1 2 0 0,4 0 0 16,0 1 0-16,2 2 0 0,-2-2 0 0,-1-3 0 16,3 5 0-16,-2 0 0 0,5-1 0 0,-2-1 0 15,0 3 0-15,0 0 0 0,-2 2 0 0,1 2-128 0,0-2 128 0,2 2 0 16,-1 4 0-16,0-2 0 15,-3-2 0-15,2 1 0 0,-3 1 0 0,1 3 0 0,0-4 0 16,-1 4 0-16,2-2 0 0,-5 0 0 0,1 0 0 0,-1 3 0 16,4-2 0-16,-4 2 0 0,-7-8 0 0,10 11 0 15,-1 2 0-15,-1-3 0 0,0 1 0 0,-1 2 0 16,1-4 0-16,2 4 128 0,0-2-128 0,-1 2 0 16,-3 0 0-16,0-1 128 0,1-2-128 0,1 4 0 15,-1 0 0-15,1-1 0 0,-2 1 0 0,2 0 0 0,0 1 0 16,-1-2 128-16,1 0-128 0,-1 2 0 0,2-1 0 0,-2 1 0 15,0-1 0-15,1-1 0 0,-2 1 0 0,2 1 0 16,-3 0 0-16,1 1 0 0,1-2 0 0,-3 0 0 16,-1 0 0-16,0 0 0 0,-1-2 128 0,1 2-128 15,0 0 0-15,-3 0 0 0,0-2 128 0,2 0-128 16,-1 1 0-16,-1-3 0 0,-1 3 144 0,1 0-144 16,0-3 128-16,0 1-128 0,0 2 0 0,0-3 0 15,0 0 128-15,0-10-128 0,1 13 0 0,1-4 0 16,-2 2 0-16,0 0 0 0,-2 0 0 0,2 0 0 15,-1-2 0-15,0 3 0 0,0-3 0 0,-2 2 0 16,-1-1 0-16,0 2 0 0,-1 2 0 0,3-4 128 16,-6 1-128-16,4 1 0 0,-1-3 0 0,0 2 128 15,5-11-128-15,-6 9 0 0,1 1 0 0,0 2 128 16,0-2-128-16,-1 1 0 0,6-11 0 0,-5 9 0 16,-2 0 0-16,0-3 0 0,0 2 176 0,0-2-48 15,0-1-128-15,-1 0 192 0,1 3-192 0,-2 0 0 16,0 1 0-16,1-3 0 0,2 2 0 0,-3-2 0 0,0 0 0 15,0 2-160-15,0-4 160 0,9-4 0 0,-10 4 0 16,1 1 0-16,0 1 0 0,9-6 0 0,-9 3 0 16,0-1 128-16,1 3-128 0,8-5 0 0,-9 5 0 0,9-5 0 15,-11 4 0-15,11-4 0 0,-10 3 0 0,10-3 128 16,-10 3-128-16,0 0 0 0,0 2 0 0,1-2 0 16,0-1 0-16,-2-1 0 0,0 1 0 0,1-1 0 15,-1 0 0-15,1 2 0 0,-1 1 0 0,1-2 0 16,-1-3 0-16,1 0 0 0,-2-2 0 0,3 3 128 0,2 0-128 0,-2-1 0 15,-1-2 0-15,-1 1 0 16,1-1 0-16,0 2 144 0,0-7-144 0,1 4 0 0,0 2 144 0,0-1-144 16,0-2 0-16,0-1 144 0,-1 1-144 0,3 1 192 15,-1-2-192-15,0 1 192 0,1-1-192 0,-1-1 160 16,1 1-160-16,-1 0 160 0,0-1-160 0,3 0 128 16,-5-3-128-16,4 4 128 0,1 1-128 0,-1-3 128 15,1-1-128-15,2 0 128 0,-2 1-128 0,-1-1 0 16,3 0 0-16,0-1 0 0,-1-1 0 0,3 0 0 15,-2 2 0-15,2-2 0 0,1-1 128 0,0 2-128 16,0-4 0-16,1 1 128 0,1 2-128 0,-1-2 0 16,-1-2 0-16,1 1 0 0,3-3 0 0,0 3 0 15,0-3 128-15,1-1-128 0,-1-1 0 0,1-2 0 16,0 2 0-16,0 2 0 0,1 0 0 0,1-1 0 16,-2 0 0-16,1 3 0 0,0 1 0 0,2-1 0 15,0 1 128-15,-1 1-128 0,1 3 0 0,-1-3 0 16,1 3 0-16,1-1 0 0,0-1 0 0,0 5 0 15,-2-3 0-15,2 2 0 0,-2 3 0 0,3-2 0 16,-3 2 0-16,-7 5 0 0,11-2 0 0,-11 2 0 0,0 0 0 0,0 0 0 16,10-3 0-16,-10 3 0 0,0 0 0 0,0 0 0 15,0 0-304-15,0 0 64 0,0 0 16 0,0 0 0 32,0 0-1424-32,-10 9-272 0,-3 1-64 0,-2-2-16144 0</inkml:trace>
  <inkml:trace contextRef="#ctx0" brushRef="#br3" timeOffset="58474.78">2034 5442 23551 0,'0'0'1040'0,"-1"-4"224"0,1 4-1008 0,-2-7-256 0,2 0 0 0,0 7 0 0,0 0 640 0,0 0 64 15,0 0 32-15,0 0 0 0,0 0 32 0,10 3 0 16,2 2 0-16,2 5 0 0,-1-1-64 0,3 5-16 15,2 5 0-15,2 3 0 0,-1 3-192 0,5 3-48 16,2 3 0-16,-1 2 0 0,2 1-80 0,0 2-32 16,1-1 0-16,-3 1 0 0,-1-1-16 0,0 0-16 15,-3-2 0-15,2-2 0 0,-3 0-176 0,-1-1-128 16,-2-5 192-16,-2 3-192 0,-3-3 192 0,0 3-192 16,-2-6 192-16,0-2-192 0,0-2 0 0,1-2 0 0,-3-2-192 0,3 0 48 31,-5-6-1440-31,-6-8-272 0,0 0-64 0,0 0-16 0</inkml:trace>
  <inkml:trace contextRef="#ctx0" brushRef="#br3" timeOffset="58759.44">2634 5277 26719 0,'-4'-13'2368'0,"4"13"-1888"0,2-6-480 0,-2 6 0 15,0 0 288-15,0 0-32 0,0 0-16 16,0 0 0-16,-6 7 592 0,0 6 128 0,-3 0 32 0,0 5 0 16,-5 3 48-16,0 2 16 0,-1 4 0 0,-3 6 0 15,-2 4-256-15,-2 6-48 0,-2 0-16 0,-4 7 0 16,-3-1-32-16,1 3-16 0,-1-2 0 0,0 2 0 16,-2 0-272-16,-2 0-48 0,1 0-16 0,0-1 0 0,2-1-176 15,3-7-48-15,2-4 0 0,1-3 0 0,2-4-128 0,4-3 0 16,2-7 0-16,5-2 0 0,5-3-224 0,1-5-128 15,5-7-32-15,2-5 0 16,7-3-2320-16,6-13-480 0,5-3-80 0,0 0-32 0</inkml:trace>
  <inkml:trace contextRef="#ctx0" brushRef="#br3" timeOffset="59005.89">3515 4733 32255 0,'-9'-5'2864'0,"9"5"-2288"16,0 0-576-16,0 0 0 0,-7 5 256 0,-3 5-64 16,-2 0-16-16,-4 4 0 0,-3 3 528 0,-1 3 128 15,-3 7 0-15,-2-1 16 0,-2 5-144 0,1 2-48 16,2 4 0-16,1-2 0 0,1 0-464 0,1-1-192 15,5-3 128-15,2-1-128 0,1 1 0 0,4-6 0 0,1 0-224 0,3 7 80 32,7-3-2544-32,0-6-512 0</inkml:trace>
  <inkml:trace contextRef="#ctx0" brushRef="#br3" timeOffset="59402.85">4402 5497 15663 0,'-14'2'688'0,"14"-2"144"0,0 0-656 0,0 0-176 15,0 0 0-15,0 0 0 0,0 0 2368 0,11 2 432 16,3-1 80-16,4-1 32 0,5 0-1552 0,5-1-304 0,5-2-64 0,4 0-16 15,2 0-336-15,3-4-80 0,1 1-16 0,3 1 0 16,-1-3-368-16,-2 3-176 0,-4 3 160 16,11-1-160-1,-11 1-256-15,-8 3-128 0,-11 3-48 0,-11-1 0 0</inkml:trace>
  <inkml:trace contextRef="#ctx0" brushRef="#br3" timeOffset="59544.39">4429 5939 28559 0,'0'0'1264'0,"0"0"272"0,0 0-1232 0,0 0-304 15,0 0 0-15,8 4 0 0,4-3 448 0,3-1 48 16,6-1 0-16,4 0 0 0,5-2 176 0,6-5 32 16,3 2 16-16,6-7 0 0,2-1-320 0,4 2-64 15,0-2-16-15,20-3 0 16,-9 7-1920-16,0 1-400 0</inkml:trace>
  <inkml:trace contextRef="#ctx0" brushRef="#br3" timeOffset="60069.94">6412 6094 18591 0,'0'0'832'0,"-6"7"160"0,6-7-800 0,0 0-192 0,0 0 0 0,0 0 0 15,0 0 1536-15,0 0 256 0,0 0 48 0,-5-6 16 16,3 0-368-16,1-3-64 0,2-4-16 0,3-1 0 0,-1-2-416 0,4-2-96 15,2-2 0-15,2-2-16 0,4-7-368 0,1 1-80 16,-1-2-16-16,0-4 0 0,2-1-64 16,0-2-16-16,4-1 0 0,-1-7 0 0,3-2-16 0,1-5 0 15,0-4 0-15,1-5 0 0,-1 0-128 0,1-1-48 16,-2 0 0-16,2-4 0 0,2 3-144 0,0 6 0 16,-1 6 144-16,-1 6-144 0,-5 5 0 0,-2 7 0 15,-2 6 0-15,-2 8 0 0,-2 5 0 0,-3 5 0 16,-1 8 0-16,1 8 0 0,0 4 0 0,-1 9-128 15,0 10 0-15,-1 5 0 0,1 7 128 0,1 5 0 16,-3 7 0-16,-1 5 0 0,0 7 0 0,-1 7-192 16,0 2 192-16,1-1-192 0,0-3 192 0,1-4 0 15,1-2 0-15,0-9 0 0,1-5 0 0,0-6 0 16,1 0 0-16,-2-6 0 0,1-3-256 0,-1-3 0 16,1-5-16-16,2 6 0 15,-3-7-2048-15,-4-9-416 0,-1-9-80 0</inkml:trace>
  <inkml:trace contextRef="#ctx0" brushRef="#br3" timeOffset="60266.93">6406 5709 33119 0,'0'0'1472'0,"0"0"288"0,11-3-1408 0,3 1-352 0,3-2 0 0,5 2 0 15,3-1 176-15,6 1-48 0,3 0 0 0,7 0 0 16,5-3 352-16,3 0 64 0,6-1 16 0,0-1 0 15,-1 0-208-15,0 4-32 0,-2-2-16 0,20-2 0 32,-8 5-1264-32,-7-1-256 0,-4 3-64 0,-13-1-8816 0,0-3-1760 0</inkml:trace>
  <inkml:trace contextRef="#ctx0" brushRef="#br3" timeOffset="60549.78">8321 5376 31503 0,'0'0'1392'0,"0"0"288"0,9-4-1344 0,0 3-336 15,-1 0 0-15,1 2 0 0,-1 7 128 0,0 3-128 16,-1 4 128-16,2 3-128 0,1 1 384 0,2 7 0 15,2 5 0-15,1 5 0 0,2 2-128 0,-1 1-32 0,1 1 0 16,0 1 0-16,1-1-96 0,1 3 0 0,-1-2-128 0,0 1 192 16,0 1-192-16,-1-1 0 15,-1 0 0-15,-1 0 0 16,-2-3-912-16,1-3-128 0,0-5-32 0,-2-7 0 0,0-5-1296 16,-2-5-256-16,-1-9-48 0</inkml:trace>
  <inkml:trace contextRef="#ctx0" brushRef="#br3" timeOffset="60791.12">8939 5174 31327 0,'0'0'2784'0,"-7"6"-2224"15,0 3-560-15,-5 5 0 0,-2 5 768 0,-6 5 64 16,-6 11 0-16,-5 3 0 0,-8 4 320 0,-2 9 64 15,-5 6 0-15,-5 5 16 0,-5 0-80 0,-2 4-32 16,-6 3 0-16,0 0 0 0,-2-4-656 0,3-1-128 16,2 2-16-16,4-7-16 0,4-4-304 0,6-3-144 15,4-4 16-15,-13 12 0 16,9-8-2736-16,9-10-528 0</inkml:trace>
  <inkml:trace contextRef="#ctx0" brushRef="#br3" timeOffset="62928.57">2266 7407 4607 0,'0'0'192'0,"0"0"64"0,0 0-256 0,3-7 0 15,-1 0 0-15,0 2 0 0,-2-3 2784 0,0 8 512 16,0 0 96-16,-3-6 32 0,-1 1-1568 0,1-1-304 16,-1 1-64-16,-3 2-16 0,-3-1-320 0,-1 2-80 15,-2-2-16-15,-1 4 0 0,-1 4-352 0,-3 0-80 0,0-1-16 0,-2 8 0 16,-3-3-288-16,-2 6-48 16,-2 2-16-16,0 0 0 0,-1-1-48 0,2 6-16 15,-4-1 0-15,2 2 0 0,2 3-48 0,0 3-16 0,2 3 0 0,5-3 0 16,3 1-128-16,3-3 0 0,4 2 0 0,4-1 128 15,4 0-128-15,3-4 0 0,6 0 0 0,4-2 128 16,4-4-128-16,3-3 128 0,1 0-128 0,4-2 128 16,6-4 16-16,3 0 0 0,0-6 0 0,2-1 0 15,-2 1-144-15,2-4 0 0,-1 0 0 0,12-7-176 16,-6 0-2096-16,-3-1-416 16</inkml:trace>
  <inkml:trace contextRef="#ctx0" brushRef="#br3" timeOffset="63255.64">2781 7499 15599 0,'0'0'688'0,"0"-7"144"0,0-2-656 0,0 3-176 16,-4-3 0-16,1 3 0 0,3 6 912 0,-7-3 160 16,-2 5 16-16,0-1 16 0,1 4-192 0,-4 4-32 15,-2 0-16-15,-1 6 0 0,-2 5-288 0,0 3-64 16,-3 4-16-16,1 2 0 0,0-1-144 0,4 3-32 15,6-6 0-15,2 0 0 0,4-3-80 0,4-2-32 16,4-2 0-16,6-1 0 0,3-6-16 0,2-3-16 16,2-3 0-16,1-3 0 0,0 1 336 0,3-8 64 15,2-2 0-15,0-4 16 0,-1-2 16 0,-2-2 0 0,0-3 0 0,-2 0 0 16,-4 2-272-16,-4-1-48 0,-2 0-16 0,-4 1 0 16,-3 1-48-16,-5-1-16 0,-3-2 0 0,-4 3 0 15,-2 2-48-15,-3-1-16 16,-4 4 0-16,-1 2 0 0,-3 3-144 0,0 1-192 0,2 3 32 0,-5 2 16 31,2 4-1376-31,6-1-272 0,5-3-48 0,7 2-6832 0,6-3-1376 0</inkml:trace>
  <inkml:trace contextRef="#ctx0" brushRef="#br3" timeOffset="63717.77">3346 7269 18431 0,'-8'14'1632'0,"5"-7"-1312"15,1 7-320-15,-4 1 0 0,-2 3 512 0,-1 1 16 16,-4 4 16-16,2 4 0 0,-6-2 576 0,0 5 112 16,-1-2 32-16,-1 1 0 0,-3 1 80 0,0-3 0 15,2 1 16-15,1-5 0 0,4-2-400 0,2-2-64 16,2-2-32-16,3-4 0 0,2-4-432 0,2-2-96 16,4-7-16-16,0 0 0 0,0 0 128 0,5-9 0 15,1 0 16-15,2-2 0 0,1-2-96 0,4-2-32 16,1-3 0-16,1-2 0 0,1-3-336 0,3 1 0 15,2 2 0-15,0-3 128 0,1-2-128 0,3 3 0 16,-1 3 0-16,1 3 0 0,-1 3 0 0,-1 3 0 16,-3 2 0-16,-1 7 0 0,1 6-160 0,-4 1 160 15,-4 2-192-15,-1 3 192 0,-3 3-144 0,-2 2 144 0,-3-1 0 0,-1 3-144 16,-4 3 144-16,-1-2 0 16,0-2 0-16,-2-3 0 0,-1 0 0 0,0-3 0 0,3-3 0 0,3-8 0 15,0 0 0-15,0 0 144 0,0 0-144 0,6-4 0 16,0-4 192-16,5-4-64 0,0-1 0 15,4-1-128-15,3-1 160 0,1-3-160 0,0 0 128 0,1 0-128 16,1 2 0-16,0 2 0 0,0-1 0 0,-1 3 0 16,0 3 0-16,0 5 0 0,-3 3 0 0,1 6 0 15,-1 4 0-15,-2 5 0 0,-4 4 0 0,2 4 0 16,-4 3 0-16,-1-1 0 0,-5 4 128 0,2-3-128 16,-1 3 0-16,0-5 128 0,0 0-128 0,0-2 128 0,2-2-128 0,0-3-256 15,2-3 64-15,5 1 16 16,2-5-2512-16,3-4-512 0</inkml:trace>
  <inkml:trace contextRef="#ctx0" brushRef="#br3" timeOffset="64210.16">4654 7327 11055 0,'-7'-18'480'0,"5"13"112"0,-2 3-464 0,4 2-128 16,0 0 0-16,0 0 0 0,-6 2 2160 0,0 8 400 15,0 2 96-15,-2 6 16 0,0 2-1360 0,-3 5-272 0,0 2-48 0,1 4-16 16,-2 2 80-16,1 1 16 0,-2 4 0 0,-1-1 0 16,0 2-304-16,0 3-48 0,-4-1-16 0,2-4 0 15,-1 0-352-15,2-4-80 0,1-5-16 0,3-2 0 16,1-7 48-16,1-2 0 0,0-7 0 0,1-1 0 16,8-9 288-16,0 0 64 0,0-6 16 0,4-6 0 15,0-3-160-15,2-5-48 0,2-3 0 0,3-5 0 0,3-1-320 0,1-2-144 16,3-2 128-16,1 1-128 0,3-1 0 15,2 4 0-15,1 0 0 0,1 5 0 0,-2-1 0 0,0 8 0 16,0 1-176-16,0 7 176 0,-3 1-144 0,-3 4 144 16,-4 3-160-16,-2 2 160 0,-3 3 0 0,-4 3 0 15,-3 2-128-15,-4 1 128 0,-3 3 0 0,-4 0 0 16,-6-1 0-16,-3 4 0 0,-2 1 128 0,-2-1-128 16,-1-2 0-16,-7 1 0 15,3-5-288-15,6-4-160 0,0-2-48 0,7-4 0 16,4-4-2368-16,4-2-464 0</inkml:trace>
  <inkml:trace contextRef="#ctx0" brushRef="#br3" timeOffset="64421.48">5364 6873 20271 0,'-18'7'1792'0,"12"0"-1424"16,-2 2-368-16,-1 6 0 0,-1 5 1696 0,-1 5 272 0,-6 2 48 0,-2 6 16 15,-2 1-1024-15,0 3-208 0,2-2-32 0,1 4-16 16,1 0-80-16,-1 3-16 0,0-3 0 16,2-1 0-16,0 1-400 0,4-3-64 0,0-1-32 0,-1 11 0 15,5-10-640 1,4-9-128-16,2-1-32 0,4-12-8816 0,0-1-1760 0</inkml:trace>
  <inkml:trace contextRef="#ctx0" brushRef="#br3" timeOffset="64772.77">5330 7380 14735 0,'0'0'640'0,"0"0"160"0,0 0-640 0,11 2-160 16,3-5 0-16,4 2 0 0,1 0 2976 0,4-2 560 15,4-1 112-15,2-3 32 0,3-1-2320 0,1-2-464 16,1 2-80-16,-3-3-32 0,-2 1-352 0,-2-3-80 15,-3 2-16-15,-4 0 0 0,-2-1-128 0,-4 3-16 16,-3-3-16-16,-3 3 0 0,-4 1 48 0,-3 1 16 16,-4-2 0-16,-2 5 0 0,-2-1-48 0,-6 2 0 15,-1 1 0-15,-5 4 0 0,-5 1-64 0,-3 2 0 16,-2 1-128-16,-2 4 192 0,0 0 0 0,0 4 0 16,2 1 0-16,2 3 0 0,2 0 128 0,3-1 32 0,4 1 0 15,4 0 0-15,4 0-160 0,5 0-48 0,6-2 0 16,6-1 0-16,3-1-144 0,5 0 0 15,4-1 144-15,4 0-144 0,4-4 0 0,3 2 0 0,3-4 0 0,3 0 128 16,2-2-416-16,1-2-80 0,2-2-16 0,-4-2-10432 16,-1-1-2112-16</inkml:trace>
  <inkml:trace contextRef="#ctx0" brushRef="#br3" timeOffset="65010.99">6128 7182 26607 0,'0'0'1168'0,"0"0"256"0,0 0-1136 0,0 0-288 0,0 0 0 0,10 8 0 0,0-2 1152 0,2 4 160 16,-5-2 32-16,4 5 16 0,-1-1-336 0,0 5-80 16,1 1-16-16,2 5 0 0,2-3-480 0,1 0-80 15,-1 1-32-15,0-1 0 0,0 2-208 0,-1 0-128 16,0-2 128-16,-1-3-128 0,-1 1-160 0,-2-3-96 15,-1-2-32-15,2 4 0 16,-2-5-2016-16,-1-7-416 0,-8-5-80 0,10-2-10048 0</inkml:trace>
  <inkml:trace contextRef="#ctx0" brushRef="#br3" timeOffset="65176.44">6567 6980 28559 0,'0'0'1264'0,"0"0"272"0,-7 0-1232 0,-2 1-304 15,-1 4 0-15,-3 7 0 0,-2 3 864 0,-5 5 112 0,-4 7 32 0,-4 6 0 16,-3 3-112-16,-4 2-32 16,-3 3 0-16,1-1 0 0,-1 1-288 0,-1 2-64 15,3-2-16-15,3-2 0 0,3 2-496 0,1 0 0 0,5-3-176 0,4-5-10768 32,2-4-2144-32</inkml:trace>
  <inkml:trace contextRef="#ctx0" brushRef="#br3" timeOffset="65723.27">8026 7158 19519 0,'-15'4'864'0,"15"-4"176"0,-7 6-832 0,2 2-208 0,1-3 0 0,2 4 0 16,1-3 784-16,1 4 112 0,2-3 32 0,3-2 0 15,2 1 192-15,3-2 32 0,1-3 16 0,3-2 0 16,3-5 112-16,0-1 0 0,4 1 16 0,0-4 0 16,2 1-480-16,1-5-112 0,-1 0 0 0,-1-1-16 15,-2-2-320-15,-2-1-64 0,-4 1-16 0,-3 0 0 16,-3 3-96-16,-3 0-32 0,-5 0 0 0,0 3 0 0,-4 0 32 0,-3 0 16 15,-5 3 0-15,-3-1 0 0,-4 4-16 0,-3 4-16 16,-2 5 0-16,0 7 0 0,-1 0-176 16,1 4 0-16,-3 4 0 0,1 4 128 0,4 1-128 0,1-1 0 15,2 2 144-15,4-2-144 0,3 1 0 0,5 0 0 16,2-2 0-16,3-2 128 0,4-2-128 0,3 0 0 16,2-3 0-16,10 3 0 15,1-7-384-15,2-2-112 0,0-4-16 0,5-1 0 16,1 0-2496-16,2-4-512 0,13-8-112 0,-7 3-16 0</inkml:trace>
  <inkml:trace contextRef="#ctx0" brushRef="#br3" timeOffset="65898.48">8645 7360 23039 0,'0'0'1024'0,"0"0"192"0,0 0-960 0,-4-5-256 15,-1 1 0-15,0-1 0 0,5 5 2560 0,-4-2 448 16,-2-2 112-16,6 4 16 0,-4-4-1872 0,4 4-368 15,-3-8-80-15,3 8-16 0,0-6-512 0,0 6-96 0,0 0-32 16,5-5 0-16,3-1-368 0,-3 2-80 16,2 0-16-16,-7 4-10704 15,7 0-2160-15</inkml:trace>
  <inkml:trace contextRef="#ctx0" brushRef="#br3" timeOffset="66472.55">9728 6842 28559 0,'-14'-17'2544'0,"9"11"-2032"0,-2-4-512 0,1 2 0 16,0 3 0-16,-1 0-336 0,0 3 48 0,2 2 16 16,-2 3 848-16,1 5 192 0,-2-1 16 0,-1 7 16 15,-1 4-288-15,1 4-64 0,2 3-16 0,-1 0 0 16,2 6-48-16,2-2-16 0,1 3 0 0,2-2 0 15,2 1-176-15,3-4-16 0,1-1-16 0,3-3 0 0,1-5-160 0,0-1 160 16,1-6-160-16,1-2 160 0,3-4 224 0,2-4 64 16,4-3 0-16,2-3 0 0,2-7 192 15,2-2 64-15,2-4 0 0,0-2 0 0,-1-5-288 0,0 2-48 16,-2-3-16-16,1 3 0 0,-4-7-160 0,0 3-48 16,-2-1 0-16,-2 4 0 0,-1 0-144 0,-1 2 160 15,-1 1-160-15,1 2 160 0,-1 2-304 16,2 3-64-16,-3 3-16 0,-1-1-11616 15,0 6-2336-15</inkml:trace>
  <inkml:trace contextRef="#ctx0" brushRef="#br3" timeOffset="67658.81">10773 6839 28559 0,'-17'0'1264'0,"10"0"272"0,-4 1-1232 0,-1 2-304 15,-5 3 0-15,-2 1 0 0,-2 4 400 0,-1 0 32 16,-6 5 0-16,-1 0 0 0,-3-1-96 0,1 2-16 16,3-2 0-16,2-1 0 0,2 0 0 0,6 0 0 0,0 0 0 0,4-5 0 15,4 2-320-15,5-4 144 0,5-7-144 0,0 0 0 16,0 0 256-16,7 5-64 0,2-5-16 0,3-4 0 16,0-1 96-16,2 1 32 0,0-3 0 0,0 0 0 15,3 1-96-15,-2-3-16 0,-2 4 0 0,-2-1 0 16,-2-1-192-16,-2 3 176 0,-7 4-176 0,9 0 160 15,-9 0-160-15,8 5 0 0,-1 2 0 0,-1-2 0 16,2 1 0-16,-2 2 0 0,2-2-144 0,-1 1 144 0,2 0 0 16,1-4 0-16,1-2 0 0,1-2 0 0,5-1 0 0,1-4 0 15,2-4 176-15,3-1-176 0,1-2 176 0,3-4-176 16,1-3 160-16,2-2-160 0,-1 1 160 0,2-2-160 16,-2-4 160-16,-1 2-160 15,0 1 160-15,-1-3-160 0,-2 3 160 0,-1-4-160 0,-1 0 160 0,-2-4-160 16,-4-2 160-16,-1-1-160 0,-4 0 176 0,0-2-176 15,-3 0 192-15,0-2-192 0,-3-2 0 0,2 2 0 16,-2 0 0-16,-1 5 0 0,-1 2 0 0,0 6-224 16,-2 3 64-16,1 1 16 0,-3 8 144 0,0 2 0 15,-2 5 0-15,2 7 0 0,0 0-192 0,-7 5-16 16,-2 4 0-16,-3 5 0 0,0 4 64 0,-1 5 16 0,-1 5 0 16,-1 5 0-16,-3 2 128 0,0 4 128 15,-1 5-128-15,1 2 176 0,2 6-176 0,2-3 0 16,2-2 0-16,5 1 0 0,2-7 0 0,2 0 0 15,4-8 0-15,3-1 0 0,4-4 128 0,-1-6 0 16,4-3 0-16,0-4 0 0,1-5 80 0,0-2 16 0,1-2 0 16,1-5 0-16,1-3 256 0,0-2 48 0,2-1 16 0,-2-7 0 15,2 0-224-15,-2-2-64 0,-1-2 0 0,0-1 0 16,0-2-64-16,-1-3 0 0,-1 0-16 0,0 2 0 16,-2 1-32-16,-1 1 0 0,-3 3 0 0,-1 1 0 15,-2 4-144-15,2 0 0 0,-3 5 0 16,-2 5 0-16,0 0 0 0,0 0 0 0,-5 3 0 0,0 8 0 0,-1-1-144 0,-3 4 144 15,1 1 0-15,1 3 0 16,0 2-128-16,2 2 128 0,0-2 0 0,3 0 0 0,-2-2 0 0,3-4 0 16,2 0 0-16,3-1 0 0,0-4 0 0,3 0 0 15,2-3 0-15,1-2 0 0,3-4 0 0,1-2 0 16,1-1 128-16,0-1-128 0,6-1 224 0,-2-3-48 16,0 1-16-16,0-5 0 0,-1-1-32 0,0 2 0 15,-3-3 0-15,-1 1 0 0,0 2-128 0,-3-2 0 16,-2 4 144-16,0 2-144 0,-3 1 0 0,-1 0 128 15,-5 6-128-15,0 0 0 0,0 0 0 0,0 0 0 16,0 10 0-16,0-1 0 0,0 3 0 0,0 2 0 16,0-2 0-16,3 0-128 0,0 0 128 0,0 1 0 15,2-4 0-15,3 1 0 0,1-3 0 0,2-2 0 16,1 0 0-16,4-3 0 0,1 0 0 0,2-4 0 16,3 1 0-16,0-4 0 0,1 0 0 0,3 0 0 15,-3-5 0-15,1 1 0 0,0-5 0 0,-1 2 128 16,0 1-128-16,-2-3 0 0,0 0 0 0,-4 1 128 15,1 2-128-15,-1-5 0 0,-2 1 0 0,-2 0 144 16,-2-3-144-16,-3 0 0 0,-1-1 128 0,0 0-128 0,-3 0 0 0,-2-1 0 16,-1 2 128-16,-2 2-128 15,-1 2 0-15,-3 2 0 0,-3 1 0 0,-2 2 0 0,-2 2 0 16,-2 5 0-16,-2 2 0 0,-2 4-176 0,-2 6 176 0,-2 0-160 16,2 5 160-16,-1 2-192 0,2 2 192 0,4 0-192 15,2 0 192-15,4-1-160 0,2-2 160 0,2 0-160 16,2 0 160-16,3-2 0 0,3-4 0 0,2 2-128 15,4-5 128-15,2 2 0 0,2-6 0 0,2-1 0 0,4-2 0 16,2-2 0-16,0-2 0 0,3-4 0 16,3 1 128-16,0-3-128 0,-1-1 128 0,2-1-128 0,2-1 0 0,-1 3 0 15,0-2 0-15,0 6 0 0,-1-2 0 0,0 5 0 16,-2 1 0-16,-1 4 0 0,-1 1 0 0,-2 5 0 16,-4 0 0-16,-4 4 0 15,-3 1 0-15,-2 1 0 0,-4 4 0 0,-1 0 0 0,-4 2 0 0,-3 0 0 16,-1 2 0-16,-3-3 0 0,-5-1 208 0,-2-2-16 15,-1 1-16-15,-1-2 0 0,-3-1 16 0,-1 0 16 16,0-1 0-16,-1 1 0 0,-4-5-64 0,1 1-16 16,-1-5 0-16,-2-1 0 15,-1-4-2112-15,-4-2-416 0</inkml:trace>
  <inkml:trace contextRef="#ctx0" brushRef="#br3" timeOffset="68428.28">2218 8686 22111 0,'-11'-4'1968'0,"11"4"-1584"16,0 0-384-16,0 0 0 0,-7 3 928 0,2 4 96 15,-1 2 32-15,1 6 0 0,-4 6-96 0,1 4-32 0,-1 2 0 0,-1 5 0 16,-3 3-32-16,5 2 0 0,-4 1 0 16,2 0 0-16,1-1-320 0,1-2-80 0,2-4-16 0,5 1 0 15,2-7-240-15,3 1-48 0,2-8-16 0,2-6 0 16,3 0 16-16,2-7 16 0,4-4 0 0,0-5 0 15,1-2 128-15,3-5 32 0,1-3 0 0,4-4 0 16,-3-4-144-16,0 1-32 0,-1 2 0 0,0-1 0 0,-2 1-192 16,-1 3 176-16,-1 3-176 0,-1 4 160 0,-2 4-160 15,-1 5 0-15,-1 7 0 0,-1 1 0 0,0 6-128 0,2 4 128 16,-4 1-160-16,1 3 160 0,1 3 0 0,-1-2-144 16,0-4 144-16,1 0 0 0,1-2 0 0,2-2 0 15,-3-5 0-15,3 0 0 0,1-7 0 0,1-3 128 16,-1-3-128-16,4-7 128 0,1-2 256 0,1-8 64 15,-2-4 16-15,2 0 0 0,-3-4 64 0,0 3 16 16,-3-4 0-16,0 2 0 0,-4-2-112 0,-2 2-32 16,-3-2 0-16,-1 3 0 0,-5-3-176 0,1 6-32 15,-4 0-16-15,1 4 0 0,1 3-304 0,-4 3-64 16,2 0-16-16,-1 2 0 16,2 4-2656-16,1 7-528 0</inkml:trace>
  <inkml:trace contextRef="#ctx0" brushRef="#br3" timeOffset="68673.08">3684 8341 23039 0,'-14'-15'1024'0,"10"10"192"0,0 1-960 0,4 4-256 0,-5 2 0 16,-1 3 0-16,-2 7 2608 0,-1 6 464 0,-4 4 112 15,-4 11 16-15,-8 4-1904 0,0 10-368 0,-4 2-80 0,-3 7-16 16,-1 5 32-16,-3 0 0 0,1 4 0 0,-1 2 0 16,-2 1-432-16,3 0-96 0,4 0-16 0,0-3 0 15,1-7-320-15,3-3 0 0,4-3 0 0,-7 13-128 16,8-16-1840-16,4-6-352 16,3-12-80-16</inkml:trace>
  <inkml:trace contextRef="#ctx0" brushRef="#br3" timeOffset="69324.24">4141 9029 8287 0,'-10'1'736'0,"-1"1"-592"0,2-1-144 0,0-1 0 16,0 0 3296-16,3-1 624 0,2-2 128 0,4 3 32 16,1-9-1824-16,3-2-352 0,2-1-80 0,4-3-16 15,2 0-736-15,2-2-160 0,1-2-16 0,4-1-16 16,2 2-368-16,0-1-80 0,-1 1-16 0,1 2 0 0,-1 2-80 0,-2 6-16 16,-3 0 0-16,-1 7 0 15,1 4-192-15,-2 4-128 0,-4 1 128 0,-4 7-128 0,1 6 0 16,-3 4 144-16,-2-1-144 0,-3 4 0 15,-5-1 384-15,0 3-48 0,-2-2 0 0,-1 1 0 0,-2-1-48 0,2-3-16 16,1-4 0-16,0-2 0 0,2-5 112 0,0-2 0 16,4-6 16-16,3-6 0 0,0 0 16 0,0 0 0 15,5-4 0-15,4-7 0 0,1-4-16 0,2-5 0 16,4 0 0-16,1-1 0 0,2-6-208 0,3 1-32 16,2 0-16-16,2-1 0 0,2 3-144 0,-3 0-176 15,3 3 48-15,-1 5 0 0,1 2 128 0,-3 6 0 16,-2 3 0-16,0 8 0 0,-2 3-144 0,0 8 144 15,-3 4-160-15,-2 3 160 0,-3 7-128 0,-3 2 128 16,-2 3 0-16,-6 1-144 0,1 3 144 0,-3 1 0 16,-2 0 0-16,1-4 0 0,-1-2 0 0,-1-1 0 15,1-7 0-15,-1-2 0 0,2-5 0 0,2-1 0 16,-1-5 0-16,3 2 0 16,-3-13-1632-16,0 0-240 0,0 0-48 0,10-8-9296 15,2 0-1856-15</inkml:trace>
  <inkml:trace contextRef="#ctx0" brushRef="#br3" timeOffset="69625.53">5134 8954 23951 0,'0'0'1056'0,"-4"9"224"0,0-5-1024 0,1 6-256 0,3-1 0 0,0 4 0 15,5-1 1200-15,1-2 176 0,3 1 32 0,4-5 16 0,3-2-416 0,5-2-96 16,1-3-16-16,3-4 0 0,-1-3 160 0,5-3 32 15,1-2 0-15,-2 0 0 0,-1-3-512 0,-3-1-80 16,-1 0-32-16,-3-1 0 0,-2 0-224 0,-4 0-48 16,-5 0-16-16,-1 2 0 0,-3-1 48 0,-3 5 16 15,-4 2 0-15,-3-1 0 0,-4 4-48 0,-3 2-16 16,-3 5 0-16,-4 7 0 0,-1 2-176 0,-4 4 0 16,-4 3 0-16,0 5 0 0,0 3 0 0,1 4 0 15,2-1 0-15,2 1 0 0,2 1 0 0,5-3-144 16,2 4 144-16,4-5 0 0,6 1-192 0,4-4 64 15,4 1 128-15,6 8-208 16,3-8-1840-16,4-4-352 0,4-4-80 0</inkml:trace>
  <inkml:trace contextRef="#ctx0" brushRef="#br3" timeOffset="70062.72">6451 8643 23951 0,'-34'-13'2128'0,"12"8"-1696"0,-1 4-432 0,5 1 0 0,1 2 2384 0,-4 4 400 15,-2 5 80-15,-2 4 16 0,-4 1-2192 0,-2 4-432 16,-2 0-96-16,0 3-16 0,0 2-16 0,1-1-128 15,3 0 192-15,2 2-64 0,3-3-128 0,4-3 192 16,3-2-192-16,3-3 192 0,3 0-192 0,3-6 192 16,3 0-192-16,3-4 192 0,2-5-64 0,0 0 0 15,9-4 0-15,1-1 0 0,0-5 0 0,1-1-128 16,3-3 192-16,2-1-64 0,1-3-128 0,1 1 128 16,-1-1-128-16,-1 3 128 0,-1 2-128 0,-2 5 0 15,1-1 0-15,-1 4 0 0,-2 2 0 0,-2 6 0 16,0 2 0-16,-1 6 0 0,-3 6-144 0,-3 5 144 15,-3 10-192-15,-4 13 192 0,-3-1 0 0,-3 3 0 16,-4-1 0-16,-2 1 0 0,-3-1 144 0,-3 1 48 16,-4-4 0-16,1 0 0 0,-1-5-16 0,0-2 0 15,2 0 0-15,2-8 0 0,1-2-48 0,3-7-128 16,3-2 192-16,3-6-64 16,-1-4-1056-16,4-5-224 0,-2-4-32 0,3-5-9472 15,3-4-1888-15</inkml:trace>
  <inkml:trace contextRef="#ctx0" brushRef="#br3" timeOffset="70405.59">6877 8680 28911 0,'0'0'1280'0,"0"0"256"0,0 0-1216 0,0 0-320 0,0 0 0 0,0 0 0 15,-9 1 880-15,-6 4 112 0,-7 4 32 0,-5 3 0 16,-4 4-384-16,-4 5-64 0,1 1 0 0,-3 1-16 0,-2 5-48 0,2-2 0 15,1 5 0-15,2-3 0 0,2 0-304 0,7 1-64 16,2-5-16-16,6-2 0 0,5-4-128 0,3-6 0 16,4-3 0-16,5-9 128 0,0 0-128 0,0 0 160 15,12-3-160-15,6-6 160 0,5-7-32 0,1-3-128 16,0-2 192-16,-1 0-64 0,3 2-128 0,-2 0 0 16,-3 0 144-16,-2 4-144 0,-2 3 0 0,-2 2 0 15,-1 5 0-15,-1 3 0 0,-2 2 0 0,-1 6 0 16,-2 9 0-16,-2 2 0 0,-2 2 0 0,0 0-160 15,-4 3 160-15,3 2-160 0,0-3 160 0,4 0 0 16,0-4 0-16,4-1 0 0,0-6-160 0,4-1 0 16,3-8 0-16,2-1 0 15,5-4-2144-15,-4-7-416 0,2-6-96 0</inkml:trace>
  <inkml:trace contextRef="#ctx0" brushRef="#br3" timeOffset="70611">7608 8167 30399 0,'0'0'2704'0,"0"0"-2160"0,-9 2-544 0,0 5 0 15,0 6 304-15,-4 6-48 0,-3 4-16 0,-5 9 0 16,-3 3 400-16,-2 6 96 0,-1 0 16 0,-1 6 0 16,-1 2 16-16,2 1 16 0,2 1 0 0,3-3 0 15,3 0-496-15,4-6-96 0,2-1-32 0,3-1 0 31,1-1-1120-31,2-1-208 0,-1-4-48 0,0-5-16 0,0-1-2112 0,1-9-432 16</inkml:trace>
  <inkml:trace contextRef="#ctx0" brushRef="#br3" timeOffset="70761.57">7048 8749 27647 0,'0'0'2448'0,"7"-8"-1952"0,3 0-496 0,4 4 0 0,4 0 384 0,3-1-32 16,2 3 0-16,9-2 0 0,2-1 32 0,6-2 0 15,2 2 0-15,0 3 0 0,-3-2 32 0,-2 0 16 16,-2 0 0-16,-3 2 0 16,-3-1-1872-16,-2 2-368 0,-3-3-80 0</inkml:trace>
  <inkml:trace contextRef="#ctx0" brushRef="#br3" timeOffset="70910.11">7741 8696 24879 0,'0'0'2208'0,"0"0"-1760"15,0 0-448-15,3 15 0 0,-2 1 1168 0,-5 0 160 16,-2-2 16-16,-3 4 16 0,-4 0-400 0,3-1-64 0,-3 1-32 0,1 3 0 16,1-1-432-16,0-2-96 0,1-3-16 0,1 1 0 31,1-3-1936-31,4-1-400 0,-2-6-80 0</inkml:trace>
  <inkml:trace contextRef="#ctx0" brushRef="#br3" timeOffset="71381.8">8314 8455 33119 0,'-15'3'1472'0,"9"2"288"0,-2 1-1408 0,6 6-352 15,-2 6 0-15,0 1 0 0,-4 1 0 0,2 3-160 0,0 3 16 0,1-2 0 16,3 3 144-16,1-3 0 15,0 0 0-15,0 1 0 0,-1-3 0 0,2 1 192 16,0-4-64-16,-1-1 0 0,0-3 48 0,-1-2 16 16,0-1 0-16,1-5 0 0,1-7 64 0,0 0 32 0,0 0 0 0,0 0 0 15,0 0 192-15,10-9 32 0,1-1 16 16,2-6 0-16,1 0 80 0,2-5 16 0,1-1 0 0,-1-5 0 16,1 3-304-16,0-4-64 0,-1 2-16 0,1 0 0 0,0 2-112 15,1 2-128-15,-1-2 176 0,-1 3-176 0,-2 4 0 0,-1 0 0 16,-2 3 0-16,1 3 0 15,-2 4 0-15,-2 4 0 0,-8 3 0 0,14 0-192 16,-3 3-2272 0,-1 2-448-16,-2 4-96 0</inkml:trace>
  <inkml:trace contextRef="#ctx0" brushRef="#br3" timeOffset="71672.39">8953 8643 28559 0,'0'0'1264'0,"0"0"272"0,14-2-1232 0,-3 0-304 16,2-3 0-16,2 2 0 0,1-3 608 0,4-3 64 16,-1-1 16-16,0-4 0 0,-2-1 464 0,0-2 80 15,-1-1 32-15,-3 2 0 0,0 0-544 0,-5 2-96 16,-5-1-32-16,-3 3 0 0,-1-4-144 0,-5 5-16 16,-4-1-16-16,-3 6 0 0,-2-2-96 0,-4 7 0 15,-4 5-16-15,-3 6 0 0,2 4-304 0,-3 4 160 16,-1 2-160-16,2 6 128 0,0 2-128 0,3 2 128 15,4 2-128-15,5 0 128 0,4-2 0 0,8-2 0 0,2 0 0 0,6-2 0 16,7-2-128-16,6-4 192 0,6-1-192 16,6-2 192-16,0-1-192 0,8-4 0 15,0-4 0-15,4 0 0 16,3 0-1600-16,4-4-416 0</inkml:trace>
  <inkml:trace contextRef="#ctx0" brushRef="#br3" timeOffset="72129.48">10740 8198 27007 0,'-9'-14'1200'0,"9"14"240"0,0 0-1152 0,0 0-288 16,0 0 0-16,-10 2 0 0,1 7 368 0,-1 8 16 0,-2 2 0 15,-2 8 0-15,-2 3 64 0,-1 4 32 16,-1 4 0-16,4 2 0 0,-3-5 160 0,1 1 48 16,0 0 0-16,2-5 0 0,2 0-224 0,2-7-32 0,0-4-16 15,4-2 0-15,2-5-32 0,4-13-16 16,0 0 0-16,0 0 0 0,0 0 416 0,13-10 96 0,1-4 16 0,1-8 0 16,1-3-176-16,3-1-16 0,3-3-16 0,0 0 0 15,-1 1-448-15,1-3-96 0,-1-2-16 16,2 5 0-16,0 0-128 0,0 7 0 0,0-1 0 0,0 4 0 15,0 3 0-15,1 1 0 0,0 5-224 0,0 0 80 16,-1 7-1872-16,1 1-368 16,2 2-80-16</inkml:trace>
  <inkml:trace contextRef="#ctx0" brushRef="#br3" timeOffset="72827.27">11285 8373 23039 0,'0'0'1024'0,"0"0"192"0,0 0-960 0,0 0-256 16,0 0 0-16,0 0 0 0,0 0 816 0,0 0 112 16,0 0 32-16,14-4 0 0,1-3 224 0,3 0 48 15,1-4 16-15,1 0 0 0,2-3-160 0,-2-2-48 16,-2 4 0-16,-3 0 0 0,-2-1-336 0,-5-1-64 16,-3 2 0-16,-4 2-16 0,-3-1-48 0,2 11 0 15,-8-5 0-15,-3 4 0 0,-5 4-208 0,-1 3-48 16,-4 3-16-16,1 4 0 0,-3-2-304 0,0 4 128 15,1 2-128-15,1 1 0 0,1-1 128 0,2 2-128 16,4 2 0-16,2-2 0 0,1-4 0 0,6-1 0 16,4-1 0-16,3-3 0 0,2 3 128 0,1-8-128 0,-5-5 0 0,11 2 0 15,2-2 144-15,4-2-16 0,0-3-128 0,2-4 192 16,2 0-64-16,-1 0 0 0,-1 0-128 0,-1-4 192 16,-3 3-192-16,-1-3 144 0,-1-3-144 0,0 5 128 15,-2 3-128-15,1 3 0 0,-6-4 0 0,0 5 0 16,-6 4 0-16,8-5 0 0,-8 5 0 0,0 0 0 15,8-6 0-15,-8 6 0 0,0 0 0 0,10-2 0 16,-10 2-128-16,10-1 128 0,-10 1 0 0,11 3 0 0,-2 2 0 0,-9-5 0 16,9 5 0-16,-1 0 0 0,-8-5-144 15,10 11 144-15,-2-2 0 0,-2 3 0 0,-6-12 0 0,8 12-128 16,-2-3 128-16,-1 1 0 0,0-3 0 0,-5-7 0 16,0 0 0-16,5 11 0 0,-2-2 0 0,-3-9 0 15,0 0 0-15,3 12 0 0,-3-12 0 0,4 8 0 16,-4-8 0-16,0 0 0 0,0 0 0 0,0 0 0 15,10 0 0-15,-10 0 0 0,12-3 0 0,-2-1 0 16,-2-1 0-16,-2-2 144 0,-6 7-144 0,9-6 0 16,-3 0 0-16,-6 6 0 0,7-8 0 0,-7 8 0 15,7-4 0-15,-7 4 0 0,7-6 0 0,-7 6 0 16,0 0 0-16,0 0 0 0,0 0 0 0,6-8 0 16,-1 3 0-16,-5 5 0 0,0 0 0 0,0 0 0 15,0 0 0-15,0 0 0 0,0 0 0 0,0 0 0 16,0 0 0-16,0 0 0 0,0 0 0 0,0 0 0 15,0 0 0-15,0 0 0 0,-4 3 0 0,4-3 0 16,0 0 0-16,-5 5 0 0,5-5 0 0,-5 6 0 16,5-6 0-16,0 0 0 0,-6 5 0 0,6-5 0 15,0 0 0-15,-5 3 0 0,5-3 0 0,-5 4-144 0,5-4 144 16,0 0-208 0,0 0-256-16,-8 6-48 0,8-6-16 0,0 0 0 15,0 0-1456-15,0 0-272 0,0 0-64 0,0 0-7840 0,0 0-1552 0</inkml:trace>
  <inkml:trace contextRef="#ctx0" brushRef="#br3" timeOffset="73636.6">11047 8488 15999 0,'0'0'704'0,"0"0"160"0,0 0-688 0,0 0-176 15,0 0 0-15,2 8 0 0,-2-8 1008 0,3 8 160 16,1 1 48-16,1-4 0 0,-5-5 112 0,9 5 16 15,0-2 16-15,3-3 0 0,0-3 112 0,4-2 32 16,1 0 0-16,2-5 0 0,3 1-368 0,0-4-80 16,-1-2-16-16,2 0 0 0,1-3-320 0,0-1-64 15,1 0-16-15,-1 0 0 0,-1 0-128 0,-2 0-16 16,0 1-16-16,-4 0 0 0,0 0-160 0,-3 0-48 16,-3-1 0-16,-2 0 0 0,-1 2-80 0,-2 0-32 15,-5 0 0-15,-2 0 0 0,1 4-160 0,-4 4 160 16,-1 0-160-16,-1 4 160 0,-3 4-160 0,-1 1 0 15,-4 0 0-15,-1 4 0 0,-1 5 0 0,0-1 0 16,-2 6 0-16,-1 2-176 0,0 0 176 0,0 3 0 16,-2 2 0-16,2-2 0 0,0 2 0 0,0 2 0 15,1 3 0-15,5-6 0 0,-1-1 0 0,3-1 0 0,4-2 0 0,2 1 0 16,1-2 0-16,4-2 0 0,4-2 0 0,3 1 0 16,5-5 0-16,2 3 192 0,1-4-64 0,4-3 0 15,3 0-128-15,2 1 176 0,2-3-176 0,4-1 192 16,1-4-192-16,1 0 128 0,0-1-128 15,0 1 128-15,0-3-128 0,-2 0-176 0,-2 1 48 0,8-5 0 16,-2 0-1488 0,-4 4-304-16,0 0-48 0,-4 0-14112 0</inkml:trace>
  <inkml:trace contextRef="#ctx0" brushRef="#br3" timeOffset="74243.67">12002 8265 13823 0,'0'0'608'0,"0"0"128"16,4-7-592-16,-3-1-144 0,2 0 0 0,-2-2 0 0,-1 4 2832 0,0-3 544 16,-1 1 96-16,-3-1 32 0,-1 4-1536 0,-4 1-304 15,-3 2-64-15,-2 2-16 0,-2 2-688 0,-2 2-144 16,-4 5-32-16,0 3 0 0,-3 3-224 0,1 1-48 15,0 3-16-15,-9 9 0 0,6 3-64 0,2-3-16 16,5-4 0-16,4 0 0 0,6-1-160 0,1-3-16 16,5-3-16-16,6-2 0 0,3-3-160 0,2-4 160 15,2-5-160-15,5-2 160 0,4-2 144 0,2-5 16 0,5-6 16 16,0 0 0-16,2-4 80 0,-1 0 16 0,0-2 0 0,-2-1 0 16,0 0-176-16,-4 1-16 0,-3-1-16 0,-3 1 0 15,-4 2-32-15,-1 4 0 16,-3 1 0-16,-6 11 0 0,0 0-192 0,0 0 0 0,0 0 128 0,0 0-128 15,7 11 0-15,-5-1 0 0,1 3 0 0,1 2-160 16,-1-1 160-16,5-1 0 0,2 2 0 16,3-3-128-16,2-8 128 0,3-1 0 0,2-1 0 0,3-5 0 15,1-3 0-15,-2-4 0 0,1-2 0 0,4-3 0 16,1-3 0-16,2-2 0 0,3-4 128 0,0-1-128 0,1-4 160 0,1 0-32 16,-1-3-128-16,2-2 192 0,-2-3 128 0,0-1 32 15,1-4 0-15,-2 0 0 0,-3-3-176 0,-1-3-48 16,-2-4 0-16,-3-1 0 0,-2-5-128 0,-4-1 0 15,-2-1 144-15,-3 5-144 0,-2 8 0 0,-4 8 0 16,-2 6 0-16,-4 7 0 0,-3 9 0 0,-5 4 0 16,-3 9-128-16,-4 8 128 0,-5 6-144 0,-3 8 144 15,-3 5-160-15,-4 9 160 0,-3 4-144 0,-1 6 144 16,2 9-128-16,-2 5 128 0,0 5 0 0,3-1 0 16,2 2 0-16,2 0-128 0,5-1 128 0,4-1 0 15,6-3 0-15,3-6 0 0,4-5-128 0,3-1 128 16,2-7-128-16,6 15 128 15,0-10-1376-15,5-8-192 0,2-7-32 0,2-8-16272 0</inkml:trace>
  <inkml:trace contextRef="#ctx0" brushRef="#br3" timeOffset="74910">9450 9754 28559 0,'-3'-14'2544'0,"2"1"-2032"15,2 0-512-15,-1 2 0 0,0 3 576 0,0 8 32 16,0 0 0-16,0 0 0 0,-6 0 128 0,-6 4 32 16,5 4 0-16,-5 7 0 0,-2 4-192 0,-1 6-48 0,-3 1 0 0,-1 5 0 15,-3 4-16-15,1 0 0 0,-3 2 0 16,0 0 0-16,-1 1-176 0,2-1-32 15,1 1-16-15,3-3 0 0,-2-4-160 0,6-3-128 16,1-7 192-16,4-6-192 0,2-4 208 0,8-11-64 0,0 0-16 0,0 0 0 16,0 0 176-16,12-15 16 0,3-8 16 0,4-1 0 15,5-5-96-15,3 1-32 0,5-3 0 0,2 0 0 16,1 0-208-16,4 3 0 0,-1-2 0 0,0 2 0 0,3-2 0 16,-5 2 0-16,1 4 0 0,-2 5 0 0,-2 4 0 0,-2 4 0 15,-4 2 0-15,-3 7-160 0,-5 4 160 0,-5 4 0 16,-5 3-144-16,-9-9 144 0,3 11 0 15,-7 3-144-15,-5 2 144 0,-5 3 0 0,-4-2 0 0,-6 1 0 16,-8 1 0-16,-3 0 144 0,-3 0-144 0,-3-1-272 16,-4-5 64-16,1-3 16 15,1-5-1280-15,6-4-256 0,5-1-64 0,8-3-9008 16,5-5-1808-16</inkml:trace>
  <inkml:trace contextRef="#ctx0" brushRef="#br3" timeOffset="75245.71">10126 9624 15663 0,'0'0'1392'0,"0"0"-1120"15,0 0-272-15,-12 2 0 0,1 4 2704 0,-2 4 496 16,0 4 80-16,-3-2 32 0,-4 2-2304 0,-5 3-464 0,-3 2-96 0,1 1 0 16,0 4 272-16,-1-2 64 15,-1-2 16-15,2-1 0 0,4 2-64 0,7-3-16 16,3-3 0-16,4 0 0 0,5-2-272 0,4-4-64 0,4 0-16 0,-4-9 0 15,10-3-64-15,4-2-16 0,4-4 0 0,3-4 0 16,4-3 176-16,-1 1 48 0,1-3 0 0,-1 1 0 16,-3 1-144-16,-2 1-32 0,-3-5 0 0,0 6 0 15,-6 2-80-15,0 3 0 0,-1 4-16 0,-9 5 0 0,0 0-112 0,11 0-128 16,-11 0 176-16,10 10-176 0,1-1 0 0,-4 5 0 16,0 0 0-16,-1-1 0 0,2 1 0 15,-1-2 0-15,1 1 0 0,2-4 0 0,3 0 0 0,1-4-176 16,0-1 176-16,2-4-160 15,2-3-272-15,1-1-48 16,1-6-16-16,-1 1 0 0,2-5-3024 0,-3-2-592 0</inkml:trace>
  <inkml:trace contextRef="#ctx0" brushRef="#br3" timeOffset="75549.82">10741 9459 18431 0,'0'0'816'0,"-4"6"160"16,-3-1-784-16,0 8-192 0,0 1 0 0,0-3 0 0,-3 6 3200 0,-4 11 608 16,-2-3 112-16,-1 3 32 0,-1-1-2416 0,2 1-496 15,-1-7-80-15,2 1-32 0,0-2-288 0,2 1-64 16,-1-4-16-16,3-5 0 0,2-1-144 0,2-4-32 16,7-7 0-16,0 0 0 0,0 0 0 0,0 0 0 15,0 0 0-15,0 0 0 0,7-12 64 0,0-2 16 16,2-1 0-16,3 0 0 0,0 1-176 15,4 1-32-15,0-1-16 0,-3 1 0 0,0-1-240 0,3 3 0 16,3-3 128-16,1 3-128 0,2 0 0 0,0 1 0 0,-1 5 0 0,1 0 0 16,-1 1 0-16,0 4 0 0,-1 4 0 0,-1 0 0 15,2-2-1296 1,-2 2-256-16,-2 0-48 0,6 1-16064 0</inkml:trace>
  <inkml:trace contextRef="#ctx0" brushRef="#br3" timeOffset="75850.89">11538 9071 27583 0,'-6'-11'1216'0,"6"11"256"0,-4-4-1168 0,4 4-304 16,-7-2 0-16,0 4 0 0,-2 0 880 0,-5 5 112 15,-1-1 32-15,-2 3 0 0,-3 2-144 0,0 7-32 16,-1 5 0-16,-2 4 0 0,2-2-16 0,-1 6-16 16,2 4 0-16,1 5 0 0,1 3-48 0,1 0 0 15,2 4 0-15,4-1 0 0,2 2-352 0,5-2-80 16,4 1-16-16,1-4 0 0,3-1-320 0,2-5 128 16,3-4-128-16,3-5 0 0,-1 0-144 0,3-5-112 0,-2-5 0 0,-1-4-16 31,-1-6-1504-31,-1-1-288 0,-9-7-64 0,6-9-13648 0</inkml:trace>
  <inkml:trace contextRef="#ctx0" brushRef="#br3" timeOffset="76027.47">10839 9531 23039 0,'0'0'1024'0,"0"0"192"0,0 0-960 0,0 0-256 0,9 1 0 0,6 2 0 15,8-1 3200-15,4 2 608 0,4 0 112 0,5 0 32 0,3-4-2320 0,6 1-464 16,3-3-80-16,0-2-32 15,5 0-400-15,3 0-80 0,5-1 0 0,2-2-16 0,1 0-560 0,0-3 0 16,1 1 0-16,23-5-12704 16,-12 6-2576-16</inkml:trace>
  <inkml:trace contextRef="#ctx0" brushRef="#br3" timeOffset="78883.55">11907 4743 2751 0,'29'-11'128'0,"-10"4"16"0,1-3-144 0,1 5 0 15,-4 0 0-15,-1 0 0 0,-4 1 4736 0,-1 1 896 16,-11 3 192-16,0 0 48 0,0 0-4112 0,7-3-816 15,-7 3-176-15,0 0-16 0,0-9 48 0,0 9 16 0,-4-8 0 0,-2-2 0 16,-2 2-160-16,-4-1-16 0,-2 2-16 0,-4-1 0 16,-4-1-112-16,-3 3 0 0,-4-4-16 0,-3 3 0 15,-4-2-240-15,-3 3-32 0,-2 0-16 0,-5-3 0 16,-1 1 64-16,-6-2 16 0,-8 2 0 0,-4 0 0 16,-2 0 96-16,-2-1 32 0,-1 1 0 0,-1-2 0 15,-1 3 16-15,-6-2 0 0,-5 1 0 0,0-2 0 16,1 0 32-16,0-2 16 0,0 5 0 0,-3-5 0 15,-5-2-96-15,1 3-32 0,1-2 0 0,0 0 0 16,-2 6-160-16,-3-5-48 0,-7 0 0 0,1 0 0 16,0-2-144-16,-4 3 0 0,-5 1 144 0,-2-2-144 15,1 2 0-15,-2-1 0 0,0 4 0 0,-4-2 128 16,-2 4-128-16,3-2 0 0,3 0 0 0,-3 2 0 0,-4-4 0 16,3 3 0-16,5-3 0 0,-1 1 0 0,-1-1 0 0,0 1 128 15,0-3-128-15,2 4 0 0,-2 0 0 0,0-1 128 16,-2 1-128-16,1 0 0 0,1 1 128 0,-4 4-128 15,-5 1 128-15,4 1-128 0,3 1 0 0,-3 0 128 16,-2 2-128-16,2-1 0 0,2 1 0 0,2 2 0 16,1-3 0-16,0 1 128 0,2 1-128 0,2 0 0 15,3 1 0-15,-1-1 0 0,-6-2 0 0,1 3 0 16,3 3 0-16,0-3 0 0,0 2 0 0,-2 2 0 16,3-2 0-16,3 3 128 0,1 0 0 0,-2 0 0 0,-1-2 0 15,1 2 0-15,5 3-128 0,2-3 0 0,0 1 128 0,3-3-128 16,-2-2 0-16,7-1 0 15,4-1 0-15,-1 0 128 0,3 1-128 0,0-2 0 0,0-3 0 0,4-2 128 16,3 0-128-16,6 2 0 0,-1 2 0 0,1 1 0 16,-1-1 0-16,-2 2 0 0,3 1 0 0,2 0 0 15,3 1 0-15,6 5 0 0,1-3 0 16,0 2 0-16,-3-3 0 0,6 4 128 0,3-5-128 0,0 0 0 16,3 1 0-16,4-2 144 0,3 4-144 0,2-3 0 15,4 0 160-15,0 3-160 0,4-2 128 0,1 1-128 16,1-2 128-16,0 0-128 0,2 2 0 0,3-3 128 15,1 1-128-15,1 3 0 0,4-4 0 0,2 4 128 16,1-3 16-16,3 2 0 0,4-2 0 0,-1-1 0 16,2 4-144-16,2-1 0 0,2 2-160 0,5-10 160 15,-6 10 0-15,3 3 0 0,3-13 0 0,0 14 0 16,0-1 0-16,0 1 0 0,2 1 0 0,0 1 0 0,1 0 0 16,1 1 0-16,-3 4 0 0,1 2 160 0,0 3-160 0,3 2 0 15,-3 4-160-15,1 2 160 0,-1 3 0 0,0 3 0 16,-4 4 0-16,2 2 0 0,-1 6 0 15,-1 1 0-15,-2 1 0 0,-1 2 0 0,-2 3 0 0,0 4 0 16,-3 5 0-16,-2 3 160 0,1 2-160 0,-2 1 0 16,0 1 0-16,2 6 0 0,2-2 0 0,-1 5 0 15,-3 3-160-15,0 1 160 0,1 1 0 0,0 4 0 16,2-2 0-16,0 3 0 0,-2 3 0 0,2-3 0 16,3 3 0-16,0-1 0 0,1-3 0 0,2 0 0 15,1-5 128-15,2-1-128 0,1 2 160 0,0 0-32 16,0 0 0-16,3-1 0 0,-2 2-128 0,3-1 192 15,-2-1-192-15,1 1 192 0,-1 0-192 0,0 0 0 0,-2-2 0 0,2-1 128 16,1-1-128-16,-3 1 0 0,-1-2 0 0,-1-1 0 16,0 1 0-16,-1-3 0 0,-1-1 128 0,-1 3-128 15,-1-3 0-15,0 1 0 0,-3-3 0 0,0-1 0 16,-3 3 0-16,1-5 0 0,1 0 0 0,0-2 0 16,-3-6 0-16,5 2 0 0,1-4 0 0,0-3 0 15,1-1 0-15,2-5 0 0,3-4 0 0,1-4 0 16,1 0 0-16,2-7 0 0,0-4 0 0,5-1 0 15,2-3-128-15,3-2 128 0,0-1 0 0,2-1 0 16,0-5 0-16,2 1 0 0,0-2 0 0,4-1 0 16,3-4 0-16,1 0 0 0,3-1 0 0,3 0 0 15,4-2 0-15,4-1 0 0,0-4 0 0,5 2 0 16,5 0 0-16,0-4 0 0,3 1 0 0,1-4 0 16,-1-2 0-16,6 0 0 0,1 2 0 0,5-2 0 0,5-3 0 0,2 0 0 15,3-1 0-15,1 1 0 0,0-2 0 0,5 2 0 16,4 0 0-16,2 2 0 0,1-1 0 0,-1 0 0 15,-2 1 0-15,4-1 0 0,3 3 0 0,2-2 0 16,0 3 0-16,-3-2 0 0,2-2 0 0,3 2 0 16,3-1 0-16,-3 3 0 0,-3 2 0 0,1-4 0 15,1 2 0-15,5 3 0 0,4-3 0 0,-4 3 0 16,-4 2 0-16,4-2 0 0,2 1 144 0,4-3-144 16,1 4 160-16,2 0-160 0,-3 0 0 0,6-1 0 15,3 0 0-15,-2 0 0 0,-4 1 0 0,4 2 0 16,6-3 0-16,-1 1 0 0,-4-4 0 0,4 0-128 0,2 1 128 15,1-3 0-15,2-1 0 0,-1 0 0 16,-1-2 0-16,3 3 0 0,4-3 0 0,-2 3 0 0,-6-4 0 16,2 3 0-16,3 2 0 0,0 4 0 0,-5-6 0 0,3 8 0 15,3-2 0-15,-6 3 0 0,-6-3 0 0,3 1 0 16,4-3 0-16,-5 3 0 0,-2-3 0 0,1 4 0 16,0-6 0-16,-1 1 0 0,-1-1 0 0,-1-1 0 15,-2-1 0-15,3-1 0 0,1-2 0 0,-4 1 0 16,-2 2 0-16,-2 3 0 0,2-1 0 0,-3 0 0 15,-2 0 0-15,-1-1 0 0,-4-1 0 0,4 3 0 16,1 3 0-16,-5-4 0 0,-5-1 0 0,1 1 0 16,-1-1 0-16,3-2 0 0,0 1 0 0,-5-2 0 15,-7-1 0-15,-1 3 0 0,0 2 0 0,-2-1 0 16,1-3 0-16,-5 0 0 0,-4-1 0 0,-5 1 0 16,-3 1 0-16,-2 0 0 0,-2 0 0 0,-1 0 0 15,1 3 0-15,-4-1 0 0,-4-3 0 0,-4 3 0 0,-4 2 0 16,-4-2 128-16,1-1-128 0,-2-1 0 0,-3 0 0 0,-4-1 0 15,-2 0 0-15,-4 0 0 16,0-1 128-16,-3 0-128 0,-2-1 0 0,-5 2 0 0,-2 3 128 16,-2-1-128-16,-12-3 0 0,0 0 144 0,10 0-144 0,-10 0 160 15,0 0-160-15,0 0 160 0,0 0-32 0,0 0-128 16,0 0 192-16,0 0-64 0,0 0 32 0,0 0 0 16,0 0 0-16,0 0 0 0,0 0-32 0,0 0-128 15,7-7 192-15,-7 7-64 0,5-7-128 0,-1 0 0 16,-1-3 0-16,1 0 0 0,-3-1 0 0,3-5 0 15,1 0 128-15,-1-4-128 0,-1-3 0 0,1-7 0 0,1-3 0 0,0-2 0 16,3-3 0-16,2-3 0 0,0-7 0 0,2-2 0 16,2-6 0-16,0-4 0 0,0-6 0 0,0-2 128 15,0-5-128-15,1-2 0 0,1-2 0 0,1-5 0 16,-2 2 0-16,2-2-144 0,1-1 144 16,-2 0 0-16,-2-3 0 0,0-2 0 0,0 1 0 0,-1-2 0 15,-1-2 0-15,-1 0 0 16,-1-1 0-16,-1-2 0 0,0-5 0 0,-2 3 0 0,0-4 0 0,-1-1 0 15,-1-2 0-15,3-3 0 0,1-2 0 0,-1-4 0 16,3-2 0-16,0 2 0 0,0-5 0 0,3 5 0 16,2 3 0-16,-1 1-192 0,0 0 192 0,2 4-160 15,-1 3 160-15,1 5 0 0,-3 2 0 0,0 3 0 16,-3 1 0-16,1 2 0 0,-1 1 0 0,-2 2-128 16,-4 2 128-16,3 3 0 0,-3 6 0 0,-3 2 0 15,1 2 0-15,-1-1-128 0,2 1 128 0,-3 2 0 0,-1 1 0 16,0 3-160-16,2 0 160 0,-2 4 0 15,0-4 0-15,1 3 0 0,2-1 0 0,-1 2 0 0,1 3 0 0,0 2-128 16,-1-3 128-16,-1 5 0 0,0 0 0 0,1 3 0 16,-2 0 0-16,2 0 0 0,1 5 0 0,-1-1 0 15,2 5 0-15,-1 2 0 0,-1-2 0 0,2 4-128 16,2 2 128-16,-3 3 0 0,-1 1 0 0,1 0 0 16,-1 0-128-16,0 6 128 0,2-2 0 0,-2 2 0 15,1-1 0-15,-1-2 0 0,1 4 0 0,-2-1 0 16,0 3 0-16,0 2 0 0,-1 2 0 0,6 0-128 15,-4 3 128-15,-2 1 0 0,-1-1 0 0,0 2 0 0,-1-1 0 0,-2 4 0 16,3 1 0-16,1 9 0 16,-7-10 0-16,-2 1 0 0,4-3 0 0,-4 7 0 0,-3 0 0 0,-2 0 0 15,-2 0 160-15,-2 3-160 0,-4 2 160 0,-3 1-160 16,-4 1 192-16,-3 1-64 0,-2-3-128 0,-6 1 192 16,-3 3-64-16,-4 0 0 0,-5 0-128 0,-5 3 192 15,-3 2-48-15,-9 0-16 0,-7 1 0 0,-5 4 0 16,-1-1-128-16,-2 3 0 0,-1 2 144 0,-4 0-144 31,-2 1-448-31,4 3-176 0,5-1-16 0,7 1-16 16,5-1-2384-16,2-1-480 0</inkml:trace>
  <inkml:trace contextRef="#ctx0" brushRef="#br4" timeOffset="132553.38">16860 13840 3679 0,'0'0'160'0,"0"0"32"0,0 0-192 0,0 0 0 0,4 10 0 0,-4-10 0 16,0 0 2560-16,-1 12 448 0,1-12 112 0,0 10 16 15,0-10-1312-15,0 0-256 0,-3 13-48 0,3-13-16 16,-4 11-144-16,4-11-16 0,-5 9-16 0,5-9 0 15,-4 11-336-15,4-11-64 0,-6 7-16 0,6-7 0 16,-6 9-192-16,6-9-32 0,-7 3-16 0,1 2 0 16,6-5 16-16,0 0 0 0,-9 3 0 0,4 0 0 15,-3-3-48-15,8 0-16 0,-7-6 0 0,0 1 0 16,1-1-192-16,0-5-48 0,-3-2 0 0,3 0 0 0,-1-2-128 0,2-4-16 16,-1-5-16-16,-1 0 0 0,0 1-48 0,-1-4-16 15,-3-1 0-15,2-2 0 0,1-1 80 0,2-1 16 16,-1-3 0-16,4-3 0 0,-2-6 112 0,2 4 16 15,2-5 16-15,1 2 0 0,2-3-64 0,2 3-16 16,-3-4 0-16,4 1 0 0,1-6-96 0,-3 1-32 16,2-2 0-16,2 1 0 0,-1-2-64 0,-1 1-128 15,2 1 176-15,1 1-176 0,-1 0 176 0,0 2-176 16,1-4 160-16,0 0-160 0,-1 0 144 0,0-2-144 16,-1-2 128-16,2 3-128 0,1 1 128 0,1 0-128 0,0-1 0 0,0 3 128 15,-1-1-128-15,1 0 0 0,0 1 0 0,4 2 0 16,2 3 0-16,1-2 0 0,2 2 0 0,4 3 0 15,-1 1 0-15,3 1 0 0,2 2 0 0,1 2 0 16,-1-1 0-16,2 2 128 0,0-1-128 0,2 3 0 16,-1 0 0-16,2 1 0 0,-4-2 128 15,-1 2-128-15,-2 1 0 0,-1-1 0 0,-2 2 0 0,-2 0 0 16,-1 1 0-16,3-1 0 0,-2-1 0 0,2 3 0 16,2 1 0-16,0-1 0 0,0 2 0 0,3 1 0 15,0 0 0-15,2 3 0 0,0 0 0 0,3 0 0 16,1 4 0-16,1-1 0 0,-1 0 0 0,2 1 0 15,-1 2 0-15,1 2 0 0,-4 0 0 0,3 3 0 16,-1 1 0-16,0-1 0 0,-1 6-144 0,0-2 144 16,0 3 0-16,1 1 0 0,1-2 0 0,-1 1 0 15,4 4 0-15,1-1 0 0,0 2-128 0,-1 2 128 0,-3-1 0 0,0 3 0 16,-1 2 0-16,0-1 0 0,-2 3 0 0,4 2 0 16,-4 3 0-16,3-3 0 0,-3 3 0 0,1 3-128 15,1 2 128-15,1 1 0 0,2 3 0 0,1 3 0 16,-3-1-128-16,1 3 128 0,-2 1 0 0,-4 2 0 15,-1 0 0-15,2 3 0 0,0 1 0 0,0 3 0 16,-2-2 0-16,0 4 0 0,1 2 0 0,-1 0 0 16,-2 2 0-16,0 2 0 0,2-4 0 0,-1 3 0 15,1 1 0-15,-3-1 0 0,-2-2 0 0,1-1 0 16,-2-1 0-16,1 4 0 0,0-3 0 0,-3 5 0 0,-2-1 0 16,-2 2 0-16,1-1 0 0,-2 1 0 15,-1 3 0-15,1 0 0 0,-1-2 0 0,0 4 0 16,-2 3 0-16,-1-3 0 0,-1-1 0 0,1-1 128 0,-1 0-128 0,0-1 0 15,-2-5 0-15,-1 1 0 0,1-1 128 0,-3 3-128 16,0-5 128-16,-1 3 0 0,0 0-128 0,-3 2 192 16,-1-5-48-16,-1 3-16 0,-1 1 0 0,1 2 0 15,-1-5-128-15,-2 4 0 0,0 0 0 0,-2 1 128 16,-2 3-128-16,2 0 0 0,-5-3 0 0,3 2 0 16,-3 0 0-16,-1-1 0 0,0-3 0 0,-2 2 0 15,0 1 0-15,0-5 0 0,0 3 144 0,-1-4-144 16,-2 3 128-16,1-4-128 0,-1 1 160 0,0-3-160 15,-2-4 176-15,-3 1-176 0,-1-1 192 0,0-2-192 16,-2-1 208-16,-1-3-64 0,1-1-16 0,0 0 0 16,-2-1 0-16,-1 1-128 0,-1-2 192 0,2 1-64 0,-4-3 16 0,1 2 0 15,-1-4 0-15,1 1 0 16,1-1-144-16,-2-3 192 0,-1 1-192 0,-1-4 192 0,-2 0-192 0,-2-3 0 16,1-1 144-16,2-2-144 0,1-1 0 0,1-2 144 15,0-2-144-15,2 0 0 0,-1-2 160 0,2-2-160 16,-1 0 128-16,0-2-128 0,2-2 128 15,0-1-128-15,-1-5 128 0,-1 1-128 0,-2-3 176 0,-1-1-48 16,-3-3-128-16,1 0 192 0,2-1-192 0,1 0 144 16,1-2-144-16,1-2 128 0,1-2-128 0,-1-1 128 15,2 1-128-15,4-1 128 0,1-3 0 0,2-1 0 16,-1 2 0-16,3-5 0 0,1-1-128 0,0 3 0 16,1-4 0-16,-1 1 0 0,0-5 0 0,0 2 0 15,3-2 128-15,0-1-128 0,0-2 128 0,-1 1-128 16,1-1 0-16,1 0 128 0,1 0-128 0,2-1 0 0,-2 0 0 0,3-2 0 15,-1 2 0-15,-1 0 0 0,1-2 0 0,-1-4 0 16,2 6 0-16,1 2 0 0,2-1 0 0,-1-1 0 16,2-3 128-16,0 4-128 0,1 1 128 0,2-1-128 15,0-2 0-15,-2 3 0 0,0 2 128 0,1-2-128 16,2-1 0-16,0 2 0 0,-3 3 0 0,1-4 0 16,2-1 0-16,-1 1 0 0,-1-1 128 0,2 1-128 15,-1 0 0-15,1 0 0 0,-2 1 0 0,1 1 128 16,1 2-128-16,1 1 0 0,-2 2 0 0,2-2 0 15,-2 2 0-15,2 3 0 0,0-2 0 0,-2 2 0 16,2-1 0-16,1 3 0 0,0-3 0 0,3 1 0 16,-1 0 0-16,1 3 0 0,-1 0 0 0,2 1 0 15,1 0 0-15,1 3 0 0,1 0 0 0,2-1 0 0,0 2 0 16,1 1 0-16,0-1 0 0,1 2 0 0,2 4 0 16,0-1 0-16,1-1-144 0,1-2 144 0,1 4 0 0,0 4 0 15,-1-2 0-15,2 2 0 0,0-5 0 0,0 4-128 16,1 2 128-16,1-1 0 0,0 2 0 0,0-2 0 15,1 1 0-15,1 2 0 0,-2-3 0 0,1 4 0 16,-1-1 0-16,0-2 0 0,3 4 0 0,-1 2 0 16,0-1 0-16,-1 2 0 0,0 1 0 0,1 2-128 15,-1 1 128-15,0-1 0 0,-1 4 0 0,2 1 0 16,-1-2 0-16,0 5 0 0,2-2 0 0,1 1 0 16,1 0 0-16,-1 2 0 0,-1-2 0 0,-1 3-128 15,2-4 128-15,-3 5 0 0,1-1 0 0,-4-1 0 16,-1 3 0-16,0 1 0 0,-2-1 0 0,0 0 0 0,0 3 0 0,0-1 0 15,0 1 0-15,-1 2 0 0,-2 1 0 16,1 2 0-16,-1-2 0 0,2-1 0 0,-4 0 0 16,1 2 0-16,-1 0 0 0,1 1 0 0,0-1 0 0,2 0 0 15,-5-1 0-15,1 0 0 0,0 2 0 0,-1-2 0 16,1 2 0-16,-2-2 0 0,0-1 0 0,0 1 0 16,-3 1 0-16,2 1 0 0,-1 2 0 0,0-1 0 15,0-3 0-15,-3 3 0 0,0 4 0 0,-1-6 0 16,0 1 0-16,0 1 0 0,2 0 0 0,-4-2 0 15,1 3 0-15,-1 2 0 0,-1-3 0 0,-1 1 0 16,3 1 0-16,-2-2 0 0,1-1 0 0,-2 1 0 16,0-3 0-16,0 0 0 0,1 3 0 0,-1-2 0 15,0-2 0-15,-1 0 0 0,0-2 0 0,0 4 0 0,-2-2 0 16,1-1 0-16,0-4 0 0,-1 1 0 0,2 1 128 0,-2 1-128 16,-1-3 0-16,0 0 0 15,1-3 128-15,-1 3-128 0,-1 0 0 0,3-1 0 0,-3-2 128 16,0 1-128-16,-1-2 0 0,0 0 0 0,1 3 128 0,0-3-128 15,1 2 0-15,1-5 0 0,-2 1 0 0,0-2 0 16,0 3 0-16,0-3 0 0,0 2 0 0,2 0 128 16,-2-3-128-16,1 2 0 0,0 0 0 0,1-3 0 15,-2-2 0-15,0 1 0 0,-1 0 128 0,0 0-128 16,-2 0 0-16,0-2 0 0,-1 1 0 0,0 1 128 16,0-3-128-16,1 0 0 0,0-1 0 0,1 1 0 15,-2-2 128-15,2 0-128 0,-1 1 0 0,2-2 0 16,0-1 128-16,0-1-128 0,0-1 0 0,-1 1 0 0,2-3 128 0,1 0-128 15,-1-3 0-15,0 3 0 0,0-2 128 16,1 1-128-16,1-3 0 0,-1-2 128 0,-1 3-128 0,0-1 0 16,0-2 128-16,2 0-128 0,0 0 0 0,0 0 0 15,-1-1 128-15,2-1-128 0,-1-2 0 0,2 2 144 16,-1 2-144-16,2 0 0 0,0-3 144 0,0 3-144 16,1-1 0-16,0 1 128 0,1-2-128 0,-1-1 0 15,2 1 0-15,0 0 0 0,-1-1 0 0,2-1 128 16,2 1-128-16,-1 2 0 0,1-1 0 0,0-2 0 15,-1 0 0-15,0 1 0 0,0 0 0 0,2 0 128 16,-1 2-128-16,1 1 0 0,0 1 0 0,-1-1 0 16,1 1 0-16,-1 3 0 0,1-2 0 0,-1 1 0 15,2 1 0-15,0-2 0 0,0 3 0 0,2-3 0 16,-2 5 0-16,1-4 0 0,0 5 0 0,0-2 0 16,0 3 0-16,-5 5 0 0,9-9 0 0,0 3 0 15,-1 0 0-15,1-2 0 0,-2 2 0 0,2 2 0 0,-1-1 0 0,1 2 0 16,0 1 0-16,-9 2-128 0,11-2 128 0,0 2 0 15,2-1 0-15,-1 0 0 0,-12 1 0 0,11 1 0 16,2 2 0-16,-3-1 0 0,-10-2 0 0,13 5 0 16,-3 2 0-16,0-2 0 0,-10-5 0 0,13 9 0 15,-3-3 0-15,0 0 0 0,0 5 0 0,0 0 0 16,-1-2 0-16,0 1 0 0,0 0 0 0,0 2 0 16,0-6 0-16,0 4 0 0,-2-2 0 0,1 2 0 15,0-4 0-15,-1 3 0 0,1-1 0 0,-1 3 0 16,0-2 0-16,-7-9 0 0,6 12 0 0,1-5 0 0,-7-7 0 0,7 13 128 15,-1-3-128-15,0-2 0 0,-6-8 0 0,3 11 128 16,-3-11-128-16,0 10 0 0,0-10 0 0,3 13 0 16,-3-13 0-16,0 0 0 0,0 12 0 0,0-12 0 15,0 0 0-15,0 0-192 0,0 0 32 0,0 0 0 32,0 0-1984-32,0 0-400 0,0 0-80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26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21804 11002 19919 0,'0'0'880'0,"-4"-2"192"0,4 2-864 0,0 0-208 0,-3-5 0 0,1-1 0 16,2 6 960-16,0-6 128 0,0-2 48 0,2-1 0 16,1-2-112-16,1-1-32 0,-1-2 0 15,2-2 0-15,2-1-96 0,0-1 0 0,1-1-16 0,1 0 0 16,0-1-128-16,1-3-32 0,0 0 0 0,4 0 0 0,1 3-208 15,3 0-64-15,1 1 0 0,2-2 0 16,-1 2-176-16,2 1-32 0,1 2-16 0,1 1 0 0,1-2-96 0,1 2 0 16,-2 2-128-16,0 6 192 0,-1-1-192 15,0 4 176-15,-1 3-176 0,1 2 160 0,-2 7-160 0,-4 3 192 16,0 6-192-16,-2 2 192 0,-2 2-48 0,-3 4 0 16,-2 0 0-16,-2 5 0 0,-2 0 0 0,-3 0 0 15,-2 2 0-15,-3 0 0 0,-2-2-16 0,-3-1 0 16,-3-3 0-16,0-1 0 0,-2-3 272 0,-2 0 48 15,0-2 16-15,-1 0 0 0,0-7 208 0,-1 0 32 16,-3-2 16-16,2-6 0 0,0-4-128 0,2-2-16 16,-3 0-16-16,4-5 0 0,2-2-96 0,1-1-16 15,2-4 0-15,3-3 0 0,3-1-112 0,3-1-16 16,2-2-16-16,3-3 0 0,4-1-144 0,-1 1-32 16,4-5 0-16,3 3 0 0,2 1-128 0,2 0 0 15,2 2 0-15,1 2-176 0,0 2 176 0,3 4 0 0,2 4 0 0,0-1-128 16,-1 5 128-16,0 1 0 15,0 4 0-15,1 3-128 0,-1 7 128 0,-1 5 0 16,-4 3 0-16,-2 4 0 0,0 2 0 0,-4 4 0 0,-4-3-144 0,-3 8 144 16,-5 1 0-16,-3-1 0 0,-3-1 0 0,-3 1 0 15,-1-3 0-15,-4-2 0 0,-2-3 0 0,-1-1 0 16,-3-3 0-16,-3 0 0 0,-2-3 0 16,-2-4 0-16,-2-5 192 0,-1-1 0 0,-1 1 0 0,-2-6 0 15,1-2 96-15,1-1 32 0,-1-8 0 0,3 0 0 0,2-1-16 16,2-1 0-16,2-4 0 0,5-2 0 15,5-3-112-15,3-2 0 0,4-1-16 0,3-2 0 0,5-4-176 0,5 1 0 16,3-3 144-16,3 1-144 0,3-1 0 0,3 1 0 16,5-1 0-16,3 6 0 0,1-2 0 0,3 5 0 15,0 5 0-15,2 3 0 0,1 7 0 0,-1 3 0 16,0 4-144-16,-1 5 144 0,-1 3 0 0,-4 2 0 16,-4 7-144-16,-2 1 144 0,-4 4 0 0,-6 4 0 15,-7-2-128-15,-5 1 128 0,-5 6 0 0,-5 2 0 16,-6-4-128-16,-5-2 128 0,-2 0 0 0,-2-5 0 15,-3-2 0-15,0-3 0 0,0-1 0 0,-1-6 0 16,-2 0 0-16,2-1 0 0,0-2 128 0,2-4 0 16,1-4-128-16,1-2 192 0,5-3 0 0,2-2 0 15,3-3 0-15,4-1 0 0,3-2 48 0,4-2 0 16,3-1 0-16,6-3 0 0,0-4-240 0,5-2 0 16,3 4 0-16,3-4-160 0,2 2 160 0,4 0 0 15,3 0 128-15,2 3-128 0,2 4 0 0,0 3 0 16,1 3 0-16,-1 2-192 0,0 7 192 0,-1 4 0 15,-1 5 0-15,-3 2-128 0,-2 5 128 0,-3 4 0 16,-4 2-144-16,-5 3 144 0,-4 3 0 0,-6 1 0 0,-6 2-144 16,-3 2 144-16,-6-3 0 0,-3-2 0 0,-2-5 0 0,-3-1 0 15,-1-1 0-15,-3-4 0 0,0-1 0 0,-2-6 0 16,-1-2 0-16,-1-2 0 0,1-1 0 0,0-4 144 16,4-3-16-16,0-5 0 0,2-1 0 0,4-4 0 15,-1 0 0-15,6-3 0 0,0-1 0 0,6-1 0 16,4-1-128-16,5-4 0 0,2-3 144 0,5 3-144 0,3-4 144 15,3 3-144-15,2-5 192 0,4 6-192 0,5-2 0 16,3 3 0-16,1 5 0 0,1 3 0 0,2 4 0 0,-1 4 0 16,1 6-192-16,-2 6 48 0,-2 5 144 0,-2 1 0 15,-2 4-144-15,-4 5 144 0,-5 1 0 0,-4 2 0 16,-5 2 0-16,-6 3 0 0,-4-1 0 0,-4 0 0 16,-3-7 0-16,-3 0 0 0,-3 0 0 0,-2-6 0 15,-3-3-144-15,-1-3 144 0,-1 3 0 0,-1-5 0 16,-2 2 0-16,1-4 144 0,1-7 96 0,0-3 16 15,2 0 0-15,3-6 0 0,2 1-112 0,2-6-16 16,3-3 0-16,5-3 0 0,2 1 16 0,4 1 0 16,3-5 0-16,4 1 0 0,2 1-144 0,1-3 0 15,1 4 0-15,3 2 0 0,1-2 0 0,2 5 0 16,2 4 0-16,-1 1 0 0,-1 4 0 0,-2 4-176 16,-1 1 48-16,1 7 0 15,-3 7-1360-15,-1 2-272 0,-2 3-48 0,-2-1-13184 16,0 1-2640-16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28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22386 10960 13823 0,'0'0'1216'0,"0"0"-960"0,-10 0-256 0,2 0 0 16,8 0 304-16,-10 2 16 0,1 0 0 0,9-2 0 15,-10 2 752-15,0-1 144 0,10-1 48 0,-8 3 0 16,-3 0-48-16,11-3 0 0,0 0 0 0,-9 2 0 15,9-2-192-15,0 0-64 0,0 0 0 0,0 0 0 0,0 0-96 0,0 0-32 16,0 0 0-16,0 0 0 16,-9 3-16-16,9-3-16 0,0 0 0 0,0 0 0 0,-9-3-96 0,9 3 0 15,0 0-16-15,-9-1 0 0,9 1-160 0,-6-5-16 16,6 5-16-16,-7-5 0 0,7 5 32 0,-1-11 16 16,1 3 0-16,2-4 0 0,1 3 32 0,1-2 0 15,0-3 0-15,1 1 0 0,0 0-144 0,0-1-32 16,0-1 0-16,1 1 0 0,-1-2-48 0,2 4-16 15,-1-3 0-15,2 1 0 0,1 1-80 0,1 2-32 16,1-3 0-16,5-1 0 0,0-2-32 0,2 2-16 0,2 1 0 16,-1 0 0-16,3-3-176 0,-2 2 128 0,1 2-128 0,-1 1 128 15,0-5-128-15,1 1 192 16,1-3-192-16,0 2 192 0,-2 2 0 0,2 1 0 16,0-1 0-16,0-1 0 0,3 4 0 0,-1-1 0 0,-1 3 0 0,2 1 0 15,2-5-192-15,-1 5 192 0,2-1-192 16,3 2 192-16,1-1-192 0,-2 5 0 0,-2-1 0 0,0 0 128 15,-1 1-128-15,1 1 0 0,0 0 0 0,-2 1 128 16,1 0-128-16,-1 2 0 0,-1 2 0 0,0-1 128 16,1 0-128-16,-2 2 0 0,-2-2 0 0,-2 3 128 15,0 2-128-15,1 0 0 0,-1-2 0 0,2 5 128 16,-2 0-128-16,2 2 0 0,-1 0 0 0,2 1 0 16,0 4 0-16,-2-1 0 0,0-1 0 0,-1-1 0 15,2 1 0-15,-1 2 0 0,-2 2 0 0,2 0 0 16,-1-1 0-16,0 0 0 0,1-1 0 0,-2 1 0 15,-1 1 0-15,-1 1 0 0,3 1 0 0,-1-1 0 16,-4 2 0-16,0-1 128 0,0 0-128 0,2 2 0 0,-1 1 0 16,0-3 0-16,0 3 128 0,-1 4-128 0,2-2 0 0,1 2 0 15,-2-4 0-15,1 0 0 0,-1-1 0 0,0 3 0 16,-4 0 128-16,1 2-128 0,0-3 0 0,-2 3 0 16,1-2 0-16,-2 3 128 0,-1-1-128 0,0 3 0 15,-2 1 0-15,0-2 128 0,-1 1-128 0,0-3 0 16,1 1 144-16,-1-1-144 0,2 3 0 0,-1-2 128 15,0-5-128-15,0 1 0 0,0 3 128 0,0-2-128 16,0 5 128-16,-1-2-128 0,0-1 0 0,1 7 144 16,-1-1-144-16,-1 1 0 0,0-2 144 0,-1 2-144 0,0 2 0 15,0-1 144-15,-4 2-144 0,2-3 0 16,2-2 0-16,0 1 0 0,-2 0 0 0,2-1 0 16,1-3 0-16,-1 4 0 0,1 0 0 0,-1 2 0 0,1-4 128 0,-2 0-128 15,-1 2 0-15,1 0 0 0,-3 0 144 16,1 0-144-16,0 1 0 0,0-2 144 0,1-1-144 0,-2 2 0 15,2 0 128-15,1 0-128 0,-1-3 0 0,0 5 0 16,-5-1 0-16,2 2 0 0,1-2 0 0,-1 3 0 16,-3 1 0-16,2 0 0 0,-1 1 0 0,-1 0 0 15,-1-1 128-15,1 1-128 0,0 2 0 0,0-1 0 16,-1-1 0-16,0-1 0 0,0 2 0 0,0 0 0 16,0 0 0-16,1-1 0 0,-1-4 128 0,1 2-128 15,-1 0 0-15,0-3 0 0,0-1 0 0,-1 2 0 16,-1 0 0-16,0-2 0 0,-2 2 128 0,0-2-128 15,0-3 0-15,0 4 0 0,3 1 128 0,-5-1-128 16,4-2 0-16,-3 0 128 0,2-2-128 0,-1-3 0 16,0 1 128-16,0 1-128 0,-2-4 0 0,-1 3 0 0,1-3 144 15,-2 0-144-15,-5 2 0 0,5-2 144 0,-3 3-144 0,0-3 160 16,-1 3-160-16,-1-2 160 0,1 2-160 0,-1-4 192 16,0 0-192-16,1-2 192 0,1-2-192 0,1-2 128 15,-1 1-128-15,2-1 128 0,-1 0-128 0,1-4 192 16,0-3-192-16,0 2 192 0,3 1-192 0,-2-2 160 15,0-1-160-15,1-1 160 0,-1-7-160 0,0 3 0 16,1 1 144-16,-4-2-144 0,-1-3 0 0,-1 1 144 16,0 1-144-16,-2 3 0 0,-2-5 128 0,-2-2-128 15,0 0 0-15,1 1 0 0,0-1 128 0,0 0-128 0,0-1 0 0,2-1 0 16,-1-5 128-16,2 2-128 0,1 0 0 16,2-5 0-16,2 0 176 0,0-3-176 0,-2 0 160 0,0-2-160 15,0-3 160-15,-1-1-160 0,0-1 160 0,0-3-160 16,-2-1 128-16,1-4-128 0,0 1 0 0,0-2 144 15,-2 1-144-15,2 3 0 0,0-3 0 0,1 1 0 16,1-5 0-16,0 0 0 0,-1 2 128 0,3-2-128 16,1-2 0-16,3-2 0 0,-1 1 0 0,2-4 0 15,0-3 0-15,1 0 0 0,0-2 0 0,0-3 0 16,0-1 0-16,0 4 0 0,1 1 0 0,-1 0 0 16,1-3 0-16,0 3 0 0,-1 0 0 0,2-2 0 15,0 3 0-15,2-3 0 0,0-1 0 0,3-1 0 16,-2 2 0-16,1 0 0 0,2 1 0 0,0-1 0 15,1 1 0-15,-1-3 0 0,1 0 0 0,1 3 0 16,0-4 0-16,0 2 0 0,2-2 0 0,1 0 0 0,-2 3 0 16,0 0 0-16,0 5 0 0,2 0 0 0,0 2 0 0,0 0 0 15,1 0 0-15,0 1 0 0,-1 3 0 0,3-1 0 16,1 0 0-16,2 2 0 0,0 0 0 0,2 0 0 16,-1 2 0-16,2 3 0 0,-1 0 0 0,2 4 0 15,2-4 0-15,0 5 0 0,-1 0 0 16,2 2 0-16,0-1 0 0,0 3 0 0,1 0-128 0,1 0 128 15,0 0 0-15,2 0 0 0,-1 1 0 0,0 1 0 16,1 3 0-16,-1 2 0 0,-1 1-128 0,0 0 128 16,1 3 0-16,-1 0 0 0,-2 1 0 0,1 5 0 15,0-1 0-15,-1-1 0 0,1 4-128 0,0 3 128 0,0-1 0 16,0 3 0-16,-1 3 0 0,1 1 0 16,0-3-144-16,0 6 144 0,0 2 0 0,1 2 0 0,-2 2 0 15,1 1 0-15,1 0 0 0,-2 2-128 0,-1-1 128 0,2 1 0 16,1 4 0-16,-1-1 0 0,-2 0 0 0,0 1 0 15,-2-3 0-15,0 2 0 16,0 5 0-16,-3-2 0 0,-2 2 0 0,0 4 0 16,0 0 0-16,-2 0 0 0,-1-3 0 0,-1 1 0 0,0 1 0 0,-1 0 0 15,-2-2 0-15,1 4 0 16,-2-1 0-16,-1 1 0 0,0-4 0 0,-1 2 0 16,-3 5 0-16,0 2 0 0,0 0 0 0,-1-1 0 0,0-1 0 15,-1-2 0-15,-2 1 0 0,0-3 0 0,-1-1 0 0,4-2 0 16,-2 1 0-16,-1-2 0 0,1-4 0 0,-2 1 0 15,0-3 0-15,-1-3 0 0,-1-1 0 0,2-1 0 16,-2 0 0-16,1-2 0 0,1-3 128 0,-2-4-128 16,0 0 160-16,2-3-160 0,1-1 160 0,0-1-160 15,8-4 128-15,-9 4-128 0,9-4 0 0,-9 0 144 16,3-4-144-16,6 4 0 0,-9-5 0 0,9 5 128 0,-4-13-128 0,3 2-192 16,1-3 32-16,2 0 16 15,2-3-1424-15,1-2-288 0,0-4-48 0,0-10-20208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30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22021 10108 10127 0,'0'0'896'0,"0"0"-704"16,0 0-192-16,0 0 0 0,0 0 2784 0,-9 5 528 16,1-2 96-16,8-3 32 0,-8 5-1376 0,8-5-272 15,-11 1-48-15,2-1-16 0,1-5-288 0,-1 3-64 16,0-2-16-16,2 0 0 0,2-1-336 0,-1-3-64 16,0-2 0-16,1-3-16 0,1-3 16 0,1-1 0 15,2 1 0-15,3-1 0 0,2 2-336 0,3-3-64 16,0-2-16-16,3 0 0 0,3-1-176 0,1 3-48 15,0-1 0-15,1 2 0 0,3-1-320 0,2 1 144 0,2-1-144 16,0 3 0-16,-2 0 0 0,2 5 0 0,2-2 0 16,0 5 0-16,-1-2 0 0,0 6 0 0,-2 2 0 15,1 2 0-15,-3 4 0 0,-1 7 0 0,-3 2 0 0,-4 2 0 16,-2 3 0-16,-5 4 0 0,-4 6 0 0,-5 3 0 16,-5 9 0-16,-4 0 0 0,-3-1 0 0,-3 1 0 0,0-3 128 15,-4-2-128-15,1-6 0 0,0-2 0 0,0-9 288 16,-1-1-48-16,-2-3-16 0,2-5 0 0,0-1 416 0,1-5 96 15,4-4 16-15,1-2 0 0,1-6-144 0,-1-2-32 16,3-2 0-16,3-4 0 0,4-6-192 0,7 1-32 16,2-2-16-16,5-3 0 0,1 2-208 0,3-3-128 15,2 2 128-15,0 3-128 0,2-2 0 0,3 3 0 16,1-1 0-16,-3 9 0 0,4 2 0 0,1-2 0 16,1-1 0-16,0 5 0 0,2 0 0 0,3 6 0 15,-2 1 0-15,0 4-128 0,-1 0 128 0,-2 8 0 16,-1 0-144-16,4 12 144 0,-7 2 0 0,-5 2 0 15,-4 5-144-15,-5 0 144 0,-3-3 0 0,-2 0-128 16,-3-5 128-16,-5-2 0 0,-2 0 0 0,-1-5 0 16,-1-2 0-16,-3-1 0 0,-6-5 0 0,-1-2 0 15,-2-5 128-15,1-5-128 0,-1-2 336 0,0-3-16 16,-2-4-16-16,1-4 0 0,3-1 48 0,2-4 16 16,1-2 0-16,4 1 0 0,4 0-160 0,6-1-16 15,2 1-16-15,3 2 0 0,4-2-176 0,3 0 0 0,4 1 0 16,3 2 0-16,4 1 0 0,3 2 0 0,4-2 0 0,2 4 0 15,3 1 0-15,2 3-176 16,0-2 176-16,-1 5-192 16,-2 2-816-16,-3 3-160 0,-3 2-48 0,-2 4 0 15,-1 0-1216-15,-1 1-256 0,-3 1-64 0,-7-2-16192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31.2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21937 9993 35935 0,'-9'-3'3200'0,"2"-2"-2560"15,-1 1-512-15,3-2-128 0,5 6 128 0,0 0 0 16,0 0 0-16,0 0 0 0,0 0 256 0,0 0 64 16,5-5 16-16,8-4 0 0,1-5-16 0,1 1-16 15,0 2 0-15,3-2 0 0,1-1-32 0,1 1 0 16,2 1 0-16,2-1 0 0,0-1-32 0,2 4-16 16,2-2 0-16,3 1 0 0,4 2-32 0,2-1 0 15,2 3 0-15,4 0 0 0,4 0 0 0,2 4-16 16,-2-3 0-16,-2 1 0 0,-1 2-64 0,-3 1-16 15,0 2 0-15,-1 0 0 0,-2-1-96 0,2 1 0 0,-1 3-128 0,1 0 192 16,2 4-64-16,0-1 0 0,-1 4-128 0,2-2 192 16,-1 2-48-16,0-1-16 0,2 4 0 0,0-4 0 15,0 2 0-15,4 0 0 0,1 0 0 0,2 4 0 16,2 4-128-16,-1 1 128 0,-1 2-128 0,0 1 128 16,-6-3-128-16,-1 3 0 0,-2 4 144 0,0 2-144 15,-2 4 0-15,0 3 0 0,-1 0 0 0,0 4 128 0,1 3-128 16,-1-4 0-16,-1 2 0 0,-2 2 0 0,-4-1 0 15,-2 0 0-15,1 0 0 0,-2 0 0 0,-1 6 0 16,-1 3 144-16,-2 0-144 0,2 2 0 0,-2 0 144 0,1 1-144 16,-1 1 0-16,-1 2 144 0,-1-4-144 0,-1 3 0 15,-2 2 0-15,0 1 0 0,-2 4 0 0,-3-6 0 16,1 0 128-16,-1-1-128 0,0-1 0 0,0-2 0 16,-3 0 0-16,2 2 128 0,-3 0-128 0,-1 3 0 15,3-1 0-15,-3 2 128 0,1 3-128 0,0-3 0 16,0 0 0-16,0 5 0 0,-4-2 0 0,2 3 0 15,0-3 0-15,0 3 0 0,0 4 0 0,-2-3 0 16,1-5 0-16,0 4 0 0,-2 1 0 0,0-1 0 16,-2-3 128-16,1 0-128 0,-1 0 0 0,-1 1 0 15,-1-2 0-15,-2 2 128 0,-2-2-128 0,0 4 0 16,0-3 0-16,-2 2 0 0,-1 3 0 0,-3-4 0 0,1 1 0 0,-3-1 128 16,-3 0-128-16,-2 0 0 15,1 1 144-15,0 1-144 0,-2-4 0 0,0 0 128 16,-1 0-128-16,-2-5 0 0,-2 0 128 0,-4 1-128 0,3 2 128 15,-4-2-128-15,1-1 144 0,-2 0-144 16,-1-3 192-16,0-1-192 0,1-1 160 0,-1-3-160 0,-2-2 128 0,-1-3-128 16,2 1 176-16,-3-5-48 0,-2-2-128 15,-3-3 192-15,-2-3-192 0,-3-5 0 0,0-1 0 16,-1-3 0-16,1-1 144 0,-1-3-144 0,1-3 128 0,2-6-128 16,2 0 192-16,1-7-64 0,0-1 0 0,0-3 0 0,-1-4 64 15,-2-5 0-15,-6-5 0 0,4-2 0 0,0-2-64 16,0-4-128-16,1-6 192 0,2 0-64 0,0-3 0 15,3-4-128-15,2-4 192 0,-1 2-64 0,2-4-128 0,-1-1 0 16,-2 1 0-16,0-5 0 0,-4-2 0 0,3-1 0 16,-2 1 128-16,3-1-128 0,2-4 0 0,-2-2 0 15,6-2 0-15,2 4 0 0,0 0 0 0,1-4 0 16,2-2 0-16,1-2 0 0,3-6 0 0,1-1 0 16,-2-2 0-16,2-2 0 0,-2-3 0 0,3-2 0 15,2 1 0-15,-1-1 0 0,0 3 0 0,0 2 0 16,-3-1 0-16,2 3 0 0,1 2 0 0,0-1 0 15,-2-3 0-15,3 3 0 0,2 0 0 0,-2 2 0 16,3 1 0-16,2 0 0 0,-1-2 0 0,4 0 0 16,3-3 0-16,2 0 0 0,3 2 0 0,1-1 0 15,1-1 0-15,5-2 0 0,3 1 0 0,2 1 0 16,5-2 0-16,-1 4 0 0,3 3 0 0,3 1 0 16,1-2 0-16,5 3 0 0,2 2 0 0,1 1 0 15,2 3 0-15,3 3 0 0,0 1 0 0,3 1 0 16,2-1 0-16,3 7 0 0,1-1 0 0,2 2 0 15,4 2 0-15,2 2 0 0,1 3 0 0,-1 2 0 0,0 3 0 16,1 2 0-16,-1 1-128 0,1 2 128 16,4 6 0-16,0 1 0 0,3 2 0 0,-1 6 0 0,-2 3-144 0,-2 1 144 15,0 2 0-15,0 5 0 0,-1 3 0 0,-1 2 0 16,-1 2 0-16,0 7 0 0,2 0 0 16,-4 5 0-16,-1 1 0 0,-4 6 0 0,-1 1 0 0,-2 9 0 15,-2-3 0-15,1 6 0 0,-3 4-160 0,0 8 160 16,-1 6 0-16,1 2-128 0,-2 4 128 0,-3 6 0 15,0-1 0-15,-3 5 0 0,-3 0 0 0,-1 5-128 0,-2 2 128 0,-3 0 0 16,0 1 0-16,-2-2-128 0,-2-1 128 0,-3 0 0 16,-3-1 0-16,-4 2 0 0,-2-2 0 0,-1 0 0 15,-1-4 0-15,-2 1 0 0,-2-2 0 0,-2-2 0 16,-3 0 0-16,-3-4 0 0,-3 0 0 0,0-3 0 16,-2 1 0-16,-1-5 0 0,-7-1 0 0,-4-3 0 15,-3 1 0-15,-1 0 0 16,-3-1-832-16,2 1-128 0,-3-3-16 0,3 4-13744 15,5-1-2752-15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33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21153 5944 23951 0,'-19'7'2128'0,"0"3"-1696"0,0-1-432 0,1 3 0 0,-1 2 1552 0,0 4 240 15,-2 0 32-15,2 0 16 0,0 1-1456 0,1-3-384 16,1-2 128-16,0-2-128 0,1-1 128 0,3 1-128 15,1-6 192-15,3 0-192 0,3 1 528 0,6-7 0 16,-7 5 0-16,7-5 0 0,0 0 48 0,0 0 16 16,0 0 0-16,7-7 0 0,2-4 64 0,5-1 16 15,4 1 0-15,2-3 0 0,4-2-416 0,3 0-96 16,2 1-16-16,0 4 0 0,1-2-144 0,3 3 192 0,-3 1-192 0,2-1 192 16,-1 3-32-16,-2 5 0 15,-1 0 0-15,-3 5 0 0,-2 1 96 0,-3 7 0 16,-3 2 16-16,-4 6 0 0,-1 4-80 0,-4 1 0 15,-7 5-16-15,-2 1 0 0,-5 1 80 0,-5 4 32 16,-4 0 0-16,-1-2 0 0,-3-7-112 0,-2 0-32 0,0-7 0 16,-1-1 0-16,-1 0 176 0,2-4 16 0,-4-4 16 0,1 2 0 15,0-3 128-15,1-3 32 0,2-6 0 16,0-3 0-16,2-3 0 0,1-2 0 0,4-4 0 0,6-2 0 16,2-3-192-16,9-6-48 0,3-3 0 0,8-5 0 15,5 2-272-15,6 0 0 0,2-3 0 0,7 0 0 16,2 2 0-16,4-1 0 0,2-1 0 0,1 6 0 15,0 3 0-15,-2 5 0 0,-4 4 0 0,-7 6 0 16,-6 2 0-16,-3 6 0 0,-10 4 0 0,-2 5 0 16,-5 5 0-16,-7 6 0 0,-6 7 0 0,-8 1 0 0,-11 6 0 15,-7-2 0-15,-4-1 0 0,-6-4 0 0,1 0 0 0,-1-4 0 16,0 0 0-16,4-3 0 0,5-3 0 0,6 0 0 16,1-1 0-16,7-4 0 0,3-7 0 0,8 0-256 15,11-5 64-15,0 0 0 16,0 0-2288-16,14-10-448 0,6-6-80 0,4-1-14992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35.2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21224 5979 26719 0,'-36'-20'2368'0,"16"9"-1888"0,0 3-480 0,2 2 0 15,1 3 2464-15,5 2 400 0,0 2 80 0,3 2 0 16,9-3-2256-16,0 0-464 0,-7 6-96 0,7-6 0 15,-2 11-128-15,5 3 144 0,1 2-144 0,1-1 160 16,1 2 128-16,4 2 32 0,2 1 0 0,1 4 0 16,2 3-48-16,5-2 0 0,-1 2 0 0,4-3 0 15,3 2 0-15,0-2 0 0,1-1 0 0,2 2 0 16,2-2-16-16,-1 1-16 0,-1 2 0 0,1-5 0 0,-1 2 80 0,-1 0 32 16,0 1 0-16,-2-1 0 15,1 1 64-15,-1 3 16 0,0 5 0 0,2-3 0 0,3 1-128 0,-3 2-32 16,0-8 0-16,5 6 0 0,1-4-80 0,2 3 0 15,3-2-16-15,2 0 0 0,1-6-32 0,1 1 0 16,-1-4 0-16,0-2 0 0,-3 0-16 0,3-2 0 16,0 0 0-16,3 0 0 0,0 1 0 0,2 0-128 15,0 0 192-15,-1 2-64 0,-1-4-128 0,-2-3 0 16,1 2 144-16,-3 0-144 0,0-1 0 0,1 2 128 16,0 1-128-16,1-2 0 0,4-2 0 0,1 1 0 15,0-2 0-15,1 4 0 0,-2-3 0 0,-1 3 0 0,-2 2 0 0,-2-1 128 16,-1-1-128-16,-2 2 0 15,4 3 0-15,-1-1 0 0,0 1 0 0,0 3 128 16,0 1-128-16,0 1 0 0,-1-2 0 0,-1-2 144 16,4-2-144-16,-6 3 0 0,-1 0 128 0,2 3-128 15,3-2 0-15,0 1 0 0,-1 1 0 0,1 4 0 0,1-2 0 16,1 3 0-16,2-5 128 0,0 5-128 0,-3-3 0 0,-1 1 0 16,-1-1 0-16,1-2 0 0,1 0 0 0,-1 2 0 15,-3-2 128-15,2 4-128 0,1-3 0 0,0 1 0 16,-2 2 0-16,0 2 0 0,-3-1 0 15,-2 3 0-15,1-6 0 0,-3 6 0 0,-1 2 128 0,-1-1-128 16,-3-2 0-16,2 2 0 0,-1 1 128 16,1 0-128-16,2 0 0 0,0 0 160 0,2 3-160 0,-1 2 128 15,2-5-128-15,-2 2 0 0,0 3 0 0,0 3 0 0,-1 1 0 0,-2 3 0 16,1-3 128-16,-1 3-128 16,-1-3 0-16,2-1 0 0,-2 2 0 0,-1-1 0 0,-1 1 0 0,-1 3 128 15,1 4-128-15,1-3 0 0,-1 0 0 16,-1 1 0-16,-1-1 128 0,-3 0-128 0,1 0 0 0,0 0 0 15,-2 0 0-15,-4-1 128 0,-3 1-128 0,3 2 0 16,-1-1 0-16,-2 5 128 0,-2 2-128 0,1-2 0 16,-1-2 0-16,1 1 0 0,0 3 0 0,-2 2 0 15,1 0 0-15,0 1 0 0,1 0 0 0,1 0 0 16,0 1 0-16,0-1 0 0,2-2 0 0,-4 2 0 16,-1 3 0-16,1-1 0 0,-1 2 0 0,2-2 0 15,-2-4 0-15,1 3 0 0,0 0 0 0,0 0 0 16,-3-5 0-16,0 5 0 0,2 3 0 0,-2-2 0 0,-1 2 128 0,-1-2-128 15,3-3 0-15,1 2 0 16,-5-1 0-16,2-2 0 0,-1-1 0 0,1-1 128 0,-2 1-128 0,-2 0 0 16,1 1 0-16,1-3 0 15,1-1 128-15,-2 0-128 0,0 2 0 0,0-1 0 16,1-1 0-16,0 0 0 0,-1 2 0 0,-3-2 0 0,2 1 0 16,-1-1 0-16,-1-4 0 0,-1 2 0 0,-2 0 0 0,-1-3 128 15,0 1-128-15,-2-1 0 0,1-3 0 0,-5 4 128 16,0 0-128-16,-1-2 160 0,1 2-160 0,-1-5 160 15,0 2-160-15,0-6 128 0,-1 2-128 0,0-2 128 16,1 0-128-16,-3 0 0 0,1-1 0 0,1-1 128 16,-2-1-128-16,1 1 128 0,1 0-128 0,-2 1 128 15,-2 0-128-15,3 2 0 0,-2-3 0 0,2-2 0 0,2 0 0 0,-3-2 128 16,-2 5-128-16,-1-1 0 0,1 1 0 0,0 0 0 16,0-1 0-16,0 0 0 15,1-1 0-15,-1 1 128 0,0 0-128 0,-1 1 0 0,-3-1 0 0,3 1 0 16,-1-3 128-16,-2-1-128 0,-1 0 0 0,-2-1 0 15,2 0 0-15,-1 0 0 0,0-2 0 0,-2-2 128 16,-1 2-128-16,-1-1 0 0,1-2 0 0,-1 3 128 16,-2-1-128-16,2-1 0 0,3 2 0 0,-2-1 0 15,-3-2 128-15,2 2-128 0,1-5 0 0,2 3 0 16,-1 0 0-16,2 0 128 0,1-1-128 0,-2-1 0 16,-3-2 0-16,3 1 0 0,-1-3 0 0,-2 0 0 15,0 1 128-15,0 1-128 0,-2-4 0 0,1 3 0 16,-3 0 0-16,1 1 0 0,0-3 0 0,2 0 128 15,-2 0-128-15,3-1 0 0,-5 3 0 0,5-4 0 16,-2 0 128-16,1 0-128 0,-1-1 0 0,0 1 0 16,-3 0 0-16,-2-1 0 0,1 0 0 0,-4-2 0 15,3 2 0-15,-4-2 128 0,2-2-128 0,2-1 0 16,-1 0 144-16,1 0-144 0,5-5 0 0,-1 4 144 0,-1-4-144 0,1 0 0 16,2-4 128-16,2 3-128 0,0-1 0 15,0-4 0-15,-1 0 0 0,-1-2 0 0,-2 0 0 0,0-2 0 16,-3 0 0-16,0-1 0 0,-1-2 0 0,0 1 0 15,-2 1 0-15,0-2 0 0,0-4 0 0,-1 2 0 16,1-3 0-16,2 3 0 0,2-2 0 0,0 0 0 16,-1-4 128-16,1 2-128 0,-3-2 0 15,-1-2 0-15,-2-3 0 0,-3 0 0 0,5 0 0 0,-3 0 0 0,2 2 0 16,1-2 0-16,0 0 0 0,3 1 0 16,5-1 0-16,-2 0 0 0,2-1 0 0,1 0 0 0,1-3 0 0,1-2 0 15,3 0 0-15,0-4 0 0,-1 0 0 0,-2-3 0 16,2 4 0-16,-3-3 0 0,1-4 0 0,-1 0 0 15,-1-2 0-15,0 2 0 0,-1-1 128 0,1 1-128 16,-2 0 0-16,-1-2 0 0,2 1 0 0,1-2 0 16,0-1 0-16,2 1 0 0,3 2 0 0,0-1 0 15,-3-4 0-15,5 1 0 0,0-4 0 0,0 2 0 16,2 3 0-16,0-3 0 0,1-6 0 0,-3 3 0 16,2-3 0-16,0-1 0 0,-2 4 0 0,2-3 0 0,0 2 0 0,0 0 0 15,-2 2 0-15,-1-1 0 16,-1 2 0-16,0 2 0 0,0-9 0 0,1 4 0 15,-1 0 0-15,3-3 0 0,1 1 0 0,-2-3 0 16,3-2 0-16,1 0 0 0,3 0 0 0,1-2 0 16,0-1 0-16,4 0 0 0,3-4 0 0,2-2 0 15,0 2 0-15,5 0 0 0,1-1 0 0,4 5 0 16,0 1 0-16,7 1 0 0,2-3 0 0,5 0 0 16,4-4 0-16,4-1 0 0,4 4 0 0,3-1 0 15,-1-4-128-15,0 5 128 0,-1 1-128 0,0 4 128 0,-1 4-208 16,-2 5 80-1,-1 2-288-15,-4 4-48 0,0 4-16 0,-1 6 0 16,-5 6-1536-16,-1 7-304 0,-2 6-64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37.3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19725 5108 10127 0,'-17'-18'448'0,"4"8"96"0,-1-4-544 0,-3-3 0 15,0 2 0-15,-1 2 0 0,-1 3 896 0,0-1 80 16,-2 2 16-16,1-1 0 16,-6 2-1312-16,-1-2-272 0,-5-2-48 0,-3 2-16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42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24706 10778 28559 0,'-21'-9'2544'0,"-4"-4"-2032"0,-3 5-512 0,-1-3 0 0,-2 6 480 15,3 1 0-15,1 3 0 0,3-4 0 0,1-1-160 0,7 1-16 16,3-2-16-16,6 1 0 0,4-3 160 0,3 0 48 15,5-1 0-15,8 1 0 0,7-4 144 0,9 3 16 16,7-4 16-16,7-1 0 0,5 1-400 0,3 4-80 16,1 0 0-16,4 3-16 0,0-4 32 0,3 7 16 15,-2 4 0-15,3 1 0 0,-1 1 64 0,-1 1 16 16,-7 0 0-16,-7 7 0 0,-7 3-16 0,-5 0 0 16,-8 2 0-16,-6 1 0 0,-7 2-288 0,-6 2 128 15,-5 5-128-15,-8-1 0 0,-7-1 176 0,-8 3-176 16,-8 0 160-16,-11 2-160 0,-9-3 192 0,-5-1-64 0,-4-3-128 15,0-1 192-15,2 0-16 0,5-3-16 16,3-3 0-16,2-3 0 0,1 1 272 0,1-7 48 0,3 0 16 0,3 0 0 16,6-5-256-16,7 0-48 0,8-1-16 0,6-3 0 15,7-1-48-15,6 5-128 0,4-8 192 0,9-2-64 16,8 1-128-16,8-2 128 0,7 0-128 0,5 1 128 16,3-2-128-16,5 1 0 15,1 1 0-15,6 0 128 0,4 1-128 0,6 4 0 16,4 0 0-16,-4 2 0 0,-6 1 0 0,-7 2 0 0,-7 0-176 0,-9 4 176 15,-10 6 0-15,-7 3 0 0,-5-3 0 16,-8 5 128-16,-7 4-128 0,-6 1 0 0,-8 1-176 0,-7 4 176 16,-8 2 0-16,-16 3 0 0,-11 3 0 0,-9-3 0 15,-5-1 0-15,2-1 0 0,0-5 0 0,6-2 0 16,4-3 128-16,2-3-128 0,4 1 0 0,5-4 0 0,5-3 272 16,11 1-48-16,8-3-16 0,11-2 0 0,12-5-208 15,0 0 176-15,16 2-176 0,11-2 160 16,10-3-160-16,7-1 0 0,7-1 0 0,6-4 0 0,5 2 0 0,7 0 0 15,6 2 0-15,1 1 0 0,2 1 0 0,-2 1 0 16,-2-2 0-16,-3 4 0 0,-1 0 0 0,-5 5 0 16,-5 0 0-16,-10 5 0 0,-13-2 0 0,-9 5 0 15,-9-2 0-15,-9 3 0 0,-7 1 0 0,-8 4 0 16,-8-1 0-16,-13 4 0 0,-14 2 0 0,-8 0 0 16,-9 2 0-16,-3 0 0 0,-5-2 0 0,0 2 0 15,-1-5 0-15,-1-1 0 0,-2-3 0 0,6-1 0 16,3-5 0-16,9 0 0 0,6 2 0 0,12-4 0 15,11 1 0-15,8-3 0 0,14-7 0 0,0 0 0 0,6 11 0 16,10-6 0-16,11 0 0 0,9 0 0 0,6-1 0 16,9-3 0-16,7 2 0 0,3-2-144 0,0 2 144 0,1 2 0 15,2-1 0-15,3-2 0 0,4 2 0 0,3 0 0 16,2 2 0-16,-8-1 0 0,-6 3 0 0,-7 2 0 16,-10 3 0-16,-6-3 0 0,-9 1 0 0,-6 1 0 15,-6-1 0-15,-8 2 0 0,-5 1 0 0,-6-3 0 16,-7 3 0-16,-7 4 0 0,-8 0-128 0,-7 4 128 15,-6 2 0-15,-6-1 0 0,-5-1 0 0,-4-2 0 16,-2-5 0-16,3-1 0 0,1-5 0 0,6 3 0 16,4 1 0-16,8-3 0 0,7-1 0 0,7-3 0 15,8 6 0-15,9-12 0 0,5 9 0 0,7 0 0 16,3-2-384-16,7 1 16 0,3-4 16 0,4 2 0 16,4-1 96-16,0 0 32 0,5-1 0 0,2 2 0 15,-1-2 224-15,1 0 0 0,-4-1 0 0,-2 2-144 0,-5 4 144 0,-3 0 0 16,0 2 0-16,-6 2 128 0,-6-2 48 15,-4 2 16-15,-3 1 0 0,-7 1 0 0,-3 2 32 0,-4 2 16 16,-6 1 0-16,-2-1 0 0,-3-1-112 0,-4 1 0 16,-3 3-128-16,-6-1 192 0,-6 2-192 0,-2-3 176 15,-2-2-176-15,2-3 160 0,2-2-160 0,3 0 0 16,3 0 144-16,6-3-144 0,4 1 0 0,7-3 128 16,6 2-128-16,5-1 0 0,3-9 0 0,11 13 0 15,7-1 0-15,9-3-128 0,6 1-48 0,5-1 0 16,4 0 0-16,0-4 0 0,-3 3 176 0,-2-3-192 0,-2 0 192 0,-4 3-192 15,-3-3 192-15,-3 4 0 16,-6 2 0-16,-4 3 0 0,-4-5 0 0,-6 5 144 0,-5 4-16 0,-5 1-128 16,-4 2 224-16,-5 2-64 0,-6 0-16 0,-7-1 0 15,-6 3-16-15,-5-1-128 0,-6-1 192 0,-3-1-64 16,-7-1-128-16,2-3 192 0,4-3-192 0,3 1 192 16,5-2-192-16,7 1 0 0,6 1 0 0,7 0 128 15,4-5-128-15,6 1 0 0,10-12-192 0,0 0 192 16,0 12-336-16,0-12 48 0,10 7 16 0,4-4 0 15,4-3 80-15,2 2 0 0,2-1 16 0,0 3 0 16,2-5 176-16,-1 3 0 0,-2 1 128 0,0-1-128 16,-1 2 0-16,-2 2 0 0,-5-1 0 0,-3 2 128 15,-5 3 48-15,-6 0 16 0,-6 4 0 0,-4 4 0 16,-6 0 64-16,-3 1 0 0,-6 1 16 0,-4-1 0 16,-6 3-272-16,-1-2 0 0,-1-1 0 0,0 0 0 15,-5-1 160-15,1-1-160 0,0-1 128 0,4 1-128 0,4-3 0 0,6 0 0 16,6 0 0-16,8-2 0 0,6-3 0 0,7 4-192 15,6-5 0-15,7-1 16 0,4-4-128 0,5 1-16 16,-1-2-16-16,7 2 0 0,-1 0 176 0,0-2 160 16,-3 1-208-16,-3-2 80 0,-2 5 128 0,-4 2 0 15,-4-3 0-15,-2 9 0 0,-5 4 288 0,-4 1-16 16,-3 5 0-16,-3 3 0 0,-6-2-48 0,-5 6-16 16,-5 3 0-16,-6 0 0 0,-4 1 16 0,-6-5 0 15,-7-2 0-15,1 3 0 0,1-2-48 0,2-1-16 16,1-7 0-16,6-1 0 0,4-1-160 0,3-2 160 15,7 1-160-15,4-4 160 0,3-2-160 0,3-4 0 16,4 5 0-16,7-13 0 16,0 0-896-16,0 0-176 0,0 0-16 0,0 0-18688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0:41.8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2828 19091 11679 0,'0'0'512'0,"0"0"128"0,0 0-512 0,0 0-128 0,0 0 0 0,0 0 0 0,0 0 1296 0,10-1 240 16,-10 1 64-16,0 0 0 0,9-5-64 0,-9 5-16 15,0 0 0-15,8-6 0 0,-8 6-320 0,0 0-64 16,0 0-16-16,0 0 0 0,0 0-352 0,0 0-64 16,0 0 0-16,0 0-16 0,-5-12-144 0,-3 7-32 15,-2 2 0-15,-3 2 0 0,-1 1-112 0,-3 2-16 16,-6 2-16-16,0 3 0 0,-1 5-144 0,-2 2-32 15,-3-2 0-15,-2 3 0 0,1 4-64 0,-6 0-128 16,1 0 176-16,0-2-176 0,4-2 128 0,1 0-128 0,4 2 0 16,3-1 0-16,5-1 0 0,5-3 160 0,4-1-160 15,4 1 128-15,4-3-128 0,1-9 0 0,9 9 0 0,5-4 128 16,3 1 0-16,4 2 0 0,5-3 0 0,4 1 0 16,9 3-128-16,-2-3 160 0,-2 2-160 0,-1 0 160 15,-2 0-160-15,-2 1 0 0,-4 5 144 0,-1 0-144 16,-3-2 128-16,-3 2-128 0,-3 0 160 0,-2 1-160 15,-4 3 160-15,-3 0-160 0,-3 1 160 0,-4 0-160 16,-5 0 352-16,-3 1-32 0,-1 2 0 0,-2-1 0 16,-3 3 112-16,-3-3 16 0,-2-1 0 0,-1 3 0 15,-3 2-64-15,-4-3 0 0,-1-3 0 0,-1 0 0 16,0-1-112-16,-3 0-16 0,-2-4-16 0,2-2 0 16,0-3-80-16,3 0-16 0,3-5 0 0,3-3 0 15,3-1-144-15,2-2 160 0,2-6-160 0,2 1 160 16,2-5-480-16,2 1-112 15,5-5-16-15,3 0 0 0,2-4-2432 0,5-5-480 0</inkml:trace>
  <inkml:trace contextRef="#ctx0" brushRef="#br0" timeOffset="340.09">3707 18799 20271 0,'0'-16'1792'0,"1"9"-1424"0,-1-6-368 0,2 4 0 16,-2-2 1088-16,0 4 128 0,0 7 48 0,0 0 0 15,0 0 208-15,0 0 32 0,0 0 16 0,-7 13 0 16,-2 5-400-16,0 5-80 0,0 1-16 0,-1 2 0 15,1 8-192-15,-2 7-64 0,-1 5 0 0,-1 8 0 16,-1 4-208-16,-1 1-48 0,-1-1-16 0,0-2 0 16,0 1-176-16,-1-2-16 0,1-3-16 0,2-3 0 15,2 2-288-15,2-6 128 0,1-1-128 0,0-7 0 16,2-1 0-16,0-4 0 0,2-7-240 0,0 2 80 16,-1-6-1568-1,1-3-304-15,-1-4-64 0,-1-3-8256 0,1-2-1648 0</inkml:trace>
  <inkml:trace contextRef="#ctx0" brushRef="#br0" timeOffset="550.2">3389 19495 15663 0,'0'0'1392'0,"14"-2"-1120"16,4-4-272-16,3 0 0 0,0 1 2256 0,4 1 400 15,3-2 80-15,-1 2 16 0,1 0-1344 0,0 3-256 16,1-2-48-16,0 2-16 0,-4 1-704 0,3 1-160 15,-2 2-32-15,-3-2 0 0,-3 0-192 0,2 2 128 16,1-2-128-16,-3-1 0 0,-2 0-144 0,-1 2-128 16,0-4-32-16,-2 1 0 15,1-2-848-15,0 1-160 0,-2-2-32 0,0-2-6512 16,0 1-1296-16</inkml:trace>
  <inkml:trace contextRef="#ctx0" brushRef="#br0" timeOffset="881.92">4211 19376 15775 0,'0'0'704'0,"0"0"128"0,0 0-656 0,0 0-176 0,0 0 0 0,0 0 0 16,-4 10 1776-16,-1-3 320 0,-1 1 64 0,-2-3 16 16,-2 1-176-16,-1 3-16 0,-2-2-16 0,-1 4 0 15,-4-1-560-15,-2 2-96 0,-3 2-32 0,0-2 0 16,2 0-448-16,0 4-112 0,-2 2-16 0,4 1 0 16,1-1-272-16,3 0-64 0,3 0-16 0,1-2 0 15,4 1-48-15,2-2-16 0,2 1 0 0,2-5 0 16,2-1-64-16,5-3-16 0,-2 2 0 0,4-5 0 15,3-1 0-15,2-2 0 0,0-1 0 0,1-3 0 16,0 1-16-16,0-2 0 0,0-4 0 0,1 1 0 16,3-2-64-16,-3-1-128 0,-1 1 176 0,0 0-176 15,0-2 160-15,-3 4-160 0,0 2 128 0,-3 0-128 0,1 2 0 0,-9 3 0 16,13 3 0-16,-2 5 0 0,0-1 0 0,-2 6 0 16,-1-3 0-16,1 2-176 0,0 0 176 0,1 0 0 15,1 2-144-15,0-3 144 0,-2-5 0 0,4 2-176 16,-2-3 176-16,2 0-128 15,-2-1-512-15,2 0-112 0,2-4-16 16,2-1-11264-16,0-3-2272 0</inkml:trace>
  <inkml:trace contextRef="#ctx0" brushRef="#br0" timeOffset="1313.86">5273 18675 26719 0,'-13'-6'2368'0,"5"0"-1888"0,-2 0-480 0,0 3 0 16,-1 1 864-16,-1 5 80 0,-2 7 16 0,1 0 0 15,-1 4 576-15,-1 5 112 0,-3 2 16 0,1 7 16 16,-1 2-544-16,1 9-112 0,1 3-32 0,0 8 0 16,0 1-288-16,1 3-64 0,1 2-16 0,-2 0 0 15,1-2-304-15,0-3-48 0,5-4-16 0,-2-3 0 16,1-6-128-16,2-2-128 0,4-2 144 0,1-10-144 15,2-3 192-15,2-5-64 0,2-3-128 0,2-2 192 16,-4-11-48-16,10 5-16 0,2-6 0 0,1-4 0 16,3-5 64-16,3-3 16 0,1-3 0 0,3-2 0 0,2 0-208 0,0 2 176 15,0 0-176-15,2 4 160 0,-2 1-160 0,1 5 0 16,-2 3 0-16,-1 2 0 0,-3 1 0 0,-2 3 0 16,-4 3-128-16,-3 6 128 0,-3-2-144 15,-3 5 144-15,-3 3-192 0,-3 1 192 0,-5 0-128 0,-4 4 128 16,-4 0 0-16,-3 2 0 0,-3 0 0 0,-6-3 0 15,0 0 0-15,-4-1 0 0,0 2 0 0,1-4 0 16,-1-2 128-16,4-5-128 0,0-1 0 0,2-4 0 16,1 0 0-16,4-6 0 15,0-2-384-15,3-6-128 0,0-2-32 0,5-2 0 16,2-2-2960-16,4-7-592 0</inkml:trace>
  <inkml:trace contextRef="#ctx0" brushRef="#br0" timeOffset="1583.11">5979 18619 18431 0,'0'0'816'0,"0"0"160"15,-5-6-784-15,5 6-192 0,-7-4 0 0,-2 4 0 0,0 6 3648 0,-1 1 672 0,0 6 144 0,-2 2 16 16,1 4-2464-16,-3 2-496 0,-2 7-112 0,1 3 0 15,-1 5-320-15,-1 3-64 0,2 5-16 0,2 1 0 16,0 1-560-16,2 2-128 0,0-2 0 0,2 5-16 16,-2-2-304-16,3-1 128 0,-3-6-128 0,4-2 0 0,-1-2 0 0,4-5 0 15,2-1 0-15,-1-6-192 16,-1 0-1152-16,4-6-208 0,3-2-48 0,1-1-16 16,1-5-1472-16,3-5-304 15</inkml:trace>
  <inkml:trace contextRef="#ctx0" brushRef="#br0" timeOffset="1942.76">6100 19293 23951 0,'0'0'1056'0,"0"0"224"0,12 0-1024 0,0 0-256 0,0 0 0 0,2-1 0 16,1-1 1920-16,3 0 320 0,2-2 64 0,0 0 0 15,2-1-592-15,-2-4-128 0,3 0-32 0,-1-1 0 16,-2 3-464-16,1-5-80 0,-4-4-32 0,1 0 0 16,0 4-432-16,-3-4-96 0,-2 0 0 0,1 1-16 15,-1-2-192-15,-3 2-48 0,-3 1 0 0,0 0 0 16,-3-4-48-16,-4 2-16 0,-3 2 0 0,-2 0 0 16,-3 5-128-16,1 0 192 0,-6 5-192 0,-1 4 192 15,-5 4-192-15,-1 6 0 0,-2 0 0 0,-2 9 0 16,-4 7 0-16,1-2 0 0,2 6 0 0,3 2 0 15,3-1 0-15,5-2 128 0,3-3-128 0,6 2 128 16,3 4-128-16,5-6 0 0,2-5 144 0,4 2-144 16,4-1 0-16,4-4 128 0,5-1-128 0,2-1 0 0,3-4 0 0,3 1 0 15,3-2 0-15,3-5 0 16,1-3-2448-16,7-5-416 16</inkml:trace>
  <inkml:trace contextRef="#ctx0" brushRef="#br0" timeOffset="2472.62">8475 19110 20495 0,'0'0'896'0,"0"0"208"0,-3-8-880 0,-1 2-224 0,-1-3 0 0,-2 3 0 0,-4-2 1488 16,0 0 256-16,-2 1 48 0,-2-3 16 0,-2 3-208 0,-2 1-32 15,-1 1-16-15,-3 4 0 0,-2 2-352 0,-3 4-80 16,-3 4-16-16,1 1 0 0,-3 8-256 0,-2 1-48 15,-1 5-16-15,0 3 0 0,-2 3-240 0,6 3-48 16,1-6-16-16,5 2 0 0,5 2-32 0,4-6-16 16,3-1 0-16,6 2 0 0,4-6-144 0,6 2-32 15,3-2 0-15,5-1 0 0,4-1-256 0,4-4 128 16,2-1-128-16,4-5 0 0,3 1 0 0,2-4 0 16,3 0 0-16,2-2 0 15,0-7-1664-15,2 0-224 0,0 1-48 0,2-3-9792 0,1-2-1968 16</inkml:trace>
  <inkml:trace contextRef="#ctx0" brushRef="#br0" timeOffset="2826.9">8801 19302 18431 0,'0'0'1632'0,"0"0"-1312"0,0 0-320 0,13 4 0 15,-3-2 1920-15,0-2 304 0,0-4 64 0,3 2 16 16,2-2-320-16,1 0-48 0,-1-5-16 0,1 3 0 16,1-4-704-16,0 2-160 0,-3-5-32 0,-1 2 0 15,0-3-256-15,-1-1-64 0,-3-3-16 0,-4 1 0 16,0 2-176-16,-3 1-16 0,-2 3-16 0,-1-2 0 16,-3 3-96-16,-1 1 0 0,-3 4-16 0,0 0 0 15,-4 4-112-15,-3 2 0 0,-3 4-16 0,-1 1 0 0,-1 7-240 16,-1 2 176-16,-3 1-176 0,1 6 160 0,2 3-160 0,2-1 0 15,3-1 0-15,6-2 128 0,4 5-128 0,3-4 0 16,6-1 0-16,2-3 0 0,4-2 0 0,4 1 0 16,2-2 0-16,3-1 0 0,1-1-128 0,1-6 128 15,3 0-160-15,0-4 160 16,0 1-672-16,0-1-32 0,-1-3-16 0,1-3 0 16,0-1-2864-16,1-6-576 0,11-6-128 0,-4 0 0 0</inkml:trace>
  <inkml:trace contextRef="#ctx0" brushRef="#br0" timeOffset="3158.98">9437 19243 24639 0,'-18'18'1088'0,"7"-6"240"0,-3-1-1072 0,-2 6-256 0,0 2 0 0,-1 0 0 16,2-3 2320-16,1-1 416 0,0 1 80 0,3-1 0 15,0-5-1152-15,4 2-256 0,0 0-32 0,2-4-16 16,5-8-416-16,0 0-96 0,0 0-16 0,0 0 0 15,0 0-144-15,9-3-48 0,3-3 0 0,0-4 0 16,2-2-192-16,3 2-32 0,1-4-16 0,1-1 0 16,1 0-192-16,1-2-32 0,-1-1-16 0,1 1 0 15,0-1-32-15,0 3-128 0,0-2 192 0,-2 4-64 16,0 2-128-16,-1 5 0 0,-3 1 0 0,-2 3 0 0,-1 4 0 16,-1 3 0-16,-1 2 0 0,-3 6 0 0,-2 5-160 0,-1 2 160 15,-4 4 0-15,-2 0-144 0,-3-1 144 16,-3 5 0-16,0-1 0 0,-1 1 0 0,-2-4 0 0,1-1 0 15,0 0 0-15,1-2-128 0,1 0-192 0,4-2-48 16,-2-4 0-16,2 0 0 16,2-5-1552-16,2-10-320 15,0 0-64-15,0 0-9840 0,0 0-1952 0</inkml:trace>
  <inkml:trace contextRef="#ctx0" brushRef="#br0" timeOffset="3452.12">10372 18629 27647 0,'0'0'2448'0,"0"0"-1952"0,0 0-496 0,0 0 0 16,0 0 784-16,0 0 64 0,0 0 16 0,-1 14 0 15,-1 8 464-15,-2 0 80 0,0-1 32 0,-1 7 0 16,-3 1-224-16,1 8-64 0,-1 7 0 0,0-1 0 15,-1 3-304-15,1-1-64 0,-6 4-16 0,2 4 0 16,2-2-240-16,-1-5-48 0,-1-2-16 0,2-6 0 16,0 0-288-16,1-3-176 0,2-2 192 0,1-2-192 15,-3-4 0-15,4-3 0 0,-1-2 0 0,-1-4 0 16,4-6-1264 0,-1 0-208-16,4-12-32 0,0 0-16 0,0 0-1680 0,0 0-320 0</inkml:trace>
  <inkml:trace contextRef="#ctx0" brushRef="#br0" timeOffset="3656.44">10090 19175 28911 0,'13'-9'1280'0,"-2"4"256"0,3 2-1216 15,3-1-320-15,6 1 0 0,-2-4 0 0,2 2 1584 0,1 3 256 16,2-2 48-16,-1-1 16 0,-1 0-960 0,2 0-192 0,0-1-48 15,1 0 0-15,-1 2-528 0,-1 2-176 16,0-1 0-16,0 2 0 16,-4 2-1568-16,0 2-416 0,-4 2-96 0,-1 0-12896 0</inkml:trace>
  <inkml:trace contextRef="#ctx0" brushRef="#br0" timeOffset="3991">10810 19297 16575 0,'0'0'736'0,"14"0"160"0,0-3-720 0,0-3-176 0,1 2 0 0,1-1 0 15,1 0 3616-15,1-3 688 0,-1 1 144 0,1-5 32 16,0 6-2384-16,-1-6-480 0,-2 0-80 0,0-1-32 16,0-1-448-16,-1 0-96 0,-1-3 0 0,-2 2-16 15,-2 3-288-15,-1-2-48 0,-4 0-16 0,1 2 0 0,-4 2-208 16,-2 1-32-16,-2 3-16 0,3 6 0 15,-10-3-160-15,-3 4-48 0,-2 2 0 0,-3 6 0 0,-1 0-128 0,-2 5 0 16,-5 4 0-16,2 2 0 0,0 1 0 0,2 5 0 16,3-3 0-16,3 0 0 0,2 1 0 0,2-3 128 15,2 0-128-15,5-2 128 0,-1 0-128 0,3-1 0 16,3-3 0-16,3 1-176 0,1-2 176 0,1-1 0 16,2 0 0-16,4 0 0 0,0-6-224 0,3 1 32 15,1-4 16-15,3-2 0 16,2-1-1504-16,2-1-304 0,1-1-64 15,2-3-9936-15,1-1-1984 0</inkml:trace>
  <inkml:trace contextRef="#ctx0" brushRef="#br0" timeOffset="4316.13">11389 19321 11055 0,'-12'10'480'0,"3"-4"112"0,-2 6-464 0,0-2-128 0,0 3 0 0,-2 1 0 15,0 2 4352-15,0 1 832 0,0-1 192 0,1-2 16 16,2 0-2704-16,0-1-560 0,1-2-96 0,4-4-32 16,5-7-624-16,0 0-128 0,-8 6-32 0,8-6 0 15,0 0-256-15,0 0-64 0,0 0-16 0,0 0 0 16,8-9-128-16,2-3-32 0,3-1 0 0,1-1 0 16,0-3-208-16,3-2-64 0,2-1 0 0,-1 0 0 0,4-2-80 15,2 0-32-15,1-1 0 0,2-1 0 16,2 4-80-16,-3 0-32 0,0-1 0 0,1 2 0 0,0 1-224 0,-2 3 144 15,-1 0-144-15,-2 6 128 0,-2-1-128 0,-2 6 0 16,0 2 0-16,-3 2 0 0,-1 3 0 0,-2 1 0 16,-2 3-128-16,-1 3 128 15,-3 5-864-15,-1-1-96 0,0 0-32 0,0 4 0 16,-1 2-1792-16,0-1-352 16</inkml:trace>
  <inkml:trace contextRef="#ctx0" brushRef="#br1" timeOffset="14708.76">24198 7180 14735 0,'0'0'640'0,"-6"-8"160"0,0-3-640 0,-2 3-160 15,0-1 0-15,1 1 0 0,-3-6 0 0,-1 3 0 16,0 1 0-16,-2-2 128 0,-1 1-128 0,-2 1-144 16,-2 0 144-16,-1 1-208 0,-1-1 208 0,-1 3-192 15,0-2 192-15,-2 3-192 0,0 3 320 0,1-2 64 16,1 0 0-16,2 1 16 0,2 2 96 0,-1 1 16 16,1-1 0-16,0 0 0 0,2-5 336 0,1 4 80 15,-2 0 16-15,5 2 0 0,0 0 272 0,-2-1 64 0,3-3 16 0,0 3 0 16,-1-1-32-16,1 1-16 0,0 0 0 0,1 2 0 15,0-1-336-15,0 0-64 0,0-1-16 16,9 2 0-16,-8 0-80 0,8 0-32 0,-9 0 0 0,9 0 0 16,0 0-80-16,0 0 0 0,0 0-16 0,0 0 0 15,0 0 32-15,7 4 16 0,5-1 0 0,3 1 0 16,3 2 112-16,3-5 32 0,2-2 0 0,7 0 0 16,4-3-336-16,7 3-64 0,4 1-16 0,9-2 0 15,7 0 0-15,3 1 0 0,5-1 0 0,1-2 0 16,0-1 48-16,5 3 0 0,4 1 0 0,1 1 0 15,0 0-64-15,-4 0 0 0,-6 1 0 0,1 0 0 16,0-1-192-16,2 4 0 0,-1 1 0 0,-2-1 0 16,-2 2 160-16,-5-1-160 0,-6-5 160 0,1 3-160 15,-1-1 240-15,0 3-48 0,0 2-16 0,2-2 0 16,-2-1 16-16,-4 0 16 0,-3-1 0 0,-2-1 0 0,-3-2-32 0,-6 1-16 16,-1 0 0-16,0 0 0 0,-2-1-16 0,-3 2 0 15,-1 0 0-15,-2 1 0 0,-1-1-16 0,-1 0-128 16,0 0 192-16,-2-1-64 0,-5 1-128 15,0-1 192-15,-2-1-192 0,-5 1 192 0,-3-1-64 0,-1 1-128 16,-1 1 192-16,-9-2-64 0,0 0-128 0,0 0 128 16,0 0-128-16,9 2 128 0,-9-2-128 0,0 0 0 15,0 0 0-15,0 0 128 0,0 0-128 0,0 0 0 16,0 12 0-16,-1-3 128 0,-2 2-128 0,-2 3 0 16,-1 1 0-16,-2 4 0 0,-1 2 0 0,-1 2 0 15,0 6 0-15,1 3 0 0,-5 7-128 0,-1 0 128 0,-2 2 0 0,0 6 0 16,-1-1 0-16,1 2 0 0,2 3 0 15,0-1 0-15,1-3-128 0,1 1 128 0,3 3 0 0,0-2 0 16,-2 2 0-16,3 1 0 0,1 0 0 0,0 2 0 16,0 0 0-16,1 0 0 0,-1-7 0 0,3 1 0 15,0-5 0-15,2 3 0 0,0-3 0 0,3-1 128 16,-3 0-128-16,0 0 0 0,1 3 0 0,2-2 0 16,-1 4 0-16,1-3 0 0,0 5 0 0,0-5 0 15,0 2 0-15,1-4 0 0,0 2 0 0,0-3 0 16,1-2 0-16,-1 0 0 0,-1-5 0 0,0 0 0 15,1 1 0-15,1-2 192 0,-2-3-192 0,2-2 192 16,1 0-192-16,-2-5 0 0,0-3 0 0,0 1 128 16,-1-1-128-16,2 2 0 0,-2-6 0 0,0-2 0 15,0 0 0-15,0 0 0 0,0-1 0 0,0-3 0 0,0 0 0 0,0-10 0 16,1 9 0-16,-1 0 0 0,0-9 0 0,0 0 0 16,0 0 0-16,0 0 0 0,0 0 144 0,0 0-144 15,0 0 160-15,0 0-160 0,0 0 0 0,-6 4 0 16,-3-2 0-16,9-2 0 0,-10 0 0 0,1 0 0 15,-2 0 0-15,1 0 0 0,1 0 128 0,9 0-128 16,-10-2 0-16,0 0 0 0,-3 0 0 0,1 1 128 16,-1-1-128-16,0 0 0 0,-5 0 0 0,1 2 0 15,-8 0 0-15,0 0 0 0,-4 0 0 0,-4 2 0 16,-4 2 0-16,-1-3 0 0,-3 0 0 0,0 0 128 16,1-1-128-16,-2 3 0 0,-3-1 0 0,0 1 0 15,-2 0 0-15,-4 0 0 0,-5 0 0 0,-1-2 0 16,-3 0 0-16,0 1 0 0,-1 0 160 0,4 0-160 0,1-1 160 15,0 0-160-15,-2-1 0 0,-3 0 0 0,-4-1 0 0,2 1 0 16,4 0 0-16,3 0 0 0,2 1 0 0,3 3 0 16,3-3 0-16,0 0 0 0,0 1 0 0,-2-1 0 15,-2 0 128-15,5-1-128 0,2 0 0 0,5 0 0 16,3-1 128-16,5 0-128 0,3-1 0 0,3 1 144 16,5-3-144-16,2 2 160 0,1 1-160 0,3-2 160 15,1 0-160-15,1 1 0 0,2-2 0 0,0-1 128 16,1 1-128-16,3 0 0 0,-2-3 0 0,4-1 128 15,1 1-128-15,4-5 128 0,-3 1-128 0,6-2 128 16,-2-2-128-16,4-3 128 0,0-2-128 0,2-5 128 16,-1 1-128-16,2-6 128 0,0-2-128 0,1 1 128 15,0-4-128-15,1-3 0 0,1-5 144 0,-4-2-144 0,2-6 128 0,1-1-128 16,0-1 160-16,-2-2-160 16,0-3 128-16,-1-3-128 0,0 1 0 0,-1 1 0 0,0 1 128 15,-1 1-128-15,1-1 0 0,-3 4 0 0,1-3 0 0,1-3 128 16,-1 0-128-16,0 2 0 0,0-6 0 0,-3 6 0 15,3 2 0-15,-4 1 0 0,-3 3 0 0,2 2 0 16,0 2 0-16,-3 5 0 0,1-3 0 0,1 5 0 16,-2 5 0-16,-1 1 0 0,-3 3 0 0,1 3 0 15,-1-1 0-15,0 6 0 0,-2-2 0 0,0 3 0 16,4 3 0-16,-3 1 0 0,0 0 0 0,0 1-128 16,1 1 128-16,1 4 0 0,-1-4 0 0,2 4 0 0,-1 2-128 0,1-1 128 15,1 1 0-15,0 2 0 16,2 4 0-16,3 5 0 0,-3-10 0 0,1 3-128 0,1-4 128 0,2 6 0 15,-1 5 0-15,7-8-160 0,0 2 160 0,3 2-128 16,3 0 128-16,2-1-128 0,3 1 128 0,3 1-128 16,1-8 128-16,6 6 0 0,4 3-144 0,5-1 144 15,5-2 0-15,5 1-144 0,4 1 144 0,2-1 0 16,2-4 0-16,5 3-128 0,2 0 128 0,8 1 0 16,5-1 0-16,2 1 0 0,3 2 0 0,2 0 0 15,-3 2 0-15,-3 0 0 0,-1 0-128 0,1 2 128 16,3 2 0-16,-5-1 0 0,-7 2 0 0,-3-1 0 15,-3-3 0-15,0 2 0 0,0 0 0 0,1-1 0 16,4 2 0-16,-6-2 0 0,-3 1 0 0,-1-2 0 16,-3 1 0-16,-1-1 0 0,1 0 0 0,-1 0 0 15,-3-1 0-15,2 0 0 0,0-1 0 0,-5 0 0 16,-6 1 0-16,-3-1 0 0,-2-1 0 0,-5 0 0 0,-5 0 0 0,-2 1 0 16,-2-3 0-16,-4 2 0 0,-3 1 0 0,-2 1 128 15,-12 0-128-15,10 3 0 0,-10-3 0 0,8 7 0 16,-8-7 0-16,3 9 0 0,0 2 0 0,-6 1 0 15,2-2 0-15,-3 5 0 0,-2 4 0 0,-2 3 0 16,-2 3 0-16,-1 3-160 0,1 6 160 0,-6 6 0 16,2 5 0-16,-3 5-128 0,-5 5 128 0,-1 4 0 15,-5 8 0-15,-2 4 0 0,-5 5 0 0,0 2 0 16,-2 3 0-16,3-1 0 0,-2 3 0 0,2 2 0 16,2-8 0-16,3 0 0 0,3-1 0 0,0-4 0 15,1-1 0-15,5-1-128 0,-2-5 128 0,5-1 0 16,3-5 0-16,-3 4 0 0,3-5 176 0,0-1-48 0,-1-2 0 0,1-3 0 15,5-2-128-15,-1-4 0 16,-2 2 0-16,2-4 128 0,0-3 32 0,2-2 0 0,1-2 0 0,3-2 0 16,-5-1-160-16,5-4 0 0,3-4 0 0,1-2 0 15,1-1 0-15,2-5 192 0,3-3-192 0,-1-4 192 16,-1-3-192-16,-4-8 192 0,8 4-192 0,-8-4 192 16,0 0-192-16,7 1 192 0,-7-1-192 0,9 0 192 15,-9 0-192-15,0 0 128 0,9-5-128 0,-9 5 128 16,0 0-128-16,0 0 0 0,0 0 144 0,0 0-144 15,0 0 0-15,0 0 128 0,0 0-128 0,0 0 0 16,4-10 0-16,-4 10 0 0,0 0 0 0,0 0 128 16,-3-12-128-16,-2 3 0 0,3 1 0 0,-3 1 0 15,-2 3 0-15,0-1 144 0,-2-1-144 0,-3 1 0 16,0-2 160-16,-4-3-160 0,-1 3 128 0,-8-3-128 16,0 2 144-16,-4-2-144 0,-4 2 160 0,-5-2-160 0,-6 4 0 15,-4-2 128-15,-4 2-128 0,-9-2 0 16,-6 3 0-16,-5 1 0 0,-1 2 0 0,-1-2 0 0,0 0 0 15,-1 1 144-15,-2 1-144 0,-2-1 128 0,-2 1-128 0,3-2 160 16,7-2-160-16,2 0 160 0,2 3-160 0,2-4 0 16,-2 1 0-16,3 0 0 0,4-5 0 0,8 1 0 15,9-2-192-15,4-1 192 16,4 0-640-16,7 2 0 0,5-5 0 0,6 0 0 16,4-2-1920-16,5 0-384 0,4 2-64 0,3-2-14944 0</inkml:trace>
  <inkml:trace contextRef="#ctx0" brushRef="#br1" timeOffset="16664.2">23976 7608 5519 0,'0'0'496'0,"0"0"-496"0,0 0 0 0,0 0 0 0,11-1 4080 0,-11 1 720 16,11 0 128-16,-11 0 48 0,0 0-3824 0,10 4-752 15,-10-4-144-15,10 6-48 0,-10-6 240 0,9 6 64 16,-9-6 0-16,7 7 0 0,-7-7 0 0,8 7 0 16,-8-7 0-16,8 5 0 0,-8-5 80 0,0 0 32 15,0 0 0-15,0 0 0 0,0 0-176 0,0 0-16 16,0 0-16-16,0 0 0 0,0 0 80 0,0 0 16 15,0 0 0-15,-9-2 0 0,0-3-80 0,0 0-16 16,-1 1 0-16,-2 0 0 0,1 0-96 0,-2-3 0 16,-1 0-16-16,-1-3 0 0,-3 1-48 0,0-2-16 15,1 3 0-15,-5-3 0 0,-1-1 80 0,0 2 0 0,-1-3 16 0,-1 4 0 16,-3-3-16-16,-4 0-16 0,-4 1 0 0,-2-3 0 16,-8-3-112-16,-1 2-32 0,0-3 0 0,-1 0 0 15,-4 1-160-15,0 0 128 0,0 1-128 0,-4-1 128 16,-5-1-128-16,-5 1 0 0,-6-5 0 0,0 2 128 15,0-1-128-15,-1 2 0 0,1-2 0 0,-7-2 0 16,-4-1 0-16,-1 2 0 0,-1-2 0 0,1 2 0 16,-1 1 0-16,-5-1 0 0,-7-3 0 0,-1 0 0 15,-1 2 0-15,-1-1 0 0,-3 4 0 0,-1-2 0 16,-3 0 0-16,0-5 128 0,-2 3-128 0,-2 1 0 16,-3 0 0-16,1 0 0 0,1-1 128 0,-3-2-128 15,-4 2 0-15,2-2 0 0,0-2 144 0,0 1-144 0,-1 2 128 0,0 0-128 16,-2-4 128-16,1 1-128 0,-3 2 0 15,0-5 128-15,0-1-128 0,0 3 0 16,0-2 0-16,-2 5 144 0,-2-3-144 0,-2 1 0 0,5 0 128 0,-1-4-128 16,0 1 0-16,2 2 0 0,1-3 0 0,-2 3 0 15,-6 1 0-15,4-2 0 0,2 0 0 0,-1 2 0 16,-6-1 0-16,4 1 0 0,3-2 0 0,-1-1 0 16,-5 3 0-16,3-1 0 0,3 2 128 0,-2-1-128 15,-3 0 0-15,1 2 0 0,1-2 0 0,-2 2 0 16,-3-2 0-16,2 3 0 0,4-2 128 0,-4 4-128 15,-2 0 0-15,2-3 0 0,0-1 128 0,1 4-128 16,-2 0 144-16,1 0-144 0,0-1 176 0,1-1-176 0,-2 2 192 16,3 0-192-16,-1-1 160 0,3 4-160 15,0-1 128-15,5 0-128 0,-1-1 160 0,1-2-160 0,2 2 192 0,0 2-192 16,-1 1 192-16,4-1-64 0,2 1 0 0,-1 1-128 16,-3 0 192-16,4 1-192 0,3 1 192 0,2 2-192 15,-1 1 128-15,1-1-128 0,0-2 0 0,4 2 0 16,3 1 0-16,-1 4 0 0,-3-4 128 0,5 2-128 15,3 1 0-15,4 0 0 0,4 3 0 0,-1-3 0 16,-2 0 0-16,3-2 160 0,4 6-160 0,5-3 128 16,1 4-128-16,2 0 160 0,-2-1-160 0,4 1 160 15,4 0-160-15,3-2 128 0,4 2-128 0,1 1 128 16,1 2-128-16,2-3 192 0,2 1-192 0,2 1 192 16,3 1-192-16,3 0 128 0,3 1-128 0,2 1 128 15,1 0-128-15,3 1 128 0,6-1-128 0,0 2 128 16,2 0-128-16,2 2 0 0,-1-1 144 0,1 2-144 15,6-1 0-15,-2-2 128 0,2 2-128 0,2 1 0 0,1-1 0 0,4-2 128 16,1 3-128-16,0 2 0 0,3-2 0 0,3-1 128 16,1 1-128-16,-2 1 0 0,3-2 0 0,2 2 0 15,0 2 0-15,0-3 0 0,0 0 0 0,2 3 0 16,-1-3 0-16,1 1 0 0,-2 2 0 0,2-2 0 16,-1 4 0-16,1-2 0 0,-2 2 0 0,0-2 0 15,-2 3 0-15,0-2 0 0,-1 3 0 0,1-2 128 16,0 1-128-16,1 2 0 0,1-3 0 0,0 1 144 15,0 1-144-15,0-2 0 0,1 1 128 0,0-2-128 16,-2 2 0-16,1 1 0 0,-1-2 128 0,-2 3-128 16,1 0 0-16,-1 0 0 0,-2 2 0 0,-1 1 0 0,-3 3 0 0,1 0 0 15,-3 2 0-15,0 2 0 0,0-2 0 16,-2 3 0-16,-3 3 0 0,0-1 0 0,0 0 0 0,0 0 0 16,1 3 0-16,-1-1 0 0,1 2 0 0,-3 3 0 15,3-1 0-15,0-1 0 0,0 0 0 0,-1 3 0 16,0-3 0-16,0 0 0 0,-1-1 0 0,0 2 0 15,1 2 0-15,-1 1 0 0,-3-1 0 0,0 2 0 16,2-1 0-16,-2 1 128 0,-2-1-128 0,0 2 0 16,3 1 144-16,2-1-144 0,0 1 0 0,0 1 144 15,0-1-144-15,-1 2 0 0,3 0 0 0,-1-2 128 16,0 0-128-16,1-179 0 0,1 370 0 0,-1-187 0 16,4 1 0-16,0-1 0 0,1 4 128 0,-2-3-128 15,-2 0 0-15,1 1 0 0,1-3 0 0,1 4 0 16,1-1 0-16,0 2 0 0,-2-2 0 0,-2 5 0 0,1-1 0 0,0 0 0 15,-2-1 0-15,2 3 0 16,-1-3 0-16,0 1 0 0,-2 2 0 0,0 1 0 16,0 2 0-16,-1 0 0 0,-2 2 0 0,1-2 0 0,1 1 0 15,-2-1 0-15,4 1 128 0,0-2-128 0,0-4 0 0,5-1 0 16,-2-4 144-16,1-2-144 0,2-3 0 0,0-2 144 16,2-3-144-16,3-7 0 0,2-1 144 0,2-4-144 15,2-3 0-15,3-5 144 0,-1-3-144 0,3-10 0 16,0 0 0-16,0 0 0 0,0 0-400 0,0 0 32 15,0 0 16-15,4-12 0 16,-2 2-288-16,0-4-48 0,-2-4-16 0,-2 1 0 16,0-1-1408-16,-3 0-272 0,-2 0-64 0,0 0-8880 15,-3 1-1792-15</inkml:trace>
  <inkml:trace contextRef="#ctx0" brushRef="#br1" timeOffset="16966.65">6862 7694 36863 0,'-27'4'1632'0,"12"1"336"0,3 3-1584 0,1 1-384 0,-1 5 0 0,2 5 0 16,0 4 832-16,1 7 64 0,3 6 32 0,-3 7 0 15,2 3-528-15,5 3-96 0,-1-3-32 0,6 2 0 16,2 0 0-16,4-5 0 0,2 1 0 0,3-4 0 15,3-5-16-15,2 0-16 0,1-6 0 0,2-1 0 0,-2-4-48 0,2-3 0 16,-1-8 0-16,5-1 0 0,3-9 0 0,4-3 0 16,-1-3 0-16,5-10 0 0,2-5 16 0,7-6 0 15,6-9 0-15,3-4 0 0,2-7-208 0,-1-3 0 16,4-8-192-16,1-2 192 16,1-4-1920-16,4-3-256 15,4-2-64-15</inkml:trace>
  <inkml:trace contextRef="#ctx0" brushRef="#br1" timeOffset="17831.5">8444 6812 16991 0,'0'0'752'0,"0"0"144"0,-6 8-704 0,6-8-192 16,-8 6 0-16,8-6 0 0,-6 9 1600 0,6-9 304 16,0 0 48-16,0 0 16 0,-8 4-144 0,8-4-32 0,0 0 0 0,0 0 0 15,0 0-384-15,0 0-96 0,6-9-16 0,2-4 0 16,2-3-256-16,2-1-48 0,0 1-16 0,4-3 0 15,0-2-272-15,2 1-64 0,2 0-16 0,-1 2 0 16,-1 1-240-16,-3 3-64 0,-2 2 0 0,0 4 0 16,-3 2-320-16,-10 6 128 0,11 5-128 0,1 5 0 15,-2 7 0-15,-2 8 128 0,-3 0-128 0,-3 10 0 16,0 5 0-16,-2-9-128 0,-2 2 0 0,1 5 0 0,-1 1 128 0,-1 3 0 16,2 2 0-16,-4-4 0 0,1 0 0 0,1-5 256 15,1-3-64-15,2-1-16 0,0-6-176 0,4-3 0 16,-2-6 0-16,3-2 0 0,3-2 0 0,2-6 0 15,1-2 0-15,3-4 0 0,2-3 0 16,1-1-192-16,4 1 32 0,0-8 16 0,1 1 144 0,0-2 0 16,0-1 0-16,1 3 128 0,-1-4-128 0,-2 1 0 15,-2 3 0-15,-1 0 128 0,-3-1-128 0,0 3-208 16,-2 0 48-16,1-2 16 16,-3 3-1664-16,-10 7-336 0,0 0-64 0,0 0-14128 0</inkml:trace>
  <inkml:trace contextRef="#ctx0" brushRef="#br1" timeOffset="18037.93">8517 7055 17503 0,'0'0'1552'0,"5"-6"-1232"16,5-3-320-16,1 1 0 0,2-4 3568 0,2 1 656 0,7-1 128 15,2-4 16-15,4 1-2464 0,2 0-496 0,2-2-112 16,11-4-16-16,-4 4-608 0,-6 2-128 0,-5 1-32 0,-6 1 0 15,-2-1-512-15,-4 4 0 0,-1-1 0 0,-2-1 0 32,-4 6-1904-32,-1-3-384 0,-2 1-80 0,-1 2-12864 0</inkml:trace>
  <inkml:trace contextRef="#ctx0" brushRef="#br1" timeOffset="18332.43">9298 6317 30575 0,'0'0'1344'0,"0"0"304"0,0 0-1328 0,-7-2-320 0,-2 5 0 0,-1 6 0 0,-2 5 576 0,-1 4 64 16,-2 1 0-16,0 7 0 0,-2 5 64 0,1 7 32 15,-2 4 0-15,2-1 0 0,2 2-352 0,3-4-80 16,4-1-16-16,3-2 0 0,1-7-16 0,5-5 0 16,0-1 0-16,5-4 0 0,1-5-272 0,5-4 160 15,2-5-160-15,8-5 128 0,-1 0 96 0,3-5 16 16,2-7 0-16,1-6 0 0,0 0 272 0,-1-4 48 15,-4-3 16-15,-2 0 0 0,0-5-32 0,-2 2 0 16,0-3 0-16,-5 3 0 0,-2 0-176 0,-5-1-48 16,-2 1 0-16,-3 0 0 0,0 2-144 0,-4 2-48 15,-1 6 0-15,-4 2 0 0,-2 3-128 0,0 0-224 16,-1 8 48-16,-1 1 16 16,-2 4-1504-16,0 4-288 0,1 1-64 0,0 0-9712 15,1 3-1952-15</inkml:trace>
  <inkml:trace contextRef="#ctx0" brushRef="#br1" timeOffset="18666.75">9714 6065 23039 0,'0'0'1024'0,"0"0"192"16,0 0-960-16,0 0-256 0,0 0 0 0,0 0 0 15,0 0 1200-15,-9 6 192 0,-1 7 32 0,1 2 16 16,0 3-608-16,-1 4-112 0,-2 3-16 0,1 4-16 0,-2 2-48 15,3-1-16-15,-3 5 0 0,6-4 0 0,0 0-128 16,4-6-32-16,5 2 0 0,3-10 0 0,2-3-240 0,0 1-48 16,3-2-16-16,2-6 0 0,3 1 32 0,2-6 16 15,0 0 0-15,11-4 0 0,-1-8 592 0,-1-1 112 16,-1-5 32-16,-2 0 0 0,0 1-80 0,-2-2-16 16,-3-2 0-16,-3-1 0 0,-3 1-128 0,-2-3-16 15,-4-2-16-15,-2 2 0 0,-4 2-240 0,-2 0-64 16,-5-3 0-16,-3 0 0 0,-3 1-160 0,-2 3-32 15,-3 0-16-15,-1 4 0 0,-2 2-176 0,0 4-256 16,1 8 64-16,0 0 16 16,1 3-1680-16,-2 5-320 0,3 2-80 0,3-4-16032 0</inkml:trace>
  <inkml:trace contextRef="#ctx0" brushRef="#br1" timeOffset="19185.18">10163 5835 27647 0,'-2'10'2448'0,"0"4"-1952"0,-1 3-496 0,-1 3 0 15,-1 5 832-15,-1 2 64 0,-3 4 0 0,0 2 16 16,0-3-192-16,2-1-32 0,-1-1-16 0,2-4 0 15,-3-1-176-15,4-5-48 0,2-4 0 0,2-1 0 0,1-13-112 16,0 0-16-16,0 0-16 0,0 0 0 0,0 0 304 16,11-4 64-16,0-6 16 0,0-3 0 0,0-5 32 0,-2 6 16 15,3-6 0-15,-1-5 0 0,1 0-224 0,-1 0-64 16,1-2 0-16,-1-1 0 0,2 0-192 0,-1 0-32 16,0 5-16-16,3 0 0 0,-1 2-208 0,0 4 128 15,0 1-128-15,-1 1 0 0,-2 7 0 0,1 2 0 16,-2 4 0-16,1 4 0 0,-1 2 0 0,1 7-160 15,-4 1 160-15,1 4-128 0,-2 3 128 0,-2 1-128 16,-4 1 128-16,-1 1-128 0,-2-2 128 0,-1-1 0 16,-1 0 0-16,0-4 0 0,1-1 0 0,2-4 0 15,1-7 0-15,1-5 128 0,0 0-128 0,7-3 0 16,0-4 128-16,7-9-128 0,2-6 144 0,-1 2-144 16,-2-1 192-16,2-1-192 0,-1-3 160 0,0 0-160 15,-1 3 128-15,0 3-128 0,-3 0 128 0,1 3-128 16,-2 0 0-16,1 5 128 0,-1 3-128 0,1 6 0 0,-10 2 0 0,12 1 0 15,-2 5 0-15,1 6 0 0,0 1 0 0,-4-2 0 16,0 6-160-16,-1 3 160 0,0 5 0 0,2 6-144 16,-3-4-128-16,-1 2-32 0,-2-3 0 0,0 0 0 31,-4-2-2944-31,1-4-592 0</inkml:trace>
  <inkml:trace contextRef="#ctx0" brushRef="#br1" timeOffset="19612.84">11208 5592 14735 0,'0'0'640'0,"0"0"160"0,0 0-640 0,0 0-160 16,0 0 0-16,0 0 0 0,0 13 3920 0,0 2 752 0,-2 2 160 0,0 2 32 15,0 0-3008-15,-1 4-608 0,-4 2-112 16,2-2-32-16,-1 2-400 0,1 1-64 0,0-5-32 0,0 1 0 16,1-3-368-16,-1-1-80 0,0-3-16 0,1-1 0 15,0-6-320-15,4-8-64 0,0 0-16 0,0 0 0 16,0 0-2880-16,0 0-592 0</inkml:trace>
  <inkml:trace contextRef="#ctx0" brushRef="#br1" timeOffset="19953.68">11469 5493 28559 0,'-11'6'2544'0,"7"-1"-2032"16,2 4-512-16,-5 4 0 0,2 2 448 0,-1 7 0 15,-1 1 0-15,0 1 0 0,-2 4 384 0,-1 0 80 16,0 0 16-16,-1 2 0 0,2-2-160 0,1 1-16 16,-3-4-16-16,1-1 0 0,4-3-224 0,1 0-64 15,-2-5 0-15,5-3 0 0,-2-4-80 0,3-3-32 16,1-6 0-16,0 0 0 0,4-5 160 0,2-2 16 16,2-6 16-16,2-1 0 0,1-1-16 0,2-5-16 15,1-1 0-15,1-1 0 0,0 2-112 0,2-2 0 16,-3-1-16-16,1 2 0 0,0-1-176 0,2 2-48 15,-1 3 0-15,1 2 0 0,-2 2-144 0,2 7 0 0,-2 1 0 0,0 5 0 16,1 4 0-16,-1 3 0 0,0 6 0 16,-1 5 0-16,1 1-160 0,1 5 160 0,-4 4 0 15,1 1-144-15,-4-3 144 0,0 4 0 0,-3-2 0 16,-1 3 0 0,-1-2-480-16,-1-2-16 0,0-1 0 0,-1-1 0 0,-4-3-2096 0,0-3-416 0,-2-5-96 15</inkml:trace>
  <inkml:trace contextRef="#ctx0" brushRef="#br1" timeOffset="20121.12">11042 5325 50687 0,'0'0'4496'16,"0"0"-3600"-16,0 0-704 0,0 0-192 15,0 0-320-15,0 0-80 0,0 0-32 0,9 9 0 16,4-6-688-16,1 4-144 0,0 2-16 0,6-1-19264 0</inkml:trace>
  <inkml:trace contextRef="#ctx0" brushRef="#br1" timeOffset="32693.48">6203 19996 15263 0,'0'0'672'0,"0"0"144"0,0 0-656 0,0 0-160 0,0 0 0 0,0 0 0 15,0 0 1744-15,0 0 320 0,0 0 64 0,0 0 16 16,0 0-352-16,0 0-80 0,0 0-16 0,0 0 0 16,0 0-560-16,0 0-112 0,0 0-32 0,0 0 0 15,0 0-336-15,5 10-64 0,2-2-16 0,3 3 0 16,0 1 64-16,3 0 16 0,3 5 0 0,2-1 0 16,1 2-144-16,1 1-16 0,1 0-16 0,-2 5 0 15,-3 2-176-15,3-3-48 0,-1-3 0 0,0 2 0 16,-2 2-32-16,1-4-16 0,-6-1 0 0,1 2 0 0,-1-4-32 15,-1 1-16-15,2-1 0 0,-3-1 0 0,0-1-160 0,0-3 160 16,-2-1-160-16,1 1 160 0,-2-7-160 0,-6-5 160 16,8 6-160-16,-8-6 160 15,0 0-560-15,0 0-112 0,0 0-32 0,0 0 0 16,0 0-2656-16,2-7-512 0,-2-7-128 0,0 14 0 0</inkml:trace>
  <inkml:trace contextRef="#ctx0" brushRef="#br1" timeOffset="32989.08">6628 19984 23951 0,'-3'-7'2128'0,"1"-2"-1696"0,-4 0-432 0,4 4 0 16,2 5 1344-16,-4-8 192 0,4 8 48 0,-6-6 0 15,6 6-48-15,0 0 0 0,-10-1 0 0,-1 1 0 16,3 2-576-16,-3 7-112 0,-3 6-16 0,3 3-16 15,-3 2-240-15,-1 7-32 0,-3 2-16 0,1 1 0 16,-3 3-112-16,0 1-32 0,-2 0 0 0,3 2 0 16,0-2-16-16,-3-1-16 0,2 2 0 0,-2-6 0 15,2-1-160-15,0-3-48 0,2 1 0 0,3-5 0 16,1-2-144-16,2-1 0 0,2-4 144 0,2-5-144 16,3-1 0-16,5-8-128 0,0 0 0 0,0 0 0 15,0 0-1344 1,0 0-256-16,12-12-48 0,1-1-16 0,-1-1-1600 15,3 2-320-15</inkml:trace>
  <inkml:trace contextRef="#ctx0" brushRef="#br1" timeOffset="33289.37">7069 19709 25743 0,'0'0'1136'0,"5"-13"240"0,-1 3-1104 0,-2 0-272 15,-2 10 0-15,0 0 0 0,0 0 1792 0,0 0 288 0,0 0 64 0,0 0 16 16,0 0-640-16,-4 12-128 0,-1 0-32 16,-4 3 0-16,0 3-288 0,-2 6-64 0,0 0-16 0,0 1 0 15,1 1-384-15,0-2-80 0,-4 1-16 0,4-2 0 16,1-1-240-16,1 1-48 0,1 0-16 0,2-4 0 15,1-4-208-15,0-1 0 0,0 0 128 0,3 0-128 32,0-3-720-32,1-2-192 0,0-9-48 0,4 10 0 15,-4-10-2352-15,0 0-464 0</inkml:trace>
  <inkml:trace contextRef="#ctx0" brushRef="#br1" timeOffset="33693.37">7435 20054 8287 0,'0'0'736'0,"0"0"-592"0,0 0-144 0,0 0 0 15,0 0 3072-15,0 0 592 0,0 0 112 16,0 0 32-16,14 8-1536 0,0-6-304 0,1-3-64 0,0-1-16 15,2-2-512-15,2 0-96 0,1-1-32 0,3 1 0 16,3-3-544-16,1 0-128 0,-1 1 0 0,1-1-16 16,-1 2-336-16,0 2-64 0,-1-4-16 0,-2 3 0 31,-3 1-528-31,-2 1-128 0,-1 0 0 0,-5 1-16 16,-1 1-2928-16,-11 0-592 0</inkml:trace>
  <inkml:trace contextRef="#ctx0" brushRef="#br1" timeOffset="33845.19">7552 20190 26207 0,'0'0'1152'0,"0"0"256"0,0 0-1136 0,0 0-272 0,0 0 0 0,0 0 0 0,0 0 1792 0,0 0 320 16,0 0 48-16,14 0 16 0,1 0-768 0,3-2-160 15,1 1-32-15,1-2 0 0,2-2-512 0,-1 2-96 16,4 0-32-16,-1 0 0 0,0-3-576 0,-1 2 0 16,-2 3-192-16,1-3 64 15,-2 1-2336-15,-2-1-464 0</inkml:trace>
  <inkml:trace contextRef="#ctx0" brushRef="#br1" timeOffset="34590.18">8407 20131 20271 0,'0'0'896'0,"0"0"192"0,0 0-880 0,0 0-208 0,10-5 0 0,1 1 0 0,-1 1 2544 0,1 1 464 16,3-1 80-16,3-1 32 0,0 0-1216 0,6 1-240 16,1-1-64-16,1 1 0 15,-2-1-704-15,-1 2-160 0,0-2-32 0,0 2 0 0,-2 2-464 16,0-2-112-16,-1 1 0 0,-1 0-128 16,-3 1-992-16,1 0-304 0,-5 1-64 0,2 2-9728 15,0-3-1952-15</inkml:trace>
  <inkml:trace contextRef="#ctx0" brushRef="#br1" timeOffset="36595.08">8689 19990 13823 0,'2'-13'1216'0,"-1"-2"-960"16,-1 2-256-16,0 1 0 0,0 1 1568 0,2 0 272 15,-2 0 48-15,0 11 16 0,4-12-464 0,-2 4-96 16,-2 8 0-16,0 0-16 0,3-11-240 0,-3 11-64 16,4-9 0-16,-4 9 0 0,0 0-64 0,0 0-32 15,4-13 0-15,-4 13 0 0,0 0-80 0,0 0-16 16,0 0 0-16,5-10 0 0,-5 10-160 0,1-8-32 15,-1 8-16-15,0 0 0 0,0 0-192 0,0 0-48 16,0 0 0-16,0 0 0 0,0 0-64 0,0 0-32 0,-1-11 0 16,1 11 0-16,0 0-64 0,0 0-16 0,0 0 0 0,0 0 0 15,0 0 48-15,0 0 16 0,0 0 0 0,0 0 0 16,-5-8 96-16,5 8 16 0,-5-10 0 0,5 10 0 16,0 0-112-16,-6-6-16 0,6 6 0 0,-6-7 0 15,6 7-256-15,0 0 128 0,0 0-128 0,0 0 0 16,0 0 144-16,0 0-144 0,0 0 0 0,-5-9 144 15,2 3-16-15,3 6 0 0,0 0 0 0,-5-9 0 16,5 9-128-16,0 0 0 0,-6-5 0 0,6 5 128 16,0 0-128-16,0 0 192 0,0 0-192 0,-10-4 192 15,10 4-32-15,-10-2 0 0,10 2 0 0,0 0 0 16,-10-3-32-16,2 3 0 0,8 0 0 0,-10 5 0 16,1-1-128-16,0 1 128 0,9-5-128 0,-11 8 128 0,-2 2 0 15,-1 3 0-15,4 2 0 0,-1 0 0 0,-1-1 48 16,1 4 0-16,-2 2 0 0,-1 1 0 0,0 0-16 0,-1 2 0 15,0 4 0-15,2-2 0 0,0 3-32 0,2-2 0 16,0-5 0-16,3 2 0 0,-1-3-128 0,1 1 192 16,2-2-192-16,-1 2 192 0,2-3-192 0,1 1 0 15,2 2 144-15,-2-5-144 0,-1-2 0 0,0 1 0 16,1-5 0-16,-1 3 128 0,2 1-128 0,1-2 0 16,-2-5 128-16,2 1-128 0,-2 1 0 0,3-2 128 15,1-7-128-15,0 0 0 0,-3 9 128 0,3-9-128 16,0 0 128-16,0 0-128 0,0 0 176 0,0 0-48 15,0 0 0-15,0 0 0 0,0 0 64 0,0 0 0 0,1-14 0 0,2 5 0 16,1-2-64-16,-4 11-128 0,6-13 192 0,2 3-64 16,-1-3-128-16,1-1 0 0,1 2 144 0,1-2-144 15,0-4 0-15,2 0 144 0,-1-1-144 0,0 0 0 16,2-3 144-16,-3 2-144 0,0-2 0 0,1 0 144 16,0-5-144-16,-1 1 0 0,3-2 0 0,-2 3 0 15,1-3 0-15,-2 4 0 0,0 2 0 0,2 2 0 16,2 0 0-16,0 4 0 0,-3 0 0 0,-1 1 0 15,2-1 0-15,-1 5 0 0,0 2 0 0,1-1 0 16,-2 4 0-16,0-2 0 0,-2 3 0 0,0 1 0 16,-8 4 0-16,10-1 0 0,-10 1 0 0,11 0 0 15,-11 0 0-15,12 2 0 0,-4 5 0 0,0 3 0 16,0 1-160-16,-1 3 160 0,-2 5 0 0,6 5-144 0,-4 3 144 0,3 6 0 16,-2 3-144-16,0 2 144 0,1 4 0 0,-3-3 0 15,-1-1 0-15,-1-2 0 0,-2 0 0 0,0-3 0 16,-2-3 0-16,0-2 0 0,0 0 0 0,0-4 0 15,-3-3 0-15,2-2 0 0,1 0 0 0,0-3 0 16,0-2 0-16,0 0 0 0,0-8 0 0,0-6 0 16,0 0 128-16,0 0-128 0,0 0 0 0,0 0 0 15,0 0 144-15,0 0-144 0,-1-8 0 0,1-4-320 16,0-2 64-16,0 4 16 16,-2-3-1040-16,0-2-224 0,-2 1-32 0,-1 0-16 15,1 1-1024-15,-1-1-208 0,-4-1-32 0,1 0-14560 16</inkml:trace>
  <inkml:trace contextRef="#ctx0" brushRef="#br1" timeOffset="36841.49">8473 20119 29487 0,'0'0'1296'0,"0"0"288"0,0 0-1264 0,0 0-320 0,0 0 0 0,0 0 0 16,0 0 1968-16,0 0 336 0,0 0 64 0,0 0 0 15,0 0-688-15,12-4-144 0,2-2-16 0,2 1-16 16,5 0-336-16,1-4-64 0,4 1-16 0,-1-1 0 15,5 2-320-15,0 2-80 0,2-2-16 0,1 4 0 16,-1 0-288-16,-1 0-64 0,0 3-16 0,-4-1 0 16,-3 1-176-16,-1 0-128 0,-2 0 144 0,-2 1-144 15,-2 2 0-15,-3-2 0 0,-3 1 0 0,-11-2 0 16,10 3 0-16,-10-3-256 0,9 7 16 0,-9-7 16 16,0 0-1312-16,8 6-272 15,-8-6-48-15,5 10-16 0,-5-10-1664 0,0 0-336 0</inkml:trace>
  <inkml:trace contextRef="#ctx0" brushRef="#br1" timeOffset="37191">9278 19880 6447 0,'0'0'576'0,"0"0"-576"16,0 0 0-16,0 0 0 0,0 0 3776 0,0 0 656 16,0 0 128-16,0 0 32 0,0 0-1984 0,0 0-400 15,0 0-80-15,0 0-16 0,2 12-464 0,0 0-112 0,-1-3 0 0,4 3-16 16,-1 0-416-16,4 4-80 0,2 3 0 0,1 2-16 16,2 2-208-16,2 3-32 0,0-2-16 0,2-1 0 15,-1 3-48-15,2-4 0 0,1 0 0 0,-2 3 0 16,-1-1-208-16,-2-4-48 0,-1 1-16 0,-2-3 0 15,1-1-144-15,-2 0-32 0,2-1 0 0,-5 0 0 16,1-4-112-16,-2-3-16 0,0 3-128 0,0-5 192 16,-6-7-192-16,0 0 128 0,0 0-128 0,0 0 0 31,0 0-288-31,0 0-160 0,0 0-16 0,0 0-16 0,3-10-2080 0,-1-1-400 0,-2-2-96 0</inkml:trace>
  <inkml:trace contextRef="#ctx0" brushRef="#br1" timeOffset="37510.62">9655 19887 19343 0,'0'0'1728'16,"7"-11"-1392"-16,-2 4-336 0,-5 7 0 0,6-10 1888 0,-6 10 304 15,4-8 64-15,-4 8 16 0,0 0-192 0,0 0-32 16,0 0-16-16,0 0 0 0,0 0-544 0,0 0-96 15,-9 6-32-15,-1 6 0 0,-4 0-208 0,1 5-64 16,-2 3 0-16,-1 2 0 0,-4 3-128 0,0 5-48 0,-1 0 0 0,-2-1 0 16,-3 1-144-16,3 1-48 0,-2-3 0 0,-1 3 0 15,2-2-176-15,0-4-32 16,1-3-16-16,3 0 0 0,0-2-240 0,4-2-64 0,0-5 0 0,2 1 0 16,2-1-192-16,2-4 144 0,3 2-144 0,2-4 128 15,1 1-128-15,4-8 0 0,0 0 0 0,0 0 0 16,0 0-256-16,0 0-64 0,0 0-32 0,0 0 0 31,11-4-2080-31,2-2-400 0,2 1-96 0</inkml:trace>
  <inkml:trace contextRef="#ctx0" brushRef="#br2" timeOffset="57733.92">19297 9768 8287 0,'0'0'736'0,"0"0"-592"0,-4-11-144 0,0 5 0 16,4 6 1840-16,-2-11 336 0,2 11 64 0,-1-9 0 16,-1-3-320-16,2 3-80 0,0-3-16 0,0 1 0 15,0 3-432-15,0-1-96 0,0 9-16 0,2-9 0 16,-2 9-240-16,2-10-48 0,1 2-16 0,-3 8 0 0,1-10-208 0,-1 10-64 15,0 0 0-15,0 0 0 0,-1-8-48 16,1 8-16-16,0 0 0 0,0 0 0 0,0 0-208 0,-9-1-48 16,-1 1-16-16,-2 5 0 0,-2 4-48 0,-2 2 0 15,-3 7 0-15,-7 1 0 0,1 0-112 0,-3 4-16 16,-3 0-16-16,-1 0 0 0,-1 4-176 0,0-3 192 16,0 4-192-16,1-4 192 0,1 4-192 0,0-5 0 15,1-4 144-15,4-1-144 0,3-1 176 0,4 1-48 16,3-3 0-16,4-2 0 0,5 1 112 0,0-1 16 15,4-2 0-15,1-1 0 0,2-10-80 0,7 14-16 16,-1-2 0-16,5-5 0 0,2 0-160 0,2 0 0 16,3-1 0-16,3-1 128 0,-1 1-128 0,1-2 0 0,2 2 144 0,0 1-144 15,-1-2 0-15,-1 0 0 0,-1 4 0 16,-4-1 128-16,-2 4-128 0,-1-2 0 0,-3 2 0 0,-1 3 0 16,-3 1 0-16,-3 3 0 0,-6 0 0 0,-1 3 0 15,-2 3 0-15,-3 0 0 0,-1 1 0 0,-1 4 0 16,-3 1 0-16,-3 2 0 0,-2 2 0 0,-1-4 0 15,-1 1 0-15,1 0 0 0,0-3 0 0,-2 0 128 16,2 2-128-16,2-1 0 0,3 0 0 0,3 0 0 16,5-1 0-16,3-3 0 0,2-2 0 0,5 3 0 15,3-1 0-15,7 1 0 0,5-8 0 0,5 2 0 16,1 0 0-16,6 2 0 0,2-1 0 0,0-3 0 16,0-2 0-16,-2 3 0 0,-2-1 0 0,-2 1 0 0,-1 4 0 0,-5 3 0 15,-1-3 0-15,-3 4 0 16,-4-1 0-16,-1 2 0 0,-5 3 0 0,-2-2 0 0,-2 3 0 0,-3 1 0 15,-2 3 0-15,-3 0 0 0,-3 3 128 0,-1-1-128 16,-3-1 128-16,-2 3-128 0,-3 2 0 0,2-1 144 16,-1 1-144-16,1 2 0 0,-1-3 128 0,2 2-128 15,0-3 0-15,1 2 0 0,0 1 128 0,2-2-128 16,2-2 0-16,0 2 0 0,4-3 0 0,2 3 0 16,2 1 0-16,6-3 0 0,-1-5 0 0,2 2 0 15,1 0 0-15,1 1 0 0,-2 2 0 0,0-1 0 16,0-1 0-16,-4 0 0 0,-1-1 0 0,-1 3 0 15,-2 1 0-15,0 3 0 0,-4-4 0 0,0 4 0 16,-2-2 0-16,-3-1 0 0,-3 3 192 0,0-4-192 0,-2 2 192 0,1 3-192 16,-5-2 256-16,0 4-64 0,-3-2-16 15,1 2 0-15,0 0-48 0,0-2 0 0,3 2 0 0,1-5 0 16,2-4-128-16,4 2 0 0,4 1 0 16,4-5-176-16,3-1 176 0,4-2 0 0,3-3 0 0,6 1 0 15,1-1 0-15,5-6 0 0,3 1 0 0,3 0 0 16,4-3 0-16,-1 0 0 0,4-1 0 0,0 0 128 15,2-2-128-15,-3 2 0 0,2-2 0 0,-2 1 0 16,-4-2 0-16,2 0 0 0,2 0 0 0,-2 1 0 16,1 2 0-16,-1 0 0 0,-1-1 0 0,1 0 128 15,-2 2-128-15,2-2 0 0,-1-1 0 0,0 2 0 16,2 3 0-16,1-4 0 0,1-2 0 0,0 0 128 16,1-2-128-16,-2-2 0 0,-1 0 0 0,-1-1 0 15,-2-4 128-15,0 1-128 0,2-2 128 0,-1-1-128 0,-4-3 0 16,1 1 144-16,-1 2-144 0,2-4 0 0,0-1 144 0,2 0-144 15,2-1 0-15,2 1 144 0,3-1-144 16,1-1 0-16,3-1 0 0,-2 2 128 0,-4 3-128 0,0 0 0 16,-2-2 0-16,0 1 0 0,-1 0 0 0,-1 4 0 15,-3-2 0-15,-2 0 0 0,1 1 0 0,-3-1 0 16,-2-2 128-16,0 2-128 0,-3 1 0 0,0-1 0 16,-1-1 0-16,1 1 0 0,1 2 0 0,-1-5 128 15,0 2-128-15,3-1 0 0,1-5 128 0,4 2-128 16,1 3 128-16,5-2-128 0,2-3 176 0,1-1-48 15,3-1-128-15,3 3 192 0,3 0-192 0,2-2 0 16,0-2 128-16,3 3-128 0,2 2 0 0,1 1 0 16,-3-4 0-16,1 3 0 0,0 2 160 0,-2 1-160 0,1 5 160 0,-1-4-160 15,-2 1 192-15,1 3-64 0,1-1-128 0,-1 3 192 16,1-3-192-16,-1 0 0 0,-2-2 128 0,-2-1-128 16,-4 1 0-16,-1 0 0 0,-3-3 0 0,-2-2 0 15,1-2 128-15,0 2-128 0,0 4 0 0,-1-4 0 16,1-2 128-16,1-2-128 0,-1 3 0 0,2-1 0 15,2 0 0-15,0-3 128 0,1-2-128 0,-2 0 0 16,-2 2 0-16,-1-6 0 0,-2 3 0 0,1-5 0 16,0 0 0-16,1 2 0 0,2-3 128 0,3-3-128 15,1 1 0-15,4 0 0 0,3 1 0 0,-1 1 0 16,-1-1 0-16,-2 1 128 0,-4 4-128 0,-3 1 0 16,-5 1 0-16,-1 4 0 0,-1 1 0 0,-4 0 0 15,3 2 0-15,-4 0 0 0,-2 1 0 0,-1 1 0 16,-3 0 0-16,-1 0-128 0,-1 2 128 0,-2 1 0 15,0 1 0-15,-2-1 0 0,-9-4 0 0,0 0 0 0,10 6 0 0,-1 2 0 16,-9-8 0-16,11 6 0 0,0 0 0 0,1 1 0 16,-1-2 0-16,2-3 0 0,5 1 0 0,-3-1 0 15,0 0 0-15,2 0 0 0,-2-2 0 0,2 0 0 16,-1 0 0-16,1-2 0 0,-1 0 0 0,2 0 0 16,0-1 0-16,-2 1 0 0,-2-1 0 0,-1-3 0 15,0-1 0-15,-1 1 0 0,0-5 0 0,-1 2 128 16,0-4-128-16,-1-2 0 0,-1-3 176 0,2-1-176 15,-3-3 192-15,2-4-192 0,-3 2 160 0,1-4-160 16,0-3 128-16,-2-1-128 0,-1-1 144 0,-2 0-144 16,-2-4 160-16,0-1-160 0,-1-1 160 0,-1-3-160 15,-2 2 160-15,0 0-160 0,-1-2 304 0,0-1-48 0,-1-1 0 0,0 0 0 16,-2 2-112-16,5 0-16 0,-2-5-128 0,0 0 192 16,0 2-192-16,1-2 0 0,3 2 0 0,-2-4 0 15,2-1 0-15,2 5 0 0,3-1 0 0,1 6 0 16,-1-6 0-16,4 4 0 0,1-1 0 0,2 2 0 15,-1 0 0-15,1 3 0 0,0 3 0 0,1-4 0 16,1 0 0-16,0 3 0 0,0 1 0 0,2 1 0 16,0-2 0-16,0 3 0 0,1 1 0 0,-2 0 0 15,0-2 0-15,-1 2 0 0,0 3 0 0,-1-4 0 16,0 1 0-16,-2 0 0 0,-2 1 0 0,0-4 0 16,0 1 0-16,-3 1 0 0,-1 0 128 0,2 1-128 15,-6-2 0-15,0 2 0 0,-1-1 0 0,1 0 0 16,-3-3 0-16,-2 0 0 0,-1-3 0 0,0 1 0 0,0-2 0 15,-4 0 0-15,4 1 0 0,-2-1 0 16,2 2 0-16,0-1 0 0,-2 1 0 0,3 0 0 0,-1-2 0 16,1 1 0-16,1-2 0 0,1 2 0 0,2-2 0 0,5 0 0 15,-1 1 0-15,1 2 0 0,1 2 0 0,2 0 0 16,-1-1 0-16,2 2 0 0,3 2 0 0,-3 1-128 16,0-1 128-16,-1-3 0 0,1-2 0 0,0 1 0 15,0-3 0-15,0 3 0 0,-3-1 0 0,3 1 0 16,0 1 0-16,-1 2 0 0,-2 2 0 0,1 2 0 15,-4-5 0-15,1 4 0 0,-1 0 0 0,-3 2 0 16,-2-2 0-16,0-181 0 0,-2 362 0 0,-2-180-160 16,-3-2 160-16,-1 0-128 0,-2 2 128 0,-2 0 0 15,-1 0 0-15,1 3-128 0,-1-1 128 0,1 5 0 0,-3-2 0 16,2 1 0-16,1 1 0 0,0 0 0 0,0 3 0 0,3 1 0 16,-2 1 0-16,0 0 0 0,1 0 0 0,-1 2 0 15,0 2 0-15,0-2-128 0,-3 1 128 0,-1 1 0 16,0 3 0-16,-1 1 0 0,-1-3 0 0,0 4 0 15,-4-1 0-15,0 3 0 0,0-1 0 0,0 1 0 16,-4-2 0-16,-1 2 0 0,-1-2 0 0,-3 1-128 16,-2 0 128-16,-3 1 0 0,-3 3 0 0,-1-2 0 15,-1-2 0-15,0 3 0 0,-1-3 0 0,-2 3 0 16,1 1 0-16,-5-4 0 0,-3-1 0 0,-4 2 0 16,-6 2 0-16,0 1 0 0,0 1 0 0,1-2-128 15,-2-4 128-15,5 4 0 0,2-2 0 0,4 1 0 16,5 1 0-16,2 0 0 0,5-2 0 0,4 2 0 0,4 1 0 0,7-1 0 15,2 1 0-15,6 1 0 0,2-1 0 16,4-2 0-16,0 0 0 0,4 3 0 0,1-2-128 0,6 5 128 16,-4-9-128-16,4 9 128 0,0 0-144 0,0 0 144 15,-3-13-160-15,2 4 160 0,1 9 0 0,0 0 0 16,0-10-128-16,0 10 128 0,-3-10 0 0,-2 0 0 16,-1 3 0-16,-3-2 0 0,-2 2 0 0,-5 0 0 15,-3-2 0-15,-2 4 0 0,-5-2 0 0,-3 2 0 16,-4 0 0-16,-4-2 0 0,-1 2 0 0,-1 0 0 15,-7 0 0-15,-1-3 0 0,-2 2 0 0,-1 0 0 16,-3 2 0-16,0 1 0 0,-3 2 0 0,0 0 0 16,-2-1 0-16,-3 1 0 0,-3 1 0 0,-1 0 0 15,-1 0 0-15,-1 3 0 0,-3 4 0 0,-4 2 0 16,-3-2 0-16,-1 1 0 0,-1-1 0 0,-1 4 0 0,-2 2-128 0,-2 2 128 16,-1 2 0-16,3-1 0 0,3 1 0 15,6-1 0-15,4 2 0 0,7 1 0 0,5 1 0 0,3 0 0 16,5 0 0-16,3 3 0 0,3-2 0 0,5 0 0 15,2-2 0-15,7-1 0 0,-1-2 0 0,6 1 0 16,4-3 128-16,2-3-128 0,3 2 0 0,0 1 0 16,2-5 0-16,3 1 0 0,2-1 0 0,2 0 0 15,1-2 0-15,1 3 0 0,1-2 0 0,2 2-144 16,1-10 144-16,0 13 0 0,0-2-144 0,0 3 144 16,-1 2 0-16,-2 0 0 0,1 4 0 0,-3 5 0 15,-4 5-128-15,0 7 128 0,-1 4 0 0,-2 3 0 16,-3-2 0-16,0 5 0 0,-2 0 0 0,3 1 0 15,-2 2 0-15,-1 1 0 0,1-3 0 0,0 0 0 16,1 1 0-16,-1-1 0 0,0 0 0 0,2 2 0 0,2 2 0 16,0 1 0-16,1 0 0 0,1 1 0 0,-2 2 0 0,6 4 0 15,-1 2 0-15,2-1 0 0,2 4 0 0,1 2 0 16,1 1 0-16,1 2 0 0,3 0 0 0,-1 1 0 16,-1 4 0-16,2-2 0 0,1-4 0 0,1-2 0 15,-3-3 0-15,2-3 0 0,3 0 0 0,-4-3 0 16,0-2 0-16,-3 2 0 0,-1-1 0 0,-2 3 0 15,-3-2 0-15,-3 0 0 0,0 0 0 0,-1 3 0 16,-4 1 0-16,0 2 0 0,-1 2 0 0,-1-4 0 16,1 1 0-16,0-3 128 0,0 1-128 0,1 1 0 15,0-4 0-15,2 0 0 0,1-2 0 0,2 1 0 0,0-2 0 16,0 0 0-16,-2-3 0 0,2 1 0 0,1-3 0 0,3 0 0 16,0-1 0-16,4 0 0 15,4-3 0-15,2 0 0 0,6-3 0 0,4 2 0 0,3-3 0 0,3 1 0 16,6-6 0-16,6-2 0 0,5-2 0 0,5-2 0 15,4-2 0-15,6-1 0 0,-3 0 0 0,6-4 0 16,2 3 0-16,3-3 0 0,2-1 0 0,3 0 0 16,3-2 0-16,-1 3 0 0,-1 2 0 0,-3-2 0 15,0 1 0-15,-3 2 0 0,-1 2-144 0,-1-1 144 16,1 2 0-16,-3-5 0 0,-1 2 0 0,-4-4 0 16,-5 1 0-16,2 0 0 0,0-3 0 0,2 0 0 15,1 0 0-15,3 4 0 0,2-4 0 0,0-1 0 16,1 2 0-16,-2 1 0 0,-3 2 0 0,2-2 0 15,2 0 0-15,1 1 0 0,-1-2 0 0,6 1 0 0,3 2 0 16,-1-4 0-16,-1-7 0 0,4-4 0 0,2 0 0 0,5-3 0 16,1-3 0-16,3-5 0 0,0-5 0 0,-2-6 0 15,-2 2 0-15,-1-6 0 0,0-5 0 0,1-4 0 16,0 1 0-16,-3-8 0 0,-5-4 0 0,2-3 0 16,1-9 0-16,5-5 144 0,4-2-144 0,2-5 160 15,2-10-160-15,-4-1 160 0,-2-2-160 0,3 1 0 16,2 1 0-16,0-3 128 0,1-4-128 0,-4 3 0 15,-7-1 0-15,-3-1 0 0,-3-4 0 0,-3 4 0 16,-2-3 128-16,-9 2-128 0,-1-4 0 0,-7 3 160 16,-5-4-160-16,-7 4 160 0,-7-4-160 0,-3 3 0 15,-4-4-160-15,-4-2 160 0,-4-4-128 0,-1 3 128 16,-4 0 0-16,0 3-144 0,-3-2 144 0,0-2-128 16,-4-1 128-16,1 3-128 0,-3 4 128 0,-2 0 0 0,-2 2 0 0,-1-3 0 15,-2-1 0-15,-3 5 0 0,-3-1 0 16,0 3 0-16,-4-1 128 0,0-2-128 0,-2 4 160 0,-3-2-160 15,0 2 144-15,2 2-144 0,-1-1 128 0,-1 0-128 16,-2 2 0-16,-2-1 0 0,1-2 0 0,-1 3 0 16,-2 2 0-16,-1 2-224 0,1 2 80 0,-2 0 16 15,-3 2 128-15,-2 4-192 0,-2-3 192 0,-4 6-192 16,-2 2 192-16,-2 4 0 0,-2 2 0 0,0 6-128 16,-1 0 128-16,-1 6 0 0,-2 4 0 0,-4 0-128 15,-3-2 128-15,-4 6 0 0,-3-1 0 0,1 2 0 16,-1 1 0-16,2 0-128 0,-3 5 128 0,1 1 0 15,-1-3 0-15,2 2 0 0,-1 3 0 0,2 2-128 16,3 1 128-16,1 7 0 0,0 3 0 0,1 0-128 16,0-2 128-16,2 4 0 0,-2-1 0 0,1 3-128 0,-2 3 128 15,2 5 0-15,0 1 0 0,-1 0 0 0,-2 3 0 0,1-2-128 16,-4 5 128-16,0 2 0 0,1 4 0 16,0 3-128-16,0 2 128 0,-1 4 0 0,-2-2 0 0,1 6 0 15,-1-2 0-15,2 4-128 0,0 0 128 0,4 3 0 16,-1 1 0-16,1 1 0 0,0 1 0 0,1 3 0 15,1 0 0-15,1 2-128 0,-1 1 128 0,3 6 0 16,-1 1 0-16,0 1 0 0,-2 1 0 0,0 0 0 16,-2 1 0-16,5-2 0 0,-2 3 0 0,2 2 0 15,1-1 0-15,2 1 0 0,1-3 0 0,2-1 0 16,3-6 0-16,-1 2 0 0,1 2 0 0,2 2 0 0,6-1 0 0,3 3 0 16,5 4 0-16,0 0 0 15,1 3 0-15,1 1 0 0,6 4 0 0,1 2 0 0,1 1 0 16,3 3 0-16,2 4 0 0,3 1 0 0,2-4 0 0,3 2 0 15,1 2 0-15,2-2 0 0,5 2 0 0,2 1-128 16,2-2 128-16,6-2 0 0,2 0 0 16,3-2 0-16,0-4 0 0,2 1 0 0,1 2 0 0,2-3-128 15,3-2 128-15,1-4 0 0,4 1 0 0,3-4 0 16,2 2 0-16,2-2 0 0,1-1 0 0,4 0 0 16,4-4 0-16,1-2 0 0,3 2 0 0,1 0 0 15,-4-3 0-15,3 0 0 0,2-1 0 0,1 0 0 16,-1-1 0-16,3-4 0 0,3-2 0 0,5 1 0 15,2-4 0-15,1-2 0 0,-2-5 0 0,2-1 0 16,4-2 0-16,3-4 0 0,1 0 0 0,2-2 0 16,1-1 0-16,1-2 0 0,-3 0 0 0,1-2 0 15,-1-3 0-15,4-3 0 0,0 2 0 0,2-3 0 0,-4 0 0 16,2-7 0-16,0 0 0 0,2-3 128 0,1-3-128 0,2-2 0 16,2-4 0-16,-1-3 0 0,1 0 0 0,-4-3 0 15,2-1 0-15,2 1 0 0,0-4 128 0,-2 2-128 16,-2-2 160-16,0-3-160 0,-1-2 0 0,3-1 0 15,0 0 0-15,0-7 0 0,-7-3 0 0,2-3 0 16,0-3 0-16,1-5 0 0,3-2 0 0,-3-7 0 16,-2-4 0-16,-5-3 0 0,-7-7 0 0,0-3 0 15,0-3 0-15,1-4 0 0,-1-1 0 0,-2 0 128 16,-3-3-128-16,-4 3 0 0,-3 2 0 0,-4-1 0 16,-6-3 0-16,2 3 0 0,-1 0 128 0,-2 0-128 0,-2-2 0 15,-1-1 0-15,-3-4 128 0,-1 0-128 0,-2-4 0 0,-4 2 0 16,-4 3 0-16,-3-6 0 0,-2 1 0 0,-4-2 0 15,-3-1 0-15,-3 4-160 0,0 2 160 0,-3 1-192 16,-4 2 192-16,-2-4 0 0,-4 2-144 0,-2 4 144 16,0 4 0-16,-5 0 0 0,-5-1 0 0,-2 0 0 15,-2 8 0-15,-3-3 0 0,-5 1 0 0,1-1 128 16,-6 3-128-16,-1 6 0 0,-5 4 0 0,1-3 0 16,-4 3 0-16,-1 1 0 0,-9 0 0 0,-3 1 0 15,-5-3 0-15,-1 3 0 0,0 1 0 0,-2 5 0 16,-1 1-128-16,-4 0 128 0,-2 1 0 0,-6 1 0 15,-5 5 0-15,1-1-144 0,-1 4 144 0,-3 1 0 16,-6 3-160-16,-1 5 160 0,-2-2-128 0,-1 8 128 16,-1 3 0-16,-3 4-160 0,-3 0 160 0,2 5 0 15,1 4-160-15,-2 5 160 0,0 3-128 0,-1 2 128 0,-1-2 0 16,2 7-128-16,1 4 128 0,-2 4 0 0,-3-1 0 16,3 4-160-16,4 0 160 0,4 4 0 0,5 0 0 0,1 3 0 15,2 1 0-15,5 4 0 0,1 0 0 0,5 5 0 16,4 2 0-16,1 3 0 0,1 2 0 0,1 0-128 15,3 7 128-15,1 4 0 0,2 4 0 0,2 4 0 16,2 0 0-16,3 6 0 0,0 0 0 0,5 2 0 16,2 1 0-16,-1 4-160 0,3 4 160 0,3 4 0 15,2-4 0-15,5 4 128 0,1 5-128 0,5 2 0 16,1 1-128-16,6-1 128 0,4-1 0 0,3 2-128 16,3 1 128-16,3 1 0 0,2 2 0 0,3-1 0 15,1 1 0-15,2 5-128 0,2-5 128 0,3 4 0 0,2-4 0 0,4-1 0 16,2 0 0-16,4 1 0 0,4-1 0 0,5 2-128 15,3-6 128-15,7 1 0 0,4-1 0 0,6 0-128 16,7-2 128-16,5-4 0 0,6 0 0 16,1 0 0-16,0-3 0 0,6 2 0 0,4 0 0 0,7-3 0 15,3-2 0-15,5-2 0 0,1-2 0 0,4-3 0 16,5-3 0-16,5-6 0 0,2-2 0 0,0-7 128 16,-1-5-128-16,3-1 0 0,0-6 0 0,-1-5 0 15,-5-3 0-15,-1-8 0 0,0 0 0 0,3-5 0 16,1-5 0-16,-4-8 0 0,-5 0 128 0,-1-2-128 15,-5-5 0-15,3-4 128 0,-1 0-128 0,-3-5 0 16,-5-7 0-16,-1-1 144 0,-1-1-144 0,-2 1 0 16,4-1 128-16,-7-4-128 0,-4-7 0 0,-1 5 0 15,-1-3 128-15,0 2-128 0,1-4 0 0,-1 1 0 0,0-3 128 0,-6 1-128 16,-3 2 0-16,-4-4 0 0,-4-4 0 0,-2-1 0 16,-2-1 0-16,0-2 0 0,-3-1 240 15,-2 0-64-15,-1-5-16 0,-4-1 0 0,-1-5-160 0,-4-1 0 16,-3-3 0-16,-3-4 0 0,-4-2 144 0,0-7-144 15,-2-4 160-15,0-10-160 0,-3-2 144 0,-1-5-144 16,0-4 128-16,-3-3-128 0,-1-7 128 0,-5-4-128 16,0-7 0-16,-3 2 128 0,-4 3-128 0,-2-2 0 15,-4-4 0-15,-1 7 0 0,-4 4 144 0,-3 8-144 16,-2 6 160-16,-2 5-160 0,1 8 208 0,-2 2-48 16,0 5-16-16,-2 6 0 0,-5-1-400 0,1 9-64 15,-4 1-32-15,-2 5 0 16,-3 2-1072-16,-4 9-224 0,-2 5-32 0,-2 5-11312 15,-2 5-2272-15</inkml:trace>
  <inkml:trace contextRef="#ctx0" brushRef="#br2" timeOffset="61527.32">29476 17281 12095 0,'0'0'528'0,"0"0"112"0,0 0-512 0,0 0-128 0,0 0 0 0,0 0 0 16,0 0 1280-16,0 0 240 0,0 0 32 0,0 0 16 15,0 0-304-15,0 0-64 0,0 0-16 0,0 0 0 0,0 0-288 0,0 0-64 16,0 0-16-16,-4-8 0 15,-3 2-288-15,0 0-48 0,0-1-16 0,-2-3 0 16,-1-1 160-16,-1-1 16 0,0-3 16 0,-4 0 0 0,-3-1 48 0,-2 0 0 16,-2-3 0-16,-3 0 0 0,0-4-176 0,-3 1-16 15,-2-4-16-15,-2 3 0 0,-2-2-128 0,-3 0-32 16,-4 1 0-16,-3-3 0 0,-3-1-112 0,-1-2-32 16,-5 1 0-16,1 2 0 0,-1-5-32 0,-2 5-16 15,-2-1 0-15,-1 6 0 0,-2 1 0 0,-1-2 0 16,-1 0 0-16,-3 2 0 0,-5-2-144 0,0 0 192 15,-1 3-192-15,-2 2 192 0,0 4-64 0,0 4-128 16,1-3 192-16,-1 5-64 0,1 1-128 0,2 4 128 0,1 3-128 0,-1 4 128 16,2 4-128-16,-2-1 0 0,-2 1 144 0,3 1-144 15,-1 5 0-15,0 2 128 16,0 3-128-16,-1 0 0 0,-3 3 128 0,-2 1-128 0,-2 2 128 0,2 0-128 16,2 3 0-16,3-1 144 0,1 4-144 0,4 2 0 15,4 3 128-15,1-2-128 0,0-1 0 0,3-1 0 16,5 0 144-16,3 1-144 0,2 1 0 0,4 0 144 15,2 2-144-15,2-1 160 0,1 2-160 0,3 0 160 16,2-3-160-16,3 3 0 0,1 3 144 0,2-1-144 16,3 3 0-16,3-4 0 0,4 2 0 0,4 0 128 15,3 5-128-15,4-5 0 0,4 1 0 0,1 0 0 16,4-2 0-16,3 2 0 0,1 3 0 0,5-2 128 16,2 2-128-16,5-1 0 0,2-6 0 0,3-1 128 15,0 1-128-15,3-1 0 0,0-2 0 0,3-1 0 16,3 0 0-16,3-3 0 0,1 0 0 0,1 3 128 15,1 0-128-15,3-2 0 0,1-1 128 0,3 1-128 0,0-6 0 16,1 3 0-16,-3-4 0 0,2 2 128 0,-1-7-128 16,1-2 0-16,2-4 128 0,1 1-128 0,3 1 144 0,2-2-144 15,3-1 192-15,1-1-192 0,2 0 160 0,1 0-160 16,-3-1 128-16,1-3-128 0,2 2 0 0,0-2 128 16,-2 0-128-16,2 2 0 0,2 0 0 0,-1 0 0 15,-1-5 128-15,0 1-128 0,-4 1 144 0,3-2 0 16,2 0 0-16,2 0 0 0,0 2-16 0,-2-2-128 15,-1 1 192-15,-4-4-64 0,-1-3-128 0,-2-1 0 16,0 1 144-16,0-2-144 0,-1-3 0 0,1 1 128 16,-2 0-128-16,0-3 0 0,-4 1 128 0,1-6-128 0,-5-2 160 15,3-3-160-15,-4 0 128 0,2-3-128 0,1-2 0 0,-1-2 144 16,1-2-144-16,-1 2 128 16,1-6-128-16,-3-1 128 0,-3-3-128 0,-2 2 0 0,-3 0 0 15,0-1 128-15,-4 4-128 0,1-4 0 0,-2 0 0 0,-1-2 0 16,-3-1 128-16,1-3-128 0,-1 2 0 0,-2-1 128 15,-2 1-128-15,0-4 0 0,-1 1 144 0,-2 0-144 16,-2-2 0-16,0 5 0 0,-2 0 0 0,-3-1 0 16,-1-2 0-16,-2 4 0 0,-3 0 0 0,-2 1 0 15,-3-2 0-15,-3-3 0 0,-5 2 0 0,-2 1 0 16,-2 1 0-16,-4 0-128 0,-4 1 128 0,-3-1 0 16,-4 2-128-16,-1-1 128 0,-2-2-128 0,-2 2 128 15,-2 3-128-15,-1 1 128 0,0 1-128 0,-2 0 128 16,0 2 0-16,-2 3 0 0,-2-1 0 0,-2 5-128 0,-3-1 128 0,-1 2 0 15,0 3 0-15,-1 3-128 0,-3 2 128 0,-1 2 0 16,-3-2 0-16,0 2-128 16,-4 1 128-16,-2 0 0 0,0 2-144 0,0-1 144 0,0 2 0 0,0 1 0 15,-2 3 0-15,1 1 0 0,-1-4 0 0,-1 0 0 16,-1 2 0-16,0 3 0 0,0 2-128 0,1 2 128 16,-6 1 0-16,1 2 0 0,0 6 0 0,0-3 0 15,-3 2-144-15,1 0 144 0,1 4 0 0,0 4 0 16,2 2 0-16,-3 3 0 0,2-2-144 0,2 0 144 15,2 5 0-15,1 2-144 0,2-2 144 0,2 5 0 16,2 2 0-16,2-1 0 0,6-3 0 0,1 3 0 16,-1 1 0-16,2 4 0 0,3-1 0 0,5 5 0 15,0 2 0-15,5 1-128 0,3 3 128 0,3-3 0 0,2 2 0 0,5 2 0 16,4-3 0-16,4 4 0 0,3-3 0 0,5 1-128 16,2-1 128-16,4-2 0 0,4 5 0 0,2-4 0 15,2 1 0-15,2 1-128 0,3-1 128 0,4 1 0 16,2-6 0-16,4 0 0 0,1 3 0 0,2-5-128 15,2 2 128-15,2-3 0 0,2-3 0 0,5 0 0 16,4-2 0-16,-1-1 0 0,2-2 0 0,3-2 0 16,2 3 0-16,-1-6 0 0,2 0 0 0,3-2 0 15,1-2 0-15,5-2 0 0,3-1 0 0,3-2 0 16,3 1 0-16,0-3 0 0,2-7 0 0,3 3 0 16,4-3 0-16,4 2 0 0,3-4 128 0,1-3-128 15,0-3 0-15,2-2 0 0,1 2 0 0,1-3 0 16,0-1 0-16,-1-2 0 0,-2-5 0 0,-1 2 128 15,1-3-128-15,3 2 0 0,-1 1 0 0,-1-4 0 0,-1-3 0 16,-4-2 0-16,-3-2 0 0,-1-6 0 0,0-1 0 0,-2-5 0 16,-4-4 0-16,-2-4 128 0,-3-7-128 0,-1-2 144 15,-3 0-144-15,-1-3 160 0,-2-1-160 0,-6-3 0 16,-6-4 144-16,-8-3-144 0,-6 2 0 0,-7 1 144 16,-4 2-144-16,-9 2 0 0,0-4 160 0,-11 1-160 15,-2 1 128-15,-8-2-128 0,-4 1 0 0,-6 3 0 16,-6 1 128-16,-6 0-128 0,-3 1 0 0,-2 4 0 15,-1 0 0-15,0 7 0 0,1 5-176 0,-1 3 48 16,0 3 0-16,0 2 0 16,1 3-1504-16,-3 7-288 0,-3 4-64 0</inkml:trace>
  <inkml:trace contextRef="#ctx0" brushRef="#br2" timeOffset="65974.98">26453 20195 6447 0,'0'0'576'0,"0"0"-576"0,-7-7 0 0,0-2 0 0,2 3 1856 0,1-1 272 16,4 7 48-16,-2-10 16 0,1 2-848 0,1 8-160 15,-2-10-32-15,2 10-16 0,-1-7-432 0,1 7-96 16,0-9-16-16,0 4 0 0,0 5 128 0,0 0 32 15,0 0 0-15,0 0 0 0,-1-11 144 0,1 11 16 16,0 0 16-16,0 0 0 0,-3-6 128 0,3 6 32 16,0 0 0-16,0 0 0 0,0 0-64 0,0 0-16 15,0 0 0-15,0 0 0 0,0 0-240 0,0 0-32 16,0 0-16-16,0 0 0 0,5 10-256 0,0 3-48 0,3 1-16 0,5 1 0 16,1 3 64-16,4 2 16 0,-1 3 0 0,4 0 0 15,2 0-96-15,1-1 0 0,0 3-16 0,0 0 0 16,0-2-64-16,2 0-16 0,-1 3 0 0,-1-5 0 15,-1 0-80-15,-3 1-16 0,-2 1 0 0,0-1 0 16,-1-3-32-16,-3-1-16 16,0-2 0-16,-4 0 0 0,-1-4 16 0,-1 2 0 0,0-1 0 0,0-2 0 15,-2-2-32-15,-1 3 0 0,-5-12 0 0,7 9 0 16,-7-9-128-16,6 10 0 0,-6-10 0 0,0 0 0 31,0 0-336-31,0 0-112 0,0 0 0 0,0 0-16 0,0 0-1216 16,0 0-240-16,0 0-64 0</inkml:trace>
  <inkml:trace contextRef="#ctx0" brushRef="#br2" timeOffset="66307.05">27075 20007 24879 0,'0'0'2208'15,"-1"-11"-1760"-15,1 11-448 0,-5-6 0 0,0-3 1440 0,5 9 208 16,-9-4 32-16,9 4 16 0,-11 2-368 0,1 5-80 16,-1 3-16-16,-6 3 0 0,-2-1-304 0,-1 9-64 15,-3 3-16-15,0 0 0 0,-2 5-32 0,1 3-16 0,-3 2 0 16,0 2 0-16,0-6-144 0,0 2-16 0,-3 1-16 0,2-1 0 16,0 1-176-16,3-2-48 0,0 0 0 0,4 1 0 15,1-5-96-15,2 1-32 16,2-5 0-16,2-3 0 0,0-1-128 0,2-1-16 0,1-2-128 0,2-2 192 15,2-1-192-15,4-5 176 0,3-8-176 0,0 0 160 16,0 0-160-16,0 0-144 0,0 0 144 0,10 0-208 31,0-4-1152-31,0 0-240 0,2-5-32 0,0 1-16 16,1-4-1616-16,1-2-320 0</inkml:trace>
  <inkml:trace contextRef="#ctx0" brushRef="#br2" timeOffset="67214.7">25823 18649 11967 0,'-1'-13'528'0,"-1"1"112"0,0 2-512 0,1-1-128 16,-1 3 0-16,1-2 0 0,0 4 2032 0,1 6 368 0,0 0 80 0,1-9 16 15,-1 9-832-15,3-7-176 0,-3 7-16 0,0 0-16 16,3-5-256-16,-3 5-48 0,0 0-16 0,0 0 0 15,0 0-240-15,0 0-32 0,11 0-16 0,-1 3 0 16,-10-3 16-16,11 5 0 0,-1 1 0 0,2 4 0 16,0-1-192-16,1 4-32 0,2 2-16 0,-3 3 0 15,1 2-176-15,1 2-16 0,0 3-16 0,3 3 0 16,5 7-64-16,0 3-16 0,0 3 0 0,4-1 0 16,2 1 48-16,0 2 0 0,-2-2 0 0,1-1 0 15,-3 0-48-15,-1-3 0 0,-2-3 0 0,0-2 0 16,-2-2-112-16,-1-6-32 0,-1 1 0 0,-3-4 0 15,-2 0-32-15,-2-1-16 0,-2-2 0 0,0-3 0 0,-1 0-144 16,1-2 160-16,-2 1-160 0,-1-3 160 0,-5-11-16 16,0 0 0-16,9 7 0 0,-9-7 0 0,0 0-320 15,9 0-64-15,-9 0-16 0,9-7 0 16,-5-4-1136-16,0 1-224 0,-3-4-48 0,-1 0-16 16,-1-3-1264-16,-2-1-240 0,-2-11-48 0,0 0-16 0</inkml:trace>
  <inkml:trace contextRef="#ctx0" brushRef="#br2" timeOffset="67533.77">26530 18547 26031 0,'0'0'1152'0,"-3"-10"240"0,3 0-1120 0,-1-1-272 15,1 11 0-15,0 0 0 0,-5-7 1408 0,5 7 208 0,0 0 48 0,-7-4 16 16,7 4-400-16,-11 1-96 0,0 3-16 0,-3 4 0 15,-2 7-208-15,-2 5-32 0,-3 6-16 0,-1 2 0 16,1 2-208-16,-4 4-64 0,0 1 0 0,1 2 0 16,0 2-16-16,-2 3-16 0,0 2 0 0,-2-2 0 15,-2 4-176-15,1-3-48 0,0 2 0 0,1-3 0 16,1-4-112-16,3-4-16 0,3-2-16 0,3-3 0 16,0-5-48-16,3 1-16 0,1-5 0 0,4 0 0 15,3-2-176-15,1-5 128 0,1-1-128 0,1-3 128 16,4-9-128-16,0 0 0 0,0 0 0 0,0 0-176 15,0 0-112-15,0 0-32 0,11-7 0 0,1-2 0 16,-3-4-1360 0,3-2-288-16,1 2-48 0,1-5-10336 0,4-2-2048 0</inkml:trace>
  <inkml:trace contextRef="#ctx0" brushRef="#br2" timeOffset="67803.42">27005 18205 27647 0,'0'0'2448'0,"0"0"-1952"16,0 0-496-16,-9-3 0 0,9 3 1600 0,-9 0 208 16,-3 4 48-16,0 4 16 0,1 2-464 0,-5 5-80 0,1 2-32 15,-1 3 0-15,-1 3-352 0,2 5-80 0,0-1-16 0,-1 1 0 16,5-3-384-16,-1 2-80 0,4-4 0 0,0-1-16 15,0 0-176-15,2 0-16 0,1-5-16 0,1 3 0 16,2-6-160-16,0 0 0 0,1-2 144 0,0 2-144 16,1-5 0-16,0-9 0 0,0 0-160 0,4 12 160 31,-4-12-2000-31,0 0-304 0,10 1-48 0</inkml:trace>
  <inkml:trace contextRef="#ctx0" brushRef="#br2" timeOffset="68096.75">27005 18854 16575 0,'0'0'736'15,"0"0"160"-15,0 0-720 0,0 0-176 0,0 0 0 0,0 0 0 0,5-6 3760 0,3 0 720 16,3 1 128-16,4 1 48 0,5 1-2688 0,2-1-544 16,5-1-96-16,4 3-32 0,2 1-416 0,1 1-96 15,2 0-16-15,-2-2 0 0,-2 0-320 0,-2 2-80 16,-2-2-16-16,-2 0 0 0,-4-2-352 0,-3 3 0 16,-2 0 0-16,-4-1 128 15,-13 2-1840-15,0 0-352 0,0 0-80 0,0 0-14416 0</inkml:trace>
  <inkml:trace contextRef="#ctx0" brushRef="#br2" timeOffset="68241.75">27077 18989 20271 0,'0'0'896'0,"0"0"192"0,0 0-880 0,0 0-208 0,12 4 0 0,3-3 0 15,3 1 3328-15,6-2 640 0,4 0 112 0,4 1 16 16,2-1-2112-16,4 0-416 0,4-1-96 0,2-2 0 16,-3 2-640-16,0-2-112 0,-3 1-16 0,-2-2-16 15,-3 3-464-15,-4-1-96 0,-2 1 0 0,-4 1-128 31,-3 0-1536-31,-2 0-400 0,-2 1-96 0</inkml:trace>
  <inkml:trace contextRef="#ctx0" brushRef="#br2" timeOffset="68819.61">28042 19298 11967 0,'0'0'1072'0,"0"0"-864"16,-10 13-208-16,5-4 0 0,5-9 2272 0,-5 11 416 15,5-11 64-15,0 0 32 0,-5 6-320 0,5-6-64 16,0 0-16-16,0 0 0 0,0 0-336 0,0 0-80 0,0 0-16 0,0 0 0 16,0 0-512-16,0 0-96 0,7-11-32 0,2-3 0 15,2-1-416-15,0-3-64 0,2 0-32 0,-1 0 0 16,4-4-144-16,-2-5-16 0,3-4-16 0,5-2 0 16,0-2-192-16,2-2-48 0,0-6 0 0,6 1 0 15,2-7-176-15,0-1-32 0,-3-1-16 0,1 1 0 16,-1-2-160-16,-3 2 0 0,-1 3 0 0,0 5 128 15,-2 6-128-15,-2 4 0 0,-1 4 0 0,-4 1 0 16,-2 7 0-16,-1 3 0 0,-1 5 0 0,-3 1 0 16,-2 4-128-16,-7 7 128 0,0 0 0 0,0 0 0 15,0 0 0-15,7 7-144 0,-2 5 144 0,-1 7 0 0,0 6-160 16,-4 3 160-16,0 4-128 0,-2 5 128 0,-1 7 0 0,0 2-160 16,1 1 160-16,1 3 0 0,2-4-128 0,-1 1 128 15,-1-5 0-15,-2 2 0 0,3-5 0 0,3 1 0 16,-1-3 0-16,1 0 0 0,-1-4 0 0,2-2 0 15,-4-3 0-15,1-1 0 0,1-7 0 0,-2 2 0 16,0-3 0-16,0-4 0 0,-2-2 0 0,1-4-208 16,1-9 32-16,0 0 16 15,0 0-1312-15,-9 2-272 0,0-4-48 0,-3-2-16 16,-2-2-1504-16,-3-7-288 0</inkml:trace>
  <inkml:trace contextRef="#ctx0" brushRef="#br2" timeOffset="69002.7">28051 18997 17503 0,'0'0'768'0,"0"0"176"0,9-5-752 0,4 1-192 0,1 3 0 16,6-2 0-16,4 1 4096 0,3 0 800 0,6 2 160 0,6 2 16 15,6-1-3024-15,3 3-624 0,-1-2-112 0,0 1-32 16,-1-2-352-16,-1 0-80 0,-4 1-16 0,0 0 0 16,-3 1-384-16,-2-2-96 0,-4-1-16 0,-3 2 0 15,-4 0-336-15,-2-1 0 0,1 0 0 0,-3 1-192 31,-4-1-1600-31,-3 0-320 0,-1 0-64 0,-3-1-15344 0</inkml:trace>
  <inkml:trace contextRef="#ctx0" brushRef="#br2" timeOffset="69270.83">29151 18635 31263 0,'0'0'1392'0,"0"0"272"0,0 0-1328 0,10-2-336 0,-10 2 0 0,13 4 0 0,-1 6 1360 0,-3-1 208 15,0 4 32-15,3 1 16 0,-1 6-496 0,2 2-96 16,-2 4-32-16,2 5 0 0,0 2-432 0,-1 5-96 16,-2 4-16-16,1 3 0 0,0-5-208 0,0 5-48 15,0-2-16-15,-1-1 0 0,-1 1-176 0,0-3 160 16,0-4-160-16,-2-3 160 0,-1-1-160 0,0-5 0 15,-3 0 0-15,0-7 0 16,-1 0-400-16,0-2-16 0,-2-1 0 0,0-6 0 16,0-11-2368-16,0 0-480 0</inkml:trace>
  <inkml:trace contextRef="#ctx0" brushRef="#br2" timeOffset="69509.17">29658 18680 37087 0,'0'0'1648'0,"-9"7"336"0,-2-1-1600 0,-3 5-384 0,-4 3 0 0,-4 6 0 16,-6 2 1344-16,-2 5 192 0,-5 1 48 0,-2 6 0 16,-6 7-560-16,-1-2-128 0,-3 1 0 0,2 1-16 15,2 7-432-15,2-5-64 0,3-1-32 0,4 0 0 0,2-1-352 0,4-5 0 16,5 0 0-16,2 0 128 15,0-3-976-15,4-2-192 0,1 1-48 0,2-1-12272 16,0-2-2448-16</inkml:trace>
  <inkml:trace contextRef="#ctx0" brushRef="#br3" timeOffset="73481.98">26434 20066 3679 0,'0'0'160'0,"0"0"32"0,0 0-192 0,0 0 0 0,0 0 0 0,0 0 0 16,0 0 3072-16,0 0 576 0,0 0 128 0,0 0 0 15,-1-9-1792-15,1 9-352 0,-4-8-80 0,4 8-16 16,0 0-144-16,-2-7-48 0,2 7 0 0,0 0 0 15,-4-9-16-15,4 9-16 0,-4-7 0 0,4 7 0 16,-6-9-80-16,6 9-16 0,-7-3 0 0,7 3 0 16,-9-3-320-16,9 3-80 0,-8-1-16 0,8 1 0 0,-9-1-256 0,9 1-48 15,-9 2-16-15,9-2 0 0,0 0-112 0,0 0-32 16,-7 6 0-16,7-6 0 0,-2 13-64 0,4 2-16 16,3 1 0-16,2-4 0 0,2 4 64 0,3-1 0 15,0 1 0-15,4 2 0 16,5 4 32-16,2-2 16 0,-3 3 0 0,3 0 0 0,0-3-48 0,1 2 0 15,1-2 0-15,1 4 0 0,-2-2-64 0,-1 0 0 16,-2-2-16-16,0-1 0 0,-4-1-48 0,0 0-16 16,-4-2 0-16,-2 1 0 0,-1-1-176 0,1-1 0 15,-3 1 0-15,1-2 0 0,-2-4 0 0,-2 1 0 16,-1-4 0-16,-4-7 128 0,3 8-128 0,-3-8 0 16,0 0 0-16,0 0 0 15,0 0-576-15,0 0-80 0,0 0-32 0,0 0 0 16,0 0-1744-16,0 0-336 0,0 0-80 0</inkml:trace>
  <inkml:trace contextRef="#ctx0" brushRef="#br3" timeOffset="73814.72">26917 19990 17503 0,'-1'-18'1552'0,"1"8"-1232"0,0 10-320 0,0-9 0 0,0-3 2256 0,0 6 400 0,-2-2 80 0,2 8 16 16,0 0-832-16,0 0-144 0,-7-5-48 0,7 5 0 16,-11 1-544-16,2 3-112 0,-3 4-32 0,-3 1 0 15,-3 5-144-15,1 4-48 0,-1 3 0 0,-3 7 0 0,0 1-176 0,-2 4-32 16,0 4-16-16,0-1 0 0,0 1-144 0,0 1-32 16,1-3 0-16,2 1 0 0,1-3-144 0,2 1-48 15,0 2 0-15,1-4 0 0,2 0-64 16,1-7-32-16,1 3 0 0,2-6 0 15,0-3-160-15,1-2 0 0,0 0 144 0,3-4-144 0,2-5 0 0,4-8 144 16,0 0-144-16,0 0 0 0,0 0 0 0,0 0-192 16,0 0 0-16,0 0 0 15,8-8-1296-15,1-5-256 0,1-4-48 0,-3 0-16 16,0-2-1712-16,-1-7-352 0,3-13-64 0,1 8-16 0</inkml:trace>
  <inkml:trace contextRef="#ctx0" brushRef="#br3" timeOffset="74074.84">27390 19606 33167 0,'0'0'2944'0,"0"0"-2352"0,0 0-464 0,0 0-128 15,0 0 1024-15,0 0 192 0,0 0 48 0,-7 6 0 16,-2 2-368-16,0 6-64 0,-1 3 0 0,-2 4-16 15,1-1-304-15,-1 2-64 0,1-2-16 0,-1 3 0 16,2 0-208-16,0 0-32 0,0-2-16 0,0 1 0 16,1-3-176-16,1-1 0 0,1 2 144 0,1-2-144 15,3-2 0-15,0 0 0 0,2-2 0 0,-2-2 0 16,3 0-1024-16,0-12-256 0,0 0-64 0,8 6-10592 16,-8-6-2112-16</inkml:trace>
  <inkml:trace contextRef="#ctx0" brushRef="#br3" timeOffset="74384.85">27605 20011 28271 0,'0'0'1248'0,"10"-1"272"0,2 0-1216 0,2-1-304 0,1 1 0 0,4 1 0 16,4 0 1424-16,1-3 240 0,3 1 32 0,-1 1 16 16,-2-1-752-16,2 1-128 0,1-1-48 0,-2 2 0 15,-2-3-512-15,-3 2-96 0,-1 1-32 0,-2 0 0 16,-4-3-144-16,-1 5-176 0,-12-2 48 0,0 0 0 31,0 0-2992-31,0 0-592 0,0 0-112 0,-12 17-16 0</inkml:trace>
  <inkml:trace contextRef="#ctx0" brushRef="#br3" timeOffset="74525.71">27601 20268 16575 0,'0'0'1472'0,"10"0"-1168"0,4 1-304 0,3-2 0 0,2-2 2576 0,3 1 464 15,4-1 96-15,1-3 0 0,6 0-1360 0,0-1-288 16,1-4-48-16,-1 3-16 0,0-2-800 0,-2 4-176 15,-2-3-16-15,-1 4-16 0,0 2-416 0,-2-1 0 16,-2-1-192-16,-1 3-9984 16,-1-2-2016-16</inkml:trace>
  <inkml:trace contextRef="#ctx0" brushRef="#br3" timeOffset="75069.39">28482 20507 18591 0,'0'0'832'0,"0"0"160"0,0 0-800 0,-2 6-192 0,2-6 0 0,0 0 0 15,0 0 1648-15,0 0 272 0,0 0 64 0,0 0 16 16,0 0-304-16,5-9-64 0,1-1-16 0,3-1 0 16,2 1-384-16,1-4-80 0,3-4 0 0,2 0-16 15,2-1-176-15,1 0-16 0,3-3-16 0,1-2 0 16,0 1-240-16,2-1-48 0,0-5-16 0,3-4 0 0,3-4-224 0,-1-3-32 15,2-7-16-15,0-2 0 0,1-2-176 0,-2-1-48 16,-2 1 0-16,-3 5 0 0,-1 6-128 0,-1 5 0 16,-5 5 144-16,-2 4-144 0,-1 9 0 0,-5 3 0 15,-3 3 0-15,-4 4 128 0,-5 7-128 0,0 0 0 16,0 0-176-16,4 10 176 0,-5 1-128 0,-2 7 128 16,-2 6 0-16,-1 2-144 0,-2 6 144 0,2 2 0 15,-2 5-144-15,2 7 144 0,-2 0 0 0,2 3-144 16,2 0 144-16,-1-1 0 0,0-1 0 0,1-4 0 15,2-1 0-15,0-5 0 0,2-4 0 0,0-4 0 0,0 1 0 0,0-5 0 16,0 2 0-16,0-7 0 0,0-3 0 0,0-2 0 16,0-4 0-16,0-11 0 0,0 0-192 0,0 0 192 31,0 0-2208-31,0 0-336 0,-10-6-64 0,0-4-13552 0</inkml:trace>
  <inkml:trace contextRef="#ctx0" brushRef="#br3" timeOffset="75261.39">28719 20155 23951 0,'0'0'2128'0,"0"0"-1696"0,11 0-432 0,3 1 0 15,1 2 2496-15,4 0 432 0,4 2 80 0,1 1 0 16,2-4-1184-16,2 1-240 0,0-1-48 0,1 2-16 16,-1-1-704-16,0-2-144 0,0-1-32 0,-2 0 0 0,0 1-368 0,-3-1-80 15,0 0 0-15,-3 0-16 0,0 0-176 0,-1 1 0 16,0 1 0-16,-1 0 0 15,-1 1-1536-15,1 1-176 0,1 2-32 0,1-2-9968 16,2 1-1984-16</inkml:trace>
  <inkml:trace contextRef="#ctx0" brushRef="#br3" timeOffset="75556">29777 19920 27647 0,'0'0'2448'0,"0"0"-1952"0,0 0-496 0,11 0 0 16,-11 0 1968-16,14 6 288 0,-1 4 64 0,1 0 16 16,2 4-1216-16,-1 4-240 0,-1 4-48 0,0 6-16 15,-3 1-496-15,1 4-112 0,-3 1-16 0,0 3 0 16,-3 0-192-16,0 1 0 0,2-4 0 0,-2 1 0 15,-1-3 0-15,0-1 0 0,1-5 0 0,-3 3 0 16,0 3 224-16,-2-4-48 16,0 0-16-16,-1-5 0 0,0-2-160 0,-1-3-272 0,0-4 64 0,0-3 16 15,1-11-1984-15,0 0-400 16,0 0-80-16,0 0-16 0</inkml:trace>
  <inkml:trace contextRef="#ctx0" brushRef="#br3" timeOffset="75801.78">30395 19878 32591 0,'0'0'1440'0,"-11"3"304"0,-1 3-1392 0,-2-1-352 15,-4 5 0-15,-4 3 0 0,-8 8 1392 0,-3 2 208 16,-4 6 32-16,-1 2 16 0,1 4-448 0,1 2-96 15,-3 4-16-15,3-2 0 0,-1-2-448 0,1-1-112 16,-1-2-16-16,4-1 0 0,0-4-320 0,4 2-64 16,1 2 0-16,3-3-128 0,0 1 0 0,4-1 0 15,2 1 0-15,0-6 0 16,1 2-2768-16,3-5-464 0</inkml:trace>
  <inkml:trace contextRef="#ctx0" brushRef="#br3" timeOffset="87611.51">28364 21225 6447 0,'0'0'576'0,"0"0"-576"16,0 0 0-16,0 0 0 0,-13 3 2096 0,3-3 304 15,1 0 64-15,0 0 16 0,-1 1-1280 0,0 0-256 0,0-1-48 0,1 0-16 16,9 0-192-16,-12 0-48 0,5 0 0 0,7 0 0 16,0 0 272-16,0 0 48 0,0 0 16 0,0 0 0 15,0 0-16-15,0 0-16 0,0 0 0 0,0 0 0 16,0 0-144-16,0 0-32 0,0 0 0 0,-2-8 0 16,2 8-128-16,4-10-16 0,1 5-16 15,3-2 0-15,1-1-32 0,5 3-16 0,1-2 0 0,2 2 0 16,0 2-160-16,1-5-16 0,1 2-16 0,2 2 0 15,0-3-80-15,3 2-16 0,2 2 0 0,2-3 0 16,2 0 48-16,2 2 0 0,1 2 0 0,1 0 0 16,2 0 0-16,-2-1 0 0,-2 1 0 0,-1 1 0 15,-3-1-64-15,-2 2-16 0,-2 0 0 0,-2 0 0 16,-3-1-32-16,-2 0 0 0,-5 0 0 0,0-1 0 16,-12 2-16-16,10 0-16 0,-10 0 0 0,0 0 0 0,0 0-48 0,0 0 0 15,0 0 0-15,0 0 0 0,0 0 48 16,-14 4 0-16,-3-1 0 0,-2 0 0 0,-3 0-48 0,-5-1-128 15,-4 0 192-15,-7 2-64 0,-3-1-128 0,-4 4 0 16,-5-2 144-16,2 2-144 0,0 1 0 0,3-3 128 16,4 4-128-16,5-4 0 0,0 1 0 0,3 1 0 15,2-2 0-15,2-1 128 0,4 1-128 0,3 2 0 16,3-1 0-16,5-1 0 0,4 1 0 0,10-6 0 16,-5 6 0-16,5-6 0 0,0 0 144 0,10 11-144 15,4-6 192-15,4 0-192 0,2 1 256 0,4-2-48 16,3-3-16-16,0-1 0 0,2 0-192 0,1-1 176 15,3-2-176-15,6 1 160 0,4-2 16 0,6 1 0 0,5 1 0 16,-1-1 0-16,1 2-48 0,-5-1 0 0,-4-4 0 0,-3 3 0 16,-6-1-128-16,-3 3 0 0,-3-2 0 0,-5 0 0 15,-5 0 0-15,-4 1 128 0,-7 1-128 0,-9 1 128 16,0 0-128-16,0 0 160 0,-11 0-160 0,-5 0 160 16,-6 0-160-16,-3 0 192 0,-2 1-192 0,-6 3 192 15,-5-1-192-15,-7-1 0 0,-7 0 0 0,-2-1 128 16,-5 3-128-16,3-1 0 0,4 1 0 0,5-1 0 15,8-2 0-15,4 0 0 0,5 1 0 0,5-1 0 16,4-1 0-16,6 1 0 0,5 0 0 0,10-1 0 16,0 0 0-16,0 0 0 0,0 0 0 0,11 4 0 15,6 1 128-15,3-2-128 0,4-3 0 0,3-1 128 16,2-1-128-16,7 1 0 0,4-3 0 0,6 2 128 16,2-1-128-16,2 2 0 0,1 1 144 0,-4 0-144 0,-4 0 0 0,-6 0 0 15,-5 0 0-15,-6 1 0 0,-4 0 0 0,-8-1 144 16,-4 0-144-16,-10 0 0 0,0 0 160 0,0 0-160 15,-6 4 128-15,-8 1-128 0,-4-2 192 16,-4-2-32-16,-8 0-16 0,-4 2 0 0,-6-2-144 16,-6 0 128-16,-3-1-128 0,-1 0 128 0,2 0-128 0,6 0 128 15,7 0-128-15,7 0 128 0,6 0-128 0,7 2 0 16,5 2 0-16,10-4-176 0,0 0 176 0,0 0 0 16,0 0 128-16,0 0-128 0,8 6 0 0,5 2 0 15,2-1 0-15,6 1-192 16,0 3-1264-16,2-1-256 0,0 2-48 15</inkml:trace>
  <inkml:trace contextRef="#ctx0" brushRef="#br3" timeOffset="91915.06">13652 20137 20271 0,'0'0'1792'0,"-1"-9"-1424"0,1 0-368 0,-3 0 0 16,2 0 880-16,0 3 96 0,1 6 32 0,-2-11 0 15,0 2 272-15,-2 0 64 0,-1-3 16 0,0 3 0 16,0-2-176-16,-2 2-32 0,-2-2-16 0,-1 0 0 16,0 0-256-16,-1-2-48 0,-3 4-16 0,-2-1 0 15,0 3-176-15,-2 0-16 0,0 3-16 0,-1 3 0 16,0 0-192-16,-1 3-32 0,-3 4-16 0,0 4 0 16,0-1-224-16,-1 3-144 0,0 2 192 0,0 3-192 15,1 2 0-15,5 0 0 0,0 3 0 0,4-2 0 0,3 0 0 0,2 1 0 16,5-2 0-16,3-2-144 0,2-3 144 0,3 0-160 15,6-1 160-15,4-4-160 0,0 0 160 0,4-5 0 16,3 1 0-16,4-4 0 0,0-2 192 0,3-2-16 16,1-2-16-16,0-1 0 0,1-4 160 0,0 2 16 15,1-3 16-15,-5 3 0 0,-4-5-64 0,-2 2-16 16,-1 4 0-16,-2 2 0 0,-4 0-64 0,-3 5-16 16,-10 0 0-16,0 0 0 0,7 13-16 0,-3 5-16 15,-4 6 0-15,-2 3 0 0,-5-1 0 0,0 4 0 16,-2 1 0-16,1 2 0 0,1 0-160 0,-2 2 0 15,-1-1 144-15,-1 0-144 0,2-1 0 0,2 1 0 16,-1-9 0-16,2 0 0 0,1-3 0 0,0-4-288 0,1-4 48 0,3-4 16 31,1-10-1952-31,0 0-400 0,0 0-80 0</inkml:trace>
  <inkml:trace contextRef="#ctx0" brushRef="#br3" timeOffset="92115.98">13859 20609 29487 0,'0'0'2624'0,"0"0"-2112"15,-9 0 2240-15,9 0 448 0,0 0 96 0,0 0 16 16,0 0-2144-16,0 0-416 0,-5-7-96 0,5 7-16 16,0-9-384-16,0 9-64 0,5-9-32 0,0 0 0 15,-5 9-352-15,7-8-64 0,-1 2 0 0,-6 6-16 16,9-7-2368-16,-2 2-480 0,-7 5-80 15,11-4-32-15</inkml:trace>
  <inkml:trace contextRef="#ctx0" brushRef="#br3" timeOffset="92469.1">14426 20179 25791 0,'13'-13'1152'0,"-2"3"224"0,4 0-1104 0,4 1-272 16,2-2 0-16,3 3 0 0,3-2 2240 0,-4 3 384 16,-1 1 64-16,-1 1 32 0,-3 4-1264 0,-4 2-256 15,-3 4-48-15,-2 1-16 0,-4 6-560 0,-3 1-128 0,-2 3 0 0,-5 8-16 16,-5 2-32-16,-6 0 0 0,-8 1 0 0,-6 5 0 16,-4-3-80-16,-2 4-32 0,-3 3 0 0,0-2 0 15,-1 0-112-15,5-1-32 0,4-2 0 0,7-6 0 16,5-1 16-16,4-2 0 0,4-7 0 0,5-1 0 15,4-2 48-15,2-12 16 0,6 5 0 0,7 0 0 16,3 0 192-16,6-5 32 0,2-3 16 0,6 0 0 16,3-3-112-16,4 3-32 0,1-1 0 0,2-2 0 15,2 0-176-15,-2 3-144 0,1-6 192 0,-3 4-192 16,0 1 0-16,-5 0 0 0,1-2 0 0,-3 2 0 16,0 0-2560-16,-4-2-400 0,4-3-96 15,-5 2-16-15</inkml:trace>
  <inkml:trace contextRef="#ctx0" brushRef="#br3" timeOffset="92979.32">16534 20052 22511 0,'8'-10'992'0,"-1"1"224"0,-2 0-976 0,0-3-240 0,-1 1 0 0,1 0 0 16,-3-3 1696-16,-2-2 288 0,-1 2 64 0,-1 3 16 15,-2-2-464-15,-3 0-80 0,-1 3-32 0,-3-1 0 0,0 1-272 0,-2 2-64 16,0 3-16-16,-3 0 0 0,-3 5-416 15,-1 6-80-15,-3 3 0 0,-4 5-16 0,-2 4-432 0,-2 5-64 16,-1 6-128-16,-1 7 176 0,0 2-176 0,3 2 0 16,-1 4 0-16,6-4 0 0,2 4-144 0,4-3 144 15,4-2 0-15,3 0 0 0,2-2-144 0,5-3 144 16,0-1 0-16,5 0-144 0,2-4-192 0,2-2-48 16,0-5 0-16,1-3 0 15,0-4-1600-15,-1-1-336 0,0-4-64 0</inkml:trace>
  <inkml:trace contextRef="#ctx0" brushRef="#br3" timeOffset="93134.68">16006 20390 20271 0,'0'0'1792'16,"0"0"-1424"-16,9-4-368 0,0 0 0 0,1-1 2384 0,3 3 416 0,2 0 80 0,3 1 0 16,5-1-1216-16,2 0-240 0,3 0-48 0,0-1-16 15,-1 1-656-15,-1 0-128 0,-2 2-16 0,-1-1-16 16,-1 0-544-16,-3 2 0 0,-2 2 0 0,-3 2 0 31,-2-3-1536-31,0 2-432 0,-1 0-80 0</inkml:trace>
  <inkml:trace contextRef="#ctx0" brushRef="#br3" timeOffset="93305.26">16842 20368 26719 0,'-14'8'1184'0,"7"0"240"0,-1-3-1136 0,1 6-288 0,-4 1 0 0,2 1 0 0,-3 3 848 0,-1 2 112 16,-3-2 32-16,3 2 0 0,0-2-576 0,2 0-112 16,0-2-32-16,5 0 0 15,1 0-1824-15,1-2-368 0,3-2-80 0</inkml:trace>
  <inkml:trace contextRef="#ctx0" brushRef="#br3" timeOffset="93635.26">17041 20386 14735 0,'-12'5'1312'0,"5"3"-1056"0,-4-2-256 0,1 6 0 0,-1-1 2064 0,-1 3 368 0,0 3 64 0,0 0 0 16,2 1-736-16,0 0-160 0,-2-2-16 0,2-2-16 16,0-1-256-16,4-1-48 0,-1-1-16 0,2-5 0 15,5-6-336-15,0 0-64 0,0 0-16 0,0 0 0 16,0 0 16-16,12-5 0 0,-2-5 0 0,3-1 0 15,-1-3-128-15,4-4-16 0,0-1-16 0,1-2 0 16,-1 2-208-16,2 0-32 0,0-1-16 0,0 2 0 16,-1 2-128-16,1 3-32 0,-1 0 0 0,-2 4 0 15,-1 3-272-15,-1 3 0 0,-1 2 128 16,-1 4-128-16,-3 2 0 0,-1 6 0 0,-2 2 0 0,-1 2 0 16,-4 6-160-16,-3-1 160 0,1-1-160 0,-2 3 160 15,-1 2-208-15,-3 0 48 0,-1-2 16 0,2-3 0 16,-1 1-272-1,3-4-48-15,0 0-16 0,2-4 0 0,1-1-1648 16,2-11-336-16,0 11-64 0</inkml:trace>
  <inkml:trace contextRef="#ctx0" brushRef="#br3" timeOffset="94066.5">17723 20345 29599 0,'0'0'1312'0,"-4"-8"272"0,-1 2-1264 15,-2 0-320-15,-1 1 0 0,-3 2 0 0,-2 2 1248 0,-1 1 192 0,-4 3 32 0,0 3 16 16,-1 4-784-16,-2 3-144 0,-3-2-48 0,-1 3 0 16,3 3-192-16,2 1-64 0,0 1 0 15,2 0 0-15,6 0-128 0,1 0-128 0,5 0 192 0,2-1-192 16,2-3 176-16,4-2-176 0,2-1 160 0,2-4-160 15,2-2 192-15,5 0-48 0,2-8-16 0,4-3 0 16,3 0 256-16,2-3 64 0,1-3 0 0,2-5 0 16,1-6 64-16,1 0 0 0,-1-3 16 0,5 1 0 15,-1-5-48-15,1-1-16 0,-1-3 0 0,1-4 0 16,0-3-48-16,0-6-16 0,-3-6 0 0,0-5 0 16,-2-11-144-16,0 0-16 0,-2-2-16 0,-2 7 0 15,-2 4-224-15,-5 10 144 0,-2 7-144 0,-5 13 128 16,-1 4-128-16,-3 7 0 0,-2 9 0 0,-4 9 0 15,0 0-176-15,0 0 176 0,-10 18-128 0,-3 7 128 0,-3 7-176 0,-2 4 176 16,-2 2-208-16,-1 5 80 0,-2-1 128 16,2 8-192-16,-3 3 192 0,-2 3-192 15,3 0-384-15,2-2-96 0,2-1-16 0,3-4 0 16,7-6-1472-16,-1-3-288 0,3-6-64 16,2-3-14000-16</inkml:trace>
  <inkml:trace contextRef="#ctx0" brushRef="#br3" timeOffset="94456.56">19116 20195 12895 0,'-15'-5'576'0,"9"3"112"0,-3-6-560 0,-1 4-128 0,0 2 0 0,-2 1 0 15,-1 1 3824-15,-1 1 720 0,-2 3 160 0,-3 5 32 16,-4-1-3008-16,-1 5-608 0,-2 5-112 0,1 0-32 15,0 1-416-15,-1 0-96 0,2 0-16 0,2 1 0 16,7 1-160-16,2 1-32 0,5-2-16 0,4-3 0 16,2 0-96-16,6-3-16 0,3-1 0 0,4 1 0 0,4-4 96 15,3 0 16-15,1 0 0 0,3-5 0 0,2-1-240 0,0-3 0 16,2-3 128-16,-1-2-128 16,0-5-1184-16,0 0-288 0,-4 0-48 15,1 2-13552-15</inkml:trace>
  <inkml:trace contextRef="#ctx0" brushRef="#br3" timeOffset="94737.2">19367 20279 21183 0,'0'0'1888'0,"-12"7"-1504"16,1 4-384-16,-2-1 0 0,-2 4 1120 0,1 4 160 0,-4 0 16 0,0 2 16 16,-1 2-16-16,2-3 0 0,-1 1 0 15,1 1 0-15,2 3-272 0,2-3-64 0,3-3-16 0,4-4 0 16,-1-1-320-16,4-2-64 0,3-11-16 0,0 0 0 15,0 0 0-15,0 0 0 0,0 0 0 0,0 0 0 16,11 0 320-16,2-5 64 0,-1-2 16 0,4-7 0 16,2-4-240-16,-1 0-32 0,1 0-16 0,1 0 0 15,0 2-256-15,3 1-48 0,-1 1-16 0,2 0 0 16,-1-2-208-16,1 2-128 0,0 4 128 0,-3 0-128 16,-1 4 0-16,-2-1 0 0,-3 4 0 0,-3 1 0 31,-11 2-1024-31,0 0-128 0,10 5-32 0,-10-5 0 0,8 12-2256 15,-3-5-448-15</inkml:trace>
  <inkml:trace contextRef="#ctx0" brushRef="#br3" timeOffset="94934.17">19725 20429 18431 0,'-6'8'1632'0,"-2"-3"-1312"16,-2 3-320-16,0 3 0 0,-1 4 3552 0,-3 3 640 15,-2 0 128-15,1 0 32 0,0-4-2512 0,2 0-496 16,0 2-112-16,3-1-16 0,1-2-848 0,0 0-176 16,4-4-48-16,0 1 0 15,3-4-416-15,2-6-96 0,0 10-16 0,0-10 0 16,4 7-3024-16,-4-7-624 0</inkml:trace>
  <inkml:trace contextRef="#ctx0" brushRef="#br3" timeOffset="95204.24">20413 19815 28559 0,'0'0'2544'0,"-10"5"-2032"0,0 2-512 0,-2-1 0 16,-2 7 752-16,-1 0 48 0,-3 4 16 0,-1 9 0 15,-1 3 160-15,-2 7 48 0,1 4 0 0,-1 2 0 16,-1 4-464-16,0-2-96 0,0 2-16 0,0-1 0 16,2 3-128-16,2-6-16 0,1 1-16 0,0-1 0 15,2-4-288-15,0 0 0 0,1-2 0 0,1-4 0 16,1-6-384-16,5-1-64 0,-4-6-32 16,3-5 0-16,2-5-2512 15,-1-6-496-15</inkml:trace>
  <inkml:trace contextRef="#ctx0" brushRef="#br3" timeOffset="95368.87">19944 20295 25631 0,'2'-13'1136'0,"4"6"224"0,1 0-1088 0,5 2-272 15,0 1 0-15,4-2 0 0,0-2 1312 0,2 3 208 16,2-4 32-16,2 4 16 0,-1-3-544 0,4 2-128 16,0 1 0-16,0 1-16 0,0-1-544 0,-4 2-96 15,0-2-32-15,-2 4 0 0,-2-1-416 0,1 0-96 0,-1 1-16 0,-2-2 0 31,-1 2-2608-31,-1 0-528 0</inkml:trace>
  <inkml:trace contextRef="#ctx0" brushRef="#br3" timeOffset="95504.66">20417 20208 22975 0,'0'0'1024'0,"-1"9"192"0,1-9-960 0,-7 13-256 0,1 1 0 0,-3 1 0 16,-3-2 1360-16,2 1 240 0,-2 1 32 0,0 1 16 16,1 2-672-16,-3-1-128 0,0 1-16 0,1-2-16 15,2 1-432-15,-1 0-64 0,5 0-32 0,-4 1 0 16,4 0-288-16,0-1 0 0,2 0-128 0,1-4 128 15,2-1-2304 1,2-12-352-16</inkml:trace>
  <inkml:trace contextRef="#ctx0" brushRef="#br3" timeOffset="95840.04">20957 20316 12895 0,'0'0'576'0,"-3"-6"112"0,3 6-560 0,-3-10-128 0,3 10 0 0,-9-4 0 16,-1-4 4192-16,-3 4 800 0,-4 1 176 0,0 0 16 15,-2 3-3072-15,-2 3-608 0,-2 0-128 0,-1 6-32 16,-3-1-816-16,1 6-160 0,-2 2-48 0,1 1 0 16,3 1-320-16,4 1 128 0,3 0-128 0,4 0 0 15,3-1 0-15,4 0 0 0,2 1 0 0,4 1 0 16,3-2-336-16,3-3 16 0,4-1 0 0,2-4 0 31,2-1-1824-31,3-5-352 0</inkml:trace>
  <inkml:trace contextRef="#ctx0" brushRef="#br3" timeOffset="96405.71">21305 20315 24879 0,'0'0'2208'0,"-9"-1"-1760"16,1 1-448-16,-4 2 0 0,-2 2 1328 0,-4 4 176 15,-2-2 32-15,-2 3 16 0,-1 4-560 0,3 1-112 16,-1-2-32-16,1 0 0 0,3-1-400 0,1 2-64 16,2-3-32-16,4 1 0 0,3-3-128 0,7-8-32 15,0 0 0-15,0 12 0 0,0-12 32 0,0 0 0 16,9 8 0-16,1-1 0 0,0-5 224 0,1-2 32 16,2-2 16-16,1-5 0 0,-1 1 16 0,1 0 0 15,-2-3 0-15,1 1 0 0,-3-2-192 0,-1 2-16 16,0 1-16-16,-1 2 0 0,-8 5-160 0,10-4-128 0,-10 4 192 15,0 0-192-15,0 0 0 0,0 0 0 0,9 5 0 0,-9-5 0 16,0 0 0-16,6 14-144 0,-1 0 144 0,2-4-192 16,-1 2 192-16,3-4-208 0,1 1 80 0,1-4 128 15,3-1-208-15,2 0 80 0,-1-8 128 0,3 3-208 16,2-3 208-16,4 0 0 0,3 1 0 0,0-5 0 16,-2 2 0-16,2-5 0 0,-1 4 0 0,1-5 0 15,1 2 0-15,0-5 0 0,-1-3 160 0,2-1-160 16,-2-1 0-16,2-2 128 0,0 0-128 0,2-2 0 15,-2-7 0-15,0-4 128 0,-1-4-128 0,0-3 0 16,0-9 128-16,0 3-128 0,-3 3 128 0,-2 2-128 16,-4 6 0-16,-3 5 0 0,-5 7 128 0,-3 5-128 15,-3 4 0-15,-8 5 0 0,-1 5 0 0,-6 4 0 16,-4 4 0-16,-6 3 0 0,-8 6 0 0,0 3 0 0,-4 0-176 0,0 10 176 16,-2 3-128-16,0 6 128 0,-2 4 0 0,1 3-128 15,0 4 128-15,5 0 0 0,2 3 0 0,2-1-160 16,3-4 160-16,4-3 0 0,4-1 0 0,4-4 0 15,2-1 0-15,4-7 0 0,2 1-240 0,3-4 64 16,3 4 16-16,2-6 0 16,2-3-1824-16,5-4-352 0,1-3-80 0</inkml:trace>
  <inkml:trace contextRef="#ctx0" brushRef="#br3" timeOffset="96916.81">22554 20330 21183 0,'0'0'944'0,"0"0"192"0,0 0-912 0,0 0-224 0,0 0 0 0,0 0 0 16,-12 1 2368-16,-2 3 416 0,-4 6 96 0,-1 2 0 15,-2 4-1424-15,-5 5-304 0,0 5-48 0,-2 4-16 16,1 4-512-16,-1 0-128 0,0 1 0 0,1-1-16 16,3-1-112-16,3 0 0 0,0-4-16 0,5-1 0 0,2-4-64 0,2-3-16 15,3-6 0-15,3-2 0 16,2-2 96-16,4-11 0 0,0 0 16 0,0 0 0 0,0 0 128 0,12 0 32 15,-1-6 0-15,4-2 0 0,2-6-64 0,3-2-16 16,4-2 0-16,0-1 0 0,-1-3-112 0,3 1-32 16,0-6 0-16,4 1 0 0,-2-2-112 0,7 2-32 15,1-3 0-15,-3 6 0 0,-1 2-128 0,-1 5 0 16,0 1 0-16,-7 4 0 0,-2 4 0 0,-4 2 0 16,-5-2 0-16,-13 7 0 0,0 0 0 0,9 9-144 15,-9-9 144-15,2 14 0 0,-2 1-240 0,-7 4 64 0,-4 3 16 0,-4-2 0 16,-6 0 16-16,-3-1 0 15,-3-2 0-15,-3 1 0 0,-4-5-16 0,-1-3 0 16,4 0 0-16,-3-3 0 0,5-2 160 0,3 0-160 0,3-3 160 0,2 0-160 31,4-4-1712-31,4 0-352 0,3-5-64 0</inkml:trace>
  <inkml:trace contextRef="#ctx0" brushRef="#br3" timeOffset="97196.95">23489 19875 32879 0,'0'0'1456'0,"0"0"304"0,0 0-1408 0,-9 5-352 0,-2 0 0 0,-4 4 0 0,-3 4 944 0,-3 5 112 16,-3 6 32-16,-4 4 0 0,-1 5-368 0,0 2-64 15,0 5-16-15,1 3 0 0,0 4-384 0,2-1-64 16,2-4-32-16,1 0 0 0,2 2-160 0,-1-4 128 16,2-2-128-16,2 0 128 0,0 0-128 0,3-2 0 15,2-6-192-15,2-3 192 16,-1-4-752-16,3-4-16 0,2-4-16 16,3-6 0-16,4-9-2064 0,0 0-416 0</inkml:trace>
  <inkml:trace contextRef="#ctx0" brushRef="#br3" timeOffset="97419.21">22936 20293 30399 0,'0'0'1344'0,"9"-4"288"0,6 2-1312 0,2 1-320 0,1-2 0 0,1 3 0 16,1 0 1328-16,2 1 192 0,-1-1 32 0,1 0 16 15,1-1-352-15,0 1-64 0,0-1 0 0,-1 0-16 16,1-1-368-16,0 0-80 0,-1 0-16 0,-1 1 0 15,0-3-416-15,-2 3-64 0,-4 0-32 0,-1 1 0 16,-1-1-160-16,-1-1-192 0,0 2 32 0,-2 0 16 31,0 2-1648-31,-10-2-320 0,10 3-64 0,-10-3 0 0</inkml:trace>
  <inkml:trace contextRef="#ctx0" brushRef="#br3" timeOffset="97805.67">23990 20314 18431 0,'1'-13'816'16,"-1"13"160"-16,0 0-784 0,-2-8-192 0,-3-1 0 0,-4 4 0 0,-5-2 3840 0,-4 2 704 15,-5 1 160-15,-2 0 32 0,-8-1-3120 0,1 2-608 16,0 3-128-16,1 5-32 0,2-1-80 0,4 1 0 15,3 4-16-15,6 0 0 0,3 3-336 0,2-2-64 0,4 4-16 16,2 1 0-16,3 3 96 0,3 0 16 0,3-1 0 16,2 4 0-16,3 0 0 0,1 6 16 0,3-2 0 15,-3 6 0-15,0-3-96 0,-1 1-32 16,0 0 0-16,-3-3 0 0,-1 0 32 0,-2-3 0 0,1-1 0 0,-4-2 0 16,-4-2 192-16,1-4 32 0,-2-1 16 0,-2-6 0 15,-4 1 64-15,-1-4 16 0,-2-3 0 0,-4-2 0 16,-2-6-352-16,-3 0-64 0,-1-3-16 0,-3 0 0 15,0-3-112-15,2-1-16 0,1 0-128 0,0-3 192 16,-1 0-192-16,2-3 0 0,1-2 0 0,-4 0 0 16,-1 0-1168-1,-2-1-128-15,0-4-32 0,0 4 0 0,-3-2-2048 16,-5 4-400-16,-25-7-96 0,12-1-16 0</inkml:trace>
  <inkml:trace contextRef="#ctx0" brushRef="#br2" timeOffset="107873.2">21057 11757 4607 0,'0'0'400'0,"0"0"-400"0,0 0 0 0,0 0 0 16,0 0 512-16,0 0 0 0,0 0 16 0,0 0 0 16,0 0-528-16,0 0 0 0,0 0 0 0,0 0 0 15,-1-7 0-15,1 7 0 0,0 0 0 0,0 0 0 16,0 0 0-16,0 0 256 0,0 0-16 0,0 0-16 15,0 0 848-15,0 0 160 0,5-7 48 0,-5 7 0 16,0 0-96-16,0 0-16 0,0 0 0 0,0 0 0 16,0 0-336-16,0 0-80 0,0 0-16 0,0 0 0 15,0 0-240-15,0 0-48 0,0 0-16 0,0 0 0 0,0 0-32 0,0 0 0 16,0 0 0-16,5 10 0 0,-5-10 0 0,2 9 0 16,-2-9 0-16,0 9 0 0,0-9-80 0,-4 9 0 15,0 0-16-15,-1-4 0 0,5-5-16 0,-8 10 0 16,2-5 0-16,6-5 0 0,-9 6-16 0,3 2 0 15,6-8 0-15,0 0 0 0,-9 4-16 0,9-4 0 16,-8 4 0-16,8-4 0 0,-9 7 160 0,9-7 32 16,-9 4 0-16,9-4 0 0,-9 1 0 0,1 2 16 15,8-3 0-15,-9 1 0 0,9-1-64 0,-11 0-16 16,1-1 0-16,10 1 0 0,-10-2 96 0,10 2 16 16,-10-2 0-16,10 2 0 0,-9-1-96 0,9 1-16 0,-6-5 0 0,6 5 0 15,-7-8 0-15,5 3-16 0,1-5 0 0,1 2 0 16,1-2 16-16,3 4 0 0,1-3 0 0,0 0 0 15,2-3-112-15,2 3-16 0,0-1 0 0,0 3 0 16,0-2-128-16,0 2-128 0,1-2 192 0,2 3-192 16,-1 1 128-16,0-1-128 0,1 1 0 0,1 1 0 15,1 0 0-15,0-1 0 0,-2 1 0 0,1 2 0 16,0-1 0-16,-2 3 0 0,1 1 0 0,-2-1 0 16,-10 0 0-16,11 3 0 0,-1 1 0 0,0 2 0 15,-1-2 0-15,-9-4 0 0,11 7 0 0,-4 4 0 16,0-3 0-16,-1 3 0 0,-2 1 0 0,0-3 0 0,-2 4 0 15,-1 1 0-15,-1-1 0 0,0-1 0 0,-1 1 192 16,-1 1-192-16,-5 0 192 0,2 0-192 0,-1 0 224 16,-2 1-64-16,-2-1-16 0,-2-2 0 0,1 0 48 0,-2 1 16 15,-1-5 0-15,-1 2 0 0,-3-1 208 0,2 0 32 16,-2-5 16-16,1-2 0 0,2 1-16 0,1-1-16 16,0 3 0-16,2-5 0 0,-1-4-160 0,-1 2-16 15,2-2-16-15,0 0 0 0,-1-3 16 0,2-1 0 16,-1-3 0-16,3 0 0 0,3-1-112 15,1-1-16-15,-2 2 0 0,4-3 0 0,0 0 64 0,2-3 0 16,0-3 0-16,1 1 0 0,2 0-64 0,1 2-128 16,0-1 192-16,2 2-64 0,2-1-128 0,0 2 0 15,0 4 0-15,3-2 128 0,1 0-128 0,1 4 0 16,-1 0 0-16,2 3 0 0,0-4 0 0,1 3 0 0,1 5 0 16,0-2 0-16,2-1 0 0,1 1 0 0,-1 2 0 0,0 0 0 15,-2 4 0-15,0 0 0 0,-2 2 0 0,0 4 0 16,-3-2-128-16,0 5 128 0,-1 0 0 0,0 0 0 15,-4 2 0-15,0-2 0 0,-1 3 0 0,0 1 0 16,-3 3-128-16,-1-1 128 0,-1-1 0 0,-4 2 0 16,1 0 0-16,-1-2 0 0,-3 0 0 0,-1-2 0 15,-1 2 0-15,-1-1 0 0,-2 1 0 0,-2-1 0 16,-3-5 0-16,0 1 0 0,-1 2 0 0,0-3 0 16,-1-2 192-16,-1-4-64 0,0 1 0 0,2-1 0 15,-4-1 128-15,1-3 0 0,2-3 16 0,1 0 0 16,0-1-32-16,1 1-16 0,0-5 0 0,1-1 0 15,2-1-64-15,3 1-16 0,-1-4 0 0,3 3 0 16,-1-3-144-16,4-2 192 0,-1-1-192 0,6 0 192 16,2 1-192-16,0-4 128 0,0 0-128 0,0 0 128 0,0 0-128 0,2 0 0 15,2 1 144-15,2 1-144 0,2-2 0 0,1 5 0 16,0 5 0-16,4-2 0 0,-2 1 0 0,0 0 0 16,5 5 0-16,-1-2 0 0,1 3 0 0,4 2 0 15,-1-1 0-15,1 3 0 0,2 2 0 0,-1 0 0 16,1 3 0-16,-2 3-128 0,0-3 128 15,1 5 0-15,-2-2 0 0,1 4 0 0,-5 2 0 0,1-1 0 16,-5 1 0-16,1 3-128 0,-6 0 128 0,0 1 0 16,-1 0 0-16,-1-1 0 0,-4 0 0 0,-1 0 0 15,-2-2 0-15,-2 0 0 0,-1-2 0 0,-3 1 0 16,-1 1 0-16,-3 1 0 0,-1-5 0 0,-2 0 0 0,-2 2 0 16,0-4 0-16,-1 0 0 0,-1-4 0 0,-2-1 0 0,2 2 0 15,-1-3 128-15,2-3-128 0,0-3 160 0,1-1-160 16,2 2 208-16,2-2-48 0,1 0-16 0,3-3 0 15,0-2 0-15,3-3 0 0,2 3 0 0,2-2 0 16,1 0-16-16,2-1 0 0,2-4 0 0,1-2 0 16,2 1-128-16,2 2 0 0,2-2 144 0,2 1-144 15,1-2 0-15,0 3 0 0,2 1 0 0,2-1 128 16,0-1-128-16,2 1 0 0,0 4 0 0,-1 2 128 16,3 0-128-16,0 3 0 0,0 2 0 0,1 2 0 15,-1 2 0-15,0 3 0 0,-2-2-176 0,-1 2 176 16,-3 4 0-16,0 1 0 0,-2 5-128 0,0-2 128 15,-3 2 0-15,-2 2 0 0,-2 0 0 0,-2 2-144 16,-1 1 144-16,-2 0 0 0,-1-2 0 0,-1 2 0 0,-2 0 0 0,0-1 0 16,-5-3 0-16,0 0-128 0,-1 0 128 15,-1 2 0-15,-2-2 0 0,-1-3 0 0,-3-2 0 16,1-4 0-16,-3 1 0 0,0 1 0 0,1-3 0 0,1-4 176 16,2 0-176-16,0-3 192 0,-2-1-192 0,3-2 0 15,-2-2 0-15,2-2 128 0,2 1-128 0,2-2 0 16,0-1 0-16,2 2 0 0,2-1 128 0,1-3-128 15,1 1 128-15,3-2-128 0,1-3 128 0,0 1-128 16,1 1 128-16,3-1-128 0,1 1 0 0,1-1 0 16,2 0 0-16,1 0 0 0,1-1 0 0,4 7 0 15,1-2 0-15,2 3 0 0,1 1 0 0,1 0 0 16,1 4 0-16,4 2 0 0,2 2 0 0,0 2 0 16,1 2 0-16,-3 0 0 0,-2 3-144 0,-2 2 144 0,-1 4 0 15,-2 0 0-15,-2 0 0 0,-4 2 0 0,-3 4 0 0,-2-1 0 16,-2-1-128-16,-1 1 128 0,-5-5 0 0,1 4 0 15,-1 0 0-15,-5 1 0 0,-3-3 0 0,-1 1 0 16,-3-2 0-16,-3-2 0 0,-2-1 0 0,-1-2 0 16,-3 2 0-16,-1-5 0 0,-2 0 0 0,1-1 0 15,1-4 0-15,1 0 0 0,1 0 0 0,2-1 0 16,-2-4 192-16,2 0-48 0,1-4-16 0,1 0 0 16,4-1 32-16,-1 2 0 0,2-3 0 0,6 2 0 15,-1-3-160-15,3 3 0 0,2-2 0 0,3-2 0 16,2 2 0-16,1-2 0 0,4-2 0 0,0 1 128 15,4-3-128-15,1 5 0 0,1-2 0 0,1 0 0 16,4 2 0-16,0 1 0 0,-1-1 0 0,4 3 0 16,0-1 0-16,3 6 0 0,2 1 0 0,-1-1 0 15,-1 1 0-15,2 5 0 0,-3 3 0 0,-3 1 0 16,-3 2-144-16,-3 2 144 0,-2 3 0 0,0-1 0 0,-3 2 0 0,-2 1-128 16,0 2 128-16,-5 1 0 0,-3 0 0 0,-3-1 0 15,-2 5 0-15,-2-3 0 0,-2 0 0 0,0 0-128 16,-7-1 128-16,2-2 0 0,-2 0 0 0,0-1 0 15,-2-4 0-15,-2-2 0 0,0 1 0 0,0-4 0 16,1-4 0-16,1 1 0 0,0-2 128 0,1 0-128 16,-1 0 176-16,1-4-176 0,3-2 0 0,1-4 0 15,1 0 0-15,0-1 0 0,2-1 0 0,1-1 0 16,2-1 0-16,3 3 0 0,3-3 0 0,2 0 0 16,0 1 0-16,3-4 0 0,3 0 0 0,0-2 0 15,2 2 0-15,2 0 0 0,2 2 0 0,1 0 0 0,1-1 0 16,3 1 0-16,-1 5 0 0,2 0 0 0,0-3 0 15,2 5 0-15,2 4 0 0,2 1 0 0,0 4 0 0,0 1 0 16,-1-1 0-16,-1 4 0 0,-3 4 0 0,-2 0-144 16,-1 3 144-16,-5 1 0 0,1-1 0 0,-2-1 0 15,-4 1 0-15,-2 2 0 0,-2-1 0 0,-3 3-128 16,-3 1 128-16,-2-4 0 0,-2 0 0 0,0 1 0 16,-8 0 0-16,1-1 0 0,-2-2 0 0,0-1 0 15,-4 0 0-15,0-2 0 0,-3-2 192 0,1-2-64 16,1-3-128-16,2-2 0 0,-1-1 0 0,1 0 0 15,0-1 0-15,2-4 0 0,0-1 0 0,3-5 0 16,1 3 0-16,1-2 0 0,2-1 0 0,2 2 0 16,1-3 0-16,3 3 0 0,1-2 0 0,3 0 0 15,1-1 0-15,4 1 128 0,1-4-128 0,1 1 0 16,2-1 144-16,2-1-144 0,2 1 192 0,0-1-192 0,4 2 0 16,1 1 0-16,1 0-192 0,1 4 48 0,2 2 144 0,3 3 0 15,2-3 0-15,1 5 0 0,0 0 0 0,-3 4 0 16,-1 4 0-16,-3 3-128 15,-1-3 128-15,-1 5 0 0,-4-1 0 0,0 3 0 0,-4-1 0 0,-2 3 0 16,-3 1 0-16,-3 2-128 0,-2-1 128 0,-3 1 0 16,-5 1 0-16,-2-2 0 0,-2 1 0 0,-2-2 0 15,-2 0 0-15,-3-1 0 0,-3 0 0 0,-2-4 0 16,-1 0 0-16,-1 1 128 0,2-5-128 0,1 0 0 16,2 1 0-16,0-5 0 0,1-2 0 0,3 0 0 15,1-1 0-15,2-4 0 0,2-1 0 0,2 0 0 16,1-4 0-16,0 1 0 0,2-3 0 15,0 0 0-15,2 2 0 0,3-3 0 0,1 1 160 0,2-1-32 16,1-2-128-16,2-2 192 0,1 1-192 0,4-1 0 16,-3 1 0-16,6-2 0 0,-2-3 0 0,4 2 0 0,3 4 0 0,-1 2 0 15,2 3 0-15,0 0-128 16,1 5 128-16,2 0-208 0,4-4 208 0,-1 6 0 0,-1 5 0 0,-3 3 0 16,-1 4 0-16,-1-2 0 0,-3 4 0 0,-1-1 0 15,-1 2 0-15,-2 2 0 0,-2 4-160 0,-1 0 160 16,-2 0 0-16,-2 0 0 0,-4-3-144 0,-1 4 144 15,-4 0 0-15,-3 0 0 0,-1-1 0 0,-2 0 0 16,-5-2 0-16,0 1 0 0,-3-2 0 0,-2-4 0 16,0 0 0-16,-1-5 0 0,-1 3 0 0,2-5 144 15,-1-3-144-15,0-1 0 0,3-1 0 0,0 1 0 16,2-3 0-16,0-3 0 0,3-1 0 0,1 0 0 0,2-3 176 16,2 1-48-16,1-3-128 0,3 1 192 0,3-2-192 0,2 0 0 15,2-1 0-15,2 2 0 0,1-1 0 0,3-2 0 16,2-2 0-16,0 2 0 0,4 0 0 0,3-3 0 15,-1 1 0-15,2 2 0 0,0 4 0 16,2-2 0-16,3 4 0 0,0-1 0 0,4 0 0 0,-1 6 0 16,1 5-128-16,-2 2 128 0,-1 2 0 0,-2 0-128 15,-2 5 128-15,-3-2 0 0,-6 6 0 0,0 0 0 16,-4 0 0-16,-2 1 0 0,-3 0-128 0,-4 2 128 16,-2-1 0-16,-2 2 0 0,-3-3 0 0,-2 0 0 15,-6-1 0-15,-1 2 0 0,-2-4 0 0,-3 0 0 16,0-5 0-16,-3 1 0 0,-1 0 0 0,3-6 0 15,1-2 0-15,1-1 0 0,3 1 0 0,0-3 0 16,1-3 0-16,2-2 0 0,-1-2 0 0,3 0 144 16,3-3-144-16,2 3 128 0,4-2-128 0,-1-2 128 15,2 0-128-15,2 0 128 0,4 0-128 0,2-2 0 16,2 2 0-16,-1 0 128 0,3 0-128 0,3 0 0 16,3 0 0-16,3 3 0 0,0 3 0 0,1-1 0 15,0 1 0-15,1 4 0 0,3-1 0 0,-2 9 0 16,-1 1 0-16,-2 1 0 0,-3 4-128 0,0 3 128 15,-4 0 0-15,-3-2 0 0,-3 2 0 0,1-2 0 16,-1 3-144-16,-3 6 144 0,-2 0 0 0,-4-4 0 0,-3-1 0 0,-3 1 0 16,-2-4 0-16,-1-3 0 15,-4 0 0-15,1-3 0 0,-1 1 0 0,0-2 0 0,0-3 0 0,3 1 0 16,1-3 0-16,1-3 0 0,1-2 0 0,1 0 0 16,1 0 0-16,3-2 0 0,2 0 0 0,5 7 0 15,-4-7 0-15,4 7 0 0,-2-13 0 0,2 4 0 16,0 9-320-16,0 0-144 15,2-9-48-15,-2 9 0 0,0 0-1872 0,0 0-384 0,0 0-80 0</inkml:trace>
  <inkml:trace contextRef="#ctx0" brushRef="#br0" timeOffset="118452.17">14847 8378 6447 0,'0'0'576'0,"0"0"-576"16,0 0 0-16,0 0 0 0,0 0 1328 0,0 0 144 15,0 0 48-15,0 0 0 0,-8 3-544 0,8-3-96 16,0 0-32-16,0 0 0 0,-9-5-144 0,2 1-48 16,0-4 0-16,1 3 0 0,6 5 32 0,-8-7 0 15,2-5 0-15,0 5 0 0,0-2 64 0,1 1 16 16,3-2 0-16,-2 2 0 0,1-2-64 0,1 4 0 16,2 6 0-16,-1-12 0 0,1 1-128 0,1 1-48 15,1-2 0-15,5 3 0 0,-2-2-112 0,3 2-32 0,-1-4 0 16,3 3 0-16,0 0-192 0,1-2-32 0,-1 5-16 0,1-3 0 15,-1 2-144-15,3-1 0 0,0 4 0 0,0 0 0 16,-3-1 0-16,0 3 128 0,4 1-128 0,-3 0 0 16,0 2 0-16,0 2 0 15,-11-2 0-15,13 5 0 0,-3 2 0 0,0 0 0 0,-2 2 0 0,-2-1 0 16,-1 4 0-16,-1-2 0 0,-2 3 0 0,2 2 0 16,-4-1 0-16,-2 0 0 0,-1 1-176 0,1 0 176 15,-2 1 0-15,-1 0 0 0,-2-1 0 0,0 2 0 16,-1 1 0-16,-1-2 0 0,-2-3 0 0,-2 2 128 15,-1-1 128-15,-2 2 16 0,-4-3 16 0,1 0 0 16,0-1 32-16,0-3 0 0,0 1 0 0,-2-4 0 16,0-2-64-16,1-2 0 0,-2 2 0 0,3-2 0 15,1-2-16-15,4-2-16 0,2 0 0 0,0-5 0 0,2 2 64 16,3 1 16-16,0-2 0 0,2-5 0 0,0-2 16 16,2 3 16-16,1-3 0 0,1-2 0 0,1-4-80 0,1 0 0 15,1-3-16-15,2 3 0 0,1 2-96 0,2 2-16 16,0-3 0-16,2 2 0 0,1-1-128 0,3 1 0 15,1-1 144-15,6 6-144 0,-2-1 0 0,4 0 0 16,-1 3 0-16,4-1 0 0,-1 3 0 0,0 0 0 16,-1 2 0-16,1 2 0 0,0 3 0 0,-2 0 0 15,-2 1 0-15,-1 4-128 0,-1 3 128 0,-2-2 0 16,0 5-144-16,-4-3 144 0,0 5 0 0,-2 1 0 16,-2 0 0-16,-5 1 0 0,0 1-128 0,-2-1 128 15,-1 1 0-15,-1 2 0 0,-3 4 0 0,-2-1 0 0,-3-1 0 16,-1-3 0-16,-2 1 0 0,-2 0 0 0,-1-2 0 0,0-2 0 15,-3-2 0-15,-1-3 0 0,-1 2 0 0,-3-1 0 16,-1-1 0-16,-2-5 128 0,-2-3-128 0,1 3 192 16,1 2-64-16,-1-3 0 0,0-6 0 0,5 1 0 15,1-2-128-15,3 0 192 0,1 1-192 16,1-5 192-16,1-4-64 0,4 0-128 0,0 2 192 0,5-3-64 16,0-1-128-16,2-1 128 0,3-4-128 0,1 1 128 15,2 1-128-15,3-1 0 0,2-1 0 0,0 3 128 16,2 1-128-16,3 2 128 0,-1-2-128 0,3 1 128 15,3-3-128-15,3 6 0 0,3-2 0 0,2 2 128 16,2 3-128-16,0 2 0 0,1 2 0 0,-2 1 0 16,0 1 0-16,-1 3-144 0,1 3 144 0,-4 2 0 15,-3 0 0-15,1 2 0 0,-3 4 0 0,-1 0 0 0,-2-3 0 16,-2 4-128-16,0 0 128 0,-2-1 0 0,-1 2 0 0,-2 1 0 16,-1 2 0-16,-3 2 0 0,-3 0 0 15,-1 0 0-15,-3-2 0 0,-1-1 0 0,-1 0 0 0,-3-3 0 16,-3-1 0-16,-2 1 0 0,-1-2 0 0,-3-3 0 15,-2-2 0-15,-2 2 0 0,-2-4 0 0,-1 1 0 16,2 0 128-16,-2-3-128 0,-2-1 256 0,1-2-64 16,1-5 0-16,0 2 0 0,-1 0-192 0,5 0 0 15,2-4 0-15,2-1 0 0,1-5 128 0,4-2 0 16,2 5-128-16,4-2 192 0,0-3-192 0,4-3 0 16,4-4 0-16,2 2 0 0,0 2 0 0,2 0 0 15,5-2 144-15,1 2-144 0,2-4 0 0,4 1 0 0,6 3 128 0,3 1-128 16,2 0 0-16,3 5 0 15,2-1 0-15,2 1 0 0,-1 4 0 0,4 0 0 0,-1 5 0 16,1 2 0-16,1 0-192 0,-4 5 192 0,-3-1-160 0,-2 7 160 16,-4 4 0-16,-3 1 0 0,-3 3-128 0,-2 0 128 15,-2 2 0-15,-4 1 0 0,-2 1 0 0,-3 5-144 16,-4-4 144-16,-4 4 0 0,-3 3 0 0,-1-2 0 16,-2-1 0-16,-3-1 0 0,-2-5 0 0,-5 0 0 15,-2-4 0-15,-2-2 0 0,-4-2 0 0,-1 1 0 16,-3-4 0-16,-2 0 0 0,-1-4 0 0,-1-1 0 15,0-2 0-15,0-2 144 0,0-2-144 0,1-2 0 16,-1 0 160-16,1-4-160 0,2 1 128 0,4-3-128 16,2 2 0-16,4-2 128 0,2 2-128 0,5-5 0 15,1-1 128-15,5 2-128 0,2-1 128 0,4-3-128 0,3-2 0 16,4 0 128-16,4-1-128 0,3 1 0 16,2 0 0-16,4 2 0 0,5-1 0 0,1 5 0 0,2 1 0 0,4 1 0 15,2 4 0-15,4 2-176 0,2 1 176 0,2 5 0 16,-4 2 0-16,0 1-128 0,-4 5 128 15,-1 0 0-15,-2 3 0 0,-6 2-128 0,-3 1 128 0,-4 2 0 16,-5 1 0-16,-6 2-128 0,-3-2 128 0,-7 1 0 16,-3 0 0-16,-4-1 0 0,-5-1 0 0,-3-1 0 15,-3-4 0-15,0-1-128 0,-3-4 128 0,-4 2 0 16,-4-4 0-16,0-1 0 0,-3-5 0 0,-1-1 0 16,0-1 0-16,-2-1 0 0,0 2 0 0,1-3 144 15,2-2-144-15,0-2 0 0,1-3 128 0,4 4-128 16,3 5 0-16,4-8 0 0,1-6 0 0,5 4 0 0,1-1 0 15,2-1 0-15,0-1 128 0,4-2-128 0,1-2 0 0,5 3 0 16,3 2 0-16,4 0 0 0,2 0 0 0,4 2 0 16,1 3-160-16,6-1-32 0,1 2-16 0,2 5 0 15,4-1-48-15,1 4 0 0,0 4 0 0,-1-1 0 32,0 1-2192-32,-3 8-448 0</inkml:trace>
  <inkml:trace contextRef="#ctx0" brushRef="#br4" timeOffset="128292.21">24817 8128 2751 0,'0'0'256'0,"0"0"-256"16,0 0 0-16,0 0 0 0,0 0 3152 0,0 0 592 16,0 0 112-16,0 0 32 0,0 0-2336 0,-5-3-464 15,0 1-80-15,5 2-32 0,0 0-304 0,0 0-64 16,-6-1-16-16,6 1 0 0,-5-3 240 0,5 3 32 15,0 0 16-15,0 0 0 0,0 0 80 0,0 0 0 16,0 0 16-16,0 0 0 0,-4-6-512 0,4 6-96 16,0 0-32-16,0 0 0 0,0 0-32 0,3-7-16 15,0 2 0-15,2-2 0 0,2 0-80 0,0 0-16 16,2 0 0-16,0 3 0 0,0-3 0 0,0 0 0 16,1 4 0-16,0-5 0 0,2 4 16 0,-1 2 0 0,-1-1 0 0,1 3 0 15,-1-1-64-15,0 1-16 0,-1 1 0 0,-2-1 0 16,1 3-128-16,-8-3 128 0,6 6-128 15,0 3 128-15,-3-3-128 0,0 3 128 0,-1-3-128 0,0 5 128 16,0-4 96-16,-2 5 16 0,-2-3 0 0,0 2 0 16,0 1 64-16,-1-2 16 0,0 2 0 0,-5 2 0 0,2-2 0 0,-2-1 16 15,0-3 0-15,1 1 0 0,-4-3 192 0,0 2 48 16,-2-3 0-16,-1 0 0 0,0-1-352 0,-1 1-64 16,4-4-16-16,-1 0 0 0,2-1 80 0,1-1 16 15,2-3 0-15,0-2 0 0,2 1 112 16,0-4 32-16,2 0 0 0,3-4 0 0,3 2-64 15,2-3-16-15,1-1 0 0,3-2 0 0,0-1-176 0,1-1-128 16,2 1 192-16,-1 1-192 0,1-6 128 0,0 4-128 16,1 2 0-16,1 3 0 0,1 0 0 0,-1 7 0 15,2-4 0-15,-1 5 0 0,3-2 0 0,-3 3 0 16,-1 3 0-16,0-1 0 0,-1 1 0 0,-4 2 0 16,-1 1 0-16,3 3 0 0,-4 0 0 0,-2 3 0 15,-2 0 0-15,-3 2-144 0,-1 1 144 0,-3 2 0 16,-1 0 0-16,-2 3 0 0,0 0 0 0,-2 3 0 15,1-4 0-15,-1-2 0 0,0 2 0 0,0-2 0 16,-1 4 0-16,-1-5 0 0,-1 0 0 0,1 2 192 16,0-5-64-16,-2 2 0 0,-4-4 112 0,2 2 16 15,-1-3 16-15,-1-2 0 0,0-1-64 0,2-1-16 0,1-1 0 16,-2-1 0-16,3-3-16 0,3 2-16 16,2-5 0-16,2 1 0 0,1 0 16 0,1-5 0 15,1 3 0-15,3-5 0 0,2 0-176 0,1-3 192 0,3-1-192 0,1-1 192 16,0 1-192-16,1-3 0 0,3 5 144 0,-1 2-144 15,0 0 0-15,1 1 0 0,1 3 0 0,1-1 0 16,1 4 0-16,1 1 0 0,-2-1 0 0,3 4 0 16,-1-1 0-16,1 2 0 0,-1 0 0 0,-1 1 0 15,-2 5 0-15,0 3 0 0,-2-2 0 0,-2 2 0 0,-2 0 0 0,-1 1 0 16,-2 3 0-16,-2 0-128 0,-1-1 128 0,-3 1 0 16,0 5 0-16,-2-3 0 0,-1-4 0 15,0 1 0-15,-2 2 0 0,1-3 0 0,-2 3 0 0,0-1 0 16,-1-4 0-16,-2 3 0 0,1-4 0 15,-3 2 0-15,-4-3 0 0,0 2 128 0,-1-2-128 0,0-2 0 16,1-2 128-16,2-1-128 0,-1-1 128 0,0-1-128 16,1-2 128-16,2-2-128 0,3-3 128 0,5 4-128 15,1-2 160-15,1-3-160 0,1 2 176 0,3-5-176 16,1 1 192-16,2 1-192 0,2-3 128 0,3-2-128 16,1-1 0-16,1 2 0 0,1-2 0 0,3 1 0 15,1 1 128-15,2 2-128 0,-1 3 0 0,2 2 0 16,3-1 0-16,-4 5 0 0,4 1 0 0,-1 1 0 15,0 1 0-15,1 1 0 0,-3 1 0 0,-2 4 0 16,-2 1 0-16,-2 0 0 0,-4 0-128 0,-1 2 128 16,-2 0 0-16,-4 5-144 0,-3 2 144 0,-6 1 0 15,-1-3 0-15,-2-3 0 16,-2 2-848-16,-1 1-144 0,-3 3-32 0,1-3 0 0,-1-3 1648 0,0 0 320 16,-5-3 64-16,0 1 16 0,-1-3-784 0,2 2-240 0,-1-3 128 15,2-1-128-15,1 0 144 0,-3 1-16 0,4-4-128 0,3-1 192 16,1-5-64-16,5 1-128 0,2-1 176 0,0 0-176 15,2-4 240-15,3 1-64 0,2-3-16 0,2 2 0 16,-1-2-160-16,6-3 128 0,3 0-128 0,0 0 128 16,4-3-128-16,1 3 0 0,2 0 0 0,2 2 0 15,0-1 0-15,1 0 0 0,1 4 0 0,-1 2 0 0,-1 3 0 0,-1 0 0 16,0 1 0-16,-3 7 0 16,-5 0 0-16,0 1 0 0,1 3 0 0,-4-1 0 15,-2 6 0-15,-2 0 0 0,-3 1 0 0,-3 1 0 0,-1 2 0 0,-2 0 0 16,-4 2 0-16,1 2 0 0,-2-2 0 0,-2 0 0 15,-1-1 0-15,-3-1 0 0,-2 1 0 16,0-1 0-16,-1-3 0 0,1 0 128 0,-3-3-128 0,2-1 192 16,0-2-192-16,0 1 192 0,3-5-48 0,-4 3 0 15,5-3 0-15,2-4 0 0,1-4-16 0,7-1-128 16,-2 0 192-16,2-1-64 0,1-4-128 0,2 1 192 16,3-4-192-16,3 0 192 0,0-2-192 0,5-8 0 15,2-1 144-15,2-4-144 0,0 1 0 0,6-3 0 16,0 1 0-16,4 2 128 0,-1-4-128 0,3 5 0 15,3 2 0-15,-4 10 0 0,1 3 0 0,4 1 0 16,0 3 0-16,0 3 0 0,-1-1 0 0,-3 5 0 16,-3 4 0-16,0 1-128 0,-5 2 128 0,-2 5 0 15,-5 3 0-15,-2 0 0 0,-5 2 0 0,-3 6-128 16,-4-2 128-16,-5 3 0 0,-1-3 0 0,-4-2 0 16,0-3 0-16,0 0 0 0,-2 0 0 0,-1 1 0 15,-3-3 0-15,-2 0 0 0,0-6 0 0,0 3 0 0,1-2 0 0,1-2 0 16,2-4 0-16,-7-1 0 15,5-2 0-15,3-1 0 0,1-2 0 0,3-4 0 0,3-2 128 0,5 1-128 16,1-3 0-16,1-1 144 0,1 0-144 0,3-4 0 16,0-1 128-16,4-2-128 0,2-3 0 0,6-3 0 15,2 2 0-15,1-1 0 0,2 1 0 0,2 5 0 16,1 4 0-16,-2 4 0 0,1-2 0 0,-4 8 0 16,2 2 0-16,0 1 0 0,1 1 0 0,0 3 0 0,-1 4 0 0,-3 4 0 15,-2 2 0-15,-2-2 0 0,-2 2 0 0,-3 1 0 16,-2-1 0-16,-3 1 0 0,-2-2 0 0,0 2 0 15,-2-2 0-15,0 1 0 0,-3-1 0 0,0-2 0 16,1 2 0-16,-2 3 0 16,-2-2-976-16,5-5-112 0,0-1 0 0,0 2-16 15,1 0-1872-15,0 0-368 0</inkml:trace>
  <inkml:trace contextRef="#ctx0" brushRef="#br4" timeOffset="130062.66">7059 13141 7359 0,'0'0'656'0,"0"0"-528"0,0 0-128 0,0 0 0 0,0 0 1664 0,0 0 320 16,0 0 48-16,0 0 16 0,0 0-1088 0,0 0-224 15,0 0-32-15,0 0-16 0,0 0 208 0,0 0 64 16,0 0 0-16,0 0 0 0,0 0 112 0,0 0 16 16,-6 4 16-16,6-4 0 0,-6 5-272 0,1 0-64 15,5-5-16-15,-5 5 0 0,-1 0-176 0,-1-2-48 16,1-1 0-16,-2 1 0 0,1-2 80 0,0-1 16 16,0 4 0-16,0-4 0 0,-2 0 0 0,2 0 0 15,-1-1 0-15,1-5 0 0,-1 4-64 0,0-2-16 16,-1 0 0-16,4-1 0 0,0 0-32 0,1 1 0 15,1-1 0-15,0-1 0 0,0 0-128 0,2-1-16 0,0-2-16 0,2 3 0 16,3-3-96-16,1 4 0 16,0-5-16-16,2 3 0 0,0 4-240 0,2-4 176 0,0 2-176 0,1 1 160 15,0 3-160-15,0-1 0 0,1 0 0 0,0 2 0 16,-3 0 0-16,2 3 0 0,-2-1 0 0,2 5 0 16,-4-1 0-16,0 0 0 0,-1 6 0 0,-2-2 0 0,0 3 176 0,-2 1-48 15,-1 2-128-15,-1 1 192 0,-3-3 112 0,-1 1 16 16,-2 0 0-16,1 1 0 15,-2-1 128-15,-1-1 16 0,-1-2 16 0,1 1 0 0,-1-1-48 16,-3-3-16-16,-1 1 0 0,1-3 0 16,0 0-96-16,0-1-32 0,0-5 0 0,4 1 0 0,1-4 0 0,0 0 0 15,0-1 0-15,2-4 0 0,1-1 16 0,1-6 0 16,2 3 0-16,2-5 0 0,-2 1-112 0,4-2-32 16,0 2 0-16,3 0 0 0,2 1-160 0,0 0 128 15,1 3-128-15,3-2 128 0,-1 1-128 0,2 4 0 16,-1-4 0-16,2 4 0 0,-2 0 0 0,1 2 0 15,-1 4 0-15,1 2 0 0,-6 0 0 0,2-1 0 16,-1 2 0-16,0 1 0 0,-1 4 0 0,-1 1 0 16,-5-7 0-16,4 8 0 0,-2 3 0 0,0-1 0 15,-4 2 0-15,0 2 0 0,-2-1 0 0,0-2 0 16,1 2 144-16,-3-1-144 0,0-3 192 0,-2 4-48 16,0-4 0-16,-3 1 0 0,-1 0 48 0,1 2 0 15,-2-3 0-15,0-3 0 0,0-1-64 0,2-1-128 16,0 2 192-16,3-5-64 0,-1-2 32 0,1-1 0 15,0-3 0-15,3 0 0 0,3-2-16 0,1-4 0 0,1 2 0 0,0-4 0 16,2 0-144-16,2 2 0 0,1-3 144 0,1-1-144 16,3 2 0-16,1 2 0 0,1-2 0 0,3 0 0 15,-2 3 0-15,2-1 0 0,-1 2 0 0,1 1 0 16,-3 2 0-16,2-2 0 0,0 4 0 0,0 3 0 16,-3 1 0-16,-1 0 0 0,-3 4 0 0,2 1 0 15,-2 2 0-15,0 0 0 0,-4 2 0 0,-1 0-128 0,0 3 128 0,-1 1 0 16,-2 0 0-16,-2 1-128 15,-1 0 128-15,-2-5 0 0,1 3 0 0,-2 1 0 16,-2-3 0-16,-1 2 0 0,-2-2 0 0,0-1 0 16,-1 1 0-16,2-2 0 0,-1-3 0 0,0 0 0 0,2-3 0 0,2-2 128 15,0-2-128-15,3-3 0 0,-1-3 128 16,3-1-128-16,2-1 160 0,2-4-160 0,0 0 144 0,2 0-144 16,3-4 128-16,1 2-128 0,0-2 0 0,2 0 0 15,0 0 128-15,3 2-128 0,-1-1 0 0,2 2 0 16,1 0 0-16,1 3 0 0,-1 2 0 0,1-1 0 15,-3 4 0-15,1 2 0 0,0-1 0 0,-3 3 0 16,0 2 0-16,0 4 0 0,-1 0 0 0,-2 4-144 16,-6-7 144-16,5 6 0 0,-2 4 0 0,-3-2-128 15,-1 3 128-15,-2 0 0 0,-2 0 0 0,-1-3 0 16,-2 2 0-16,-2 1 0 0,-2-2 0 0,2 3 0 16,1-5 0-16,0 2 0 0,-1-4 0 0,1-2 0 15,2-1 0-15,-1-1 0 0,2-2 0 0,-1-1 0 16,7 2 0-16,0 0 0 0,-6-7 128 0,1-2-128 15,0 2 0-15,3-5 0 0,0 3 0 0,4-2 128 0,0 0-128 16,0 2 0-16,2-1 0 0,1 3 0 0,0-3 0 0,2 2 0 16,-1 3 0-16,3-1 0 0,-1 1 0 15,-2 2 0 1,0-1-1072-16,-6 4-144 0,9 0-48 0,0 3-13440 0,-1 0-2688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48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31354 21247 11679 0,'0'0'512'0,"10"-2"128"0,-10 2-512 0,10-1-128 0,-10 1 0 0,11-2 0 0,-11 2 1040 0,12-3 192 15,-12 3 48-15,10-5 0 16,-1 0-224-16,-9 5-32 0,9-5-16 0,-2-3 0 0,1 2-128 0,-2 1-32 15,-6 5 0-15,5-11 0 0,1 4 96 0,-6 7 16 16,0-12 0-16,0 5 0 0,0 7 64 0,0 0 0 16,-7-9 16-16,-2 5 0 0,-1 0-448 0,-3-1-80 15,-2 1-32-15,-3 2 0 0,-7 1-272 0,-2 1-48 16,-3-2-16-16,-2 2 0 0,-4 0 176 0,-2 0 16 16,-2 2 16-16,-2-2 0 0,-3 2 176 0,-6 1 48 15,-6-1 0-15,-8 3 0 0,-8-2-128 0,-5-1 0 16,-3 5-16-16,-2 0 0 0,-3-3-160 0,-10 2-16 15,-5 2-16-15,-2-3 0 0,1 0-64 0,-5 3-16 16,-5-3 0-16,0 1 0 0,2 3 96 0,0-2 0 16,-1 2 16-16,-1-4 0 0,-1 1 112 0,6 0 0 0,6-2 16 15,-2 2 0-15,-3 3 80 0,4-2 16 0,5 0 0 0,3 0 0 16,2 2-144-16,-1 0-32 0,-3-2 0 0,11 3 0 16,5-1-80-16,8 1-32 0,3 2 0 0,4-5 0 15,3 1-16-15,3 0 0 0,2-5 0 0,6 4 0 16,6 0-192-16,4-1 0 0,5 1 0 0,6 0-160 15,3-2 160-15,4 2 0 0,4-2 0 0,3-2 0 16,3-1 0-16,4 1-128 0,9-3 128 0,0 0 0 16,0 0-128-16,0 0 128 0,0 0-128 0,17 0 128 15,4-3 0-15,12-2-160 0,9-4 160 0,13 1 0 16,12-1 0-16,8 0 0 0,4-5 0 0,6-1 0 16,4-5-144-16,12 0 144 0,11 0 0 0,3-1-144 15,3-4 144-15,10-2 0 0,10-1 0 0,-1 0 0 16,-1-5 0-16,-59 18 0 0,14-1 0 0,10-2-128 0,4-1 128 15,6 2 0-15,2 3 0 0,0 4 0 0,-4-3 0 0,96-3 0 16,-42 9 0-16,-35 5 0 0,-24 2 0 0,-20 1 0 16,-18 0 0-16,-11 1 0 0,-8 2 0 0,-8-1 0 15,-11 2 0-15,-7-1 0 0,-9 0 0 0,-12-4 0 16,0 0 0-16,0 0 128 0,-6 10-128 0,-8-3 0 16,-8-1 128-16,-4 2-128 0,-5-5 128 0,-6 1-128 15,-6-1 160-15,-6-2-160 0,-7-2 160 0,-9-1-160 16,-9 1 160-16,-1 1-160 0,-1 0 240 0,-6-1-48 15,-4-2-16-15,-11 2 0 0,-9-1-176 0,-4 0 0 16,0 1 0-16,-11-2 0 0,-13 2 0 0,1 0 0 0,0 1 0 16,-7 2 0-16,-8 4 0 0,3-3 0 15,6 1 0-15,-3 4 128 0,1-2-128 0,68-3 0 16,-10-1 0-16,-7 2 128 0,-7 1-128 0,1-1 192 0,0-1-192 0,1 0 192 16,1 0-192-16,-75 4 160 0,42-3-160 0,34 0 160 15,22-1-160-15,15-1 0 0,14-2 0 0,13-2 0 16,11 0 0-16,8 1 0 0,10 1 0 0,0 0 0 15,10-5 0-15,0 2-192 0,5-2 32 0,7-3 16 16,7-1 16-16,10-3 0 0,10-2 0 0,7 1 0 16,6 3 128-16,63-15-128 0,-11 2 128 0,2 6-128 15,3 6 128-15,-1-2-128 0,-2 1 128 0,7 3-128 16,8-1 128-16,-1 2 0 0,-1-4 0 0,2 4 0 16,7-4 0-16,-7 2 0 0,-8 0 0 0,-1-3 0 15,-1-1 0-15,-9 3 0 0,-12-2 0 0,-11-1 0 0,-12 4 0 16,-5-3 0-16,-11 2 0 0,-7 2 0 15,-7-3 0-15,-10 5 0 0,-10-2 0 0,-7 4 0 16,-7-2 0-16,-4 1 0 0,-9 6 0 0,0 0 0 0,-6-5 0 0,-5 0 0 16,-4-2 128-16,-5 5-128 0,-6-1 0 0,-5 2 128 15,-2 1-128-15,-6 0 0 0,0 0 0 0,-4 1 0 16,-3 2 0-16,-5 1 0 0,-6 0 0 0,-8-1 0 16,-7 0 0-16,-5 1 0 0,1 0 0 0,-1 1 0 15,-1-2 0-15,-5 1 0 0,-6 1 0 0,0 2 0 16,1-3 0-16,1-1 0 0,1 4 0 0,-5 0 0 15,-5-2 0-15,4 0 0 0,3 2 0 0,3-3 144 16,-1 1-144-16,0 1 0 0,-4-2 144 0,6-2-144 16,6 0 0-16,10-1 144 0,6-1-144 0,7 0 0 15,8-1 0-15,7 1 128 0,7-2-128 0,7 2 192 16,8-1-192-16,7 1 192 0,3-1-192 0,9 1 0 0,0 0 0 16,0 0 0-16,15-3 0 0,9-3 0 0,8 1-192 15,3 0 192-15,10-4-192 0,7 1 192 0,7-2-160 16,10 3 160-16,12-6-128 0,2 3 128 0,4-3 0 0,3 0-144 15,2-3 144-15,6-2 0 0,6 0 0 0,-3-2 0 16,-3-1 0-16,1 1 0 0,4-2 0 0,-2 1-128 16,-2 6 128-16,-10-1 0 0,-8 0 0 0,-3 1 0 15,-1 2 0-15,-5 4 0 0,-6 3 0 0,-8 1 0 16,-6 1 0-16,-28 4 0 0,2-3 0 0,-2 3 0 16,-1-1 0-16,-2 0 0 0,-3-1 0 0,-4 2 0 15,-1 0 128-15,7 0-128 0,-8-2 128 0,-6 2-128 16,-6 0 0-16,0 0 0 0,0 0 0 0,0 0 0 15,0 0 0-15,0 0 0 0,0 0 0 0,-9 4-128 16,0-2 128-16,2-2 0 0,-1-1 0 0,-1 0 0 0,0-1 0 16,3-1 0-16,0 1 128 0,-1 0-128 0,2 0 0 15,5 2 0-15,-5-1 0 0,5 1 0 0,0 0 0 16,0 0 0-16,0 0 0 0,0 0 0 0,-4-4 0 0,4 4 0 16,0 0 0-16,0 0 0 0,0 0 0 0,0 0 0 15,0 0 0-15,0 0 0 0,0 0 0 0,0 0 0 16,0 0 0-16,0 0 0 0,0 0 0 0,10 3 0 15,-10-3 0-15,0 0 0 0,0 0 0 0,0 0 0 16,0 0 0-16,0 0 0 0,0 0 0 0,0 0 0 16,0 0 0-16,0 0 0 0,0 0 0 0,0 0 0 15,0 0 0-15,0 0 0 0,0 0 0 0,0 0 0 16,0 0 0-16,0 0 0 0,0 0 0 0,0 0 0 16,0 0 0-16,11 4-128 0,-11-4 128 0,0 0 0 15,0 0 0-15,0 0 0 0,0 0 0 0,0 0 0 0,0 0 0 0,0 0 0 16,0 0 0-16,0 0 0 0,0 0 0 0,0 0 0 15,0 0 0-15,0 0 0 0,0 0 0 0,0 0 0 16,0 0 0-16,0 0 0 0,0 0 0 0,0 0 0 16,0 0 0-16,0 0 0 0,0 0 0 0,0 0 0 15,0 0 0-15,0 0 0 0,0 0-128 0,0 0 128 16,-8 2 0-16,8-2-160 0,-12 2 160 0,12-2 0 16,-8-2-128-16,8 2 128 0,-12 0 0 0,2 0 0 15,1-2 0-15,1 2-128 0,-2 0 128 0,0-2 0 16,0 1 0-16,0 0 0 0,-2 0 0 0,1-1 0 15,-1 0-128-15,2-2 128 0,-2 0 0 0,1 0 0 16,0 3 0-16,0-3 0 0,-2-1 0 0,0 1 0 16,-1 1 0-16,0 1 0 0,-2-3 0 0,-3 0 0 0,-3 3 0 15,-2-1-128-15,-2 1 128 0,-3 0 0 0,-1 1 0 16,-5 0-128-16,-3 1 128 0,-4-3 0 0,-5-2-128 0,-2 1 128 16,-4 0 0-16,-1 1 0 0,-3-2 0 0,1 2 0 15,-2 2 0-15,-3 0 0 0,-5-2 0 0,-4 0 0 16,-6 0 0-16,0-1 0 0,0 3 0 0,-3-1 0 15,0 1 0-15,-1 0 0 0,-1-4 144 0,2-3-144 16,1 2 128-16,7 3-128 0,6 1 160 0,8 0-160 16,4-2 192-16,8 2-192 0,8-2 160 0,8 2-160 15,7 0 128-15,7 0-128 0,5-1 144 0,10 3-144 16,0 0 160-16,0 0-160 0,0 0 0 0,13-7 0 16,7 2 0-16,8-4 0 0,8 0 0 0,6-1 0 15,3-1 0-15,9 0-160 0,5 2 160 0,6-2 0 0,4-2 0 0,5 1 0 16,-1-2 0-16,2-1 0 0,-1 1 0 0,1-2 0 15,3-2 0-15,0 1 0 0,3 1 0 0,-6 2 0 16,-8-1 0-16,-5-1 0 0,-2 1 0 0,-5 1 0 16,-6-1 0-16,-4 1 0 0,-10 1 0 0,-3 3 0 15,-4 1 0-15,-8-1 128 0,-6 2-128 0,-6 3 0 16,-8 5 0-16,-5-10 0 0,-9 4 0 0,-6-2 0 16,-6 2 0-16,-9 2 0 0,-10 1 0 0,-7 0 0 15,-8 4 0-15,-7 4 0 0,-11-1 0 0,-7 0-128 16,-8-1 128-16,1 4 0 0,-1 0 0 0,-4 2 0 15,-3-2 0-15,-1-1 0 0,3 2 0 0,6-5 0 16,4 2 192-16,5-1-16 0,4-1-16 0,11-1 0 16,8 1 32-16,11-3 16 0,8 0 0 0,9 0 0 0,8 0-64 15,7-3-16-15,8 2 0 0,9 1 0 0,0 0-128 0,13-10 0 16,8 1 0-16,9-2 0 0,9-1 0 16,10 1 0-16,8-3-144 0,5 0 144 0,2-1-176 0,4-2 176 15,4 0-160-15,4 2 160 0,3 1 0 0,1-2 0 16,1-3 0-16,0-2 0 0,-2-2 0 0,0 3 0 15,2 0 0-15,-6 1 0 0,-2 1 0 0,-8 0 0 16,-12 2 0-16,-6-1 0 0,-9 6 0 0,-8 0 0 16,-10 5 0-16,-7 0 0 0,-13 6 0 0,0 0 0 15,0 0 0-15,-16-3 0 0,-8 3 0 0,-8 3 0 16,-12 3 0-16,-11-1 0 0,-11 3 0 0,-8 2 0 16,-6 4 0-16,-4-1 0 0,-6 1 0 0,-6-2 0 0,-9 1 0 15,2-1 0-15,2 0 0 0,-2 0 0 16,0-5 0-16,2-2 0 0,3-2 0 0,10 2 128 0,7-2 0 15,6 0-128-15,3 0 208 0,6-3-64 0,6-1-16 0,8-1 0 16,6 2-128-16,8-1 0 0,10-1 144 0,7-2-144 16,4 0 0-16,8 0 0 0,9 4 0 0,0 0 0 15,10-11 0-15,11-2 0 0,8 0 0 0,13-1 0 16,12-1 0-16,7-2 0 0,6 0 0 0,4-2-128 16,3-2 128-16,8 2 0 0,8-1-144 0,3 1 144 15,1 0 0-15,3-2 0 0,1 0 0 0,2-2 0 16,1 1 0-16,-4 1 0 0,-8 0 0 0,-7 2 0 15,-2 3 0-15,-10 1 0 0,-9 3 0 0,-9 4 0 16,-11 3-144-16,-10-1 144 0,-7 1 0 0,-12 2 0 16,-12 3-144-16,0 0 144 0,-14 2 0 0,-13 1-144 15,-10 4 144-15,-12-1 0 0,-11 6-144 0,-9 2 144 16,-6 1 0-16,-15 4 0 0,-14 1 0 0,-10 4 0 0,-5 2 0 0,-13 4 0 16,-8-3 0-16,-1 2 0 0,4-1 0 0,-7-4 0 15,-3 1 0-15,6-6 0 0,5-4 0 0,5-2 0 16,4-7 0-16,12 2 0 0,14-5 0 0,10-3 208 15,11-2-48-15,10-5-16 0,9 0 32 0,14-3 0 16,12-3 0-16,9-4 0 0,10 0-176 0,11-2 0 16,9-4 0-16,10-1 128 0,8-2-256 0,11-3-64 15,9 1-16-15,7-4 0 0,4-6 32 0,6-4 16 16,4 0 0-16,10-2 0 0,9 0 160 0,6-3 0 16,7 2-144-16,6-6 144 0,2 4 0 0,6 5-144 15,5 2 144-15,-3 5 0 0,-8 0 0 0,-4 8 0 0,-5 6 0 0,-7 3 0 16,-9 2 0-16,-10 2-128 0,-11 2 128 0,-10 2 0 15,-10 5 0-15,-9 0 0 0,-8 0 0 0,-6 2 0 16,-14 3-176-16,0 0 176 0,0 0-160 0,-20 3 160 16,-7 2-160-16,-11 0 160 0,-12 7-160 0,-11-5 160 15,-10 1 0-15,-8 2-144 0,-6 4 144 0,-5 0 0 16,-7 0 0-16,-6 0 0 0,-9-1 0 0,-2-2 0 16,-3 2 0-16,-7 0 0 0,-10-7 0 0,2 4 0 15,2-4 0-15,-1 0 176 0,-2-4-176 0,8-2 192 16,8 0-32-16,3-4 0 0,1-2 0 0,10 0 0 15,11-5-16-15,12 4 0 0,12-5 0 0,10 1 0 16,8-2 0-16,9-2 0 0,10-3 0 0,8-5 0 16,13-2-144-16,9-2-176 0,11-3 48 0,12-3 0 15,11-4 0-15,8-3 0 0,9-3 0 0,14 0 0 16,11-3 128-16,13 0-208 0,12-3 80 0,4-1 128 0,2 1-144 16,8-2 144-16,10 0 0 0,1-1 0 0,1-2 0 15,4 5 0-15,5 3 0 0,-6-1 0 0,-5 0 0 0,-4 6 0 16,-1 7 0-16,-13 2 0 0,-10 3 0 15,-14 2 0-15,-11 3 0 0,-10 6 0 0,-14 3 0 0,-10 6 0 16,-11-2 0-16,-12 7 0 0,-14 4 0 0,0 0 0 16,-14 0 0-16,-15 4 0 0,-15 1 0 0,-13 8 0 15,-15 4 0-15,-20 5 0 0,-18 3 0 0,-15 6-160 16,-12 6 160-16,-12 6-128 0,-11 0 128 0,-11 7 0 16,-10-1 0-16,1-2 0 0,6-1 0 0,4-4 0 15,2-5 0-15,2-1 0 0,3-6 0 0,10-1 176 0,14-5-16 16,4-4 0-16,8-6 224 0,11-7 32 0,14 2 16 15,15-4 0-15,13 0-208 0,13-5-32 0,11-4-16 0,14-2 0 16,8-4-176-16,14 0 128 0,6-6-128 0,16-4 128 16,12-7-128-16,13-3-224 0,9-3 48 0,16-8 16 15,14-1-16-15,14-6 0 0,16-4 0 16,6-5 0-16,5-1 176 0,11-4-128 0,14 0 128 0,4-2-128 16,2 2 128-16,6-2 0 0,4 5 0 0,2 5 128 15,-1 4-128-15,-6 6-128 0,-8 2 128 0,-4 9-192 16,-3 3 192-16,-12 4 0 0,-11 2 0 0,-13 5 0 15,-9 3 0-15,-12 3 0 0,-13 4 160 0,-12 3-160 16,-13 2 0-16,-13 3 0 0,-12 1-128 0,-14 0 128 16,-10 6-240-16,-13 3 64 0,-14 6 16 0,-15 4 0 15,-13 4 160-15,-20 5-128 0,-18 5 128 0,-12 4-128 16,-11 2 128-16,-14 5 0 0,-14 1 0 0,0-3-128 0,3-1 128 16,-4-6 0-16,-10-4 0 0,1-2 0 0,1-2 0 0,5-2 128 15,3-3 0-15,2-4 0 0,-2-3 96 0,8-4 32 16,13-2 0-16,5-4 0 0,8-5 16 0,11-2 16 15,17-3 0-15,16-5 0 0,13-1-80 0,16-4-16 16,8-4 0-16,15-2 0 0,8-4-192 0,12-3 144 16,9-6-144-16,11-4 128 0,11-7-128 0,12-2 0 15,15-5-160-15,16-6 160 0,14-3-192 0,9-3 192 16,9-2-208-16,11-5 80 0,16-1 128 0,7-1-128 16,2 1 128-16,8 3-128 0,10 3 128 0,-2 6 0 15,-5 0 0-15,2 8-128 0,0 5 128 0,-7 4 0 16,-11 6 0-16,-6 7 0 0,-7-1 0 0,-13 5 0 15,-16 3 0-15,-11 5 0 0,-13 4 0 0,-14 5 0 16,-13 0 0-16,-13 5 0 0,-10 3-208 0,-16 1 32 0,-4 6 16 0,-17 7 0 16,-16 4 16-16,-14 4 0 0,-11 7 0 0,-25 8 0 15,-19 2 144-15,-13 6-192 0,-8 5 192 0,-14 3-192 16,-11 2 192-16,-1-1 0 0,-1-3-144 0,2-5 144 16,-2-2 0-16,1-5 0 0,1-2 0 0,6-6 0 15,7-4 0-15,7-5 0 0,6-3 128 0,9-4-128 16,12-4 384-16,18-5-16 0,16-5 0 0,14-2 0 15,10-6-144-15,10-1-32 0,10-5 0 0,9-1 0 16,13-3-192-16,10-2 176 0,11-2-176 0,10-7 160 16,11-8-160-16,15-2 0 0,15-1 0 0,14-4-176 0,13-2 176 0,9-5 0 15,2-6-144-15,14-3 144 0,10 1 0 16,5-1 0-16,2-7-144 0,9 3 144 16,5 6 0-16,-3 3 0 0,1 4 0 0,-5 7 0 0,0 2 0 15,-9 7 0-15,-7 9 0 0,-6 3-160 0,-5 2 160 0,-17 7 0 16,-15 0 0-16,-13 2 0 0,-12 5-160 15,-16 4 160-15,-10 0-192 0,-14 6 192 0,-19-3-368 0,0 0 48 16,-17 11 0-16,-11 6 0 0,-14 2 112 0,-20 7 16 16,-20 4 16-16,-16 6 0 0,-15 6 176 0,-16 2-128 15,-8 4 128-15,-6-2-128 0,0-2 128 0,-3-1 0 16,-6-3 0-16,7-5 0 0,6-3 0 0,0 0 0 16,2-3 0-16,10-7 128 0,10-3 112 0,9-3 16 15,6 0 16-15,9-5 0 0,8-2-16 0,15-7 0 16,9 0 0-16,13-5 0 0,11-2-96 0,12-6-32 15,7-2 0-15,9-5 0 0,11-2-128 0,12-2 0 0,12-3 0 16,11-7 128-16,11-2-128 0,13-2-144 0,9-1 144 0,9-6-208 16,3-2 208-16,11-3-144 0,10-3 144 15,5 4-128-15,5-1 128 0,0 7 0 0,-2 6 0 0,0 6-128 16,-3 8 128-16,-11 6 0 0,-9 2 0 0,-10 7 0 16,-11 5 0-16,-13 6-160 0,-11 5 160 0,-13 6 0 15,-11 3-256-15,-12 6 48 0,-11 5 16 0,-15 6 0 16,-14 4 192-16,-13 7-176 0,-13 2 176 0,-17 2-160 15,-19 2 160-15,-9 0-160 0,-7-2 160 0,-5-4-160 16,-4-7 160-16,-2-6 0 0,1-2 0 0,1-8-128 16,3-3 320-16,3-4 64 0,-3-4 0 0,13-4 16 15,6-2 64-15,9-7 16 0,8-5 0 0,9-5 0 16,10-3-144-16,11-6-16 0,9-4-16 0,9-6 0 16,8 0-176-16,8-3 160 0,10-2-160 0,8-3 160 0,8-3-160 15,10-5 0-15,9-5 0 0,9-2 0 0,12-4-160 0,9 0 160 16,4-2-208-16,7 3 80 0,4 0 128 0,9 5-192 15,7 8 192-15,-2 1-192 0,5 5 192 0,-10 8 0 16,-3 4 0-16,-6 10 0 0,-7 5 0 0,-9 9-160 16,-7 8 160-16,-12 2-208 0,-7 5 208 0,-9 4-144 15,-5 6 144-15,-12 3-128 0,-9 6-128 0,-14 1-32 16,-9 5 0-16,-12 2 0 0,-9 2 64 0,-8 0 16 16,-7-1 0-16,-1-6 0 0,-9-7 48 0,-8-3 16 15,-12-2 0-15,-2-1 0 0,-2-3 144 0,-5-4 0 16,-4-5 160-16,0-6-160 0,3-3 160 0,7-4-160 15,7-3 160-15,3-8-160 0,1-4 208 0,8-3-48 16,7-4-16-16,8-5 0 0,4-1-16 0,10-4-128 16,7-2 192-16,7-2-64 0,6 1-128 0,5-3 160 0,4-3-160 0,8-2 160 15,3-6-160-15,8 0 0 0,8-5 0 0,6-2 0 16,6-3 0-16,7 0 0 0,6 4 0 0,7 4-176 16,6 3 176-16,6 4 0 0,4 7-144 0,1 1 144 15,-1 3 0-15,-1 2 0 0,-4 8 0 0,-8 1 0 16,-5 10-128-16,-5 3 128 0,-6 6 0 0,-5 4 0 15,-7 4 0-15,-5 4 0 0,-6-2 0 0,-7 7 0 16,-6 0-208-16,-8 3 80 0,-8 2 128 0,-5 1-208 16,-7 0 208-16,-6-4 0 0,-8-3 0 0,-2-5 0 15,-3 1 0-15,1-6 128 0,2-2 0 0,2 0-128 16,2-2 320-16,8-4-32 0,4-3-16 0,4-7 0 16,3-1-16-16,5-5-16 0,2-5 0 0,4-2 0 15,4-6-112-15,-1-7-128 0,6-3 176 0,3 3-176 16,4-1 0-16,3 0 0 0,1-6 0 0,5 4 0 0,0 1 0 0,3 6 0 15,0 0 0-15,0 4 0 0,-2 0-160 0,-2 3 160 16,0 4-160-16,-3 1 160 16,-4 3-1408-16,-3 4-192 0,-4 1-48 0,-2 0-18768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54.2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16851 4621 9215 0,'-21'-1'816'0,"7"1"-656"0,-3-3-160 0,3 3 0 16,1 0 3008-16,3 1 560 0,0-2 112 0,10 1 32 16,-9 1-2720-16,9-1-544 0,-9 0-96 0,9 0-32 15,0 0-176-15,0 0-144 0,-7 2 192 0,7-2-192 16,0 0 256-16,-8 2-48 0,2 1-16 0,6-3 0 16,0 0 176-16,-5 10 16 0,5-10 16 0,0 9 0 15,0-9 112-15,5 11 0 0,4-6 16 0,5-1 0 16,5 0 80-16,5-3 16 0,4-2 0 0,4-2 0 0,2-2-48 0,4 0 0 15,3-6 0-15,2 5 0 16,4-3-192-16,1 1-64 0,2 2 0 0,2-2 0 16,0 3-80-16,-4-1-32 0,-1-1 0 0,-1 2 0 0,1 3-80 0,-5 0 0 15,0 1-128-15,-4 1 192 0,-1-1-192 16,-4 1 144-16,-4-3-144 0,-2 7 128 0,-3-1-128 0,-3-1 0 16,-6 2 0-16,-4 0 0 0,-11-4 192 0,0 0-32 15,4 10-16-15,-4-10 0 0,-6 9 160 0,-6 1 16 16,-4 0 16-16,-5-2 0 0,-3 2 32 0,-5-1 0 15,-5 2 0-15,-3-1 0 0,-3 2-160 0,-2 1-16 16,-1-3-16-16,-2 4 0 0,-5-5-176 0,-2 1 0 16,-2 0 0-16,1-2 128 0,0-1-128 0,2 0 0 15,0-4 144-15,4 1-144 0,4-1 0 0,3 2 0 16,3-1 0-16,2-2 128 0,2 1-128 0,5-2 0 0,2-1 0 0,6 0 0 16,5 0 0-16,5 0 144 0,10 0-144 0,0 0 0 15,0 0 176-15,0 0-176 0,9-6 160 0,6-2-160 16,4 2 0-16,5 1 0 0,4-3 0 0,3 4 0 15,2 2 0-15,2 2 0 0,6 2 0 0,3 3 0 16,5 4 0-16,3 4 0 0,2 0 0 0,2 2 0 16,0 1 0-16,-1-2 0 0,-3 2 0 0,0-1 0 15,-4 1 0-15,-1 2 0 0,-2 1 0 0,-3 2 0 16,-4-4 0-16,-1 2 0 0,-3-1 0 0,-3 1 0 16,-2 0 0-16,-1-1 0 0,-1 1 0 0,-2 0 144 15,-2 0-144-15,-1-1 192 0,-3-1-192 0,-2-1 192 16,-3 1-192-16,2-2 128 0,-4-4-128 0,0 1 128 15,-2-1-128-15,-2-4 128 0,-8-7-128 0,0 0 128 0,3 11-128 16,-3-11 192-16,0 0-192 0,-9 5 192 0,-1-2 64 0,-6-3 0 16,-5-2 16-16,-3 1 0 0,-6-3-96 15,-3-3-32-15,-4-1 0 0,-1-3 0 0,-3-1-144 16,-1-3 0-16,-1-2 144 0,0 0-144 0,-3-2 144 0,1-2-144 16,1-2 192-16,-2 0-192 0,-1 1 0 0,-1-4 0 15,0 2 0-15,3 1 0 0,-2-4 0 0,5 5 0 16,0 1 128-16,4 1-128 0,1 1 128 0,2 1-128 15,-1 0 192-15,2 4-192 0,2 3 0 0,-2 3 0 16,-3-3-192-16,1 2 48 0,3-3 144 0,0 5 0 16,2-3 0-16,6 3 0 0,1-2 0 0,4 6 0 15,1-4 0-15,2 2 0 0,2 1 0 0,1 2 0 0,4 0 0 0,2 1 0 16,8 1 0-16,0 0 0 0,-8 1 0 0,8-1 0 16,0 0 0-16,0 0-192 0,0 0 64 0,0 0 0 15,7 11 128-15,2-1 0 0,1 1 0 0,5-2 0 16,2 1 0-16,2-2 0 0,1 2 0 0,4 0 0 15,5 4 0-15,4 3 0 0,0-1 0 0,3 2-128 16,0 0 128-16,0 0 0 0,3 3 0 0,1 2-128 16,1 4 128-16,2 0 0 0,2 2 128 0,0 1-128 15,1-2 0-15,2 2 0 0,-2-5 0 0,-1 0-128 16,-3-4 128-16,-2-1 0 0,0-1 0 0,-2 0 128 16,-1 2-128-16,-2 1 0 0,1 0 0 0,-2-4 0 15,-1-2 0-15,-1 0 0 0,0-4 128 0,0 4-128 16,-3 0 128-16,-1 1-128 0,1-1 128 0,-5-3-128 15,0-3 0-15,-3 1 128 0,-2 0-128 0,-3-3 0 0,-2 1 0 0,-2 0 0 16,-2-4 0-16,-2-1 128 0,-8-4-128 0,0 0 128 16,0 0-128-16,0 0 128 0,0 0 0 0,0 0 0 15,0 0 0-15,-11-7 0 0,0-2 16 0,-2 0 16 16,-3-3 0-16,-3 1 0 0,-4-3-160 0,-1-3 128 16,-2 1-128-16,-1-3 128 0,0-2-128 0,-3-1 0 15,0-4 0-15,2 3 128 0,-4-5-128 0,0 4 0 16,0 0 0-16,1-1 0 0,-4 2 0 0,2-1 0 15,0-2 128-15,1 3-128 0,-2-3 0 0,2 1 0 16,-2 4 0-16,2 0 0 0,2 4 0 0,2 0 0 16,2 1 0-16,4-1 0 0,1 1 0 0,6 0 0 15,3 4 0-15,2 1 0 0,4 1 0 0,5 4 0 0,1 6-144 0,4-6 144 16,-4 6 0-16,11-7-160 16,4 5 160-16,6 2-128 0,4 2 128 0,5 2-128 0,4 4 128 0,2-6-128 15,5 1 128-15,2-1 0 0,4 3 0 0,4 0 0 16,5 2 0-16,3 2 0 0,4-3 0 0,4 2 0 15,5-1 0-15,-1-2 0 0,-1-1 0 0,0 3 0 16,-2-4 0-16,2 5 0 0,-2 1 0 0,-1-1 0 16,-6 0 0-16,-6-1 0 0,-8 3 0 0,-9 0 0 15,-3 2 0-15,-7 3 0 0,-6 1 0 0,-6 1 0 16,-5-1 0-16,-8 2 0 0,-4 1 0 0,-6 0 0 16,-2 2 0-16,-8-2 0 0,-4 1 0 0,-4 2 0 15,-3-2 0-15,-3 2 0 0,-6-2 0 0,-3 2 0 16,1-5 0-16,-2 1 128 0,-1-1-128 0,3-7 0 15,1 0 0-15,2-5 0 0,3-4 0 0,4-1 128 16,5 0-128-16,6-2 0 0,4-3 0 0,6-5 0 0,3-2 0 16,7-4 0-16,6-6 0 0,4-2-128 0,1 0-64 15,3 1-16-15,3-3 0 0,4 2 0 0,0-5 208 0,4 1 0 16,2-2 0-16,3-1 0 0,3 4-128 0,2 2 128 16,1 3-208-16,0 6 80 0,-1 2 128 0,-4 5 0 15,-2 0 0-15,-4 5 0 0,-5 3 0 0,-1 6 0 16,-6 5 0-16,-4 5 0 0,-2 4 0 0,-4 7 144 15,-2 6-16-15,-4 5-128 0,-3 2 0 0,-4 7 0 16,-3 2 0-16,-2 3 0 0,-1 5 0 0,-1-3 0 16,-2-2 0-16,1-1 0 0,-3-3 0 0,0-5 0 15,-2-2 0-15,2-2 0 0,0-7 160 0,1-2-160 16,2-6 128-16,3-1-128 0,3-3 128 0,5-4-128 0,-1-5 128 16,6-10-128-16,0 0 0 0,0 0 0 0,10-10 128 15,4-2-128-15,1-4 0 0,5-3 0 0,1-4 0 16,2-2 128-16,-1-5-128 0,3 1 0 0,-3-4 0 15,3-3 128-15,-1-2-128 0,0 0 0 0,0-2 0 0,0 3 0 16,0 2 0-16,-1 6 128 0,-2-1-128 0,-1 8 0 16,-2 3 0-16,-8 5 0 0,-1 5 0 0,-9 9 0 15,0 0 0-15,0 0 0 0,0 0 0 0,0 15 0 16,-5 8 0-16,-4 1 0 0,-3 2-128 0,-3 7 128 16,-3 2 0-16,-1 9 0 0,-1-1 0 0,2 0 0 15,3-2 0-15,0-4 0 0,-1-4-144 0,5-5 144 16,1 0 0-16,2-6 0 0,2-1 0 0,3-2 0 15,2 0 0-15,5-3 0 0,5 0 0 0,3-4 0 16,5-5 0-16,6 0 0 0,5-2 0 0,7-3 0 16,2-2 0-16,6 0 0 0,4-2 0 0,6-1 0 0,0-5 0 0,0 2 0 15,1-5 0-15,-2 5 0 0,1-3 0 0,-1 4 0 16,-1 1 0-16,-1 3 0 0,-2 0 0 0,-3 2 0 16,-7 2 0-16,-5 4 0 0,-8 5 0 0,-6 3 0 15,-6 1 0-15,-5 6 0 0,-6 7 0 0,-4 2 0 16,-6 1 0-16,-5 7 144 0,-5 5 0 0,-3 2 0 15,-3 3 0-15,1-2 0 0,-1-7-144 0,1 0 0 16,0-3 144-16,1-3-144 0,2-1 0 0,2 0 0 16,2-4 0-16,3-3 128 0,3-4-128 0,3-2 0 15,5-5 0-15,3-3 0 0,-1-12 0 0,13 12 0 16,3-7 0-16,3-4 0 0,6-3 0 0,5-5 0 16,2-2 0-16,7-1 0 0,1 1 0 0,-1-2 0 15,-1 1 0-15,2-3 0 0,-1 2 0 0,0 2 0 0,-2 0 0 16,-1 6 0-16,-3 3 0 0,-4 4 0 0,-3 4 0 0,-4 1 0 15,-3 3 0-15,-2 5 0 0,-3 1 0 0,-4 5 0 16,-3 7 0-16,-1 6 0 0,0 1 0 0,1 1 0 16,-2 1 0-16,0 4 0 0,-1-1 0 0,1 0 128 15,0 1-128-15,0-4 0 0,-1-3 0 0,1-1 0 16,0-5 0-16,2-1 0 0,2 2 0 0,3-2 0 16,-1-3 0-16,7-2 0 0,0-1 0 0,2-6 0 15,3-4 0-15,5-1 0 0,2-2 0 0,6-5 0 16,2-1 0-16,5-1 0 0,2 0 0 0,2-3 0 15,3-1 0-15,-3-1 0 0,0 2 0 0,-4 0 0 16,-5 2 0-16,-4 3 0 0,-2-1 0 0,-5 2 0 16,-6 5 0-16,-3 2 0 0,-5 1 0 0,-6 9 0 0,-4 2 0 0,-4 8 0 15,-3 3 0-15,-6 3 128 0,-5 3-128 0,-2 4 0 16,2 4 0-16,-3-3 128 0,3 0-128 0,1 0 0 16,0-5 0-16,4 1-128 0,-1 0 128 15,4-2 0-15,-3-2 0 0,3 2 0 0,2-4 0 0,1 1 0 16,3-2 0-16,4-2 0 0,0-1 0 0,8-4 0 15,0 0 0-15,6-7 0 0,3-3 0 0,8-4-160 16,6-2 160-16,9-3 0 0,7 0 0 0,5-3-128 16,7 0 128-16,3-2 0 0,-4-2 0 0,-2 1 0 15,0 2-128-15,-6 0 128 0,-4 3 0 0,-6 3 0 16,-5 3 0-16,-6 2 0 0,-7 0 0 0,-6 4-128 16,-6 4 128-16,-8 3 0 0,-6 3 0 0,-9 3 0 15,-6 5 0-15,-5 2 0 0,-7 1 144 0,0 1-16 16,0-3 0-16,0-2 0 0,1-3-128 0,4-3 128 0,4-1-128 15,4-7 128-15,4-1-128 0,4-3 0 0,5 0 0 16,7-10 0-16,-5-10 0 0,18 3 0 0,3-7 0 0,11-2 0 16,4-6 0-16,4 1 0 0,5-2 0 0,3-3 0 15,2-3 0-15,0 0 0 0,0-4 0 0,-4 4 0 16,-4 1 0-16,-4 3 0 0,-4 4 0 0,-6 3 0 16,-8 2 0-16,-6 5 0 0,-14 1 0 0,0 0 0 15,2 17 0-15,-11 3 0 0,-9 4-144 0,-7 5 144 16,-6 6 0-16,-6 3 0 0,-6 5 0 0,-3-1 0 15,-5 0 0-15,2 2 0 0,1-3 0 0,0-1 0 16,4-5 0-16,2-3 128 0,8 0-128 0,3-6 0 16,8 2 0-16,8-7 0 0,7-4 128 0,7-5-128 15,1-12 0-15,13 6 0 0,6-6 0 0,9-1 0 0,4-4 0 16,6-5 0-16,10-2 0 0,6-2 0 0,3-6 0 16,4 0 0-16,1-2 0 0,5 0 0 0,3-4 0 0,7 0-128 15,4-2 128-15,0 2 0 0,-1-1 0 0,-6 4 0 16,-7 4 0-16,-4 5 0 0,-6 5 0 0,-9 5 0 15,-10 4-128-15,-10 4 128 0,-9 1 0 0,-8 8-192 16,-10 1 192-16,-7 6-160 0,-12 6 160 0,-8 5 144 16,-7 2-16-16,-7 3-128 0,-7 1 128 0,-3 1-128 15,-3 1 0-15,-6 0 0 0,-4-3 0 0,-2 1 160 16,-1-1-160-16,5-2 128 0,6-1-128 0,5-2 160 16,11-3-160-16,6-4 160 0,7-5-160 0,10-5 0 0,5-8 0 0,11-6 0 15,0 0 0-15,10 2 0 16,5-5 0-16,8-7 0 0,10-3-160 0,8-5 160 0,3-3 0 0,8-1-144 15,5 1 144-15,6-2 0 0,3-3 0 0,4 1 0 16,2-8 0-16,9-2 0 0,8 0 0 0,7-2 0 16,4 1 0-16,4 0 0 0,1-3 0 0,4 3-128 15,-1 3 128-15,-9 10 0 0,-11 5 0 0,-12 5 0 16,-10 8 0-16,-12 5 0 0,-11 5 0 0,-10 7 0 16,-8-4 0-16,-8 6 0 0,-11 4 0 0,-7 1 0 15,-8 3 0-15,-10 6 0 0,-9 1 0 16,-9 4 0-16,-7 0 0 0,-6 2 0 0,-5-1 0 0,-7 1 0 15,-10-2 0-15,-5 3 0 0,-1 1 0 0,-4 0 0 16,-3 0 0-16,-4-2 128 0,-6 1-128 0,1-4 0 16,2-3 0-16,10-1 0 0,8-4 0 0,6-1 128 15,6-4-128-15,9-5 0 0,7-4 0 0,12-5 0 16,10-6 0-16,12-4 0 0,10-3 0 0,12-2 0 16,11-4 0-16,11-4-160 0,8-3 160 0,7-4-160 0,5-4 160 0,11-5-160 15,11-4 160-15,9-2-160 0,9-2 160 0,6-2 0 16,4-7 0-16,11 0-128 0,13 0 128 0,2-1 0 15,1 3 0-15,4 0 0 0,7 7 0 0,-10 7 0 16,-8 6 0-16,-10 8-128 0,-11 4 128 0,-11 4 0 16,-11 6 0-16,-18 7 0 0,-12 4 0 0,-16 8 0 15,-13 0 0-15,-11 5-128 0,-10-1 128 0,-13 6-128 16,-13 5 128-16,-12-2-128 0,-17 4 128 0,-9 2 0 16,-9-1 0-16,-2 5 0 0,-2 0 0 0,-6-2 128 0,-8-1-128 15,-3-1 0-15,5-3 0 0,0 0 128 16,2-6-128-16,1 4 0 0,-7 1 0 0,2-3 128 0,4-3-128 0,2 1 0 15,1-3 0-15,-2-2 0 0,-2-5 0 0,3 0 0 16,6-1 128-16,5-5-128 0,10 0 128 0,6-4-128 16,6-3 0-16,9-2 0 0,4-2 0 0,10-4-128 15,9-2 128-15,9-6 128 0,7-2-128 0,11-6 176 16,10-2-176-16,12-5-144 0,8-1 144 0,7-4-208 16,7-2 208-16,11 0 0 0,10-1-160 0,12-4 160 15,9-1 0-15,5-3 0 0,1-3 0 0,7 2 0 16,8 2-128-16,-2 2 128 0,1 7 0 0,-5 4 0 15,-4 2 0-15,-2 6 0 0,-7 7 0 0,-14 4 0 16,-11 5 0-16,-14 5 0 0,-12 1 0 0,-11 4 0 16,-12 0-192-16,-10 5 192 0,-7 5-160 0,-11 0 160 15,-8 6 0-15,-12 3 0 0,-13 5-128 0,-14 0 128 16,-13 2 0-16,-9 1 0 0,-6 5 0 0,-8 3 0 16,-5 0 128-16,-10 2-128 0,-8 1 0 0,-2 0 0 0,-1 4 0 15,-6 3 0-15,-8-5 128 0,3 6-128 0,3 0 128 0,-3 2-128 16,-1-2 144-16,7-2-144 0,8-7 128 0,7-2-128 15,5-6 0-15,10-5 144 0,5-1-144 0,11-4 160 16,9-5-160-16,9 0 160 0,7-4-160 0,11-1 160 16,4-4-160-16,8-5 160 0,9-5 0 0,6-5 0 15,7 0 0-15,6-4 0 0,5-3-160 0,7-2 160 16,5-4-160-16,5-5 160 0,2-4-160 0,4-3 0 16,3-5 0-16,3 0 0 0,4-5 0 0,4 2 0 15,4 1 0-15,1-4 0 0,1-1 0 0,0 2 0 16,-1-2 0-16,-3 0 0 0,-5-3 0 0,-3 2 0 0,-3 3 0 0,-8 3 0 15,-6 5 0-15,-6 9 0 0,-5 8 0 16,-7 5 0-16,-5 2 128 0,-6 9 64 0,-5 4 0 0,-4 7 0 16,-7 8-64-16,-3 5-128 0,-4 6 192 0,-3-2-64 15,-4 3-128-15,-1 3 0 0,0 4 0 0,1 1 0 16,-4-2 0-16,2-2 0 0,0-3 0 0,2 3 0 16,0-3 0-16,2 0 0 0,-1-3 0 0,3-3 0 15,1-8 0-15,3-1 0 0,4 1 0 0,4-6 0 16,6 3 0-16,3-4 0 0,3 1 0 0,12-8 0 15,0 0 0-15,0 0 0 0,-6-1 0 0,6 1 0 16,0 0 0-16,0 0 0 0,0 0 0 0,0 0 0 16,0 0 0-16,-3-9 0 0,3 9 0 0,-6-8 0 15,0-1 0-15,-2 3 0 0,-2-4 0 0,0 1 0 16,-2-4 0-16,0-1 128 0,-2-4-128 0,0-3 0 16,-3-2 0-16,3-4 128 0,-2-2-128 0,0-8 0 0,0-6 0 0,-1-3 0 15,-2-6 128-15,-1-4-128 0,-2-10 0 0,-1-3 0 16,0-4 0-16,-2-4 128 0,-4-8-128 0,0-1 0 15,-2-5 0-15,2 2 0 0,0 2 0 0,2-2 0 16,3-1 0-16,2 1 0 0,4 0 0 0,4 5 0 16,0 1 0-16,4 3 0 0,0 1 0 0,2 7 0 15,2 4 0-15,-2 7 0 0,2-1 0 0,0 7 0 16,-3 5 0-16,1 5 0 0,1 3 0 0,-1 7 0 16,-1 3 0-16,0 4 0 0,0 4 0 0,4 6 0 15,1 5-144-15,4 13 144 0,-3-6 0 0,3 6-128 16,0 0 128-16,-6 10 0 0,4 10-224 0,-2 4 64 15,2 3 16-15,-1 9 0 0,2 7 144 0,1 3-192 0,0 5 192 16,2 4-192-16,1 7 192 0,1 1 0 0,-1 4-144 16,5 2 144-16,1-3 0 0,1-4 0 0,3 3-144 15,1-2 144-15,1 3 0 0,2-3 0 0,2 3 0 0,1-3 0 16,3-6 0-16,0-3 0 0,1-1 0 0,1-4 0 16,1-1 0-16,2-2 0 0,-3-6 0 0,1-4 0 15,-1-4 0-15,-2-6 0 0,-3-1 0 0,1-3 0 16,-7-5 0-16,-2-4 0 0,0-8 0 0,-12-5 0 15,0 0 192-15,5-15-64 0,-4-5-128 0,-4-2 192 16,-3-8 48-16,-4-5 0 0,-3-3 0 0,-3-8 0 16,-6-8-112-16,-2-5 0 0,-3-3-128 0,-3-4 192 15,-2-2-192-15,-2-3 128 0,-3-4-128 0,-3 3 0 16,-2 1 144-16,-1-1-144 0,-3-3 128 0,-1-2-128 16,0-1 128-16,-6 2-128 0,-8-3 0 0,-1 2 128 0,-2-1-128 0,-1-3 160 15,-1 2-160-15,0 2 160 0,1 3-32 16,-1 0 0-16,-2 0 0 0,3 1 0 0,2-2-128 15,4 2 128-15,3 5-128 0,2 0 128 0,5 7-128 0,2 3 0 16,1 4 0-16,4 4 0 0,-2-1 0 0,2 4 0 16,-2 6 0-16,5 5 0 0,1 2 0 0,4 6 0 15,1 4 0-15,5 6 0 0,2 5-160 0,6 7 160 16,3 5 0-16,5 2-144 0,1 4 144 0,4 8-192 16,4 3 192-16,2 9-192 0,2 8 0 0,2 9 0 15,3 5 0-15,6 6 0 0,2 4 192 0,3 8-192 16,4 0 192-16,4 9-192 0,3 1 192 0,5 1-128 15,4 1 128-15,5 3-128 0,2-1 128 0,6 3 0 0,-2-2 0 16,6 0-128-16,3-4 128 0,5 2 0 0,6-1 0 16,4-2 0-16,4 0 0 0,2-1 0 0,-2 1 0 0,4 1 0 15,2-4 0-15,1 2 0 0,3 0 0 0,-1-2 0 16,-3 0 0-16,4 1 0 0,-5 0 0 0,4-1 0 16,4 2 0-16,-4-4 0 0,-5-3 0 15,0 1 0-15,-1-6 0 0,1 1 0 0,-1-4 0 0,-3-3 0 16,-5-3 0-16,-3-5 0 0,-7-6-144 0,-3 0 144 15,-3-2 0-15,-7-3-144 0,-6-4 144 0,-6-5 0 16,-7 0-128-16,-5-7 128 0,-5 0 0 0,-3-5 0 16,-9-2 0-16,0-3 0 0,-7-11 0 0,0 0 0 15,0 0 0-15,0 0 0 0,3-11 0 0,-3-7 144 16,-2-1-16-16,2-9-128 0,0-7 192 0,-1-7-64 16,-2-7-128-16,0-7 0 0,3-5 0 0,0-8 128 15,-1-12-128-15,1-4 0 0,1-9 0 0,3-5 0 16,1-10 0-16,2-6 0 0,4-7 0 0,2-1 0 0,2 0 0 0,7 2 0 15,6 3 0-15,2 7 0 0,-1 4 0 0,4 6 0 16,3 2 0-16,1 10 0 0,1 6 0 0,-2 11 0 16,-1 8 0-16,-2 4 0 0,-2 12 0 0,-6 5 0 15,-4 7-160-15,-4 12 160 0,-3 8 0 0,-3 4 0 16,-11 12 0-16,0 0 0 0,0 0-160 0,-3 19 160 16,-8 8-160-16,-10 6 160 0,-8 6-176 0,-9 10 176 15,-10 0-192-15,-6 13 192 0,-3 11-224 0,-9 1 64 16,-5 3 16-16,-3-2 0 0,-2-7 144 0,1-5-128 15,-4-8 128-15,4-3-128 0,-3-3 128 0,1-5 224 16,-2-5-48-16,3-5-16 0,3-3 32 0,3-11 0 0,0-3 0 16,3-6 0-16,1-7 0 0,4-7 0 0,1-8 0 15,6-6 0-15,4-7-64 0,7-9-128 0,2-4 192 0,6-7-64 16,4-1-128-16,4-8 0 0,3-5 144 0,3-10-144 16,5-6 0-16,3-8 0 0,2-6 0 0,3-1 0 15,3 0 0-15,3-1 0 0,3-3 0 0,4 4 0 16,4 4 0-16,3 5 0 0,3 1 0 0,5 5 0 15,4 5 0-15,1 4 0 0,4-1 0 0,3 10 0 16,2 5 0-16,0 11 0 0,0 6 0 0,1 6-128 16,1 5 128-16,-2 7-160 0,-3 6 160 0,-1 7-160 15,4 11-64-15,-1 6-16 0,-3 3 0 0,3 10 0 16,0 10 0-16,1 11 0 0,0 11 0 0,1 8 0 16,-1 6-16-16,3 4 0 0,0 4 0 0,-1 6 0 15,3 1 64-15,3 2 0 0,-2 1 0 0,1-2 0 16,-1-2 192-16,2-2 0 0,2 0 0 0,5 0 0 0,3-6 0 15,9-1 0-15,7-3 0 0,7-4 0 0,6-6 0 0,8-1 0 16,9 0 0-16,9-4 0 0,10-3 0 0,3-1 0 16,2-4 0-16,9 0 0 0,8 0 0 0,5-1 0 15,-3 0 0-15,6-5 0 16,1 1-896-16,6 1-224 0,2-4-48 0,-8 1-17648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57.1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23038 16133 15775 0,'-18'12'704'0,"5"-6"128"0,-1 2-656 0,-1 0-176 0,-1-3 0 0,-1 4 0 16,2-2 560-16,0 0 80 0,-1 2 0 0,0 0 16 15,-1 0-144-15,-1-1-48 0,2 2 0 0,1-1 0 16,2 0-112-16,-4 0-32 0,5-3 0 0,-1-4 0 16,3 2 336-16,0-1 64 0,-2-3 16 0,5 0 0 15,-4-1 208-15,3-2 32 0,-1 0 16 0,2 0 0 16,0-5-176-16,0 2-48 0,1 2 0 0,-3-5 0 16,1 1-16-16,-2-2-16 0,3 1 0 0,-4-5 0 15,0 2-144-15,-2-5-16 0,-3-2-16 0,-2-3 0 16,-2-1 16-16,-2-6 0 0,0-1 0 0,0-3 0 15,-3-3-176-15,0-2-16 0,-2 1-16 0,-2-4 0 0,2-1-112 0,-1-2-32 16,-2 1 0-16,-1-6 0 0,2-3 32 0,1-4 0 16,-2-2 0-16,3-1 0 0,2-3 48 15,-1 1 16-15,-3-4 0 0,-2-1 0 0,0-4-96 0,-4-1-16 16,0-3 0-16,0 1 0 0,2-2-64 16,-2 1-16-16,0 2 0 0,2-3 0 0,-1-5 32 0,5 2 0 15,1-2 0-15,2 2 0 0,0 5-160 0,3-4 128 16,3-3-128-16,-1 4 128 0,1-3 80 0,2 4 16 15,3 0 0-15,1 2 0 0,0-4-64 0,2 0-16 16,2 3 0-16,1 2 0 0,2 0-144 0,3 2 0 16,3 2 0-16,1-1 128 0,0-2-128 0,2 2 0 15,5 1 0-15,1 2 0 0,3 1 0 0,4 0 0 16,3 1 0-16,1 2 0 0,0-4 0 0,1 3 0 0,0-4 0 16,6 3 0-16,-2 0 0 0,4-1 0 0,1 7 0 0,4-1 0 15,3 0 0-15,-1 3 0 0,2-2 0 0,4 5 0 16,1 2 0-16,0 2 0 0,1 0 0 0,-1 1 0 15,-3 2 0-15,1 2 128 0,-2-1-128 0,1 3 128 16,1 4-128-16,2 3 0 0,0-1 0 0,0 2 0 16,1 4 0-16,-1 4 0 0,-4 4 0 0,-1-1-176 15,-2 4 176-15,-2 3 0 0,0 2 0 0,-2 1 0 16,0 0 0-16,-2 7 0 0,-1-3 0 0,2 4 0 16,2 1 0-16,0-1 0 0,-3-1 128 0,2 6-128 15,2 6 0-15,-3-1 0 0,-2-2 0 0,-3 2-192 16,5 0 192-16,-4 1 0 0,-3-1 0 0,1 4-128 15,-3-2 128-15,0 3 0 0,0-3 0 0,2 3-128 16,-1-3 128-16,0 0 0 0,-4 1 0 0,0-3 0 16,-1 4 0-16,-1-3 0 0,-2 2 0 0,-3 1 0 0,-1-4 0 0,-10-5 0 15,0 0 0-15,9 9 0 0,-9-9 0 16,0 0 0-16,0 0 0 0,0 0 0 0,0 0 0 0,0 0 0 16,-9 10 0-16,0-2 0 0,-2-4 0 0,-2-1 0 15,1 0 0-15,-2 1 0 0,0 1 0 0,-3-3 0 16,-1-2 0-16,-1 2 0 0,-1-1 0 0,-2 0 0 15,-1-1 0-15,-6 1 0 0,-3 2 0 0,-2 0 0 16,-4-1 0-16,-3-1 0 0,-1 2 0 0,2-1 0 16,-6 2 0-16,3 0 0 0,2 4 0 0,0-1 0 15,1 3 0-15,-4 1 0 0,-3 3 0 0,-1 1 0 16,-2 3 0-16,1 3 0 0,-4 7 0 0,2 0 0 0,2 5 0 16,2 5 0-16,3 4 0 0,2 3 0 0,0 4 0 0,1 7 0 15,4 7 0-15,1 0 0 0,1 5 0 0,2 0 0 16,3-2 0-16,2 7 0 0,2 3 0 0,6 0 0 15,2 2 0-15,4 2 0 0,3-5 0 0,3 4 0 16,3 2 0-16,4 3 0 0,3-2 0 0,5 1 0 16,0-4 0-16,5 1 0 0,-1-4 0 0,4 6 0 15,3 0 0-15,3 0 0 0,-2-7 0 0,1 2 0 16,2 1 0-16,3-2 0 0,-2-1-128 0,2 1 128 16,1 3 0-16,-1-5 0 0,-1-4 0 0,0-2 128 15,-2 0-128-15,3 0 0 0,1-2-128 0,1 0 128 16,1-6 0-16,1-1 0 0,-4-3 0 0,3-3 0 15,-1-1 0-15,-3-2 0 0,-2-3 0 0,-3-4 0 0,-5-1 0 0,0-3 0 16,-4-4 0-16,-4-5 0 0,-2-3 0 0,-4-7 0 16,-4-2 0-16,-2-4 0 0,-3-8 128 0,-4-2-128 15,-3-4 160-15,-3-3-160 0,-2 0 224 0,-3-10-48 16,-4-6-16-16,-2-5 0 0,-1-8-160 0,1-2 0 16,2-3 144-16,1-4-144 0,0-10 0 0,1-1 128 15,-2-1-128-15,0-2 0 0,-3-2 0 0,2-8 0 16,-2-5 0-16,2-2 0 0,0-5 0 0,2 2 0 15,2-5 0-15,1-2 0 0,-2-7 144 0,5-1-144 16,-1-3 192-16,2 1-192 0,2 1 160 0,3-3-160 16,-2-11 128-16,4 3-128 0,2 0 128 0,0-5-128 15,4-5 128-15,5 0-128 0,2 0 176 0,5-2-48 16,6 1-128-16,3 2 192 0,3 3-192 0,6 3 0 0,3 4 0 0,6 2 0 16,4-2 0-16,4 3 0 0,5 1 0 0,3 6 0 15,2 2 0-15,-1 6 0 0,-6 0 0 0,4 6 0 16,3 1 0-16,2 4 0 0,3 9 0 0,1 2 0 15,0 6-160-15,-3 7 160 0,-1 1-128 0,-4 6 128 16,-2 1-128-16,-3 6 128 0,-1 4-128 0,-1 2 128 16,-2 5-128-16,0 5 128 0,-4 6-128 0,-2 4 128 15,-2-1-240-15,-2 5 48 0,-1 3 0 0,-4 4 0 16,-4 2 32-16,-2 1 16 0,0-1 0 0,-5 8 0 16,-4 1-48-16,-2 4 0 0,-2 1 0 0,-1 2 0 15,-6 6 192-15,-2 3-160 0,-1 2 160 0,-5 5-160 16,-4 6 160-16,-4 3 0 0,-4 4 0 0,-5 0 0 15,-2 1 0-15,-3 10 0 0,-2 2 0 0,-4 5 0 16,1 2 0-16,-1 4 0 0,1 1 0 0,-2 4 128 16,-3-3-128-16,-1 5 0 0,-3-2-128 0,-2 2 128 15,-5-3 0-15,0-1 0 0,-3 2 0 0,1 3 0 0,2 2 0 16,1-1 0-16,2-5 0 0,-2 1 0 0,0 2 0 0,-1-3 0 16,-2 0 0-16,3-4 0 0,0-5 0 0,5-8 0 15,2-5 0-15,7-5 0 0,4-1 0 0,5-8 0 16,2-5 0-16,4-6 128 0,1-6-128 0,5-3 0 15,1-9 0-15,4-3 128 0,2-8-128 0,10-2 192 16,-12-4-64-16,7-6 0 0,0-1-128 0,4-10 144 16,3-7-144-16,3-6 160 0,2-5-160 0,3-10 0 15,4-3 0-15,1-5 0 0,0-5 0 0,6-3 0 16,0-5 0-16,5-1 0 0,2-3 128 0,2-1-128 16,6-2 0-16,4-2 128 0,5-6-128 0,3 3 192 0,3 0-192 0,2 0 192 15,3 2-192-15,3 3 0 0,1-1 144 16,1 6-144-16,3 3 0 0,8 7 0 0,3 3 0 0,1 4 0 15,-1 4 0-15,1 2 128 0,2 0-128 0,3 7 0 16,3 2 0-16,-3 2 0 0,-2 7 0 0,-1 1 0 16,-3 6 0-16,-2 0 0 0,5 4 0 0,-3 6 0 15,-1 5 0-15,-6 0 0 0,-3 4 0 0,-5 5 0 16,-4 9 0-16,-2 1 0 0,0 3 0 0,-3 4 0 16,-2 4 0-16,-6 5 0 0,-1 2 0 0,-4 5 0 15,-2 3 0-15,-2 1 0 0,-6 4 0 0,2 3 0 16,-8 1 0-16,0 5 0 0,-2 4 0 0,1 4 0 15,-2 6 0-15,-4 1 0 0,-3-2 0 0,-4 7 0 16,1 1 0-16,-4 5 0 0,-3 7 0 0,-4 4 0 16,-1 0 0-16,-4 5 0 0,-2 1 0 0,-3 1 128 0,-6 5-128 0,-3-3 0 15,2 1 128-15,-2-4-128 0,-2-6 0 0,-4-3 128 16,-2-2-128-16,2-3 0 0,-2-1 0 16,-1-4 144-16,-2-4-144 0,0-5 0 0,-1 1 144 0,1 1-144 15,-2-4 0-15,1 1 144 0,0 1-144 0,0-3 192 16,-2 3-192-16,0-2 192 0,-1 1-192 0,-3-4 0 15,-2 1 144-15,-3-4-144 0,-2-1 128 0,-1-2-128 16,-1-5 128-16,-2-3-128 0,0-2 128 0,2-3-128 16,6-4 160-16,-4-1-160 0,-3-3 144 0,-1-7-144 15,-1-4 128-15,3-7-128 0,1-1 128 0,3-5-128 16,2-6 128-16,2-6-128 0,7-7 208 0,0-5-32 16,3-7-16-16,2-3 0 0,2-8-160 0,1-6 0 0,-1-5 0 15,1-6 128-15,0-6-128 0,-1-3 0 0,2-6 0 0,-3-5 0 16,1-4 0-16,1-2 0 0,3-3 0 15,0-5 0-15,2-5 0 0,2-1 0 0,1-4 0 0,3-1 0 16,3 1 0-16,2-2 0 0,1-3 0 0,6 3 0 16,2-1 0-16,4 0 0 0,1-1-144 0,4 3 144 15,3 2 0-15,4 2 0 0,0 2 0 0,7 1 0 16,2 2 0-16,5 1 0 0,1 1 0 0,4 0 0 16,2-1 0-16,2 2 0 0,0-3 0 0,8-1 0 15,6-1 0-15,5 7-128 0,8 2 128 0,5 6 0 16,3 1 0-16,-3 9-192 0,-3 3 192 0,0 7-160 15,3 4 160-15,2 9-128 0,1 5 128 0,-5 7-128 16,-1 2 128-16,-3 7-128 0,-4 6 128 0,0 5-128 16,0-1 128-16,-2 8-160 0,4 6 160 0,-4 5-160 0,-1 6 160 15,-6 4-160-15,-4 3 160 0,-1 5-160 0,-1 5 160 0,-2 4-128 16,-2 3 128-16,0 10-128 0,3 3 128 0,-5 5-128 16,0 6 128-16,-2 5-128 0,-2 5 128 0,-3 2 0 15,-2 7 0-15,-3 1 0 0,-3 5 0 0,-4 1 0 16,-6 1 0-16,-1 2-128 0,0-3 128 0,-2-2 0 15,-2-4 0-15,-2 0 0 0,-3 1 0 0,-3-4 0 16,-2 2 0-16,-4-4 0 0,-2 1 0 0,-2-3 0 16,0 2 0-16,-5-1 0 0,-4 2 0 0,-2 1 0 15,-5-3 0-15,-1 3 0 0,-7-5 0 0,-4 2 0 16,-3 2 0-16,-2-4 128 0,-5 3-128 0,1-4 0 16,-2-4 0-16,1-5 128 0,1-3-128 0,2-2 0 0,-3 0 0 0,-1-4 128 15,-2-5-128-15,2-9 0 0,1-6 128 16,3-5-128-16,3-4 128 0,5-7-128 0,2-7 128 0,4-5-128 15,-1-5 128-15,7-5-128 0,2-7 128 0,0-5-128 16,2-4 0-16,2-6 0 0,-2-12 0 0,2-5 128 16,-2-11-128-16,2-5 0 0,2-5 0 0,1 0 0 15,4-5 0-15,2-8-128 0,2-9 128 0,5-2-128 16,3-5 128-16,6 0-192 0,5-4 192 0,6-2-192 31,2-4-208-31,5 2-48 0,2 3-16 0,5-2 0 16,2 3-256-16,7 3-48 0,8-1-16 0,2 7 0 15,6 7-944-15,2 3-192 0,1 7-48 0,-4 3 0 16,-6 3-352-16,-1 8-80 0,-3 6-16 0,1 2-10608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2:55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17725 4746 25791 0,'-18'-28'2304'0,"9"15"-1856"16,0-1-448-16,0 4 0 15,0 2-432-15,3 0-176 0,-1 2-32 0,1 2-16 0,-3 3 656 0,2-1 128 16,-2 0 16-16,1 1 16 0,-1-2-160 0,0 3 0 16,-1-1 0-16,-1 1 0 0,-1 0 0 0,1 4 0 15,-2-1 0-15,-1-1 0 0,-4-1 176 0,0 2-48 16,-2-1-128-16,2 2 192 0,1 1 64 0,-4-2 0 16,1-2 0-16,0 2 0 0,0 0 384 0,4 0 96 0,2-3 16 15,4 0 0-15,2 0 272 0,8 0 64 0,0 0 16 0,0 0 0 16,12 1-432-16,5-1-96 0,8-1 0 0,3 0-16 15,5-2 32-15,6 2 16 0,7 1 0 0,6 1 0 16,5 2-272-16,2-2-48 0,5-1-16 0,5-1 0 16,2-1-272-16,4 1 0 0,4 0 0 0,5 1 0 15,2-1 176-15,2-2-176 0,2 1 160 0,1-4-160 16,-1 3 192-16,1 0-48 0,1-1-16 0,-4 3 0 16,-5-1-128-16,-1-1 160 0,-3 0-160 0,-2 3 160 15,-2 0-160-15,-2 0 160 0,-2 0-160 0,-8 0 160 16,-5 0-160-16,-5 0 0 0,-4 0 0 0,-4 3 0 15,-7-2 0-15,-5 2 0 0,-6-1 0 0,-7 2 0 0,-6-1 0 16,-5 0 0-16,-9-3 0 0,0 0 0 0,0 0 144 0,-13 9-144 16,-7 0 160-16,-8 0-160 0,-8 3 192 0,-8-1-48 15,-8 4-16-15,-8 1 0 0,-11 0-128 0,-8-3 160 16,-6-3-160-16,-4 4 160 0,-5 4-160 0,-9-2 160 16,-9-3-160-16,-7 2 160 0,-2 7-160 0,-9-3 192 15,-7-3-192-15,0 2 192 0,2 0-192 0,-4 0 0 16,2-3 0-16,7 0 128 0,7-3-128 0,4 2 0 15,0-3 144-15,13 1-144 0,8-2 0 0,11-3 0 16,10 0 0-16,8-2 128 0,8-3-128 0,13 0 0 16,11-4 0-16,10 1 0 0,9-1 0 0,10-2 0 15,8 4 0-15,12-7 128 0,11-3-128 0,15 1 128 16,12 0-128-16,12 1 128 0,8-5-128 0,13 3 0 16,11 0 0-16,9 1 0 0,6-4 0 0,7 4 0 0,3 1 0 0,8 2 0 15,5-7 0-15,2 6 0 0,-2 4 0 0,3 1 0 16,3-6 0-16,0 2 0 0,-2 3 0 15,-7 2 0-15,0 0 0 0,-8 3 0 0,-6 3 0 0,-5 0 0 16,-6-2 0-16,-11 1 0 16,-10 1 0-16,-9 2 0 0,-9 0 0 0,-8 2 0 0,-9-2 0 0,-8 3 0 15,-10-3 0-15,-9 2 0 0,-9-3 0 0,-12-6 0 16,0 0 0-16,-6 14 0 0,-10-1 0 0,-11 1 0 16,-9-2 0-16,-11 4 0 0,-9-1 0 0,-10 1 0 15,-9 2 0-15,-11 0 144 0,-11-5-144 0,-2 1 0 16,-6 1 160-16,-7-1-160 0,-7-3 128 0,-1 5-128 15,-1-1 0-15,4 0 128 0,3-2-128 0,11-6 0 16,10 5 128-16,14-5-128 0,12 2 128 0,13-2-128 0,11-2 256 16,13-1-48-16,9 1 0 0,11-3 0 0,10-2-208 0,10-4 176 15,11-3-176-15,13-1 160 0,9-1-160 0,13 2 0 16,10-6 0-16,13 3 0 0,9-3 0 0,4 2 0 16,4-1 128-16,8 0-128 0,4 0 0 0,4 1 0 15,-4-5 0-15,5 1 0 0,5-1 0 0,1 2 0 16,0 0 0-16,-3 5 0 0,-4-1 0 0,-4 4 0 15,-5 5 0-15,-9 4 0 0,-11 1 0 0,-9 4 0 16,-9 1 144-16,-10 4-144 0,-11 2 0 0,-9 1 128 16,-13-2-128-16,-8 0 0 0,-10 1 0 0,-11 3 0 15,-13 2 0-15,-11 3 0 0,-12 0 0 0,-12 1 0 16,-10 1 0-16,-11-1-128 0,-9 7 128 0,-9-7 0 16,-7-4 0-16,-11 1 0 0,-7 2 0 0,-6-2 128 0,-4 1-128 15,-5-1 0-15,-4-1 0 0,2-3 0 0,-2 0 0 0,9-2 128 16,5 0-128-16,14-3 0 0,11-5 0 0,13 0 128 15,13-1 32-15,12-2 16 0,12-2 0 0,14 1 0 16,9-2-176-16,12-1 192 0,14 0-192 0,0 0 192 16,12-5-192-16,12 0 0 0,10-5 144 0,12 1-144 15,7-4 176-15,12 2-48 0,10 1 0 0,9-4 0 16,5 0-128-16,6 0-144 0,7 1 144 0,4-2-208 16,3 0 208-16,3 3 0 0,2 3 0 0,1 0 0 15,0 2 0-15,-3 3 0 0,-5 1 0 0,-4 5 0 16,-4 3 0-16,-4 0 0 0,-4 4 0 0,-9 0 0 15,-8 3 0-15,-8 2 0 0,-10-2 0 0,-9 3 0 16,-9-1 0-16,-10 4 0 0,-6 0 0 0,-10-2 0 16,-10 1-176-16,-11-1 176 0,-10 1-192 0,-13 0 192 0,-10 1-192 15,-11 3 64-15,-7-1 128 0,-13 0-208 0,-7 1 208 0,-9-4 0 16,-6-3 0-16,-7 4 160 0,-11 0-160 16,-1-2 0-16,-2-3 0 0,6 0 0 0,3 1 0 15,4-1 0-15,7-6 0 0,15 2 128 0,7-3 96 0,20 1 16 16,9-1 0-16,13-3 0 0,11 1-240 0,9-2 0 15,12-2 128-15,0 0-128 0,18-2 0 0,13-2 0 16,14-1 0-16,10-6 0 0,11-3 0 0,11-1 0 16,4 0 0-16,8 1 0 0,6 0 0 0,7 0 0 15,5-4 128-15,3 2-128 0,5 0 0 0,0 2 0 16,4-1 0-16,-3 0 0 0,-2 2 0 0,-4 4 0 16,-3 0 0-16,-7 4 0 0,-11 3 0 0,-9 1 0 15,-8 1 0-15,-14 2 0 0,-12 2 0 0,-12 4 0 16,-10-2 0-16,-11 0 0 0,-13-6 0 0,-6 9 0 0,-12-4 0 0,-15 2 0 15,-14 1 0-15,-12-2-160 0,-12-1 32 0,-11-3 0 16,-10-6 128-16,-8 2 0 0,-7-2 0 0,-10 0 0 16,-8-5 0-16,-3 3 128 0,-2 1-128 0,-2-3 0 15,-3 2 0-15,6 0 0 0,4-2 0 0,6 4 0 16,5-1 0-16,10-1 0 0,13 1 0 0,9 1 0 16,11-4 0-16,11 2 128 0,12 1-128 0,10-3 176 15,10 2-176-15,10-1 0 0,12-3 144 0,8 0-144 16,14 0 128-16,8-3-128 0,13 0 160 0,10 1-160 15,10-5 0-15,10 1 0 0,10-1 0 0,8-2 0 16,8 1 0-16,4 3 0 0,6 2 0 0,7 3 0 16,3-3 0-16,4 5 0 0,-4-4 0 0,1 10 0 15,2 2 0-15,-4 2 0 0,-7 1 0 0,-6 7 0 0,-4 1 0 16,-10 6 0-16,-7 2 0 0,-10 5 0 0,-10 1 0 0,-12 6 0 16,-12-2 0-16,-13 2 0 0,-11 2-208 15,-14 0 64-15,-9 2 16 0,-13 3 0 0,-15 4-48 0,-12 2 0 16,-11-4 0-16,-7 5 0 0,-8 2 176 0,-5 1 0 15,-4-2 0-15,0-2 0 0,-1-5 0 0,7-1 0 16,7 1 0-16,14 2 0 0,9-7 0 0,11 4 128 16,12-1-128-16,10-5 128 0,9-2-128 0,10 0 0 15,9-5 0-15,12 3 0 0,12-1 128 0,13-1-128 16,10-5 160-16,12 0-160 0,10 1 0 0,10-3 0 16,7-1 0-16,10 1 0 0,5-1 0 0,8-2 0 15,7-1 0-15,6 2 0 0,7 1 0 0,9-3 0 16,4-2 0-16,7 2 0 0,3-2 0 0,2 4 0 15,1 4 0-15,-11 3 0 0,-5-1 0 0,-10 7 0 0,-4 3 0 16,-15 3 0-16,-12 1 0 0,-17 0 0 0,-12 0 0 16,-13-2 0-16,-12-1 0 0,-13 1 0 0,-15 0 0 0,-14-2 0 15,-12-1 0-15,-15 1-128 0,-16 2 128 0,-13 3-160 16,-16 1 160-16,-17 2-192 0,-19-4 192 0,-10-6-192 16,-7-1 192-16,-12-2 0 0,-11-6 0 0,-3 0 0 15,-4-3 0-15,2-1 128 0,1-5-128 0,5 2 0 16,6 1 144-16,11-2-144 0,9-2 192 0,16 2-192 15,13-4 304-15,16 1-48 0,15 1-16 0,17-7 0 16,13-4-112-16,11 0-128 0,9-1 176 0,14 0-176 16,13-1 128-16,16 0-128 0,13-2 0 0,19-2 0 15,15-4 0-15,13 2 128 0,10-3-128 0,13 2 0 16,13-2 128-16,9 2-128 0,13-2 0 0,4 1 0 0,4-5 0 16,4 0 0-16,5 4 0 0,-3 2 0 0,-3 5 0 15,-10 0 0-15,-10 2 0 0,-14 5 0 0,-11 3 0 0,-15 3 0 16,-16-5 0-16,-18 6 0 0,-19-1 0 0,-17 2 0 15,-14 6 0-15,-16-2 0 0,-13-1-160 0,-19 3 16 16,-22 3 0-16,-23-2 0 0,-24 0 144 0,-19 4 0 16,-16 6 0-16,-20-3-128 0,-18-3 128 0,-13 1 0 15,-12-3 0-15,-6 2 0 0,-3 2 0 0,0-5 0 16,2 1 0-16,8 1 0 0,10 1 128 0,12 0-128 16,11-3 160-16,17 1-160 0,17-5 192 0,17-1-64 15,17 1-128-15,20-5 192 0,17-1-64 0,17-3 0 16,12-2-128-16,19-5 192 0,0 0-192 0,18-2 0 15,12-3 0-15,19-1 0 0,13-8 0 0,19 0 0 0,13 0 0 16,13-1 0-16,9-3 0 0,12-2 0 0,11-5 0 0,10 1 0 16,8-2 0-16,5 1 0 0,0 5 0 0,5 4 0 15,1 2 0-15,-8 6 0 0,-13 4 0 0,-6 4 0 16,-6 6 0-16,-17 7 0 0,-15 4 0 0,-16 2 0 16,-12 0 0-16,-17 2 0 0,-11 5 0 0,-16 1 0 15,-14-3 0-15,-17 4 0 0,-17 0 0 0,-20 3-160 16,-17 2 160-16,-18 4-160 0,-18 4 160 0,-18 0-160 15,-17-4 160-15,-15-4 0 0,-10 0 0 0,-9-2 0 16,-6 2 0-16,-6-2 0 0,-9-4 0 0,5 1 0 16,6-3 0-16,14 2 0 0,12-4 128 0,18-2-128 15,13 1 128-15,19-3-128 0,17-3 160 0,24-4-160 16,13-3 176-16,19-2-176 0,12 0 192 0,16-3-192 16,15-4 0-16,16-4 0 0,16-4 0 0,15-6 0 0,11-1 0 15,15-3 0-15,8-2 128 0,15-2-128 0,10-6 0 16,12 1 0-16,10-4 0 0,8-2 0 0,5-2 0 0,4 2 128 15,2 3-128-15,4 1 0 0,2 3 128 0,-7 5-128 16,-12 5 0-16,-5 5 0 0,-11 4 176 0,-16 4-176 16,-19 6 160-16,-14 3-160 0,-15 1 0 0,-17 5 0 15,-17-3-128-15,-16 2 128 0,-13 0-144 0,-19 0 144 16,-18 0 0-16,-21 7-144 0,-17 1 144 0,-19 0-128 16,-16 3 128-16,-22 2-128 0,-21-1 128 0,-14-2 0 15,-10 1 0-15,-8 1 0 0,-2-3 0 0,-5 0 0 16,-3-1 0-16,5 0 0 0,8 2 0 0,16-3 0 15,15-2 0-15,18-1 0 0,13-6 128 0,19-1 16 16,17-6 0-16,17 0 0 0,12-4-144 0,16 1 192 0,9-4-192 0,14-6 192 16,11-3-192-16,14-5 0 0,12-4 144 0,14-5-144 15,9-1 0-15,11-6 0 0,7-3 0 0,12-4 0 16,8 0 0-16,6-4 0 0,7 1 0 0,10 0 128 16,6 6-128-16,4 1 0 0,-2 1 0 0,-1 4 0 15,-3 5 0-15,-6 5 0 0,-6 3 0 0,-10 3 0 16,-11 3 0-16,-11 6 0 0,-11 3 0 0,-14 3 0 15,-10 2 0-15,-14 2 0 0,-12 1 0 0,-18-3 0 16,0 0 0-16,-17 4 0 0,-13 0-128 0,-16 1 128 16,-15 1-128-16,-15-2 128 0,-13 0-128 0,-14-2 128 15,-10-2 0-15,-4 1 0 0,-3 6 0 0,-4-6 0 16,-6-1 0-16,7 4 0 0,2 2 0 0,4 3 176 16,1-1 16-16,10 2 0 0,8-1 0 0,13 2 0 0,8 3-192 0,16-4 0 15,13 2 144-15,11-1-144 0,10-3 0 0,11 1 0 16,7-3 0-16,10 4 0 0,9-3 0 0,9-1-128 15,11 0 128-15,7-3-192 0,10-6 192 0,10-4 0 16,6 0 0-16,10 0-128 0,6 3 128 0,8-2 0 16,2-7 0-16,5 3 0 0,4-4 0 0,4 1 0 15,2 2 0-15,-2 2 0 0,-4-5 0 0,-2 4 0 16,-2-2 0-16,-2 3 0 0,-7 2 0 0,-9 1 0 16,-11-1 0-16,-11 2 0 0,-14 2 0 0,-7 1 0 15,-9 0 0-15,-10 1 0 0,-14 1 0 0,0 0 0 16,-8-2 0-16,-17 5 0 0,-9 1 0 0,-19-3 0 15,-18 1 0-15,-11-1 0 0,-7 0 0 0,-4 2-128 16,-3-1 128-16,-7 3-128 0,-6-2 128 0,2-2 0 0,5 2 0 16,2-1 0-16,-1 1 0 0,8-2 0 0,8-1 0 0,9-1 0 15,9-2 0-15,12 0 0 0,12-3 0 0,11-2 0 16,5 0 0-16,12-3 0 0,9 0 0 0,8-3 0 16,8-2 0-16,13-2 0 0,12 0 0 0,10-3 0 15,10-6-240-15,10 4 48 0,7 0 0 0,5-2 0 16,1 1-160-16,4-4-32 0,0 5 0 0,1 2 0 31,0 2-2560-31,-5-1-528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00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22055 8694 39615 0,'-38'8'3520'0,"-1"4"-2816"15,1-6-560-15,5 4-144 16,5-3-1424-16,6 0-320 0,5 0-64 0,6-1-16 0,3-1 1568 0,8-5 256 16,0 0 144-16,0 0-16 0,0 0 80 0,0 0 16 15,0 0 0-15,12-4 0 0,3 1 80 0,5-3 16 16,6 0 0-16,8-3 0 0,9 5 192 0,8-3 64 15,5-2 0-15,6 0 0 0,12 0-64 0,8 0-16 16,10 2 0-16,2 1 0 0,-2 0-96 0,1 4-16 16,1 0 0-16,2 5 0 0,2 4-176 0,-5 0-32 15,-9 2-16-15,-4 0 0 0,-1 2-32 0,-5 0 0 0,-5 3 0 0,-4 2 0 16,-2 0-128-16,-9 2 0 0,-8-1 0 0,-8 0 0 16,-6 2 0-16,-5 0 0 0,-6 1 0 0,-4-1 0 15,-6-2-128-15,-4 1 128 0,-9 1 0 0,-8 3 0 16,-5 1 0-16,-12 0 0 0,-12 3 160 0,-21 2-160 15,-21 2 272-15,-12 0-48 0,-9 3-16 0,-15 3 0 16,-14-2 16-16,-6 4 0 0,-3 4 0 16,-11 0 0-16,-12-3 96 0,7 3 0 0,11 0 16 0,9-6 0 15,13-9-128-15,21-2-16 0,21-5-16 0,21-4 0 16,18-6 128-16,18-3 16 0,11-3 16 0,13-4 0 16,22-4-336-16,17-6-160 0,17-2 16 0,20-4 0 15,16-4 0-15,6-2 0 0,2 1 0 0,11 0 0 16,9-2 144-16,1-1 0 0,0 1 0 0,11 2 0 0,13-5 192 0,0 2-16 15,0 1-16-15,4 1 0 0,2 1-32 0,-5 6-128 16,-9 6 192-16,-8 6-64 0,-11 6-128 0,-20 5 0 16,-19 6 0-16,-17 2 0 0,-15 3-192 0,-15 8 192 15,-16 2-160-15,-15 7 160 0,-15 2 0 0,-13 8 0 16,-18 7-128-16,-24 7 128 0,-22 5 0 0,-11 6 0 16,-8 1 0-16,-19 4-144 0,-13 6 144 0,-8 0 0 15,-1 4 0-15,-11 5 0 0,-11 7 0 0,-1-5 176 16,-3-2-176-16,11-3 192 0,7-5-192 0,8-5 0 15,5 0 0-15,17-7 0 0,19-6 304 0,12-9-32 16,4-4 0-16,17-7 0 0,15-7 112 0,15-8 0 16,13-3 16-16,10-8 0 0,10-6-400 0,5-7 0 15,9-6 0-15,0 0 0 0,0-13 0 0,4-6 0 0,-1-5 0 16,5-10 0-16,1-6 0 0,4-5 0 0,-1-4 0 0,5-5 0 16,2-6 0-16,4 0-192 0,3-3 64 0,5 0 128 15,2-2-144-15,3 4 144 0,-3 2 0 0,-2 3 0 16,1 2-176-16,-1 6 176 0,-5 4-160 0,1 5 160 15,-5 5-176-15,-2 5 176 0,-2 5-192 16,-4 6 192-16,-1 3-192 0,-3 8 192 0,-10 7-192 0,12 2 192 16,0 1-208-16,-1 11 64 0,1 6 16 0,0 9 0 15,0 11 128-15,-3 7-128 0,-7 11 128 0,-4 6-128 16,-3 15 128-16,-8 8-192 0,-6 8 192 0,-5 9-192 16,-5 7 192-16,-2 1 0 0,-2 2 0 0,3 2 0 15,-2-3 0-15,0-3 0 0,0-4 0 0,-3-1 0 16,-5-2 144-16,2-7 16 0,1-10 0 0,0-3 0 15,-1-9 144-15,1-5 16 0,0-1 16 0,2-7 0 0,-1-4 112 16,3-9 32-16,3-8 0 0,0-7 0 0,6-7-96 16,3-5 0-16,4-11-16 0,4-2 0 0,2-11-160 0,2-6-16 15,4-9-16-15,3-11 0 0,0-12-176 0,5-11-144 16,1-9 144-16,3-10-208 0,1-8 208 0,1-7-192 16,1-8 192-16,3-5-192 0,-2-6 192 0,4-3 0 15,-2-1 0-15,0-5 0 0,-2-2-192 0,-1 0 192 16,-2 5-208-16,-4 1 80 0,0 3-64 0,-3 3 0 15,0 0 0-15,-2 6 0 0,-2 4 192 0,-2 4-192 16,3 5 192-16,-6 2-192 0,2 6 192 0,-1 4 0 16,1 4 0-16,1 7 0 0,1 5 0 0,-1 10 0 15,1 4 0-15,-1 6 128 0,-1 5-128 0,1 7 0 16,0 2 0-16,1 5 0 0,0 5 160 0,4 13-32 0,0 0-128 0,0 0 192 16,0 0-192-16,0 18-240 0,-1 9 48 0,1 8 16 15,1 9 48-15,-1 9 0 0,-1 9 0 0,-1 12 0 16,0 7 128-16,-2 13 0 0,-1 8 0 0,0 6 0 15,-1 4 0-15,-2 6 0 0,0 0 0 0,3 1 0 16,-2-1 0-16,3-1 0 0,-1 2 0 0,-2-3 0 16,-2-3 0-16,2-5 0 0,0-6 0 0,4-3 128 15,0-4 64-15,3-8 0 0,3-7 16 0,2-9 0 16,0-6 48-16,2-4 16 0,2-8 0 0,2-7 0 16,-1-4-64-16,0-8-16 0,0-5 0 0,-1-7 0 15,0-9-192-15,-3-6 128 0,-6-7-128 0,0 0 0 16,0 0 144-16,9-15-144 0,-1-9 128 0,-3-4-128 15,-1-8 144-15,-1-11-144 0,0-7 160 0,-3-5-160 0,-1-7 0 16,-2-4 0-16,-1-5 0 0,1-9 0 0,-4-2-192 0,1-4 32 16,1-4 0-16,0-4 0 0,-2-7 0 0,2-1 0 15,3-2 0-15,-1 0 0 0,1-3 32 0,-1 2 0 16,2 4 0-16,1 4 0 0,-3 2 128 0,2 6-128 16,-2 4 128-16,3 10-128 0,-2 7 128 0,-1 6 0 15,0 10 0-15,0 5 0 0,-1 10 144 0,0 7-144 16,1 3 192-16,0 10-192 0,0 3 128 0,0 9-128 15,3 9 0-15,0 0 0 0,-8 9 0 0,0 9 0 16,-1 12-176-16,-1 11 176 0,-4 8-208 0,0 10 64 16,2 11 16-16,1 7 0 0,3 12 128 0,1 5-160 15,1 4 160-15,1 8-160 0,2 3 160 0,2 0 0 16,1 4-144-16,4 4 144 0,2-1 0 0,2 0-144 0,2-8 144 16,3-1 0-16,4-4 0 0,1-6 0 0,3 1 0 15,-1-6 0-15,-1-8 0 0,1-3 0 0,1-3 0 0,0-2 144 16,2-4 16-16,1-8 0 0,0-8 0 0,1-7 0 15,1-7-160-15,1-4 0 0,2-8 0 0,2-6-176 16,2-9 176-16,5-6 0 0,4-9 0 0,1-6 0 16,0-11 0-16,4-11 0 0,2-9 0 0,4-11 0 15,3-12 0-15,6-10 0 0,4-9 0 0,3-10 0 16,0-10 0-16,-1-6 0 0,1-8 0 0,2-5 0 16,3-1-160-16,5-5 0 0,3-6 0 0,0-1 0 15,-7 0 160-15,2-3-208 0,2-1 80 0,2 3 128 16,2 4-192-16,-6 3 192 0,-4 0-160 0,-3 4 160 15,-5 4-144-15,-2 6 144 0,-1 0-128 0,1 12 128 16,-2 5-144-16,-4 6 144 0,-5 3-160 0,-4 11 160 0,-8 4 0 16,-3 12-144-16,-4 4 144 0,-3 7 0 15,1 8-160-15,-3 5 160 0,-2 7-192 0,0 8 192 0,-6 6-336 0,-1 3 32 16,-4 9 16-16,-3 8 0 0,-4 10 32 0,-7 12 16 16,-5 11 0-16,-9 12 0 0,-3 14 240 15,-5 10-176-15,0 10 176 0,-6 8-160 0,4 8 160 0,3 2 0 16,2 4 0-16,4-2 0 0,1-3-144 0,3-4 144 15,1-5-160-15,2-7 160 0,0-10 0 0,1-10 0 16,2-6 0-16,2-12 0 0,-2-9 192 0,4-8 144 16,2-4 32-16,0-9 0 0,1-4 144 0,-3-15 48 15,11 3 0-15,3-4 0 0,3-9-272 0,6-7-48 16,8-7-16-16,4-8 0 0,6-6-224 0,5-3 144 0,2-4-144 0,4-4 128 16,4-8-128-16,-2-3 0 0,-4 1 0 0,5-9 0 15,2-2-240-15,6-2 32 0,3-1 0 0,4 1 0 16,3 0-112-16,-3 3 0 0,-5 5-16 0,-4 10 0 15,-5 2 144-15,-6 10 48 0,-9 9 0 0,-4 8 0 16,-6 8 144-16,-7 8 128 0,-7 9-128 0,-5 7 176 16,-2 4 32-16,-7 9 16 0,-6 7 0 0,-5 14 0 15,-10 13 48-15,-6 11 16 0,-6 12 0 0,-4 12 0 16,-5 12-160-16,-1 7-128 0,1 6 144 0,-7 6-144 16,-2 3 0-16,-4 4 0 0,-6 8 0 0,-1 1 0 15,0 2-192-15,-1 6 192 0,3 3-192 0,0 2 192 16,0-2 0-16,-3-2 0 0,-5 0 0 0,0-2 0 15,1-2 0-15,0-8 0 0,3-1 0 0,4 2 0 16,2 2 0-16,-2-4 0 0,-4-2 0 0,-1 1 0 0,-4-4 0 16,2-1 0-16,3-3 0 0,4-1 0 0,0 1 0 0,-1-1 0 15,3 0 0-15,-1-1 0 0,-2-7 0 0,5-2 0 16,1-8-160-16,6-6 160 0,4-7 0 0,8-9-128 16,8-11 128-16,7-8 0 0,5-7 0 0,7-7 0 15,3-11 0-15,8-1-128 0,7-4-16 0,7-2 0 16,9-8 0-16,8-4 0 0,11-4 16 0,11-8 0 15,11 0 0-15,9-12 0 0,8-5 128 0,17-7-160 16,17-5 160-16,9-3-160 0,4-2 160 0,9-2 0 16,14 2 0-16,-3 6-128 0,0 8 128 0,-6 7 0 15,-4 10 0-15,-10 6-128 0,-8 9 128 0,-12 6 0 16,-9 2-144-16,-21 6 144 0,-17 4-256 0,-18 6 0 16,-15 5 16-16,-18 11 0 0,-15 9 240 0,-24 13-144 0,-19 7 144 15,-26 9-128-15,-23 6 304 0,-14 8 64 0,-6 6 16 0,-11 1 0 16,-12 4-128-16,1 4 0 0,-2 1-128 0,-1-4 192 15,-1-5-192-15,8-7 144 0,10-3-144 0,5-13 128 16,2-10 16-16,13-8 0 0,14-11 0 0,10-10 0 16,13-8 48-16,13-12 0 0,11-12 0 0,15-8 0 15,12-7-192-15,13-9 192 0,9-8-192 0,13-3 192 16,7-13-192-16,14-4-176 0,8-8 48 0,18-7 0 16,10-3 128-16,10-8 0 0,7-10 0 0,13-3-128 15,11-6 128-15,10-2 0 0,7-1 0 0,13-7 0 16,9-2 0-16,0 5 0 0,-3 3 0 0,-2 11 0 15,-2 5 0-15,-21 12 0 0,-20 5 0 0,-13 9 0 16,-11 9 0-16,-10 0 0 0,-14 7 0 0,-12 7-128 0,-12 0 128 16,-12 6 0-16,-9 1 0 0,-8 2 0 0,-10 3 0 0,0 0 0 15,-10 4 0-15,-8 4 0 0,-7-2 0 0,-3 4 0 16,-3-4 0-16,5 2 0 0,4-4 0 0,5-5-208 16,5-7 48-16,5-3 16 0,5-11 144 0,7-9 0 15,5-13 0-15,10-9 0 0,1-10 0 0,4-5 0 16,2-7 144-16,-2-10-144 0,-3-6 176 0,-2-2-176 15,-2 1 160-15,-4-4-160 0,-3 2 256 0,-3-1-32 16,-4 0-16-16,2 3 0 0,-1 1 32 0,0 2 0 16,2 2 0-16,0 3 0 0,-1 2-112 0,1 7-128 15,-1 5 176-15,-2 5-176 0,1 4 144 0,-2 6-144 16,-2 4 0-16,-2 4 144 0,0 7-144 0,-6 5 0 16,2 6 0-16,-4 6 0 0,-1 6 0 0,-1 4 0 0,3 5 0 15,-2 7-176-15,-2 2 176 0,2 6 0 0,0 7 0 0,0 5 0 16,1 7-128-16,0 5 128 0,2 6-128 0,1 5 128 15,3-2 0-15,1 9 0 0,4 0 0 0,-1 5 0 16,1 4 0-16,2 6 0 0,0 5 144 0,0 3-144 16,0 5 240-16,0 2-64 0,1 7-16 0,0 5 0 15,1 4-32-15,-1 4 0 0,0 0 0 0,2 6 0 16,1 1-128-16,3 0 0 0,1-1 0 0,2 0 128 16,3-1-128-16,1-1 0 0,-1 1 144 0,4 0-144 15,3 2 0-15,3-1 128 0,-1-1-128 0,7-4 0 16,4-6 0-16,3 1 0 0,2-4 0 0,1 1 128 15,3-1-128-15,-2-5 0 0,1-8 0 0,-5-4 0 16,-2-4 0-16,-1-6-160 0,0-6 160 0,-3-6 0 16,-2-4-176-16,-3-9 176 0,-4-9-160 0,-3-7 160 0,-2-5 0 15,-5-4 0-15,-4-9-128 0,-11-5 128 0,12-1 0 0,-3-4 0 16,-4-8 0-16,-2-8 0 0,-1-9 224 0,-2-6-64 16,-5-3-16-16,-2-11 0 0,-2-6-144 0,-6-3 0 15,-3-7 0-15,-3-9 128 0,-6-11-128 0,-2-2 0 16,1-3-192-16,-5-7 192 0,0-2-192 0,-2-8 192 15,-3-8-192-15,-1-1 192 0,-3-6-176 0,-1-2 176 16,-2-3-128-16,1-3 128 0,-1 0 0 0,1-1-128 16,1-5 128-16,3 6 0 0,1 1 0 0,1 7-128 15,1 2 128-15,0 4 0 0,-1 7 0 0,-2 2 0 16,2 2 0-16,4 10 0 0,2 4 0 0,4 6 0 16,1 5 0-16,5 8 0 0,0 4 0 0,7 8 0 15,1 5 0-15,9 5 0 0,0 4 0 0,3 9 0 16,5 5-144-16,2 8 144 0,3 3 0 0,2 6-176 0,1 4 176 0,3 8-128 15,0 4 128-15,4 7-192 0,2 7 192 0,3 9-192 16,0 6 192-16,2 9-128 0,1 9 128 0,1 9-128 16,3 6 128-16,-1 8 0 0,1 5 0 0,-1 8 0 15,1 4 0-15,5 6 0 0,3 6 0 0,5 3 0 16,3 6 0-16,3 6 0 0,0 2 0 0,1 5 0 16,3 3 0-16,-5 6 0 0,-4 4 0 0,0-2 0 15,-5 2 0-15,0 2 0 0,2 6 0 0,0-3 0 16,-2 1 0-16,1 0 0 0,-1-3 0 0,0-1 0 15,2-9 0-15,-2-1 0 0,1 0 0 0,-5-5 128 16,-2 0-128-16,-2-8 144 0,-1-1-144 0,2-7 160 16,-3-6-160-16,3-7 128 0,-3-7-128 0,2-8 128 0,-3-3-128 15,1-7 0-15,-2-11 0 0,-3-5 128 0,-1-9-128 0,-3-7 0 16,-4-5 0-16,-3-8 0 0,-1-5 0 0,-2-5 0 16,-4-6 0-16,-6-6 0 0,0 0 0 0,0 0 128 15,-7-14-128-15,-3-5 128 0,-7-6 32 0,-2-8 0 16,-6-11 0-16,-2 0 0 0,-2-9-160 0,-3-2 0 15,-2-9 0-15,-1-2 0 0,2-9 0 0,-2-2 0 16,-3-6 0-16,1-2 0 0,-3-7-128 0,-2-4 128 16,-2-2 0-16,-1-6 0 0,0-6 0 0,1 1 0 15,1-3 0-15,5 2 0 0,0-2 0 0,4 3 0 16,0-3 0-16,4 1 0 0,3 1 0 0,2 3 0 0,-1 0 0 16,1 8 0-16,-2 2 0 0,3 4 0 15,-3 1 0-15,1 7 0 0,-2 6 0 0,2 6 0 0,1 6 0 0,0 7 128 16,0 4-128-16,3 9 0 0,0 4 0 15,2 10 0-15,2 4 0 0,3 10 0 0,6 3 0 0,0 9 0 16,4 2 0-16,5 5-176 0,-5 10 176 0,3 4-192 16,4 6 16-16,3 6 0 0,4 9 0 0,5 8 0 15,2 3 176-15,3 8-128 0,4 8 128 0,2 8-128 16,5 7 128-16,1 3 0 0,1 4 0 0,4 6 128 16,1 5-128-16,0 6 128 0,1 6-128 0,1 1 128 15,2 1-128-15,3 6 0 0,5-2 0 0,4 3 128 16,7 0-128-16,3-1 0 0,3 1 128 0,0-3-128 15,-3 2 0-15,3-2 144 0,5 4-144 0,5-2 0 16,2-7 128-16,1 0-128 0,-2-4 0 0,2-2 0 16,0-2 128-16,0-4-128 0,-2-4 0 0,-1-5 0 0,-2-3 0 15,-8-2 0-15,-9-4 0 0,-4-7 0 0,-6-6 0 0,-5-8 0 16,-7-6-144-16,-6-8 144 0,-6-5-224 16,-6-7 32-16,-6-10 16 0,-3-4 0 0,-6-4 176 0,-2-13-160 15,0 0 160-15,-9 1-160 0,-3-5 160 0,-5-9 176 16,-1-6-48-16,-4-5 0 0,-6-9 16 0,-2-9 0 15,-3-5 0-15,-5-10 0 0,-5-11-144 0,-5-4 0 16,-6-7 0-16,-3-1 0 0,-3-8 0 0,-1-7 0 16,-4-9 0-16,-1-2 0 0,-5 0 0 0,-4-2 0 15,-5-9 0-15,1 1 0 0,0-5 0 0,4 2 0 16,4-1 0-16,-2-1 0 0,-4 5 0 0,4 1 0 16,3 3 0-16,4 2 128 0,1-1-128 0,9 8 0 15,4 1 144-15,2 7-144 0,1 1 0 0,0 6 0 0,5 7 0 16,3 6 128-16,3 6-128 0,5 6 0 0,4 3 0 15,5 5 0-15,2 7 0 0,7 7 0 0,3 6 0 16,6 4 0-16,3 7 0 0,5 4 0 0,3 3 0 0,2 2 0 16,6 5-160-16,2 4 160 0,4 4-192 0,5 5 192 15,6 6-192-15,1 1 64 0,1 4 128 0,4 8-208 16,1 4 208-16,0 6-176 0,-1 7 176 0,4 2-160 16,-1 7 160-16,4 3 0 0,2 8-144 0,1 0 144 15,-1 8 0-15,1 1 0 0,-1 5-144 0,-2 0 144 16,-2 2 0-16,-7 4-160 0,-4 6 160 0,-4-2-128 15,-5-3-64-15,-1 0 0 0,-5-5 0 0,-2-1 0 16,-3-4-64-16,-4-4 0 0,-2-8-16 0,-4-4 0 16,-5-6 272-16,-2-6 0 0,-4-5-128 0,-6-4 128 15,-4-8 0-15,-10-1 0 0,-9-6 0 0,-12-8 0 0,-15-3 192 16,-10-5-64-16,-10-3-128 0,-8-5 192 0,-9-2-192 16,-9-6 0-16,-8-1 0 0,-5-1 0 0,-5 0 0 0,-1-3 0 15,-1-3 0-15,2 2 0 0,2 0 0 0,10-1-128 16,8 0 128-16,18-2-208 0,16 0 208 0,16 0 0 15,13-1 0-15,13 1 0 0,15 0 0 0,15-1 0 16,9 0 0-16,16 0 0 0,13-4 0 0,18 1 0 16,15-3 0-16,17 2 0 0,9 2 0 0,6 2 0 15,1-4 0-15,12 4 160 0,10 1 32 0,2 4 16 16,0 2 0-16,4 7 0 0,4 4 16 0,-9 2 0 16,-11 2 0-16,-9 5 0 0,-7 6-224 0,-11 0 176 15,-12 4-176-15,-16 1 160 0,-14 1-160 0,-14 2 0 16,-13-1 0-16,-15 2 0 0,-12 1-192 0,-19 3 48 0,-21-1 0 15,-14 3 0-15,-14 0 0 0,-14-3 0 0,-15 2 0 0,-8 3 0 16,-8 0 144-16,-5 3 0 0,-4-4 0 0,1 5 0 16,8-6-208-16,5-5 32 0,7-6 16 0,8-7 0 15,10-1 32-15,14-5 0 0,14-5 0 0,16-1 0 16,14-3 128-16,13 0 0 0,11-5 128 0,16-1-128 16,11-3 0-16,15-4-288 0,17-2 48 0,17-4 16 31,13 1-2464-31,7-4-480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03.0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26218 17009 3679 0,'31'-62'320'0,"-12"22"-320"0,0-2 0 0,-4-7 0 15,-2-2 3072-15,-2-3 560 0,-3-3 96 0,-2 1 32 16,1 2-2096-16,-2-1-400 0,0 2-96 0,0 0-16 16,0 4-656-16,-1-3-144 0,0 0-32 0,-3 0 0 15,0-2 224-15,-1 3 32 0,-2 0 16 0,-1-1 0 16,-1 0 176-16,-2 1 16 0,-4 4 16 0,0 2 0 15,2-7 192-15,-2-1 32 0,0 0 16 0,1 0 0 16,0 2 224-16,0 0 32 0,-1 3 16 0,1-1 0 16,1 6-144-16,1-1-16 0,-1 3-16 0,0 2 0 15,-1-1-320-15,0 3-64 0,-2 3-16 0,0 6 0 16,-1-4-352-16,2 8-80 0,-3-1-16 0,2 3 0 16,-1 2-288-16,2 2 0 0,1 3 128 0,3 1-128 0,1 2 0 15,2 3 0-15,3 9 0 0,0 0 0 0,0 0 0 16,0 0 0-16,0 0 0 0,0 0 0 0,9 13 0 0,0 5 0 15,0 2-176-15,1 6 176 0,0 4 0 0,2 8 0 16,-3 4 0-16,3 5 0 0,2 7 0 0,4 5 224 16,-4 2-64-16,4 8-16 0,2 3-144 0,2 3 0 15,1 3 144-15,1 2-144 0,1-5 0 0,2 0 0 16,4-1 0-16,-1-3 128 0,-1-2-128 0,1-2 0 16,-2-3 0-16,2-7 128 0,-2-4-128 0,-1 0 0 15,-3 0 128-15,-1-9-128 0,-4-5 240 0,-3-3-32 16,-3-4 0-16,-7-7 0 0,-1-7-80 0,-1-6-128 15,-4-12 176-15,0 0-176 0,0 0 288 0,0 0-48 0,-14-14-16 16,-3-6 0-16,-5-5 32 0,-2-7 16 0,-5-6 0 0,-2-1 0 16,-3-7-80-16,-4-1 0 0,-6-6-16 0,0-2 0 15,-2-7-176-15,-3-3 0 0,-6-4 0 0,-4-2 0 16,-2-1 0-16,0-3 0 0,2-3 0 0,3 4 128 16,5 1-128-16,4 1 0 0,4 2 0 0,3 2 0 15,2 6 0-15,5 4 0 0,5 13 0 0,3 0 0 16,3 6 0-16,5 7 0 0,5 7 0 0,3 5 128 15,4 6 64-15,4 8 0 0,1 6 0 0,0 0 0 16,8 4-192-16,5 9 0 0,4 3-192 0,2 8 192 16,2 11 0-16,5 3 0 0,0 8 0 0,2 4 0 15,2 9 0-15,-4 3 0 0,2 7 0 0,4 4 0 16,1 8-176-16,5-1 176 0,4 4-128 0,5-2 128 16,5 2 0-16,4 2 0 0,1 2 0 0,1 1 128 0,-4-2-128 15,6 2 0-15,1-4 0 0,4 2 0 16,0 1 0-16,1-1 0 0,-4-1-128 0,0-1 128 0,-7-5 0 15,0 2 0-15,-2-5 0 0,-1 2 0 0,-5 1 0 0,0-6 128 16,-2-2-128-16,-3-2 128 0,-5-8-128 0,-3 1 0 16,-2-5 0-16,-2-3 0 0,-4-3 0 0,-3-3 0 15,-4-5 0-15,-2-1 0 16,-1-5-1616-16,-4-1-400 0,-1-3-80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03.1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27286 18190 30399 0,'-19'-31'2704'0,"1"2"-2160"0,2 0-544 0,0 6 0 16,4 2 816-16,1 5 48 0,3-1 16 0,2 3 0 15,3 6-368-15,3 8-80 0,0 0-16 0,0 0 0 16,0 0 0-16,11 5 0 0,4 2 0 0,6 9 0 15,4 5 160-15,7 10 48 0,5 7 0 0,3 9 0 16,5 4 48-16,6 8 16 0,7 9 0 0,7 4 0 16,5 4-272-16,5 1-48 0,1 0-16 0,0 1 0 15,1-2-48-15,-1 3-16 0,0-2 0 0,3 1 0 16,0 3 96-16,-3-8 0 0,-7-5 16 0,-3-4 0 16,-1 1-64-16,-6-4-16 0,-3-3 0 0,-2-1 0 15,-5-3-80-15,-2-6-32 0,-7-5 0 0,-6-6 0 0,-3-1-80 16,-6-7-128-16,-2-4 176 0,-4-4-176 0,-4-5 256 15,-3-2-64-15,-2-4-16 0,-4-2 0 0,-6-8-16 0,0 0 0 16,0 0 0-16,0 0 0 0,0 0 32 0,-12-13 16 16,-4 1 0-16,-7-6 0 0,-3-2-208 0,-5-6 176 15,-4-6-176-15,-4-2 160 0,0-4-160 0,-4-3 0 16,0-5 0-16,-2 1 128 0,1-5-128 0,-1-1 0 16,2 2 144-16,0-1-144 0,-2 1 128 0,-1-5-128 15,-4-6 128-15,-1 1-128 0,1-1 0 0,1-4 144 16,-1 5-144-16,0-1 0 0,3 3 128 0,-1 0-128 15,4-1 0-15,-3 2 0 0,0 3 0 0,0 0 0 16,0-1 0-16,5 6 0 0,5 6 0 0,5 4 0 16,4 4 0-16,5 3 0 0,3 2 0 0,5 6 0 15,4 4 0-15,6 6 0 0,-1 6 128 0,6 7-128 0,0 0 0 0,0 0 0 16,0 0 0-16,18 6 0 0,2 7 0 0,7 7 0 16,5 4 0-16,3 5 0 0,6 6 0 0,5 0 0 15,-1 7 128-15,4 5-128 0,-1-1 0 0,4 6 0 16,1 5 0-16,6 0 0 0,-2 1 0 0,3 0 0 15,0 4 128-15,2-1-128 0,-6 3 0 0,-3 0 0 16,-3 0 0-16,-3-6 0 0,2-5 0 0,-3-1 0 16,-3-1 128-16,-1-4-128 0,-1 0 0 0,-4-3 0 15,-4-3 0-15,-3-5 0 0,-3-6 0 0,-4-3 0 16,-4-3 144-16,-2-1-144 0,-6-9 0 0,-2-3 144 16,-2 1-144-16,-7-12 160 0,0 0-160 0,0 0 160 15,0 0-32-15,-8-8-128 0,-4-2 192 0,-4-8-64 0,-5-6 0 16,-3-3-128-16,-4-7 192 0,-2 0-64 0,-5-2-128 15,0 1 0-15,-2-4 0 0,-1-1 128 0,-3-5-128 0,2 1 0 16,-1-6 0-16,-2-1 0 0,-2-5 0 0,-2 2 0 16,-1-6 0-16,1 0 0 0,-6 2 0 0,5-2 0 15,0-7 0-15,0 2 0 0,1 3 0 0,2-6 0 16,-1-2 0-16,1 0 0 0,-2 0 0 0,-1-1 0 16,-4-1 128-16,2 1-128 0,0-2 0 0,0 1 0 15,0-2 0-15,2 4 0 0,3 3 0 0,2 3 0 16,3 1 0-16,-2 3 0 0,-1-2 0 0,5 4 0 15,0 3 0-15,2 0 128 0,0 3-128 0,5 1 0 16,2 5 0-16,1-1 0 0,2 1 0 0,3 3 0 0,1 1-144 16,0 2 144-16,2 3 0 0,3 2 0 0,0 4-128 15,1-1 128-15,1 4 0 0,3 2 0 0,-1 5 0 16,2 2 0-16,1 2-144 0,2 3 144 0,-1 2 0 0,3 5-144 16,0 0 144-16,5 7 0 0,0 0-144 15,0 0 144-15,0 0-128 0,-2 11 128 0,4 4-160 0,2 3 160 16,2 5-128-16,5 7 128 0,3 6 0 0,7 6-144 15,2 5 144-15,7 5 0 0,2 4 0 0,6 5 0 16,4 4 0-16,5 3 0 0,4 4 0 0,2 0 0 16,2 3 0-16,1 1 0 0,0 1 0 0,3-1 0 15,4 1 0-15,2 6 0 0,1-2 0 0,2 1 0 16,-3-2 0-16,0 0 0 0,-2-4 0 0,4 4 128 16,0-2-128-16,0-4 0 0,1-3 0 0,-3-1 0 15,-2-4 0-15,-7-7 0 0,-3-3 0 0,-3-2 128 16,-6-2-128-16,-2-3 0 0,-3-5 128 0,-6 1-128 0,-7-5 0 15,-4-5 128-15,-4-4-128 0,-7-8 0 0,-5-5 0 0,-2-2 144 16,-4-6-144-16,0-10 0 0,-7 5 176 0,-5-6-176 16,-3-7 160-16,-7-2-160 0,-4-5 176 0,-5-7-176 15,-3-6 192-15,-2-3-192 0,-2-5 128 0,-1-3-128 16,-5-5 0-16,-1-4 0 0,-5-1 128 0,-4-5-128 16,-2-3 0-16,-3-3 0 0,-1-5 128 0,1-6-128 15,-2-4 0-15,-3-1 0 0,-2-3 128 0,-1 0-128 16,-5-6 0-16,0 0 0 0,-1-1 0 0,1 3 0 15,1 0 0-15,-3 2 0 0,-3-3 128 0,0-1-128 16,4 5 0-16,3 1 0 0,2 5 0 0,5 3 0 16,2 3 0-16,4 7 0 0,2 2 0 0,7 6 0 0,3 2 0 15,6 4 0-15,2 6 0 0,6 6 0 0,6 3 0 16,3 8 0-16,4 5 0 0,6 5 0 0,3 2 0 16,9 12 0-16,0 0 0 0,0 0 0 0,0 0 0 0,4 13-144 15,2 6 144-15,7 10-192 0,5 6 192 0,4 4-192 16,5 4 192-16,5 9 0 0,5 5 0 0,5 7 0 15,5 3 0-15,4 5 0 0,1 4 0 0,4 3 0 16,1 3 0-16,8 5 0 0,6 0 0 0,6 6 0 16,6 2 0-16,3 3 0 0,2-2 0 0,6 4 128 15,5 1-128-15,2 0 128 0,-1 2-128 0,1-4 128 16,-1 2-128-16,2-2 0 0,-2 0 0 0,-2-1 0 16,-6 0 0-16,-1-5 0 0,-1-6 0 0,1 1-192 15,0-3-1008 1,-3-1-208-16,-6 1-32 0,-1-3-13296 0,-5-6-2672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04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30047 20389 26719 0,'-20'-19'2368'0,"4"6"-1888"15,0 1-480-15,-2 1 0 0,-2 1 0 0,-2 2 0 16,-1 2-128-16,1-3 128 0,1 4 224 0,1-3 160 16,0 1 16-16,3 1 16 0,1-1 304 0,5 3 64 15,2 2 16-15,9 2 0 0,-8-4 352 0,8 4 64 0,0 0 0 0,0 0 16 16,0 0-192-16,0 0-32 0,0 0-16 0,12 2 0 15,3 2-224-15,7 2-64 0,6 5 0 0,7 0 0 16,7 2-96-16,5 3-32 0,4 2 0 0,6 4 0 16,6 3-144-16,3 1-48 15,2 1 0-15,2 1 0 0,0 3-176 0,-2 1-32 0,-4-6-16 0,1 4 0 16,-1-2 32-16,-2-3 0 16,-2 0 0-16,-2 0 0 0,-2-4 32 0,-2 2 16 0,-4 1 0 0,-5-3 0 15,-6-5-96-15,-2 1-16 0,-2-3 0 0,-9-2 0 16,-2 2-128-16,-5-5 0 0,-5 0 144 0,-3-5-144 0,-11-4 0 15,0 0 128-15,0 0-128 0,0 0 0 0,-12-3 0 0,-6-3 0 16,-7-5 0-16,-7-5 0 16,-6 2 0-16,-9-3 0 0,-9-5 0 0,-5-2 0 0,-5-7 0 15,-5 2 128-15,-4-1-128 0,-5-5 0 0,-3-3 144 0,-3-3-144 16,-5-1 192-16,1 3-192 0,0-2 160 0,2 3-160 16,3 5 128-16,5 0-128 0,5 1 224 0,5 3-32 15,9 5-16-15,6 5 0 0,7-3-32 0,7 7 0 16,8 1 0-16,9 5 0 0,5-1-144 0,5 5 0 15,6-1 144-15,8 6-144 0,0 0 0 0,0 0 128 16,13 6-128-16,9 0 0 0,10 6 0 0,7-1 0 16,12 6 0-16,7 3 0 0,8 5 0 0,6-2 128 15,1 4-128-15,5-3 0 0,4 5 0 0,5 1 0 16,1 3 0-16,1 4 0 0,0 1 0 0,1 1 0 0,1 2 0 16,-2-3 0-16,-2-3 0 0,-5 0 0 15,-4-3 0-15,-6-3 128 0,-3 1-128 0,-7-2 0 0,-6 0 0 0,-6-2 128 16,-11-2-128-16,-7-5 0 0,-5-4 0 0,-11-5 0 15,-4 0 0-15,-12-10 0 0,0 0 0 0,0 0 128 16,-18 2-128-16,-9-6 0 0,-11-6 0 0,-9-3 0 16,-9-5 0-16,-6-2 0 0,-7-4 0 0,-8-3 0 15,-9-3 0-15,-4-3 0 0,-5-3 0 0,-6-2 0 16,0-5 0-16,-3-1 144 0,-6 0-144 0,3 1 0 16,3 5 176-16,6-2-176 0,0-1 160 0,9 8-160 15,8 2 192-15,11 4-64 0,12 5-128 0,12 6 192 16,10 3-192-16,13 5 128 0,8 6-128 0,15 2 0 15,0 0 0-15,8 4 0 0,11 8 0 0,17 4 0 16,13 1 0-16,16 5 0 0,10 4-160 0,8 3 160 16,6-3 0-16,6 4-160 0,4 3 160 0,6 2 0 0,4 2 0 15,0 3 0-15,-2-1 0 0,-1 2 0 16,0-2 0-16,-1-1 0 0,0 0 0 0,-7 2 0 0,-6 0 0 0,-10-1 0 16,-9-4 0-16,-10-2 0 0,-11-4 128 0,-29-13-128 15,-3-1 0-15,-3 1 144 0,-6-2-144 0,-5-2 0 16,-6-1 0-16,-9-2 0 0,-8-1 0 0,-35-6 0 15,-16-5 0-15,25-4 0 0,-14-2 0 0,-14-5-144 16,-12-3 144-16,-10-5-160 0,-9-6 160 0,-7-1-192 16,-12-4 192-16,-119-37-192 0,41 10 192 0,19 3 0 15,13 6 0-15,11-1 0 0,9 0 0 0,7 1 0 16,3 4 0-16,9 4 0 0,7 2 0 0,10 0 0 16,6 2 0-16,9 3 0 0,11 2 0 0,13 4 0 15,9 2 0-15,9 1 0 16,8 4-1328-16,9 1-224 0,8 5-48 0,9-1-12384 0,4 3-2464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05.6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27244 20650 40543 0,'-24'-26'3600'0,"9"11"-2880"15,-2 3-576-15,-1-1-144 16,0 3-624-16,-2 0-144 0,-4-3-48 0,-1 2 0 0,-5-3 816 0,0-3 0 16,-8 0 0-16,-3 0 0 0,-5 1 288 0,-10-1 16 15,-7-2 0-15,-6 0 0 0,-3-3 144 0,-2-1 16 16,-1 2 16-16,-4-1 0 0,-2-5 80 0,-1 2 16 0,1 1 0 16,9-3 0-16,2 2 96 0,11-1 32 15,11 5 0-15,7 0 0 0,6 5-160 0,8 3-32 16,7 4 0-16,6 4 0 0,4 0-320 0,10 5-64 0,0 0 0 0,10 13-128 15,4 3 0-15,7 3 0 0,9 7 0 0,5 4-144 16,7 5 144-16,9 3 0 0,6 1 160 0,7 6-160 16,7 0 128-16,-3 2-128 0,1 3 0 0,0 0 0 15,1-2 144-15,1 0-144 0,-1 1 128 0,-2-4-128 16,-2 2 224-16,-2-5-32 0,-3 3-16 0,-4-6 0 16,-3-2 16-16,-5-3 16 0,-2 1 0 0,-23-20 0 15,1-1-16-15,-3 0 0 0,-1-1 0 0,-3-1 0 16,-4-4-32-16,-4-3-16 0,-4-1 0 0,-6-4 0 15,-6-7 112-15,-6 0 32 0,-8-7 0 0,-8-4 0 16,-6-2-144-16,-10-7-16 0,-5 0-128 0,-11-6 192 16,-70-34-192-16,11 6 176 0,6 4-176 0,0-3 160 15,-3 1-160-15,2 2 0 0,-2 0 144 0,4 2-144 0,3 2 0 0,-1 1 128 16,0 1-128-16,9 2 0 0,10 4 0 0,8 1 0 16,7 5 0-16,7 6 0 0,3 7 0 0,13 0 0 15,8 5 0-15,12 2 0 0,7 6 0 0,7 4 0 16,6 1 0-16,13 8-128 0,0 0 128 0,0 0-208 15,13 8 80-15,10 5 128 0,10 3-240 0,10 8 80 16,8 2 16-16,6 6 0 0,4 3 144 0,9 5 0 16,6 2 0-16,9 5 0 0,7 3 0 0,-2 2-128 15,-5-2 128-15,3 2 0 0,0 3 0 0,-1-4 0 16,0 0 0-16,-6-4 0 0,-5-4 0 0,-5-3 0 16,-3-3 0-16,-5-5 0 0,-4-1 0 0,-3-2 0 15,-5-6 0-15,-8-2 0 0,-8-4 0 0,-7-4 0 0,-6-2 0 0,-7-5 0 16,-15-6 128-16,0 0-128 0,0 0 160 0,0 0-160 15,-16-11 192-15,-8-6-64 0,-12-4-128 0,-10-5 192 16,-5-4-192-16,-7-3 128 0,-7-5-128 0,-6-3 0 16,-5-6 128-16,-9-4-128 0,-8-6 0 0,-3 0 0 15,0-2 0-15,-7-2 0 0,-9-1 0 0,0-4 0 16,2-2 0-16,1 4 0 0,3-2 0 0,3 3 0 16,1 1 0-16,11 7 0 0,9 7 0 0,11 5 0 15,9 0 0-15,8 6 0 0,7 2 0 0,8 9 0 16,8 0 0-16,6 7-160 0,6 1 160 0,7 7-192 15,9 0 192-15,8 4-160 0,5 3 160 0,9 6-160 16,9 3 160-16,10 6-160 0,10 4 160 0,11 8-160 16,8 3 160-16,15 7-128 0,9 4 128 0,6 1-128 0,1 1 128 15,5 6 0-15,5-5 0 0,1 6-128 16,0 0 128-16,-3 1 0 0,-7-3 0 0,0 2 0 0,-1-5 0 0,-5 2 0 16,-6-5 0-16,-8-4 0 0,-8-4 0 15,-6-2 0-15,-8-4 0 0,-10-3 0 0,-8 0 192 16,-11-8-48-16,-8-2 0 0,-7-2 0 0,-13-9-144 0,0 0 160 15,0 0-160-15,-13-3 160 0,-10-3-32 0,-11-7-128 16,-11-5 192-16,-9-2-64 0,-10-3-128 0,-10-6 128 16,-11-4-128-16,-8-5 128 0,-6-3-128 0,-6-5 0 15,-9 1 0-15,-5-6 128 0,-7-3-128 0,0 4 0 16,2 0 0-16,-2 0 0 0,-1-3 0 0,5-3 0 16,5 1 0-16,4 2 0 0,1-2 0 0,9 6 0 15,9-1 128-15,6 4-128 0,7 5 0 0,7 0 0 16,7-1 0-16,11 6 0 0,9 3 0 0,10 7 0 0,9 4 0 15,9 3 0-15,6 0 0 0,7 5 0 0,4 1 0 16,10 6 0-16,6-1 0 0,10 4-144 0,9 2 144 0,14 8-160 16,11 7 16-16,8 3 0 0,6 3 0 15,13 12 0-15,13 6-96 0,8 2-16 0,4 0 0 0,6 7 0 32,1 0-912-32,5 5-192 0,5 2-48 0,0 3-12832 0,-2 4-2576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13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21929 15599 13695 0,'-11'-14'608'0,"6"7"128"0,0-5-592 0,0 3-144 0,-2-5 0 0,1 4 0 16,0 1-384-16,1-2-128 15,-2 2 0-15,2-3-16 0,1 1-176 16,1 1-48-16,-3-3 0 0,5 3 0 0,-1-3 1584 0,0 8 304 0,1-4 64 0,-1 3 16 0,-2-3 304 0,-1 3 64 16,2-3 16-16,-1 1 0 0,0 4-272 0,-3-8-48 15,2 3-16-15,1-1 0 0,4 10 16 16,0 0 16-16,0 0 0 0,0 0 0 0,-5-8-208 0,5 8-64 15,0 0 0-15,0 0 0 0,0 0-448 0,0 0-112 16,0 0-16-16,0 0 0 0,-8 6-208 0,3 1-48 16,1 4-16-16,-1 2 0 0,3 0 96 0,-2 4 32 15,0 6 0-15,2 0 0 0,0 0-48 0,2 5 0 16,3 0 0-16,-1 4 0 0,2 1 64 0,1 1 0 16,2 2 0-16,0-1 0 0,1 2 48 0,2-1 16 15,-1 2 0-15,0 1 0 0,0 1-128 0,1 3-32 16,-1-1 0-16,1 2 0 0,-1-1-96 0,1 2-128 0,4-2 176 15,3-1-176-15,-1 0 192 0,2-3-192 0,0-3 192 16,1 0-192-16,1-1 352 0,0-2-32 0,2 0-16 0,-2-2 0 16,2-2-64-16,-2-2-16 0,-1-2 0 0,-1-5 0 15,-3 1-64-15,-1-3-16 0,-2-3 0 0,1-1 0 16,-5-7-144-16,-1 1 128 0,-7-8-128 0,0 0 128 16,0 0 48-16,0 0 0 0,0 0 0 0,0 0 0 15,0 0 208-15,-8-8 64 0,1 1 0 0,-4-3 0 16,0 1-192-16,-2-5-48 0,-2-5 0 0,-2-2 0 15,0 1-208-15,-4-4 0 0,-2 0 0 0,-2-5 0 16,-2 1 0-16,-1-3 128 0,-6-2-128 0,1 0 0 16,1 0 0-16,2-4 0 0,-3-1 0 0,5-1 0 15,0-2 0-15,2-1 0 0,3 1 0 0,2 2 0 0,2-2 0 16,1-1 0-16,4 4 0 0,1 2 0 16,3 2 0-16,0 2 0 0,1 2 0 0,0-1 0 15,-2 6 0-15,-1-2 0 0,3 4 0 0,-1 1 0 0,0-4 0 0,1 7 0 16,3 3 0-16,1 2 0 0,-2 2 0 0,3 1 0 15,1 6 0-15,3 5 0 0,0 0 0 0,0 0-160 16,0 0 160-16,0 0-128 0,7 6 128 0,3 7-208 16,3 1 80-16,1 3 128 0,0 4-160 0,1 2 160 15,2 5 0-15,2-2-144 0,-1 4 144 0,1 0 0 16,4 6 0-16,1 3 0 0,1-2 0 0,3 2 0 16,2 3 0-16,0 4 0 0,3-2 0 0,3 3 0 15,3 4 0-15,2-4 128 0,-1 3 0 0,1 0 0 16,-1 2 0-16,1 1 0 0,4-1-128 0,2 2 192 15,0 0-64-15,5 1 0 0,3 1-128 0,2 1 176 0,1-2-176 16,0 1 192-16,-5 1-192 0,0 1 0 0,1 1 0 0,-1-1 0 16,1 2 0-16,-1-3 0 0,2 3 0 0,-1 2 0 15,0-3 0-15,-2 0 0 0,-3 4 0 0,0-4 128 16,-1 5-128-16,2-4 128 0,0 3-128 0,4-3 128 16,-1 1-128-16,3 1 0 0,0 0 0 0,0 2 0 15,-3-2 0-15,1 2 128 0,-1-1-128 0,2 0 0 16,1 3 128-16,2-3-128 0,3 2 128 0,0-1-128 15,-2 3 0-15,-1-1 0 0,-4-6 0 0,-2 1 0 16,-2-3 0-16,4 1 128 0,2 1-128 0,-2-3 128 16,5 0-128-16,-3-4 0 0,-3 0 0 0,-2-5 0 15,-3-2 0-15,2 1 0 0,2-3 0 0,1 1 0 0,1-6 128 16,2 3-128-16,1 1 128 0,-5-3-128 16,0 2 0-16,-5-1 0 0,-4-5 0 0,-1-4 0 0,-1-2 0 15,-1 1 0-15,-2-3 128 0,-1-2-128 0,-3-3 0 0,-1-1 0 16,-1 1 0-16,-2-5 128 0,-6-3-128 0,-3 0 0 15,-5-2 0-15,-3 0 0 0,-4-5 0 0,-4 3 0 16,-5-11 0-16,0 0 0 0,0 0 0 0,0 0 0 16,-10 0 144-16,-4-3-144 0,-5-5 128 0,-6 0-128 15,-4-6 128-15,-4 1-128 0,-4-2 0 0,-1-2 144 16,-4-1-144-16,0-1 0 0,-2-2 160 0,-2-1-160 16,-4 0 128-16,-3-4-128 0,-4-2 208 0,-2-5-32 15,1-2-16-15,1 0 0 0,1-1 0 0,2-1 0 16,2-2 0-16,-2-2 0 0,-4 3-160 0,1-1 192 15,0-1-192-15,1 0 192 0,3-2-192 0,1 0 128 16,2-7-128-16,4 4 128 0,2-4-128 0,2 1 0 0,1 4 0 16,1-2 0-16,0 5 0 0,5 3 0 0,0 0 0 0,5 4 0 15,6 1 0-15,2 2 0 0,3 3 0 0,2 1 0 16,3 6 0-16,4 3-176 0,-1 3 176 0,4 2-128 16,2 3 128-16,3-2 0 0,2 12-144 0,0 0 144 15,2-7-128-15,-2 7 128 0,0 0-160 0,10-1 160 16,3-1-176-16,-1 6 176 0,0 1-192 0,5 7 192 15,2-4-144-15,5 5 144 0,4 5 0 0,5 4-144 16,4 3 144-16,2-1 0 0,2 2 0 0,2 2 0 16,0 0 0-16,5 1 0 0,1 4 0 0,7-1 0 15,-3 1 0-15,1 0 0 0,-2 1 0 0,-1 3 0 16,-4 0 0-16,-4-2 0 0,-4-2 0 0,-3-2 0 16,-2-1 0-16,-2-3 0 0,-4 0 0 0,-3-6 0 0,-3 0 0 15,-4-5 0-15,-5-2 0 0,-3-5 0 0,-4 0 0 16,-6-9 0-16,0 0 128 0,0 0-128 0,0 0 176 0,-16-6-48 15,-5-3 0-15,-4-5 0 0,-4-4 0 0,-3-4 0 16,-2-2 0-16,-3-5 0 0,-4-3 0 0,-6-3 0 16,-8-5 0-16,-2 0 0 0,-3-5 0 0,1-1 0 15,-2-2 0-15,-2 0 0 0,0-2-128 0,-7-3 0 16,-6-6 0-16,-1 1 128 0,1-1-128 0,2-4 0 16,2-2 0-16,-1 0 0 0,0-2 0 0,0-2 0 15,-1-1 0-15,7-1 0 0,4-4 0 0,4 0 0 16,4-1 0-16,6-3 0 0,4 1 0 0,2-2 0 15,1-1 0-15,3 3 0 0,1 0-160 0,5 4 160 16,2 5-208-16,4 6 80 0,5 2 128 0,1 5 0 0,3 6-144 16,3 7 144-16,2 4 0 0,2 2 0 0,1 4 0 15,1 1 0-15,3 3-144 0,-2 2 144 0,3 4 0 0,1 2 0 16,3 5-128-16,-2 1 128 0,2 0 0 0,1 1 0 16,0 2-160-16,1 3 160 0,-1 9-128 0,0 0 128 15,4-11-144-15,-4 11 144 0,0 0-160 0,10-1 160 16,-1 5-192-16,1 4 192 0,0 6-208 0,3 4 80 15,0 3 128-15,5 4-160 0,-1 5 160 0,5 7-160 16,6 4 160-16,1 5 0 0,2 0 0 0,2 3-128 16,1 7 128-16,3 0 0 0,0 2 0 0,2 2 0 15,2 4 0-15,3-2 0 0,3 2 0 0,4-3 0 16,3 2 0-16,0-3 0 0,1-3 0 0,1-2 0 16,-6-6 0-16,-2 2 0 0,-1-3 0 0,-1-4 0 15,-1-2 0-15,0-2 0 0,-2-2 0 0,-2-2 0 0,-3-3 0 16,-5-5 144-16,-4-1-144 0,-5-4 0 0,-3 1 144 15,-5-5-144-15,-6-4 0 0,-3-1 144 0,-2-6-144 0,-5-8 0 16,-7 9 0-16,-1-7 128 0,-5-1-128 0,-6-3 128 16,-8-3-128-16,-1-8 128 0,-5-5-128 0,-4-2 128 15,-2-7-128-15,-3-1 128 0,-3-7-128 0,0-5 0 16,-5-6 144-16,-3-2-144 0,-7-6 0 0,-2-5 128 16,-4 2-128-16,1-8 0 0,-3-1 0 0,2-5 144 15,3-3-144-15,-3-2 0 0,-3-2 128 0,2-4-128 16,-1-2 0-16,5 2 0 0,4-3 0 0,6 6 0 15,8-1 0-15,7 8 0 0,5 5 0 0,6 6 0 16,5 5 0-16,5 3 0 0,3 8 0 0,8 8 0 0,4 8 0 16,7 2 0-16,6 4 0 0,4 5 0 15,4 6 0-15,6 4 0 0,5 5 0 0,8 5-192 0,6 1 192 0,11 3-192 16,7 5 192-16,6 2-176 0,1-1 176 0,4 4-160 16,2 0 160-16,2 2 0 15,7 0 0-15,4 2 0 0,5 0 0 0,0 0 0 0,-3-5 0 0,5 1 0 16,4 3 0-16,1-5 0 0,-4-1 0 0,-1-4 0 15,0 2 0-15,-1-3 0 0,2 2 0 0,-8-5 0 16,-3-1 0-16,-5 0 0 0,-2-4 0 0,-5-3 0 16,-1 2 0-16,-5-3 128 0,-2-1-128 0,-7-5 0 15,-6-1 0-15,-3-5 0 0,-6-1 0 0,-4-4 128 16,-3-3-128-16,-2 0 0 0,-2 0 0 0,-3-3 0 16,-5 5 0-16,-2 0 0 0,-4-5-176 0,-3 4 176 15,-1-2 0-15,-3 0 0 0,0 3-128 0,-2-4 128 16,-3 2 0-16,0 1 0 0,-1-1 0 0,0 0 0 15,-1 2 0-15,-1-1 0 0,-1-1 0 0,2 1 0 0,1-1 0 0,2-1 0 16,-1 2 0-16,2-5 0 0,0 1 0 0,5-3 0 16,1-2 0-16,0 0 0 0,3-3 0 0,2-1 0 15,2 0 0-15,1-3 0 0,-2 0 0 0,1-1 0 16,0 2 0-16,1-1 0 0,-1-5 0 0,0 5 0 16,-2 2 0-16,-1 0 0 0,-1 2 0 0,0-1 0 15,-2 2 0-15,-2 1 0 0,-3-2 0 0,-2 6 0 16,-2-1 0-16,-2 3 0 0,-2 3 0 0,-3 3 0 15,-3 4 0-15,1 0 0 0,-1 6 0 0,-3 3 0 16,-2 3 0-16,-1 4-144 0,-1 2 144 0,-6 4 0 16,-4 1-144-16,-3 6 144 0,-3 6-128 0,0 2 128 15,-1 4-160-15,-2 4 160 0,-6-4 0 0,-3 5 0 0,-5 6-128 16,0-1 128-16,-2 0 0 0,3 1 0 0,-1-3 0 16,3-1 0-16,1-1 0 0,2-5 0 0,1 2 0 0,2-4 0 15,-1-2 0-15,3-2 0 0,-2-2 0 0,2-5 0 16,0-4 0-16,2-2 0 0,2-2 0 0,2-4 0 15,3-4 0-15,4-4 128 0,-1 0-128 0,6-4 160 16,0-3 0-16,5-1 0 0,2-2 0 0,3-1 0 16,5-3-160-16,4-1 160 0,1-2-160 0,6 0 160 15,2-2-160-15,3-1 0 0,4-5 0 0,2 1 0 16,3-1 0-16,1 1 0 0,1-1 0 0,1 1 0 16,1 3 0-16,2 2 0 0,0 1 0 0,1 2 0 15,0 1-144-15,1 1 144 0,1 1 0 0,-1 8 0 16,-2 1-144-16,1 7 144 0,-4 0 0 0,-3 4-144 0,-3 7 144 0,-5 2 0 15,-3 6 0-15,-3 2 0 0,-5 3 0 16,-5 6 0-16,-5 6 0 0,-6 8 0 0,-5-1 0 0,-12 9-160 16,-7 7 160-16,-8 10 0 0,-8 6-192 0,-4 5 192 15,-7 0-192-15,0-3 192 0,0-1-192 0,7-1 64 16,9-6 128-16,8-1-208 0,9 0 208 0,5-2 0 16,8-5 0-16,6 2 0 0,4 2 0 0,5-2 0 15,4-3 0-15,3 0 0 0,5 1 0 0,4-2-192 16,4 0 48-16,6 2-14320 15,4 1-2880-15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3:32.1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13349 15340 21471 0,'0'0'960'0,"5"-10"192"0,1-3-928 0,0 4-224 0,0-1 0 0,2 2 0 0,-1-3 576 0,0 5 80 15,-7 6 16-15,7-8 0 0,-7 8-224 0,7-8-64 16,-7 8 0-16,0 0 0 0,0 0 112 0,0 0 16 15,0 0 0-15,0 0 0 0,0 0-128 0,7 7 0 16,-7-7-16-16,4 16 0 0,-1 2 16 0,-3 6 0 16,-1 2 0-16,-1 5 0 0,1 2-48 0,-4 6 0 15,1 2 0-15,-1 4 0 0,-3-1 16 0,2 7 0 16,-2 1 0-16,0 3 0 0,-1 1 0 0,0 1 0 16,0 0 0-16,0 1 0 0,0-1-32 0,-2-4 0 0,0-2 0 15,4-7 0-15,-3 1 64 0,2-4 16 16,2-3 0-16,-1 0 0 0,0-5 48 0,0 0 0 15,1-5 0-15,0-1 0 0,-2-2-48 0,2-2 0 0,1-3 0 0,-2 1 0 16,0-2-96-16,1 0-32 0,0 1 0 0,1-3 0 16,-1-2-80-16,1 0 0 0,-2 0-16 0,0-2 0 15,-2-1-16-15,1 2 0 0,2-3 0 0,-1 0 0 16,1 1-32-16,0-5 0 0,2 2 0 0,0-4 0 16,4-5 0-16,-6 7 0 0,6-7 0 0,-5 7 0 15,5-7 0-15,-6 4 0 0,6-4 0 0,0 0 0 16,0 0-128-16,0 0 128 0,0 0-128 0,0 0 128 15,0 0-128-15,0 0 0 0,0 0 0 0,0 0 0 16,6 9 128-16,-6-9-128 0,7 8 0 0,-7-8 128 16,10 1-128-16,3 3 0 0,1-4 0 0,3 0 0 15,-5 0 0-15,4 0 0 0,0 0 128 0,2 0-128 16,1 0 0-16,3 1 0 0,2 2 0 0,2 0 0 16,4 0 0-16,1 1 128 0,1 0-128 0,4 1 128 0,2 1-128 0,4-2 0 15,1 1 0-15,2 0 128 0,0-1-128 0,4-2 0 16,1 2-192-16,3 0 192 0,-1 1 0 0,4-1 0 15,2-3 0-15,6 2 0 0,3-1 0 0,0 1 0 16,-2-1 0-16,1 2 0 0,4-3 0 0,3 2 0 16,2 1 0-16,1 1 0 0,-1 0 0 0,2-1 0 15,2 1 0-15,3 0 0 0,4 1 0 0,3-2 128 16,1 0-128-16,2 2 128 0,1-1-128 0,3 0 0 16,5 3 0-16,-2-2 128 0,0 1-128 0,3 2 0 15,-1-2 0-15,4 4 0 0,1-4 0 0,0 2 0 16,-4-4 0-16,0 3 128 0,0 1-128 0,1-2 0 0,-1 1 0 0,1-2 0 15,1 3 0-15,2-1 0 0,2 3 128 0,-2-3-128 16,-1 1 0-16,0-3 0 0,1 2 0 0,-1 1 0 16,1-3 0-16,-1 2 0 0,1-3 144 0,3 1-144 15,0 2 0-15,-1-3 0 0,0-1 0 0,3 3 128 16,-2 0-128-16,1-1 0 0,-2-1 128 0,0-1-128 16,1 1 0-16,0 3 144 0,2-5-144 0,-3 0 0 15,0-2 192-15,0 3-64 0,1 2 0 0,-3-2-128 16,-3-1 0-16,1 0 0 0,0 3 0 0,-1 0 0 15,-1-4 192-15,-2 2-192 0,2 0 192 0,0 2-192 16,-1 0 240-16,1-1-64 0,-3 1-16 0,0-2 0 16,1-3-160-16,0 2 128 0,0 0-128 0,1 2 128 15,-2-2-128-15,1 1 192 0,2 0-192 0,-2-1 192 16,-2 1-48-16,1-1 0 0,3-2 0 0,1 2 0 0,1-2 16 16,-3 1 0-16,-6 0 0 0,4-2 0 0,2 1-32 0,-1-1-128 15,-1-1 192-15,-1-1-64 0,-1 0-128 0,1 3 128 16,2-2-128-16,-2 1 128 0,-3-1-128 0,-1 1 128 15,-1-2-128-15,4 2 128 0,1 0-128 16,-4 0 160-16,-4-2-160 0,0 1 160 0,2 1-160 0,2 0 192 16,0 0-192-16,-4 0 192 0,-4-2-192 0,1 0 160 15,-1 2-160-15,3 0 160 0,3 2-160 0,-6 0 192 16,-4-4-192-16,-1 4 192 0,0 0-192 0,4 1 160 16,1-1-160-16,-4 1 160 0,-5-3-160 0,-2 2 0 15,0 2 0-15,2-1 128 0,1-2-128 0,-2 1 0 16,-4 0 0-16,0-1 128 0,-3-1-128 0,0 0 0 15,0 1 0-15,2 2 0 0,0-2 0 0,2-1 0 0,-6 4 128 0,-2-4-128 16,-4-3 0-16,-2 6 0 0,1-2 0 0,-1 2 0 16,-1-1 0-16,-1-1 0 0,-2 1 0 0,0 0 0 15,-6 0 0-15,-2 0 0 0,-2 1 128 0,-1-1-128 16,-3 1 0-16,-2-1 0 0,-1 2 0 0,-1 0 0 16,-1 0 0-16,-3 0 0 0,-3-2 0 0,0 2 0 15,-4 0 0-15,0 0 0 0,-2-1 0 0,-1 0 0 16,-4 1 0-16,-1 0 0 0,-3 1 0 0,-1-3 0 15,-3-1 0-15,0 2 0 0,-1-2 0 0,-1 0 0 16,-9-1 0-16,9-1 0 0,-9 1 0 0,7-4 0 16,-7 4 0-16,7-3 0 0,-1-5 0 0,-2 2 128 15,-2-5-128-15,1 3 0 0,-1-4 0 0,0 1 0 16,0-3 0-16,-2-3 128 0,4-2-128 0,-1-3 0 16,-1-4 0-16,2 2 0 0,1-6 128 0,0-1-128 15,1-6 0-15,3-4 0 0,0-1 144 0,1-6-144 0,1-4 0 16,-1-3 0-16,0 0 0 0,1-3 128 0,2-3-128 0,2 1 0 15,-1-6 0-15,-1 1 0 0,-2-5 0 0,2 2 0 16,0-2 0-16,0-1 0 0,-3-1 0 0,2 3 0 16,2-4 0-16,0 2 0 0,-3-2 0 0,-1 4-128 15,-1-1 128-15,1-2 0 0,0 0-192 0,-1-2 64 16,2 1 0-16,-3 3 0 0,2 1 128 0,-2 4-192 16,2 2 192-16,-4-3-192 0,2 3 192 0,1-3-208 15,-2 0 80-15,1 4 128 0,-3 5-176 0,0-1 176 16,0 4-128-16,0 2 128 0,2 3 0 0,-1 4 0 15,-2 4 0-15,1 0 0 0,-1 1 0 0,-2 3 0 0,2 1 0 0,-1 2 0 16,-3 2 0-16,0 2 128 0,0-2-128 0,0 5 128 16,-2 2-128-16,-1 3 0 0,1 0 0 0,0 2 128 15,-2 1-128-15,-1 1 0 0,1 0 0 0,-1 1 0 16,-3-2 0-16,1 1 0 0,-2 2 0 0,0 3 0 16,-3-1 0-16,1 3 0 0,-4 1 0 0,-3 4-128 15,-2-3 128-15,-7 5 0 0,-2-1 0 0,-2 0-128 16,-2 2 128-16,-2 2 0 0,-6 2 0 0,-1 2 0 15,-3 1 0-15,-2 0-128 0,-3 3 128 0,-5 2 0 16,-4-4 0-16,-2 2 0 0,-1-1 0 0,-4 0-128 16,-3 4 128-16,-2-2 0 0,0 1 0 0,-4-3 0 15,-4 2 0-15,-2 1 0 0,-4-3 0 0,-2 3 0 16,-3-3 0-16,-4 3 0 0,-4-2 0 0,0-1 0 16,-3 0 0-16,-1-1 0 0,-6 2 0 0,-2 0-128 15,2-3 128-15,-5 0 0 0,0 5 0 0,-6-4 0 0,-7-1 0 0,0 5 0 16,1-3 0-16,-5 1 0 0,-8-2 0 0,2 1 0 15,-2 5 0-15,-1-3 0 16,-2-2 0-16,-1 2 0 0,-3-3 0 0,1 1 0 0,2 2 0 0,-2-4 0 16,-3 0 0-16,2 2 0 0,4-1 0 0,-3 0 0 15,-3 2 0-15,2-2 0 0,4-2 0 0,-4 3 0 16,-3 0 0-16,2-2 0 0,1 0 0 0,-2 1 0 16,-2 1 0-16,0-1 0 0,1 0 0 0,4 1 0 15,4-2 0-15,-1 1 0 0,-1-2 0 0,3 2 0 16,4 0 0-16,-1-1 0 0,-2 1 0 0,2 1 0 15,4-3 0-15,-2 2 0 0,-2 1 0 0,3-1 0 16,0-2 0-16,1 1 128 0,-1 0-128 0,-1 2 0 0,6-4 0 0,-1 4 0 16,1-1 0-16,-2 0 128 15,6-1-128-15,-1 1 0 0,-1 1 0 0,6-1 0 0,-1-1 0 0,3 2 128 16,0 2-128-16,3-2 0 0,2 1 0 0,1-1 0 16,0-1 0-16,3 3 0 0,1-3 0 0,1 0 0 15,3 2 0-15,2-1 0 0,-1 1 0 0,3 0 0 16,2-4 0-16,1 1 0 0,7 1 0 0,-4 3 0 15,-1-6 0-15,4 3 0 0,5 1 0 0,1-1 0 16,1-2 0-16,3 3 0 0,-2-1 0 0,3 0 0 16,4-1 0-16,-1 4 128 0,2-3-128 0,3 3 0 15,1 0 0-15,0-2 0 0,2 2 0 0,2-2 128 16,4-5-128-16,2 2 0 0,0-1 128 0,4 5-128 16,2-2 0-16,2-3 128 0,0 0-128 0,2 0 0 15,-1 3 0-15,3-2 144 0,4-1-144 0,0 0 0 16,2-1 144-16,1 1-144 0,1 2 0 0,2 1 144 0,-1-3-144 15,2 0 0-15,0-1 0 0,0 1 128 0,2 0-128 0,1 0 0 16,2-4 0-16,2 2 128 0,3 0-128 0,3 2 160 16,1-1-160-16,3 0 160 0,-1-2-160 0,2 1 192 15,4 0-192-15,-1 0 192 0,1 1-192 0,2 0 128 16,2 1-128-16,1 0 128 0,1-2-128 0,-2 0 0 16,4-2 0-16,-1 4 128 0,1 1-128 0,8-3 0 15,-10 2 0-15,2-2 0 0,2 0 0 0,6 0 0 16,-8 3 0-16,8-3 0 0,-6 2 0 0,6-2 0 15,-8 2 128-15,8-2-128 0,0 0 0 0,0 0 0 16,0 0 0-16,0 0 0 0,-6 6 0 0,6-6 0 16,0 0 128-16,0 0-128 0,0 0 0 0,0 0 0 0,-4 5 0 15,4-5 0-15,0 0 0 0,0 0 0 0,0 0 0 16,0 0 0-16,0 0 0 0,0 0 0 0,0 0 0 0,0 0 0 16,0 0 0-16,0 0 0 0,0 0-192 0,6 10 192 31,-6-10-816-31,0 0-32 0,8 9-16 0,-3 3 0 15,-5-12-2304-15,0 0-464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28.81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21614 5023 11967 0,'-10'-4'1072'0,"2"-1"-864"15,-2 1-208-15,0 1 0 0,-3-2 1424 0,-1 3 240 16,-2-1 64-16,1 2 0 0,-2 2-688 0,-1 1-128 16,-2-1-16-16,-4 1-16 0,0 1-304 0,1 2-64 15,-4-1-16-15,3 1 0 0,-2-1 0 0,5 1 0 16,1-1 0-16,0-2 0 0,3 2 224 0,3 2 48 15,4-1 16-15,-2-1 0 0,1 0 0 0,2 1 0 16,0-2 0-16,9-3 0 0,-8 2-128 0,8-2-16 0,0 0-16 0,0 0 0 16,0 0-240-16,0 0-64 0,10 1 0 0,2-2 0 15,-1-1 256-15,6-6 32 0,4 0 16 0,6-1 0 16,5 1-96-16,5-5-16 0,6 3 0 0,3-3 0 16,3-2-192-16,5-2-32 0,2-1-16 0,5-1 0 15,6-1-80-15,7 2 0 0,6 4-16 0,2-4 0 16,1-2 16-16,6 0 16 0,5-2 0 0,9 2 0 15,8-2-80-15,2 2 0 0,-8-2-128 0,11 2 192 16,6-2-192-16,-3-1 0 0,-4 1 0 0,3 0 0 16,3-1 128-16,-5 1-128 0,-7 5 0 0,-1 1 144 15,-3 0-144-15,0 2 0 0,-2 0 0 0,-9 2 0 16,-9 2 0-16,-5 0 0 0,-4 4 0 0,-3 1 128 16,-3-2-128-16,-7 5 0 0,-6-1 0 0,-10 1 0 15,-5-2 0-15,-9-2 0 0,-6 0 0 0,-5 5 0 0,-8 2 0 16,-14-1 0-16,0 0 128 0,0 0-128 0,0 0 192 0,-8 8 16 15,-6 0 0-15,-8-1 0 0,-7 1 48 0,-12 0 16 16,-8 2 0-16,-8-3 0 0,-8 4-112 0,-3-3-32 16,-3 4 0-16,-2-2 0 0,-6 1-128 0,-8 5 0 15,-5 2 0-15,1-1 128 0,0 0-128 0,-6 2 0 16,-6 1 0-16,-4 2 0 0,-1-1 0 0,2 4 0 16,-1-1 0-16,-4 4 0 0,-4-4 0 0,4 5 0 15,5 0 128-15,-3 2-128 0,-4 1 0 0,4-2 0 16,3-1 0-16,6 2 0 0,4-1 0 0,6-3 0 15,0 4 128-15,9-5-128 0,6 4 0 0,10-5 160 16,10 0-160-16,6-3 160 0,0-2-160 0,12-2 0 0,8 0 0 16,5-2 0-16,5 1 0 0,7-3 0 0,7-4 0 0,5-10 0 15,5 13 0-15,8-6-144 0,8 1 144 0,5-5 0 16,7-3 0-16,5-2 0 0,6-1 0 0,8-6 0 16,5 1 0-16,6-3 0 0,6-2 0 0,4 3 0 15,3-3 0-15,6 0 0 0,5 1 0 0,8-2 0 16,7 1 0-16,2-2 0 0,0-1 0 0,8 0 0 15,9-1 0-15,4 1 0 0,0-1 0 0,8-1 0 16,3-3 0-16,1 2 0 0,0-2 0 0,4 6 0 16,5 0 0-16,-6 0 0 0,-9-3 0 0,0 6 0 15,1 6 0-15,-7 1 0 0,-12-3 0 0,-5 3 0 16,-6 5 0-16,-11-1-128 0,-7 0 128 0,-10 1 0 16,-14 0 0-16,-11 2-160 0,-9 0 160 0,-7 1-128 15,-7 0 128-15,-7 2 0 0,-8-2 0 0,-11-3-128 16,0 0 128-16,-7 8 0 0,-5 4 0 0,-9-4-128 0,-5 3 128 15,-13 0 128-15,-9 0-128 0,-10 3 176 0,-15 0-48 0,-6 1-128 16,-6-1 192-16,-8 2-64 0,-7 2-128 0,-8 1 0 16,-9 3 0-16,-10-1 0 0,-2 1 0 0,-7 2 0 15,-6 4 128-15,-5 0-128 0,0 5 0 0,0 0 0 16,3 1 0-16,3 1 0 0,1-6 0 0,8 0 0 16,10 2 0-16,4 1 0 0,5-2 0 0,6 1 128 15,8-2-128-15,13-4 0 0,11 1 0 0,8-5 0 16,13-3 128-16,11-1-128 0,8-2 0 0,14-5 0 15,8-1 0-15,13-9 0 0,0 8 0 0,13-2 0 16,11-1 0-16,9-6 0 0,8-8 0 0,14 0 0 16,17-5 0-16,14-1 0 0,12-1 0 0,5-1 0 15,2-4 0-15,14 1 0 0,9 1 0 0,5-4 0 0,2-4 0 16,8 3 0-16,7-3 0 0,3 3 0 0,1-2 0 0,0 1 0 16,0 3 0-16,2 1 0 0,3 6 0 0,-4-3 0 15,-4-1 0-15,1 3 0 0,-1 2 0 0,-11 3 0 16,-12 4 0-16,-6 4 0 0,-5 3 0 0,-13 0 0 15,-13 0 0-15,-13 2 0 0,-8 1 0 0,-10 2 0 16,-10 4 0-16,-12-1 0 0,-12 2 0 0,-6 2 128 16,-9-2-128-16,-7 2 0 0,-8 1-192 0,-7 0 192 15,-7 3 0-15,-8 2 0 0,-8 0 0 0,-8 4 0 16,-5 2 0-16,-9-1 192 0,-10 1-64 0,-9 2 0 16,-11-3-128-16,-6 5 0 0,-3-2 144 0,-11 2-144 15,-11-4 0-15,-5 5 128 0,-5 0-128 0,-10 1 0 16,-9-4 0-16,-1 5 0 0,4 2 0 0,-3 0 128 0,-3-3-128 15,9-2 176-15,10 3-176 0,7-3 192 0,5 1-192 0,14 0 0 16,17-3 0-16,12 0 0 0,17-1 0 16,9-5 0-16,15-2 192 0,7-3-64 0,13-2-128 0,11-4 0 15,12-1 0-15,8-3 0 0,8-3 0 0,14-2 0 16,12-2 0-16,15-4-176 0,14-5 176 0,8-1 0 16,7 1 0-16,5-4-128 0,6-3 128 0,7 0 0 15,7 0-144-15,0-1 144 0,1 0 0 0,5 0 0 16,10 1 0-16,-1-2 0 0,-1 0 0 0,5 0 0 15,3 3 0-15,-1-1 0 0,-3 1 0 0,-4 5 0 16,-1-1 0-16,-9 3 0 0,-9 2 0 0,-7 7 0 16,-8 2 0-16,-10 0 0 0,-11 3 0 0,-12 4 0 0,-8-1 0 15,-11 5 0-15,-10-2 0 0,-10 4 0 0,-9 1 0 0,-6 3 0 16,-9 2 0-16,-9 2-176 0,-8 2 176 16,-10 0-128-16,-9-1 128 0,-8 5 0 0,-10 0 0 15,-8 3 0-15,-10 2 0 0,-5-2 0 16,-9 3 0-16,-2-1 0 0,-2 2 0 0,-9-1 0 0,-11 0 0 0,-1 1 128 15,1-1-128-15,-4 1 0 0,0-1 0 0,0 0 0 16,4-2 0-16,9-4 128 0,11 0-128 0,11-5 0 16,8 0 0-16,10-3 128 0,9-3-128 0,12-2 0 15,8-2 144-15,11-2-144 0,5-5 192 16,12-6-192-16,0 9 0 0,9-2 0 0,8-5 0 0,9-6 0 16,10-6 0-16,7-2-144 0,9-4 144 0,9-1 0 15,9-4 0-15,11 2 0 0,11-1 0 0,5-2 0 16,-1 1 0-16,8-5-160 0,8 1 160 0,4-2-160 0,2-1 160 15,4-2 0-15,2 2 0 0,1-2 0 0,1 5 0 16,-1 0 0-16,-3 3 0 0,-3 4 0 16,0 4 0-16,-10 4 0 0,-10 0 0 0,-8 7-128 0,-5 2 128 15,-11 5 0-15,-13 6 0 0,-9-1 0 0,-13 1 0 0,-12 0-128 16,-11 3 128-16,-10 5-128 0,-10 0 128 0,-9 3-128 16,-13 2 128-16,-10 4-128 0,-12 3 128 0,-8 2 0 15,-7 2 0-15,-7 3 0 0,-7 3 0 0,-9-1 144 16,-7 2-144-16,-3-1 0 0,-4-4 128 0,-2 1-128 15,-2 2 0-15,-2-2 0 0,-6-5 128 0,6 1-128 16,4 0 0-16,2-3 0 0,-1-4 144 0,8 1-144 16,7-6 0-16,13 1 144 0,9-2-16 0,13-2-128 15,9-2 192-15,10-3-64 0,8-1-128 0,11-6 0 16,12-6 0-16,0 0 0 0,12 0 0 0,10-3 0 16,9-4 0-16,14-3 0 0,15-6 0 0,14-1 0 0,12-5-176 15,5-1 176-15,4 1 0 0,8 0-160 0,5-3 160 0,4-1 0 16,2 0 0-16,6 0-128 0,4 3 128 0,2-1 0 15,-1-4 0-15,-2 6 0 0,-1 3 0 0,0 4 0 16,0 3 0-16,-9 5 0 16,-9-2 0-16,-5 7 0 0,-8 6 0 0,-15 4 0 0,-12 1 0 15,-14 1 0-15,-11-1 0 0,-13 2-128 0,-8 5 128 0,-10 0 0 16,-10 2 0-16,-10 1-192 0,-12 3 192 0,-13 4-160 16,-17 2 160-16,-9 4 0 0,-10 2 0 0,-6 2 128 15,-3 1-128-15,-7 0 0 0,-6-1 0 0,-3 1 128 16,-2 0-128-16,-1 0 0 0,-3 1 0 0,-4-2 0 15,-6-4 0-15,5-1 144 0,2-1-144 0,2-3 0 0,-1 3 128 16,10-6-128-16,7 1 0 0,15-3 0 0,9-3 144 16,12-3-144-16,8-4 0 0,11-1 144 0,10 0-144 0,10-5 0 15,6-1 144-15,8-5-144 0,0 0 0 0,23-4 0 16,9 0 0-16,11-5 0 0,9-1 0 0,14-5 0 16,13-1 0-16,9-1 0 0,8 0 0 0,6 0 0 15,2-5 0-15,9 2 0 0,8-4 0 0,0 1 0 16,-2 1 0-16,6 0-128 0,1-2 128 0,-2 1 0 15,-2 3 0-15,-3 6 0 0,-4 9 0 0,-8 1 0 16,-10-1 0-16,-12 5 0 0,-11 5 0 0,-12 2 0 16,-10 5 0-16,-11 1-128 0,-13 1 128 0,-12 1 0 15,-8 2 0-15,-12 2-128 0,-9 2 128 0,-13 7-128 0,-14 3 128 16,-9 2-128-16,-9 6 128 0,-13 1 0 0,-11-2 0 16,-9 0 128-16,-5 1-128 0,-3 5 0 0,-4-5 0 15,-5-2 0-15,-8 0 128 0,2 0-128 16,0-1 128-16,1 0-128 0,-2-3 0 0,7-1 0 0,7 0 0 0,12-4 0 15,9-5 0-15,13-1 144 0,13-3-144 0,12-2 0 16,11-4 176-16,10-2-176 0,11 2 160 0,13-4-160 16,11 2 0-16,10-4 0 0,14-1 0 0,13-9 0 15,11-3 0-15,14 0 0 0,16-5 0 0,8 3 0 16,7-5 0-16,6 0-128 0,5 2 128 0,8-5 0 16,5 1 0-16,4-3 0 0,3 1 0 0,1-2 0 15,-2-2 0-15,3 2 0 0,1-2 0 0,-6 3 0 16,-8 5 0-16,-7 3 0 0,-7 6 0 0,-8 4 0 15,-7 4 0-15,-15 6 0 0,-13 0 128 0,-16 3-128 0,-12 3 0 16,-13 1 0-16,-11 1-176 0,-13 1 176 0,-14 4-176 16,-10 5 176-16,-14 0-128 0,-15 5 128 0,-16 0 0 0,-12 1 0 15,-12 2 0-15,-3-1 0 0,-8 3 0 0,-11 1 0 16,-10-1 0-16,-4-2 0 0,-1 1 0 0,-8-1 0 16,-8-2 0-16,-2 2 128 0,-5-1-128 0,-1 0 0 15,-1-3 0-15,4 2 128 0,4-4-128 0,8-2 0 16,9 0 0-16,15-2 128 0,14-2-128 0,13-4 144 15,13-2-144-15,14-5 160 0,14-3-32 0,13-1-128 16,11-2 192-16,18-7-64 0,7 9-128 0,13-1 0 16,14-6 0-16,15 0 0 0,10-5 0 0,16-1 0 15,14-5 0-15,13 3 0 0,11-5 0 0,7 2 0 16,4-4 0-16,10 2 0 0,5-1-128 0,9-3 128 16,4-3 0-16,1 2 0 0,2-2 0 0,1 4 0 0,2 5 0 15,-4 0 0-15,-7 0 0 0,-3 0 0 0,-2 5 0 0,-10 3 0 16,-11 1 0-16,-8 3 0 0,-5 4 0 0,-14 4 0 15,-12 0 0-15,-15 0-144 16,-12 2 144-16,-12 4 0 0,-11 0-192 0,-12 2 64 0,-8 3 128 0,-11 1-208 16,-9 4 64-16,-11-1 16 0,-11 1 0 0,-16 4 0 15,-15-1 128-15,-19 3 0 0,-14 0 0 0,-12 3 0 16,-9 3 0-16,-13 4 0 0,-13-2 0 0,-4 0 0 16,-6 3 0-16,0-2 0 0,-2 3 0 0,1-3 0 15,-3-2 0-15,10 0 0 0,9-1 0 0,10-6 128 16,8-2 32-16,15-1 16 0,10-3 0 0,19 1 0 15,16-2-16-15,15 0 0 0,10-6 0 0,10-2 0 16,13-4-160-16,7-4 0 0,9 2 0 0,13-9 0 16,11-4 0-16,13-1-144 0,13-5 144 0,14-2-160 15,12 3 160-15,9-7-128 0,4-2 128 0,9 0-128 0,9 2 128 0,3-3 0 16,0-6 0-16,8 3 0 0,8 1 0 0,2 0 0 16,-2-1 0-16,2 1 0 0,2 1 0 0,-6 3 0 15,-5 0 0-15,-4 5-128 0,-4 5 128 0,-8 4 0 16,-10 1 0-16,-12 4 0 0,-14 2 0 0,-9 0 0 15,-9 5 0-15,-11 2 0 0,-10 2 0 0,-8 5 0 16,-12 0-144-16,-12 0 144 0,-9-1 0 0,-12 5-176 16,-13 2 176-16,-10 6-128 0,-9 4 128 0,-16 5 0 15,-17 4 0-15,-10-2 0 0,-10 2 0 0,-8 2 0 16,-8-3 0-16,-6 2 0 0,-5-4 0 0,-3 1 0 0,-5-3 0 16,-2 0 0-16,-3 1 144 0,-1-3-144 0,-3-1 192 15,5-2-192-15,6-1 192 0,5 0-192 0,4-6 192 0,12-1-192 16,9 0 224-16,17-4-64 0,12-1-16 0,13-2 0 15,10 1-144-15,14-4 192 0,12-7-192 0,11 1 192 16,10-3-192-16,8-9 0 0,18 6 0 0,13-6 0 16,10-4 0-16,14-3-176 0,10-1 176 0,15-3-128 15,14-5 128-15,8 0-128 0,5-2 128 0,12 1-128 16,11 3 128-16,4-1 0 0,4-4 0 0,9-2 0 16,10 0 0-16,1 2 0 0,-1 0 0 0,0 1 0 15,4 3 0-15,0 4 0 0,2-3 0 0,-8 10-128 16,-9 5 128-16,-4 4 0 0,-4 4 0 0,-9 4 0 15,-12 3 0-15,-10 6 0 0,-10 2 0 0,-11 0 0 16,-8 7-128-16,-16-2 128 0,-15 3-128 0,-13-2 128 16,-13 1-240-16,-13-2 48 0,-10 3 0 0,-16 2 0 0,-12 0 192 15,-17 2-144-15,-17 3 144 0,-12 6-128 0,-12-2 128 16,-14 4 0-16,-17-5 0 0,-7 5 128 0,-6 0-128 0,-12 1 0 16,-10-3 0-16,-2-1 0 0,-4 0 0 0,0 1 144 15,-3-1-144-15,0 0 160 0,-2-3 32 0,9-1 0 16,8 1 0-16,8-2 0 0,9-4 16 0,15-5 16 15,14 1 0-15,18-1 0 0,17 1-32 0,13-7 0 16,14-4 0-16,12-1 0 0,11-2-192 0,12-2 0 16,7-5 0-16,11-1 0 0,11-2 0 0,13-1-160 15,10-4 0-15,14-2 0 0,14-1 160 0,12-4 0 16,9-1 0-16,6-1-128 0,5-4 128 0,10 2 0 16,9-1 0-16,3-2-128 0,0-5 128 0,7-1 0 0,6 3 0 15,2-6 0-15,0 1 0 0,3 1 0 0,0 0 0 0,-1 9 0 16,-2 1 0-16,-8 6 0 0,-9 3 0 0,-10 4 0 15,-10 7 0-15,-12 5 0 0,-10 3 0 0,-15 1-128 16,-14 0 128-16,-15 5-208 0,-13 1 80 0,-13 1 128 16,-11 3-224-16,-14 5 80 0,-16 2 16 0,-14 3 0 15,-18 4 128-15,-14-1 0 0,-16 5 0 0,-12-1 0 16,-16 3 0-16,-7 0 0 0,-3-1 0 0,-8-5 0 16,-5 1 0-16,-1-6 0 0,1 2 0 0,-6-6 0 15,-3-3 144-15,1 1 16 0,4-2 0 0,-2-2 0 16,-1 0 48-16,7-2 16 0,12 0 0 0,10-6 0 15,8 0-96-15,13-1 0 0,15-4-128 0,19-2 192 16,16-1-192-16,17-5 144 0,9-1-144 0,20-7 128 16,0 0-128-16,17-2-192 0,16-2 32 0,18-2 16 0,18-6-48 15,11-2 0-15,9-5 0 0,8 0 0 0,8 0 192 16,11-3-208-16,6 0 80 0,6-8 128 0,2 1-160 0,7 1 160 16,5-2 0-16,5 0-144 0,3-3 144 0,-3 2 0 15,-3 3 0-15,-2 5 0 0,-2 4 0 0,-10 6 0 16,-11 7 0-16,-11 4 0 0,-10 4 0 0,-9 6 0 15,-10 6 0-15,-14 2 0 0,-13 4 0 0,-14 4 0 16,-13 2 0-16,-11 4 0 0,-6-1 0 0,-16 6-128 16,-7 2 128-16,-17 4 0 0,-14 1 0 0,-13 8 0 15,-15 2 0-15,-10 5 0 0,-9 7 0 0,-14 2 0 16,-13 1 0-16,-10 2 0 0,-6 1 0 0,-10-3 0 16,-10 2 0-16,-2-3 0 0,-1-4 0 0,6-3 0 15,6-7 0-15,0-5 0 0,-3-4 192 0,8-4-16 16,12-3-16-16,8-3 0 0,6-4 64 0,14 1 16 0,14-8 0 15,19-1 0-15,14-1-80 0,17-6-16 0,12-2 0 0,14-2 0 16,12-10-144-16,0 0 0 0,25 0 0 0,16-5 0 16,13-3-144-16,16-5 144 0,13 1-192 0,6-4 192 15,4-4-160-15,11 0 160 0,10-2-128 0,5-2 128 16,1-8 0-16,7 0-128 0,7 1 128 0,-1 1 0 16,2 0 0-16,0 7 0 0,2 1 0 0,-6 5-128 15,-8 3 128-15,-4 3 0 0,-6 6 0 0,-13 5 0 16,-15 5 0-16,-15 3 0 0,-15-2 0 0,-14 2 0 15,-15 2-128-15,-11 4 128 0,-8-2-128 0,-12 3 128 16,-14-1-144-16,-18 2 144 0,-19 3-160 0,-18-2 160 16,-15-2 0-16,-9-1 0 0,-8-1 0 0,-13-2 0 15,-10-3 0-15,-5 1 0 0,-2-1 0 0,-5-1 0 0,-6-6 0 16,-1 2 0-16,-2 2 0 0,3-1 0 0,-2-4 0 16,7-1 128-16,3-1-128 0,15-2 160 0,10-3-160 15,20-7 128-15,17-4-128 0,13-1 128 0,13-4 0 0,15-6-128 16,9-4 192-16,13-5-64 0,11-4-128 0,12-5 0 15,12-5-192-15,8-4 192 0,6-3-336 0,9-7 48 16,6-2 16-16,9-6 0 0,6 0 272 0,6-5-192 16,5 0 192-16,2-4-160 0,-2-5 160 0,5-2 0 15,6-4 0-15,4 2 0 0,6 7 0 0,-2 5 0 16,-6-2 0-16,-1 7 0 0,-2 4 0 0,-4 6 0 16,-9 8 0-16,-9 5 128 0,-12 5 0 0,-11 0 0 15,-11 8 0-15,-8 3 0 0,-11 2-128 0,-7 3 0 0,-10 3 128 16,-9 3-128-16,-12 2 128 0,-16 6-128 0,-18 3 128 15,-16 7-128-15,-13 3 0 0,-12 5 0 0,-8 3 0 0,-13 4-128 16,-16 3 128-16,-2 2 0 0,-5 0 0 0,-2 2 0 16,1 3 0-16,3-2 0 0,2-2 0 0,11-1 0 15,11-3 0-15,14 1 0 0,8-3 0 0,15-2 128 16,9-4 48-16,18-1 16 0,13-1 0 0,17-3 0 16,12-2-64-16,14 5 0 0,10-6 0 0,22-4 0 15,15-3-128-15,15-7 0 0,10-7-160 0,15 2 160 16,11-5-208-16,7 1 48 0,8 0 16 0,4-4 0 15,5-3 144-15,5 1-160 0,4 2 160 0,5 0-160 16,4-2 160-16,1 1 0 0,0 0 0 0,3 6 0 16,0 7 0-16,-8 4 0 0,-9 1 0 0,-10 11 0 15,-9 5 0-15,-14 5 0 0,-13 7 0 0,-19 1 0 0,-16 2 0 16,-17 4-160-16,-13 6 160 0,-16 2 0 0,-18 5-160 0,-18 5 160 16,-18 7-128-16,-18 8 128 0,-13 10 0 15,-19 6 0-15,-18 0 0 0,-10 9 0 0,-7 0 0 0,-6 5 0 16,-5-5 0-16,0 1 0 0,5-3 0 0,-1 0 0 15,-3-3 0-15,7 2 0 0,7-3 0 0,7-2 0 16,6-3 0-16,19-3 128 0,15-2-128 0,20-2 176 16,10-8-176-16,24-4 192 0,11-5-192 0,19 0 192 15,13-4-192-15,19-3 192 0,13-4-192 0,21-6 0 16,20-3 0-16,15-4 0 0,12-6-128 0,11 0 128 16,10-6-160-16,5 0 160 0,1 0-128 0,7-4 128 15,5-1 0-15,-2-1-144 0,0-2 144 0,0 1 0 16,1-3 0-16,-8 1 0 0,-6 1 0 0,-9 2 0 0,-7 5 0 15,-15 5 0-15,-17 3 0 0,-16-1 0 0,-17 5 0 0,-14 2 0 16,-15 6 0-16,-12-2 0 0,-10 1 0 0,-13 6 0 16,-14 4 0-16,-16 5 0 0,-17 5 0 0,-16 1 0 15,-16 9 144-15,-9 4-144 0,-8 6 192 0,-12-2-192 16,-9 0 0-16,-1-2 0 0,2 0 0 0,-2-4 0 16,-3-3 0-16,8-5 0 0,8-1 0 0,8-1 0 15,4-4 160-15,18-5-160 0,13-4 128 0,17-6-128 16,12 1 0-16,19-7 0 0,13 0 0 0,14-4 0 15,13-4 0-15,17-1 0 0,14-6 0 0,22-2 0 16,15-4-192-16,10-4 192 0,3-1-160 0,12-4 160 16,11 6-160-16,3-7 160 0,2-5-160 0,5 1 160 15,7 0 0-15,0-1 0 0,-2-3 0 0,2-1 0 16,1-3 0-16,-9 7 0 0,-11 6 0 0,-12 3 0 0,-11 5 0 16,-12 4 0-16,-13 6 0 0,-20 0 0 0,-14 8 0 0,-16-1 0 15,-12 1 0-15,-16 2 0 0,-15 2 128 0,-17 7 32 16,-18 7 0-16,-14 4 0 0,-12 6-32 0,-18 4-128 15,-18 6 192-15,-8 3-64 0,-6 1-128 0,-5-3 0 16,-6-4 144-16,3-3-144 0,5-2 0 0,2 0 0 16,1-1 0-16,17-5 128 0,13-4-128 0,16-4 0 15,15-7 128-15,13 0-128 0,15-5 128 0,15-3-128 16,14-3 128-16,14-2-128 0,12-1 0 0,17-6 0 16,16 0 0-16,14-3-192 0,11-4 48 0,15-3 0 15,14-4 0-15,10 1 0 0,5-6 144 0,5 0-160 0,1-1 160 16,8-1-160-16,4-2 160 0,3-2 0 0,0-2 0 15,0-1 0-15,-1 0 0 0,-3 6 0 0,-12 2 0 16,-5 4 0-16,-10 2 0 0,-12 6 0 0,-16 4 0 0,-13 5 0 16,-13 0 0-16,-17 2 0 0,-11-1 0 0,-11 6 128 15,-8 1 48-15,-16 5 16 0,-11 3 0 0,-16 6 0 16,-16 4-16-16,-11 3 0 0,-12 1 0 0,-9 6 0 16,-6 5-176-16,-10 1 0 0,-8-4 0 0,2 1 128 15,2-5-128-15,-1-2 0 0,1 1 0 0,2-3 0 16,6-3 0-16,13-2 0 0,11-2 128 0,13-4-128 15,12-5 0-15,14-3 0 0,13-5 0 0,15-1 0 16,13-1 0-16,15-4-224 0,13-6 48 0,16-1 16 16,9-3-96-16,18-5 0 0,17 2-16 0,10-3 0 15,7-1 144-15,7-6 128 0,3 1-192 0,5-4 192 16,6-1-128-16,0-1 128 0,-3-4 0 0,3 2 0 16,1 0 0-16,-7 2 0 0,-11-1 0 0,-10 7 0 0,-7 3 0 15,-16 7 0-15,-16 1 0 0,-17 4 0 0,-16 3 0 0,-12 2 0 16,-15-5 0-16,-9 17 0 0,-14 0 256 0,-18 4-64 15,-14 3 0-15,-17 8 0 0,-8 6-48 0,-14 2-16 16,-13 2 0-16,-7 3 0 0,-4 6-128 0,-7 3 0 16,-4 2 0-16,3-2 128 0,2-4-128 0,7 0 0 15,6-5 0-15,6-2 0 0,9-5 0 0,13 1 0 16,12-4 0-16,16-2 0 0,16-4 0 0,13-2 0 16,10-5 0-16,16-2 0 0,11-4-320 0,17-3 48 15,18-2 16-15,20-6 0 0,18-2 32 0,11-3 16 16,11 0 0-16,10-4 0 0,9-1 80 0,1-4 128 15,-1 0-208-15,5-4 80 0,3 2 128 0,-3-2 0 0,-7-2 0 0,-6 2-128 16,-5 6 128-16,-13 0 0 0,-13 6 0 0,-17 2 0 16,-17 3 0-16,-14 2 176 0,-14 1-48 0,-10 4 0 15,-10 1 128-15,-13 4 0 0,-11 3 16 0,-16 4 0 16,-12 3-32-16,-13 7-16 0,-13 1 0 0,-6 3 0 16,-6 1-224-16,-10 3 144 0,-9 2-144 0,-3 0 128 15,-1 4-128-15,3-6 0 0,6-2 0 0,2-1 0 16,5-5 0-16,12 0 0 0,8-1 0 0,17-5 0 15,13-2 0-15,15-4 0 0,10-5-144 0,13-2 144 16,12-4-320-16,17 0-16 0,18-6 0 0,19-1 0 16,16-3-48-16,8-3 0 0,9 1 0 0,7-3 0 15,6-3 128-15,5 3 32 0,2-3 0 0,0 3 0 16,-3 1 224-16,-6 4 0 0,-5 6 0 0,-13 1-144 0,-12 1 144 16,-15 3 192-16,-10-1-32 0,-12 3-16 15,-10 4 144-15,-9-2 32 0,-8 1 0 0,-7 2 0 0,-9 1 128 16,-10 2 16-16,-8 0 16 0,-10 3 0 0,-11 4-160 0,-10 0-16 15,-14-4-16-15,-5 1 0 0,-7 1-288 0,0-2 128 16,1 2-128-16,-4-3 0 0,-6-3 128 0,4 2-128 16,2-1 0-16,11 1 0 0,10-3 0 0,13-3 0 15,12-2 0-15,11-1 0 0,11-1 0 0,11-5-192 16,4-7 16-16,23 10 16 16,10-6-240-16,14 0-48 0,12-4-16 0,14 0 0 0,8 0 144 0,7-3 48 15,2-2 0-15,4-2 0 0,5 2 112 0,2 0 32 16,1-4 0-16,-3 1 0 0,-1-2 128 0,-3 2 0 15,-5-2 0-15,-10 5 0 0,-10 1 0 0,-15 2 0 0,-15 2 0 16,-12 2 0-16,-7 1 256 0,-11 2-32 0,-10-5 0 16,-9 14 0-16,-9 2 160 0,-11 2 48 0,-10 1 0 15,-10 3 0-15,-8 1-240 0,-3 2-32 0,-6-3-16 0,5 1 0 16,1-1-144-16,5-1 0 0,2-2 0 0,6-3 0 16,7-4-336-16,8-1-48 15,9 1-16-15,10-7 0 16,13-5-2448-16,0 0-480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52.20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25321 5400 5519 0,'-28'-15'496'0,"-5"-5"-496"16,-3-5 0-16,-2 1 0 0,0-6 1296 0,1 4 176 16,0 0 16-16,2 3 16 0,-1 2-992 0,-2 1-192 15,2 2-32-15,5 1-16 0,0-1-16 0,2 1 0 16,0 2 0-16,1-3 0 0,0 2 688 0,-2-1 128 15,6 1 16-15,3 2 16 0,2 3-80 0,1-1-32 0,1 0 0 16,5 2 0-16,1-4-208 0,4 5-32 0,0-1-16 16,4 1 0-16,0-2-160 0,6-1-16 15,3 6-16-15,7 0 0 0,4-1 64 0,10 1 16 0,7-4 0 0,7 2 0 16,2-2-112-16,11 2-32 0,9-2 0 0,11 4 0 16,10 1-192-16,2-4-32 0,2 0-16 0,5-3 0 15,1 2-240-15,6 3 128 0,7 0-128 0,-5-3 0 16,-4 1 128-16,-2 0-128 0,2 5 0 0,0 1 0 15,-5-5 304-15,-5 3-48 0,-7 0 0 0,-6 1 0 16,-3 3 80-16,-3 0 16 0,-5-1 0 0,-5 1 0 16,-5-2-112-16,-6 1-32 0,-5 1 0 0,-9-1 0 15,-7 0-208-15,-3-1 176 0,-3 1-176 0,-9 0 160 16,-3 2-160-16,-9 0 160 0,0 0-160 0,0 0 160 16,0 0-32-16,-11 3 0 0,-3 2 0 0,-6-1 0 0,-7 0-128 15,-6 2 128-15,-5 2-128 0,-8-2 128 16,-5 4-128-16,-7-1 0 0,-5 1 144 0,-4 0-144 0,-3 6 128 15,-8-1-128-15,-9 0 128 0,-5-1-128 0,-6-5 0 0,-2 4 128 16,1 2-128-16,-5-5 0 0,-3-1 128 0,8-3-128 16,6 2 128-16,8-3-128 0,7 2 448 0,9-1 0 15,8-4 16-15,8-2 0 0,5-3 16 0,11-2 0 16,8 1 0-16,10 1 0 0,6 2-256 0,13 1-48 16,-1-10-16-16,11-3 0 0,11-5-160 0,7-3 0 15,11-2 144-15,6-3-144 0,6-5 0 0,5-2 0 16,4 1 0-16,8 1-192 0,9-2 192 0,4 0 0 15,4-2 0-15,-1 0-128 0,-1 1 128 0,4 5 0 0,6 3 0 0,0 2 0 16,-1-1 0-16,-6 3 0 0,-6 4 0 16,-2 4 0-16,-5 7 0 0,-3-2 0 0,-7 2 0 0,-6 6 0 15,-10 0 0-15,-7 1 0 0,-8 0 0 0,-6 1 0 16,-9 2 0-16,-4 1 0 0,-13-4 0 0,0 0 0 16,0 11 0-16,-6 0-192 0,-8-2 192 0,-7 5-192 15,-3 0 192-15,-7 0-208 0,-10 1 80 0,-5 1 128 16,-3-2-160-16,-7 4 160 0,-5 2 0 0,-7 0-144 15,-4-1 144-15,-7 3 0 0,-7 2 0 0,-3-1-128 16,-3 1 128-16,-1 0 0 0,-1-2 0 0,-4-4 0 16,-3-3 0-16,4-4 0 0,8 2 0 0,4 0 0 15,3-4 0-15,7 1 0 0,6-3 0 0,11 4 0 16,13-6 176-16,10 2 16 0,11-2 0 0,9 0 0 16,15-5-192-16,0 0 160 0,14 8-160 0,14-3 160 15,14-2-160-15,12-1 0 0,11-2 0 0,9-2 0 0,6-5 0 16,10 0 0-16,13 3 0 0,2 0 0 0,-3-4 0 0,4 2 0 15,2 1 0-15,3-1 0 0,0 3 0 0,-1 3 0 16,-5 0 0-16,1 6 0 0,-3 0 0 0,-5-3 0 16,-8 5 0-16,-7 1 0 0,-8 5 0 0,-11 1 0 15,-8 2 0-15,-7 2 128 0,-9 1-128 0,-8 2 0 16,-8 6 0-16,-9-2 0 0,-6 5 0 0,-10 2-144 16,-10 4 144-16,-10 2 0 0,-8 6-176 0,-10 2 176 15,-10 4-160-15,-5 2 160 0,-7 3-176 0,-13 1 176 16,-13 3-192-16,-5-1 192 0,-6 5-160 0,-1-3 160 15,-2-5-128-15,-2-6 128 0,-1-11 0 0,6-2 0 16,4-4 0-16,8-3-128 0,3-3 128 0,7-3 224 16,6-3-48-16,13-4-16 0,11-1 80 0,12-4 16 15,8 1 0-15,10-4 0 0,8 0-256 0,8-9 128 16,10 2-128-16,11-3 0 0,10-3 0 0,11-5 0 16,7-1 0-16,6-5-160 0,7-5 160 0,2-5-160 15,2-1 160-15,9-3-160 0,6 3 160 0,5-4 0 16,2-5 0-16,3 1 0 0,5 0 0 0,5-1 0 0,7 0 0 0,0-1 0 15,-1 1 0-15,1 4 0 0,0 3 0 16,-1 6 0-16,-8 6 0 0,-7 6 144 0,-7 5-144 16,-8 5 0-16,-7 2 160 0,-7 6-160 0,-9 0 128 0,-9 3-128 15,-11 0 0-15,-7 6 0 0,-12 2 0 0,-6 4 0 16,-9 0 0-16,-9 3 0 0,-6 2-144 0,-17 4 144 16,-10-4-224-16,-11 5 64 0,-11 2 16 0,-7 1 0 15,-5 2 144-15,-10-2 0 0,-8-3-144 0,-2 0 144 16,-3 3 0-16,-4-1 0 0,-7 0 0 0,-2-4 0 15,-7-1 0-15,5-4 0 0,3-5 0 0,2-3 0 0,1-6 320 16,10-4 0-16,9 1-16 0,12-4 0 16,13-1-48-16,13-2-16 0,11-1 0 0,12-2 0 0,8-1-32 15,10-2 0-15,10 4 0 0,10-17 0 0,9-6-208 0,10-5 0 16,10-2 0-16,10-4 0 0,8-6 0 0,12-2-128 16,8 0 128-16,7-5-208 0,2-5 208 0,5 1 0 15,3 1 0-15,4-4 0 0,2-1 0 0,-3 5 0 16,-5 4 0-16,-5 3 0 0,-4 3 0 0,-1 7 0 15,-1 7 0-15,-6 3 0 0,-6 4 0 0,-6 5 0 16,-9 3 0-16,-5 6 0 0,-9 4 0 0,-7 1 0 16,-7 1 0-16,-7 6 0 0,-8 3 0 0,-6-1-144 15,-6 1 144-15,-5 8-128 0,-11 1 0 0,-8 4 0 16,-9 3 0-16,-11 2 0 0,-11 4 128 0,-12 2-192 0,-13 1 192 0,-8 0-192 16,-6-3 192-16,-8-3 0 0,-7 2-144 0,-6-3 144 15,-5-5 0-15,2-4 0 16,0-3 0-16,0 0 0 0,1-6 336 0,11 1-16 0,10-2 0 15,13-3 0-15,11-4 16 0,14-2 0 0,12 0 0 0,15-3 0 16,15-3-64-16,10-2-16 0,10-1 0 0,13-1 0 16,12-4-256-16,13-4 128 15,10-3-128-15,9-2 0 0,7-3 0 0,11 4-176 0,5-6 0 0,6 2 0 16,2-6 176-16,1 1-192 0,2-4 192 0,6 3-192 16,4 1 192-16,-1-2 0 0,-1 0 0 0,-2 10 0 15,-1 6 0-15,-6 4 0 0,-7 6 0 0,-9-1 0 16,-11 4 0-16,-9 4 0 0,-6 3 0 0,-8 7 0 15,-7 4 0-15,-8 4 0 0,-8 2 0 0,-7 4 0 0,-10 7 0 16,-9 6 0-16,-9 2 0 0,-12 6 0 0,-9 0-208 16,-11 6 32-16,-10 3 16 0,-13 4 0 0,-10 6-16 0,-6-2 0 15,-6 3 0-15,-3 0 0 0,-2-6 176 0,-2-3 0 16,-1-4 0-16,2 0-128 0,4-2 128 0,1-2 0 16,0 3 128-16,4 0-128 0,4 1 192 0,9 0-16 15,8-1-16-15,11-3 0 0,10-1-160 0,10 0 0 16,9-1 0-16,11-4 0 0,8-6 0 0,11-4 0 15,8-3 0-15,10-5 0 0,6-5 0 0,14-6 0 16,13-4 0-16,13-6 0 0,9-1 0 0,8-2 0 16,4-12-144-16,9 1 144 0,5-4 0 0,9-2 0 15,4-2 176-15,6-3-176 0,0-3 0 0,9 2 0 16,6-1 0-16,1-2 0 0,0 4 0 0,-2 0 0 16,0 3 0-16,-6 6 0 0,-6 4 0 0,-4 6 0 15,-3 1 0-15,-8 4 0 0,-12 1 0 0,-5 5 0 16,-6 0 0-16,-8 6 0 0,-6 3 0 0,-9 4 0 0,-10 2 0 0,-10-1 0 15,-9-1 0-15,-8 0 0 16,-12 4-192-16,-5 1 192 0,-9 0-224 0,-8 3 48 16,-10 4 16-16,-13 3 0 0,-10 3 160 0,-15 3-208 0,-8 1 80 15,-7 0 128-15,-7 6 0 0,-11-7 0 0,-7-3 0 0,-4 0 0 16,-1-2 0-16,-2 0 0 0,0-1 0 0,-3-2 0 16,-3-3 176-16,4-2 48 0,4-1 16 0,7-4 0 15,6 0-48-15,12-5-16 0,8-4 0 0,17-2 0 16,12-5-176-16,14 1 160 0,11-4-160 0,16-5 160 15,0 0-160-15,13-8 0 0,8-7 0 0,15-4 0 0,12-7-208 16,9 0 16-16,7-7 16 0,4-3 0 16,4-1 176-16,6-4-160 0,4-2 160 0,2 3-160 0,1 3 160 0,-4-3 0 15,-1 2 160-15,4-1-160 0,3 2 208 0,-1 3-48 16,2 3-16-16,-2 2 0 0,-3 5-144 0,1 3 128 16,0 5-128-16,-2 3 128 0,1 4-128 0,-7 7 160 15,-6 2-160-15,-4 2 160 0,-1 2-160 0,-1 1 0 16,-3 3 0-16,-4 6 0 0,-4 3 0 0,-2 1 0 15,-1-1 0-15,-6 1 0 0,-3 2 0 0,-8 2 0 16,-8 2-144-16,-6-3 144 0,-5 2 0 0,-7 1-128 16,-10-1 128-16,-7 1 0 0,-8 6-176 0,-11 0 176 15,-11 4-160-15,-12 1 160 0,-12-2 0 0,-11 5 0 16,-8 5 0-16,-6-1 0 0,-5 4 128 0,-9-3-128 16,-10 2 192-16,-2-4-192 0,3 3 192 0,-7-2-192 15,-3-7 192-15,2 1-192 0,7-6 208 0,4-2-64 0,2-2-16 0,7-1 0 16,7-5 16-16,12 0 0 15,11-4 0-15,14-3 0 0,13-8-144 0,11-1 160 16,9-4-160-16,9-4 160 0,6-1-160 0,11-7 0 0,7-3 0 16,5-7 128-16,9-7-256 0,8-6-64 15,8-3-16-15,4-3 0 0,6-1 16 0,3-5 0 16,3-3 0-16,1-3 0 0,0-6 192 0,-3 4 0 0,-7 0 0 16,0 4 0-16,-3 1 0 0,-3 6 0 0,-4-1 0 0,-7 7 0 15,-4 7 0-15,-7 3 0 0,-5 1 0 16,-5 4 0-16,-4 0-176 0,-4 3 176 0,-1 2-192 0,0 4 192 15,-4-1-592-15,2 1-16 0,-2 0 0 16,1 2 0-16,-2 1-272 0,4 3-48 0,-1-3-16 16,-1-1 0-16,-1 4-448 0,-1-4-80 0,-1 2-32 15,-3-2 0-15,-1-1-272 0,-2 2-48 0,0-1-16 0,-1-1 0 16,0 5 240-16,2-4 64 0,1-1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54.00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27733 6336 32191 0,'-16'-23'1424'0,"7"9"304"0,0-3-1392 0,3 3-336 15,2 4 0-15,1-1 0 0,2 2 0 0,2 2-240 16,2 2 48-16,3-2 0 0,3 0 192 0,3 2 0 16,2-2 0-16,3 0 0 0,2 1 0 0,3-2 0 15,2 3 0-15,2 0 0 0,-1-1 320 0,0 1-64 16,2 2 0-16,-1 2 0 0,2 2 96 0,2 3 16 16,2 4 0-16,0 2 0 0,1 4 16 0,-3 1 0 15,-1 3 0-15,-1 2 0 0,3 3 0 0,-3 8 0 0,0 2 0 16,-1-2 0-16,0 1-48 0,1 2 0 15,2 3 0-15,-2 4 0 0,2 2-144 0,3 0-48 0,3 4 0 0,2-2 0 16,1 1 0-16,2 1 0 16,2-2 0-16,2 6 0 0,3 3 48 0,-2-1 0 15,-2 0 0-15,-3 5 0 0,-3 1-32 0,-2 5 0 0,-5 3 0 16,1-2 0-16,0 1 16 0,0 4 0 0,-2 4 0 0,2 0 0 16,1-2-32-16,3 2 0 0,1 1 0 15,1-1 0-15,1-5-144 0,2 3 0 0,-1 0 0 0,1-1 0 16,-3-3 0-16,2 2 0 0,0 1 144 0,1 4-16 15,1 2 16-15,1-2 16 0,0-1 0 0,2 1 0 16,-6 2-16-16,3-2 0 0,-1 0 0 0,-4 3 0 16,1 1-144-16,-5-4 160 0,-1 0-160 0,2 2 160 15,3 1-160-15,0-1 160 0,1 5-160 0,1-3 160 0,1-1-32 16,-1 1 0-16,-2 5 0 0,0-3 0 0,0 2-128 0,1 2 160 16,-1-3-160-16,-2 0 160 0,0-2-160 0,-1 3 128 15,2 1-128-15,0-5 128 0,1-2-128 0,0 2 0 16,0 1 0-16,1 3 128 0,-2-6-128 0,-1 6 0 15,1-2 0-15,-3 3 0 0,-3 2 0 0,-3 0 0 16,-4-4 128-16,-4 5-128 0,-2-2 0 0,-2 4 0 16,-2 0 0-16,-3 0 128 0,-3 1-128 0,-2 0 0 15,-1 3 0-15,-1-2 128 0,-2-2-128 0,-3 0 128 16,-4 0-128-16,-1-3 128 0,-2 0-128 0,-2-6 0 16,0-1 144-16,-1-7-144 0,-4-7 0 0,2-1 144 15,0-7-144-15,0-4 0 0,-1-2 128 0,0-8-128 16,3-3 0-16,2-10 0 0,3-4 128 0,2-9-128 0,1-8 0 15,4-9 0-15,0 0 0 0,0 0 0 16,0 0 0-16,4-9 0 0,-1-7 0 0,4-4-192 16,-2-7 48-16,1-1 16 0,-2-5-16 0,2-4 0 15,-2-5 0-15,-1-1 0 0,-2 1 144 0,-1-6-160 0,-1-4 160 0,-1-4-160 16,-1-2 32-16,-1-1 0 0,-1-1 0 16,-2-4 0-16,1 2 128 0,1-5 0 15,1-3 0-15,0-4 0 0,1-2 0 0,0-6-208 0,0 4 48 0,1-5 16 16,-2-5 144-16,-1-1-208 0,-3-1 80 0,2-1 128 15,-2 2-288-15,1 1 64 0,-3-1 16 0,-3 4 0 16,1-3 208-16,0 3 0 0,-2 4 0 0,1 1 0 16,0-4 0-16,-3 2 128 0,-2 2-128 0,-1 3 160 0,0-3-32 15,0 3-128-15,0 2 192 0,0 3-64 0,0 2-128 16,0 3 0-16,1 1 0 0,4 2 0 0,2-2 0 16,1 5-144-16,5-3 144 0,-2 3-208 0,3-5 208 15,1 3 0-15,3-1 0 0,1 7-144 0,1 0 144 0,-1 1 0 16,0 4 0-16,0 3-128 0,0 5 128 0,-1 6 0 15,-4 2 0-15,0 3 0 0,-2 5 0 0,1 3 128 16,-2 4-128-16,1 6 128 0,1 5-128 0,1-2 128 16,0 6-128-16,5 6 128 0,0 0-128 0,0 0 0 15,0 0 0-15,0 0 0 0,0 0-144 0,-3 9 144 16,0 1-160-16,2 5 160 0,-1 3 0 0,2 4 0 16,0 5-128-16,0 4 128 0,0 4 0 0,2 3 0 15,0 5 0-15,0 5 160 0,-2 3-160 0,1 5 192 16,1 4-192-16,0 1 192 0,0 6-192 0,1 6 0 0,-1-2 0 0,1 5 0 15,-1 8 128-15,2-3-128 0,-3 6 0 0,2-3 128 16,-2 0-128-16,2-2 0 16,-1 3 0-16,1 2 0 0,-1-2 128 0,1-4-128 0,1-1 0 0,0-1 128 15,-1 5 0-15,1-4 0 16,0 1 0-16,1-3 0 0,0 1 0 0,2-2-128 16,-5 2 192-16,3 2-64 0,-1 0 0 0,2 1-128 0,-3-3 192 0,1 2-64 15,-2 1-128-15,1 0 0 0,-1 3 0 0,2-4 0 16,-3 2 0-16,1 1 128 0,-4-2-128 0,4 2 128 15,-2 2-128-15,1-3 0 0,-1-2 0 0,1-2 128 16,0-3-128-16,1-1 0 0,0-3 0 0,0 2 128 16,-1-1-128-16,-1-2 0 0,-1 0 0 0,-3-1 128 15,-1 1-128-15,-2 2 128 0,1 0-128 0,-2 1 128 16,-2 0-128-16,0 2 0 0,-1-1 0 0,-1 1 128 0,-1 1-128 16,2 0 128-16,-1 2-128 0,2 1 128 0,-4-3-128 15,2 1 0-15,-1 2 0 0,3-2 0 0,2-1 0 0,-1-1 0 16,0-3 128-16,0-2-128 0,1 0 0 0,0-1 0 15,3-1 0-15,0 1 0 0,-2 0 128 0,2-2-128 16,3 1 0-16,-1-3 128 0,3-1-128 0,-1 3 0 16,0 2 0-16,2 0 128 0,3-2-128 0,2-6 0 15,2 0 0-15,2-3 0 0,1-2 0 0,3 0 0 16,2 2 128-16,1-2-128 0,2-3 0 0,2-2 0 16,0-1 0-16,2-2 0 0,0-1 0 0,3 3-144 15,-1-5 144-15,4 1-160 0,2 1 160 0,1-2-128 16,-2 1 128-16,3-3-128 0,0 2 128 0,3-2 0 15,-1 1-144-15,1-6 144 0,-2 1 0 0,2-1 0 16,-2-2-144-16,-1-1 144 0,2-5 0 0,0 1 0 16,3 0 0-16,2-3 0 0,-1-2-160 0,-1 2 160 15,0-4-128-15,-1 2 128 0,-1-3-240 0,-3 0 48 16,-3 1 0-16,-4-5 0 16,-2-2-416-16,-4 0-80 0,-5-3-16 0,-2-3-12032 0,-3 0-2400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57.92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32353 17263 8175 0,'0'0'352'0,"0"-13"96"0,0 1-448 0,0-2 0 0,1 1 0 0,1 3 0 16,2-3-368-16,1 2-144 0,0 0-48 0,3-1 0 15,1 0-64-15,1 1-16 0,0-3 0 0,0 1 0 0,1 2 1264 16,-4-2 240-16,0 2 48 0,-1 0 16 0,0 0 512 0,1 3 96 15,-3-2 32-15,-4 10 0 0,5-7-576 0,-5 7-112 16,2-12-32-16,2 4 0 0,-4 8 176 0,3-10 16 16,-3 10 16-16,5-6 0 0,-5 6 128 0,0 0 32 15,0 0 0-15,0 0 0 0,0 0-240 0,0 0-32 16,0 0-16-16,0 0 0 0,0 0-256 0,0 0-48 16,3 9-16-16,-3 4 0 0,-2-1-80 0,-4 2-16 15,-6 4 0-15,-3 4 0 0,-4 1-80 0,-4-1-32 16,-6 5 0-16,11-13 0 0,-5 5-96 0,-5 3-32 15,-4 1 0-15,-2 0 0 0,-3 3 32 0,-7 0 0 0,-9 2 0 0,-60 17 0 16,13 5-80-16,11-3-16 16,8-6 0-16,6-6 0 0,1-2 0 0,3-7 0 15,1-2 0-15,4-9 0 0,3-1 240 0,11-4 64 16,10-7 0-16,8-2 0 0,9-5-128 0,4-2 0 16,8-2-16-16,7-3 0 0,4 1-144 0,4 0-32 0,4-4 0 15,6 1 0-15,2-5-192 0,8 0 0 0,3-1 0 0,7-4 0 16,3 0 0-16,44-16-128 0,-4 3 128 0,0 3 0 15,-5 2 0-15,9 3 0 0,5-2 0 0,-2 7 0 16,2 2 0-16,0-1 0 16,-1 3 0-16,-36 12 0 0,9-2 0 0,3 1-128 0,4-1 128 0,-2-1 0 15,-3 0-192-15,-2 1 32 0,-2-3 0 0,-6 5 0 16,-4-2-64-16,-6 4-16 0,-6 1 0 0,-6 0 0 0,-7 0 96 16,-5 3 16-16,-5 0 0 0,-9 1 0 0,-2 2 128 0,-4 4 0 15,-7-1 0-15,-5 1 0 0,-4 4 0 0,-6 0 0 16,-8 3 128-16,-5 1-128 0,-51 6 0 0,45-8 144 15,-7-2-144-15,-4 4 0 0,-5 2 256 0,-4 4-64 16,-5-1-16-16,-2 2 0 0,-2 6-176 0,-67 24 0 16,26-8 144-16,13-2-144 0,7-1 0 0,7 0 0 15,5 0 0-15,5 2 0 0,4 0 0 0,1 0 0 16,1 0 0-16,3 3 0 0,-3-7 0 0,5 1 0 16,6 2 0-16,6-4 0 0,3 0 0 0,6-6 0 15,3-3 0-15,5-4 0 0,3 2 0 0,5-6 0 16,4-1 0-16,9-2 0 0,8-4 0 0,3-2 0 0,7 2 0 15,11-1 0-15,10-3 0 0,11 1-128 16,4-6 128-16,14 0 0 0,5 0 0 0,14 1 0 16,12-1 0-16,11-3 176 0,5 0-48 0,7 2 0 0,5 1 0 15,7 3 0-15,9-2 0 0,-1 6 0 0,-1-3 0 0,-57 0 0 16,10 0-128 0,6 3 128-16,6-1-128 0,0 4 128 0,0 4-128 0,-6 2 0 15,-7 2 0-15,45 23 0 0,-39-9 0 0,-25-1 0 0,-19-6 0 16,-16-2 0-16,-11-3 0 0,-12 2 0 0,-7-1 0 0,-17 1 0 15,-12-3 192-15,10-11 0 0,-13-3 0 0,-9 5 0 16,-9 2 0-16,-11 1 0 0,-10-2 0 16,-10 0 0-16,-5 3-192 0,-104 12 192 0,22-9-192 0,19-5 192 15,12 2-192-15,7-1 128 0,0-2-128 0,12 0 128 16,9-1 0-16,10-3-128 0,9 0 192 0,11-2-64 0,9 1 224 16,14-1 32-16,12 0 16 0,16-2 0 0,13 3-144 15,8-3-48-15,6 0 0 0,11-7 0 0,6 9-208 16,10 1 0-16,8-6 128 0,11 0-128 0,10-1 0 0,8-1-192 15,8 2 48-15,7-3 0 0,0-1 144 0,8 1 0 16,8 1 0-16,4 0-128 0,2 3 128 0,1-1 0 16,-2-4 0-16,5 4 0 0,4 0 0 0,1-2 0 15,-1 1 0-15,-3-1 0 0,-2 3 0 0,-4 2 0 16,-5 6 0-16,-9-2 0 16,-12 2 0-16,-8 2 0 0,-8-2 0 0,-10-1 0 0,-9 1 0 0,-8 1 0 15,-7-5-144-15,-8 2 144 0,-7-2 0 0,-5 4 0 16,-8 2-144-16,-11 3 144 0,-12 0 0 0,-10 0 0 15,-13-1 0-15,-9 2 0 0,-8 3 0 0,-4 2 176 16,-2-1-176-16,-8-1 160 0,-2-1-160 0,1 0 0 16,2 3 0-16,7-4 0 0,5-2 0 0,8-2 128 0,6 1 0 0,8-2 0 15,7-2 0-15,12 0-128 16,9-1 192-16,10-1-64 0,6-1-128 0,9 0 128 16,9 1-128-16,7 0 128 0,7-4-128 0,8 3-224 15,7-5 48-15,7 2 16 0,6-2 160 0,1-3-128 0,5-2 128 0,7-1-128 16,5 0 128-16,6 1 0 15,5 1 0-15,3 0-128 0,-1-1 128 0,2 0 0 0,4-1 0 16,0 2 0-16,2 3 0 0,-2 0 128 16,-8 0-128-16,-5 1 176 0,-4-1-176 0,-34-2 0 0,2 3 0 0,1 3-176 15,-6-3 176-15,-2 3 0 0,-5 1 160 0,-6-3-160 16,-6 3 0-16,-1 5 0 0,-14-3 0 0,-4-1 0 0,-9 1 0 16,-6 3 176-16,-6 2-48 0,-7 2-128 0,-6 1 160 15,-5 0-160-15,-6 0 128 0,-50 18-128 0,14-7 192 16,14-2-64-16,10-5 0 0,12-2 0 0,7-1-128 0,9-1 0 15,8 0-160-15,9-2 160 0,4-3 0 0,10 1-144 16,3-1 144-16,11-4 0 0,5 0-208 0,6-5 32 16,5 2 16-16,8-4 0 0,5-3 160 0,7 0-192 15,6 0 192-15,3 0-192 16,3 2 192-16,1 0 0 0,2 1 0 0,-5-2-128 0,-5 0 128 0,-21 2 0 16,1 1 0-16,0 2 0 0,0-1 0 0,-2 1 0 15,-4 2 0-15,-4-3 0 0,-4 0 160 0,4 4-32 16,-19-9-128-16,3 12 192 0,-11-5-192 0,1 0 0 0,-6 1 0 15,-4 0 0-15,-3 4 0 0,-3 0 0 16,-4 0 0-16,-2 3 0 0,-3 0 0 0,-29 17 0 0,8-7 0 16,7-2 0-16,9-1 0 0,7-3 0 0,8-1 0 0,7-2 0 15,9-2 0-15,7 0-160 0,7-1 32 0,9-2 0 32,10-2-80-32,7 1-16 0,6-3 0 0,6 0 0 0,-1 1 224 0,-17-4-176 15,4 2 176-15,7 3-160 0,3-3 160 0,0 6 0 16,0-3 0-16,-2 2 128 0,-3 3-128 0,20 8 0 0,-19-3-128 0,-14-3 128 15,-11 1 0-15,-9-3 0 0,-10-3 0 0,-5 1 0 16,-8 1 144-16,-6-5 16 0,-7 4 0 0,-6-2 0 16,-7 1 0-16,21-2 0 0,-4 0 0 0,-1 3 0 15,0-3-160-15,-1 2 128 0,1-2-128 0,2 1 128 16,3-4-128-16,-13 7 0 0,13-3 0 0,12-5 128 0,6-2-128 16,6-3 0-16,0 0 0 0,21-3 0 15,2-2-192-15,5-1 48 0,2 1 0 0,-11 2 0 16,4-3 144-16,4 0-160 0,2 1 160 0,3-2-160 0,1 2 160 0,0 1 0 15,-1 2 0-15,21-7 0 0,-12 3 0 0,-11 0 0 16,-8 0 0-16,-8 1 0 0,-14 5 0 0,5-8 0 16,-6-3 0-16,-4 1 0 0,-6 1 0 0,-5-4 0 15,-10-2 0-15,-4 0 128 0,-6 1-128 0,13 2 0 16,-6 0 0-16,-4-4 128 0,-4 1-128 0,-3-3 0 16,-4-1 0-16,-5-2 128 0,-5-1-128 0,-54-21 0 15,9-2 0-15,5 5 128 0,4-5-128 0,-2 3 0 16,2 0 0-16,0-1 0 0,2 1 160 0,8 3-32 15,9 0-128-15,6-1 192 0,5 0-48 0,6 0-16 0,3-1 0 16,5-2 0-16,3 0-128 0,7-1 0 16,6 4 144-16,4 0-144 0,5-2 0 0,3 0 0 15,4 2 0-15,6 0 0 0,5-3 0 0,4 0 0 16,8-4 0-16,6-1 0 0,7-2 0 0,7-1 0 0,8 0 0 0,7-3-128 16,6-6 128-16,6-7-128 15,2-5 128-15,10-3-128 0,6-5 128 0,9 2 0 16,6-9 0-16,0-1-128 0,-1-3 128 0,-2 2 0 15,2 4-144-15,-8 10 144 0,-10 10 0 0,-14 5-176 16,-14 6 176-16,-13 3-128 0,-12 4 128 0,-12 0 144 0,-9 0-16 16,-15 3-128-16,-14 6 288 0,-13 1-48 0,-11 2-16 0,-11 3 0 15,-7 3-224-15,-9 3 128 0,-6 0-128 0,-1 3 0 16,-6 1 0-16,7 4 128 0,3 4-128 0,5-1 0 16,3-1 0-16,8 2 0 0,7-2 0 0,12 0 0 15,10-2 128-15,12 2 16 0,9-1 16 0,11-2 0 0,10-4 16 16,12-4 0-16,9 1 0 0,15-7 0 0,12-5-176 15,7-3 0-15,7 0-160 0,7 0 160 0,2-3 0 0,6 1-144 16,9 0 144-16,3-2 0 0,-2 2 0 0,4-4 0 16,0 1 0-16,1 3 0 0,-2-2 0 0,-6 7 0 15,-8 4 0-15,-9 5 0 0,-7-1 0 16,-29 18 0-16,-1 0 0 0,-1 0 0 0,-2 0 0 0,-5 3 0 16,-6-1 0-16,-4 2 128 0,-5-2-128 0,-4 3 0 15,-7-2 0-15,-4 1 0 0,-8 2 0 0,-3-3 0 16,-4 3 0-16,-6-3 0 0,-7 1 0 0,-38-5 0 15,1-1-128-15,0 4 128 0,-1-4 0 0,1 1 0 16,-1 3 0-16,5-2 0 0,3-1 0 0,8 1 0 16,4-2 0-16,14 3 0 0,8 2 128 0,12 0-128 15,9 3 128-15,11-3-128 0,11 3 0 0,11-3 0 16,12-4 0-16,10-1 0 0,9 1-192 0,5 2 32 0,0-3 16 0,6 2 0 16,0 0 144-16,4-1-160 15,-1 0 160-15,1 3-160 16,-6-3 160-16,-1 1 0 0,-4 0 0 0,-28 6 0 0,3 2 0 0,-1 2 0 15,-3-1 0-15,-6 0 0 0,-5 1 176 0,-7 2-48 0,-10 0 0 16,0 0 0-16,-13 5 0 0,-7-1 0 0,-8 2 0 16,-9 2 0-16,-10-3 16 0,-7 1 0 0,-13 2 0 0,-4-4 0 15,-69 2-144-15,17-1 0 0,7-5 144 0,12-1-144 16,9-3 160-16,10 2-32 0,11-1-128 0,14 3 192 16,13-3-32-16,12 3-16 0,10-1 0 0,12 0 0 15,13 1-144-15,0 0 0 0,11-12 0 0,13 4 128 0,8-4-272 16,11-2-64-16,12 0-16 0,8 3 0 15,7-1 0-15,3 5 0 0,0-5 0 0,0 1 0 16,-2 1 224-16,-1-1-144 0,-3 6 144 0,-6 4-128 0,-7 1 128 0,-10 0 0 16,-9 0 0-16,-10 3 0 0,-9 2 0 0,-8 0 0 15,-8-5 0-15,0 0 128 0,-19 4-128 0,-8-1 176 16,-8 3-176-16,-14 0 192 0,-8-4-32 0,-4 2 0 16,-4 1 0-16,-5 2 0 0,-6-4-32 0,-3-3 0 15,-3 0 0-15,0 0 0 0,4 2 128 0,8 2 0 16,4-1 16-16,8 2 0 0,9-2-96 0,12-2-32 15,12 2 0-15,9-2 0 0,7 0-144 0,9-1 0 16,13 2-160-16,10-2 160 0,10-2-352 0,8-3 32 16,6-1 0-16,6-2 0 0,8 2 96 0,5-2 32 0,5 3 0 15,1 3 0-15,-2-2 192 0,-7 3 0 16,-7 1-160-16,-11-2 160 0,-11 0 0 0,-9 2 0 0,-8 4 0 0,-7-2 0 16,-10-2 160-16,0 0 0 15,-8 6 0-15,-4 5 0 0,-7-2 16 0,-7 2 0 16,-6-2 0-16,-6 1 0 0,-8-4-176 0,-3 3 0 0,-5-2 144 0,2 0-144 31,0 0-720-31,8-1-224 0,6 0-32 0,11-1-16 16,8-3-2400-16,19-2-464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59.2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29348 18377 21359 0,'15'22'944'0,"-5"-4"208"0,0 3-928 0,0-1-224 0,-1 4 0 0,0 1 0 15,0 0 880-15,0 3 128 0,-1-3 16 0,-2 3 16 16,2-1 32-16,-2 1 0 0,0-3 0 0,-1 2 0 0,-1-4 0 16,0 2 0-16,-1-2 0 0,-3-2 0 0,-2-1-192 0,0-1-48 15,-1 0 0-15,-3-3 0 0,-3-3-144 0,-4-3-48 16,-2-1 0-16,-3-3 0 0,-2 1 32 0,-4-2 0 16,-5-4 0-16,-2-2 0 0,-1-2-112 0,0-6-32 15,-2 0 0-15,2-5 0 0,1-1-16 0,0-3-16 16,1-4 0-16,2-5 0 0,1-1-160 0,3-5-16 15,1-4-16-15,0-5 0 0,-1-2-160 0,-4-6-16 16,0-2-128-16,-1-3 192 0,-2-1-192 0,-2-1 144 16,-4-5-144-16,-1 1 128 0,-1-1-128 0,-1 3 0 15,1 4 0-15,0 3 0 0,2 1 0 0,0 6 0 16,0-1 128-16,1 5-128 0,2 4 0 0,1-1 0 16,0 0 0-16,1 4 0 0,7 2 0 0,4 4 0 15,4 4 0-15,3 4 0 0,5 3 0 0,2 3 0 16,7 5 0-16,0 0 0 0,0 9 0 0,9-4-144 0,3 1 144 0,3 1-160 15,3 5-16-15,2 2 0 16,3 5 0-16,4 2 0 0,-1 5-16 0,1 9 0 16,0-2 0-16,1 6 0 0,-2 2 192 0,2 3-208 15,2 5 80-15,0 1 128 0,-1 2-160 0,3 4 160 0,1 4 0 16,3 2-144-16,2 1 144 0,1 0 0 0,2 0 0 16,-2-1 0-16,0 1 0 0,-1-1 0 0,-3-1 0 0,1 0-128 15,1 0 128-15,0 0 0 0,1-2 0 0,-1 0 0 16,2-2 0-16,2-4 0 0,1 1 128 0,-2-4-128 15,0-2 0-15,-5-1 0 0,-2 1 0 0,-2-3 0 0,-4-4 0 16,-3-2 0-16,-4 1 0 0,0-4 0 0,1 0 0 16,-4-4 176-16,0-1-176 0,1-4 192 0,0-4-192 0,-2 0 128 15,1-4-128-15,-1 0 128 0,1-2-128 0,-2-2 0 16,-1-6 0-16,0 0 128 0,-3 0-128 0,0-1 0 16,-3-6 0-16,0 1 0 0,-2 1 0 0,-1-5 160 15,-1 0-160-15,-4-4 160 0,-4-3-32 0,-2-1 0 16,-1 1 0-16,-4-4 0 0,-4-4 0 0,-3-1-128 15,-3-2 192-15,-1 2-64 0,-2-4-128 0,-2 3 192 16,-1-5-192-16,-1 0 192 0,0 0-16 0,-3-1 0 16,-2-1 0-16,-1-6 0 0,-2 0-48 0,-1-2-128 15,-3-4 192-15,0 2-64 0,1-6-128 0,-1-1 160 16,0-1-160-16,-1 0 160 0,0 1-160 0,2-1 128 16,2-3-128-16,-1-1 128 0,-3-1-128 0,3 1 192 15,1-2-192-15,2-2 192 0,-2 2-192 0,2 0 0 0,1 0 0 0,1-3 0 16,0 0 0-16,0-3 0 0,3 2 128 0,0-3-128 15,2 3 0-15,3-3 0 0,-1 2 0 0,1-1 128 16,-2-2-128-16,2 2 0 16,1-2 0-16,0 1 128 0,-1 3-128 0,-2-1 0 0,-1 3 0 15,1-2 0-15,0 2 0 0,-1 3 0 0,2-2 0 0,0 2 0 16,2 1 144-16,2 1-144 16,2 1 160-16,0 2-160 0,-1 0 128 0,2 2-128 0,3-1 0 15,0 2 0-15,2 0 0 0,1 3 0 0,-1-2 0 0,1 5 0 16,1-2 0-16,1 5 0 0,-1-1 0 0,1 3 0 15,1 6 0-15,0 0 128 0,1-1-128 0,2 3 0 16,1 3 0-16,2-1 0 0,0 2 0 0,2-1 0 16,-2 4 0-16,2 4 0 0,-1 0-160 0,0 2 160 15,1 2-176-15,-1 2 176 0,1 3-208 0,-1 0 80 0,1 2-80 16,2 8-16-16,-3-9 0 0,3 9 0 16,0 0-224-16,0 0-32 0,0 0-16 0,0 0 0 15,0 0-1136-15,0 0-224 0,0 0-64 0,0 0 0 16,0 0-464-16,0 0-112 0,2 12 0 0,1-1-12176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00.14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26980 11290 21183 0,'-5'-16'1888'0,"2"6"-1504"0,0-2-384 0,1-2 0 16,1 0 1152-16,1 0 144 0,3-1 48 0,-3 1 0 15,3 3-1136-15,1 2-208 0,1-2 0 0,1 6 0 16,2-1 0-16,-1 0 176 0,2 2 0 0,-9 4 0 16,12 0-16-16,-12 0 0 0,10 2 0 0,0 4 0 0,-10-6 144 0,0 0 16 15,9 7 16-15,-9-7 0 0,8 10 256 0,-3 3 48 16,-4 1 16-16,-2 4 0 0,-2 0 16 0,-2 3 0 15,-1 5 0-15,-3 0 0 0,-3 6-96 0,1 4-32 16,-2 2 0-16,2 5 0 0,-1 4-80 0,0 4-16 16,-2 1 0-16,0 5 0 0,0 3-16 15,2 5-16-15,0 1 0 0,0 0 0 0,1 1-48 0,1 2-16 16,2 0 0-16,-1 2 0 0,-1 0-96 0,1 1 0 16,1 2-16-16,-1-3 0 0,1 2 16 0,1-2 16 15,3-2 0-15,2-3 0 0,2 1-80 0,2 2-32 16,3-1 0-16,2-2 0 0,0-5-16 0,1 3 0 0,0-4 0 0,-1 2 0 15,2 0-144-15,-1-1 160 0,-2 3-160 0,1-3 160 16,-2 4-160-16,0-6 0 16,-1 2 144-16,-1-2-144 0,1-1 128 0,-1 3-128 15,2-1 128-15,-1-3-128 0,-3-2 208 0,3-2-16 0,0-2-16 0,1 0 0 16,0-5 16-16,1 0 0 16,0-1 0-16,3 0 0 0,-1 1-64 0,1-3-128 15,-2 0 192-15,2-1-64 0,3-3-128 0,-2 3 0 0,3 3 0 16,1-3 128-16,1 3-128 0,-1 0 0 0,1 1 0 0,0-2 128 15,2 3-128-15,-1-4 0 0,2 1 0 0,1-5 128 16,2 3-128-16,0-1 0 0,1-3 0 16,-1 0 0-16,2 0 0 0,2 2 0 0,-3-2 0 0,1 2 0 15,-1 1 0-15,-1 0 0 0,2 3 128 0,-1-3-128 16,0-4 0-16,0 1 0 0,1 0 0 0,0 0 0 0,3 0 0 16,-1 2 0-16,0-2 0 0,3 0 0 0,0-3 0 0,2 5 0 15,0 3 128-15,-1-2-128 0,-2-3 0 0,-1 0 0 16,-1 0 0-16,-1-2 0 0,-2-1 0 0,-1 1 0 15,-2-2 0-15,-1 3 0 0,0 0 0 0,4-1 0 16,-1-2 0-16,1 3 0 0,-2 2 0 0,4 1 0 16,-2-2 0-16,3-1 0 0,2-2 0 0,0-1 0 15,-1 0 0-15,2-3 0 0,0 2 0 0,0 0 0 16,-2 0 0-16,-1 0 0 0,1 1 0 0,-4-1 0 16,1 5 128-16,1 0-128 0,-4 1 0 0,-1-1 0 15,0 0 0-15,0-1 0 0,2 0 0 0,1 0 0 16,0 2 0-16,-1 0 0 0,5-1 0 0,0-1 0 15,0 1 0-15,2 1 0 0,0 1 0 0,1-1 0 16,0-1 0-16,0-1 0 0,2 0 0 0,-2-3 0 16,0-5 0-16,-1 3 0 0,-2-1 0 0,-3 0 0 15,1-3 0-15,1 3 0 0,1 1 0 0,2-3 0 16,0 0 0-16,1 2 0 0,0-2 0 0,1 1 0 16,-2 3 0-16,3-2 0 0,-1-2 0 0,1 0 0 0,-1 2 0 15,0-3 0-15,-1 2 0 0,-1 2 0 0,-1-3 0 0,-2 2 0 16,-1 1 0-16,3-1 0 0,-3 0 0 0,0 2 0 15,-2 0 0-15,1 1 0 0,0 2 0 0,-1-3 0 16,1-2 0-16,-2-2 0 0,-1-1 0 0,0-4 0 16,1 1 0-16,-1 2 0 0,0-4 0 0,1 4 0 15,-4-6-128-15,3-2-16 0,-1-1 0 0,-2-1 0 16,0-3-432 0,1-3-96-16,0 0-16 0,-3-4 0 0,0-2-2144 0,-1-3-432 15,-1-3-96-15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00.73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27430 14468 25791 0,'-16'-15'2304'0,"10"6"-1856"0,-2 0-448 0,1 0 0 0,0 3 416 0,7 6-16 16,-9-4 0-16,9 4 0 0,0 0-128 0,0 0-16 16,-8 6-16-16,3 8 0 0,1 4 16 0,1 7 16 15,3 7 0-15,1 8 0 0,-1 4-48 0,2 9-16 16,-1 6 0-16,4 10 0 0,-1 9 352 0,2 9 64 16,2 4 16-16,1 6 0 0,1 1-192 0,5 6-16 15,4 4-16-15,5 0 0 0,4-2-64 0,7 2-16 16,3 2 0-16,5-4 0 0,4-5-128 0,1-7-16 15,2-3-16-15,-2-1 0 0,-1-4-176 0,4-4 192 0,-3-9-192 0,6-4 192 16,2-7-192-16,1-2 0 16,1-3 0-16,-2-7 0 15,-1-4-480-15,-3-7-32 0,-7-2 0 0,-3-5 0 16,-2-9-2288-16,2-8-464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01.01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31188 15181 11967 0,'-2'14'528'0,"0"-3"112"0,2 3-512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02.37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31173 15364 11055 0,'0'0'976'0,"-2"14"-784"15,-1-2-192-15,0 0 0 0,1 0 1168 0,-1-3 192 16,1 2 48-16,-1-2 0 0,3-9-128 0,-5 10 0 16,-2-2-16-16,-4-2 0 0,0-3-96 0,1-5-16 0,-2-2 0 0,0-4 0 15,-5-5 240-15,2-6 32 0,-2-8 16 0,0-8 0 16,-3-9-272-16,-1-4-48 0,-2-10-16 15,1-6 0-15,2-7-336 0,-2-5-64 16,1-7 0-16,2-3-16 0,1-6-240 0,3-3-32 0,2-8-16 0,4 0 0 16,1 0-224-16,3 1-48 0,3-2-128 0,1 1 192 15,-1 4-192-15,2 5 0 0,-1 9 128 0,1-1-128 16,0 3 0-16,0 4 144 0,-1 5-144 0,1 4 128 16,0 3 32-16,0 3 0 0,1 3 0 0,3 1 0 15,1-4-160-15,0 0 192 0,4 3-192 0,0 4 192 16,1 1-192-16,1 2 0 0,1 2 0 0,-1 2 0 0,1 3 0 15,-5 3 0-15,1 0 128 0,0 6-128 0,-2 5 0 0,0 3 0 16,-2 2 0-16,0 8 0 0,-2 4 0 0,1 3 0 16,0 4 0-16,-3 9 0 0,0 0 0 0,0 0 0 15,3 14-128-15,1 6 128 0,-1 6-144 0,-2 7 144 16,0 9-192-16,-1 7 192 0,0 7 0 0,-2 10-128 16,-2 7 128-16,0 9 0 0,-1 2 0 0,2 9 0 15,1 1-128-15,2 3 128 0,0 4 0 0,0 6 0 16,0 1-128-16,4 2 128 0,-2-5 0 0,2 3 0 15,-3 0 0-15,2-4 0 0,-3-5 0 0,1-3 0 16,0-10 0-16,2-4 144 0,-2-1 48 0,2-7 16 16,-1-7 0-16,1-6 0 0,-1-3 0 0,2-3 0 15,-2-3 0-15,0-2 0 0,1-2-48 0,-2-3-16 16,-1-3 0-16,0-7 0 0,-1-6-16 0,-1-2 0 16,1-7 0-16,1-4 0 0,0-7 48 0,0-9 0 15,0 0 0-15,0 0 0 0,0 0-176 0,6-11 160 16,2-6-160-16,-2-10 160 0,2-6-160 0,1-9 128 15,1-9-128-15,0-6 128 0,-1-9-128 0,1-4 0 16,1-4 0-16,-3-3 128 0,1-7-128 0,-1-3 0 0,0-2 0 16,-1-1 0-16,0-1 0 0,-4-4 0 0,1-2 128 0,-1-1-128 15,-2-1 0-15,0-3 0 0,-2-5 0 16,0-2 128-16,-2-2-128 0,2 1 0 0,-2-3 0 0,0 1 0 16,-3-4 0-16,0 5 128 0,1 5-128 0,0 0 0 15,-3 1 0-15,-1 7 0 0,3 2 0 0,-3 6 0 16,-2 1 0-16,-2 4 0 0,-1 1 128 0,0 7-128 0,-1-1 0 15,0 3 0-15,-2 0 0 0,0 4 0 0,1 2 0 16,-1 2 0-16,0 1 0 0,-1 0 0 0,-1 1 0 0,1 4 0 16,-1-4-128-16,1 5 128 0,-1-2 0 15,-1 1 0-15,1 1 0 0,0-2 128 0,0 2-128 0,-1 2-176 16,1-1 48-16,0 3 0 0,-2 1 128 0,-2 2 0 16,2 3 0-16,1-3-128 0,1 0 128 0,0 0 0 15,-3-2 0-15,1 3 0 0,-1-1 0 0,2-1 0 16,-2-1 0-16,2 1 0 0,2-2 0 0,-2 0 0 15,2 0 0-15,3 3 0 0,-3 1 0 0,1 2 0 16,-2 3 0-16,-1-1 0 0,-2 1 0 0,1 3 0 16,-2 1 0-16,0 0 0 0,0 2 0 0,-1-2 0 15,-1 2 0-15,0 3 0 0,0-1 0 0,0 1 0 16,-5-2 0-16,0 2 0 0,-3-2 0 0,0 1 0 16,-5 0 0-16,2-2 0 0,0 1 0 0,0-1 0 15,-1 0 0-15,1-1 0 0,6 2 0 0,-2-2 0 16,1-3 0-16,2 5 0 0,1-5 0 0,0 3 0 0,-2 1 0 0,-1 1 0 15,1 2 0-15,-3 2 0 0,-2-1 0 16,1 2 0-16,0 0 0 0,-1 4 0 0,1-1 0 16,1 0 0-16,2-1 0 0,1 6 0 0,-2-1 0 0,3 7 0 15,2-1 0-15,2 3 0 0,-1 1 0 0,5 0 0 16,-1 1 0-16,2-1 0 0,-1 4 0 0,5 0 0 16,4 2 0-16,4 3 0 0,-3 3 0 0,6-1-128 15,5 7 128-15,0 0-128 0,0-6 128 0,0 6-128 16,8-2 128-16,2 2-160 0,2 2 160 0,3 4-160 0,0 5 160 15,3 5-128-15,1 5 128 0,0 3-128 0,0 6 128 16,3 4 0-16,1 4 0 0,3 7-128 0,3 6 128 0,5 4 0 16,2 0 0-16,6 7-128 0,3 0 128 0,3 4 0 15,4 3 0-15,-1-1 0 0,-1-1 0 0,3 2-128 16,0 4 128-16,1 4 0 0,-2 0 0 0,1 4 0 16,1-2 0-16,0 5 0 0,0 0 0 0,-3-2 0 15,-4 2 0-15,-4-4 0 0,-5 3 0 0,0-6 0 16,0 0 0-16,0 0 0 0,-1-2 0 0,-1 1 144 15,-1-1-144-15,-3 2 160 0,-1-2-32 0,-2 1 0 16,-1 5 0-16,-4-2 0 0,-1 2-128 0,-3 0 160 16,-4 2-160-16,-2 3 160 0,-3 1-160 0,-3-2 160 15,-3-1-160-15,-1-4 160 0,-3 2 0 0,-2-5 0 16,-2 2 0-16,2-4 0 0,-1-2-32 0,-1-6-128 16,0-6 192-16,-1-1-64 0,2-1-128 0,-2-4 160 15,-1-2-160-15,1-2 160 0,1-2-160 0,2-5 0 16,2-4 144-16,2-6-144 0,1-2 0 0,0-7 0 15,-1-6 0-15,4-6 0 16,0-6-480-16,2-3-112 0,1-5-32 0,1-9-12112 0,0-8-2416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44.09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15340 6126 23951 0,'-6'-17'2128'16,"-1"1"-1696"-16,1 1-432 0,1 2 0 15,0-1 0-15,1 4-144 0,0 1 0 0,2-1 0 16,2 10 384-16,-2-10 80 0,2-3 0 0,3 1 16 0,-1 2-16 0,2-2 0 16,1-2 0-16,3 2 0 0,2-2 112 0,4-1 16 15,3-3 0-15,5-1 0 0,8 0 128 16,4-1 16-16,3-6 16 0,7 1 0 0,6 1-160 0,6-3-48 16,0 4 0-16,1-4 0 0,-1 2 48 0,0-3 0 15,0 3 0-15,-2 0 0 0,0-3 112 0,0 7 16 16,1 2 16-16,-3 2 0 0,-2 2 144 0,-6 2 32 15,-6 1 0-15,-7 0 0 0,-3 3-336 0,-8 7-64 16,-6-1-16-16,-2 1 0 0,-12 2-224 0,0 0-128 16,0 0 128-16,0 0-128 0,-12 2 0 0,-7 3 0 15,-8 3 0-15,-9-1 0 0,-11 5 0 0,-9-1 0 16,-5 0 0-16,-3 2 0 0,-6 3 0 0,2-1 0 0,-1-1 0 16,-1 1 0-16,-4 0 0 0,2 1 0 0,2 0 0 15,1-2 128-15,2-1-128 0,1 1 0 0,2 1 0 0,4 2 0 16,5-6 0-16,2-2 0 0,5 1 0 0,6-2 128 15,8-2-128-15,6 1 0 0,5-4 0 0,6 0 0 16,6-2 0-16,11-1 144 0,0 0-144 0,0 0 0 16,0 0 176-16,11-5-176 0,6 1 160 0,6-5-160 15,6 2 160-15,8-5-160 0,5 2 160 0,4-1-160 16,1-2 176-16,4 4-176 0,-2-2 192 0,2 3-192 16,0-2 240-16,2 4-64 0,1-3-16 0,0 4 0 15,2 1-32-15,1 1-128 0,1-1 192 0,-4 3-64 16,0 0-128-16,-5 1 0 0,-4 2 144 0,-2 3-144 15,-1 1 0-15,-3-1 0 0,-2 4 0 0,-3-2 128 0,-6 5-128 16,-2-2 0-16,-6 1 0 0,-3 3 0 16,-6-2 0-16,-3 2 0 0,-6 1 0 0,-4 4 0 0,-6 4 0 15,-7 3 0-15,-7 1 0 0,-7 2 0 16,-7 1 0-16,-7 1 0 0,-5 5 0 0,-5 5 0 0,-6-2 0 0,-6 4 128 16,-8 3-128-16,-1-5 0 0,-5-3 0 0,-1 0 0 15,-3 4 0-15,-2-3 128 0,-1-2-128 0,1-2 128 16,-2-4-128-16,7-1 128 0,4 0-128 0,10 2 0 15,8-5 128-15,8 0-128 0,5 3 0 0,10-6 128 16,8-4-128-16,8-1 0 0,5-1 0 0,6-3 0 16,6 1 0-16,7-5 0 0,5 0 0 0,5-4 0 15,9-2 0-15,4-4 0 0,5-2 0 0,9-4 0 16,5-3 0-16,8-3 0 0,5-2 0 0,11-3 0 16,6-4 0-16,5-2 0 0,4-3 128 0,3 0-128 15,4-3 128-15,4 1-128 0,0-2 128 0,3 1-128 16,-3 3 128-16,3 4-128 0,-1 4 0 0,-1 1 0 0,-7 2 0 0,-3 5 128 15,-4-1-128-15,-7 4 128 0,-2-2-128 16,-5 6 128-16,-5 0-128 0,-7 1 0 0,-7 0 128 16,-6 2-128-16,-7 2 0 0,-2 1 0 0,-7 1 0 0,-5-2 0 15,-4 1 0-15,-6 1 0 0,-1 2 0 0,-13-7 0 16,9 7 0-16,-9-7 0 16,0 0 0-16,-5 14-128 0,-4-5 128 0,-6 3 0 0,-8 3-144 0,-5 1 144 15,-5 2 0-15,-9 0 0 0,-9 2 0 0,-5 3 0 16,-4 0 0-16,-6 1 0 0,-1 3 0 0,-3 1 0 15,0 2 0-15,-9-2 0 0,-6 3 0 0,-3 1 0 16,-2 1 0-16,-5-1 0 0,-4 2 0 0,-6 3 0 16,-3 3 0-16,-1 1 0 0,0 0 128 0,-6 3-128 15,-3-2 0-15,4 1 0 0,6 2 0 0,5-2 0 0,5 2 0 16,7-7 0-16,9-5 0 0,8-1 128 0,7-7-128 0,7 0 0 16,8 2 0-16,9-5 0 0,6-2 0 15,6-2 0-15,11-2 0 0,6 0 0 0,1-1 0 0,8-2 0 16,5-3 0-16,4 1 0 0,6-5 0 0,8 2 0 15,6-2 0-15,10-6 0 0,11-3 0 0,11-6 0 16,10-1 0-16,10-4 0 0,9-3 0 0,7-1 0 16,5-2 0-16,9 0 0 0,11-6 0 0,1 2 0 15,3-5 128-15,6 2-128 0,8-2 0 0,1 2 0 16,-1-3 144-16,3 2-144 0,3 1 0 0,-3-1 144 16,-6 3-144-16,-1-2 0 0,2 3 160 0,-7 2-160 15,-8-1 128-15,-3 7-128 0,-6 3 176 0,-6 3-48 16,-8 2-128-16,-6 4 192 0,-7 3-64 0,-9 4-128 0,-5-1 176 15,-8 5-176-15,-7 2 0 0,-6 1 0 0,-6 2 0 16,-11 4 0-16,-8-2 0 0,-6-3-144 0,-4 2 144 16,-8 2 0-16,-6-1-192 0,-5 0 64 0,-7 1 0 0,-7 3 0 15,-5 1 128-15,-9 5 0 0,-5-1 0 0,-6 1 0 16,-4 4 0-16,-6-1 0 0,-7 3 0 0,-6 5 0 16,-6 2 0-16,-7 3 0 0,-5 6 0 0,-6-1 0 15,-5 0 0-15,-4 4 0 0,-9-4 0 0,0 4 0 16,2 0 0-16,-3 0 0 0,0 3 0 0,-2-4 0 15,0-2 0-15,0-1 0 0,1 5 0 0,3-2 0 16,-2-2 0-16,9 2 0 0,1 5 0 0,6-6 0 16,4-2 0-16,4 2 0 0,4-3 0 0,9 3 128 15,8-2-128-15,6 1 0 0,5-6 0 0,7-2 0 16,5-1 0-16,7-3 0 0,7-2 0 0,7-2 0 0,4-2 0 16,6 1 0-16,7-7 0 0,5-2 0 0,3-2 0 15,10-4 0-15,5-3 0 0,8-2 0 0,5-2 0 16,9-2-128-16,9-8 128 0,10 3 0 0,11 2 0 0,6-4 0 15,9-3 0-15,5-1 176 0,2-8-176 0,7 4 0 16,6-2 0-16,4-2 0 0,4-2 0 0,6-1 0 16,7 1 0-16,3-3 0 0,4-2 0 0,4 2 0 15,-1 0 0-15,6 1 0 0,-1 3 0 0,-1 5 0 16,-5-2 0-16,-1 6 0 0,-6-1 0 0,-5 4 0 16,-7 2 0-16,-4 1 0 0,-2 2 0 0,-10 2 0 15,-7 1 0-15,-7 0 0 0,-7 2 0 0,-6 3 0 16,-6-1 0-16,-7 2 0 0,-7 2-128 0,-9-2 128 15,-6 3 0-15,-7 1 0 0,-5 2 0 0,-5 0 0 16,-5-1 0-16,-5-1 0 0,-8-1-144 0,-2 3 144 0,-7 1 0 16,-4 1 0-16,-3 0 0 0,-8 4 0 15,-2-2 0-15,-12 0 0 0,-8 1 0 0,-7 5 0 0,-6 0 0 16,-4 2 0-16,-5-2 0 0,-8 3 0 0,-7 2 0 0,-7 1 0 16,-5 0 0-16,-2 0 0 0,-7 3 0 0,-1 2 0 15,-4 0 0-15,1-1 0 0,-2-3 0 0,1 2 0 16,3-1 128-16,1 1-128 15,0 2 0-15,4-1 0 0,3-1 0 0,5-1 0 0,4-1 0 0,2 1 0 16,0 0 0-16,5-3 128 0,5-1-128 0,5-1 0 16,6-2 0-16,5-1 0 0,4-3 0 0,7 0 0 15,6-1 0-15,9-4 0 0,7-1 0 0,8 0 0 16,4-2 0-16,8-3 128 0,5-4-128 0,6 2 0 16,6-4 0-16,7-1 0 0,10-1 0 0,9-4 0 0,8-3 0 15,8-5 0-15,7 0 0 0,6-5 0 0,9-4 0 16,6-1 0-16,4 2 0 0,4-3 0 0,3-3 0 0,4-1 0 15,9 0 0-15,3-2 0 0,3-5 0 0,5 0 128 16,2 5-128-16,1-1 0 0,-1-1 0 0,0 3 0 16,0 0 128-16,-1 1-128 0,3 2 0 0,-3 1 0 15,-6 0 0-15,1 2 0 0,0 3 0 0,-6 4 0 16,-8 1 0-16,-8 4 0 0,-6 3 0 0,-9-1 0 16,-3 3 0-16,-7 3 0 0,-4 1 0 0,-10 2 0 15,-7 3 0-15,-6-2 0 0,-4 4 0 0,-8 1 0 16,-5 0 0-16,-6 2 0 0,-5 1 0 0,-4 2-128 15,-4 2 128-15,-6 0 0 0,-4 1 0 0,-5 3 0 16,-6 2-128-16,-2-2 128 0,-7 1 0 0,-4 3 0 16,-6 5 0-16,-9-3 0 0,-5 3 0 0,-5 2 0 0,-4 3 0 15,-6 1 0-15,-5 2 0 0,-6 1 0 0,-4 0 0 16,-3 0 0-16,-3-2 0 0,-2 3 0 0,-2 3 0 0,-6 0 0 16,-7-1 0-16,1 4 0 0,1 4 0 0,0 0 0 15,0-2 0-15,2-6 0 0,2 1 0 0,5-5 0 16,1 2 0-16,3 3 0 0,2-1 0 0,2 1 0 15,2-6 0-15,5 4 128 0,4 3-128 0,4-4 0 16,2 1 0-16,2-2 128 0,2 1-128 0,4-4 0 16,4-4 0-16,7 1 0 0,7-2 0 0,9-1 0 15,7-4 0-15,8-1 0 0,6 1 0 0,10-3 0 16,5-6 0-16,10-2 0 0,7 0 0 0,12-2 0 16,14-3 0-16,12-2 0 0,13-3 0 0,9-1 0 0,5-6 0 15,7-2 0-15,8-2 0 0,7 1 0 0,4-2 128 16,4 2-128-16,0-1 0 0,0-2 0 15,5 1 0-15,-2-2 128 0,-3-1-128 0,2 1 0 0,3 0 0 0,-5 3 0 16,-8 2 0-16,1 1 0 0,-4 1 0 0,-2 1 0 16,-3 6 128-16,-2 2-128 0,-5-4 0 0,-3 4 0 15,-6-2 0-15,-3 6 0 0,-4 1 0 0,-6 0 128 16,-6 1-128-16,-4 3 0 0,-8-1 0 0,-3-1 0 16,-7-1 0-16,-3 3 0 0,-5 0 0 0,-5-2 0 15,-6 0 0-15,-6-2 0 0,-3 1 0 0,-6 1-160 16,-5 0 160-16,-6-1-128 0,-5-2 128 0,-9-1 0 15,-9 4-144-15,-6 0 144 0,-5 1 0 0,-7 0 0 16,-9 4 128-16,-7 0-128 0,-8 2 0 0,-7 1 0 0,-4 8 0 16,-11 0 0-16,0 0 0 0,-5 2 0 0,-6 0 0 15,-3 3 0-15,-3 0 0 0,-2 1 0 0,-3 2 0 0,0-3 0 16,0-3 0-16,1 0 0 0,1 2 0 0,-1 1 0 16,-3 1 0-16,3 1 0 0,5-1 128 0,4 3-128 15,2 1 0-15,5-3 0 0,7-2 0 0,10 1 0 16,11-3 0-16,7-1 0 0,10 0 0 0,8-1 0 15,8-2 0-15,10 2 0 0,7 0 128 0,7-1-128 16,6-1 0-16,6-4 0 0,5 2 0 0,8-4 0 16,7 0 0-16,9-3 0 0,7-2-128 0,6-1 128 15,7-2 0-15,7-1 0 0,12-2 0 0,3-8 0 16,4-1 0-16,7 3 0 0,5-4 0 0,7 0 0 16,7-2 0-16,2-2 0 0,3-1 0 0,5 0 128 0,3 1-128 15,5-2 160-15,4 1-160 0,1 0 160 0,-1 1-160 16,2 0 0-16,4 0 0 0,-7 1 0 0,-2 2 0 0,-5 1 0 15,-6-2 0-15,-7 3 0 0,-5-1 0 0,-4 4 0 16,-6 0 0-16,-4-1 0 0,-5 0 0 0,-7 0 0 16,-5 0 0-16,-4 5 0 0,-7 2 0 0,-4 0 0 15,-5-3 0-15,-7 2 0 0,-4 1-128 0,-8-3 128 16,-5 1 0-16,-7 1 0 0,-4-6 0 0,-6 5 0 16,-6-12-144-16,-4 14 144 0,-6-3 0 0,-8 3-160 15,-7 3 160-15,-8-1-128 0,-5-3 128 0,-9-3 0 16,-7 3 0-16,-8 4 0 0,-4-1 0 0,-7 3 0 15,-7 1 0-15,-3-1 0 0,-4 2 0 0,-3 1 0 16,-6 5 0-16,-4-1 128 0,-3 1-128 0,-7 1 0 16,-4 3 0-16,-1 2 128 0,-5 1-128 0,5 2 0 0,1 1 0 15,3 2 0-15,0-1 0 0,5 0 0 0,5-2 0 0,5 2 0 16,5-1 0-16,5-1 0 0,3-2 0 0,5-1 0 16,6 0 0-16,6 1 0 0,5-2 0 0,6 0 0 15,7-2 0-15,6 1 0 0,6 1 0 0,4-2 128 16,5-2-128-16,4 0 0 0,5-4 0 0,5-1 0 15,4-1 0-15,7-4 0 0,3-6 0 0,7 2 0 16,4 2 0-16,7-4-128 0,6-3 128 0,5 3 0 16,7-5 0-16,9 1 0 0,7-3 0 0,8-1-128 15,9-2 128-15,8-2 0 0,4-1 0 0,7 0 0 16,6-2 0-16,7 2 0 0,9-3 0 0,3-1 128 16,3 1-128-16,6 0 0 0,7 1 0 0,1-1 0 15,0 0 0-15,2 3 0 0,1 1 0 0,-3 1 0 16,-5 3 0-16,-3 2 0 0,-1 3 0 0,-6 1 0 0,-7-2 0 15,-5 3 0-15,-6 4 0 0,-5 1 0 0,-4 0 0 0,-8 1 0 16,-6-5 0-16,-8 5 0 0,-3 2 0 0,-8 1 0 16,-8 2 0-16,-6-3 0 0,-6-1 0 0,-7 0 0 15,-7 1 0-15,-8 1-128 0,-7 0 128 0,-7 2 0 16,-5-2 0-16,-8 2-128 0,-6-3 128 0,-7 1 0 16,-9 1 0-16,-7 2 0 0,-11 3 0 0,-9-2 0 15,-8 6 0-15,-10-6 0 0,-10 0 0 0,-10 4 0 16,-8 4 0-16,-10-2 0 0,-12 3 0 0,-4 2 0 15,-5 1 0-15,-2 1 128 0,-4 4-128 0,2-3 0 16,1-1 0-16,9 0 0 0,7-3 144 0,9 0-144 16,8 1 192-16,6-1-192 0,6-2 272 0,11 1-48 0,7-1-16 15,10 2 0-15,7 0-80 0,9-1-128 0,6-3 176 16,7-1-176-16,7 1 128 0,7-4-128 0,4-2 0 0,9 1 0 16,7-2 0-16,6 1 0 0,6-2 0 0,7-4 0 15,9-4-144-15,7 0 144 0,8-2-128 0,10-3 128 16,6 0 0-16,9-4 0 0,10 2 0 0,9-5 0 15,7-2 0-15,7 0 0 0,4 0 0 0,9-1 0 16,7-3 0-16,3 2 0 0,0-1 0 16,9 1 0-16,-1-4 0 0,2 0 0 0,-3 5 0 0,1 0 0 15,1-2 0-15,-3 2 0 0,-4 1 0 0,-2 4 0 16,-2 6 0-16,-6-4 0 0,-4-1 0 0,-6 5 0 16,-6 6 0-16,-5 0 0 0,-6 2 0 0,-8-2 0 15,-9 1 0-15,-7-1 0 0,-9 4 0 0,-6 0 0 0,-9 0 0 0,-7 1-192 16,-8-1 32-16,-7 0 0 15,-5-1-128-15,-4-1-32 0,-9 1 0 0,-8 1 0 0,-9 0 320 0,-7 0-192 16,-8 0 192-16,-9 3-160 0,-10 4 160 0,-8-6 0 16,-8 1 0-16,-5-2 0 0,-8-1 160 0,-7 6-32 15,-6 0-128-15,-6 4 192 0,-5-3-192 0,-8 3 0 16,-6-2 0-16,-3 3 0 0,-4 3 176 0,2 0-176 16,-1-2 192-16,3-1-192 0,2-1 224 0,7-1-64 15,5 2-16-15,7 0 0 0,7-3-144 0,9 0 0 16,15-5 0-16,9 3 128 0,8 0-128 0,10-2 128 15,9 1-128-15,7 0 128 0,8-1-128 0,8-3 0 16,5 1 0-16,7-2 0 0,6 0 0 0,8-1 0 16,6-1 0-16,8 1 0 0,13-1 0 0,10-3-144 15,7-2 144-15,13-3 0 0,12 0 0 0,5-5 0 0,7-4 0 16,7 1 0-16,6 2 0 0,7-3 0 0,5-3 0 0,4 2 0 16,7 0 0-16,6-4 0 0,5-5 0 15,4 2 0-15,2-4 0 0,0 7 0 0,-2-1 0 0,-2 5 0 16,-3 2 0-16,-7 4 0 0,-9 0 0 0,-5 3 0 15,-6 3 0-15,-5 1 0 0,-7-2 0 0,-7 4 0 16,-10-1 0-16,-9 1 0 0,-10 3 0 0,-9 4 0 16,-7-2 0-16,-10 0-128 0,-7 0 128 0,-8 0 0 15,-10-1-240-15,-5 0 64 0,-7 1 16 0,-8-2 0 16,-7 2 0-16,-8 2 0 0,-11-1 0 0,-7 2 0 16,-7 3 160-16,-10-1 0 0,-8 4 0 0,-9-1 0 15,-12 3 0-15,-6 1 0 0,-6-4 0 0,-8 4 0 16,-7 6 128-16,-7-2-128 0,-5-4 160 0,-1-3-160 15,-2 4 0-15,7-4 0 0,2-5 0 0,7-1 0 16,1-1 192-16,5 2-48 0,4-1-16 0,8-2 0 0,11 3 64 0,6-3 0 16,10-1 0-16,8 3 0 0,9 0-192 0,10-3 0 15,9-2 0-15,10 1 128 0,6 0-128 0,9-2 0 16,7-4 0-16,6 2 0 0,11 1 0 0,7-1 0 16,8-4-160-16,9-1 160 0,12-1 0 0,10-1-144 15,8 0 144-15,11-3 0 0,7-4 0 0,9-2 0 16,3 0 0-16,11-1 0 0,6 2 0 0,8-4 0 15,5-4 0-15,8 4 0 0,6 1 0 0,1 3 0 16,2 2 0-16,2 3 0 0,2 0 0 0,-6 7 0 16,-4 4 0-16,-4-1 0 0,-6 0 0 0,-5 3 0 15,-4 3 0-15,-7 1 0 0,-7 1 0 0,-10 0 0 16,-10 0 0-16,-9 2 0 0,-9 3 0 0,-8-3 0 0,-9 2-144 16,-10 0 144-16,-10 3-240 0,-9-2 32 0,-7 1 0 0,-8-3 0 15,-10 3-96-15,-10-4-16 0,-10-1 0 0,-13 3 0 16,-13 0 320-16,-9 1-192 0,-11-4 192 0,-7 5-160 15,-11 0 160-15,-9 1 0 0,-10-5 0 0,-5 3 0 16,-4-3 0-16,0 3 0 0,-1-3 0 0,4-3 128 16,-1 1 32-16,4 0 16 0,1-3 0 0,9-2 0 15,6 0 32-15,7-3 16 0,10 0 0 0,12 1 0 16,11 3-96-16,9-1 0 0,9-1-128 0,8 1 192 16,7-6-192-16,9 3 0 0,5 1 0 0,7 1 0 15,5-6 0-15,9 2 0 0,7 1 0 0,9 2-160 16,9 1 160-16,10-1 0 0,8 1-144 0,12 1 144 15,10-2 0-15,8-1 0 0,7 1 0 0,9-3 0 0,6-1 0 16,8 2 0-16,5-5 0 0,9 3 0 0,7-2 0 0,4 1 0 16,2-4 0-16,4 5 0 0,3-2 0 15,3 2 128-15,-1 0-128 0,-1 0 0 0,-8 0 0 0,-2 3 0 16,-4 0 0-16,-5 3 0 0,-1 0 0 0,-9 4 0 16,-9 0 0-16,-10-2 0 0,-12-1 0 0,-13 0 0 15,-10 0 0-15,-12-2-176 0,-10-1 176 0,-11 1-128 16,-9-2 128-16,-9 1-128 0,-7-1-16 0,-6-3 0 15,-7 0 0-15,-6 1 0 0,-7-2 144 0,-7 3-208 16,-6-4 80-16,-9 1 128 0,-8 2 0 0,-4-2 0 16,-10 3 0-16,-7-5 0 0,-8 1 0 0,-7 3 0 0,-3-3 0 15,-5 5 0-15,-4 0 0 0,37-8 0 0,-10 2 0 16,-16 1 0-16,-11 3 128 0,-5 1-128 0,-6 1 0 0,-7 1 128 16,-6 2-128-16,-104 8 0 0,41-6 0 0,25-5 128 15,15-1-128-15,20-7 0 0,18 1 0 0,16-2 128 16,12-2-128-16,11 1 192 0,11 1-192 0,9-1 192 15,8-1-64-15,9-2 0 0,8 0 0 0,6 1 0 16,8-2-128-16,0 0 0 0,12 0 0 0,9-2 0 16,8 0 0-16,10 0-176 0,10 0 176 0,9-3-128 15,11-2 128-15,13 4 0 0,15-5 0 0,5 3 0 16,2 1 0-16,10 0 0 0,11 2 0 0,2-2-128 16,0 1 128-16,9 2 0 0,8 0 0 0,-2 2 0 15,-3 3 0-15,4 2 0 0,3-1 0 0,-2 3 0 16,-5 1 0-16,-1-1 0 0,1 0 0 0,-7 1 0 15,-8 2 0-15,-4-3 0 0,-4 3 0 0,-11 1 0 0,-11-2 0 16,-11 2 0-16,-12-6-144 0,-9 3 144 0,-6-5-192 0,-9 1 16 16,-9 1 16-16,-10-2 0 0,-9-2 160 15,-7-2-192-15,-12 0 192 0,0 0-192 0,-9-8-16 0,-9 3-16 16,-9 0 0-16,-11-4 0 0,-6 0 224 0,-10-1-176 16,-9 0 176-16,-12-4-160 0,-12 0 160 0,-8 0 0 15,-9 0 0-15,-9-2 0 0,-8 0 0 0,-9-1 0 16,-7 1 128-16,-8-2-128 0,-10 0 0 0,4 0 144 15,-2-1-144-15,72 9 0 0,-18-3 192 0,-9-2-64 16,-5-1 0-16,-6-2-128 0,-3 0 224 0,-2 0-64 16,3 1-16-16,-110-19 0 0,44 12-16 0,37 2-128 15,24 4 192-15,17-1-64 0,11-1-128 0,13 0 0 16,10 1 0-16,12 0 128 0,11 1-128 0,13 0 0 0,8 1 0 0,10 1 0 16,4-1 0-16,11 2 0 0,5 0-224 0,12 1 80 15,11-4-176-15,16-1-16 0,13-4-16 0,15 2 0 16,11 0 80-16,12 1 16 0,8-6 0 0,11 5 0 15,11 2 256-15,2 0-128 0,4-2 128 0,6 2 0 16,7 0-128-16,1-2 128 0,-3-6 0 0,-64 12 0 16,11-3 0-16,3-1 0 0,2 0 0 0,-3 0 0 15,-5 1 160-15,-5 0 32 0,-7 3 16 0,40-9 0 16,-33 2-80-16,-28 6 0 0,-17-1-128 0,-15 2 192 16,-11 1 64-16,-14 0 0 0,-14 0 0 0,-16-1 0 15,-14-4-256-15,-17 1 0 0,-16-4 0 0,-14 3 0 16,-15-1 0-16,-13 1 0 0,-12 0 128 0,-5 0-128 15,-8-2 0-15,-13 0 0 0,-15-2-192 0,-4 0 192 16,-3 1 0-16,-3-2 0 0,-3-1 0 0,1 0 0 0,1-2 0 0,2-1 0 16,5-6 128-16,5 0-128 0,3 1 224 15,6 3-48-15,6 2-16 0,4-3 0 0,5-1 0 0,12 6 0 16,14-4 0-16,7 2 0 0,11-2-160 0,13-1 128 16,15-2-128-16,12 2 128 0,11-1-128 0,12-1 0 15,12-1 0-15,12-3 128 0,8 1-128 0,10-1 0 16,8 2 0-16,12-4-176 0,12-4-64 0,13 1-16 15,8 2 0-15,16-5 0 0,12 3 96 0,11-2 16 16,7-1 0-16,11-3 0 0,6 3 144 0,10 1 0 16,6 2-144-16,6 3 144 0,8 2 0 0,3 1 0 15,0 1-144-15,1 3 144 0,3 3 0 0,-1 3 0 16,-1 1 0-16,-5 4 0 0,-6 5 0 0,-8 3 0 16,-7 0 0-16,-5 5 0 0,-9 2 0 0,-5 3 0 0,-11-1 128 15,-16 1-128-15,-14-1 176 0,-13 3-176 0,-12 1 192 16,-10 0-192-16,-11 0 256 0,-11 0-64 0,0 0-16 0,-23 3 0 15,-15 1-176-15,-19-2 0 0,-20-1 0 0,-16 1 0 16,-15 0 0-16,-13 1 0 0,-11-3 0 0,-7 1 0 16,-4 2 0-16,-6-1 0 0,-4-4 0 0,-2 2 0 15,-4 0 128-15,-3 0-128 0,3-2 192 0,-4 1-64 16,0 0 96-16,2-1 16 0,2 1 0 0,3-1 0 16,3-5-48-16,6 1-16 0,3 1 0 0,3 0 0 15,2-4 0-15,8 4 0 0,7-4 0 0,9 0 0 16,6-5-176-16,13-1 0 0,8 3 144 0,12-4-144 15,9-2 0-15,13 0 144 0,9 0-144 0,12-1 0 0,12 2 144 16,7-1-144-16,10-1 0 0,13-4 144 0,11-1-144 16,13-3 0-16,10-2 0 0,16-6 0 0,13 0-144 15,15-1 144-15,13 1-192 0,13-1 192 0,8-5-144 0,11 2 144 16,11 1 0-16,5 2-144 0,2 2 144 0,9-2 0 16,5 1 0-16,4 4 0 0,-2 2 0 0,-2 5 0 15,-3-3 0-15,-6 7-128 0,-4 2 128 0,-10 3 0 16,-10 5 0-16,-9-2 0 0,-5 3 0 0,-12 0 0 15,-12 4 0-15,-13-2 0 0,-12 0 0 0,-14 2 0 16,-12-1 0-16,-14 2 0 0,-10 2-144 0,-9 0 144 16,-9 2-160-16,-8-4 160 0,-9-2-160 0,-14 2 160 15,-13 2-160-15,-15-1 160 0,-12-1-128 0,-13-1 128 16,-10 1 0-16,-8 1-144 0,-8-1 144 0,-7-3 0 0,-13 2 0 16,-3 2 0-16,-7-3 0 0,-4-1 0 15,-3 1 0-15,-6-2 0 0,-4 4 0 0,-1 2 0 0,-1 0 0 16,-1 0 128-16,-2-2-128 0,5-1 0 0,6 1 0 0,8 0 0 15,7-3 0-15,13 1 144 0,11 3-144 0,9-1 0 16,5-5 160-16,13 4-160 0,6-1 128 0,11-1-128 16,8 1 0-16,10-4 128 0,8 1-128 0,11-4 0 15,6-1 0-15,10 3 0 0,7-2 0 0,8-2 0 16,8-4 0-16,14-2 0 0,10-5 0 0,11 0-176 16,9 1 176-16,13-5-160 0,8 0 160 0,10-2-160 15,7-1 160-15,8-2 0 0,8-5-144 0,9 2 144 16,11-1 0-16,8 0 0 0,4 3 0 0,6-3 0 15,5-4 0-15,3 5 0 0,3 4 0 0,-2 6 0 16,-6 1-128-16,-3 6 128 0,-4 1 0 0,-12 4 0 16,-7 5 0-16,-9 2 0 0,-11 0 0 0,-10 2 0 15,-11 4 0-15,-14 0 0 0,-12-1 0 0,-12 3 0 0,-15 0 0 16,-10-1 0-16,-17 2 0 0,0 0 0 0,-12-2 0 16,-15-2 0-16,-13 1 0 0,-19-4-176 0,-16-1 32 0,-12-1 0 15,-11 0 0-15,-10-2 0 0,-11 2 144 0,-8-4 0 16,-5 2-144-16,-10 2 144 0,-7-4 0 0,-4 4 0 15,0-3 0-15,-7 2 0 0,-8 1 0 0,-4 0 0 16,-2-3 0-16,9 0 0 0,5 3 128 0,4-3-128 16,1 1 192-16,12 2-64 0,8-2 48 0,7 3 0 15,4-4 0-15,10 4 0 0,10-3-48 0,10 1-128 16,8 1 192-16,10 2-64 0,9-6-128 0,11-1 0 16,9-1 144-16,11 1-144 0,11-1 0 0,10-2 128 15,6-2-128-15,11-1 0 0,6-5 0 0,14 1-128 0,9-5 0 16,13-1 0-16,10-4-128 0,8-5 0 0,8 1-16 0,12 1 0 15,8 0 144-15,12-1 128 0,4-6-192 16,10 3 192-16,5 2 0 0,6 0-128 0,8-5 128 0,1 1 0 16,0 1 0-16,2-3 0 0,3 6 0 0,-2 3 0 15,-6 1 0-15,-5 3 0 0,-9 6 0 0,-10 4 0 16,-8 1 0-16,-10 3 0 0,-8 1 0 0,-12 1 0 16,-10 4 0-16,-14-1 0 0,-14 2 0 0,-11 2 0 15,-11-1 0-15,-11 10 0 0,-7-6 0 0,-16 0 0 16,-15-5 0-16,-15 4 0 0,-13 0 0 0,-12 2 0 15,-13 3 0-15,-15 0 0 0,-18-2-128 0,-13 0 128 16,-9 3 0-16,-11-2 0 0,-8-1 0 0,-8-1 0 16,-6-1 192-16,-1 2 0 0,-1 0 0 0,1 1 0 15,3-4 32-15,10 5 0 0,14 0 0 0,17 2 0 16,16 2-224-16,20 2 0 0,17 3 0 0,13-2-13744 16,12-1-2832-16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3:38.6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1509 4172 8287 0,'-7'-5'736'0,"1"-1"-592"0,6 6-144 0,-9-5 0 0,-1-2 2048 16,1 1 384-16,-1 2 80 0,1 2 16 0,3-3-1200 0,-1-2-240 15,1 2-64-15,6 5 0 0,-8-6-48 0,1-2-16 16,3 3 0-16,4 5 0 0,0 0-128 0,0 0-16 16,0 0-16-16,0 0 0 0,-1-9-96 0,1 9-32 15,0 0 0-15,0 0 0 0,12-5-80 0,-1 1-16 16,0 3 0-16,0 0 0 0,1 0 96 0,1 1 16 16,1 0 0-16,3 0 0 0,0 0-32 0,3 1 0 15,2 1 0-15,2-2 0 0,1 2-96 0,2-2-32 16,1 0 0-16,3 0 0 0,0 0-16 0,4 0-16 15,3 0 0-15,1 0 0 0,2 0-128 0,2 0-32 16,2 0 0-16,-1 0 0 0,1-2-80 0,-1 2-32 0,2 0 0 16,1 0 0-16,0 0 0 0,1 0 0 15,0 0 0-15,2 3 0 0,0-2-80 0,-1 2-16 0,1-2 0 0,1-1 0 16,-2 0 16-16,1 0 0 0,1-1 0 0,2-1 0 16,0 1 16-16,1 0 0 0,0 0 0 0,4-1 0 15,0 2-32-15,-1-1 0 0,-2 1 0 0,1 0 0 16,-3-1 0-16,6 1-128 0,-2 0 192 0,1 1-64 15,0-1 0-15,0 1-128 0,-1-1 192 0,1 0-64 16,-1 0 0-16,0 0-128 0,1 0 192 0,1 0-64 16,1 0-128-16,-1 0 192 0,1 0-192 0,1 3 192 15,-1-3-192-15,1 0 160 0,0 0-160 0,1 2 160 16,2 1-160-16,-1 1 0 0,0-2 144 0,0 0-144 16,3-1 128-16,2 0-128 0,-4 0 160 0,4 2-160 0,0 1 144 15,1 2-144-15,-3-2 128 0,3 0-128 16,-3-3 128-16,0 2-128 0,3-1 128 0,-5 3-128 15,3-1 160-15,-1 0-160 0,-3-2 192 0,1 1-192 0,-1 1 144 0,2-2-144 16,1 1 0-16,2-2 144 0,-2 2-144 0,1-1 0 16,0-1 144-16,0 3-144 0,1-3 0 15,0 1 144-15,-1-2-144 0,2 1 0 0,-1 0 144 0,1 1-144 16,0-2 0-16,-1 0 144 0,1 2-144 0,-3 1 128 16,-3-1-128-16,2 2 128 0,0-3-128 0,1 2 128 15,0-1-128-15,2 0 128 0,-1 0-128 0,0 1 0 16,-1-1 144-16,2 2-144 0,1 0 0 0,0-3 128 15,0 2-128-15,0-2 0 0,-1 0 0 0,1 2 0 16,0-2 0-16,1 3 128 0,-1-2-128 0,1 1 0 0,3-2 0 16,-2 1 0-16,1-2 0 0,1 1 0 0,-1-2 0 0,2 3 128 15,-1 1-128-15,-1 2 0 0,4-7 0 0,-1 2 128 16,-1 0-128-16,1 0 0 0,0 0 0 16,0 0 128-16,-1 0-128 0,2 2 0 0,-1 0 0 0,0-2 0 15,0-1 0-15,1 0 0 0,0-1 0 0,1 2 0 16,-2 0 0-16,2 0 0 0,2 0 0 0,-1 0 0 15,-2-2 0-15,3 1 0 0,0-1 0 0,-1 1 0 16,1 0 0-16,-1 0 0 0,-1-1 0 0,2 2 128 16,0 2-128-16,0-2 0 0,-1 0 0 0,0 0 0 15,-2-2 0-15,4 1 0 0,-1 1 0 0,-1-1 0 16,-3 1 0-16,1 0 0 0,0 1 0 0,0-1 0 16,1 0 0-16,-2 0 0 0,0 1 0 0,-3 1 0 15,1-2 0-15,-2 0 0 0,0 0 0 0,0 1 0 16,0 0 0-16,1 0 0 0,-4-2 0 0,1 1 128 0,-2-1-128 15,2 1 0-15,1 0 0 0,-5 0 0 0,-1 0 0 0,1 0 0 16,0 1 0-16,-1-1 0 0,-1-1 0 0,-1 0 0 16,0-1 0-16,0 2 0 0,-5 0 0 0,1 0 0 15,0-1 0-15,-2 1 0 0,-4-1 0 0,0-1 0 16,-1 0 0-16,-2 2 0 0,1 1 0 0,-3 2 0 16,-3-2 0-16,0 2 128 0,-2-3-128 0,-1 0 0 15,1 0 0-15,-3 1 0 0,-4 0 0 0,-1 2 0 16,1-2 0-16,-5 1 128 0,-3 1-128 0,-3-2 0 15,-1-1 0-15,-3 1 0 0,-1 1 0 0,-1 2 0 16,-1-1 0-16,-3 1 128 0,-2-4-128 0,-1 0 0 16,-3 0 0-16,-8 0 128 0,11 5-128 0,-11-5 0 15,0 0 0-15,0 0 128 0,6 4-128 0,-6-4 0 16,0 0 0-16,0 0 0 0,0 0 0 0,-6 9 0 0,1-3 0 0,-4-2 128 16,-2 0-128-16,0 1 0 0,0-2 0 15,-3-1 0-15,0-2 0 0,-3 3-208 16,1-2 80-16,-3 2 128 15,-2 2-1184-15,0-2-112 0,-4 0-32 0,1 2 0 16,-1 3-1952-16,-4-1-400 0</inkml:trace>
  <inkml:trace contextRef="#ctx0" brushRef="#br1" timeOffset="17908.82">2554 9049 8287 0,'-3'-14'736'0,"3"14"-592"16,-2-6-144-16,2-4 0 0,-3 0 2224 0,2 1 400 16,1 9 96-16,0 0 16 0,1-12-1072 0,-1 12-192 15,0-6-64-15,0 6 0 0,0 0-240 0,0 0-48 16,0 0-16-16,0 0 0 0,0 0-224 0,0 0-48 15,-1 5-16-15,-3-175 0 0,-1 366-224 0,0-180-32 0,-5 3-16 16,-2 5 0-16,-4 9 32 0,0 3 0 0,0 1 0 0,-12 17 0 16,-3 1-48-16,3-3 0 0,0-1 0 0,2-3 0 15,0 2-144-15,2-2-48 0,1 1 0 0,3-6 0 16,-2-5-32-16,6-3-16 0,6-3 0 0,2-5 0 0,2-2-32 0,4-6 0 16,5-1 0-16,2-4 0 15,3-1 64-15,2-3 0 0,6-2 0 0,6 1 0 0,0-7-96 16,4 2-16-16,2-2 0 0,4-2 0 0,1-1-208 0,3-1 176 15,-1-1-176-15,1 1 160 0,-1-2-160 0,-1-3 0 16,-4 2 144-16,-1 2-144 0,-1-3-208 0,-1 1-112 16,-3 2-32-16,-2 0 0 15,-5 0-2816-15,0 1-560 0</inkml:trace>
  <inkml:trace contextRef="#ctx0" brushRef="#br1" timeOffset="18233.34">3335 9487 17503 0,'-2'-13'768'0,"2"13"176"0,-3-9-752 0,0-1-192 16,3 10 0-16,-8-6 0 0,-4 2 2928 0,1 2 544 16,0 2 112-16,-2 4 32 0,-2 0-2144 0,-2 8-448 15,1-1-64-15,-1 5-32 0,2 4-416 0,0 1-96 16,-1-1-16-16,5 1 0 0,1-2-208 0,5 1-32 15,2 1-16-15,4-2 0 0,6 0-16 0,2-3 0 16,1-2 0-16,2-2 0 0,4-5 128 0,2-2 32 0,2-1 0 0,-1-4 0 16,-1-5 128-16,2 0 32 0,-1-1 0 15,-1-6 0-15,-2-1 64 0,0 1 32 0,-4-3 0 0,0-3 0 16,-2-1-48-16,-4 0-16 0,-4 1 0 0,-4 0 0 16,0-1-288-16,-5 1-64 0,-1 0-128 0,-3 4 192 15,1 0-192-15,-1 5 0 0,-1-1 0 0,2 5 0 16,1 0-1728-1,0 3-272-15,0 0-64 0,9 2-14928 0</inkml:trace>
  <inkml:trace contextRef="#ctx0" brushRef="#br1" timeOffset="18529.53">3998 9329 27647 0,'0'0'1216'0,"-5"6"256"0,-2-3-1168 0,0 2-304 16,-2 5 0-16,0-1 0 0,-6 4 1344 0,-1 1 224 15,-1-2 32-15,-3 4 16 0,1 0-416 0,0 3-96 16,-2 2-16-16,-3 7 0 0,2-4-448 0,7-1-112 16,5-4-16-16,3-3 0 0,2-3-304 0,5 1-64 15,5 1-16-15,2-7 0 0,0 1 64 0,6-5 0 16,5-1 0-16,1 0 0 0,1-4-32 0,2-2 0 16,-1-1 0-16,3-2 0 0,-3-6 16 0,-1 1 0 15,-2 0 0-15,-3-3 0 0,-3 0 112 0,-3 0 32 16,-3 0 0-16,-4-2 0 0,-3 1-48 0,-3-1 0 15,-2 0 0-15,-3 1 0 0,-2 1-144 0,-3 3-128 0,0-3 144 0,0 4-144 16,0 2-192-16,2 4-128 0,1 0-16 0,2-1-16 31,1 3-2640-31,3 0-528 0,5 2-96 0</inkml:trace>
  <inkml:trace contextRef="#ctx0" brushRef="#br1" timeOffset="18871.82">4715 8821 24639 0,'0'0'1088'0,"3"6"240"0,-4 4-1072 0,-1 4-256 15,-3 4 0-15,-1 4 0 0,-2-1 1456 0,-3 7 224 16,0 1 48-16,-2 6 16 0,1 4-224 0,-4 4-48 16,-2 3-16-16,1 1 0 0,-2-4-496 0,-3 3-80 15,-1-4-32-15,0 2 0 0,0-5-400 0,2-4-96 16,0-3-16-16,4-5 0 0,0-1 128 0,3-3 32 15,3-5 0-15,2-3 0 0,1-6 16 0,7-1 0 16,1-8 0-16,0 0 0 0,5-7 96 0,3 0 32 16,2-6 0-16,2-2 0 0,2-5-400 0,3-2-80 15,2-1-16-15,1-4 0 0,3 2-144 0,3-3 0 16,2 1 0-16,1-3 128 0,3-1-128 0,2 1 0 16,2-1 0-16,3 3 0 0,2 2 0 0,-1-2 0 15,0 3 0-15,-3 5 0 0,-3 1-176 0,-1 1-64 16,-3 3-16-16,-2 5 0 15,-3 3-1664-15,-3 5-352 0,0 1-64 0,-5 1-15792 0</inkml:trace>
  <inkml:trace contextRef="#ctx0" brushRef="#br1" timeOffset="19040.28">4741 9426 31151 0,'7'15'1376'0,"-2"-9"288"0,5 2-1328 0,3 2-336 16,2-1 0-16,3 2 0 15,1 2 768-15,2-3 96 0,0 0 16 0,0 2 0 16,1-3-160-16,0 2-16 0,-1-2-16 0,-1 3 0 0,-2-5-464 16,-1 3-96-16,-2-3 0 0,-1 2-128 15,-1-4-2048-15,-1 0-512 0</inkml:trace>
  <inkml:trace contextRef="#ctx0" brushRef="#br1" timeOffset="19329.88">5916 9145 31679 0,'0'0'1408'0,"0"0"272"0,0 0-1344 15,0 0-336-15,0 0 0 0,-3 11 0 0,-1 2 576 0,-3 2 32 16,-3 2 16-16,-4 3 0 0,-2 4 288 0,1 0 64 0,0 7 16 0,-2-3 0 16,1 1-464-16,-1 2-80 0,2-5-32 0,0 3 0 15,0-3-208-15,-1 2-32 0,1-3-16 0,2 1 0 16,2-5-288-16,-1-2-64 0,2-3-16 0,1-8 0 31,4 1-1584-31,5-9-320 0,0 0-64 0,0 0-12896 0</inkml:trace>
  <inkml:trace contextRef="#ctx0" brushRef="#br1" timeOffset="19675.34">6221 9135 23951 0,'0'0'2128'0,"-5"10"-1696"0,0 5-432 0,-4 0 0 0,-5 3 848 0,-1 1 96 15,-3 0 16-15,-1 0 0 0,-2-1 512 0,1 0 128 16,0 0 0-16,1-4 16 0,2-3-672 0,6 2-144 15,1-3-32-15,2-4 0 0,8-6-256 0,0 0-64 16,0 0-16-16,0 0 0 0,0 0 64 0,0 0 16 16,10-5 0-16,3-5 0 0,2 1-160 0,3-4-32 15,1-1 0-15,0 0 0 0,1 0-192 0,-1-1-128 16,2 0 160-16,-2 0-160 0,-1 2 0 0,-3 4 128 16,0-1-128-16,-2 5 0 0,1 1 0 0,-2 3 0 15,1 5 0-15,-3-1 0 0,1 2 0 0,-3 6-160 16,-1 4 160-16,-1 1-128 0,-3 2 128 0,-2 3 0 0,0-2 0 15,-2 3-128-15,-3 3 128 0,2-2 0 0,-2-3 0 16,4 1 0-16,2 0 0 0,2-3 0 16,2-2 0-16,2-1-128 15,0-1-272-15,3-1-48 0,2-3-16 0,-3-2 0 16,1-3-400-16,5-3-80 0,4 1-16 0,0-3-9920 0,3-3-1984 0</inkml:trace>
  <inkml:trace contextRef="#ctx0" brushRef="#br1" timeOffset="20009.55">7268 9197 14735 0,'0'0'1312'0,"-5"-3"-1056"0,-1-1-256 0,-1-1 0 0,-3 3 3104 0,-1 2 560 15,-3 2 112-15,-6 3 32 0,-3 2-1792 0,-5-1-352 16,-3 6-80-16,-1 0-16 0,-1 1-480 0,-1 2-80 16,0 1-32-16,1 0 0 0,2 3-464 0,4-2-80 15,3-1-32-15,5-2 0 0,4-4-224 0,4 1-48 16,5-5-128-16,6-6 192 0,0 0 64 0,12 0 0 15,2-3 0-15,4 0 0 0,3-8 0 0,3 2 0 16,2-3 0-16,-1-2 0 0,1 2 0 0,-2 0 0 16,-1-2 0-16,0 5 0 0,-2 0-16 0,0 5 0 15,-4 1 0-15,0 6 0 0,-2 3-96 0,-2 10-16 16,-2 5 0-16,-2 7 0 0,-4 5-128 0,-2 4 192 16,-3 1-192-16,-5 4 192 0,0 5 64 0,-5-2 32 15,-6-1 0-15,-2 2 0 0,-2 0-32 0,-3-1 0 16,-2-1 0-16,1-1 0 0,-4-4-256 0,2-2 128 15,0 0-128-15,1-4 0 16,0-5-256-16,0-1-176 0,-1-7-16 0,2-3-12912 0,0-7-2576 16</inkml:trace>
  <inkml:trace contextRef="#ctx0" brushRef="#br1" timeOffset="20867.43">9340 9112 2751 0,'3'-24'256'0,"-2"10"-256"16,0-4 0-16,1-3 0 0,-1-3 5008 0,-1-5 960 15,-3-3 192-15,-2 0 48 0,1 2-3696 0,-3-2-720 16,-3 3-160-16,-2 4-32 0,1-1-448 0,-3 5-80 16,-2 4-32-16,0 7 0 0,1 0-224 0,-6 6-48 15,0 5-16-15,-2 5 0 0,0 5-432 0,-2 6-96 16,-3 4-16-16,0 8 0 0,-2 3-208 0,5 7 144 16,0 2-144-16,-1 3 128 0,2 5-128 0,1 1 0 15,-1 4 144-15,0 1-144 0,-2-2 128 0,4-1-128 16,-1-4 160-16,1-3-160 0,0-1 176 0,6-4-176 15,-4-6 192-15,2-3-192 0,3-2 160 0,-1-1-160 16,2-4 128-16,0-4-128 0,-1-5 160 0,0-2-160 0,1-5 192 0,0-3-192 16,-3-1 192-16,1-7-64 0,-1 1 0 15,2-5-128-15,0 0 0 0,2-5 0 0,0 1 0 0,3 2 0 16,3-3 0-16,1 2 0 0,4-2 0 0,3-1-192 16,3 3 192-16,2-2-192 0,2 0 192 0,2 3-192 15,2-2 192-15,3 4-176 0,3-3 176 0,2 3-160 16,3-2 160-16,4 3 0 0,2-3 0 0,3 0 0 15,1 0 0-15,2 0 0 0,3-1 0 0,-1 1 176 16,0-3-48-16,-1 3 0 0,-5-3 0 0,0 5 0 0,-6-2 0 0,-1 4-128 16,-2 0 192-16,-5 1-64 0,-3 3 32 0,-4 2 0 15,-3 4 0-15,-7-5 0 0,3 8-160 0,-3 3 0 16,-3-1 0-16,-2 3 128 0,-1 2-128 0,-2-1 192 16,1-1-192-16,0 1 192 0,2-3-192 0,3-2 0 15,0 1 0-15,2-2 128 0,0-8-128 0,7 9 0 16,2-4 0-16,2-3 0 0,2-2 128 0,2-1 0 15,4-1 0-15,2-3 0 0,0-3 0 0,1 2 0 16,-2-5 0-16,-1 4 0 0,-1-6 0 0,-3 4 0 16,-3-4 0-16,-3 3 0 0,-4 1 64 0,-3-2 0 15,-4 1 0-15,-3-2 0 0,-4 5-32 0,-3-1 0 16,-2 3 0-16,-2 1 0 0,-2 2-160 0,-1 2 0 16,-2 1 0-16,4 0 0 0,1 0 0 0,5 1 0 15,2-2 0-15,4 0 0 0,5 0 0 0,0 0-144 16,6-4 144-16,6-1 0 0,6 0-160 0,6 1 160 15,2-4-128-15,4 3 128 0,1 0 0 0,4 0 0 16,3 0 0-16,0 2-128 0,0 1 128 0,0 2 0 0,0 2 0 16,-3 4 0-16,-2 2 0 0,-3 4 0 0,-3 1 0 0,-5 3 128 15,-2 3-128-15,-5 1 0 0,0 5 128 16,-2-2-128-16,-3 2 224 0,-1 2-32 0,-2-4 0 0,2 2 0 16,-2-2-16-16,1 0-16 0,1-2 0 0,1 2 0 15,3-4-160-15,-1-1 192 0,2-5-192 0,3-1 192 16,1 0-912-1,2-4-176-15,2-1-48 0,12-2-18288 0</inkml:trace>
  <inkml:trace contextRef="#ctx0" brushRef="#br1" timeOffset="21550.19">11637 9113 24015 0,'-29'-5'1056'0,"14"4"224"0,-3 1-1024 0,0 0-256 0,-1 1 0 0,0 3 0 0,0 1 1104 0,1 2 176 16,0 1 16-16,6 2 16 0,0 0-192 0,7-1-32 16,6 0-16-16,6-1 0 0,3-4-256 15,6-1-48-15,9-1-16 0,6-4 0 0,6-1-48 0,6-2-16 16,3-6 0-16,5 1 0 0,0-5-288 0,2-2-48 15,1 2-16-15,-5 0 0 0,-3 0-80 0,-5 1-32 16,-6-2 0-16,-6 0 0 0,-6-1-64 0,-5 1-16 16,-8-2 0-16,-3 4 0 0,-9 4 64 0,-7-2 16 15,-10 2 0-15,-9 3 0 0,-8-2-32 0,-9 5 0 16,-6 4 0-16,-3 6 0 0,-5 3-192 0,-1 6 144 16,-1 6-144-16,2 2 128 0,-1 2-128 0,4 2 128 15,6 5-128-15,8 2 128 0,7 0-128 0,9 2 192 16,7-2-192-16,10-2 192 0,8-3-64 0,10 2 0 15,8-5 0-15,9 0 0 0,7-6 32 0,7-2 0 16,7-3 0-16,4-5 0 0,2-2-160 0,4-4 128 16,3-2-128-16,24 1 128 15,-9-2-848-15,-5-3-176 0,-5-4-48 0,-7-6 0 16,-3-4-2400-16,-6-1-496 0,12-11-80 0,-6 7-32 0</inkml:trace>
  <inkml:trace contextRef="#ctx0" brushRef="#br1" timeOffset="22901.66">13091 9038 24479 0,'0'0'1088'0,"0"0"208"0,0 0-1040 0,8-3-256 0,-2 0 0 0,1-4 0 0,-7 7 1472 0,5-6 256 16,0 0 32-16,-3-2 16 0,-2 8-240 0,0 0-64 15,-5-5 0-15,0 1 0 0,-5-4-448 0,-1 5-80 16,-2 0-32-16,-4 2 0 0,-3 1-368 0,-5 1-80 15,-2 4-16-15,-1 3 0 0,-3-2-144 16,-12 8-48-16,4 0 0 0,3 4 0 0,3 1-64 0,13-6 0 16,-2 2-16-16,-7 7 0 0,5-1-176 0,6-3 0 15,3-4 0-15,5 0 128 0,2 0-128 0,3 0 0 16,5-3 0-16,0 1 0 0,4-1 0 0,1-3 0 16,-5-8 0-16,9 9 0 0,-9-9 0 0,11 6 0 15,-1-3 0-15,0 0 0 0,-10-3 0 0,14 5 0 16,-1 1 128-16,-1-3-128 0,-1 2 0 0,-1 2 0 15,-10-7 0-15,10 5 0 0,-2 3 0 0,0 0 0 16,-2 0 0-16,-1 2 0 0,-1 3 0 0,-3-2 0 16,-2 2 0-16,-2 2 0 0,-2-3 0 0,1 0 0 15,1 1 0-15,-1-4 0 0,1 1 0 0,2-1 0 0,1 3 0 16,0-1 0-16,0-11 0 0,1 10 0 0,-1-10 0 16,4 12 0-16,-4-12 0 0,4 11 0 0,-4-11 0 15,0 0 0-15,0 0 0 0,6 8 0 0,-6-8 0 0,5 5 0 16,-5-5 0-16,0 0 0 0,0 0 128 0,0 0-128 15,0 0 0-15,0 0 0 0,0 0 0 0,0 0 0 16,0 0 0-16,8 7 0 0,-8-7 0 0,0 0 0 0,0 0 0 16,0 0 0-16,0 0 128 0,0 0-128 15,0 0 0-15,0 0 0 0,0 0 0 0,0 0 0 16,0 0 0-16,0 0 0 0,8 2 0 0,-8-2 128 0,0 0-128 0,0 0 0 16,0 0 0-16,0 0 0 0,0 0 0 15,0 0 0-15,0 0 128 0,0 0-128 0,0 0 0 0,0 0 0 16,0 0 0-16,0 0 0 0,6-4 0 0,-6 4 0 15,6-5 0-15,-1 0 0 0,-5 5 0 0,5-3 0 16,1-6 0-16,-1 3 0 0,0 1 0 0,0-3 128 16,0 2-128-16,1 1 0 0,1-4 0 0,-1 3 0 15,0-3 128-15,2-4-128 0,0-4 0 0,-2 1 0 16,0-2 0-16,-1 2 0 0,0-1 0 0,1 2 128 16,-1 1-128-16,0 2 0 0,-1 0 0 0,-1-2 0 15,2 3 0-15,1 0 0 0,-3 1 0 0,2 2 0 16,0-2 0-16,3 2 0 0,-3-2 0 0,0 4 0 15,-1 0 0-15,1-3 0 0,0 1 0 0,2-2 0 16,-2 5 0-16,0-4 0 0,0 1 0 0,0-2 0 16,0 1 0-16,0 0 0 0,0 0 0 0,0 2 0 15,-5 7 0-15,0 0 0 0,4-9 0 0,1 4 0 16,-5 5 0-16,7-8 0 0,-7 8 0 0,0 0 0 16,5-6 0-16,-5 6 0 0,0 0 0 0,0 0 0 0,0 0 0 15,0 0 0-15,0 0 0 0,0 0-192 0,0 0 64 0,0 0 128 16,0 0-448-16,0 0 48 0,0 0 0 15,0 0 0-15,0 0 32 0,0 0 16 0,-5-4 0 0,-1-2 0 16,6 6 96-16,-7-3 0 0,7 3 16 0,0 0 0 16,-10-4 240-16,10 4 0 0,0 0-160 0,0 0 160 15,0 0 0-15,-5-5 0 0,5 5 0 0,0 0 0 16,-4-9 0-16,4 9 0 0,-7-6 0 0,1 1 0 16,0-1 128-16,6 6-128 0,-9-6 192 0,0 4-64 0,-3-4 128 0,1 4 0 15,0 2 16-15,-2 4 0 0,-4 0-16 16,1 2 0-16,-2 4 0 0,-1 2 0 0,-1 3-96 0,-2 3-32 15,-1-2 0-15,-1 5 0 0,0 3 32 0,0 0 0 16,1 0 0-16,4 0 0 0,3-1-160 0,5-2 192 16,3-1-192-16,5-1 192 0,1-1-192 0,5-3 128 15,1-1-128-15,6-1 128 0,1-4 64 0,3 0 16 16,4-4 0-16,2-3 0 0,-1-2 64 0,3-1 16 16,1-2 0-16,2-6 0 0,-2 2 32 0,3-5 16 15,0 2 0-15,1-4 0 0,-3 0-160 0,2-1-48 16,-1-2 0-16,2 0 0 0,-4-5 0 0,-2 0 0 15,0 2 0-15,-1-4 0 0,-1 1-128 0,-2 4 0 16,-2 1 0-16,-3 4 0 0,-3 4 0 0,-1 1 128 16,-8 9-128-16,0 0 0 0,0 0 128 0,0 0-128 15,-4 14 0-15,-2 5 128 0,-4 3-128 0,-2 7 0 16,0 3-192-16,-1 5 192 0,-1 1 0 0,-1 6 0 0,-3 6 0 16,-4 3 0-16,-3 4 0 0,-1 6 0 0,2 0 0 15,-3 1 0-15,3-6 0 0,1-3 0 0,2-4 128 0,2-5-128 16,1-7 160-16,4-2-160 0,4-3 192 0,3-3-192 15,4-5 224-15,1 1-64 0,4-5-16 0,0-8 0 16,1-7 32-16,-3-7 0 0,11 5 0 0,1-7 0 16,3-7 48-16,3-4 16 0,1-3 0 0,2-1 0 15,4-2-80-15,-1 0-16 0,0-3 0 0,-1 3 0 16,0 0-144-16,-2 1 0 0,0-2 0 0,-2 4 0 0,0-2 0 16,-2 1 0-16,0 1 0 0,-1-1 0 15,-2 2 0-15,-1 0 0 0,-3 2 0 0,1 3 0 16,-4-3 0-16,0 4 0 0,-5-2 0 0,1 2 0 0,-3 1-144 0,0 8 144 15,-3-10-192-15,-1 3 192 16,-1 1-1344-16,0 0-144 0,5 6-48 0,-6-5 0 16,1 1-1152-16,5 4-224 0,-3-9-48 0,4 2-16 0</inkml:trace>
  <inkml:trace contextRef="#ctx0" brushRef="#br1" timeOffset="23270">13792 8995 33631 0,'0'0'1488'0,"0"0"304"0,0 0-1424 0,0 0-368 16,0 0 0-16,0 0 0 0,0 0 704 0,-2 9 64 0,-1 3 0 0,-2 4 16 15,-3 0 48-15,2 6 0 0,-3 1 0 0,0 5 0 16,-3-2-192-16,6 5-16 0,-2-1-16 0,3-3 0 15,1 1-336-15,2-3-64 0,2 5-16 0,2-9 0 16,5-2 16-16,-1-2 0 0,3-3 0 0,1-5 0 16,3-2 288-16,1-3 48 0,2-5 16 0,2-4 0 15,0-3 48-15,1 1 16 0,3-7 0 0,-2-3 0 16,-1-1-272-16,-1-2-48 0,0-2-16 0,-2-3 0 16,-2-2-80-16,-1-3-16 0,-3-1 0 0,0 3 0 15,-1 0-192-15,-1 4 176 0,-1-3-176 0,0 4 160 0,-1 7-160 0,-1 2 0 16,0 3 0-16,-1-1 0 0,-1 6-192 0,-3 6 0 15,0 0-16-15,0 0 0 16,0 0-1632-16,0 0-320 0,0 0-64 0,6 5-10816 16,0 0-2160-16</inkml:trace>
  <inkml:trace contextRef="#ctx0" brushRef="#br1" timeOffset="23586.87">14571 9090 20271 0,'0'0'1792'0,"0"0"-1424"0,0 0-368 0,0 8 0 15,-3 1 2768-15,0 1 496 0,-4 5 80 0,0 2 32 16,-4 0-1248-16,0 5-240 0,-2 1-48 0,2-2-16 16,-1 4-624-16,2 0-128 0,0-1-32 0,2 0 0 15,2 2-656-15,2-6-144 0,0 2-32 0,3-3 0 16,0-3-208-16,1 1 0 0,1-2 0 0,2-1 0 16,-1-5-272-16,2 1-112 0,-4-10 0 0,8 3-16 15,-1-2-2720-15,2-2-528 0</inkml:trace>
  <inkml:trace contextRef="#ctx0" brushRef="#br1" timeOffset="24278.22">14922 9568 25103 0,'0'0'1104'0,"0"0"240"0,0 0-1072 0,0 0-272 15,6-5 0-15,2 0 0 0,2 1 1152 0,1-5 160 16,3-1 32-16,4-4 16 0,4 0-336 0,3-1-80 16,4-4-16-16,4-4 0 0,0-3-32 0,4-4 0 15,1-2 0-15,3-4 0 0,0-4 32 0,2-8 0 16,0-5 0-16,2-3 0 0,1-3-336 0,1-9-64 15,0-3-16-15,-3-4 0 0,-1 0-256 0,-3 5-64 16,-5 5-16-16,-4 11 0 0,-7 9-176 0,-6 6 192 0,-4 10-192 0,-7 3 192 16,-4 7-32-16,-7 6 0 15,-5 6 0-15,-7 8 0 0,-7 8-160 0,-6 6 160 16,-7 8-160-16,-5 9 160 0,-2 7-160 0,-4 7 0 16,0 9 0-16,-1 6 128 0,-2 2 0 0,4 5-128 0,4-1 192 0,7 3-64 15,6-4 96-15,6-4 16 0,4-2 0 16,6-3 0-16,4-3-16 0,4-9 0 0,7-4 0 0,2-4 0 15,4-4-224-15,5-4 176 0,3-5-176 0,4-5 160 16,2-5-160-16,2-2 0 0,2-8 0 0,2-4-13696 31,1-4-2672-31</inkml:trace>
  <inkml:trace contextRef="#ctx0" brushRef="#br1" timeOffset="24860.8">16114 9185 24879 0,'0'0'1088'0,"0"0"256"0,-2-8-1088 0,2 8-256 0,0 0 0 0,0 0 0 0,-7-8 1568 0,7 8 256 16,-11 4 48-16,-1 2 16 0,0 2-800 0,-2 4-176 15,-3 4-16-15,-2 3-16 0,-1 4-320 0,-2 2-64 16,-1-3-16-16,3 0 0 0,-1 4-288 0,2-3-48 16,3-2-16-16,1-2 0 0,2-5-128 0,3-1 0 15,3-5 0-15,7-8 0 16,-2 10-1408-16,2-10-192 0,0 0-64 0,13-4-8272 15,1-2-1664-15</inkml:trace>
  <inkml:trace contextRef="#ctx0" brushRef="#br1" timeOffset="25234.34">17057 8392 5519 0,'-7'-11'240'0,"7"11"64"0,-11 1-304 0,3 4 0 15,-1 0 0-15,-5 9 0 0,-5 4 4944 0,-4 5 944 16,-5 7 176-16,-4 1 32 0,-4 3-4208 0,-3 4-848 16,2 3-160-16,-2 1-48 0,-3 4-80 0,1-4-32 15,-2 1 0-15,5-1 0 0,3-3-240 0,5-4-48 16,2-7-16-16,5-3 0 0,5-6-32 0,7-4 0 0,4-5 0 0,7 1 0 16,0-11 80-16,11 2 16 0,6-2 0 0,6-2 0 15,1-2-80-15,7-4-16 0,7 2 0 0,1 1 0 16,3 1-384-16,2 4 0 0,-6 5 0 0,1 0 0 15,-1 3 0-15,-2 4 0 0,-4 6 0 0,-6 4 0 0,-3 2 0 0,-5 0 0 16,-5 4 0-16,-4-1 0 0,-6-1 0 0,-5-1 0 16,-8-1 0-16,-5 1 0 0,-7-2 320 0,-6 0 0 15,-4 0-16-15,-2-4 0 0,-2-4 48 0,-1 0 16 16,-1-4 0-16,0-5 0 0,1-4-112 0,2-3-32 16,2-4 0-16,3-1 0 0,1-7-384 15,8-1-80-15,0-2-16 0,3-4 0 16,4 0-1552-16,8-3-320 0,5-3-64 0,7 0-8752 15,7-4-1760-15</inkml:trace>
  <inkml:trace contextRef="#ctx0" brushRef="#br1" timeOffset="25520.98">17450 8803 22111 0,'0'0'1968'0,"0"0"-1584"15,-5 6-384-15,-1 4 0 0,-2 2 1152 0,-2 3 128 16,0 3 48-16,-4 2 0 0,-4 3 272 0,-1-1 64 15,-2 3 16-15,0 3 0 0,-3-4-384 0,1 4-80 16,0-2 0-16,1 2-16 0,2-6-432 0,2 1-64 16,3-4-32-16,2-2 0 0,3-3-176 0,2-1-48 0,1-7 0 0,7-6 0 15,0 0 192-15,0 0 16 0,0 0 16 0,12-5 0 16,2-4-16-16,3-2 0 0,3-6 0 16,2-1 0-16,0-1-304 0,0-1-64 0,4-3-16 0,1 0 0 15,0 0-144-15,4-2-128 0,1 1 192 0,-2 3-192 16,0 2 128-16,-1 3-128 0,-3 0 0 0,0 4 0 15,-7 2 0-15,0 1 0 0,-1 4-128 0,-3 3 128 16,-2 2-1536-16,-2 4-224 16,-1 1-32-16,1 4-16 0,-1-1-1856 0,-1 2-368 0</inkml:trace>
  <inkml:trace contextRef="#ctx0" brushRef="#br1" timeOffset="25733.43">18053 8883 23039 0,'0'0'2048'0,"0"0"-1648"16,0 0-400-16,0 0 0 0,0 0 2016 0,-4 6 320 16,-6 2 64-16,-2 5 16 0,-2-1-880 0,-4 4-160 15,-3 4-32-15,-2 0-16 0,-3-1-432 0,1 0-96 16,1 2-16-16,1-1 0 0,4 0-480 0,-1 1-112 16,2 0 0-16,2 0-16 0,1-4-176 0,4 1 0 15,-1-1 0-15,6-3 0 16,1-2-992-16,1 1-176 0,2-5-48 0,2 1-9872 15,0-9-1984-15</inkml:trace>
  <inkml:trace contextRef="#ctx0" brushRef="#br1" timeOffset="26044.45">18468 8816 23951 0,'0'0'2128'0,"0"0"-1696"0,0 0-432 0,0 0 0 0,0 0 1856 0,0 0 272 16,1 7 64-16,-3 3 16 0,-2-1-992 0,-2 5-208 15,-2 1-48-15,0-2 0 0,-3 0-368 0,1 1-80 16,0-1 0-16,0-2-16 0,1 2-496 0,0 1 128 16,1-4-128-16,0 1 0 0,2 1 0 0,1-3 0 15,2 1 0-15,0-3 0 0,1 2 0 0,2-9 0 16,2 7 0-16,-2-7 0 15,0 0-416-15,5 7-32 0,-5-7 0 0,5 9 0 16,1-2-752-16,2 0-144 0,-1-3-48 0,2 1 0 16,2-1-272-16,0 0-64 0,-1-3-16 0,0 0 0 15,0-1 592-15,1-1 112 0,-2 0 16 0,-1-1-5536 16,-1-3-1120-16</inkml:trace>
  <inkml:trace contextRef="#ctx0" brushRef="#br1" timeOffset="26519.05">18514 8859 11055 0,'1'-13'480'0,"-1"13"112"0,0 0-464 0,0 0-128 0,3-6 0 0,-3 6 0 0,0 0 3056 0,0 0 592 15,0 0 112-15,0 0 16 0,0 0-1888 0,-7 6-384 16,1 4-80-16,-2 4-16 0,0 0-128 0,-1 3-48 15,-2 0 0-15,3 5 0 0,-3 0-320 0,4-2-64 16,2 0-16-16,3 1 0 0,2-2-384 0,5 0-64 16,-1-1-32-16,4-3 0 0,1-2 160 0,4-1 48 15,2-5 0-15,3-2 0 0,-1-4 144 0,2-1 48 16,2-4 0-16,0-2 0 0,1-6-224 0,1 0-32 16,-2-1-16-16,1-1 0 0,-2-3-240 0,-1 0-48 15,1-1-16-15,-4-1 0 0,-1 1-48 0,-1-2 0 16,-2-2 0-16,-1-1 0 0,-2 0-128 0,0 3 0 15,-1 0 0-15,-2 2 0 16,2 3-992-16,-3 1-224 0,0 3-64 0,1 1 0 16,0 5-2048-16,2-2-400 0</inkml:trace>
  <inkml:trace contextRef="#ctx0" brushRef="#br1" timeOffset="26951.1">19289 8762 11055 0,'0'0'480'0,"0"0"112"15,0 0-464-15,-2 5-128 16,-3 3 0-16,-2 2 0 0,0 4 3872 0,-2 0 752 0,-3 4 160 0,1 3 16 16,-1-2-2928-16,1 2-592 0,-2-2-112 0,1 1-16 15,-1-1-16-15,1-2 0 0,4-2 0 0,0-1 0 16,2-4-352-16,2 2-64 0,4-6-16 0,0-6 0 0,0 0 96 0,7 3 16 16,6-5 0-16,0-2 0 0,3-2-224 0,3-5-32 15,2 0-16-15,0-1 0 0,2-3-304 0,0-1-64 16,0 0-16-16,2-1 0 0,1 1-160 15,-1-1 0-15,2 2 144 0,0 1-144 0,-2 1 0 0,-2 6 0 16,-3-2 0-16,-2 5 0 0,-4 3 0 0,-1 3 0 16,-3 5 0-16,-4 3 0 0,-3 4 0 0,-2 1 0 15,-1 3-144-15,-2 1 144 0,-5 1 0 0,1 0 0 16,-2 3 0-16,2-1 0 0,-4-2-128 0,2-4 128 16,2-2 0-16,2-2 0 0,1-4 0 0,3-8 0 15,0 0 0-15,0 0 0 0,9 0 0 0,3-4 0 16,0-2 128-16,2-4-128 0,4 1 176 0,0-4-48 15,0-1-128-15,3-1 192 0,0 1-192 0,0 0 144 16,2 0-144-16,0 6 128 0,0-3-128 0,0 4 0 16,0 1 0-16,-2 5 0 0,1 1 0 0,-3 3 0 0,-1 6 0 15,-2 0 0-15,-2 3 0 0,-2 3 0 0,-3 1 0 0,-2 2 0 16,-2 0 0-16,2 1 0 0,-3 0 0 0,-1 0 0 31,1 0-1792-31,1 0-320 0,2-1-80 0</inkml:trace>
  <inkml:trace contextRef="#ctx0" brushRef="#br1" timeOffset="27457.49">22443 8479 23327 0,'0'0'1024'0,"0"0"224"0,-5-3-992 0,-1 2-256 16,-1 2 0-16,-2-1 0 0,-1-1 1152 0,-3 2 176 16,-3 2 32-16,-3-1 16 0,-4 1-288 0,-1 3-64 15,-2 3-16-15,-2 0 0 0,0 1-224 0,0 4-32 16,2-2-16-16,2 2 0 0,2-1-96 0,4 4-32 16,3 0 0-16,5-1 0 0,2 1-192 0,4-1-32 0,4-1-16 0,4 2 0 15,3 1-48-15,1-1 0 0,3 1 0 0,-1 0 0 16,-1-1-64-16,0-1-32 0,-2 3 0 15,0-2 0-15,-4-1 16 0,-3 1 0 0,-2-1 0 0,-5 1 0 16,1-4 16-16,-5-3 0 0,-2 2 0 0,-2-3 0 16,-4 1 128-16,-2-3 48 0,-3-1 0 0,0-3 0 0,-1-5-192 0,0 0-48 15,1-4 0-15,3 0 0 0,-1 3-192 0,7-5 0 16,1 2 128-16,2-3-128 16,3 0-1120-16,4-4-272 0,4 2-48 0,6-5-10784 15,5 1-2144-15</inkml:trace>
  <inkml:trace contextRef="#ctx0" brushRef="#br1" timeOffset="28339.32">22912 8556 11967 0,'-8'3'1072'0,"-2"1"-864"16,-1 3-208-16,-3 3 0 0,-3 4 3664 0,-2 4 688 15,-1 2 144-15,-2 2 32 0,-1 0-2928 0,2-2-576 16,0 2-112-16,5-2-16 0,3-1 64 0,6 0 32 15,1-1 0-15,6 0 0 0,4-4-224 0,3-2-32 16,7 1-16-16,1-5 0 0,1-2-160 0,3-1-48 16,3-9 0-16,1 1 0 0,0-4-48 0,0 0-16 15,0-2 0-15,-3-3 0 0,-1 1-224 0,-4-3-48 16,1 0-16-16,-5-1 0 0,-3-2-32 0,-3-1 0 16,-2-2 0-16,0-2 0 0,-3 1-128 0,-1-3 0 0,-2 2 144 0,2 3-144 15,0 2 0-15,1 3 0 0,1 4 0 0,3-1 0 16,2 3 0-16,4-1 0 0,3 4 0 0,2 1-128 15,6-3 128-15,3 2-160 0,5 1 160 16,0-5-160-16,4 0 160 0,4-4 0 0,3 2 0 0,-2-3-128 16,1 1 128-16,-1 0 0 0,2-1 0 0,0-3 0 15,0-5 0-15,-1 0 0 0,-5 1 0 0,-1-3 0 16,-1-6 0-16,-4 1 128 0,-4-1-128 0,-2-2 0 0,-4-1 0 0,-3 2 0 16,-5 7 0-16,-2 3-192 0,-3 4 192 0,-1 4-208 15,-6 7 80-15,-5 4 128 0,-5 3-304 0,-8 8 64 16,-4 8 16-16,-3 6 0 0,-7 4 96 0,-3 5 128 15,-1 2-208-15,2 6 80 0,-1 2 128 0,4 3 0 16,0-3-144-16,5 0 144 0,4 0 0 0,5-4 0 16,5-2 0-16,5-3 0 0,3-8 0 0,5 1 160 15,2-6-160-15,5-2 160 0,4-7 208 0,3-1 32 16,2-6 16-16,4-2 0 0,3-5 32 0,3-1 16 16,3-6 0-16,2 1 0 0,0-5-272 0,1 1-48 15,-1 2-16-15,2-3 0 0,0 1-128 0,-2 4 0 16,1 1 144-16,-7 2-144 0,-1 1 0 0,-4 2 0 15,-1 3 0-15,-3 5 0 0,-4 0 0 0,-2 4 0 16,-1 2 0-16,-3 3-128 0,-2 0 128 0,-3-1 0 16,-2 2 0-16,0 0 0 0,-2 0 0 0,-1-2 0 15,0-3 0-15,0 3 0 0,2-5 0 0,-1-1 0 16,4-7 0-16,0 0 0 0,0 0 0 0,10 3 0 0,2-2 128 16,2-2-128-16,1-2 144 0,3-3-144 0,1 0 192 0,3-1-192 15,2-2 160-15,1 2-160 0,1-3 128 16,2 2-128-16,1-2 0 0,-3 2 0 0,2-2 128 0,-2 4-128 15,1-2 0-15,-3 4 0 0,-1 2 0 0,-2 2 0 16,-2 2 0-16,-1 2 0 0,-1 2 0 0,-2-1 0 16,-1 2 0-16,0 0 0 0,-1-2 0 0,-1 4 0 15,1-4 0-15,0 2 0 0,-1-1 0 0,1-2 0 16,2-3 0-16,1 1 0 0,-4-1 0 0,4 0 0 0,1 0 128 16,1 1 0-16,0-1 0 0,0 0 0 0,-2-1-128 0,1 3 192 15,-3-1-192-15,4 2 192 0,-3 2-192 0,-2 3 0 16,-3-1 0-16,-4 5 128 0,-2 2-128 0,-3 0 0 15,-3-1 0-15,-3 1 128 0,-3 1 0 0,-1-1-128 16,-2 0 192-16,-5-3-64 0,-2-1 144 0,-2 0 32 16,-1-3 0-16,-1 0 0 0,2-6-16 0,-3 0 0 15,1-4 0-15,4-3 0 0,6 0-112 0,-1 0-32 16,1-5 0-16,2 1 0 0,0-4-144 0,1 1 0 16,3-1 0-16,1-2 128 15,0-5-1344-15,5 1-256 0,4 0-64 0,2-10-18624 0</inkml:trace>
  <inkml:trace contextRef="#ctx0" brushRef="#br1" timeOffset="30187.32">25372 8504 14735 0,'0'0'640'0,"0"0"160"0,0 0-640 0,0 0-160 0,-5 4 0 0,-2 1 0 16,1-4 1344-16,-1 1 256 0,2-1 32 0,-2-1 16 16,7 0 0-16,0 0 0 0,0 0 0 0,0 0 0 15,0 0-112-15,0 0 0 0,0 0-16 0,11 0 0 16,3-3-368-16,4-1-64 0,2-1 0 0,7 2-16 15,4-1-400-15,4-1-80 0,5-2-16 0,4 2 0 0,-1 1-304 16,3-2-64-16,-5 1-16 0,-3 1 0 0,-4 2-192 16,-2-1 0-16,-4 1 0 0,-3 0 0 15,-2 1-288-15,-4 1-160 16,-5 3-16-16,-2 2-16 0,-5-2-1984 0,-7-3-400 0,-1 9-80 0,-8 7-10560 16</inkml:trace>
  <inkml:trace contextRef="#ctx0" brushRef="#br1" timeOffset="30385.71">25489 8732 21183 0,'0'0'944'0,"0"0"192"0,0 0-912 0,0 0-224 15,0 0 0-15,0 0 0 0,0 0 864 0,10 5 128 16,1-1 32-16,4-1 0 0,3 0-80 0,4-3-16 16,2 0 0-16,3-1 0 0,1-4-112 0,2 1-32 15,2-1 0-15,0 1 0 0,-2-3-384 0,-1 4-80 16,-1-1 0-16,-2 0-16 0,2-2-304 0,-4 2 0 15,0 0 0-15,-2 2 0 16,1-5-912-16,-4 2-192 0,-3 1-48 0,-1 2-7664 16,-1-2-1536-16</inkml:trace>
  <inkml:trace contextRef="#ctx0" brushRef="#br1" timeOffset="30717.31">25667 8310 27519 0,'0'0'1216'0,"0"0"256"0,0 0-1168 0,6-5-304 16,2 2 0-16,6 2 0 0,1-2 672 16,4 2 80-16,4-2 16 0,2 3 0 0,6 0 48 0,-1 0 16 15,4 0 0-15,5 4 0 0,3 0 160 0,3 1 32 16,5 5 16-16,-1 2 0 0,1 3-144 0,-7 4-48 15,-1 4 0-15,-5 1 0 0,-4 0-272 0,-6 5-64 16,-6 4-16-16,-3-1 0 0,-6-1-208 0,-7 2-32 16,-5 0-16-16,-4 1 0 0,-5-1 144 0,-4-4 16 15,-4-1 16-15,-4-1 0 0,-4 0-112 0,-6-6-32 16,-6 0 0-16,-1-2 0 0,0-1-128 0,-1-3-16 16,-1-1-128-16,5 0 192 15,-1-5-880-15,4 0-176 0,3-4-32 0,6-1-12080 16,5-4-2400-16</inkml:trace>
  <inkml:trace contextRef="#ctx0" brushRef="#br1" timeOffset="31536.22">27404 8218 10127 0,'0'0'896'0,"0"0"-704"16,0 0-192-16,0 0 0 0,0 0 1824 0,0 0 336 16,-2-5 64-16,2 5 16 0,0 0-160 0,0 0-32 15,0 0 0-15,0 0 0 0,0 0-448 0,0 0-112 16,0 0-16-16,10 5 0 0,1 7-336 0,4 2-80 16,2 0-16-16,3 7 0 0,2 2-288 0,2 1-64 15,2 4-16-15,2 0 0 0,1 8-288 0,1-2-48 16,1 0-16-16,-1 1 0 0,-1-2-128 0,-2 0-48 15,-3-7 0-15,-2 2 0 0,-3-6-144 0,-2 0 0 16,-3-3 0-16,-2-3 128 0,-2-2-128 0,-1-1 0 16,-2-4 0-16,-2 0 0 15,-5-9-1280-15,0 0-224 0,0 0-48 0,0 0-8992 0,0 0-1792 0</inkml:trace>
  <inkml:trace contextRef="#ctx0" brushRef="#br1" timeOffset="31818.52">27947 8180 27231 0,'0'0'1216'0,"-5"-3"240"0,-1 2-1168 0,-1 0-288 0,0 1 0 0,-2 2 0 0,-3 2 960 0,-1 6 128 16,-2 1 16-16,-1 4 16 0,-3 4-128 0,-3 4-32 15,-2 5 0-15,0 5 0 0,-2 1-64 0,0 4 0 16,-1 2-16-16,0 4 0 0,2-3-240 0,-1 1-64 15,0 0 0-15,2-3 0 0,1-3-320 0,1-3-80 16,2-5-16-16,2 1 0 0,0-4-160 0,4-3 0 16,3-4 144-16,2-2-144 0,1-2 0 0,4-1 0 15,2-4 0-15,2-9 0 16,0 0-384-16,7-1-128 0,2-4-48 0,3-2 0 16,0-6-2144-16,4 1-432 0,0-3-96 0</inkml:trace>
  <inkml:trace contextRef="#ctx0" brushRef="#br1" timeOffset="32082.96">28332 8406 25791 0,'0'0'1152'0,"8"0"224"0,1-2-1104 0,1-2-272 0,3 0 0 0,3 0 0 0,3 4 800 0,3-2 96 16,1-1 32-16,3-2 0 15,0 1-160-15,-1 0-48 0,-2 3 0 0,-1 0 0 16,-3 0-416-16,-3 1-96 0,-3 0-16 0,-3 1 0 16,-10-1-1312-16,0 8-272 0,-5-1-48 0,-5 2-11520 15</inkml:trace>
  <inkml:trace contextRef="#ctx0" brushRef="#br1" timeOffset="32212.52">28225 8643 14735 0,'0'0'1312'0,"0"0"-1056"16,0 0-256-16,0 0 0 0,9 5 2496 0,4-1 448 16,3-1 96-16,4-3 16 0,2 0-784 0,3-3-160 15,0-1-16-15,2 0-16 0,1 0-944 0,1-2-192 16,1-1-48-16,0 2 0 0,-1 2-464 0,-4-1-112 16,-2-1 0-16,-3 2-16 15,-2 2-944-15,0-2-192 0,-5 1-48 0,-3-1-14928 0</inkml:trace>
  <inkml:trace contextRef="#ctx0" brushRef="#br1" timeOffset="32587.08">29568 8392 16575 0,'0'0'1472'0,"0"0"-1168"0,-8-1-304 0,2 1 0 0,-3 1 1616 0,-4 3 272 15,-2 1 48-15,-3 2 16 0,-2-5 32 0,-5 3 16 16,-2 3 0-16,-4-1 0 0,6 4-592 0,-3-1-128 15,-2 2-32-15,2 5 0 0,3 2-224 0,1 3-32 16,0 2-16-16,3 1 0 0,5-2-256 0,4 5-48 16,5-4-16-16,4 4 0 0,5-4-160 0,5 8-48 15,5-3 0-15,4-2 0 0,4-3-112 0,-2-6-16 16,3-2-16-16,1 0 0 0,4-2-112 0,1-4-32 16,-1 0 0-16,2-4 0 0,1 1-160 0,1-3 0 0,-6-3 0 15,0-1-13136-15,-1 0-2672 16</inkml:trace>
  <inkml:trace contextRef="#ctx0" brushRef="#br1" timeOffset="33385.1">27086 9545 20271 0,'0'0'896'0,"0"0"192"0,-9 5-880 0,1-1-208 16,-4 4 0-16,3 2 0 0,2 3 992 0,-5 1 160 15,1 6 16-15,-1 0 16 0,0 2-240 0,1-2-48 16,5 0-16-16,1 1 0 0,2-3-160 0,1-2-16 16,4-1-16-16,1-1 0 0,3-3-48 0,5-3 0 0,0-2 0 15,2-3 0-15,2-3 192 0,4-2 16 0,5-5 16 0,4 1 0 16,4-4-112-16,1-2-32 0,5 0 0 0,-15-1 0 15,2-1-368-15,0-2-80 0,-1-2-16 0,-1-1 0 16,-2 0-64-16,-3 2-32 0,0 2 0 16,-4 2 0-16,-3 0-160 0,-1 3 192 0,-2 3-192 0,-8 7 192 0,0 0-192 0,1 11 0 15,-2 4 0-15,-4 11 0 16,-4 6 0-16,-2 6 0 0,-1 6-128 0,-8 26 128 0,-2-3 0 16,-1 3 0-16,-2 0 0 0,-3-1 0 15,-5-4 0-15,-4 1 0 0,-4-9 144 0,3 1-144 0,0 1 208 0,1-7-16 16,2-6-16-16,0-4 0 0,2-2 112 0,1-3 32 15,2-2 0-15,3-9 0 0,1-2 96 0,4-8 32 16,2-5 0-16,2-6 0 0,0-5-112 0,1-5-16 16,3-3 0-16,4-7 0 0,5-5-48 0,1-6-16 15,4 2 0-15,4-6 0 0,4-1-96 0,3 1-32 16,3-2 0-16,3-1 0 0,1-1-128 0,1 4 0 16,2 2 0-16,1 7 0 0,0 2 0 0,0 1 0 15,3 3 0-15,0 1 0 0,2 5 0 0,-3 0 0 16,-1 5 0-16,-6 2 0 15,3-1-304-15,1 1-80 0,1 0-32 0,-1 1 0 16,0 1-1600-16,-2 0-320 0,0 0-64 0,9 0-9344 16,-3-1-1872-16</inkml:trace>
  <inkml:trace contextRef="#ctx0" brushRef="#br1" timeOffset="33645.68">27801 9817 26719 0,'0'0'2368'0,"2"-6"-1888"0,2 1-480 0,4 0 0 0,2-3 704 0,4 2 64 16,2 1 0-16,6-3 0 0,2 3 192 0,4 1 32 15,3-4 16-15,-1 3 0 0,1 0-368 0,-7 0-80 16,3 1-16-16,-1-1 0 0,0 4-336 0,-3 0-64 15,-4 1-16-15,-4 2 0 16,-2 0-784-16,-6 0-176 0,-7-2-16 0,-4 11-9168 16,-7-2-1824-16</inkml:trace>
  <inkml:trace contextRef="#ctx0" brushRef="#br1" timeOffset="33781.1">27766 10003 8287 0,'0'0'368'0,"0"0"80"0,8 4-448 0,2-1 0 15,4 0 0-15,3-1 0 0,2 1 4784 0,2-2 864 16,5 1 176-16,-2-2 48 0,3-2-3760 0,2 2-736 15,1-2-160-15,1-1-16 0,1-2-496 0,-2 3-80 16,-1-1-32-16,-1 0 0 0,-1 2-368 0,-1-1-80 16,-4-1-16-16,-3 1 0 15,-2 0-2512-15,-3 1-512 0</inkml:trace>
  <inkml:trace contextRef="#ctx0" brushRef="#br1" timeOffset="34082.08">28896 9829 31327 0,'-10'-8'2784'0,"10"8"-2224"0,-7-3-560 0,-3 3 0 16,-3 0 320-16,-4 2-32 0,-3 0-16 0,-4 3 0 15,-5 2 384-15,-2 0 80 0,-1 6 16 0,-2 2 0 0,-2 3 64 0,2 1 16 16,2 4 0-16,4 0 0 15,5-2-64-15,6 5-16 0,4-2 0 0,5 4 0 0,6-4-176 0,4 4-48 16,5-4 0-16,4 2 0 0,4-1-112 0,4-3-32 16,3-2 0-16,1-2 0 0,1-4-64 0,3-1 0 15,2-5-16-15,1 0 0 0,2-4-144 0,0-2-32 16,-1-2 0-16,-4 0 0 0,-1-5-128 0,-1-2 0 16,-1 2 0-16,1-6-176 15,-1 3-2896-15,0-8-592 0</inkml:trace>
  <inkml:trace contextRef="#ctx0" brushRef="#br1" timeOffset="34750.57">29837 8588 10127 0,'-5'1'448'0,"5"-1"96"0,0 0-544 0,0 0 0 0,0 0 0 0,0 0 0 15,0 0 2944-15,0 0 464 0,18-1 112 0,1-2 0 16,-3 1-1344-16,5-2-288 0,3-2-48 0,3 2-16 16,3-4-544-16,2 3-96 0,1-1-32 0,1-3 0 15,3 3-544-15,-4 2-112 0,0-3-32 0,-1 4 0 0,1-1-304 0,-1 0-160 16,-4-1 160-16,-3 5-160 15,-1 4 0-15,-3 0-320 0,-12-3 64 0,-9-1-10128 16,0 0-2032-16</inkml:trace>
  <inkml:trace contextRef="#ctx0" brushRef="#br1" timeOffset="34917.04">30014 8758 22975 0,'0'0'1024'0,"0"0"192"0,0 0-960 0,13 5-256 16,-1-2 0-16,2-2 0 0,1-1 1072 0,6 0 160 15,3-1 48-15,1 0 0 0,2-1-512 0,1 1-80 16,0-3-32-16,-1 2 0 0,-2 1-336 0,1-2-80 16,-2-1-16-16,1-1 0 0,-5-1-352 0,1 1-80 15,-2-2-16-15,-9 0-13216 0</inkml:trace>
  <inkml:trace contextRef="#ctx0" brushRef="#br1" timeOffset="35255.76">30269 8284 23039 0,'0'0'2048'0,"0"0"-1648"0,0 0-400 0,0 0 0 15,8-5 336-15,1 0-16 0,5 3 0 0,6 0 0 16,6 2 384-16,-5 0 64 0,5 0 0 0,4 3 16 15,3-1 160-15,0 3 16 0,5-1 16 0,-2 0 0 0,-3 5-80 0,-1-1 0 16,-3 7-16-16,-4 0 0 0,-3 2-368 0,-4 2-64 16,-2 1 0-16,-5-2-16 0,-4 1 0 0,-2 6 0 15,-2 2 0-15,-5 0 0 0,-3 1 144 0,-5 0 48 16,-4 0 0-16,-4 0 0 0,-8 5-112 0,5-9 0 16,-1-4-16-16,-1 0 0 0,0-1-112 15,0-1-32-15,0-1 0 0,1-2 0 0,1-2-208 0,-16 6-144 16,6-9 192-16,9 0-192 0,4-6 0 0,5-3-256 15,2-3 32-15,11 2 0 16,-2-5-2720-16,5-6-560 0</inkml:trace>
  <inkml:trace contextRef="#ctx0" brushRef="#br1" timeOffset="35703.47">31186 7975 17327 0,'0'0'768'0,"0"0"160"15,0 0-736-15,0 0-192 0,0 0 0 0,0 0 0 0,0 0 1360 0,0 0 240 16,0 0 64-16,0 0 0 0,0 0-384 0,2 12-80 16,2 3-16-16,0 3 0 0,0 3-208 0,2 6-32 15,-1-1-16-15,2 4 0 0,-2 3-208 0,1 3-32 16,-1 1-16-16,1 2 0 0,0 2-16 0,-1 2 0 15,0-1 0-15,-3 2 0 0,3-2-256 0,-1-1-48 16,-1-3-16-16,-1-2 0 0,-1-3-160 16,1-2-48-16,-1-9 0 0,-1 1 0 0,0-1 0 0,0-5-128 15,-1-4 192-15,-1 0-64 0,1-3-128 0,1-10 192 16,0 0-192-16,0 0 192 16,0 0-688-16,0 0-128 0,3-8-16 0,-2 2-16 15,3-4-2448-15,-2 0-480 0</inkml:trace>
  <inkml:trace contextRef="#ctx0" brushRef="#br1" timeOffset="36029.91">31535 8026 17503 0,'0'0'768'0,"0"0"176"0,0 0-752 0,-2-7-192 0,2 7 0 0,-3-6 0 15,-1-1 1728-15,4 7 320 0,-5-3 64 0,5 3 16 16,-7 2-592-16,-2 4-128 0,-1-1-32 0,-2 4 0 0,0 2-192 16,-2 6-32-16,0 3-16 0,-2 7 0 15,0 0-208-15,3-3-32 0,-2 2-16 0,0 5 0 0,-1 1-176 0,0 1-48 16,-3 2 0-16,-2 1 0 0,0 0-256 0,0 0-48 16,1 0-16-16,-7 10 0 0,3-8-128 0,4-4-16 15,2-2-16-15,3-7 0 0,3-7-176 0,4 0 160 16,0-3-160-16,2 1 160 0,0-6-160 0,3 0 0 15,0-4 144-15,3-6-144 0,0 0-208 0,0 0-112 16,6-1-32-16,3-3 0 16,3-4-1792-16,2-3-352 0,2 0-80 0,10-10-12960 0</inkml:trace>
  <inkml:trace contextRef="#ctx0" brushRef="#br1" timeOffset="40069.75">31908 7663 6447 0,'0'0'576'0,"0"0"-576"16,0-5 0-16,0-3 0 0,1 2 1952 0,-1 1 288 16,0 5 48-16,1-8 16 0,1 2-624 0,-2 6-112 15,0 0-32-15,2-4 0 0,-2 4-240 0,0 0-48 16,0 0-16-16,0 0 0 0,0 0-192 0,0 0-32 15,0 0-16-15,0 0 0 0,-5 5 0 0,-3 5 0 16,2 0 0-16,-2 3 0 0,-2 2-320 0,1-1-64 0,0 0-16 0,1 3 0 16,-4 9-384-16,3-4-80 15,0 0 0-15,0-2-128 0,4-2 128 0,0-2-128 0,1 1 0 16,1-3 0-16,0-5 0 0,1 1 0 0,0 1 0 0,2-4-144 16,0-7-1488-1,0 0-288-15,0 0-64 0</inkml:trace>
  <inkml:trace contextRef="#ctx0" brushRef="#br1" timeOffset="40327.57">31810 8235 20207 0,'0'0'896'0,"0"0"192"0,0 0-880 0,0 0-208 16,0 0 0-16,0 0 0 0,0 0 1088 0,6 5 192 16,-6-5 16-16,10 4 16 0,1-2-272 0,0-2-48 15,0 0-16-15,2 0 0 0,-1-1-400 0,2-2-96 16,0-1-16-16,-2 2 0 0,1 1-304 0,-3-2-160 16,-3 1 160-16,-7 2-160 15,0 0-1024-15,0 0-288 0,0 0-64 0</inkml:trace>
  <inkml:trace contextRef="#ctx0" brushRef="#br1" timeOffset="40467.4">31668 8397 11967 0,'0'0'528'0,"0"0"112"0,0 0-512 0,0 0-128 0,0 0 0 0,0 0 0 15,0 0 3600-15,0 0 688 0,7 7 144 0,3-3 32 16,3-2-2784-16,1-1-544 0,3-1-112 0,0 0-32 0,2 2-512 16,2-2-96-16,-1-2-32 0,0 1 0 0,-1 1-352 0,1-1 0 15,-3-2 0-15</inkml:trace>
  <inkml:trace contextRef="#ctx0" brushRef="#br1" timeOffset="40844.58">32562 8240 21183 0,'0'0'1888'0,"3"-7"-1504"0,-2 2-384 0,-1-2 0 0,0 7 768 0,0 0 96 15,-5-4 16-15,-1 4 0 0,-4 2 144 0,-3 5 48 16,-2 0 0-16,-4 9 0 0,-3 1-224 0,-5 5-32 16,-2 6-16-16,9-5 0 0,-3 1-288 0,1 5-64 15,2-2-16-15,2 1 0 0,3 1 80 0,2-1 0 16,4 3 16-16,3 9 0 0,6-2 0 0,5-11 0 0,4-4 0 0,5-1 0 15,5-3 176-15,2-3 16 0,4-4 16 0,3-5 0 16,0-2 32-16,8-6 0 0,-1-7 0 16,-3 0 0-16,-4-5-176 0,-3-4-16 0,-2 0-16 0,-3-3 0 15,-3 1 32-15,-3-2 16 0,-3-3 0 0,-5-3 0 16,-2-6-256-16,-4-3-48 0,-4-2-16 0,1 0 0 0,-6 0-288 16,-3 4-192-16,-2 3 16 0,-2 4 16 15,-3 6-1216 1,-3 4-240-16,-2 6-48 0</inkml:trace>
  <inkml:trace contextRef="#ctx0" brushRef="#br1" timeOffset="41469.97">29490 10033 8287 0,'0'0'368'0,"0"0"80"15,-11 4-448-15,2-3 0 0,0-1 0 0,9 0 0 0,0 0 2816 0,0 0 464 16,0 0 112-16,0 0 0 0,0 0-1520 0,0 0-304 16,0 0-64-16,14-1-16 0,1-3-400 0,3 2-96 15,1-3-16-15,3 2 0 0,2 1-528 0,1-1-128 16,3-5 0-16,1 5-16 0,1 0-128 0,-2 3-32 16,-3 1 0-16,-3-1 0 0,-3-1-144 0,-4 1 0 15,-2 3-160-15,-13-3 160 16,0 0-2208-16,0 0-352 0</inkml:trace>
  <inkml:trace contextRef="#ctx0" brushRef="#br1" timeOffset="41614">29378 10223 10127 0,'0'0'448'0,"0"0"96"0,0 0-544 0,0 0 0 0,14 1 0 16,1-1 0-16,5-1 3440 0,2-1 576 16,4 1 112-16,3 0 32 0,3-2-2880 0,3 2-560 0,5-3-112 0,3-2-32 15,4-2-256-15,4 2-64 0,4-2-16 0,-2 4 0 16,-2 1 16-16,-7 1 0 0,-4 1 0 0,-7-2 0 15,-7 2-256-15,0-1-192 0,-7-1 48 0</inkml:trace>
  <inkml:trace contextRef="#ctx0" brushRef="#br1" timeOffset="41945.45">29715 9733 21183 0,'0'0'1888'0,"0"0"-1504"16,0 0-384-16,0 0 0 0,15 0 768 0,4 2 96 16,6 1 16-16,5 4 0 0,4-1-304 0,6-1-48 15,3 3-16-15,1-2 0 0,1 4 96 0,-1-1 16 16,0 3 0-16,-5 3 0 0,-2 4-128 0,-4 5-32 15,-4 5 0-15,-11-7 0 0,-3 0 16 0,-2 5 0 16,-3 1 0-16,-2 17 0 0,-7-6 112 0,-6-2 32 16,-6 4 0-16,-5-3 0 0,-2-1-144 0,-2-4-32 0,-3-3 0 0,-2-3 0 15,-3 0-224-15,4-2-48 16,0 2-16-16,1-7 0 0,2-2-160 0,2 0 160 0,2 0-160 16,3-3 160-1,1-10-1680-15,4-1-336 0,9-4-64 0</inkml:trace>
  <inkml:trace contextRef="#ctx0" brushRef="#br1" timeOffset="42447.18">30701 9846 23951 0,'0'0'1056'0,"0"0"224"0,-5 7-1024 0,-1-1-256 15,0 8 0-15,-4 1 0 0,-2 2 448 0,2 3 48 16,-3 2 0-16,2 1 0 0,-1 3 32 0,0-3 16 16,1 1 0-16,3 2 0 0,0-3-272 0,3 0-48 15,1-1-16-15,4-2 0 0,3-4 144 0,2-3 32 16,1-2 0-16,8-2 0 0,2-1 576 0,0-7 112 16,2-4 16-16,3-3 16 0,2-3-336 0,1-2-80 15,0-6-16-15,2 1 0 0,-1 0-288 0,2-1-64 0,0-1-16 16,-3 0 0-16,-3 0-64 0,-2 2-16 0,-2 0 0 0,-3 1 0 15,-3 3-32-15,0 3-16 16,-4 0 0-16,-2 4 0 0,-5 5 32 0,0 0 16 0,0 0 0 0,-1 15 0 16,-4 4-16-16,-3 5 0 0,-1 9 0 0,-2 7 0 15,-4 5-208-15,-2 2 0 0,-1 4 128 16,-1 3-128-16,-5-1 0 0,-4 3 176 0,-1 5-176 0,-14 20 160 16,2-4 32-16,0-11 0 0,1-4 0 0,-2-2 0 15,0 2-64-15,0-7 0 0,1-8 0 0,2-2 0 16,-1-7-128-16,5-3 160 0,3-10-160 0,4-6 160 15,5-5-32-15,2-4-128 0,1-7 192 0,4-3-64 0,2-6-128 0,2-7 128 16,4-4-128-16,3 2 128 0,1-3-128 0,2-2 0 16,2-8 0-16,4 0 0 15,1-2-448-15,4-2 16 0,1 1 16 16,7 0 0-16,1-1-208 0,1 3-32 16,4 2-16-16,1-1 0 0,3 2-1152 0,0 7-224 0,1 0-64 0,2 3-12976 0</inkml:trace>
  <inkml:trace contextRef="#ctx0" brushRef="#br1" timeOffset="42745.66">31539 9476 26719 0,'0'0'2368'0,"0"0"-1888"0,0 0-480 0,0 0 0 16,0 0 1216-16,0 0 128 0,0 0 48 0,0 0 0 15,0 0-80-15,-4 11-16 16,-2 3 0-16,-3 1 0 0,-2 1-464 0,-2 3-80 0,-1 1-32 0,0-1 0 16,0 1-416-16,1 0-96 15,2 1-16-15,2-1 0 0,-3 0-192 0,4-2 0 0,-1-3 0 0,2 1 0 31,0-4-320-31,2 1-96 0,0-4-32 0,1 2-11040 0,0-4-2208 0</inkml:trace>
  <inkml:trace contextRef="#ctx0" brushRef="#br1" timeOffset="43149.61">31498 10146 7359 0,'0'0'656'0,"0"0"-528"0,0 0-128 0,0 0 0 16,0 0 2528-16,0 0 480 0,0 0 80 0,11 5 32 16,0 1-1264-16,2-3-240 0,1-1-48 15,1-2-16-15,2-3-400 0,0 1-96 0,1-2-16 0,1 1 0 16,-1-1-208-16,-3 2-64 0,4 2 0 0,3-3 0 15,-4-1-304-15,2 1-64 0,0 0-16 0,1 2 0 16,-2 0-256-16,-1-1-128 0,-2 2 128 0,-2 0-128 16,-1 0-976-16,-4 0-288 15,-9 0-48-15</inkml:trace>
  <inkml:trace contextRef="#ctx0" brushRef="#br1" timeOffset="43325.06">31451 10348 13823 0,'0'0'608'0,"0"0"128"15,0 0-592-15,0 0-144 0,0 0 0 0,12 4 0 0,2 1 3072 0,4-3 592 16,3 0 112-16,-4-1 32 0,1-1-2368 0,2-1-480 16,2 0-80-16,0 0-32 0,5-2-128 0,0 1-16 15,-1-4-16-15,1 4 0 0,0-1-368 0,-3 1-64 16,-2-1 0-16,-2 1-16 16,-5-2-1136-16,2 1-240 0,-5 1-32 0</inkml:trace>
  <inkml:trace contextRef="#ctx0" brushRef="#br1" timeOffset="43727.23">32431 10220 25791 0,'0'0'1152'0,"0"0"224"15,0 0-1104-15,0 0-272 0,0 0 0 0,-7 1 0 0,-3 3 976 0,-3 3 144 0,-1-1 32 0,-3 5 0 16,-2-1 112-16,4 3 16 0,-1 2 16 0,-1 3 0 16,1 0-176-16,-1 1-32 0,1 0-16 0,0 1 0 15,4 1-304-15,-1 0-64 0,4 1-16 0,3-2 0 16,2 2-160-16,1 15-16 0,6-5-16 0,3-7 0 0,6 0-48 0,2-3-16 16,3 0 0-16,-5-11 0 0,3-3-64 0,4 1-16 15,4-4 0-15,2 0 0 0,3 0 80 0,2-3 16 16,-1 0 0-16,26-4 0 0,-10-1 0 15,-4-4 0-15,-4 0 0 0,-4-5 0 0,0-1-64 0,-4 2 0 16,-3-3 0-16,-5 0 0 0,-6-2 0 0,-3-3-16 16,-7-3 0-16,-6-1 0 0,-7-5-80 0,0 13-16 15,-3-4 0-15,-4-3 0 0,-3-1-128 0,-2-2-16 16,-5 1-128-16,1 1 192 0,-2-1-192 0,-28-16 0 16,5 10 0-16,16 12 0 15,-4 3-448-15,9 3 0 0,-1 3 16 0,1 3 0 16,1 2-1600-16,4 2-320 0,4 0-64 0</inkml:trace>
  <inkml:trace contextRef="#ctx0" brushRef="#br1" timeOffset="45732.18">4701 5794 12831 0,'-11'-6'576'0,"11"6"112"0,-8-1-560 0,8 1-128 0,-11-2 0 0,2 1 0 16,9 1 960-16,0 0 144 16,0 0 48-16,0 0 0 0,0 0-368 0,0 0-64 15,0 0-16-15,0 0 0 0,0 0-112 0,17-3-16 0,3-2-16 0,3-1 0 16,3 2-160-16,-2 0-16 16,2-1-16-16,2-1 0 0,0 1-240 0,2 2-128 0,0 1 160 0,1-2-160 15,-1 1 128-15,-2 2-128 0,-1 1 0 0,-2 1-6816 16,-2 2-1440-1</inkml:trace>
  <inkml:trace contextRef="#ctx0" brushRef="#br1" timeOffset="45923.65">4374 6102 23951 0,'0'0'2128'0,"0"0"-1696"15,13-4-432-15,2-1 0 0,3 1 256 0,2 2-48 16,4 0 0-16,4 0 0 0,4-1-64 0,2-2-16 16,4 1 0-16,2 0 0 0,2-1-128 0,0-2 0 15,-3 3 0-15,-2 0-7536 16,-3-2-1376-16</inkml:trace>
  <inkml:trace contextRef="#ctx0" brushRef="#br1" timeOffset="46464.55">3686 5437 11967 0,'-37'-4'528'0,"15"8"112"16,-4 0-512-16,-3 0-128 0,-3 7 0 0,-4 2 0 0,2 5 848 0,0 3 144 16,0 2 32-16,-2 5 0 0,-2 4-448 0,0 1-64 15,0 2-32-15,-1 6 0 0,4 5-224 0,4-2-32 16,6 2-16-16,6 1 0 0,1-4-208 0,9-2 0 16,7 0 0-16,5-4 0 0,6-7 128 0,8-1-128 15,2-6 0-15,6-4 0 0,6-6 272 0,3-3-32 16,4-7-16-16,3-3 0 0,3-3 528 0,2-4 96 15,4-2 32-15,2-7 0 0,1-3-48 0,3-5 0 16,-1-3 0-16,0-3 0 0,-3-4-224 0,-3-1-48 16,-3 1-16-16,-2 1 0 0,-3-3 96 0,-4-2 32 15,-3-1 0-15,-4 2 0 0,-8 3-144 0,-4-1-16 16,-6 1-16-16,-7 6 0 0,-4 1-272 0,-4 7-48 0,-4 2-16 0,-5 8 0 16,-2 1-288-16,-5 8-64 15,-5 5-16-15,-5 5-9152 16,-5 2-1840-16</inkml:trace>
  <inkml:trace contextRef="#ctx0" brushRef="#br1" timeOffset="47054.03">4265 7398 18143 0,'0'0'800'0,"0"0"160"0,0 0-768 0,0 0-192 16,0 0 0-16,0 0 0 0,0 0 816 0,14-4 112 15,0 2 32-15,3-1 0 0,2 0-336 0,3-3-64 16,3 3-16-16,3-1 0 0,3-1-224 0,3-2-64 16,3 1 0-16,3 1 0 0,-1-4-256 0,2 3 160 15,-1-2-160-15,-2 0-7232 16,-2 0-1520-16</inkml:trace>
  <inkml:trace contextRef="#ctx0" brushRef="#br1" timeOffset="47225.75">4340 7605 24991 0,'0'0'1104'0,"0"0"240"0,0 0-1088 0,0 0-256 16,15 6 0-16,0-3 0 0,3 1 0 0,0-3 128 16,5-1-128-16,1-5 0 0,2 2 160 0,6-3-160 15,3 4 128-15,4-7-128 16,3-1-256-16,1-3-128 0,0 2-16 0,-2 1-10480 0</inkml:trace>
  <inkml:trace contextRef="#ctx0" brushRef="#br1" timeOffset="47905.86">3596 7000 10127 0,'-8'-8'896'0,"8"8"-704"16,-6-8-192-16,-3 3 0 0,-1-3 1312 0,-1 3 224 0,-3 1 64 15,-4 3 0-15,-3-3-816 0,-3 5-144 0,-4 3-48 0,-2 4 0 16,-5 2-336-16,-3 3-64 0,-2 1 0 0,-4 2-16 16,-4 1 80-16,-1 6 32 0,-4 1 0 0,1 1 0 15,1 5 400-15,2 1 80 0,6-1 0 0,2 4 16 16,5 3-240-16,5 3-48 0,5 0-16 0,2 0 0 0,5 6-288 0,5-3-64 15,4 3-128-15,3-6 192 16,10-6-192-16,5-5 0 0,6-2 0 0,6-6 0 16,7-4 0-16,4-3 0 0,8-8 0 0,5 2 0 0,8-4 256 0,5-6-64 15,4-5 0-15,3-3 0 0,1-7 112 0,0-3 16 16,2-6 0-16,3 1 0 0,1-6 192 0,-2 1 64 16,-2-2 0-16,-2-1 0 0,-3-5 352 0,-10 2 80 15,-1 5 16-15,-8-5 0 0,-6 0-128 0,-5 2-32 16,-9 1 0-16,-5 0 0 0,-8 0-256 0,-6 3-48 15,-6-1-16-15,-8 6 0 0,-4-3-256 0,-4 6-48 16,-4 4-16-16,-5 3 0 0,-5 5-496 0,-2 5-112 16,-3 5 0-16,-5 9-10688 15,-6 3-2144-15</inkml:trace>
  <inkml:trace contextRef="#ctx0" brushRef="#br2" timeOffset="60360.01">2258 11325 11679 0,'0'0'512'0,"0"0"128"0,0 0-512 0,0 0-128 0,5-11 0 0,-4 3 0 0,1 1 1248 0,-2 7 224 15,0 0 64-15,4-10 0 16,-4 0-256-16,1 2-32 0,-1 8-16 0,0 0 0 0,3-7-144 0,-3 7-16 16,0 0-16-16,0 0 0 0,0 0-272 0,0 0-48 15,0 0-16-15,0 0 0 0,-3 10-272 0,-2 5-48 16,-3 4-16-16,-1 4 0 0,0 5 144 0,-3 4 32 15,-2 6 0-15,2 5 0 0,-1 7-80 0,1 4-16 16,-2 3 0-16,2 6 0 0,0-2-256 0,3 2-48 16,4 0-16-16,2-5 0 0,-1-2-144 0,4-5 0 15,2-2 0-15,3 0 0 0,0-9 0 0,4-1 0 16,1-6 0-16,2-2 0 0,-2-4 0 0,7-3 0 16,2-5 0-16,1-2 0 0,0-3 240 0,4-7-48 15,1 1 0-15,3-4 0 0,1-5 176 0,1-5 16 16,1 0 16-16,2-4 0 0,0-4 80 0,0-4 16 15,-4-6 0-15,2 0 0 0,-1-4-128 0,1-3-32 16,-3-7 0-16,0-1 0 0,-2-2 160 0,0-2 16 16,-2-7 16-16,-1-3 0 0,-2-4 48 0,-1-5 0 0,-4 1 0 15,-1-3 0-15,-1 3-240 0,-1 3-32 16,-7 8-16-16,-1 3 0 0,-1 5-160 0,-1 4-128 0,-7 2 144 0,1 7-144 16,0 6 0-16,-2 2 0 0,-2 1 0 0,1 8 0 15,-2-1-192-15,-1 8-128 0,0 0-16 0,-2 5-16 16,2 4-2528-1,1 1-512-15,2 2-112 0,0 4-16 0</inkml:trace>
  <inkml:trace contextRef="#ctx0" brushRef="#br2" timeOffset="60788.25">3825 11557 16575 0,'0'0'1472'0,"-7"-1"-1168"16,0 1-304-16,-2 0 0 0,-3 0 1008 0,-1 2 144 16,-4 2 16-16,-3 3 16 0,-6-2 112 0,-3 1 32 15,-5 4 0-15,-3-1 0 0,-4 0-336 0,0 1-64 16,1 4-16-16,2 1 0 0,2 2-256 0,4 1-48 15,2 0-16-15,6-1 0 0,3-1-224 0,7 0-48 16,4-3-16-16,5 1 0 0,3 0-144 0,4 1-32 16,6-1 0-16,3-1 0 0,3 1-128 0,3 1 0 15,4 2 0-15,0 0 0 0,1 2 0 0,3 0 0 16,-3 2 128-16,1-1-128 0,-1 3 128 0,-3 0-128 0,-2-3 192 16,-5 2-64-16,-2-2 144 0,-3 3 32 0,-5-1 0 0,-3-2 0 15,-3 0 272-15,-3 2 48 0,-4 1 16 16,-3-2 0-16,-5 0-96 0,-3-2-16 0,0-1 0 0,-2-2 0 15,0 1-272-15,-6-5-48 0,1-3-16 0,-13 5 0 16,4-6-16-16,2-2-16 0,3-6 0 0,4-4 0 16,4-2-1120-1,4-3-208-15,5-4-48 0,6-3-9808 0,5-2-1968 0</inkml:trace>
  <inkml:trace contextRef="#ctx0" brushRef="#br2" timeOffset="61142.41">4031 12011 23951 0,'14'6'2128'0,"1"-2"-1696"16,3-3-432-16,2-1 0 0,2-1 448 0,1 1 16 15,1-4 0-15,2-3 0 0,1-2 592 0,0-5 112 16,-3-3 32-16,1 0 0 0,0-1 112 0,0 0 32 15,-3-1 0-15,-3 0 0 0,-3 0-528 0,-2 1-112 16,-2-1 0-16,-4 2-16 0,-1 0-240 0,-3 1-32 16,-4 2-16-16,-4 3 0 0,-3-2 48 0,-3 2 16 15,-2 4 0-15,-6 2 0 0,-5 4-48 0,-4 5-16 16,-3 2 0-16,-5 8 0 0,-4 4-80 0,-2 5 0 0,1 5-16 0,0 1 0 16,2 4-80-16,3 1-16 0,8 2 0 0,3 0 0 15,5-1-80-15,3 1-128 0,9-3 176 0,5 1-176 16,9-1 0-16,4-2 0 0,8-3 0 0,7-3 0 15,6-1 0-15,7-3 0 0,7-5 0 0,5-3 0 16,3-4-1440 0,5 0-192-16,3-4-32 0</inkml:trace>
  <inkml:trace contextRef="#ctx0" brushRef="#br2" timeOffset="62087.94">6213 11884 16415 0,'0'0'720'0,"0"0"160"0,-9 1-704 0,9-1-176 16,-9 5 0-16,9-5 0 0,-5 8 880 0,5-8 144 15,0 0 16-15,3 14 16 0,3-4-224 0,2-2-32 16,2-5-16-16,4-1 0 0,1-4 464 0,4 1 96 0,6-1 0 15,0-7 16-15,0 0-304 0,3-4-64 16,2 2-16-16,0-1 0 0,-3-4-256 0,-1 0-48 0,0 1-16 0,-2-1 0 16,-1-1-128-16,-1 1-16 0,-3-2-16 0,-3 3 0 15,-4-2-208-15,-1 3-32 0,-5 0-16 0,-2 1 0 16,-4 1-96-16,-4-1-16 0,1 3 0 0,-6 3 0 16,-3 4 48-16,-2-1 0 0,-4 0 0 0,-2 9 0 15,-3 3-176-15,-1 4 0 0,-5 4 144 0,0 3-144 16,-2 4 0-16,-5 5 0 0,-2 0 0 0,3 2 0 15,-1-2 0-15,3 4 0 0,-1 3 0 0,2 0 0 0,2-3 0 16,4-6 0-16,4 2 128 0,6-4-128 0,7 3 128 0,5-7-128 16,4-1 160-16,7-1-160 0,4-1 128 0,6-2-128 15,5-4 0-15,4 0 144 0,2-4-144 16,5 0 0-16,5-5 0 0,4-1 0 0,1-2 0 0,2-1 0 16,-2-7-144-16,-1 4 144 15,-3 1-2240-15,-1-1-320 0,2-4-80 0,0 6-16 0</inkml:trace>
  <inkml:trace contextRef="#ctx0" brushRef="#br2" timeOffset="62677.74">7678 11808 23615 0,'11'-11'1040'0,"-6"6"224"0,1 2-1008 0,1-3-256 0,-1-1 0 0,1 2 0 16,-2 1 496-16,-2-2 48 0,0-1 16 0,0 3 0 16,-3 4 512-16,1-7 96 0,0-1 32 0,-1 3 0 15,0 5-176-15,0 0-16 0,-1-8-16 0,1 8 0 16,-4-5-352-16,4 5-80 0,-4 0-16 0,-2 0 0 16,-3 2-224-16,-3 1-32 0,-2 4-16 0,-2-1 0 15,-2 2-96-15,-1 2-32 0,-3 3 0 0,1-3 0 0,-6 3 16 0,0 2 0 16,0 0 0-16,-3 2 0 0,1-5 48 15,0 2 16-15,0 2 0 0,-11 5 0 0,6-2-16 0,2-1 0 16,2-1 0-16,0-1 0 0,2 1-80 0,3-2-128 16,1 0 176-16,3-2-176 0,4 1 160 0,4 0-160 15,3-3 128-15,3-1-128 0,7-10 0 0,0 0 128 16,0 0-128-16,7 11 0 0,6-6 208 0,2-3-32 16,5-4-16-16,3 0 0 0,6 1 32 0,0-3 0 15,1-3 0-15,1-1 0 0,3-5-192 0,0 4 0 16,0-2 144-16,2 1-144 0,-2 0 0 0,-10 1 144 15,3 2-144-15,-3 1 0 0,0-2 192 0,-1 5-64 16,-4 1 0-16,-2 1-128 0,0 2 144 0,-3 1-144 16,-1 1 0-16,-3 5 144 0,-1-2-144 0,-2 2 0 15,-4 3 0-15,0 5 128 0,-3 0-128 0,-3 2 0 16,-2 1 144-16,-1 3-144 0,-4 6 160 0,0 1-32 16,-4 4-128-16,-2 3 192 0,-1 0-192 0,-10 18 128 0,3-5-128 15,3 0 0-15,2-9 0 0,3 2 0 16,1 0 0-16,2-4 0 0,4-2 0 0,3-2 0 0,2-3 0 0,3-2 0 15,1-2 0-15,3-2 0 0,4-5 0 0,-2 1 0 16,2-3 0-16,1-4 0 16,1 1 0-16,-3-9 0 0,2 2 0 0,-2-3 0 0,6-4 0 0,-3 0 0 15,-1-1-208-15,1-1-96 0,2-1-16 0,0-6 0 16,-1 0-2944-16,0-2-608 0</inkml:trace>
  <inkml:trace contextRef="#ctx0" brushRef="#br2" timeOffset="63036.81">8231 11828 28559 0,'-2'-17'1264'0,"2"12"272"0,2-4-1232 0,-1 3-304 16,-1 6 0-16,0 0 0 0,0 0 608 0,0 0 64 15,-5 5 16-15,-3 5 0 0,-1 2-272 0,-1 1-48 16,-1 3-16-16,-1 3 0 0,1 3 32 0,2 2 0 16,0 0 0-16,3-1 0 0,2-2-256 0,2 0-128 15,4-2 128-15,2-1-128 0,2-2 128 0,2-2-128 16,0-4 128-16,4 1-128 0,2-6 464 0,2 0 32 16,2-3 0-16,3-3 0 0,-1-4 160 0,0-1 48 15,3-6 0-15,0-1 0 0,1-1-208 0,0-2-48 16,-2-3 0-16,-2-3 0 0,-1-1-112 0,-1 2-16 15,0-6-16-15,-3 3 0 0,-3 1-48 0,-2-1-16 0,0 2 0 0,-2 3 0 16,-3 3-240-16,1 0 0 0,-1 5 0 0,-1 0 0 31,-2 4-912-31,-2 1-288 0,0 6-48 0,0 0-10464 0,0 0-2112 0</inkml:trace>
  <inkml:trace contextRef="#ctx0" brushRef="#br2" timeOffset="63425.28">9130 11768 23903 0,'0'0'1056'0,"-1"-7"224"0,-3-1-1024 0,1-1-256 16,-4 4 0-16,-3 1 0 0,-3 0 608 0,-3 2 80 15,-2 3 16-15,-5 3 0 0,-4-2-64 0,-2 6 0 16,-1 2 0-16,-1 4 0 0,1 0 160 0,2 0 32 15,2 3 0-15,5-3 0 0,3 1-320 0,5 0-64 16,3 0-16-16,5-2 0 0,4 0-160 0,3 1-16 16,5-4-16-16,3 0 0 0,4-1 176 0,1-3 32 15,3-3 16-15,1-3 0 0,2 0 16 0,2-3 0 16,1-3 0-16,1-2 0 0,-2 2-80 0,-2-4-16 16,-1 1 0-16,0-2 0 0,-4 0-128 0,-2 3-48 15,-3-3 0-15,-2 5 0 0,-2 1-64 0,-7 5-16 16,5-5 0-16,-5 5 0 0,0 0-128 0,0 0 0 15,-1 9 0-15,-2 5 0 0,-1-2 0 0,2 5 0 0,-1 2 0 0,3-1-176 16,3-2 176-16,0 1 0 0,3-2-144 16,1 0 144-1,5 1-1088-15,0-6-128 0,1 0-48 0,2-2 0 16,3-1-1728-16,1-4-336 0</inkml:trace>
  <inkml:trace contextRef="#ctx0" brushRef="#br2" timeOffset="63643.27">9925 11247 24879 0,'0'0'1088'0,"0"0"256"0,0 0-1088 0,-6 5-256 16,-1 0 0-16,-3 5 0 0,-3 2 704 0,-2 2 96 16,-1 2 16-16,-2 5 0 0,-1 3 80 0,0 1 32 15,1 6 0-15,0-2 0 0,2 3-400 0,2 2-80 16,-3 2 0-16,3 2-16 0,1 3-240 0,-1 2-32 15,-2-3-16-15,3 1 0 0,-2 1-144 0,1-4 0 16,0-2-160-16,-1-1 160 16,2-3-2032-16,0-6-304 0,1-4-64 0</inkml:trace>
  <inkml:trace contextRef="#ctx0" brushRef="#br2" timeOffset="63794.86">9394 11786 23039 0,'12'-15'2048'0,"-3"8"-1648"16,5-1-400-16,7 0 0 0,-4-4 1280 0,4 5 192 15,0-2 16-15,3 3 16 0,3-3-128 0,1 2-32 16,1 0 0-16,2 0 0 0,1 2-480 0,2-1-96 0,0 2-32 0,1 3 0 16,-1 1-480-16,-2 1-80 0,-2 0-32 15,-2 1 0 1,-1-1-2128-16,-3 3-416 0,-4 1-96 0</inkml:trace>
  <inkml:trace contextRef="#ctx0" brushRef="#br2" timeOffset="63982.83">10380 11764 32255 0,'0'0'1424'0,"0"0"304"0,0 0-1392 0,8 11-336 0,-3 3 0 0,-4 2 0 0,-5 3 640 0,-1-1 64 15,-1 1 16-15,-3 1 0 0,-3 2 80 0,1 1 16 16,-2 0 0-16,1-4 0 0,-1 0-464 0,1 0-96 16,1-1 0-16,-1 0-16 0,2-1-400 15,1 0-80-15,2-1-16 0,2-2 0 16,1-2-2080-16,3-2-416 0,2-1-96 0,-1-9-11056 15</inkml:trace>
  <inkml:trace contextRef="#ctx0" brushRef="#br2" timeOffset="64292.94">11144 11822 27647 0,'0'0'2448'0,"-6"-2"-1952"15,-1 5-496-15,0-1 0 0,-1 6 1168 0,-3 2 144 16,-6 2 32-16,-3 0 0 0,-4 7-704 0,-2 1-128 16,-1 0-16-16,1-1-16 0,2 0 96 0,1 0 32 15,2-2 0-15,4-2 0 0,3-2-224 0,3-1-64 0,5 3 0 0,4-6 0 16,2 2-128-16,0-11-16 0,8 3-16 0,5 1 0 16,2 0 224-16,3-7 32 0,1-2 16 0,0 0 0 15,0 0 0-15,0-1 0 0,0-2 0 0,-1-3 0 16,0 1-112-16,-4-2 0 0,-4-1-16 0,0 2 0 15,-3-4-16-15,-3 0 0 0,-4-2 0 0,-3 0 0 0,-1 3-80 16,-2 1-16-16,-3 1 0 0,-1-1 0 0,0 4-192 0,-1-1 0 16,1 4 0-16,-1-2-160 15,3 3-1312-15,1 3-272 16,0-2-48-16,0-1-15888 0</inkml:trace>
  <inkml:trace contextRef="#ctx0" brushRef="#br2" timeOffset="64639.91">11626 11824 15663 0,'0'0'1392'0,"0"0"-1120"15,0 0-272-15,1 7 0 0,-1 1 2368 0,-1 1 400 16,-3 3 96-16,-1 3 16 0,-4 2-1344 0,-1 0-272 16,-2 4-48-16,0-1-16 0,-2 0-160 0,0 1-16 15,0-1-16-15,0-3 0 0,-2-2-352 0,4 0-64 16,0 0-16-16,3-5 0 0,2-1-112 0,2-4-16 15,1 2-16-15,4-7 0 0,0 0 96 0,7 0 32 16,4-5 0-16,1 0 0 0,5 1-16 0,3-5 0 16,3-1 0-16,1-3 0 0,-1 0-352 0,1 2-64 15,0-2 0-15,1-1-128 0,0 0 192 0,2 3-192 0,-2-1 192 0,1 5-192 16,-1-1 304-16,-2 4-48 0,0 3-16 0,0 4 0 16,-4 8-112-16,1 0 0 0,-5 3-128 0,2 4 192 15,-3 3-192-15,-3 3 0 0,-1-1 0 0,-1 2 0 16,-1 0 0-16,0 0 0 0,-3 3 0 0,-2-3 0 15,0 3-928 1,-3-3-128-16,0 3-32 0,-1-4 0 0,-2-1-1408 16,-1-5-304-16,-1-4-48 0</inkml:trace>
  <inkml:trace contextRef="#ctx0" brushRef="#br2" timeOffset="64844.29">10741 11063 41055 0,'0'0'1824'0,"0"0"368"0,6-4-1744 0,-6 4-448 16,5-3 0-16,-5 3 0 0,0 0 0 0,0 0 0 16,9-1 0-16,-9 1 0 0,0 0-288 0,8 0-32 15,-8 0-16-15,8 3 0 16,-1-1-2480-16,1 2-480 0</inkml:trace>
  <inkml:trace contextRef="#ctx0" brushRef="#br2" timeOffset="65460.64">13545 11139 25743 0,'-4'-14'1136'0,"4"5"240"0,0 2-1104 16,-1-2-272-16,-2 2 0 0,0 5 0 0,-4-1 1136 0,-2 3 160 0,-3 4 48 0,-2 2 0 15,-8 11-496-15,0 5-80 0,-4 5-32 0,-3 8 0 16,-4 5-32-16,-2 9 0 0,0 4 0 0,-2 4 0 16,0 3-208-16,3 2-48 0,2 4-16 0,3-1 0 0,1 1-256 15,5-1-48-15,4-5-128 0,6-5 192 16,7-2-192-16,6-6 0 0,6-5 0 0,5-3 0 0,3-1-224 16,7-4 64-16,4-4 16 0,4-6 0 15,3-3-2096-15,0-6-432 0,0-5-80 16</inkml:trace>
  <inkml:trace contextRef="#ctx0" brushRef="#br2" timeOffset="65766.69">13637 11646 24879 0,'19'-18'2208'0,"-7"10"-1760"15,7-3-448-15,7 0 0 0,6-2 1856 0,3 2 272 16,5 1 64-16,0 2 16 0,2 4-832 0,0 2-160 15,-2-1-48-15,-5 7 0 0,-4 0-432 0,-6 2-96 16,-6 5 0-16,-6 2-16 0,-7 1-400 0,-3 5-80 16,-8 8-16-16,-8 0 0 0,-7 3 32 0,-8 4 0 15,-8 3 0-15,-5 4 0 0,-4 5-16 0,-2 0 0 16,0 1 0-16,3-2 0 0,6-4-144 0,5-3 0 0,8-2 0 16,6-3 0-16,6 0 0 0,8-7 0 0,5 1 0 0,8-5 0 15,6-4 256-15,7-2-48 0,8-3 0 0,4-4 0 16,4-3 80-16,3 0 16 0,2-4 0 0,1-2 0 15,1-3-176-15,1-3-128 0,-2 1 192 0,2 0-192 16,-2-4-1216 0,0 2-368-16,-5-3-64 0,9-6-15824 0</inkml:trace>
  <inkml:trace contextRef="#ctx0" brushRef="#br2" timeOffset="66013.85">14481 11349 33695 0,'30'-5'1488'0,"-11"5"304"0,9 2-1424 0,5 3-368 15,5 3 0-15,3 5 0 0,0 6 992 0,1 4 128 16,0 8 32-16,-4 5 0 0,-4 5-352 0,-3 8-64 16,-6 6-16-16,-3 2 0 0,-5 3-160 0,-5 3-48 15,-6 1 0-15,-6 5 0 0,-6 3-112 0,-8 4-16 16,-10-1-16-16,-4-1 0 0,-8 1-176 0,-3-5-48 15,-4-5 0-15,-3-8 0 0,-1-5-144 0,0-5 0 16,5-2 0-16,1-9 0 16,4-1-1024-16,3-7-224 0,1-2-48 0</inkml:trace>
  <inkml:trace contextRef="#ctx0" brushRef="#br2" timeOffset="67034.55">31816 6695 11055 0,'0'0'976'0,"-1"-6"-784"0,-2-5-192 0,3 11 0 0,0 0 1408 0,0 0 256 16,-3-7 32-16,3 7 16 0,0 0-864 0,0 0-160 16,-9-5-48-16,9 5 0 0,-10-1 320 0,-1 3 48 15,0 5 16-15,-3 0 0 0,-3 6-32 16,0 1 0-16,-1 4 0 0,-2 5 0 0,-3 7-208 0,0 5-32 16,0 4-16-16,-1 0 0 0,-3 5-288 0,3 0-64 15,2 3-16-15,2-2 0 0,1 4-176 0,4-6-16 16,-1-3-16-16,5-1 0 0,1-3-160 15,2-6 160-15,3 0-160 0,5-5 160 0,4-2-160 0,2-4 0 16,3-3 0-16,5-2 128 16,4-3-448-16,2-5-112 0,3-2-16 0,3-9 0 15,1-3-2208-15,1-8-448 0</inkml:trace>
  <inkml:trace contextRef="#ctx0" brushRef="#br2" timeOffset="67413.57">31918 6945 19343 0,'0'0'1728'0,"0"0"-1392"0,0 0-336 0,0 0 0 16,0 0 1936-16,0 0 320 0,14-2 64 0,0 0 16 15,1-3-1728-15,3 1-352 16,0 0-64-16,1 1 0 0,0 3 256 0,0-1 64 0,0-1 16 0,-4 2 0 15,-2 3-32-15,-2 4-16 0,0 2 0 0,-4-2 0 16,-3 5-240-16,-1-1-48 0,-6 4-16 0,-1 3 0 16,-3 0-48-16,-4 1 0 0,-3 5 0 0,-3-2 0 15,-1-2 64-15,-1 1 16 0,-2-1 0 0,1 0 0 16,1 1 32-16,1-6 0 0,2-1 0 0,6-1 0 0,1-5-16 16,4 1 0-16,5-9 0 0,0 0 0 0,0 0-32 0,6 7 0 15,3-1 0-15,2-3 0 0,3-5 192 0,1 1 16 16,2-5 16-16,1 2 0 0,0 0-160 0,1 0-48 15,0-2 0-15,-1 1 0 0,-2 1-208 0,-1-2 0 16,-2 1 0-16,2 1 0 16,-2-5-512-16,-2 2-80 0,1 4-32 15,-2-2 0-15,-1-2-2048 0,1 2-400 0,2 0-96 0</inkml:trace>
  <inkml:trace contextRef="#ctx0" brushRef="#br2" timeOffset="67881.88">32334 6576 21183 0,'0'0'1888'32,"0"0"-1504"-32,0 0-384 0,-3-8 0 0,3 8 0 0,0 0 144 0,0 0-144 0,0 0 0 0,0-10 240 15,0 10-64-15,0 0-16 0,0 0 0 0,0 0 336 0,11-4 64 16,0 2 16-16,0 2 0 0,1 0 32 16,2 2 16-16,-2 3 0 0,6 4 0 0,-1 0-32 15,0 4 0-15,2 2 0 0,2 5 0 0,-3 7-160 0,-1 4-48 16,-1 7 0-16,-1 6 0 0,-2 3 48 0,-3 0 0 15,-3 3 0-15,-2-3 0 0,-2-6-48 0,-4-2 0 16,-3 3 0-16,-2 5 0 0,-3 4 96 0,-3 1 16 16,0 0 0-16,-4-4 0 0,-3-1-16 0,-1-5 0 15,-2-6 0-15,-2-6 0 0,-3-2 48 0,-2-5 16 16,-1 1 0-16,12-10 0 0,-2 3-112 0,-2 1-32 0,-1 1 0 0,0 1 0 16,0-1-208-16,2 0-32 0,2-1-16 15,-13 10 0-15,9-8-144 0,6-6 192 0,6-7-192 16,3-2 192-16,8-5-192 0,0 0 0 0,-2-8 0 0,2 1 0 31,2-6-2128-31,3-2-368 0,2-2-64 0</inkml:trace>
  <inkml:trace contextRef="#ctx0" brushRef="#br2" timeOffset="70845.57">16368 11922 15663 0,'-5'-11'688'0,"5"11"144"0,-4-9-656 0,4 9-176 0,0 0 0 0,0 0 0 0,-5-5 1360 0,5 5 240 16,0 0 64-16,-7 3 0 0,3 1-800 0,0 4-160 16,-1-1-16-16,0 6-16 0,0 5-96 0,0 1 0 15,-2 3-16-15,2 3 0 0,0-1-160 0,3 4-16 16,0-2-16-16,4-1 0 0,1 20-160 0,5-11-16 15,2-7-16-15,3-7 0 0,1-6 256 0,8-4 48 16,2-6 16-16,4-4 0 0,-3-4 320 0,4-7 64 16,1-2 16-16,0-2 0 0,4-6-240 0,1 2-32 15,-4 0-16-15,0 0 0 0,-3-1-288 0,-4 1-48 16,-4 0-16-16,-2 1 0 0,-4 0-64 0,-2 2 0 16,-3 2-16-16,-2 3 0 0,-2 2 16 0,-5 9 16 15,0 0 0-15,0 0 0 0,0 0 0 0,-4 13 0 16,-3 5 0-16,-3 6 0 0,-1 7-64 0,0 7-16 15,-3 9 0-15,0 4 0 0,-2 2-128 0,-1 4 192 16,-1 2-192-16,-2 4 192 0,-4 0 112 0,-3 4 16 16,-3 3 16-16,0-2 0 0,0-3-80 0,-1 1-32 15,-2-3 0-15,1-4 0 0,1-7-80 0,0-6-16 0,2-3 0 16,1-4 0-16,1-8 128 0,3-4 32 0,0-3 0 0,2-5 0 16,2-5 48-16,2-4 16 0,3-6 0 0,2-2 0 15,3-5-96-15,1-6-32 0,0-1 0 0,3-8 0 16,2-5 32-16,4-2 16 0,3-1 0 0,3-4 0 15,3-3-128-15,4 0-16 0,4 1-128 0,1-1 192 16,4 0-192-16,1 2 0 0,1 7 0 0,1-2 0 16,2 4 0-16,2 3 0 0,3 4 0 0,1 1 0 0,-4 2 0 0,-1 3 0 15,-1 6 0-15,-2 0 0 0,-13 3 0 0,1 0 0 16,-1 0 0-16,1 3 0 16,0-1-384-16,-1 2-64 15,-1 1 0-15,0-1-16 0,7 0-1744 0,-4-1-352 0,-14-3-64 0,12 0-14448 16</inkml:trace>
  <inkml:trace contextRef="#ctx0" brushRef="#br2" timeOffset="71176.56">17557 11157 14735 0,'9'-27'1312'0,"-6"18"-1056"15,3-2-256-15,0-3 0 0,0 0 1760 0,1 4 288 16,-2 3 64-16,-1 2 16 0,-1 1-64 0,-3 4-16 0,0 0 0 0,0 0 0 16,3 6-704-16,-3 5-128 0,-1 3-48 0,-2 4 0 15,-1 5 176-15,-2 2 48 0,-2 4 0 0,2 6 0 16,-2 9-288-16,1 1-48 0,-2-2-16 0,1-1 0 15,1-4-480-15,-1-4-112 0,2-3 0 0,-1-1-16 16,1 1-256-16,-1-6-48 0,1 2-128 0,1-6 192 16,0-3-192-16,-1 0 0 0,-1-4 128 0,2-1-128 15,0-3-320 1,0-3-96-16,1 1-32 0,4-8 0 0,0 0-2576 0,0 0-528 0</inkml:trace>
  <inkml:trace contextRef="#ctx0" brushRef="#br2" timeOffset="71708.23">18120 12094 15663 0,'-13'-2'1392'0,"13"2"-1120"16,0 0-272-16,0 0 0 0,0 0 2112 0,0 0 384 16,0 0 64-16,9-5 0 0,1 0-880 0,5 1-176 15,3 1-32-15,4 0-16 0,2 0-848 0,4 0-160 16,3-1-48-16,0 0 0 0,2 3-256 0,-1-2-144 16,0 1 160-16,-4-2-160 15,-4 3-1648-15,-5 1-416 0</inkml:trace>
  <inkml:trace contextRef="#ctx0" brushRef="#br2" timeOffset="71837.58">18019 12355 31215 0,'0'0'1376'0,"0"0"288"0,14-10-1328 0,3 5-336 16,2-1 0-16,3 1 0 0,2-2 480 0,4 0 32 16,5 0 0-16,-5 5 0 0,5-3-352 0,5 0-160 15,4 0 160-15,1 2-160 16,-1 1-1440-16,-3-1-384 0</inkml:trace>
  <inkml:trace contextRef="#ctx0" brushRef="#br2" timeOffset="72159.89">19136 12221 23951 0,'0'0'2128'0,"0"-5"-1696"16,1-4-432-16,5 2 0 0,2 2 1984 0,2-1 304 15,-1 3 64-15,4 1 16 0,2-1-960 0,4 2-192 16,2-1-48-16,5 0 0 0,3 0-544 0,2 0-112 15,2 0-32-15,9-1 0 0,-3 1-272 0,-2 1-48 16,-4 1-16-16,-4 0 0 0,-5 0-304 0,-2 1-64 16,-4 1-16-16,-3 1 0 15,-4-1-2624-15,-2 0-528 0</inkml:trace>
  <inkml:trace contextRef="#ctx0" brushRef="#br2" timeOffset="72800.21">20285 11922 19343 0,'0'0'848'0,"0"0"192"0,2-6-832 0,-2 6-208 16,0 0 0-16,0 0 0 0,0 0 1392 0,0 0 224 15,0 0 48-15,-6 11 16 0,-3-1-624 0,-3 4-128 16,-3 3-32-16,1 2 0 0,-2 1-192 0,0 2-64 16,1 3 0-16,4-2 0 0,2 4-80 0,1-3-32 15,6-1 0-15,0 0 0 0,4-2-272 0,0-3-64 16,7-1-16-16,0-6 0 0,4 2 256 0,1-4 48 15,2-3 16-15,3-3 0 0,3-3 128 0,1-3 16 16,1-5 16-16,1 1 0 0,2-6-336 0,0-1-80 16,-4 0-16-16,2-2 0 0,-1 0-224 0,0-1 176 15,-1-1-176-15,-1 1 160 0,-3 2-160 0,-3 2 0 16,0 4 0-16,-4-1 128 0,0 3-128 0,-2 3 0 0,-2 4 0 16,-2 4 0-16,-3 4 0 0,-2 9 0 15,-2 8 0-15,-2 6 128 0,-3 8-128 0,-2 3 0 0,-2 7 0 16,-3 3 0-16,-2 4 224 0,-3 1-32 15,-2 1-16-15,-6 6 0 0,-2-1 128 0,-2 2 16 0,-3 1 16 16,-2-3 0-16,-3-5 48 0,0-1 0 0,0-3 0 16,1-6 0-16,0-1-64 0,2-5-16 0,0-5 0 0,2-5 0 15,0-6 64-15,4-5 16 0,2-5 0 0,5-4 0 16,-3-4-48-16,4-5 0 0,-1-4 0 0,3-3 0 16,1-6-128-16,3-3-16 0,2-1-16 0,3-5 0 0,3-4-48 0,4-1-128 15,4-7 192-15,4 3-64 0,6-2-128 0,3 1 0 16,3-4 0-16,5 3 128 0,2 2-128 0,3 4 0 15,2 5 0-15,3 1 0 0,1 2 0 0,0 2-144 16,-1 6 144-16,-1-1 0 0,4 4-272 0,-2 2 48 16,1 1 16-16,-1 4 0 15,-1 0-1776-15,0-1-368 0,-6 2-64 0,1 1-9744 16,-4 1-1968-16</inkml:trace>
  <inkml:trace contextRef="#ctx0" brushRef="#br2" timeOffset="73087.88">21427 11922 30863 0,'9'-9'1360'0,"-9"9"304"0,9-5-1344 0,-1 1-320 15,-8 4 0-15,6 5 0 0,-6-5 736 0,4 10 80 0,-4 4 16 0,-3 6 0 16,-2 2-112-16,-2 5-16 0,-2-1 0 0,0 4 0 16,0 3-224-16,0 1-48 0,0 2-16 0,0-2 0 15,-2 2-288-15,-2-1-128 0,3-9 0 0,0 3 128 16,0-1-128-16,-1 1 0 0,0 1 0 0,3-5 0 16,-2-2-752-1,4-2-128-15,-2-4-16 0,-1 5-16 0,2-8-2112 0,-2-4-432 16</inkml:trace>
  <inkml:trace contextRef="#ctx0" brushRef="#br2" timeOffset="73223.89">21160 12324 21183 0,'0'0'1888'0,"5"-9"-1504"16,3 0-384-16,1-1 0 0,0 2 1568 0,2-1 240 15,2 3 48-15,1 2 16 0,1 0-496 0,3 0-96 16,2 4-32-16,3-1 0 0,3 1-720 0,2 0-144 16,1 0-16-16,3 0-16 0,-1-2-224 0,1 2-128 15,0 2 160-15,1 1-160 16,-5-1-1808-16,-3-2-464 0</inkml:trace>
  <inkml:trace contextRef="#ctx0" brushRef="#br2" timeOffset="73508.14">22112 11975 13823 0,'0'0'1216'0,"7"-3"-960"0,-1 0-256 0,-6 3 0 16,8 0 2880-16,-1 3 512 0,-1 2 128 0,1 4 0 15,1-2-1792-15,-1 6-352 0,1 3-80 0,3 4-16 16,-2 2-368-16,2 5-80 0,0-2 0 0,0 5-16 16,1-4-304-16,1 2-48 0,1 3-16 0,-3-4 0 15,2 1-240-15,-1-3-48 0,0 2-16 0,-1-3 0 16,1-3-144-16,-3 1 0 0,-2 1 0 0,1-4 0 15,-2-2-384-15,-2-4-128 0,0 0 0 0,-2-3-9920 16,1-2-1968-16</inkml:trace>
  <inkml:trace contextRef="#ctx0" brushRef="#br2" timeOffset="73731.92">22612 11842 23951 0,'-3'-13'1056'0,"3"13"224"0,0 0-1024 0,0 0-256 16,0 0 0-16,-7 7 0 0,-5-1 1472 0,-3 7 256 16,-5 1 32-16,-4 5 16 0,-4 5-528 0,-3 1-96 15,-1 6-32-15,1 2 0 0,-1 0-336 0,0 2-64 16,2 4-16-16,0-1 0 0,-1 2-304 0,0 1-64 16,2 0-16-16,1-2 0 0,2-3-320 0,5-1 0 15,1 1 0-15,2-2 128 0,4-7-432 0,1 0-80 16,3-6 0-16,2-2-16 15,4-3-1840-15,4-4-352 0,3-5-80 0</inkml:trace>
  <inkml:trace contextRef="#ctx0" brushRef="#br2" timeOffset="74270.59">23174 11865 29087 0,'0'0'1280'0,"0"0"272"0,0 0-1232 0,0 0-320 16,0 0 0-16,-4 5 0 0,-4 4 304 0,0 6 0 15,-3 4 0-15,-4 1 0 0,0 5-32 0,-3 3 0 16,-1 2 0-16,0 1 0 0,1 3-48 0,3 3-16 16,1 3 0-16,2-1 0 0,5-3-208 0,2-4 128 15,3-4-128-15,5-2 0 0,3-6 208 0,3-4-48 16,5-4-16-16,7-2 0 0,-2-5 736 0,5-5 144 15,1-4 16-15,3-2 16 0,1-5-304 0,2-5-64 16,-1 0-16-16,0-2 0 0,-4-2-352 0,0 1-80 16,-3-2-16-16,0 1 0 0,-6 2-80 0,1 0-16 15,-1 2 0-15,-1 1 0 0,-1 4-128 0,-2 4 0 16,-1 2 0-16,-3 1 0 0,-2 8 0 0,-4 3 0 16,-5 10 0-16,-3 6 0 0,-2 1-176 0,-3 3 176 15,-4 6-128-15,-3 3 128 0,-3 6 0 0,-4 5 0 16,-4 6 0-16,-5 1-128 0,-18 25 128 0,2 0 224 0,-1-5-48 15,-3-3-16-15,14-18 80 0,-3 0 16 0,0 1 0 16,1-2 0-16,-1-4 0 0,4-2 16 0,-1-5 0 0,2-4 0 16,-10 7 256-16,6-10 48 0,6-8 16 0,2-7 0 15,2-6-128-15,3-6-16 0,3-3-16 0,3-8 0 16,7-2-144-16,1-4-32 0,5-6 0 0,4-6 0 16,5-4-64-16,5-4 0 0,4 2-16 15,5-2 0-15,4 1-176 0,3 2 0 0,4 1 0 0,1 4 0 0,2 2 0 16,0 3 0-16,0 3 0 0,0 5 0 15,-1 1-240-15,-2 4 32 0,-2 1 0 0,0 4 0 16,0 2-1040-16,-3 2-208 0,-1 3-32 16,-1-2-11376-16,-3 3-2288 0</inkml:trace>
  <inkml:trace contextRef="#ctx0" brushRef="#br2" timeOffset="74829.38">24517 12333 15663 0,'-5'0'1392'0,"2"-2"-1120"16,-3 1-272-16,6 1 0 0,0 0 2048 0,0 0 368 15,0 0 64-15,12-3 16 0,4 1-896 0,5 1-192 16,4-2-16-16,2 1-16 0,3-3-560 0,3 1-112 16,7 1-32-16,2-1 0 0,0-2-304 0,1 1-64 15,-10 2-16-15,1 0 0 0,3 0-128 0,-1-1-32 16,-2 2 0-16,-3 0 0 0,-3 1-128 0,-6 2 0 16,-1 1 0-16,-7 1-176 15,-7 4-2336-15,-12-2-480 0</inkml:trace>
  <inkml:trace contextRef="#ctx0" brushRef="#br2" timeOffset="74997.55">24550 12545 17503 0,'0'0'768'0,"0"0"176"0,0 0-752 0,18 6-192 0,3-5 0 0,-5 1 0 15,2 2 2464-15,2-2 464 0,6 2 80 16,0-2 32-16,5-2-1696 0,2 0-352 0,3-1-64 0,2-1-16 16,-7-2-256-16,6 3-48 0,4-2-16 0,2-1 0 15,2 0-272-15,-1 2-48 0,-4-1-16 0,-2 1 0 16,6-2-448-16,-7-2-112 0,-5 1-16 0,-5-1 0 15,-6-4-2576 1,-3 3-528-16</inkml:trace>
  <inkml:trace contextRef="#ctx0" brushRef="#br2" timeOffset="75283.64">25162 12029 25791 0,'9'-3'2304'0,"2"-1"-1856"16,3 2-448-16,5-2 0 0,4 0 576 0,4 3 0 16,3 0 16-16,3 2 0 0,0 3 352 0,4 0 64 15,4 1 16-15,1 5 0 0,1 0-192 0,-1 5-48 16,-2 4 0-16,-6 3 0 0,-5 3-288 0,-6 2-64 16,-5 7-16-16,-6 5 0 0,-3 1-96 0,-6 2 0 15,-3-1-16-15,-6 5 0 0,-6-1 176 0,-6 4 32 16,-6 0 16-16,-4-3 0 0,-5 1-192 0,0-1-32 15,0-4-16-15,1-4 0 0,1-4-288 0,0-2 160 16,2-5-160-16,2-2 128 0,2-3-128 0,3-3 0 16,4-3 0-16,3-2 128 15,1-4-1696-15,4 1-352 0,3-8-64 0</inkml:trace>
  <inkml:trace contextRef="#ctx0" brushRef="#br2" timeOffset="75970.83">26601 12096 22511 0,'6'-15'992'0,"-1"7"224"0,2-4-976 0,0 3-240 16,1-3 0-16,-2 6 0 0,-1-3 912 0,0 3 144 16,0-3 32-16,-1 4 0 0,-4 5-384 0,0 0-80 15,0 0-16-15,0 0 0 0,0 0-192 0,-5 6-32 16,-1 4-16-16,-4 3 0 0,-2 3 80 0,1 7 32 15,2-2 0-15,0 3 0 0,0 4-160 0,1 0-48 16,2 1 0-16,1 3 0 0,1-2-80 0,3-2-32 16,1 0 0-16,4 5 0 0,2-5 32 0,7-1 16 0,1-4 0 15,1-7 0-15,3-4 336 0,2-3 64 0,3-3 16 0,1-5 0 16,0-3 64-16,2-5 16 0,1-3 0 0,-2 0 0 16,-1-5-384-16,0-1-64 0,0 1 0 15,-1-1-16-15,-2-1-240 0,-2 1 176 0,-2 0-176 0,-1-1 160 16,-2-1-160-16,-3 3 0 0,-1 1 144 15,-2 3-144-15,-3 5 0 0,-5 6 0 0,0 0 0 0,0 0 0 0,1 15 0 0,-3 6-208 16,-3 7 80-16,-3 5 128 0,-2 10 0 0,-3 3 0 16,-3 7 0-16,-3 5 0 0,1-10 0 0,-4 5 160 15,-3 4 16-15,-4 4 0 0,-5-1 80 0,-2 5 32 16,-4-3 0-16,0 2 0 0,-15 21 64 0,1-10 16 16,5-12 0-16,1-4 0 0,2-10 32 0,3-3 16 15,2-7 0-15,4-7 0 0,3-3 32 0,3-7 16 16,1-5 0-16,7-7 0 0,3-1-176 0,3-7-32 15,2-3-16-15,2-9 0 0,4 0 16 0,3-7 0 16,3-5 0-16,3-4 0 0,3-1-96 16,4-3-16-16,5-2 0 0,4-1 0 0,6-3-144 0,2 2 0 15,3 2 0-15,2 2 0 0,3-1 0 0,1 6 0 16,0-1 0-16,0 5 0 0,0 4-304 0,-1 6 64 16,-9 0 16-16,1 5 0 15,0-2-1440-15,0 3-272 0,-1 3-64 0,0-2-10736 16,-3-1-2128-16</inkml:trace>
  <inkml:trace contextRef="#ctx0" brushRef="#br2" timeOffset="76226.7">27454 12242 22111 0,'-2'-6'1968'0,"4"-3"-1584"0,2 0-384 0,3 3 0 15,3-2 2560-15,3 4 448 0,2-1 64 0,6 0 32 16,0 3-2192-16,5-1-432 0,2-1-96 0,1 4 0 0,-1 0-384 0,-1 0 128 16,-2 3-128-16,-2 1 0 15,-4-1-912-15,-4 5-256 0,-2-3-48 0,-5 4-8336 16,-8-9-1664-16</inkml:trace>
  <inkml:trace contextRef="#ctx0" brushRef="#br2" timeOffset="76371.22">27437 12505 13823 0,'0'0'1216'0,"0"0"-960"15,0 0-256-15,0 0 0 0,8 3 2800 0,1 0 512 16,2-1 96-16,3-2 32 0,1 3-1360 0,2-2-272 16,1 0-48-16,1-1-16 0,2-1-784 0,5 0-144 15,-2 1-48-15,4-3 0 0,0 1-400 0,1-1-96 16,-1-1-16-16,-1 2 0 15,-4-1-1072-15,-2-2-208 0,-3-1-64 0,-1-1-13888 0</inkml:trace>
  <inkml:trace contextRef="#ctx0" brushRef="#br2" timeOffset="76905">29120 11969 13823 0,'-1'-14'608'0,"1"9"128"0,-1 0-592 0,-1-3-144 16,-1 3 0-16,0 0 0 0,-2-1 1936 0,-1 3 368 16,-3 2 64-16,-1 1 0 0,-3 1-1024 0,-2 4-224 15,-3 3-32-15,-4 1-16 0,-1 5-192 0,-3 2-48 16,-1 1 0-16,-1 2 0 0,-1 5-128 0,-1 3-48 15,1 2 0-15,3 0 0 0,0 3-144 0,3 2-48 16,3 1 0-16,5-1 0 0,6-6-160 0,4 1-48 16,3-7 0-16,6-2 0 0,4-1 48 0,3 0 0 15,4-2 0-15,6-2 0 0,3-1 384 0,3-1 80 0,1-7 0 0,11-1 16 16,0-5-96-16,1-2-32 0,-1-3 0 0,-4-4 0 16,-2-3-144-16,-3-3-16 0,-2-2-16 0,-2 0 0 15,-9 1 32-15,-1-3 16 0,-4-2 0 16,-4-5 0-16,-3 0-208 0,-4-2-32 0,-3 0-16 0,-3-3 0 15,-2 4-272-15,-3-1 0 0,-1 6 128 0,-2 0-128 16,-6-6-176-16,-1 8-80 0,1 3-32 0,-1 3 0 16,4 5-2096-1,-1-1-432-15,5 4-64 0</inkml:trace>
  <inkml:trace contextRef="#ctx0" brushRef="#br2" timeOffset="78538.14">27379 13710 20271 0,'5'-14'1792'0,"-3"3"-1424"15,0-2-368-15,0 2 0 0,1-2 1728 0,-3 2 288 0,0 11 48 0,0 0 16 16,-7-8-864-16,-2 4-192 15,-2 3-16-15,1 4-16 0,-3 0-544 0,-3 5-128 0,-2 2 0 0,-14 9-16 16,2-1-304-16,0 2 128 16,2 1-128-16,3 4 0 0,5-1 160 0,3 0-160 15,6-2 128-15,3-2-128 0,3-3 176 0,5-3-48 16,4-1-128-16,3 1 192 0,5-6 0 0,6 1-16 16,2-5 0-16,8 0 0 0,4-4 496 0,1-3 96 0,1-2 32 0,-2-4 0 15,0-1-192-15,-3-2-32 0,-2-1-16 0,-6 1 0 16,-1-2-352-16,-2 0-64 0,-5-1-16 0,-3 0 0 15,-3-5 0-15,-4-1-128 0,1 0 192 0,-4 0-64 16,-1-2-128-16,-2 2 192 0,0 2-192 0,-1 2 192 16,0 3-192-16,1 2 0 0,3 12 0 0,0 0 0 15,4-12 0-15,1 6 0 0,3-1 0 0,3 4-176 0,3 3 176 16,3 3-208-16,2-3 80 0,2 4 128 0,1 0-144 16,1 6 144-16,-1 0 0 0,-6 1 0 0,2-1-128 0,0 4 128 15,-3 2 0-15,-1 2 0 0,-3 2 0 0,-2 2 0 16,-2 5 0-16,-4-2 0 0,0 4 0 15,-3-3 0-15,-3 0 0 0,1-3 0 0,1 0 0 0,1 0 0 16,2-1 128-16,1-3-128 0,1-3 144 0,-1-1-144 16,2-3 128-16,2-2-128 0,0-2-208 0,5-2-128 15,1-5-32-15,2-3-11168 16,3-5-2240-16</inkml:trace>
  <inkml:trace contextRef="#ctx0" brushRef="#br2" timeOffset="78805.25">28538 13423 28559 0,'0'0'1264'0,"0"0"272"0,0 0-1232 0,0 0-304 0,0 0 0 15,0 0 0-15,1 10 832 0,1 4 128 0,-2 2 0 16,3 1 16-16,0 5-256 0,1 2-48 15,2 4-16-15,3 0 0 0,0 3-176 0,1 2-32 0,-1 0-16 0,1-3 0 16,2 2-240-16,-1-2-64 0,0-3 0 0,1 0 0 16,-1-6-128-16,-1 1 0 0,1-3 0 0,-4-1 128 15,-2-4-1152-15,-1-1-224 16,-1-6-48-16,-3-7-13648 0</inkml:trace>
  <inkml:trace contextRef="#ctx0" brushRef="#br2" timeOffset="79022.8">28786 13404 32255 0,'0'0'2864'0,"0"0"-2288"15,-6 6-576-15,-3 1 0 0,-3 4 512 0,-2 3 0 16,-4 7 0-16,-3 1 0 0,-3 4 512 0,-3 4 80 16,-1 7 32-16,-3-1 0 0,-2 1-320 0,0 0-64 15,-1-1-16-15,1 0 0 0,0-2-416 0,0-1-96 0,0-1-16 0,2-5 0 16,2 1-208-16,2-4 176 15,5 1-176-15,4-3 160 0,3-2-352 0,2-3-64 16,4-2 0-16,3-6-16 16,6-9-2400-16,0 0-464 0,0 0-112 0</inkml:trace>
  <inkml:trace contextRef="#ctx0" brushRef="#br2" timeOffset="79286.97">29241 13571 24879 0,'0'0'2208'0,"0"0"-1760"0,9-5-448 0,4 2 0 0,2 2 1856 0,4-1 272 16,1 0 64-16,4 1 16 0,4-2-1584 0,2-2-320 15,0 4-64-15,1-3-16 0,-1 0-224 0,-3 3 0 16,-3 0 128-16,-2 1-128 0,-3 0-160 0,-5 2-80 16,-4-1-16-16,-10-1-9584 15,0 13-1920-15</inkml:trace>
  <inkml:trace contextRef="#ctx0" brushRef="#br2" timeOffset="79436.63">29184 13834 24879 0,'0'0'1088'0,"7"0"256"0,4-2-1088 0,3 1-256 15,2 0 0-15,3 0 0 0,3-2 2032 0,3 1 336 16,2-5 80-16,2 2 16 0,2 0-1312 0,0-4-256 0,2 3-48 0,0 1-16 16,1-3-384-16,-3 2-64 15,-1 2-32-15,-3-4 0 0,0 2-352 0,0 2 128 0,-4-1-128 0,-2 2 0 32,1 0-2384-32,-3 0-560 0</inkml:trace>
  <inkml:trace contextRef="#ctx0" brushRef="#br2" timeOffset="79750.53">30844 12991 35935 0,'-7'5'3200'0,"1"3"-2560"0,1-3-512 0,-3 6-128 0,-2 4 192 0,0 7 0 15,-1 6 16-15,-1 5 0 0,1 4 528 0,-1 5 96 16,0 1 32-16,-6 23 0 0,4-3-160 0,-1 0-48 16,1-4 0-16,0 4 0 0,-2-3-240 0,4-2-48 15,0-2-16-15,1-2 0 0,1-4-224 0,-1-1-128 16,3 0 160-16,0-5-160 0,-1-1 0 0,0-1 0 15,-1-2-128-15,0 1-12784 16,0-3-2544-16</inkml:trace>
  <inkml:trace contextRef="#ctx0" brushRef="#br2" timeOffset="82011.53">2163 14453 11967 0,'2'-14'1072'0,"-2"9"-864"0,0-4-208 0,1 1 0 16,0-1 1664-16,-1 2 272 0,-1 2 64 0,1 5 16 16,0 0-240-16,0 0-48 0,-6 2-16 0,-2 7 0 0,0 5-368 15,-1 8-64-15,1 7 0 0,-3 5-16 0,0 2-640 0,-2 3-128 16,1 7-32-16,-2 0 0 16,0 3 48-16,-2 3 0 0,0 2 0 0,-2 0 0 0,-2 1-208 15,-1-2-48-15,1 0 0 0,0-5 0 0,2-5-256 0,4 2 128 16,0-6-128-16,2-5 0 0,2-6 0 0,4-4-256 15,2-8 32-15,2 0 0 16,2-16-1536-16,0 0-304 0,8-6-64 16</inkml:trace>
  <inkml:trace contextRef="#ctx0" brushRef="#br2" timeOffset="82417.83">2118 14459 11967 0,'-2'-20'1072'0,"4"11"-864"16,2-5-208-16,3 0 0 0,3-1 2928 0,4-2 528 16,4-2 128-16,2-1 0 0,3 1-2448 0,4 0-496 15,3 0-112-15,5 1-16 0,2 2 320 0,2 5 48 16,0 5 16-16,0 3 0 0,-8 3-176 0,0 4-16 16,-2 7-16-16,-5 3 0 0,-5 4-368 0,-5 2-64 15,-2 2 0-15,-10 4-16 0,-3 1 80 0,-5 7 0 16,-7-1 16-16,-4 2 0 0,-2 2-176 0,-6 1-32 0,-7 0-128 0,0-2 192 15,-1-2-192-15,3-5 0 0,2-2 128 0,6-5-128 16,3-2 0-16,4-3 0 0,2-5 128 0,4 1-128 0,4-5 0 16,5-8 0-16,0 0 0 0,8 5 0 0,3-1-160 15,6-2-80-15,4 1-16 0,4-1 0 16,1 5 256-16,2 1-192 0,3 0 192 0,-2 3-192 0,-2 5 192 0,-2 0-144 16,-2 1 144-16,-4 1-128 0,-4 1 128 0,-3 1 0 15,-6-1 0-15,-2 3 0 0,-7 2 352 0,-3 3 160 16,-5-6 16-16,-5 1 16 0,-3-1 96 0,-4 0 32 15,-5-2 0-15,-3 0 0 0,-5-1-368 0,0-2-80 16,1-1-16-16,1-3 0 0,-2-2-208 0,2-5 176 16,1-1-176-16,-13-2 160 15,6-4-1600-15,5-2-320 0,3-1-64 0,5-8-13696 0</inkml:trace>
  <inkml:trace contextRef="#ctx0" brushRef="#br2" timeOffset="82703.71">3166 14693 29423 0,'-10'28'1296'0,"0"-12"288"0,-3 0-1264 0,1 4-320 0,-4 5 0 0,-1 5 0 16,-3 0 768-16,-1-3 80 0,-3 0 32 0,2-5 0 15,4 1 528-15,3-2 96 0,0-1 32 0,2-3 0 16,4-5-752-16,3 1-144 0,2-5-16 0,4-8-16 15,0 0-192-15,0 0-32 0,0 0-16 0,5-12 0 16,5-1 336-16,3-4 80 0,1-5 16 0,3-2 0 16,0 0-544-16,2 0-96 0,0-7-32 0,2 2 0 0,-1-4-128 15,4 5 0-15,3-1 0 0,0 2 128 0,-1-2-128 16,1 3 0-16,1 1-160 0,-8 11 160 16,2 2-1216-16,-2 1-160 15,3 2-32-15,-2 1-11008 0,-2 7-2224 0</inkml:trace>
  <inkml:trace contextRef="#ctx0" brushRef="#br2" timeOffset="83000.96">3773 14837 27007 0,'15'-8'1200'0,"-5"7"240"0,4-4-1152 0,1-3-288 16,2 3 0-16,1-5 0 0,-1 0 1232 0,1-6 192 15,0 0 48-15,0 1 0 0,-2 2-320 0,0-1-48 16,-2-4-16-16,-5 2 0 0,-1 4-560 0,-5 1-112 0,-2 0-32 0,-3 0 0 16,-5 3-32-16,-3 1-16 15,-4 0 0-15,-9 2 0 0,-2-1-128 0,-4 5-16 16,-2 7-16-16,1 2 0 0,-1 6-176 0,1 2 0 0,0 2 0 16,2 1 128-16,0 4-128 0,4 4 0 0,3-3 0 0,3 1 0 15,3 1 0-15,4-6 128 0,5 2-128 0,6-2 0 16,5-1 0-16,4-3 0 0,5-2 0 0,5-1 0 31,5-4-448-31,3 0-112 0,1-5-16 0,-6-2-10832 0,0 0-2160 0</inkml:trace>
  <inkml:trace contextRef="#ctx0" brushRef="#br2" timeOffset="83376.02">4935 14607 30399 0,'-8'-8'2704'0,"-2"3"-2160"16,-2 1-544-16,-2-4 0 0,-7 1 0 0,-1-2-320 15,-2 2 32-15,-15-3 16 0,-2 4 848 0,0 5 160 16,2 1 32-16,2 4 16 0,0 6-64 0,3-1-16 16,1 2 0-16,2 2 0 0,4 1-272 0,6 2-64 15,3 2-16-15,5 0 0 0,3-7-112 0,4 2-32 16,2-3 0-16,4 3 0 0,4-4 16 0,5 0 0 15,3-6 0-15,2 1 0 0,3-1 32 0,1-3 0 16,1-3 0-16,0-1 0 0,0 1-64 0,0-2 0 16,0-1 0-16,-1 1 0 0,-2 0-48 0,0 0-16 15,-4 3 0-15,-1 2 0 0,-11 0-128 0,10 7 160 16,-10-7-160-16,6 16 160 0,-1 4-16 0,0 2 0 16,-2-2 0-16,-1 3 0 0,1 2 16 0,1-5 0 0,-1 0 0 15,4-1 0-15,2-3-160 0,3-1 0 0,2-6 0 0,2 0 128 16,1-5-128-16,3-1 0 0,0-5-192 15,-4 0 192 1,3-1-2016-16,2-4-288 0,0-2-48 0,0-3-13424 0</inkml:trace>
  <inkml:trace contextRef="#ctx0" brushRef="#br2" timeOffset="83636.88">5753 13970 28559 0,'0'0'2544'0,"0"0"-2032"16,0 0-512-16,0 0 0 0,-6-2 576 0,-3 5 32 15,-3 5 0-15,0 6 0 0,-5 3 480 0,-2 5 80 16,0 3 32-16,-4 3 0 0,0 7-240 0,-8 19-64 16,3 1 0-16,2-3 0 0,3-2-336 0,-1-1-80 15,-3 0-16-15,2-4 0 0,2 2-336 0,0-5-128 16,0-1 0-16,2 2 144 0,2-2-144 0,2-6 0 15,2-4 0-15,3-6 0 16,4 1-512-16,4-7-48 0,2-6 0 0,4-5 0 16,-2-8-2256-16,0 0-464 0,20-3-96 0</inkml:trace>
  <inkml:trace contextRef="#ctx0" brushRef="#br2" timeOffset="84023.96">6452 13764 31103 0,'0'0'1376'0,"0"0"288"16,0 0-1344-16,-6 9-320 0,-7 2 0 0,-2 3 0 0,-4 4 752 0,-4 2 80 15,-4 4 0-15,-1 1 16 0,-1 1 128 0,-1 0 32 16,-3 2 0-16,-1-3 0 0,-4 3-240 15,3-1-32-15,-1 4-16 0,-1-3 0 0,-2 0-448 0,1 2-80 16,0-5-32-16,-1-1 0 0,1-2-160 0,4-3 160 16,2 0-160-16,3-4 160 0,1 2-160 0,4-6 0 15,1 2 0-15,3-2 128 0,3-2-128 0,4 0 0 16,2-3 0-16,3 2 0 0,2 2 0 0,3-2 0 16,3 2 0-16,4-1 0 0,1 4 0 0,6 2 0 15,1 0-144-15,6 4 144 0,0 3 0 0,2-2 0 16,2-1 0-16,1 0 0 0,0-1 176 0,1 0-16 15,1-2 0-15,1 1 0 0,-1-3 0 0,2 1 0 16,-3-3 0-16,-1 2 0 0,-3-2-160 0,-1 1 0 16,-2-5 0-16,-1 1-12576 15,-1-3-2464-15</inkml:trace>
  <inkml:trace contextRef="#ctx0" brushRef="#br2" timeOffset="84404.13">8412 14294 20271 0,'-20'-15'896'0,"10"7"192"0,1-2-880 0,1 5-208 16,8 5 0-16,0 0 0 0,-10 7 2928 0,0 10 528 15,-2 6 128-15,-1 3 0 0,-5 7-2192 0,1 3-448 16,-1 0-96-16,1 1-16 0,-1-2-400 0,3 1-96 15,-2-1-16-15,2-2 0 0,2-6-320 0,3 0 128 16,1-4-128-16,4-2 0 16,1 0-1568-16,4-4-384 0,0-3-80 0,0-14-16 0</inkml:trace>
  <inkml:trace contextRef="#ctx0" brushRef="#br2" timeOffset="84711.06">8750 14335 8287 0,'0'0'368'0,"-8"7"80"0,-3-1-448 0,1 6 0 0,0-2 0 0,-1 5 0 16,-2 4 5104-16,-4 2 928 0,-2 0 192 0,-1-2 48 15,-2 2-4064-15,-1-1-800 0,3-1-176 0,-2 0-16 16,2-5-400-16,2-4-80 0,3 1-16 0,4-5 0 16,3 0-224-16,8-6-48 0,0 0-16 0,0 0 0 15,10-7 144-15,3-4 16 0,3-5 16 0,6-2 0 0,3 0-336 0,2 2-64 16,0-2-16-16,1 2 0 0,0-2-192 15,2 4 0-15,0 4 0 0,0 1 0 0,-2 5 0 0,0 3 0 16,-5 2 0-16,-3 5 0 0,1 7 0 0,-4 1 0 16,-4 2 0-16,-3 5 0 0,-3 2 0 0,-5 3 0 15,-2-2 0-15,-2-2 0 0,-2 0 0 0,-1 1 0 16,-3-2 0-16,2-2 0 16,1-1-1296-16,3-1-160 0,2-17-16 0,2 11-16 15,5-2-1584-15,7-9-304 0</inkml:trace>
  <inkml:trace contextRef="#ctx0" brushRef="#br2" timeOffset="84927.7">9845 13764 29487 0,'0'0'2624'0,"0"0"-2112"15,0 0-512-15,-3 10 0 0,0 4 768 0,-4 5 64 0,0 5 0 0,-5 7 0 16,-3 0 128-16,-2 6 16 15,0 1 16-15,-3 2 0 0,0 1-96 0,-2 3 0 16,0 1-16-16,0 2 0 0,2-3-496 0,1 2-80 16,1 0-32-16,1-3 0 0,2 0-272 0,2 1 0 0,1-3 0 0,1 0 0 31,3-2-1872-31,-1-4-336 0,1-5-64 0</inkml:trace>
  <inkml:trace contextRef="#ctx0" brushRef="#br2" timeOffset="85273.15">9364 14397 20271 0,'14'-21'896'0,"-2"13"192"0,6-1-880 0,8-3-208 16,5 1 0-16,3-1 0 0,0-3 1696 0,3 1 288 15,0 0 64-15,0 1 16 0,2-1-1152 0,2 0-224 16,0 3-48-16,-3 2-16 0,-4 4 208 0,-2-1 32 16,-7 2 16-16,0 4 0 0,-6 2-512 0,-5 5-112 15,-4-1 0-15,-6 7-16 0,-4-2 0 0,-4 7 0 16,-4 5 0-16,-2 1 0 0,-4 5 160 0,-4-1 48 15,0 0 0-15,-1-1 0 0,2 3-192 0,1-3-16 16,0-1-16-16,4-5 0 0,5 0 80 0,2-1 16 16,3 0 0-16,9-5 0 0,-1-3 96 0,6 1 32 15,5-3 0-15,0-1 0 0,6-7 32 0,2-3 16 16,3-2 0-16,0-3 0 0,0 1-176 0,0-1-48 16,-1-8 0-16,-2-2 0 0,-2 4-16 0,-1-4-16 15,-3 1 0-15,-5-1 0 0,-4-3 112 0,-6-2 32 16,-2 1 0-16,-4 0 0 0,-5-1-144 0,-4 2-32 15,-3 1 0-15,-4 3 0 0,-2 0-400 0,-4 2-64 0,-1 2-32 16,3 4 0 0,0 1-1680-16,2 2-336 0,2 3-64 0</inkml:trace>
  <inkml:trace contextRef="#ctx0" brushRef="#br2" timeOffset="85656.02">12397 14289 20271 0,'-11'-27'896'0,"4"11"192"0,-1-5-880 0,-3 2-208 16,1 3 0-16,-4-2 0 0,-2-3 2448 0,-5 6 448 15,-4 6 96-15,-4 0 16 0,-4 6-1584 0,-4 3-304 16,-3 2-64-16,-4 10-16 0,-2 3-480 0,-2 5-112 16,-3 4 0-16,4 7-16 0,4-1-96 0,7 2-16 15,7 2 0-15,5-1 0 0,7 1-32 0,8-1-16 16,7-5 0-16,7 0 0 0,6-2-272 0,5 1 0 15,4-7 0-15,7-2 0 0,6 1 0 0,7-4 0 16,7-2 128-16,6-7-128 16,0 0-1680-16,0-5-400 0,-3-2-80 0,-2-5-12832 0</inkml:trace>
  <inkml:trace contextRef="#ctx0" brushRef="#br2" timeOffset="85986.82">13080 14235 23951 0,'-5'-3'2128'0,"-2"-4"-1696"0,0 2-432 0,-6 3 0 0,-2-2 1408 0,-3 1 208 16,-5 6 48-16,-2 2 0 0,-3 1-640 0,-3 6-128 15,-2 0-32-15,-2 4 0 0,-2 4-96 0,1 2 0 16,3 0-16-16,5 3 0 0,4-1-128 0,5-3-32 16,4 2 0-16,7-4 0 0,3-1-272 0,6-1-48 15,6-1-16-15,3-2 0 0,2 0 64 0,5-8 16 16,5-2 0-16,0-5 0 0,3 1-80 0,-1-4-32 15,0-2 0-15,0-4 0 0,-1-2-96 0,-1 2 0 16,-1-4-128-16,-2 0 192 0,-2 1-192 0,-3-1 176 16,-3-2-176-16,-1 1 160 0,-1-1-160 0,-2 4 128 15,-2 0-128-15,-3 2 128 0,0 4-128 0,-1 1 0 16,-1 5 0-16,0 0 0 0,0 0 0 0,0 0 0 16,-1 10 0-16,-1 4 0 0,1 2-208 0,2 1 80 15,2 2 128-15,2 0-208 16,1-1-704-16,2 3-144 0,5 5-32 0,1-3 0 15,1-2-1616-15,3 0-336 0,2-4-64 0</inkml:trace>
  <inkml:trace contextRef="#ctx0" brushRef="#br2" timeOffset="86344.61">13990 14160 23039 0,'4'-11'2048'0,"2"0"-1648"0,2 2-400 0,-4-4 0 16,-2 0 1328-16,-2 4 176 0,-2 0 32 0,-5 4 16 0,-3 1-16 0,-3 4-16 16,-4 0 0-16,-5 3 0 0,-2 5-688 0,-4 3-128 15,-1 3-16-15,-2 3-16 0,1 0 144 0,0 4 16 16,2-2 16-16,7 2 0 0,0 1-336 0,6 1-64 16,5-1 0-16,4-1-16 0,4-1-288 0,4 1-144 15,3-1 160-15,4-1-160 0,2-1 176 0,3 0-176 16,0-3 192-16,1 2-192 0,3-2 160 0,-1 3-160 15,-2 1 128-15,-1 0-128 0,0-1 0 0,-3-1 0 16,-2 2 0-16,-2 2 0 0,-5-2 0 0,-2-1 0 16,-1-3 0-16,-6-1 0 0,-3 4 128 0,-1-3-128 15,-6-1 128-15,-3-1-128 0,-3-3 192 0,0 1-32 16,-3-2-16-16,-1-1 0 0,0-4-144 0,0-4 128 16,1 1-128-16,-1-2 128 0,2-1-128 0,0-3 0 15,6-2 0-15,3 0 0 16,3-3-2304-16,4 1-352 0,4-5-64 0</inkml:trace>
  <inkml:trace contextRef="#ctx0" brushRef="#br2" timeOffset="86764.18">14723 14443 25791 0,'0'0'1152'16,"0"0"224"-16,9 1-1104 0,0-2-272 0,1-2 0 0,1 2 0 16,-1-2 1072-16,1 1 144 0,3-3 48 0,1-3 0 15,1 3-352-15,0-4-64 0,2 1-16 0,0 2 0 0,0-7 96 0,1 3 16 16,0 0 0-16,2-2 0 0,0-1-336 16,-1 0-64-16,-1-2-16 0,-2-1 0 0,-2 0-176 0,-1-1-32 15,-5 1-16-15,0-1 0 0,-6 3 160 0,-3 3 48 16,-2-3 0-16,-6 4 0 0,-3 2-240 0,-7 4-32 15,-5 3-16-15,-4 5 0 0,-3 0-224 0,-6 6 128 16,-3 0-128-16,-4 5 0 0,1 3 304 16,-1 2-48-16,2 6 0 0,4-3 0 0,5 1 176 0,6 1 16 15,5-2 16-15,6 2 0 0,4 0-208 0,9-4-32 16,6 1-16-16,8-1 0 0,5 1 32 0,9-3 0 16,6-1 0-16,6-5 0 0,5-2 16 0,4-1 16 15,1-3 0-15,4-2 0 0,2 2-144 0,-1-3-128 16,0 0 144-16,1-2-144 0,1 0 0 0,-3-2 0 15,-4 0 0-15,-4 1 0 16,-4 2-928-16,-5-2-288 0,-7 1-48 0,-3 1-12192 16,-8-2-2448-16</inkml:trace>
  <inkml:trace contextRef="#ctx0" brushRef="#br2" timeOffset="87461.51">16443 14116 21071 0,'-1'-14'928'0,"1"14"208"0,0 0-912 0,-3-5-224 0,0 1 0 0,-2 0 0 16,-3 0 1040-16,-2 4 176 0,-4 4 16 0,-3 0 16 15,-3-1-240-15,-2 4-48 0,1 3-16 0,-1 2 0 0,2-2 112 0,2 4 32 16,3 1 0-16,3 2 0 0,5-1-352 0,4 2-64 16,6 5-16-16,4-1 0 0,2 0-144 0,5 4-48 15,0-1 0-15,4 2 0 0,1-3 32 0,1 4 0 16,1-1 0-16,0 3 0 0,0-3-128 15,-2 0-32-15,-4-4 0 0,-2 2 0 0,-4-1 32 0,-3-2 0 16,-2-3 0-16,-2-1 0 0,-6 2 48 0,-2-4 16 16,-4-2 0-16,-5-1 0 0,-3-7 80 0,-8 1 0 15,-2-1 16-15,-3-3 0 0,-4-2-240 0,0-1-48 16,-2-1-16-16,0-2 0 0,0-1-224 0,2-1 128 0,2 0-128 0,2 1 0 31,4 1-1056-31,6-1-304 0,3 4-64 0</inkml:trace>
  <inkml:trace contextRef="#ctx0" brushRef="#br2" timeOffset="88595.78">3193 16070 5519 0,'0'0'240'0,"0"0"64"0,0 0-304 0,0 0 0 0,0-6 0 0,0 6 0 16,0 0 1712-16,0 0 272 0,0 0 64 0,0 0 16 0,0 0-1136 0,0 0-224 16,0 0-64-16,0 0 0 0,0 0 64 0,0 0 0 15,-1-3 0-15,1 3 0 0,0 0-256 0,0 0-32 16,0 0-16-16,0 0 0 0,0 0-272 0,0 0-128 15,0 0 0-15,0 0 128 0,0 0-128 0,0 0 0 16,0 0 0-16,0 0 0 0,0 0 0 0,0 0 0 16,0 0 0-16,0 0 0 0,0 0 0 0,0 0 0 15,0 0 0-15,0 0 0 0,0 0 0 0,0 0 0 16,0 0 0-16,0 0 0 0,0 0 0 0,0 0 0 16,0 0 0-16,0 0 0 0,0 0-192 0,0 0 192 15,0 0-192-15,0 0 192 16,0 0-736-16,0 0-32 0</inkml:trace>
  <inkml:trace contextRef="#ctx0" brushRef="#br2" timeOffset="89626.83">3280 16039 10127 0,'0'0'448'0,"0"0"96"0,0 0-544 0,6-4 0 0,-6 4 0 0,7-4 0 0,1 1 2112 0,-8 3 304 16,5-3 64-16,-5 3 16 0,7-4-1104 0,-7 4-224 15,0 0-32-15,5-5-16 0,-5 5-176 0,0 0-48 16,0 0 0-16,0 0 0 0,0 0-32 0,0 0-16 15,0 0 0-15,0 0 0 0,0 0-288 0,-4-5-64 16,4 5-16-16,-7-4 0 0,0 3-160 0,0-2-48 16,0 2 0-16,-2 0 0 0,-1-2-32 0,0 6-16 15,-3-3 0-15,4 0 0 0,-1 0-48 0,0 1-16 16,-2 2 0-16,3-2 0 0,2-1-160 0,-1 0 128 16,3 0-128-16,5 0 128 0,-8 1-128 0,8-1 128 15,0 0-128-15,0 0 128 0,0 0 0 0,0 0-128 16,0 0 192-16,0 0-64 0,-6 0-128 0,6 0 192 0,0 0-192 0,0 0 192 15,-6 3-192-15,1 1 128 16,-1 1-128-16,3 0 128 0,-2-1-128 0,5-4 192 0,-5 5-192 0,5-5 192 16,-6 7-48-16,3-3 0 15,3-4 0-15,-5 5 0 0,5-5 32 0,-6 7 0 0,1-2 0 0,5-5 0 16,0 0-32-16,0 0 0 16,0 0 0-16,0 0 0 0,0 0-144 0,0 0 128 0,0 0-128 0,0 0 128 15,-5 3-128-15,5-3 0 0,0 0 0 0,0 0 128 16,0 0-128-16,0 0 0 0,0 0 0 0,0 0 0 15,0 0 0-15,0 0 0 0,-5 7 0 0,5-7 0 16,-5 5 0-16,5-5 0 0,0 0 0 0,-5 2 0 16,5-2 0-16,-5 4 0 0,0-1 0 0,5-3 0 0,0 0 0 0,0 0 128 15,0 0-128-15,-5 2 0 0,5-2 144 0,0 0-144 16,0 0 160-16,0 0-160 0,0 0 128 0,0 0-128 16,-5 2 0-16,5-2 0 0,-5 5 128 15,0-2-128-15,-3 3 0 0,2 1 0 0,-3-2 0 16,-2 3 0-16,1 2 0 0,1 2 0 0,-3-4 0 0,-2 5 0 15,0 1 0-15,-2 0 0 0,1 1 128 0,0 3-128 16,0 2 0-16,-1 3 0 0,1-1 176 0,-3 2-176 16,2 2 192-16,-1-2-192 0,2 2 176 0,-1 4-176 15,-1 3 160-15,2 1-160 0,2-2 144 0,2-2-144 16,-1 2 128-16,5 0-128 0,1 0 0 0,5-4 0 16,1-2 128-16,4-3-128 0,1 0 0 0,3 0 128 15,2-5-128-15,3-6 128 0,2 0 144 0,3-5 32 0,2 0 0 16,0-5 0-16,3-4-16 0,1-3 0 15,2-2 0-15,2 0 0 0,0-6-96 0,0 0-32 0,1-1 0 0,-1 0 0 16,-1-2-160-16,-2-2 128 16,0-1-128-16,0-3 128 0,-1 1-128 0,-1-1 128 15,-2 2-128-15,1-6 128 0,-3 1-128 0,1 0 0 0,-2-3 144 16,-3 1-144-16,-3-2 0 0,-1-2 144 0,-1 2-144 0,-1-3 0 16,0 0 128-16,-1 7-128 0,-3-3 0 0,0 6 0 15,0 2 128-15,-4 2-128 0,2 3 0 0,-2 0 0 16,-1 3 128-16,0 5-128 0,0 7 144 0,0 0-144 15,0 0 208-15,0 0-48 0,-5 6-16 0,-3 5 0 16,2 5-144-16,2 4 128 0,2 4-128 0,-1 5 128 16,1 7-128-16,3-3 0 0,3-2 0 0,2 0 0 15,3 2 208-15,5 0-32 0,4-2-16 0,2-2 0 0,5-1 128 16,3-6 32-16,2-2 0 0,1-2 0 16,3-3-16-16,0-1 0 0,1-6 0 0,0-1 0 0,-1-3-112 0,-1-3-32 15,0-1 0-15,-5 0 0 0,0-2-160 0,-5-1 0 16,-3 0 0-16,4 0 0 15,-6 0-2432-15,-4 0-448 0,-5-6-112 16,-9 9-16-16</inkml:trace>
  <inkml:trace contextRef="#ctx0" brushRef="#br2" timeOffset="90194.77">3954 15623 20271 0,'-7'-11'1792'0,"7"11"-1424"16,0 0-368-16,0 0 0 0,2-14 576 0,3 4 32 15,2 1 16-15,0 0 0 0,6 3 400 0,2 4 96 16,4 2 16-16,4 4 0 0,4 6-48 0,4 2 0 16,3 6 0-16,3 6 0 0,0 1-384 0,-1 9-64 15,3 10-32-15,-4 0 0 0,-2 7-32 0,-2 2-16 16,-6 3 0-16,-4 5 0 0,-4 2-112 0,-5 3-32 15,-7 2 0-15,-4 2 0 0,-3-1-32 0,-5-2 0 16,-4-6 0-16,-2-1 0 0,-2-3 16 0,-3-3 0 16,-2-4 0-16,-2-1 0 0,-1-5-112 0,0-3-32 0,0-7 0 0,2-2 0 15,0-1-128-15,2-9-128 16,2-4 192-16,-2 1-192 16,5-10-768-16,6-4-256 0,8-5-48 0,-1-9-10208 15,2-1-2048-15</inkml:trace>
  <inkml:trace contextRef="#ctx0" brushRef="#br2" timeOffset="90528.38">5632 15770 22111 0,'-11'-8'976'16,"11"8"208"-16,0 0-944 0,0 0-240 0,0 0 0 0,0 0 0 0,0-5 1600 0,4-3 256 16,3 3 64-16,4 0 16 0,3 1-720 0,3-2-128 15,2 0-48-15,7 0 0 0,0-4-224 0,5 1-48 16,1-3-16-16,3 0 0 0,1 5-352 0,-2-5-64 15,-1 3-16-15,-2 0 0 0,-2 4-320 0,-4 0 0 16,-2 0 0-16,3 1 128 16,-10 2-1472-16,-6 3-304 0,-10-1-48 0,0 0-16 0</inkml:trace>
  <inkml:trace contextRef="#ctx0" brushRef="#br2" timeOffset="90720.54">5718 15853 26719 0,'0'0'2368'0,"0"0"-1888"15,3 11-480-15,0-4 0 0,1 5 560 0,0 0 16 0,1 1 0 0,0 4 0 16,0-1 672-16,2 2 144 0,0 1 16 0,-1 4 16 16,0 1-224-16,0 0-48 0,-4 2-16 0,-1-2 0 15,-1 4-608-15,-1-4-112 0,-1 1-32 0,-2 2 0 16,0-3-240-16,-2 3-144 0,3 0 160 0,-3 2-160 0,-1-5 0 0,2 4 0 16,-1-4 0-16,-3 10 0 15,4-4-1568-15,0-9-208 0,0-6-32 16,2-8-8784-16,1-1-1760 0</inkml:trace>
  <inkml:trace contextRef="#ctx0" brushRef="#br2" timeOffset="90927.38">5298 16654 11055 0,'0'0'976'0,"0"0"-784"16,0 0-192-16,0 0 0 0,0 0 5136 0,0 0 992 15,10-2 192-15,3 0 32 0,0-1-4176 0,3-4-832 16,5 1-160-16,3 0-32 0,2-3-192 0,4 1-48 15,1-3 0-15,6 0 0 0,4 1-272 0,1-2-64 16,-1 0-16-16,-1 1 0 0,1-2-368 0,-3 3-64 16,-2-3 0-16,-3 4-128 0,-4 0 0 0,-2 3-304 15,-5-3 48-15,8 0 0 16,-5 1-2240-16,-1 5-448 0,-2-2-96 0,-6-1-16 0</inkml:trace>
  <inkml:trace contextRef="#ctx0" brushRef="#br2" timeOffset="91262.92">7501 15759 23039 0,'2'-25'1024'0,"1"12"192"0,-2-1-960 0,-1-2-256 0,0-2 0 0,-2 0 0 0,-2-1 1008 0,-5-1 144 15,-2 1 48-15,-1-2 0 0,-3 1-128 16,-3 2-32-16,-2 4 0 0,-2 2 0 0,-2 4-160 0,-1 0-48 16,-5 4 0-16,1 3 0 0,-3 4-256 0,1 7-48 15,-3 0-16-15,1 5 0 0,-1 4-80 0,0 7-32 16,3 1 0-16,1 4 0 0,1 4-64 0,3 1-16 16,5 4 0-16,1 4 0 0,5 1-128 0,2 2-48 15,3-5 0-15,4 4 0 0,2-3-144 0,2 3 0 16,2-5 144-16,1 3-144 0,0-2 0 0,2-4 0 15,-1-1 0-15,1 7 0 16,1-4-576-16,-3-13-64 0,-2-4-32 0,-1-10-10512 16,0 0-2096-16</inkml:trace>
  <inkml:trace contextRef="#ctx0" brushRef="#br2" timeOffset="91411.48">6615 16174 25791 0,'0'-17'1152'0,"4"11"224"0,2 1-1104 0,3-3-272 16,2 2 0-16,5-3 0 0,1 1 1328 0,1 2 208 15,3-2 32-15,3 3 16 0,2-4-496 0,5 0-112 16,3 1-16-16,3 0 0 0,0-1-432 0,0 3-80 0,-2 1-32 16,0-2 0-1,-3 2-912-15,-2 3-176 0,-2-1-32 0,10 2-14784 0</inkml:trace>
  <inkml:trace contextRef="#ctx0" brushRef="#br2" timeOffset="92048.08">9030 15636 12895 0,'-8'-15'576'0,"5"7"112"0,0-6-560 0,1 3-128 16,-1 2 0-16,2-1 0 0,1 2 3408 0,0 8 656 16,2-2 128-16,-2 2 32 0,0 0-2512 0,9 7-496 15,1 6-112-15,3 3-16 0,2 3-160 0,2 3-32 0,1 7-16 0,2-1 0 16,3 2-224-16,0 0-32 15,-2-1-16-15,1 0 0 0,0 2-256 0,-2-4-48 16,-2 1-16-16,-2-5 0 0,-1-2-288 0,-1-1 160 0,-2 0-160 0,-2-3 128 16,-2-1-128-16,-2-2 0 0,-2 0 144 15,0-6-144-15,-2 1 128 0,-2-9-128 0,0 0 128 0,0 0-128 16,0 0 0-16,0 0 0 0,0 0 0 0,0 0-128 16,-5-2-176-16,5 2-16 0,-5-5-16 0,5 5 0 15,-5-4 16-15,0 1 16 0,5 3 0 0,-6-2 0 16,0 1 144-16,1-2 32 0,5 3 0 0,0 0 0 15,-6-4 128-15,6 4 0 0,-6-2 0 0,6 2 0 16,0 0 0-16,0 0 0 0,0 0 0 0,0 0-128 0,0 0 128 0,0 0 0 16,0 0-144-16,0 0 144 0,0 0 0 0,0 0 0 15,0 0 0-15,0 0 0 0,0 0 0 0,0 0 0 16,0 0 0-16,0 0 0 0,0 0-144 0,0 0 144 16,0 0 0-16,0 0 0 0,0 0 0 0,0 0 0 15,0 0 0-15,0 0 0 0,0 0 0 0,0 0 0 16,0 0 0-16,0 0 0 0,0 0 0 0,0 0 0 15,0 0 0-15,0 0 0 0,0 0 0 0,0 0 0 16,0 0 0-16,0 0 0 0,0 0-208 0,0 0-48 16,0 0 0-16,0 0 0 15,-8-4-416-15,8 4-96 0,0 0 0 0,-6-1-9072 16,-1-2-1808-16</inkml:trace>
  <inkml:trace contextRef="#ctx0" brushRef="#br2" timeOffset="92809.87">9156 15648 8287 0,'0'0'368'16,"0"-9"80"-16,0 0-448 0,0-1 0 0,0 1 0 0,0-3 0 0,-1 5 2208 15,-1-4 352-15,0 5 80 0,-1-2 16 0,1 2-992 0,2 6-192 16,0-5-32-16,0-1-16 0,0 6 48 0,0 0 0 16,0 0 0-16,0 0 0 0,0 0-224 0,0 0-32 15,0 0-16-15,-4 5 0 0,4-5-368 0,-6 7-64 16,-1 5 0-16,0-1-16 0,-1 5 64 0,0 1 16 15,1 2 0-15,-2 6 0 0,2 0-224 0,1 4-32 16,0-1-16-16,2 3 0 0,3-3-160 0,3 0-16 16,2-3-16-16,5 2 0 0,0-7-96 0,2 0-16 15,3-1 0-15,3-2 0 0,3-2 32 0,3-2 0 16,1-4 0-16,3 0 0 0,1-5 32 0,2-2 16 16,2-2 0-16,0-2 0 0,0-1-48 0,-1-6-16 15,5 0 0-15,-3-5 0 0,0 0-144 0,-1-1-128 16,-2-3 192-16,-2-2-192 0,-2-2 160 0,-2 1-160 15,-1-5 128-15,-2 2-128 0,0 0 128 0,-3-2-128 16,-3 4 128-16,-1 1-128 0,-3 2 128 0,-1 4-128 16,-1 5 0-16,-2 1 128 0,-2 3-128 0,-5 6 0 0,0 0 0 0,0 0 0 15,-5 10 0-15,-2 7-176 0,1 6 176 0,-4 5-128 16,0 7 128-16,-1 1 0 0,0 6 0 0,0 5-128 16,-5 7 128-16,2-1 144 0,-2 6-16 0,-2 2-128 15,-2 0 368-15,-3 4-48 0,-3-2 0 16,0 2 0-16,-2-3-48 0,0-1-16 0,-2-5 0 0,0-1 0 15,-2-2-64-15,0-1-32 0,1 0 0 0,-1-7 0 16,-1-6 0-16,2-2 0 0,-2-4 0 0,1-4 0 0,-1-7-32 0,0-3 0 16,0-4 0-16,2-3 0 0,-1-7 0 0,3-3 0 15,-1-4 0-15,4-2 0 0,1-5-128 16,3 0 192-16,1-6-192 0,2-3 192 0,0-3-192 0,4-5 0 16,3 0 0-16,5-5 0 0,4 1 0 0,5 3 0 15,3-1 0-15,6 2 0 0,3 4-256 0,5-1 80 16,4 2 16-16,5 4 0 0,4 0 16 0,1 2 0 15,4 2 0-15,5-1 0 0,0 3 144 0,2 3-192 16,2-1 192-16,1 3-192 0,1 2-32 0,-5 0-16 16,1 0 0-16,9 2 0 15,-10 1-464-15,-9-1-112 0,-6 0-16 0,-5 0 0 16,-9 2-1984-16,0 0-384 0,-2 0-96 0,-12 0-16 0</inkml:trace>
  <inkml:trace contextRef="#ctx0" brushRef="#br2" timeOffset="93052.82">10301 15908 27647 0,'0'0'2448'0,"0"0"-1952"0,0 0-496 0,0 0 0 15,4-5 960-15,1 1 80 0,-5 4 32 0,10-4 0 16,0 1 240-16,3 0 48 0,2 0 16 0,2 3 0 16,1-1-736-16,1 0-128 0,0 0-48 0,1-1 0 15,-1 1-320-15,2 1-144 0,-1 1 128 0,-2 1-128 16,-2 1-1792-16,-2 3-432 0,-4 1-80 0</inkml:trace>
  <inkml:trace contextRef="#ctx0" brushRef="#br2" timeOffset="93213.58">10269 16289 27583 0,'11'-10'1216'15,"-4"6"256"-15,5 1-1168 0,2-4-304 0,3 2 0 0,5 1 0 0,5-3 720 0,-1 0 96 16,4 2 16-16,0-4 0 0,3 2-80 0,-1-2-16 16,-3 1 0-16,-1 3 0 0,-1-2-576 0,-3 1-160 15,-2 3 0-15,7-2-14736 0</inkml:trace>
  <inkml:trace contextRef="#ctx0" brushRef="#br2" timeOffset="93700.38">12232 15670 15663 0,'-11'-15'1392'0,"6"10"-1120"0,-3 0-272 0,-2-3 0 0,-6 3 1152 0,-1 0 160 15,-5 4 32-15,-5 1 16 0,-3 2 48 0,-4 4 0 16,-3 4 0-16,-3 2 0 0,0 6-432 0,-1 6-80 16,0 4 0-16,2 7-16 0,1 3-48 0,3 6-16 15,4 2 0-15,3 4 0 0,3 2-224 0,8 0-32 16,5-1-16-16,7-7 0 0,5-1-144 0,5-3-16 16,7-3-16-16,4-3 0 0,5-5 304 0,4-5 64 15,0-7 16-15,7-7 0 0,5 0 416 0,4-7 96 0,3-5 16 16,2-4 0-16,0-5-448 0,1-6-96 15,-1-1-16-15,-2-2 0 0,-2-8-160 0,-3 1-48 16,-2-4 0-16,-4-4 0 0,-2-3 112 0,-3-1 16 16,-5-7 0-16,-6 0 0 0,-4-5-256 0,-7-1-32 15,-6 12-16-15,-2-4 0 0,-4 2-208 0,-3 6-128 16,-4 1 128-16,-5 3-128 16,-2 2-640-16,-4 5-208 0,-4 4-48 0,-13 0-13520 0,-2 5-2720 0</inkml:trace>
  <inkml:trace contextRef="#ctx0" brushRef="#br2" timeOffset="94745.6">3207 19209 15487 0,'-2'-14'688'0,"-1"6"144"0,3 8-672 0,-1-12-160 0,-1-1 0 0,1 5 0 16,1 8 1792-16,0 0 336 0,0 0 64 0,0 0 16 15,-10-2-656-15,2 4-128 0,-1 3-16 0,-1 8-16 16,-2 4-528-16,-2 2-96 0,-3 2-32 0,2 7 0 15,-3-1-16-15,-2 4 0 0,1 3 0 0,2 1 0 16,2 2-128-16,1-1-16 0,2-3-16 0,4-4 0 16,-1-1-304-16,5-6-48 0,3-2-16 0,2-5 0 0,3-1-16 15,1-6-16-15,-5-8 0 0,16 5 0 16,3-4 224-16,2-3 32 0,0-5 16 0,3 1 0 0,2-4-96 16,2 1-16-16,1-5 0 0,0 0 0 0,0-1-192 0,2 2-128 15,0 0 128-15,-2 3-128 0,-3 3 0 0,0 3 0 16,-2 4 0-16,-1 5 128 0,-2 8-128 0,-1 3 0 15,-5 3 0-15,-4 3-128 0,-3 1 128 0,-4 5 0 16,-4-2 0-16,-3 2 0 0,-4-2 0 0,-4 2 0 16,-5 0 128-16,-3 0-128 0,-5-3 320 0,-3 2-16 15,-2-3 0-15,-3 3 0 0,-2-5 112 0,-2 1 32 16,0-4 0-16,2-2 0 0,1-3-160 0,0-3-32 0,-1-6 0 16,-1-3 0-16,1-4-112 0,0 0-16 0,2-7-128 0,3 1 192 31,3-4-480-31,7-2-96 0,1-3-32 0,2-1 0 15,4-2-1984-15,7 0-400 0,4-3-80 0,5 0 0 0</inkml:trace>
  <inkml:trace contextRef="#ctx0" brushRef="#br2" timeOffset="95096.71">3757 18768 15663 0,'4'-10'688'16,"-4"10"144"-16,10-4-656 0,2 1-176 0,-1 3 0 0,2 6 0 0,2-1 2304 0,3 6 448 15,2 2 64-15,3 7 32 0,1 7-992 0,3 7-192 16,2 3-32-16,1 5-16 0,-2 5-336 0,-2 1-80 15,-2 7-16-15,-2-3 0 0,-4-2-144 0,-4 2-16 16,-5 1-16-16,-5 4 0 0,-7 4-304 0,-3 2-64 16,-7 0-16-16,-6-4 0 0,-7-5-256 0,-2-3-48 15,-3-4-16-15,-2-2 0 0,-3 3-80 0,0-6-16 16,-2-3 0-16,3-3 0 0,2-2-48 0,-2-3-16 16,2-5 0-16,2-3 0 0,0-6-336 0,3-8-64 0,4-3 0 15,4-5-16 1,3-7-2848-16,7-4-560 0</inkml:trace>
  <inkml:trace contextRef="#ctx0" brushRef="#br2" timeOffset="95462.82">5475 19010 28559 0,'0'0'2544'0,"0"0"-2032"15,0 0-512-15,0 0 0 0,0 0-192 0,0 0-144 16,0 0-32-16,0 0 0 0,2-12 1648 0,5 6 320 16,3-2 64-16,5 2 0 0,4 2-560 0,5-5-112 15,2 0-32-15,4-1 0 0,3 4-400 0,0-1-96 16,-1-2-16-16,0 4 0 0,1-2-288 0,-4 0-160 16,-1 6 160-16,-4 1-160 0,-2-1-144 0,-4-1-128 0,-6 0-32 0,-1 2-10960 31,-11 0-2208-31</inkml:trace>
  <inkml:trace contextRef="#ctx0" brushRef="#br2" timeOffset="95656.48">5723 18956 22111 0,'0'0'976'0,"0"0"208"0,-8-1-944 0,8 1-240 0,-9 2 0 0,9-2 0 16,-9 5 2272-16,2 7 416 0,0 2 64 0,1 5 32 16,-2 3-1248-16,1 3-240 0,-1 3-48 0,-1 6-16 15,-1 1-352-15,-2-2-80 0,-4-5-16 0,-1 3 0 16,0 6-320-16,-1-1-64 0,0-2-16 0,-1 2 0 15,-3-3-208-15,5 0-48 0,-1-5-128 0,2 2 192 16,0 1-192-16,1-2-192 0,-2 2 48 0,3-5 0 31,2 2-1680-31,-1-1-336 0,0-3-64 0,0-4-8464 0,2 2-1712 0</inkml:trace>
  <inkml:trace contextRef="#ctx0" brushRef="#br2" timeOffset="95800.51">5163 19800 22799 0,'17'-4'1008'0,"-4"0"208"0,1-2-960 0,2 1-256 15,4-1 0-15,3-3 0 0,1 1 1360 0,3-3 240 16,0 2 32-16,3-3 16 0,5-3-544 0,-1 2-96 16,4 2-32-16,-1-3 0 0,0 3-432 0,0 2-96 15,0-1 0-15,-4 2-16 16,-3-1-1472-16,-1 1-304 0,2-1-48 0</inkml:trace>
  <inkml:trace contextRef="#ctx0" brushRef="#br2" timeOffset="96114.25">6898 19100 24815 0,'18'-28'1088'0,"-8"6"256"0,4-1-1088 0,-2-5-256 0,-3 2 0 0,-4-7 0 15,-3 1 1216-15,-2 4 176 0,-1 1 32 0,-2 4 16 16,-4-1-192-16,-3 8-32 0,-3 3-16 0,-5 1 0 15,-2 6-528-15,-6 2-96 0,-4 8-32 0,-3 1 0 16,-4 0-288-16,-1 8-48 0,-5 6-16 0,1 8 0 16,-3 2 192-16,2 4 48 0,1 3 0 0,1 4 0 15,-1 5 16-15,4 2 16 0,4 0 0 0,5 0 0 0,3-4-176 0,6 0-32 16,2-3-16-16,3-2 0 0,3-1-240 0,2-2 176 16,3 0-176-16,3-1 160 0,4-2-160 15,1-6 0-15,2 2 0 0,1-5 0 16,-1 0-1600-16,2-4-240 0,0-4-48 15,-1-2-9184-15,-4-13-1856 0</inkml:trace>
  <inkml:trace contextRef="#ctx0" brushRef="#br2" timeOffset="96250.81">6067 19471 20271 0,'10'-13'896'0,"-1"7"192"0,6-6-880 0,6 4-208 16,4-1 0-16,3 2 0 0,3-2 2656 0,3 3 480 15,7-2 112-15,1 1 16 0,1-2-1824 0,1 2-352 16,2 2-80-16,-1-1-16 0,-2 2-416 0,0 2-96 0,0 0-16 15,-1 2 0 1,0 2-1792-16,-3-2-352 0,2-2-80 0</inkml:trace>
  <inkml:trace contextRef="#ctx0" brushRef="#br2" timeOffset="96610.92">8058 19046 31263 0,'0'0'1392'0,"0"0"272"16,0 0-1328-16,0 0-336 0,2 12 0 0,-1-2 0 0,-1 4 848 0,2 6 112 15,2 6 0-15,-1 2 16 0,4 1-64 0,-1 0-16 16,2 2 0-16,-3 0 0 0,4-1-464 0,0-2-112 16,-2-2 0-16,2 1-16 0,-1-2-176 0,-1 1-128 15,0-7 144-15,0 0-144 0,2-1 0 0,0 0-256 16,-1-2 16-16,-1-2 16 15,0-4-2816-15,-7-10-560 0</inkml:trace>
  <inkml:trace contextRef="#ctx0" brushRef="#br2" timeOffset="96839.45">8383 18965 28559 0,'0'0'1264'0,"-6"-6"272"0,-4-1-1232 0,-1 3-304 0,0 10 0 0,-4 0 0 15,-6 4 1552-15,-3 3 256 0,0 6 48 0,-5 5 16 16,-3 1-432-16,-1 9-96 0,-3-1 0 0,0 1-16 16,-3 3-400-16,3 0-80 0,0-1-16 0,-2 1 0 15,1 0-352-15,1-1-80 0,1-1-16 0,3 0 0 16,3-4-224-16,5-3-160 0,2 2 192 0,8-5-192 0,1-2-160 0,4-3-144 16,7-1-16-16,2-5-16 15,2-5-2304-15,10 0-464 16,2-5-96-16</inkml:trace>
  <inkml:trace contextRef="#ctx0" brushRef="#br2" timeOffset="97127.08">9031 19189 32591 0,'0'0'1440'0,"0"0"304"0,13-3-1392 0,1-2-352 0,3 0 0 0,2 1 0 16,2 0 928-16,5-2 112 0,0 0 32 0,6-1 0 15,-1-2-352-15,2 2-64 0,1-1-16 0,0 3 0 16,-1 1-384-16,-1-2-64 0,-1 1-32 0,-3 1 0 31,-4 3-880-31,-5 1-176 0,-4 0-48 0,-3 2-10144 0,-12-2-2032 0</inkml:trace>
  <inkml:trace contextRef="#ctx0" brushRef="#br2" timeOffset="97291.07">8890 19487 31327 0,'-15'3'1392'0,"15"-3"272"0,0 0-1328 0,0 0-336 0,0 0 0 0,0 0 0 0,0 0 1536 0,0 0 224 16,17-1 48-16,4-4 16 0,5-3-464 0,4 3-80 15,3-5-32-15,4 1 0 0,2-4-608 0,3-1-128 16,2 1-32-16,-1 5 0 0,-1-4-480 0,0 4 0 16,-2-2 0-16,0 4 0 15,-2 1-1232-15,0 0-304 0,-4 2-48 0,-2-1-10512 16,-4 1-2096-16</inkml:trace>
  <inkml:trace contextRef="#ctx0" brushRef="#br2" timeOffset="97619.96">10961 18718 32255 0,'0'0'2864'0,"0"0"-2288"0,0 0-576 0,-4 7 0 16,-2 2 640-16,-3 5 0 0,-3 7 16 0,-2 5 0 16,-3 2 816-16,-2 6 176 0,-2 8 16 0,2 0 16 15,1 6-512-15,-1-1-96 0,0 7-32 0,0-4 0 16,0 0-240-16,1 0-48 0,0-6-16 0,3 3 0 16,3-6-320-16,-1-2-64 0,3-2-16 0,1-3 0 0,0-1-160 15,1 0-48-15,3-3 0 0,-1-5 0 0,2 3-128 16,1-5 0-16,1-4 0 0,1 3 128 15,-1-1-1408-15,0-2-272 0,1-2-64 16,1-4-18464-16</inkml:trace>
  <inkml:trace contextRef="#ctx0" brushRef="#br2" timeOffset="99733.53">29808 11822 14975 0,'0'0'656'0,"7"-7"144"0,2 2-640 0,2 1-160 15,-1 2 0-15,1-2 0 0,-1-2 768 0,2 2 128 16,-2 1 32-16,0-1 0 0,-1-1-224 0,0 2-32 15,-9 3-16-15,8-4 0 0,-3-3 96 0,-5 7 16 16,0 0 0-16,1-8 0 0,-4 0-32 0,-2-1 0 16,-1 4 0-16,-4-3 0 0,-4 1-160 0,-5 0-16 15,-5-3-16-15,-2 1 0 0,1-3-80 0,-5-4-16 16,-1 2 0-16,-4 3 0 0,0-3-32 0,-1-3-16 0,-3 0 0 16,-3 1 0-16,-5 2-48 0,-4 2-16 0,-4-5 0 15,-2-2 0-15,-3-3-128 0,-1 3-16 0,-2 0-16 0,-2 1 0 16,-2-1-48-16,3 0-128 0,-1 3 192 0,-3-2-64 15,-5 0 0-15,2 0 0 0,2-1 0 0,-2 2 0 16,0 0-128-16,-2 1 0 0,-5-1 0 0,0 3 0 16,1 0 0-16,3 0 0 0,0 0 0 0,-1 4 128 15,3-3 32-15,-3 4 0 0,-3 0 0 0,2 4 0 16,1-1-160-16,0 2 0 0,0 2 0 0,-1-1 0 16,-2 2 0-16,3 0 0 0,1-3 0 0,3 2 0 15,3 2 0-15,-1 4 0 0,2 0 0 0,0 0 0 16,-1 0 160-16,3 2 48 0,4 3 16 0,2 5 0 15,2 0-64-15,3-1-16 0,0 2 0 0,2 1 0 16,1 2-144-16,2 3 0 0,-1 1 0 0,4 1 0 0,3-2 0 0,0 3 0 16,2 2 0-16,2 1 0 0,1 2 0 15,1-3 0-15,1-1 0 0,1-2 0 0,-2 1 0 0,0 3 0 16,0-4 0-16,1 5 0 0,3-2 0 0,4 5 0 16,1-2 0-16,4 0 0 0,0 3 0 15,4 3 0-15,2-2 0 0,1 2 0 0,-2 1 0 0,4 1 0 16,2 0 0-16,3-1 0 0,1 0 0 0,4 0 0 15,1-3 0-15,3 0 0 0,1-2 0 0,1 4 0 16,4-1 0-16,0-1 0 0,1 0 0 0,5 1 0 16,2-2 0-16,1-1 0 0,1-1 0 0,3 1 128 15,3-3-128-15,5 1 0 0,3 0 128 0,5-3-128 16,4-1 128-16,3 0-128 0,0-2 0 0,1 3 0 0,1-3 0 0,1-2 0 16,1 2 0-16,-1-4 0 0,1 0 0 0,2-1 0 15,0 0 0-15,3 0 0 0,-1-1 128 0,-1 0-128 16,-2-3 0-16,0 0 0 0,-2-5 0 0,1 1 0 15,-1 4 0-15,2-5 128 0,1 1-128 0,3-2 0 16,1 2 0-16,2-1 0 0,0 1 0 0,1-2 0 16,-1-1 0-16,1-4 0 0,-1 1 128 0,2 1-128 15,-1 1 0-15,5-2 0 0,0 1 0 0,2 2 0 16,-1-1 0-16,-1-1 0 0,-3-4 0 0,0 1 0 16,2 2 0-16,3 0 0 0,-2 0 0 0,0-2 0 15,0-2 0-15,-1-1 0 0,-1 0 0 0,2-3 0 16,2-4 0-16,1 1 0 0,0 0 0 0,5-3 0 0,-1 5 0 15,4-6 0-15,-3-3 0 0,-1 1 0 0,-1 0 0 0,0 3 0 16,-3 3 128-16,2 2-128 0,0-3 0 0,-1 3 0 16,-6 1 0-16,-1-2 0 0,-3-1 0 0,1 3 0 15,-2 1 0-15,2-5 0 0,1 3 0 0,0-1 0 16,-2-3 0-16,0 0 128 0,1-3-128 0,-2-3 0 16,-3 0 0-16,0 0 128 0,2-2-128 0,-1-2 0 15,3-4 144-15,-3 2-144 0,-1-2 128 0,-2-2-128 16,-4 1 128-16,-4 0-128 0,-3 0 128 0,-3 1-128 15,-4-6 160-15,-3 2-160 0,-3-3 288 0,-3-2-32 16,-2-4-16-16,-6-1 0 0,-5-1 80 0,-3-1 0 16,-4-2 16-16,0-3 0 0,-3-1 32 0,-2 1 0 15,-5 2 0-15,-2 2 0 0,-3 5-160 0,0-1-16 16,-3-1-16-16,-4 4 0 0,-2 3-176 0,-4 1 0 0,-1 1 0 0,0 0 0 16,-2 4 0-16,-3 3-224 0,-5 3 48 15,-3 2 16 1,0-1-1424-16,1 7-272 0,3 3-64 0,5 5-9056 15,4 4-1808-15</inkml:trace>
  <inkml:trace contextRef="#ctx0" brushRef="#br2" timeOffset="101270.29">31884 13121 16575 0,'3'-8'1472'0,"0"2"-1168"16,-3-3-304-16,0 2 0 0,0 7 576 0,-3-10 48 15,-5 3 16-15,-5-2 0 0,-1 0-224 0,-5-3-32 16,-5 6-16-16,-3-4 0 0,-4 0-112 0,1-3 0 16,-2 2-16-16,-3 2 0 0,-6-2 224 0,-1 4 48 15,0-5 16-15,-3 4 0 0,0-4-32 0,-7 4-16 16,-1-2 0-16,0 4 0 0,0-2-80 0,-4 3-16 16,-7 3 0-16,-5-2 0 0,-4-1 0 0,-2 3-16 0,-4-1 0 0,1 3 0 15,-1 3-112-15,3 3-32 0,-3-4 0 0,1 2 0 16,-4-2-48-16,5 4-16 0,0 4 0 0,5-4 0 15,-3 2-32-15,-3-3 0 0,-3 0 0 0,2 0 0 16,4-2-128-16,3-1 128 0,1-1-128 0,2 1 128 16,0-1 16-16,1-1 0 0,-1-1 0 0,3 1 0 15,1 1 16-15,2 3 0 0,0 3 0 0,2 0 0 16,-2 3-32-16,-1-3 0 0,-1 4 0 0,3-2 0 16,1 2-128-16,4-1 0 0,3 2 0 0,0-1 0 15,-3-1 0-15,2 0 0 0,-2-6 0 0,-2 1 0 16,5 3 0-16,1-3 128 0,1 1-128 0,2 2 128 15,-1-3-128-15,-1 0 0 0,-2 1 0 0,-3-2 0 16,-2-2 0-16,1-1 128 0,0 3-128 0,0 5 0 16,4-2 0-16,-1 5 0 0,-1-5 128 0,3 3-128 15,1-2 0-15,-2 5 0 0,1 3 0 0,2 2 0 0,3 1 0 16,2 1 0-16,0 2 0 0,4 2 0 0,-1 0 0 0,1-2 0 16,0 0 0-16,1 0 128 0,1 0-128 0,-2-2 0 15,-1 1 0-15,1-1 0 0,1-1 0 0,3-1 0 16,0-2 0-16,1 2 0 0,1 0 0 0,3 0 0 15,-1 0 128-15,2 1-128 0,3 0 0 0,-2 0 0 16,3-1 0-16,3 2 0 0,0 0 0 0,2 2 0 16,0 1 0-16,4 3 0 0,0 0 0 0,2 2 0 15,1-4 0-15,3 0 0 0,3 0 0 0,0-1 0 16,2 5 0-16,4-4 0 0,2 0 0 0,2 2 0 0,-2-3 0 16,6 1 0-16,2 1 0 0,3-2 0 15,2 0 0-15,1 3 0 0,2-2 0 0,5 4 0 0,2-3 0 0,0 3 0 16,2-3 0-16,3 3 0 0,2-1 0 0,1 0 128 15,-1-3-128-15,3-1 128 0,1 4-128 16,4-3 128-16,2 2-128 0,3-4 192 0,3-3-192 0,4 1 192 16,3 11-192-16,1-7 160 0,-1-1-160 0,0 0 160 15,-4-2-160-15,3 1 192 0,-1 2-192 0,5 2 192 16,0-5-192-16,5 2 160 0,2 1-160 0,1-2 160 16,0-3-160-16,1 0 192 0,0-3-192 0,1 2 192 15,-2-1-192-15,4-1 160 0,4 1-160 0,-1-3 160 16,-2 1-160-16,0-1 128 0,0 1-128 0,2-2 128 15,6-2 16-15,-1 2 0 0,1 2 0 0,3-2 0 16,-5-4 48-16,1 4 16 0,5-3 0 0,1 3 0 16,3 2-16-16,-3 0 0 0,-1-6 0 0,-3 1 0 15,-2-5-16-15,1 4-16 0,2-2 0 0,-1 0 0 16,-2-3-160-16,-3-2 160 0,-3 0-160 0,0-2 160 0,1-2 32 0,5 0 0 16,3-3 0-16,-1-1 0 0,-2-5 64 0,0 0 0 15,-3-4 16-15,2-2 0 0,3 3 64 0,-1 0 16 16,-3 1 0-16,-1-4 0 0,-1-4-112 0,2-2-32 15,-1 1 0-15,0 0 0 0,0-2-32 0,-2 0-16 16,-4-2 0-16,-4-6 0 0,-4-2 32 0,-3-3 0 16,-3-7 0-16,-2-1 0 0,-4-4 48 0,-1 3 16 15,-2 0 0-15,-3-2 0 0,-3-5 80 0,-7-1 32 16,-5-1 0-16,-6 0 0 0,-4-1 80 0,-3 0 0 16,-6 1 16-16,-1 2 0 0,-3-1-128 0,-5 1-16 0,-2 0-16 0,-4-2 0 15,-3-2-144-15,-3 2-32 0,-6 2 0 0,-1 2 0 16,0-1-128-16,-5 1 0 0,0 1 0 0,-2 6 128 15,-3-3-128-15,-1 6-224 0,-1 2 48 0,-2 2 16 32,-2 1-1664-32,0 4-336 0,-3 3-64 0,-3 6-10352 0,-3 6-2080 0</inkml:trace>
  <inkml:trace contextRef="#ctx0" brushRef="#br2" timeOffset="104177.5">25955 12938 12831 0,'0'0'576'0,"-2"-7"112"0,2 7-560 0,-2-10-128 0,0 2 0 0,2 8 0 16,0-10 480-16,0 4 64 0,0 6 16 0,4-12 0 15,-3 5-128-15,-1-2-32 0,0 9 0 0,0 0 0 0,0-9 144 0,0 9 32 16,-1-9 0-16,1 9 0 0,0 0 144 0,0 0 48 16,0 0 0-16,0 0 0 0,-9 0-240 0,-3 4-32 15,1 0-16-15,-1 0 0 0,1 2-16 0,-2 3 0 16,0 0 0-16,-1 1 0 0,1 3 48 0,-1-2 16 16,-2 3 0-16,1 5 0 0,-2 3-176 0,2-2-32 15,-1 0-16-15,2 2 0 0,-3 1-112 0,1 1-32 16,0 3 0-16,1-2 0 0,-5 1 16 0,1 2 0 15,-2 3 0-15,1 4 0 0,1-1-176 0,-1 2 192 16,-1-1-192-16,2 2 192 0,0 4-192 0,1-3 128 16,1-3-128-16,1 2 128 0,1 4-128 0,4-3 0 15,-2-1 144-15,2-1-144 0,3 0 128 0,0 0-128 0,2-2 160 0,1 2-160 16,1-4 192-16,1-2-64 0,2 1-128 0,1 2 192 16,0 0-32-16,4-1-16 0,-1-2 0 0,2 2 0 15,-2 1-16-15,4-1-128 0,2-2 192 0,0 3-64 16,0 0-128-16,1 0 128 0,-1-3-128 0,2-1 128 15,2 1-128-15,1 2 192 0,4-3-192 0,-1 2 192 16,4 1-192-16,0-4 192 0,3 1-192 0,2 0 192 16,-1-2-64-16,3 2 0 0,1-2 0 0,1-1 0 15,-1-3-128-15,-1 3 192 0,0 0-192 0,1 1 192 16,0 0-192-16,2-1 160 0,-4 1-160 0,3 2 160 16,4-2-160-16,2 2 128 0,0-1-128 0,3 3 128 0,2 3-128 15,-1-3 0-15,-2-7 0 0,3 2 0 16,0 2 0-16,-2-2 0 0,2-1 0 0,-2-4 0 0,2-1 0 0,3-1 192 15,0-3-192-15,3 5 192 0,1-1-192 0,0 2 0 16,-1-2 0-16,-2 0 0 0,-1-1 128 0,1-1-128 16,2 0 0-16,0 0 128 0,0-2-128 0,1 2 0 15,2 1 0-15,2 0 128 0,1-1-128 0,1-1 160 16,-4-1-160-16,-1-1 160 0,-3 2-160 0,-1-3 0 16,1 0 0-16,0 2 128 0,0 1-128 0,1 1 160 15,0 0-160-15,0-1 160 0,-2 0-160 0,0-1 0 16,-4 1 0-16,-2-1 0 0,-1 1 0 0,-1-2 0 15,0 2 0-15,-2-2 0 0,1 0 0 0,-2 2 0 16,-1 1 0-16,-1 1 0 0,-4-2 0 0,0 1 0 0,-5 0 0 0,-3 1 0 16,-2 0 0-16,-1 0 128 0,-6 0-128 15,-1 0 128-15,-2 0 0 0,-2-1 0 0,-2-1 0 0,-1-2 0 16,-3 0 64-16,-2 0 16 0,1 2 0 0,-3 0 0 16,-1-1 32-16,-1-1 0 0,-2-1 0 0,-2 2 0 15,-3-1-48-15,1 1 0 0,-4 0 0 0,2 0 0 16,-3 1 0-16,-2-1 0 0,-2-3 0 0,2 0 0 15,-4-1 112-15,-1-3 16 0,-1 1 0 0,-2-2 0 16,-1 2 0-16,-1-2 16 0,0 2 0 0,-1-4 0 16,0 2-32-16,-3-3-16 0,-3-2 0 0,-1 0 0 15,-1 1-64-15,-3 0-16 0,-2-1 0 0,1-2 0 16,-1 0-48-16,1-1-16 0,1 0 0 0,2 0 0 16,1 3-16-16,-1-3 0 0,-2 0 0 0,0 0 0 15,-1-2-128-15,0 1 128 0,0 1-128 0,3-1 128 16,3-2-128-16,3 2 0 0,1 0 0 0,3-2 0 0,4 3 144 0,-1-182-144 15,4 364 160-15,1-179-160 0,2-1 0 0,3 0 0 16,3-2 0-16,3 0-160 0,10 0-16 0,0 0 0 16,0 0 0-16,0 0 0 15,0 0-544-15,0 0-112 0,0 0-32 0,12 0 0 16,2 0-2528-16,0-2-496 0</inkml:trace>
  <inkml:trace contextRef="#ctx0" brushRef="#br2" timeOffset="104482.6">27020 16212 36863 0,'-15'-1'3264'0,"-5"-2"-2608"0,-2 2-528 0,-1 2-128 15,0 2 0-15,0 3 0 0,1 0 0 0,-1 2 0 16,-3 1 0-16,2 0 0 0,1 1 0 0,2 1 0 15,-1 1 128-15,0 1-128 0,1 2 0 0,3-1 128 16,3 0-128-16,3 2 0 0,6 1 144 0,3-2-144 16,3 0 176-16,8 1-48 0,6 0 0 0,6 1 0 15,6-1 0-15,7-3 0 0,2-2 0 0,4 2 0 16,0-3 48-16,4 0 0 0,3-5 0 0,4 4 0 16,3-2-176-16,4 0 160 0,4 1-160 0,0-3 160 15,0-1-160-15,0-2 0 0,-1 2 0 0,0-3 0 16,-2 1-1424-1,3-2-224-15,3 0-32 0,-1 0-13952 0</inkml:trace>
  <inkml:trace contextRef="#ctx0" brushRef="#br2" timeOffset="105492.44">30590 15004 14735 0,'-12'-15'1312'0,"5"5"-1056"0,-1 1-256 0,0 1 0 15,8 8 1408-15,-5-6 240 0,5 6 32 0,0 0 16 16,0 0-480-16,0 0-80 0,0 0-32 0,10-1 0 0,3 1-528 0,4 1-128 16,3 2 0-16,5 4-16 0,6 2-96 0,2 5-16 15,3-1 0-15,0 3 0 0,4 6 16 0,2-2 0 16,1 4 0-16,0-1 0 0,0-1 48 16,-2 1 16-16,-3 4 0 0,0 0 0 0,2 5-64 0,-2 3-16 15,0 0 0-15,0 2 0 0,-1 0-64 0,2 2-32 16,1 2 0-16,-1 5 0 0,-2 5-96 0,-1 1-128 15,-1-4 176-15,-2 4-176 0,-3 0 128 0,-4 3-128 16,0 3 0-16,-3 1 0 0,-3-2 128 0,-2 1-128 16,-1 3 0-16,-1-2 0 0,-2 2 0 0,-2 1 0 15,-1-2 0-15,-3 0 0 0,-1-2 192 0,0 1-64 0,-1 3 0 0,-3-2-128 16,-1-3 128-16,-2 4-128 16,0-1 0-16,0-3 0 0,0 0 192 0,-3 3-192 0,1-2 192 0,-1 1-192 15,0-2 144-15,0 1-144 0,-2 0 0 0,-2-4 144 16,1 0-144-16,-2-1 128 0,-3-1-128 0,-2-2 128 15,0-2-128-15,-1 2 128 16,-1 0-128-16,-1-1 128 0,-3-5-128 0,-2 3 0 0,0-2 144 0,-4 2-144 16,-1-4 128-16,-2 1-128 0,-1-3 128 0,-1 2-128 15,-3 1 192-15,1-5-16 0,1 0-16 0,-2-1 0 16,0 2 96-16,2-2 32 0,-2 0 0 0,3 0 0 16,2 0-32-16,0-1-16 0,-2-1 0 0,1-1 0 15,-1 1-112-15,-2 0 0 0,-1-5-128 0,-3 2 192 16,-3-3-192-16,-1 0 0 0,1 1 128 0,1-5-128 0,-3 1 0 15,3-1 176-15,-3 1-176 0,1-4 160 0,0-1 160 0,-4 2 48 16,-1 0 0-16,-4 0 0 0,-2-1-48 16,0-1 0-16,-1-4 0 0,-1-1 0 0,-1 3-64 15,3-3 0-15,3 1-16 0,-3-1 0 0,-3-2-80 0,-4-2-16 16,-1-2 0-16,-2 1 0 0,-2-6-16 0,4 1-128 16,0 2 192-16,1-1-64 0,2 2 0 0,-4-2-128 15,-4-3 192-15,1 0-64 0,-1-1-128 0,2 5 0 16,1-3 144-16,2 4-144 0,2-1 176 0,1 4-48 15,-1-7 0-15,0 3 0 0,-2-4-128 0,4 3 0 16,0 2-160-16,3-2 160 0,5 0 0 0,5 0 0 16,4 2 0-16,1-1 0 0,0 3 0 0,3-5 128 15,1 3-128-15,1-2 0 0,1 2 128 0,2 2-128 0,5-6 0 16,4-1 0-16,0-1 0 0,4 1 0 0,6-2 0 0,1-2 0 16,3 1 0-16,6-2-192 0,0 0 48 15,0 0 16 1,0 0-480-16,0 0-96 0,0 0 0 0,0 0-16 15,10-9-1600-15,2-2-320 0,2 0-64 0</inkml:trace>
  <inkml:trace contextRef="#ctx0" brushRef="#br2" timeOffset="105855.19">29067 18880 28559 0,'-15'-23'1264'0,"3"13"272"0,-4 0-1232 0,2 3-304 0,-3 1 0 0,-2 2 0 0,-4 2 2512 0,-2 2 448 15,-3 5 96-15,-5 2 16 0,-8 1-1920 0,0 5-368 16,-1 4-80-16,0 8 0 0,1 4-208 0,-1 1-48 16,-3 1 0-16,4 2 0 0,2 1-192 0,0 2-32 15,4-3-16-15,0 1 0 0,-1-2 48 0,4-3 16 16,-1 3 0-16,4-3 0 0,0-6-96 0,1 0-32 15,-1 1 0-15,4-1 0 0,3-1-144 0,2 0 160 16,4 1-160-16,5-2 160 0,2-4-160 0,6 3 128 16,3-3-128-16,6 1 128 0,8 0-128 0,5 0 0 15,6-1 0-15,4-1 0 0,4-1 0 0,4 0 0 16,2 4 128-16,3 2-128 0,0-4 0 0,-1-1 0 16,-2 0 0-16,3 2 0 0,3 0 0 0,7 0 0 0,5 3 0 15,6 1 0 1,6 1-896-16,1 3-224 0,0-3-32 0,0-1-18400 0</inkml:trace>
  <inkml:trace contextRef="#ctx0" brushRef="#br2" timeOffset="108207.34">13282 15860 9215 0,'0'0'816'0,"0"0"-656"16,0 0-160-16,0 0 0 0,0 0 2784 0,0 0 528 16,0 0 96-16,0 0 32 0,0 0-1600 0,0 0-320 15,0 0-64-15,-3-13-16 0,2 2-32 0,1 0 0 16,1 0 0-16,5-2 0 0,-3-3-320 0,5-2-80 16,2 4-16-16,0 0 0 0,0-1-400 0,2 2-80 15,1 2 0-15,1-1-16 0,-3 3-160 0,2-1-16 16,-1 4-16-16,1-2 0 0,0 3-112 0,-2 3 0 15,1 3-16-15,-2 0 0 0,-10-1-176 0,10 4 160 16,-2 5-160-16,-3 0 160 0,-5-9-160 0,2 14 0 16,-3-3 0-16,-3 1 0 0,-2 2 0 0,-3 0 0 0,-1-6 0 15,-2 4 0-15,0-2 0 0,-1 0 128 0,0 0-128 16,1-3 0-16,-2 0 0 0,2 2 0 0,3-4-192 0,-1 3 192 31,0-4-2192-31,1-2-320 0,0-2-64 0</inkml:trace>
  <inkml:trace contextRef="#ctx0" brushRef="#br2" timeOffset="108628.79">13375 16428 16575 0,'-10'9'1472'0,"-1"2"-1168"0,4-2-304 0,-3 3 0 0,-1-2 960 0,3 0 144 16,1-5 32-16,7-5 0 0,-7 5 48 0,7-5 16 15,0 0 0-15,0 0 0 0,0 0 208 0,0 0 64 16,0 0 0-16,-4-10 0 0,3-4-16 0,3 1 0 16,3 1 0-16,3-2 0 0,2-3-560 0,0 1-96 15,0-1-32-15,3 3 0 0,1 3-400 0,0-1-96 16,-1 5-16-16,-1-1 0 0,0 3-32 0,-1 5-16 15,-1 0 0-15,1 2 0 0,-11-2-80 0,7 13 0 16,-2-3-128-16,-2 2 192 0,-4 0-32 0,-3 1-16 16,-3 1 0-16,-2 0 0 0,-1-1 208 0,-2-3 32 0,-2 1 16 0,-2-2 0 15,0 0-96-15,1-2-32 0,2 0 0 16,1-2 0-16,1-2 160 0,11-3 16 0,-9-1 16 0,9 1 0 16,0 0-32-16,-4-11-16 0,4 1 0 0,4-4 0 15,1 1-176-15,3 3-48 0,-1-4 0 0,2 2 0 16,3 0-192-16,-1-1 0 0,-1 3 0 0,-1 3 0 31,0 2-1360-31,-9 5-176 0,0 0-16 0,0 0-17776 0</inkml:trace>
  <inkml:trace contextRef="#ctx0" brushRef="#br3" timeOffset="119068.79">18710 5249 2751 0,'7'-1'256'0,"3"-1"-256"15,-2 1 0-15,1 1 0 0,0 0 624 0,-1 0 80 16,-8 0 0-16,0 0 16 0,8 0 48 0,-8 0 16 16,0 0 0-16,0 0 0 0,0 0 96 0,0 0 16 15,0 0 0-15,-1 10 0 0,1-10 48 0,0 0 16 16,0 0 0-16,0 0 0 0,-10 8-96 0,10-8-16 15,-11 0 0-15,-1-3 0 0,1-2 48 0,-1 0 0 16,0 3 0-16,-2-2 0 0,-6-4-240 0,0 1-32 16,-3 1-16-16,-1-1 0 0,-3 1-32 0,-1-3 0 15,-2 2 0-15,-6 3 0 0,-3-1-96 0,-2-1-32 16,-1 0 0-16,3-3 0 0,-3 1-80 0,3-1-32 16,-3 0 0-16,-2-2 0 0,1 2 0 0,-4-2 0 15,-2 2 0-15,-2-3 0 0,-3 2-16 0,0 1-16 0,-2-4 0 0,2 5 0 16,1-5-32-16,0 1 0 0,0 1 0 0,-4-3 0 15,-2 1-96-15,-1 4-32 0,-3-2 0 0,1-1 0 16,0 1 16-16,-2-3 0 0,-2 5 0 0,-5 0 0 16,-4 4-32-16,-2-2 0 0,2-1 0 0,0 2 0 15,0-3-128-15,-2 4 128 0,1-2-128 0,-4 2 128 16,-4 1-128-16,3-2 192 0,1-2-192 0,1 5 192 16,3-3-16-16,-2 3 0 0,-2 1 0 0,0 0 0 15,0-2-176-15,1 1 160 0,1-2-160 0,1 3 160 16,-3 6-160-16,0-3 128 0,-2-2-128 0,4-3 128 15,-1 0-128-15,1 3 0 0,2 1 144 0,-2 1-144 0,0-1 176 16,3 0-48-16,2 0 0 0,2 1 0 0,1 2-128 16,-1 1 192-16,-3-1-192 0,0 1 192 15,3 3-192-15,0-1 0 0,4-3 144 0,1 3-144 0,2 4 0 0,-3-2 0 16,-2 3 0-16,2-3 128 0,-2 2-128 0,3-1 0 16,0 1 0-16,0 1 0 0,1-2 0 0,-1 4 0 15,0-3 0-15,0 3 0 0,-1 1 0 0,6 2 144 16,2 0-144-16,0 0 0 0,2-1 128 0,2 3-128 15,-2 0 0-15,3 0 0 0,1 0 0 0,0-1 128 16,2 0-128-16,0-2 0 0,4 0 128 0,3 3-128 16,1-1 0-16,-1 2 0 0,2 2 0 0,2 1 0 15,0-2 0-15,1 1 0 0,-2-2 0 0,4 0 0 16,-1 0 0-16,3-1 0 0,-1 0 0 0,2-1 0 0,-1 1 0 16,6 1 0-16,0 0 160 0,-2 2-160 0,4-2 128 0,-1 1-128 15,-2-1 0-15,5 3 0 0,-1-1 0 16,1 0 0-16,3-1 0 0,1 0 0 0,2-1 0 15,4 0 0-15,2 2 0 0,3-1 0 0,2 0 0 0,2-1 0 16,1 1 0-16,2-1 0 0,0-3 0 0,3 2 0 16,3 0 128-16,1-2-128 0,1 1 0 0,1 1 128 15,6-1-128-15,-1 0 0 0,2-1 0 0,3 2 0 16,1 1 128-16,2 0-128 0,0 0 128 0,3 0-128 16,1-1 0-16,2 0 128 0,3 0-128 0,2 0 0 15,0-2 128-15,3 1-128 0,2-2 0 0,2 0 128 16,3 3-128-16,0 2 0 0,0-2 144 0,0 1-144 15,1-1 0-15,1 0 0 0,0-3 0 0,2 0 128 16,0-1-128-16,3 2 0 0,0 0 0 0,2 1 0 16,3 2 0-16,2-3 144 0,2-1-144 0,0-2 0 15,-2 1 128-15,1 0-128 0,1 0 0 0,1-4 0 0,2 2 0 0,2-1 0 16,1 1 128-16,0 2-128 0,2 2 0 0,-1-6 128 16,1 0-128-16,1 1 0 0,-1-5 176 0,4 2-176 15,0 0 160-15,2-1-160 0,-1-1 176 0,1 1-176 16,-1-4 192-16,2 6-192 0,0-2 160 0,4-1-160 15,2 2 128-15,4-6-128 0,-3 1 128 0,1 0-128 16,1 3 0-16,2-3 128 0,4 0-128 0,0-3 0 16,0 0 144-16,-1 0-144 0,0 0 128 0,4-1-128 15,5-2 128-15,-2 1-128 0,-1-4 0 0,1 4 144 16,0-1-144-16,1 1 0 0,1-6 128 0,-2 3-128 16,-1 1 0-16,2-2 0 0,1-2 0 0,1 3 0 0,1-4 128 15,-2 2-128-15,-4-3 0 0,0 1 0 16,2-3 0-16,-1 3 0 0,2-2 144 0,0 1-144 0,-3-3 0 0,2-1 144 15,1 1-144-15,-1 1 0 0,0-5 144 0,-4 1-144 16,-6 0 160-16,-2 4-32 0,-1-2-128 0,0 1 192 16,0-1-192-16,-6-1 0 0,-1 1 0 0,-5 2 0 15,-3 1 0-15,-2 3 0 0,0-3 0 0,0-2 144 16,-1-2-144-16,-2 1 0 0,-4-3 0 0,-3 1 0 16,-4-3 0-16,1 2 128 0,-7 2-128 0,2-3 0 15,-2 2 0-15,-4-3 128 0,-3-2-128 0,2 0 0 16,-1-2 144-16,-4 2-144 0,-3 0 160 0,-2 2-160 15,-3-3 128-15,-4 2-128 0,-2-2 0 0,-4 1 0 16,-2-1 176-16,-1-1-176 0,-2-1 192 0,-2 2-192 16,-3 4 192-16,-4-1-192 0,0-1 192 0,-4-3-192 0,-2-1 144 15,-2 4-144-15,-2-1 0 0,-1 2 144 16,-3-1-144-16,-4-2 0 0,0-2 144 0,-4 1-144 0,-4 0 0 16,-2-2 0-16,0 2 0 0,-3-1 0 0,-4-1 0 0,0 2 0 15,0 1 0-15,-1-3 0 0,-1 1 0 0,-2-1 0 16,-3 1 0-16,-3 3 0 0,0 0 0 0,-2-2 0 15,-4-1 0-15,-1 3 0 0,0 0 0 0,-2 0 0 16,1-5 0-16,-3 5 0 0,-1 0 0 0,-6 1 0 16,-7-7 0-16,1 4 0 0,0 3 0 0,-1 0 0 15,-1-1 0-15,-3 0 0 0,-3 0 0 0,-2 2 0 16,-1 2 0-16,0-1-128 0,-2-1 128 0,1 0 0 16,0 1 0-16,-1 3-128 0,-3 4 128 0,1 0 0 15,0-3 0-15,2 0 0 0,-1-1 0 0,0 2 0 0,-2 0 0 0,-1 3 0 16,-1-1 0-16,0-1 0 0,-1 3 0 15,-1 1 0-15,-3 1 0 0,1 3 0 0,-1-3 0 0,2 3 0 16,0 0 0-16,0 3 0 0,-3 0 0 16,1-1 0-16,2-3 0 0,0 4 0 0,-2 1 0 0,3 2 0 15,-1 1 0-15,1-3 0 0,-1 0 0 0,1 3-128 16,0-1 128-16,0 1 0 0,4 0 0 0,0 4 0 16,-1-2 0-16,5 4 0 0,1 1 0 0,0-1-128 15,-1 4 128-15,-1 1 0 0,0-2 0 0,0 0 0 16,2 0 0-16,0 4-128 0,0-1 128 0,2-2 0 15,2-2-128-15,4 2 128 0,2-6-128 0,2 6 128 16,2 2 0-16,2 2-128 0,-1 1 128 0,2-2 0 16,2-2 0-16,4 3 0 0,-1 3 0 0,3 3-128 15,2-3 128-15,1 1 0 0,-1 0 0 0,3 3 0 0,-3-1 0 16,5-2 0-16,2-2 0 0,1 1-128 0,1 2 128 16,4 2 0-16,2-4-144 0,3 0 144 0,4-1 0 15,0 2-144-15,1-2 144 0,2 1 0 0,2 3-128 0,2-1 128 16,1 2 0-16,1 0 0 0,2-4-144 0,-1 1 144 15,1-2 0-15,3 2-144 0,0 5 144 0,2-3 0 16,2-3 0-16,0 2-128 0,3-2 128 0,1-1-160 16,2-1 160-16,2-2-160 0,0 1 160 0,1 1 0 15,4 2-144-15,2-2 144 0,2 0-144 0,1-1 144 16,0 0-192-16,3 1 192 0,2-1-144 0,2 1 144 16,-1 1 0-16,6 3-144 0,2-3 144 0,0 0 0 15,2 0 0-15,3 0 0 0,2 0 0 0,2 3 0 16,2-2 0-16,3 1 0 0,-2 0 0 0,3-2 0 0,4 0 0 0,4 2 0 15,3-2 0-15,2-1 0 0,2-2 0 0,0 1 0 16,-1-1 0-16,3-1 0 0,1 1 0 0,1 1 0 16,1 5 0-16,2 0 0 0,0-1 0 0,5-3 0 15,1-4 0-15,0-3 0 0,0 3 0 0,2 2 0 16,0 0 0-16,2 1 0 0,1 1 0 0,4-3 0 16,2-4 0-16,-1 2 0 0,-1 1 0 0,0-1 0 15,1-2 0-15,3 2 0 0,1 2 0 0,-1-1 0 16,-3-3 0-16,1 1 0 0,-1-2 0 0,2-1 0 15,1-1 0-15,1-1 0 0,4-3 0 0,2 1 0 16,-5 0 0-16,2-1 0 0,0-1 0 0,2 0 0 16,2 0 0-16,-1-3 0 0,0 0 0 0,-2 0 0 15,0 1 0-15,3 3 0 0,2-1 0 0,0-5 0 16,1-3 0-16,-2 3 0 0,-4-1 0 0,5 2 0 16,2 0 0-16,-1-3 0 0,0-4 0 0,-1 2 0 0,-1 1 0 15,1-3 0-15,2 2 0 0,-1-5 0 0,-4 1 0 16,1-2 0-16,-2 0 0 0,1 2 128 0,-1-4-128 0,3 5 0 15,-2-2 0-15,0-1 0 0,-3 2 0 0,-1-1 0 16,3 3 0-16,-3-5 0 0,1 1 0 0,-4-2 0 16,-2 0 0-16,-2 0 0 0,-1-3 0 0,0 3 0 15,1 0 0-15,2 0 128 0,-1-4-128 0,-2-2 0 16,-4 0 0-16,-3 1 0 0,-2 2 0 0,-2 1 0 16,-1 0 0-16,-1-1 0 0,2-4 0 0,-6 1 144 15,-3-3-144-15,-4 1 0 0,-4-3 160 0,-3 1-160 16,-2 1 128-16,-3-2-128 0,-2-1 240 0,-3 2-48 0,-2 1 0 0,-2 1 0 15,-1 2-64-15,-2-1-128 0,-3 0 176 16,-1 0-176-16,-3 0 144 0,-1 0-144 0,-6-2 0 16,-2-1 144-16,-1 1-144 0,-2 1 192 0,-3-2-192 0,0-3 192 15,-2 1-192-15,0-4 128 0,-7-1-128 0,0 3 128 16,-1-3-128-16,0 1 160 0,-5 4-160 0,-2-4 160 16,0-2-160-16,-2 3 0 0,-3-1 0 0,-3 1 128 15,-1-1-128-15,-6-1 0 0,-2 3 0 0,-6 2 0 16,-4-1 0-16,-6 0 0 0,-6-1 0 0,-4 3 0 15,-2-3 0-15,-4 2 0 0,-5 0 0 0,-8 2 0 16,-9 3 0-16,-1 3 0 0,-5 3 0 0,0 0 0 16,-4 0 0-16,1 4 0 0,-3 4 0 0,9 2 0 15,6 1 0-15,6 4-176 0,10 0 176 0,11 5-128 16,7 5-1376-16,9 2-272 0,8 4-48 0,7 1-15184 16</inkml:trace>
  <inkml:trace contextRef="#ctx0" brushRef="#br3" timeOffset="121067.42">17137 6599 17503 0,'-9'-10'1552'0,"9"10"-1232"0,-6-8-320 0,1 0 0 16,5 8 1376-16,-4-6 224 0,4 6 32 0,0 0 16 15,0 0-1248-15,0 0-240 0,0 0-160 0,0 0 192 16,4-13 128-16,-4 13 48 0,6-9 0 0,-6 9 0 16,10-3 80-16,1 0 0 0,-11 3 16 0,15-1 0 15,0 1 112-15,2 0 0 0,0 2 16 0,3 3 0 16,-3-1-16-16,4 0-16 0,0 0 0 0,2 2 0 15,0-1-112-15,0 4-32 0,-1 0 0 0,-1 5 0 16,1-1-32-16,1 3-16 0,-2 2 0 0,2 2 0 0,-1 2-112 0,-1 1 0 16,0-3-16-16,0 8 0 0,0 1-112 0,-1 3 0 15,0 1-128-15,2 0 192 0,0 0-192 0,0 0 144 16,3 2-144-16,-1 0 128 0,1 5-128 0,1-1 0 16,-1 1 144-16,-1 0-144 0,-1 0 144 15,0 4-144-15,0-3 192 0,-2 5-192 0,4-1 208 0,-3 4-64 16,1 0-16-16,0 2 0 0,-1-1 0 0,-1 2 0 15,1-1 0-15,1 1 0 0,-4 0-128 0,0 2 128 16,-1 2-128-16,0 2 128 0,-2 0-128 0,-1 3 0 16,2 4 0-16,-2-4 128 0,-1-1-128 0,-1 1 0 15,0 0 144-15,-1 1-144 0,4-4 128 0,-2 1-128 0,-1 1 160 16,-1-2-160-16,1-1 176 0,-1 0-176 0,1 3 192 0,-1-1-192 16,-2-3 256-16,-1 1-64 0,-1 3-16 0,0-3 0 15,1-1-48-15,-1 2 0 0,-2 4 0 0,0-1 0 16,-1-1 0-16,1 0 0 0,-1-2 0 0,-2 2 0 15,2 1 16-15,-1-2 0 0,-1 0 0 0,-2 1 0 16,-1-3-16-16,1 2-128 16,-1 2 192-16,-1-3-64 0,0-1-128 0,0 1 192 0,-1 0-192 0,1-2 192 15,0-1-192-15,1-1 0 0,1 1 144 0,-1 0-144 16,-1-2 144-16,-1 0-144 0,1 1 192 0,0-1-192 16,0 2 144-16,-1-2-144 0,-1 2 0 0,1 1 144 15,-1-2-144-15,-1 2 160 0,0 0-160 0,1 3 160 16,0-5-160-16,-1 2 128 0,0-1-128 0,0-2 128 0,-2 2-128 0,-1-2 160 15,1-2-160-15,-2-1 160 0,1-3-160 0,-2 1 0 16,-3 0 144-16,0 0-144 0,-2 1 128 0,0 2-128 16,0-3 160-16,-1-1-160 0,-1 0 144 0,1-4-144 15,-2 2 128-15,1-4-128 0,-1-1 176 0,2 4-48 16,0-3-128-16,1 4 192 0,0-3-64 0,0 0 0 16,1-3-128-16,-1 1 192 0,2-3-48 0,0 1-16 15,-1-1 0-15,1-2 0 0,-1 1-128 0,2-2 128 16,0-2-128-16,2 0 128 0,-1 2-128 0,-1-2 160 15,-1 1-160-15,2-1 160 0,0-3-160 0,0 0 128 16,0-2-128-16,1-1 128 0,-1 1-128 0,0 0 0 16,-1 2 0-16,1-5 128 0,0-2-128 0,-1 1 0 0,3 2 144 0,-2-2-144 15,0 1 0-15,-1 0 144 0,1-3-144 0,1 1 0 16,0 0 240-16,2 2-64 0,1-1-16 0,-2 1 0 16,0 0-160-16,3-2 0 0,0-2 0 0,0 2 0 15,-1 2 0-15,1-4 0 0,-2-1 0 0,2-1 0 16,-1-1 0-16,1-2 0 0,-3-2 0 0,2 1 128 15,-1 0 0-15,1 0 0 0,-2-4 0 0,1 3 0 16,0-1-128-16,2-2 160 0,0 2-160 0,0-3 160 16,-1 1-160-16,2 1 192 0,0-3-192 0,-1 3 192 15,3-3-192-15,-2 4 128 0,0-5-128 0,0 2 128 16,4-9-128-16,-4 8 128 0,-1-2-128 0,5-6 128 16,-2 9-128-16,2-9 0 0,-4 9 0 0,4-9 0 15,0 0 0-15,0 0 0 0,0 0 128 0,0 0-128 16,0 0 0-16,0 0 0 0,0 0 0 0,0 0 0 15,0 0 0-15,0 0 0 0,0 0 0 0,0 0 0 16,0 0 0-16,0 0 0 0,0 0-144 0,-4-7 144 0,1 1-320 0,1-3 64 16,-1 3 0-16,0-3 0 15,-1 3-928-15,1-1-176 16,3 7-48-16,-2-11 0 0,-3 2-1472 0,3-3-320 16,-2-5-48-16,7-1-16 0</inkml:trace>
  <inkml:trace contextRef="#ctx0" brushRef="#br3" timeOffset="121433.43">17292 13465 27647 0,'-17'-6'2448'0,"4"4"-1952"0,-4 1-496 0,3 1 0 16,3 1 2432-16,2 5 384 0,1-1 64 0,5 4 32 15,0 3-2464-15,3 6-448 0,1 0-192 0,2 5 0 16,-1 5 192-16,5-3 144 0,0 4-16 0,4 1-128 16,-1-4 272-16,2 4-48 0,0-3-16 0,1 3 0 15,1-4 128-15,2 1 32 0,3-4 0 0,0 4 0 16,0-4-48-16,2-1 0 0,-1 0 0 0,3 1 0 16,0-1 16-16,2-3 0 0,2-3 0 0,2-1 0 15,0-3 48-15,3-1 0 0,0-1 0 0,3-5 0 16,4-2 64-16,1-2 0 0,3-1 16 0,-2-2 0 0,0-2-144 15,0-6-16-15,-1-2-16 0,3-3 0 16,2-3-96-16,1-6 0 0,-1-1-16 0,2-3 0 16,0 2-176-16,1-4 160 0,-1 2-160 0,-3-3 160 0,-3 3-160 0,-4 3 0 15,-3 3 0-15,-2 2 0 0,-4 1-176 0,-3 2-112 16,-3 2-32-16,-3 0-13520 16,-5 2-2720-16</inkml:trace>
  <inkml:trace contextRef="#ctx0" brushRef="#br3" timeOffset="123758.77">14393 15668 10127 0,'0'0'896'0,"0"0"-704"16,0 0-192-16,0 0 0 0,-3-12 1584 0,3 12 272 15,0 0 64-15,0 0 16 0,-1-11-176 0,1 11-32 0,-1-11-16 0,1 11 0 16,0 0-144-16,0 0-32 16,0-8 0-16,0 8 0 0,0 0-272 0,0 0-64 0,0 0-16 0,0 0 0 15,0 0-400-15,0 0-80 16,10 0 0-16,0 4-16 0,-1-2-176 0,4 5-48 15,0 3 0-15,2 3 0 0,3 2-112 0,1 5-32 0,0-2 0 0,4 2 0 16,2 6 32-16,-2 3 0 0,-2-1 0 0,0 4 0 16,-1 1-32-16,1 2 0 0,0-3 0 0,-7-10 0 15,0 1-80-15,1 2-32 0,1-2 0 0,-2 1 0 16,1 0-16-16,-2-4-16 0,-1 0 0 0,0-1 0 0,-1 0-176 16,-1-2 160-16,-1 1-160 0,0-2 160 0,-1-5-160 15,-1 0 128-15,1 2-128 0,-2-5 128 16,1 1-128-16,-4-6 0 0,-3-3 0 0,0 0 0 0,0 0 0 0,0 0-320 15,0 0 48-15,0 0 16 16,-2-5-1984-16,-2-2-384 0,-1 0-64 16</inkml:trace>
  <inkml:trace contextRef="#ctx0" brushRef="#br3" timeOffset="124117.65">14964 15674 23151 0,'0'-10'1024'0,"1"2"208"0,0 2-976 0,2-3-256 15,-3 9 0-15,1-7 0 0,0 0 1696 0,-1 0 288 16,0 1 64-16,0 6 16 0,0 0-496 0,0 0-96 0,0 0-32 0,0 0 0 16,-5 0-480-16,-2 3-80 15,-2 3-32-15,-1 5 0 0,-2 4-208 0,-2 1-32 16,-2 3-16-16,-3 3 0 0,-2 5 48 0,-2-1 16 0,0 7 0 15,-2 2 0-15,-2 2-144 0,2-1-16 16,1 3-16-16,1-1 0 0,0 0-160 0,1-1-48 0,1-3 0 0,0 0 0 16,2-3-64-16,2-2-16 0,1-2 0 0,2 1 0 15,3-4-16-15,1 1-16 0,1-2 0 0,1-1 0 16,2-2-160-16,-1-2 0 0,2-2 144 0,3-3-144 16,-1-4 0-16,2 0 0 0,1-4 0 0,0-5 0 15,0 0-192-15,0 0-64 0,0 0-16 0,0 0 0 16,9-4-1296-16,0-5-256 0,-2 0-48 15,4-5-16-15,0-3-1824 0,2 0-352 0</inkml:trace>
  <inkml:trace contextRef="#ctx0" brushRef="#br3" timeOffset="124514.27">15687 15420 10127 0,'0'0'896'0,"0"0"-704"15,4-4-192-15,-2-1 0 0,1-3 2160 0,-3 8 400 16,0 0 64-16,0 0 32 0,0 0-336 0,0 0-64 0,0 0-16 0,-9 2 0 15,0 0-608-15,-2 6-128 16,-3-2-32-16,-2 6 0 0,0-2-304 0,-2 5-64 16,-1 3-16-16,0 2 0 0,0 3-112 0,-3 1-16 0,1 2-16 0,0 4 0 15,1 5-128-15,2 1-32 0,-1 3 0 0,3 0 0 16,0 2-432-16,2-2-96 0,2-1 0 0,0-1-16 16,3 0-48-16,2-2 0 0,2 0 0 0,2-2 0 15,0-5-64-15,6-2-128 0,0 0 176 0,2-1-176 16,1-3 160-16,2-3-160 0,1-1 128 0,2-2-128 0,2 0 0 0,-1-4 0 15,1-2 0-15,1 1 0 16,0-6-1184-16,0-1-160 16,0-2-48-16,0-1-11152 0,-1-2-2224 0</inkml:trace>
  <inkml:trace contextRef="#ctx0" brushRef="#br3" timeOffset="124948.62">16101 15555 21423 0,'-1'-17'464'0,"1"7"112"0,0 1 0 0,1-2 32 0,1 2-480 0,0 1-128 0,-2 2 0 0,3-1 0 15,-3 7 1536-15,0 0 304 0,0 0 48 0,0 0 16 16,0 0-688-16,0 0-128 0,0 0-16 0,-4 9-16 16,0 2-256-16,-2 4-48 0,-1 5-16 0,0 4 0 15,-3 2 80-15,1 5 16 0,0 3 0 0,-1 2 0 16,-2 3-96-16,1 2-16 0,-1 3 0 0,1-5 0 15,1 0-176-15,1 1-32 0,0 1-16 0,1-6 0 0,1-4-240 16,0-1-64-16,1-2 0 0,1-4 0 16,0-1-192-16,1-4 176 0,1-2-176 0,2-2 160 0,0-1-160 0,1-4 0 15,2-1 0-15,-2-9 128 0,7 4-384 0,2-2-96 16,-2-3-16-16,2-3 0 16,-1-1-2832-16,1-5-576 0,7-12-128 15,-3 6-10784-15</inkml:trace>
  <inkml:trace contextRef="#ctx0" brushRef="#br3" timeOffset="125274.92">16347 15934 26431 0,'0'0'1168'0,"0"0"240"0,0 0-1120 0,0 0-288 15,0 0 0-15,0-7 0 0,0 7 1872 0,0 0 320 16,5-4 64-16,2-1 16 0,2 3-672 0,3-2-144 0,2-1-32 0,1 1 0 16,1 1-480-16,1 1-112 0,1 1 0 0,1-1-16 15,0-1-160-15,-1 1-16 0,0 1-16 16,-1 0 0-16,1-1-352 0,-1 2-64 0,-1 0-16 0,-2 2 0 15,-2-2-192-15,-2 0 0 0,-1 0 0 0,-9 0 0 16,7-2-720-16,-7 2-240 0,0 0-64 0,0 0 0 16,0 0-2464-16,0 0-496 0</inkml:trace>
  <inkml:trace contextRef="#ctx0" brushRef="#br3" timeOffset="126234.48">17319 15616 8287 0,'0'0'368'0,"0"-4"80"0,0 4-448 0,0-6 0 0,-1-2 0 0,1 2 0 15,0-6 2768-15,0 6 480 0,0 6 80 0,-1-8 32 16,-1 1-1216-16,-2-1-240 0,2 3-48 0,2 5-16 15,-5-3-480-15,-2 1-80 0,0 0-32 0,-2 4 0 16,-1 0-416-16,-3 2-64 0,-1 4-32 0,-1-1 0 16,-2 6-224-16,0 0-32 0,-3 3-16 0,1 3 0 0,0 2 16 15,-1 0 0-15,2 3 0 0,3 6 0 16,0-1-112-16,3 0-32 0,3-1 0 0,4-2 0 0,4 2-64 16,4-3-16-16,3 0 0 0,3 0 0 0,1-5 80 0,4-1 16 15,1 1 0-15,6-3 0 0,-1-2 0 0,3-2 0 16,1-3 0-16,0 1 0 0,0-4 160 0,0-3 16 15,0-4 16-15,1-2 0 0,0 0-128 0,0-2-32 16,0-2 0-16,-2-5 0 0,-2 0-80 0,-2-1-32 16,-1-3 0-16,-4 1 0 0,-3-4-16 0,-2-2 0 15,-4-3 0-15,-2-5 0 0,-4 2-48 0,-4-6-16 16,-4-4 0-16,-3 2 0 0,-2 2-192 0,-1 5 128 16,-3 1-128-16,-1 4 0 0,-2 3 0 0,-1 4-160 15,2 2 0-15,-1 3 0 16,1-1-1072-16,0 4-224 0,-1 1-32 0,3 2-16 15,3 1-1584-15,2 2-320 0</inkml:trace>
  <inkml:trace contextRef="#ctx0" brushRef="#br3" timeOffset="126684.47">17568 15131 22111 0,'0'0'976'0,"0"0"208"0,-2-5-944 0,2-4-240 16,-3 2 0-16,3-1 0 0,0 8 1744 0,0 0 304 15,4-6 64-15,-4 6 16 0,9 0-864 0,0 0-176 16,1 0-48-16,1 4 0 0,3-2-272 0,2 6-48 16,4 1-16-16,2 3 0 0,0 1-96 0,3 6-32 15,-1 2 0-15,-1 3 0 0,-2 6-192 0,2 7-64 16,-3 3 0-16,-1 4 0 0,-2-1-64 0,-2 7 0 16,-5 2-16-16,-1 0 0 0,-2 0 80 0,-5-1 32 15,-2 2 0-15,-4 2 0 0,-3-3 32 16,-2-2 0-16,-4-2 0 0,0-5 0 0,-4 3 0 0,-4-8 0 15,-2-2 0-15,1-2 0 0,-1-2-48 0,0-6 0 16,-1 1 0-16,1-4 0 0,1-1-176 0,2-3-32 16,1-1-128-16,2-4 192 0,3-1-192 0,2-4 0 15,4 0 128-15,2-5-128 16,6-4-672-16,0 0-176 0,0 0-48 0,0-5 0 16,5-5-1504-16,4 1-304 0,3-4-64 0</inkml:trace>
  <inkml:trace contextRef="#ctx0" brushRef="#br3" timeOffset="127004.72">18407 15659 23039 0,'-7'-4'2048'0,"0"0"-1648"16,2 1-400-16,1-1 0 0,4 4 2096 0,0 0 336 15,0-8 64-15,4 2 0 0,2-1-816 0,6 2-160 16,1 0-48-16,4-2 0 0,5 0-704 0,3 3-160 16,3-1-32-16,5-1 0 0,0 1-240 0,2 0-48 15,0 0-16-15,0 2 0 0,-2 2-144 0,-4 0-128 16,-1-1 144-16,-4 2-144 0,-5 4 0 0,-2 3-320 15,-6-1 64-15,-3 0 0 16,-4 4-2512-16,-9 1-496 0,-7 1-112 0</inkml:trace>
  <inkml:trace contextRef="#ctx0" brushRef="#br3" timeOffset="127158.11">18267 15923 23903 0,'0'0'1056'0,"0"0"224"0,0 0-1024 15,0 0-256-15,0 0 0 0,11 4 0 0,1 0 1808 0,3-3 320 0,3-1 64 0,5-1 16 16,5-3-896-16,4 2-176 0,-2-1-48 0,5 1 0 15,2 0-432-15,-1-2-80 0,-1-1-32 0,-1 2 0 16,0 0-256-16,-2 0-48 0,-1 2-16 0,-6-1 0 31,-2-1-1440-31,-1 1-272 0,-5-1-64 0,10-3-14000 0</inkml:trace>
  <inkml:trace contextRef="#ctx0" brushRef="#br3" timeOffset="127567.89">19683 15411 23263 0,'0'0'1024'0,"-5"-6"224"0,-1 2-992 0,-3 0-256 16,-2-2 0-16,-5 3 0 0,-4 2 1120 0,-4 4 176 15,-5 3 48-15,-2 1 0 0,-4 6-64 0,-1 1-16 16,-3 3 0-16,0 3 0 0,1 3-48 0,1 4-16 16,4 2 0-16,4 4 0 0,1 2-432 0,8 2-96 15,6 3-16-15,5-1 0 0,5 2-96 0,8-4-32 16,2-2 0-16,8-4 0 0,4-1 32 0,6 0 0 16,4-6 0-16,3-3 0 0,3-2 96 0,4-2 32 0,3-6 0 15,1-3 0-15,1-3-80 0,0-4-16 0,2-7 0 16,-1 0 0-16,-1-2-64 0,1-5-16 0,-4-1 0 0,0-5 0 15,-5-1 0-15,-2-8-16 0,-2-3 0 0,-4-4 0 16,-5-6-112-16,-4-1 0 0,-3-2-16 0,-7-3 0 16,-7-3-208-16,-4 7-32 0,-5 0-128 0,-5 5 192 15,-5 1-192-15,-4 4 0 0,-5 6 0 0,-4 3-160 16,-3 5-800 0,0 6-144-16,-1 2-48 0,1 7-13856 0,1 2-2784 0</inkml:trace>
  <inkml:trace contextRef="#ctx0" brushRef="#br3" timeOffset="129263.78">20596 15719 19343 0,'0'0'1728'0,"0"0"-1392"16,0 0-336-16,6-4 0 0,2 0 1568 0,2 2 240 15,2-1 48-15,3 0 16 0,5 0-208 0,3-2-64 16,3 1 0-16,1 0 0 0,5 1-512 0,3 0-96 16,0-1-32-16,1 0 0 0,-2-1-320 0,-1 1-64 15,0-1 0-15,-1 1-16 0,-4 2-368 0,-1-1-64 16,-3 3 0-16,-4 0-128 0,-5 1 0 0,-3 3-304 15,-6 0 48-15,-5 5 0 16,-4 2-2224-16,-8 2-432 0,-5 4-96 0,-8 0-6080 16,-8 1-1216-16</inkml:trace>
  <inkml:trace contextRef="#ctx0" brushRef="#br3" timeOffset="129423.6">20695 15954 5519 0,'-33'18'496'0,"19"-12"-496"16,-1 3 0-16,0-4 0 0,2 1 3712 0,1 2 656 16,4-4 128-16,1 1 32 0,7-5-1616 0,0 0-320 15,7 5-64-15,4-4-16 0,6-1-752 0,5-1-160 16,5-3-16-16,4 0-16 0,7 1-624 0,2 0-128 15,5-1-32-15,3-1 0 0,3 0-208 0,2 1-32 16,1-3-16-16,-2 1 0 0,-2 1-224 0,-5 0-48 16,-4 3-16-16,-5 0 0 0,-6 1-400 0,-3-1-80 15,-4 0-16-15,-6 1 0 16,-3 0-3040-16,-2 0-608 0</inkml:trace>
  <inkml:trace contextRef="#ctx0" brushRef="#br3" timeOffset="129764.26">21045 15454 14735 0,'-7'-6'1312'0,"1"-5"-1056"16,3-1-256-16,2 2 0 0,4-3 2896 0,3 6 528 16,3-2 96-16,5 5 32 0,4-1-1840 0,5 0-368 15,5 2-80-15,5 3-16 0,4 1-240 0,4 6-48 16,4-2-16-16,2 6 0 0,1 1-16 0,1 3 0 15,-1 2 0-15,-2 3 0 0,-4 3-400 0,-4 3-80 16,-4 6 0-16,-3-3-16 0,-7 3-240 0,-6 3-32 16,-4 1-16-16,-7 3 0 0,-3 0 64 0,-7 3 16 15,-5-3 0-15,-6 1 0 0,-7 0 144 0,-3 2 16 16,-3-4 16-16,-2-2 0 0,0-4-16 0,-2-5-16 16,0-1 0-16,-1-3 0 0,0-1-144 0,2-3-32 15,0-1 0-15,5-1 0 0,2 0-192 0,3-3 0 16,1 0 0-16,5-5 0 15,3 0-1216-15,5-4-272 0,6-5-64 0,0 0-10864 16,6 4-2176-16</inkml:trace>
  <inkml:trace contextRef="#ctx0" brushRef="#br3" timeOffset="130113.61">22740 15622 23951 0,'-11'-9'2128'0,"11"9"-1696"0,-5-7-432 0,5 7 0 0,-3-8 1344 0,3 8 176 15,0 0 32-15,0 0 16 0,0 0-176 0,0 0-48 16,0 0 0-16,7 8 0 0,0 3-624 0,4 4-128 16,0 4-16-16,2 5-16 0,-1 8 16 0,2 3 0 15,-1 0 0-15,0 5 0 0,-1 2-288 0,1-1-48 16,0 7-16-16,0-7 0 0,-2 0-224 0,0-1 144 16,-2 0-144-16,0-3 128 0,-1-3-128 0,-2-3 0 15,-1-1 0-15,-1-2 0 0,0-2-304 0,-1-2 16 0,-2-5 0 0,0-4 0 31,-1-3-1888-31,3-1-368 0,-3-11-80 0,0 0-11808 0</inkml:trace>
  <inkml:trace contextRef="#ctx0" brushRef="#br3" timeOffset="130359.2">23249 15593 26607 0,'0'0'1168'0,"0"0"256"0,0 0-1136 16,0 0-288-16,-6-5 0 0,-2 7 0 15,-1 1 1312-15,-4 2 208 0,-5 6 32 0,-2 2 16 16,-4 4-320-16,-4 3-64 0,-4 7-16 0,-1 2 0 0,-4 1-128 0,0 6-16 16,-2 3-16-16,2 3 0 0,-1 0-224 0,0 5-32 15,-1-1-16-15,0 2 0 0,3-2-448 0,2-4-96 16,5 0 0-16,3 0-16 0,1-3-176 0,3-3 0 16,1-2 0-16,3-6 0 0,3-1 0 15,5-5 0-15,0-3 0 0,3-3 0 16,6-3-640-16,1-7-16 0,0-6 0 0,7 3 0 15,5-5-2480-15,5-3-480 0</inkml:trace>
  <inkml:trace contextRef="#ctx0" brushRef="#br3" timeOffset="130655.46">23582 15889 31327 0,'0'0'1392'0,"1"-6"272"0,3-6-1328 0,2 5-336 0,2-2 0 0,2 1 0 15,2-1 1520-15,3 2 224 0,1 3 48 0,6-4 16 16,2 2-1088-16,2 3-208 0,0 1-64 0,1 0 0 15,-3 1-288-15,3-1-160 0,-3 2 160 0,-1 3-160 0,-5 2-128 16,-3 2-128-16,-4 3-32 0,-2 3 0 16,-4 1-2336-16,-6 5-448 0,-5 1-112 0,-6 3-6352 15,-6 0-1280-15</inkml:trace>
  <inkml:trace contextRef="#ctx0" brushRef="#br3" timeOffset="130793.65">23502 16256 6447 0,'-18'5'272'0,"12"-1"80"0,-1 3-352 0,2-4 0 15,5-3 0-15,0 0 0 0,0 0 4832 0,0 0 896 16,0 0 176-16,12-3 48 0,3-2-3712 0,4 1-720 15,4-1-160-15,1-2-16 0,4 1-960 0,1 0-176 16,3-6-32-16,1 5-16 0,1-4-160 0,1 5 0 16,-2-3 0-16,1 3 0 0,-1 1 0 0,-1-2-176 15,-2 3 16-15,9 1-14480 0</inkml:trace>
  <inkml:trace contextRef="#ctx0" brushRef="#br3" timeOffset="131203.62">25022 15669 26895 0,'-4'-18'1184'0,"3"13"256"0,-2-2-1152 0,0 0-288 0,-4 1 0 0,-3 0 0 16,-4 3 1280-16,-4 4 208 0,-3 2 48 0,-5 6 0 0,-4 2-384 0,-5 7-64 16,-1 6 0-16,-3 4-16 15,3 8-96-15,-1 6-16 0,0 2 0 0,4 8 0 0,4 3-64 0,4 1-32 16,6-2 0-16,7 2 0 0,5 3-320 0,7-3-64 16,5-3-16-16,7-3 0 0,6-6-128 0,3 1-16 15,3-8-16-15,6-7 0 0,3-2 224 0,2-6 48 16,5-7 16-16,0-4 0 0,2-6 48 0,4-5 0 15,0-3 0-15,1-8 0 0,0-3-128 0,-4-6-32 16,-2-5 0-16,-3-10 0 0,-2-5-32 0,-5-7 0 16,-1-5 0-16,-6-4 0 0,-4-10-256 0,-6 2-48 15,-9 16-16-15,-5 1 0 0,-5 0-128 0,-5-2 0 16,-7 2 0-16,-4 5 0 16,-9 4-576-16,-3 3-160 0,-5 2-32 0,0 6 0 15,0 3-1904-15,0 7-384 0,1 7-80 0</inkml:trace>
  <inkml:trace contextRef="#ctx0" brushRef="#br3" timeOffset="132775.62">14170 17398 15663 0,'0'0'1392'0,"0"0"-1120"15,0 0-272-15,0 0 0 0,0 0 1536 0,0 0 240 16,0 0 48-16,0 0 16 0,0 0-416 0,0 0-80 16,0 0 0-16,9 2-16 0,3-2-96 0,4-1-16 15,5 0 0-15,13-2 0 0,3-3-320 0,2 1-64 16,3 1 0-16,-10 1-16 0,4-3-464 0,3 1-96 0,3 1 0 0,-1-1-16 15,-3 1-240-15,-1 2 176 16,-4 2-176-16,-5 0 160 0,-5 0-432 0,-4 2-96 16,-4 5-16-16,-5-4-9920 15,-10-3-1984-15</inkml:trace>
  <inkml:trace contextRef="#ctx0" brushRef="#br3" timeOffset="132949.71">14317 17648 14735 0,'-14'4'640'0,"14"-4"160"0,0 0-640 0,0 0-160 0,0 0 0 0,0 0 0 15,7-9 3296-15,6 3 624 0,5-1 128 0,3-1 32 16,5 1-2784-16,-5 0-544 0,5-1-112 0,7 2-32 16,8-5-32-16,1 4-16 0,3-3 0 0,2 2 0 15,2-185-144-15,-2 367-32 0,-3-183 0 0,-2 3 0 16,-5-3-384-16,-4 4 0 0,-4 1 0 0,-3-1 0 16,-5 2-2416-16,0 1-352 15,-7-2-80-15</inkml:trace>
  <inkml:trace contextRef="#ctx0" brushRef="#br3" timeOffset="133228.09">14678 17159 24879 0,'0'0'1088'0,"0"0"256"0,7-8-1088 0,7 3-256 0,7-183 0 0,-4 368 0 0,5-181 1024 0,2 1 160 0,7 3 32 0,2 1 0 16,6-1-48-16,3 1 0 0,1 1 0 0,4 5 0 15,-1 1-80-15,-3 1 0 16,-3 5-16-16,-5-1 0 0,-4 5-288 0,-4 4-48 16,-7 3-16-16,-5 4 0 0,-6 0-256 0,-5-1-48 0,-5 4-16 0,-7 0 0 15,-7 0-80-15,-4-2-32 16,-6 1 0-16,-14 8 0 0,-4-6-96 0,1-7-32 16,1-4 0-16,4 1 0 0,2-3-32 0,3-3-128 0,3-4 192 0,3-2-64 31,6-5-688-31,6 0-144 0,4-5-16 0,10-4-11696 0,0 0-2320 0</inkml:trace>
  <inkml:trace contextRef="#ctx0" brushRef="#br3" timeOffset="133705.89">16888 16953 11967 0,'0'0'1072'0,"0"0"-864"16,0 0-208-16,0 0 0 0,-6-1 2800 0,-2-2 512 0,-1 1 96 0,-2 5 32 15,-3 1-960-15,-3 1-192 0,1 7-48 0,-6-2 0 16,-2 4-816-16,-14 11-160 0,0 1-48 15,1 5 0-15,1 4-64 0,2 3-32 0,1-1 0 0,2 5 0 16,5 5-416-16,0-4-96 0,3 0-16 0,6-3 0 16,0-2-336-16,7-4-80 0,4-1-16 0,3-5 0 15,3 0-160-15,4-5 0 0,1 1 0 0,4-4 0 16,1-1-192-16,1-3-64 0,3-7 0 0,2 1-16 16,4-4-1904-16,0-1-368 15,1 0-80-15,2-5-13648 0</inkml:trace>
  <inkml:trace contextRef="#ctx0" brushRef="#br3" timeOffset="134096.84">17498 17109 26079 0,'2'-9'576'0,"-1"3"112"0,-1-3 16 0,0 4 48 0,-1-5-608 0,-2 2-144 16,0 6 0-16,-4-1 0 0,-1 2 1584 0,-3 2 272 15,-3 3 64-15,-4 1 16 0,-4 9-784 0,-2 0-144 16,-1 4-48-16,-2 2 0 0,-1 2-336 0,1 3-80 16,3 2-16-16,3 2 0 0,2-2-128 0,3 2-16 15,5-4-16-15,3 2 0 0,5-4-80 0,4-3-16 16,3-1 0-16,5-1 0 0,4-3 176 0,1-1 16 15,6-5 16-15,1 0 0 0,3-5-16 0,4-4 0 16,1-4 0-16,3-3 0 0,1-1-48 0,-1-5-16 0,-1-2 0 0,-2-1 0 16,0-2 16-16,-2-3 0 0,-1-3 0 0,-4 1 0 15,0-3-32-15,-5 1-16 0,-4-2 0 0,-4 2 0 16,-4 8-128-16,-2-1-32 0,-6-1 0 0,1 1 0 16,-5 1-208-16,-2 2-128 0,0 4 128 0,-3 2-208 15,-1 2-1648 1,-2 1-336-16,1 4-64 0,0 2-17136 0</inkml:trace>
  <inkml:trace contextRef="#ctx0" brushRef="#br3" timeOffset="134296.18">17943 17395 28559 0,'0'14'2544'0,"0"-4"-2032"0,0 3-512 0,-1 2 0 0,-2 8 1328 0,-2 0 160 16,-4 1 48-16,-2 4 0 0,-6-1 160 0,0 2 32 15,-2-1 16-15,-3-2 0 0,-1 0-1024 0,-2-2-208 16,2-1-32-16,1 0-16 0,1 1-256 0,3-3-48 16,0-4-16-16,5 1 0 0,2 0-336 0,2-4-80 15,1-5-16-15,3 0-12144 16,1-5-2432-16</inkml:trace>
  <inkml:trace contextRef="#ctx0" brushRef="#br3" timeOffset="134680.38">19039 17070 21183 0,'-19'-5'1888'0,"9"4"-1504"0,-4-2-384 0,-4 2 0 0,-4 1 1040 0,-3 1 144 15,-6 2 32-15,-3 2 0 0,0 2 64 0,-2 2 32 16,1 5 0-16,1 1 0 0,1-1-288 0,4 2-64 16,2 1-16-16,3 1 0 0,7 3-208 0,3-4-32 15,6 1-16-15,3 0 0 0,5-3 16 0,5 2 0 16,3-1 0-16,6-2 0 0,1-2 64 0,3-5 0 16,2 2 16-16,4-4 0 0,3-4-128 0,-1-1-16 15,4-2-16-15,-1-3 0 0,0-3-272 0,-1 1-48 16,0-6-16-16,-2-1 0 0,-4 2 96 15,-3-2 0-15,-3-1 16 0,-4-3 0 0,-3-1-16 0,-2-1 0 16,-5-3 0-16,-3 2 0 0,-2-2-208 0,-2 2-48 16,-2 1-128-16,-1 3 192 0,-3 2-400 0,0 4-96 15,0 2-16-15,0 0 0 16,-1 3-2208-16,1 1-448 0,1-2-96 0</inkml:trace>
  <inkml:trace contextRef="#ctx0" brushRef="#br3" timeOffset="134963.64">19211 16728 31439 0,'0'0'1392'0,"8"-4"288"0,4 3-1344 0,1 0-336 0,-1 1 0 0,2 2 0 0,0 4 1312 15,3 5 192-15,2 0 32 0,1 4 16 16,-1 8-672-16,0 1-144 0,0 9-32 0,-1 3 0 0,-3 3-176 0,-2 3-32 16,-4 3-16-16,-4 3 0 0,-4-2-48 0,-4 2-16 15,-6 2 0-15,-4-3 0 0,-5 2-160 0,-3 0-48 16,-4-7 0-16,1-3 0 0,-1-3-208 0,1-5 176 16,0-1-176-16,2-6 160 15,3-1-944-15,2-2-192 0,3-3-48 0,3-8-17424 16</inkml:trace>
  <inkml:trace contextRef="#ctx0" brushRef="#br3" timeOffset="135319.6">20825 17079 29999 0,'-5'-4'656'0,"-3"-1"144"0,2 0 32 0,-1 2 0 0,0 3-656 0,-1 0-176 0,-1 5 0 0,-2 3 0 15,1 0 1104-15,-2 6 192 0,1 1 48 0,1 4 0 16,-1 1-416-16,1 2-80 0,1 1-16 0,2 2 0 0,0-2-352 0,2 1-80 16,0 2-16-16,1-4 0 0,1 0-256 0,1 0-128 15,0-3 0-15,2 0 128 0,0-4-336 0,2-4-80 16,-2 0-16-16,2-5-11184 16,-2-6-2240-16</inkml:trace>
  <inkml:trace contextRef="#ctx0" brushRef="#br3" timeOffset="135458.93">20700 16920 27647 0,'-11'-19'2448'0,"8"11"-1952"15,1 1-496-15,-1 3 0 0,1-4 1408 0,2 8 176 16,0 0 32-16,0 0 16 0,0 0-848 0,0 0-160 16,0 0-48-16,0 0 0 15,0 0-1472-15,0 0-288 0,0 9-64 0</inkml:trace>
  <inkml:trace contextRef="#ctx0" brushRef="#br3" timeOffset="135759.9">21720 16991 34319 0,'0'0'1520'0,"-10"-1"320"0,-4 1-1472 0,-7 2-368 0,-5 2 0 16,-4 0 0-16,-3 4 576 0,1-3 32 0,-1 4 16 0,2-2 0 15,0 3-400-15,6-1-80 0,4 4-16 0,7 0 0 16,4-1-128-16,6 2 0 0,6 2 144 0,4-2-144 0,5 0 192 0,6 2-48 16,5 3 0-16,2-1 0 0,1 2-144 0,2-1 0 15,1 2 0-15,-3-1 128 0,-2-2-128 0,-4 0 0 16,-4-1 0-16,-4-1 0 0,-5 0 208 16,-5-3 16-16,-5 0 0 0,-4-1 0 15,-6-4 528-15,-6 1 96 0,-2-5 32 0,-6 1 0 0,-2 1-432 0,0-3-96 16,-2-5-16-16,0 1 0 0,8-1-208 0,3 0-128 15,0-2 128-15,5 1-128 16,2 1-1456-16,4-1-352 0,3-4-80 0</inkml:trace>
  <inkml:trace contextRef="#ctx0" brushRef="#br3" timeOffset="136110.93">22748 17186 27647 0,'-22'-27'2448'0,"12"17"-1952"0,-2-4-496 0,-5 0 0 15,-3-2 1168-15,-2 5 144 0,-2-2 32 0,-1 6 0 16,-5-1-480-16,0 4-96 0,-1 3 0 0,1 2-16 16,-1 6-416-16,2 4-80 0,1 2 0 0,4 1-16 15,2 1-80-15,6 1-16 0,3 4 0 0,4 0 0 16,4-2 160-16,5 1 16 0,5-1 16 0,2-1 0 15,5-1 80-15,5-4 16 0,-1 0 0 0,7-6 0 0,1-1-128 0,0-2-32 16,4-3 0-16,0-2 0 0,-5-5 0 0,0 0 0 16,-1 0 0-16,-1-1 0 0,-5-3 96 0,-1 2 16 15,-4-3 0-15,-2 4 0 0,-2 0-64 0,-1 3 0 16,-1-3 0-16,-5 8 0 0,0 0-160 0,0 0-32 16,0 0-128-16,1 9 192 0,2-3-192 0,-2 5 0 15,0 0 0-15,2 2 0 0,1 1-256 0,1 0 48 16,1 4 16-16,3-1 0 15,4 5-2800-15,2-3-544 0</inkml:trace>
  <inkml:trace contextRef="#ctx0" brushRef="#br3" timeOffset="136475.22">24193 17122 19343 0,'-17'-10'848'0,"10"2"192"0,1 2-832 0,-6-3-208 0,0 1 0 0,-4 3 0 16,-3-1 2992-16,-4 2 544 0,-2 0 112 0,-3 4 32 15,-2 3-2096-15,-1 2-432 0,-1 5-64 0,0 3-32 0,-1-1-272 0,2 5-48 16,4-1-16-16,4 2 0 0,4 0-160 0,5 1-48 16,4 1 0-16,5 2 0 0,5-3-128 0,5-1-48 15,5-2 0-15,4 0 0 0,1 0 0 0,7-2 0 16,2 0 0-16,1-2 0 0,6-5-208 0,1 1-128 16,1-2 128-16,1-3-128 15,2-2-1024-15,-2-1-288 0,-1-1-48 0,-1-2-10704 16,0-3-2144-16</inkml:trace>
  <inkml:trace contextRef="#ctx0" brushRef="#br3" timeOffset="136748.04">24432 17152 28559 0,'0'0'1264'0,"-6"6"272"0,6-6-1232 0,-8 8-304 0,-3 1 0 0,-3 4 0 15,1 2 1152-15,-2 2 192 16,-3 1 16-16,0 1 16 0,1 1-464 0,0-1-80 0,0 0-32 0,3 0 0 15,2-1-400-15,2-1-80 16,2-1 0-16,3-1-16 0,1-4-160 0,3-1-16 16,1-3-128-16,0-7 192 0,7 4 320 0,4-4 48 15,0-5 16-15,6 0 0 0,-1-3-80 0,2-3-16 0,4-1 0 0,-2 2 0 16,-1-2-256-16,3-1-48 16,-1-1-16-16,2-1 0 0,0-1-160 0,1 2 0 0,1 2 144 0,1 3-144 15,1-3 0-15,-6 3 0 0,0 1 0 0,-5 2 0 16,-2 4-960-16,-1-1-192 15,-2 2-64-15,-2 1-10608 0,1 3-2128 0</inkml:trace>
  <inkml:trace contextRef="#ctx0" brushRef="#br3" timeOffset="136934.97">24925 17282 16575 0,'0'0'736'0,"0"0"160"16,-7 4-720-16,1 1-176 0,-2-2 0 0,-2 3 0 0,-2 7 4352 0,0-1 832 15,-4 1 160-15,0 1 32 0,-2 1-3392 0,1 2-704 16,2-3-128-16,-3-1-16 0,2 0-720 0,2 1-144 16,2 2-16-16,4-5-16 0,0 1-240 0,3 2 0 15,1-6 0-15,3 3 0 16,1-11-1232-16,0 0-240 0,6 6-64 0,3 0-9632 0,2-3-1936 16</inkml:trace>
  <inkml:trace contextRef="#ctx0" brushRef="#br3" timeOffset="137243.44">25670 16853 32415 0,'0'0'1440'0,"-3"-4"288"0,3 4-1376 0,0 0-352 0,-8-2 0 0,-1 5 0 0,-2 1 1168 0,-3 6 176 16,-3 4 16-16,-2 1 16 0,-3 8-480 0,1 1-80 15,-1 9-32-15,3 2 0 0,1 1-208 0,1 1-64 16,-3 3 0-16,4-1 0 0,-1 1-240 0,1-2-48 16,-1 0-16-16,1-1 0 0,1-1-208 0,1-1 0 15,0-3 0-15,1-6 0 16,3 0-336-16,1-5-112 0,0-3-32 0,3-3 0 15,0-3-2160-15,3-2-432 0,0-4-96 0</inkml:trace>
  <inkml:trace contextRef="#ctx0" brushRef="#br3" timeOffset="137533.16">25243 17280 29423 0,'0'0'1296'0,"5"-6"288"0,3-4-1264 0,1 4-320 15,0-3 0-15,1 1 0 0,0 7 1632 0,4-3 272 16,3-1 48-16,2 3 16 0,2-1-896 0,2 3-176 0,0 3-48 0,2 1 0 15,1-4-400-15,1 3-64 16,-2 1-32-16,0-1 0 0,-3 2-352 0,0 1 0 0,-2-2 0 0,-2 0 0 31,-4 2-352-31,-2 2-144 0,0-3-16 0,-4 2-16 16,-3 0-688-16,-3 2-144 0,-2 0-32 0,-2 2 0 16,-3 1-192-16,-2 0-32 0,0 2-16 0,-2-1 0 15,0 0 944-15,2 1 192 0,0-3 48 0,2-2 0 0,1 2 448 0,0-2 0 0,2 1 0 0,-1-2 160 16,0 2 320-16,1-2 64 0,-1 2 16 0,1-4 0 15,-1 3-256-15,1-2-48 0,-1 0-16 0,3-7 0 16,-2 9-240-16,-1-2 0 0,3-7 0 0,0 11 0 16,-2-3-1872-16,0 0-432 0</inkml:trace>
  <inkml:trace contextRef="#ctx0" brushRef="#br3" timeOffset="137878.67">26400 17296 21183 0,'0'0'944'0,"0"0"192"0,-1-5-912 0,1 5-224 15,0 0 0-15,-5-6 0 0,-3 1 2240 0,-1 2 384 16,-2 0 96-16,-3 3 16 0,-5 3-1584 0,-2 0-320 16,-3 2-64-16,0 4-16 0,-5 1-16 0,0 2 0 0,1 2 0 0,2 4 0 15,3-1-96-15,5 1 0 16,4-1-16-16,3 1 0 0,5-1-368 0,3-1-64 16,3 1 0-16,5 0-16 0,4-3-32 0,3 0 0 0,3 0 0 15,3-2 0-15,3-3 0 0,5 1 0 0,-3-4 0 0,2-1 0 16,2-2-144-16,-1-1-272 0,1-2 64 0,-2-3 16 15,1-1-2080 1,-3 0-416-16,-2-1-64 0</inkml:trace>
  <inkml:trace contextRef="#ctx0" brushRef="#br3" timeOffset="138435.44">27034 17366 23039 0,'-11'-9'2048'0,"11"9"-1648"16,-9-2-400-16,-3-1 0 0,-1-1 1168 0,-4 4 160 16,-2-1 16-16,-4 1 16 0,-2 1 144 0,-2 0 32 15,4 5 0-15,-1 1 0 0,0-2-656 0,5 3-128 16,0 1-32-16,5-3 0 0,1 2-304 0,5-3-64 16,3 1-16-16,5-6 0 0,0 0-80 0,8 8-32 0,-1-4 0 15,4-1 0-15,1 1 192 0,2-2 32 16,2-4 16-16,0 1 0 0,2 0-272 0,0-2-48 15,-1-1-16-15,0-1 0 0,-2-2-128 0,1 2 160 16,-2-2-160-16,-3 0 160 0,-2 3-160 0,-2 3 0 0,-7 1 0 0,0 0 0 16,0 0 0-16,0 0 0 15,0 0 0-15,4 7 0 0,-1 5 0 0,-1-3 0 16,1 1 0-16,1 2 0 0,1-3 0 0,1 3 0 0,3-3 0 16,1 2 0-16,2 0 0 0,3-2 0 0,3 0 0 0,3-2 0 15,3-4 0-15,2 1 0 0,1 0 0 0,1-4 0 16,0-4 128-16,-1-1-128 0,1 0 128 0,-1-4-128 15,1 0 144-15,1-3-144 0,1-1 160 0,-2-1-160 16,2-4 128-16,-1-3-128 0,1 1 0 0,-1-4 0 16,0-4 128-16,0 0-128 0,2-2 0 0,-1-2 0 15,1-4 128-15,-1 0-128 0,-1-3 0 0,-2 1 0 0,-3 2 128 0,-2 0-128 16,-6 4 0-16,-2 5 0 0,-6 2 0 0,-3 6 0 16,-2 4 0-16,-6 6 0 0,-3 1 0 0,-6 7 144 15,-7 6-144-15,-4 1 192 0,-5 8-192 0,-2 3 0 16,-4 3 0-16,-1 4 0 0,0 8 0 15,0 4 0-15,4 1 0 0,3 2 0 0,0 5 0 0,6-2 0 16,4 3 0-16,4-3 0 0,3-3 0 0,3-1 0 16,3-1 0-16,4-2 0 0,2-4-288 0,2 0 64 15,2-6 16-15,1 1 0 16,3-3-1792-16,0-4-368 0,2-5-64 0,1-5 0 0</inkml:trace>
  <inkml:trace contextRef="#ctx0" brushRef="#br3" timeOffset="138990.95">28143 17202 26719 0,'-3'-14'1184'0,"3"14"240"0,4-9-1136 0,-1 2-288 15,-3 0 0-15,0 1 0 16,0 6 1344-16,0 0 192 0,0 0 64 0,-7 5 0 0,-2 1-928 0,-1 10-176 16,-3 0-48-16,1 6 0 0,-6 7 240 0,0 1 32 15,-2 3 16-15,-2 3 0 0,-2 2-128 0,-1 0-32 16,-1 2 0-16,1-1 0 0,-3-1-176 0,2-2-32 15,1-4-16-15,2-6 0 0,3 1-112 0,2-5-32 16,3-2 0-16,2-2 0 0,3-4 48 0,2-5 16 16,3 0 0-16,5-9 0 0,0 0 112 15,0 0 0-15,8-2 16 0,3-3 0 0,3-2 128 0,3-4 32 16,2 0 0-16,1-6 0 0,2 0-320 0,3-2-64 16,-1-7-16-16,4-1 0 0,4-6-160 0,1 0 0 0,0 0 144 0,3 3-144 15,0-3 0-15,3 1 0 16,0 5 0-16,2 3 0 0,-1 4 0 0,-1 3 0 0,-4 3 0 0,-4 5 0 15,-5 0 0-15,-4 6 0 16,-6 3 0-16,-3 3-128 0,-4 5 128 0,-6 0-128 0,-3 7 128 0,-5 0-128 16,-4 0 128-16,-3 2-128 15,-1 0 128-15,-4-1-128 0,-6-3 128 0,-3 1 0 0,-3 0 0 0,-3-4 0 16,1 0 0-16,-2-1 0 16,1 0 0-16,0-3 0 0,-1 1 0 0,1-4 0 0,0-1 0 0,6-2 0 15,2 0 0-15,2-3-128 0,4-1 128 0,3-3-128 31,2 0-1376-31,6-2-272 0,0 3-48 0,7-4-10432 0,5 1-2080 0</inkml:trace>
  <inkml:trace contextRef="#ctx0" brushRef="#br3" timeOffset="139264.28">29324 16747 25791 0,'1'-5'2304'0,"-1"1"-1856"16,0 4-448-16,0 0 0 0,-7-2 2192 0,-4 3 352 15,-7 3 64-15,-5 3 16 0,-3 5-1072 0,-6 7-208 16,0 5-32-16,-2 4-16 0,-4 5-576 0,0 3-112 16,-1 2-32-16,4 4 0 0,0 3-320 0,4 0-80 15,0 1-16-15,5-1 0 0,1 1-160 0,4 1 0 16,0-1 0-16,4-2 0 0,1-4-288 0,2-2-96 0,2-1 0 15,1-4-16 1,1-1-512-16,1-7-112 0,-1 0 0 0,-1-4-16 16,1-6-1696-16,-1-5-336 0</inkml:trace>
  <inkml:trace contextRef="#ctx0" brushRef="#br3" timeOffset="139429.37">28530 17254 26719 0,'18'-24'1184'0,"-5"18"240"0,5-5-1136 0,6 4-288 0,6 1 0 0,5-1 0 15,3 3 3008-15,4 3 528 0,1 1 112 0,4 0 32 16,3 0-2144-16,0 1-448 0,3 3-64 0,-3 3-32 16,4-1-512-16,2 0-96 0,-5 3-32 0,-1 0 0 15,-3 2-352-15,-3 2 0 0,-6-3 0 0,0 3-128 16,-9-2-2688 0,-3 1-512-16</inkml:trace>
  <inkml:trace contextRef="#ctx0" brushRef="#br2" timeOffset="148041.1">17773 14487 2751 0,'0'0'256'0,"0"0"-256"16,4-5 0-16,-1-1 0 0,1 1 2896 0,0 1 544 15,0-3 96-15,0 1 32 0,-4 6-1696 0,0 0-336 16,0 0-64-16,4-5 0 0,-1-3-128 0,-3 8-32 15,0 0 0-15,0 0 0 0,0 0-416 0,0 0-64 16,0 0-32-16,0 0 0 0,-1 12-416 0,0 2-96 16,-2 2-16-16,-3 5 0 0,-2 0 80 0,-1 3 16 15,-1 0 0-15,-1-1 0 0,-3 3-48 0,-1 0 0 16,1-3 0-16,0 3 0 0,-2-3 128 0,2-4 0 0,0-1 16 0,3-1 0 16,1-3-80-16,1-4-32 0,0 1 0 15,4-8 0-15,5-3 32 0,0 0 16 0,0 0 0 0,0 0 0 16,0 0 240-16,5-7 32 0,3-5 16 0,4-3 0 15,1-4-336-15,2-1-64 0,1 1-16 0,1-3 0 16,2-2-144-16,0 0-128 0,1 0 144 0,0-3-144 0,0 1 0 0,3 0 128 16,-4 2-128-16,3 1 0 0,-2 1 0 15,0 4 0-15,0 6 0 0,-4 0 0 0,-1 5 0 0,-2 1 0 16,-3 5 0-16,-2 5 0 0,-2 5-128 16,-2 2 128-16,-4 1-192 0,-3 4 192 0,-3 5-160 0,-3 4 160 15,-2-3-128-15,-3-1 128 0,-3-2 0 0,-1 2 0 16,-1 2 0-16,0-4 0 0,1-7 0 0,2 1 0 15,1 0 0-15,-1-4 0 0,1 0 0 0,4-6 0 16,-2 0 0-16,3-2 0 0,1-1 0 0,1-1-192 16,8 1 192-16,-1-8-192 15,1-4-1968-15,6 1-400 0,7 4-64 0,0 0-32 0</inkml:trace>
  <inkml:trace contextRef="#ctx0" brushRef="#br2" timeOffset="148301.41">18604 14041 16575 0,'-1'-14'736'0,"1"9"160"0,0-4-720 0,0 1-176 16,-3 3 0-16,3 5 0 0,0 0 2624 0,0 0 480 0,-6 1 96 15,-2 5 32-15,-1 5-1952 0,-1 2-400 0,0 5-80 0,-1 1-16 16,-2 2-112-16,0 2-32 0,-1 3 0 15,0 3 0-15,-2 4-256 0,1 1-64 0,-3 3-16 0,-1 1 0 16,1-1-128-16,0 1-32 0,0-1 0 0,2-3 0 16,1-1-144-16,-1-6 0 0,2 0 0 0,-4 3 0 31,3-8-576-31,4-4-128 0,2-3-48 0,6-8-9152 0,3-7-1824 0</inkml:trace>
  <inkml:trace contextRef="#ctx0" brushRef="#br2" timeOffset="148599.64">18696 14378 28559 0,'0'0'2544'0,"0"0"-2032"16,-7 4-512-16,-2 8 0 16,3 1-704-16,-5 2-256 0,-1-1-32 0,5-2-16 0,-2-2 1696 0,1 4 336 15,3 1 64-15,1-2 0 0,0-2-512 0,2 2-128 16,1-2 0-16,2-3-16 0,3 0 48 0,2-2 16 15,-6-6 0-15,10 1 0 0,0-1 160 0,4-2 48 16,-1-6 0-16,2 2 0 0,2-6-32 0,-1 2 0 16,1-4 0-16,1 0 0 0,1 0-64 0,-2 0-16 15,0-1 0-15,-2-3 0 0,-2-1-208 0,-2 1-32 0,0 2-16 0,-1 0 0 16,0 2-208-16,-2 4-128 0,-2-1 160 16,0 2-160-16,1 3 0 0,-1 1 0 0,-6 5-128 0,0 0 128 31,0 0-2768-31,13-2-448 0,1 1-96 0,-14 1-16 0</inkml:trace>
  <inkml:trace contextRef="#ctx0" brushRef="#br2" timeOffset="148951.45">19476 14341 23951 0,'-10'-9'2128'0,"10"9"-1696"0,-5-4-432 0,-4 2 0 0,0-3 848 0,-1 1 96 16,-3 2 16-16,-2 2 0 0,-4 0-320 0,0 2-48 15,-1 2-16-15,-1-1 0 0,1 1-336 0,0 3-80 16,0 3-16-16,4-1 0 0,2 2-144 0,4 3 0 16,2-3 0-16,4 1 128 0,3 1-128 0,5-3 0 15,3 0 0-15,5-4 0 0,3 3 208 0,3-4-32 16,2-1-16-16,2-3 0 0,1 3 160 0,0-4 16 16,0-2 16-16,-1 0 0 0,1-1-48 0,-1-1-16 15,-3 1 0-15,-2-1 0 0,-3-1 64 0,-4 1 16 16,-3 2 0-16,-7 2 0 0,0 0-96 0,0 0-16 15,0 0 0-15,-7 11 0 0,-3 2 0 0,-6 4-16 16,0 3 0-16,-2 3 0 0,-1-3-48 0,-4 0-16 16,0 1 0-16,-2 0 0 0,-2 0-48 0,-1 0-128 15,3 0 192-15,2-1-64 0,1-1-128 0,4-1 0 0,3-4 0 0,2-4 128 16,4 2-128-16,3-5-144 0,4 2 144 0,2-9-208 31,0 0-2032-31,8-4-416 0,4-2-80 0</inkml:trace>
  <inkml:trace contextRef="#ctx0" brushRef="#br2" timeOffset="149348.71">20160 14351 20271 0,'0'0'1792'0,"0"-6"-1424"16,-1-3-368-16,-2 1 0 0,-1 3 1600 0,-1 0 240 15,0 0 48-15,-2 2 16 0,-4 2-752 0,-1 1-160 16,-4 0-32-16,-1 4 0 0,-5 1-304 0,0 3-64 16,0-2-16-16,0 4 0 0,2 0-272 0,2 2-64 15,1-1-16-15,5-1 0 0,3 3-64 0,2-4-16 16,4 0 0-16,1-2 0 0,2-7 32 0,7 9 0 16,0-1 0-16,3-2 0 0,2-3 64 0,2-2 16 15,2-1 0-15,1-1 0 0,1 0 0 0,-2-3 16 16,1-1 0-16,-1 1 0 0,0 3-80 0,-5-2-32 15,0 2 0-15,-2 1 0 0,-9 0 16 0,0 0 0 0,4 5 0 0,-4 8 0 16,-4-2-48-16,-3 6-128 0,-5 0 192 0,0 4-64 16,-6 2 112-16,-3-3 16 15,-1-1 0-15,-1 0 0 0,-3 3 0 0,2-2 16 0,-5-1 0 0,3-1 0 16,-2 0-128-16,6-2-16 0,0 1-128 16,3-3 192-16,2-2-192 0,3-3 0 0,3 1 0 0,-1-3 0 31,12-7-1152-31,0 0-288 0,0 0-48 0,0 0-9584 0,9-4-1920 0</inkml:trace>
  <inkml:trace contextRef="#ctx0" brushRef="#br2" timeOffset="149580.47">20755 14329 26719 0,'0'0'1184'0,"0"0"240"15,0 0-1136-15,0 0-288 0,0 0 0 0,0 0 0 0,0 0 1600 0,-6 6 272 16,-2 2 48-16,-5 0 16 0,-1 3-960 0,-1 2-192 16,0 0-32-16,-3 2-16 0,-1 0-432 0,1 3-96 15,0 0-16-15,2 2 0 0,-1 1-192 0,5 3 128 16,0-4-128-16,-1 6 0 16,3-5-1008-16,4 0-288 0,1-6-64 0,3-4-8832 15,4-1-1776-15</inkml:trace>
  <inkml:trace contextRef="#ctx0" brushRef="#br2" timeOffset="149917.35">21179 14298 18431 0,'0'0'1632'0,"0"0"-1312"0,-2 6-320 0,-6-1 0 15,-1 1 1664-15,-2 6 272 0,-3-3 48 0,-1 3 16 16,-4 2-560-16,0 2-112 0,-2-4-32 0,2 2 0 15,1-1-544-15,2 2-112 0,1-4-32 0,1 0 0 16,3 2-224-16,3-7-64 0,0-1 0 0,8-5 0 16,0 0 64-16,0 0 16 0,0 0 0 0,8 0 0 15,3-1 112-15,3-2 32 0,3 0 0 0,2-1 0 16,3-4-272-16,1 2-48 0,1-3-16 0,1 1 0 16,-2 2-208-16,-1-3 0 0,1 4 128 0,8-3-128 0,-5 6 0 0,-5 4 0 15,-6 5 0-15,-3 0 0 0,-6 6 0 0,-4 5 0 16,-4 3 0-16,-4 2 0 0,-5 1 0 0,-1-1 0 15,-6 1 0-15,0 2 0 0,2-6 0 16,-1 0 0-16,0 0 128 0,3 0-128 0,3 0 0 0,2 1 0 16,3-9 0-16,2 1 0 15,1-3-1216-15,3-10-192 0,0 0-48 16,11 5-13936-16</inkml:trace>
  <inkml:trace contextRef="#ctx0" brushRef="#br2" timeOffset="150239.99">21983 14468 3679 0,'0'0'160'0,"0"0"32"0,0 0-192 0,-4-6 0 0,-2 3 0 0,-3-1 0 16,-3 2 5728-16,-3-2 1104 16,-3-1 208-16,-2 2 64 0,-4 2-5264 0,-2 0-1056 15,0-1-208-15,-1 2-32 0,0 3-64 0,3 1-16 16,1 1 0-16,4-1 0 0,4 3-144 0,5 1-16 0,1-2-16 15,5 2 0-15,4-8-32 0,5 6 0 0,4 1 0 0,4 0 0 16,2-3 192-16,3 1 16 0,1-4 16 0,1 5 0 16,-1-3-208-16,2 0-32 0,-4 2-16 15,-1 3 0-15,-4-2-32 0,-3 5 0 0,-4 2 0 0,-3 1 0 0,-6 0 80 16,-5 3 16-16,-6 2 0 0,-3 1 0 16,-5 2 240-16,-2 2 48 0,-2-3 16 0,-15 11 0 0,1-5-112 0,4 0-32 15,4-3 0-15,5-5 0 0,3 1-448 0,5-2 0 16,3-4 0-16,4 0 0 15,2-5-1232-15,2-2-352 0,9-7-64 16</inkml:trace>
  <inkml:trace contextRef="#ctx0" brushRef="#br2" timeOffset="150590.96">22578 14530 20271 0,'0'0'896'0,"0"0"192"0,0 0-880 0,0 0-208 0,0 0 0 0,0 0 0 16,-4 9 2304-16,1-2 400 0,-4 3 96 0,-3-4 16 16,-3 4-1280-16,-2-1-240 0,-2 3-48 0,-1-2-16 15,-1 1-496-15,-6 7-96 0,2-2-32 0,5-2 0 16,3-2-416-16,3 2-192 0,4 0 160 0,2-4-160 16,3-1-192-16,3-9-144 0,0 0-32 0,3 8 0 15,3-1-2656-15,1-4-544 0</inkml:trace>
  <inkml:trace contextRef="#ctx0" brushRef="#br2" timeOffset="150926.15">22763 14530 21183 0,'0'0'1888'16,"-5"9"-1504"-16,-1-5-384 0,-2 6 0 0,-1 0 816 0,-1 4 80 15,-3 0 32-15,3-2 0 0,-1-1 416 0,-1 2 96 16,1-3 16-16,0 1 0 0,0-4-528 0,4 0-96 15,0-3-32-15,7-4 0 0,-5 7-256 0,5-7-48 16,0 0-16-16,0 0 0 0,0 0 80 0,0 0 16 16,8 2 0-16,-2-2 0 0,4-4-192 0,-2 2-16 15,2-1-16-15,-2 1 0 0,2-5-112 0,-2 2-32 16,-1 1 0-16,0 3 0 0,-7 1-48 0,0 0-16 16,0 0 0-16,0 0 0 0,3 9-144 0,3 1 0 15,-6-10 0-15,0 10 128 0,0 2-128 0,-2-1 0 16,1-2 0-16,1 4 0 0,0-13 0 0,0 0 0 0,0 9 0 0,0-9 0 15,3 11 0-15,-3-11 0 16,0 0 0-16,0 0 0 0,5 16 0 0,0-9 0 0,-5-7 0 0,0 0 0 16,10 5 0-16,-10-5-144 0,10 5 144 0,-10-5-208 31,0 0-1200-31,10-1-224 0,0 2-48 0,-10-1-8768 0,11-1-1760 0</inkml:trace>
  <inkml:trace contextRef="#ctx0" brushRef="#br2" timeOffset="151210.09">23366 14186 24879 0,'10'-10'2208'0,"-1"1"-1760"15,1-3-448-15,0 5 0 0,-2-3 1520 0,-2 3 208 16,-6 7 64-16,0 0 0 0,0 0-704 0,0 0-144 15,0 0-32-15,-7 12 0 0,-9 0-336 0,0 6-64 16,-2 5 0-16,-1 1-16 0,-1 7-144 0,-3 0-32 16,-1 2 0-16,-1 0 0 0,0 1-128 0,1 0-48 15,0 3 0-15,1-2 0 0,1-2-144 0,2 0 0 16,1-3 0-16,0-1 0 0,1-1-224 0,1-3-128 16,2-4-32-16,4-2 0 15,2-3-1504-15,1-1-304 0,2-1-64 0,-2-2-11808 0</inkml:trace>
  <inkml:trace contextRef="#ctx0" brushRef="#br2" timeOffset="151569.71">23023 14562 16575 0,'-3'-18'1472'0,"4"12"-1168"0,2-6-304 0,2 5 0 16,4 0 2208-16,1 2 384 0,1 2 80 0,3-4 16 16,3 1-1168-16,2 3-240 0,4 0-32 0,2-3-16 0,3 4-464 0,3-1-80 15,-1 1-32-15,2 1 0 16,0 1-48-16,0-2-16 0,-1 2 0 0,0 2 0 15,-3-1-176-15,-3 3-32 0,-3-1-16 0,-4 4 0 0,-3-3-368 0,-5 1 144 16,-3 5-144-16,-6-3 0 0,-5 5 160 16,-5-1-160-16,-2 1 128 0,-5 0-128 0,-1 2 224 0,-1-2-32 15,-1 1-16-15,1 2 0 0,3-1-16 0,2-3 0 16,2 2 0-16,3 1 0 0,3-4 80 0,2 2 16 16,3 0 0-16,3-3 0 0,3 1 128 0,2-3 16 15,1 0 16-15,2-2 0 0,3-2-16 0,1 0 0 16,3-3 0-16,-3-3 0 0,3 2-160 0,0-4-48 15,0-3 0-15,-2 3 0 0,-2 0 0 0,-1-3 0 16,-3 1 0-16,-1-5 0 0,-4 2 96 0,-1-3 16 16,-4-1 0-16,-4 3 0 0,-2 1-128 0,-3-2-32 15,-4 3 0-15,-1 0 0 0,-2 3-144 0,-1 1 0 16,-1-1 0-16,2 2 0 16,1 1-992-16,1 2-176 0,1 1-48 0,1 0-11360 15,4 1-2272-15</inkml:trace>
  <inkml:trace contextRef="#ctx0" brushRef="#br2" timeOffset="152403.79">24286 14662 2751 0,'-9'0'256'0,"2"-3"-256"15,-4 0 0-15,11 3 0 0,-10-4 4320 0,1 3 816 16,0 2 176-16,9-1 16 0,-8-1-3232 0,8 1-656 16,0 0-128-16,0 0-32 0,0 0-656 0,0 0-144 15,0 0-32-15,0 0 0 0,12 5 272 0,5 1 48 16,1-2 16-16,-2-4 0 0,4 0-16 0,2-1 0 15,1 1 0-15,0-3 0 0,-2-3-224 0,-5 2-48 16,0 0-16-16,1 1 0 0,1-5-112 0,-2 2-32 16,-1 1 0-16,-1-3 0 0,-1 3-96 0,-3-1-32 15,-2-2 0-15,-3 4 0 0,-5 4 96 0,0-9 16 16,-4 2 0-16,-6 0 0 0,-4-2 48 0,-4 5 16 16,-2 1 0-16,-3 1 0 0,-3 4-192 0,2 0-48 15,-1 1 0-15,-1 2 0 0,1 5-144 0,1-2 0 16,5 3 144-16,1 1-144 0,4-2 0 0,3 4 0 15,3-2 0-15,3-1 0 0,5-11 0 0,0 12 0 0,5-2 0 0,3 1 0 32,2-4-336-32,5 2-96 0,4-4-16 0,-4-1 0 15,2 2-2480-15,2-3-496 0,1 1-96 0</inkml:trace>
  <inkml:trace contextRef="#ctx0" brushRef="#br2" timeOffset="152818.32">24933 14655 23263 0,'0'0'1024'0,"0"0"224"0,0 0-992 0,0 0-256 16,-1-7 0-16,1 7 0 0,0 0 1312 16,0 0 224-16,-7 0 32 0,0 2 16 0,-2 2-544 0,0-2-96 15,-1 3-32-15,-2 0 0 0,-2-2-16 0,-1 1-16 16,-1 6 0-16,-1-4 0 0,1 2-240 0,-1-2-64 16,1-2 0-16,2 4 0 0,1-2-272 0,3 0-64 15,2 2-16-15,3-3 0 0,-1 1-224 0,6-6 144 16,-2 8-144-16,2-8 128 0,0 0 16 0,3 6 0 15,2 2 0-15,-5-8 0 0,0 0-144 0,5 5 160 16,-5-5-160-16,0 0 160 0,0 0-160 0,0 0 192 16,0 0-192-16,8 3 192 0,-1 0-16 0,-7-3 0 0,0 0 0 0,7 3 0 15,-7-3-176-15,6 5 192 16,-6-5-192-16,6 5 192 0,-6-5-192 0,4 8 0 16,0 1 0-16,-1-3 0 0,-2 4 0 0,-1-2 0 15,0 2 0-15,-1-1 0 0,-1 4 0 0,1-1 0 16,-1-3 0-16,-1 4 0 0,-2-2 0 0,0-1 0 15,-2 2 0-15,-3 1 0 0,0-1 0 0,1 1 0 16,0 0 0-16,0-3 0 0,1 3 0 0,-1-1 0 0,1-3 0 16,2 4 0-16,1-3 0 0,1 0 0 0,0-2 0 0,4-8 0 15,0 0 0-15,0 10-192 0,1-4 32 16,-1-6 16 0,0 0-1600-16,9 6-320 0,3-5-64 0,-1-2-16 0</inkml:trace>
  <inkml:trace contextRef="#ctx0" brushRef="#br2" timeOffset="153218.73">25239 14679 15663 0,'0'0'1392'0,"4"-6"-1120"16,-4 6-272-16,0 0 0 0,5-7 1328 0,0 2 208 15,-2-1 32-15,-3 6 16 0,0 0-240 0,0 0-32 16,3-5-16-16,-3 5 0 0,0 0-592 0,0 0-112 16,0 0-16-16,0 0-16 0,0 0-176 0,0 0-48 15,-3 5 0-15,0 4 0 0,3-9 256 0,-6 7 48 16,0 2 16-16,-2 1 0 0,2 4-16 0,-2 2 0 16,0-4 0-16,1 1 0 0,-1 1-192 0,1 0-64 0,-2-1 0 0,4-3 0 15,-2 0 64-15,3-4 16 16,1 1 0-16,0-1 0 0,3-6 64 0,0 0 16 15,0 0 0-15,0 0 0 0,0 0 80 0,10-1 16 0,2-4 0 16,0 0 0-16,1-2-208 0,1-2-48 16,3 3 0-16,0-3 0 0,1 0-208 0,-3 3-48 15,2-2-128-15,0 5 192 0,-1-6-192 0,-2 4 0 0,-1 2 0 16,-2 3 0-16,-1 3 0 0,-1 0 0 0,-1 4 0 0,-2-2 0 16,-1 2 0-16,-1 2 0 0,-1 0 0 0,-2 1 0 31,-1 2-1280-31,0-2-208 0,0 1-48 0,0 3-16000 0</inkml:trace>
  <inkml:trace contextRef="#ctx0" brushRef="#br2" timeOffset="153641.99">26020 14586 11055 0,'0'0'976'0,"5"-5"-784"15,-5 5-192-15,6-4 0 0,1-5 2368 0,-2 2 448 0,-1 2 64 0,-1-2 32 16,0 2-880-16,-3 5-176 15,1-4-48-15,-1 4 0 0,0 0-432 0,0 0-96 0,-6-1 0 0,-4 4-16 16,-3-1-304-16,-2 5-48 0,-3 1-16 0,-2 5 0 16,-3-1 0-16,1 3-16 15,-3 4 0-15,-1 1 0 0,2 4-176 0,1-1-48 16,2 3 0-16,0 0 0 0,4-1-272 0,3 1-64 0,2-3-16 0,2 1 0 16,5 0-160-16,1-2-16 0,3-4-128 0,2 0 192 15,3-3-64-15,1-2 0 0,5-2-128 0,0 2 192 16,2-6-192-16,2 1 176 0,1-3-176 0,0-4 160 15,0 2-464-15,1-3-80 0,0-1-32 16,-1-2 0-16,-1 1-2272 0,0-2-464 0,0-1-96 16</inkml:trace>
  <inkml:trace contextRef="#ctx0" brushRef="#br2" timeOffset="153904.82">26288 14727 27647 0,'0'0'1216'0,"0"0"256"0,3-6-1168 0,-3 6-304 16,0 0 0-16,0 0 0 0,0 0 2128 0,0 0 368 15,0 0 80-15,0 0 16 0,-5 4-1376 0,-2 6-256 16,-2-1-64-16,0 5-16 0,1 5-64 0,-3 2-16 16,0 5 0-16,-1-3 0 0,1 2-304 0,1 1-64 15,0-2-16-15,1-1 0 0,0 1-224 0,0-4-32 16,1 0-16-16,2 0 0 0,0-3-144 0,1 0 0 0,1-4 144 0,1-3-144 15,3 1 0-15,0 1 0 16,0-6 0-16,0-6 0 16,0 0-784-16,3 6-240 0,2 3-32 0,-5-9-16 15,0 0-1984-15,10 0-400 0</inkml:trace>
  <inkml:trace contextRef="#ctx0" brushRef="#br2" timeOffset="154271.85">26544 14558 30687 0,'0'0'1360'0,"0"0"288"0,0 0-1328 0,6-1-320 0,0-2 0 0,5 3 0 0,0 3 1312 0,2-1 192 15,1 4 32-15,2 0 16 0,3 0-464 0,3 3-80 16,1 5-32-16,0 5 0 0,-2 3-160 0,0 5-48 16,-2 4 0-16,-3 4 0 0,-1 4-48 0,-3 2-16 15,-5 2 0-15,-3 1 0 0,-5 7-64 0,-4-1-32 16,-5-6 0-16,-4 2 0 0,-4-4-96 0,-2-1-32 16,-6-1 0-16,-2-4 0 0,-4-4-32 0,-1 0-16 15,-2-6 0-15,-3-3 0 0,-2-4-64 0,3-1-16 0,-1-2 0 0,3 0 0 16,2-5-192-16,0 1-32 15,5-4-128-15,3-1 192 0,4-5-192 0,1 1 0 16,4-1-192-16,2 1 192 16,2-4-2128-16,1-2-320 0,0-1-64 0</inkml:trace>
  <inkml:trace contextRef="#ctx0" brushRef="#br2" timeOffset="155508.31">30835 5157 12895 0,'0'0'1152'0,"0"0"-928"16,9-3-224-16,-2-4 0 0,-7 7 624 0,0 0 80 0,9-5 0 0,-9 5 16 16,8-4 816-16,-8 4 144 15,0 0 48-15,0 0 0 0,0 0 64 0,0 0 32 0,0 0 0 0,-10 3 0 16,-3 2-544-16,-1 3-96 0,-4-1-32 0,-2 6 0 15,-2 1-480-15,1 4-96 0,-3 2-32 0,-2 3 0 16,-2 4-64-16,3 1-16 0,-1 1 0 0,4 5 0 16,-1 4-32-16,2 0-16 0,1 2 0 0,3 0 0 15,2 1-192-15,1-1-32 0,5-4-16 0,3 1 0 16,2-2-176-16,5-1 192 0,3 1-192 0,4-4 192 16,2-6-192-16,1 1 160 0,3-3-160 0,2-2 160 15,0-2-160-15,2-1 0 0,2-1 144 0,3-10-144 16,1 0 0-16,2-5 0 0,-2-3-160 0,3-5 160 15,-1-3-1472 1,0-3-192-16,-2-3-48 0,1 1-8720 0,-2-2-1728 0</inkml:trace>
  <inkml:trace contextRef="#ctx0" brushRef="#br2" timeOffset="155815.15">31351 5260 23951 0,'-4'-19'2128'0,"4"8"-1696"15,0 1-432-15,0 2 0 0,0 8 1552 0,0 0 240 16,0 0 32-16,0 0 16 0,0 0-1200 0,0 0-224 16,-6 8-48-16,-2 6-16 0,-1 3 544 0,0 9 96 15,-2 3 32-15,-2 7 0 0,-2 4-256 0,2 4-64 0,-1 5 0 0,0-2 0 16,2-1-256-16,-1-3-48 0,-1 2-16 0,1-6 0 15,3-2-64-15,0-1-32 0,0-5 0 0,1-3 0 16,1-1-128-16,3-2-32 0,1 1 0 0,2-6 0 16,0-5-128-16,4-4 0 0,-2-11 0 0,0 0 0 31,10 8-400-31,-10-8-112 0,10-3-32 0,3-8 0 16,2 0-1376-16,0-3-288 0,-3-2-48 0,0-2-7936 0,1-1-1584 0</inkml:trace>
  <inkml:trace contextRef="#ctx0" brushRef="#br2" timeOffset="156291.76">31685 4718 19343 0,'0'0'848'0,"0"0"192"0,-10 0-832 0,1 0-208 16,2 1 0-16,7-1 0 0,-11 4 400 0,4-2 48 15,7-2 0-15,0 0 0 0,0 0 624 0,-8 4 128 0,8-4 16 0,0 0 16 16,0 0-144-16,0 0-48 0,0 0 0 0,3 14 0 15,1-3-128-15,3 5-16 0,5-1-16 16,2 3 0-16,3 1-112 0,4 8-32 0,3 6 0 0,4 5 0 16,1 5-80-16,3 5-16 0,1-2 0 15,-1 5 0-15,-3 1-112 0,-4 3-16 0,-4 1-16 0,-6 3 0 16,-5-2 128-16,-6-1 16 0,-4 0 16 0,-5-1 0 16,-3-4 32-16,-6-2 0 0,-5-3 0 0,-4 0 0 15,-3-4-64-15,-6 1-16 0,0-4 0 0,-4-2 0 16,-2-1-112-16,-2 0-32 0,2-1 0 0,-2-1 0 15,-2-6-208-15,0 0-64 0,-1-5 0 0,2-1 0 16,-3-2-192-16,4-5 0 0,4-1 128 0,4-1-128 16,4-5-144-16,9-1-80 0,5-4-16 0,14-3 0 15,0 0-1856-15,0 0-368 0,15 2-80 0,12 0-16080 16</inkml:trace>
  <inkml:trace contextRef="#ctx0" brushRef="#br1" timeOffset="170620.84">18335 5265 22799 0,'6'-11'1008'0,"-6"11"208"0,8-5-960 0,-8 5-256 0,6-5 0 0,-6 5 0 15,0 0 704-15,0 0 80 0,0 0 32 0,0 0 0 16,-1-8-368-16,-3 3-80 0,4 5-16 0,-11-5 0 0,-3-3-48 16,-3 1-16-16,-2 2 0 0,-4-2 0 15,-4 2-288-15,-4 0 160 0,-2-4-160 0,-4 2 128 0,-7-4 64 0,-1 3 0 16,-6-5 0-16,-3-1 0 0,-1-3 224 0,-3 1 48 15,1-3 16-15,-1 0 0 0,-2-4 256 0,-1 1 48 16,-3-3 16-16,-2 3 0 0,-4 2-224 0,-2 0-32 16,-4-3-16-16,-3-2 0 0,-4 3-224 0,-5 3-48 15,-4-1-16-15,-5-1 0 0,-2-3-112 0,-4 2-128 16,-3 3 176-16,-3 0-176 0,-5-1 192 0,-3-1-64 16,-3 2 0-16,-2 0-128 0,-4-4 192 0,-2 3-64 15,-2 1 0-15,-3 1-128 0,-2 2 176 0,-1 0-176 16,-1 1 160-16,-3 2-160 0,-1 2 240 0,-4 6-48 15,-2 1-16-15,3 1 0 0,-2 6 80 0,1 1 32 16,0-2 0-16,1 6 0 0,1 2-112 0,0 3-32 0,2-2 0 16,4 2 0-16,0 2-144 0,1 2 128 0,-2 1-128 0,2 1 128 15,2 0-128-15,3 2 128 0,-1 1-128 16,4 1 128-16,5-2-128 0,6 4 160 0,3 6-160 0,4-4 160 16,6 0-160-16,5-2 192 0,6 3-192 0,4 4 192 15,5-3-192-15,7 3 0 0,2 1 0 0,10 1 128 16,8 1-128-16,7-2 0 0,6-2 0 0,6 5 128 15,5 2-128-15,5-1 0 0,5 0 0 0,4 4 0 16,2-2 0-16,6 5 0 0,3-2 0 0,3 5 0 16,4 0 0-16,5 2 0 0,4-6 0 0,6 3 0 15,6 2 0-15,5-3 0 0,3 0 0 0,5 0 0 16,3 4 0-16,4 2 0 0,5 1 0 0,6-2 0 16,2 1 0-16,7-4 0 0,3-5 0 0,6 0 0 0,0-2 0 15,6-3 0-15,3-1 128 0,4-1-128 0,2-3 0 16,1 1 0-16,4 0 144 0,2 3-144 0,3-3 0 0,2-1 144 15,0-1-144-15,1-3 0 0,-1 0 128 0,2-1-128 16,3 0 0-16,-1-6 0 0,3 0 160 0,1-4-160 16,3 0 128-16,1-1-128 0,-1-2 0 0,2 2 128 15,3-5-128-15,0-1 0 0,1-2 0 0,2 0 128 16,0-3-128-16,3 1 0 0,1 0 0 0,3-3 128 16,3-2-128-16,0 2 0 0,0 1 128 0,0-4-128 15,1-3 0-15,0 0 128 0,-1 3-128 0,-1-2 0 16,2-1 0-16,-1 0 128 0,-1-1-128 0,0 0 0 15,-4-1 0-15,4-3 0 0,-2 1 128 0,0-1-128 16,-2-5 0-16,-1 1 128 0,-4 1-128 0,0-3 160 0,-1-3-160 0,1-2 160 16,-4-1-160-16,1 0 0 0,-4-3 144 15,2 0-144-15,-2-2 0 0,-3-6 144 0,-4-3-144 0,-1 2 0 16,2 1 128-16,-6 0-128 0,-2-1 0 0,-3 1 0 16,-7 0 128-16,-4 1-128 0,1-4 0 0,-5 0 0 15,-3 0 144-15,-5 0-144 0,-4-1 0 0,-7 0 144 16,-5-2-144-16,-4-3 0 0,-6 0 144 0,-3-5-144 15,-6 5 0-15,-3-2 128 0,-1-2-128 0,-4 2 0 16,-5-3 0-16,-5 3 128 0,-5 0-128 0,-5-3 0 16,-6 1 0-16,-5-3 0 0,-6 5 0 0,-4-3 0 15,-7 3 0-15,-5 0 0 0,-10 3 0 0,-2 0 0 16,-4-2 0-16,-7-1-160 0,-5 0 160 0,-6 4 0 16,-7 0-144-16,-2 0 144 0,-1-2 0 0,-5 5-144 15,-2-1 144-15,-4 4 0 0,-4 2 0 0,-6 1 0 0,-3 1 0 0,-3 0 0 16,-4 3 0-16,-8-1-128 0,-8 0 128 15,-3 0 0-15,-4 0 0 0,-5 6 0 0,-7 1 0 0,-1-1 0 16,-2-3 0-16,-3 2-128 16,-6 3 128-16,-1 2 0 0,-3-1 0 0,1 3 0 0,1 0 0 0,1 0 0 15,-2 3 0-15,2 2 0 0,1 3 0 0,-2-1 0 16,1 2 0-16,-4 4 0 0,1-3 0 0,-1 4 0 16,-1 3 0-16,-2-1 0 0,3 1 0 0,-1 3 0 15,0 3 0-15,0 3 0 0,0-4 0 0,7 6 0 16,4 0 0-16,4 3 0 0,2 2 0 0,6 3 0 15,6-1 0-15,6 7 0 0,6-1 0 0,5 5 0 16,5-1 0-16,6 4 0 0,5 3 0 0,6 3 0 16,3 4 0-16,5 2-128 0,2 3 128 0,7 2 0 0,6-1 0 0,8 1 0 15,10-2 0-15,6 0 0 0,7 1 0 0,5 0-128 16,3 3 128-16,10-1 0 0,6 0 0 0,8 2-128 16,9-2 128-16,7-1 0 0,4 1 0 0,7-3-128 15,5-3 128-15,7 4 0 0,5 1 0 0,7 1-128 16,3-4 128-16,7-1 0 0,5 1 0 0,7-2 0 15,4-7 0-15,8 1 0 0,6 1 0 0,6-4 0 16,6-2 0-16,4-2 0 0,6-2 0 0,2 3 0 16,6 4 0-16,6-4 0 0,3-2 0 0,6-1 0 15,3-2 0-15,4-2 0 0,4-3 0 0,4-5 0 16,2-4 0-16,4 0 0 0,0-4 0 0,9-1 0 16,3-5 0-16,3 0 128 0,2-2-128 0,3 0 0 15,2-2 0-15,1-2 0 0,1-3 0 0,3-2 128 16,1-6-128-16,0 4 0 0,0-6 0 0,-3-1 0 0,-2-4 0 0,-1-3 144 15,-7-6-144-15,-2-11 0 0,-3-8 192 0,-2-7-64 16,-3-7 0-16,-5-4-128 0,-6 3 288 16,-5-5-48-16,-7-5-16 0,-14 1 0 0,-12 2 32 15,-12 0 0-15,-10 5 0 0,-14-1 0 0,-13 3 112 0,-14 5 16 16,-7 0 16-16,-12 2 0 0,-11-2-176 0,-10 5-32 16,-11 0-16-16,-11 3 0 0,-11 3-176 0,-15 2 0 15,-14 4 0-15,-11 0 128 16,-13 1-448-16,-8 1-80 0,-9 1-32 0,-8-4 0 15,-4 1-1360-15,4 3-256 0,4 4-64 0,11 6-10352 16,10-1-2064-16</inkml:trace>
  <inkml:trace contextRef="#ctx0" brushRef="#br1" timeOffset="173656.56">10749 5413 1839 0,'14'-8'160'0,"-4"3"-160"0,2-1 0 0,2 2 0 16,0 3 2080-16,2-1 384 0,2 2 80 0,1-1 16 15,0-1-1984-15,0-3-384 0,-1 1-64 0,-3 1-128 16,-1 2 416-16,-14 1-16 0,9-3 0 0,-9 3 0 0,0 0 944 0,0 0 192 16,0 0 48-16,0 0 0 15,-7-3-272-15,-2 0-48 0,-2 2-16 0,-6-1 0 0,0 0-608 0,-2-1-112 16,-2 2-16-16,0-1-16 0,-2-1-96 16,-1-1-16-16,-2 0 0 0,-2 1 0 0,-2-1-64 15,-1-3-32-15,-1 2 0 0,-3 3 0 0,-7 1-80 0,-3-2-16 16,-3-1 0-16,-3-3 0 0,-1-2-32 0,-3-2-16 15,0 4 0-15,-3 1 0 0,0 2-144 0,-6 1 192 16,-4 1-192-16,-4-5 192 0,-3 1-192 0,0 1 192 16,2-3-192-16,-5 4 192 0,-1 2-192 0,-2-1 192 15,-5-2-192-15,3-2 192 0,2 0-192 0,2-2 0 16,-1 2 144-16,-3 0-144 0,-6-4 0 0,3 1 144 0,3 1-144 16,2-1 0-16,-1 2 176 0,-4-3-176 0,-7 0 160 15,4 0-160-15,3 5 144 0,1-3-144 0,1 1 128 16,-5-2-128-16,-7 1 128 0,4-1-128 0,1 4 128 15,1-2-128-15,0 2 0 0,-3-1 128 0,-4-2-128 0,3 4 0 16,5-1 0-16,2 2 0 0,-1-1 128 0,0 0-128 16,-2-3 0-16,5 2 0 0,5 1 0 0,3-2 0 15,4 2 0-15,-3 2 0 0,-5-5 0 0,4 3 0 16,2 1 0-16,4 0 0 0,1-1 0 0,0 3 0 16,0 0 0-16,-1 1 0 0,-3 0 0 0,0 1 0 15,3 0 0-15,1 4 0 0,4 1 0 0,-2 1 0 16,-5-3 0-16,-1-1 0 0,-1 1 0 0,3 0 0 15,2 4 0-15,4-1 0 0,4 3 0 0,-3-4 0 16,-5 0 0-16,-1 3 0 0,1-3 0 0,1 3 0 16,3 2 0-16,2-1 0 0,2 3 0 0,-1 2 0 0,-5-1 0 0,2 1 0 15,-1 1 0-15,1 3 0 0,2 1 0 0,3 3 0 16,1-3 0-16,1 1 0 0,-2-1 0 0,-2 0 0 16,0 2 0-16,2 0 0 0,2 6-128 15,5 1 128-15,1 2 0 0,3 2 0 0,-2 0 0 0,-1-2 0 16,0 2-144-16,0 4 144 0,-1 2 0 0,2 0 0 15,4 4 0-15,2-1 0 0,2 2 0 0,2 3 0 16,2 2 0-16,2 0 0 0,-1 3 0 0,1 1 0 16,-4 2 0-16,1 0 0 0,0 5 0 0,4 2-128 15,2-1 128-15,0 4 0 0,4 0 0 0,0 3 0 16,3 2-128-16,0 2 128 0,2-2 0 0,1 1 0 16,4 3 0-16,0 0 0 0,0-1 0 0,3 2 0 15,-2 4 0-15,-1 3 0 0,1 3 0 0,1-2 0 0,0 4 0 0,0 2 0 16,0 3 0-16,-2 2 0 0,4 3 0 0,-1-1 0 15,0 0 0-15,0 4 0 0,2-4 0 0,-1 5 0 16,3 1 0-16,2 3 0 0,-1 0 0 0,0 2 0 16,0-2 0-16,1 3 0 0,0 1 0 0,2-1 0 15,0-2 0-15,1-1 0 0,0 7 0 0,1-4 0 16,0-3 0-16,1 3 0 0,2 1 0 0,0 2 0 16,-3 0 128-16,1 0-128 0,-1-2 0 0,1 4 144 15,-2 2-144-15,1 0 0 0,0 0 0 0,1 2 0 16,-3-2 0-16,-2 6 128 0,-1 3-128 0,2-1 0 15,0-3 0-15,-3 6 0 0,-3 3 0 0,-1 3 0 16,-1-2 0-16,-1-1 0 0,0 2 0 0,-1-1 0 16,0-2 128-16,0-1-128 0,0 0 0 0,0 0 128 0,2-2-128 15,0 2 160-15,-1-1-160 0,1-1 160 0,-2 1-16 16,1 2 0-16,-2-1 0 0,2 0 0 0,0 2 752 0,-1 2 160 16,1 2 32-16,0-5 0 15,-1 0-1536 1,4 2-320-16,0-2-48 0,-2 0-16 0,-3 1 832 0,3 1 0 0,0-5 0 0,-2 2 144 0,0 1-144 0,0-4 160 15,-1-4-160-15,2 1 160 0,-1 1-160 0,1-1 0 16,1-7 0-16,1 2 0 0,-1 2 0 0,1-2 0 16,2-2 128-16,-1-3-128 0,2 0 0 0,0-5 0 15,2-4 0-15,2-2 128 0,-1 0-128 0,3-4 0 16,0 3 0-16,7-47 0 0,-4 5 0 0,2 7 0 16,0 10 0-16,-1 1 0 0,1 1 0 0,0 0 0 15,-1 0 0-15,-1 67 0 0,1-21 0 0,2-16 0 16,3-10 0-16,0-12 0 0,1-10 0 0,-1-4 0 15,2-1 0-15,0 3 0 0,2 1 0 0,-3-33 0 16,3 5 0-16,0 1 0 0,0 4 0 0,1-1 128 16,0 1-128-16,0-1 0 0,-1 0 0 0,6 38 0 15,-1-13 128-15,0-10-128 0,0-9 0 0,0-4 0 16,-2-8 144-16,1-3-144 0,1 0 128 0,0-7-128 16,0-1 128-16,2-2-128 0,2-5 0 0,-1 4 128 0,1-5-128 0,2-3 0 15,-1-1 0-15,4-1 144 0,1-1-144 0,2-1 0 16,-1 1 192-16,4-3-192 0,-1-2 192 0,0 1-192 15,-2-1 208-15,1-5-64 0,-2 1-16 16,2-2 0-16,0-1 16 0,-1 0 0 0,1-2 0 16,2-1 0-16,1 0-16 0,2-2 0 0,0 0 0 0,-2 0 0 15,2 0-128-15,0-2 0 0,-1 1 0 0,1 0 128 16,-2 0-128-16,0 1 0 0,-4-4 144 0,-1 3-144 16,1-1 0-16,-2 2 0 0,-1-1 0 0,-3 1 128 0,-5 0-128 15,-10 0 0-15,0 0 0 0,10 0 0 0,-10 0 0 0,0 0 144 16,0 0-144-16,0 0 0 0,0 0 0 0,0 0 0 15,0 0 0-15,10 1 0 16,-10-1-320-16,0 0-112 0,0 0-16 0,11-6-16 16,-4 0-496-16,1-5-80 0,-2 0-32 0,2 0-8656 15,1-6-1744-15</inkml:trace>
  <inkml:trace contextRef="#ctx0" brushRef="#br1" timeOffset="174025.04">1354 19560 28271 0,'-29'-6'1248'0,"12"4"272"0,-1 1-1216 0,2 1-304 16,-1 0 0-16,3 3 0 0,-1-1 0 0,5 2 0 15,1-2 128-15,9-2-128 0,0 0 512 0,0 0 32 0,0 0 16 0,0 0 0 16,0 0-240-16,11 6-64 0,5-1 0 15,4 0 0-15,4-3-48 0,5 1-16 0,4-3 0 0,8 1 0 16,9-1 0-16,-1 3-16 0,-1 0 0 0,2 4 0 16,0-2-176-16,-1 5 0 0,1 0 0 0,-2 4 0 15,-1 4 0-15,0 0 0 0,1 0 0 16,-4 4 0-16,-6 1 256 0,-3 1-48 0,-4-3 0 0,-8 3 0 0,-5 1 192 16,-6-2 48-16,-3 0 0 0,-4 5 0 0,-6-1 112 0,-4 2 16 15,-5 3 16-15,-8 2 0 0,-5 0 16 16,-6 3 0-16,-9 1 0 0,-2 1 0 0,-2-4-320 0,-1 1-64 15,-1-3-16-15,2-3 0 0,0 1-400 16,2-2-64-16,2-5-32 0,3 2 0 16,0-7-1680-16,3-2-336 15,1-3-64-15</inkml:trace>
  <inkml:trace contextRef="#ctx0" brushRef="#br1" timeOffset="175671.69">11905 19085 4607 0,'0'0'400'0,"0"0"-400"0,0 0 0 0,0 0 0 16,0 0 3248-16,0 0 560 0,0 0 112 0,0 0 32 15,0 0-1584-15,0 0-320 0,0 0-64 0,0 0-16 16,0 0-304-16,-9-2-64 0,9 2-16 0,-8-1 0 16,-1-3-176-16,9 4-16 0,0 0-16 0,-8-7 0 0,2 0-224 0,1 1-64 15,1-4 0-15,1 3 0 0,2-3-384 0,1 2-96 16,1 0-16-16,2 0 0 0,-1-3-304 0,3 3-64 16,2 0-16-16,0 3 0 0,2 0-208 0,0-3 0 15,0 3 0-15,1 2 0 0,-10 3 0 0,12 0 0 16,-12 0 0-16,10 2 0 0,-10-2 0 0,7 5 0 15,-7-5 0-15,3 14 0 0,-6 1-144 0,-2 1 144 16,-2 0 0-16,-3-1-144 0,-2 1-176 0,-1 0-48 16,1 0 0-16,-1-1 0 15,2-3-2064-15,2-3-432 0,1 0-80 0,8-9-12624 0</inkml:trace>
  <inkml:trace contextRef="#ctx0" brushRef="#br1" timeOffset="176035.83">11876 19393 11055 0,'0'0'976'0,"0"0"-784"0,-8 7-192 0,8-7 0 16,0 0 3232-16,0 0 608 0,0 0 112 0,0 0 16 15,0 0-1632-15,0 0-336 0,0 0-64 0,0 0-16 16,0 0-304-16,0-12-64 0,3 1-16 0,2 1 0 15,3-2-624-15,1 5-128 0,-2-2-16 0,2 2-16 16,1 1-320-16,1 0-64 0,-3 1-16 0,-8 5 0 16,8-4-144-16,-8 4-16 0,0 0-16 0,0 0 0 15,0 0-176-15,0 0 192 0,0 0-192 0,-4 11 192 16,-2 1-192-16,-3 0 0 0,-4-3 144 0,1 4-144 0,-1-7 192 16,0 3-48-16,0-2 0 0,3-1 0 0,0 0 48 0,10-6 16 15,0 0 0-15,0 0 0 0,0 0 128 0,0 0 32 16,0 0 0-16,0-10 0 0,5 1 80 0,2-2 0 15,-1-1 16-15,5 2 0 0,1 1-336 0,0 2-128 16,2-1 0-16,-1 0 144 0,-1 5-304 0,0 0-64 16,-12 3-16-16,10 0 0 15,-10 0-2768-15,0 0-544 0</inkml:trace>
  <inkml:trace contextRef="#ctx0" brushRef="#br1" timeOffset="177724.99">13226 18790 8287 0,'0'0'736'0,"0"0"-592"0,9-8-144 0,-1 4 0 15,-8 4 1664-15,7-6 320 0,-7 6 48 0,8-7 16 16,-8 7-640-16,7-5-112 0,-7 5-16 0,0 0-16 15,8-10-16-15,0 4 0 0,-8 6 0 0,9-5 0 0,-9 5 16 16,7-8 0-16,0 2 0 0,-7 6 0 16,0 0-112-16,0 0 0 0,0 0-16 0,0 0 0 0,0 0-272 0,0 0-48 15,0 0-16-15,0 0 0 0,0 0-224 0,0 0-64 16,1 14 0-16,-2 1 0 0,-2 0-128 0,2 6-48 16,0 1 0-16,-2 3 0 0,-2 3 80 0,1-3 16 15,0 4 0-15,0-1 0 0,1 4 48 0,-1-1 16 16,0-7 0-16,1 5 0 0,0-4-16 0,-1 2 0 15,1-4 0-15,-1 0 0 0,1 0-144 0,-1-6-16 16,0-4-16-16,1 1 0 0,1 0-128 0,-1-1-32 16,1-2 0-16,1 1 0 0,1-12-144 0,0 10 128 15,0 0-128-15,0-10 128 0,0 0-128 0,0 0 0 16,0 0 0-16,0 0 128 0,0 0-128 0,0 0 0 16,8 0 0-16,-8 0 0 15,0 0-384-15,13-4-64 0,-3-6-16 0,-1 2 0 16,-1-3-2032-16,1 2-384 0,2-2-96 0,-2 0-16 0</inkml:trace>
  <inkml:trace contextRef="#ctx0" brushRef="#br1" timeOffset="178384.26">14324 18551 6447 0,'0'0'576'0,"0"0"-576"16,0 0 0-16,0 0 0 0,0 0 1392 0,0 0 160 15,0 0 48-15,0 0 0 0,0 0-1072 0,0 0-208 16,0 0-32-16,0 0-16 0,0 0-80 0,0 0 0 0,0 0-16 0,0 0 0 15,0 0 144-15,0 0 48 16,0 0 0-16,0 0 0 0,0 0 208 0,0 0 32 16,0 0 16-16,0 0 0 0,0 0 32 0,0 0 16 0,0 0 0 15,0 0 0-15,0 0 160 0,0 0 48 16,0 0 0-16,0 0 0 0,0 0 144 0,0 0 16 16,0 0 16-16,0 0 0 0,0 0 64 0,0 0 16 0,0 0 0 0,0 0 0 15,0 0-176-15,0 0-48 0,0 0 0 0,0 0 0 16,0 0-320-16,0 0-64 0,0 0-16 0,-10 2 0 15,-1 5-160-15,-1-4-32 0,0 4-16 0,-2 3 0 16,-3 0-16-16,1 5 0 0,-4 3 0 0,1 2 0 0,0 2-32 0,2 1-16 16,-3 0 0-16,1 7 0 15,-3 2-32-15,4 4 0 0,0 2 0 0,0 0 0 0,0-1-208 0,4 1 176 16,-1 0-176-16,2 0 160 0,3-1-160 0,1-1 0 16,2-5 0-16,2-1 128 0,2-9-128 0,3 1 0 15,3-3 144-15,0 0-144 0,2-4 0 0,3-1 0 16,2 0 0-16,3-4 128 0,0 1-128 0,5-3 0 15,1 0 0-15,3-5 0 16,3-1-1248-16,1-2-224 0,4-2-32 0,1-2-14896 0</inkml:trace>
  <inkml:trace contextRef="#ctx0" brushRef="#br1" timeOffset="178838.73">14858 18659 17503 0,'0'0'1552'0,"0"0"-1232"16,0 0-320-16,0 0 0 0,0 0 1440 0,0 0 224 16,0 0 64-16,0 0 0 0,0 0-192 0,-2 9-16 15,-5-1-16-15,1 5 0 0,-3 4-480 0,0 1-80 16,-1 2-32-16,0 4 0 0,0 1-112 0,-3 1-32 15,0 2 0-15,0-1 0 0,-2 2-80 0,0-3-32 16,1 4 0-16,1-1 0 0,-1-4-272 0,5 2-48 16,1-7-16-16,0-1 0 0,0 0-160 0,3-1-32 15,3-4-128-15,-1-2 192 0,2 0-192 0,3 2 0 16,2-6 128-16,1 0-128 16,-5-8-384-16,13 3-128 0,1-4-32 0,2-4 0 15,2-3-2640-15,0 1-528 0,6-8-96 0,-5 1-32 0</inkml:trace>
  <inkml:trace contextRef="#ctx0" brushRef="#br1" timeOffset="179044.24">14952 18980 28559 0,'0'0'1264'0,"0"0"272"0,12-2-1232 0,-1-1-304 0,1-2 0 0,3 0 0 16,3 1 1664-16,3 0 288 0,3 1 48 0,4-6 16 15,4 1-848-15,1 0-160 0,0 5-48 0,-2-1 0 0,0 1-512 0,-3 1-128 16,-5-2 0-16,-2 3-16 0,-5-1-304 0,-1 4 0 16,-2 1 0-16,-1 1 0 15,-12-4-2080-15,10 3-416 0,-10-3-96 0,10 6-16 0</inkml:trace>
  <inkml:trace contextRef="#ctx0" brushRef="#br1" timeOffset="179672.22">15946 18707 22111 0,'0'0'976'0,"-1"-10"208"0,1 10-944 0,0 0-240 0,-4-8 0 0,4 8 0 16,-7-1 1536-16,-2 2 256 0,0 3 48 0,-1 4 16 16,-2-1-960-16,1 6-192 0,-2-2-48 0,2 3 0 15,-2 7-192-15,3-2-32 0,1-1-16 0,2-2 0 0,2 4-128 16,2-3-32-16,3-3 0 0,2 1 0 0,3-1-96 0,3-4-32 15,2 1 0-15,3-6 0 0,-1 0 352 16,5-1 64-16,2-4 16 0,4-2 0 0,-2-2-112 0,2 1-32 16,0-2 0-16,1-6 0 0,1 2-192 0,-3-1-32 15,-1 3-16-15,2-3 0 0,-3 2-176 0,0-1 128 16,1 4-128-16,-4 2 128 0,-3 1-128 0,-2 2 0 16,-12 0 0-16,11 4 0 0,-4 5 0 0,-4 5 0 15,-3 5 0-15,-1 6 0 0,-4 3 0 0,-3 6 160 16,-3 6-160-16,-3 4 160 0,-4-1 80 0,-2 4 16 15,-3-2 0-15,-2-1 0 0,-3-3 288 0,0 2 64 16,-2-2 16-16,1-4 0 0,0-2-176 0,1-3-16 16,1-1-16-16,2-2 0 0,-3-1 16 0,3-5 0 15,0-4 0-15,5-1 0 0,2-7-80 0,3-6-16 16,4-2 0-16,0-2 0 0,2-5-48 0,4-2-16 16,0-6 0-16,3-4 0 0,0-2-80 0,4-1 0 0,3-8-16 15,1 2 0-15,3-1-176 0,4-2 0 0,2 3 0 0,4-2 0 16,3 3 0-16,1 1-144 15,-1 3 144-15,3 3 0 0,0 5-176 0,2 0 176 0,1 7-160 0,0 4 160 16,-2 4-208-16,0 2 48 0,-2 3 16 0,-2 1 0 31,-2 4-336-31,-2 0-64 0,-3-3-16 0,-1 3 0 0,-1-3-1600 0,-2 1-320 16,-1 2-64-16,-1-5-14736 0</inkml:trace>
  <inkml:trace contextRef="#ctx0" brushRef="#br1" timeOffset="180020.58">16625 18401 23951 0,'0'0'2128'0,"0"0"-1696"16,13-4-432-16,1 1 0 0,-2 3 1088 0,2 5 128 16,-1-1 16-16,1 5 16 0,1 3-32 0,2 4 0 15,-2 6 0-15,0 4 0 0,1 2-512 0,-4 7-128 16,2 5 0-16,-2 4-16 0,-2-1-80 0,-4 5-16 16,-3 0 0-16,-4 1 0 0,-3 3 32 0,-4 0 0 15,-2 0 0-15,-4-1 0 0,-1 1-224 0,-3-6-32 0,-2-3-16 0,-2-7 0 16,2-9-48-16,-3 1-16 0,1-2 0 0,2-2 0 15,1-5-160-15,2-1 128 16,2-4-128-16,2-4 128 16,3 0-1440-16,2-7-288 0,8-3-64 0,0 0-14400 0</inkml:trace>
  <inkml:trace contextRef="#ctx0" brushRef="#br1" timeOffset="180234.76">17258 18910 29487 0,'17'-7'1296'0,"-2"-1"288"0,4 2-1264 0,5-1-320 16,3-1 0-16,1 1 0 0,-2-2 448 0,-1 3 48 15,-4 2 0-15,-2-2 0 0,-2-1-304 0,-3 5-64 16,-3 3-128-16,-11-1-13936 0</inkml:trace>
  <inkml:trace contextRef="#ctx0" brushRef="#br1" timeOffset="180384.3">17178 19223 28799 0,'14'-9'1280'0,"0"4"256"0,4 0-1232 0,2-4-304 15,2 3 0-15,2-4 0 0,1 1 1200 0,3-4 176 16,3 0 32-16,2 3 16 0,-1-3-768 0,1 2-144 15,-3 1-48-15,-2 2 0 16,-2 2-976-16,-2 2-192 0,-3-1-32 0,0-3-14336 0</inkml:trace>
  <inkml:trace contextRef="#ctx0" brushRef="#br1" timeOffset="180790.15">18576 18568 24815 0,'0'0'1088'0,"0"0"256"0,-9-1-1088 15,-3 4-256-15,-5 1 0 0,-6 3 0 0,-6 2 592 0,-5 6 64 16,-6 4 16-16,1 6 0 0,1-1 304 0,0 1 64 15,1 2 16-15,2 5 0 0,6 1-96 0,2 1 0 16,3 4-16-16,7 0 0 0,4 0-528 0,4 0-96 16,3 1-32-16,8-3 0 0,4 0-16 0,7-3 0 15,4-1 0-15,3-7 0 0,7-1 496 0,4-6 80 16,5-4 32-16,1-2 0 0,0-9-32 0,1-3 0 16,4-2 0-16,-4-2 0 0,0-6-160 0,-1-1-48 0,-3-6 0 0,-1-1 0 15,-1-6-48-15,-3-1-16 16,-4-7 0-16,-5-4 0 0,-2-4-32 0,-8-6-16 15,-3-1 0-15,-4 0 0 0,-6 5-272 0,-4-1-64 16,-6 3-16-16,-5 5 0 0,-6 2-176 0,-3 5 0 0,-4 0-160 0,-4 7 160 31,-3 6-1664-31,0 5-224 0,-1 1-48 0,2 6-18032 0</inkml:trace>
  <inkml:trace contextRef="#ctx0" brushRef="#br1" timeOffset="181614.94">19354 18997 23039 0,'-15'-5'2048'0,"10"2"-1648"0,4 1-400 0,1 2 0 15,10-7 1120-15,1 2 144 0,3 4 16 0,4-2 16 16,4-2-224-16,5 1-48 0,7 2-16 0,4-1 0 16,5-2-448-16,-1-1-96 0,4 1-16 0,-1 4 0 15,1-2-112-15,-4 3-16 0,3-1-16 0,-6 1 0 16,-3-1-304-16,-6 2 0 0,-1 3 0 0,-5-1 0 15,-6 5-2432 1,-8-2-560-16</inkml:trace>
  <inkml:trace contextRef="#ctx0" brushRef="#br1" timeOffset="181785.75">19497 19219 19343 0,'0'0'1728'0,"0"0"-1392"0,0 0-336 0,0 0 0 0,8-4 2304 15,5 2 400-15,1-2 80 0,4 2 16 0,-2-2-1152 0,10-3-240 16,2 1-32-16,5 1-16 0,2-4-464 0,2 4-112 15,3 0-16-15,-3-2 0 0,1 4-368 0,-4 0-80 16,-2-2 0-16,-2-1-16 0,0 1-304 0,-4 1-144 16,-2-3 16-16,-3 2 0 15,-3 0-3072-15,-4-4-624 0</inkml:trace>
  <inkml:trace contextRef="#ctx0" brushRef="#br1" timeOffset="182083.07">19903 18760 3679 0,'0'0'160'0,"3"-9"32"0,3 2-192 0,6 2 0 16,5-3 0-16,5 3 0 0,3 1 5696 0,3 0 1104 0,3 1 224 0,4 3 32 16,4 1-4560-16,1 4-896 15,-2 0-192-15,2 5-48 0,-1 4-272 0,-2 3-48 16,-4 1-16-16,-4 1 0 0,-3 1-464 0,-7 5-112 15,-5 0 0-15,-4 1-16 0,-4-2-160 0,-3 6-16 16,-4-1-16-16,-4 0 0 0,-4-1 80 0,-7-1 0 16,-4-2 16-16,-3 1 0 0,-2-1-16 0,-4 0-16 0,-3-6 0 0,0-2 0 15,-4-2-80-15,6-2-16 0,-1 1 0 0,3 0 0 16,7-1-208-16,0-3 0 0,5 0 128 0,5-1-128 16,3 2-1280-1,8-11-288-15,0 0-64 0,0 0-15968 0</inkml:trace>
  <inkml:trace contextRef="#ctx0" brushRef="#br1" timeOffset="182774.72">21268 18631 24063 0,'0'0'1072'0,"0"0"208"0,2-12-1024 0,-2 12-256 0,0 0 0 0,0 0 0 16,0 0 1152-16,0 0 160 0,-10 4 32 0,-1 8 16 16,0 2-528-16,0 3-96 0,-3 4-32 0,1-1 0 15,0 3-160-15,3 4-32 0,-2-2-16 0,4 2 0 16,1-4-256-16,3-1-48 0,2 0-16 0,2 0 0 16,1-5-48-16,4-3-128 0,4 0 192 0,3-1-64 15,0-7 208-15,4 1 48 0,1-5 0 0,5-2 0 0,3-1 320 0,3-5 80 16,4-2 16-16,-1-2 0 0,3-5-352 15,-2 1-64-15,-1-3 0 0,-1 1-16 0,-5-1-176 0,1-1-16 16,-1-1-16-16,-2 3 0 0,-3-2-160 16,-2 4 128-16,-4 4-128 0,-1 0 128 0,-2 3-128 0,-11 7 0 15,0 0 0-15,0 0 0 0,0 0 0 0,4 18 0 16,-4 5 0-16,-6 7 0 16,-5 6-144-16,-3 6 144 0,-3 2 0 0,-4 6 0 0,-3 3 0 0,-1 2 0 15,-3 0 0-15,-4-3 0 0,-5-3 0 0,2 4 224 16,-5-4-32-16,2 1-16 0,-1-2 96 0,-1-2 32 15,1-7 0-15,2-1 0 0,-4 0-32 0,4-6 0 16,3-3 0-16,4-7 0 0,2-5 32 0,2-6 0 16,2-1 0-16,1-6 0 0,3-5-48 0,2-1-16 0,1-1 0 0,5-9 0 15,0-2 0-15,3-6 0 16,3-4 0-16,5-4 0 0,2 0-80 0,5-4-16 16,5 0 0-16,5 3 0 0,2-1-144 0,2-1 0 15,4 6 0-15,2 0 0 0,3 6 0 0,0 3 0 16,2 3 0-16,1 0 0 0,-1 6 0 0,2 0 0 15,2 5-128-15,-2 2 128 0,-3 2-128 0,1 2 128 16,-3 1-160-16,-2-1 160 16,-1 3-1536-16,-2 1-192 0,-2-3-64 0,1 1-10752 0,-2 0-2176 0</inkml:trace>
  <inkml:trace contextRef="#ctx0" brushRef="#br1" timeOffset="183073.44">22158 18751 28911 0,'0'0'1280'0,"0"0"256"0,0-8-1216 0,7-1-320 15,0 1 0-15,5 3 0 0,0-1 1280 0,6 1 192 16,0 1 32-16,6-1 16 0,5 1-816 0,2 1-144 16,2 1-48-16,3 0 0 0,0 1-192 0,1 1-32 15,0 1-16-15,-4 1 0 0,-4-2-144 0,-2 2-128 16,-3 1 144-16,-3 2-144 16,-5 0-704-16,-4-1-224 0,-12-4-48 0,2 13-9536 0,-3 1-1904 0</inkml:trace>
  <inkml:trace contextRef="#ctx0" brushRef="#br1" timeOffset="183238.62">22165 18959 26895 0,'0'0'1184'0,"0"0"256"0,0 0-1152 0,8-2-288 0,3 0 0 0,-1-1 0 15,5-1 1648-15,2 1 272 0,0-2 48 0,5 2 16 16,3-1-800-16,6-1-160 0,-1 1-16 0,6 2-16 16,2-2-400-16,-1-1-80 0,1 1 0 0,-2 2-16 15,-3-1-336-15,-1 2-160 0,-3-3 160 0,-2 0-160 31,-7 3-1200-31,3 1-336 0,-3 0-64 0,-2-1 0 0</inkml:trace>
  <inkml:trace contextRef="#ctx0" brushRef="#br1" timeOffset="183665.96">23631 18403 19343 0,'0'-15'1728'0,"2"9"-1392"0,-1-3-336 0,-1 9 0 16,0 0 2688-16,0 0 480 0,0 0 96 0,0 0 0 16,0 0-1232-16,-5 9-256 0,-4 2-48 0,-1 7-16 15,-5 0-608-15,-3 6-112 0,-1 2-32 0,0 5 0 16,-3 1-288-16,3 0-64 0,-1 3-16 0,-1 3 0 15,1-6-272-15,1 0-64 0,1 0-16 0,4-1 0 16,4 0-240-16,-3-2 176 0,3-1-176 0,1-3 160 16,5 3-784-16,-1-3-144 0,3-3-48 15,0-1-11744-15,2-2-2352 0</inkml:trace>
  <inkml:trace contextRef="#ctx0" brushRef="#br1" timeOffset="185143.18">16146 20218 2751 0,'0'0'256'0,"0"0"-256"0,-10-5 0 0,1 3 0 16,1-1 2848-16,8 3 528 0,-10 0 96 0,1 0 32 16,0 0-1696-16,9 0-336 0,-11 1-64 0,3 2 0 15,8-3-80-15,0 0-16 0,0 0 0 0,0 0 0 16,0 0 64-16,0 0 16 0,0 0 0 0,0 0 0 16,12 0-336-16,4-1-64 0,3-2-16 0,8 2 0 15,5-5-144-15,2 0-48 0,3 1 0 0,0-4 0 0,0 1-384 0,1-1-80 16,0 0 0-16,0-1-16 0,0 2-304 0,-1 3 128 15,-4-1-128-15,-1 0 0 16,-3 1-672-16,-2 3-240 16,-4-2-48-16,-6 3-9632 0,-5 1-1920 0</inkml:trace>
  <inkml:trace contextRef="#ctx0" brushRef="#br1" timeOffset="185311.25">16268 20453 14735 0,'0'0'640'0,"0"0"160"0,13-5-640 0,1 0-160 15,3 0 0-15,4-1 0 0,-2 1 3456 0,2-2 640 16,4-3 144-16,2 4 32 0,7-7-2608 0,2 3-512 16,1-3-96-16,4-1-32 0,1 2-560 0,0 1-112 15,0-1-32-15,-4 0 0 16,-5 1-576-16,-4-1-128 0,-3 3-32 0,-5-2-9696 16,-3 1-1920-16</inkml:trace>
  <inkml:trace contextRef="#ctx0" brushRef="#br1" timeOffset="185608.44">16497 19956 27647 0,'-4'-8'1216'0,"4"8"256"0,1-9-1168 0,5-2-304 0,5 6 0 0,1 0 0 15,6-2 416-15,4 3 32 0,3 3 0 0,7 1 0 16,5 1 304-16,5 3 64 0,2 0 16 0,1 3 0 0,-2 2-64 0,-1 4 0 15,-4 2 0-15,-4 3 0 0,-2 0-160 16,-3 1-32-16,-3 2-16 0,-6 3 0 0,-3-2-96 0,-6 0-16 16,-2 2 0-16,-4 0 0 0,-4-2 48 0,-3 2 0 15,-6-3 0-15,-2 1 0 0,-4-3 16 0,-4 0 16 16,-2 0 0-16,-2 0 0 0,-2-1-304 0,0 1-64 16,-1-1-16-16,-1-2 0 0,-1 1-16 0,1-4-128 15,3-3 192-15,1 1-64 16,2-6-656-16,5 0-144 0,3-1-32 0,12-4 0 15,0 0-2608-15,0 0-528 0</inkml:trace>
  <inkml:trace contextRef="#ctx0" brushRef="#br1" timeOffset="185945.81">17962 19743 24239 0,'0'0'1072'0,"0"0"224"0,0 0-1040 0,0 0-256 0,0 0 0 0,-10-1 0 15,0 3 1248-15,-4 5 192 0,-4 3 32 0,-2 2 16 16,-1 4-416-16,-3 5-96 0,0 1-16 0,1 1 0 15,0 3-192-15,3 1-64 0,2 5 0 0,4 0 0 0,2-3-64 0,4 1 0 16,4 3-16-16,3-6 0 0,1 1-368 0,2-4-80 16,2 3-16-16,3-7 0 0,1-1-160 0,4-1 0 15,2 0 0-15,4-3 0 0,-1-5 0 0,5 1 0 16,2-4 0-16,2 2 0 16,0-6-1680-16,0-1-272 15,0-2-48-15,-1-1-13008 0</inkml:trace>
  <inkml:trace contextRef="#ctx0" brushRef="#br1" timeOffset="186253.12">18453 19726 26607 0,'0'0'1168'0,"0"0"256"0,0 0-1136 0,-8 13-288 0,1-1 0 0,-2 3 0 15,-3 3 1200-15,1 2 176 0,-1 3 32 16,1 0 16-16,0 0-448 0,0 2-80 0,2-1-32 0,2 0 0 16,-1 3-384-16,2 0-80 0,1 2-16 0,0-5 0 15,1 0-192-15,-1-2-64 0,1-3 0 0,1-1 0 16,2-3-128-16,1 0 0 0,0-5-160 0,3 2 160 15,-3-12-1936-15,10 6-304 0,0 1-48 16,2-4-16-16</inkml:trace>
  <inkml:trace contextRef="#ctx0" brushRef="#br1" timeOffset="186425.21">18666 20197 26255 0,'-5'17'1152'15,"2"-4"256"-15,-3 2-1120 0,0 2-288 0,-2-4 0 0,-3 2 0 0,-3 0 1424 0,0 0 240 16,-2 1 32-16,3-1 16 0,-1-2-816 0,1-1-144 16,2 1-48-16,-1-4 0 0,2 0-496 0,2-3-208 15,8-6 176-15,0 0-176 16,-5 8-1568-16,5-8-416 0,0 0-64 0</inkml:trace>
  <inkml:trace contextRef="#ctx0" brushRef="#br1" timeOffset="186724.17">19202 19804 20271 0,'0'0'896'0,"0"0"192"0,0 0-880 0,0 0-208 0,0 0 0 0,0 0 0 0,-9 6 2592 16,0 2 480-16,0 6 80 0,0 2 32 16,0 2-1584-16,-1 3-320 0,0 3-64 0,1 4-16 15,0 0-640-15,0 1-128 0,0 0-32 0,0-2 0 0,0 2-112 0,2-4-32 16,0 2 0-16,2-4 0 0,2 0-256 16,-1 1 160-16,0-4-160 0,3-2 128 0,2-3-384 0,1-2-96 15,2-1-16-15,1-5 0 16,0 1-2768-16,-5-8-544 0</inkml:trace>
  <inkml:trace contextRef="#ctx0" brushRef="#br1" timeOffset="187065.35">19423 19515 26719 0,'0'0'1184'0,"0"0"240"0,0 0-1136 0,11-2-288 0,2 1 0 0,1 1 0 16,0 6 832-16,1 5 96 0,0 7 32 0,2 0 0 15,-1 4-48-15,1 6 0 0,0-2 0 0,0 6 0 16,0 4 48-16,-1 0 0 0,0 1 0 0,-4 3 0 15,0-2-112-15,-5 3-16 0,-3-2 0 0,0 2 0 16,-5 2-384-16,-2-5-64 0,-1-4-32 0,-3-2 0 0,-6-1-96 0,-1-2-32 16,-1-4 0-16,-3-3 0 0,0 1-80 15,-1-4-16-15,0-1 0 0,0 1 0 16,-1-4-944 0,2-2-192-16,1-3-32 0,6-4-10912 0,-3-1-2176 0</inkml:trace>
  <inkml:trace contextRef="#ctx0" brushRef="#br1" timeOffset="187570.78">20756 19992 27759 0,'0'0'1216'0,"0"0"272"0,0 0-1184 0,0 0-304 15,0 0 0-15,0 0 0 0,-4 10 1152 0,-2 2 192 16,-2 3 16-16,-2 0 16 0,3 0-592 0,-4 1-112 16,4 0-32-16,-3 1 0 0,-2-1-256 0,2-1-48 15,2 1-16-15,0 2 0 0,0-3-192 0,2 0-128 16,0-4 160-16,3 2-160 16,0 1-1184-16,3-4-336 0,0-10-64 0,5 12-13008 0</inkml:trace>
  <inkml:trace contextRef="#ctx0" brushRef="#br1" timeOffset="187735.78">20693 19884 29487 0,'-7'-4'2624'0,"1"-2"-2112"0,1 1-512 0,0 0 0 16,5 5 944-16,0 0 80 0,-7-7 0 0,7 7 16 15,0 0-576-15,0 0-112 0,0 0-32 0,0 0 0 31,0 0-1488-31,0 0-304 0,0 0-64 0,11 7-12208 0</inkml:trace>
  <inkml:trace contextRef="#ctx0" brushRef="#br1" timeOffset="188024.3">21464 19932 26719 0,'-14'0'2368'0,"-4"0"-1888"15,-1-1-480-15,-1 1 0 0,-3 1 1152 0,0 7 144 16,-2-3 32-16,-1 4 0 0,2-4-176 0,3 4-16 16,-1 2-16-16,7 2 0 0,3-3-464 0,5 2-80 15,-1 2-32-15,6-4 0 0,3 1-304 0,3 3-64 16,2-2-16-16,4 2 0 0,3 1-160 0,1 0 192 16,-1 2-192-16,-2-2 192 0,-3-2-192 0,-1 1 0 15,-2 1 0-15,-2-1 128 0,-6-5-128 0,-2 2 128 16,-2 1-128-16,-5-6 128 0,-3 2 256 0,-2-1 32 15,-2-3 16-15,0 0 0 0,-1 0-224 0,1 1-32 16,1-5-16-16,3-2 0 16,1-1-1104-16,2-1-208 0,6 0-64 0,2-6-15744 0</inkml:trace>
  <inkml:trace contextRef="#ctx0" brushRef="#br1" timeOffset="188379.73">22293 19850 16575 0,'-20'-4'1472'0,"8"3"-1168"16,-2-2-304-16,-1 6 0 0,-3 0 2736 0,-2 3 480 16,-2 4 112-16,-1-1 0 0,-1 2-1744 0,1-1-368 15,3 3-64-15,1 2 0 0,2-2-416 0,6 0-80 16,0 1-16-16,5 0 0 0,5-4-320 0,4 0-80 15,1 0-16-15,3-4 0 0,5 1 96 0,0-1 32 16,2-3 0-16,4-3 0 0,0-2 64 0,2 0 16 16,-2-5 0-16,0 2 0 0,-3 0-144 0,2-1-32 15,-2 1 0-15,-2 2 0 0,-2 1-64 0,-3 2-32 16,-8 0 0-16,10 4 0 0,-3-1-160 0,0 9 0 16,-2 2 0-16,-3 1 0 0,1 3 0 0,-1 0 128 0,1 2-128 0,1-2 0 15,1-3 0-15,1 2 0 16,3 0 0-16,1-1 0 0,4-1-288 0,3 0-32 15,1-6-16-15,5-1-11376 16,3-6-2288-16</inkml:trace>
  <inkml:trace contextRef="#ctx0" brushRef="#br1" timeOffset="188737.54">23856 19704 12895 0,'-17'-2'1152'0,"9"0"-928"0,-2-1-224 0,-2 3 0 0,0 5 2464 0,-2 0 448 16,-4 2 96-16,-4 4 0 0,-3 2-1520 0,-3 1-304 16,0 2-64-16,-4 3-16 0,2 4-336 0,0 0-64 15,5-5 0-15,5 5-16 0,4-2-160 0,6 4-16 16,8-5-16-16,4 2 0 0,5-1-160 0,4-2-16 16,6-2-16-16,4-2 0 0,5-1 64 0,4-1 16 15,1-8 0-15,0-1 0 0,2-2-176 0,1-2-16 16,-1-2-16-16,-3-2 0 15,1-5-1776-15,-3 1-368 0,-3-2-64 0</inkml:trace>
  <inkml:trace contextRef="#ctx0" brushRef="#br1" timeOffset="189016.55">24192 19720 25791 0,'-5'11'2304'0,"0"3"-1856"0,0 4-448 0,-3 1 0 15,-2 2 752-15,0 0 48 0,-2 5 16 0,0-5 0 16,2 1 0-16,-2-2 0 0,2-1 0 0,1 2 0 16,0-2-528-16,3-7-96 0,-1 0-32 0,7-12 0 15,-3 10 224-15,3-10 64 0,0 0 0 0,0 0 0 16,0 0 496-16,12-5 96 0,2-1 32 0,2-6 0 0,-1 2-448 16,1-3-96-16,0 1-16 0,1-1 0 0,2-2-288 0,2-1-64 15,-1-1-16-15,0 1 0 0,-1 2-144 0,2 3 128 16,-2-2-128-16,-1 2 128 0,-2 4-128 0,-2 4 0 15,-1-3 0-15,-3 6 0 16,-10 0-912-16,10 3-64 16,-10-3-16-16,0 0-10304 0,0 0-2064 0</inkml:trace>
  <inkml:trace contextRef="#ctx0" brushRef="#br1" timeOffset="189204.49">24674 19824 30111 0,'0'0'1344'0,"0"0"256"0,0 0-1280 0,-8 10-320 16,-2 3 0-16,0-3 0 0,-2 3 832 0,0 0 112 15,-2-4 16-15,1 3 0 0,2-1-496 0,-1 1-80 16,2 1-32-16,4-3 0 0,-2 0-352 0,4 2-192 16,0-3 32-16,2 1 0 15,2-10-1440-15,0 0-304 0,0 0-48 0</inkml:trace>
  <inkml:trace contextRef="#ctx0" brushRef="#br1" timeOffset="189511.28">25501 19030 23951 0,'0'0'2128'0,"0"0"-1696"16,0 0-432-16,-9 1 0 0,-2 5 1584 0,0 5 224 15,-2 5 48-15,0 5 16 0,-2 9-848 0,-2 6-192 16,0 3-16-16,0 3-16 0,-1 2-464 0,2 1-80 16,-2 3-32-16,-1 4 0 0,-4 0 48 0,0-1 16 15,-1-2 0-15,-2 1 0 0,0 3-112 0,-1-6-32 16,0-7 0-16,3 0 0 0,3-5-144 0,2-2 0 15,2-1-192-15,3-5 192 16,1-2-1600-16,2-4-192 0,3-5-32 0,2-5-12160 0</inkml:trace>
  <inkml:trace contextRef="#ctx0" brushRef="#br1" timeOffset="189671.38">25030 19691 22111 0,'10'-5'1968'0,"6"-2"-1584"0,2 2-384 0,6 3 0 15,4-2 1552-15,3-1 240 0,1 2 32 16,2-1 16-16,3 2-816 0,-2-3-144 0,0-1-48 0,-2-1 0 16,-3 5-512-16,-2-2-96 0,-4-3-32 0,-3 2 0 31,-1 3-1936-31,-2-2-400 0,-3-2-80 0</inkml:trace>
  <inkml:trace contextRef="#ctx0" brushRef="#br1" timeOffset="189826.59">25731 19571 2751 0,'0'0'256'0,"-12"9"-256"16,-2-2 0-16,-2 4 0 0,-3 0 4576 0,0 5 864 16,0 2 192-16,0 2 16 0,-1 1-3488 0,2-1-704 15,-2-1-144-15,4-2-32 0,0 0-688 0,1 1-144 16,1 2-16-16,4-2-16 0,1 0-416 0,0-1-144 16,5 1 0-16,-1-3-8432 15,1-2-1696-15</inkml:trace>
  <inkml:trace contextRef="#ctx0" brushRef="#br1" timeOffset="190135.68">26366 19601 24879 0,'-11'-9'2208'0,"3"5"-1760"0,-6 0-448 0,0 1 0 15,-2 0 944-15,-1 1 96 0,-5 2 32 0,-5 3 0 16,-3 1-256-16,-2 1-48 0,-1 6-16 0,-1 3 0 16,-1 4-432-16,7 1-96 0,2 0-16 0,3 2 0 15,4-1-208-15,3 1 144 0,4 1-144 0,4 1 128 16,4-3-128-16,4-1 0 0,3-1 0 0,3-3 0 0,4-1-256 15,3-2-64-15,2 1-32 0,3-5 0 16,5 0-1696-16,1-4-352 16</inkml:trace>
  <inkml:trace contextRef="#ctx0" brushRef="#br1" timeOffset="190657.33">26654 19608 23039 0,'-14'1'2048'0,"0"2"-1648"16,-2-2-400-16,-2 2 0 0,-1-1 1200 0,-3 5 144 0,-1 4 48 0,3-1 0 15,1 0-480-15,4 4-80 16,3-5-32-16,3 2 0 0,3-1-480 0,2 1-80 16,4-11-32-16,-1 12 0 0,2-6 16 0,-1-6 0 15,8 6 0-15,2 1 0 0,3-5 144 0,-1-2 16 16,1 0 16-16,0 1 0 0,1-1-128 0,-1 0-16 0,-2 0-16 0,-1 2 0 15,-10-2 16-15,12 2 16 0,-12-2 0 0,11 7 0 16,-2-1-32-16,0 2-16 0,-9-8 0 0,6 11 0 16,1 0-224-16,0-2 0 0,0 3 0 0,3-3 0 15,0 0 0-15,3-3 128 0,3-1-128 0,3 0 0 16,4-2 176-16,0-5-176 0,1-1 192 0,3-4-192 16,1 1 432-16,0-6-32 0,0 1 0 0,0-4 0 15,-2-2 0-15,1-1 0 0,0-1 0 0,-1-4 0 0,0-1-80 16,-1 0 0-16,1-4-16 0,-3 2 0 0,2-6-176 0,-1 1-128 15,0 2 144-15,2-4-144 0,-2-3 0 16,-1 0 128-16,-2-1-128 0,-2-5 0 0,0 0 0 0,1-4 0 16,0 2 0-16,-4 3 0 0,-4 7 0 0,-3 6 0 15,-3 6 0-15,-3 4 0 0,-3-178 0 0,-5 373 0 16,-1-181 0-16,-4 7 0 0,-4 1-128 0,-3 10 128 16,-3 1 0-16,-1 8 0 0,-2 3-160 0,-1 7 160 15,-4 4-128-15,-1 1 128 0,-1 4 0 0,1-1 0 16,2 5 0-16,1-2-128 0,5 3 128 0,2-3 0 15,3-1 0-15,2-1 0 0,1-2 0 0,3 0 0 16,1-5 0-16,0-2 0 0,2-1-288 0,-1-1-32 16,2-8 0-16,-1-3 0 15,1-2-1904-15,-1-4-384 0,1-3-80 0</inkml:trace>
  <inkml:trace contextRef="#ctx0" brushRef="#br1" timeOffset="190833.18">26085 19248 37775 0,'-9'-8'1664'0,"9"8"368"0,0 0-1632 0,0 0-400 0,6-11 0 0,3 8 0 16,1 4 496-16,2 1 16 0,0 1 0 0,4 3 0 16,1-1-512-16,3 0-208 0,0 6 16 0,0-4-11440 15,-3 2-2272-15</inkml:trace>
  <inkml:trace contextRef="#ctx0" brushRef="#br1" timeOffset="191429.66">28024 19606 29487 0,'0'0'2624'0,"-10"9"-2112"0,-1 2-512 0,-2 3 0 16,-1 2 400-16,-1 5-16 0,-3 0-16 15,0 6 0-15,-2-1 176 0,1 2 32 0,0-4 16 0,-3 2 0 16,-1-3-224-16,-1 0-48 0,0-3-16 0,1 0 0 16,0-3-64-16,3 1-16 0,2-3 0 0,3-1 0 15,2-2 176-15,3-5 48 0,1 1 0 0,9-8 0 0,0 0 0 0,0 0 0 16,0 0 0-16,0 0 0 0,9-5 176 0,2-1 32 15,3-7 16-15,4-1 0 0,3 0-176 0,1-4-48 16,3-1 0 0,0-3 0-16,0 1-128 0,5-2-48 0,1-4 0 0,3 3 0 0,-1 3-272 0,2 0 160 15,1-3-160-15,-2 7 128 0,-1 7-128 0,-1 0 0 16,-3 5 0-16,-3 3 0 0,-6 2 0 0,-5 1 0 16,-5 5-144-16,-3 3 144 0,-6 0 0 0,-1 2 0 15,-4 2 0-15,-2-3 0 0,-4 3 0 0,-3-4-128 16,-4 0 128-16,-2 2 0 0,-2-2 0 0,-2 1 0 15,-1-2 0-15,0 1 0 0,-2-4 0 0,1-1 128 16,-2 1-128-16,2-1 0 0,-1-2 144 0,2-2-144 0,1-1 128 0,4 0-128 16,1-4 0-16,6-1-176 15,1 0 16-15,6-2 0 16,5 8-1632-16,0 0-336 0,5-10-64 0,8-1-14672 0</inkml:trace>
  <inkml:trace contextRef="#ctx0" brushRef="#br1" timeOffset="191681.21">28932 19059 30399 0,'0'0'1344'0,"-6"-10"288"0,6 10-1312 0,0 0-320 0,-8-3 0 0,-3 6 0 15,0 6 1360-15,-3 1 208 0,-2 4 32 0,-2 5 16 16,0 12-672-16,1-2-144 0,-5 4-32 0,4 4 0 15,0 0-448-15,1 4-112 0,-1 1-16 0,1 7 0 0,-1-4-192 0,1 5 0 16,-1 1 0-16,0 0 0 0,0-2 0 0,2-2 0 16,2-5-192-16,2-1 192 15,1-3-640-15,1-4 0 0,0-2-16 16,1-4 0-16,0 0-1680 0,0-6-336 0,-3-3-64 0</inkml:trace>
  <inkml:trace contextRef="#ctx0" brushRef="#br1" timeOffset="191850.27">28338 19678 26719 0,'11'-10'2368'0,"4"-2"-1888"16,3 1-480-16,5 2 0 0,2 3 1824 0,5-1 272 15,5 2 48-15,4 0 16 0,6 1-784 0,4 3-160 16,5 1-16-16,2 1-16 0,5 2-352 0,2 0-80 16,1-1-16-16,2 1 0 0,0 0-432 0,-3 5-96 15,-2 0-16-15,0 4 0 16,-1 1-1616-16,-4 1-336 0</inkml:trace>
  <inkml:trace contextRef="#ctx0" brushRef="#br4" timeOffset="-180008.73">30736 6772 4607 0,'0'0'400'16,"0"0"-400"-16,0 0 0 0,0 0 0 15,0 0 1296-15,0 0 176 0,0 0 48 0,0 0 0 0,0 0-496 16,0 0-112-16,0 0-16 0,0 0 0 0,4-7-272 0,-4 7-64 16,0 0-16-16,-4-10 0 0,-1 4-208 0,-4 1-32 15,-1-2-16-15,-3 4 0 0,-4 0-288 0,-2 2 160 16,-5-1-160-16,-3 1 128 0,-3 1 96 0,-4 1 16 16,-4 1 0-16,-4-1 0 0,-4-1 128 15,1 1 16-15,2 1 16 0,-3-2 0 0,-3-2-144 0,3 2-16 16,0-1-16-16,-3 1 0 0,-5-1 160 0,-2-1 16 15,-2-3 16-15,-2-2 0 0,2-1-160 0,-5-1-16 16,-1 3-16-16,0-3 0 0,-5 1 48 0,-2-2 16 16,-4 0 0-16,-1-1 0 0,-2 3-288 0,1-1 128 15,-1 3-128-15,0-5 0 0,-5 1 176 0,-1-1-176 16,-1 5 160-16,3-5-160 0,-1 1 224 0,-4 0-48 0,-3 4-16 16,-2-2 0-16,0 2 128 0,1 3 32 0,1 2 0 15,-3 1 0-15,-3 0-96 0,2 4-16 0,2 0 0 0,4 1 0 16,1 2-208-16,4 0 176 0,2 3-176 0,4-1 160 15,6 2-160-15,4-3 0 0,3 2 0 0,2-6 0 16,0-1 128-16,-1 0-128 0,-1-3 192 0,-2-1-64 16,1-2-128-16,0-1 0 0,1 2 0 0,3-2 0 15,-1-4 0-15,-5 2 0 0,-2-4 0 0,2 2 0 16,-1 3 0-16,3-1 0 0,2-1 0 0,1 4 0 16,1-4 0-16,-2 4 0 0,-3-1 0 0,-1 2 0 15,-2 1 0-15,3 4 0 0,3 3 0 0,-2 3 0 16,0-4 0-16,-1 6 0 0,-2 1 0 0,0 2 0 15,-1 1 0-15,4 2 0 0,3-1 0 0,5 2-176 0,1-1 176 16,4-1 0-16,-2-2 0 0,-2-1 0 16,1-2 0-16,1-2 0 0,2 4 160 0,4-1-160 0,1-3 0 0,2 4 0 15,2-4 0-15,1 4 0 0,-1 1 0 0,-2 0 0 16,0-3 0-16,-2-1 0 0,-2-1 0 0,3 0 0 16,3 0 0-16,1 1 0 0,2 3 0 0,4-2 0 15,0 5 0-15,6 0 0 0,-2 2 0 0,0 0 128 16,-1-1-128-16,2 1 0 0,-4 0 176 0,2 4-176 15,-1 4 192-15,0-3-192 0,1 0 0 0,1 1 0 16,3-1 0-16,-1 0 0 0,4-3 0 0,-1 2 0 16,3 0 0-16,3-2 0 0,1-1 0 0,2 0 0 15,0-2 0-15,3-1 0 0,1 2 176 0,2-2-32 16,0-2 0-16,3-1 0 0,3 1 0 0,1 1 0 0,1 2 0 16,1-1 0-16,2-2-144 0,1 0 160 0,3 0-160 0,0 2 160 15,1 0-160-15,3 2 0 0,0-3 144 0,3 0-144 16,2-1 192-16,2 0-48 0,2 0 0 0,3 0 0 15,6-2 80-15,0 2 16 0,4 2 0 0,6 0 0 16,1-1-32-16,6-4 0 0,5 1 0 16,7 0 0-16,-3 0-64 0,2-1-16 0,-2 1 0 0,4-3 0 15,0 3 16-15,8 2 0 0,2-1 0 0,-1 1 0 16,4-1-16-16,-2-1-128 0,-3-4 192 0,1 2-64 16,2-3-128-16,5 4 128 0,6-2-128 0,1 1 128 15,0-6-128-15,3 1 160 0,-1-3-160 0,4 5 160 16,6 0-160-16,-2 2 128 0,0-4-128 0,-2 2 128 15,-2 0 16-15,4 1 0 0,3 3 0 0,1-2 0 16,-3 2-144-16,-1-4 160 0,1 5-160 0,1-3 160 16,6 2-160-16,4 2 0 0,-6-4 0 0,5 1 128 0,1-3-128 15,3 6 160-15,3 0-160 0,-5-2 160 0,-5 3-160 0,2-1 0 16,1-4 0-16,0 2 0 0,-2-3 0 0,-1 2 0 16,-1-5 0-16,2 3 0 0,1-4 0 0,-1-3 0 15,-2-1 0-15,0 0 0 0,-1 0 0 0,-1 0 192 16,2 0-192-16,1 0 192 0,-3-1-192 0,1-1 0 15,0 1 0-15,4 0 0 0,2-3 0 0,-2 1 0 16,-4 1 0-16,1 1 128 0,1-1-128 0,-2 1 0 16,-4-4-160-16,-4-1 160 0,-6-1 0 0,-1 2 0 15,-1-2 0-15,-2-1 0 0,-1-5 0 0,0 0 128 16,-4 1-128-16,-1-3 0 0,-6-2 256 0,-1-2-48 16,-2 0-16-16,-1-4 0 0,-3 0-32 0,-1 0-16 0,-4-5 0 0,-2 3 0 15,-4-2-16-15,-5 0 0 0,0-2 0 0,-3 4 0 16,-2-2-128-16,-3 3 160 0,-3 1-160 0,1-2 160 15,-3-1-160-15,-4 2 0 0,-4-3 0 0,-2 3 0 16,-4-4 0-16,-4 3 128 0,-3-6-128 0,-2 3 0 16,-4 0 0-16,-2-2 128 0,-3 2-128 0,-5-3 0 15,-2 1 192-15,-5-2-64 0,-3-1 0 0,-2-1 0 16,-7-1-128-16,-5 0 128 0,-4-1-128 0,-6-2 128 16,-4-2-128-16,-9 1 0 0,-8 3 0 0,-8 0 0 15,-7 0-208-15,-8 5-128 0,-7 4-32 0,-9 0 0 31,-8 4-1936-31,0 4-384 0,3 3-64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46.91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16419 6351 35823 0,'0'0'1584'0,"0"0"336"0,0 0-1536 0,0 0-384 15,12 4 0-15,2 1 0 0,3-3 0 0,5 5-240 16,5-3 48-16,3 2 0 0,4 2 192 0,7-1 256 0,7 2-48 0,2 0-16 16,1 4 64-16,0-1 0 0,-2 0 0 0,3 1 0 15,3 2-256-15,4 0 176 0,-1 2-176 16,4-2 160-16,2 3 32 0,-3 2 0 0,-4 2 0 0,-2-1 0 16,-2 5-192-16,0 2 160 0,-3 1-160 0,1 0 160 15,-2 1-16-15,1 6 0 0,-2 3 0 16,-2 7 0-16,-3-3 160 0,-5 6 16 0,-3 2 16 0,-1 5 0 15,-2 2-144-15,-2 6-16 0,-3-2-16 0,0 5 0 16,-2 1 0-16,1 0 0 0,-3 3 0 0,-2 1 0 16,-1-1-16-16,1 0 0 0,-3 4 0 0,-2 0 0 15,-2-1 96-15,-1 1 16 0,-3 7 0 0,3-4 0 16,-3-1 64-16,-1 3 0 0,-2-2 16 0,-2 2 0 16,-1-2-80-16,0-1 0 0,1 2-16 0,0-2 0 15,0 5-80-15,2-5-16 0,-6 2 0 0,3 1 0 16,0-1-144-16,-1 2 192 0,2-2-192 0,-3 1 192 0,-1-5-192 0,-1 0 0 15,0-1 0-15,-1-2 128 0,-3 1-128 16,0-6 0-16,0-2 144 0,-1-6-144 0,-2-2 0 0,-1-4 144 16,-1-2-144-16,0-4 0 0,-1-6 144 0,0-5-144 15,-2-4 0-15,5-9 144 0,0-5-144 0,2-3 0 16,0-3 0-16,5-12 128 0,0 0-128 0,0 0 128 16,0 0-128-16,0-12 128 0,0-3-128 0,3-5 128 15,1-5-128-15,1-4 128 0,0-1-128 0,0-3 0 16,0-4 0-16,-1-1-176 0,0-3 176 0,-1 2 0 15,1-5 0-15,0 1-128 0,-3-5 128 0,1 1-208 16,1-3 80-16,1-3 128 0,0-4-192 0,1-3 192 16,0 0-192-16,0-3 192 0,0-5-144 0,-1-3 144 0,1-4 0 0,0 3 0 15,0 0-144-15,2 1 144 0,-2-1 0 0,-1 1-144 16,-2-1 144-16,3 3-128 0,-2 0 128 0,2 3-128 16,0 0 128-16,1 5 0 0,-1-2 0 0,1 5-128 15,0 2 128-15,-5 3-128 0,3 1 128 0,-1 3-128 16,-1 2 128-16,1 1 0 0,-1 7-144 0,1 5 144 15,-3-1 0-15,0 5 0 0,2 3-144 0,1 4 144 16,-2 4 0-16,2 3 0 0,-1 2 0 0,1 0 0 16,0 2-128-16,-3 5 128 0,0 7 0 0,0 0 0 15,6-5-160-15,-6 5 160 0,0 0-128 0,11 2 128 16,2 3-128-16,-2 7 128 0,1-1-128 0,2 9 128 16,2 5 0-16,1 6-128 0,-2 4 128 0,1 5 0 15,2 4 0-15,3 3 0 0,-1 6 0 0,3 2-128 0,0 3 128 16,1 4 0-16,0-1 0 0,1 7 0 0,2 3 0 0,1 1 0 15,0 1 0-15,4 2 0 0,0-1 0 0,-4 4 0 16,-4 1 0-16,0 5 0 0,0-3 0 0,0 2 144 16,0 2-144-16,-3 2 0 0,-4 3 192 0,1 1-192 15,-4 1 192-15,1-2-192 0,-1-1 192 0,-1 1-192 16,-1 4 192-16,-1 3-192 0,-1-3 192 0,2-4-192 16,-1 1 192-16,-2 1-192 0,1 5 160 0,2-2-160 15,-2 2 128-15,1 0-128 0,-1-6 144 0,2 3-144 16,-1 1 160-16,2 2-160 0,0-5 192 0,-3-3-64 15,-1 0-128-15,0 2 192 0,2 2-192 0,-2-3 176 16,0-2-176-16,0 0 160 0,-2 0-160 0,1 4 0 16,-2-2 144-16,1-3-144 0,0-2 0 0,-3 0 0 0,0 0 0 15,1 2 128-15,0 0-128 0,0-2 0 0,0-4 0 0,-1 1 128 16,0 2-128-16,-4-1 0 0,0 2 0 0,1-1 128 16,-1-4-128-16,-1 1 0 0,-2-5 0 0,0 1 0 15,-4-4 0-15,2 0 0 0,0-2 0 0,-1-5 0 16,-1-9 0-16,-3-3 0 0,0-6 0 0,2-5 0 15,-2-3 0-15,4-9 0 0,-1-3 0 0,2-5 0 16,0-2 0-16,1-7 0 0,2-4 0 0,2-10 0 16,0 0 0-16,0 0 0 0,0 0 0 0,-3-9 128 15,0-1-128-15,0-7 0 0,1-4 0 0,-1-6 0 16,-1-2 0-16,2-2 0 0,-2-3-128 0,0-4 128 16,0-6-144-16,-1-1 144 0,-1-6-160 0,2-4 160 0,1-5-192 15,2-2 48-15,-1-1 16 0,2-3 0 16,0-4-48-16,0-9 0 0,0-5 0 0,1-1 0 0,0 0-16 0,3-4-16 15,0-4 0-15,0-3 0 0,-2-6-16 16,1 0 0-16,-1-1 0 0,-1-6 0 0,1-6 224 0,0 5-176 16,1 3 176-16,-3-1-160 0,-3-3 160 0,1 1 0 15,-1 2 0-15,-1 5 0 0,-2 2 0 0,-4 2 0 16,-3 4 0-16,-1 4 0 0,0 4 0 0,-4 2 0 16,-1 5 0-16,-5-2 0 0,0 6 0 0,1 2-256 15,-2 3 32-15,1 4 16 0,-2 2-112 0,5 1 0 16,0 7-16-16,2 1 0 15,0 3-368-15,3 3-64 0,3 2 0 0,0 7-16 16,2 2-1680-16,-2 3-336 0,2 3-64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48.14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19615 10406 32303 0,'0'0'1424'0,"0"0"304"0,-9 2-1376 0,-1 5-352 0,-3 5 0 0,-4 5 0 15,-3 2 0-15,-5 4 0 0,-7 6 0 0,-6 1 0 16,-8 6 0-16,-4 3 0 0,-4 3 128 0,-7 8-128 16,-4-2 352-16,-5 7 0 0,-6 5 0 0,-8-2 0 15,-10-4 192-15,-2 3 32 0,0 4 16 0,-7-3 0 16,-5 3-80-16,1-2 0 0,3-8-16 0,5-2 0 15,3-2-176-15,9-10-16 0,4-8-16 0,13-7 0 0,10-8 272 16,17-5 48-16,10-4 16 0,10-5 0 0,10-3-32 0,13 3 0 16,6-10 0-16,11-4 0 0,13-4-416 0,12-3-176 15,16-6 128-15,7 2-128 0,2-3 0 16,7 0 0-16,5-5 0 0,10 0 0 0,7-3-128 0,3 2 128 16,2-1 0-16,3 5 0 0,4 3 0 0,-4-1 0 15,-1 4 0-15,-5 5 0 0,-2 5 0 0,-5 6 0 16,-4-1 0-16,-7 7 192 0,-9 3-192 0,-10 4-144 15,-12 3 144-15,-7 2-208 0,-9 7 208 0,-8 2 0 16,-10-2 0-16,-8 6 0 0,-5 1 0 0,-11 7 0 16,-9-1-128-16,-6 9 128 0,-8 1 0 0,-9 1 0 15,-8 1 0-15,-6 1 0 0,-5-2 0 0,-2-2 0 0,-1-3 0 16,-2-1-144-16,-4 2 144 0,-7-4 0 0,-5-2 0 0,-5-2 0 16,5-1 0-16,2 0 0 0,3-5 0 15,2-2 128-15,6-1 0 0,9-7 0 0,11-1 0 16,11-6 0-16,8-2 0 0,11-1 0 0,9-3 0 0,9 0 0 15,0 0-128-15,17-3 176 0,8-2-176 0,9-1 192 16,9-6-192-16,8 1 0 0,5-1 0 0,4-2-176 16,5 0 176-16,6-2 0 0,7-2 0 0,2 2 0 15,1 3 0-15,2 0 0 0,0 0 0 0,4 7 0 16,-1 0 0-16,-3 3 0 0,-7 3 0 0,-6 5 0 16,-6 2 0-16,-10 7 0 0,-7 2 0 0,-8 4 0 15,-9 2 0-15,-5 3 0 0,-3 3 0 0,-4 4-128 16,-2-1 128-16,-7 3 0 0,-2 5 0 0,-9 2-128 0,-5-3 128 15,-7 5 0-15,-7 3 0 0,-4 4 0 0,-7-3-160 16,-6 0 160-16,-6 0-192 0,-1-6 192 0,-3-3-192 16,-7-1 64-16,-7-2 128 0,-3-2-208 0,-1-4 208 0,-1-2 0 15,-3 0 0-15,0-2 0 0,0 3 128 0,1-5-128 16,1-5 144-16,7-3-144 0,11-3 128 0,13-2-128 16,12-3 0-16,7 2 0 0,9-2 256 0,9-7-64 15,11 7 0-15,12 1 0 0,10 3-192 0,14-2-128 16,16 3 128-16,9-3-208 0,8 1 208 0,9-3 0 15,12 3 0-15,4-2 0 0,4 1 0 0,-1-1 0 16,-1 6 0-16,-1 0 0 0,-3-3 0 0,-8 3 0 16,-7 0 0-16,-9 4 0 0,-7 1 0 0,-6 2 0 15,-10 1 0-15,-9 2 0 0,-9-3 0 0,-9 1 0 16,-8 3 0-16,-10-4 0 0,-8-2 0 0,-10 0 0 16,-9 3-128-16,-13 1 128 0,-16 2 0 0,-11 1 0 0,-11 3 0 15,-13 3 160-15,-10-2-160 0,-10 2 0 0,-6-3 0 16,-5-2 128-16,-1 2-128 0,3-3 0 0,3 0 0 0,10-3 0 15,11-3 128-15,13 2-128 0,14-2 128 0,12-1-128 16,11 2 224-16,8-3-32 0,8-2-16 0,10-1 0 16,8-2-176-16,8 0-176 0,10 1 48 0,11-3 0 15,10 1-16-15,9 0 0 0,8-1 0 0,7-1 0 16,7-1 144-16,2 1 0 0,1 4-144 0,-1-4 144 16,-2 0 0-16,-4 3 0 0,-4 0 0 0,-5 3 0 15,-4 3 0-15,-4 0 192 0,-5-1-32 0,-6 1 0 16,-6 3-160-16,-7-2 0 0,-5-1 0 0,-6 0 128 15,-6 3-128-15,-5-1 192 0,-8 3-192 0,-6-2 192 16,-11-3 0-16,-10 1 16 0,-10 1 0 0,-12-1 0 0,-10-1-64 16,-9 2-16-16,-9-4 0 0,-13 1 0 0,-11 0-128 0,3 1 0 15,2 1 0-15,7 3 0 16,7 5-992-16,8 3-176 0,8 4-48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4:50.64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18126 18164 35935 0,'-11'-26'3200'0,"-2"4"-2560"15,-3 2-512-15,2 1-128 16,0 3-512-16,0 1-128 0,-2-1-32 0,2 3 0 0,-2 3 672 0,-2 1 304 0,-2 2-32 15,-3-2 0-15,-4 2-80 0,-2 2-32 0,-3-2 0 0,-1 2 0 16,-6 2 112-16,-2 0 32 0,-1 2 0 0,-1-3 0 16,-2 1-176-16,2 2-128 0,1 0 192 0,2-2-192 15,-2 1 144-15,2-2-144 0,-1-2 0 0,3 0 144 16,1 1-144-16,8-1 192 0,8 2-192 0,5 2 192 16,7 0 144-16,9 2 48 0,0 0 0 0,0 0 0 15,13-1-112-15,10 0-16 0,2 0 0 0,10-1 0 16,4 1-256-16,3 1 0 0,1 0 0 0,2 1 0 15,2 1 0-15,0-1 0 0,0-1 0 0,1 1 0 16,2-1 0-16,-2 1 0 0,-1-1 0 0,-6 2 0 16,-6-2 0-16,-8 1 0 0,-9 0 0 0,-8-2 0 15,-10 1 0-15,0 0 0 0,-18-3 128 0,-12 0-128 0,-13-4 0 16,-10 1 128-16,-6 0-128 0,-6-5 0 0,-4 0 128 16,-2-1-128-16,-4 0 0 0,1-5 0 0,1-2 192 0,3-1 0 15,5-4-16-15,3 0 0 0,1-1 208 0,5-3 32 16,0-2 16-16,6-2 0 0,6-2-160 0,7 1-16 15,9-4-16-15,5 1 0 0,10 1-48 0,7 3 0 16,7 3 0-16,8-2 0 0,6-2-192 0,8 0 0 16,8 0 0-16,2-1 0 0,6-3 0 0,6 1 0 15,4-1 0-15,6 1-160 0,2 0 160 0,8 0-128 16,5 1 128-16,0-1-128 0,-2 2 128 0,1 3 0 16,-4 0 160-16,-5 4-160 0,-7 0 0 0,-3 1 0 15,-5 0 0-15,-8 1-160 0,-6-5 160 0,-10 1 0 0,-7 0 0 16,-9-3 0-16,-6-2 0 0,-15-3 0 0,-14-1 0 0,-9-7 0 15,-11 1 0-15,-9-4-192 0,-9-2 64 16,-7 0 0-16,-7-3 128 0,-2-4 0 0,-1-2-144 0,1 1 144 16,0-4 128-16,0 1 112 0,-4-2 16 0,6 2 0 15,1 3-80-15,10-3-16 0,6 1 0 0,8 3 0 16,8-2-16-16,5 2 0 0,6 4 0 0,3 1 0 16,4 2-144-16,6-1 128 0,3-1-128 0,7 1 128 15,3 4-128-15,7 2 0 0,5-4 0 0,8 2 0 16,5 0 0-16,7 0 0 0,6 4 0 0,3 0 0 15,5 2-144-15,2 3 144 0,2 0 0 0,1 0 0 16,-4 2 0-16,-6 3-128 0,-1 3 128 0,-8 3 0 16,-6-4 0-16,-5 2 0 0,-7 0 128 0,-4-3-128 15,-3 3 192-15,-9 0-64 0,-6-4-128 0,-8-2 192 16,-8 1-192-16,-2 1 0 0,-5-4 128 0,-3-1-128 16,-2-1 0-16,1-5 0 0,1 1 0 0,5-3 0 15,4 2 0-15,8 2 0 0,9-4 128 0,4 6-128 0,9-2 0 16,9 1 0-16,7-2 128 0,12-4-128 0,8 3 0 0,9-3 0 15,5-2-144-15,5-2 144 0,2-1-176 0,3 1 176 16,5-1-192-16,0 2 192 0,6-2-128 0,4 3 128 16,-2-3 0-16,0 5 0 0,-5-2 0 0,-7 3 128 15,-8 2 0-15,-11 3 16 0,-9 1 160 0,-9 4 16 16,-8 4 16-16,-7 2 0 0,-9-5-48 0,-11 1-16 16,-6-1 0-16,-10-1 0 0,-9-1-272 0,-9-1 0 15,-11-7 0-15,1 2 0 0,-1 0 0 0,-1-4 0 16,0-1 128-16,6 1-128 0,2-2 0 0,5-1 0 15,4-4 0-15,9-2 0 0,2-6 0 0,8 1 0 0,7 2 0 16,3-4 160-16,5 2-160 0,10-7 0 16,4-1 0-16,6-6 0 0,5-2 0 0,6 0 0 0,5 1 128 0,6 2-128 15,5-2 0-15,4-2 0 0,3 2 0 0,1 1 128 16,1 0 0-16,0 4-128 0,-2 3 192 0,0 2-64 16,-3 1-128-16,-4 2 160 0,-2 4-160 0,-7 0 160 15,-3 0-352-15,-7 3-64 0,-6 1 0 0,-6 2-16 31,-8 1-2496-31,-13 0-496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5:22.22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2388 7683 14447 0,'0'0'640'0,"-3"-6"128"0,3 6-608 0,-3-7-160 0,3 7 0 0,0 0 0 0,0 0 0 0,0-10 0 16,0 10-192-16,0 0 192 16,3-10-848-16,-3 10-48 0,5-8-16 0,-5 8-4464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5:24.35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2466 7558 3679 0,'0'0'320'0,"0"0"-320"16,9-3 0-16,1-1 0 0,-10 4 1744 0,10-5 288 16,-1-2 48-16,-9 7 16 0,0 0-1696 0,0 0-400 15,9-5 0-15,-9 5 0 0,8-5 0 0,-8 5-240 16,0 0 48-16,0 0 16 0,0 0 176 0,0 0 0 0,0 0 0 0,0 0 128 16,0 0 512-16,0 0 96 0,0 0 32 0,0 0 0 15,0 0-80-15,0 0-16 0,0 0 0 16,0 0 0-16,0 0-288 0,0 0-64 0,-8-4-16 0,8 4 0 15,0 0 16-15,0 0 0 0,-10-2 0 0,10 2 0 16,0 0 320-16,0 0 80 0,-10-7 16 0,10 7 0 16,0 0 96-16,0 0 32 0,-5-3 0 0,5 3 0 15,0 0-416-15,0 0-96 0,0 0-16 0,0 0 0 16,-2-13 96-16,2 5 16 0,0 8 0 0,0 0 0 16,4-11 16-16,1-1 16 0,0 2 0 0,2 0 0 15,-1 4-80-15,2-3-16 0,2 1 0 0,-1 3 0 16,1-2-32-16,1 1-16 0,3-2 0 0,-1 1 0 15,-2 3-128-15,3-1-16 0,2-1-16 0,0 1 0 16,-1-1-176-16,1-2 192 0,0 3-192 0,2-3 192 16,1-1-192-16,3 0 160 0,2 0-160 0,1 3 160 0,1-3-160 15,2 3 192-15,0-4-192 0,3 3 192 0,2 0-32 0,2 0 0 16,0 1 0-16,2-3 0 0,3 1 96 0,-1 0 0 16,-1 1 16-16,3-2 0 0,2 2 64 0,0 0 16 15,-2 0 0-15,1 2 0 0,2 1-112 0,0-3-32 16,3 2 0-16,2 2 0 0,2-4-208 0,-1 3 144 15,-2 1-144-15,0 0 128 0,-1 2-128 0,2-2 160 16,-1-2-160-16,3 3 160 0,1 0-160 0,3 2 192 16,-1 2-192-16,1-1 192 0,-2-2-192 0,1 1 128 15,0 1-128-15,1-1 128 0,1 0 0 0,1 0-128 0,2 1 192 16,0 3-64-16,2-1-128 0,2-2 0 0,-4 0 144 16,1-1-144-16,0 0 208 0,2 1-16 0,3 1-16 15,1-1 0-15,-1 0-16 0,0 2 0 0,-2-1 0 0,2 1 0 16,-4-3-16-16,4 1 0 0,1-1 0 0,1 1 0 15,1 1-144-15,-1-1 0 0,0 0 144 0,1 2-144 16,-5-2 0-16,3 1 144 0,2 1-144 0,0 0 0 16,2-3 144-16,-1 0-144 0,0 0 0 0,-2 2 144 15,0 2-144-15,2 0 128 0,1 0-128 0,1-1 128 16,0-1-128-16,2-2 160 0,-3 0-160 0,-2 2 160 16,2 1-160-16,-1-1 160 0,2 0-160 0,2-1 160 15,-1-1-160-15,-1 1 192 0,3 0-192 0,-3 4 192 16,-1-2-192-16,4 0 128 0,-2-1-128 0,-1 1 128 15,-2-3-128-15,0 0 0 0,-2 1 0 0,0 1 0 16,1 1 0-16,0-3 128 0,1 0-128 0,0 0 0 16,-4 0 0-16,-2 0 0 0,-2 0 128 0,1 1-128 15,1 2 0-15,-4-1 0 0,0-2 0 0,-3 0 0 16,0 0 0-16,-2 2 0 0,0-1 128 0,-3 1-128 16,-4 0 0-16,0-1 0 0,-3-1 0 0,1 1 0 0,-1 3 0 0,1-3 0 15,-1 1 0-15,-3-2 128 0,-3 0-128 0,-5-2 0 16,0 1 0-16,-1 0 0 0,-3-2 144 0,-2 3-144 15,-1-1 160-15,-4 1-160 0,-2-1 0 0,-2-1 0 16,-3 1 0-16,-2 0 0 0,-3 0 0 0,-10 1 0 16,9-2 0-16,-9 2 0 0,0 0 0 0,0 0 144 15,0 0-144-15,0 0 192 0,0 0-64 0,-1-10-128 16,-5 3 192-16,-1 1-64 0,-3-1-128 0,-1 2 0 16,-3-2 0-16,-4 0 128 0,-3 2-128 0,-1 1 0 0,-5-4 0 15,-2 2 128-15,-2 1-128 0,-3-3 0 16,-7 3 0-16,-5 0 0 0,-4 0 0 0,-3 1 0 0,-2 0 0 15,-6 2 0-15,-4-5 0 0,-6 1 0 0,-6 0 0 16,-4-2 0-16,-6 3 0 0,-2 4 0 0,-2-1 128 0,-6 0-128 16,-3-6 0-16,0 6 0 0,-3 3 0 0,-3-2 0 15,-2-2 0-15,-3 1 192 0,-3-1-192 0,-2 2 192 16,2-4-192-16,-6 3 0 0,-5 0-192 0,1 1 192 16,5-2-128-16,-6 2 128 0,-6-2 0 0,2 2 0 15,2-3 0-15,-4 2 0 0,-4-1 0 0,3 2 0 16,2-2-192-16,-2-2 192 0,-4-1-160 0,2 3 160 15,6 1 0-15,-3 0 0 0,-4-1 0 0,3 0 0 16,4-1 0-16,-2 3 0 0,-2 0 0 0,4 0 0 16,5-1 0-16,0 2 0 0,-1 3 0 0,0-1 0 0,6 0 0 0,1 0 0 15,3 1 0-15,2-1 0 0,1-1 0 16,5 1 0-16,6 2 0 0,1-1 0 16,-1 4 0-16,7-3 0 0,7-1 0 0,6 1 0 0,5 0 0 0,3-1 0 15,4-2 0-15,0 0 0 0,7-1 0 0,5 1 0 16,7-1 0-16,6 2 0 0,4-5 0 0,8 3 0 15,5 0 0-15,7 1 0 0,5-1 0 0,3 0 0 16,11 0-128-16,0 0 128 0,0 0-128 0,11 0 128 16,2-1-208-16,10 2 80 0,6-2-128 0,12 1-32 15,12 0 0-15,12-1 0 0,6-2 160 0,7-2 128 16,4-1-192-16,10 2 192 0,8 0-160 0,8-3 160 16,5-1-128-16,7-1 128 0,4 3 0 0,4-3-128 15,2 0 128-15,4-3 0 0,3 5 0 0,6-3 0 0,4 1 0 16,2-1 0-16,3 5 0 0,2 1 0 0,0 1 0 0,1-1 0 15,3 2 0-15,0 2 0 0,0 6 0 16,0-2 0-16,-3-1 0 0,0 0 0 0,-1 7 0 0,-7-3 0 16,-6-1 0-16,0 3 144 0,-1-3-144 0,-5 3 0 15,-8-5 128-15,-1 3-128 0,0 1 0 0,-7-2 0 16,-4-1 0-16,-5 3 0 0,-1-1 0 0,-4 2 0 16,-4-3 0-16,-4 2 0 0,-5-3 0 0,-3-1 0 15,-6 1 128-15,0 1-128 0,-4-2 0 0,-3-2 0 16,-9 4 0-16,-4-1 0 0,-6-2 0 0,-4-3 0 15,-3-2 128-15,-6-1-128 0,-5 0 0 0,-6 1 0 16,-5 1 240-16,-4-2-64 0,-5 0-16 0,-4-1 0 16,-4 0 64-16,-11 4 16 0,0 0 0 0,7-6 0 15,-7 6 16-15,0 0 0 0,-8-9 0 0,-2-1 0 16,-3-1-256-16,-3 2 144 0,-3 1-144 0,-4 0 128 0,-1 0-128 0,-2-3 0 16,0-1 0-16,-4 5 0 15,-1-3 0-15,-2 3 0 0,-7 1 0 0,-2 0 0 0,-1 1 0 0,-4-1 0 16,-3-1 0-16,-4 0 0 0,-4 0 0 0,-1-1 0 15,-2 1 0-15,-3-2 0 0,-3 2 0 0,-7-2 0 16,-6 3 0-16,-6 0 128 0,-5-4-128 0,-5 2 0 16,-5 0 0-16,-7 1-176 0,-6-5 176 0,1 3 0 15,0-2 0-15,-3-1 0 0,-4 5 0 0,0-2 0 16,-1 3 0-16,-5 2 0 0,-5 2 0 0,0 1 0 16,0-3 0-16,-5 3 0 0,-4 1 0 0,3 1 0 15,6 2 0-15,-2-2 0 0,-3 2 0 0,2-1 0 16,3 1 0-16,-1 1 0 0,-1 1 0 0,-2-1 0 0,4-1 0 15,-1 2 0-15,0 1 0 0,5-4 0 0,3 1 0 16,5-2 0-16,1 3 0 0,7 0 0 0,3-1 0 0,4 0 128 16,3-1-128-16,5 0 0 0,0-4 0 0,11 1 0 15,8-1 0-15,7-2-160 0,4 1 160 16,8 2-160-16,6 0 160 0,7-2 0 0,3 2-144 0,6-2 144 16,5 1 0-16,6-2 0 0,5 1 0 0,4 1 0 15,6-1-144-15,10 3 144 0,0 0 0 0,0 0 0 16,0 0-208-16,12 0 64 0,4-1 16 0,10 2 0 15,5 2-48-15,6-2 0 0,7-1 0 0,5 3 0 16,6 1 176-16,6-1 0 0,5 0 0 0,6-1 0 16,7 4 0-16,5 0 0 0,1-2 0 0,7 1 0 15,2 1 0-15,6-2 0 0,4-2 0 0,1 1 0 0,1 2 0 0,6 1 192 16,3-2-64-16,2-1 0 0,-2-1-128 16,5 1 144-16,3 1-144 0,4-2 160 0,4 1-32 15,1-2-128-15,7 2 192 0,1-3-64 0,0-3-128 0,2 3 128 16,3-1-128-16,1 1 128 0,-1 1-128 0,2-1 0 15,3-2 0-15,2 2 128 0,0 1-128 0,1-1 0 16,-2-1 0-16,-1 2 128 0,-3 0-128 0,3 2 192 16,-3-1-192-16,-1 1 192 0,-3-2-192 0,-3 3 192 15,-5-2-192-15,0 1 192 0,-1 1-192 0,-3-1 128 16,-5 0-128-16,-3 3 128 0,0 1-128 0,-8-2 160 16,-2-1-160-16,-8-1 160 0,-4 5-160 0,-5 1 0 15,-6-4 0-15,-2 0 128 0,-12 1-128 0,-8-2 0 16,-7 3 0-16,-6 2 0 0,-5-3 0 0,-8-1 0 0,-8 1 128 0,-7-2-128 15,-10 0 0-15,-1-1 0 0,-6-3 0 0,-10 0 0 16,0 0 0-16,0 0-192 0,-18 3 32 0,-7-3 16 31,-10-2-1392-31,-8 2-256 0,-8 4-64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9:05.74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1786 4767 2751 0,'0'0'256'0,"0"0"-256"0,0 0 0 0,0 0 0 15,0 0 2560-15,0 0 448 0,0 0 112 0,6-4 16 16,-6 4-960-16,7-9-192 0,-2 1-48 0,-1 1 0 16,1-2-336-16,-2 3-80 0,1-3-16 15,-1 3 0-15,-1-4-336 0,1 2-64 0,-2 0-16 0,-1 1 0 16,0 0-192-16,-1-2-64 0,-2 3 0 0,0-2 0 15,-3 2-224-15,0 2-48 0,-2-1-16 0,1 0 0 16,-2 0-128-16,-3 2-32 0,0 1 0 0,-5-1 0 0,-1 1-128 0,-1 2-16 16,-1 2-16-16,-3 2 0 15,-2 1-96-15,-3 5 0 0,-3-1-128 0,1 4 192 16,-3-2-64-16,-3 5 0 0,-1 0-128 0,2 3 192 0,0 0-48 0,4 0-16 16,0 2 0-16,6-1 0 0,0 2 0 0,5-2 0 15,0 4 0-15,6-2 0 0,4-4-128 0,2-2 0 16,3-2 0-16,4 0 0 0,2 0 0 0,3-1 128 15,2-2-128-15,3 1 0 0,1-6 208 0,4 0-32 16,4-2-16-16,2-4 0 0,2-2 96 0,2-3 0 16,1 1 16-16,2 0 0 0,1 0-80 0,-1-2-32 0,-2-2 0 15,-1 3 0-15,1-3-160 0,-5 2 192 16,2-5-192-16,-2 3 192 0,-4-2-48 0,1 1 0 0,-3-2 0 16,0 2 0-16,-3-3 16 0,-1 6 0 15,-1-1 0-15,-1 1 0 0,0 0-16 0,-2-1 0 0,-6 7 0 0,0 0 0 16,6-2-144-16,-6 2 0 15,0 0 0-15,0 0 0 0,5 13 0 0,1-2 0 16,-1 4 0-16,-4 3 0 0,-1 4 0 0,0 3 0 16,1 1 144-16,-1 1-144 0,-2-4 192 0,2 0-16 0,0 1-16 0,0-3 0 15,-3-3-32-15,2-1-128 0,0 0 192 0,-1 2-64 16,1-5-128-16,1-5 128 0,0-9-128 0,0 0 128 16,0 0-256-16,0 0-64 0,0 0-16 0,8 4 0 31,-8-4-3024-31,11-5-608 0</inkml:trace>
  <inkml:trace contextRef="#ctx0" brushRef="#br1" timeOffset="3466.15">1331 4826 16703 0,'0'0'736'0,"0"0"160"0,0 0-720 0,6-9-176 0,-6 9 0 0,3-10 0 16,-2 1 1632-16,-1-1 288 0,-1 2 64 0,-2 0 16 0,-1 2-480 0,-3 1-112 15,-1-3 0-15,-1 2-16 16,0-1-176-16,-2 0-48 0,-2-1 0 0,-1-2 0 0,-1 2-192 0,-4 0-32 15,-1 1-16-15,-5 3 0 0,1-3-240 0,-1 4-48 16,-3 3-16-16,-1 4 0 0,-3 1-224 0,1 0-32 16,-2 4-16-16,-2 5 0 15,-2 4-160-15,1 1-16 0,2 1-16 0,5 4 0 0,3-1-160 0,14-7 0 16,-1-1 144-16,0 1-144 0,2 3 0 0,-1 2 0 16,6-2 0-16,1 2 128 0,4 1-128 0,2 1 0 15,3-2 0-15,2-1 0 0,3-3 144 0,4-1-144 16,1-5 192-16,3-1-192 0,2-2 256 0,23 1-64 15,-5-7-16-15,-4-3 0 0,-3-4 64 0,-4-4 16 16,-2 3 0-16,-1-7 0 0,1-1 32 0,-3-3 16 16,-5 0 0-16,1-1 0 0,-1 0-64 0,0 4-16 15,-6 0 0-15,0 0 0 0,-4 5-96 0,1 2 0 0,-7 7-128 0,0 0 192 16,0 0-192-16,0 0 128 16,9 8-128-16,-4 5 0 0,-4 9 0 0,-1 3 128 15,0 7-128-15,-3 4 0 0,0 2 176 0,-1 5-16 16,1 3 0-16,1-3 0 0,-1 3 0 0,2-2 0 15,1 2 0-15,2-5 0 0,2 1-160 0,1-4 128 16,-2-7-128-16,2 0 128 0,3-4-128 0,-2-7 0 0,-2-5 0 0,1-3 128 16,1-1-128-16,0-5 0 0,-6-6 0 0,0 0 0 15,0 0-912-15,0 0-272 16,0 0-48-16,9-6-16 16,-4-4-1936-16,1-1-384 0</inkml:trace>
  <inkml:trace contextRef="#ctx0" brushRef="#br1" timeOffset="3685.73">1546 5709 18431 0,'-2'8'1632'0,"0"3"-1312"16,2 2-320-16,0-2 0 0,-1 2 4128 0,1 0 752 16,0-6 160-16,0-7 16 0,0 0-2320 0,0 0-480 15,0 0-80-15,0 0-32 0,0 0-1184 0,0 0-224 16,0 0-48-16,0 0-16 0,0 0-304 0,0 0-64 15,7-5-16-15,-7 5 0 0,7-10-288 0,-7 10 0 16,3-6 0-16,-3 6 0 16,0 0-1104-16,5-9-288 0,3 2-48 0,0 2-11872 15,-1-2-2368-15</inkml:trace>
  <inkml:trace contextRef="#ctx0" brushRef="#br1" timeOffset="4137.89">2069 5023 31263 0,'0'0'1392'0,"0"0"272"0,0 0-1328 0,-3-5-336 0,3 5 0 0,0-11 0 15,2 0 1136-15,6-3 144 0,3 0 48 0,4 0 0 16,5-4-80-16,1 3-16 0,3 0 0 0,3 1 0 0,2 4-304 0,0-1-64 16,-1 6-16-16,2 4 0 15,-2 5-224-15,0 3-48 0,-2 7-16 0,-2 6 0 0,-5 0-352 0,-2 9-64 16,-3 5-16-16,-5 5 0 0,-5-1 112 0,-6 6 16 16,-4 2 0-16,-5 4 0 0,-5-2-64 15,-4 0 0-15,-4-1 0 0,-2 1 0 0,1-3 64 0,0-1 16 16,0-3 0-16,3-4 0 0,0-5 176 0,3-4 16 15,1 1 16-15,5-6 0 0,5-4-160 0,2-3-48 16,3-2 0-16,3-1 0 0,3-5-80 0,5-1 0 16,3-3-16-16,6-1 0 0,1-3 16 0,6 0 16 15,0-2 0-15,5-1 0 0,6-5 0 0,-9 4 0 16,6-1 0-16,2-4 0 0,2 2-48 0,0-6-16 16,-1 1 0-16,2 1 0 0,1-3-144 0,-1 1 128 15,-3 2-128-15,-2-2 128 16,-3-1-448-16,-2 4-112 0,0-1-16 0,-6 0 0 15,1 5-2480-15,-3 5-496 0</inkml:trace>
  <inkml:trace contextRef="#ctx0" brushRef="#br2" timeOffset="15329.44">22227 11014 22399 0,'0'0'992'0,"0"0"208"0,0 0-960 0,0 0-240 0,0 0 0 0,0 0 0 15,0 0 320-15,0 0 0 0,0 0 16 0,0 0 0 16,0 0 352-16,0 0 64 0,0 0 16 0,0 0 0 16,-4-7 128-16,0 3 48 0,4 4 0 0,0 0 0 0,0 0-336 0,0 0-64 15,-7-1-16-15,-1 1 0 0,0 0-80 0,-1 1 0 16,-2 0-16-16,2-1 0 0,-2-1 112 0,-1 0 32 16,1-3 0-16,-1-2 0 0,0-2 256 0,0-2 48 15,2-2 16-15,1-2 0 0,0 2-128 0,4-2 0 16,1 0-16-16,2-3 0 0,2-1-224 0,4 1-32 15,2-4-16-15,4-2 0 0,2 1-208 0,0 1-32 16,2 0-16-16,3-4 0 0,1 3-224 0,1 0 0 16,0 0 128-16,1 1-128 0,0 2 0 0,2 1 0 15,0 4 0-15,-1 0 0 0,0 0 0 0,-1 6 144 16,-1 2-144-16,0 2 128 0,-1 2 0 16,-2 2-128-16,-2 2 192 0,0 6-64 0,-5 1 0 0,1 3 0 15,-4 5 0-15,-5 4 0 0,-2 2 0 0,-3 8 0 16,-4 1 0-16,-2 1 0 0,-2 2-128 0,-2 0 160 15,0-2-160-15,-1-2 160 0,-1-4-160 0,-2 0 160 16,-1-3-160-16,-1-4 160 0,-2-2 224 0,-1-5 64 16,0-1 0-16,-1-3 0 0,0 2 0 0,1-5 0 15,-2-1 0-15,-1-4 0 0,1-2-96 0,-1-5-16 0,1-1 0 16,1-4 0-16,1-3 0 0,4 0 0 0,5-1 0 16,0-2 0-16,5-2-160 0,3-1-48 15,2-3 0-15,2 0 0 0,5-1-128 0,2-3 0 0,0-1 0 16,4 1 0-16,4 5 0 0,-2 0 0 0,3-1 128 0,3 4-128 15,1 1 0-15,1 6 0 0,1-1-160 0,0 3 160 16,1 2 0-16,-2 3-144 0,1 4 144 0,-2 3 0 16,0 2 0-16,-3 5-160 0,0 4 160 0,-2 3 0 15,-2 3 0-15,-2 3-128 0,-1 2 128 0,-6 0 0 16,-2 2 0-16,-1-1 0 0,0 0-128 0,-3 1 128 0,-1-5 0 0,-1-3 0 16,-2 0 0-16,-2 0 0 0,-2-4 0 15,1-4 0-15,-1 0 0 0,0-4 0 16,-1 2 192-16,0-3-64 0,1-4-128 0,-1-2 192 0,-1-1 0 0,2-6-16 15,-2-1 0-15,2-5 0 0,0-2-16 0,1-2 0 16,-1-1 0-16,4-2 0 0,1-3-160 0,1-2 192 16,2-1-192-16,3-4 192 0,1 2-192 0,4 2 0 15,3-2 0-15,1 4 0 0,3-3 0 0,6 5 0 16,-1 1 0-16,5 3 0 0,0 3 0 0,3 2 0 16,3 2 0-16,1 7 0 0,1 3-160 0,2 2 160 15,-1 2 0-15,0 6-144 0,-1 3 144 0,-3 6 0 16,-1 1 0-16,-4 5 0 0,-2 4 0 0,-5 3 0 15,-2 3 0-15,-3 14 0 0,-6-4 0 0,-4-6-160 16,-4-7 160-16,-3 0-208 0,-2-6 208 0,-1-4 0 0,-4-6 0 0,-2 0 0 16,1-3 0-16,-2 0 0 15,0-4 0-15,0 0 0 0,2-5 208 0,-1-1-64 0,2-2-16 0,0-4 0 16,-3-4 32-16,3 0 0 0,3-3 0 0,3-2 0 16,-1 0-160-16,5-3 128 0,2-1-128 0,5 6 128 15,0-5-128-15,3-1 0 0,4 0 0 0,0-6 0 16,4 0 0-16,2 1 0 0,2 2 0 0,3-3 0 15,3-1-128-15,5 6 128 0,1 3-160 0,3 1 160 0,1 3-128 0,-1 6 128 16,-2 3 0-16,-2 6-144 0,-3 2 144 0,-2 5 0 16,-2 3 0-16,-5 3-128 0,-3 3 128 15,-4 4-160-15,-4 3 160 0,-8 17-160 0,-7-1 160 0,-5 2-192 16,-5-3 192-16,-6-4-192 0,-3-4 192 0,-3-10 0 16,-6-5 0-16,2-3-128 0,3-1 128 0,2-4 0 15,1-1 0-15,2-5 0 0,3-2 160 0,1-1 16 16,1-1 0-16,3-3 0 0,2-4-176 0,3-2 192 15,3 2-192-15,2-6 192 0,1-1-192 0,4-2 0 16,2-2 0-16,2-1 128 0,2-2-128 0,3 1 0 16,0 1 0-16,5-3 0 0,1-2 0 0,4 3 0 15,3 3 0-15,-1 5-176 0,2-1 176 0,4 0-208 16,2 1 80-16,2 4 128 0,1-1-192 0,0 8 192 16,-2 2-160-16,-1 4 160 0,-2 6-160 0,-4 2 160 15,-4 5-160-15,-4 3 160 0,-4 6-192 0,-6-1 192 16,-7 4-208-16,-6 2 80 0,-5-3 128 0,-1 1 0 15,-1-7-144-15,-12 7 144 0,3-10 0 0,-2-5 0 16,5-5 0-16,3-1 0 0,2-2 0 0,4-4 0 16,1 0 160-16,4-5-160 0,-1-4 128 0,4-2-128 0,3 1 0 0,2-3 0 31,1-5-1584-31,6 1-368 0,3-1-80 0,3-1-19344 0</inkml:trace>
  <inkml:trace contextRef="#ctx0" brushRef="#br2" timeOffset="59130.89">10674 5012 6447 0,'0'0'272'0,"-9"-1"80"0,0-1-352 0,1-2 0 16,8 4 0-16,-10 0 0 0,1-1 2672 0,9 1 464 15,-10 5 80-15,10-5 32 0,0 0-1488 0,0 0-288 16,0 0-64-16,0 0-16 0,0 0-128 0,0 0-32 0,0 0 0 0,10-2 0 16,2-1 0-16,3-1 0 15,5 0 0-15,2-2 0 0,2-3-368 0,1 2-80 16,2-3-16-16,1 3 0 0,1-5-384 0,-8 6-64 16,1-3-32-16,12 1 0 0,-5 1-144 0,-5 2-16 0,-4 1-128 0,-2-1 192 15,-3 0-192-15,-2 2-192 0,-3 2 48 0,-10 1 0 31,0 0-2224-31,0 0-448 0,0 0-96 0</inkml:trace>
  <inkml:trace contextRef="#ctx0" brushRef="#br2" timeOffset="59342.25">10869 4948 10127 0,'0'0'896'0,"0"0"-704"16,0 0-192-16,0 0 0 0,0 0 4016 0,0 0 768 15,-6 12 144-15,-2 4 48 0,0 1-2960 0,-1 1-592 16,-3 3-112-16,1 4-32 0,-2 3-240 0,2 1-48 15,0 0-16-15,1 3 0 0,0 3-544 0,1-2-112 16,2 0-32-16,-2 0 0 0,1 0-288 0,0 0 0 16,2 0 128-16,0 1-128 0,-2-2 0 0,0-4 0 15,0 0 0-15,1-5 0 16,3 0-512-16,1-6-96 0,-1-1-32 0,0-4 0 16,0 1-1984-16,4-13-416 0</inkml:trace>
  <inkml:trace contextRef="#ctx0" brushRef="#br2" timeOffset="59496.04">10629 5615 16575 0,'0'0'736'0,"0"0"160"16,0 0-720-16,0 0-176 0,0 0 0 0,0 0 0 0,0 0 2896 0,0 0 560 15,0 0 96-15,0 0 32 0,0 0-2016 0,5 6-400 16,4-2-80-16,3-1 0 0,0-3-352 0,4 0-64 16,-1 0-16-16,3 0 0 0,1-3-464 0,4-1-192 0,-2 1 176 0,3-4-176 31,0 2-1008-31,4 1-288 0,3-3-64 0</inkml:trace>
  <inkml:trace contextRef="#ctx0" brushRef="#br2" timeOffset="59910.54">11857 4944 23951 0,'0'-20'2128'15,"1"8"-1696"-15,1-1-432 0,-2-7 0 0,0 6 416 0,-3 1 0 0,-2-2 0 0,-1 6 0 0,-3-1 592 0,-3 5 112 16,1 2 32-16,-2 0 0 0,-3 0-304 0,-3 6-48 16,-4 3-16-16,0 0 0 0,-5 4-176 0,2 3-32 15,-2 5-16-15,0 4 0 0,3 0-64 0,1 3-16 16,2 1 0-16,10-4 0 0,-2 3-288 0,0 5-64 16,0 1-128-16,-7 10 192 0,3-4-192 0,6-2 0 15,-2-1 0-15,2-3 0 0,2-4 0 0,-1 0 0 16,2-4 0-16,1-4 0 0,2-2 0 0,1 0 0 15,-3-4 0-15,2-2 0 0,-1 1-144 0,0-1 144 16,-2-5-208-16,0-2 80 0,0-3 0 0,0-1 0 16,-2 0 0-16,1 0 0 0,1 0 128 0,0 0 0 0,-1-1 0 0,10 1 0 15,-9 1 0-15,9-1 0 0,0 0 0 0,0 0 0 16,0 0 0-16,0 0 0 0,9 8 0 0,3-4 176 16,6-3 160-16,5 0 48 0,5 1 0 0,5-1 0 15,5 0-96-15,4 0-16 0,1-1 0 0,1-1 0 16,-1-4-144-16,-3 0-128 0,-4-5 192 0,0 6-192 15,-5 0 0-15,-3-1 0 0,-3 3 0 0,-10-1-192 16,-1 1-2256 0,-2 0-448-16</inkml:trace>
  <inkml:trace contextRef="#ctx0" brushRef="#br2" timeOffset="60195.67">12358 5318 28799 0,'0'0'1280'0,"0"0"256"0,1 7-1232 0,-3 3-304 16,-3 4 0-16,-2-1 0 0,-2 5 1264 0,0 3 192 15,-2 1 32-15,-1 0 16 0,0 2-608 0,-2 1-112 16,4-1-16-16,1-1-16 0,0 0-560 0,1-4-192 16,2-1 0-16,2-3 144 0,1-3-416 0,2-1-96 15,0-3-16-15,1-8-10368 16,0 0-2096-16</inkml:trace>
  <inkml:trace contextRef="#ctx0" brushRef="#br2" timeOffset="60663.44">12742 5339 23039 0,'0'0'2048'0,"0"0"-1648"16,0 0-400-16,0 0 0 0,0 0 896 0,-5 9 112 15,1-4 16-15,-3 7 0 0,0-2 288 0,-2 4 64 16,-1 0 16-16,0-2 0 0,-2 2-384 0,-1 2-80 16,3-1-16-16,-1 0 0 0,-1 2-400 0,2-3-64 15,1 0-32-15,2-2 0 0,-1-3-144 0,2 0-16 16,1-1-16-16,5-8 0 0,0 0 208 0,0 0 64 15,0 0 0-15,0 0 0 0,5-7 112 0,2 1 16 16,4-4 16-16,0 1 0 0,3-4-288 0,-1-1-64 16,2-3-16-16,0-1 0 0,2 2-288 0,1 0 160 15,1-3-160-15,0 2 128 0,0 3-128 0,0 2 0 16,0-1 0-16,-1 4 0 0,-2 0 0 0,1 5 0 0,-2 4 0 16,-1 0 0-16,-1 4 0 0,-3 4 0 0,-1 1 0 15,-3 6 0-15,-1 1 0 0,-2 4 0 0,1 2 0 16,-3 4 0-16,-1-3 0 0,0 0 0 0,-1 3 0 0,-3-3 0 15,2-1-208-15,0-2-128 0,-2 0-32 0,0-3 0 16,-2-4-2192 0,1-2-448-16</inkml:trace>
  <inkml:trace contextRef="#ctx0" brushRef="#br2" timeOffset="60829.05">12753 4870 41695 0,'-14'-18'912'0,"10"15"192"0,4 3 48 0,0 0 16 0,-2-7-928 0,-2 3-240 0,-2 1 0 0,-1 3 0 0,0 3 304 0,-1 2 16 16,0 3 0-16,2-2 0 0,0 3-448 0,-1 0-96 15,-2 4-16-15,3 1 0 16,-3 1-2784-16,-1 2-560 0</inkml:trace>
  <inkml:trace contextRef="#ctx0" brushRef="#br2" timeOffset="61239.4">10619 6502 15663 0,'0'-25'688'0,"1"8"144"0,1 1-656 0,1-2-176 0,1 1 0 0,0 5 0 0,-1 3 2288 0,-1 0 416 16,-2 9 96-16,0 0 16 0,0 0-1472 0,0 0-304 15,11 8-48-15,2-1-16 0,-3 6-240 0,1 2-48 16,-4 3-16-16,5 4 0 0,0 3 144 0,1 5 16 16,0 5 16-16,-1-1 0 0,4-2-416 0,-6-9-96 15,0 3-16-15,4 2 0 0,-1 3-320 0,-2-3 128 16,1 2-128-16,-1-2 0 0,-1-5 0 0,2-4 0 16,-1-1 0-16,6 4-128 15,-1-6-1216-15,-2-4-224 0,0-9-48 0,-1-3-12672 16</inkml:trace>
  <inkml:trace contextRef="#ctx0" brushRef="#br2" timeOffset="61450.2">11127 6442 21183 0,'0'0'1888'0,"0"0"-1504"16,-8 11-384-16,-3 3 0 0,-1 1 1648 0,-4 6 256 15,-1 7 48-15,-1 3 16 0,-1-1-128 0,1 7-32 16,0 1 0-16,4-5 0 0,-4 6-352 0,-2 4-80 0,-3 0-16 15,-4 4 0-15,1 5-704 0,-10 19-144 0,6-8-16 0,4-9-16 16,7-7-336-16,5-9-144 0,5-4 128 16,4-5-128-16,1-4 0 0,6 1-304 0,1-6 48 0,3-7 16 15,-1-4-1248 1,-5-9-256-16,11-2-48 0</inkml:trace>
  <inkml:trace contextRef="#ctx0" brushRef="#br2" timeOffset="61782.43">11263 6769 26719 0,'7'-4'2368'16,"2"-1"-1888"-16,1-5-480 0,6 4 0 0,3-4 896 0,3 1 64 15,1-4 32-15,1-4 0 0,2 0-160 0,-2-1-16 16,-1-1-16-16,-2 0 0 0,1 0 48 0,-3 0 16 15,-4 1 0-15,-2-1 0 0,-3 0-288 0,-4 1-64 16,-3 0-16-16,-3 3 0 0,-3 3 96 0,-3 7 32 16,-3 1 0-16,-4 4 0 0,-2 4-368 0,-5 4-80 15,-6 5-16-15,-2 4 0 0,-1 6 16 0,-12 14 0 16,7 0 0-16,7-1 0 0,5-1 48 0,5-2 16 16,6-2 0-16,4-1 0 0,6-3-240 0,6-4 0 15,3-5 0-15,2-7 0 0,4 2 0 0,2-4 0 0,5 1 0 16,2-4 0-16,2-3-224 0,3-3-32 0,-3-2-16 15,3-1 0 1,2-1-2304-16,-1-6-464 0,24-17-96 0,-15 0 0 0</inkml:trace>
  <inkml:trace contextRef="#ctx0" brushRef="#br2" timeOffset="62010.32">12086 6160 28559 0,'0'0'1264'0,"0"0"272"0,0 0-1232 0,0 0-304 0,-7 9 0 0,0 0 0 0,-3 6 1024 0,-3 3 160 16,-1 8 32-16,-5 4 0 0,-3 3-32 0,1 3 0 15,0 1 0-15,4 3 0 0,-4 3-608 0,7-1-128 16,0 2-32-16,2 0 0 0,1-5-416 0,3 0 0 16,1-3 128-16,2-1-128 0,1-3 0 0,3-3 0 15,1-6 0-15,3 0-176 16,-1-8-240-16,3-1-48 0,0-5-16 15,3-3-10656-15,-1-6-2112 0</inkml:trace>
  <inkml:trace contextRef="#ctx0" brushRef="#br2" timeOffset="62249.85">12443 5975 21183 0,'0'0'1888'0,"0"0"-1504"15,0 0-384-15,0 0 0 0,0 0 1792 0,0 0 304 16,-5 7 48-16,-4 7 16 0,-2 4-528 0,-5 5-96 16,0 6-32-16,-3 3 0 0,-2 0-176 0,2 7-48 0,2 3 0 0,-1 5 0 15,0-5-496-15,3 4-96 0,-1 2-32 0,2 2 0 16,1 1-432-16,0-2-96 0,0-2 0 0,3 0-128 16,2-7 0-16,1-2-176 0,4-3 0 0,1-3 0 15,0-8-464 1,1 0-80-16,1-6-32 0,3-4-10976 0,-1-5-2208 0</inkml:trace>
  <inkml:trace contextRef="#ctx0" brushRef="#br2" timeOffset="62564.85">12566 6568 31327 0,'0'0'2784'0,"-6"5"-2224"16,-2 3-560-16,-2 0 0 0,-4 6 832 0,-1 1 48 15,-3 1 16-15,2 0 0 0,2 1-128 0,0 0 0 16,6-1-16-16,3 0 0 0,2-2-528 0,6 1-96 16,2-5-128-16,5 0 176 0,4-2 32 0,3-2 16 15,2-2 0-15,4-4 0 0,1 0 208 0,4-5 32 16,-3-4 16-16,2 0 0 0,-2-1-96 0,-1-1-32 16,-2-1 0-16,0-3 0 0,-5 2 32 0,-3-1 16 15,0 0 0-15,-5-1 0 0,-5-2 48 0,-4 2 0 16,-2 0 0-16,-6 0 0 0,-3 2-80 0,-5 0-16 15,-3 1 0-15,-2 1 0 0,-4 1-352 0,1 6 0 16,1 1 0-16,4 3 128 16,2 2-448-16,-1 1-64 0,4 1-32 0,2-1 0 15,3 2-1968-15,3-1-400 0,6-4-80 0</inkml:trace>
  <inkml:trace contextRef="#ctx0" brushRef="#br2" timeOffset="62952.54">13037 6482 17503 0,'0'0'1552'0,"-7"6"-1232"16,0 4-320-16,2 3 0 0,-3 0 2832 0,-1 2 512 15,-1 3 112-15,1 1 0 0,0 1-1472 0,0-2-288 16,2 2-64-16,0-1-16 0,2 1-768 0,3-1-144 16,3-2-48-16,0-1 0 0,3-6-352 0,1 1-80 15,3-4-16-15,2 0 0 0,3-3 272 0,1-3 48 16,1-2 16-16,1-3 0 0,1-3 96 0,1 0 32 15,-1-3 0-15,0 1 0 0,-1-4-208 0,1 2-32 16,-2 1-16-16,-2-2 0 0,-3 4-208 0,-1-1-32 16,-1 4-16-16,-8 5 0 0,0 0-160 0,0 0 128 15,0 0-128-15,7 7 128 0,-2 5-128 0,-2 2 0 16,2 1 0-16,-1 1 0 0,0 3-144 0,1 0 144 16,0 2 0-16,1-5 0 0,0-4 0 0,6-1-128 15,-1 2 128-15,8-3 0 0,1-2 0 0,-1-6 0 16,-2-4 0-16,2-6 0 0,2 0 0 0,-1-6 0 0,0-2 144 0,-6 5-144 15,2-3 240-15,-2-3-48 16,0-2 0-16,-2-5 0 0,0-3 112 0,-1-3 16 16,-1-3 0-16,-1 1 0 0,-1-1-320 0,-2 0 128 0,2 5-128 15,0 2 0 1,-1 5-1664-16,0 3-448 0,-1 4-96 0,-1 4-16 0</inkml:trace>
  <inkml:trace contextRef="#ctx0" brushRef="#br2" timeOffset="63574.37">10777 7802 20271 0,'0'0'1792'0,"0"0"-1424"0,0 0-368 0,0 0 0 15,-4 8 1008-15,-1 7 128 0,-2 3 16 0,-3 4 16 0,-3 4-176 16,-1 5-32-16,-1 3-16 0,0 3 0 0,-2 1-112 0,2 2-32 16,1-5 0-16,0 1 0 0,2-6-224 0,1-3-64 15,0 0 0-15,5-7 0 0,-2-7-64 0,4-2 0 16,2-2-16-16,2-9 0 0,0 0 288 0,0 0 64 16,11-2 16-16,2-7 0 0,2-8 32 0,2-1 0 15,-1 1 0-15,2-4 0 0,0-3-400 0,1-1-80 16,1 2-16-16,0-5 0 0,1-1-128 0,2-3-16 15,-1 4-16-15,1 2 0 0,0 0-176 0,0 4 0 16,0 4 0-16,-1 3 0 0,-3 1-256 0,-2 1 64 16,0 1 0-16,-1 7 16 15,1 2-2032-15,0 6-416 0,-1-1-64 0,1 3-32 0</inkml:trace>
  <inkml:trace contextRef="#ctx0" brushRef="#br2" timeOffset="63859.68">11186 8033 23039 0,'0'0'2048'0,"0"0"-1648"0,0 0-400 0,0 0 0 15,9 3 1088-15,2 1 144 0,3 0 32 16,-2-5 0-16,3-3 128 0,3-1 16 0,1 0 16 0,2-5 0 16,2-1-512-16,-1 1-96 0,-2-5-32 0,-1 4 0 15,-1 0-272-15,-3 0-64 0,-2 1-16 0,-3-2 0 16,-3 2-48-16,-4 1 0 0,-3-1 0 0,-2 2 0 15,-5-2-64-15,-1 4 0 0,-5 2-16 0,-2 2 0 16,-3 2-144-16,-9 2-32 0,2 2 0 0,1 7 0 0,-1 1-128 16,3 4 0-16,1 2 0 0,3 2 128 0,2 0-128 0,3 2 0 15,6 0 0-15,1-3 0 0,4 1 0 16,3-1 0-16,4-1 0 0,4-4 0 0,4 0-272 0,2-5 16 16,2-1 0-16,-5-4-11456 15,4-3-2304-15</inkml:trace>
  <inkml:trace contextRef="#ctx0" brushRef="#br2" timeOffset="64243.64">12076 7899 27183 0,'0'0'1200'0,"0"0"256"0,0 0-1168 0,-5-6-288 16,-2 2 0-16,-2 0 0 0,-2-1 928 0,-3 4 128 15,-3 2 32-15,-2 0 0 0,-2 1-384 0,-2 0-80 16,-3 1-16-16,1 0 0 0,1 5-112 0,0 2-32 16,1-2 0-16,1 2 0 0,2 1-144 0,3-3-16 0,5 2-16 0,3-2 0 15,2 2-96-15,4-2-32 0,0-1 0 0,3-7 0 16,0 0 96-16,11 4 0 0,2-3 16 0,2-1 0 16,2 0 32-16,2-1 0 0,1-3 0 0,2-1 0 15,0 1-144-15,-1 2-32 0,1-1 0 16,-2 3 0-16,-1 2 32 0,-2 1 0 0,-2 8 0 0,-4-1 0 15,-2 1 16-15,-1 2 0 0,-3 6 0 0,-2 6 0 16,-3 1 16-16,-3 3 16 0,-1 2 0 0,-2-2 0 0,-3 3 64 16,-2-2 16-16,-3-2 0 0,-3 1 0 0,-1 2-96 0,0-5 0 15,-1 1-16-15,2-4 0 0,0-6-176 0,1-2 160 16,-1-4-160-16,3 1 160 0,1-2-160 0,2-5 0 16,-1-4 0-16,2-3 0 15,0-5-1488-15,1-2-336 0,2-2-64 16,-2-7-15328-16</inkml:trace>
  <inkml:trace contextRef="#ctx0" brushRef="#br2" timeOffset="64595.82">12415 7818 20271 0,'0'0'896'0,"0"0"192"0,0 0-880 0,0 0-208 0,0 0 0 0,0 0 0 16,0 0 2288-16,0 9 400 0,-1 2 96 0,-3 3 16 15,-2-1-1200-15,-2 2-256 0,-2 2-32 0,-3 3-16 16,-1 4-464-16,0 0-80 0,1 5-32 0,1-2 0 16,-2 1-384-16,1-3-80 0,2 2 0 0,0-4-16 0,3-1-240 0,1-3 0 15,-2-4 0-15,3 0 0 16,1-6-976-16,2 0-240 0,3-9-64 0,0 0-9344 16,0 0-1888-16</inkml:trace>
  <inkml:trace contextRef="#ctx0" brushRef="#br2" timeOffset="64941.46">12746 7894 23039 0,'-13'-1'1024'0,"13"1"192"0,0 0-960 0,-8 4-256 16,-1-1 0-16,-2 5 0 0,-1 0 2320 0,-3 3 432 15,-1 0 64-15,-1 1 32 0,-1 2-1632 0,4 1-336 16,0-1-64-16,4-2-16 0,3-1-432 0,3 2-96 15,4-4-16-15,0 2 0 0,4-3-16 0,3-1-16 16,5-3 0-16,2-1 0 0,3-3 112 0,4-2 32 16,0 0 0-16,1-4 0 0,-2-1-32 0,1-3 0 0,0 0 0 15,-2-2 0-15,-3 2-48 0,-2-2-16 16,-2 0 0-16,-2 2 0 0,-2-4-16 0,-3 1 0 0,-1 2 0 0,-4-2 0 16,-5 3-80-16,-1 2-32 0,-1-1 0 15,-3 2 0-15,-1-1-144 0,-2-1 128 0,-2 4-128 0,-1 1 128 16,1 0-128-16,2 4 0 0,2 0 0 0,2 2 0 15,3-2-288-15,6 0-32 0,0 0-16 0,0 0 0 16,0 0-608-16,0 0-112 16,0 0-32-16,10 2 0 0,1-2-1280 15,2 0-256-15,1 2-48 0,6-6-11472 0</inkml:trace>
  <inkml:trace contextRef="#ctx0" brushRef="#br2" timeOffset="65405.94">13202 7843 18431 0,'0'0'1632'0,"0"0"-1312"15,0-5-320-15,0 5 0 0,0 0 2320 0,0 0 400 16,0 0 80-16,0 0 16 0,0 0-1440 0,-6 8-288 16,-3 2-48-16,-2 3-16 0,0-3-96 0,-2 2-32 15,1 5 0-15,-2 0 0 0,-2 2-208 0,0 0-48 16,-2 0-16-16,0 0 0 0,3 0-208 0,-3 0-32 0,3 1-16 0,1-3 0 16,1-3-48-16,3 0-16 0,2-5 0 0,2 0 0 15,6-9 128-15,0 0 16 0,0 0 16 0,0 0 0 16,8-4 128-16,3-4 32 0,6-1 0 0,2-4 0 15,1-1-304-15,2-2-48 0,1-4-16 0,1 2 0 16,1 1-112-16,1 1-16 0,-1 1-128 0,-2 1 192 16,2-2-192-16,1 2 0 0,-1 4 128 0,-1 1-128 15,-2 4 0-15,-3 1 0 0,-1 7 0 0,-3 2 0 0,-1 4 0 0,-1 5 0 16,-3 2 0-16,-1 7 0 0,-3 5 0 0,-2 0 0 16,-3 4 0-16,-1-2 0 0,-2 2 0 15,-2-4 0-15,0 1 0 0,0-3 0 0,0 1-144 0,2-6 144 16,-1 0 0-16,1-4-144 15,-1-1-832-15,1-4-176 0,2-12-16 16,0 0-11504-16,0 0-2288 0</inkml:trace>
  <inkml:trace contextRef="#ctx0" brushRef="#br2" timeOffset="65573.17">12823 7379 44511 0,'-18'-10'976'0,"14"2"208"0,4 2 32 0,2 0 48 0,-2 6-1008 0,0 0-256 16,0 0 0-16,0 0 0 0,0 0 256 0,0 0 16 16,0 0 0-16,0 0 0 15,0 0-1072-15,-3 6-224 0,1 2-32 0,-2 2-11776 16,-2 1-2352-16</inkml:trace>
  <inkml:trace contextRef="#ctx0" brushRef="#br2" timeOffset="66122.78">8872 9051 19343 0,'2'-17'848'0,"-1"8"192"0,-1 9-832 0,0 0-208 0,0 0 0 0,0 0 0 16,0 0 1600-16,0 0 288 0,-1 12 48 0,-2 7 16 16,-1 7-912-16,-2 4-176 0,-2 3-32 0,-1 2-16 15,-1 2-176-15,-2 1-48 0,-1 2 0 0,1 0 0 0,4 0-112 0,-1-1-32 16,0 1 0-16,1-2 0 0,3-4-288 0,1 0-160 16,0-2 160-16,3-3-160 0,1-7-176 0,1-4-128 15,2-3-16-15,0-6-9360 16,-3-9-1872-16</inkml:trace>
  <inkml:trace contextRef="#ctx0" brushRef="#br2" timeOffset="66545.7">8837 9421 8287 0,'13'-18'736'0,"-1"8"-592"15,5-4-144-15,4 0 0 0,5 0 2480 0,2-3 464 16,2-1 80-16,1-1 32 0,1-5-1984 0,1 1-400 15,1-5-80-15,0-1-16 0,-1-7-80 0,3 1-32 0,-3-2 0 0,1-5 0 16,-1-2 416-16,-2-5 80 16,-4 0 0-16,-5 4 16 0,-1 7-256 0,-3 5-48 15,-4 1-16-15,-8 9 0 0,-4 4 16 0,-2 4 0 0,-3 5 0 16,3 10 0-16,-11 0-224 0,-4 8-64 0,1 2 0 16,-5 7 0-16,-4 9-208 0,-2 2-48 0,-3 5-128 0,1 6 192 15,-1 5 208-15,0 0 48 0,0 4 0 0,0 6 0 16,0 2 16-16,0-2 16 0,0-2 0 0,3-1 0 15,1-8-32-15,4-1 0 0,4-5 0 0,6-9 0 16,0-4-16-16,6-5-16 0,4-3 0 0,5-7 0 16,-5-9-128-16,14 2-32 0,3-6 0 0,2-1 0 15,1-1 80-15,2-2 16 0,-1-2 0 0,2-1 0 0,-1-5-192 16,-1 2-32-16,1 6-128 0,-3 0 192 0,0 4-192 16,-1 7 0-16,-3 3 0 0,0 5 0 0,-1 3 0 0,-1 3 0 15,-3-1 0-15,-5 6 0 0,1 1-144 0,-6 5 144 16,-3-3 0-16,-1 2-144 0,-2-5 0 0,-1 0 0 15,1 0 0-15,2 0 0 16,2-4-1328-16,2-6-256 16,0-12-48-16,0 0-9376 0,0 0-1888 0</inkml:trace>
  <inkml:trace contextRef="#ctx0" brushRef="#br2" timeOffset="66847.84">9620 9445 21183 0,'0'0'1888'0,"0"0"-1504"16,0 0-384-16,11 2 0 0,-1-2 2608 0,2 0 448 15,-3-2 80-15,2-1 32 0,2-1-1504 0,1-1-288 16,4 1-64-16,0-6-16 0,-3 0-704 0,1-3-144 16,0 5-16-16,-4-4-16 0,0 1-224 0,-3 0-64 15,-4-1 0-15,-1 3 0 0,-3-3 0 0,-1 2-128 0,-1 1 192 0,-6-1-64 16,0 3 16-16,-4-1 0 0,0 3 0 0,-4 2 0 15,1 3-144-15,-7 4 0 0,1 4 0 0,3 1 0 16,2 3 0-16,1 2 128 0,2 0-128 0,1 7 0 16,4-1 0-16,4 0 0 0,6-2 0 0,2 0 0 15,2-2 0-15,4-5 0 0,1 0 0 0,4 2 0 16,1-3-160-16,4 3 160 0,0-6-208 0,1 2 80 16,0-5-1904-16,0-1-368 0,3-5-80 15</inkml:trace>
  <inkml:trace contextRef="#ctx0" brushRef="#br2" timeOffset="67129.83">10140 9222 29951 0,'-3'9'656'0,"1"-1"144"0,-1 3 32 0,-1 7 0 0,-5 1-672 0,1 3-160 16,-3 3 0-16,0 1 0 0,-2-1 1280 0,0 3 240 16,1 1 32-16,0-3 16 0,-2-2-272 0,4 0-48 15,1-4-16-15,3-2 0 0,3-3-464 0,3-1-112 16,3-4-16-16,2-2 0 0,-5-8-192 0,11-2-64 15,2-5 0-15,2-2 0 0,3-3 16 0,1-4 0 0,0-2 0 0,0-1 0 16,-1 2-208-16,1-5-64 16,2-1 0-16,-1 2 0 0,-1 0 0 0,1 3-128 0,-1 3 192 0,-2 5-64 15,-2 0-128-15,-1 6 0 16,-1 4 144-16,-2 5-144 0,-4 7 0 0,-2-1 0 0,-1 5 0 16,-4 6 0-16,-3 2-160 0,-1 2 160 15,-2 3-192-15,0 1 192 16,0-3-1664-16,3 2-240 0,0-2-32 0,2 10-16416 0</inkml:trace>
  <inkml:trace contextRef="#ctx0" brushRef="#br2" timeOffset="67849.06">11243 9281 15663 0,'-2'-10'1392'0,"-5"1"-1120"15,-3-3-272-15,-1 1 0 0,-1 3 1584 0,-3 3 256 16,0 1 48-16,-2 6 16 0,1 3-400 0,-3 1-80 15,-4 7-16-15,0 1 0 0,0 1-256 0,1 5-48 16,2-2-16-16,1 2 0 0,2 2-336 0,3-2-80 16,3 2-16-16,5-3 0 0,4-5-176 0,5 0-32 15,2-1-16-15,3-3 0 0,3-1-96 0,2-4-16 16,1-1 0-16,1-4 0 0,3-4 128 0,0-1 32 16,-1-5 0-16,0 1 0 0,-1-3-64 0,0 0-16 15,-2 0 0-15,0-3 0 0,-2-2-96 0,-2 1-32 0,-3 2 0 16,-2 1 0-16,-3 4-80 0,1 0-32 0,-3 9 0 15,0 0 0-15,0 0-160 0,0 0 0 0,0 0 0 0,0 0 128 16,-5 16-128-16,0 4-176 0,0-1 48 16,1 1 0-16,0-4 128 0,3-1 0 0,1-1 0 15,2-1 0-15,3-2 0 0,4 2 0 0,3-2 0 0,2-6 0 16,2-5 0-16,2-2 0 0,1-2 0 0,-4-3 0 16,3 2 0-16,4 0 0 0,-1-4 0 0,4 2 0 15,-3-6 0-15,1 3 0 0,0-3 0 0,-1-1 128 16,-2-1-128-16,-1 1 0 0,-2 1 0 0,-2-2 0 0,-1 2 0 15,0 3 0-15,-1-1 0 0,-2 3 0 0,-1 0 0 0,0 3 0 16,-1-2 0-16,-1 2 0 16,0 1 0-16,-1 0 0 0,1 1 0 0,1 0 0 0,1 0 0 0,0 1 0 15,2-1-144-15,0 3 144 0,1-3 0 0,1 1 0 16,0 1 0-16,0 1 0 0,-1 2 0 0,1 2 0 16,0-1 0-16,0 3 0 0,-2 2 0 0,-2-1 0 15,2 5 0-15,-2-1 0 0,-1 0 0 0,-1 3 0 16,-2 3 176-16,-3 0-176 0,-2-2 368 0,-4-3-32 15,-3 1 0-15,-3 1 0 0,-4-1 208 0,1-3 32 16,-4 2 16-16,-3-5 0 0,-2 6-112 0,-4-2-32 16,-1-3 0-16,-1-2 0 0,0-2-224 0,1-3-48 15,0-2-16-15,1-3 0 0,5 0-160 0,2 1 0 16,2-4 0-16,4 0 0 16,3 0-2240-16,3-3-368 0,2 0-80 0</inkml:trace>
  <inkml:trace contextRef="#ctx0" brushRef="#br2" timeOffset="68467.38">9057 10202 14735 0,'0'0'1312'0,"0"0"-1056"0,0 0-256 0,0 0 0 16,0 0 2432-16,0 0 416 0,-9-2 96 0,0 4 0 16,0 6-1248-16,-2 2-256 0,-2 5-48 0,0 6-16 15,-1 5-224-15,-1 4-32 0,0 3-16 0,-2 2 0 16,1 2-128-16,-1 2-16 0,2 3-16 0,1-2 0 15,1-1-352-15,6 1-64 0,1 0-16 0,4-3 0 0,-1-4-272 0,7-5-64 16,0-1-16-16,2-4 0 0,2-8-160 0,3-4 128 16,2 0-128-16,4-4 128 0,2-2-128 0,1-5 0 15,0-3 0-15,1 0 0 16,-1-2-1216-16,-1-1-288 0,0-6-48 0,-5-1-14832 16</inkml:trace>
  <inkml:trace contextRef="#ctx0" brushRef="#br2" timeOffset="68632.91">8753 10596 31327 0,'0'0'1392'0,"0"0"272"0,0 0-1328 0,0 0-336 15,0 0 0-15,10-1 0 0,3 1 1056 0,2 1 144 16,3-3 16-16,4 0 16 0,3 1-576 0,3-3-112 16,4-3-32-16,1 0 0 0,-4 4-336 0,-1-4-176 15,-4 2 160-15,-1 1-160 16,-1-5-2288-16,-2 4-544 0,5 0-112 0,-4 1-32 0</inkml:trace>
  <inkml:trace contextRef="#ctx0" brushRef="#br2" timeOffset="69163.5">9471 10556 4607 0,'0'0'400'0,"0"0"-400"15,0 0 0-15,0 0 0 0,0 0 2112 0,0 0 320 16,0-5 80-16,0 5 16 0,0 0-432 0,0 0-96 15,0 0-16-15,0 0 0 0,0 0-272 0,0 0-64 0,0 0-16 16,0 0 0-16,-6-2-224 0,6 2-32 0,0 0-16 16,0 0 0-16,0 0-336 0,0 0-64 15,0 0 0-15,0 0-16 0,11 3-176 0,6 1-48 0,3-4 0 0,6 0 0 16,-1 0-112-16,7 0-32 0,5 0 0 0,1 0 0 16,1 0-192-16,4 0-64 0,-1 0 0 0,0-2 0 15,-2-3-128-15,0-1-16 0,-2 1-16 0,-3 2 0 16,-3 2-160-16,-8 0 192 0,-3-6-192 0,-4 4 192 0,-4-1-336 15,-3 0-64-15,-10 4-16 0,0 0 0 16,5-10-2336-16,-5 10-448 16,0 0-112-16</inkml:trace>
  <inkml:trace contextRef="#ctx0" brushRef="#br2" timeOffset="69435.05">9930 10352 22111 0,'0'0'1968'0,"14"-6"-1584"16,1 2-384-16,3 2 0 0,1-4 2192 0,3 1 368 16,1 2 64-16,1 0 0 0,-3 3-848 0,4 3-176 15,-1-2-48-15,1 4 0 0,1 4-464 0,-4 5-112 16,-1 2-16-16,-7 1 0 0,-2-2-384 0,0 8-96 16,-3 0-16-16,-3 11 0 0,-6-3-144 0,-6-1-16 15,-6 3-16-15,-4 0 0 0,-5 2 96 0,-4-4 0 16,-5-1 16-16,-2-2 0 0,0-6-160 0,1 0-48 15,2-4 0-15,3-3 0 0,-1-2-192 0,3-4 0 16,3-3 0-16,5-5 0 16,3-4-1664-16,7-5-384 0,3-1-80 0</inkml:trace>
  <inkml:trace contextRef="#ctx0" brushRef="#br2" timeOffset="70032.08">11660 10275 8287 0,'0'0'736'0,"0"0"-592"16,6-5-144-16,-6 5 0 0,5-4 3168 0,-5 4 608 15,0 0 112-15,0 0 16 0,0 0-1936 0,0 0-400 16,0 0-80-16,2 6-16 0,-5 6-336 0,-1-3-80 16,-2 1-16-16,-3 1 0 0,-2 4 0 0,-3 1 0 15,-4-1 0-15,-1 1 0 0,-1 3-304 0,-3-1-64 16,-4 0-16-16,-2 0 0 0,-2-2-336 0,-12 5-80 16,1-2-16-16,5-1 0 0,2-3-32 0,0-1-16 15,1-7 0-15,0 4 0 0,1-4 192 0,0 1 32 16,1-6 16-16,4-2 0 0,1-1-48 0,4-3-16 15,3 1 0-15,1-5 0 0,1-7-96 0,3 1-32 16,2-2 0-16,4 4 0 0,3-1-224 0,3-1 176 16,3 4-176-16,4-2 160 0,2 1-160 0,5 2 0 0,1-1 0 15,2 4 0-15,4-2 0 0,4 3 0 0,2 2-128 16,1 2 128-16,4-3 0 0,-1 3 0 0,0 1 0 16,2 2 0-16,0 1-144 0,2 1 144 0,1 5 0 15,-10-4 0-15,6 4 0 0,3 0-128 0,2-2 128 0,1 2 0 16,-1-4 0-16,3 3 0 0,0-2 0 0,1-1 0 15,0-5 0-15,0 0 0 0,-1-1 128 0,0-3-128 16,1-1 240-16,1-4-48 0,1 0-16 0,-1-2 0 0,0-1 48 16,0 1 16-16,-5-3 0 0,-4-1 0 0,-2 1 64 15,-5 1 16-15,-4-1 0 0,-5-1 0 0,-4-3 112 16,-6 1 16-16,-5 0 16 0,-7-2 0 0,-6 0 80 0,-6-2 16 16,-7 2 0-16,-4 5 0 0,-5 3-272 0,-2 4-48 15,-3 4-16-15,-1 0 0 0,-4 6-224 0,1 0 144 16,-1 5-144-16,4 1 128 0,4-3-128 0,4 4 0 15,3-2-160-15,6 4 160 16,3-4-2464-16,7 3-400 0,5-5-80 0</inkml:trace>
  <inkml:trace contextRef="#ctx0" brushRef="#br2" timeOffset="70935.45">8687 11532 7359 0,'0'0'320'0,"0"0"80"0,0 0-400 0,0 0 0 0,0 0 0 0,0 0 0 0,0 0 2480 0,0 0 400 15,2-9 96-15,-2 9 16 0,0 0-1408 0,0 0-288 16,0 0-48-16,0 0-16 0,0 0-128 0,0 0-16 16,0 0-16-16,0 0 0 0,-8 1-224 0,-4 4-32 15,2 5-16-15,-3 3 0 0,-3 0-80 0,-1 3-16 16,1 5 0-16,-1 3 0 0,2 4-96 0,-3 2-32 16,-1 2 0-16,0 0 0 0,0 0-208 0,5-1-48 15,2 0-16-15,6-4 0 0,1 1-176 0,2 1-128 16,3-1 144-16,3-3-144 0,1-6 0 0,2-2 0 15,3-4 0-15,1 1 0 0,4-1 0 0,1-4 0 16,3 0-144-16,1-4 144 16,0 0-1600-16,2-2-208 0,0-7-48 0,1-1-11824 0</inkml:trace>
  <inkml:trace contextRef="#ctx0" brushRef="#br2" timeOffset="71198.57">9028 11677 17503 0,'0'0'768'0,"0"0"176"0,-3-9-752 16,3 9-192-16,0 0 0 0,0 0 0 0,0 0 2176 15,0 0 416-15,8 14 80 0,-2 1 16 0,2 0-1536 0,-1 4-320 16,6 2-48-16,0-1-16 0,2 2-240 0,1 2-48 15,1-3-16-15,-2 2 0 0,3 1-272 0,-1 2-48 16,-3-3-16-16,-1 1 0 0,1-1-128 0,-1-3 0 16,-1-1 144-16,-3-4-144 15,-3-4-480-15,-6-11-160 0,0 0-48 0,6 10-12960 0</inkml:trace>
  <inkml:trace contextRef="#ctx0" brushRef="#br2" timeOffset="71384.95">9291 11678 23951 0,'0'0'2128'0,"0"0"-1696"16,-9 9-432-16,-1 4 0 0,-2-1 1456 0,-2 5 208 15,-2 4 32-15,-1 2 16 0,-1 4-352 0,1-3-64 16,-1 3-16-16,0 2 0 0,-2 4-400 0,1-5-96 16,-1-1-16-16,3-1 0 0,-1 1-400 0,3-1-96 15,1 0-16-15,6-5 0 0,0-4-256 0,3 0 0 0,3-3 0 0,0-6 0 31,2-8-2304-31,0 0-432 0</inkml:trace>
  <inkml:trace contextRef="#ctx0" brushRef="#br2" timeOffset="71575.36">9554 12036 25791 0,'0'0'2304'0,"-9"7"-1856"16,0 3-448-16,0 0 0 0,-1 3 1328 0,-3 3 160 15,-2 1 48-15,0-1 0 0,-1 1-416 0,2-3-80 16,-1 2-16-16,6-2 0 0,0 0-752 0,3-6-144 16,6-8-128-16,0 0 144 15,0 11-1456-15,0-11-288 0,0 0-64 0,0 0-12352 0</inkml:trace>
  <inkml:trace contextRef="#ctx0" brushRef="#br2" timeOffset="71977.86">9877 11678 18431 0,'0'0'1632'0,"-7"3"-1312"16,0-2-320-16,-1 4 0 0,0 5 2976 0,0 0 528 16,-3 4 96-16,0 4 32 0,-2 2-2032 0,2 4-384 0,-1-1-96 15,3-1-16-15,3 0-464 0,2-2-80 0,2 0-32 0,4-2 0 16,3 0-272-16,3-5-64 0,1-2-16 0,2-2 0 15,2-1 96-15,4-5 32 0,-2-4 0 0,3-3 0 16,-1-6 336-16,1 0 64 0,1-3 0 0,-1-2 16 16,2-2-272-16,-2 0-48 0,-3-4-16 0,1 2 0 15,-4 0-144-15,1 3-48 0,-1 0 0 0,-2 6 0 16,-3 0-192-16,0 5 144 0,-7 5-144 0,0 0 128 0,0 0-128 0,3 11 0 16,-1 7 0-16,-2 8 0 0,-3 2 0 0,-1 5 0 15,-1 3-144-15,-2 4 144 0,-2 4 0 0,-4-2 0 16,-2 3 0-16,-3-1 0 0,-1 3 128 15,-3 2 16-15,-1-4 16 0,-2 0 0 0,-2-4-32 0,1-5-128 16,-2 1 192-16,-9 5-64 16,6-11-128-16,6-8 128 0,2-6-128 0,4-5 128 0,1-7-384 0,3-6-96 15,1-4-16-15,4-6 0 16,2 2-3088-16,3-8-640 0,-3-19-112 0,5 2-16 0</inkml:trace>
  <inkml:trace contextRef="#ctx0" brushRef="#br2" timeOffset="72238.94">10149 11288 31679 0,'0'0'1408'0,"9"-4"272"0,-1 4-1344 0,0 2-336 0,-2 2 0 15,1 6 0-15,-1 3 976 0,-1 6 128 0,2 5 32 0,-4 6 0 16,0 4-208-16,-2 4-32 0,-1 8-16 0,-2 3 0 16,-2 2 0-16,0-1 0 0,0 1 0 0,0 0 0 15,-3-1-368-15,-1 2-80 0,-1-4-16 0,-1-1 0 16,-1 0-288-16,-2-3-128 0,-1 2 128 0,-3-4-128 16,0-2-768-16,-4 0-224 15,-3-5-48-15,-1-5-11312 0,-1-4-2272 0</inkml:trace>
  <inkml:trace contextRef="#ctx0" brushRef="#br2" timeOffset="72703.23">10686 11875 20271 0,'-12'-5'896'0,"5"2"192"0,0 0-880 0,2 0-208 0,2 0 0 0,3 3 0 15,0 0 2848-15,0 0 528 0,4-5 96 0,2-1 32 16,3 3-2176-16,6 1-432 0,4-1-96 0,6 0-16 0,3-1-352 0,-6 1-80 15,4 1-16-15,4-1 0 0,5 2-176 16,0-2-32-16,1-2-128 0,-1 3 192 0,0-1-192 0,-3 1 0 16,-2-1 0-16,-3 1 0 15,-4-4-304-15,-4 4-144 0,-3-2-48 0,-2 2 0 16,-4-4-2384-16,-2 1-496 0</inkml:trace>
  <inkml:trace contextRef="#ctx0" brushRef="#br2" timeOffset="72943.3">11010 11628 19343 0,'8'0'1728'0,"2"-1"-1392"15,3 0-336-15,1-2 0 0,2 0 1664 0,4 1 272 16,1 2 48-16,0 2 16 0,1-2-320 0,3 3-64 16,-1 2-16-16,1 3 0 0,-1 3-288 0,0 5-64 15,-1 2-16-15,-1 1 0 0,-4 2-416 0,-6 5-96 0,0-2-16 0,-7 1 0 16,-4 1-160-16,-5-2-32 0,-6 4-16 0,-4-4 0 15,-4 1-48-15,-3 1-16 0,-3-5 0 0,-2 2 0 16,-2 4-192-16,0-4-48 0,0-3 0 16,2-1 0-16,-1 0-192 0,3-4-208 0,0-2 32 0,3-1-12560 15,5-6-2528-15</inkml:trace>
  <inkml:trace contextRef="#ctx0" brushRef="#br2" timeOffset="73531.82">12118 11274 18591 0,'0'0'832'0,"0"-9"160"16,0 0-800-16,0 9-192 0,-3-9 0 0,-2 1 0 0,-1 3 1504 0,6 5 256 16,-13 2 48-16,0 4 16 0,-1 4-880 0,-1 8-176 15,-3 2-48-15,-3 4 0 0,-5 3 208 0,1 7 32 16,1 3 16-16,-3 3 0 0,1 2-48 0,2 3-16 16,1 6 0-16,4-4 0 0,2-1-464 0,5-3-80 15,5-1-32-15,1-4 0 0,3-3-336 0,1-4 144 16,1-4-144-16,6-3 0 0,0-2 0 0,5-8-320 15,2-3 32-15,2-2 16 16,1-5-2576-16,2-8-512 0</inkml:trace>
  <inkml:trace contextRef="#ctx0" brushRef="#br2" timeOffset="73874.85">12407 11273 24351 0,'0'0'1088'0,"0"0"208"0,-10 6-1040 0,0 4-256 0,-4 4 0 0,-4 3 0 15,-5 3 1008-15,1 3 144 0,-1 6 16 0,-3 1 16 16,-2 4-96-16,2 0 0 0,0-1-16 0,2 0 0 16,0-1-304-16,2 0-64 0,8 1-16 0,4-2 0 15,4-1-416-15,3-8-80 0,6-1 0 0,3-2-16 16,4-5-16-16,3-3 0 0,1-6 0 0,4-3 0 0,1-4 320 0,2-4 64 15,6-5 16-15,-1-3 0 0,-2-3 128 16,0-2 16-16,3-3 16 0,-10 6 0 0,1-4-240 16,-1-2-48-16,-1-2-16 0,-2 1 0 0,-2-3-80 0,-3-2-16 15,-4 3 0-15,-3-3 0 0,-3 4-160 0,-4-9-32 16,-4 4-128-16,-1 8 192 0,-2 7-336 0,1 7-80 16,-1 2-16-16,0 2 0 15,-4 6-2144-15,4 2-432 0,2 1-96 16,-3 7-16-16</inkml:trace>
  <inkml:trace contextRef="#ctx0" brushRef="#br2" timeOffset="74055.55">12671 11632 31151 0,'-11'14'1376'0,"6"-6"288"0,-2 2-1328 0,0 8-336 15,-4 3 0-15,1 6 0 0,-4 1 1088 0,-2 3 160 16,-1-5 32-16,-2 3 0 0,-3 3-528 0,-1-4-112 15,0 0 0-15,2 1-16 0,0-2-416 0,-5 9-80 16,4-7 0-16,5-5-128 0,6 0-160 0,2-2-144 16,3-8-16-16,3-5-16 15,3-9-2608-15,0 0-528 0</inkml:trace>
  <inkml:trace contextRef="#ctx0" brushRef="#br2" timeOffset="74430.64">13038 11228 27647 0,'0'0'1216'0,"0"0"256"16,-6 1-1168-16,-1 2-304 0,0 1 0 0,-2 6 0 0,-4 1 1456 0,-2 5 224 15,-4 1 48-15,-2 4 16 0,1 0-704 0,0 3-144 16,1-1-16-16,1 3-16 0,6 2-368 0,3-3-80 15,3-1-16-15,2-2 0 0,2-1-144 0,4-1-48 16,5-3 0-16,2-3 0 0,1-2 32 0,4-5 0 16,1 2 0-16,4-4 0 0,1-5 240 0,3-3 48 15,0-6 16-15,0 2 0 0,0-5-96 0,-3-1 0 16,-1 1-16-16,-2-3 0 0,-2 0-112 0,-2-2 0 16,-2 0-16-16,-2-4 0 0,-4 0-80 0,-1-4-16 15,-7 4 0-15,0-2 0 0,-2-1-208 0,-2 0 176 16,-4 2-176-16,-1 3 160 0,0 3-160 0,-2 3-224 15,-2 4 48-15,1 0 16 16,0 4-1760-16,0 2-336 0,1 3-80 0,-4-1-15392 0</inkml:trace>
  <inkml:trace contextRef="#ctx0" brushRef="#br2" timeOffset="74706.22">13168 10900 27647 0,'0'0'2448'0,"0"0"-1952"16,5-2-496-16,2 3 0 0,1 3 1536 0,1 3 192 15,1 1 64-15,1 5 0 0,2 4-288 0,1 6-48 16,0 8-16-16,0 4 0 0,1 9-368 0,-2 4-80 16,-2 4-16-16,-2 3 0 0,-1 3-128 0,-7-1-16 15,-2 3-16-15,-5-1 0 0,-2 3-304 0,-3-2-64 16,-6-3-16-16,-2 0 0 0,-3-2-256 0,-2-2-48 15,-1-3-128-15,-2-5 192 0,-1-4-192 16,0-2 0-16,-4-2 0 0,1-4 0 16,-1-2-1472-16,0-6-384 0,2 2-64 0</inkml:trace>
  <inkml:trace contextRef="#ctx0" brushRef="#br2" timeOffset="76878.42">23394 12902 11055 0,'0'0'976'0,"0"0"-784"16,0 0-192-16,0 0 0 0,0 0 2112 0,0 0 384 15,0 0 80-15,0 0 16 0,0 0-624 0,-7-1-128 16,1-3-32-16,6 4 0 0,-5-4-208 0,5 4-32 16,-3-9-16-16,3 3 0 0,0 6-304 0,3-10-64 15,1 2-16-15,2-3 0 0,2 2-368 0,-1 0-80 16,4 1-16-16,0-1 0 0,2 3-400 0,1 2-96 0,0-2-16 0,0 5 0 15,-2-2-48-15,0 3-16 0,-3 1 0 0,0 6 0 16,-2-1 16-16,0 7 0 0,-4-3 0 0,-3 3 0 16,-2 2 48-16,-3-1 0 0,-3-3 0 0,-3 4 0 15,-3 1 64-15,-3-4 32 0,-3-1 0 0,-2 0 0 16,1-3 0-16,-1 1 0 0,0-6 0 16,3 1 0-16,2 1 96 0,3-2 0 0,-2-6 16 0,5-1 0 15,-1 1 112-15,5-2 0 0,3-6 16 0,3 1 0 16,2-2-160-16,7-4-48 0,4 0 0 0,5-2 0 15,3 1-192-15,3 1-128 0,3-1 160 0,1 1-160 16,4 3 0-16,0 0 0 0,0 3 0 0,-1 3 0 16,-4 2 0-16,-2 2 0 0,1 4 0 0,-5 3 0 0,-4 1 0 15,-3 4 0-15,-3 3 0 0,-5 0 0 0,-3 3 0 16,-5 1 0-16,-2-1 0 0,-4-1 0 0,-4 1 0 16,-1-1 0-16,-7 0 0 0,-3-2 0 0,-2-1 0 0,0 1 0 15,-4-5 144-15,5-2-144 0,-1 0 240 0,2-2-48 16,1-4 0-16,2-2 0 0,0-2 64 0,5-1 0 15,3-5 0-15,3 1 0 0,2-2-32 0,5-1 0 16,4-1 0-16,5-3 0 0,3 2-96 0,4-1-128 16,5-2 176-16,2 3-176 0,3-2 0 0,4 4 0 15,2 4 0-15,1-2 0 0,1 2 0 0,-1 1 0 16,0 6 0-16,-1 2 0 0,-3 4 0 0,-1 5 0 16,-6-1 0-16,-4 4 0 0,-2 3 0 0,-4 3 0 15,-4 1 0-15,-4 0-144 0,-4-1 144 0,-3 1 0 16,-4 1 0-16,-4 1 0 0,-4 2 0 0,-2-4 0 15,-4-4 0-15,-2-4 0 0,-4 1 0 0,-2-3 0 16,3-2 0-16,-1-3 0 0,1 1 0 0,2-4 0 0,1-2 0 0,4-1 128 16,2-3-128-16,3-4 0 0,5 0 0 0,0-3 128 15,3-2-128-15,8 0 128 16,2-1-128-16,4-1 128 0,4-2-128 0,4 0 0 0,2-1 0 16,3 2 128-16,4 0-128 0,2 3 0 15,2 3 0-15,4 0 0 0,0 2 0 0,1 1-128 0,-3 6 128 0,-3 3 0 16,-1-1 0-16,-2 7 0 0,-2 3 0 15,-6 2-128-15,-2 2 128 0,-2 3 0 0,-6-1-144 0,-3 3 144 16,-4 4 0-16,-3 0 0 0,-3 0 0 0,-2 1 0 16,-3-2 0-16,-4-3 0 0,-4-1 0 0,-3-2 0 15,-1-4 0-15,1-1 0 0,-2-2 0 0,3-1 0 0,-1-5 0 0,1 0 0 16,1-4 0-16,1-2 0 0,0 1 144 0,5-6-144 16,3-1 160-16,2-1-160 0,3 0 176 15,3-5-176-15,3-1 192 0,6-1-192 0,2-5 160 0,3 2-160 16,3-2 128-16,4-1-128 0,3 3 0 0,4 2 0 15,2 1 0-15,3 2 0 0,1 2 0 0,1 2 0 16,0 3 0-16,-2 2 0 0,-2 4 0 0,-1 4 0 16,-5 6 0-16,-1-1 0 0,-1 6 0 0,-5 1 0 15,-3 0-144-15,-2 4 144 0,-2 3 0 0,-5 1 0 16,-5 0-128-16,-2 0 128 0,-2 4 0 0,-2-4 0 16,-3-3 0-16,-3 0 0 0,-2-3 0 0,-3 1 0 15,-1-5 0-15,1-1 0 0,-1-8 0 0,0 2 0 16,2-1 0-16,-1-4 0 0,2-2 0 0,2-5 144 0,3 0-144 0,2-2 128 15,0 0-128-15,4-4 128 16,3 2-128-16,3-4 128 0,3-5-128 0,4-1 128 16,3-1-128-16,3 1 128 0,3 0-128 0,3 2 0 0,4 1 0 15,5 2 0-15,-1 2 0 0,4 1 0 0,-3 4 0 0,3 6 0 16,-4 0 0-16,2 6 0 0,-4 2 0 0,0 5 0 16,-3 0 0-16,-2 5 0 0,-3 3 0 0,-4 2 0 15,-4 2-144-15,-3 2 144 0,-5-2 0 0,-1 1 0 16,-6-2 0-16,-1 1 0 0,-3-4 0 0,-2-4 0 15,-3 2 0-15,-1-3 0 0,-3-3 0 0,-2-4 0 16,0 1 0-16,0-2 0 0,-2-3 0 0,6-7 144 16,0-2-16-16,2-1 0 0,3-3 0 0,2-2 0 0,1-2-128 15,5-3 192-15,3-3-192 0,4 0 192 0,4-1-192 0,1-2 128 16,4 1-128-16,3 3 128 0,5 2-128 16,2 3 0-16,3 3 0 0,-1 1 0 15,5 5-416-15,-2-1-112 0,-3 6-32 16,1 3 0-16,-3 5-1968 0,0-1-400 0,-1 6-80 0</inkml:trace>
  <inkml:trace contextRef="#ctx0" brushRef="#br3" timeOffset="82408.02">23507 12894 3679 0,'0'0'320'0,"-5"2"-320"0,-2-2 0 0,0 0 0 16,-1 1 3968-16,-1 0 736 0,-1 0 144 0,-1 2 16 16,-2-2-2848-16,0 1-576 0,1 1-112 0,-2-3-32 15,2 0-208-15,-1 0-32 0,1 0-16 0,0-2 0 0,3-2 320 0,-1-1 64 16,3 0 16-16,0-3 0 15,1 1 16-15,3-5 0 0,3 2 0 0,3-1 0 0,-1-3-544 0,4 1-96 16,1 0-32-16,2-1 0 0,1-1-432 0,2 1-96 16,2 1 0-16,2 1-16 0,3-2-112 0,3 2 0 15,1 2-128-15,1 1 192 16,1 3-192-16,3 2 176 0,-2 4-176 0,-2 1 160 0,0 3-32 0,-2 5-128 16,-1 1 192-16,-3 5-64 0,-4 3-128 0,-3 5 0 15,0 2 0-15,-6 1 0 0,-3 3 128 0,-3-1 0 16,-4 2 0-16,-4 4 0 0,-5-3 272 0,0-1 48 15,-4-1 16-15,-5-3 0 0,-1-1-272 0,-3-5-48 16,1-2-16-16,-1 0 0 0,2-6 208 0,1-3 48 16,1 1 0-16,2-6 0 0,2 0 0 0,3-4 0 15,3-4 0-15,0-2 0 0,3-2-64 0,2-1-16 16,3-3 0-16,5-6 0 0,2 0-96 0,3-1-16 16,1-3 0-16,3-2 0 0,2 0-192 0,5 1 128 15,1-2-128-15,4 3 0 0,0 2 0 0,4 2 0 16,-1 0 0-16,0 4 0 0,0 1 0 0,-1 5 0 15,1 1 0-15,-5 5 0 0,-1 4 0 0,-2 2 0 16,-2 4 0-16,-2 4 0 0,-3 1 0 0,-3 1-128 0,-2 3 128 0,-4 2 0 16,-4 4 0-16,-2-2-128 0,-6 1 128 0,0-1 0 15,-5 2 0-15,-2-1 0 0,-4-2 0 16,-4 2 0-16,3-6 0 0,-2 0 0 0,-1-2 0 0,2-3 0 16,-1-1 0-16,3-5 176 0,0-1-48 0,3-4-128 15,0 0 272-15,4-4-48 0,1-2-16 0,4-6 0 16,-1 4 32-16,7-4 0 0,1-2 0 0,4-1 0 15,4 0-112-15,4-3 0 0,3 0-128 0,4-2 192 16,5-1-192-16,2 2 0 0,4 0 0 0,2 4 0 0,1 4 0 16,2-1 0-16,-1 4 0 0,-1 1 0 15,-1 3 0-15,-1 3 0 0,-2 2 0 0,-3 3 0 0,-3 5 0 0,-4 0 0 16,-3 3-128-16,-3 4 128 0,-3-4 0 0,-3 4 0 16,-6-1 0-16,-2 1 0 0,-5 2 0 15,-3 0 0-15,-2-3 0 0,-4 2 0 0,-2-1 0 0,-1-1 0 16,-5-3 0-16,1-1 0 0,-2-4 0 0,2 0 0 15,-1-3 0-15,2-1 0 0,0-6 0 0,4-1 0 16,-1-3 0-16,3 0 144 0,4-3-16 0,3 0-128 16,4-5 192-16,1-2-64 0,3 1 0 0,6-2-128 0,3 0 192 15,4-2-64-15,3-1-128 0,2 2 0 16,5 2 0-16,4 0 0 0,3-1 0 0,2 3 0 16,2 2 0-16,-1 4 0 0,1-2 0 0,-4 5 0 0,1-2 0 0,-3 5 0 15,-1 3 0-15,-4 4 0 16,-2 4 0-16,-3-2 0 0,-4 4 0 0,-3 1 0 15,-3 3-128-15,-4 1 128 0,-4 1 0 0,-2 1 0 0,-4-1 0 16,-3 2 0-16,-2 0 0 0,-3-3 0 16,-2-3 0-16,-3 0 0 0,-2 0 0 0,-1-5 0 0,-1 1 0 15,1-2 0-15,-1-3 0 0,0-3 0 0,2 1 0 0,2-2 0 16,1-5 144-16,3-3-144 0,3 2 160 16,3-4-160-16,4-1 160 0,3 0-160 0,3-5 160 15,6-1-160-15,3 1 144 0,4-1-144 0,4 1 128 0,4 0-128 16,3-1 0-16,4 0 0 0,3 3 0 15,2 1 0-15,3 2 0 0,1 0 0 0,-4 1 0 0,2 5 0 16,-3 3 0-16,-1 3 0 0,-4 2 0 0,-2 2 0 16,-3 4 0-16,-3 1 0 0,-3 5 0 15,-5 0 0-15,-2 2-144 0,-5 1 144 0,-3 5 0 0,-5-2 0 16,-3 1 0-16,-4 0 0 0,-5 0 0 0,-2-2 0 0,-4-3 0 16,-1-1 0-16,-5-1 0 0,-3-1 0 0,0-4 0 15,-1 1 0-15,0-6 0 0,0-1 0 16,0-3 0-16,4-3 0 0,3 0 0 0,4-2 144 0,3-5-144 15,4-1 0-15,4 1 144 0,4-6-144 0,4-1 128 0,7-2-128 16,4-2 160-16,4-2-160 0,3 3 0 0,5 1 0 16,3 0 0-16,6 1 0 0,3-1 0 15,3 2 0-15,2 2 0 0,0 5 0 0,1-3 0 0,-2 7 0 16,-2 0 0-16,0 4 0 0,-3 4 0 0,-2 4 0 16,-4 0 0-16,-4 7 0 0,-4-2 0 0,-4 3 0 15,-4 2 0-15,-5 1 0 0,-4 3 0 0,-5 0 0 0,-3 3-128 0,-4 0 128 16,-5-4 0-16,-1 0 0 15,-3-1 0-15,-4-2 0 0,-2-3 0 0,-3-3 0 16,1 0 0-16,-1-5 0 0,-1-1 0 0,3-1 0 0,0-5 0 0,3 0 0 16,3-2 0-16,2-1 128 0,5-4-128 0,3 0 0 15,5-4 128-15,2-3-128 0,5-2 0 16,3-1 0-16,4-3 128 0,5-3-128 0,3 0 0 0,5 2 0 16,4-3 0-16,3 5 0 0,4 0 0 0,3 2 0 15,2 0 0-15,1 3 0 0,-4-1 0 0,1 4 0 16,1 6 0-16,-2 0 0 0,-2 5 0 15,-4 2 0-15,0 2 0 0,-5 5 0 0,0 0 0 0,-5 6 0 16,-4 0 0-16,-5 0-128 0,-5 1 128 0,-1 1 0 16,-6 3 0-16,-6-2 0 0,0 1 0 0,-5-2 0 0,-3-1 0 15,0 0 0-15,-6 0 0 0,1-1 0 0,-2-6 0 16,0 1 0-16,-2-6 0 0,2-2 0 0,1-1 0 16,2-4 0-16,1-3 0 0,7 2 0 0,2-4 0 0,4-2 0 15,3 0 0-15,3-4 0 0,4 0 0 0,5-2 128 16,4-2-128-16,4-3 0 0,4 1 0 0,6 2 0 15,3 2 0-15,0 3 0 0,0 1 0 0,2 4 0 16,-2 0 0-16,1 4 0 0,-1 4 0 0,-2 4 0 16,-1 6 0-16,-3 4 0 0,-2 3 0 0,-4 3 0 15,-4 3-128-15,-4 2 128 0,-3 4 0 0,-6-2 0 16,-4 3-128-16,-6-1 128 0,-5 1 0 0,-2 0 0 16,-4-4 0-16,-2-2 0 0,-2-2 0 0,-1-2 0 15,-4-4 0-15,1-2 0 0,-1-5 0 0,4-3 0 16,0-4 0-16,2-2 0 0,3-3 0 0,1-5 0 15,3 0 128-15,2-5-128 0,2-3 0 0,8-1 0 16,0-4 128-16,5-3-128 0,3 0 0 0,6-1 0 16,1 3 0-16,5-2 0 0,4 2 0 0,4 4 0 15,3 1 0-15,3 2 0 0,2 1 0 0,1 3 0 0,1 3 0 0,0 2 0 16,-4 5 0-16,2 4 0 0,-2 8 0 16,-3 1 0-16,-3 4 0 0,-5 2 0 0,-2 2 0 15,-4 0 0-15,-4 4-128 0,-4-1 128 0,-3 2 0 0,-3 0 0 16,-6-3 0-16,-1 2 0 0,-4-2 0 0,1-1 0 15,-5-3 0-15,-2-4 0 0,-2-2 0 0,-1-4 0 16,3-1 0-16,-1-4 0 0,0-2 0 0,2-3 0 16,4-3 0-16,1-4 0 0,2 0 0 0,2-5 0 0,3-3 128 15,4-1-128-15,3-3 0 0,4 3 0 0,3-2 0 16,4 3 128-16,4-3-128 0,3 6 0 0,5 2 0 0,2 1 0 16,2 2 0-16,2 3 0 0,-1 0 0 0,1 6 0 15,1 3 0-15,-1 7 0 0,0-1 0 0,-3 6 0 16,-3 4-128-16,-2 0 128 0,-3 4 0 0,-5-1 0 15,-2-1 0-15,-4 3 0 0,-4 2 0 0,-5-4 0 16,1-1 0-16,-5-1 0 0,-2-1 0 0,-2-2 0 16,0-5 0-16,-2 2 0 0,-2-9 0 0,1 1 0 15,1-3 0-15,0-1 0 0,2-2 0 0,-1-2 0 16,0-5 0-16,0-3 144 0,1-1-144 0,-4-4 0 16,6-2 0-16,1 0 0 0,2 0 0 0,2 0 128 15,1 0-128-15,1 1 0 0,2 2 0 0,2 2 0 16,2 2 0-16,1 1 0 15,1 1-624-15,1 2-96 0,2 3-32 0,-1 0 0 16,2 1-1840-16,4 3-368 0,0-1-80 0</inkml:trace>
  <inkml:trace contextRef="#ctx0" brushRef="#br3" timeOffset="83281.37">11694 12498 12895 0,'-9'-5'1152'0,"-1"3"-928"16,-2 2-224-16,0 0 0 0,-1-1 2128 0,2 1 384 15,0 0 80-15,0 3 16 0,-1 2-560 0,4-3-128 16,8-2 0-16,0 0-16 0,0 0-288 0,0 0-48 16,0 0-16-16,0 0 0 0,0 0-544 0,17 3-112 15,5-2-32-15,9-2 0 0,6-3-112 0,9-4-32 16,3 2 0-16,11-3 0 0,7 3-144 0,7 0-16 15,1-7-16-15,3 3 0 0,-1 1 48 0,3-1 16 16,1 2 0-16,0 3 0 0,-3-4 96 0,-1 4 32 0,-4-4 0 16,-4 3 0-16,-3 3-144 0,-4-1-16 15,-3 0-16-15,-7 2 0 0,-9-1-128 0,-3 1-32 16,-7 1 0-16,-5-2 0 0,-7-1-128 0,-3 0-16 16,-5 2-16-16,-3 1 0 0,-10 1-240 0,0 0 144 0,0 0-144 0,0 0 128 15,0 0-128-15,0 0 0 16,0 0 0-16,-8 7 0 15,-2 0-720-15,-4 0-128 0,-4 1-32 0,-1-1 0 16,-2 5-2480-16,-6 2-496 0,-19 9-112 0,8-4 0 0</inkml:trace>
  <inkml:trace contextRef="#ctx0" brushRef="#br3" timeOffset="84779.98">23390 12985 16927 0,'0'0'752'0,"0"0"144"0,0 0-704 0,0 0-192 0,0 0 0 0,0 0 0 16,0 0 1344-16,0 0 224 0,0 0 48 0,0 0 16 0,0 0-48 0,0 0-16 16,-3-9 0-16,1 2 0 0,2 7-32 0,0 0-16 15,-4-7 0-15,0-3 0 0,0 3-128 0,-1-2-32 16,0 2 0-16,1-1 0 0,3 2-464 0,-3-3-112 15,2 1-16-15,-1 1 0 0,1-5-320 0,2 3-64 16,1 0 0-16,4 0-16 0,1 1-112 0,3-1-32 16,2 0 0-16,1 2 0 0,2-1-96 0,1 2 0 15,1 4-128-15,0-3 192 0,1 2-192 0,-1 1 144 16,1 4-144-16,-2 5 128 0,-1-1-128 0,-1 3 0 16,-2 4 144-16,-2 1-144 0,-3 2 0 0,-2 2 144 15,-1 0-144-15,-3 1 0 0,-3 2 320 0,-4 2-32 16,-5 0-16-16,-2-4 0 0,-1-2 128 0,-3-3 32 15,-2 1 0-15,-2-1 0 0,-2-1 48 0,0-4 16 16,0-2 0-16,-3-2 0 0,3 2-96 0,0-4-16 0,1-5 0 0,0-2 0 16,1 0-96-16,2-2-32 15,1-6 0-15,2 0 0 0,6-4-48 0,2-1-16 16,4-4 0-16,4 1 0 0,3-3-64 0,5-1 0 16,5-3-128-16,4 4 192 0,1-3-192 0,5 2 0 0,3 2 0 15,2-1 0-15,0 5 0 0,1 6 0 16,1-1 0-16,2 5 0 0,-5-1 0 0,2 6 0 15,-1 3 0-15,-3 2 0 0,-2 3 0 0,-3 5 0 0,-3 0 0 16,-2 4 0-16,-4 6 0 0,-2-1 0 0,-2 0 0 16,-3 5 0-16,-3 0 0 0,-1 3 0 0,-4-2 0 15,-6 3 0-15,-1-5 0 0,-6 0 0 0,-2 2 0 0,-3-4 0 16,-3-5 0-16,2-2 0 0,-3-1 0 0,-1-1 0 16,-1-3 128-16,3 0 0 0,1-5-128 0,3-3 192 15,0 1-48-15,3-4-16 0,1-1 0 0,4-3 0 16,3-4 32-16,3-1 0 0,2-1 0 0,4-3 0 0,5-3-160 0,3-1 160 15,4-6-160-15,2 1 160 0,4 1-160 16,3-3 0-16,4 1 0 0,3 5 0 16,0-1 0-16,4 4 0 0,0 1 0 0,1 2 0 0,-1 7 0 0,-2-1 0 15,-2 6 0-15,-2 3 0 0,-1 4 0 0,-2 4 0 16,-3 5 0-16,-3 1 0 0,-2 0-144 0,-4 7 144 16,-3-1 0-16,-4 2 0 0,-5 5 0 15,-3 0 0-15,-3 0 0 0,-4-2 0 0,-4 0 0 0,-3-3 0 16,-4-2 0-16,-1-4 0 0,-2-1 0 15,0-1 0-15,2-2 0 0,1-5 0 0,-1 1 0 0,4-5 0 16,-1-4 0-16,3-2 144 0,1-5-144 0,3 0 192 16,2-6-192-16,3 0 192 0,4-1-48 0,2-2 0 15,4-5 0-15,4-3 0 0,2 1-144 0,4-1 0 16,2-1 144-16,4 2-144 0,2 4 0 0,0 0 0 16,2 0 0-16,3 3 0 0,1 2 0 0,2 6 0 15,0-1 0-15,-1 5 0 0,-4 1 0 0,-3 3 0 16,-1 4 0-16,-2 2 0 15,-4 5-1168-15,-3 3-208 0,-4 5-32 0,-4 4-16 16,-5 3-1904-16,-8 4-384 0</inkml:trace>
  <inkml:trace contextRef="#ctx0" brushRef="#br3" timeOffset="97105.97">21056 6032 9215 0,'0'0'816'0,"0"0"-656"0,-2-12-160 0,-2 6 0 0,4 6 1872 0,-7-5 352 16,1 0 64-16,-3 0 16 0,0 1-1040 0,-1 0-208 16,0-1-32-16,-3 1-16 0,-2 1-224 0,1-1-32 15,1-1-16-15,-2 2 0 0,2 1 560 0,6 0 112 16,-2 0 32-16,0 2 0 0,0-3-240 0,0 1-48 16,0-2-16-16,0 1 0 0,0 1-320 0,-5-2-64 15,4 0-16-15,10 4 0 0,-2-6 160 0,-1-1 16 16,6 1 16-16,-1-3 0 0,5 3-368 0,4-3-80 15,4 3-16-15,3-3 0 0,0 2-336 0,4 3-128 16,-1-1 0-16,1 0 0 0,1 0 128 0,-2 4-128 16,-2 0 0-16,-1 1 0 0,-3 1 192 0,-2 3-48 15,-1 5-16-15,-5 0 0 0,-3 5 32 0,-4 2 0 0,-3 3 0 0,-3 4 0 16,-5 2-160-16,-5 0 160 16,-4 3-160-16,0-3 160 0,-3 2-160 0,-1-1 192 15,0-2-192-15,-1-1 192 0,1-5 144 0,1-4 48 16,0-1 0-16,3 0 0 0,1-6 128 0,4 1 16 0,2-3 16 15,4-4 0-15,2-2-80 0,7 1-16 0,-3-6 0 16,6-6 0-16,3-3-96 0,4 0-32 0,3-2 0 0,3-2 0 16,3-3-320-16,2 3 0 0,2 0 0 0,1-1 128 15,1 1-128-15,2 1 0 0,1 2 0 0,-1 0 0 16,-3 2 0-16,-3 7 0 0,-2-1 0 0,-1 6 0 16,-4 3 0-16,-2 5 0 0,-4 1 0 0,-2 5 0 0,-4 2 0 15,-3 4 0-15,-4 5 0 0,-4-2 0 0,-3 4 0 0,-3 0 0 16,-3-2 0-16,-1 0 0 0,-1 1 0 0,0-5 0 15,-2-2 0-15,-2-5 0 0,1 0 0 0,-1-5 144 16,1 2-144-16,-1-2 0 0,0-4 256 0,1-3-48 16,1-2-16-16,4-3 0 0,2-2 48 0,2-4 0 15,2-2 0-15,5 1 0 0,2-5-16 0,3-2 0 16,5-4 0-16,3-1 0 0,3-7-224 0,4 2 0 16,2-3 128-16,3-2-128 0,2 1 0 0,3 3 0 15,3 4 0-15,-1-1 0 0,2 3 0 0,-3 4 0 16,1 2 0-16,-1 5 0 0,-2 6 0 0,-3 0 0 15,-2 6-128-15,-3 6 128 0,-4 0 0 0,-4 8 0 16,-3 1 0-16,-5 4 0 0,-1 2 0 0,-6 2-128 16,-5 4 128-16,-4 4 0 0,-1-1 0 0,-3-2 0 15,-1 2 0-15,1-5 0 0,-1-2 0 0,0-5 0 16,1-1 0-16,-1-2 0 0,4-4 0 0,3-1 0 16,0-5 0-16,5-2 144 0,2-3 32 0,3-4 0 15,1-2 0-15,3-4 0 0,4-4 32 0,3-3 16 16,2-4 0-16,5-3 0 0,0-2-224 0,6 2 128 15,3-4-128-15,0 2 0 0,3 0 0 0,2 4 0 0,1-1 0 16,-1 4 0-16,2 1 0 0,-1 3 0 0,0 6 0 0,-5 3 0 16,-1 2 0-16,-5 3 0 0,-3 5 0 15,-5 3 0-15,-5 4 0 0,-1 3 0 0,-5-2 0 0,-2 5 0 16,-3 0-224-16,0 5 16 0,-3 3 0 0,1 0 0 16,1-1-1664-1,0 3-336-15,2-1-64 0,3 0-18592 0</inkml:trace>
  <inkml:trace contextRef="#ctx0" brushRef="#br3" timeOffset="103751.52">20104 4906 5519 0,'0'0'240'0,"-10"0"64"0,2 0-304 0,-2 0 0 0,3 0 0 0,7 0 0 15,-9 0 1072-15,9 0 144 0,0 0 48 0,-9 1 0 16,9-1-576-16,0 0-112 0,0 0-32 0,0 0 0 16,0 0-112-16,0 0-32 0,0 0 0 0,0 0 0 15,0 0-32-15,0 0-16 0,-3 4 0 0,1 2 0 16,2-6 208-16,0 7 32 0,0-1 16 0,1 3 0 15,3-3-32-15,-2 3 0 0,3 4 0 0,0-1 0 16,2 1-144-16,-1-1-48 0,-1 0 0 0,2 4 0 16,0 1-64-16,2 1-32 0,-3-1 0 0,5-1 0 0,1 3 0 15,1 0 0-15,0-1 0 0,1 2 0 16,0 0-288-16,2 0 160 0,2 0-160 0,0 6 128 0,1-5-128 0,1 3 0 16,1-1 144-16,1-1-144 0,3-2 0 15,1 3 144-15,0 0-144 0,0-1 0 0,0-3 176 0,-1 0-176 16,1 1 160-16,-2 4-160 0,-1 2 192 0,-2-4-48 15,0 1-16-15,-1 2 0 0,2-3 0 0,-2 1-128 16,0-2 192-16,1 1-64 0,-1 0-128 0,0 0 0 16,2-2 0-16,0 0 0 0,-1-1 0 0,2 2 128 15,0-2-128-15,1-1 0 0,3-2 0 0,1-2 128 16,0 1-128-16,2-1 0 0,2 0 0 0,0-3 0 16,-3-1 128-16,0 1-128 0,-1-3 0 0,1 2 0 0,2-2 144 15,-2 3-144-15,-2-1 0 0,2 3 128 0,-1-5-128 16,0 2 0-16,0 2 0 0,0-3 144 0,0 4-144 0,1-2 0 15,-3 2 128-15,2 1-128 0,-4-1 0 0,0 0 0 16,0 1 128-16,0 0-128 0,0-1 0 0,-3-1 0 16,0 1 0-16,1 1 0 0,1-4 128 0,2 3-128 15,-2 0 0-15,2 0 0 0,1 0 128 0,-1 0-128 16,-1 1 0-16,6-3 128 0,-1 0-128 0,0 2 0 16,-1-3 0-16,1 1 0 0,-1 0 0 0,0-3 0 15,0 2 144-15,-1-3-144 0,0 4 0 0,-1-5 144 16,1 0-144-16,0 4 0 0,1-1 0 0,0 3 0 15,2-5 128-15,-3 0-128 0,1-2 128 0,1 5-128 16,2-2 0-16,0 2 0 0,0-4 0 0,-1 4 0 16,-2-3 0-16,0-2 0 0,-1 2 0 0,-2 0 0 15,-3 0 0-15,1 2 0 0,0 0 0 0,0 0 0 0,-2 1 0 16,1 0 0-16,1 1 0 0,1-5 0 0,-1 0 0 0,1 2 0 16,0-2 128-16,1 3-128 0,2-1 0 0,0 3 0 15,0-2 128-15,-1 3-128 0,1-4 0 0,0 3 0 16,-1-4 0-16,0 3 0 0,-1-1 0 0,-2 1 0 15,-1-4 0-15,-1 2 0 0,0 0 0 0,0 4 0 16,1-4 0-16,-1 4 0 0,1-3 0 0,1 1 0 16,1 3 0-16,0-3 0 0,-1 0 0 0,0-1 0 15,1 2 0-15,-1 3 0 0,4-2 0 0,-2-1 0 16,-1 2 0-16,0-2 0 0,1 2 0 0,-1 1 0 16,-1-4 0-16,-2 3 0 0,0 1 0 0,-1-1 0 15,-1-3 0-15,0 2 0 0,-1 4-144 0,1-1 144 16,0-1 0-16,0 3 0 0,1-1 0 0,-1-2 0 0,3 0 0 0,0 0 0 15,1 1-128-15,-1 3 128 0,1-1 0 0,1-2 0 16,2 1-192-16,-1 0 192 0,-1 0-192 0,2 2 192 16,-2 0-272-16,0 2 48 0,0 0 16 0,-1-2 0 15,-2-1 64-15,-1-1 16 0,0 1 0 0,1-1 0 16,-5 2 128-16,2-1-128 0,2-1 128 0,-1 1-128 16,-1-1 128-16,1 2 0 0,-1-3 0 0,1 2-128 15,-2-1 128-15,0 1 0 0,1 1 0 0,0-2 0 16,1-1 0-16,0 2 0 0,0 1 0 0,0-1 0 15,2 1 0-15,-1-1 0 0,-1-1 0 0,0 0 0 16,-1-4 0-16,0 5 0 0,-1-2 0 0,0 2 0 16,-3 2 0-16,-1-2 0 0,-2 1 0 0,1 1 0 15,-4-1 0-15,1 0 0 0,0 0 0 0,0 1-128 16,0-1 128-16,-3 1 0 0,3-2 0 0,0 2 0 0,-1 4 0 16,1-1 0-16,0-2 0 0,1 2 0 0,0-1 0 0,3 2 0 15,-2-1 0-15,1-2 0 0,-1 2 0 16,0-2 0-16,1-1 0 0,-1 3 0 0,2 1 0 0,-2 0 0 15,0 0 0-15,0 3 0 0,-1-2 0 0,2 2 0 16,-1-5 0-16,2 2 0 0,-1 4 0 0,2-3 0 16,-1 0 0-16,1 3 0 0,0-3 0 0,1 4 0 15,1-1 0-15,-1 2 0 0,-1-2 0 0,0 1 0 16,0 1 0-16,0 0 0 0,0 3 0 0,-3 2 0 16,-1 1 0-16,-1-2 0 0,0 1 0 0,-1 0 0 0,-2-1 0 15,2 0 0-15,-1-2 0 0,1 2 0 16,1 0 0-16,0 1 0 0,0-2 0 0,0 1 0 15,0-2 0-15,1 3 0 0,0 0 0 0,1 1 0 16,2-6 0-16,0 3 0 0,-3 1 0 0,0-2 0 0,0-1 0 0,0-1 0 16,1 0 0-16,-1 0 0 0,0 3 0 0,0 1 0 15,0 0 0-15,0 0 0 0,1-2 0 0,-2 3 0 16,-1 4 0-16,-2 2 0 0,0-4 0 0,0 4 0 16,-1-2 0-16,0 3 0 0,-1 1 0 0,0 0 0 15,-1 3 0-15,0 1 0 0,0-3 0 0,-1 2 0 16,2-1 0-16,1 1 0 0,0-1 0 0,3 1 0 15,0-3 0-15,2 2-128 0,0-4 128 0,1-1 0 16,1 4 0-16,3-2 0 0,2-3 0 0,-1 1 0 16,1 1 0-16,-1 3 0 0,1-1 0 0,-2-1-128 15,-5-6 128-15,0 1 0 0,1-2 0 0,-3 3-128 0,-1 2 128 0,0 1 0 16,-3-1 0-16,-1 4-128 16,1 2 128-16,-2-1 0 0,1 5 0 0,1-1 0 0,-2-3 0 0,1 0 0 15,-1-3 0-15,1 5 0 0,-1 0 0 0,-1 3 0 16,2-2 0-16,-3 3 0 0,0 2 0 0,0-2 0 15,-3-2 0-15,2-1 0 0,-1 3 0 0,-1-4-128 16,-1 2 128-16,1 2 0 0,-1 0 0 0,0 0-128 16,3 0 128-16,-2-2 0 0,-1 1 0 0,0-1-160 15,2 0 160-15,-2-2 0 0,0 1 0 0,2 3-128 16,0-2 128-16,0 5 0 0,-2 0 0 0,0 4 0 16,-1-2-128-16,-1-2 128 0,-1 0 0 0,0 0 0 15,-1 0-128-15,-1 0 128 0,-1 1 0 0,1 3 128 16,-1 5-128-16,0-1 192 0,-2 2-192 0,0-9-128 15,-3 0 128-15,-1 1-208 0,0-1 208 0,-1 1 0 0,-2 2 0 16,1-1 0-16,1-2-160 0,-2 1 160 0,-1-1-160 0,-1-1 160 16,-1 2-160-16,2 1 160 0,0-5-160 15,-1 2 160-15,-2-2 0 0,4-2 0 0,0-3 0 0,-1-6 0 16,-2 1 0-16,2 2 0 0,-3-7 0 0,-5-2 0 16,-4-1 160-16,-1 1-32 0,-2-2 0 15,-1-3 0-15,3 2 0 0,-3 0-128 0,3-5 192 0,2 1-64 16,-1 1-128-16,1-4 0 0,5-1 0 0,-1 0 0 15,4-2 0-15,-1-3 0 0,1 1 0 0,-2-3 0 16,-2-2-320-16,-2-5 0 0,-4-1 0 0,-2-1 0 31,-2-3-304-31,-1-2-48 0,0-3-16 0,-1-2 0 16,-2 0-80-16,0-5 0 0,1 1-16 0,-1-3 0 0,2 3 480 0,-5-2 112 0,-4-5 0 0,0-2 16 16,-2-1 688-16,3 0 128 0,-1 1 16 0,5-4 16 15,1-5-32-15,4 2 0 0,-1-3 0 0,8 1 0 16,-2 0-384-16,2-4-64 0,1-2-32 0,-3 2 0 0,-2-2-160 15,0-3 0-15,-2-3 0 0,-1 1 0 16,1-3-448-16,1-2-32 0,1 0 0 0,2-8 0 16,-2 0-16-16,2 0 0 0,4 0 0 0,1 1 0 0,3 1 304 0,0-3 48 15,1 1 16-15,4 2 0 0,-2-3 128 0,1-3 0 16,-1-4 128-16,2 2-128 0,-2 4 0 0,2-1 128 16,-1 2-128-16,2 1 0 0,0 2 0 0,3 1 0 15,-2-5 0-15,3 0 128 0,0-2-128 0,-1 4 0 16,4-3 0-16,1-1-128 0,1-1 128 0,1 2-128 15,-1 0 128-15,4 0-128 0,-1 2-32 0,2-3 0 16,2-2 0-16,-1 1 0 0,-1 1 16 0,2-2 0 0,1 2 0 16,-4 5 0-16,1 4 144 0,-1-2 0 15,0 2 0-15,-1 4 0 0,1 1 0 0,1-3 128 16,-1-1-128-16,0 5 0 0,1 0 0 0,2 3 0 0,-1 2 0 0,1 3 128 16,2-2 0-16,1 0 0 0,1 0 0 0,2 3 0 15,1 0-128-15,3 3 0 0,1-6 0 0,2 3 0 16,3-1 0-16,2-4-192 0,0 0 32 0,4 0 0 31,2 1-352-31,0 2-80 0,2-2-16 0,1 3 0 16,-1 1-16-16,3 4 0 0,-2-1 0 0,0 5 0 0,-1 1 624 0,-3 3 0 0,-1 0 0 0,-1 5 0 15,0-1 208-15,-2 1 176 0,1 3 16 0,-1-1 16 16,1 2 96-16,1 2 0 0,-1-2 16 0,1 5 0 16,1-1-144-16,2 2-48 0,-1-2 0 0,3 3 0 15,1 2-128-15,1-1-16 0,0 0-16 0,3 3 0 16,3 2-48-16,1 1-128 0,0-2 192 0,0 5-64 0,-1 0-128 0,-3 3 160 15,-2 1-160-15,-2 2 160 0,-2 2-160 0,-2 1 0 16,3 4 0-16,-2 3 128 0,1-2-128 0,0 1 0 16,-3 3 0-16,5 4 0 0,-1-2 0 0,0 2 0 15,-2 0 144-15,2 1-144 0,0 0 0 0,2-1 0 16,1-2 0-16,-1 3 0 0,1-1 0 0,-1 1 0 16,-3-1 0-16,2 2 0 0,-3-1 0 0,-1 2 0 15,-4 0 0-15,1 2 0 0,-2-3 0 0,-1 1 0 16,-4 0 0-16,1 0 0 0,0-2 0 0,-3 1 0 15,-1-5 0-15,0 6 0 0,-1-1 0 0,-3 3 0 16,1 0 0-16,-1-1 0 0,-1-2 128 0,0 0-128 16,-2 1 128-16,0 1-128 0,-2-2 176 0,0 2-48 15,-2 0 0-15,-1-1 0 0,-2 1 48 0,0-1 0 0,-1 1 0 16,1 1 0-16,-2 0 16 0,-2-3 0 0,1 2 0 16,0-5 0-16,0-1 0 0,-1 0 16 0,0 2 0 0,-1-3 0 15,-2-1 32-15,0 0 0 0,0-4 0 0,1-4 0 16,-4 0 16-16,2-3 16 0,-1 0 0 0,-1-1 0 15,-1 1 96-15,1-1 16 16,-1 1 0-16,-1-1 0 0,0-3-112 0,0 1-16 16,-2 0 0-16,-2 0 0 0,2-1-256 0,0 0 128 15,1-1-128-15,0-4 0 0,-1 0 144 0,1-5-144 0,2-3 0 0,3 0 144 16,0 0-144-16,1-2 0 0,0-6 0 0,0 1 128 16,0-4-128-16,-3 1 0 0,0-3 144 0,-1 0-144 15,-1-3 0-15,0 1 0 0,-7-3 0 0,5 0 0 16,-2-1 0-16,1-1 128 0,0 0-128 0,2-2 0 0,0-1 0 15,-1-4 0-15,2 2 0 0,0-4 128 16,0 0-128-16,0-4 0 0,3 2 0 0,-1 2 128 16,-1 2-128-16,2-2 176 0,1 0-176 0,1-2 192 15,0-2-192-15,0 3 0 0,1 0 0 0,1 0 128 16,1-1-128-16,0 2 0 0,0-3 0 0,3 1 0 0,-3-2-144 0,0-1 144 16,1 4 0-16,2-3 0 0,3 2-176 0,1 2 176 15,0-4-160-15,2 1 160 0,2 2-144 0,4 1 144 16,1-1-128-16,2 2 128 0,2 3-144 0,1 1 144 15,3-3-160-15,-3 6 160 0,2-4 0 0,0 0-144 16,2 2 144-16,2 0 0 0,-1-1-192 0,3 1 64 16,-2 0 0-16,2 2 0 0,-1 3 128 0,0 3 0 0,1-2-144 15,0 3 144-15,-1 1 0 0,0 5 0 0,1-3 0 16,-1 5 0-16,-1-2 0 0,-2 5 0 0,3 1-144 0,-1 2 144 16,1 3 0-16,-3-1 0 0,1 5 0 15,0-1 0-15,-1 4 0 0,0 0 0 0,1 3 0 0,-1 5 0 16,-2 0 0-16,-1 3-128 0,2 3 128 0,-4 3 0 15,-1 0 0-15,-1 3 0 0,1 2 0 0,-3 0 0 16,0-2-144-16,0 1 144 0,0 1 0 0,-1-2-144 16,0 1 144-16,1 1 0 0,0-2 0 15,0-3-128-15,-1-1 128 0,1-3 0 0,-1 4 0 0,0-5 0 16,-2-5 0-16,-1 2 0 0,1 1 0 0,0-1 0 16,-2-2 0-16,-1 0 0 0,-3-1 0 0,2-2 0 15,-2-1 0-15,0 1 144 0,-1 0-16 0,0-4-128 16,0 0 272-16,-3 3-48 0,0-4-16 0,-1 0 0 15,-2-4-80-15,0 3-128 0,-1 1 176 0,1-4-176 0,-2 1 144 16,0-1-144-16,1-4 0 0,-1 1 144 0,-1-1-144 0,1-1 0 16,-1-1 0-16,1-1 128 0,2 1-128 0,0 0 0 15,-2-1 0-15,1 1 0 0,2-4 0 0,-1 3 0 16,1-1 0-16,2 1 0 0,-1-1-288 0,0-1 16 16,3-2 0-16,1 1 0 15,5 5-352-15,-4-7-64 0,3 0-16 0,1 7 0 0</inkml:trace>
  <inkml:trace contextRef="#ctx0" brushRef="#br3" timeOffset="104190.58">23419 13071 35935 0,'-21'-32'1600'0,"9"17"320"0,3 7-1536 0,3 2-384 16,6 6 0-16,0 0 0 15,0 0-1488-15,0 0-368 0,1 18-80 0</inkml:trace>
  <inkml:trace contextRef="#ctx0" brushRef="#br3" timeOffset="123155.88">26385 12385 8287 0,'0'0'368'0,"0"0"80"0,0 0-448 0,0 0 0 0,0 0 0 0,0 0 0 0,0 0 1456 0,0 0 208 16,0 0 32-16,-4-5 16 0,-1 0-464 0,5 5-96 15,0 0 0-15,0 0-16 0,0 0-112 0,0 0-32 16,-5-9 0-16,5 9 0 0,0 0-112 0,0 0-32 16,-3-7 0-16,3 7 0 0,0 0-16 0,0 0-16 15,0 0 0-15,0 0 0 0,0 0-144 0,0 0-32 16,0 0 0-16,0 0 0 0,0 0 0 0,-6 9-16 16,-2 4 0-16,4 2 0 0,1 4-112 0,0 3-32 15,-1 3 0-15,0-1 0 0,2 1-16 0,1 2 0 16,-2 5 0-16,1-1 0 0,-2 1 32 0,4 4 0 15,0 4 0-15,0 0 0 0,2-1-128 0,1-1-32 16,-1-1 0-16,2-1 0 0,1 1-192 0,-1-2-144 16,0-4 192-16,1-4-192 0,1-1 256 0,1-2-64 15,-2 4-16-15,0-4 0 0,1-1 16 0,1 0 0 16,-2-2 0-16,0 0 0 0,-1 0-48 0,-1-1 0 16,1 0 0-16,1-3 0 0,-3-3-16 0,0 2 0 0,1-4 0 0,-1-2 0 15,-2-10 0-15,1 12-128 0,-1-12 192 0,0 0-64 16,0 0 0-16,0 0 0 0,0 0 0 0,0 0 0 15,0 0 160-15,0 0 32 0,0 0 0 0,-5-13 0 16,0 3-128-16,1-5 0 0,1-3-16 0,-1-1 0 16,-1-4-176-16,1 0 192 0,-1 2-192 0,1-4 192 15,0 0-192-15,2 2 0 0,-3 0 0 0,2-2 0 0,0 1 0 0,1-7 0 16,-2-1 128-16,3-1-128 0,-3-1 0 0,1 1 128 16,2 1-128-16,0-1 128 0,-2-1-128 0,2 1 0 15,0 3 0-15,0 1 0 0,-2 3 0 16,1-1 0-16,2 5 0 0,0 2 0 0,0 2 0 0,0 0 0 15,0 1 0-15,3 3-176 0,0 0 176 0,-1 1 0 16,0 0 0-16,0-1 0 0,-1 3 0 0,1 2 0 16,-2 9 0-16,2-12 0 0,1 4 0 0,-3 8 0 15,0 0 0-15,0 0 0 0,0 0 0 0,0 0 0 16,0 0 0-16,0 0 0 0,0 0 0 0,0 0 0 16,-3 16 0-16,2 2 128 0,-2 1-128 0,1 2 0 0,-1 2 128 15,2 8-128-15,-1 2 0 0,0 5 0 0,2 4 0 0,0 6 128 16,-1-2-128-16,-1 5 0 0,2 4 0 0,-2-2 0 15,1-2 0-15,0 0 0 0,-1 1 0 0,1-1 0 16,-1 1 0-16,-1-4 0 0,2 0 0 0,-2 1 128 16,1-5-128-16,-1 1 0 0,1-5 0 0,0-2 128 15,1-1-128-15,0-2 0 0,2-4 0 0,-1-1 128 16,1-5-128-16,2 0 0 0,-2 1 0 0,2-6 0 16,-1-1 0-16,1-4 0 0,-1 1 0 0,1-6 128 15,-3-10-128-15,0 0 0 0,4 9 0 0,-4-9 128 16,0 0-128-16,0 0 144 0,-2-14-144 0,1-4 160 15,0-6-16-15,0-7 0 0,-2-3 0 0,1-3 0 16,0 0-144-16,0-3 0 0,2-9 0 0,0 1 128 0,0-3-128 16,2 0 0-16,-4-2 0 0,6 1 0 0,-1 0 0 15,1 1 128-15,-1 0-128 0,1 0 0 0,-1-2 0 0,1-1 0 16,0 0 0-16,0-1 0 0,-2 1 0 0,1 3 0 16,-1 6 0-16,-2 3 0 0,-2 5 0 0,2 6 0 15,-3 0 0-15,2 2 128 0,-2 3-128 0,2 2 0 16,0 6 0-16,-2 6 0 0,1-1 0 0,-1 5 0 15,3 8 0-15,0 0 0 0,0 0 0 0,0 0 0 16,-7 6 0-16,2 6 0 0,0 7 0 0,-1 5 0 16,0 8 128-16,2 3-128 0,0 3 0 0,2 5 0 15,-2 6 0-15,2 6 0 0,-1 5 0 0,2 2 0 16,1 3 0-16,0-1 0 0,1 3 0 0,-1 4 0 0,0 3 128 16,1 5-128-16,1 2 0 0,0-5 0 0,1-3 0 0,-2 0 128 15,-1-3-128-15,2-2 0 0,1-2 0 0,0-4 0 16,-2 2 144-16,1-8-144 0,1-8 160 0,-1-4-160 15,2 1 160-15,3-3-160 0,-2-3 160 0,1-1-160 16,-1-1 128-16,0-3-128 0,-1-3 0 0,1-2 0 16,0-6 0-16,0-5 128 0,-1-2-128 0,-1-4 0 15,-1-3 0-15,-2-9 0 0,0 0 0 0,0 0 0 16,0-9 0-16,-2-5 128 0,-2-8-128 0,0-6 0 16,-2-6 0-16,-1-5 0 0,1-8 128 0,-2 2-128 15,-1-1 0-15,1 2 0 0,0-3 0 0,-1-3 0 16,0-1 0-16,0 2 0 0,2-1 0 0,0-2 0 15,1 0 0-15,0 2 0 0,-2 6 0 0,0-2 0 16,3 2 0-16,-1-5 0 0,-2 4 0 0,2 3 0 16,2 4 0-16,0 6 0 0,-1 0 0 0,3 7 0 0,0 2 0 0,0 5 0 15,-1 4 0-15,2 2 0 0,1 12 0 16,0 0 0-16,0 0 0 0,0 0 0 0,0 0 0 0,-3 13 0 16,0 4 0-16,1 7 0 0,1 6 0 0,0 6 0 15,2 8 0-15,2 3 0 0,0 2 0 0,0 2 0 16,1-1 0-16,0 10 0 0,1 4 0 0,0 6 0 15,1 3 0-15,2-1 0 0,1-5 0 0,-2 0 0 16,0-4 0-16,-1 3 0 0,0 1 0 0,2-3 0 16,-2-2 0-16,2-4 0 0,0-6 0 0,-2-2 0 15,3-7 128-15,0 2-128 0,0-3 0 0,0-3 0 16,-1-2 0-16,1-4 0 0,-2-4 0 0,-1-6 128 16,3-1-128-16,-1-5 0 0,0-4 0 0,-1-5 0 15,-7-8 0-15,0 0 0 0,11 2 0 0,-11-2 0 16,9-10 0-16,-3-3 0 0,0 0 0 0,-4-9 0 0,-2-1 0 15,-1-6 0-15,-3-3 0 0,-2-4 128 0,-1 0-128 0,-2-5 0 16,-2-1 0-16,0-4 0 16,-2-1 0-16,0-1 0 0,4 3 0 0,-1 0 128 0,0 1-128 0,0 2 0 15,3 6 0-15,1 4 0 0,1 5 0 0,0 3 0 16,0 1 0-16,1 5 0 0,0 2 0 0,4 4 0 16,0 0 0-16,0 12 0 0,0 0 0 0,0 0 0 15,0 0 0-15,0 0 0 0,0 0 0 0,0 0 0 16,0 0 0-16,3 16 0 0,2 3 0 0,0 9 0 15,0 1 0-15,1 8 0 0,2 8 0 0,1 1 0 16,1 3 0-16,0 6 0 0,0 2 0 0,2 1 0 16,0-4 0-16,2 3 0 0,-1 1 0 0,0 6 0 15,0-3 0-15,2 5 0 0,-2-4 0 0,-1-2 0 0,4-9 0 16,0 0 0-16,2 0 0 0,-2 0 0 0,2 1 0 16,-1-4 0-16,-2-5 0 0,3-1 0 0,0-3 0 0,-1-5 0 15,0-5 0-15,-3-1 0 0,-3-5 0 0,3-4 0 16,-4-5 0-16,1-5 0 0,-3 1 0 0,-1-8 0 15,-7-2 0-15,0 0 0 0,0 0 0 0,6-10 0 16,-2-1 0-16,-3-5 0 0,-2-4 0 0,-2-7 0 16,-2-1 0-16,-1-3 0 0,-2-1 0 0,-1 1 0 15,-1 2 0-15,0-3 0 0,0 1 0 0,-3 3 0 16,1-2 0-16,-1 6 0 0,0-2 0 0,2 3 0 16,-3 0 0-16,1 0 0 0,-1 4 0 0,1-2 0 15,-2 0 0-15,2 3 0 0,-1 0 0 0,3 1 0 16,1-1 0-16,0 4 0 0,2 4 0 0,2 1 0 15,1 4 0-15,5 5 0 0,-4-4 0 0,4 4 0 0,0 0 0 16,0 0 0-16,0 0 0 0,0 10 0 0,4 5 0 16,2 7 0-16,3 6 0 0,3 1 0 0,2 1-128 0,4 6 128 15,4 5 0-15,1 3 0 0,0 6 0 0,0-1 0 16,1 4 0-16,0-3 0 0,1 1 0 0,-1-3 0 16,-1-6 0-16,1-1-128 0,-2-4 128 0,1-1 0 15,-4-2 0-15,-1 0 0 0,1-2-128 0,-1-2 128 16,-3-5-944-1,-1-2-128-15,-3-2-16 0,-2-8-16 0,0-4-1648 16,-9-9-336-16,8-10-64 0</inkml:trace>
  <inkml:trace contextRef="#ctx0" brushRef="#br3" timeOffset="125084.5">26525 15157 5519 0,'0'0'240'0,"0"0"64"16,-7-6-304-16,1 2 0 0,-1-4 0 0,2 2 0 0,5 6 1680 0,-6-8 288 16,0-2 48-16,2 2 16 0,0-2-448 0,2 4-96 15,-1-4-16-15,3 10 0 0,-1-12-256 0,1 3-48 16,0 0-16-16,0 9 0 0,0 0-32 0,0 0-16 16,0 0 0-16,0 0 0 0,0 0-80 0,0 0-32 15,0 0 0-15,4 9 0 0,1 5-96 0,1 3-32 16,2 2 0-16,2 2 0 0,1 5-288 0,2 4-48 15,2 5-16-15,6 5 0 0,1 9-144 0,1 2-48 16,0 3 0-16,3 2 0 0,2 1-128 0,-2-2-48 0,-2-4 0 16,1 0 0-16,-1 1 48 0,-1 0 16 0,-1 0 0 0,1-2 0 15,-1-2 48-15,0 0 0 0,-1-3 0 0,1 0 0 16,-1-4 0-16,0-4 16 0,-4-4 0 0,1 1 0 16,0-1-64-16,-1 0-16 0,-2-1 0 0,0-1 0 15,2-3-64-15,-2-4-128 0,0-3 176 0,-1 2-176 16,-2-4 160-16,-4-2-160 0,-1-4 128 0,-1-2-128 15,-3-2 128-15,-3-9-128 0,0 0 0 0,0 0 128 16,0 0-128-16,-3-9 128 0,-2-7-128 0,-3-5 128 16,-3-7-128-16,-2-2 0 0,-2-6 144 0,1-2-144 15,-2 0 0-15,0 2 128 0,1 2-128 0,1-2 0 16,-1 1 0-16,1-2 0 0,-3 0 0 0,3 1 0 16,0 1 0-16,0 1 0 0,2 1 0 0,-4-1 0 15,5 1 0-15,-2 0 0 0,-1 3 0 0,2 2 0 0,-1 0 0 16,0 5 0-16,4 0 0 0,-1 4 0 0,0 3 0 15,2 0 0-15,3 1 0 0,0 5 128 0,-1 2-128 0,6 8 0 16,0 0 0-16,0 0 128 0,0 0-128 0,0 0 0 16,0 0 128-16,0 0-128 0,0 0 0 0,7 8 144 15,1 3-144-15,2 6 0 0,0 2 128 0,3 5-128 16,4 4 0-16,0 6 0 0,1 3 128 0,3 0-128 16,3 2 0-16,-1 6 0 0,2-1 128 0,0 3-128 15,0-1 0-15,2-1 0 0,3-5 0 0,-1 2 0 16,-4 0 0-16,1-1 0 0,-2 5 0 0,-1-4 0 0,0 1 128 15,-2 0-128-15,0-5 0 0,-4-1 0 0,0-3 128 0,-3-1-128 16,-3-3 0-16,0-2 0 0,-3-8 0 0,0-2 0 16,-2-3 144-16,0-3-144 0,-6-12 0 0,0 0 144 15,0 0-144-15,0 0 192 0,0 0-192 0,0 0 192 16,-4-12-192-16,-1-6 128 0,-4-3-128 0,0-3 128 16,-3-1-128-16,1 2 0 0,-2-6 144 0,2 3-144 15,-3-4 0-15,-1 5 144 16,1-4-144-16,0 1 0 0,0 1 0 0,1-4 0 0,-2 4 0 15,2-1 0-15,0 2 0 0,1-1 0 0,0 5 0 16,1-1 0-16,-1 0 0 0,2 1 0 0,-3 2 0 0,6 2 0 16,-1 4 0-16,3 4 0 0,1-2 0 0,4 12 0 15,0 0 128-15,0 0-128 0,0 0 0 0,0 0 0 16,3 8 0-16,1 5 0 0,1 5 0 0,4 2 0 16,3 4 0-16,2 2 0 0,-1 3 0 0,5 3 0 0,-2 3 0 15,3 7 0-15,3-1 0 0,0 2 0 0,-2 1 0 16,1 1 0-16,1-2 0 0,-3-3 0 0,3 0 128 15,-2-2-128-15,2-3 0 0,-3-1 0 0,-1 2 0 0,-2-1 0 16,1 1 0-16,-1-3 0 0,-1-3 128 16,1-3-128-16,-5 1 0 0,2-4 0 0,-2-2 128 0,-1-2-128 15,-2-2 0-15,1-5 0 0,-3-2 0 0,-6-11 0 16,0 0 128-16,0 0-128 0,0 0 0 0,0 0 0 16,5-14 0-16,-5-2 0 0,-2-4 0 0,-6-1 0 15,-1-2 0-15,-2-5 0 0,-3 1 128 0,-1-3-128 16,-2 1 0-16,2 3 0 0,-3-1 0 0,4 3 0 15,3 3 0-15,-2-3 0 0,1 1 0 0,1 1 0 16,-2-1 0-16,2-1 0 0,1 4 0 0,1-1 0 16,1 4 0-16,-1 0 0 0,0 3 0 0,2 3 0 15,-1-1 0-15,4 6 0 0,4 6 0 0,0 0 0 0,0 0 128 0,0 0-128 16,0 0 0-16,0 0 0 0,-3 6 0 0,3 6 0 16,2-2 0-16,3 5 0 0,3 2 0 0,2 4 0 15,1 5 0-15,3-2 0 0,4 0 0 0,1 4 0 16,0 1 0-16,3 2 0 0,2 2 0 0,-1 2 0 15,1 2 0-15,2 1 0 0,-1 3 0 16,0-2 0-16,3 1 0 0,-2-2 0 0,-1-3-128 0,-2 0 128 16,-3-2 0-16,3-5 0 0,-2 0 0 0,0 0 0 15,0-4 0-15,-2-1 0 0,-2 2 0 0,1-2 0 16,-1-1 0-16,-2-2 0 0,-1-2 0 0,-1-3 0 16,-2-2 0-16,-3-4 0 0,1-2 0 0,-9-7 0 15,0 0 0-15,0 0 0 0,0 0 0 0,0 0 0 0,0 0 0 0,-4-15 0 16,-4-3 0-16,-2-2 0 0,-5-7 0 15,-2 3 0-15,-1-3 0 0,-1 1 0 0,-2-4 0 0,0 2 0 16,0-2 0-16,-1 1 0 0,2 1 0 0,1 0 0 16,1 4 0-16,-1 1 0 0,0 0 0 0,1 5 0 15,3 0 0-15,1 7 0 0,1-2 0 0,4 5 0 16,0 0 0-16,9 8 0 0,-6-5 0 0,6 5 0 16,0 0 0-16,0 0 0 0,0 0 0 0,0 0 0 15,1 7 0-15,4 6 0 0,6 3 0 0,1 3 0 16,4 2 0-16,3 5 0 0,2 2 0 0,3 4 0 15,0 3 0-15,2 0 0 0,2 1 0 0,-1 2 0 16,1 3 0-16,1 3 0 0,1-1 0 0,1 2 0 0,-1-3 0 16,1 0 0-16,-1 0 0 0,2-3 0 0,-4-2 0 0,-1-2 0 15,-3-3 0-15,-1-3 0 0,-2 2 0 0,1-1 0 16,-4-4 0-16,-2 2 0 0,0-4 128 0,-2 0-128 16,-3 0 0-16,-1-3 0 0,0-4 0 0,0-3 0 15,-2-3 0-15,-2-1 0 0,0-5 0 0,-6-5 0 16,0 0 0-16,0 0-224 0,0 0 32 0,0 0 16 31,0 0-400-31,-2-13-96 0,-2-3-16 0,1 0 0 16,-5-3-1584-16,0-2-320 0,0-1-64 0,0 0-12848 0</inkml:trace>
  <inkml:trace contextRef="#ctx0" brushRef="#br3" timeOffset="130983.16">28145 17741 8287 0,'0'0'736'0,"-6"-4"-592"0,1-5-144 0,0 3 0 15,0-4 448-15,0 1 64 0,-1-3 16 0,0 4 0 16,2-3 784-16,-1 6 160 0,0-2 16 0,5 7 16 0,-5-7-176 0,5 7-48 15,0 0 0-15,0 0 0 0,0 0 48 0,0 0 0 16,0 0 0-16,-8 5 0 0,3 4-176 0,3 1-48 16,1 4 0-16,3 4 0 0,3 3-368 0,4 4-80 15,1 0-16-15,5 8 0 0,3 3-96 0,4 5-32 16,1 3 0-16,2 3 0 0,6 3-112 0,0 1-16 16,4-2-16-16,0-2 0 0,0 0-112 0,2 3 0 15,2-6-16-15,0 5 0 0,1-5-96 0,0 2-16 16,0 0 0-16,-1-3 0 0,-1 1 16 0,1-2 0 15,-6-5 0-15,-2-1 0 0,-1-3-16 0,-4-4-128 16,0-1 192-16,-3-3-64 0,-2 0-128 0,0-4 128 16,-4-2-128-16,0 0 128 0,-3-1-128 0,-3-3 0 0,-1-2 144 15,-3-3-144-15,-2 0 0 0,-5-10 144 0,0 0-144 0,0 0 0 16,0 0 0-16,-5-10 0 0,-4-3 0 16,-3-2 0-16,-2-5 0 0,-1-2 0 0,-3-1 0 0,-1-1 0 15,-2-5-240-15,-1 1 48 0,-5 1 16 0,-1-1 0 16,1 3-32-16,-4-2-16 0,-1 2 0 0,2 1 0 15,0-3 224-15,3 4 0 0,0-4-160 0,0 3 160 16,2 1 0-16,-2-3 0 0,2 2-144 0,-1-6 144 16,5 4 0-16,-2-4 0 0,1 4 0 0,2-3 0 15,2 3 0-15,0-2-128 0,-1 1 128 0,1 1 0 16,2 3 0-16,1 1 0 0,1 1 0 0,3 4 0 16,5 6 0-16,1-2 128 0,1 5-128 0,4 8 0 15,0 0 176-15,0 0-176 0,0 0 192 0,0 0-192 16,14 9 304-16,3 5-48 0,2 5-16 0,2 7 0 0,0 4-48 15,3 3 0-15,4 3 0 0,4 5 0 0,2 4 0 16,4 5-16-16,5 1 0 0,2 6 0 0,2 0-176 16,1 0 192-16,2 0-192 0,-1-3 192 0,-1-6-192 0,2 3 0 15,-2-3 0-15,1 1 128 0,-4-2-128 0,0-3 0 16,1 3 0-16,-4-6 0 0,-2-3 0 0,0-2 0 16,-5-5 0-16,-5-3 0 0,-5-5 128 0,-2-4-128 15,-3-2 0-15,-3-2 128 0,-3-5-128 0,-3 0 0 16,-11-10 0-16,0 0 0 0,0 0 0 0,0 0 0 15,8-10 0-15,-4 1 0 0,-6-3 0 0,-3-2 0 16,-5-4 0-16,-3-4 0 0,-4-2 0 0,-5-4 0 16,-2 1 0-16,-5-3 0 0,-8-1-176 0,0 3 176 15,0-1-128-15,0 6 128 0,4 2-256 0,3-1 48 0,0 4 0 16,4 4 0-16,-1 2 208 0,3-1-176 0,2 5 176 16,3-2-160-16,0 2 160 0,1 1 0 0,2 2-144 0,2 1 144 15,0 0 0-15,1 0 0 0,3 3 0 0,1 1 0 16,9 0-128-16,0 0 128 0,0 0 0 0,-8 6 0 15,8-6 0-15,-1 11 0 0,1-11 0 0,6 12 0 16,3 4 0-16,4-1 0 0,4 3 0 0,2 2 0 16,2 2 0-16,6 4 0 0,1 2 0 0,2 7 0 15,3-1 0-15,3 0 128 0,1-2-128 0,2-2 192 16,2 1-192-16,-2-1 192 0,-1-5-192 0,-1 1 192 16,-4-2-192-16,2 2 160 0,-6 1-160 0,-1-3 160 15,-4 5-160-15,0-5 0 0,-1 0 144 0,-1-3-144 16,-3-2 128-16,-3-2-128 0,-3 0 128 0,0-4-128 0,-6-2 0 0,0-2 128 15,-7-9-128-15,0 0 0 0,0 0 0 0,0 0 0 16,-2-13 0-16,-1-2 0 0,-4-1 0 0,-5-2 0 16,-6-3 0-16,-4-2 0 0,-1-4 0 0,-2-4 0 15,-6-3 0-15,-3-2 0 0,-4-2 0 0,0-1 0 16,-4-1 0-16,2 2 0 0,6 2 0 0,2 3 0 16,3 0 0-16,2 8 0 0,6 0 0 0,2 2 0 15,2 4 0-15,3 1 0 0,0 1 0 0,1 3 0 16,5 4 0-16,3 1 0 0,5 9 0 0,0 0 0 15,0 0 0-15,0 0 0 0,0 0 0 0,7 12 0 16,3-1 0-16,4 7 0 0,5 3 0 0,7 4 128 16,0 8-128-16,8 0 128 0,2 2-128 0,3 1 144 15,-1 0-144-15,2-2 160 0,1-2-160 0,-2 1 0 0,1 0 0 0,-1 1 128 16,2 0-128-16,-2-2 0 0,3-3 0 0,0 3 128 16,0 1-128-16,-1-2 0 15,-2-3 144-15,-3 1-144 0,-4-6 0 0,-2 0 144 0,-2-2-144 0,-3-2 0 16,-4-2 128-16,-3-4-128 0,-4-2 0 0,-2-2 0 15,-3-1 128-15,-9-8-128 0,0 0 0 0,0 0 0 16,0 0 0-16,0 0 0 0,0 0 0 0,-4-13 0 16,-2-1 0-16,-5-3 0 0,-3-1 0 0,-5-2 0 15,-6-1 0-15,-1-2 0 0,-5-5 0 0,-4 1 0 16,-6-3-128-16,-1-1 128 0,0 0-208 0,4 4 80 16,2 4-112-16,6 2-16 0,2 5 0 0,4 2 0 15,2 2 256-15,4 5-144 0,4-1 144 0,3 3-128 16,1 1 128-16,10 4 0 0,-9-2 0 0,9 2 0 15,0 0 0-15,0 0 0 0,0 0 0 0,0 0 0 16,2 10 0-16,3 0 0 0,3 1 0 0,3 0 0 0,3 1 0 16,6 2 0-16,1 4 0 0,5 1 0 0,0 0 0 0,5 0 0 15,2 0 0-15,5 0 0 0,1 3 0 0,3 2 128 16,-1 0-128-16,2-2 128 0,-3 1-128 0,-2 1 0 16,0-2 0-16,-1-1 128 0,-3 2-128 0,3 0 128 15,1-4-128-15,-1-1 128 0,-3-2-128 0,-1 1 128 16,-2-1-128-16,-2 0 128 0,-2 0-128 15,-3-1 144-15,-3-1-144 0,-3 2 160 0,-5-6-160 0,0 0 0 16,-2 1 144-16,-2-4-144 0,-9-7 0 0,0 0 144 16,9 5-144-16,-9-5 0 0,0 0 0 0,0 0 0 15,0 0 0-15,0 0 0 0,0-9 0 0,-4-1 0 0,-5 1 0 0,-1-4 0 16,-5 0 0-16,-6 0 0 0,-5-3 0 16,-5-2-144-16,-3-1 16 0,-3-1 0 0,-4-3 0 0,5 2 0 15,-1-4-48-15,5 3 0 0,3 2 0 0,5 4 0 16,-1 5 176-16,4-2 0 0,0 3-144 15,4 1 144-15,0 4 0 0,4 0 0 16,3 1 0-16,10 4 0 0,-10-3 0 0,10 3 0 0,0 0-144 0,0 0 144 16,0 0 0-16,0 0 0 0,6 13 0 0,8-2 0 15,3 2 0-15,1 4 0 0,2 2 0 0,0 1 0 16,3 2 0-16,4 0 0 0,3 0 128 0,4-3-128 16,1 0 128-16,1 0-128 0,-1 2 176 0,3-4-176 15,1 0 208-15,-3-1-64 0,-3 0-16 0,2-1 0 16,0-2-128-16,0 2 0 0,-5 1 144 0,3 0-144 15,-2-1 176-15,-3 1-48 0,-4 0 0 0,0 0 0 16,-1-2 32-16,-4 3 0 0,0-2 0 0,-1-1 0 0,-4 1-32 16,-1-2-128-16,-3-4 192 0,0 1-64 0,-3-5-128 15,-7-5 0-15,0 0 0 0,0 0 128 0,0 0-128 0,0 0-192 16,0 0 32-16,0 0 16 16,0 0-240-16,-5-9-64 0,-3 0 0 0,-5-3 0 15,-4-2-208-15,-2 1-48 0,-5-2-16 0,-3-3 0 16,-3-4-1456-16,-1-1-304 0,0-1-48 0,-4 3-16 15,0-4 912-15,2 5 176 0,1 1 48 0,1 3 0 16,1 0-896-16,2 5-160 0,2-2-32 0,5 3-16 16,2-1 464-16,2-1 80 0,1 4 32 0,2 0 0 15,-3 3 1136-15,3-1 224 0,-2-2 64 0,-1 1 0 0,-2 2 1264 0,4-1 256 16,1 1 48-16,1 2 16 0,2-1 752 0,2 0 160 16,9 4 16-16,0 0 16 0,0 0-432 0,0 0-96 15,0 0-16-15,0 0 0 0,0 0-288 0,0 0-64 0,0 0-16 0,0 0 0 16,0 0-112-16,9 9-32 0,-2-2 0 0,5 2 0 15,-1-4-128-15,7 4-16 0,0-2-16 0,5 3 0 16,2-2-160-16,3 3-48 0,5 0 0 0,3 1 0 16,1 2-96-16,1-2-32 0,1-1 0 0,1 3 0 15,-1-2-160-15,3 2-48 0,1 1 0 0,3 1 0 16,1 0-80-16,-1 0-32 0,-3 3 0 0,-1 0 0 16,-4 0 128-16,-1 2 32 0,-4 2 0 0,0 2 0 15,-4-1-32-15,-2 3 0 0,-3-3 0 0,-2-1 0 16,-3-3-272-16,-3-1 160 0,-2-1-160 0,0-4 128 15,0-3-128-15,-4-2 0 0,-2 0 0 0,-8-9 0 16,8 5-416-16,-8-5-16 16,0 0 0-16,0 0 0 0,0 0-400 0,0 0-64 0,0 0-32 0,0 0 0 15,0 0-336-15,0 0-64 0,0 0-16 0,0 0 0 16,0 0-192-16,0 0-32 0,0 0-16 0,-8-5 0 16,-6-5 624-16,4 2 128 0,0-3 32 0,-1 2 0 15,0-2 608-15,0 3 192 0,0-2 0 0,4 2 0 0,-1-1 0 0,8 9 0 16,0 0 128-16,-7-3-128 0,7 3 480 0,0 0 0 15,0 0 0-15,0 0 0 0,3 14 176 0,5 1 48 16,3 4 0-16,7 2 0 0,1 2 128 0,5 3 48 16,2-2 0-16,2-1 0 0,2 4-112 0,5-3-32 15,0 0 0-15,2 1 0 0,0-2-272 0,-1-3-48 16,-5-3-16-16,1-1 0 0,1 1-64 0,0 0-16 0,-1-1 0 16,0-2 0-16,-2-1-48 0,1 1-16 15,-3 0 0-15,-3 0 0 0,2-3 48 0,0 2 0 0,-5 1 0 16,0-4 0-16,-3 1 16 0,-4 1 0 0,-2-3 0 0,-3 0 0 15,-1-3-144-15,-1 0-32 0,-8-6 0 0,7 8 0 16,-7-8-144-16,0 0 0 0,0 0 144 0,0 0-144 16,0 0 0-16,0 0 0 0,0 0 0 0,-12-9 0 15,-2 0 0-15,-4-2-160 0,-4-2 160 0,-3 0-208 32,-3-2-304-32,-3-3-64 0,-2-3-16 0,2 0 0 15,-3-2-304-15,4 7-48 0,-2 2-16 0,0-1 0 16,2 1 416-16,-1 1 80 0,5 2 16 0,-1-1 0 0,0 1 448 0,-1 4 0 0,3-3-128 0,1 3 128 15,0-4 0-15,-2 3 0 0,2-5 0 0,1 3 0 16,3-2 0-16,1 2 0 0,0 1 0 0,5-1 0 16,1 5 0-16,4 1 0 0,9 4 192 0,-10-6-192 0,10 6 224 15,0 0-64-15,0 0-16 0,0 0 0 0,0 0 144 0,0 0 32 16,0 0 0-16,6 7 0 0,4 3-96 0,3 3-16 16,4 5 0-16,2 0 0 0,5 0-16 0,3 2-16 15,3 4 0-15,2-2 0 0,0-3 112 0,-2 1 32 16,6 2 0-16,-3 1 0 0,-1-4 16 0,-1 1 16 15,-1-1 0-15,0 0 0 0,-2 0-96 0,0 0 0 16,0-1-16-16,-3-1 0 0,-2 0-240 0,-2-1 176 16,-1-1-176-16,-1-2 160 15,-1 1-160-15,-3 0 160 0,-2-2-160 0,0 0 160 0,-3-1-160 0,-1 1 0 16,-2-6 144-16,-7-6-144 0,7 6 0 0,-7-6 0 16,0 0 0-16,0 0 0 0,0 0-144 0,0 0 144 0,-11 5-160 0,1-5 160 15,-6-3-400-15,-3-1 16 0,-3-3 0 0,-2-4 0 31,-3-3-336-31,-2-5-64 0,-3-5-16 0,-3-4 0 16,-2-3-224-16,-1-3-32 0,-3-3-16 0,3 3 0 16,2 1 512-16,6 3 112 0,2 6 0 0,6 5 16 0,4 0 256 0,4 4 176 0,3 1-208 0,5 6 80 15,6 8-16-15,0 0 0 0,0 0 0 0,0 0 0 16,0 0 144-16,0 0 0 0,0 0 0 0,10 9 0 16,1 4 0-16,1 2 0 0,3-1 0 0,1 1 0 15,2 2 0-15,0 1 128 0,1 0-128 0,-1-1 128 16,-2 0-128-16,1-1 0 0,-1-2 0 0,1 2 0 15,-2-5 0-15,0 1 0 0,-2-1 0 0,-3-5 0 16,-1 1 0-16,-9-7 0 0,9 5 0 0,-9-5 0 0,0 0 0 16,0 0 0-16,0 0 0 0,5-10 0 0,-5-1 0 0,-4-1 128 15,-2-4-128-15,-5 2 0 0,-6-1 0 0,-2-1 144 16,-3-1-144-16,-6-1 0 0,-5-3 0 16,-3 0 0-16,-4 0 0 0,-2-1-192 15,-2-6-192-15,-2 0-16 0,0-3-16 16,-1-5 0-16,-1 0-224 0,-2-1-64 0,-3 1 0 0,-2-3 0 15,-2-1-64-15,2 2 0 0,2 0-16 0,5 1 0 16,3 1-192-16,4 2-48 0,6-1 0 0,3 7 0 16,-1-1-16-16,3 6-16 0,-2-2 0 15,0 3 0-15,2 3-32 0,-1-1-16 0,-1 2 0 0,4 2 0 16,4 2 1104-16,1 2 0 0,-2-1 272 0,2 1-48 0,1 2 112 0,2-2 32 16,2-2 0-16,2 1 0 0,-1 2 48 0,2-3 16 0,1 1 0 15,2 4 0-15,2-2 288 0,1 5 64 16,-1-1 16-16,1 3 0 0,2 2 224 0,-1 1 64 0,8 1 0 0,-10 0 0 15,0 0 0-15,1 0 0 0,0 0 0 0,0 1 0 16,0-1-256-16,9 0-64 0,-11 1 0 0,1-1 0 16,-1 1-256-16,4 1-48 0,-1 0-16 0,8-2 0 15,-9 4 0-15,9-4-16 0,-10 0 0 0,1 1 0 16,2 1 48-16,7-2 16 0,-9-2 0 0,9 2 0 16,0 0-128-16,-9 0-32 0,9 0 0 0,-9-1 0 15,9 1-112-15,-8-1-32 0,8 1 0 0,0 0 0 16,-7-3-192-16,1 2 176 0,6 1-176 0,-7-3 160 15,7 3-160-15,-8-2 160 0,-1 1-160 0,9 1 160 16,-7 0 48-16,7 0 16 0,-8 0 0 0,8 0 0 16,-9 0 48-16,2 1 16 0,-1-2 0 0,0 2 0 0,8-1 48 15,-9 0 16-15,1-1 0 0,0-1 0 16,2 2-112-16,6 0-32 0,-9-2 0 0,1-1 0 0,3-2-80 16,5 5-128-16,-9-4 176 0,4 1-176 0,-1-1 160 0,0-3-160 15,6 7 128-15,-5-8-128 0,0-3 0 0,0 1 0 16,0-5 0-16,-2 2 0 0,0 2 0 0,0-2 0 15,-2-2 0-15,0 2 0 0,0 2 0 0,0-2 0 16,0-1 0-16,-4 1 0 0,-1-1 128 0,0-1-128 16,-1 0 128-16,0 0-128 0,1-1 288 0,-1 2-32 15,1 2 0-15,1-2 0 0,1 2 0 0,-1 1-16 16,0-3 0-16,-1-2 0 0,-1 5-112 0,3 1 0 16,-1-4-128-16,-1 1 192 0,-1 2-64 0,0-3-128 15,-2-3 176-15,1 1-176 0,-6-3 240 0,1 1-64 16,-1 1-16-16,2 1 0 0,-1-1 96 0,2 2 0 0,0 2 16 15,0 1 0-15,0-2-144 0,3 5-128 0,2-3 192 16,0 2-192-16,-3 0 128 0,3 0-128 0,1 0 0 0,1-4 0 16,-2 2 0-16,2 1 0 0,-2-3 0 0,2-1 0 15,-1-1 0-15,1 2 0 0,1 3 0 0,0-2 0 16,0 2 0-16,2 2 0 0,3 0 0 0,0 3 0 16,1 0 0-16,5 6 0 0,-4-7 0 0,4 7 0 15,-4-9 0-15,4 9 0 0,0 0 0 0,0 0 0 16,0 0 0-16,0 0 0 0,0 0 0 0,0 0 0 15,13 1 128-15,1 4-128 0,1 7 0 0,3 3 0 16,0 4 0-16,7 3 0 0,4 3 0 0,3 2 0 16,2-3 0-16,2 6 0 0,0 3 0 0,0-3 0 15,1 1 0-15,-2 0 0 0,-6-7 0 0,-4 3 0 16,-2-6 0-16,-4 0 0 0,-2-3 0 0,-2-1 0 16,-2-1 0-16,-2 0 160 0,-3 1-160 0,-2-3 128 15,-1-3 112-15,-2 1 16 0,-3-2 0 0,0-10 0 0,0 0 64 0,0 0 32 16,-8 7 0-16,8-7 0 0,-9 2-96 0,-2-5 0 15,-3-3-16-15,1-1 0 0,-3 0-64 0,-4-6-16 16,-2-2 0-16,-5 0 0 0,-2-1-160 0,-3-3 192 16,-4-4-192-16,1-2 192 0,-3-4-192 0,2-3 192 15,0-2-192-15,1-2 192 0,0-1-192 0,2-1 128 16,2-3-128-16,0 2 128 0,-1-2-128 0,3 2 0 16,0-1 0-16,-3 0 128 0,-2-6-128 0,1-2 0 15,-4-3 0-15,1-3 0 0,1 1 0 0,0 1 0 16,1 1 0-16,2 3 0 0,3 7 0 0,2 3 0 15,2 2 0-15,2 2 0 0,1 1 128 0,1 4-128 0,0 1 0 16,1-3 128-16,2 2-128 0,1 2 0 0,-4-3 0 16,2 3 0-16,1-1 0 0,3 3 0 0,-1-2 0 0,4 4 0 15,1 4 0-15,1 1 0 0,-1 1 0 0,2 4 0 16,2 4 0-16,0 1 0 0,7 8 0 0,0 0 0 16,0 0 0-16,0 0 0 0,0 0 0 0,0 0 0 15,-1 12 0-15,4 3 0 0,2 0 0 0,2 4 0 16,0 2 0-16,2-2 0 0,0 1 0 0,2 0 0 15,2 0 0-15,-1-1 0 0,0-2 0 0,-1 0 0 16,1-2 0-16,-2-1 0 0,-1-4 0 0,-3-1 0 16,-6-9 0-16,0 0 0 0,5 12 0 0,-5-12 0 15,0 0 0-15,0 0 0 0,0 0 0 0,0 0 128 16,-9 6 16-16,1-2 0 0,-3-4 0 0,0-3 0 16,-1-1-16-16,0-6-128 0,-1 0 192 0,-1-4-64 0,-4-2-128 0,-2-6 128 15,0-3-128-15,-1-2 128 0,-2-4-128 0,0 1 0 16,1-2 0-16,-3-1 128 0,-1 0-128 0,-1-3 0 15,0-3 144-15,-2-4-144 0,-3-2 0 0,2-3 0 16,-1-2 0-16,3 2 128 0,2 0-128 0,2 7 0 16,-3 6 0-16,4 3 0 0,4 1 0 0,0 5 0 15,1-1 0-15,0 3 128 0,0-3-128 0,-1 2 0 16,2-6 0-16,0 3 0 0,1-2 0 0,0 0 0 16,1 2 0-16,-2-3 0 0,2-1 0 0,0 0 0 15,0 0 0-15,1-1 0 0,1-1 0 0,2 4 0 16,-1 4 0-16,3 1 0 0,-1 2 0 0,-1 2 0 0,-2 4 0 15,0-1 0-15,1 4 0 0,-1 0 0 16,1 4 0-16,1-2 128 0,-1 5-128 0,2-2 0 0,0 2 0 16,1-1 128-16,0-1-128 0,2-2 0 0,0 4 0 0,0-5 0 15,-1 2 0-15,2-1 0 0,-2 2 0 0,3-3 0 16,-1 1 0-16,-1 3 0 0,5-3 0 0,-2 3 0 16,0-2 0-16,0 3 0 0,1-5 0 0,0 3 0 15,2-4 0-15,-1 2 0 0,1 1 0 0,0-3 0 16,-2 0 0-16,1 1 0 0,-1-2 0 0,1-2 0 15,-1 0 0-15,1 2 0 0,-2 0 0 0,0 0 0 16,-1-3 0-16,-1 2 128 0,-1 0-128 0,-2 0 0 16,0-2 128-16,2 2-128 0,0 1 128 0,0-3-128 15,-1 0 0-15,-1-1 128 0,0-1-128 0,1 0 0 16,-1-2 0-16,2 2 0 0,3-1 0 0,-3 1 128 16,-1-3-128-16,-1 3 0 0,2 0 0 0,0 0 0 0,1 0 0 15,1-1 0-15,1-4 0 0,-2 2 0 0,-1 2 0 16,4-2 0-16,-1-2 0 0,0 4 0 0,-1 0 0 0,1 3 0 15,-1 0 0-15,0 1 0 0,1 0 0 0,0 2 0 16,-1-2 0-16,0-2 0 0,-1-1 0 0,-1-3 0 16,0 2 0-16,0-2 0 0,0-2 0 0,-1-4 0 15,0 2 0-15,0-4 0 0,-1 4 0 0,1-4 0 16,0 0 0-16,1 2 0 0,-1-1 0 0,2 3 0 16,1-2 0-16,0 3 0 0,1-3 0 0,-3 3 0 15,2-3 0-15,0-2 0 0,-1 0 0 0,0-3 0 16,1-4 0-16,-3-1 0 0,-1-5 0 0,0 1 0 15,0 0 0-15,0-1 0 0,-1 3 0 0,0 5 0 0,-1-1 0 16,2 0 0-16,0 5 0 0,1 1 0 0,0 1 0 16,1-1 0-16,0 2 0 0,1-3 0 0,1 1 0 15,0 2 0-15,-3-3 0 0,5 1 0 0,-3-1 0 0,1-1 0 16,0-1 0-16,0 2 0 0,-2 3 0 0,1-2 0 16,1 2 0-16,0-1 0 0,-2-5 0 0,-1-1 0 15,3 5 0-15,2-2 0 0,-3 4 0 0,1-1 0 16,1 2 0-16,2 1 0 0,-3 3 0 0,2 0 0 15,-1-1 0-15,3 3 0 0,1 1 0 0,1 0 0 16,2-1 0-16,-1 1 0 0,0-3 0 0,3 3 0 16,-2-2 0-16,1-1 0 0,-1-6 0 0,1-3-128 15,1-2 128-15,0-2 0 0,-1 0 0 0,-2 0 0 16,-1-1 0-16,-1 7 0 0,-3-1 0 0,0 4 0 16,1 6 0-16,-2 3 0 0,-1 5 0 0,1 4 0 0,0 4 0 15,4 5 0-15,0 0 0 0,0 0 0 16,-9 3 0-16,3 1 0 0,-2 3 0 0,3 7 0 0,1 7 0 0,0 1 0 15,1 3 0-15,0 5 0 0,-1 4 0 0,2 3-160 16,0 5 160-16,2 1 0 0,2 3-128 16,0 0 128-16,2-3 0 0,-3 6 0 0,3-2 0 0,0 1 0 15,-2-1 0-15,2-4 0 0,-1-1 0 0,-1-1 0 16,0-3 0-16,-2-3 0 0,0-3 0 0,-2-3 0 16,0-1 0-16,2-2 0 0,-4 2 0 0,3-5 0 15,-1-4 0-15,2-4 0 0,0-4 0 0,0-11 0 16,0 0 0-16,0 0 0 0,0 0 0 0,4-10 0 15,-1-6 0-15,-1-6 0 0,0-7 0 0,-1-4 0 16,-2-8 0-16,1-5 0 0,0-8 0 0,0-6 0 16,-3-4 0-16,2-3 0 0,-2-4 0 0,1 0 0 0,-1-6 0 15,1-6 0-15,0-3 0 0,2 5 0 0,-1 0 0 0,4 4 0 16,-1 4 0-16,2 3 0 0,1 2 0 0,-1 11 0 16,0 5 0-16,0 10 0 0,1 3 0 0,-4 8 0 15,0 2 0-15,-1 9 128 0,0 2-128 16,-1 5 0-16,0 6 0 0,1 7 0 0,0 0 0 0,0 0 0 15,0 0 0-15,-8 15 128 0,2 6-128 0,-1 6 0 16,2 9 0-16,-1 7 0 0,-2 8 0 0,1 3 0 16,0 5 0-16,-3-3-128 0,2-3 128 0,-4 2 0 15,-2 0 0-15,1-2 0 0,3-4 0 0,1-3 0 16,-1-3 0-16,3-8 0 0,5-9 0 0,1-3 0 16,-1-7 0-16,2-16 0 0,0 0 0 0,0 0 0 0,9-4 0 15,1-6 0-15,-2-12 0 0,1-8 0 16,1-12 0-16,0-4 0 0,2-8 128 0,0 0-128 0,-3-1 0 0,2-7 128 15,-1-8-128-15,0-3 0 0,-1-2 0 0,1 2 0 16,0-2 0-16,2 0 0 0,-1-3 128 16,2 3-128-16,-2 2 0 0,-1 5 0 0,0 8 0 0,1 8 0 15,-2 8 0-15,-2 8 0 0,-2 8 0 0,-1 5 0 16,-1 6 0-16,-2 4 0 0,-1 4 128 0,0 9-128 16,0 0 0-16,0 0 0 0,0 0 0 0,0 0 0 15,0 14 0-15,-1 8 0 0,-2 6 0 0,1 8 0 16,-2 13 0-16,-3 5 0 0,4 6 0 0,-4 5 0 15,0-4 0-15,1 5 0 0,-1-2 0 0,-1 2-128 16,-2 2 128-16,1 0 0 0,2-6 0 0,-1-1 0 16,0-6 0-16,2-7 0 0,1-5 0 0,1-3 0 0,0-5 0 15,2-2 0-15,0-9 0 0,2-1 0 0,0-1 0 0,3-9 0 16,-3-13 0-16,0 0 0 0,0 0 0 0,0 0 0 16,0 0 0-16,4-9 0 0,-2-9 0 0,1-8 0 15,-2-2 0-15,2-3 0 0,-3-2 0 0,0-6 144 16,0-5-144-16,1-6 0 0,-1-5 0 0,2-5 0 15,1-3 0-15,-2 0 0 0,-1 2 128 0,0-3-128 16,2 3 0-16,-2-1 0 0,0 2 0 0,1 6 0 16,1 3 0-16,0 9 0 0,-2 4 0 0,1 5 0 15,1 5 0-15,-2 7 0 0,-3 6 0 0,0 5 0 16,1 0 0-16,2 10 128 0,0 0-128 0,0 0 0 16,0 0 128-16,-8 14-128 0,0 2 0 0,2 6 128 15,1 5-128-15,0 1 0 0,0 6 0 0,0 3 0 0,-1 2 0 16,3 3 0-16,0-2 0 0,1-2 0 0,-1-3 0 15,1 0 0-15,0-9 0 0,2 3 0 0,0 3 0 16,3-5 0-16,-1 0 0 0,1-7 0 0,1 0-128 16,-1-4 128-16,3-4 0 0,-6-12 0 0,7 7 0 0,-7-7 0 15,0 0-144-15,13-2 144 0,0-4-320 0,-4-5-16 16,-3-5 0-16,0 2 0 16,1-1-1664-16,-2 1-336 0,-2-2-64 0,-1-2-16384 0</inkml:trace>
  <inkml:trace contextRef="#ctx0" brushRef="#br3" timeOffset="134787.15">26419 13004 10127 0,'1'4'896'0,"2"-1"-704"0,-2 5-192 0,0-4 0 0,-1-4 1088 0,2 4 176 15,-2-4 32-15,2 7 16 0,-2-2 176 16,0-5 48-16,0 0 0 0,0 0 0 0,0 5-112 0,0-5-16 16,0 0 0-16,0 0 0 0,0 0-336 0,0 0-80 15,0-9-16-15,1-4 0 0,-2-4-288 0,0-1-64 16,1-5-16-16,-3-3 0 0,1 0 400 0,-1-4 80 15,2-5 0-15,-1 0 16 0,-2-3-720 0,0 0-160 16,0-3-32-16,2-2 0 0,-4-3 288 0,1-2 48 16,-1-1 16-16,0 0 0 0,1-1-160 0,-1 1-16 15,0-1-16-15,0 4 0 0,-1-1 0 0,2 3 0 16,0-2 0-16,-1 0 0 0,1 2-32 0,-3-2-16 0,1 3 0 16,-1-3 0-16,0 3-96 0,1-2-16 15,-1 3 0-15,0 4 0 0,0 1-32 0,-1 3-16 0,-2 0 0 0,4 4 0 16,0 5 16-16,4 5 0 15,-2 2 0-15,1 1 0 0,1 5-160 0,-2 3 192 0,3 1-192 0,2 8 192 16,0 0-192-16,0 0 160 16,0 0-160-16,2 12 160 0,3 2-160 0,-1 3 0 0,1 4 0 15,3 2 0-15,-1 3 0 0,2 1 0 0,0 5 0 16,1 0 0-16,1 2 0 0,0-1 0 0,-1 0 0 0,0-1 0 16,-1-1 128-16,1-4-128 0,-1-1 128 0,0-5-128 15,-3-2 0-15,1-2 0 0,-3-6 0 16,-1-3 0-16,-3-8 0 0,0 0 0 0,0 0 224 0,0 0-64 15,-2-12 96-15,-2-5 32 0,-1-6 0 0,-1-3 0 16,-2-5-112-16,-1-5-32 0,-2-3 0 0,-2-7 0 16,-2 0-144-16,-2-5 128 0,-4-3-128 0,-2-6 128 0,-1-1-128 15,-3-4 160-15,-2 0-160 0,3 0 160 16,0 7-32-16,0 2-128 0,-1 1 192 0,2 3-64 0,2 3 0 0,3 4-128 16,2 4 192-16,0 3-64 0,2 3-128 0,0 4 192 15,1 6-192-15,2-3 192 0,2 2-192 0,1 5 160 16,1 0-160-16,0 1 160 0,1 2-160 0,3 4 0 15,0 2 0-15,1-1 128 0,1 4-128 0,0 0 0 16,2 4 0-16,1 5 0 0,0 0 0 0,0 0 0 16,0 0 0-16,0 0 0 0,0 0 0 0,0 0 0 15,4 6 0-15,-1 6 0 0,3 2 0 0,-1 1 0 16,2 4 0-16,0 3 0 0,1-1 0 0,4 6 0 16,-1 0 128-16,5 3-128 0,-2-3 0 0,2 3 0 15,1 0 0-15,-1-2 0 0,1 1 0 0,-2-5 0 16,0 3 0-16,-2-4 0 0,1-1 0 0,-3-1 0 15,0-2 0-15,-3-4 0 0,-1 0 0 0,-2-1 0 16,-3-6 0-16,1 1 0 0,-3-9 128 0,0 0-128 16,0 0 128-16,0 0-128 0,0 0 192 0,-4-9-32 15,-1-1-16-15,-1-7 0 0,-2-4-144 0,-2-6 192 16,-2-4-192-16,-2-2 192 0,-2-7-192 0,-2-2 128 16,-1-3-128-16,-1 0 128 0,-2-9-128 0,1 5 0 0,-4 3 0 15,2-2 128-15,1-2-128 0,0 2 0 0,2 3 0 0,-1 3 0 16,2-1 0-16,-1 4 0 0,5-1 0 15,-1 3 0-15,1 2 0 0,0 2 0 0,1 0 0 0,1 3 0 16,-3 2 0-16,0 2 0 0,4 3 128 0,0 3-128 16,1-1 0-16,1 3 0 0,1 2 0 0,0 1 0 0,0 2 0 15,3 4 0-15,-1-1 0 0,2 4 0 16,0-1 0-16,1 5 0 0,4 2 0 0,0 0 0 0,0 0 0 16,0 0 0-16,-2 9 0 0,2-2 0 0,2 5 0 15,1-2-144-15,1 2 144 0,1 4 0 0,1 2 0 0,3 1-128 16,1 2 128-16,0 5 0 0,0-1 0 15,1 7 0-15,0 0 0 0,1 2 0 0,-2-1 0 0,0 0 0 16,-1 0 0-16,0-1 0 0,-2-7 0 0,0 1 0 16,-1-7 0-16,-3-3 0 0,-1-2 0 0,1-4 0 15,-2 2 0-15,-1-12 0 0,0 0 0 0,0 0 0 16,0 0 0-16,-6-4 0 0,-2-6 128 0,0-3-128 16,-3-7 176-16,-3-3-176 0,-4-8 160 15,-2-3-160-15,-2-4 128 0,-1-1-128 0,-1-6 0 0,1 4 128 16,0 2-128-16,2 2 0 0,-1-2 0 0,4-2 0 15,-1 2 0-15,4 1 0 0,-3-1 0 0,3 3 0 16,1-4 0-16,-1-1 0 0,2 2 0 0,0 2 0 16,1 0 0-16,-1 2 0 0,1 0 0 0,-3 1 0 0,1 0 0 0,1 1 0 15,0 1 0-15,1 0 0 16,-1 0 0-16,2 3 0 0,1 1 0 0,0 2 0 16,1 1 0-16,1 4 0 0,2-1 0 0,-1 1 0 0,0 3 0 15,0 4 0-15,2 1 0 0,0 2 0 16,0 4 0-16,1 1 0 0,0-2 0 0,4 8 0 15,0 0 0-15,0 0 0 0,0 0 0 0,4 10 0 0,1 1 0 16,3 4 0-16,-2 1-128 0,3 5 128 0,0 3 0 16,1 0 0-16,4 0 0 0,-1 4 0 0,0-1-144 0,-1 1 144 15,0-3 0-15,-1 2 0 0,-1-5 0 0,1 0 0 16,-4 1 0-16,1-2 0 0,-3-4 0 0,0-1 0 16,-1-4 0-16,-2 1 0 0,1-3 0 0,0-3 0 0,-3-7 0 0,0 0 0 15,0 0 0-15,0 0 0 0,-3-4 0 0,0-5 144 16,0 0-144-16,-2-5 128 0,-3-4-128 0,0-1 128 15,-3-8-128-15,-3 0 128 0,-3-8-128 16,0-3 0-16,-3-5 0 0,1 0 128 0,0-2-128 0,0 1 0 16,0 2 0-16,-1 0 128 0,2 4-128 0,3 2 0 15,-3 2 0-15,3 1 0 0,0 1 0 0,-1 0 0 16,-2-1 0-16,3 3 0 0,1 0 0 0,2 0 0 16,-2 1 0-16,2 2 0 0,1-2 0 0,0 5 0 15,1-1 0-15,0 2 0 0,4 4 0 0,-3 3 0 0,3 1 0 16,-1 3 0-16,1 1 0 0,2 4 0 15,1 1 0-15,3 6 0 0,0 0 0 0,0 0 0 16,3 10 0-16,2 0 0 0,1 4 0 0,2 3 0 16,0 1 0-16,2 1 0 0,1 1 0 0,2 3 0 15,1-1 0-15,3-2 0 0,-1 0 0 0,-1 1 0 16,-1-2 144-16,-1-3-16 0,0-1-128 0,-1-1 0 0,-3-1 0 16,0-4-128-16,-4 2 128 0,-1-4-128 0,1-1 128 0,-5-6-128 15,0 0 128-15,0 0 0 0,0 0 160 0,0 0-160 16,0 0 192-16,-7-5-64 0,-2-1-128 0,-1-7 192 15,-3-2-192-15,0-3 0 0,-2-4-144 0,0 1 144 16,-1-5 0-16,0 0 0 0,1-2 0 0,-1 0 160 16,1-4-160-16,0 3 0 0,1 2 0 0,0-2-176 15,-1 2 176-15,1-2 0 0,0 2 128 0,1-2-128 16,0 1 0-16,0 1 0 0,1-3 0 0,-1 2-128 0,-1-4 128 16,0 2 0-16,5 0 128 0,-2 0-128 0,-1-1 0 15,2 3 0-15,1-1 0 0,2 1 0 0,-2 3 0 16,2 1 0-16,0-1 0 0,-1 4 0 0,3 2 0 0,-1 0 0 15,1 1 0-15,-3 1-128 0,3 2 128 0,0 1 144 16,-3 1-16-16,2 1-128 0,-2 1 0 0,2 4 0 16,-1 2 0-16,2-2 0 0,2 4 0 0,3 3 0 15,0 0 0-15,0 0 0 0,-2 10 0 0,2 0 0 16,2 4 0-16,3 2 0 0,1 1 0 0,2 1-192 16,-1 2 16-16,2 4 16 0,0 3 160 0,0-4 176 15,-1 1-48-15,0 0 0 0,-1-5-128 0,-1-1 0 16,-1-1 0-16,0 2 0 0,-2-5 0 0,-1-6-176 15,-2-8 48-15,0 0 0 0,0 0 128 0,0 0 0 16,0 0 0-16,0 0 0 0,-8-2 0 0,-1-6 0 16,0-3 128-16,-1-7-128 0,-4 0 0 0,-2-2 144 15,-1-4-144-15,-1 0 0 0,0 2 128 0,0 3-128 16,0 0 0-16,1 0 0 0,-1-4 0 0,-1 0 0 16,0 1 0-16,1-2 0 0,1-1 128 0,0 2-128 15,-3-4 0-15,3 1 0 0,0-6 0 0,1 1 0 0,-1 1 0 0,1-2 0 16,-1-1 0-16,2 3 0 15,1 2 0-15,-1-2 0 0,-2 5 0 0,2-1 0 0,0 2 0 16,-1 3 0-16,1-5 0 0,-2 5 0 16,2 0 0-16,-1 2 0 0,-2-2 0 0,3 2 0 0,-3 0 0 0,3 1 0 15,2-3 0-15,0 6 0 0,0 0 0 0,1 0 0 16,-1-3 0-16,2 4 0 0,-1 0 0 0,2 2 0 16,1-2 0-16,0 3 0 0,0 1 0 0,0 0 0 0,1 5 0 15,0-3 0-15,2 2 0 0,-1 2 0 0,1 1 0 0,6 3 0 16,0 0 0-16,0 0 0 0,-7-6 0 0,7 6 0 15,-6-4 0-15,6 4 0 0,0 0 0 0,0 0 0 16,-5-4 0-16,5 4 0 0,0 0 0 0,0 0 0 16,-5-5 0-16,5 5 0 0,-4-9 0 0,4 9 0 15,0 0 0-15,-4-5 0 0,1-4 0 0,3 9 0 16,-6-7 0-16,0 2 0 0,0-3 0 0,1 3 0 16,0 0 0-16,5 5 0 0,-9-8 0 0,1 3 0 15,2 0 0-15,1-4 0 0,-4 5 0 0,2-2 0 16,1-3 0-16,-2 4 0 0,2-1 0 0,-3 1 0 0,3-1 0 15,-1-1 0-15,1 0 0 0,-2 1 0 0,-2-4 0 16,3 2 0-16,-4-2 0 0,4 3 0 0,-3-5 0 0,2 3 0 16,2-4 0-16,-2 1 0 0,2 2 0 0,-2-3 0 15,-2-1 0-15,2 1 0 0,-2 2 0 0,4-2 0 16,-3 2 0-16,-1 0 0 0,-1-3 0 0,1 2 0 16,0 2 0-16,0-2 0 0,-1 3 0 0,0-1 0 15,-1 2 0-15,1-2 0 0,0 3 0 0,0-4 0 16,0 4 0-16,1-2 0 0,0 4 0 0,0-3 0 15,0 2 128-15,0 1-128 0,-2-3 0 0,-1 2 0 16,3 1 0-16,0-3 0 0,1 0 0 0,0 2 0 16,0-3 0-16,-1 4 0 0,-4-4 0 0,3 3 0 15,1 0 0-15,-1-2 0 0,4 2 0 0,-3-2 0 16,1 2 0-16,1 2 0 0,-2-3 0 0,2 1 0 0,-3 0 128 16,2-2-128-16,0 2 0 0,3 1 0 0,-7-3 0 15,3 3 0-15,0-1 0 0,0-2 0 0,-1 3 128 0,1-3-128 16,-1 2 0-16,1 2 0 0,-1-1 128 0,1-1-128 15,1 1 0-15,-3-1 0 0,1-2 0 0,0 2 0 16,0-1 0-16,-1 0 0 0,-1 2 128 0,-1-1-128 16,2 1 0-16,-1 0 0 0,0 0 0 0,-1-3 0 15,0 3 0-15,0 0 0 0,2 0 0 0,-1 0 0 16,-1 0 0-16,0-3 0 0,1 2 128 0,2 1-128 16,-1-3 0-16,1 2 0 0,-2 1 0 0,2-3 0 15,-1 3 0-15,0 1 0 0,-1-2 128 0,2 1-128 0,-1 0 0 16,1-3 0-16,-1 3 0 0,1 1 0 0,-1-4 128 15,0 2-128-15,-1 1 0 0,1-3 0 0,4 2 0 16,-5 1 0-16,1-3 128 0,1 2-128 16,-2 1 0-16,3-2 0 0,-1 2 0 0,-1 2 0 15,0-4 0-15,-1 2 0 0,-1 1 0 0,0-1 0 0,0-2 0 0,0 2 0 16,0 1 0-16,0-3 0 0,0 1 0 0,0 1 0 16,0-1 0-16,-1 0 0 0,1 3 0 0,-2-1 0 15,2-1 128-15,2 1-128 0,-3 0 0 0,2 2 0 16,-1-2 0-16,0-1 0 0,1 1 0 0,0 0 0 15,1 2 128-15,0-2-128 0,1-3 0 0,-1 2 0 16,1 0 0-16,0-1 0 0,-1 0 0 0,3 2 0 16,-2-3 128-16,-1 2-128 0,0 3 0 0,0-3 0 15,2-2 0-15,1 2 0 0,-2 3 0 0,-1-2 0 0,1-3 0 0,-1 4 0 16,0-1 0-16,1-1 0 16,1-2 128-16,-1 4-128 0,-3-1 0 0,2 0 0 0,0-1 128 15,-1 1-128-15,-1 2 0 0,1-2 0 0,1-1 0 16,-1 1 0-16,0-1 0 0,0 2 0 0,1-1 0 0,-1-1 0 15,-1 0 0-15,1 1 0 0,-1-2 128 0,2 1-128 16,-1 1 0-16,0 0 0 0,-2-1 0 0,1 1 0 16,0-1 0-16,1 2 0 0,1-4 0 0,-1 2 0 15,-1 0 0-15,0-1 0 0,0 1 0 0,1-1 0 16,0-1 0-16,-1-1 0 0,-2-1 0 0,2-2 0 16,1-1 0-16,-1 4 0 0,0-4 0 0,0 4 0 15,0-3 0-15,2 2 0 0,-2-2 128 0,1 1-128 0,-1-1 0 16,-3 0 0-16,3 3 0 0,-1-2 0 0,-1 1 0 0,-1-2 0 15,1-1 128-15,-1 2-128 0,1-3 0 0,-2 2 0 16,3 1 0-16,-2-3 0 0,2 0 128 16,-2 3-128-16,1-4 0 0,-1 2 0 0,1 0 0 0,-1-2 0 15,1-1 128-15,-1 1-128 0,1 0 0 0,-1 1 0 16,-1-1 0-16,3 2 0 0,-3-1 0 0,0-1 0 16,2-3 0-16,-1 1 0 0,1-1 0 0,-1 1 0 15,2 3 0-15,0 2 0 0,0-5 0 0,1 2 0 16,1-1 0-16,1 2 0 0,1 1 0 0,0-4 0 15,-1 2 0-15,1 2 0 0,-1-3 0 0,1-1 0 16,-2 0 0-16,2-1 0 0,-1 2 0 0,1 2 0 16,1 2 0-16,-1-2 0 0,0 4 0 0,1 0 0 15,0 4 0-15,-1-1 0 0,0 1 0 0,1 1 0 0,1 0 0 16,-1-1 0-16,2 3 0 0,2-2 0 0,-1 0 0 0,7 4 0 16,0 0 0-16,-5-4 0 0,5 4 0 15,0 0-192-15,0 0 48 0,0 0 16 16,0 0-256-16,0 0-64 0,0 0 0 0,0 0 0 15,0 0-1344-15,0 0-288 0,12 9-48 0,-3 2-11792 16,-4 0-2352-16</inkml:trace>
  <inkml:trace contextRef="#ctx0" brushRef="#br3" timeOffset="144024.78">26417 12408 14735 0,'0'0'640'0,"0"0"160"0,-6 6-640 0,3-1-160 0,-1 4 0 0,1-3 0 16,1 2 464-16,0 1 64 0,2 0 16 0,0 0 0 16,0-1-112-16,0 1-32 0,3 0 0 0,0 1 0 15,0 3 288-15,2-3 48 0,-1 2 16 0,1 0 0 16,0-1 32-16,0 1 16 0,1 1 0 0,-1-1 0 16,0 0-224-16,0 2-32 0,-1-2-16 0,-1 0 0 15,1 2 16-15,0-1 0 0,-1 0 0 0,-2-1 0 0,-1 0 224 0,0-4 32 16,0 2 16-16,0-10 0 0,0 0 256 0,0 0 48 15,0 0 16-15,0 0 0 0,-8-9-128 0,2-1-32 16,1-6 0-16,-3-1 0 0,2-5-320 0,-1-6-64 16,2-2-16-16,0-5 0 0,0-4-112 0,0-3-16 15,1-6-16-15,1-3 0 0,0-3-128 0,-2 0-32 16,-3-1 0-16,1-3 0 0,-5-10-16 0,1-2 0 16,-4-3 0-16,2-1 0 0,-1 1-32 0,0 2-16 15,1 1 0-15,0 4 0 0,2 3-208 0,0 0 144 16,3 6-144-16,2 5 128 0,0 4-128 0,3 5 0 15,0 6 144-15,1 6-144 0,0 7 0 0,1 5 0 16,1 4 0-16,1 5 128 0,2 2-128 0,-3 8 128 16,0 0-128-16,7 6 128 0,1 6-128 0,0 5-192 15,-2 9 64-15,3 6 0 0,-3 5 128 0,5 7 0 16,-1 3 0-16,0 4 0 0,-1 2 0 0,0 3 0 16,-4 5 0-16,4 1 0 0,-3 6 0 0,0 2 0 15,1 2 0-15,-1-2 0 0,0-4 0 0,1-2 0 0,-2 1 0 16,0-7 0-16,-1-2 0 0,1-4 0 0,0-4 0 15,-1-6 0-15,0-4 0 0,-2-3 0 16,1-5 0-16,-1-4 0 0,-1-6 0 0,1-5 0 0,-2-3 0 16,0-12 0-16,0 0 128 0,-7-4-128 0,0-9 128 0,-2-5-128 15,-1-3 128-15,-2-10-128 0,1-4 160 16,1-5-160-16,-1-5 160 0,1-1-160 0,0-5 160 0,0-4-160 16,4 1 208-16,-2-10-48 0,0-6-16 0,-1-4 0 0,1-3 112 0,-1-1 0 15,-4-2 16-15,-1 2 0 16,-3-8-272-16,1 4-176 0,1 3 32 0,-2 8 0 0,3 7 144 15,3 10 0-15,1 5 128 0,1 3-128 0,0 8 0 0,1 3 128 16,2 4-128-16,2 8 0 0,0 4 0 16,0 4 128-16,0 7-128 0,4 8 0 0,0 0 0 0,0 8 0 15,2 7 0-15,0 4 0 0,5 8 0 0,-2 6 0 16,1 10 0-16,3 7 0 0,2 11 0 0,3 6 0 16,2 7 0-16,1 1-128 0,3 0 128 0,0 5 0 15,-1 1 0-15,0 5 0 0,0-3 0 0,-1-4-128 16,-5-6 128-16,1-3 0 0,-4-3 0 0,2-6 0 15,-1-4 0-15,-1-3 0 0,0-4 0 0,-1-1 0 16,-2-7 0-16,1-4 0 0,-2-5 0 0,-2-3 0 16,0-5 0-16,-3-8 0 0,2-3 0 0,-2-2 0 15,-1-7 0-15,0-5 0 0,0 0 0 0,-4-10 0 16,-1-4 0-16,-1-5 128 0,0-8-128 0,-2-4 0 16,0-4 0-16,1-5 0 0,0-3 0 0,0-5 0 15,-3-3 0-15,-1-5 128 0,0-4-128 0,-3-8 0 16,-4-6 0-16,3-6 0 0,-2 0 0 0,0-3 0 15,-3 3 0-15,4-4 128 0,-2 0-128 0,2 4 0 0,-1 2 0 16,1 5 0-16,-3 8 0 0,-1-1 144 0,1 4-144 16,-1 0 0-16,0 4 144 0,-2 2-144 15,-1 3 0-15,0 2 144 0,2 5-144 0,4 7 0 0,-1 7 144 16,4 6-144-16,0 4 0 0,4 4 0 0,1 4 0 0,3 4 0 16,1 2 0-16,1 7 0 0,4 1 0 0,-1 7 0 15,1 6 0-15,4 8 0 0,2 6 0 0,0 4-128 16,6 9 128-16,-1 2 0 0,6 5 0 0,2 2-128 15,4 6 128-15,2 2 0 0,3-1 0 0,1 0 0 0,2 4 0 0,-2 1 0 16,0-4 0-16,1-2-128 0,-2-7 128 16,-2-4 0-16,-3-2 0 0,-3-2 0 0,0-9 0 0,-4-1 0 15,-2-4 0-15,-3-4 0 0,0-5 0 16,-4-6 0-16,-3-1 0 0,-4-10 0 0,0 0 160 0,-2-7-32 16,-5-4-128-16,-2-6 192 0,-2-5 16 0,-6-7 0 15,-3-6 0-15,-3-5 0 0,-2-11-80 16,-3-3-128-16,0-3 176 0,-3-1-176 0,-2-2 160 0,-1 0-160 15,-2-3 128-15,-1 0-128 0,2-3 144 0,1 3-144 16,2-3 160-16,0 2-160 0,1 4 144 0,0 5-144 16,1-1 128-16,2 1-128 0,0 2 0 0,3 2 128 15,1-1-128-15,1 5 0 0,0 5 0 0,3 2 128 16,-2 5-128-16,3 2 0 0,1 1 0 0,2 5 0 16,-1 2 0-16,6 3 0 0,-3 4 0 0,4 4 0 15,1 3 0-15,0 1 0 0,4 3 0 0,0 1 0 16,5 6 0-16,0 0 0 0,0 0 0 0,0 0 0 15,0 0 0-15,0 0 0 0,5 10 0 0,2 3 0 16,2 1-128-16,3 7 128 0,1 4 0 0,4 1 0 16,5 6-144-16,0 2 144 0,0 2 0 0,1 1 0 0,1 0-128 15,1-2 128-15,0-2 0 0,-5 0 0 0,1-3 0 0,-2-5 0 16,-1-1 0-16,-1-2 0 0,-1-8 0 16,-4 0 0-16,2 0 0 0,-1 0 0 0,-2-5 0 0,-3 0 0 15,0-4 0-15,-8-5 0 0,0 0 0 0,0 0 0 16,0 0 0-16,0-5 0 0,-3-4 0 0,-3-4 0 0,-3-6 160 15,-1-5-160-15,-4-6 160 0,-3-3-160 16,-2-9 128-16,-1-2-128 0,-2-6 0 0,-1 2 144 0,-1 1-144 16,0-2 0-16,-3-2 0 0,1-1 0 0,-2-2 0 15,-2 0 0-15,-1-2 0 0,0 0 0 0,1-4 0 16,-1 4 0-16,1 3 0 0,0-1 0 0,1 1 0 16,0 1 0-16,0 2 128 0,2 1-128 0,0 3 0 0,6 3 0 15,0 3 0-15,4 5 0 0,1 3 0 0,2 8 0 16,5 1 0-16,2 6 0 0,0 7 0 0,2 0 0 15,2 5 0-15,3 5 0 0,0 0-160 0,3 15 160 16,2 4 0-16,2 4-144 0,0 9 144 0,5 3-128 16,2 5 128-16,2 6-128 0,2 1 128 0,1 3 0 15,0 3 0-15,4 1-128 0,0 3 128 0,0 1-192 16,1-1 192-16,0 0-192 0,0-1 192 0,1-3 0 16,-1-2 0-16,-1-6-128 0,-3-1 128 0,-2-4 0 15,0-4 0-15,-1 0 0 0,1-3 0 0,-1-2 0 16,-6-9 0-16,-1-2 0 0,0-5 0 0,-2-8 0 15,-3-2 0-15,-5-5 0 0,3-7 0 0,-3-6 0 16,-4-5 0-16,0-5 0 0,-6-3 128 0,-2-6-128 16,-2-1 128-16,-6-5-128 0,-4-4 0 0,-1-6 128 0,-3-6-128 15,-3-2 0-15,-2-7 0 0,-3 0 128 0,1-1-128 0,-3 1 0 16,2 0 0-16,1 4 0 0,4 3 0 0,2 4 128 16,1 3-128-16,4 5 0 0,2 0 0 0,2 6 0 15,2 2 0-15,1 6 0 0,2 3 0 0,0 2 0 16,1 2 0-16,1 4 0 0,0 2 0 0,3 4 0 15,4 5 0-15,1-1 0 0,-1 2 0 0,4 5 0 0,2 2 0 16,0 0-128-16,0 0 128 0,4 9 0 0,1 2-144 16,3 4 144-16,2 4-160 0,3 8 160 0,2 6 0 0,5 5 0 15,3 6-128-15,3 0 128 0,0 3 0 0,2 3 0 16,3-5 0-16,-1 2-144 0,1 2 144 0,0-4 0 16,-1 2 0-16,-2-5-128 0,-2-1 128 0,-3-4 0 15,-1-4 0-15,-2-4 0 0,-2-3 0 0,-3-2 0 16,-3-5 0-16,-2-4 0 0,-3-5 0 0,-3-1 0 15,-4-9 0-15,0 0 0 0,-5-6 0 0,-4-3 192 16,-3-8-64-16,-5-5 0 0,-2-9-128 0,-3-5 176 16,-2-2-176-16,-2-7 192 0,-5-2-192 0,-2-8 0 15,-4-7 144-15,-2-6-144 0,-2-4 0 0,2 1 0 0,1 1 0 16,2 6 0-16,2 2 0 0,2 5 0 16,3 2 0-16,1 2 0 0,2 0 0 0,2 4 0 15,2 2 0-15,2 1 0 0,0 4 0 0,-1 3 0 0,4 3 0 0,0 2 0 16,1 0 0-16,0 2 0 15,1 1 0-15,2 5 0 0,1 0 0 0,1 6 0 0,3 2 0 16,-1 5 0-16,5 2 0 0,0 2 0 0,0 4 0 16,4 5 0-16,0 0 0 0,3 9 0 0,1 2-144 0,3 7 144 15,2 5 0-15,4 1-176 0,-2 8 176 0,10 6-128 16,2 6 256-16,2 7 64 0,3 4 16 0,4 2 0 16,2 3-384-16,3-4-80 0,4 0 0 0,0 1-16 15,4 0 272-15,-2 3 0 0,-2-3-128 0,0-1 128 16,-5-4 0-16,0-1 0 0,-3-7 0 0,-2 0 0 15,-5-6 0-15,-2-5 0 0,-5-8 0 0,-3-3 0 0,-5-4 0 16,-3-6 0-16,-3 0 0 0,-5-12 0 0,0 0 0 16,0 0 144-16,-10-8-144 0,-3-5 192 0,-4-9-16 15,-2-5 0-15,-2-7 0 0,-6-8 0 0,-1-7-176 16,-5-4 0-16,-4-4 0 0,-2-4 0 0,-1 1 0 0,-3 0 0 16,3-1 0-16,0 4 0 0,1 0 0 0,3 2 0 15,3 3 0-15,0 1 0 0,1 2 0 0,0 3 0 16,3-1 0-16,-3-1 0 0,2-3 0 0,-2 0 0 15,-1-2 0-15,0-5 0 0,1 0 0 0,1 1 0 16,-1-1 0-16,2 0 0 0,3 5 0 0,1 3 0 16,3 0 0-16,3 6 0 0,1 1 0 0,2 5 0 15,5 1 0-15,-6-10 0 0,3 9 0 0,3 7 0 16,1 7 0-16,0 6 0 0,4 4 0 0,1 5 0 16,0 0 0-16,6 9 0 0,-3-5-128 0,3 5 128 15,0 0 0-15,0 0 0 0,0 0 0 0,5 9-176 16,2 4 176-16,0 1-128 0,0 4 128 0,3 5 0 15,2 3-144-15,1 2 144 0,1 5 0 0,1 0 0 0,-1 3-144 16,0-3 144-16,0-1 0 0,-1-4 0 0,-2-2 0 0,-1-5 0 16,-2-5 0-16,-2-4 0 0,-1-2 0 15,-1-3 0-15,-4-7 0 0,0 0 0 0,0 0 0 0,0 0 0 16,-6-2 0-16,-2-4 0 0,-3-8 0 16,-2-5 144-16,-4-2-144 0,0-6 128 0,-4 0-128 15,-2-7 128-15,-2-1-128 0,-1-2 0 0,-1-2 0 0,-1 1 128 16,-2-2 0-16,1 3 0 0,-1 2 0 0,-1 2 0 15,1 2 32-15,-1-2 0 0,-1 0 0 0,0 0 0 0,2 0-160 16,1 1 0-16,0-1 0 0,-1 0 0 0,1-1 0 16,1 1-320-16,0-2 48 0,1 2 16 15,1 2 256-15,0 1 0 0,3 4 0 0,1 4 0 0,2 4 0 0,1 4 0 16,2 3 0-16,0-2 0 0,2 5 0 0,2 1 0 16,0 2 0-16,3 3 0 0,0 1-128 0,2 2 128 15,3 1 0-15,-1 2 0 0,1 1 0 0,5-5-128 16,0 0 128-16,-4 9 0 0,3-2 0 0,1 3 0 15,0-2 0-15,0-8 0 0,2 9-128 0,2-3 128 16,-4-6 0-16,5 10 0 0,0-2 0 0,0 1 0 16,1-3 0-16,-1 3 0 0,0-4 0 0,0 0 0 15,-5-5 0-15,0 0 0 0,0 0 0 0,0 0 0 16,0 0 0-16,0 0 0 0,0 0 0 0,0 0 0 0,0 0 0 16,-4-5 0-16,-2-2 0 0,-2-1 0 15,0-3 0-15,-3 0 0 0,-1-3 0 0,0 0 0 16,-2-1 128-16,-1 1-128 0,1 0 0 0,-2-2 0 15,1 0 0-15,-3 0 0 0,4-2 0 0,-1 0 0 0,-2 0 0 0,1 1 0 16,1-1 0-16,-2 0 0 16,1 0 0-16,-1-1 0 0,1-1 0 0,0 1 0 0,-1-3 0 0,0-1 0 15,2 0 0-15,-2 2 0 16,1-1 0-16,-1-1 0 0,1 2 0 0,-1 0 0 0,-1 1 0 0,2 2 0 16,-2 1 0-16,2 1 0 0,0 4 0 0,2 0 0 15,0-2 0-15,3 3 0 0,-2 2 0 0,3 0 0 16,2 3 0-16,-2 3 0 0,3-1 0 0,0 2 0 15,7 2 0-15,0 0 0 0,0 0 0 0,0 0 0 16,0 0 0-16,0 0-128 0,3 9 128 0,1 2 0 16,1-3 0-16,1 2-128 0,0-1 128 0,-1 2 0 0,3-2 0 0,-2 2 0 15,2-2 0-15,1 2 0 0,-4-3 0 0,1 1 0 16,-1 0 0-16,2 0 0 0,-3-3 0 0,-4-6 0 16,0 0 0-16,0 0 144 0,0 0-144 0,0 0 0 15,0 0 0-15,0 0-176 0,0 0 176 0,0 0 0 16,-7-2 0-16,2-2 0 0,-2 0 0 15,-1-5 0-15,-5-1 0 0,2-1 128 0,-1 1-128 16,-3-1 0-16,-1-3 0 0,-1 3 0 0,-1 0 0 0,0-2 0 16,-1 1 0-16,0 1 128 0,-1-4-128 0,0 1 0 15,-2 1 0-15,0 3 0 0,1-3 0 0,-2 4 0 16,0-2 0-16,3-1 128 0,-2 2-128 0,-1-4 0 16,0 2 0-16,-1 1 128 0,0-1-128 0,0 0 0 15,1 1 0-15,-1-3 0 0,0 0 0 0,0 2 0 16,1-2 0-16,-1-1 0 0,2 2 0 0,-1-1 0 0,0 0 0 0,2 0 0 15,0 0 0-15,2 3 128 16,-1 1-128-16,1-3 0 0,1 3 0 0,0-3 0 16,2-1 0-16,0 4 128 0,-1-1-128 0,0 2 0 0,1 0 0 15,2 0 0-15,-3 0 0 0,2-1 0 0,-2 2 0 0,1-2 128 16,-1 3-128-16,1 0 0 0,-1-2 0 0,2 3 0 16,0-3 0-16,-1 1 0 0,1-2 0 0,0 1 128 15,0-2-128-15,-1-1 0 0,0 2 0 0,-1-2 0 16,1-1 0-16,1 3 0 0,-3-4 0 0,0 4 0 15,-2-3 0-15,1 0 0 0,-1 3 0 0,1-3 0 16,0-1 0-16,2 2 0 0,-3 0 0 0,1-2 128 16,-1 0-128-16,0 0 0 0,1 1 0 0,0-2 0 15,0 0 0-15,-3-2 0 0,0 2 0 0,1 1 0 16,-2 1 0-16,0-1 0 0,0-1 0 0,-1 3 0 0,0 0 0 0,-2-1 0 16,1 2 0-16,1 2 0 0,0-2 0 0,1 2 0 15,-3-1 0-15,2 1 0 0,0-3 0 0,1 2 0 16,0 1 0-16,0-4 0 0,1 3 0 0,-1-2 0 15,0-4 0-15,1 1 0 0,-2 1 0 0,2 0 0 16,1-2 0-16,0-1 0 0,0 1 0 0,0-2 0 16,1 0 0-16,0-1 0 0,2-3 0 0,0-2 0 15,0 0 0-15,1 2 0 0,-1-2 0 0,1 1 0 16,1 2 0-16,2-1 0 0,1-2 0 0,2 4 0 16,-1 2 0-16,1 3 0 0,1 2 0 0,1 0 0 15,0-1 0-15,1 5 0 0,2-1 0 0,2 2 0 0,0-2 0 0,0 5 0 16,2-2 0-16,1 1 0 15,1 6 0-15,-3-5 0 0,3-3 0 0,0 1 0 16,3-2 0-16,-2 2-128 0,0 0 128 0,0-2 0 16,2 3 0-16,-1-3 0 0,0 3 0 0,-1-3-128 15,0 1 128-15,1 3 0 0,-2-2 0 0,0 7 0 16,1-6 0-16,-1 6 0 0,0 0 0 0,0 0 0 16,0 0 0-16,0 0-128 0,0 0 128 0,0 0 0 0,0 0 0 0,0 0 0 15,0 0 0-15,0 0 0 16,0 0 0-16,0 11-128 0,0-2 128 0,0 3-160 0,4-2 160 15,-2 4-160-15,1 2 160 0,1 3 0 0,3 1 0 0,2 2-128 16,0 1 128-16,4 2 0 0,2 7 0 0,4 3 0 16,1 2 0-16,3 5-128 0,1 4 128 0,4-2 0 15,0 3 0-15,2 0 0 0,-1-5 0 0,0-1-128 0,-4-2 128 16,5-4 0-16,-6-2 0 0,-1-3 0 0,-3-7 0 0,-1-1 0 16,-1-3 0-16,-3-1 0 15,-2-3 0-15,-2-2 0 0,-4-1 0 0,-1-5 0 0,-6-7 0 0,0 0 0 16,0 0 0-16,0 0 0 0,-6-8 0 0,-1-5 0 15,-4 1 128-15,-1-4-128 0,-3-3 0 0,-3-1 128 16,-1-2-128-16,-4 2 0 0,-2-5 0 0,-3-2 128 16,-2-4-128-16,-2 0 0 0,1-5 0 0,-1 0 0 15,1 0 0-15,0-4 128 0,2 0-128 0,0 1 0 16,2 1 0-16,2 1 0 0,-1 3 0 0,3 2 0 16,2 1 0-16,0 4 0 0,2-1 0 0,1 4 0 15,2-2 0-15,1 3 0 0,2 4 0 0,0 0 0 16,1 1 0-16,0 3 0 0,2 1 0 0,1 5 0 15,3-1 0-15,1 5 0 0,1 0 0 0,4 5 0 16,0 0 0-16,0 0 0 0,0 0 0 0,0 0-160 16,2 11 160-16,5 5 0 0,0 3-160 0,3 4 160 15,3 3-128-15,1 1 128 0,3 1 0 0,2 5 0 16,2 1 0-16,4 5-128 0,1 1 128 0,2 6 0 0,1-2 0 16,3 3 0-16,1-2 0 0,2 1 0 0,-1-6 0 15,0 0-128-15,-1-5 128 0,0-3 0 0,0-3 0 16,-1-3 0-16,-1-1 0 0,-3-3 0 0,-3-3 0 0,-2-4 0 15,-4-3 0-15,-2-2 0 0,-4-3 0 0,-2-2 0 16,-5-3 0-16,-6-2 0 0,1-8 0 0,-3-1 128 16,-3-6-128-16,-4-2 192 0,-3-2-64 15,-4-1 0-15,-2-5-128 0,-5-2 128 0,-4-9-128 0,-3-3 128 16,-6-8-128-16,-1-1 0 0,-2-1 0 0,1 0 128 0,0-2-128 16,1 6 0-16,3 3 0 0,2 6 128 15,1 4-128-15,1 4 0 0,4-1 0 0,4 6 0 0,1 1 0 0,3 3 0 16,3 4 0-16,2 1 0 0,2 4 0 0,2 2 0 15,3 3 0-15,-1 0 0 0,7 5 0 0,0 0-128 16,0 0 128-16,0 11 0 0,4 5-128 16,4 1 128-16,2 5-128 0,4 5 128 0,2 1 0 0,4 6-128 15,2 5 128-15,5 7 0 0,4 4 0 0,0-1 0 16,8 2 0-16,-4-1-128 0,3-2 128 0,0-5 0 16,-2 0 0-16,0-3-128 0,-1-5 128 0,-1 0 0 15,-3-2 0-15,-3-3 0 0,-3-1 0 0,-3-4 0 16,-3-4 0-16,-2 0 0 0,-5-7 0 0,-2-3 0 15,-1-3 0-15,-9-8 0 0,0 0 0 0,0 0 0 16,-2-11 128-16,-5-5-128 0,-3-3 128 0,-4-3-128 16,-2-4 160-16,-3 0-160 0,-5-4 128 0,-3-2-128 15,-4-5 0-15,-3-4 144 0,-4-6-144 0,-3-5 0 16,-2-5 0-16,0 0 128 0,3 1-128 0,4 4 0 16,1 6 0-16,5 8 0 0,2 5 0 0,4 6 0 15,3 3 0-15,5 2 0 0,3 6 0 0,3 4 0 0,3 2 0 16,4 6 0-16,3 4 0 0,0 8 0 0,3 3-128 0,4 5 128 15,0 2 0-15,5 4 0 0,1 6 0 16,4 5 0-16,5 7 0 0,1 3 0 0,4 5 0 0,6 3 0 16,2 5-144-16,6-1 144 0,2-1 0 0,2 4 0 15,4-2-128-15,1-2 128 0,2 0 0 0,0-6 0 16,1-4-128-16,1-3 128 0,-1-4 0 0,-1-4 0 16,0-5 0-16,-2 0-128 0,1-5 128 0,-4-3 0 0,-4-2 0 15,-1-2 0-15,0-2 0 0,-4-2 0 0,-4-5-256 0,-3 0 64 16,-4-2 16-16,-6-1 0 15,-3-3-1616-15,-4 0-320 16,-5 1-64-16,-9-2-10976 0,0 0-2208 0</inkml:trace>
  <inkml:trace contextRef="#ctx0" brushRef="#br3" timeOffset="148571.84">20695 5264 4607 0,'-16'-9'400'0,"9"4"-400"0,-2-2 0 0,1-5 0 15,-1 1 1008-15,0-1 112 0,1-3 32 0,2 1 0 16,-2 0 128-16,3 1 16 0,1-1 16 0,0 2 0 0,1 1-176 0,0-1-48 16,0 2 0-16,1 1 0 0,-1-3 64 15,2 3 0-15,-1-2 0 0,-1 2 0 0,1-2-32 0,-2 0 0 16,0 2 0-16,1-2 0 0,-2 1-32 0,1-2-16 15,-1 2 0-15,2 1 0 0,-1 0-160 0,0 2-16 16,0 2-16-16,4 5 0 0,0 0-112 0,0 0 0 16,0 0-16-16,0 0 0 0,0 0-176 0,0 0-48 15,3 7 0-15,2 6 0 0,2 5-208 0,4 2-32 16,1 4-16-16,3 6 0 0,3 3-16 0,5 2-16 16,3 2 0-16,3 5 0 0,4 4 0 0,4-2 0 15,3 5 0-15,4 1 0 0,0 3-64 0,3 0-16 16,1-1 0-16,1-2 0 0,-1-2 64 0,-1-2 16 15,-2-6 0-15,-2-1 0 0,-3-5 32 0,0-2 16 16,-5-7 0-16,-1-1 0 0,-5-5-32 0,0-1-16 16,-4-4 0-16,-3 0 0 0,-4-1-32 0,-3-6 0 15,-2 1 0-15,-3-5 0 0,-10-3-16 0,0 0 0 16,0 0 0-16,2-6 0 0,-4-2 80 0,-4 0 16 16,-5-2 0-16,-4 1 0 0,-4-4-96 0,-3-2-32 15,-2 0 0-15,-2-2 0 0,-5-3-160 0,-3-2 128 0,-4-5-128 16,-3-1 128-16,-1-1-128 0,0 1 0 0,0-2 0 15,0 2 0-15,0 1 0 0,4-1 0 16,1 3 128-16,3 2-128 0,1-1 0 0,2 3 0 0,3 2 0 16,3 4 0-16,2 0 0 0,3 3 0 0,2-2 0 15,4 7 0-15,3-1 0 0,2 4 0 0,4 2 0 0,5 2 0 16,0 0 0-16,10 2-176 0,4 5 176 0,5 4-128 16,8 3 128-16,2 4-128 0,3 3 128 15,3 6-128-15,5 4 128 0,4 3 0 0,7 4 0 0,4 3 0 16,2 1 0-16,1-3 0 0,2-1 0 0,0-2 0 0,2-3 0 15,-2 1 0-15,1-2 0 0,-2-3-128 0,-1 1 128 0,-2 0 0 16,-2-2 0-16,-3 1 0 0,-3-1 0 16,-3 0 128-16,-3-2-128 0,-4 2 128 0,-5-4-128 0,-1 1 192 15,-4-5-64-15,-4-1 0 0,-4-1-128 0,-1-2 192 16,-1-6-64-16,-4 0 0 0,-4-4-128 0,-1 1 176 16,-1-2-176-16,-8-5 192 0,0 0-48 0,0 0 0 15,-8-5 0-15,-2-3 0 0,-4 0 32 0,-5-4 0 16,-4-2 0-16,-4-3 0 0,-1-2-176 0,-5-3 192 15,-5 1-192-15,-4-6 192 0,-2 0-192 0,-3-4 0 16,-3-2 0-16,3 1 0 0,0 3 0 0,3-1 0 16,2 6 0-16,2 3 0 0,3-1 0 0,4 4 0 15,3 3 0-15,2 1 0 0,2 1 0 0,6 6 0 0,5-2 0 16,3 5 0-16,5 0 0 0,2 2 0 16,5 2 0-16,0 0 0 0,6 0-176 0,6 1 176 15,2 3-128-15,3-1 128 0,5 4-144 0,5 2 144 16,6 2-160-16,5 2 160 0,4 3 0 0,5 6-144 0,6 5 144 0,4 2 0 15,3 3 0-15,2 5 0 0,1 3 0 16,0 1-128-16,2-3 128 0,0 1 0 0,0 0 0 0,0-4 0 16,-1-2 0-16,-4 0 0 0,-4 0 0 0,15 8 0 15,-12-4 0-15,-8-4 0 0,-10-1 0 0,-5-3 0 16,-3-4 0-16,-4 1 0 0,-3-2 0 16,-5-5 0-16,-3-4 128 0,-3-3-128 0,-2-1 128 0,-5-6-128 15,-2-1 0-15,-6-4 144 0,0 0-144 0,0 0 0 16,0 0 256-16,-9-3-64 0,-3-2-16 0,-4-1 0 0,-3-5-48 15,-5-2 0-15,-1 0 0 0,-3-2 0 0,-2-4-128 0,1 0 0 16,0 2 0-16,-4-1 0 0,1 1 0 0,-3 0 0 16,-2 2 0-16,0-2 0 0,-1 1 0 15,1-1 0-15,0 1 0 0,1 1 0 0,-3-2 0 0,2 3 0 16,3-5 0-16,-1-3 0 0,0 2 0 0,3-2 0 16,0 2 0-16,8 1 0 0,0 1 0 0,4 0 0 15,1 2 0-15,3-1 0 0,4 3-160 0,3 4 160 16,0 0 0-16,6 2-144 0,1 0 144 0,3 2-128 15,3 1 128-15,2 2-128 0,3 1 128 0,3 4-128 16,2 3 128-16,5 0-128 0,5 4 128 0,4 3-128 16,5 4 128-16,1 3-128 0,8 4 128 0,5 4 0 15,9 3 0-15,-1-1-128 0,4 3 128 0,1 2 0 16,1 0 0-16,1 3-128 0,1 0 128 0,2 1 0 16,2-1 0-16,-2 0 0 0,-3-3 0 0,-4-1 0 15,-2 0 0-15,-6-5 0 0,-6-1 0 0,-2-5 0 16,-2-1 0-16,-6-4 0 0,-5-2 0 0,-4-1 0 15,-5-5 0-15,-4 0 0 0,-3-4 0 0,-4-1 144 0,-9-4-144 16,0 0 0-16,0 0 224 0,-6-8-64 16,-8-6-16-16,-4 0 0 0,-4-2-144 0,-6-6 160 0,-5-2-160 0,-6-7 160 15,-6 0-160-15,-4-4 0 0,-5-2 0 0,0 0 0 16,-2 1 0-16,2 1 0 0,2 6 0 16,1 1 0-16,3 3-176 0,0-1 176 0,0 2-128 0,-1 4 128 15,-2 1 0-15,1 1-128 0,-1 0 128 0,1 2 0 16,2-1 0-16,2 3-160 0,3 1 160 0,1 2 0 15,0-4-192-15,4 1 192 0,2 0-192 0,4 1 192 16,1-2-192-16,3 0 192 0,2-1-192 0,6 1 192 0,5-2-144 0,2 2 144 16,3 4 0-16,3-2-144 0,4 4 144 0,3 2-160 15,0 7 160-15,7-4-160 0,3 2 160 16,3 5-192-16,2 2 192 0,4 4-192 0,3 0 192 0,5 4 0 16,5 2 0-16,3 1-128 0,2 3 128 0,8 2 0 15,0 0 0-15,10 5 0 0,6-2 0 0,4 5 0 16,-2-2-144-16,2 2 144 0,3-2 0 0,1 3 0 15,4 0 0-15,2-1 0 0,1 3 0 0,-2 2 0 16,-2 1 0-16,0 1 0 0,-4-3 0 0,0-2 0 16,-5 0 0-16,22 11 0 0,-14-9 0 0,-13-3 0 15,-10-6 0-15,-9 0 0 0,-6-2 0 0,-3-3 128 16,-9-4-128-16,-4-1 128 0,-6-5 0 0,-2-2 0 16,-9-7 0-16,0 0 0 0,0 0 16 0,-1 5 0 15,1-5 0-15,-7 6 0 0,-4-4-16 0,-3-2 0 16,-4-2 0-16,-6-2 0 0,-3 0-128 0,-2-4 0 15,-3-2 144-15,1-4-144 0,-2 0 0 0,1-1 0 16,1 1 0-16,1-1 0 0,-1-1 0 0,6 0 0 16,1 2 0-16,1-3 0 0,1 1 0 0,2-1 0 0,2 1-144 15,2 1 144-15,-1-2 0 0,3 3-144 0,3 0 144 0,2 3 0 16,1 2-160-16,3 2 160 0,5 7-128 16,0 0 128-16,0 0-144 0,0 0 144 0,10 5-160 0,4 6 160 15,4 1-176-15,4 6 176 0,2 4-192 0,4 4 192 16,1 1-128-16,6 5 128 0,5 2 0 0,2 1 0 0,2-1 0 15,0-1 0-15,-3 1 0 0,20 16 0 0,-7-1 0 16,-6-2 0-16,-2-5 0 0,-4 3 0 0,-4-4 0 16,0 0 0-16,-1 1 0 0,-1-2 0 15,-1-3 0-15,-2-2 0 0,-1 0 144 0,-3-2-144 0,-3-3 128 16,-3 1-128-16,-3-1 0 0,-2-3 128 0,-4 1-128 16,-2-7 0-16,-3-3 144 0,-1-3-144 0,-3-1 0 0,-5-14 144 15,4 7-144-15,-4-7 0 0,0 0 144 0,0 0-144 16,0 0 0-16,-10 2 144 0,-4-4-144 0,1-5 160 15,-5-5-160-15,-5-6 160 0,-5-4-160 0,-2-4 0 16,-2-2 0-16,10 5 128 0,-2-1-128 0,3 1 0 16,-1-1 0-16,2 1 0 0,-2 1 0 0,4 3 0 15,2-3 0-15,-1 2 0 0,2 0 0 0,1 1 0 16,0 0 0-16,3 2 0 0,0 1 0 0,3 2 0 16,-1-2 0-16,1 1 0 0,3 1 0 0,0 1 0 15,1 1-144-15,3-1 144 0,1 2 0 0,1 2 0 16,2-2-128-16,-2 4 128 0,-1-2 0 0,2 3 0 15,-2 6 0-15,0 0 0 0,0 0 0 0,8-3-128 16,-8 3 128-16,11 0 0 0,1 4 0 0,2 6 0 16,1 3-128-16,2 5 128 0,3 3 0 0,3 3-128 0,6 2 128 0,3 4 0 15,3 2-128-15,2 1 128 0,3 1 0 0,0 3 0 16,2 3 0-16,3 3-128 0,1 4 128 0,1 0 0 16,2 0 0-16,2 3 0 0,2 0 0 0,1 0 0 15,-1-3 0-15,-2 3 0 0,-1-1 0 0,-2-2 0 16,-1 4 0-16,0-3 0 0,-5 1 0 0,0-5 0 0,-3 2 0 15,2-6 0-15,-5 0 0 0,-3-3 0 0,-2-3 0 16,-4-2 0-16,-5-3 128 0,-2-6-128 16,-1-4 0-16,-5-2 128 0,-2-5-128 0,-4-2 0 0,1 1 128 0,-4-5-128 15,-2-1 0-15,-3-5 0 0,0 0 144 0,0 0-144 16,0 0 128-16,0 0-128 0,0 0 0 0,-9-1 128 16,0-3-128-16,0 1 0 0,-2 0 0 15,-2-5 0-15,0 2 128 0,-3-6-128 0,-2-1 0 0,0-4 0 16,-1-6 0-16,-2-1 0 0,-1-1 0 0,3 0 0 15,0 1 0-15,2 0 0 0,1 2 0 0,3 4 0 16,3 4 0-16,1 4 0 0,1 0-128 0,3 4 128 16,0 3 0-16,5 3 0 0,0 0 0 0,0 0-144 15,0 7 144-15,3 5 0 0,1 2-176 0,2 5 176 16,0 3-160-16,4 5 160 0,2 3-128 0,2 4 128 16,4 2 0-16,3 6-144 0,1 4 144 0,2 5 0 15,3-1 0-15,2 5-128 0,-1 1 128 0,1-1 0 0,0-1 0 16,1 0 0-16,-4 2 0 0,1 0 0 15,0-2 0-15,-1 0 0 0,-1-4 0 0,-3-1 0 16,0-5 0-16,0-1 0 0,-3-6 0 0,-1-4 0 16,-3-7 0-16,-2-3 0 0,-2-6 0 0,-5-3 0 0,1-2 0 15,-5-6 0-15,-2-6 0 0,0 0 0 16,-6 0 0-16,-3-4 0 0,-2-7 0 0,-5-4 0 0,-3-4 0 0,-2-6 0 16,-5-5 0-16,-1-4 0 0,0-5 0 0,-3-1-128 15,-1-6 128-15,1 3 0 0,1-3 0 0,-3 5 0 16,0 3 0-16,2 1-160 0,-1 2 160 0,6 3 0 15,1 0 0-15,4 4-128 0,2 0 128 0,1 5 0 16,5 3 0-16,3 4 0 0,2 0 0 0,3 7 0 16,1 1-160-16,3 8 160 0,0 0-128 0,10 5 128 15,4 6-128-15,4 7 128 0,2 3-128 0,5 10 128 16,6 2-128-16,2 6 128 0,0 3-128 0,3 9 128 0,2 8 0 0,4 6-128 16,2 4 128-16,3 5 0 0,1 1 0 15,3 4 0-15,3 0 0 0,-3 1-128 0,-2-3 128 0,-2-4 0 16,-5-2 0-16,-4-9 0 0,-6-3 0 0,-2-5 0 15,-4-1 0-15,-2-8 0 0,-5 0 0 0,-2-8 0 16,-3-7 128-16,-4-4-128 0,-3-7 0 0,-1-4 144 16,-4-6-144-16,-2-9 0 0,0 0 160 0,-6-4-160 15,-4-4 128-15,-3-7-128 0,-1-7 0 0,-4-7 0 16,-2-3 128-16,-3-4-128 0,-8-4 0 0,0-7 0 16,-4-5 0-16,0-3 0 0,-2-1 0 0,4-1 0 15,2 3 0-15,5 0 0 0,1 5 0 0,6 5 0 16,3 3 0-16,3 4 0 0,3 5 0 0,2 3 0 15,2 7 0-15,2 4 0 0,2 4 0 0,0 4 0 16,2 10 0-16,0 0 0 0,5 9-128 0,3 6 128 0,3 7 0 16,3 11 0-16,3 5 0 0,2 10-144 15,3 7 144-15,4 3 0 0,2 9 0 0,3 0 0 0,1 3 0 16,1 4 0-16,-3 3 0 0,-1-1 0 0,-1 2 0 0,0-2 0 16,-2-3 0-16,-3-5 0 0,-2-3 0 0,-2 1 0 15,-1-6 0-15,2 21 0 0,-3-15 0 16,-6-10 0-16,-6-13 0 0,1-7 0 0,-1-8 0 0,-4-9 0 15,-1-7 128-15,0-12-128 0,0 0 0 0,0 0 0 16,-8-11 128-16,2-1-128 0,-3-7 0 0,-2-8 0 16,-3-5 0-16,-2-10 0 0,-1-4 0 0,-1-4 0 15,-1-4 0-15,0 0 0 0,1-5 0 0,0-3 0 16,0 1 0-16,3-2 0 0,4 5 0 0,-1 5 0 0,2 4 0 0,1 9 0 16,3 4 0-16,1 8 0 0,1 6 0 0,1 6 0 15,1 6 0-15,0 0 0 0,2 10 0 16,0 0 128-16,0 0-128 0,7 11 0 0,2 6 0 0,1 7 0 15,3 11 0-15,1 7 0 0,2 5 0 0,2 7 0 16,1 4 0-16,1 6 0 0,3-1 0 0,1 7 0 16,0 8 0-16,9 32 0 0,-5-5 0 0,-2-10 0 15,-3-6 0-15,-12-24 0 0,1 3 0 0,4 33 0 16,-3-10 0-16,-3-8 0 0,-2-11 0 0,-3-6 128 16,-1-7-128-16,-2-7 0 0,-2-6 0 0,0-8 128 15,0-5-128-15,-1-15 0 0,0-3 0 0,-1-2 128 16,1-7-128-16,1-6 0 0,0 0 0 0,0 0 0 15,-5-5 0-15,0-8 0 0,0-2 0 0,0-5 0 16,-2-5-192-16,2-6 192 0,0-4-240 0,-2-4 64 16,0-7 16-16,1-2 0 0,-2-5 160 0,2-2-192 15,1-2 192-15,0 2-192 0,1 2 192 0,1 4 0 16,0 4 0-16,1 5-128 0,1 5 128 0,1 2 0 0,1 7 0 16,2 2 0-16,-1 4 0 0,1 3 0 0,3 6 0 15,-1 2 0-15,2 6 0 0,0 7 0 0,1 6 0 16,3 7-128-16,3 4 128 0,2 11 0 0,-1 8 0 0,4 9 0 15,3 10 0-15,2 5 0 0,-1 4 0 0,-1 4-128 16,4 3 128-16,-3 3 0 0,0 2 0 0,-2 2 0 16,1 2 0-16,-2-6 0 0,-1-3 0 0,0-1 0 0,0-2 0 15,-1-2 0-15,-3-5 0 0,-1-4 0 0,-1-4 0 0,-4-9 0 16,0-2 0-16,-3-10 0 0,-1-10 0 0,-1-5 128 16,-1-6-128-16,-1-5 0 0,-2-10 0 0,0 0 0 15,-4-11 0-15,-1-7 128 0,-2-5-128 0,-2-8-192 16,-1-3 64-16,-1-5 0 15,0-3 128-15,0-5 0 0,0-2 0 0,3 1 0 0,0-3 0 0,2 2-160 16,0-2 160-16,3 0 0 0,0 3 0 16,3 1-128-16,1 5 128 0,1 0 0 0,-1 5 0 0,1 5 0 15,1 2 0-15,0 3 0 0,0 5 0 0,0 6 0 16,-1 6 0-16,0 2 0 0,-2 8 0 0,0 0 0 16,6 13 0-16,-1 7 0 0,0 9 0 0,2 8 0 15,0 5 0-15,2 8 0 0,0 3 0 0,1 2 0 16,2 1 0-16,-1 3 0 0,1 5 0 0,0 5 0 15,1 2 0-15,0 0 0 0,1-1 0 0,-4 0 0 16,0-3 0-16,-1 1 0 0,0-1 0 0,-2 0 0 16,0-6 0-16,-1-4 0 0,-1-4 0 0,-1-6 0 15,-1-10 0-15,0-6 0 0,0-8 0 0,-1-5 0 16,0-7 0-16,-2-11 0 0,0 0 0 0,0 0 0 16,-3-15-144-16,1-9 144 0,-3-3-336 0,-1-8 16 0,0-7 16 0,-2-7 0 15,1-5 112-15,-2-3 32 0,0-3 0 0,1-1 0 16,0-7 160-16,1 6-192 0,2-1 192 0,1 4-192 15,2 2 192-15,-1 6 0 0,2 4 0 0,-2 9-128 16,3 6 128-16,0 8 0 0,0 5 128 0,2 4-128 16,-2 5 0-16,0 10 0 0,0 0 0 0,0 0 0 15,1 15 0-15,0 10 128 0,0 6-128 0,2 9 128 16,0 5-128-16,-1 8 0 0,1 6 128 0,-1 3-128 16,3 0 0-16,-1 8 144 0,0 5-144 15,1 7 0-15,1 0 192 0,1 0-192 0,-2 0 192 0,0-2-192 16,0 4 160-16,-1-1-160 0,1-4 128 0,-1-3-128 0,-1-5 0 15,1-5 128-15,0-7-128 0,1-6 0 0,2-3 0 0,-4-9 0 16,2-4 0-16,-1-6 0 0,0-7 0 16,0-6 0-16,1-4 0 0,-1-5 0 0,-4-9 0 0,0 0 0 15,4-9 0-15,-1-5 0 0,0-5-160 0,-3-5-16 16,0-6 0-16,-3-1 0 0,-2-9 176 0,-2-3-160 16,-5-5 160-16,0-6-160 0,-2-3 160 0,-2 1 0 15,0-1 0-15,2 6 0 0,1 5 0 0,3 9 0 16,1 9 0-16,3 4 0 0,-2 5 0 0,3 7 0 15,1 3 0-15,4 9 0 0,0 0 160 0,0 0 16 16,-2 6 0-16,0 8 0 0,2 6-176 0,3 8 0 16,-1 8 144-16,1 5-144 0,-1 8 0 0,2 5 0 15,0 1 0-15,0 4 128 0,-2 1-128 0,2 1 128 0,-1 7-128 16,1 25 128-16,-1-8-128 0,1-10 128 0,0-4-128 16,2-4 128-16,-2-10-128 0,0-1 0 15,0-3 0-15,1-3 128 0,3-11-128 0,-2-5 0 0,-2-3 0 16,2-15 0-16,-1-4 0 0,2-1-192 0,-4-6 64 15,-3-5 0-15,0 0-960 16,3-3-176-16,-2-9-32 0,-1-1-16 0,-4-2 416 0,-1-4 64 16,-1-4 32-16,0-1 0 0,-2 0-1696 0,-1-3-320 15,0 2-80-15</inkml:trace>
  <inkml:trace contextRef="#ctx0" brushRef="#br3" timeOffset="151567.82">26737 14825 11055 0,'-10'-10'976'0,"2"0"-784"15,-1-4-192-15,2-1 0 0,-2-2 1168 0,2 3 192 16,0-1 48-16,0 2 0 0,1-2-400 0,1 0-80 16,-2 1-16-16,2 3 0 0,0 0 144 0,0 1 32 15,0 0 0-15,0 3 0 0,0-2-160 0,0 4-32 16,-1-1 0-16,0 0 0 0,6 6-128 0,-6-4-48 16,0 0 0-16,6 4 0 0,0 0-64 0,-7-5-16 0,7 5 0 15,0 0 0-15,0 0-64 0,0 0 0 0,0 0-16 0,-2 14 0 16,2 0-144-16,4 4-32 0,2 2 0 0,4 9 0 15,4 2 0-15,1 8 0 0,1 7 0 0,1 7 0 16,4 6 0-16,2 3-16 0,2 4 0 0,2-1 0 16,1 1-32-16,2 5 0 0,2 3 0 0,2 4 0 15,2 2-80-15,1-7-32 0,0-2 0 0,-2-1 0 16,2 0-80-16,-1-4-16 0,-2-1 0 0,-1-2 0 16,0-4 0-16,-2-5-128 0,-2-6 192 0,-2-6-64 15,-3-4-128-15,-1-5 160 0,-3-1-160 0,-2-7 160 16,0-3-160-16,-3-2 128 0,-4-3-128 0,-2-5 128 15,0 0-128-15,-9-12 192 0,0 0-192 0,0 0 192 16,0 0-192-16,-1-12 160 0,-4-2-160 0,-4-5 160 16,-4-6-160-16,-1-7 128 0,-2-1-128 0,-2-6 128 0,-4-7-128 0,2-4 0 15,-7-4 0-15,0-3 0 0,2 2-224 0,1 0 80 16,-3 3 16-16,0 4 0 0,2 1 128 0,2 5 0 16,2 0 0-16,1 6 0 0,3 7 0 15,0 0 0-15,1 6 0 0,2 4-128 16,1 2 128-16,3 5 0 0,1 5 0 0,9 7 0 0,-8-1 0 0,8 1 176 15,-2 10-48-15,3 8 0 0,4 6-128 0,5 4 128 16,3 6-128-16,3 5 128 0,4 0-128 0,1 5 0 16,3 6 0-16,3 6 0 0,2 4 0 0,3 6 0 15,-1 1 0-15,-1 1 0 0,2-1 0 0,-2 3 0 16,0 4 0-16,0 1 128 0,2 0-128 0,-2-4 128 16,2 0-128-16,0-8 128 0,-2-4-128 0,0-4 0 0,-1-3 0 15,0-4 0-15,-3-2 0 0,-1-6 0 0,0-3 128 0,-4-6-128 16,-3-7 0-16,-3-4 0 0,-1-4 0 0,-7-5 0 15,-2-6 0-15,-5-5 0 0,0 0-192 0,4-11 192 16,-4-1-448-16,-6-6 48 0,-3-6 0 0,-5-1 0 16,-5-8 144-16,-3-2 16 0,-6-4 16 0,-1-2 0 15,-4-2-112-15,1 0-32 0,-1-5 0 0,2 1 0 32,1 1-224-32,2 4-48 0,4 0-16 0,3 5 0 15,1 1 16-15,4 3 0 0,1 3 0 0,1 1 0 0,1-1 256 0,3 5 48 0,-2-3 16 0,2 8 0 16,0 2 320-16,1 4-144 0,2 4 144 0,1 0 0 15,6 10 0-15,0 0 128 0,0 0 0 0,0 0 16 16,0 0 432-16,-5 11 64 0,5 6 32 0,5 3 0 16,1 10-320-16,2 5-64 0,4 3-16 0,3 4 0 0,2 6-48 0,3 3-16 15,2 2 0-15,2 3 0 0,9 3 128 0,1 2 32 16,3 2 0-16,4 5 0 0,1-2 16 16,1 1 0-16,1-1 0 0,-2-1 0 0,-1-5-208 0,-2 0-48 15,-2-1 0-15,0-3 0 0,-1-2-128 0,-3-2 128 16,-3-5-128-16,-1 0 128 0,-2-7-128 0,1-3 0 15,-4-4 0-15,-5-5 128 0,-2-7-128 0,-4-5 0 16,-2-3 0-16,-3-3 0 0,-8-10 0 0,0 0 0 16,0 0-224-16,0 0 80 15,-2-18-240-15,-4-3-32 0,-4-10-16 0,-5 1 0 0,-3-7 128 0,-3-3 32 16,-3-3 0-16,-4-4 0 0,-3-4-16 0,0 2 0 16,3 3 0-16,3 1 0 0,3 6 48 0,-1 5 16 15,4 6 0-15,4 2 0 0,2 10 224 0,3 6 0 0,2-1 0 16,8 11-144-16,0 0 144 0,0 0 0 0,0 0 128 0,0 0-128 15,-1 13 352-15,4 5 0 0,3 0 0 0,4 6 0 16,4 3-96-16,1-1-32 0,2 6 0 0,2 5 0 16,0 2-48-16,4 5-16 0,2-5 0 0,-1 3 0 15,-1 2 128-15,2-2 32 0,-1 0 0 0,2 2 0 16,1-6-64-16,0 1-16 0,-1 0 0 16,2 2 0-16,0-1-96 0,0-2-16 0,-4 4 0 0,1-2 0 15,0-2-128-15,0-1 128 0,1-2-128 0,-2-1 128 16,-1 2-128-16,-3-5 0 0,-1 0 0 0,-1-2 0 15,-1-7 0-15,-5-2 128 0,1-1-128 0,-3-5 0 16,-2-1 0-16,-3-8 0 0,-5-5 0 0,0 0 0 16,0 0-192-16,0 0 0 0,0 0-16 0,-6-13 0 0,-6 2-64 15,1-2-16-15,-2-5 0 0,-2 0 0 0,-4-3-80 0,-3-5-16 16,-2 1 0-16,-1-4 0 16,-3 2-160-16,-2-4-32 0,1 1-16 15,5 5 0-15,1 2 80 0,5 2 32 0,6 6 0 16,1 2 0-16,8 2 224 0,3 11 32 0,0 0 16 0,0 0 0 0,0 0 208 0,0 0 0 15,11 9 0-15,2 0 0 0,2 5 160 0,1 2 80 16,4 3 16-16,-3 2 0 0,6 2 80 0,1 3 32 16,3 0 0-16,-3 2 0 0,0 3-48 0,2 0-16 15,0-1 0-15,1 2 0 0,-3 0 32 0,0 0 16 16,1 1 0-16,-1 1 0 0,0-1-80 0,-1 0-16 16,-3-1 0-16,-1-3 0 0,-1 2-96 0,-1-3-32 0,-2-5 0 15,-1-4 0-15,0-2-128 0,-3 1 160 0,-1-5-160 16,-1-7 160-16,-9-6-160 0,0 0 0 0,0 0 144 0,0 0-144 15,0 0 0-15,-4-11 0 0,-4-2 0 0,-3-3-128 16,-1-3 128-16,-5-4 0 0,-4 0 0 16,-2-1-128-16,-3-6 128 0,0 4 0 0,-1-4 0 0,3 2-128 15,0 3 128-15,4 6 0 0,4 2 0 0,5 6 0 16,0 1 0-16,4 1 0 0,7 9 0 0,0 0 128 16,0 0 16-16,0 0 16 0,0 0 0 0,0 0 0 15,0 10 32-15,4 0 16 0,3 4 0 0,5 7 0 16,-1 3 0-16,4 1 0 0,3 7 0 0,5 1 0 15,2 1-208-15,3 3 176 0,3 0-176 0,-1-1 160 16,1-2-160-16,-4-1 0 0,-1-2 0 0,0 0 128 16,-3 2-128-16,-3-2 0 0,-4-4 0 0,0-1 0 15,-4-3 0-15,0-4 0 0,-5-2 128 0,0-7-128 0,-7-10 0 16,0 0 0-16,0 0 0 0,0 0 0 0,0 0 0 0,-12-10 0 16,1-7 0-16,-4-2 0 0,-7-2-160 0,-2-5 160 15,-4-2 0-15,-3-4-144 0,-2 2 144 0,0-2 0 16,-1-1 0-16,1-1 0 0,2-2 0 0,6 3 0 15,5 1 0-15,3 8 0 0,3 1 0 0,4 5 0 16,5 6 0-16,1 0 0 0,4 12 0 0,0 0 0 16,0 0 0-16,12 2 0 0,0 6 0 0,6 6 144 15,6 11 0-15,7 3 0 0,3 6 16 0,4 4 0 16,2 4 0-16,0-1 0 0,0 2-160 0,0 1 192 16,-3 2-192-16,-1 0 192 0,-1 1-192 0,0-1 0 15,-2 5 0-15,0-1 128 0,0-1-128 0,0-5 160 0,-1-4-160 16,-1-5 160-16,-4-3-160 0,0-2 0 0,-6-4 0 0,1-3 0 15,-4-2 0-15,-4-4 0 0,-3-7 0 16,-2 0 0-16,-2-5-144 0,-7-5 144 0,0 0 0 0,0 0 0 16,0 0-176-16,0-11 176 0,-6-1-160 0,-2-4 160 15,0-4 0-15,-7-6 0 16,-6 1-128-16,-2-5 128 0,-1 2 0 0,-2-6 0 0,-2-4 0 0,2 0 0 16,2 2-128-16,4 7 128 0,6 2 0 0,1 8-144 15,3 7 144-15,4 0 0 0,6 12 0 0,0 0-128 16,0 0 128-16,0 0 0 0,0 0 0 0,6 15 0 15,4 6 0-15,5 3 0 0,4 6 0 0,7 3 0 16,3 3 0-16,3-2 0 0,2-4 0 0,0 3 0 16,-2 1 0-16,0 0 0 0,1-1 0 0,-2-1 128 15,-3-3-128-15,0 1 0 0,-2-1 0 0,0-1 0 0,-1 2 0 16,0-2 0-16,-2-1 0 0,0-3 0 0,-1 0 0 0,-3-5 0 16,-3-1 0-16,-2-5 0 0,-2-3 0 0,-3-1 0 15,-9-9 0-15,0 0 0 0,0 0 0 0,0 0 0 16,0 0 0-16,0 0 128 0,-8-14-128 0,-2-4 0 15,-4-4 0-15,1 0 0 0,-2-1 0 0,-4-5 0 16,-5 1 0-16,1-3 0 0,-5-1 0 0,-1 2 0 16,-3-3 0-16,-2-1-128 0,-3-1 128 0,0 2-128 15,0 4 128-15,4 6-128 0,6-2 128 0,6 5 0 16,3 3-144-16,4 5 144 0,2 3 0 0,5 2 0 16,7 6 0-16,0 0 0 0,0 0-128 0,0 0 128 15,0 0 0-15,-1 8 0 0,1 2 0 0,3 3 0 16,4 0 0-16,2 2 0 0,1-2 0 0,1 2 0 0,2 1 0 15,0 2 0-15,-1 0 0 0,1 0 0 0,0-2 0 0,0 1 0 16,-3-2 0-16,-3 0 0 0,-2 1 0 16,2-2 0-16,-2-6 0 0,-5-8 0 0,5 11 0 15,-5-11 0-15,0 0 0 0,0 0 0 0,0 0 0 0,0 0 0 16,0 0 0-16,10-2 0 0,-10 2 0 0,8-3 0 16,-8 3 0-16,6-9 0 0,0 2 0 0,-6 7 0 15,0 0 0-15,0 0 0 0,0 0 0 0,11-5 0 16,-3 0 0-16,-8 5 0 0,11 0 0 0,-1 5 0 15,-1 0 0-15,1 0 0 0,1 4 0 0,1-1 0 16,-2 3 0-16,1 0 0 0,2 0 0 0,-1 3 0 16,0-4 0-16,2 3 0 0,1 2 0 15,2 0 0-15,-2-2 0 0,4 2 0 0,4 1 0 0,4 1 0 16,2 4-128-16,3-1 128 0,0 3 0 0,3 0 0 0,1 2 0 16,-1 4 0-16,1 6 0 0,-2-2 0 15,-1 0 0-15,0-1 0 0,-3-2 0 0,1 2 0 0,1-2 0 16,0-3-144-16,0 1 144 0,-3-5 0 0,-1-3-208 0,-4-2 64 15,-3-1 16-15,-5-3 0 0,-1-6-32 0,-5 0 0 16,-10-8 0-16,0 0 0 0,0 0-16 0,0 0 0 16,0 0 0-16,0 0 0 0,-2-14-16 0,-3-4 0 15,-5 1 0-15,-2-3 0 0,-3 1 192 0,-3-2-208 16,-2-3 80-16,-1 1 128 0,1-4-160 0,-4 2 160 16,-4 1 0-16,0-6-144 0,1 1 144 0,5 4 0 15,-5 3 0-15,3 2 0 0,1 2 0 0,5 3 0 16,5 2 0-16,2 7 0 0,-1-2 0 0,12 8 0 0,0 0 0 0,0 0 0 15,0 0 0-15,0 0 0 0,8 10 0 16,5 0 128-16,2 3-128 0,3 2 0 0,3 2 0 16,4 2 0-16,-1 0 160 0,4 0-32 0,2 0-128 0,3 0 192 15,2 1 48-15,-1 2 0 0,-1-3 0 0,1 0 0 16,-1-1 0-16,-1-2 0 0,-4 1 0 0,-4-3 0 16,-3 0-112-16,-2 0 0 0,-3-1-128 0,-3-4 192 15,-2-1-64-15,-2-1-128 0,-1-2 176 0,-8-5-176 16,7 6 0-16,-7-6 0 0,0 0 0 0,0 0 0 31,0 0-384-31,0 0-144 0,4-12-32 0,-5 0 0 0,-3-1-1984 16,-2-1-400-16,-2-2-64 0</inkml:trace>
  <inkml:trace contextRef="#ctx0" brushRef="#br3" timeOffset="161732.79">20746 12508 5919 0,'0'0'256'0,"6"-8"64"0,-2-2-320 0,0 1 0 0,0-2 0 0,0 1 0 16,1 0 896-16,0-1 96 15,-1 1 32-15,1-1 0 0,-1 3-112 0,-4 8-16 0,3-13 0 0,0 6 0 16,-3 7 304-16,1-9 48 0,-1 9 16 0,0 0 0 16,0-8 272-16,0 8 48 0,0 0 16 0,0 0 0 15,0 0-320-15,0 0-48 0,0 0-16 0,0 0 0 16,0 0-384-16,0 0-64 0,0 0-32 0,0 0 0 15,0 0-112-15,0 0-32 0,0 0 0 0,0 0 0 16,0 0 112-16,4 10 32 0,0 3 0 0,0 6 0 16,-2 4-48-16,1 5-16 0,-1-1 0 0,1 3 0 0,1 3-192 15,-1 3-32-15,1 2-16 0,0 12 0 0,-1 4-48 16,-1 3 0-16,1 3 0 0,0 4 0 0,0-6-128 0,0 1-16 16,0-3-16-16,-1-17 0 0,-1 2-80 0,-1 1-16 15,-1 0 0-15,-1-4 0 0,2 0 128 0,-2-3 32 16,1-2 0-16,1-5 0 0,0-1 32 0,0-4 0 15,1-4 0-15,1-5 0 0,0-1-112 0,-1-7-16 16,-1-6 0-16,0 0 0 0,0 0 0 0,0 0-16 16,0 0 0-16,0-9 0 0,-1-7 176 0,-1-7 32 15,2-3 16-15,-2-13 0 0,-1-3-208 0,1 1-64 16,-1-1 0-16,1-2 0 0,-1 2-128 0,1 3 0 16,-2-3 0-16,0-2 128 0,-1-4-128 0,0 0 0 15,-2-3 0-15,4-1 0 0,-3-4 0 0,1 4 0 16,3 1 128-16,-2 4-128 0,0 4 0 0,0 1 0 15,1-1 0-15,-2 3 0 0,2 1 0 0,0 4 128 16,1 4-128-16,1 5 0 0,-1 2 0 0,2 6 0 16,0 7 0-16,0-1 0 0,0 12 0 0,0 0 0 15,0 0 128-15,0 0-128 0,0 0 128 0,0 14-128 0,-2 5 128 16,2 8-128-16,0 9 0 0,2 6 0 0,0 1 128 0,-1 6-128 16,0 2 0-16,0 7 0 0,1 8 0 0,0 1 0 15,1 4 0-15,1-1 0 0,-4-4 0 16,3-4 0-16,0-1 0 0,-2-20 0 0,-1 6 0 0,0-2 0 15,0 0 144-15,2-1-144 0,-4-2 160 0,1-7-160 16,1-6 208-16,0-1-48 0,0-7-16 16,0-5 0-16,0-6-144 0,0-1 160 0,0-9-160 0,0 0 160 15,0 0 16-15,-1-12 0 0,-2-6 0 0,-1-5 0 0,2-6 0 16,-1-18 0-16,1-3 0 0,-1-2 0 0,1 0-176 16,-2 0 0-16,1 0 0 0,1-6 128 0,0-5-128 0,2-1 0 15,0-1 0-15,2 4 128 0,0-2-128 16,1 7 0-16,-1 5 0 0,1 5 0 0,1 1 0 0,-2 4 0 15,1 3 0-15,-2 4 0 0,0 2 0 0,1 8 0 16,0 3 0-16,-1 6 0 0,-1 4 0 0,0 11 0 16,0 0 0-16,0 0 0 0,0 0 0 0,0 12 0 15,0 6 0-15,2 6 0 0,-1 8 0 0,0 4 0 16,-1 2-144-16,2 4 144 0,-1 2 0 0,-1 10 0 0,0 3 0 0,1 8 0 16,0 1 0-16,2 4 0 0,-1-2 0 15,3 0 0-15,1-7 0 0,-4-16 0 16,1 4 0-16,-1-1 0 0,1 2 0 0,1-2 0 15,-2-6 0-15,1-2 0 0,-2-4 0 0,0-5 0 0,-1-6 0 0,0-5 0 16,0-2 0-16,0-6 0 16,1-2 0-16,-1-10 0 0,0 0 0 0,0 0 0 0,0 0 0 0,-2-14 0 15,-2-7 0-15,0-3 144 16,-1-6-144-16,-1-20 128 0,-1 2-128 0,2 0 0 0,-2-5 0 0,3 1 128 16,0 1-128-16,2 3 0 0,-1 2 0 0,2-2 0 15,1 0 0-15,0 3 0 0,0 3 0 16,2 2 0-16,2 2 0 0,0 3 0 0,-1 6 0 0,-1 1 0 15,1 6 0-15,-2 5 0 0,0 3 0 0,0 5 0 16,-1 9 0-16,0 0 0 0,0 0 0 0,0 0 0 16,0 0 0-16,0 0 0 0,0 0 0 0,0 19 0 15,3 5 0-15,-1 9 0 0,1 4 0 0,0 5 0 0,-1 6 0 0,2 6 0 16,0-1 0-16,1 2 0 0,0-2-128 0,-1-12 128 16,1 8 0-16,1 5 0 0,-1 2 0 0,0 1 0 15,2-1 0-15,-2-3 0 0,1-5 0 16,-2-2 0-16,0-7 0 0,0-3 0 0,-2-4 0 0,2-7 0 15,-3-2 0-15,2-4 0 0,-1-4 0 0,0-3 0 16,-1-7 0-16,-1-5 0 0,0 0 0 0,2-9 0 16,0-6 0-16,-1-4 0 0,-1-5 0 0,-1-2 0 15,-1-2 0-15,0-4 0 0,-2-7 0 0,0-3 0 16,-1-1 0-16,-1-24 128 0,-1 4-128 0,2 7 0 16,0 7 0-16,1 3 0 0,2 9 0 0,1 3 0 15,-1 3 0-15,-1 7 0 0,0 5 0 0,0 3 0 16,1 2 0-16,1 6 0 0,1 8 0 0,0 0 0 15,0 0 0-15,0 0 0 0,0 0 0 0,-4 10 0 16,3 4 0-16,-3 4 0 0,2 2 0 0,2 2 0 16,-1 3-128-16,1 1 128 0,1 4 0 0,1-2 0 0,2 3 0 15,-2 6 0-15,2 6 0 0,0 0 0 0,1 5-144 0,1-2 144 16,-2 0 0-16,2 2 0 0,1-6 0 16,-1 1 0-16,0 0 0 0,2-3 0 0,-3-2 0 15,3-4 0-15,-2-2 0 0,2-4 0 0,-2-3 0 0,0-5 0 16,0-5 0-16,-3-4 0 0,0-2 0 0,-3-9 0 15,0 0 0-15,0 0-128 0,0 0 128 0,-1-10 0 16,-1-3 0-16,2-2 0 0,-3-5 0 0,-1-4 0 16,-1-2 0-16,0-3 0 0,-1 2 0 0,0-1 0 15,1 3 0-15,0-3 0 0,0 2 0 0,1 1 0 0,0 0 0 16,3 2 0-16,-3-3 0 0,3 3 0 0,0 4 0 0,-1 3 0 16,2 2 0-16,0 5 0 0,0 1 0 0,0 8 0 15,0 0 0-15,0 0 0 0,4 10 0 0,0 6 0 16,0 4 0-16,0 4 0 0,-1 5 0 0,4 1 0 15,-5 3 0-15,2 5 0 0,0 6 0 0,1 1 0 16,0 3 0-16,0-8 0 0,0 5 0 0,2-2 0 16,0 3 0-16,1-4 0 0,-2 3 0 0,2-5 0 15,-1 2 0-15,4 17 0 0,-1-3 0 0,0-5 0 16,0-7 0-16,-4-12 0 0,1-6 0 0,-1 0 0 16,-1-6 0-16,-2-2 0 0,1-5 0 0,-2-6 0 15,1-2 0-15,-3-5 0 0,0 0 0 0,1-10 0 16,-2-7 0-16,-2-9 0 0,-1-3 0 0,-1-3 0 15,0-5 0-15,-1-1 0 0,-1-3 0 0,1 5 0 16,0 0 0-16,-2 2 0 0,1 3 0 0,0-2 0 16,1 3 0-16,-1 3 0 0,1-1 0 0,1 5 0 15,0 0 0-15,0 0 0 0,1 4 0 0,0 1 0 16,0 2 0-16,1 3 0 0,-1 0 0 0,1 3 0 16,1 4 0-16,-1 2 0 0,3 4 0 0,0 0 0 0,0 0 0 15,0 0 0-15,0 0 0 0,-5 1-128 0,0 2 128 16,1 3 0-16,2 2-144 0,-1 1 144 0,2 2 0 0,0-1-144 15,-1 3 144-15,2 2 0 0,0 2 0 0,0 1-128 16,0 0 128-16,2-1 0 0,-1 2 0 0,0 0 0 16,0 1 0-16,1-3 0 0,-1 1 0 0,0-3-128 15,-1 2 128-15,0-4 0 0,0-5 0 0,0 3 0 16,0-5 0-16,0-6 0 0,0 0 0 0,0 0 0 0,0 0 0 0,0 0 0 16,0 0 0-16,0 0 0 0,3-5-144 0,1-5 144 15,-3-3-160-15,1 0 160 0,0-2-176 0,-2-3 176 16,0 0-192-16,0-3 192 0,-2-3-128 0,1 1 128 15,0 0 0-15,0-4 0 0,1 3 0 0,-3-3 0 16,2 3 0-16,-1 5 0 0,1-1 0 0,0-2-128 16,-2 2 128-16,1-3 0 0,-1 0 0 0,1 3 0 15,-1 0 0-15,-1 0 0 0,1 3 0 0,-1-5 0 16,0 4 0-16,0 4 0 0,0 2 0 0,2-1 0 16,-1 3 0-16,1-2 0 0,-1 5 0 0,1-2 0 15,0 4 0-15,2 5 0 0,-1-8 0 0,1 8 0 16,0 0 0-16,0 0 0 0,0 0 0 0,0 0 0 15,0 0-128-15,0 0 128 0,-2 11 0 0,0 1-160 16,2-2 160-16,2 3-128 0,-1-1 128 0,1 1 0 16,2 1-144-16,-3 1 144 0,3 2 0 0,0-1 0 15,0 2 0-15,1 1 0 0,0 2-128 0,0 2 128 16,-1 2 0-16,1-1 0 0,-1 5 0 0,1 2 0 16,3 2 0-16,-2 1 0 0,0 1 0 0,2-1 0 15,1 0 0-15,0 0 0 0,0-3 0 0,-1-2 0 16,1 2 0-16,0-2 0 0,0-4 0 0,0 0 0 0,-1-3 0 15,-2-3 0-15,3-2-128 0,-3-4 128 0,-1-2 0 16,-2-1 0-16,-1-3 0 0,-2-7 0 0,0 0 0 0,0 0 0 16,0 0 0-16,0 0 0 0,0-7 0 0,-1-4 0 15,-3-6 0-15,1 0 0 0,-3-2 0 0,0-3 0 16,0-1 0-16,-2 1 0 0,-2 0 128 0,0-5-128 16,-2 0 0-16,0 0 0 0,1 2 0 0,0 2 0 15,0-2 0-15,0 3 0 0,3 3 0 0,0 3 0 0,2 2 0 0,2 3 0 16,0 1 0-16,0 5 0 0,4 5 0 0,0 0 0 15,0 0 0-15,0 0 0 0,-4 5 0 0,3 8 0 16,1 2 0-16,3 4 0 0,-1 3-128 16,3 5 128-16,0-1 0 0,3 5 0 0,0-1 0 0,0 6 0 15,1 3-144-15,1 2 144 0,1 3 0 0,0 3 0 16,-1 4 0-16,4-1 0 0,0-3 0 0,1 0 0 16,1 0 0-16,-1-3 0 0,2 3 0 0,-1-2 0 15,1-1 0-15,-2-3 0 0,-2-1 0 0,-2-4 0 16,-1-3 0-16,0-2 0 0,-1-8 0 0,-1-3 0 15,-2-5 0-15,-2-1 0 0,-1-6 0 0,-3-8 0 16,0 0 0-16,0 0 0 0,0-5 0 0,-3-8 0 16,-2-2 0-16,0-5 0 0,-2-3 0 0,-1-5 0 0,-4-3 0 15,-3-2 0-15,0-2 0 0,-2 0 0 16,1 0 0-16,-1 2 0 0,2-2 0 0,0 5 0 16,-2 1 0-16,3-2 0 0,-1 3 0 0,1-1 0 0,1 2 0 15,0 2 0-15,2 3 0 0,0 1 0 0,0 0 0 16,2 6 0-16,2 1 0 0,2 1 0 15,-2 6 0-15,4-2 0 0,-1 4 0 0,4 5 0 0,0 0 0 0,0 0 0 16,0 0 0-16,0 0 0 0,2 6 0 16,1 5 0-16,2 3 0 0,3 4 0 0,0 4 0 0,4 5 0 15,1 2 0-15,2 5 0 0,0 0 0 0,2 3 0 16,-1 0 0-16,2 6 0 0,0 3 0 0,0 1 0 16,-1-2 0-16,1 3 0 0,-1-1 0 0,-1 0 0 15,-2 0 0-15,1-5 0 0,-1-1 0 0,2-1 0 16,-2-2 0-16,-2 2 0 0,0-5 0 0,-2 1 0 0,-1 0 0 0,1-2 0 15,-2-5 0-15,-2 0 0 0,-1-1 0 0,0-5 0 16,2-5 0-16,-4-1 0 0,0-6 0 0,-1-3 0 16,-2-8 0-16,0 0 0 0,0 0 0 0,-2-13 0 15,-3-6 0-15,-2-4 0 0,0-8 128 0,-3-2-128 16,-3-2 0-16,-1 1 0 0,-1-2 0 0,-1 0 128 16,1-2-128-16,0-2 0 0,-3-1 0 0,0-2 0 15,1 3 128-15,1 2-128 0,1 1 0 0,1 2 0 16,1-1 0-16,3 6 0 0,1 4 0 0,2 5 0 15,-1-2 0-15,4 5 0 0,0 3 0 0,2 4 0 16,-1 1 0-16,2 4 0 0,0 1 0 0,1 5 0 16,0 0 0-16,0 0 0 0,0 0 0 0,4 6 0 15,1 6 0-15,1 4 0 0,3 6 0 0,0 2 0 16,1 4 128-16,1 1-128 0,3 5 0 0,2 3 0 16,-1 4 0-16,1 0 0 0,2-1 0 0,1 4 0 15,2-3 0-15,-1 1 0 0,2 4 0 0,-3-1 0 0,0 2 0 0,0 4 0 16,0-2 0-16,0-3 0 0,-1 0 0 15,-2-6 0-15,0-3 0 0,-1-3 0 0,-4-4 0 16,-1-6 0-16,-1-3 0 0,-1-1 0 0,-3-6 0 16,0-2 0-16,0-4 0 0,-1-2 0 0,-4-6 0 0,0 0 0 15,0 0 0-15,0 0 0 0,-3-10 0 0,0-4 0 16,-4-4 0-16,-2-2 128 0,-2-4-128 0,-4-7 0 16,-3-2 0-16,-1-1 0 0,0-2 0 0,-2-1 0 15,0 1 0-15,0 0 0 0,0 0 0 0,0 2 0 16,2 4 0-16,3 3 128 0,1-1-128 0,2 4 0 0,0 5 0 15,3 1 0-15,0 3 0 0,2-1 0 0,2 0 0 16,0 3 0-16,0 0 0 0,3 5 0 0,0 2 0 0,3 6 0 16,0 0 0-16,0 0 0 0,0 0 0 0,0 0 0 15,0 0 0-15,4 13 0 0,4 1 0 0,-2 5 0 16,5 3 0-16,0 8 0 0,2 3 0 0,5 8 0 16,3 1 0-16,0 5 0 0,1 1 0 0,1 3 0 15,2 0 0-15,-2 0 0 0,1-4 0 0,-1-4 0 16,-1 3 0-16,-2-4 0 0,0 0 0 0,-2 0 0 15,0-5 0-15,0-2 0 0,-4 0 0 0,0-5 0 16,-2-1 0-16,0-6 0 0,-3-3 0 0,-2-2 0 16,0-5 0-16,-2-3 0 0,0-4 0 0,-5-6 0 15,0 0 0-15,0 0 0 0,-1-12 0 0,-2-5 0 16,-3-4 0-16,-3-4 0 0,-3-5 0 0,-2-4 0 16,-2-6 0-16,-2 1 0 0,-2-4 0 0,-2-1 0 15,-2-1 0-15,0-2 0 0,-2-4 0 0,2 0 0 16,1 1 0-16,2 3 0 0,0 2 0 0,4 4 0 15,-1 4 0-15,3 3 0 0,1 2 0 0,2 7 0 16,2 0 0-16,2 5 0 0,3 4 0 0,1 2 0 0,-1 3 0 0,3 4 0 16,2 7 0-16,0 0 0 0,0 0 0 0,0 0 0 15,9 9 0-15,2 6 0 0,3 5 0 0,3 6 0 16,0 7 0-16,5 6 0 0,-2 7 0 0,6 6 0 16,-2 3 0-16,3-1 0 0,1 0 0 0,0-1 0 15,0 2 0-15,0 1 0 0,0 0 0 0,-4-3 0 0,1-2 0 0,-1 0 128 16,0-7-128-16,-1-1 0 15,-2-5 0-15,-1-3 0 0,-2-7 0 0,0-3 0 16,-6-6 0-16,1-1 0 0,-3-3 0 0,-1-6 0 0,-3 0 0 16,-6-9 0-16,0 0 0 0,0 0 0 0,0 0-384 0,-3-8 0 15,-4 0-16-15,-3-8 0 16,-3-3-2288-16,-4-1-448 0,-1-8-80 0</inkml:trace>
  <inkml:trace contextRef="#ctx0" brushRef="#br3" timeOffset="165344.04">21474 15776 9263 0,'0'0'400'0,"0"0"112"0,0 0-512 0,-1-6 0 16,-3-2 0-16,2 3 0 0,-1-3 1280 0,2 2 144 15,1 6 48-15,-5-5 0 0,1-3-288 0,0 3-48 16,4 5-16-16,-4-4 0 0,4 4-80 0,-5-4-16 15,0-1 0-15,5 5 0 0,0 0 0 0,0 0-16 16,-6-2 0-16,6 2 0 0,0 0-176 0,0 0-16 16,0 0-16-16,0 0 0 0,-3 7-48 0,3 0-16 15,0 2 0-15,2-2 0 0,1 5-48 0,3-1-16 16,1 4 0-16,2 2 0 0,2 1-352 0,2 2-64 16,0 3 0-16,2 4-16 0,3-1-96 0,1 4-16 15,1-179 0-15,2 364 0 0,1-181 16 0,-2 0 0 16,2-2 0-16,3 0 0 0,-5 0-144 0,1-3 160 0,0-2-160 0,-2 2 160 15,0-5 0-15,-2 4 0 16,0-4 0-16,0 2 0 0,-1-2 80 0,1-3 16 16,-1-2 0-16,-3 2 0 0,-2-1-64 0,1-2-16 0,-5-3 0 15,2-1 0-15,-4 0-32 0,1-4 0 0,-2 0 0 16,-1-2 0-16,-4-8 64 0,0 0 16 0,0 0 0 0,0 0 0 16,0 0 96-16,0 0 32 0,-8-4 0 15,-1-1 0-15,-1-5-192 0,-3 0-32 0,-3-5-128 16,-1-2 192-16,-1-2-192 0,1-1 128 0,-3-5-128 0,-1 3 0 15,2-1 0-15,-2-3 128 0,0 3-128 0,-1 2 0 16,2-5 0-16,0 6 0 0,-1 1 0 0,2 1 0 0,3 0 0 16,4 3 0-16,1 4 0 0,2-1 0 15,2 3 0-15,2 2 0 0,0 3 0 0,5 4 0 0,0 0 0 0,0 0 0 16,0 0 0-16,7 13 0 0,2-2 0 16,2 4 0-16,4 3 0 0,3 4 0 0,1 4 0 0,1 1 0 15,3 4 144-15,-1 2-144 0,2 1 0 0,0 0 0 16,2 2 128-16,-1 1-128 0,-1 0 0 0,2-1 0 15,-5 0 0-15,0 0 0 0,-1-3 0 0,-2-4 0 16,0 0 0-16,-4 2 0 0,0-5 0 0,-2 1 0 16,-2-4 128-16,-1-1-128 0,0-3 0 0,-1-3 0 15,-3-3 0-15,-1-3 0 0,-2-1 0 0,-2-9 0 16,0 0 128-16,0 0-128 0,0 0 0 0,-2-6 192 16,-5-7-192-16,1-1 192 0,-5-1-192 0,-2-4 128 15,-2-3-128-15,-1-1 128 0,-1-2-128 0,-1-2 0 0,-3-5 144 16,4 2-144-16,-1 2 0 0,3-3 0 15,-1 6 0-15,2-2 128 0,4 4-128 0,1 4 0 16,2 4 0-16,4 3 0 0,-1 6 0 0,4 6 0 16,0 0 0-16,0 0-128 0,0 0 128 0,7 13 0 0,3 3 0 0,1 6 0 15,3 2 128-15,3 5-128 16,-2-1 128-16,2 4-128 0,-1 1 0 0,1 3 144 0,0-1-144 0,2 6 0 16,1 2 128-16,0 0-128 0,0 3 0 15,-1-4 0-15,-1 1 0 0,4 0 0 0,-2-2 0 0,-1-4 0 16,-2-3 0-16,-1-3 0 0,-3-6 0 15,1 1 0-15,-4-5 0 0,-1-3 0 0,-4-3 0 0,0-4 0 16,-1-3 128-16,-4-8-128 0,0 0 0 0,0 0 0 16,0 0 0-16,-6-10 0 0,-2-2 0 0,-2-2 0 0,-3-8 0 15,-2-3 0-15,-2-7 0 0,-2-5 0 0,-2-4 0 0,-1 1 0 16,-1-9 0-16,1 3 0 0,2 2 0 16,2 3 0-16,2 6 0 0,2 4 0 15,4 5 0-15,-1 4 0 0,4 5 0 0,2 6 0 0,1 1 0 16,4 10 0-16,0 0 0 0,0 0 0 0,8 5 0 0,2 5 0 15,4 8 0-15,1 3 0 0,3 10 0 0,2 3 0 16,3 3 0-16,2 4 0 0,3 5 128 0,0-1-128 16,2 4 0-16,-1 0 0 0,0-3 128 0,2 2-128 15,-3 3 0-15,1-1 0 0,-1-3 0 0,-2 1 0 16,-3-4 0-16,7 19 0 0,-8-11 128 0,-3-10-128 16,-3-8 0-16,-4-3 0 0,-1-8 0 0,-2-6 0 15,-3-1 0-15,-2-9 0 0,-4-7 0 16,0 0 0-16,0 0 0 0,0 0 0 0,0 0 0 0,-3-9-144 0,-2-3 144 0,0-4-192 15,-5-3 64-15,3 4 0 16,0-3 0-16,-5-1 0 0,0-4-176 0,-2 0-16 0,0-3-16 0,1 3 0 31,0 2-1136-31,2 2-240 0,2 4-32 0,1-1-9472 0,2 0-1904 16</inkml:trace>
  <inkml:trace contextRef="#ctx0" brushRef="#br3" timeOffset="166467.03">22223 17414 11967 0,'0'0'1072'0,"-4"-6"-864"0,2 0-208 0,-1-3 0 16,-2 1 864-16,1 2 128 0,3-3 32 0,-2 4 0 15,1-3 160-15,-1 3 32 0,3 5 16 0,-2-5 0 16,2 5-32-16,0 0-16 0,0 0 0 0,0 0 0 0,0 0-16 16,0 0 0-16,0 0 0 0,0 0 0 0,7 8-96 0,2 6-32 15,2 3 0-15,0 5 0 0,2 3-528 0,3 3-96 16,2 4-32-16,6 4 0 0,-2 3 0 0,3 4-16 15,2 1 0-15,2 4 0 0,-1 3 16 0,0 2 0 16,1 2 0-16,1-1 0 0,-1 1-160 0,0-3-32 16,-1-4 0-16,-1-1 0 0,-2-1 0 0,0-5 0 15,0-4 0-15,-4 0 0 0,1-2 16 0,-3-2 0 16,-1-3 0-16,-2-3 0 0,1-4-48 16,-3 0-16-16,-3-5 0 0,-1-4 0 0,-1-3-144 0,-2 0 192 15,-4-5-192-15,-3-6 192 0,0 0 0 0,0 0 16 16,0-5 0-16,-1-7 0 0,-5-3-80 0,-2-3-128 15,-2-2 176-15,-1-3-176 0,-6-5 176 0,-1 2-176 0,-1-2 160 0,-1-4-160 16,-2-4 0-16,1 1 128 16,-1-2-128-16,2 0 0 0,-2 0 0 0,4 1 0 15,0 2 0-15,2 0 0 0,1 3 0 0,1 1 0 16,0 2 0-16,1 4 0 0,0 3 0 0,3 4 0 0,0 0 0 16,1 4 0-16,1 4 0 0,2 1 0 0,1 2 0 15,5 6 0-15,0 0 0 0,0 0 0 0,0 0 0 16,-3 8 0-16,2 3 128 0,4 6-128 0,2 1 176 15,2 6-176-15,5 5 192 0,-1 6-192 0,3 1 192 0,3 4-192 16,3 4 128-16,2-2-128 0,-1 0 0 0,2 1 0 16,1-3 0-16,1 2 0 0,-3 0 0 0,1-4 0 15,0-3 128-15,-1-2-128 0,-3-2 0 0,0-2 0 16,-3-2 0-16,-2-2 0 0,-1-4 128 0,-3-2-128 16,-1-3 176-16,-1-3-32 0,-3-4 0 0,0-2 0 0,-5-7-16 15,0 0-128-15,0 0 192 0,-3-10-64 0,-2-2 16 16,-1-6 0-16,-3-5 0 0,-6-1 0 0,-2-7-144 15,0-1 160-15,-4-2-160 0,0 0 160 0,-4-2-160 0,3-1 0 16,-3 1 0-16,3 0 0 0,1 3 0 0,2 4 128 16,3 1-128-16,2 6 192 0,1 3-192 0,4 5 0 15,3 4 0-15,3 1 0 0,3 9 0 0,0 0 0 16,0 0 0-16,3 11 0 0,3 2 0 0,4 9 0 16,3 1 0-16,2 2 0 0,4 3 0 0,3 0 128 15,2 6-128-15,3 3 0 0,3 4 0 0,2 1 0 16,1 4 0-16,1-2 0 0,2 3 0 0,-2-1 0 15,4 1 128-15,-5-5-128 0,1 0 0 0,-4-4 0 16,-2-1 0-16,0-2 0 0,-1 0 0 0,-2-1 0 0,-2-5-192 0,-3 0 192 31,2-6-672-31,-3-2-16 0,-3-6 0 0,-2-2 0 16,0-7-2064-16,-3-4-432 0,-4-3-80 0</inkml:trace>
  <inkml:trace contextRef="#ctx0" brushRef="#br3" timeOffset="168393.34">22746 18167 2751 0,'0'0'256'0,"0"0"-256"16,0 0 0-16,0 0 0 0,0 0 1568 0,0 0 272 16,0 0 48-16,0 0 16 0,0 0-736 0,0 0-144 15,0 0-16-15,0 0-16 0,0 0 96 0,0 0 32 16,0 0 0-16,0 0 0 0,0 0 32 0,0 0 16 16,0 0 0-16,0 0 0 0,0 0-16 0,0 0 0 15,0 0 0-15,0 0 0 0,0 0-256 0,0 0-48 16,0 0-16-16,0 0 0 0,0 0-256 0,0 0-48 15,0 0-16-15,0 0 0 0,0 0 0 0,6 7 0 0,1 6 0 0,2 1 0 16,2 3 144-16,1 3 32 0,4 2 0 16,3 6 0-16,1 3-224 0,3 7-32 15,3 6-16-15,4 1 0 0,-1 6-224 0,3 1-32 0,-2 0-16 0,5 1 0 16,-1-6-144-16,1-2 128 0,2 4-128 0,0-5 128 16,0 2-128-16,1-4 0 15,-2 2 0-15,-1-2 128 0,1-1-128 0,-4 1 0 16,-3-4 0-16,-4-4 128 0,-2-4-128 0,-1-2 160 0,0-4-160 15,-5 0 160-15,-1-1-160 0,-2-5 160 0,-2-2-160 16,-3-3 160-16,0-3-32 0,-4 0-128 0,-1-5 192 0,-4-5-64 16,0 0 64-16,0 0 16 15,-4-5 0-15,-3-6 0 0,-5-3-208 0,-3-3 128 0,-3-4-128 0,-1-4 0 16,-5-5 128-16,-3-4-128 0,-2-6 0 0,-2 0 0 16,1-4 0-16,-2 2 0 0,0-2 0 0,8 6 0 0,-3-8 0 15,5 5 0-15,-1 13 0 0,1 2 0 0,0-2 0 0,5 0 0 16,-2 0 0-16,-4-8 0 15,2 2 0-15,4 2 0 0,1 4 0 0,4 3 0 0,1 3 0 0,4 3 0 16,2 3 0-16,0 2 0 0,1 6 0 16,3 0 0-16,1 8 0 0,0 0 0 0,0 0 0 0,5 8 0 15,2 2 0-15,3 8 144 0,3 7 48 0,5 2 16 16,2 5 0-16,3 1 0 0,1-3 0 0,3 5 0 16,2-1 0-16,2 2 0 0,2 0-80 0,2 6-128 15,0 2 176-15,-1 4-176 0,0 1 128 0,-1-3-128 16,-1 1 0-16,-8-16 0 0,-1-1 128 0,0 2-128 15,-3-1 0-15,5-5 0 0,-5 2 0 0,-1-4 0 16,-1 0 0-16,2 4 0 0,-3-5 144 0,-5-5-144 16,2-3 0-16,-6-2 144 0,-3-7-144 0,-5-6 128 0,0 0-128 15,0 0 128-15,-4-3-128 0,-2-4 160 0,-3-4-160 0,-2-3 160 16,-5-5-160-16,-1-3 0 16,-4 1 0-16,-2-9 0 0,-3-4 0 0,-4-3-144 15,0-2 0-15,1-1 0 0,-3-2-80 0,3 4-16 0,1-1 0 0,1 3 0 16,2 3 240-16,2 5-192 0,0 2 192 0,4 4-192 15,2 0 192-15,3 5 0 0,1 1-160 0,3 5 160 16,0 3 0-16,4-1 0 0,1 4 0 16,5 5 0-16,0 0-144 0,0 0 144 0,0 0 0 0,0 0 0 15,4 9 0-15,3 3 0 0,3 2 0 16,4 3 0-16,3 2 0 0,3 6 144 0,3 3-16 0,2-2 0 16,3 3 16-16,4 6 0 0,0 0 0 0,1 6 0 15,1 0-144-15,2-1 160 0,0-3-160 0,0-1 160 16,1-3-160-16,0-3 0 0,0 1 144 0,0-1-144 0,-2-4 0 15,1 1 0-15,-3-3 0 0,-2 0 128 0,-1 0-128 0,-1-4 0 16,-5-1 0-16,-1-1 0 16,-4-1 0-16,-3-3 128 0,-2-4-128 0,-3 0 0 0,-2-5 0 15,-3 1 0-15,-6-6 0 0,0 0 128 0,0 0-128 0,0 0 0 16,0 0 0-16,0 0 0 0,-1-8 0 0,-3-1 144 16,-2 1-144-16,1 2 0 0,-4-4 128 0,-1 3-128 15,-3-3 0-15,-2 2 0 0,-2-2 0 0,1 1 0 16,-3-3 0-16,-2-1 0 0,0-2 0 0,-2 2 0 15,-1-2-176-15,0-2 176 0,-3 1-192 0,4-2 192 16,0 1-192-16,2 2 192 0,-1 0 0 0,3 3-128 16,1-2 128-16,3-1 0 0,1 2 0 0,0 2 0 15,1-2 0-15,3 2 0 0,1 2 0 0,1 0-128 0,2 3 128 16,1 2 0-16,1-3 0 0,4 7 0 16,0 0-128-16,0 0 128 0,0 0 0 0,4 8 0 15,4 1 0-15,0 1 0 0,5 4 0 0,2 1 0 16,5-1 0-16,1 3 0 0,3-1 0 0,3 1 0 15,2 1 0-15,2 0 0 0,1-1 128 0,2 1-128 0,3 1 0 0,-2 0 0 16,1 0 128-16,1 0-128 0,-2-1 0 0,0 1 0 16,-1 3 128-16,2-3-128 0,-1 0 0 0,-1 0 0 15,1 0 128-15,-5-1-128 0,2 1 0 0,-3-1 144 16,-3-2-144-16,-2-2 0 0,-3-2 144 0,-3-1-144 16,-4-2 128-16,-1 0-128 0,-4-4 128 0,-3-1-128 15,-6-4 144-15,0 0-144 0,0 0 192 16,0 0-192-16,0 0 176 0,-7-8-176 0,-4-2 160 0,-3-1-160 0,-3-5 128 15,-4-1-128-15,-3-4 0 0,-3 1 144 0,-2-4-144 16,0 1 0-16,0 1 0 0,-2-1 0 0,2-1-224 16,-1 3 80-16,-1 0 16 0,1 2 0 15,0 0 128-15,1 1-128 0,-1 2 128 0,3 1-128 0,3 1 128 0,2 5 0 16,3-3 0-16,4 7-128 0,2-2 128 0,3 3 0 16,1 0-144-16,9 4 144 0,0 0 0 0,0 0 0 15,0 0-144-15,5 5 144 0,4 4 0 0,4 0 0 16,6 4-128-16,2 3 128 0,3 1 0 0,4 0 0 15,2 4 0-15,1-2 0 0,1 1 0 0,1 2 0 16,3 1 0-16,-1-1 0 0,2-1 128 0,-1 0-128 16,1 0 0-16,0-1 144 0,1 2-144 0,-3-3 0 15,-3-1 0-15,-3-2 128 0,-2-2-128 0,-3 0 0 16,-1-1 0-16,-3-1 128 0,-3-3-128 0,-2 2 0 16,-2-6 144-16,-2 1-144 0,-2 0 0 0,-1-2 0 15,-8-4 0-15,0 0 0 16,0 0-704-16,0 0-48 0,0 0-16 0,-4-9 0 15,-5 0-1712-15,-4-3-336 0,-4-5-80 0</inkml:trace>
  <inkml:trace contextRef="#ctx0" brushRef="#br3" timeOffset="170861.77">24045 19381 9951 0,'0'0'448'0,"0"0"80"0,0 0-528 0,-5-4 0 16,-4 3 0-16,1-2 0 0,2 0 448 0,-1 1-32 15,2-1 0-15,5 3 0 0,-4-2 224 0,-2-2 32 16,1 0 16-16,5 4 0 0,0 0-352 0,-5-1-64 16,0-2-16-16,5 3 0 0,0 0 80 0,0 0 16 15,0 0 0-15,0 0 0 0,0 0 256 0,0 0 48 16,0 0 16-16,0 0 0 0,0 0 32 0,0 0 0 16,0 0 0-16,0 0 0 0,0 0 0 0,0 0 0 15,0 0 0-15,0 0 0 0,0 0-32 0,0 0 0 16,0 0 0-16,0 0 0 0,0 0-96 0,0 0 0 15,0 0-16-15,0 0 0 0,0 0-16 0,0 0 0 16,0 0 0-16,4 9 0 0,1 1-48 0,4 3-16 16,1-1 0-16,0 2 0 0,6 2 48 0,1 4 16 15,2 2 0-15,3 2 0 0,2-2-240 0,5 3-48 0,-1 3-16 0,5 3 0 16,4-3-240-16,4 1 128 16,2-1-128-16,3-1 0 0,1-3 0 0,0 0 128 0,-2-2-128 15,-1-2 0-15,-2 1 128 0,-3 0 0 0,-3 0-128 0,-2 0 192 16,0-1 32-16,-1-1 0 0,-1 1 0 0,0 0 0 15,-3-3 32-15,-2 0 0 0,-2-1 0 0,-2-2 0 16,0-1-16-16,-3 0 0 0,-6-2 0 0,-1-3 0 16,-2-1 128-16,-3-1 16 0,-3-5 16 0,-5-1 0 0,0 0-144 0,0 0-16 15,-4-5-16-15,-2-4 0 16,-4 1-96-16,-2-4 0 0,-6-1-128 0,-3-1 192 0,-1-4-64 0,-3-2-128 16,-3-1 176-16,-1 0-176 0,-2-1 128 15,-1 2-128-15,1-2 0 0,-1-1 0 0,-1 2 0 0,1 0 0 16,3 2 0-16,0 0 0 0,1 1 0 15,1 2 0-15,4-1 0 0,3 5 0 0,3 2 0 16,4-1 0-16,2 5 0 0,5 0 0 0,-1 2 0 0,7 4 0 16,0 0-160-16,0 0 160 0,3 7 0 15,4 4-144-15,7 3 144 0,2 1 0 0,4 0 0 16,3 3-128-16,4 0 128 0,3 1 0 0,3 0 0 0,4 0 0 0,2 0 0 0,5-1 0 16,0 0 0-16,3 1 0 15,3 0 0-15,1 1 0 0,-1 2 0 0,-1 2 0 0,-4 0 0 16,1 5 0-16,-3-1 0 0,1 4 0 15,-2 1 0-15,1 1 0 0,-4-2 192 0,1-3-64 16,-4 2-128-16,0-5 192 0,-3 1-192 0,-2-1 176 0,-6-1-176 16,-2-3 160-16,-3-1-160 0,-2-2 0 0,-1-1 144 15,-5-3-144-15,-2-1 128 0,-1-1-128 0,-1-4 128 16,-2 0-128-16,-6-9 128 0,0 0-128 16,0 0 160-16,0 0-160 0,0 0 128 0,0 0-128 0,-6-5 0 15,-5 0 144-15,-3-2-144 0,-4-3 0 0,-4-4 0 0,-2-2 0 16,-4-2 0-16,-2-1 0 0,-5-2 0 0,0-1 0 15,-3-5 0-15,1-1 0 0,1-4 0 0,3 3 0 16,1 1 0-16,2 1 0 0,4 2 0 0,2 3 0 0,3 2 0 16,1 2 0-16,4 0 0 0,2 3 0 0,4 1 0 15,1 3 0-15,1 3 0 0,3-1 0 0,1 4 0 0,4 5 0 16,0 0-128-16,0 0 128 0,0 0 0 0,11 9-144 16,1 1 144-16,4 5 0 0,3 6 0 0,3 0-128 15,4 5 128-15,2 0 0 0,4 5 0 16,16 15 0-16,-2-6 0 0,1-3 0 0,0-1 0 15,2-1 0-15,3 1 0 0,-5 0 144 0,-1 0-144 16,-1 3 128-16,-1-1-128 0,1 1 128 0,-1 2-128 0,2-3 0 16,1-1 0-16,-1-2 128 0,-3 1-128 0,1-3 0 15,0-4 0-15,-5 2 128 0,-3-1-128 0,-6-3 0 16,-3 0 0-16,-6-6 128 0,-3 1-128 0,-5-6 128 16,-4-3-128-16,-3-5 128 0,-6-8-128 0,0 0 128 15,0 0-128-15,0 0 128 0,0 0-128 0,0 0 0 0,0 0 0 0,-11-4 128 16,-6-4-128-16,-1-2 0 15,-2-3 0-15,-4-1 0 0,-4-6 0 0,-4 1 0 0,-3-3-160 0,-5 1 160 16,-4-3-224-16,1-2 48 16,-2-1 16-16,4-2 0 0,3 0 16 0,3 2 0 0,3 6 0 15,4-2 0-15,2 2 144 0,2 2 0 0,7 2-144 16,1 1 144-16,4 6 0 0,0-3 0 0,2 2 0 0,4 2 0 16,1 0-128-16,5 9 128 0,0 0 0 0,0 0 0 15,0 0 0-15,0 0 0 0,12 3 0 0,2 3 0 16,4 3-144-16,5 8 144 0,4 7 0 0,3 0 0 15,3 6 0-15,4 0 0 0,1 1 0 0,3 0 0 16,2 1 0-16,-1-4 144 0,-1 1-144 0,-1-1 128 0,-3 1-128 16,-1 3 0-16,-3 0 0 0,-3-1 128 0,0 1-128 15,-16-13 0-15,-2 5 144 0,2 1-144 0,0-1 192 16,0 2-48-16,-1-4 0 0,0-2 0 0,-2-1-16 0,6 12-128 16,-2-11 192-16,-8-4-64 0,-3-9-128 0,-4-7 192 15,0 0-192-15,0 0 192 0,0 0-192 0,-7-5 0 16,-4-3 0-16,-2-4 0 0,-1-7 0 0,-3-9-176 15,-3-3 48-15,8 10 0 0,-2-5 128 0,-1-2-160 16,0 0 160-16,-2-2-160 0,1 0 160 0,-1 4 0 16,3 2 0-16,-9-18 0 0,7 11 0 0,6 8-128 15,5 11 128-15,2 0 0 0,3 12 0 0,0 0-160 16,11-2 160-16,3 4 0 0,3 10-160 0,3 3 160 16,6 6-128-16,0 5 128 0,4 7 0 0,-14-11 0 15,2 7 0-15,1 4-128 0,4 0 128 0,2 1 0 16,2-1 0-16,0-1 0 0,1-3 0 0,20 17 0 15,-11-9 0-15,-7-5 0 0,-4-4 0 0,-6-6 0 16,-3-4 0-16,-5-2 128 0,-3-5 0 0,-1-1 16 16,-8-10 0-16,0 0 0 0,0 0-144 0,0 0 192 15,0 0-192-15,0 0 192 0,0 0-192 0,0 0 0 16,0 0 0-16,-6-9 128 0,0 0-128 0,4 0 0 0,-4 1 0 16,6 8 0-16,-4-9 0 0,4 9 0 0,-4-9 0 15,4 9 0-15,0 0 0 0,-3-10 0 0,3 10 0 16,0 0 0-16,-1-9 0 0,1 9 0 0,0 0 0 0,0 0 0 15,0 0 0-15,3-12 0 0,-3 12 0 0,2-7 0 16,-2 7 0-16,0 0 0 0,1-12 0 0,-1 12 0 0,-2-9 0 16,2 9-144-16,-8-12 144 0,-2 3-208 15,-4-1-112-15,-4-6 0 0,-2 1-16 0,-5-2 0 16,-3-4-224-16,11 7-32 0,-3-8-16 16,-3-2 0-16,-3-5-352 0,-2-2-80 0,-2 1-16 15,-2-3 0-15,-1-1 64 0,-29-26 16 16,5 13 0-16,10 11 0 0,6 2 560 0,3 6 112 0,1 4 32 0,4 2 0 0,2 2 16 15,3 2 0-15,-3 1 0 0,1 1 0 0,4-2 64 0,0 3 32 16,2 2 0-16,-1 3 0 0,1 0-48 0,-3 1-16 16,0-3 0-16,-1 4 0 0,-1-5 16 0,1-1 0 15,1 0 0-15,2-1 0 0,-1 2 208 0,1-4 0 16,0-2 0-16,-1 0 0 0,3 2 448 0,4 0 96 16,10 7 16-16,-1 2 0 0,0-2 208 0,1 4 32 15,3-3 16-15,-1 2 0 0,2 4-144 0,2-1-32 16,3 4 0-16,0 0 0 0,0 0-80 0,15 2-32 15,-4 1 0-15,7 5 0 0,6 4 48 0,8 6 16 16,6 5 0-16,5 5 0 0,2-1-144 0,3 4-48 16,3 4 0-16,47 32 0 0,-12-11-112 0,-8-5-32 0,-3-7 0 15,-3 1 0-15,-3-6 0 0,-6 4-16 0,-5 2 0 0,-4-4 0 16,-2-1 16-16,-24-14 0 0,5 3 0 16,2 0 0-16,0-1 16 0,0-3 16 0,-4 2 0 0,0-4 0 15,-4-4-80-15,15 15-16 0,-13-11 0 16,-8-4 0-16,-7-5-64 0,-2-2-128 0,-7-6 176 0,-5-6-176 15,0 0 128-15,0 0-128 0,0 0 0 0,0 0 0 16,0 0 0-16,0 0 0 0,0 0-208 0,-12-4 80 31,1-3-432-31,-5-1-80 0,-2-3 0 0,-4 0-16 0,-2-1-2320 0,-5-5-464 16</inkml:trace>
  <inkml:trace contextRef="#ctx0" brushRef="#br3" timeOffset="171379.63">20733 12316 7935 0,'0'0'352'0,"0"10"80"0,0 3-432 0</inkml:trace>
  <inkml:trace contextRef="#ctx0" brushRef="#br3" timeOffset="172141.07">20751 12429 3679 0,'-1'17'160'0,"1"-8"32"0,0 3-192 0,0 2 0 16,0-1 0-16,0 2 0 0,-1 1 160 0,-2-1-16 15,3 0 0-15,-1-1 0 0,-2-1-144 0,1 1 0 16,-1 0 0-16,-1-2-176 0,-1-1 176 0,-1 1 0 16,0-2 0-16,-2 2-128 0,2-1 128 0,0-1-128 0,0 2 128 0,1 1-128 15,1-2 960-15,0 2 192 16,2 2 32-16,1-1 16 0,-1-1 208 0,2 1 64 0,0 1 0 15,0 0 0-15,2-1-464 0,-1-1-96 0,3 0-16 16,-2-1 0-16,1-2 80 0,-2 2 16 0,0-1 0 0,-1-3 0 16,0 2 336-16,2-2 64 0,-1 2 16 0,0-2 0 15,0-1-144-15,1 1-32 0,-2-8 0 0,0 5 0 16,0-5-16-16,0 0 0 0,0 0 0 0,0 0 0 0,0 0-144 0,0 0-48 16,0 0 0-16,0 0 0 15,0 0-304-15,-2-8-64 0,2-4-16 0,-1-2 0 0,0-3-48 0,0-3-16 16,-1-2 0-16,2-5 0 0,0-1 0 0,0-3-16 15,0 0 0-15,2 1 0 16,-1-3-160-16,0-3-16 0,0-2-16 0,1-3 0 0,-2 1 16 0,0-1 0 16,0-4 0-16,2 1 0 0,-1-6 0 0,2 2 0 15,0 1 0-15,-1-3 0 0,1 2-96 0,-2 0-16 16,-1-3 0-16,0 0 0 0,-1 0-144 0,1 3 0 16,0 2 144-16,-2-1-144 0,1 5 128 0,-1-1-128 15,-2 2 160-15,-1 3-160 0,1 0 128 0,-1 3-128 16,-2-1 0-16,1 0 144 0,0 3-144 0,-1 3 0 15,2 3 144-15,1 2-144 0,-1 4 0 0,2 5 128 16,-1 4-128-16,1 1 0 0,1 5 0 0,2 6 128 16,0 0-128-16,0 0 0 0,0 0 0 0,1 9 0 15,1 3 0-15,4 6 128 0,-3 4-128 0,2 3 0 16,2-1 0-16,0 5 0 0,2 1 0 0,0 3 0 16,-1 0 0-16,-1 4 0 0,1 2 0 0,-2 2 0 15,1 3 0-15,-1-1 0 0,-1 3 0 0,0-1 0 16,-1-1 0-16,0-1 128 0,-2-1-128 0,1-4 128 0,1-1-128 15,-2-2 128-15,1-4-128 0,-1-1 144 0,1-2-144 0,0-7 160 16,-2 0-160-16,1-6 0 0,0-3 0 0,-1-5 128 16,-1-7-128-16,0 0 0 0,0 0 144 0,-3-8-144 15,0-6 192-15,-1-4-48 0,-1-6 0 0,0-4 0 16,-2-3-144-16,0-8 128 0,-1-6-128 0,-1-9 128 16,-1-4-128-16,-3-6 160 0,-1-7-160 0,-2-6 160 15,-2-5-32-15,-1-8 0 0,-2-8 0 0,2 4 0 16,0 2-128-16,2 5 128 0,1 5-128 0,2 9 128 0,0 8-128 15,2 5 160-15,0 8-160 0,2 8 160 0,-1 5-16 0,0 6 0 16,1 9 0-16,0 3 0 0,0 4-144 16,1 7 128-16,0 1-128 0,1 5 128 0,2 3-128 0,-2 3 0 15,2 6 0-15,2 1 0 0,-3 4-160 0,2 1-16 16,1 2 0-16,3 2 0 16,-3-1-304-1,2-1-64-15,2 1-16 0,3-3 0 0,1-2-1424 0,1-5-272 0,1 0-64 0,-6-7-9392 16,10 2-1856-16</inkml:trace>
  <inkml:trace contextRef="#ctx0" brushRef="#br3" timeOffset="173855.37">20581 11396 1839 0,'9'13'160'0,"-9"-13"-160"0,1 7 0 0,1 3 0 0,2-2 2224 0,-1 1 400 15,-3-9 96-15,5 6 16 0,-5-6-1648 0,0 0-336 16,0 0-64-16,0 0-16 0,0 0-32 0,0 0 0 16,0 0 0-16,0 0 0 0,0 0 256 15,0 0 32-15,0 0 16 0,0 0 0 0,0 0 16 0,0 0 16 16,0-9 0-16,-3 0 0 0,1-2-32 0,-2 1-16 15,1-4 0-15,0-3 0 0,0-1-288 0,-3-2-48 16,-1 0-16-16,2-6 0 0,-2 1 32 0,-1 1 0 16,0-4 0-16,0 0 0 0,0 0 80 15,-2-4 16-15,-2 0 0 0,0-1 0 0,0 0-64 0,1-2-16 16,-3-2 0-16,0-4 0 0,0 0-192 0,0 1-48 16,0-3 0-16,-3 1 0 0,-1 1-64 15,-1-2 0-15,-1 1-16 0,0-3 0 0,-2 1-48 0,1-2-16 16,-2 2 0-16,1-3 0 0,0 2-48 0,2-1-16 15,2 6 0-15,3 2 0 0,0 1-176 0,1 4 160 16,2 2-160-16,3 4 160 0,1-2-160 0,0 5 0 0,0-1 0 16,2 2 128-16,1 1-128 0,-1 3 0 0,-1 1 0 0,1 3 128 15,1 1-128-15,1 5 0 0,-1-1 144 16,0 5-144-16,1-2 0 0,4 7 144 0,0 0-144 16,0 0 0-16,-1 9 192 0,2 3-192 0,3 1 192 15,1 4-192-15,0 7 144 0,4 1-144 0,4 5 0 0,1 1 144 16,1 2-144-16,1 5 0 0,2 4 0 0,1 1 0 0,0 5 0 15,2-2 0-15,-1 1 0 0,3 1 0 16,-4-2 0-16,0 0 0 0,-1-4 0 0,1-1 0 16,-3-3 0-16,0-5 0 0,-4-2 0 0,0-1 0 0,-2-9 0 15,-1-2 0-15,-3-5 0 0,0-1 0 0,0-5 192 0,-6-8-64 16,0 0 0-16,0 0 0 0,2-7-128 16,-2-5 0-16,-2-2 144 0,-2-7-144 0,-3-3 128 0,-3-6-128 15,-2-3 160-15,-6-4-160 0,0-5 176 0,-4-6-176 16,-1-3 192-16,-1-4-192 0,-1-2 208 0,-2-3-64 15,0-1-16-15,0 0 0 0,-4-6 0 0,0-1-128 16,1 0 192-16,1 2-64 0,0-2 16 0,-1 3 0 16,2 6 0-16,0 1 0 0,0 1 0 0,0-1 0 15,0 3 0-15,4 4 0 0,0 4-144 0,3 1 0 16,0 6 144-16,2 2-144 0,0 3 0 0,1 4 128 16,2 4-128-16,2 1 0 0,1 5 0 0,0 2 0 15,2 4 0-15,1 3 0 0,0 3 0 0,1 3 0 16,2 0 0-16,1 2 0 0,-3 2 0 0,3 2 0 15,2 0 0-15,4 0 0 0,-5 7-160 0,1 2 160 16,1-2-192-16,1 6 192 0,2-2-176 0,1 1 176 0,2 2-160 16,1 0 160-16,-1-3-256 0,1 2 64 0,0 0 0 15,0-3 0 1,-2 0-288-16,2-1-48 0,-4-9-16 0,4 9 0 16,-4-9-480-16,0 0-112 0,0 0-16 0,0 0 0 0,0 0-1744 15,0 0-368-15,9-5-64 0</inkml:trace>
  <inkml:trace contextRef="#ctx0" brushRef="#br3" timeOffset="180449.51">20815 11878 10191 0,'0'0'448'0,"0"0"96"0,-4 14-544 0,1-4 0 0,2 1 0 0,1-11 0 15,0 10 1616-15,0-10 224 0,0 0 32 0,0 0 16 16,0 0-864-16,0 0-160 0,0 0-32 0,3-7-16 16,-1-5-16-16,-2-4 0 0,-1-5 0 0,1-4 0 0,-1-6 240 0,-1 2 48 15,0-4 16-15,-1-1 0 0,-1-2-128 0,3-1-16 16,-1-3-16-16,0-2 0 0,0-3-112 0,-1-4-32 16,-2-5 0-16,1-2 0 0,1-3-240 15,-3 1-48-15,-1 3-16 0,4 13 0 0,-4-8-144 16,-4-2-32-16,-1-4 0 0,-3-2 0 0,-2-4-80 0,-3 5-32 15,-1 3 0-15,0 2 0 0,0-1 32 0,2 8 0 16,2 0 0-16,-1 4 0 0,1-2-112 0,1 6 0 16,-1 6-128-16,1 0 192 0,3 2-192 0,1 5 128 15,4 2-128-15,-3 4 0 0,1 4 128 0,4 2-128 16,0 4 0-16,0-1 0 0,1 5 0 0,5 4 128 16,0 0-128-16,0 0 0 0,-3 7 0 0,1 4 0 15,2 4 0-15,3 4 0 0,2 0 0 0,1 7 0 16,2 3 0-16,2 4-160 0,0 2 160 0,3 1-128 15,0 3 128-15,1 2-128 0,-2 5 128 0,2 3 0 16,2 3 0-16,0 2 0 0,2 5 0 0,6 17 0 16,-2-5 0-16,1-3 0 0,-3-10 0 0,0 1 0 0,-3-1 0 15,1-3 0-15,-1-5 0 0,0-2 0 0,-3 0 0 0,1-6 0 16,-2 0 0-16,-3-4 0 0,-2-1 0 16,-2-4 0-16,-1-7 0 0,-1 1 0 0,-2-4 0 15,0-1 128-15,-1-3-128 0,-1-4 0 0,-1-2 0 0,-1-4 0 16,2-9 0-16,0 0 0 0,0 0 0 0,0 0 0 15,0 0 0-15,0 0 0 0,-7-11 0 0,-1-6 0 16,0-10 0-16,1-1 0 0,-3-5 0 0,0-5 0 16,-3-7 0-16,1-4 0 0,-2-5 0 0,2-3 0 0,-1-3 192 0,2 1-48 15,0-1 0-15,4 19 0 0,-2-8 48 16,1-3 0-16,-1-6 0 0,-2 0 0 0,-4-6-16 16,-1 5 0-16,2-2 0 0,-1 0 0 15,-3 1-176-15,-3-2 192 0,0-1-192 0,2 3 192 0,0 6-192 0,1 4 128 16,3 3-128-16,1 1 128 0,0 8-128 0,2 4 192 15,0 5-192-15,2 2 192 0,1 4-192 16,0 5 128-16,-1 1-128 0,2 4 128 0,2 4-128 0,0 0 0 16,-1 5 0-16,7 4 0 0,-6 3 0 0,1 2 0 15,1 4 0-15,3 6 0 0,1 4 0 0,2 4 0 16,3 8 0-16,3 5 0 0,2 5-176 0,4 9 176 16,4 2-128-16,2 2 128 0,3 4-160 0,1 5 160 15,0 1-192-15,1 4 192 0,3 5-256 0,7 28 64 16,-6-18 16-16,-1-7 0 0,-2-12 176 0,-1-3-192 15,-3-6 192-15,-1-5-192 0,2-4 192 0,-2-5 0 16,-2-6 0-16,-1-3 0 0,-3-4 0 0,-1-7 0 16,-4-6 0-16,-1-8 0 0,-9-7 0 0,0 0 0 15,7-3 0-15,-3-9 0 0,-4-3 0 0,-2-7 0 16,-3-6 0-16,-4-6 0 0,-3-4 0 0,-3-5 192 16,-3 1-32-16,3 7-16 0,-4-5 16 0,-1-7 0 15,-5-3 0-15,3-2 0 0,-4-3 16 0,2-1 0 0,0-1 0 0,1 1 0 16,-2-2 0-16,-2-4 0 0,-2-3 0 0,-3-1 0 15,4-6-16-15,-5 1 0 0,-5 0 0 0,-2 1 0 16,2 3 0-16,-3 1 0 0,5 3 0 0,-1 4 0 16,1 4-160-16,4 4 160 0,4 3-160 0,3 6 160 0,0 1-160 15,3 7 0-15,3 6 0 0,1 0 0 16,-5 4 0-16,5 4 128 0,6-1-128 0,-1 2 0 0,-1 1 0 0,3 2 0 16,0 1 0-16,4 2 0 15,-2 4 0-15,1 0 0 0,2 4 0 0,1 0 0 0,0 0 0 0,5 5 0 16,-4-1 0-16,4 1 0 0,0 0 0 0,0 0-144 15,-3 8 144-15,6 3 0 0,-2 1-192 0,4 5 192 16,3 1-192-16,2 1 192 0,4 5-160 16,3 4 160-16,2 2-128 0,1 5 128 0,0 2 0 0,4 3-128 15,2 2 128-15,3 5 0 0,3 1 0 0,1 1-160 16,3 2 160-16,0-1 0 0,1 3-240 0,0-3 64 16,0 3 16-16,-1-5 0 0,-3 0 160 0,-2-1-192 15,-1-6 192-15,-2-2-192 0,-7-2 192 0,0-3 0 16,-4-2 0-16,-1-1 0 0,-4-7 0 0,0-3 0 0,-3-3 0 0,-4-3 0 15,0-1 0-15,-1-5 0 16,-4-9 0-16,0 0 0 0,0 0 0 0,-5-5 0 16,-3-2 0-16,-2-9 0 0,-3-6 0 0,-2-5 144 15,-3-4-144-15,-1-4 0 0,-3-5 144 0,2-2-144 0,-2-6 0 0,1-1 144 16,-1-2-144-16,1 1 160 0,-1-1-160 0,-2-2 160 16,-2-3-160-16,2-3 192 0,0 1-192 15,0 0 192-15,0-7-192 0,-3 4 192 0,-1-3-192 0,0 4 192 16,1 1-192-16,2 1 0 0,2 5 144 0,-1 6-144 15,4 0 0-15,1 8 128 0,2 3-128 0,3 4 0 16,1 6 0-16,2 0 128 0,1 5-128 0,1 3 0 16,1 2 0-16,3 4 0 0,0 3 0 0,1 3 0 15,0-2 0-15,4 8 0 0,0 0 0 0,0 0 0 0,0 0 0 0,0 0 0 16,4 11 0-16,1 5-128 16,2 1 128-16,2 5-208 0,1 1 80 0,2 6 128 0,4 3-176 15,0 1 176-15,2 3-128 0,1 4 128 0,0 1-208 16,4 3 32-16,1 2 16 0,0 4 0 0,2 1-64 15,0 2-16-15,1 0 0 0,0 1 0 0,0-3 112 0,-2-1 128 16,-1 0-208-16,2-2 80 16,0-5 128-16,1-2 0 0,-5 2 0 0,-2-5 0 0,-2-1 0 0,-2-4 0 15,-1-1 0-15,-2-6 0 0,-3-4 0 0,-2-4 0 16,-3-4 0-16,0-4 0 0,-5-10 0 0,0 0 128 16,0 0-128-16,-4-10 176 0,-2-5-176 0,-4-7 128 15,-3-3-128-15,-3-7 128 0,-5-5 0 0,-2-3-128 16,-1-6 192-16,-1-5-64 0,-3-5 64 0,0-1 0 15,0-4 0-15,1 1 0 0,-1 0-192 0,0-2 192 16,0 1-192-16,0-2 192 0,0 0-48 0,-1-4 0 16,-1 0 0-16,0 2 0 0,1 0 0 0,-1 5 0 15,-2 0 0-15,3 6 0 0,-1 3-16 0,4 5 0 16,2 0 0-16,2 6 0 0,0 3-128 0,3 3 0 0,-1 3 144 16,2 4-144-16,2-1 0 0,0 4 0 0,2 3 0 15,2 0 0-15,-1 1 0 0,0 2 0 0,4 5 0 0,0-1 0 16,1 2 0-16,0 2-128 0,2-2 128 0,-1 6-192 15,2-1-32-15,3 4-16 0,2 3 0 16,0 0 0-16,0 0-128 0,0 0-16 0,0 0-16 0,0 0 0 16,0 0 112-16,0 0 32 0,0 0 0 0,0 0 0 15,0 0 256-15,7 7-160 0,-7-7 160 0,8 7-128 16,-3 0 128-16,0 2 0 0,1-4 0 0,-1 2-128 0,-5-7 128 16,7 7 0-16,-7-7 0 0,0 0 0 0,5 9 0 15,-1 0 0-15,-4-9 0 0,0 0 0 0,2 10 0 0,-2-10 0 16,4 12 0-16,0-1 0 15,-4-11 0-15,5 11 0 0,-1 0 0 0,-4-11 0 16,5 12 0-16,0-3 0 0,-5-9 0 0,5 12 0 0,-5-12 0 0,3 10 0 16,-3-10 0-16,0 0 0 0,0 0 192 0,0 0-16 15,-2 11-16-15,2-11 0 0,0 0-16 0,0 0 0 16,-6 10 0-16,6-10 0 0,-5 8-16 0,5-8 0 16,-7 6 0-16,7-6 0 0,0 0-128 0,-7 9 128 15,-1-4-128-15,8-5 128 0,-4 11-128 0,4-11 0 16,-1 11 0-16,1 2 128 0,3 1-128 0,2 1 0 15,1 3 0-15,3 3 0 0,1 1 0 0,3 6 0 16,0-1 0-16,2 3 0 0,-1 2 0 0,1-2 0 16,-1 1 0-16,-5-9 0 0,2 0 0 0,-2 1 0 15,-1-2 0-15,0 0 0 0,-2-2 0 0,-1-1 0 16,-1 0 0-16,-2-3 0 0,0-1 0 0,-2-4 0 16,1 1 0-16,-1-11 128 0,0 0 0 0,-1 7 0 15,1-7 0-15,0 0 0 0,0 0 48 0,0 0 0 0,-7-5 0 0,1-3 0 16,0-6-176-16,-1-1 0 15,0-4 0-15,-1-1 128 0,0-6-128 0,-1 0 0 0,-2-4 0 0,1 0 128 16,-4-6-128-16,-1-6 0 0,-1-1 0 0,-3-5 128 16,-4-3-128-16,-1-4 128 0,0-4-128 15,-1-4 128-15,-3 1-128 0,-4-8 128 0,-4-4-128 0,-2 1 128 16,-1-2-128-16,1 2 0 0,0 3 0 0,-1 4 128 16,1-1-128-16,0 6 0 0,4 0 0 0,1 2 0 15,0 2 0-15,2 1 0 0,1 3 128 0,0 2-128 16,1 1 0-16,3 5 0 0,-2 0 0 0,0 6 128 15,1 1-128-15,3 1 0 0,0 3 144 0,3 0-144 16,2 4 0-16,1 3 128 0,2 1-128 0,2 3 0 0,0 1 0 16,2 2 0-16,2 3 0 0,-1 3 0 0,2-1 0 15,1 6 0-15,2 0 0 0,1 4 0 0,0 1 0 16,5 4 0-16,0 0 0 0,0 0 0 0,0 0 0 0,0 0 0 16,1 9 0-16,3 5-128 0,2 0 128 0,2 1 0 15,2 2-144-15,3 5 144 0,2 0 0 0,4 1 0 16,3 5 0-16,2-1 0 0,3 3-144 0,2 2 144 15,3 1 0-15,-3-2 0 0,1-2 0 0,0 2 0 16,-3-6 0-16,0 0 0 0,-3 1 0 0,-3-6 0 16,-2-1 0-16,-3-2 0 0,-2-2 0 0,-2-2 0 15,-3-6 0-15,-2 1 0 0,0-2 0 0,-7-6 0 16,0 0 0-16,0 0 0 0,2-11 0 0,-2-3 192 0,-2-3-48 16,-2-3-16-16,-3-3 64 0,-2 0 0 15,-4-5 0-15,-4 0 0 0,2-5-192 0,-3-1 160 16,-1 0-160-16,-1-2 160 0,-2 2-160 0,0-2 0 0,-2-1 0 0,-1-1 128 15,-3 1-128-15,1-2 0 0,-2 0 0 0,-2-1 128 16,0 1-128-16,-1-3 0 0,-1-3 0 0,0 1 128 16,-3-5-128-16,2 0 0 0,2 1 0 0,1 2 128 15,2-2-128-15,1 6 0 0,2 2 0 0,-11-11 0 16,4 8 0-16,3 6 0 0,4 4 0 0,2 4 0 16,1-2 128-16,1 5-128 0,2 0 0 0,6 11 128 0,2 1-128 0,0 0 0 15,-1-1 0-15,1 2 128 0,0 3-128 16,3 0 0-16,-3 5 0 0,6 1 0 0,0 0 0 0,6 4 0 15,0 0 0-15,0 0 0 0,0 10 0 0,2-1 0 16,2 4 0-16,1 1 0 0,3 4 0 0,1 1 0 16,1 1-144-16,1 0 144 0,2 2 0 0,2 0 0 15,2-3-128-15,1 0 128 0,-2-1 0 0,1-2 0 16,-1-3 0-16,1 1 0 0,-1-1 0 0,-1-1 0 16,-1-2 0-16,2 2 0 0,-5-5 0 0,-1 2 0 15,-1-4 0-15,-9-5 0 0,8 3 0 0,-8-3 0 16,0 0 0-16,0 0 0 0,0 0 0 0,0-6 0 0,-3-6 0 0,-3 1 0 15,-4-5 128-15,-3-1 0 16,-3-4-128-16,-5 0 192 0,-2-1-64 0,-2-1 0 0,-3-6-128 0,-3 1 192 16,0-4-192-16,-2 2 144 0,0 1-144 15,-1-3 128-15,-5-3-128 0,3 1 0 0,1 1 144 16,-1 1-144-16,-1 2 0 0,1-1 0 0,-1 5 0 0,1-1 128 16,-1 0-128-16,2 2 0 0,0 1 0 15,1-3 0-15,2 2 0 0,-2-2 0 0,1 3 0 0,0-3 0 16,0 2 0-16,1 2 128 0,2-3-128 0,-1 2 0 15,-1 1 0-15,2-1 0 0,-1 2 0 0,-9-4 128 16,3 2-128-16,2 5 192 0,6 1-64 0,1 3 0 16,1 3-128-16,2-1 0 0,1 3 0 0,6 4 0 15,0 1 0-15,-1-3 0 0,0 2 0 0,0 1 0 16,0-3 0-16,0 2 0 0,1 1 0 0,2-3 0 0,0 3 0 16,1-1 0-16,0-2 0 0,0 3 128 0,-1 0-128 0,4-2 0 15,-2 2 0-15,2 2 0 0,2-4 0 0,0 2 0 16,0 3-176-16,1-2 176 0,0-1 0 0,3 1 0 15,-2 0 0-15,3 3 0 0,-4-2 0 16,3 2 0-16,-1 0 0 0,1-1 0 0,0 0 0 16,6 2 0-16,-7-1-128 0,1-1 128 0,1 1 0 0,5 1 0 15,-7 0 0-15,7 0 0 0,-5-1 0 0,5 1 0 16,-6-2 0-16,6 2 0 0,0 0 0 0,0 0 0 16,0 0 0-16,0 0 0 0,0 0 0 0,0 0 0 15,0 0 0-15,0 0 0 0,-5 0 0 0,5 0 0 16,0 0 0-16,0 0 0 0,0 0 0 0,-5 0 0 15,5 0 0-15,-5-1 0 0,5 1 0 0,-7-1 0 16,4 0 0-16,-3-2 0 0,1 1 0 0,0-2 0 16,0-1 0-16,0 2 0 0,-1-2 0 0,1-1 0 15,-2-1 0-15,-2 2 0 0,1-2 0 0,-3 0 0 16,1-2 0-16,0 1 0 0,0-3 0 0,-4 2 0 16,-1-3 0-16,-1 2 0 0,0-3 0 0,-1-1 0 15,0 0 0-15,-1-1 0 0,0-1 0 0,0 1 0 16,2 0 0-16,-2 0 0 0,0 2 0 0,0 1 0 0,0 0 0 0,2 0 0 15,1 1 144-15,-3-1-144 16,3 2 0-16,-1 1 144 0,1-1-144 0,-1 1 0 0,-2 0 0 0,1 1 0 16,1-4 0-16,0 2 0 0,0-3 0 0,-6-3 0 15,2-1 128-15,1 2-128 0,0-3 128 0,1 2-128 0,-1 2 0 16,1-2 0-16,-1 0 0 0,0 1 0 16,-3-2 0-16,2 3 0 0,1 3 0 0,0-2 0 15,0 1 0-15,1 4 0 0,-1-4 0 0,1 5 0 16,0-5 0-16,1 4 0 0,1-2 0 0,0 3 0 0,1-4 0 15,-3 4 0-15,1-5 0 0,1 5 0 0,-1-5 0 0,2 1 0 16,1 1 0-16,0-2 0 0,1 3 0 16,1-2 0-16,1 1 0 0,3 1 0 0,-3-3 0 0,2 4 128 15,-1-5-128-15,1 1 128 0,-1 5-128 0,3-3 0 16,0 1 0-16,1 0 0 0,0 0 0 0,-1-3 0 16,0 5 0-16,3-1 0 0,0 2 0 0,0 1 0 15,0-4-160-15,2 3 160 0,-2-5 0 0,1 4 0 16,3-3-128-16,-2 2 128 0,1 3 0 0,1 5 0 15,-2-6 0-15,2 6 0 0,0 0 0 0,0 0 0 16,0 0-128-16,0 0 128 0,0 0 0 0,0 0-192 16,0 0 192-16,0 0-192 0,0 0 0 0,0 0 16 15,0 0 0-15,0 0 0 0,0 0 176 0,0 0-208 16,0 0 80-16,0 0 128 0,0 0-192 0,0 0 192 16,7 7-160-16,-7-7 160 0,4 6 0 0,-4-6 0 15,0 0-128-15,3 9 128 0,-3-9 0 0,4 7 0 16,-4-7 0-16,3 9 0 0,-3-9 0 0,1 10 0 0,-1 1 0 15,4 1 0-15,0 0 0 0,1 5 0 0,0 1 0 16,2 2-144-16,2 4 144 0,3 4 0 0,2 4-144 16,1 1 144-16,1 0 0 0,4 5 0 0,1-1-144 0,2-1 144 15,2-5 0-15,0 1 0 0,4 0 0 0,0-3 0 16,2-2 0-16,-1 3 0 0,-1 0 0 0,2 1 0 16,2 2 0-16,0 2 0 0,1 0 0 0,3 1 0 15,0 0 0-15,1-3 0 0,0-4 0 0,2 0 0 0,-5-1 0 16,2-4 0-16,0-4 128 0,0 1-128 0,-2-2 0 15,2-4 144-15,0-1-144 0,1 1 128 0,-1-3-128 0,0 1 0 16,-1 1 0-16,-1-2 128 16,2 0-128-16,-1 2 0 0,-3 1 0 0,2-1 128 0,1 0-128 15,-1 1 0-15,1 0 0 0,-2 1 0 0,2 0 0 0,0-2 0 16,-1-1 0-16,-2 0 0 0,0-1 0 0,2-2 128 16,-4 3-128-16,0-1 0 0,-1-5 0 0,0 3 128 15,-5-3-128-15,-1 0 0 0,-5-2-160 0,-2-2-112 16,-3-2-32-16,-2-1 0 0,-3-2 304 0,-1-1 0 15,-2-1 0-15,-2-3 0 0,-4-1 160 0,-4-5 96 16,-2 2 0-16,-3-2 16 0,-5-2-272 0,-5-3 0 16,-4-1 0-16,-4 0 0 0,-2 0-144 0,-4 1-48 15,1 0 0-15,-3 2 0 0,-2-3-64 0,0 0-32 16,-2-2 0-16,-1 2 0 0,-3 0-80 0,0 0-16 16,-7 0 0-16,2-1 0 0,0 1 192 0,-1-5 16 15,2-2 16-15,0 2 0 0,-2-5 160 0,0 2 0 16,2-3 128-16,0 0-128 0,2 2 0 0,-1-1 0 15,0 4 0-15,3-2-128 0,3 3 128 0,1 4 0 16,0-3 0-16,-2 2 0 0,7 2 0 0,1 1 0 0,0 2 0 16,2 2 0-16,1 0 0 0,2-1 0 0,-2 2 0 0,2 3 128 15,2-3-128-15,0 3 0 0,1 1 0 0,1-2 0 16,1 2 0-16,2-3 0 0,0 5 0 0,2-3 128 16,0 3-128-16,2 0 0 0,-1-1-128 0,2 3 128 15,-1-3 0-15,5 3 0 0,-2 1 144 0,1-2-144 16,-1 2 128-16,4 0-128 0,0 3 0 0,1-1 0 0,0 0 0 15,0 1 0-15,4-2 0 0,-2 2 0 0,2 0 0 0,2-2 0 16,-3 1 0-16,6 2 0 0,-5-1 0 0,5 1 0 16,0 0 0-16,0 0 0 0,0 0 0 0,0 0 0 15,0 0 0-15,0 0 0 0,0 0 0 0,0 0 0 16,8 1-128-16,1 4 128 0,1 3-336 0,3 0 16 16,2 5 16-16,3 5 0 0,3 1 560 0,2 3 96 15,3-1 32-15,2 5 0 0,2-2-256 0,3 1-128 16,3-1 128-16,-2-3-128 0,1-1 0 0,-2 2 0 15,-2-1 0-15,1-2-128 0,-1-1 128 0,-2-1 0 16,-1-3 0-16,-3-2 0 0,-1 1 0 0,-1-4 128 16,-2 1-128-16,-5-4 0 0,2 1 0 0,-4-5 0 15,-3-2 0-15,0 0 0 0,-4-2 0 0,1-3 0 16,-8 5 0-16,2-7 128 16,-2-2-480-16,-1 1-96 0,-3-3 0 0,-1 1-16 0,-2-4 80 0,-5 2 0 15,-3 0 16-15,-3-2 0 16,-2 0-368-16,-3 0-80 0,0 1-16 0,-1-2 0 15,0 0-192-15,-2-2-64 0,1 1 0 0,-4-2 0 16,-4 0-576-16,-1-1-112 0,1 0-16 0,-2 1-16 16,1-2 624-16,0 0 128 0,3-2 32 0,-2 2 0 0,2-2 672 0,3 3 144 0,0 1 16 0,4 0 16 15,1 1 176-15,0 1 0 0,3 2 160 16,1 3-160-16,1-2 608 0,2 4 32 0,0-1 0 0,1 3 0 16,-1-5 112-16,0 3 16 0,1 0 16 0,0 3 0 15,0-4-192-15,1 3-32 0,0-1-16 0,2 3 0 0,3-4-48 16,-2 4-16-16,1 1 0 0,1 0 0 0,1-1 32 15,3 2 16-15,5 3 0 0,0 0 0 0,0 0-272 0,0 0-48 16,0 0-16-16,0 0 0 16,0 0 320-16,8 8 48 0,-1 0 16 0,6 6 0 15,3 1-144-15,7 4-32 0,3 2 0 0,4 5 0 0,6 2-272 0,2 5-128 16,3 0 0-16,4 4 128 0,4 1 384 0,3 0 80 16,3 0 16-16,2-1 0 0,2-1-272 0,4 2-48 15,2 4-16-15,3 0 0 0,3 1-96 0,2 1-32 16,1 1 0-16,-3-1 0 0,-3-3 176 0,1 0 16 15,-3-1 16-15,-1-3 0 0,-1-2-208 0,-2-6-144 16,-4-1 192-16,21 10-192 0,-10-5 208 0,-7-5-64 16,-3 0-16-16,-6 0 0 0,-2-4-128 0,-3-2 0 15,0-1 144-15,-1 1-144 0,2-3 0 0,-4 0 144 16,-4-1-144-16,-3-1 0 0,-3-1 128 0,-2-4-128 16,-7 0 0-16,0-3 0 0,-3-3 144 0,-3-3-144 15,-2-1 0-15,-4-2 144 0,-3-2-144 0,-11 2 0 16,0 0 0-16,4-9 0 0,-5 0 0 0,-7-1 0 0,-5 1-128 0,-3-5 128 15,-4-1 0-15,-5-1-176 16,-1-1 176-16,2 4-128 0,-7-4-16 0,-5-2 0 0,-2-2 0 16,-5 0 0-16,1 1 144 0,0 1-208 0,4 2 80 15,1 2 128-15,3 2-144 0,2 1 144 0,0-1 0 0,6 5 0 16,1 1-368-16,5 0 48 0,2 4 0 16,3 0 0-16,2 2 560 0,3 1 112 0,4 2 32 0,6-2 0 15,1 5-384-15,4 7-160 0,5-1 16 0,4 5 0 16,4 1 144-16,6 5 0 0,6 3 0 0,4 2 0 0,5 2 0 15,4 2 144-15,7 1-16 0,21 16-128 0,-3-2 224 16,-4-4-64-16,-1-1-16 0,0 1 0 0,2-1 0 16,2 1 0-16,1 5 0 0,-1 1 0 0,1-2-16 15,-4 2-128-15,0-3 192 0,-2-2-64 0,-5-5-128 0,-3-2 0 16,-5-3 144-16,-2-6-144 0,-2-3 128 0,-7-1-128 16,-5-2 128-16,-2 1-128 0,-7-4 128 0,-4-4-128 15,-2 0 160-15,-5-7-160 0,-5 0 128 0,0-4-128 16,-8-3 0-16,0 0 144 0,0 0-144 0,0 0 0 15,0 0 0-15,0 0 0 0,0 0 0 0,0 0 0 16,0 0 0-16,-4-8 0 0,0 0 0 0,-2 3 0 16,-3-4 0-16,-1 1-176 0,0-3 176 0,-5 2-208 15,-3-2 80-15,-2-2 128 0,-2 1-256 0,-4-3 80 16,-1 0 16-16,-3-3 0 0,1-1 32 0,1 0 0 16,-5 1 0-16,4 3 0 0,0-3 128 0,4 3 0 15,3 2 0-15,1 3-128 0,3 0 128 0,3 2 0 16,1-1 0-16,5 3-128 0,-1 2 128 0,4 2 0 0,6 2 0 0,0 0 0 15,0 0 0-15,5 7 0 0,4 7 0 16,6 4-128-16,7 2 128 0,4 3-128 0,4 5 128 0,3 0-128 16,5 3 128-16,4 3 0 0,5 2 0 0,1 0 0 15,2 5 128-15,2 4 48 0,1-1 16 0,0 4 0 16,3 2-192-16,0-3 0 0,0 1 0 0,20 18 0 16,-8-8 208-16,-7-5-32 0,-6-1-16 15,-2-2 0-15,-3-3-160 0,-6 0 0 0,-1-4 0 0,2-1 128 16,-3-7-128-16,-4-3 0 0,-4-3 144 0,-3-2-144 15,-5-5 0-15,-4-4 144 0,-4-6-144 0,-3 0 0 0,-4-6 144 16,-4 0-144-16,-7-6 0 0,0 0 144 0,0 0-144 16,0 0 0-16,-15-9 0 0,-5-2 0 0,-2-7-176 15,-6-2 48-15,-7-6 0 0,9 7 0 0,-6-3-224 16,-1-5-32-16,-3 1-16 0,-2-5 0 16,0-1-112-16,0 1 0 0,0-2-16 0,-3 0 0 15,2 1-48-15,-1 5-16 0,1-5 0 16,-2-1 0-16,0-3-48 0,-2 1 0 0,0-4 0 15,-3 1 0-15,0-5 256 0,-3 0 32 0,-6-5 16 0,1 2 0 16,-1-1-112-16,3 2-32 16,1 3 0-16,4 3 0 0,-3 1 320 0,6 0 160 0,1-2-160 0,-1 7 160 0,4 0 0 15,-2 3 0-15,1 3 0 0,-1-2 0 0,1 2 0 0,2 2 0 16,1 2 0-16,1-3 0 0,-4 2 0 0,5 1 0 16,-1-2-128-16,1 2 128 0,2 3 0 0,-1-2 0 15,-1-1-160-15,0 2 160 0,0-1 0 0,1-1 0 16,-2-1 0-16,3 0 0 0,1 1 0 0,1-4 0 15,-1 3 0-15,1-1 0 0,3 2 0 0,-1 1 128 16,1 2 0-16,1 1 0 0,0 0 176 0,3 1 16 16,-1 1 16-16,2 2 0 0,0-1 0 0,0 0 0 15,1 2 0-15,2 3 0 0,1-2-80 0,3-2-32 16,-1 3 0-16,0 2 0 0,3-2-96 0,1 1 0 0,1-1-128 0,3 0 192 16,1 1-192-16,1-2 0 0,2 3 0 0,1 1 0 15,0-1 128-15,-1 1-128 0,3 0 0 16,0 3 0-16,2 2 192 0,1 4-48 0,0 0-16 0,0 0 0 15,7-5-128-15,1 2 160 0,4 2-160 0,3 4 160 16,5 3-160-16,6 0 0 0,3 6 144 0,5 0-144 0,2 4 192 16,5 3-48-16,3 5 0 0,7 3 0 15,5 6-16-15,9 2-128 0,5 6 192 0,5 3-64 0,2 0 64 0,5 3 16 16,-1-3 0-16,5 3 0 0,2-4-64 0,1 4-16 16,-2 4 0-16,-5-2 0 0,-2-4 0 15,-5 2 0-15,-5-3 0 0,-4-4 0 0,-6-2 0 16,-7-6-128-16,-7 0 192 0,-6-3-64 0,-6-5 96 0,-5-2 16 15,-6-4 0-15,-4-3 0 0,-6-1-240 0,-4-6-208 16,-4-1 32-16,-5-7 16 0,0 0 480 0,-7 1 112 16,-4-3 16-16,-4-6 0 15,-6-2-720-15,-4-4-144 0,-7-4-32 0,-3-3 0 16,-6-6-80-16,-1 0-32 0,-3-6 0 0,0 0 0 16,-6-1-272-16,1-2-64 0,-1-3-16 0,-3 1 0 15,-7-4-48-15,-2 1 0 0,1 1 0 0,0 0 0 16,1-2 384-16,1 3 80 0,3-1 16 0,0 2 0 0,0-1 480 0,1-1 0 15,1 1-128-15,3 0 128 0,4 0 0 0,-1 3 0 16,2 0 0-16,3 2-144 0,0 1 144 0,5 2 0 16,1 3 0-16,2 0 0 0,1 4 160 0,3 1-32 15,-2-1-128-15,1 5 192 0,1 2-64 0,4 2 0 16,-1 2-128-16,4 0 192 0,4 1-192 0,-1 3 128 0,1-1-128 16,2 1 0-16,1-1 0 0,1 4 128 0,1-3-128 15,-2 2 0-15,3 2 0 0,1-2 0 0,0 0 0 0,1-2 0 16,0 2 128-16,-1-3-128 0,3 1 0 0,1-3 0 15,0 3 0-15,1-3 0 0,1 1 0 0,0 1 0 16,1-2 0-16,-1 1 0 0,-1 0 0 0,-1-6 0 16,1 6-1584-16,2 2-208 15,-1-4-32-15,0 7-16 0,-1-2 240 0,-2 3 64 16,2 2 0-16</inkml:trace>
  <inkml:trace contextRef="#ctx0" brushRef="#br3" timeOffset="184362.79">15429 4477 14735 0,'-13'0'1312'0,"8"0"-1056"0,-1 0-256 0,-2 0 0 16,1-2 1280-16,-1-1 192 0,0-2 32 0,1 1 16 15,-2 1-432-15,0 0-64 0,0-1-32 0,0-1 0 16,0 0 352-16,2 3 64 0,-1-2 0 0,2-1 16 16,0 1-432-16,0 1-96 0,6 3 0 0,-5-2-16 0,0-2-112 15,5 4-32-15,0 0 0 0,0 0 0 0,0 0-208 0,0 0-32 16,0 0-16-16,0 0 0 0,0 0-80 0,0 0-16 16,0 0 0-16,0 0 0 0,9 9-16 0,2 5-16 15,3 4 0-15,4 1 0 0,0 4-64 0,5 3-16 16,5 1 0-16,5 6 0 0,5 3-16 0,3 0-16 15,3 1 0-15,6 0 0 0,4-1-64 0,6-3-16 16,2-1 0-16,6 1 0 0,-1-2-160 0,3 0 160 16,0 1-160-16,0 1 160 0,1-3-32 0,-4-2-128 15,-2 1 192-15,0-3-64 0,-3-1-128 0,-6-2 0 16,-4-4 144-16,-5-1-144 0,-3-1 160 16,-6-2-32-16,-7-5-128 0,-6 0 192 0,-5-5-192 0,-5 0 0 15,-2-1 0-15,-5-3 0 0,-8-1 288 0,0 0-32 16,-6-6-16-16,-2 0 0 0,-8-1-496 0,-3-3-80 15,-5 1-32-15,-4-3 0 0,-2-1 0 0,-5 1 0 16,-2 0 0-16,-3-5 0 16,0 1-448-16,0-2-80 0,-2-1-32 0,-1 0 0 15,-1-2 32-15,1 1 16 0,-1-3 0 0,-1 2 0 0,-1-1 512 0,1 2 112 0,1-5 0 16,1 4 16-16,-1-2 240 0,2-4-144 16,0 2 144-16,1 1-128 0,2-2 128 0,-1 3 0 15,0 0 0-15,-1 1 0 0,2 1 0 0,0 2 0 0,4 1 0 0,0 2 128 16,0 3 0-16,3-1 0 0,2-1 0 0,2 1 0 15,1 0 96-15,2 1 32 0,-1-1 0 0,3-1 0 16,3 1 288-16,1 0 64 0,1 3 16 0,4-3 0 16,1 1-304-16,4 1-64 0,1 0-16 0,0 0 0 0,2 2-64 15,2-3-16-15,0 2 0 0,3 2 0 16,-1-1 80-16,2 2 16 0,2 3 0 0,0-2 0 0,-2 7 16 0,0 0 16 16,0 0 0-16,9-3 0 0,1 3-80 0,2 3-16 15,2 3 0-15,1 0 0 0,5 3-48 0,4 5-16 16,3 4 0-16,5 2 0 0,5 4-128 0,6 3 192 15,7 5-192-15,5 1 192 0,6 1-64 0,4 1 0 16,3-4 0-16,3 2 0 0,4-1-128 16,1 1 192-16,2-5-192 0,26 13 192 0,-11-7-192 15,-8-5 160-15,-6-1-160 0,-3-2 160 0,-7 2-32 0,-3-3-128 16,-4 2 192-16,-4-3-64 0,-7 0 0 0,-4 0-128 16,-5-5 192-16,-5-1-64 0,-4-1-128 0,-2-2 0 15,-7-4 0-15,-4 1 128 0,-3-3-128 0,-3-2 192 16,-7-3-192-16,-7-4 192 0,0 0-192 0,0 0 192 15,0 0-192-15,0 0 192 0,0 0-192 0,0 0 192 16,0 0-192-16,-9-5 192 0,-2-2-192 0,-2 0 0 16,-1 2 0-16,2 0 0 0,-4 0 0 0,-2 1 0 15,-2-5-144-15,-3 2 144 0,-6-1-336 0,-1-1 32 16,-2-2 16-16,-4-1 0 0,-5-3-16 0,-2 0 0 16,-4-3 0-16,-1-1 0 0,-2-2 96 0,1 1 16 15,0 0 0-15,5-1 0 0,3 6 192 0,6 1-176 0,5 2 176 0,6 4-160 16,4 3 160-16,3 2 0 15,3 2 0-15,6 2 0 0,1 4 0 0,7-5 0 0,3 11 0 0,4 4 128 16,5 3-128-16,7 4 0 0,6 8 0 0,10 0 0 16,4 1 0-16,4 2 0 0,7 0 144 0,5 0-144 15,6-1 288-15,5-4-48 0,2 1-16 0,3-4 0 0,1 3-16 16,0-2 0-16,-1-2 0 0,27 6 0 16,-13 0-16-16,-7-4 0 0,-4 1 0 0,-5-2 0 0,0 3-192 15,-5 0 176-15,-5 1-176 0,0 1 160 0,-4-6-160 16,-7 3 128-16,-5-3-128 0,-7-4 128 0,-7-1-128 0,-6-2 160 15,-3-3-160-15,-5-5 160 0,-4-2-160 0,-11-7 0 16,0 0 144-16,0 0-144 0,0 0 0 0,-11 0 144 16,0-2-144-16,-2-2 0 0,-3-1 0 15,-7-2 0-15,-6-3 0 0,-6 1-144 0,-5-5-160 0,-5 0-16 16,-3-2-16-16,-3-1 0 0,-4 1 16 0,1-3 0 16,-1-2 0-16,-1 0 0 0,-2-1 128 0,-1-2 16 15,-3 1 16-15,3 1 0 0,3 1 160 0,4 1 0 16,3-2 0-16,4 3 0 0,6 0 0 0,5 2 0 15,4 1 0-15,6 3 0 0,4 0 0 0,5 2 0 16,3 3 0-16,3-1 0 0,3 4 0 0,6 5 144 16,0 0-144-16,10-2 160 0,3 2-160 0,6 1 128 15,5 5-128-15,6 6 128 0,7 4-128 0,7 2 0 16,5 4 0-16,8 6 0 0,7 1 192 0,7 8-64 0,7 6 0 0,3 2 0 16,2 3 16-16,6 3 0 15,2-1 0-15,-1 1 0 0,2-1-144 0,-3 1 160 0,-4 1-160 0,32 18 160 16,-17-5-160-16,-13-7 128 0,-12-5-128 15,-8-4 128-15,-7-6-128 0,-5-4 192 0,-6-4-192 0,-3-5 192 16,-8-7-192-16,-5-5 192 0,-8-4-192 0,-3-8 192 16,-9-2-192-16,-2 1 160 0,-11-5-160 0,0 0 160 15,0 0-160-15,-2-10 0 0,-7 1 0 0,-3-4 0 0,-5-4-192 16,-6-3 48-16,-8-1 0 0,-3-8 0 0,-7-3-176 16,-5-4-16-16,-6-4-16 0,-5-2 0 15,-4-2-160-15,-2 2-48 0,-1-2 0 16,3 2 0-16,1 1 256 0,2 2 48 0,2-2 16 0,2 3 0 0,2 3 240 0,4 3-144 15,4 5 144-15,4 0-128 0,3 5 128 0,5 2 0 16,6 3 0-16,4 3 128 0,8 5 64 16,4 1 0-16,2 4 16 0,8 4 0 0,4 8 48 0,6 2 16 15,8 7 0-15,9 6 0 0,5 6-272 0,7 5 128 16,8 4-128-16,3 5 0 0,6 2 208 0,2 3-64 16,3-1-16-16,4 7 0 0,2 5 80 0,3 1 16 15,0 5 0-15,27 20 0 0,-10-9-96 0,-8-7 0 16,-5-4-128-16,-5 0 192 0,-6-4-192 0,-7 1 144 15,-5-4-144-15,-5-3 128 0,-3-5-128 0,-9-10 160 16,-5-4-160-16,-4-4 160 0,-4-8-160 0,-4-4 128 0,-5-6-128 16,-3-4 128-16,-9-10-128 0,0 0 0 15,0 0 0-15,0 0 0 0,-9-10 0 0,-6-1 0 16,-3-7 0-16,1 0 0 0,-9-6 0 0,-4-5-176 16,-5-3 48-16,-4-4 0 15,-4-3-256-15,-3-2-32 0,-4 1-16 0,1-1 0 0,-2-1 176 0,1 3 16 0,1 0 16 16,-2 4 0-16,4-1 48 0,-4-3 16 0,-2-3 0 0,-2 0 0 15,-1 0 160-15,0-5-128 0,0-1 128 0,-3-1-128 16,-2-4 128-16,-1 1 0 0,1 0 0 0,3 1-128 16,2 3 128-16,4 3 0 0,7-1-144 0,6 6 144 15,5 4 0-15,5 6 0 0,4 6 0 0,6 4 0 16,4 5 0-16,2 4 128 0,3 4 0 0,5 6 0 0,5 1 96 16,0 0 16-16,1 13 0 0,8 7 0 0,7 6-240 15,4 4 0-15,5 6 0 0,6 4 0 0,6 6 0 0,7 2 0 16,7 10 0-16,7 3 0 0,7 7 0 0,5 5 128 15,5 2-128-15,4 1 144 0,2 3-144 16,2 0 192-16,1 3-192 0,30 28 192 0,-13-16-192 0,-11-11 128 16,-10-6-128-16,-4-4 128 0,-7 0-128 0,-11-6 192 15,-3-2-192-15,-5-6 192 0,-6-4 0 0,-6-4 0 16,-6-4 0-16,-5-6 0 0,-6-8-64 0,-3-4 0 16,-4-2 0-16,-4-8 0 0,-2-5-128 0,-4-6 128 15,-4-8-128-15,0 0 128 0,0 0-128 0,-9-8 0 16,-4-7-160-16,-5-7 160 0,-3-4-208 0,2 1 48 15,-7-9 16-15,-6-7 0 0,-4-8-16 0,-4-7 0 16,-2-8 0-16,-2 2 0 0,-2-2-80 0,1 7-16 16,1 1 0-16,8 6 0 0,5 2 256 0,4 8-192 15,4 3 192-15,4 5-192 0,4 7 192 0,5 3 0 16,2 4 0-16,3 6-144 0,2 1 144 0,3 11 0 16,0 0 0-16,12 13 0 0,3 9 128 0,7 10 64 15,4 8 16-15,5 7 0 0,7 5-208 0,1 8 128 0,5 9-128 0,17 35 0 16,-4-7 240-16,-3-6-48 0,0-4-16 15,-2-1 0-15,-1 2-32 0,-2-1 0 0,0-4 0 0,-5-4 0 16,-2-7-144-16,-3-3 192 0,-2-4-192 0,-1 0 192 16,-4-6-192-16,-3 0 160 0,-1-8-160 15,-5-4 160-15,0-5-160 0,-6-8 0 0,-4-6 144 0,-1-7-144 16,-6-4 0-16,0-6 0 0,-6-11 0 0,0 0 128 16,0 0-128-16,-10-7 0 0,-4-5-128 0,-5-9 128 15,-5-6 0-15,-4-10-160 0,-4-9 160 0,-3-6 0 0,-2-7-144 16,-3-2 144-16,-2-4 0 0,13 18-144 0,-3-2 144 15,-1-1 0-15,0-4 0 0,2 1-128 0,-1 1 128 0,1-2 0 16,2 5 0-16,0 3 0 0,3 0 0 0,-3 4 0 16,1-2 0-16,1 7-128 0,3 3 128 0,3 4 0 15,2 2 0-15,3 8 0 0,5 2 0 0,2 4 0 16,1 7 0-16,3 4 0 0,5 3 0 0,3 9 0 16,5 8 160-16,3 11-160 0,7 5 0 0,8 11 0 15,6 7 0-15,6 9 0 0,7 10 0 0,23 34 0 16,1-9 0-16,-4 3 0 0,0-3 0 0,0 6 0 15,-2-5 0-15,-1-2 0 0,-1-6 0 0,-3-3 0 16,-5-5 0-16,-5 0 0 0,-7-6 0 0,-2-5 0 16,-4-10 0-16,-7-5 0 0,-7-7 0 0,-4-9 0 15,-4-5 0-15,-5-10 0 0,-2-4 0 0,-5-6 0 16,-1-13 0-16,0 0 0 0,-14-13-160 0,-4-3 160 16,-5-7-128-16,-5-8 128 0,-4-6 0 0,-3-7 0 15,-7-11 0-15,-6-8 0 0,-3-6 0 0,-3-6 0 16,0-3 0-16,-4-5 0 0,-1-6 0 0,-1-2 0 0,2 1 0 0,3 2 0 15,3 7 0-15,17 25 0 0,0-4 0 16,-3 2 0-16,-2-4 0 0,3 3 0 0,2 3 0 16,1 4 0-16,0 2 0 0,3 6 0 0,1 0 0 0,1 3 128 15,3 5-128-15,4 2 0 0,0 3 0 0,5 6 0 16,1 2 0-16,4 5 0 0,1 4 0 0,0 0 128 16,3 11-128-16,8 3 128 0,2 11-128 0,6 13 128 15,9 5-128-15,5 10 0 0,3 2 0 0,7 9 128 0,5 6-128 16,10 11 0-16,6 11 0 0,6 7 0 0,4 0 0 15,4 4 0-15,3-1 0 0,4 3 0 0,1 6 0 16,0-6 0-16,0-2 0 0,-1-3 0 0,-3-6 0 0,-2 2 0 16,-3-2 0-16,-3 0 0 0,-4-6 160 0,-5-4-32 15,-4-9-128-15,-5-4 192 0,-6-5 0 0,-3-6-16 16,-6-5 0-16,-2-7 0 0,-6-6 0 0,-6-9 0 16,-3-9 0-16,-4-2 0 0,-9-8-32 0,0 0 0 15,1-14 0-15,-5-5 0 0,-6-9-144 0,-7-6 0 16,-7-7 0-16,-6-3 0 0,-7-9 0 0,-5-8 0 15,-5-5 128-15,-5-7-128 0,-4-4 0 0,-1 1 0 16,-3 0-192-16,-1-3 192 0,1-1-240 0,18 18 80 16,-5-7 16-16,-19-30 0 0,5 9 144 0,20 25-208 15,-3-5 80-15,-2-3 128 0,0-3-224 0,1 0 80 16,-1-2 16-16,0 3 0 0,0 2 128 0,-1 0-128 16,5 2 128-16,-1 2-128 0,1 5 128 0,3 0 0 15,2 6 0-15,1 5-128 0,1 8 128 0,3 4 0 0,3 4 0 16,2 2 0-16,3 5 0 0,1 5 0 0,3 3 0 15,-6-4-128-15,7 6 128 0,7 10 0 0,1 3 0 0,4 4 0 16,7 3 0-16,-2 12 0 0,6 4 0 0,6 7 0 16,6 5 0-16,5 6 0 0,7 3 0 15,5 11 0-15,9 11 0 0,10 11-128 0,8 10 128 0,11 6 0 16,7 5 0-16,7 6 0 0,7 11 0 0,3 3 0 0,0-2 0 0,3-2 0 16,-1-1 0-16,-2-2 0 15,-3-2 0-15,-7-10 0 0,-6-3 0 0,-8-4 0 0,-5-6 0 0,-9-5 0 16,-7-8 0-16,-10-6 128 0,-7-7 64 0,-10-6 32 15,-2-6 0-15,-10-9 0 0,-5-8 96 0,-4-8 0 16,-2-16 16-16,-11 7 0 0,-4-11-144 0,-5-6-48 16,-9-9 0-16,-3-9 0 0,-5-5-144 15,-6-9 0-15,-7-9 0 0,-4-8 0 0,-5-7 0 0,-6-6 0 16,-5-4-192-16,-3-8 192 0,-1-7-256 0,1-3 64 16,2-5 0-16,20 28 16 0,-5-8 32 0,1-6 0 15,0-5 0-15,3-3 0 0,5 3 16 0,-2-2 0 16,6 1 0-16,4-1 0 0,3 1 128 0,6 9-160 15,3 7 160-15,4 6-160 0,4 1 160 0,3 11-128 16,0 4 128-16,5 6-128 0,2 10 128 0,3 10 0 16,0 5 0-16,5 11 0 0,1 11 0 0,0 0 0 15,9 16 0-15,3 12 0 0,2 13 0 0,2 6 0 16,3 8 0-16,7 12 0 0,5 15 0 0,6 9 0 16,5 7 0-16,24 58 0 0,0 3 0 0,4-1 0 15,3-4 0-15,3 8 0 0,3 5 0 0,0-5 128 16,-1-5-128-16,1-6 0 0,-5-9 128 0,-4-2-128 0,-4-9 128 0,-4-6-128 15,-2-11 208-15,-5-7-16 0,-6-8-16 16,-4-6 0-16,-6-7-48 0,-3-8 0 16,-3-10 0-16,-5-5 0 0,-5-10-128 0,-6-7 128 0,-4-3-128 15,-1-10 128-15,-6-6-128 0,-4-7 0 0,-2-5 0 0,-3-3 0 16,3-12-320-16,-14 0 48 0,-2-8 16 0,-3-6 0 16,-9-9 64-16,-5-7 0 0,-5-11 16 0,-5-12 0 15,-7-12 32-15,-2-14 0 0,-4-11 0 0,-1-4 0 0,-5-8-64 16,3 0-16-16,2 0 0 0,6 0 0 0,7 6 224 0,16 29-192 15,0-4 192-15,4 0-192 0,2 1 192 16,4 8 0-16,3 2 0 0,5 6-144 0,4 9 144 0,2 4 0 16,1 8 0-16,3 6 0 0,3 8 0 15,1 4 0-15,1 7 160 0,4 6-160 0,3 8 288 0,6 9-32 16,2 8-16-16,8 14 0 0,4 11-112 0,4 10-128 16,2 8 176-16,3 9-176 0,3 7 256 0,2 15-64 15,3 10-16-15,1 5 0 0,2 6-32 0,1 5 0 16,5 5 0-16,-4 0 0 0,0-5-144 15,-3-1 0-15,-4-4 144 0,-4-6-144 0,-4-10 0 0,-2-10 144 16,-3-5-144-16,-4-11 0 0,-6-10 144 0,-4-9-144 16,-2-6 0-16,-4-11 144 0,-3-12-144 0,-3-9 0 15,-3-5 0-15,-5-14 0 0,0 0 0 0,-5-17 0 16,-3-10-160-16,-7-8 160 0,-4-10-128 0,-4-11 128 16,-4-8 0-16,-3-11-144 0,-8-13 144 0,-5-5 0 0,-4-9 0 15,-4-6 0-15,-4-6 0 0,-1-5 0 16,0-1 0-16,3 4 0 0,1-1 0 0,5 6 0 0,0 3 0 15,3 7 0-15,5 8 0 0,2 6 0 0,2 4 0 0,4 4 0 16,6 7 0-16,3 11 0 16,4 6 0-16,4 9-128 0,3 9 128 0,2 10 0 15,3 1 0-15,2 8 0 0,2 8 0 0,2 10 0 0,0 0 0 0,11 8 0 16,3 12 0-16,6 12 0 0,3 10 128 0,7 12-128 16,2 10 0-16,6 11 0 0,5 10 0 0,6 9 128 15,4 13-128-15,1 5 0 0,3 4 0 0,1 0 128 16,2 6-128-16,-3-1 128 0,-1-6-128 0,-3-1 128 15,-3-3-128-15,-4-5 192 0,0-4-64 0,-7-8 0 0,-2-10 0 16,-3-4 0-16,-3 1 0 0,-2-7 0 0,-5-6-128 16,-2-6 192-16,-5-9-64 0,-3-8 0 0,-3-7-128 0,-4-10 0 15,-3-5 0-15,-4 1 0 16,-4-14-1280-16,-7-7-192 0,-7-9-16 0,-2-9-11760 16,-6-10-2336-16</inkml:trace>
  <inkml:trace contextRef="#ctx0" brushRef="#br3" timeOffset="186335.63">20044 9342 25791 0,'-24'-9'1152'0,"14"4"224"0,1 1-1104 0,-1 1-272 16,1 0 0-16,1 0 0 0,2 1 0 0,6 2 0 15,-6 2 128-15,6-2-128 0,-5 6 416 0,2 8 32 16,2 4 0-16,2 4 0 0,3 4 144 0,2 6 48 15,2 5 0-15,3 9 0 0,5 5 96 0,1 7 32 16,4 10 0-16,4 5 0 0,4 6 80 0,6 14 32 0,2 12 0 16,5 10 0-16,3 2-192 0,6 11-48 0,3 11 0 15,-2 0 0-15,6-1-288 0,-1-4-64 0,-1 1-16 0,-2-12 0 16,-5-11-80-16,-2-6 0 0,-1-11-16 16,-4-6 0-16,-3-2 80 0,-6-14 0 0,-2-4 16 15,-4-13 0-15,-7-5-80 0,-2-11-32 0,-3-5 0 0,-4-6 0 16,-3-7-32-16,-2-7-128 0,-3-8 192 0,-3-7-64 15,0 0-128-15,-9-6 128 0,-1-8-128 0,-5-8 128 0,-4-11-128 0,-2-7 0 16,-2-11 0-16,-1-10-176 0,-3-5 32 0,0-8 0 16,-3-5 0-16,1-5 0 0,-1-15-16 0,-2-4 0 15,0-2 0-15,-1-5 0 0,-1-5-16 0,2-3 0 16,3 3 0-16,1 0 0 0,1 4 176 16,3 7-128-16,2 5 128 0,3 7-128 0,1 9 128 15,3 10-128-15,1 3 128 0,3 5-128 0,0 8 128 0,4 6 0 16,0 5 0-16,2 4 0 0,0 7 0 0,3 7 0 15,1 4 0-15,-2 6 0 0,2 6 128 0,1 2-128 16,0 10 128-16,0 0-128 0,0 0 0 0,4 15 144 16,-1 7-144-16,4 7 0 0,2 7 0 0,3 3 0 15,4 8 0-15,1 5 0 0,2 6 192 0,3 11-64 16,9 9 0-16,3 7-128 0,4 4 368 0,4 4-48 16,0 9 0-16,4-1 0 0,-1 9-96 0,1-6-32 15,-3-4 0-15,-2 1 0 0,-3-2-16 0,-3-3-16 0,-5-4 0 16,-5-11 0-16,0-6 112 0,-5-5 32 15,-2-4 0-15,-3-2 0 0,-4-4-48 0,-2-7-16 16,-2-5 0-16,-2-6 0 0,-5-5-112 0,0-5-128 0,-7-9 176 16,0-5-176-16,-3-4 176 0,-2-6-176 15,-1-3 160-15,-2-5-160 0,-3-5 0 0,1-2 0 0,-2-5 0 16,-1-3 0-16,1-4 0 0,2-5-160 0,0-5 32 0,3-4 0 16,1-9 128-16,2 0-160 0,1-7 160 0,2-1-160 15,1-9 32-15,-1-7 0 0,2-9 0 0,-2-4 0 16,3-6-64-16,0-3-16 0,-4-2 0 0,1-1 0 15,2-10 16-15,0 7 16 0,-3 5 0 0,4 5 0 16,-1 5 176-16,3 4 0 0,-1 7 0 0,0 4-128 16,1 7 128-16,1 9 0 0,-1 7 0 0,0 9 0 15,0 7 0-15,0 6 0 0,1 2 0 0,1 7 128 0,-2 4-128 0,3 6 192 16,0 0-64-16,-1 19 0 0,1 11-128 16,1 8 0-16,0 15 0 0,3 5 128 0,0 11-128 0,4 13 0 15,-1 11 0-15,5 13 0 0,2 7 0 0,1 13 176 16,0 12-176-16,2 2 192 0,-1-3-64 0,0 6-128 15,-3 0 192-15,0-6-64 0,0-9 0 0,-4-4 0 16,-2-2 0-16,1-10 0 0,0-8 16 0,-1-8 0 16,-4-10 0-16,-1-6 0 0,1-7-144 0,-1 14 128 15,0-23-128-15,-4-15 128 0,-1-14-128 0,-2-14 0 16,-2-7 0-16,-2-11 128 0,-5-7-128 0,4-7 0 16,-3-9 0-16,-1-5 0 0,-1-11-176 0,-1-8-16 15,0-4 0-15,0-7 0 0,-1-6 64 0,3-9 0 16,3-6 0-16,1-9 0 0,2-2 128 0,2-4-208 15,1-6 80-15,1-6 128 0,1 0-192 0,3 3 192 16,0 1-192-16,2-2 192 0,0 1-160 0,1-1 160 16,-2 7 0-16,2 5-144 0,-2 7 144 0,-1 8 0 15,0 7 0-15,-1 8 0 0,-2 11 0 0,3 8 0 16,-1 11 0-16,-1 6 0 0,0 11 0 0,1 4 192 0,1 8-64 0,-2 13 0 16,1 7-128-16,1 13 0 0,0 8 0 0,1 8 128 15,3 5-128-15,3 13 0 0,1 11 0 0,4 9 0 16,3 9 128-16,3 5 16 0,1 6 0 0,3 6 0 15,-1 7 0-15,1-1 0 0,-2-2 0 0,1 3 0 16,-4-3 48-16,-3-4 0 0,-2-10 0 0,-5-9 0 16,-2-4 176-16,2 36 32 0,-3-27 16 0,-2-18 0 0,-2-18-112 15,0-14-32-15,0-11 0 0,-2-8 0 16,-3-11-112-16,-2-4-32 0,1-6 0 0,-3-3 0 16,-3-8 0-16,0-9-128 0,-2-3 192 0,-1-6-64 15,-2-5-128-15,0-11 0 0,1-11 0 0,3 9 0 0,1-10 0 16,-5-8 0-16,2-7 0 0,0-8 0 0,-1-8-160 0,1-3 160 15,1-11 0-15,3 1-144 0,0 4 144 0,3-4-160 16,0-2 160-16,3 4-160 0,2-2 160 0,3 6-128 16,2 6 128-16,0 7-128 0,2 7 128 0,1 4 0 15,0 6-144-15,0 8 144 0,0 6 0 0,0 9-176 16,0 7 176-16,0 8-128 0,1 4 128 0,-6 14 0 16,6 7 0-16,2 9-128 0,-1 12 128 0,1 8 0 15,2 6 0-15,0 12 0 0,0 11 0 0,2 10 0 16,-2 14 0-16,1 7 0 0,1 4 0 0,1 12 0 15,0 11 0-15,4 2 0 0,1-2 0 0,7 54 0 16,-3-15 0-16,1-17 0 0,-3-15 0 0,0-6 176 16,1-1-176-16,-3-14 192 0,-2-10-192 0,-1-11 0 0,2-13 144 15,-3-12-144-15,-3-4 128 0,-4-25-128 16,-1-6 160-16,0 4-160 0,-2-13 128 0,-3-13-128 0,-1-6 0 16,-1-11 144-16,-5-13-144 0,-4-13 0 0,-4-12 0 15,-3-12 0-15,-2-7 0 0,4 7 0 0,-3-18 0 0,0-10 0 16,-1-8 0-16,-1-3 0 0,-2-12 0 0,4 2 0 15,4 1 0-15,4 5 0 0,3 6-144 0,3 3 144 16,4 4 0-16,2 7 0 0,5 4-128 16,0 8 128-16,1 6 0 0,0 8 0 0,-1 4 0 0,-2 11 0 0,-1 6 0 15,-1 7 0-15,-1 11 0 0,-2 6 0 16,0 13 0-16,0 0 0 0,-2 17 176 0,2 12-176 0,-2 9 128 0,0 14-128 16,-1 12 0-16,2 16 0 0,4 11 0 0,-2 12 0 15,-1 6 0-15,2 11 0 0,2 10 0 0,0 2 0 16,-1 5 0-16,2 45 0 0,-2-23 0 0,-3-19 0 15,0-13 0-15,3-50 0 0,0 7 0 0,4 30 0 16,1-18 0-16,1-20 0 16,1-10-384-16,0-11-64 0,1-13-32 0,2-9 0 15,1-13-2112-15,1-7-416 0,3-11-96 0,-6-10-14592 0</inkml:trace>
  <inkml:trace contextRef="#ctx0" brushRef="#br3" timeOffset="187572.14">20975 12700 20271 0,'-14'-1'896'0,"14"1"192"0,-7-3-880 0,2 1-208 15,2-5 0-15,3 7 0 0,-4-4 0 0,0 1 0 16,0-4-192-16,4 7 192 0,0 0 144 0,0 0 144 16,0 0 32-16,0 0 0 0,0 0 544 0,0 0 112 15,0 0 32-15,-4 12 0 0,1 3 16 0,0 7 0 16,0 5 0-16,2 9 0 0,1 6-64 0,1 10 0 15,2 4 0-15,1 13 0 0,1 8-128 0,3 13-16 16,2 13-16-16,0 8 0 0,3 6-160 0,1 8-16 16,1 4-16-16,3 5 0 0,-2-1-288 0,1-2-64 15,0 4-16-15,0-8 0 0,-3-4-112 0,4 35 0 16,-7-27-128-16,-3-26 192 0,-4-18-48 0,-2-17-16 0,1-12 0 16,-1-14 0-16,1-7-128 0,-1-10 160 0,0-12-160 0,0-7 160 15,-2-8-160-15,0 0 0 0,3-15 0 0,0-8 0 16,0-8-128-16,-2-9 128 0,-1-13-160 0,0 10 160 15,0-13-144-15,0-10 144 0,0-5-128 0,-2-5 128 16,-1-8-192-16,1-4 64 0,-1-3 0 0,-3-3 0 16,1-2 128-16,-2 1-192 0,-2-2 192 0,1-3-192 0,-1 1 192 15,0 5 0-15,0 6 0 0,1 8-128 0,1 2 128 0,0 11 0 16,2 5 0-16,0 10 128 0,0 8 0 16,0 9 16-16,0 6 0 0,2 7 0 0,-2 7 224 15,0 7 32-15,5 8 16 0,-8 4 0 0,1 10 96 0,-1 9 32 16,2 11 0-16,0 11 0 0,0 11-384 0,4 3-160 15,-2 11 128-15,2 8-128 0,2 12 128 0,2 8-128 16,2 1 128-16,4 9-128 0,2 9 224 0,2 0-32 16,2 2-16-16,11 49 0 0,0-15-48 0,0-17-128 15,0-16 192-15,-1-6-64 0,-1-14-128 0,-1-7 0 16,0-9 144-16,0-13-144 0,-6-11 0 0,-1-15 128 16,-2-9-128-16,-1-12 0 0,-1-9 0 0,-3-7 0 15,-8-8 0-15,6-11 128 0,-3-9-128 0,-5-14 0 16,-2-12-176-16,-2-10 176 0,-3-7 0 0,-1-4 0 15,-1-3 0-15,0 14 0 0,-3-12 0 0,-2-9 0 16,-3-11 0-16,-1-6 0 0,-5-4 0 0,2 0 0 16,2-6-192-16,1 6 192 0,-1 3-144 0,3 5 144 15,6 3-128-15,0 10 128 0,1 4 0 0,4 8 0 16,4 12 0-16,0 11 0 0,1 8 0 0,-1 7 0 16,2 8 0-16,-1 10 0 0,2 9 144 0,0 0 112 15,-2 14 32-15,1 11 0 0,1 15-160 0,2 11-128 16,2 10 144-16,2 11-144 0,2 10 128 0,1 12-128 0,4 10 0 0,2 4 0 15,3 4 176-15,11 44-176 0,0-11 192 0,-2-14-192 16,2-15 192-16,-1-2-192 0,-1-3 192 0,1-14-192 16,0-9 160-16,-3-8-160 0,-2-14 128 0,-4-6-128 15,-2-10 128-15,-2-7-128 0,-2-9 0 0,-3-10 128 0,-1-6-128 16,-3-5 0-16,-6-13 0 0,0 0 0 16,4-12 0-16,-4-7 0 0,-2-7 0 0,-4-9 0 15,-3-7 0-15,-3-3 0 0,-5-11-144 0,2 7 144 0,-6-10 0 0,0-11 0 16,-5-5 0-16,-4-8 0 0,-4-3 0 0,-2-7 0 15,0-6 0-15,1 2 0 0,-1 6 0 0,4-1-128 16,3 3 128-16,4 4 0 0,1 6 0 0,3 5 0 16,6 11 0-16,2 8 0 0,2 9 0 0,2 10 0 15,3 6 0-15,1 6 0 0,3 6 0 0,1 8 0 16,1 3 0-16,0 7 0 0,9 12 192 0,4 12-64 16,2 17-128-16,4 10 192 0,1 13-192 15,7 8 128-15,0 11-128 0,2 9 0 0,0 14 128 0,16 41-128 16,-3-9 0-16,-2-9 0 0,-3-2 128 0,-1-6-128 15,-1-12 0-15,-2-9 0 0,-2-9 128 0,-1-10-128 16,1-4 0-16,-2-10 0 0,-2-8 0 0,-1-11-160 16,-1-10 0-16,-3-10 0 15,-1-10-1856-15,-1-13-368 0,-1-8-80 0,-6-9-15232 0</inkml:trace>
  <inkml:trace contextRef="#ctx0" brushRef="#br3" timeOffset="189823.48">21054 13890 4607 0,'-2'-12'400'0,"2"12"-400"0,0-10 0 0,0 4 0 0,0-4 1248 0,0 2 160 16,0-2 48-16,0 2 0 0,0-1 0 0,0 0 0 16,2 0 0-16,-2 0 0 0,0-2-48 0,0 2-16 15,0-1 0-15,0 2 0 0,0-1-32 0,0 3 0 16,0 6 0-16,0 0 0 0,0 0-16 0,0 0 0 15,0 0 0-15,0 15 0 0,0 6-384 0,1 10-64 16,0 8-32-16,2 8 0 0,1 12-240 0,1 6-48 16,4 10-16-16,2 10 0 0,3 15 64 0,1 5 16 15,0 4 0-15,3 11 0 0,1 4-192 0,2 2-16 16,-1-1-16-16,-1-4 0 0,3-2-176 0,-1-6-48 16,1-7 0-16,-1-7 0 0,0-8 16 0,2-7 0 15,-2-8 0-15,11 16 0 0,1-22-208 0,-7-18 144 16,-5-18-144-16,-2-12 128 0,-1-8-128 0,-5-12 0 15,-2-5 0-15,-4-9 0 0,-4-7 0 0,0-6 0 16,-3-11 0-16,-3-7 0 0,0-7 0 0,-4-3 0 0,0-2 0 0,-6-6 0 16,-5-7 0-16,2-6 0 0,-9-2 0 0,0-8 0 15,-3 0 0-15,-1-5 0 16,-3-6 0-16,3 0 0 0,-2-1-144 0,5 7 144 16,-1 6-192-16,4 3 192 0,1 4 0 0,3 5-128 0,0 3 128 15,3 6 0-15,-1 0 0 0,2 7 0 0,2 8-128 0,2 1 128 16,-1 8 0-16,0 3 0 0,3 3 0 0,-1 8 0 15,1 5 0-15,1 3 128 0,2 4-128 16,1 8 0-16,5 4 320 0,-3 14-16 0,3 7-16 0,3 15 0 16,3 14-160-16,3 14-128 0,4 19 144 0,3 12-144 15,4 10 176-15,7 15-176 0,0 13 192 0,5 5-192 16,2 5 240-16,3-1-64 0,1 3-16 0,3-4 0 16,-2-6-32-16,17 43 0 0,-3-23 0 0,-2-23 0 0,-3-15 32 15,-1-12 0-15,-2-11 0 0,-2-10 0 0,-2-13-32 16,-3-15-128-16,-2-11 192 0,-2-6-64 0,-6-11-128 0,-5-6 128 15,-5-7-128-15,-4-4 128 0,-3-8-128 0,-11-3 128 16,9-3-128-16,-9 3 128 0,4-15-128 0,-6-5 160 16,-4-3-160-16,1 0 160 0,-6-2-160 0,-5-8 128 15,-4-7-128-15,-3-9 128 0,-2-5-128 0,-5-3 0 16,-4 0 0-16,-4-12 0 0,-4-6 0 0,0-7 0 16,-1-5 0-16,1 3 0 0,0-1-272 0,3 1 64 15,3 5 16-15,0 3 0 0,3 8 192 0,3 1-144 16,1 8 144-16,1 3-128 0,0 6 128 0,1 2 0 15,2 6 0-15,0 0 0 0,0 4 0 0,0 2 0 16,2 3 0-16,2 7 0 0,1-1 0 16,2 7 0-16,4 3 0 0,3 7 0 0,2 2 208 0,1 7-16 15,2 6-16-15,3 8 0 0,5 7-48 0,4 11 0 16,3 7 0-16,5 11 0 0,6 11-128 0,6 12 0 0,3 14 0 0,5 4 0 16,6 4 0-16,3 9 0 15,4 9 0-15,2 1 0 0,5-5 0 0,-1 2 0 0,2 1 0 16,21 40 128-16,-7-21-128 0,-10-22 0 15,-5-14 0-15,-6-9 128 0,-3-2-128 0,-6-9 128 16,-1-10-128-16,-2-4 128 0,-6-10-128 0,-4-8 0 0,-5-13 144 0,-4-6-144 16,-6-7 0-16,-3-8 0 0,-8-8 0 0,0 0 128 15,0 0-128-15,-3-19 0 0,-4-10 0 0,-6-10 0 16,-2-6 0-16,-6-10 0 0,-5-10 0 0,-2-6 0 0,-7-1 0 16,7 9 0-16,-10-12 0 0,-6-11 0 0,-3-9 0 15,-3-6 0-15,2-3 0 0,2-3-128 0,2 0 128 16,2 7 0-16,4 10-144 0,3 5 144 0,4 5 0 15,3 2 0-15,-2 7 0 0,6 7 0 0,3 6 0 0,1 6 0 16,5 5 0-16,1 8 0 0,2 8 0 0,1 8 0 16,4 2 0-16,2 8 0 0,0 7 0 0,5 6 128 15,1 8 0-15,4 12 0 0,4 15-128 0,5 14 192 16,4 11-192-16,4 10 192 0,6 6-192 0,7 11 0 16,3 11 0-16,6 3 0 0,5 6 0 15,3 4 0-15,4-2 0 0,24 42 0 0,-6-14 0 0,-8-17 0 16,-7-17 0-16,-1-4 0 0,-5-6 0 0,-1-6 0 15,-4-8 0-15,1-9 0 0,-5-8 0 0,-3-9 0 0,-6-9 0 16,-5-7 0-16,-5-7 0 0,-6-9 0 16,-6-6 0-16,-4-6 0 0,-9-9 0 0,0 0 0 0,0 0 0 0,-8-9 0 15,-5-8 0-15,-6-3 0 16,-6-7 0-16,-7-4 0 0,-5-11 0 0,-7-8 0 0,-1-7 0 0,-5-5 0 16,-4-9 0-16,-3-2 0 0,-3-1 0 15,17 20 0-15,-3-11 0 0,-1-4 0 0,0-3 0 16,1-1 0-16,3 3 0 0,2 3 0 0,3 5 0 15,3-2 0-15,3 4 0 0,4 2 0 0,4 0 0 0,4 7 0 16,0 2 0-16,4 9 0 0,2 5 0 16,3 9 0-16,2 5 0 0,4 9 0 0,1 5 0 0,4 7 128 15,0 0 0-15,6 18-128 0,4 15 192 0,7 9-64 16,1 10-128-16,6 8 0 0,6 5 0 0,6 10 128 16,4 10-128-16,24 42 0 0,5-6 0 0,-1-12 0 0,0-6 0 15,-1-4 0-15,-1 3 0 0,-2-9 0 0,-3-8 0 16,0-8 0-16,-2-8 0 0,-3-3 0 0,0-6 0 15,-6-3 0-15,-6-6 0 0,-4-4 0 0,-7-8 128 0,-4-4-128 16,-6-10 0-16,-4-2 128 0,-5-7-128 0,-3-7 0 16,-2-4 0-16,-9-5 128 0,0 0-128 0,0 0 0 15,0-11 0-15,-5-7-176 0,-4-6-48 0,-5-1-16 16,-3-10 0-16,-8-3 0 16,-4-9-272-16,-8-2-48 15,-7-2-16-15,-2-6 0 0,-5-6-96 0,-1-3-32 0,0-4 0 0,2 0 0 0,3 3 304 0,7 2 48 16,-1 8 16-16,5 2 0 0,2 4 336 0,11 16 0 15,-1-5-144-15,1-3 144 0,0 0 0 0,0 2 144 16,2-3-16-16,2 4 0 0,2 5 288 0,3 4 48 16,4 5 16-16,3 3 0 0,0 9 96 0,3 2 32 15,2 7 0-15,2 5 0 0,6 7 0 0,6 9 0 16,4 12 0-16,6 10 0 0,4 9-304 0,16 31-64 0,2-3-16 16,-1 2 0-16,0 7-224 0,3 5 176 0,2 7-176 0,2 0 160 15,3-4-32-15,3-1-128 0,-1-1 192 0,-2 2-64 16,-2-3-128-16,-2-5 0 0,-3-8 144 0,-1-3-144 15,-2-4 0-15,0-2 128 0,-1-5-128 0,1-2 0 16,-1-3 0-16,0-8 0 0,-2-5 0 0,-2-10 128 16,-4-7-128-16,-5-5 0 0,-5-8 0 0,-3-3 0 15,-6-9 0-15,-4-3 0 0,-2-2-144 0,-4-7 144 16,-2-3 0-16,-3-8 0 0,-5-5-144 0,-7-9 144 16,-2-5 0-16,-7-8 0 0,-6-4 0 0,-8-4 0 15,-7-4 0-15,-7-6 0 0,-2-2 0 0,-2-7 0 16,-3-5-144-16,3 3 144 0,4 5 0 0,4 11-144 15,0 9 144-15,6 6 0 0,2 7 0 0,6 4 0 16,5 5 0-16,11 11 0 0,1 1 0 0,3 3 0 0,0 3 0 16,5 1 0-16,-2 4 0 0,4 4 0 0,4 3 128 0,0 0-128 15,6 6 160-15,7 10-160 0,6 10 192 0,5 6-64 16,6 4-128-16,4 9 192 0,4 2-192 0,0 8 144 16,0 8-144-16,2 1 128 0,-2 2-128 0,1 1 0 15,2-1 0-15,-4-2 128 0,-3-1-128 0,0-2 0 16,1 4 0-16,-2-5 0 0,-1 0 128 0,-2-3-128 15,-2-5 0-15,-1-6 128 0,-4-2-128 0,-3-4 0 16,-2-5 0-16,-2-5 0 0,-3-3-224 0,-3-5-80 16,-2-5-16-16,-1-5 0 15,0-7-1264-15,-7-5-256 0,0 0-48 0,0 0-16 16,6-14-1392-16,-2-2-288 0</inkml:trace>
  <inkml:trace contextRef="#ctx0" brushRef="#br3" timeOffset="191825.4">22578 17590 11055 0,'-19'-9'480'0,"11"6"112"0,-3-4-464 0,-2 0-128 15,-2 1 0-15,-1-3 0 0,0 3 2304 0,-2-4 448 0,0 1 96 0,0-3 16 16,1 1-816-16,3 1-144 0,0-3-48 0,0 3 0 16,1-3-352-16,2 0-80 15,0 3-16-15,2 0 0 0,2 4-320 0,1-1-64 0,2 3 0 0,4 4-16 16,0 0 16-16,0 0 0 0,1 13 0 0,4 4 0 15,4 3-512-15,5 19-80 0,5 10-32 0,6 4 0 16,5 3-208-16,5 8-32 0,3 4-16 0,3 15 0 16,5 10 112-16,8 7 0 0,9-1 16 0,7 8 0 15,6 6-16-15,0-2-16 0,-3-2 0 0,2-6 0 16,-3-9-80-16,-2-3-16 0,-1-3 0 0,-6-9 0 16,1-5-16-16,-11-12-128 0,-10-9 192 0,-2-9-64 15,-5-10 0-15,-6-5-128 0,-6-9 192 0,-5-3-64 16,-3-6-128-16,-5-5 128 0,-11-6-128 0,0 0 128 0,0 0-128 15,4-12 0-15,-7-4 0 0,-3-3 0 0,-7-6 0 16,-3-4 0-16,-5-5 0 0,-3-8 0 0,-8-5 0 16,-4-5 0-16,-8-4 0 0,-3-4 0 15,-6-1 0-15,-3-1 0 0,1-1 0 0,1-4 0 0,-2-5-176 0,1 2 176 16,0-1-128-16,1 6 128 0,-1 6 0 0,4 5 0 16,3 0 0-16,6 3 0 0,5 3 0 0,5 5 0 15,4 7 0-15,6 6 0 0,3 6 0 0,3 5 0 16,7 3 0-16,0 9 128 0,9 7 0 0,0 0 16 15,0 0 0-15,7 12 0 0,4 13 48 0,7 6 0 16,9 11 0-16,6 3 0 0,6 6-192 0,8 6 0 16,5 8 144-16,7 6-144 0,2 9 0 0,6 1 0 15,6 2 0-15,5-4 0 0,6-2 0 0,3 3 0 16,-3-1 0-16,0 4 0 0,1-6 0 0,-4-6 0 16,-2-7 0-16,-4-6 128 0,-3 1-128 0,-7-2 0 15,-8 0 0-15,-3-3 128 0,-7-6-128 0,-4-2 128 16,-4-7-128-16,-6-5 128 0,-6-3-128 0,-5-9 0 0,-3-6 128 15,-6-7-128-15,-3-1 0 0,-10-8 0 16,0 0 0-16,0 0 0 0,0 0 0 0,-9-14-192 0,-5-2 192 0,-4-5-192 16,-4-3 192-16,-3-7 0 0,-4-4-144 0,-4-5 144 15,-8-6-256-15,-7 3 0 0,-8-5 16 0,-5 0 0 16,-5 1-16-16,-2-7-16 0,2-2 0 0,3-2 0 16,4-1 272-16,6 7-192 0,2 8 192 0,8 3-160 15,3 9 160-15,9 6 0 0,5 8 0 0,7 4 0 0,5 5 176 16,4 2-48-16,10 7 0 0,0 0 0 0,0 0 64 15,4 16 16-15,5 4 0 0,12 11 0 0,9 5-48 0,6 13-16 16,6 2 0-16,7 3 0 0,5 2-144 16,9-2 160-16,6 0-160 0,5 2 160 15,5 3-160-15,-4 0 0 0,-3-1 0 0,1-4 128 0,-2 0-128 0,2-7 192 16,-1-7-192-16,-5-3 192 0,-3-1-192 0,-8-2 128 16,-4-2-128-16,-6 0 128 0,-6-1 0 0,-4 0-128 15,-9-6 192-15,-3-1-64 0,-4-4-128 0,-5-5 160 16,-4-6-160-16,-11-9 160 0,0 0-160 0,0 0 0 15,0 0 0-15,-8-7 0 0,-7-5 0 0,-2-2 0 16,-4-7 0-16,-7-3 0 0,-5-8 0 0,-6-2 0 16,-6-4 0-16,-7-1-176 0,-8-6 176 0,-4-7-160 15,-6-8 160-15,-2-8-160 0,-2-6 160 0,-8 1-160 16,-6 3 160-16,0 2-160 0,0 3 160 0,8 0 0 16,8 7-144-16,6 4 144 0,5 7 0 0,5 9 0 0,8 5 0 15,8 9 0-15,5 5 0 0,8 4 0 16,7 2 0-16,4 8 0 0,5 1 160 0,11 4-160 0,0 0 192 0,7 11-192 15,10 7 176-15,11 9-176 0,13 6 160 0,6 9-160 16,6 11 0-16,9 2 0 0,4 0 0 16,7 1 0-16,3-3 0 0,4 7 0 15,2 5 0-15,0 3 0 0,-2 3 128 0,2-2-128 0,2-7 0 0,-1-1 0 16,0-5 128-16,-5 0-128 0,-7-1 0 0,-5-2 0 16,-3 1 192-16,-2-4-64 0,-1-4-128 15,-4-1 192-15,-2-7-16 0,-6-5-16 0,-8-8 0 0,-3 1 0 16,-5-3-160-16,-5-6 160 0,-4-4-160 0,-8-7 160 0,-4 0-160 15,-11-6 0-15,0 0 0 0,0 0 0 16,-1-11 0-16,-6-4-176 0,-4-4 48 0,-8-3 0 0,-5-6-32 0,-9-5 0 16,-6-5 0-16,-7-5 0 0,-5-8 16 0,-2-1 0 15,-5-4 0-15,1 0 0 0,-1-2 144 0,-3 3-208 16,-3 4 80-16,6 7 128 0,6 2-144 0,7 8 144 16,7 6 0-16,8 6 0 15,4 3 0-15,11 5 0 0,3 6 0 0,12 8 0 0,-9-6 0 0,9 6 0 16,0 0 0-16,8 8 0 0,9 4 0 0,9 12 0 15,11 4 0-15,10 9 0 0,7 8 0 0,4 3 0 16,3 3 0-16,4 6 0 0,4 3 144 0,3 5-144 16,4-4 128-16,-1-2-128 0,-2-3 192 0,-7-4-64 15,-5-2 0-15,-3-2 0 0,0-3 64 0,-3 2 0 16,-1-3 0-16,-5-2 0 0,-3-4-64 0,-5-3 0 0,-7-4 0 16,-5-5 0-16,-6-2-128 0,-5-6 128 15,-4-5-128-15,-2-3 128 0,-12-10-128 0,0 0 0 16,0 0 0-16,0 0 0 0,-8-8 0 0,-5-3 0 15,-3-6 0-15,-6-6-176 0,-6-3 176 0,-5-8-128 16,-6-4 128-16,-5-7-128 0,-1-2 128 0,-5-4 0 16,-2-3-144-16,0-2 144 0,-3-3 0 0,3 8-176 0,1 4 176 0,5 9-128 15,5 3 128-15,4 9 0 0,5 4 0 0,5 6 0 16,4 5 0-16,6 1 0 0,4 5 0 0,3 3 0 16,2 0 0-16,8 2 0 0,0 0 0 0,0 0 0 15,3 10 0-15,7 6 0 0,5 3 0 0,9 7 0 16,7 5 0-16,4 5 0 0,6 3 0 0,5 3 0 15,-1 1 0-15,4 4 0 0,-2 3 0 0,1-2 0 16,-1 2 0-16,3-1 0 0,0-1 0 0,1-3 0 0,-1 1 0 16,-3-7 0-16,-5-1 0 0,-4-5 0 15,-5-2 0-15,-5-7 0 0,-5-2 0 0,-5-6 176 0,-4-3-176 0,-3-6 0 16,-2 1 144-16,-9-8-144 0,0 0 0 0,0 0 0 16,0 0 0-16,-3-13 0 0,-4-2 0 0,-7-3 0 15,-6-5-144-15,-6-5 144 0,-3-1 0 0,-9-4 0 16,-9-4-144-16,-3-1 144 0,-3-6 0 0,2 3 0 15,4 2 0-15,7 3 0 0,5 6 0 0,6 5 0 16,6 5 0-16,5 6 0 0,3 1 0 0,3 4 0 16,3 4 0-16,9 5 0 0,0 0 0 0,0 0 0 15,0 0 0-15,7 17 0 0,3 2 0 0,6 6 0 16,2 1 0-16,9 7 0 0,6 1 0 0,4 4-128 16,4 3 128-16,4 0 0 0,5 2 0 0,3-4 0 15,1 1 0-15,-4-1 0 0,-1 0 0 0,-2-2 0 0,-1-1 0 0,-2-2 0 16,-1-3 144-16,-1 1-144 0,-1-1 128 0,-4-4-128 15,-3-2 0-15,-16-11 0 16,0-2 128-16,-2 1-128 0,-1-5 0 0,-2 1-224 16,-1-2 48-16,-5-2 16 15,-7-5-1408-15,0 0-288 0,-5-13-48 0</inkml:trace>
  <inkml:trace contextRef="#ctx0" brushRef="#br3" timeOffset="194163.09">2940 15756 6447 0,'-18'5'272'0,"9"0"80"0,-3 1-352 0,-1 0 0 0,-4 5 0 0,1-4 0 0,1 2 2752 0,-3-1 496 15,-1-1 80-15,1 2 32 16,0-4-1360-16,2 4-272 0,0-2-48 0,2-1-16 0,0 2-160 0,4-5-32 16,-1 1-16-16,1 1 0 0,10-5-240 0,-8 4-64 15,8-4 0-15,0 0 0 0,-8 5-160 0,8-5-32 16,0 0-16-16,0 0 0 0,0 13-368 0,4-3-64 15,4 2 0-15,7 0-16 0,4-2 80 0,9 2 0 16,4 2 16-16,7-3 0 0,8 3-80 0,7 0 0 16,3 0-16-16,7-4 0 0,3 2-48 0,4-2 0 15,2-2 0-15,4-1 0 0,4 2-16 0,2-4-16 16,1 4 0-16,2-5 0 0,5-2-96 0,1 1 0 16,4 1-16-16,0 1 0 0,2-3-96 0,0 0-16 15,-1-2 0-15,2 2 0 0,3 2-32 0,3 0-16 0,4-4 0 16,1 4 0-16,2 0-144 0,-2-2 128 15,-1 1-128-15,-32-3 128 0,4-2-128 0,6 2 0 16,0 0 144-16,2-1-144 0,-1 0 0 0,-2-3 128 16,0-1-128-16,-5 1 0 0,-4 2 0 0,-3-1 0 15,-3-5 0-15,-3 2 128 0,-5 0-128 0,-3-3 0 16,-18 4 128-16,0 1-128 0,-1-4 128 0,-2 1-128 0,-2-2 128 0,-3 1-128 16,-1 2 128-16,-2-3-128 0,-3 2 128 0,5-4-128 15,-3 3 128-15,-1-2-128 0,-6 1 128 16,-1-1-128-16,-3 3 0 0,-1-4 0 15,-2 4 0-15,1-2 128 0,-1 1-128 0,-2-3 0 0,0 2 0 0,-1-3 0 16,0-2 0-16,-1 1 128 0,2 0-128 16,0-1 0-16,0-3 0 0,0 2 0 0,2-3 0 0,-4 0 128 15,2-2-128-15,2 2 0 0,-1 3 0 0,1-3 0 16,-2-2 0-16,3 1 0 0,-3 1 0 0,0-1 0 16,-1-3 0-16,-1-2 0 0,-3 0 0 0,0 1 0 0,0 0 0 0,-3 2 0 15,1-2 0-15,-6 1 0 0,-2-2 0 16,-3 1 0-16,0 0 0 0,-4-2 128 0,0-1-128 0,-3 4 0 15,-1-3 0-15,-4 1 0 0,-1-2 0 0,-1-1 0 16,-3 2 0-16,-3-2 0 0,-2 4 0 0,-2-4 0 16,-3 2 0-16,-2-3 0 0,-5 4 0 0,-1-3 0 15,-1 0 0-15,-1 1 0 0,-2-2 0 0,-1 1 0 16,-3 0 0-16,1 1 0 0,-1 0 0 0,-1 5 0 16,-2-1 0-16,-3 0 0 0,-3 5 0 15,-3-1 0-15,-2 0 0 0,-21-5 0 0,7 7 0 0,3 3 0 16,1 3 0-16,0 0 0 0,2 1 0 0,0-2 0 15,-1 5 0-15,2-3 0 0,2 2 0 0,0 3 0 16,0 0 0-16,-1 0 0 0,-2 3 0 0,-1-2 0 16,-2-2 0-16,0 3 0 0,1 2 0 0,1 2 0 15,0-1 0-15,-1 2 0 0,-2-3 0 0,1 3 0 16,0 3 0-16,-1-1 0 0,1-2 0 0,-3 2 0 16,-3 2 0-16,3-2 0 0,-1 0 0 0,2 3 0 15,3-4 0-15,0 5 0 0,0 2 0 0,0 2 0 0,-2-4 0 16,2 2 0-16,-1-1 0 0,2 3 0 15,4 5 0-15,-4-2 0 0,-3 1 0 0,3 2 0 0,3 0 0 0,3 3 0 16,3 2 0-16,3 0 0 0,2 3 0 0,-4-2 0 16,2 6 0-16,-1-2 0 0,0 3 0 0,0 1 0 15,1-7 0-15,0 5 0 0,2 1 0 0,3-1 0 16,1-1 0-16,1 1 0 0,2 3 0 0,0 0 0 16,0-1 0-16,4 0 0 0,2-1 0 0,1 1 0 0,0-1 0 0,3 2 0 15,2 1 0-15,3 0 0 0,0-2 0 16,6 1 0-16,2 3 0 0,4-5 0 15,-1-2 0-15,6 2 0 0,1-1 0 0,5-2 0 0,1 0 0 0,5 2 0 16,2-1 0-16,6 2 0 0,3 1 0 0,3 1 0 16,5 2 0-16,6-1 0 0,6-3 0 0,5 0 0 15,5 2 0-15,8 1 0 0,9-4 0 0,9 0 0 16,9-4 0-16,8 0 0 0,7-5 0 0,11 0 0 16,8-5 0-16,5 0 128 0,3-2-128 0,2 1 0 15,2-5 0-15,2-2 0 0,0-3 0 0,3 1 0 16,1-2 0-16,2-3 128 0,1-2-128 0,-2-1 0 15,0-2 0-15,-1-4 0 0,-1-1 0 0,0-3 0 16,-1-2 0-16,0-4 128 0,1-3-128 0,-3-4 0 16,1 0 128-16,-3-4-128 0,-2 2 144 0,-2-3-144 15,-3-4 192-15,-6 1-192 0,-8-2 224 0,-5-3-64 16,-9-2-16-16,-4 2 0 0,-6 0-16 0,-9 5-128 16,-11 2 192-16,-22 11-64 0,-4 1-128 0,-5 3 0 15,-4 1 0-15,2-2 0 16,-8 9-832-16,-11 7-240 0,0 0-48 0,0 0-13648 0,-7 6-2720 15</inkml:trace>
  <inkml:trace contextRef="#ctx0" brushRef="#br3" timeOffset="196028.97">6590 16003 5519 0,'0'0'496'0,"-7"-7"-496"16,7 7 0-16,-6-8 0 0,-2-3 1776 0,3 3 256 15,0-2 48-15,1 2 16 0,0-1-960 0,4 9-192 16,-2-7-48-16,-1-2 0 0,3 9-144 0,0 0-48 15,0-8 0-15,0 8 0 0,0 0-128 0,8-5-16 16,1-1-16-16,4 3 0 0,2 1 32 0,4 0 0 16,0 2 0-16,6 2 0 0,7-1 176 0,2 2 32 15,3 0 16-15,4 4 0 0,2-2 32 0,2 1 16 16,-1 2 0-16,-1 1 0 0,-1 3-112 0,2 4-32 16,0 3 0-16,3 2 0 0,-2 5-192 0,2-1-64 15,0 4 0-15,0-3 0 0,-2 1-80 0,-1-2-32 16,-2 4 0-16,0-1 0 0,-1 3-80 0,1 3 0 0,-1 2-16 15,1-1 0-15,0 2 16 0,0 0 16 0,-3-2 0 0,3 2 0 16,-1 1 0-16,2 1 0 0,0-1 0 0,-1 1 0 16,0-2-32-16,0 2-16 0,0 1 0 0,3 4 0 15,-1-2-96-15,-1 0 0 0,3 1-128 0,0 1 192 16,-2 3-192-16,3-3 128 0,0 1-128 0,3-3 0 16,-3 3 0-16,4 2 128 0,-2 3-128 0,5 1 0 15,2-3 0-15,2-5 0 0,3-1 0 0,3 1 0 16,-2-1 176-16,2-1-176 0,1 0 192 0,1-3-192 15,4 0 256-15,2 0-64 0,3 2-16 0,-1-1 0 16,-1 2-32-16,4-2 0 0,0-2 0 0,5 1 0 16,1-2-144-16,4-2 128 0,-3 0-128 0,2 2 128 15,2-1-128-15,1 1 128 0,4-2-128 0,0 1 128 0,-1 0-128 16,2 0 0-16,0-4 0 0,3 1 128 0,5 1-128 16,-3-2 0-16,-1-6 144 0,0 3-144 0,0-4 0 15,-2 0 0-15,-1-1 0 0,3-1 128 0,1 1-128 16,1-2 0-16,-1-3 0 0,-1-1 128 0,-2-1-128 0,3 2 144 15,-1 1-144-15,1-1 160 0,1-2-32 0,-3 1 0 16,-1 1 0-16,0-1 0 0,-2 1-128 0,-1 0 192 16,-1 0-192-16,-1-2 192 0,2 0-192 0,0 1 128 15,-2 2-128-15,1-1 128 0,1 1-128 0,-1-2 0 16,0-1 144-16,2 2-144 0,0-1 128 0,4-2-128 16,-1 1 160-16,1 0-160 0,1 0 128 0,1-1-128 15,0-1 0-15,3 2 0 0,3-1 0 0,-2-2 128 16,0-1-128-16,-2 1 0 0,0-3 0 0,-3 3 0 15,0 1 128-15,0-3-128 0,-1-2 0 0,-1 3 144 0,2-3-144 16,-1 3 128-16,0 0 48 0,2-1 0 0,-2 3 0 16,1 0 0-16,0-4-16 0,-1 2 0 0,3 2 0 15,0-4 0-15,1 1-160 0,0 1 128 0,-1-3-128 16,2 2 128-16,-1-1-128 0,-2 2 0 0,-1 0 0 0,-1 0 128 16,-2 1-128-16,4 1 0 0,1-5 0 0,-5 2 128 15,-4 0-128-15,0 0 0 0,3 0 0 0,-3-2 128 16,1 2-128-16,-1 3 0 0,-2-1 0 0,-2 0 0 15,-3-2 0-15,0-1 128 0,0 1-128 0,-2 1 0 16,-3-3 128-16,-1 3-128 0,-2-6 128 0,-1 3-128 16,2-4 128-16,1-1-128 0,-3 1 128 0,0 5-128 15,-1-1 128-15,-2 0-128 0,-3-2 0 0,-2 1 128 16,1-4-128-16,-3 1 0 0,-1 1 144 0,-2 1-144 0,0 0 0 16,-4 0 128-16,-1-5-128 0,0 1 0 0,-2-1 0 15,-1 1 128-15,-2-3-128 0,0 1 0 0,0 3 0 0,-1-2 144 16,0 1-144-16,0-3 0 0,-2 0 192 0,-1-1-192 15,2-3 192-15,-2 0-192 0,0-4 160 0,-1 3-160 16,-1-2 128-16,1 0-128 0,-1 1 128 0,-1-4-128 16,-1 0 0-16,2 0 128 0,1-4-128 0,2-2 0 15,-1-2 0-15,0-1 128 0,-1-1-128 0,-2 0 0 16,-4-1 0-16,-1 1 0 0,1 2 128 0,0-1-128 16,-5-2 0-16,-1-1 128 0,-1 0-128 0,1 1 0 15,1 0 0-15,-2 4 128 0,0-4-128 0,0 4 0 16,1-3 0-16,1 1 0 0,-2 0 0 0,1 2 0 15,1 1 0-15,-2 2 0 0,1-1 0 0,-4 1 0 0,-4 3 0 16,-2 2 0-16,1-1 0 0,0 2 0 0,-3-2 0 0,-2 3 0 16,-3 4 0-16,-2-3 0 0,-3 3 0 0,0 0 0 15,-3 1 0-15,-11 2 0 0,7 0 0 0,-7 0 0 16,0 0 0-16,0 0-176 0,0 0 48 0,0 0 0 31,0 0-544-31,0 0-96 0,0 0-32 0,0 0 0 16,0 0-1072-16,-11 5-224 0,1-3-32 0,10-2-16 15,-12 4-1184-15,1-1-256 0</inkml:trace>
  <inkml:trace contextRef="#ctx0" brushRef="#br3" timeOffset="196402.36">22298 18877 18431 0,'-10'-19'816'0,"7"10"160"0,3 9-784 0,0 0-192 16,0 0 0-16,9-5 0 0,0-1 1904 0,1 3 336 16,3 1 64-16,2 2 0 0,-1 0-1104 0,7 2-240 15,-1 2-32-15,5 1-16 0,3-1 240 0,5-1 32 16,0 2 16-16,6 2 0 0,0 0-160 0,3 3-16 16,0-3-16-16,2 5 0 0,-2-3-160 0,2 4-16 15,0 2-16-15,3 0 0 0,-1-1-176 0,-3 3-48 16,-2 2 0-16,-3 0 0 0,-3-2-160 0,-3 4-48 15,-3-3 0-15,-3 3 0 0,-5 1-144 0,-3-1-48 16,-5 0 0-16,-5 3 0 0,-7 1-64 0,-2 5 0 0,-7-4-128 16,-7 5 192-16,-7 1 16 0,-5 2 0 15,-3 1 0-15,-4 1 0 0,-6-4 96 0,-3-2 16 0,-5 0 0 16,-1-5 0-16,-3-3 64 0,0-1 0 0,0-3 16 0,0 1 0 16,1 1-144-16,1-2-16 0,3-1-16 0,2-3 0 15,-1 1-224-15,5 0 128 0,4 0-128 0,6 2 0 31,3-2-768-31,5 2-240 0,2 1-48 0,5-1-13088 0,3 2-2608 0</inkml:trace>
  <inkml:trace contextRef="#ctx0" brushRef="#br3" timeOffset="198711.48">11333 18612 12895 0,'0'0'1152'0,"0"0"-928"16,0 0-224-16,0 0 0 0,-5-7 896 0,5 7 128 15,-7-5 16-15,7 5 16 0,0 0-368 0,0 0-80 16,0 0-16-16,0 0 0 0,0 0-192 0,-5 8-32 16,2 2-16-16,3-10 0 0,0 0 320 0,0 11 64 0,1-2 16 0,-1-9 0 15,5 13 224-15,0-4 48 0,2 2 16 0,0-2 0 16,1 0-112-16,2 4-32 0,2 0 0 0,0 2 0 16,2 0-64-16,3 2 0 0,1 0-16 15,1 1 0-15,0 0-176 0,2 2-48 0,2 2 0 0,1 2 0 16,2-1-144-16,1 0-48 0,1 2 0 0,-2 1 0 15,1 4-48-15,0-3-16 0,1 2 0 0,1 2 0 16,-1-2-32-16,-2 1-16 0,4-3 0 0,-1 0 0 16,1-1 16-16,2 1 0 0,-1-1 0 0,-1-1 0 15,2-2-64-15,1 0-16 0,0 1 0 0,1-2 0 16,2 0 16-16,0 4 0 0,-1-3 0 0,1 0 0 16,-1-1 0-16,5 4 0 0,-2-3 0 0,0 3 0 15,3-3-48-15,-2 2 0 0,1 0 0 0,0-3 0 0,2-1 0 16,0-2 0-16,0 0 0 0,1 0 0 0,2 2-16 0,-1-1-16 15,1-2 0-15,1 2 0 0,2 0-160 16,0 0 192-16,0 0-192 0,2 0 192 0,1-1-64 16,0 0-128-16,1-2 192 0,0 1-64 0,0-1-128 0,1 1 160 15,0 0-160-15,0 0 160 0,2-4-160 0,1 1 128 16,-2-2-128-16,2 0 128 0,-3 0-128 0,3 3 128 16,-2 0-128-16,-1 1 128 0,-1-2-128 0,2-2 0 15,-1-2 0-15,3 1 128 0,-5-2-128 0,2 1 0 16,2-2 0-16,-2 3 0 0,3 3 0 0,-2 0 128 15,-1-1-128-15,2 0 0 0,-1-1 0 0,4 2 0 16,0 0 128-16,0-1-128 0,1 2 0 0,2 0 0 16,1 2 0-16,-1 1 128 0,2 1-128 0,3-1 128 0,-2-1-128 0,1-1 128 15,1-2-128-15,2 0 0 0,0 2 0 0,1-1 0 16,-2-2 0-16,2-1 0 0,0 1 0 0,1 0 0 16,-2 0 0-16,1 0 128 0,0 0-128 15,0 1 128-15,1-2-128 0,2-1 160 0,-1-4-160 0,1 4 160 16,-1-4-160-16,3 5 192 0,1-3-192 0,0 0 192 15,1-3-192-15,3 2 0 0,0-2 144 0,0 5-144 16,0 0 0-16,1-3 144 0,1 0-144 0,0-1 0 16,-1 3 128-16,1-2-128 0,-1 3 0 0,2-3 0 15,1 1 128-15,-1 2-128 0,2 0 0 0,-1-1 0 16,-3-3 0-16,3 2 0 0,3 3 0 0,2-4 0 16,2 1 128-16,-39-6-128 0,9-3 0 0,4 3 0 15,1-2 0-15,10 3 0 0,8-1 0 0,3-1 0 0,1 1 128 16,76 4-128-16,-26-2 0 0,-9 0 0 0,-3 2 0 0,-13-3 0 15,-15 1 0-15,5 2 0 0,5-5 0 0,-2 3 0 16,-2 0 0-16,-3-1 0 0,-6-2 128 16,7 0-128-16,10 0 0 0,-6 1 0 0,-9-2 0 15,2 1 0-15,3-3 0 0,4 0 0 0,0-2 0 16,-7 1 0-16,-8-1 0 0,7-2 0 0,8-1 0 0,-2 1 0 16,-6 0 0-16,-2-1 0 0,-6-1 128 0,8 1-128 15,7-3 0-15,-4 2 0 0,-6-1 0 0,-2-2 0 16,-3 2 0-16,6-5 0 0,6 3 0 0,-49 3 0 15,4 0 0-15,6-3 0 0,5 0 128 0,8-4-128 16,6 3 0-16,0-3 0 0,-2 2 128 0,69-13-128 16,-19 2 0-16,-14 6 0 0,-5 2 0 0,-12 3 0 15,-12 3 0-15,-2-5 0 0,0-1 0 0,4 2 0 0,3 1 0 0,-3 1 0 16,-11-3 128-16,2-2-128 0,-1 0 0 0,6-2 0 16,6 1 0-16,-2-1 0 0,-6 3 0 0,-3-2 0 15,-5-4 128-15,5-1-128 0,6-1 0 0,-3-1 0 16,-2 2 0-16,-6-3 0 0,-8 1 0 15,2 0 0-15,0-3 0 0,3 5-256 0,4 2 64 0,-5 4 0 16,-5 2 192-16,-3 0 256 0,-3-3-48 0,2 2-16 16,4-2-64-16,2 5-128 0,3-2 176 0,0 3-176 15,-5 1 128-15,-4-1-128 0,-5-2 0 0,0-1 0 16,-4-5 0-16,6 2 0 0,-1 0 0 0,2-1 0 16,-2 0 0-16,-28 8 0 0,1-5 0 0,-1 0 0 15,3-1 128-15,-1-1-128 0,0 1 0 0,1-2 0 16,-2 1 128-16,26-16-128 0,-10 4 0 0,-8 4 0 15,-6 2 128-15,-4-2-128 0,-3 0 0 0,2 3 0 16,-2 1 128-16,-1 0-128 0,-1 0 0 0,-1-181 0 16,-3 369 128-16,1-183-128 0,-1-2 0 0,3-1 0 0,-2 0 0 15,1 1 0-15,-1-2 0 0,0-3 0 0,1-1 0 0,-4 0 0 16,1 2 0-16,1-2 0 0,2-4 0 0,-2 4 0 16,-3 4 0-16,1 0 0 0,-3 1 0 0,1 0 0 15,-2 2 0-15,-1 1 0 0,-1 1 0 0,-1 3 0 16,0 0 0-16,-1 0 0 0,2 3 0 0,-2-1 0 15,0 3 0-15,0 1 0 0,0-4 0 0,4 2 0 16,-1-3 0-16,2 5 0 0,0 3 0 0,-1-4 0 16,1-2 0-16,1 3 0 0,0 1 0 0,1-3 0 15,-1 1 0-15,3 2 0 0,0-3 0 0,-1 1 0 16,0 1 0-16,-1-2 0 0,0 0 0 0,-2 1 0 0,-3-3 0 16,-1 4 0-16,-1 1 0 0,-1-2 0 0,-2 1 0 15,-6 5 0-15,0 0 0 0,0 0 0 0,0 0 0 0,0 0 0 16,0 0 0-16,0 0 0 0,0 0 0 0,0 0 0 31,0 0-464-31,0 0 0 0,-9 0 0 0,0-1 0 16,-1 2-1152-16,0 1-240 0,0 0-32 0,0 1-16 15,-1 4-864-15,-1-3-176 0,12-4-48 0</inkml:trace>
  <inkml:trace contextRef="#ctx0" brushRef="#br3" timeOffset="199067.41">27520 19078 23951 0,'-8'-5'2128'0,"8"5"-1696"0,0 0-432 0,0 0 0 0,0 0 2176 0,0 0 336 15,7-9 80-15,5 4 16 0,6-1-1216 0,6 2-240 16,4 1-64-16,7 2 0 0,4 1-320 0,4-1-80 16,5 0-16-16,3-1 0 0,4-2-48 0,2 3-16 15,0-1 0-15,7 2 0 0,1 0 32 0,1 1 16 16,0 1 0-16,0 1 0 0,-2-3-80 0,-3 1-32 15,-3 2 0-15,-1-1 0 0,-3 2-112 0,-6 4-32 16,-4-3 0-16,-3 1 0 0,-8 4-112 0,-4 1-32 16,-6 1 0-16,-6 5 0 0,-7 3-112 0,-6 2-16 0,-7 4-128 15,-6 0 192-15,-8 3-192 0,-6 2 0 16,-8-1 0-16,-7 6 0 0,-5-2 128 0,-3 2-128 0,-2 2 176 16,-1 2-176-16,1-1 208 0,4-1-64 0,4-3-16 0,-2 1 0 15,2-1-128-15,0-3 128 0,6-4-128 16,3 3 128-16,2-5-128 0,5 4 0 0,1 1 0 0,4-1 0 31,3-1-1600-31,-1 0-368 0,0-3-64 0</inkml:trace>
  <inkml:trace contextRef="#ctx0" brushRef="#br3" timeOffset="206883.24">15522 12474 11343 0,'0'0'496'0,"0"0"112"0,0 0-480 0,0 0-128 16,0 0 0-16,4-7 0 0,-4 7 768 0,0 0 144 16,8-7 32-16,-8 7 0 0,7-9 112 0,-7 9 32 15,5-9 0-15,0 1 0 0,0 1 16 0,-1-4 16 16,-4 11 0-16,4-7 0 0,-4 7 176 0,2-10 48 0,-2 10 0 0,0-8 0 16,0 8-64-16,0 0-16 15,0 0 0-15,0 0 0 0,0 0-368 0,0 0-80 16,0 0-16-16,0 0 0 0,-6 9-416 0,1 5-96 15,0 4-16-15,1 2 0 0,0 5 16 0,1 5 0 16,1 3 0-16,1 4 0 0,-1 6 32 0,2 5 16 0,0 6 0 0,2 4 0 16,0 4 48-16,1 1 0 0,2 0 0 0,-3 4 0 15,5 0-144-15,-2-1-32 0,0 0 0 0,1-4 0 16,2 0-16-16,0-4-16 0,-2-4 0 0,2-2 0 0,-2-3-16 16,0-7 0-16,-1-3 0 0,2-1 0 15,-2-5-16-15,0-2 0 0,-3-7 0 16,1-4 0-16,-1-3 0 0,2-6 0 0,-1-2 0 0,-3-9 0 0,0 0 48 0,0 0 0 15,0 0 0-15,0 0 0 0,4-9 64 0,-3-6 0 16,-1-3 16-16,1-5 0 0,0-7-64 0,-1-2-16 16,0-4 0-16,0 1 0 0,0-3-192 0,-1-3 128 15,-1-9-128-15,2 1 0 0,-4-5 0 0,1-2 128 16,1-3-128-16,-1-1 0 0,-1-5 0 0,2 0 0 16,-1-1 0-16,1 0 0 0,-3 3 0 0,2 3 0 15,-1 3 0-15,0 5 0 0,1 2 0 0,-2 9 0 16,0 4 0-16,-2 6 0 0,2 8 0 0,0 2 0 15,-3 1 0-15,2 6 0 0,0 4 0 0,-1 6 0 16,7 4 0-16,-7 1 0 0,0 2 0 0,1 8 0 16,1 5 0-16,-1 5 0 0,2 3 0 0,0 9 0 15,-1 7 0-15,2 6 0 0,1 4 0 0,2 4 0 16,0 2 0-16,0 3 0 0,4 8 0 0,-1 2 0 16,1 6 0-16,0 3 0 0,1 3 0 0,0-1 0 15,1 2 0-15,2-7 0 0,-2-4 0 0,1-1 0 16,-1-3 0-16,-1-21 0 0,-1 2 0 0,0-3 0 15,0-1 0-15,0-6 0 0,-2-2 0 0,1-3 0 0,-3-5 0 0,1-3 0 16,-2-6 0-16,-1-1 0 16,1-4 0-16,0-5 0 0,0 1 144 0,1-10-144 0,0 0 128 0,0 0-128 15,0 0 128-15,0 0-128 0,-6-10 0 16,3-4 128-16,-1-4-128 0,1-4 0 0,1-4 0 0,-1-6 0 16,-2-3 0-16,-1-19 0 0,-1 0 0 0,1-1 0 15,-2-2 0-15,2 0 0 0,0 1 0 0,-1 0 0 16,0-3 0-16,0 3 0 0,0 2 0 0,0 0 0 15,2 0 0-15,0 3 0 0,0 3 0 0,3 7 0 0,-2 0 0 16,1 3 0-16,-1 6 0 0,3 1 0 16,1 1-128-16,0 6 128 0,0 1 0 0,3 7 0 0,-1 3 0 0,1 7 0 15,-3 6-144-15,0 0 144 0,0 0 0 0,0 0 0 16,5 11 0-16,0 8 0 0,-1 9-144 0,0 5 144 16,-1 5 0-16,4 8-144 0,-3 7 144 0,1 10 0 15,0 4 0-15,1 9 0 0,2 7 0 0,1 2 0 16,1 7 0-16,0 3 0 0,3 0 0 0,-2-1 0 15,2-3 0-15,1 1 0 0,-2-1 0 0,-3-30 0 16,3 6 0-16,-3-1 0 0,1 0 0 0,0-1 0 16,0-5 0-16,-1 1 0 0,-1-3 0 0,1-3 0 15,-4-8 0-15,0-5 0 0,1-4 0 0,-1-5 0 16,-1-2 0-16,0-7 0 0,1-4 0 0,-1-5 144 0,-2-3-144 0,1-6 0 16,-3-6 128-16,0 0-128 15,0 0 0-15,2-9 0 0,0-5 128 0,-1-7-128 16,-1-5 0-16,0-4 0 0,0-7 0 0,-1-3 0 15,-1-4 0-15,-3-25 0 0,0 1 0 0,-2-2 0 16,-2-1 0-16,1 2 0 0,0 4 0 0,1 0 0 0,-2 6 0 16,0 0 0-16,-1 4 0 0,1 5 0 0,-1 3 0 15,1 2 0-15,0 7 0 0,0 4 0 0,4 2 0 0,-1 5 0 16,2 7 0-16,1 3 0 0,1 3 0 0,-1 7 0 16,3 7 0-16,0 0 0 0,0 0 0 0,0 10 0 15,-2 9 0-15,2 8 0 0,0 4-128 0,2 9 128 16,-2 3 0-16,4 7 0 0,0 2 0 0,0 6-144 0,-1 8 144 15,3-15 0-15,1 6 0 0,3 28 0 16,-1-6 0-16,1-1 0 0,2-1 0 0,-3-23 0 0,0 3 0 16,1 1 0-16,-1 6 0 0,2-3 0 0,-1 0 0 15,1-3 0-15,-1-4 0 0,0-3 0 0,-3-4 0 0,0 0 0 16,-2-4 0-16,1 0 0 0,-2-7 0 0,0-4 0 16,-2-6 0-16,0-2 0 0,0-6 0 0,0-4 128 15,-1-1-128-15,-1-13 0 0,0 0 0 0,0 0 0 16,-1-10 0-16,-1-3 0 0,0-5 0 0,-2-6 0 15,-1-3 0-15,-2-6-128 0,0-4-112 0,-3-6-16 16,-3-3 0-16,-7-23 0 16,1-1-192-16,-1 1-32 0,3 4-16 0,5 19 0 0,0-2 112 0,-1 1 32 15,-2-2 0-15,1 1 0 0,1 7 352 0,1 4 0 16,1 2-144-16,0 7 144 0,2 4 0 0,0 4 0 16,2 3-128-16,2 5 128 0,0 3 0 0,0 0 0 15,1 4 0-15,4 5 0 0,0 0 144 0,0 0-144 16,0 13 128-16,0 3-128 0,3 6 128 0,1 2-128 15,0 5 0-15,3 3 128 0,1 0-128 0,1 4 0 16,0 6 0-16,1 0 0 0,2 5 0 0,-1 0 0 16,0 3 0-16,0 1 128 0,1 1-128 0,-1-3 128 0,-2 0-128 15,0-1 128-15,-1 0-128 0,1-6 0 0,-2-1 144 0,1 0-144 16,-2-3 0-16,2-4 128 0,-2-5-128 16,1-2 0-16,-2-4 0 0,-1-5 0 0,2-4 0 0,2 0 0 15,0-8-816 1,3-6-224-16,-1-8-48 0,-4-2-10752 0,0-4-2128 0</inkml:trace>
  <inkml:trace contextRef="#ctx0" brushRef="#br3" timeOffset="208558.77">15743 14709 10127 0,'-15'-10'448'0,"4"4"96"0,1 1-544 0,1 1 0 0,0-1 0 0,2-3 0 16,-1 2 1328-16,2-3 144 0,1 1 48 0,1 1 0 15,0 0-400-15,2 2-80 0,2-3-16 0,0 8 0 16,0 0 128-16,0 0 32 0,0 0 0 0,0 0 0 16,0 0-256-16,0 0-48 0,0 0-16 0,0 0 0 15,0 0-112-15,0 15-32 0,2 1 0 0,2 3 0 16,1 4 16-16,3 4 0 0,1 3 0 0,2 6 0 16,2 5 16-16,3 7 0 0,3 3 0 0,3 6 0 0,1 0-112 0,2 3-32 15,2 4 0-15,1-1 0 0,1 6-240 16,0-1-48-16,2 2-16 0,-1-6 0 15,2-2-144-15,0-3-32 0,2 0 0 0,-2-1 0 0,-1-3 32 0,-2 0 0 16,-1-4 0-16,0 0 0 0,0-3 16 0,-4-2 0 16,-3-5 0-16,-1-6 0 0,-3-3-16 0,0-2 0 15,-3-4 0-15,-1-2 0 0,-3-2-16 0,0-5 0 16,-3-3 0-16,-1-2 0 0,-6-12 0 0,0 0 0 16,0 0 0-16,0 0 0 0,0 0 32 0,-7-5 0 15,-2-9 0-15,-1-3 0 0,-1-2-48 0,-3 0 0 16,1-8 0-16,-2 1 0 0,-3-6-128 0,-4-2 0 15,-2-6 0-15,-2 2 0 0,-2-1 0 0,-2-3 0 16,0 2 0-16,1 2 0 0,-1 1 0 0,4 2 0 16,1 0 0-16,4 6 0 0,-2 2 0 0,3-1 0 0,1 3 0 15,1 2 0-15,1-1 0 0,6 4 0 0,1 2 0 0,2 5 0 16,2 4 0-16,1 3 0 0,5 6 0 0,0 0 0 16,0 0 0-16,2 9 0 0,3 6 0 0,3 5 0 15,1 3-128-15,1 5 128 0,4 3 0 0,1 1 0 16,3 2 0-16,4 3 0 0,0 5 0 0,4-2 0 15,3 6 0-15,2-1 0 0,3 3 0 0,0-2 0 16,2 1 0-16,-3 1 0 0,-1-2 0 0,-1 1 0 16,0-1 0-16,1 3 0 0,-2 1 0 0,-1-1 0 15,-2-2 0-15,0 0 0 0,-3 0 0 0,-1-5 0 16,0-4 0-16,-2-1 0 0,-2-1 144 0,1-3-144 16,-1 0 0-16,1-3 128 0,-4-2-128 0,0-1 0 15,-4-5 0-15,0-3 144 0,-2-5-144 0,-1-5 0 0,-1 0 128 16,-8-9-128-16,0 0 0 0,0 0 0 0,0 0 176 15,0 0-176-15,-6-16 160 0,-2-1-160 0,-4-9 208 0,-3-1-48 16,-8-2-16-16,-2-1 0 0,-3-3-144 0,-2-2 0 16,0 0 0-16,-3-8 0 0,-2-5 0 0,1 0 0 15,-3 4 0-15,4-1 0 0,1 3 0 0,2 2 0 16,1 7 0-16,-1 1 0 0,3 0 0 0,1 9 0 16,3 4 0-16,3 3 0 0,1 2 0 0,4 3 0 15,2 5 0-15,4 3 0 0,1 3 0 0,8 0 0 16,0 0 0-16,-1 16 0 0,4 4 0 0,3 4 0 15,4 8-144-15,3 5 144 0,3 2 0 0,2 4 0 16,3 1-128-16,1 4 128 0,5 3 0 0,-2-2 0 16,0 0-128-16,-1 2 128 0,0-1 0 0,1 1 0 15,2 3 0-15,-2-1 0 0,3-1 0 0,-3-2 0 0,-1 1 0 16,0-3 0-16,-2-2 0 0,-1-3 0 0,-2-3 0 0,0 4 0 16,0-5 0-16,0-1 0 0,0-2 0 0,-1-3 0 15,0-4 0-15,-1-1 128 0,-2-4-128 16,-1-1 0-16,-1-5 0 0,-2-5 0 0,-3-2 0 0,-1-3 0 15,-7-8 0-15,0 0 0 0,0 0 0 0,0 0 0 16,0 0 0-16,-1-13 0 0,-5-5 0 0,-3-3 0 16,-3-1 0-16,-2-3 128 0,-4-7-128 0,-3-3 0 15,-6-1 0-15,0-3 0 0,1 3 0 0,-3-3-160 16,2 3-112-16,-2-4-32 0,2 1 0 0,0 1 0 16,-1 1 48-16,3 2 16 0,1 5 0 0,1 1 0 15,0-1 64-15,5 5 16 0,4-2 0 0,1 4 0 0,2 4 160 16,1 3-192-16,1 1 192 0,4 6-192 0,1-3 192 15,4 12 0-15,0 0-144 0,0 0 144 0,0 0 0 0,0 0 0 16,5 12 0-16,1 7 0 0,3 5 0 0,2 8 0 16,3 2 0-16,-2 4 0 0,2 3 0 0,3 5 0 15,4-1 0-15,1 2 0 0,-2 2 0 0,2-4 0 16,1 5 0-16,0 1 0 0,1-2 0 0,0-2 0 16,0 2 128-16,4-1-128 0,4 0 0 0,-3-1 0 15,-1-2 0-15,-1-2 0 0,-1-3 0 0,-1 1 0 16,-4 1 0-16,0-2 0 0,-5-5 0 0,2 1 0 15,-2-3 0-15,1-5 0 16,-2-1-1456-16,3-7-272 0,0-3-48 0,-2-7-9088 16,0-4-1808-16</inkml:trace>
  <inkml:trace contextRef="#ctx0" brushRef="#br3" timeOffset="209505.58">16591 17186 23327 0,'-21'-26'1024'0,"9"10"224"0,-1-5-992 0,-2-2-256 0,-1 0 0 0,5 2 0 15,-2-1 320-15,3 6 0 0,0 4 16 0,1 2 0 16,1 4 480-16,2 1 80 0,6 5 32 0,0 0 0 15,-8 0-160-15,8 0-16 0,-2 9-16 0,1 7 0 16,1 7-512-16,3 8-96 0,4 5-128 0,4 6 176 16,5 3 16-16,1 8 16 0,4 4 0 0,0 9 0 15,6 3 160-15,6 5 16 0,3 3 16 0,3 5 0 16,2-2-112-16,-1 2-32 0,1-2 0 0,0 3 0 16,1-2-96-16,1 0-32 0,1-9 0 0,1-1 0 15,-2 0 48-15,-2-7 0 0,2-3 0 0,-4-5 0 16,-3-3 0-16,-2-4 0 0,-3-8 0 0,-3-2 0 15,-5-6 16-15,-3-3 0 0,-6-4 0 0,-3-6 0 16,-3-6-192-16,-3-1 192 0,-5-13-192 0,0 0 192 16,0 0-192-16,0 0 160 0,-5-7-160 0,-4-4 160 0,-2-10-160 15,-5-5 0-15,-3-1 0 0,-4-10 0 0,-8-7 0 0,-5-5 0 16,-6-3-192-16,-1-5 192 0,-3-4-272 0,0-4 64 16,-2 0 16-16,1-3 0 0,-3-3 16 0,1 2 16 15,2 5 0-15,4 6 0 0,2 5 160 0,4 7 0 16,3 3 0-16,5 8 0 0,6 12 256 0,5 4 16 15,4 3 16-15,4 7 0 0,3 4 208 0,7 5 32 16,0 0 16-16,2 20 0 0,3 9-160 0,10 8-16 16,4 12-16-16,6 4 0 0,3 4-352 0,7 3 0 15,5 5 0-15,0 1 0 0,-1 0 128 0,4 4-128 16,5 1 128-16,1 0-128 0,2 0 0 0,1-3 144 0,-2-6-144 0,-2 2 0 16,-2-6 192-16,-3 1-192 0,-4-2 192 0,-2 0-192 15,-3-2 336-15,1 1-32 0,-1-3-16 0,-1-4 0 16,-1-8-48-16,-2-1-16 0,1-2 0 0,-3 0 0 15,-3-8-96-15,-2 0-128 0,-4-6 176 0,0-3-176 16,-3 0 128-16,-5-7-128 0,-3-3 0 0,-1-5 0 16,-7-6 0-16,0 0 0 0,0 0 0 0,0 0 0 15,0 0 0-15,-11-10 0 0,-2-5 0 0,-5-3 0 16,-2-5-208-16,-4-6-160 0,-2-4-16 0,-4-3-16 16,-1 0-2176-1,0-6-432-15,-1-9-96 0</inkml:trace>
  <inkml:trace contextRef="#ctx0" brushRef="#br3" timeOffset="212233.58">16696 18088 10127 0,'-12'-15'448'0,"4"7"96"0,-2 2-544 0,1-4 0 0,0 1 0 15,1-3 0-15,1 1 1072 0,0 2 96 0,1-3 32 0,2 4 0 16,0-4-224-16,2 3-32 15,-1-1-16-15,1 4 0 0,2 6 0 0,-3-10 0 0,3 10 0 16,-4-8 0-16,4 8-224 0,-1-9-64 0,1 9 0 0,0 0 0 16,0 0-272-16,0 0-64 0,0 0-16 0,0 0 0 15,6 11-96-15,5 1 0 0,0 2-16 0,4 4 0 16,3 1 272-16,5 5 64 0,4 0 16 0,1 5 0 16,3 4-32-16,8 3-16 0,4 2 0 0,1 1 0 15,3 1-32-15,0 4 0 0,2 3 0 0,-1 3 0 16,0-2-64-16,1-1 0 0,-1 2-16 0,-1-6 0 15,-3-1-80-15,1-2-16 0,-2 0 0 0,-2-1 0 16,-4-2 96-16,-3 0 16 0,-2-3 0 0,-4-1 0 16,-3-1-240-16,-2 1-144 0,-1-2 192 0,-3-5-192 15,-2 2 192-15,-1-4-64 0,-4-2 0 0,-1-3-128 16,0-4 0-16,-5 2-144 0,2-2-16 0,-2-5 0 16,1-1-624-1,-7-9-128-15,0 0-32 0,0 0-8624 0,0 0-1728 0</inkml:trace>
  <inkml:trace contextRef="#ctx0" brushRef="#br3" timeOffset="212655">16728 18244 12431 0,'-13'-1'544'0,"13"1"128"0,0 0-544 0,-6-5-128 16,6 5 0-16,0 0 0 0,0 0 1088 0,0 0 192 0,-4-6 48 16,4 6 0-16,0 0-432 0,0 0-64 0,0 0-32 15,0 0 0-15,12 7 224 0,0 1 64 0,2 5 0 0,-1-3 0 16,2 0-320-16,4 4-48 0,3 1-16 0,5 5 0 16,1 2-16-16,6 6-16 0,1-1 0 0,5 6 0 15,-2 2-192-15,4 5-32 0,1 0-16 0,3 6 0 16,0-4-112-16,3 4 0 0,2-2-16 0,2 2 0 15,2-1-16-15,-3 0 0 0,-2-1 0 16,-3 1 0-16,-1-1-32 0,-4 0-16 0,-3-2 0 0,-2-1 0 16,0-2-16-16,-3-3 0 0,-3-7 0 15,-1 0 0-15,1-2-32 0,-2 0-16 0,-3-2 0 0,-1 3 0 16,-5-1-176-16,-2-1 160 0,-3-3-160 0,-2 0 160 16,-2 1-160-16,-1-3 0 0,-1-1 0 0,-2-1 0 15,-1-2 0-15,-2-2-272 0,-2 1 32 0,-2-3 16 16,0-4-784-16,0-9-144 15,-4 9-48-15,4-9 0 0,0 0-1552 0,-11-3-320 16,-7-6-64-16,3-1-16 0</inkml:trace>
  <inkml:trace contextRef="#ctx0" brushRef="#br3" timeOffset="213053.79">17217 18814 5519 0,'-17'-29'240'0,"5"9"64"0,3-1-304 0,0 1 0 15,2-1 0-15,-1 2 0 0,0 1 2864 0,3 3 512 16,3 0 96-16,1 5 32 0,1 10-1856 0,0 0-368 0,0 0-80 0,0 0-16 16,10 1-240-16,1 7-48 0,2 0-16 0,2 6 0 15,5 2-240-15,2 1-32 0,5 4-16 0,2 2 0 16,3 3-208-16,5 1-32 0,3 1-16 0,4 6 0 16,-1 3 160-16,1 4 16 0,2 1 16 0,1 0 0 15,0 6-64-15,1-3-16 0,1 3 0 0,2-6 0 16,2-4-64-16,0 0-32 0,-1 1 0 0,-1 2 0 15,-2 0-48-15,-1 3-16 0,-4-2 0 0,0 0 0 16,-1 1-32-16,-1-2-16 0,0 1 0 0,-2-3 0 16,4-3-64-16,-2 0-16 0,-2-1 0 0,-2 3 0 15,-2 0-160-15,0 1 0 0,-1-1 0 0,-1 2 128 16,1 1-128-16,-2-4 128 0,-1-3-128 0,-2 2 128 0,1-4-128 16,-1-3 0-16,-6-4 0 0,0-2 0 0,-1-4 128 15,-2-1-128-15,-2-1 0 0,-1-2 128 16,-3-5-128-16,-3 1 0 0,-1-2 0 0,-5 0 0 0,-6-9-192 0,0 0-32 15,0 0 0-15,0 0 0 16,0 0-720-16,0 0-144 0,-11 3-16 0,-2-5-16 16,-4-1-1680-16,0-4-336 0,-3 4-64 0</inkml:trace>
  <inkml:trace contextRef="#ctx0" brushRef="#br3" timeOffset="213403.15">18069 19569 5519 0,'-18'-24'240'0,"8"8"64"0,0-1-304 0,2 4 0 0,2 5 0 0,0 1 0 16,3 0 3680-16,3 7 672 0,0 0 144 0,0 0 32 15,0 0-2880-15,0 0-576 0,0 0-112 0,15 7-32 16,2 3 16-16,3 2 0 0,4 6 0 0,2 3 0 16,4 0-64-16,5 8-16 0,1 2 0 0,5 2 0 15,4-1-320-15,5 2-64 0,6-1-16 0,2 0 0 16,0-2-96-16,-1 3-32 0,-1 3 0 0,0 2 0 15,0 2 0-15,-3-2 0 0,1-3 0 0,2 1 0 16,-3 0-80-16,-1-2-32 0,-1-2 0 0,-3 0 0 16,-1-3-224-16,-3 1 144 0,-4 2-144 0,0-1 128 15,-1-5-128-15,-1 1 0 0,-2-4 144 0,-1 3-144 16,-2-3 0-16,1 1 0 0,-3 1 0 0,-1-5 128 16,-5 0-128-16,-3-4 0 0,-5-3 0 0,-3-1 0 0,-3-4-192 15,-5 0-64-15,-6-9-16 0,0 0 0 16,0 0-592-16,-9 4-112 0,-4-4-32 0,-3-3 0 15,-5-3-1360-15,-4-3-256 0,-7-2-64 16</inkml:trace>
  <inkml:trace contextRef="#ctx0" brushRef="#br3" timeOffset="213733.47">18727 20114 11967 0,'0'0'1072'15,"0"-11"-864"-15,3 3-208 0,-3 8 0 0,8-6 2128 0,3 3 384 16,2 2 80-16,5 2 16 0,4 3-1248 0,5 4-240 15,4-1-48-15,6 6-16 0,3 1 0 0,5 0 0 16,-1 4 0-16,3 2 0 0,2 0-112 0,0 2-32 16,-1 1 0-16,3 2 0 0,0-1-176 0,0 1-32 15,0-1-16-15,0-3 0 0,-3-2-224 0,-1 3-32 0,-4 0-16 16,-1 0 0-16,-1 0-32 0,-2-2-16 16,-2 2 0-16,-1-2 0 0,-3-1-96 0,-3 0-16 15,3-1 0-15,-3-1 0 0,-4-1-128 0,0 2-128 0,-1 1 144 0,0 0-144 16,0 2 0-16,-3-2 128 0,0 0-128 0,-5 0 0 15,0 1 0-15,1-1 0 0,-4 2 0 0,0-1 0 16,-1-1 0-16,-2-1 0 0,0 0-160 0,0-1 160 16,0 1-256-16,1-1 16 0,-3-2 16 0,-2 0 0 15,1 3-160 1,-4-10-48-16,1 0 0 0,0-1 0 16,0 2-368-16,0-3-80 0,-2 0-16 0,0 2 0 0,0-4-2224 15,-3-4-448-15</inkml:trace>
  <inkml:trace contextRef="#ctx0" brushRef="#br3" timeOffset="-214402.28">18192 19404 10191 0,'0'0'448'0,"13"7"96"0,2 1-544 0,3-2 0 0,2 6 0 0,6 0 0 15,4 5 1440-15,8 6 176 0,3 0 48 0,5 6 0 16,2 1-400-16,4 6-80 0,4 6-16 0,3 0 0 15,-1 6-144-15,6-1-48 0,6 3 0 0,2 4 0 16,1 5-304-16,-2 3-64 0,-1 0-16 0,1 3 0 16,-1 1-176-16,4-2-32 0,4 1-16 0,-4-3 0 15,-7 3-48-15,-3 1-16 0,-8-3 0 0,-4 1 0 16,-6-6 16-16,0 1 16 0,1-1 0 0,-23-27 0 16,-1 5-16-16,5 4-16 0,0 2 0 0,0 1 0 15,-2 1-128-15,-2-5-32 0,-1-3 0 0,13 21 0 0,-12-17-144 16,-6-10 128-16,-6-9-128 0,-1-4 128 15,-5-4 64-15,-2-3 0 0,-4-10 0 0,6 10 0 0,-6-10-64 0,0 0-128 16,4 11 192-16,-4-11-64 0,0 0-128 0,4 9 160 16,-4-9-160-16,0 0 160 0,0 0-32 0,0 0 0 15,0 0 0-15,0 0 0 0,0 0-128 0,0 0 160 16,0 0-160-16,0 0 160 0,0 0-160 0,0 0 160 16,-12-4-160-16,1 2 160 0,-1-5-160 0,0 1 0 15,-2-2 0-15,-3-4 0 0,-1-1 0 0,-1-3 0 16,0-5-224-16,-2-2 80 0,-1-1-176 0,-1-5-48 15,-2-5 0-15,1-2 0 0,0-2 16 0,10 15 0 16,-4-5 0-16,-1-1 0 0,-3-2 144 0,-1-2 16 16,0-2 16-16,0-1 0 0,-2 0 176 0,-21-28 0 0,7 9 0 15,5 11 0-15,2 3 0 0,1 4 0 0,2-1-144 16,1 4 144-16,1 0-128 0,3 7 128 0,3-1-160 0,1 6 160 16,5 0 0-16,3 3 0 0,4 0 0 0,2 4 0 15,3 2 0-15,3 13 160 0,-1-11 0 0,1 11 0 16,5-8 192-16,4 4 32 0,1 4 16 0,5 2 0 15,5 1-80-15,6 6 0 0,4 2-16 0,6 1 0 16,0 5 176-16,3 3 32 0,4 3 16 0,0 6 0 16,3 6-80-16,1 0 0 15,3 3-16-15,2 2 0 0,1 2 80 0,5 0 32 0,3 5 0 0,-3 2 0 16,0 5-272-16,-4-2-48 0,-8-2-16 0,-24-22 0 16,1 2-208-16,2 0 128 0,-4 2-128 0,1-4 0 15,-1 1 256-15,-2-3-32 0,-1-1-16 0,8 12 0 0,-10-14-208 16,-7-8 0-16,-6-4 0 0,-3-11 0 0,-12-1 192 15,-3-8-64-15,-3-3-128 0,-5-8 192 0,-1-4-192 16,-6-10 0-16,-6-4 0 0,12 15 0 0,-8-5-144 0,-5-2-32 16,-2-5 0-16,-4 2 0 0,-3-2 176 0,-1-4-128 15,0 1 128-15,-36-33-128 0,17 13 128 0,15 6-160 16,7 2 160-16,8 4-160 0,8-1 160 0,4 7 0 16,7 0 0-16,6 7 0 0,3 4 176 0,7 6 16 15,4 6 0-15,6 6 0 0,2 5-64 0,7 6 0 16,5 6 0-16,7 7 0 0,6 5 96 0,6 4 16 15,5 6 0-15,4 4 0 16,3 6 0-16,5 3 0 0,2 7 0 0,1-1 0 0,2 2-64 0,-1-1-16 16,-3-5 0-16,0 2 0 0,-3-5-160 0,-1 1 192 15,-3 0-192-15,-24-20 192 0,6 1-192 0,0 2 0 16,1 1 0-16,-1-2 128 0,-1 1-128 0,-3 1-192 0,-1-5 32 16</inkml:trace>
  <inkml:trace contextRef="#ctx0" brushRef="#br3" timeOffset="-213671.88">29481 19595 11167 0,'17'-3'496'0,"-6"5"96"0,3 1-464 0,3 1-128 16,0-1 0-16,3 5 0 0,-1-2 1024 0,2 3 176 0,3 3 32 0,7 4 16 15,3 3-32-15,6 3-16 0,5 2 0 0,9 4 0 16,7 5 336-16,10 5 64 0,8 5 0 0,5 4 16 16,2 8-352-16,2 1-80 0,-2 1-16 0,1-7 0 0,-3-3-560 0,-3-3-112 15,-6 0-32-15,0-6 0 0,-3-4-16 0,-3-1-16 16,-4-5 0-16,-3 2 0 16,-3 4-112-16,-5-1 0 0,-2 1-16 0,-5 0 0 0,-3-2-112 15,-2 4 0-15,-6 0-16 0,-1-1 0 0,-6-5-176 0,-5 2 0 16,-5-3 0-16,-5 2 0 15,-5-1-2432-15,-6-6-400 0</inkml:trace>
  <inkml:trace contextRef="#ctx0" brushRef="#br3" timeOffset="-212778.97">17942 19425 27647 0,'-13'-11'2448'0,"6"1"-1952"0,4-2-496 0,6 3 0 16,4 2-320 0,3 3-176-16,3 1-16 0,5 4-16 0,5 3 784 0,5 6 176 0,6 1 16 0,8 8 16 0,6 6 176 0,15 7 16 15,8 5 16-15,13 7 0 0,8 8-32 0,8 7-16 16,3 6 0-16,5 6 0 0,9 4 32 0,-2 7 16 15,-2 5 0-15,4-2 0 0,-2 0-192 0,-2 0-32 16,-6-2-16-16,-7-3 0 16,-6 1 0-16,-4-7 0 0,-4-8 0 0,-10-2 0 0,-8-4-80 0,-4-7-16 15,-6-6 0-15,-30-24 0 0,4 2 112 0,-1-2 0 16,-2-4 16-16,-2-1 0 0,-5-3-32 0,0-6-16 16,-8-1 0-16,5-7 0 0,-19-1 48 0,-1-10 16 15,-7-4 0-15,-4-3 0 0,-8-6-256 0,-4-2-48 16,-6-7-16-16,-6-1 0 0,-6-1-160 0,-44-32 160 15,2 4-160-15,4 3 160 0,1-3-160 0,2 1 0 16,-2-5 0-16,-3 5-176 0,0 0 176 0,0-2 0 0,1-5 0 16,6-2 0-16,3-1 0 0,5 2 0 0,1 3 0 0,4 1 0 15,2 7 0-15,4-2 0 16,6-1 0-16,4 2 0 16,0 0-1904-16,8 1-336 0</inkml:trace>
  <inkml:trace contextRef="#ctx0" brushRef="#br3" timeOffset="-211173.43">15806 13090 7359 0,'0'0'656'0,"-7"-7"-528"0,0-1-128 0,1-2 0 0,-2 3 944 0,1 1 144 15,-2 0 48-15,-1-1 0 0,-2-3-672 0,3 3-128 16,-2-4-16-16,0 4-16 0,-1-5 80 0,1 3 32 16,-1-2 0-16,3 3 0 0,3-1 288 0,0 2 48 15,-1-5 16-15,2 5 0 0,0-1-320 0,0 2-48 16,0-1-16-16,0 0 0 0,1 0-256 0,0 0-128 16,4 7 128-16,-5-9-128 0,0-1 432 0,1 2 0 15,0-2 0-15,2 2 0 0,-1-3 560 0,1 3 112 16,-2-2 32-16,1 2 0 0,3 8-144 0,-6-10-32 15,1 4 0-15,5 6 0 0,-5-10-448 0,0 3-112 16,0 1-16-16,5 6 0 0,-5-10-176 0,1 0-32 16,0 0-16-16,1-3 0 0,1 4 224 0,2-3 32 15,0 1 16-15,1 0 0 0,0-2 144 0,2 1 16 16,1 2 16-16,-3-4 0 0,2-1-224 0,-1 1-64 16,-1 5 0-16,1-5 0 0,-2-2-96 0,0 2-32 15,-2 1 0-15,4-1 0 0,0-1 0 0,0-2-16 16,-1-2 0-16,3 1 0 0,-2 2-32 0,2-1 0 15,0-1 0-15,1-1 0 0,0-1-16 0,1-2 0 16,1-3 0-16,-1 1 0 0,0 0-128 0,-1-3 192 16,-1 2-192-16,-1-2 192 0,-1 2-192 0,0-2 192 0,-2 0-192 0,-2 0 192 15,1 5-48-15,0 0 0 0,0 3 0 0,-1-3 0 16,1-4-144-16,-2 3 160 0,3 0-160 0,0 0 160 16,-1 0-160-16,1 3 128 0,0-3-128 0,0 0 128 15,-1 1-128-15,0 2 0 0,1 1 0 0,-2 1 128 16,1 0-128-16,0 2 0 0,-2 1 0 0,2 2 128 15,0 1-128-15,0 0 0 0,-1 4 0 0,2 8 0 16,0-13 0-16,-2 7 0 0,2 6 0 0,0 0 0 0,0 0 0 0,0 0 0 16,0-9 0-16,0 9 0 0,0 0-128 15,0 0 128-15,0 0 0 0,7 9 0 0,1-3 0 0,-2 6 0 16,1-3-144-16,0 5 144 0,1 0 0 0,-2 2 0 16,1 3 0-16,-2-1 0 0,0 0 0 0,0 0 0 15,-3 1-128-15,1 0 128 0,-2-1 0 0,1-2 0 16,-2-1 0-16,1-1 0 0,-1 3 0 0,1 1 0 15,0 1 0-15,1-1 0 0,-1-3 0 0,0-1 0 16,-1-2 0-16,0-3 0 0,0-9 0 0,0 12 0 16,0-12 0-16,0 0 0 0,0 0 0 0,0 0 0 15,0 0 0-15,0 0 0 0,0 0 0 0,0 0 0 16,0 0 128-16,-9-3-128 0,2-4 160 0,-1 0-16 16,-1-5 0-16,1-1 0 0,1-1 112 0,-1-3 0 0,1-3 16 15,0 2 0-15,0 2 16 0,0-1 0 16,1-2 0-16,1 0 0 0,0-3-64 0,0 2-16 15,0-1 0-15,-1-1 0 0,3-4-208 0,-4 4 0 16,2 0 128-16,1-1-128 0,2-2 0 0,-2 1 0 16,1-1 0-16,1-1 0 0,-1 4 128 0,2-1-128 0,0-3 0 0,0 4 0 15,-1 0 0-15,1 3 0 0,-1-1 0 16,2 5 0-16,-2-3 0 0,0 3 0 0,-2-1 0 0,1 2 0 16,1 2 0-16,-3 3 0 0,1-1 0 0,-1 2 0 15,0 3 0-15,5 5 0 0,-7-6 0 0,7 6 0 16,0 0 0-16,0 0 0 0,0 0 0 0,-3 11 0 15,3-11 0-15,-3 14 0 0,2 4 0 0,-1-2 0 16,1-2 0-16,2 4-160 0,2 0 160 0,0 3-192 0,0 0 192 16,0-1-128-16,3-1 128 0,-1-1-128 0,-1 1 128 0,-1-1 0 15,2-2 0-15,0-2 0 0,0-3 0 0,0 0 0 16,-5-11 0-16,5 6 0 0,-5-6 0 0,0 0 0 16,0 0 0-16,0 0 0 0,0 0 0 0,0 0 0 15,0 0 0-15,0 0 0 0,6-9 128 0,-2-3-128 16,-1 0 128-16,-2 2-128 0,-1-4 0 0,0 0 144 15,0 1-144-15,1-4 0 0,1-4 144 0,-1 1-144 16,-1-3 0-16,0 1 144 0,0-2-144 0,0-1 0 16,0-6 0-16,-1 3 0 0,-1-3 0 0,0 0 0 15,-1 1 0-15,1-3 0 0,-3 0 0 0,0-1 0 16,-3 5 128-16,0 3-128 0,-1-1 0 0,1 0 0 16,-1-1 0-16,-2 3 0 0,0 1 0 0,-2-2 0 0,2 3 0 0,-2-2 0 15,0 1 0-15,-1 1 0 16,1-3 144-16,0 4-144 0,-1 1 0 0,1 2 0 15,0 1 0-15,1 2-192 0,0 1 16 0,1 4 0 0,2 1 0 0,3 6 0 32,6 4-1792-32,0 0-352 0,0 0-80 0,0 0-16 0</inkml:trace>
  <inkml:trace contextRef="#ctx0" brushRef="#br3" timeOffset="-208981.26">15587 12133 12431 0,'0'0'544'0,"0"0"128"0,0 0-544 0,0 0-128 15,5-10 0-15,0-2 0 0,0 6 688 0,-5 6 96 16,6-10 32-16,-1 4 0 0,0-2-496 0,-5 8-80 16,0 0-32-16,7-6 0 0,-4-5-208 0,0 4 176 15,1-3-176-15,-4 2 160 0,0 8 352 0,2-10 64 0,0 0 0 0,0-3 16 16,-1 1 160-16,1 2 16 16,-1-5 16-16,0 1 0 0,-1 0-128 0,0 1-16 0,0-2-16 0,3 0 0 15,1 1-272-15,-3-1-48 0,1 1-16 16,-2-3 0-16,0-1-96 0,0 1 0 0,-1 0-16 0,-1-2 0 15,-2-5 32-15,0 3 16 0,-1 1 0 0,0 0 0 16,-2 1 80-16,2-2 16 0,0-1 0 0,0 0 0 16,0-1 32-16,0 3 16 0,-1-1 0 0,1-2 0 15,-2-1-48-15,3 1-16 0,-3-5 0 0,0 6 0 16,0-1-80-16,0-3-16 0,0 2 0 0,-1 1 0 0,1-5-80 0,-2 3-128 16,-1-4 176-16,-1 3-176 0,0-2 208 0,3 0-64 15,-2 0-16-15,4-2 0 0,-3 4-128 0,0-3 128 16,1 2-128-16,1 1 128 0,-1 4-128 0,2-1 160 15,-2-2-160-15,0 3 160 0,1 3-160 16,-2 1 0-16,0 1 144 0,-1-1-144 0,0 0 0 16,1-1 0-16,-4 1 0 0,0 2 0 0,-2-1 0 0,0 1 0 15,1-1 0-15,0 1 0 0,-1 0 0 0,2 1 0 16,0-1 0-16,-1-1 0 0,0 3 0 0,-1-1 128 16,1 2-128-16,0 0 0 0,0-4 160 0,0 1-32 15,0 0-128-15,1 2 192 0,-1 1-64 0,2 2 0 16,-2-3-128-16,1 2 192 0,0 2-192 0,-1-3 144 15,-1 1-144-15,-1 3 128 0,-1-4-128 0,-1 4 0 16,0-1 0-16,-1 1 0 0,0-2 0 0,-1-1 0 16,-2 5 0-16,1-2 0 0,-2 2 0 0,0 1 0 15,0-4 0-15,3 3 0 0,1-1 0 0,2 2 0 16,3 0 0-16,1-2 0 0,2 5 0 0,0-1 0 16,0 1 0-16,3 1 0 0,8 2 0 0,0 0 0 15,-9 2 0-15,9-2 0 0,0 0 0 0,0 0 0 0,0 0 0 0,6 10 0 16,3 2 0-16,4-3 0 0,2 2 0 15,4 1 0-15,4-2-176 0,4 4 176 0,3 1-128 0,2 3 128 16,0-2 0-16,1 3 0 0,1 2 0 16,2-1-128-16,-1-1 128 0,1 0 0 0,-2-1 0 0,-1 4 0 15,0 3 0-15,0-3 0 0,0-1 0 0,0 1 0 16,-1 0 0-16,0-2 0 0,0-1 0 0,-3 0 0 0,-2-2 0 16,-3-2 0-16,-3-3 0 0,-2 0 0 0,-1-1 0 15,-3-4 0-15,-2-2 0 0,-1 1 0 0,-6-2 0 16,-6-4 144-16,0 0-144 0,0 0 0 0,0 0 512 0,0 0 0 15,-8-8 0-15,-4 1 0 0,-6-5-64 0,-5 2 0 16,-3-5-16-16,-3-2 0 0,-3-3 0 0,-3 1 0 16,-2-1 0-16,-2-3 0 0,-2 1 80 0,0-1 32 15,1-5 0-15,-2 4 0 0,0 2-224 0,-3 2-64 16,-1 1 0-16,-1-3 0 0,0 1-256 0,4 1 0 16,2 2 128-16,6 1-128 0,4 1 0 0,5 4 0 15,3 2 0-15,5 5 0 16,5 0-2048-16,3 4-320 0,10 1-64 0</inkml:trace>
  <inkml:trace contextRef="#ctx0" brushRef="#br3" timeOffset="-157940.7">31484 13236 20271 0,'0'0'896'0,"-6"5"192"0,-1 3-880 0,7-8-208 16,0 0 0-16,-6 8 0 0,0-2 0 0,6-6-160 15,-2 9 32-15,2-9 0 0,-6 8 768 0,6-8 176 16,0 0 16-16,-2 10 16 0,2-10-272 0,0 0-48 16,0 0-16-16,0 0 0 0,0 0 160 0,0 0 32 15,0 0 0-15,0 0 0 0,0 0-80 0,0 0-16 16,0 0 0-16,0 0 0 0,0 0-80 0,11-3-16 15,0-4 0-15,-3 0 0 0,0 2-80 0,0-4-32 16,-1 2 0-16,0-4 0 0,0 4 16 0,0-5 0 0,-1 3 0 0,2-3 0 16,-5 0 48-16,1 1 16 0,1-2 0 15,-2-2 0-15,-1 1-32 0,1 1 0 0,-1-2 0 16,1-2 0-16,0 0 0 0,-1-2-16 0,-1-2 0 0,1-2 0 16,-1 0-112-16,0 1-32 0,2-5 0 0,-2 1 0 15,-1-2-16-15,1 1 0 0,2-4 0 0,-3 2 0 16,0 1-16-16,2-3 0 0,0 2 0 0,0 2 0 15,-1 3-48-15,2-1-16 0,0 2 0 0,0-1 0 16,2-4 0-16,1 0-16 0,-1-1 0 0,-2-3 0 16,5 0-176-16,0 2 192 0,-1-3-192 0,1-1 192 15,0 0-48-15,-1 1 0 0,1 0 0 0,-3 0 0 16,-3 3-16-16,0-2-128 0,2 1 192 0,-1 5-64 16,-1-2 32-16,0 2 0 0,1-2 0 0,-1 4 0 15,1-3-16-15,-2 3 0 0,-1 3 0 0,1 0 0 16,-1 0-144-16,2 0 192 0,0 2-192 0,2 0 192 15,-4 0-192-15,1 0 160 0,-1 0-160 0,1-1 160 0,2-1-160 0,-3 2 0 16,0-2 144-16,0 2-144 0,0-2 0 16,0 2 128-16,-1 1-128 0,-1-1 0 0,1 1 0 0,1 2 144 15,-1 1-144-15,-2-1 0 0,1 1 192 0,1 0-192 16,-2-2 192-16,2 2-192 0,-1 1 0 0,2-1 0 16,0-3 0-16,0 3 0 0,-1 2 128 0,1-2-128 15,1 0 0-15,-1 1 0 0,-1 2 0 0,0 0 0 16,0-1 0-16,-1 4 0 0,1-4 144 0,1 7-144 15,-2-3 0-15,2 9 144 0,0-6-144 0,-2-2 0 16,0 0 0-16,1 3 128 0,2-5-128 0,-1 4 0 16,-1-4 0-16,-1 5 0 0,2-3 0 0,0-1 0 0,0-1 128 15,0 1-128-15,-1-3 0 0,1 4 0 16,0-6 0-16,0 2 128 0,-1 3-128 0,-1-1 0 0,2 4 144 16,-1-4-144-16,0 2 0 0,1-1 128 0,2 0-128 0,1 2 0 15,-3 7 0-15,1-9 0 0,1-2 0 0,-2 3 128 16,-2-1-128-16,1 1 0 0,0 0 0 0,1 0 128 15,1 2-128-15,-1-1 128 0,-1-1-128 0,2-1 128 16,-2 0-128-16,-1 3 144 0,0-2-144 0,2 8 160 16,-1-7-160-16,-1-2 0 0,2 0 144 0,0 0-144 15,0 1 0-15,0-2 0 0,2 3 0 0,-1-4 0 16,0 3 0-16,2-4 0 0,1 6 0 0,-3-3 0 16,0 3 0-16,-1-3 0 0,0 1 0 0,0-2 128 15,0 1-128-15,1-1 0 0,-1 2 0 0,0-2 128 16,0 1-128-16,2-2 0 0,0 3 0 0,-2-3 128 15,1 2-128-15,-1-1 0 0,0 2 0 0,3-5 128 16,-2 2-128-16,0 1 0 0,1-2 0 0,-1 1 0 0,0 1 0 16,-1-3 128-16,0 0-128 0,0 3 0 0,0-3 0 15,0 6 0-15,-1-4 0 0,0 4 128 0,-2-5-128 0,2 5 0 16,1 7 128-16,-3-12-128 0,2 1 0 0,-3 2 144 16,1-1-144-16,-3 1 0 0,1-1 176 15,0 2-176-15,1-2 160 0,-1 2-160 0,-1-3 0 0,1 2 128 16,1-2-128-16,2 2 0 0,-2-3 0 0,-3-1 0 15,2 3 0-15,1-2 0 0,-1-2 0 0,2 3 0 16,-4 0 0-16,3 2 0 0,-1 0 0 0,2-2 128 16,-1 1-128-16,-1-4 0 0,0 1 0 0,1 1 0 15,-1 0 0-15,0 0 0 0,1 1 0 0,1-2 0 0,-2-1 0 16,0 0 0-16,0 2 0 0,1-4 0 0,-1 1 0 16,0-3 0-16,-1 4 0 0,-1 2 0 0,0 0 0 0,2-3 0 15,-2 0 0-15,2-1 0 0,-5 2 0 16,2 3 0-16,-1-3 0 0,2 1 0 0,-2 0 0 0,0 0 0 15,0-4 0-15,0 3 0 0,0 0 0 0,0 3 0 16,1-3 0-16,-1 2 0 0,1 1 0 0,0-2 0 16,2 0 0-16,0 3 0 0,-1-3 0 0,1 1 0 15,1-2 0-15,0 1 0 0,-2-1 0 0,4 0 0 16,-1 1 0-16,0 3 0 0,-2-4 0 0,3 1 0 16,1 1 0-16,-2-2 0 0,-1-1 0 0,1 2 0 15,0 4 0-15,-1-3 128 0,0 4-128 0,0-4 0 16,0 1 0-16,-2 1 0 0,1-4 0 0,0 2 0 15,-1 3 0-15,1-1 0 0,0 2 0 0,-1 2 0 0,1-3 128 0,-1 3-128 16,2-4 0-16,0 2 0 0,1-2 0 16,1 2 0-16,-1-3 0 0,1-1 0 0,-2 2 0 15,3-3 0-15,-1 1 0 0,2 2 0 0,0-3 0 0,-2 3 0 16,1-3 0-16,-5 2 0 0,1 0 0 0,1-1 0 16,-2 0 0-16,2 2 0 0,-4-3 0 0,3 2 128 15,1 2-128-15,1-4 0 0,-1 3 0 0,0-3 0 16,0 3 0-16,2 0 0 0,0-1 0 0,-1 0 0 15,-1 0 0-15,1-2 0 0,-1 4 0 0,2-2 0 16,-2 3 0-16,1-2 0 0,-1 3 128 0,0-2-128 16,0 2 0-16,0-2 0 0,1 2 128 0,0-2-128 15,1 0 0-15,-1 0 0 0,-1 0 0 0,1 3 128 16,-1-3-128-16,2 3 0 0,1-5 0 0,-2 4 0 0,3-3 0 16,-2 3 0-16,3 7 0 0,0 0 0 0,-5-11 0 0,1 3 0 15,-1-3 0-15,2 3 0 0,1-3 0 16,-2 4 0-16,-1 0 0 0,1 2 0 0,0-2 0 0,1-2 0 15,-2 1 0-15,-1-4 0 0,3 2 0 0,-1 2 0 16,0 2 0-16,4 6 128 0,-4-10-128 0,0 2 0 16,-1-2 0-16,0 2 0 0,0-1 0 15,1 4 0-15,4 5 0 0,-5-10 0 0,0 1 0 0,1 0 0 16,-2 3 0-16,1-3 0 0,-1 0 0 0,0 0 0 16,4 0 0-16,-3 3 128 0,0-2-128 0,-3 2 0 15,0-4 0-15,2 2 0 0,0-3 0 0,-1 5 0 16,1-2 0-16,1 2 0 0,0-1 0 0,0-3 0 15,-2 1 0-15,2-2 0 0,-1 0 0 0,3 4 0 16,0-3 0-16,-1 3 0 0,0 2 0 0,0-4 0 0,0 2 0 16,1-3 0-16,-1 2 0 0,0-2 0 0,0 2 0 0,0-1 0 15,-1 2 0-15,1-2 0 0,-1 0 0 0,0-3 0 16,0 3 0-16,-1 1 0 0,1 1 0 0,-2 2 0 16,1-4 0-16,0 3 0 0,-1-4 0 0,1 2 0 15,0-2 0-15,1 4 0 0,-1-3 0 0,6 9 0 16,-3-8 0-16,-2-1 0 0,-1 0 0 0,0-2 0 15,0 2 0-15,-1-1 0 0,2 2 0 0,0-2 0 16,-2 4 0-16,0-5 0 0,2 4 0 0,0-3 0 16,3 1 0-16,-5 0 0 0,1 1 0 0,1-2 0 15,-3 2 0-15,2-2 0 0,-1 3 0 0,2-2 0 16,0 0 0-16,0 0 0 0,5 9 0 0,-6-11 0 0,-1-3 0 16,2 2 0-16,2 3 0 0,-1 0 0 0,0 2 0 15,0-5 0-15,2 2 0 0,-2-3 0 0,0 2 0 0,0 2 0 16,-1-1 0-16,0 3 0 0,-1 1 0 0,-1-3 0 15,2 2 0-15,-2-4 0 0,-2 0 0 0,1 2 0 16,2 4 0-16,-2-3 128 0,-1 2-128 0,0-2 0 16,0 0 0-16,2-1 0 0,-2 0 0 0,0 2 0 15,1-2 0-15,-2 4 0 0,1-4 0 0,2 2 0 16,0-3 0-16,1 1 0 0,-2-4 0 0,1 5 0 16,-1 1 0-16,-1 0 0 0,3-3 0 0,-1 3 0 15,1-5 0-15,1 5 0 0,-3-4 0 0,3 4 0 16,0-5 0-16,-1 2 0 0,-1-1 0 0,2 3 0 15,-1-2 0-15,0 2 0 0,-2-3 0 0,2 2 0 16,-2 0 0-16,2 3 0 0,-2-4 0 0,0 3 0 0,1-3 0 16,0 2 0-16,1-2 0 0,0 3 0 15,-1-5 0-15,2 5 0 0,0-4 0 0,1 4 0 0,2-3 0 16,1 2 0-16,1 8 0 0,-6-13 0 0,0 1 0 16,1 3 0-16,0-3 0 0,0 3 0 0,-1-1 0 0,2 3 0 15,-4-4 0-15,3 4 0 0,0-3 0 0,0 2 0 16,-2-2 0-16,1 2 0 0,0-2 0 0,-2 2 0 15,-1-2 0-15,3 4 0 0,0-3 0 0,-2 3 0 16,0-3 0-16,2 2 0 0,0-2 0 0,0 1 0 16,-1 1 0-16,0-3 0 0,1 2 0 0,0-3 0 15,-1 1 0-15,0 1 0 0,0-3 0 0,1 4 0 16,-2-4 0-16,1 3 0 0,-2-4 0 0,1 1 0 0,-1 0 0 16,4 1 0-16,0-1 0 0,0 2 0 0,0-4 0 15,-1-1 0-15,-3 1 0 0,1 1 0 0,2-1 0 16,-3-2 0-16,-1 1 0 0,1 1 0 0,0 1 0 0,-1 0 0 15,-2-3 0-15,1 2 0 0,-1 1 0 0,2 2 0 16,-4-5 0-16,2 4 0 16,-1 1 0-16,1-1 0 0,2-4 0 0,0 4 0 0,-1 0 0 0,-1-2 0 15,0 2 0-15,0 1 0 0,2-1 0 0,1 0 0 16,1 2 0-16,1-3 0 0,-3 1 0 0,2 0 0 16,-2-2 0-16,1 0 0 0,0 0 0 0,0 2 0 15,1-2 0-15,-2 0 0 0,0 0 0 0,1 2 0 16,-1-1 0-16,0 0 0 0,0 0 0 0,-2 1 0 15,1 0 0-15,-2-1 0 0,2 3 0 0,-3-4 0 0,1-1 0 16,-1-1 0-16,-1 1 0 0,2 1 0 16,-1-1 0-16,-1-2 0 0,-3 2 0 0,2 0 0 0,-1 0 0 0,-1 1 0 15,-1-3 0-15,1 0 0 0,-1 4 0 0,1-1 0 16,-1 1 0-16,0 1 0 0,-1-3 0 0,2 0 0 16,2 2 0-16,-2 2 0 0,-2-5 0 0,0 1 128 15,3-1-128-15,0-1 0 0,1 1 0 0,-1 0 0 16,1 2 0-16,-1-1 0 0,-1-1 0 0,0-1 0 15,1-1 0-15,-1 1 0 0,0 1 0 0,0 1 0 16,0-2 0-16,-1 1 0 0,0-1 0 0,0 3 0 16,0-1 0-16,0 0 0 0,0 1 0 0,0 3 0 15,-1-3 0-15,-1-2 0 0,4 1 0 0,1 0 0 16,-2 0 0-16,3 1 0 0,3 2 0 0,0 1 0 16,-1 3 0-16,2-5 0 0,-2 1 0 0,3 0 0 15,1-2 0-15,0 3 0 0,2 1 0 0,-2-3 0 16,0 0 0-16,1 2 0 0,1-5 0 0,1 3 0 0,-1-1 0 0,1 2 0 15,-1-2 0-15,1 1 0 0,1-1 0 0,-3 2 0 16,0-2 0-16,-2 0 0 0,3 1 0 0,-2 2 0 16,1-5 0-16,-1 2 0 0,-1-1 0 0,0 4 0 15,0-2 0-15,0 0 0 0,-1 4 0 0,0-3 0 16,1-1 0-16,-2 1 0 0,3-2 0 0,-1 3 0 16,-1 1 0-16,1-4 0 0,-3 0 0 0,4 0 0 15,-1 1 0-15,1-2 0 0,0 0 0 0,0 2 0 16,-1 3 0-16,1-3 0 0,0 0 0 0,0 2 0 15,-1-4 0-15,-1 1 0 0,1-4 0 0,1 1 0 0,-3 3 0 16,2 0 0-16,0 0 0 0,-2 1 0 16,2-4 0-16,0 3 0 0,2 0 0 0,-2 1 0 0,-1-1 0 15,1-1 0-15,0 1 0 0,-1 1 0 0,1-1 0 0,-1 0 0 16,2 2 0-16,0 0 0 0,0 0 0 0,0-2 0 16,2 1 0-16,-1 3 0 0,0-3 0 0,-1 4 0 15,0-2 0-15,1-1 0 0,-3 1 0 0,3-3 0 16,-3 1 0-16,2 3 0 0,-1-2 0 0,3 4 0 15,-4-3 0-15,4 0 0 0,-2-2 0 0,3-1 0 16,1-2 0-16,-1 2 0 0,1 4 0 0,0-3-128 16,0-4 128-16,3 2 0 0,-2 1 0 0,1 1 0 15,1-1 0-15,0-2 0 0,2 2 0 0,0 0 0 16,-2 1 0-16,2-1 0 0,2-1-144 0,0 2 144 16,-1 3 0-16,2-1-144 0,-2 3 144 0,0-1-208 15,-1 9 80-15,0-6 128 0,0 6-352 0,0 0 48 0,0 0 16 0,0 0 0 31,0-9-352-31,0 9-64 0,-4-6 0 0,4 6-16 16,0 0-1872-16,0 0-368 0,0 0-80 0,-9 0-14816 0</inkml:trace>
  <inkml:trace contextRef="#ctx0" brushRef="#br3" timeOffset="-156199.03">27358 4598 23039 0,'-16'-8'2048'0,"6"5"-1648"15,0-1-400-15,-1 0 0 0,1-1 128 0,0 2-128 16,-1 1 128-16,2-1-128 0,2 1 368 0,1-2-16 16,0 0 0-16,6 4 0 0,-7-5 416 0,1 1 96 15,-2 0 16-15,2-1 0 0,6 5-32 0,-5-3 0 16,-4-1 0-16,9 4 0 0,-6-2 96 0,6 2 16 16,0 0 0-16,-8 2 0 0,8-2-176 0,-6 6-16 15,-1 3-16-15,3 0 0 0,3 5-128 0,-1 2-32 0,2 2 0 16,2 3 0-16,3-1-144 0,2 5-48 15,2-1 0-15,2 6 0 0,3-1-160 0,2 3-48 0,4 1 0 16,2-1 0-16,4-7-32 0,1 4-16 0,-2-1 0 0,5 3 0 16,2 3 32-16,1-1 0 0,2-1 0 15,1 1 0-15,4 1 0 0,-1 2 0 0,2 4 0 0,-2 1 0 16,-1 0-32-16,2-1 0 0,-3 0 0 0,-4-3 0 16,-4 1 48-16,2-1 16 0,-2-2 0 0,-1 2 0 15,2-3 16-15,0 1 0 0,1-3 0 0,2 1 0 16,2 1-32-16,0 0-16 0,2 2 0 0,0-3 0 15,-1 0-176-15,2-1 160 0,-3 1-160 0,-3-1 160 16,-3 1-160-16,1 1 0 0,0 0 0 0,3 2 128 16,-2-3-128-16,2-1 0 0,2-3 0 0,2 3 128 15,0 1-128-15,1-3 128 0,0-3-128 0,-1 2 128 0,-4-2-128 16,1 0 160-16,-2-5-160 0,-3 3 160 0,-2 0-160 0,-1 0 160 16,-2 2-160-16,1 0 160 0,1 3-160 0,2 2 128 15,-4-3-128-15,1 2 128 0,2 2-128 0,1 1 0 16,2 0 0-16,2 0 128 0,0-5-128 0,0 1 0 15,1 3 144-15,-3 0-144 0,2 0 0 0,-3 6 128 16,-2-4-128-16,-2 2 0 0,2 1 0 0,0 0 144 16,1 0-144-16,-2 3 0 0,-3 0 160 0,4-2-160 15,1-2 128-15,0 0-128 0,0-2 144 0,2 4-144 16,1-1 160-16,-1 0-160 0,1 0 144 0,-2 1-144 16,0-2 128-16,1 0-128 0,-5 1 128 0,3 2-128 15,-3 0 128-15,0 2-128 0,-1-5 0 0,1 0 128 16,-2-1-128-16,2 0 0 0,0 5 0 0,-1 5 128 0,-1-4-128 15,2 0 0-15,0-3 144 0,0 2-144 0,-1 0 160 16,1-1-160-16,1 0 128 0,-1-1-128 0,-2-2 0 0,1-2 144 16,-1 2-144-16,0 1 0 0,-2 1 0 0,1 0 128 15,-3 0-128-15,1 0 0 0,-1-1 0 0,3 1 0 16,0 2 0-16,-3 1 0 0,-1-3 0 0,2 0 0 16,2-2 0-16,-2 1 0 0,3 3 0 0,0 0 0 15,-1-1 0-15,3 1 128 0,-2 0-128 0,1-2 0 16,0-1 0-16,0 2 0 0,-2-2 0 0,0 1 0 15,0-1 0-15,0 2 0 0,-3-1 0 0,-1 2 0 16,-3 0 0-16,-2-2 0 0,-1 3 128 0,-2 1-128 16,-1-2 0-16,0 1 0 0,1 1 0 0,-2-1 128 15,-2 0-128-15,-1 0 0 0,1-4 0 0,1 0 0 0,-2 4 0 16,2 3 0-16,-1-7 0 0,-1 0 128 0,3-1-128 16,-2 0 0-16,0 1 0 0,1-1 0 0,-2-2 0 15,0-1 0-15,-1-2 0 0,3 1 0 0,-2 2 0 16,2-1 0-16,-1 1 0 0,-1 2 0 0,3 0 0 0,-2-1 0 15,-1-1 0-15,3 2 0 0,1-1 0 0,-2-1 0 16,0 1 128-16,-2-2-128 0,1-2 0 0,1-1 0 16,-2 2 0-16,0-3 0 0,0 2 0 0,0-3 0 15,-3 2 0-15,4 0 0 0,-3-1 0 0,2 0 0 16,1 2 0-16,-3 1 0 0,0-4 0 0,-1 3 0 16,1 0 0-16,-2 1 0 0,-1-4 0 0,1 2 0 15,-1 0 0-15,0 0 0 0,0-6 0 0,0 6 0 0,-1-2 128 16,0 2-128-16,-2 2 0 0,3-2 0 0,-2-1 0 15,1 0 0-15,-1 3 0 0,0-1 0 0,-2-2 128 0,1 3-128 16,0 2 0-16,1-3 0 0,-1-6 0 16,0 2 0-16,-1 0 0 0,3-1 0 15,-2 3 0-15,1-2 0 0,1 0 0 0,-2 3 0 0,2-3 0 0,-2 4 0 16,1-3 0-16,-2 0 0 0,0 0 0 0,1-1 0 16,0 3 0-16,-1 1 0 0,0-2 0 15,0-2 0-15,-1 1 0 0,1-1 0 0,-1 0 0 0,1 3 0 16,1-3 0-16,-1 2 0 0,0 1 0 0,0-3 0 15,0 1 0-15,1-1 0 0,-3 1 0 0,3 3 0 16,0-4 0-16,-3 1 0 0,3 3 0 0,1-4 0 16,-1 0 0-16,2 0 0 0,0-2 0 0,1-1 0 15,-2 1 0-15,4-3 0 0,-2 1 0 0,1 3 0 0,0-2 0 16,0 3 0-16,-1-1 0 0,0 0 0 0,2-2 0 16,-1 3 0-16,0-2 0 0,2 1 0 0,-1 0 0 15,0 1 0-15,0 1 0 0,-1-1 0 0,2 0 0 16,-1-2 0-16,1 0 0 0,0-1 0 0,0 0 0 0,1 3 0 15,-1-3 0-15,1 3 0 0,-1 2 0 0,2-5 0 16,-1 0 0-16,0 2 0 0,1 0 0 0,0 1 0 16,-1-3 0-16,1 3 0 0,-1-1 0 0,1 2 0 15,0 0 0-15,-1-2 0 0,0 1 0 0,1-3 0 16,1 2 0-16,1-2 0 0,-2 5 0 0,4-5 0 16,-3 3 0-16,3-2 0 0,-3 1 0 0,2-1 0 15,-1 2 0-15,4-1 0 0,-5-1 0 0,2-2 0 16,-1 2 0-16,2-1 0 0,0-3 0 0,0 2 0 0,-2 3 0 15,2-4 0-15,-1 1 0 0,0-1 0 16,-2-3 0-16,2 3 0 0,1 1 0 0,-2-2 0 16,-1-2 0-16,2 0 0 0,0-2 0 0,-1 1 0 15,2 3 0-15,1-1 0 0,-1 1 0 0,-1-2 0 0,1-1 0 0,-2 3 0 16,1 0 0-16,1 2 0 0,-1-4 0 0,1 2 0 16,-2-1 0-16,2 2 0 0,-3 0 0 0,3 0 0 15,-1-1 0-15,1 0 0 0,0-3 0 0,1 2 0 16,-1-1 0-16,1 4 0 0,0 2 0 15,-1-2 0-15,0 3 0 0,2-3 0 0,2 0 0 0,0 0 0 16,0-2 0-16,0-3 0 0,3 1 0 16,2 2 0-16,-1-2-128 0,2 4 128 0,3-1 0 0,0 1 0 15,4 3 0-15,0-3-144 0,0 3 144 0,2-2 0 16,0 4 0-16,0-1-128 0,-5 3 128 0,1 1 0 16,-1-3-128-16,3 3 128 0,-3-1-192 0,-11-12 192 0,1 3-320 15,1 3 64-15,0 0 0 0,0 1 0 16,-1-2-1152-1,-1-3-208-15,0-1-48 0,6 12-16 0,-7-9-1504 0,-2-8-288 0,-1-4-64 0</inkml:trace>
  <inkml:trace contextRef="#ctx0" brushRef="#br3" timeOffset="-155575.21">31521 14099 13823 0,'0'0'608'16,"-9"3"128"-16,-1-1-592 0,3 2-144 0,0-1 0 0,7-3 0 0,-9 1 1808 0,9-1 336 15,-5 3 64-15,5-3 16 0,-7 5-944 0,7-5-176 16,-7 9-32-16,4-3-16 0,-4 3-560 0,5 0-112 16,0 3-32-16,0 1 0 0,1 0 288 0,-2 2 48 15,2 2 16-15,-2 3 0 0,2 4 128 0,1 3 48 16,0 6 0-16,4 2 0 0,-3 2-256 0,4 8-48 16,4 4-16-16,1 4 0 0,2 0-128 0,2 3-32 15,-2 4 0-15,4-1 0 0,-1 1-208 0,3 2-32 16,-1-4-16-16,1 1 0 0,3-3 48 0,1 0 0 15,3-5 0-15,-1 0 0 0,-1-3 112 0,2 0 16 16,2-3 16-16,-1 1 0 0,4-4 0 0,0 1 0 16,1 0 0-16,-1-5 0 0,-1 0-128 0,3 2-16 0,1-1-16 15,-2-2 0-15,-3 0-176 0,0-2 0 0,0 1 144 0,1 0-144 16,0-2 0-16,-12-14 0 0,0 3 0 16,2 3 128-16,2 0-128 0,0 0 0 15,2 0-128-15,0-1 128 16,-1 1-448-16,15 19-16 0,-4-8 0 0,-7-6 0 15,-4-1-1600-15,-4-8-320 0,-5-2-64 0</inkml:trace>
  <inkml:trace contextRef="#ctx0" brushRef="#br3" timeOffset="-155231.34">31786 14931 24879 0,'-23'0'1088'0,"9"2"256"16,-1-1-1088-16,1 3-256 0,2 1 0 0,2 3 0 0,-1-2 1728 0,2 6 304 16,2-2 48-16,1 4 16 0,3 4-944 0,2 8-192 15,2 5-48-15,3 8 0 0,1 5-368 0,3 9-80 16,2 9-16-16,-1 6 0 0,4 3 80 0,1 2 16 15,4 5 0-15,-1-2 0 0,4-2 0 0,0 0 0 0,1-2 0 16,1-2 0-16,1-3-176 16,1 1-48-16,1-6 0 0,-1 2 0 0,1-5-176 0,-2 1-144 0,0 1 192 15,-1-5-192-15,0-3 0 0,-2 1 0 0,1-6 0 0,1-3 0 16,0-3 0-16,-9-20-272 0,1 0 16 0,4 2 16 31,3 0-1216-31,0-2-240 0,3-3-48 0</inkml:trace>
  <inkml:trace contextRef="#ctx0" brushRef="#br3" timeOffset="-152409.31">27939 4892 11967 0,'-12'-10'528'0,"3"1"112"0,-1 0-512 0,-1-4-128 0,2-2 0 0,-1 2 0 16,-1 2 0-16,1-1 0 0,-2 0 0 0,0 0 128 15,1-2 400-15,1-2 80 0,-1 0 16 0,2 2 0 16,-1-1-208-16,2 1-32 0,-1-2-16 0,3-2 0 16,-2-1 144-16,1 0 16 0,-1 0 16 0,-1-2 0 15,-2 0 48-15,-1-1 16 0,1 0 0 0,-1 1 0 16,1-3 128-16,1 2 32 0,-3 2 0 0,3-1 0 15,-2 2 0-15,2 3 16 0,0-1 0 0,0 2 0 16,-5 2-16-16,3 3-16 0,1-3 0 0,-1 3 0 16,0 1-112-16,0-1 0 0,2 1-16 0,0-1 0 15,2 4-48-15,3-3 0 0,-1 0 0 0,3 4 0 0,3 5-112 0,0-12-16 16,-1 5-16-16,1 7 0 0,-1-9-48 0,1 9-16 16,0 0 0-16,0 0 0 0,0 0 144 0,0 0 16 15,0 0 16-15,0 0 0 0,0 0 48 0,0 0 16 16,0 0 0-16,-5 15 0 0,1 3-208 0,0 1-32 15,0 1-16-15,3 6 0 0,-2-1-160 0,2 7-16 16,1-2-16-16,3 6 0 0,2 3-160 0,0 2 0 16,0 4 0-16,2 0 128 0,4 4-128 0,1-4 0 15,4 4 0-15,1-1 0 0,1-1 0 0,1 3 128 0,3 2-128 16,-3 0 128-16,1 1 0 0,2-2-128 0,-2-3 192 0,2 1-64 16,2 0 48-16,0-4 0 0,2 1 0 15,-2-7 0-15,-1-1 64 0,3-1 16 0,-3 2 0 16,3-1 0-16,0-1-32 0,1 0 0 0,0-2 0 15,1 0 0-15,1 1-96 0,0-1-128 16,2 2 176-16,-1 0-176 0,1 0 160 0,-1 0-160 16,1-2 128-16,-3 3-128 0,-2 1 128 0,-3 4-128 15,4-3 0-15,-2 0 128 0,-1-1-128 0,1 3 128 0,1-4-128 0,-3 0 128 16,1-1-128-16,2 0 0 0,0-1 144 0,5-2-144 16,2 0 0-16,1 1 144 0,3-1-144 0,-1 2 0 15,-1-1 176-15,1 0-176 0,1-5 160 0,0 3-160 16,0 1 128-16,-3-1-128 0,-1-1 0 0,2-2 0 15,0 0 128-15,0 2-128 0,4-3 0 0,-3 0 144 16,5 0-144-16,0-1 0 0,1 4 0 0,-3 1 128 16,-2-1-128-16,1 1 0 0,-2-1 0 0,-3 0 128 0,-2 1-128 0,1 2 0 15,1 0 0-15,-1 0 0 0,-3 1 0 16,2 1 0-16,1-2 128 0,-1 5-128 0,1 2 0 0,-1 2 0 16,-2-2 0-16,0 4 128 0,0-3-128 0,1 4 0 15,0-1 0-15,-2 0 128 0,-1 1-128 0,-1-4 0 16,0 1 0-16,-1 0 0 0,3 4 0 0,0-2 0 15,-1 1 0-15,2-2 0 0,3 1 0 0,1 1 0 16,0-2 128-16,1-1-128 0,3-4 0 0,-1-2 0 16,-3 0 0-16,-1 4 0 0,-1 0 0 0,-1-3 128 15,-4 2-128-15,0-3 0 0,-2-1 0 0,1 2 0 16,0-1 128-16,-1 0-128 0,-3-1 0 0,1-1 0 16,-2 1 0-16,1 1 0 0,-1 1 0 0,0 4 0 0,-1-1 128 15,0 4-128-15,0-3 0 0,4 3 0 0,-2-1 0 16,2 0 128-16,-1-1-128 0,1 0 0 0,0-2 0 0,0 0 0 15,1-5 0-15,-1 2 0 0,-1-1 0 0,-1 2 0 16,-2-2 0-16,0 3 0 0,-1-1 0 0,0 0 0 16,0-2 0-16,-3 0 0 0,-2-1 0 0,0 1 0 15,-1 1 0-15,-2 3 0 0,3 0 0 0,-4 3 0 16,-1-5 0-16,1 2 0 0,-2 0 0 0,2 0 0 16,1-1 0-16,0 2 0 0,-2-2 128 0,2-4-128 15,0-2 0-15,3 3 0 0,0 2 0 0,-1 0 0 16,1-1 0-16,0-3 0 0,1 1 0 0,0-1 0 15,1 1 0-15,-3 1 0 0,2 3 0 0,-2-1 0 16,1-2 0-16,0 0 0 0,-2-1 0 0,1 3 0 0,-4-1 0 16,1 4 0-16,0-1 0 0,0 3 0 0,0-3 0 15,1 0 0-15,-2 3 0 0,-1 0 0 0,0-1 0 0,0-3 0 16,0 0 0-16,2 2 0 0,-3-2 0 0,2 1 0 16,-1 0 0-16,1-2 0 0,-2 0-128 0,-1 2 128 15,2-2 0-15,-3-2 0 0,1 1 0 16,0-3 0-16,-1 0 0 0,-4 0 0 0,1-2 0 0,0 3 0 15,-1 0 0-15,-1-2 0 0,0 2 0 0,1-1 0 16,-3 1 0-16,2-2 0 0,-2-1 0 0,1 2 0 16,-1 1 0-16,-1-3 0 0,2-2 0 0,-5 1 0 15,4-4 0-15,-1 3 0 0,-3 1-144 0,4 1 144 16,-1 3 0-16,-1 1 0 0,0 2 0 0,1 0-128 16,1 0 128-16,1-1 0 0,-2 1 0 0,-1-1 0 15,2 0-128-15,-1 1 128 0,1-1 0 0,-1 3 0 0,-1 3 0 0,0-1 0 16,0 1 0-16,-2 3-128 0,3 0 128 15,-1 4 0-15,-1 2 0 0,1-1 0 16,0 2 0-16,1 1 0 0,1 1 0 0,0-1-128 0,-1 0 128 16,0 0 0-16,-1 0 0 0,1 1 0 0,0 3-128 0,2-3 128 15,-1-1 0-15,2 2 0 0,1 3 0 0,2-1 0 16,4 5 0-16,1-4-128 0,3 0 128 0,3 0 0 16,1-4 0-16,3 1 0 0,-1 2 0 0,4-1 0 15,6-3 0-15,2 1-128 0,2 0 128 0,7 1 0 16,5-2 0-16,3-1 0 15,3 0 0-15,3-1 0 0,2 1 0 0,-2-2 0 0,-3 0 0 0,-20-23 0 16,4 1 0-16,6 3 0 0,8 1 0 0,1 1 0 16,5 1-192-16,0 0 0 0,-1 1 16 0,42 29 0 15,-18-11-1056-15,-34-29-224 0,6 0-32 16,2-1-16-16,-1 0-1520 0,12 0-304 16</inkml:trace>
  <inkml:trace contextRef="#ctx0" brushRef="#br4" timeOffset="-127729.45">9160 13133 2751 0,'-14'3'128'0,"7"-1"16"0,0 2-144 0,-1-1 0 0,1 1 0 0,-2-2 0 16,1 1 3584-16,0-1 672 0,1 2 144 0,0-1 16 15,7-3-2592-15,-6 2-528 0,1 2-96 0,5-4-32 16,0 0-96-16,0 0-32 0,0 0 0 0,0 0 0 15,2 8-144-15,5-2-16 0,4-1-16 0,3-1 0 16,4 0 224-16,4-4 64 0,4-4 0 0,6 1 0 0,4-2-432 0,2 1-80 16,3-3 0-16,2 0-16 15,1 2-256-15,1-5-48 0,-2 3-16 0,-1-2 0 0,-1 2-144 0,-5 2-32 16,0-1 0-16,-4 2 0 0,-4 0-128 16,-5 2 0-16,-4 0 0 0,1 0 0 15,-7 1-368-15,-13 1-96 16,0 0-32-16,0 0 0 0,0 0-1568 0,-12 6-320 0,-2-2-64 0,3-2-6720 15,-2 3-1344-15</inkml:trace>
  <inkml:trace contextRef="#ctx0" brushRef="#br4" timeOffset="-127520.52">9516 13161 2751 0,'0'0'256'0,"0"0"-256"15,-7-1 0-15,7 1 0 0,-5-4 4192 0,5 4 800 16,0 0 144-16,0 0 48 0,0 0-2752 0,0 0-560 16,0 0-96-16,0 0-32 0,0 0-592 0,-1 12-128 15,-3 3-32-15,0 3 0 0,-1 2-240 0,0 7-48 16,-1 1-16-16,-1 3 0 0,0 0-336 0,-2 2-64 15,-1 5-16-15,0 0 0 0,-3-2-144 0,0 1-128 16,-1 2 144-16,-2-1-144 0,-6-1 0 0,3 0 128 16,0 0-128-16,1-3 0 0,2-3 0 0,0-5 0 0,2 0 0 15,-1 3 0 1,5-4-432-16,5-7-128 0,0-5-16 0,1-7-16 16,4-6-2320-16,0 0-464 0,0 0-80 0,0 0-7696 0</inkml:trace>
  <inkml:trace contextRef="#ctx0" brushRef="#br4" timeOffset="-127351.03">9174 13824 12895 0,'0'0'1152'0,"-8"0"-928"0,0 0-224 0,1 1 0 16,-1-1 2720-16,8 0 496 0,0 0 112 0,-4 1 0 16,4-1-320-16,0 0-80 0,0 0-16 0,0 0 0 15,0 0-2240-15,8 5-448 0,2-2-96 0,5-1 0 0,6-4 704 16,5 0 128-16,8 0 48 0,2-1 0 0,3 2-480 0,0-1-80 16,2 0-32-16,1 1 0 0,-3 1-416 0,-2 0 128 15,-3 0-128-15,9 0 0 16,-8 0-832-16,-7 0-256 0,-7 0-64 0,-7-3-10320 15,-1 2-2080-15</inkml:trace>
  <inkml:trace contextRef="#ctx0" brushRef="#br4" timeOffset="-127005.03">10550 13187 19343 0,'-2'-9'1728'0,"-2"-4"-1392"0,-2 0-336 16,2 2 0-16,-3 0 1824 0,0-2 288 15,-1 3 64-15,-2-2 16 0,2 6-752 0,-2-2-160 0,-1 3-16 0,-3 1-16 16,-4 2-384-16,-1 3-80 0,-1 3-16 0,-3 0 0 15,-3 2-448-15,1 3-80 0,-1 5-32 0,2 1 0 16,0 3 176-16,3 4 16 0,-1 2 16 0,3 6 0 16,0 3-96-16,4 2 0 0,2 0-16 0,3 2 0 0,1 1-176 15,2 0-128-15,2 0 192 0,3-2-192 0,2-2 0 16,0 1 0-16,0-2 0 0,0-4 0 0,1 0 0 16,0-1-192-16,-1-4 0 0,-2 7 0 15,1-10-1984-15,-5-3-384 0,1-8-64 0</inkml:trace>
  <inkml:trace contextRef="#ctx0" brushRef="#br4" timeOffset="-126873.95">9856 13665 20271 0,'-11'-17'1792'0,"8"11"-1424"16,1-3-368-16,2 4 0 0,2-3 2224 0,2 3 368 15,-4 5 80-15,10-2 16 0,3 0-1024 0,4 0-208 16,3-1-48-16,7-1 0 0,4 1-624 0,9-1-128 16,0 1-16-16,4-1-16 0,0 4-304 0,1 0-48 15,-2 2-16-15,17 1 0 16,-8 4-1600-16,-9 0-320 0</inkml:trace>
  <inkml:trace contextRef="#ctx0" brushRef="#br4" timeOffset="-126619.52">11074 13580 26719 0,'-11'1'1184'0,"11"-1"240"0,-8 7-1136 0,2 2-288 0,-1 5 0 0,1 3 0 16,-2 2 1504-16,1 1 240 0,-2 3 48 0,0 3 16 0,2-4-928 0,0 4-192 15,-1 0-48-15,1 0 0 16,-1 1-416-16,2-5-96 0,1 0 0 0,1-2-128 0,-3 1 0 0,5-6 0 16,1-1-192-16,1 3 48 15,0-3-2480-15,0-14-512 0,0 0-80 0,0 0-32 0</inkml:trace>
  <inkml:trace contextRef="#ctx0" brushRef="#br4" timeOffset="-126290.52">11122 13313 22111 0,'-16'-9'1968'0,"8"4"-1584"0,-1 0-384 0,0 1 0 16,0-4 1856-16,1 2 304 0,0 2 48 0,0 0 16 15,2 3-576-15,6 1-112 0,0 0-32 0,0 0 0 16,0 0-832-16,0 0-160 0,0 0-48 0,0 0 0 16,0 0-464-16,8 5 128 0,-1 0-128 0,3 4 0 15,1-3-704-15,-1 1-176 16,0-1-32-16,-1-4-14720 0</inkml:trace>
  <inkml:trace contextRef="#ctx0" brushRef="#br4" timeOffset="-125978.95">11419 13580 25791 0,'-23'15'1152'0,"12"-8"224"0,0 6-1104 0,-3 4-272 16,3 2 0-16,-2 4 0 0,0 2 1584 0,2-2 256 16,-1 0 48-16,1 0 16 0,1-3-1200 0,1-2-224 15,2-3-48-15,4-2-16 0,0-2-176 0,3-2-48 16,0-9 0-16,0 0 0 0,9 4 144 0,2-4 32 15,1-5 0-15,4-3 0 0,1-3 48 0,1-2 16 16,-1-5 0-16,3-1 0 0,1-2-304 0,-2 0-128 16,2 2 0-16,0-1 128 0,0-1-128 0,0 2 128 15,-1 4-128-15,3 1 128 0,-4 5 144 0,-1 0 32 16,-1 6 0-16,-5 4 0 0,2 5 16 0,-3 4 16 16,-2 7 0-16,-2 2 0 0,-2 3-112 0,-1 4-32 15,-4 1 0-15,0 3 0 0,0 1-192 0,0-2 128 0,0 2-128 16,0 8 0-1,3-3-832-15,0-3-272 0,0-2-48 0,-1-10-16048 0</inkml:trace>
  <inkml:trace contextRef="#ctx0" brushRef="#br4" timeOffset="-125286.31">9798 14748 17503 0,'-4'-14'1552'0,"1"5"-1232"0,1 1-320 0,-1-2 0 16,0 0 896-16,-3-3 112 0,0-1 16 0,-1 1 16 16,-2 1 64-16,0-2 16 0,-1 1 0 0,-3 4 0 15,-1 0-160-15,-1 3-48 0,-3-2 0 0,-1 6 0 0,-3 2-336 16,-1 6-80-16,-2 0-16 0,-1 7 0 0,0-3-240 0,0 5-48 16,3 3-16-16,4 0 0 0,2 0 80 0,3 0 0 15,3-1 16-15,6 1 0 0,4-2 16 0,5 0 0 16,2-1 0-16,9-5 0 0,1 2 288 0,3-7 48 15,5-1 16-15,-1-4 0 0,1-3-64 16,1-2-16-16,2 0 0 0,0-5 0 16,-2 1-272-16,1-4-48 0,-4 3-16 0,0 1 0 0,-3-2-96 0,-2 2-128 15,-5-1 176-15,2 2-176 0,-3 6 192 0,-11 2-192 16,0 0 192-16,2 12-192 0,-4 6 384 0,-4 5-48 16,-4 2 0-16,0 8 0 0,-6-1-80 0,-1 4 0 15,-2 2-16-15,-3 1 0 0,1 3-112 0,-2-1 0 16,0-5-128-16,0-3 192 0,-1-2-192 0,2-1 128 15,3-6-128-15,3-1 0 0,1-6 144 0,2 0-144 16,1-3 128-16,4-1-128 0,1-8 0 0,7-5 0 16,0 0 0-16,0 0 0 15,0 0-1760-15,10-13-336 0,2 0-64 0</inkml:trace>
  <inkml:trace contextRef="#ctx0" brushRef="#br4" timeOffset="-124920.64">10173 14684 24879 0,'-10'8'2208'0,"1"2"-1760"0,-1-1-448 0,-2 5 0 16,-1 5 960-16,-2 1 96 0,-1 2 32 0,-1-1 0 16,3 1-96-16,-2 3-16 0,0 1 0 0,1-5 0 15,-1 0-464-15,0-3-80 0,2-3-32 0,3 0 0 16,-1-1 48-16,4-4 16 0,-1-1 0 0,9-9 0 0,-5 6 240 0,5-6 32 15,0 0 16-15,0 0 0 0,0 0 192 0,3-8 32 16,4-5 16-16,3-2 0 0,4-2-352 0,4-2-80 16,2-1-16-16,2-1 0 0,-1 0-336 0,2-2-64 15,0-1-16-15,1 3 0 0,3 1-128 16,0 1 192-16,-2 2-192 0,0 2 192 0,0 0-192 0,-3 5 0 16,0 7-160-16,-3 2 160 0,-1 0 0 0,-2 2 0 15,0 3 0-15,-1 2 0 0,-5-1-384 0,0 3 32 16,-10-8 0-16,10 11 0 15,-2 5-2896-15,-2-4-576 0</inkml:trace>
  <inkml:trace contextRef="#ctx0" brushRef="#br4" timeOffset="-124592.55">10493 14828 12895 0,'-20'6'576'0,"10"-1"112"0,1-1-560 0,9-4-128 16,0 0 0-16,-7 6 0 0,7-6 3760 0,-1 12 720 0,1-12 128 0,0 0 48 16,14 4-2912-16,4-2-576 0,2-2-112 15,2-2-32-15,5-2-272 0,-1-4-64 0,1 0-16 0,2 0 0 16,-2-3-240-16,0-1-48 0,-3 2-16 0,-3-2 0 16,0-3-96-16,-4 3-16 0,-1 2 0 0,-2-1 0 15,-4 1-64-15,-3-3 0 0,-3 1-16 0,-5 5 0 16,1 7 144-16,-6-10 48 0,-3 2 0 0,-4 3 0 0,-2-1 112 15,-6 6 32-15,0 6 0 0,-6 0 0 0,-3 1-384 0,-2 4-128 16,-2 4 0-16,-1 4 144 0,0 3-144 16,3 5 0-16,3-3 0 0,3 3 0 0,8-1 0 15,3 0 0-15,5-3 128 0,6-4-128 0,4-3 0 0,7 2 0 16,3 1 0-16,2-1 0 0,2-8 0 0,5 1 0 16,4-3 0-16,3 0 0 0,0-4 0 0,4-2-224 15,0-4 48-15,-1 0 16 16,-1 0-2144-16,0-3-416 0,0 0-96 0</inkml:trace>
  <inkml:trace contextRef="#ctx0" brushRef="#br4" timeOffset="-124199.05">11131 14763 19343 0,'0'0'1728'0,"0"0"-1392"0,0 0-336 16,0 0 0-16,0 0 1712 0,-7 5 272 16,7-5 48-16,0 0 16 0,-5 9-752 0,5-9-144 0,0 0-16 0,0 0-16 15,5 11-192-15,4-4-32 0,2-2-16 0,2-1 0 16,-1-2-112-16,5-2-32 0,2-1 0 0,-1-3 0 16,0 1-304-16,-1 0-64 0,1-4-16 0,0-2 0 15,1 0-96-15,0-3 0 0,-1-1-16 0,-2 2 0 0,0-2 16 0,0 1 16 16,-2 1 0-16,0-3 0 0,0-4-96 0,-2 4-32 15,-5 3 0-15,-2-1 0 0,-2-2 48 16,-3 2 0-16,-3 3 0 0,-2-1 0 0,-2 5 112 0,-5 1 16 16,-1-4 16-16,-2 7 0 0,-3 2-96 0,-2 5-32 15,-3 2 0-15,-1 4 0 0,-1-2-208 0,-1 4 0 16,1 7 0-16,1 3 0 0,1-2 128 0,2 2-128 16,4 4 0-16,3-2 0 0,3 0 0 0,5-3 128 15,4 1-128-15,3-2 0 0,4-4 0 0,4-3 0 16,1 0 0-16,4-2 0 0,1-4 0 0,4-2 0 15,3-3 0-15,2-1 0 0,3-3-256 0,1-3-64 16,1-1 0-16,0-1 0 16,0-2-2304-16,-1 0-448 0,-1-4-112 0</inkml:trace>
  <inkml:trace contextRef="#ctx0" brushRef="#br4" timeOffset="-123856.85">11811 14590 28559 0,'0'0'2544'0,"0"0"-2032"0,0 0-512 0,-9 8 0 16,-2 3 752-16,0 1 48 0,0 1 16 15,0 5 0-15,-2 0 432 0,2 2 96 0,-1 5 0 0,1-1 16 16,-2 0-608-16,2 1-128 0,2-2-32 0,0-1 0 16,0-3-272-16,3-1-48 0,1-3-16 0,1-1 0 15,0 0 64-15,3-8 16 0,1-6 0 0,0 0 0 16,0 0 176-16,0 0 48 0,0 0 0 0,12-2 0 15,2-7 144-15,0 0 48 0,0-4 0 0,0 2 0 0,2-6-432 0,-1-1-64 16,1-4-32-16,0 0 0 0,4 0-96 0,-4 5 0 16,6 0-128-16,0 2 192 0,-1-1-192 15,0 9 0-15,-1-1 0 0,2 4 0 0,-5 2 0 0,1 3 0 16,-3 4 0-16,-1 4 0 0,-1 5 0 0,-1 3 0 16,-2 2 0-16,-1 1 0 0,0 0 0 0,-2 3 0 15,1 3 0-15,-1-3 0 0,1 2 0 0,0 2-192 16,-1-7 16-16,1 4-13536 15,-2 2-2720-15</inkml:trace>
  <inkml:trace contextRef="#ctx0" brushRef="#br4" timeOffset="-121854.46">9783 15748 13823 0,'0'0'1216'0,"0"0"-960"16,3-5-256-16,0-1 0 0,-1-5 1472 0,0 4 256 16,-1-3 64-16,-1 3 0 0,1-2-224 0,-1 3-32 15,-4 1-16-15,2-2 0 0,2 7-272 0,0 0-48 16,0 0-16-16,-8-1 0 0,-1 1-256 0,-1 5-48 15,1 2-16-15,-5-1 0 0,0 3-336 0,0 2-64 16,-2 7-16-16,-1 4 0 0,0 1-32 0,0 3-16 16,-1 5 0-16,3 3 0 0,-2 0-80 0,2 3-32 15,0 3 0-15,4-2 0 0,2-3-288 0,1 0 128 16,4-2-128-16,2-3 0 0,0-6 128 0,4-1-128 16,0-2 0-16,5-6 0 0,1 0 0 15,4-3 0-15,1-3 0 0,1-3 0 0,1-4-128 0,1-2-48 16,1-5 0-16,7-6 0 15,-2-1-1744-15,-2 1-368 0,-2-3-64 0,-7 1-16 0</inkml:trace>
  <inkml:trace contextRef="#ctx0" brushRef="#br4" timeOffset="-121632.04">9943 15805 22111 0,'0'0'1968'0,"0"0"-1584"0,0 0-384 0,0 0 0 15,0 0 848-15,0 0 96 0,0 0 16 0,-2 8 0 16,2 3 16-16,4-2 16 0,3 3 0 0,2-1 0 16,2 2-176-16,0 2-48 0,5 1 0 0,-1 0 0 15,0-1-448-15,3-1-80 0,-3 0-32 0,0 0 0 0,1 1-208 0,-1 0 0 16,0-3 0-16,-1 1 0 0,-2 1 0 0,-2-4-160 16,0-1 0-16,1 1 0 15,-3-1-2160-15,-8-9-432 0</inkml:trace>
  <inkml:trace contextRef="#ctx0" brushRef="#br4" timeOffset="-121437.48">10248 15752 23039 0,'0'0'2048'0,"0"0"-1648"16,0 0-400-16,0 0 0 0,-7 4 1504 0,0 1 224 16,-2 6 32-16,-1 2 16 0,-3 2-112 0,-1 4-32 15,-4 3 0-15,-1 2 0 0,-1 1-544 0,0 3-96 16,-2 3-32-16,2-3 0 0,-1 1-384 0,2-2-64 15,1 1-32-15,2-3 0 0,1 0-352 0,3-3-128 16,2-3 0-16,2 0 144 0,3-2-272 0,3-1-64 16,0-3-16-16,5-2 0 15,-3-11-2496-15,10 3-496 0</inkml:trace>
  <inkml:trace contextRef="#ctx0" brushRef="#br4" timeOffset="-121255.31">10404 16131 28559 0,'-29'17'1264'0,"17"-8"272"0,-2 8-1232 0,-1 2-304 0,-3 4 0 0,1 1 0 0,-2 0 1216 0,0 4 192 15,1-3 48-15,4 2 0 16,0-5-800-16,2-1-144 0,2-3-48 0,3-3 0 0,1 2-464 0,4-6 0 16,1-3 0-16,1-8 0 15,0 0-2208-15,0 0-384 0</inkml:trace>
  <inkml:trace contextRef="#ctx0" brushRef="#br4" timeOffset="-120834.98">10647 15775 25791 0,'0'0'2304'0,"0"0"-1856"16,0 0-448-16,-6 6 0 0,1 5 560 0,-1 5 16 16,5 1 0-16,-4 1 0 0,3 0-48 0,0 1 0 15,2 1 0-15,3-2 0 0,1 0-304 0,2 0-64 16,2-3-16-16,0 0 0 0,3-4 160 0,-1-3 16 16,0-4 16-16,1-2 0 0,2-4 224 0,0-2 32 15,3-4 16-15,1-3 0 0,2-4 32 0,0-1 16 16,-1-1 0-16,0-2 0 0,-2-1-144 0,1-1-48 0,-1 0 0 0,-1 2 0 15,-2 2-144-15,-1 3-48 0,-2 1 0 0,0 2 0 16,-2 5-272-16,-8 6 160 0,0 0-160 0,5 6 128 16,-3 5 0-16,-3 8-128 0,0 4 192 0,-4 8-64 15,-2 4 208-15,-4 7 48 0,-6 5 0 0,-2 4 0 16,-4 0 128-16,-2 3 16 0,-4 0 16 0,-1 1 0 0,0-1-128 16,-1-5-32-16,0-2 0 0,1-3 0 0,2-3-128 15,4-7-16-15,4-4-16 0,2-3 0 0,2-5-96 16,2-5-128-16,2-3 176 0,3-7-176 0,2 1 0 0,7-8 0 15,-5-5 0-15,1-5 0 16,1-8-1792-16,7-8-304 0,2-2-64 16</inkml:trace>
  <inkml:trace contextRef="#ctx0" brushRef="#br4" timeOffset="-120492.91">11078 15471 25791 0,'0'0'2304'0,"0"0"-1856"0,0-7-448 0,0 1 0 16,0 6 1088-16,0 0 128 15,0 0 32-15,7 1 0 0,2 2 96 0,2 5 0 0,1 0 16 0,1 9 0 16,-3 5-336-16,2 4-80 0,-1 4-16 0,0 5 0 15,-2 7-160-15,-1 5-48 0,0 3 0 0,-2 4 0 16,-2 1-160-16,-4 2-48 0,-3 0 0 0,-2-2 0 16,-2-3-272-16,-4-2-64 0,-1-5-16 0,-2 3 0 15,-3-9-16-15,1-2 0 0,-1-3 0 0,2-3 0 16,0-6-144-16,2-2 0 0,1-5 144 0,2-4-144 0,3-5-128 16,7-9-112-16,-7-4-16 0,5-3-12688 15,2-1-2544-15</inkml:trace>
  <inkml:trace contextRef="#ctx0" brushRef="#br4" timeOffset="-120002.66">11490 15988 21183 0,'0'0'944'0,"-5"1"192"15,-2-2-912-15,7 1-224 0,0 0 0 0,0 0 0 0,0 0 2368 0,0 0 448 16,0 0 64-16,0 0 32 0,0 0-1312 0,9-1-272 15,3-2-48-15,3 0-16 0,4-1-240 0,4-1-64 16,2 0 0-16,2-3 0 0,2 2-176 0,2-3-32 16,-1 2-16-16,1 2 0 0,-3-1-288 0,-2 2-64 15,-2 0-16-15,2 3 0 0,-6-3-240 0,-2 0-128 16,-3 3 128-16,-2 0-128 0,-2 0 0 0,-2-1 0 16,-1 0 0-16,-8 2-192 15,0 0-2240-15,0 0-448 0,0 0-80 0,0 0-32 0</inkml:trace>
  <inkml:trace contextRef="#ctx0" brushRef="#br4" timeOffset="-119710.15">11802 15716 30287 0,'0'0'1344'0,"0"0"272"0,5-7-1296 0,3 1-320 15,1 4 0-15,1 1 0 0,3-2 1424 0,1 1 224 0,4 0 32 0,5 6 16 16,1 1-368-16,0 0-80 0,-1 5-16 0,1 1 0 15,0 3-464-15,-1 2-80 0,-3 3-32 0,-2 4 0 16,-3 4-208-16,-2-2-32 0,-3 3-16 0,-3 0 0 16,-5 1 16-16,-2 3 0 0,-1-3 0 0,-6 2 0 15,-3 1-48-15,-4-1-16 0,-4-6 0 0,-1-1 0 16,-2 0-16-16,-2-4 0 0,-1-1 0 0,0-1 0 0,-1-4-144 16,3-4-16-16,0 2-16 0,2-6 0 0,2 2-160 15,4-5 0-15,0 0 0 0,-4-2 0 16,5-1-1152-16,2-1-272 0,1-2-48 15,2 1-18912-15</inkml:trace>
  <inkml:trace contextRef="#ctx0" brushRef="#br4" timeOffset="-116295.83">12674 15421 22111 0,'-10'-9'976'0,"6"4"208"0,-1 0-944 0,0 3-240 0,-1-1 0 0,-2 2 0 15,1 1 1968-15,-2 4 336 0,-1 1 80 0,-2 6 16 16,-1 2-1248-16,-1 1-256 0,-1 5-64 0,-1 6 0 16,-3 2 64-16,1 2 16 0,0 3 0 0,1 1 0 15,2 5-240-15,2 2-48 0,3-2-16 0,0 18 0 16,3-5-288-16,3-6-64 0,2-5-16 0,4-5 0 15,0-2 0-15,2-2 0 0,1-3 0 0,2-4 0 16,-1-4-240-16,3-2 0 0,-2-3 0 0,4-1 0 16,0 0 0-16,0-3 128 0,1-3-128 0,1-4 144 0,-2-1-272 0,2-5-64 15,1 0-16-15,-3-3-11872 16,1-7-2368-16</inkml:trace>
  <inkml:trace contextRef="#ctx0" brushRef="#br4" timeOffset="-115886.97">12713 15702 17503 0,'0'0'1552'0,"8"-16"-1232"15,0-3-320-15,3 0 0 0,2 5 2128 0,4 1 368 16,1 0 80-16,2-2 16 0,0-2-928 0,1 2-176 15,0 1-32-15,-4 6-16 0,3-3-416 0,2 3-96 16,-1-2-16-16,1 5 0 0,-3 1-128 0,-1 2-16 16,-4 4-16-16,-2 3 0 0,-4 2-464 0,-4 6-96 15,-4 3 0-15,-4 8-16 0,-10 2 0 0,-2-1 0 0,-6 6 0 0,-4-4 0 16,-5 3 96-16,0 2 32 16,-1-2 0-16,2 1 0 0,-1-1 16 0,1-5 16 0,1 0 0 0,3-5 0 15,6-4 96-15,3 0 16 0,5-4 0 0,1 0 0 16,8-6-224-16,3-6-32 0,0 0-16 0,0 0 0 15,0 0 16-15,12 7 0 0,4-5 0 0,3 1 0 16,1-3 0-16,-1 0 16 0,0 2 0 0,-1 2 0 16,-2 1-208-16,2-1 144 0,0 0-144 0,0 0 128 0,-3-2-128 15,-1 3 0-15,1-1 0 0,-2-1 0 0,0-1 0 16,-2-2 0-16,-11 0 0 0,12-1 0 16,-2 0-1088-16,-10 1-256 0,10-3-64 15,-10 3-11216-15,0 0-2256 0</inkml:trace>
  <inkml:trace contextRef="#ctx0" brushRef="#br4" timeOffset="-115626.9">13251 15659 21183 0,'0'0'1888'0,"0"0"-1504"15,0 0-384-15,0 0 0 0,0 0 2240 0,0 0 368 16,-6 4 80-16,-2 0 0 0,8-4-720 0,-6 7-160 15,0 5-16-15,-1 3-16 0,1 0-560 0,1 4-128 16,0 2 0-16,0-1-16 0,0 3-432 0,1 2-96 16,0-1-16-16,0-1 0 0,0 0-240 0,1-1-48 15,-1-2-16-15,3-1 0 0,-5-1-224 0,3-2 176 16,0 2-176-16,1-3 160 0,0-2-160 0,1-1 0 16,1-12 0-16,0 0 0 15,0 10-1024-15,0-10-256 0,0 0-32 0,0 0-16 16,4-10-1936-16,1 1-384 0</inkml:trace>
  <inkml:trace contextRef="#ctx0" brushRef="#br4" timeOffset="-115405.37">13427 15618 16575 0,'0'0'1472'0,"0"0"-1168"0,9-4-304 0,-9 4 0 0,0 0 3520 0,0 0 640 16,2 12 128-16,0 2 16 0,-5 5-2160 0,-2 4-432 15,0-2-96-15,-4 5-16 0,-1 2-272 0,0-1-64 16,-2 0-16-16,2 5 0 0,1-2-416 0,2-1-96 15,-2 3-16-15,1-5 0 0,0 1-336 0,3 2-80 16,0-4-16-16,1 2 0 0,2-5-288 0,-1-2 0 16,2-2 0-16,0-3 0 0,-1-4 0 0,2-12-192 15,-1 10 192-15,1-10-192 16,0 0-1264-16,0 0-240 0,3-7-48 0,1-3-10704 16,-1 1-2144-16</inkml:trace>
  <inkml:trace contextRef="#ctx0" brushRef="#br4" timeOffset="-115194.81">13052 15673 31039 0,'0'0'1376'0,"0"0"288"0,0 0-1344 0,6-9-320 16,1-2 0-16,4 4 0 0,3 0 1344 0,6 0 192 0,7 1 32 0,6-4 16 15,5-2-352-15,2 2-64 0,-2-1-16 0,2 2 0 16,2-4-480-16,0 4-96 0,2 2-32 0,-8 3 0 15,-3 0-336-15,-1 0-64 0,-8 2-16 0,-3 0 0 16,-5 2-320-16,-3 2-64 0,-3-1 0 0,-10-1-12416 16,0 0-2496-16</inkml:trace>
  <inkml:trace contextRef="#ctx0" brushRef="#br4" timeOffset="-114950.25">13513 16033 23951 0,'-2'10'2128'0,"-1"4"-1696"15,1-1-432-15,-2 3 0 0,-1 2 2288 0,0 1 368 16,0-1 80-16,0 3 16 0,-1 2-688 0,0-1-128 16,0-1-16-16,-2 5-16 0,0-3-880 0,1 0-160 15,-1 2-32-15,1-5-16 0,0 1-336 0,2-4-64 16,0-3-16-16,1-2 0 0,0-1-224 0,1 0-48 15,3-11-128-15,0 0 192 0,0 0-192 0,0 0 0 16,0 0-144-16,0 0 144 16,0 0-2032-16,2-12-304 0,1 1-64 0</inkml:trace>
  <inkml:trace contextRef="#ctx0" brushRef="#br4" timeOffset="-114490.56">13956 15590 21935 0,'0'0'960'0,"0"0"224"0,6-12-944 0,-2 0-240 0,-4 12 0 0,0 0 0 0,0 0 1920 16,0 0 320-16,-1-7 80 0,1 7 16 0,0 0-768 0,0 0-160 15,-11 2-16-15,0 2-16 0,0 5-416 0,-2 2-96 16,0 2-16-16,-1 3 0 0,0-2 32 16,-1 7 0-16,3 3 0 0,0 3 0 0,0-2-160 0,1 4-16 15,1-1-16-15,1 1 0 0,2-3-256 0,2 2-48 16,2-5-16-16,3-2 0 0,2 1-112 0,3-4-32 16,2-2 0-16,1-4 0 0,3-2 32 0,1-5 16 15,6-2 0-15,0-2 0 0,2-4 176 0,1-3 48 16,-1-7 0-16,3 0 0 0,2 2-64 0,-2-4-16 15,0-2 0-15,0-2 0 0,-2-2-64 0,0-2-16 16,-3-1 0-16,-2-1 0 0,-3-3 32 0,-2 4 0 16,1-5 0-16,-6 2 0 0,-3-2-144 0,-3 5-32 15,-2-3 0-15,-1 6 0 0,-6 0-192 0,0 2 144 16,-3 1-144-16,-2 3 128 0,-1 4-128 0,-1 3 0 16,-2 1 0-16,0 3 0 15,0 1-912-15,0 2-112 0,1 0-32 0,1 1 0 16,2 0-1264-16,3 1-256 0,1 1-48 0,1 1-16944 0</inkml:trace>
  <inkml:trace contextRef="#ctx0" brushRef="#br4" timeOffset="-114081.7">14008 15084 26031 0,'0'0'1152'0,"0"0"240"0,-4-10-1120 0,4 10-272 16,0 0 0-16,0 0 0 0,0 0 1712 0,10-1 272 15,0 4 64-15,7 3 16 0,2 7-592 0,5 1-128 16,1 3-32-16,3 6 0 0,4 4-48 0,-3 7-16 15,5 8 0-15,-1 4 0 0,-2 5-240 0,-3 6-48 16,-6 8-16-16,-6-3 0 0,-4 2-320 0,-8 3-64 16,-8 2-16-16,-6-2 0 0,-3 2-96 0,-6-4-32 15,-5-10 0-15,-4-1 0 0,-4-3-80 0,-1-6-16 16,0-1 0-16,-3-7 0 0,1-4-64 0,-1-4 0 16,1 4-16-16,3-5 0 0,-1-5-240 0,2-4 144 15,2 1-144-15,2-6 128 16,1-1-1072-16,1-6-208 0,3 0-64 0,3-2-20576 0</inkml:trace>
  <inkml:trace contextRef="#ctx0" brushRef="#br4" timeOffset="-113062.9">10022 17065 7359 0,'0'0'656'0,"-3"-12"-528"16,2 3-128-16,1-1 0 0,0 1 2880 0,0-1 560 15,0 10 96-15,-2-9 32 0,0-1-1536 0,-2 4-304 16,-1-3-64-16,0 1-16 0,-1 3-208 0,6 5-32 16,-12-5-16-16,-1 5 0 0,-1 5-320 0,-2 2-64 15,-2 4-16-15,-2 2 0 0,-4-1-496 0,-1 9-112 16,1 5 0-16,3-1-16 0,-3 1-112 0,5-2 0 16,3-3-16-16,6-2 0 0,5 1-48 0,4-5-16 15,1-15 0-15,6 14 0 0,4-6-176 0,4 0 128 16,3-5-128-16,3-3 128 0,6-5 192 0,-2-4 16 15,1 1 16-15,2-6 0 0,2-4 96 0,-2 0 0 0,-2-2 16 0,-2-2 0 16,-3-2-144-16,-1 2-48 0,-1 3 0 16,-4 1 0-16,-2 3-96 0,-5 4-32 0,0 2 0 0,-7 9 0 15,0 0-144-15,0 0 128 0,0 0-128 16,0 0 128-16,-4 13-128 0,0-1 0 0,-1 4 0 16,0 1 0-16,-3 2 0 0,3-1 0 0,3-4 0 15,0 1 0-15,4-1 0 0,1-2 0 0,4-2-144 0,3-4 144 16,0-3 0-16,5-3 0 0,4-3 0 0,3 1 0 15,0-2 0-15,2-5 0 0,1 0 0 0,1-1 0 0,3 1 128 16,-1-4-128-16,-1-1 0 0,-2 6 144 0,-2-1-144 0,-3 4 0 16,-1 2 0-16,-4 3 0 0,-1 1 0 0,-2 6 0 15,-2 4 0-15,-1 4 0 0,-3-2 0 0,-1-2 0 16,-1 2-144-16,-4 4 144 0,-2-1 0 16,-3 0 0-16,-6-4 0 0,1 3 0 0,-1 1 128 0,-2-1 48 15,-2-6 0-15,-3 1 0 0,-4-4 224 0,2 1 48 16,1-5 16-16,0 0 0 0,0-2-192 0,1-3-32 15,0-2-16-15,4 0 0 0,2 0-224 0,1-4 0 16,1 1 128-16,4 3-128 16,6 5-1360-16,-1-13-320 0,4 1-64 0,6 0-16768 0</inkml:trace>
  <inkml:trace contextRef="#ctx0" brushRef="#br4" timeOffset="-112553.43">11256 16743 14735 0,'1'-7'1312'0,"-1"-4"-1056"16,0 5-256-16,0 6 0 0,0 0 2816 0,0 0 512 15,0 0 112-15,-9 1 16 0,0 4-1488 0,-3 9-304 16,-6 3-48-16,-3 6-16 0,0 7-320 0,-1 3-80 16,-1 4-16-16,0 3 0 0,1-1-176 0,1 7-48 15,2 0 0-15,3-1 0 0,3-4-400 0,3-2-96 16,1-2-16-16,4-4 0 0,1-1-224 0,4-5-48 16,4-1-16-16,5-1 0 0,5-5-160 0,2-2 192 15,3-3-192-15,3-4 192 0,-1-2-192 0,2-2 192 16,0-5-192-16,-1-3 192 0,-3-3-192 0,-1-4 0 0,-3 2-192 0,-4-4 192 31,-3 2-1776-31,-2-3-224 0,-2 2-48 0,-1-5-15104 0</inkml:trace>
  <inkml:trace contextRef="#ctx0" brushRef="#br4" timeOffset="-112381.15">10802 17105 30351 0,'0'0'1344'0,"0"0"272"0,0 0-1296 0,0 0-320 0,0 0 0 0,0 0 0 0,14 4 1312 0,3-1 192 15,3-3 32-15,7 0 16 0,6 0-352 0,1 0-80 16,0-1-16-16,1-3 0 0,-2-1-592 0,-2 2-112 16,-1 2-16-16,-1 1-16 15,-1-1-944-15,-1 1-176 0,-2 0-32 0,-5 0-10960 16,2-2-2192-16</inkml:trace>
  <inkml:trace contextRef="#ctx0" brushRef="#br4" timeOffset="-112096.47">11391 17158 17503 0,'0'0'768'0,"0"0"176"0,0 0-752 0,0 0-192 0,0 0 0 0,0 0 0 16,0 0 3312-16,0 0 624 0,11-6 128 0,4 5 32 15,6 0-1920-15,1-2-384 0,5-2-80 0,1 0-16 16,4 1-544-16,1-1-96 0,1-1-32 0,1 0 0 16,-2 1-528-16,-2-1-112 0,-3 3-32 0,-2 0 0 15,-1 2-352-15,-3 1 0 0,-2-3 0 0,-2 3 128 16,-3 2-960-16,-3-1-176 0,-1-1-32 0,-11 0-16 16,0 0-2208-16,0 0-448 0,0 0-96 15,0 0-16-15</inkml:trace>
  <inkml:trace contextRef="#ctx0" brushRef="#br4" timeOffset="-111824.2">11759 16926 20271 0,'0'0'896'0,"-6"-4"192"0,6 4-880 0,0 0-208 16,0 0 0-16,0 0 0 0,0 0 2576 0,11-3 480 16,5-1 80-16,3 4 32 0,3-1-1472 0,5 1-288 15,4 2-64-15,4 1-16 0,5-1-272 0,-1 6-48 16,0 2-16-16,0 4 0 0,-5 2-352 0,-4 0-80 0,-3-1-16 0,-7 5 0 15,-3 1-352-15,-7 2-64 16,-6 4 0-16,-5-2-128 0,-7-4 224 0,-3 3-64 0,-6 2-16 0,-5-2 0 16,-4-4 176-16,-3 2 48 0,-3-7 0 15,-1 0 0-15,-3-1-128 0,4 0-32 0,1-3 0 0,1-1 0 16,4-3-208-16,5 0 144 0,5-5-144 0,3 1 128 31,3 1-1232-31,10-4-256 0,0 0-48 0,0 0-17280 0</inkml:trace>
  <inkml:trace contextRef="#ctx0" brushRef="#br4" timeOffset="-111232.12">13122 17058 13823 0,'0'0'1216'0,"0"0"-960"16,0 0-256-16,0 0 0 0,0 0 1664 0,0 0 304 15,0 0 48-15,-10 3 16 0,-1 2-688 0,1 5-128 16,0-1-16-16,-3 4-16 0,-2 5 0 0,-1-2 0 15,-2 1 0-15,-2 2 0 0,-3 0 160 0,-2 2 16 0,0 4 16 0,-2 0 0 16,-1-3-352-16,-2 0-64 0,-1 1 0 0,-4-2-16 16,-1-4-240-16,1-1-64 0,-4-5 0 0,8 1 0 15,0-6-160-15,2 0-32 0,0-1-16 16,3-3 0-16,2-4-16 0,1 0 0 0,2-6 0 0,3 1 0 16,5-5-80-16,0 2-16 0,2-4 0 0,5-3 0 15,2 0-96-15,3-1-32 0,2-1 0 0,5 1 0 16,4 0-64-16,3 0-128 0,4 2 176 0,2 1-176 15,6 1 0-15,1 4 0 0,-1-1 0 0,2 5 0 16,-1 2 0-16,2 0 0 0,0 3 0 0,0 5 0 16,-2 1 0-16,-2 0 0 0,-1 5 0 0,1 0 0 15,-3 4-144-15,1 3 144 0,-3 2-128 0,0 0 128 16,0 0 0-16,2 1 0 0,-4 2 0 0,5-3 0 16,0-1 0-16,0-4 0 0,0-1 0 0,2-2 0 15,-1-3 0-15,0-2 0 0,-1-3 0 0,2-2 0 16,1-1 0-16,2-3 0 0,-2-2 0 0,2-1 0 0,-2 0 128 15,-2-5-128-15,0 2 128 0,-2-3-128 0,-2-5 320 16,-4-1-16-16,-4-1 0 0,-3-1 0 0,-3 0 192 0,-5-4 32 16,-3 1 16-16,-4 1 0 0,-5 4-80 15,-2 0-16-15,-3 1 0 0,-6 1 0 0,-4 0-160 0,-2 3-32 16,-2 6-16-16,-1-4 0 0,-1 4-240 0,0-1 0 16,0 3 128-16,3 3-128 0,1 0 0 0,4 2 0 15,4 0-144-15,3 3 144 16,5-1-1792-16,4 1-272 0,9-3-48 0,0 0-18368 0</inkml:trace>
  <inkml:trace contextRef="#ctx0" brushRef="#br4" timeOffset="-108851.58">13431 13375 27519 0,'0'0'1216'0,"0"0"256"0,0 0-1168 0,0 0-304 0,0 0 0 0,0 0 0 16,-12-5 640-16,1 1 80 0,1 0 16 0,-1 2 0 16,0-5 416-16,0 2 96 0,-2 1 16 0,-1-5 0 15,-3 1-1488-15,0-1-288 0,-2 0-64 16,-3-3-16-16,-4 1 800 0,-1-3 176 0,-4-3 16 0,2 2 16 0,-3 0 64 15,-1-2 16-15,-3 0 0 0,1-3 0 0,0 0 16 0,0 0 16 16,-2 1 0-16,0-2 0 16,-1 6-128-16,-1 0-16 0,-3 2-16 0,-3 2 0 0,-2-4-192 0,-1 1-48 15,-3 1 0-15,0 0 0 0,-1-1 0 0,-1-1 0 16,-2 1 0-16,0 4 0 0,1 0-128 0,-4 1 0 16,3-4 144-16,-3 0-144 0,-1-2 192 0,1 2-16 15,-1 1-16-15,1-4 0 0,1 1-160 0,-1 1 192 16,-3 1-192-16,1-1 192 0,3-2-192 0,0 2 128 15,-1 0-128-15,1 1 128 0,1-2-128 0,2 2 128 16,-1-1-128-16,0 5 128 0,1 4-128 0,-1-2 0 16,2 2 144-16,0-4-144 0,3 1 176 0,0 4-48 15,2 3 0-15,1 0 0 0,1-6 16 0,1 5 0 16,1 0 0-16,2 0 0 0,1-1-144 0,1 0 128 0,-4-6-128 16,3 6 128-16,-1 1-128 0,0-2 128 0,-2-3-128 0,-1 4 128 15,-2 0-128-15,-2 2 0 0,-3 1 0 16,4-3 0-16,1-4 0 0,1 2 128 0,2 1-128 0,4-1 0 15,3 2 128-15,3-1-128 0,2 0 128 0,2-1-128 16,1 2 192-16,1 0-32 0,0 1-16 0,0 2 0 16,-2-3-144-16,-1 3 0 0,-2 3 0 0,1-2 0 15,3-1 0-15,-6 0 0 0,1 1 0 0,-2 2 0 16,-1 2 0-16,1 0 0 0,-1-3 0 0,-1 7 0 16,-1 0 0-16,4 4 0 0,-1-2 0 0,2 3 0 15,0 1 0-15,3 1 0 0,1 0 0 0,3 0 0 16,-1 0 0-16,0 1 0 0,1-1 0 0,1 6 0 15,3 1 160-15,-1-2-160 0,-2 5 192 0,2-2-192 0,1 2 0 0,2 2 0 16,-2 3 0-16,-3-2 0 0,3 4 0 0,-1 0 0 16,1 0 0-16,3-1 0 0,1-3 128 15,2 3-128-15,2 1 0 0,1 0 0 0,1 1 0 0,2 2 0 16,2 0 0-16,3-2 0 0,1-2 0 0,2 3 0 16,-1 0 0-16,4-1 0 0,4-1 144 0,-3 0-16 15,4 3-128-15,2-2 192 0,2-5-192 0,0 3 0 16,0 2 0-16,-1 4 0 0,3-1 0 0,0 0 0 15,-1-1 0-15,3 1 0 0,0 2 0 0,1-2 0 16,1-2 128-16,1 2-128 0,2 0 0 0,1 0 144 16,2 0-144-16,-1 0 128 0,3 1-128 0,0 0 128 15,0 0-128-15,2 4 128 0,2-4-128 0,-1 0 0 16,0-1 0-16,-1 0 0 0,-1 1 128 0,0-2-128 0,-1-3 0 16,0 0 128-16,-2 3-128 0,-2 3 0 0,-2 0 0 0,1 2 0 15,-1-2 0-15,-3-2 0 0,-2 0 0 16,1 1 0-16,2 0 0 0,-2-1 0 0,-3-2 0 0,2 0 128 15,-1 2-128-15,-1 1 0 0,1 3 0 0,-5 0 128 16,0 2-128-16,-1 1 0 0,-1-2 0 0,-1 4 128 16,-3-4-128-16,0 2 0 0,-2-2 0 0,1 3 0 15,-1-2 0-15,-2 0 0 0,-1 4 128 0,1-1-128 16,-1-2 0-16,0 1 0 0,0-1 144 0,1 1-144 16,1-1 0-16,-2-2 128 0,1-2-128 0,1 0 0 15,-3 0 128-15,1 1-128 0,3 3 128 0,-2-1-128 16,-1 3 0-16,1-7 144 0,2-2-144 0,0-1 0 15,-1 2 160-15,1-1-160 0,4-2 128 0,-4 0-128 0,0-2 128 16,0-1-128-16,2-2 0 0,2 2 128 0,-1 0-128 0,0-1 0 16,2 0 0-16,-2 1 128 0,-2-2-128 15,1-2 0-15,0 0 0 0,1 0 128 0,0-4-128 0,3 0 0 16,1-1 0-16,0-1 0 0,0-2 0 0,0 2 0 16,2-1 0-16,-1 1 128 0,4-8-128 0,2 3 0 15,-1-1 0-15,2-1 128 0,1 1 16 0,0-1 0 16,4 0 0-16,0-1 0 0,-1 3-144 0,1 0 0 15,1 0 0-15,2-1 0 0,0 1 0 0,1-2 0 16,-2 0 0-16,3 1 0 0,4-2 0 0,-1 1 0 16,-2-1 0-16,6 1 128 0,-2-1-128 0,1-2 192 15,0 0-192-15,3 2 192 0,1-4-192 0,3 2 0 16,0 1 0-16,4-3 0 0,2 1 0 0,1 2 0 0,0-3 0 16,3 3 0-16,0-7 0 0,2 4 0 0,2-1 0 15,-2 3 0-15,-1-6 144 0,1 4-144 0,1-2 160 0,0 2-160 16,-3 3 128-16,3-6-128 0,0-2 0 0,0 2 0 15,0-2 0-15,2 2 0 0,1 1 0 0,1-2-160 16,0 5 160-16,2-4 0 0,0 3 0 16,-1-1 128-16,2-1-128 0,0 0 0 0,0 2 0 0,-1-1 128 15,-3 2-128-15,3-2 176 0,2 2-176 0,0-3 192 16,0 2-192-16,2-2 0 0,-2 2 0 16,1-2 128-16,-3 2-128 0,0-1 0 0,-1 0-192 0,1-4 192 15,0 1 0-15,-2 0 0 0,-2 3 0 0,0 0 192 16,-2 0-192-16,0 0 0 0,-4-4-160 0,2 3 160 15,0-3 0-15,0 2 0 0,0 2 0 0,2-1 0 16,-2 3 0-16,1-3 0 0,0 0 0 0,2-3 0 16,-2-1 0-16,2 2 0 0,-3-1 0 0,1 0 0 0,-5 3 128 0,2-3-128 15,1-1 0-15,-3 1 0 0,-4 2 0 16,1-3 0-16,-2-1 0 0,0 0 0 0,-1 3 128 16,-2-3-128-16,0 0 0 0,-2 1 0 0,-1-4 0 0,1 1 160 15,-3 2-160-15,2-1 128 0,0-2-128 0,1-2 160 16,-2 0-160-16,3 1 160 0,-4-2-160 0,3 2 128 15,-1-3-128-15,2-1 128 0,-3-4-128 0,0 3 128 16,0-5-128-16,-1 2 128 0,0-4-128 0,-2-1 128 16,-2 0-128-16,0-3 128 0,-1 0-128 0,1-6 128 15,-2-3-128-15,0-4 128 0,0 1-128 0,-1 1 128 16,-3-5-128-16,-1 2 128 0,0-1-128 0,1 2 0 0,1-3 144 16,-1-3-144-16,1-1 0 0,-3-1 128 0,1-2-128 15,-2-1 0-15,3-1 128 0,-4-5-128 0,-2 0 128 0,-1 0-128 16,-3 1 0-16,0 0 128 0,0-5-128 0,-1 1 0 15,-1-2 0-15,-1-4 0 0,-1-3 0 0,-1-3 128 16,-3 0-128-16,1-2 0 16,-2 4 0-16,0 1 0 0,-1-4 0 0,0 4 0 0,0-4 0 15,0 3 0-15,0-2 0 0,0 2 0 0,0 6 0 0,0-1 0 16,-1 0 0-16,-2 1 0 0,0-1 0 0,-4 1 0 16,0-2 0-16,-2-2 0 0,0 5 0 0,0 2 0 15,-1-1 0-15,0 0 0 0,-1-1 0 0,1-2 0 16,-2-1 0-16,-2-2 0 0,0 0 0 0,-2 2 0 15,0 0 0-15,-1 1 0 0,1-1 0 0,0-3 0 16,1 2 0-16,1-2 0 0,0 1 0 0,2-2-128 16,-4 4 128-16,2 4 0 0,-1 3 0 0,0 2 0 15,0-2 0-15,-1 6 0 0,2-1 0 0,-1-1 0 0,0-1 0 16,0 4 0-16,-1-2 0 0,2 2 0 0,2 1 0 16,-2 1 0-16,1 2 0 0,-1-1 0 0,1 0 0 0,2 2 0 15,-2-1 0-15,-2 2 0 0,-3 2 0 0,0 0 0 16,-1 2 0-16,-1 0 0 0,-3 2 0 0,-1-2 0 15,-3 4 0-15,2 3 0 0,-3-2 0 0,-2 1 0 16,-1 1 0-16,-1 0 0 0,1 2 0 0,1 1 0 16,-2-10 0-16,0 9 0 0,1 1 0 0,-2 0 0 15,-2 2 0-15,0 1 0 0,-2 1 0 0,0 0 0 16,-1 0 0-16,2 0 0 0,2 2 0 0,1 1 0 16,-2 1 0-16,2 3 0 0,2-1 0 0,1 3 0 15,4-1 0-15,2 6 0 0,1 0 0 0,4 3-192 16,2 1 192-16,3 5-192 15,1 1-1584-15,1 7-320 0,2 1-64 0,3 4-18624 0</inkml:trace>
  <inkml:trace contextRef="#ctx0" brushRef="#br1" timeOffset="-103048.83">15664 5318 23951 0,'-2'-36'1056'0,"2"18"224"0,1-1-1024 0,1 1-256 0,3 1 0 0,-1 1 0 0,1 2 512 0,0 4 64 15,-2-1 0-15,1 4 0 0,-4 7-208 16,0 0-48-16,0 0 0 0,0 0 0 0,-10-1-64 0,-3 4 0 16,-2-1-16-16,-6 6 0 0,-2 2-240 0,-1 1 0 15,-2 1 0-15,-1 3 0 0,-1 3 0 0,-1 1 128 16,-3 3-128-16,-1 3 0 0,0-1 400 0,-4 4-16 15,-5 1 0-15,-5 2 0 0,-6 2 176 0,-3 0 16 16,-3 5 16-16,-1 1 0 0,-1 3-160 0,3 2-48 16,3-4 0-16,1 2 0 0,0 3-16 0,2-10-16 15,4-2 0-15,7-7 0 0,8 0 32 0,8-3 0 16,3-4 0-16,6-2 0 0,3-2-16 0,4-5 0 16,3 1 0-16,6-11 0 0,0 0-144 0,0 0-32 15,0 0 0-15,11 3 0 0,2-5 16 0,6-2 0 16,6-6 0-16,3-2 0 0,5-3-32 0,4-3-16 0,4-5 0 0,2 1 0 15,-1-4-160-15,2-3 0 16,3 0 144-16,6 1-144 0,0 1 0 0,7 0 0 0,5-3 0 0,2 2 128 16,3-3-128-16,0 2 128 0,0 1-128 0,-2 0 128 15,3 4-128-15,1-1 0 0,-2 3 128 16,-6 2-128-16,-4-3 0 0,-4 2 0 0,-4 5 0 16,-4 2 128-16,-3 2-128 0,-4 6 0 0,-5 0 128 0,-1 1-128 15,-5 2 0-15,-3 1 0 0,-3 0 0 0,-3 2 128 16,-5-1-128-16,-2 2 0 0,-4 1 0 0,-10-2 0 15,0 0 0-15,5 7 0 0,-5-7 0 0,-1 12 128 16,1-12-128-16,-10 14 0 0,-7-4 0 0,-4 3 0 16,-5 1 0-16,-4 1 128 0,-6 1-128 0,-3 5 128 15,-4 2-128-15,-3 4 0 0,-3 0 128 0,-1 2-128 0,-5-3 0 16,2 1 144-16,-1-2-144 0,2 0 0 0,1-3 128 0,2-2-128 16,3 4 0-16,0-1 0 0,2-1 128 0,2-2-128 15,2-2 0-15,3 0 0 0,-1-2 0 0,7-2 0 16,1-5 0-16,2 0 0 0,4-2 128 0,1-5-128 15,3 1 0-15,2-3 0 0,2-2 0 0,2 1 0 16,0 0 0-16,2 0 0 0,3-3 0 0,9 4 0 16,-7-9-192-16,2 4 192 0,5 5-384 0,0 0 32 15,0 0 0-15,5-14 0 0,2 0 48 0,4 1 16 16,1-2 0-16,5-2 0 0,2 2 288 0,5-1-192 16,3-2 192-16,2 0-160 0,0-2 160 0,5-2 0 0,-1-6 0 15,1 1 0-15,-3-3 0 0,1 1 0 0,2 2 0 16,-6 1 0-16,-3 2 0 0,-1 5 0 0,-5 3 128 0,-3 2-128 15,-4 1 0-15,-1 0 128 0,-4 3-128 0,-7 10 0 16,0 0 128-16,0 0-128 0,-6-7 128 0,-4 3-128 31,-2 5-1680-31,-4 2-416 0,-1 2-80 0</inkml:trace>
  <inkml:trace contextRef="#ctx0" brushRef="#br1" timeOffset="-17792.77">17641 18491 5519 0,'0'0'496'0,"0"0"-496"0,0 0 0 0</inkml:trace>
  <inkml:trace contextRef="#ctx0" brushRef="#br1" timeOffset="-16261.58">17764 18570 2751 0,'0'0'256'0,"0"0"-256"16,11 9 0-16,1-6 0 0,-1-1 2912 0,-2 0 544 15,-9-2 96-15,9 3 32 0,-9-3-1664 0,10 5-320 16,-10-5-64-16,0 0 0 0,0 0-256 0,9 4-32 0,-9-4-16 16,0 0 0-16,0 0-128 0,0 0-16 0,0 0-16 0,0 0 0 15,0 0-144-15,0 0-32 0,0 0 0 0,0 0 0 16,0 0-96-16,0 0-32 0,-11 2 0 0,-1 1 0 16,0-3-144-16,-2 0-48 0,0 1 0 0,-2-2 0 15,0-2-16-15,-2 2-16 0,-1-3 0 0,0-1 0 16,-1-1-48-16,-3 2-16 0,-1-2 0 0,-1 0 0 15,1 1-96-15,0-2-32 0,0-1 0 0,0-2 0 16,0 1-16-16,-2-1 0 0,-1 1 0 0,0-2 0 16,-3 0-80-16,1 0 0 0,0 3-16 0,0-3 0 15,1-2-96-15,2 4-16 0,1-1 0 0,2 4 0 16,1-4-128-16,2 3 0 0,0-2 144 0,1 2-144 0,1 2 0 0,1-2 0 16,2 5 0-16,2-2 128 15,-2 3-128-15,2-2 0 0,1 2 0 0,-1 0 0 0,3-1 0 0,2 0 128 16,-1 0-128-16,9 2 128 0,-9 0-128 0,9 0 0 15,-11 0-128-15,11 0 128 0,-9 2 0 0,9-2 0 16,0 0 144-16,0 0-144 0,-9 4 0 0,9-4 0 16,0 0 0-16,0 0 0 0,0 0 0 0,-6 8 0 15,6-8 0-15,-4 14 0 0,0-2 0 0,3-2 0 16,0 3 0-16,2-1 0 0,0 1 0 0,2 2 0 16,-1 3 0-16,1 1 0 0,0 3 0 0,1-1 0 15,-1 0 0-15,1 0 0 0,1 1 160 0,-3 3-160 16,1 0 128-16,-1-1-128 0,1 1 128 0,-2-3-128 15,0-1 0-15,-1 5 128 0,-1-1-128 0,0-1 0 0,0-1 144 0,-2 0-144 16,-1-3 0-16,2 2 128 16,-2-2-128-16,1 2 0 0,0-3 128 0,0 0-128 0,-1 2 128 0,2-1-128 15,-2 1 176-15,0 4-48 0,0-4 0 0,2 0 0 16,-2-2-128-16,1 0 0 0,1-3 0 0,-1 2 0 16,2-1 0-16,0-3 160 0,-2-3 16 0,2 0 0 15,0 2-176-15,1-5 0 0,0-8 0 0,0 10 0 16,0-4 0-16,0-6 0 0,0 0 0 0,0 0 128 15,0 12 16-15,0-12 0 0,0 0 0 0,0 0 0 16,0 0 48-16,0 0 0 0,0 0 0 0,0 0 0 16,0 0-32-16,0 0 0 0,0 0 0 0,0 0 0 15,0 0-16-15,0 0 0 0,0 0 0 0,0 0 0 16,0 0-16-16,-3-12-128 0,1 2 192 0,0 1-64 16,0-2-128-16,0 1 0 0,1-4 0 0,0 0 128 15,0 0-128-15,-1-3 0 0,0-3 0 0,-1 1 0 0,1 1 0 16,-2-1 0-16,0-4 128 0,0 0-128 0,1-4 0 0,0 6 0 15,0-3 0-15,0 1 0 0,-1 1 0 0,0 3 0 16,0 0 0-16,2 0 0 0,0-1 0 0,1-5 0 16,1 1 0-16,0 0 0 0,0-3 0 0,1 0 0 15,2-5 0-15,-2-1 0 0,3 2 0 0,0 6 0 16,0 2 0-16,-1-1 0 0,0 0-144 0,3 5 144 16,-1 1 0-16,0 1 0 0,1 2 0 0,-1 2-128 15,0 2 128-15,1-2 0 0,0 3 0 0,1 1-128 16,-1 4 128-16,1-1 0 0,-7 6 0 0,7-7-128 15,-1 3 128-15,-6 4 0 0,9-6 0 0,-1 2 0 16,-8 4-128-16,10-4 128 0,-2 3 0 0,1-1 0 0,-9 2-128 0,12-2 128 16,0 2 0-16,-2 0 0 0,-10 0 0 0,11 0 0 15,0 0 0-15,-1 0-128 0,1 0 128 0,-11 0 0 16,9 3 0-16,1-1 0 0,2 0 0 16,-1 0 0-16,-1 1 0 0,2-1-128 0,-1 3 128 0,1-1 0 15,-1 1 0-15,3 2 0 0,1-4 0 0,-1 0 0 16,3 0 0-16,1 2 0 0,-1 1 0 0,1-2 0 15,0 1 0-15,1 1 0 0,-1 1 0 0,-2-2 0 16,0 1 0-16,-2 0 0 0,0 1 0 0,-2 3 0 16,2-5 0-16,-2 4 0 0,-2-3 0 0,-2 1 0 15,-8-7 0-15,7 9 0 0,-7-9 0 0,7 6 0 16,-7-6 0-16,0 0-128 0,0 0 128 0,0 0 0 31,0 0-1424-31,0 0-176 0,-4 11-48 0,-3-187-18592 0</inkml:trace>
  <inkml:trace contextRef="#ctx0" brushRef="#br1" timeOffset="-12134.33">15486 13109 5519 0,'0'0'240'0,"0"0"64"0,0 0-304 0,0 0 0 0,0 0 0 0,0 0 0 16,0 0 1184-16,0 0 176 0,0 0 48 0,0 0 0 16,0 0-448-16,0 0-64 0,0 0-32 0,0 0 0 15,0 0 352-15,-9 0 80 0,9 0 16 0,0 0 0 16,-6-6-144-16,6 6-16 0,0 0-16 0,-4-7 0 16,0 0-400-16,3-3-80 0,0 2-16 0,2 0 0 15,-1 8-112-15,4-7-16 0,0-2-16 0,1 3 0 0,1-5-272 16,2 5-48-16,-1 2-16 0,2-3 0 0,0 0-160 0,1 3 192 15,0 1-192-15,2-2 192 0,-12 5-192 0,10-3 0 16,1 2 0-16,0 3 0 0,-2 2 0 16,-1 2 0-16,1-2 0 0,0 4 0 0,0 0 0 0,0 2 0 15,-1 0 0-15,-2 3 0 0,-6-13 0 0,4 11-192 16,-4 7 32-16,-1-3 16 0,-3-1 144 0,-1 0 0 16,-3-4 0-16,0 0 0 0,-1-3 0 0,1 0 224 15,-3-3-48-15,0 0-16 0,-2-2 96 0,1-2 32 0,-1-1 0 16,-1-1 0-16,0-2 240 0,-1-1 48 15,-1-4 16-15,1 1 0 0,4-3-16 0,-1-1 0 0,0 0 0 16,4-1 0-16,2 3-160 0,2 1-32 0,1-4-16 0,2 4 0 16,2-2-208-16,2 1-32 0,3 0-128 0,2 1 192 15,-1-2-192-15,4 0 0 0,0 3 0 0,2-1 0 16,1 3 0-16,0 2 0 0,1-2 0 0,0 2 0 16,0 3 0-16,2 1 0 0,-1 1 0 0,2 4 0 15,0 4 0-15,1 0 0 0,-1 2-160 0,-2 3 160 16,-4-3 0-16,-2 0-128 0,-2 2 128 0,-3-3 0 15,-1 1 0-15,-4-2 0 0,-4 1 0 0,-1 1 0 16,-2-4 0-16,-3 1 0 0,-3-3 0 0,-3-1 0 16,-1-3 0-16,1-1 128 0,-1-1-128 0,0-2 0 15,-1-3 192-15,1-1-16 0,2 1-16 0,1-5 0 16,-1-1 336-16,3 2 64 0,1-4 16 0,3 1 0 16,3 2-176-16,1-3-16 0,1-1-16 0,1-1 0 0,5 5-240 0,2-2-128 15,1-1 128-15,3 4-128 0,1-1 0 16,2 2 0-16,3 0 0 0,0 4 0 0,0-4 0 0,2 5 0 15,1 0 0-15,1 2 0 0,0-1 0 0,0 6-160 16,-1-1 160-16,-2 2 0 0,-2 1-144 0,-2 4 144 16,-1 0 0-16,-4 4-144 0,-4-2 144 0,-3 1 0 15,-3 2 0-15,-1 1-128 0,-5-1 128 0,-3-1 0 16,-2-2 0-16,-2-2 0 0,-3-1 0 0,0-5 0 16,0-4 0-16,0 0 0 0,1 0 0 0,1-1 0 15,1-4 0-15,1 0 128 0,3-3 64 0,2-3 0 16,0 1 16-16,2 1 0 0,3-4 80 0,1 2 16 0,3 2 0 15,2 0 0-15,3 2-176 0,1-1-128 0,1 3 192 16,1 0-192-16,-7 6 0 0,9-7 0 0,2 3 0 0,-1 3 0 16,-10 1 0-16,13 0 0 0,-3 4 0 0,-1 0 0 15,-9-4 0-15,9 9 0 0,-9-9 0 0,5 12-144 16,-1-1 144-16,-4 1 0 0,0-12 0 0,-4 14-128 31,0 0-272-31,2 0-48 0,-1-1-16 0,3 1-11104 0,4-3-2208 0</inkml:trace>
  <inkml:trace contextRef="#ctx0" brushRef="#br1" timeOffset="1752.54">5013 19527 2751 0,'0'0'128'0,"0"0"16"0,0 0-144 0,0 0 0 0,0 0 0 0,0 0 0 0,0 0 2416 0,-6-4 448 16,6 4 80-16,0 0 32 0,0 0-1392 0,0 0-288 15,0 0-48-15,0 0-16 0,0 0-208 0,0 0-32 16,0 0-16-16,0 0 0 0,0 0-16 0,0 0-16 15,0 0 0-15,0 0 0 0,0 0-112 0,13 0 0 16,1-3-16-16,-2 3 0 0,6 3-160 0,5-2-16 16,0-2-16-16,2 1 0 0,2-3-80 0,4 3-16 15,2-1 0-15,1-1 0 0,2-3 16 0,2 1 0 16,1-3 0-16,3 1 0 0,4 1 32 0,3-4 0 16,5 3 0-16,0-3 0 0,5 1-112 0,-7-2-16 0,1 2 0 0,3 3 0 15,-9-1-144-15,2 0-48 0,-1-1 0 0,0 0 0 16,1 2-16-16,-1-3-16 0,0 2 0 0,-1 2 0 15,-4-4 48-15,1 0 16 0,-5 2 0 0,-3 0 0 16,-5 1-96-16,0 1 0 0,-4 0-16 0,-3-1 0 16,-4 1-176-16,-3 2 128 0,-1-1-128 0,-2 1 128 15,-2 0-128-15,-2 1 128 0,-10 1-128 0,0 0 128 16,10-3-128-16,-10 3 0 0,0 0 0 0,0 0 0 16,0 0-192-16,0 0-32 0,0 0 0 0,0 0 0 31,0 0-1632-31,0 0-320 0,-12 6-64 0,1-3-8416 0,0 0-1696 0</inkml:trace>
  <inkml:trace contextRef="#ctx0" brushRef="#br1" timeOffset="2072.91">6316 19064 19343 0,'0'0'1728'0,"0"0"-1392"16,0 0-336-16,0 0 0 0,0 0 656 0,10 3 64 15,1 1 16-15,4 1 0 0,4-2 32 0,4 1 16 16,2 0 0-16,6 1 0 0,3 3 64 0,3-1 16 16,1 4 0-16,4 3 0 0,2 0-96 0,0 1-32 15,-1 0 0-15,-4 2 0 0,-2 0 48 0,-4 0 16 16,-4-1 0-16,-3 2 0 0,-5-184-128 0,-4 361-32 0,-7-181 0 0,-2-1 0 16,-2-1 0-16,-5-2-16 0,-4 1 0 0,-4 3 0 15,-3-4 64-15,-4 2 16 0,-4-2 0 0,-5 3 0 16,-6 1-192-16,0-2-48 0,-4 1 0 15,0 0 0-15,0-2-256 0,2-2-48 0,-2 1-16 0,4-3 0 16,0 1-144-16,5-2 0 0,1-3 0 0,5 0 0 31,5-2-864-31,13-1-256 0,0 0-48 0,0 0-16 16,0 0-2208-16,10-6-432 0</inkml:trace>
  <inkml:trace contextRef="#ctx0" brushRef="#br1" timeOffset="2643.55">8921 18923 8287 0,'0'0'368'0,"0"0"80"0,0 0-448 0,7-1 0 0,-7 1 0 0,8-1 0 16,-8 1 2928-16,0 0 496 0,0 0 96 0,0 0 32 15,0 0-1504-15,0 0-320 0,0 0-48 0,0 0-16 16,-9-2-384-16,-2 4-64 0,-5-1-32 0,-4 3 0 16,-5-1-80-16,-5 3-16 0,-1-1 0 0,-4 3 0 15,-2 1-128-15,-1 0-48 0,-4 0 0 0,-2-1 0 16,-4 2-80-16,-6 3-32 0,-6-3 0 0,-2 3 0 15,-4-5-240-15,0 3-48 0,1 0-16 0,3-2 0 16,0 2-112-16,4-3 0 0,4 2-16 0,2-2 0 16,1 5-112-16,4-5 0 0,4 3-16 0,3-4 0 0,5 3-240 15,4-3 128-15,2 0-128 0,6-2 0 0,-1 3 0 0,5 0 128 16,2-3-128-16,6 2 0 0,1-4 0 0,10-3 0 16,0 0 0-16,0 0 0 0,0 0-272 0,0 0 48 15,0 0 16-15,12-3 0 16,3 0-416-16,5 1-80 0,0-3 0 15,3 1-16-15,1-2-2048 0,0-3-416 0,0 0-80 0</inkml:trace>
  <inkml:trace contextRef="#ctx0" brushRef="#br1" timeOffset="2974.52">7972 18785 27231 0,'0'0'1216'0,"0"0"240"0,-10 0-1168 0,-1 1-288 0,-4 4 0 0,-3 0 0 16,-4 4 1040-16,-3 2 160 0,-4 1 16 0,-2-2 16 15,-3 4-16-15,-1 2-16 0,1 6 0 0,1 1 0 16,0 2-192-16,1-1-48 0,0 3 0 0,-1 0 0 16,-1 3-288-16,1 2-64 0,3-4-16 0,3 3 0 15,3-5-224-15,5 0-48 0,2-7-16 0,4 0 0 16,4-1 0-16,2-1 0 0,3 0 0 0,4 0 0 15,1-4-112-15,4-2 0 0,2-1-16 0,5-1 0 16,6 2 16-16,3-2 0 0,5-1 0 0,4-5 0 16,3 0 32-16,5 0 16 0,1-3 0 0,6 0 0 0,2-2-240 15,3 2 176-15,4-1-176 0,-2 0 160 0,-2-2-160 0,-3 2-224 16,-4 0 48-16,0 2 16 16,-4 1-2480-16,-3 5-496 0</inkml:trace>
  <inkml:trace contextRef="#ctx0" brushRef="#br3" timeOffset="7862.51">14936 11106 14735 0,'-9'0'1312'0,"-4"-5"-1056"0,-1-1-256 0,5 0 0 16,0 0 1600-16,2 2 272 0,7 4 48 0,-8-6 16 16,2-2-640-16,6 8-128 0,0 0-16 0,-2-11-16 15,4-2-112-15,0 3 0 0,0 0-16 0,0 2 0 16,-2 8-80-16,0 0-16 0,4-13 0 0,0 5 0 15,-4 8 16-15,0 0 0 0,0 0 0 0,0 0 0 16,7-7-288-16,-7 7-64 0,13-1-16 0,-2 1 0 16,0 3-176-16,-1 2-48 0,-1 5 0 0,5 2 0 15,0 2-16-15,1 8 0 0,1 1 0 0,4 4 0 16,0 3-64-16,4 3 0 0,0 2-16 0,3 0 0 0,1 2-96 0,0-1-16 16,0-2 0-16,0-1 0 0,0-3 0 0,0 1-128 15,-2-3 192-15,1-4-64 0,-4 1 64 0,2-2 16 16,2-2 0-16,-4-4 0 0,-4 3 112 0,-1-4 32 15,-2-2 0-15,0-3 0 0,-2 1-96 0,0-4-32 16,-2 2 0-16,2-3 0 0,-2 0 32 0,-2-3 0 16,0-3 0-16,0-1 0 0,0 0 0 0,0-3 0 15,-1-4 0-15,3 0 0 0,1 0 64 0,-2-5 32 0,0-1 0 16,0-2 0-16,-1-5-16 0,1-3 0 16,-1 0 0-16,1-7 0 0,0-3-96 0,0-2-32 0,1 0 0 0,1-3 0 15,-2-3-32-15,2-4-16 0,-1 2 0 0,2 1 0 16,0 0-32-16,2 4 0 0,-5 1 0 0,3 2 0 15,0 0 0-15,0 5 0 0,0 3 0 0,0 3 0 16,0-3-128-16,-4 7 160 0,-1 3-160 0,-1 3 160 16,-1 4-160-16,1-1 0 0,-4 1 0 0,2 5 128 15,-6 5-128-15,0 0 0 0,0 0 0 0,0 0 0 16,0 0-160-16,0 0-16 0,0 0 0 0,4 14 0 31,-2 0-1344-31,-2 3-272 0,-1 5-48 0,-1 7-19088 0</inkml:trace>
  <inkml:trace contextRef="#ctx0" brushRef="#br3" timeOffset="8881.62">15673 16442 13823 0,'0'0'608'0,"0"0"128"0,0 0-592 0,0 0-144 15,-9 4 0-15,9-4 0 0,-9 5 1968 0,9-5 352 0,0 0 80 0,0 0 16 16,-5 4-1104-16,5-4-224 0,0 0-32 0,0 0-16 16,0 0 32-16,0 0 0 0,0 0 0 0,0 0 0 15,0 0 48-15,3-12 16 0,0 0 0 0,4-5 0 16,0-2-112-16,0-4-32 0,3 0 0 0,3-2 0 16,-1-8-224-16,4-2-64 0,-1-1 0 0,0-8 0 15,0 0-192-15,1-6-32 0,-2 1-16 0,0-3 0 16,1-2-160-16,0 3-48 0,5 0 0 0,-2 2 0 15,0 2 16-15,1 5 0 0,0 4 0 0,0 2 0 16,0 2 32-16,2 5 0 0,-4 3 0 0,3 1 0 16,-1 4-304-16,0 4 0 0,-2 3 128 0,1 0-128 0,0 0 0 15,0 2 0-15,-2 3 0 0,0 1 0 0,-2 4 0 16,-2 1 0-16,0 2 0 0,-1 3 0 0,1 2 0 16,-1 5 0-16,0 1 0 0,2 4 0 0,-1 3 0 0,0 1 0 15,1 1 0-15,0 5 0 0,1 4 0 0,-2 5 0 16,0 0 0-16,2 1 0 0,1 1 0 0,-1 1 0 15,-1 1 0-15,1 1 0 0,1 0 0 0,-2 1 0 16,-2-6 0-16,3 0 0 0,0-4 160 0,0-1-32 16,-2-3 0-16,2 1 0 0,-2-7 112 0,0 0 16 15,3-1 0-15,-2-1 0 0,-2-4-16 0,1-3 0 16,-2 3 0-16,0-5 0 0,0-1-112 0,0-3-128 16,-10-4 176-16,13 5-176 0,-3 3 128 0,-10-8-128 15,0 0 0-15,10 0 0 16,-10 0-576-16,0 0-208 0,0 0-48 0,5-17-12832 0,-6-7-2560 15</inkml:trace>
  <inkml:trace contextRef="#ctx0" brushRef="#br3" timeOffset="10140.47">15698 12950 15663 0,'0'0'1392'0,"0"0"-1120"0,0 0-272 0,0 0-4592 16,0 0-976-16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06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21713 14934 20271 0,'-17'-24'896'16,"8"9"192"-16,0 0-880 0,2 1-208 0,2 5 0 0,2 1 0 0,3 8 4512 0,0 0 864 16,0 0 160-16,0 0 32 0,0 0-4432 0,1 14-896 15,0 0-240-15,2 4 0 0,-1 4 0 0,2-1 0 16,0 7 0-16,-2 0 0 0,2 5 0 0,-1 5 0 15,-2 6 128-15,-1 0-128 0,0 6 240 0,0 4-32 0,0 4 0 0,2 3 0 16,1-2 0-16,1 4 0 16,1 0 0-16,1-2 0 0,1 0 112 0,2-4 0 0,-2 2 16 15,2-5 0-15,0-1 48 0,1-4 0 0,2-2 0 0,0-5 0 16,2-2 0-16,0-5 16 0,0-3 0 0,0-3 0 16,-1-5-48-16,-2-3-16 0,-2-1 0 0,1-5 0 15,-2-1-144-15,-2-6-48 0,-1-2 0 0,-5-6 0 16,0 0-144-16,0 0 0 0,0 0 0 0,0 0 0 31,0 0-640-31,-6-7-192 0,-3 0-64 0,-1-3-12736 0,-3 4-2560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7:01.49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7559 6176 21183 0,'3'-23'944'0,"-1"6"192"0,1-3-912 0,2-4-224 16,-4-1 0-16,2 5 0 0,-2 1 336 0,0 5 32 16,-1 3 0-16,0 3 0 0,-1-2 832 0,1 10 160 15,0 0 48-15,0 0 0 0,0 0-128 0,-9 0 0 16,9 0-16-16,-9 11 0 0,0 6-384 0,-1 3-80 15,0 4-16-15,0 7 0 0,1 3-208 0,-1 4-64 16,1 9 0-16,-2 0 0 0,-1 4-128 0,1 3-48 16,-2 3 0-16,0 2 0 0,-1-1-144 0,2-4-48 0,0 0 0 0,2-5 0 15,0-7-16-15,1-2-128 16,0-6 192-16,1-2-64 0,-1 0-128 0,4-8 0 16,3-3 0-16,1-3 0 15,-1-4-736-15,4 0-80 0,1-9-16 0,-3-5 0 16,0 0-2016-16,9-9-416 0</inkml:trace>
  <inkml:trace contextRef="#ctx0" brushRef="#br0" timeOffset="204.64">7188 6282 20271 0,'-11'-14'896'0,"8"9"192"0,2-7-880 0,5-1-208 0,3-1 0 0,2 2 0 15,4 0 2800-15,4-1 512 0,3-4 96 0,5 0 32 0,6-5-1904 0,4-1-384 16,5-1-80-16,3-3-16 0,3 2-288 0,2-2-64 15,3 2-16-15,-2 3 0 0,0 2-368 0,-5 2-80 16,-2 4-16-16,-4 1 0 0,-3 3-224 16,-4 1-240-16,-5 2 48 0,4 0 16 15,-9 12-2512-15,-9 3-496 16</inkml:trace>
  <inkml:trace contextRef="#ctx0" brushRef="#br0" timeOffset="343.6">7308 6511 33167 0,'0'0'2944'0,"0"0"-2352"16,7-8-464-16,6 2-128 0,4-5 384 0,4 0 48 16,5-1 16-16,3-1 0 0,3 0 64 0,2-2 0 15,3 0 16-15,1 0 0 0,1 1-80 0,1-2-32 16,-1 4 0-16,12-5 0 16,-9 2-1872-16,-5 3-368 0,-3 6-80 0</inkml:trace>
  <inkml:trace contextRef="#ctx0" brushRef="#br0" timeOffset="522.53">8139 6413 27647 0,'0'0'2448'0,"-1"18"-1952"0,-1 4-496 0,0 4 0 16,-3 5 1056-16,-4 1 112 0,-2 3 32 0,-3-2 0 15,0-1-400-15,0 1-80 0,-3-2-16 0,2-2 0 16,3 0-480-16,2-1-96 0,1-1-128 0,4-3 176 15,3-5-1840-15,0-3-352 0,2-2-80 16</inkml:trace>
  <inkml:trace contextRef="#ctx0" brushRef="#br0" timeOffset="872.26">8500 6524 18431 0,'-14'14'1632'0,"5"-2"-1312"16,-1 6-320-16,-3 1 0 0,-3 7 2240 0,-2 2 384 16,-2 2 80-16,-2-1 16 0,-1 2-1056 0,0-1-224 15,-1-3-32-15,1 0-16 0,5-6-288 0,6-1-48 16,0-6-16-16,6-6 0 0,6-8-448 0,0 0-80 16,0 0-32-16,0 0 0 0,13-3 96 0,3-5 0 15,3-6 16-15,7-4 0 0,0-3-176 0,2-5-32 16,2 2-16-16,-1-3 0 0,0 1-240 0,-1-4-128 15,-1 4 128-15,1-2-128 0,1 2 0 0,-2 2 0 0,-2 6 0 0,-3 6 128 16,-3-1-128-16,-3 9 0 0,-3 3 0 0,-2 7 0 16,-3 9 0-16,-3 3 0 0,-4 3-176 0,-5 3 176 15,-3 1-128-15,-5 2 128 0,-2 5 0 0,-1 1-144 16,-3 2 144-16,-2 1 0 0,-4-2 0 0,4-1 0 0,4-4-208 0,5-1-16 16,2-6 0-16,1-3 0 15,3-5-1824 1,3-1-384-16,2-13-64 0,0 0-13296 0</inkml:trace>
  <inkml:trace contextRef="#ctx0" brushRef="#br0" timeOffset="1355.02">9385 6528 21183 0,'2'-11'1888'0,"-2"11"-1504"16,0 0-384-16,-2-11 0 0,-1 1 1680 0,-1 0 272 15,4 10 48-15,-9-7 16 0,-2 1-880 0,0 2-176 16,-2 3-48-16,0 2 0 0,0 3-144 0,1 2-16 16,-4-1-16-16,-1 9 0 0,-5 5-160 0,-1 8-48 15,-3 4 0-15,-2 0 0 0,-2 1-80 0,1 3 0 16,0 1-16-16,3 1 0 0,4 0-64 0,2-1-16 16,4-3 0-16,3-8 0 0,3 1-64 0,5-6-16 15,2-1 0-15,6-4 0 0,3-5 32 0,4-1 0 16,3-5 0-16,2-5 0 0,3-7 64 0,4-1 16 0,2-3 0 0,5-4 0 15,-1-1-80-15,1-6-16 0,1-5 0 16,0-3 0-16,-1-2-96 0,1-1 0 0,0-3-16 0,1-5 0 16,-1-8-48-16,2-4 0 0,0-7 0 0,0-5 0 15,-7-12 0-15,3-4-128 0,-1-14 192 16,-2 0-64-16,-3-5-128 0,1 3 0 0,-2 4 0 0,-1 7 128 16,1 8-128-16,-2 14 0 0,-4 10 0 0,-2 11 0 0,-3 15-144 0,-2 6 144 15,-5 10 0-15,-3 13 0 0,0 0-160 0,-6 8 160 16,-3 8-128-16,-5 11 128 0,-4 10-144 0,-3 7 144 15,-5 7-160-15,-3 5 160 0,-4 11 0 0,-1 7 0 16,1 7 0-16,0 5 0 0,3 0 0 0,4-2 0 16,3-8 128-16,4-2-128 0,2-6 240 0,2-1-64 15,6-8-16-15,-1 16 0 0,5-12-32 0,4-13-128 16,3-3 192-16,2-6-64 0,1-1-384 0,3-11-96 16,2-3-16-16,3-4-12960 15,2-4-2608-15</inkml:trace>
  <inkml:trace contextRef="#ctx0" brushRef="#br0" timeOffset="2033.84">11575 6085 28559 0,'0'0'2544'0,"-1"-11"-2032"0,-1 2-512 0,2 9 0 16,0 0 1056-16,0 0 112 16,0 0 32-16,3 9 0 0,2 2-480 0,1 7-80 0,1 1-32 0,2 7 0 15,-1 2-16-15,3 3 0 0,1 4 0 0,4 0 0 16,-2 0-80-16,0-1-32 0,-2 1 0 16,2 6 0-16,0 0-240 0,-2 1-48 0,-2 1-16 0,0-5 0 15,0-2-176-15,0-5 0 0,-1 0 144 0,0-2-144 16,-1 0 0-16,-2-4 0 0,-1-1 0 0,2-1-192 15,-4-4-1760 1,1-2-352-16,-1-4-80 0,-1 0-12752 0</inkml:trace>
  <inkml:trace contextRef="#ctx0" brushRef="#br0" timeOffset="2303.39">12180 5905 30399 0,'0'0'2704'0,"2"-9"-2160"16,-2 9-544-16,0 0 0 0,0 0 640 0,0 0 32 16,0 0 0-16,-3 11 0 0,-6 7 256 0,-4 4 48 15,-3 6 16-15,-5 5 0 0,-6 6 32 0,1 3 16 16,-2 6 0-16,-5 3 0 0,-5 4-16 0,-4 2 0 16,-2 0 0-16,0 6 0 0,1-1-352 0,-2-2-80 15,-2-2-16-15,3-6 0 0,2-5-416 0,4-1-160 16,3-8 0-16,5-2 144 0,3-3-144 0,2-5 128 15,6-4-128-15,3-5 128 0,6-4-320 0,4-3-64 16,6-12 0-16,0 0-16 16,0 0-1728-16,10-5-352 0,5-6-64 0,7-8-15296 0</inkml:trace>
  <inkml:trace contextRef="#ctx0" brushRef="#br0" timeOffset="2594.19">12907 5422 20271 0,'0'0'1792'0,"0"0"-1424"16,0 0-368-16,0 0 0 0,0 0 2688 0,-4 14 480 15,-3 7 96-15,-5 2 0 0,-3 6-1392 0,-3 3-272 16,-2 4-64-16,-3 3-16 0,-4-1-496 0,0 1-80 15,1-4-32-15,2 1 0 0,-1-2-400 0,4-1-64 16,2-2-32-16,1-3 0 0,0-3-224 0,2 0-64 16,0-4 0-16,2-1 0 0,2-3-128 0,-1-2 0 15,2-2 0-15,0-5 0 16,4 0-2112-16,7-8-464 0,0 0-96 0,0 0-16 0</inkml:trace>
  <inkml:trace contextRef="#ctx0" brushRef="#br0" timeOffset="2978.26">13132 6333 26543 0,'0'0'1168'0,"0"0"256"0,0 0-1136 0,9-1-288 16,2 2 0-16,2-1 0 0,1 0 896 0,3 0 128 16,0 0 32-16,5-1 0 0,2-4-192 0,3 2-32 15,2 1-16-15,3-1 0 0,-2 2-368 0,2-2-64 16,-1 0 0-16,11-3-16 16,-6 4-1024-16,-5 3-208 0,-7 2-32 0,-6-2-13584 0</inkml:trace>
  <inkml:trace contextRef="#ctx0" brushRef="#br0" timeOffset="3116.84">13136 6667 28559 0,'0'0'2544'0,"0"0"-2032"15,0 0-512-15,9 7 0 0,2-3 960 0,4 1 80 16,3 0 32-16,4-4 0 0,4-2-272 0,6-3-48 0,5-1-16 0,4 0 0 16,2-4-288-16,4 3-48 0,3-3-16 0,-2-2 0 15,-1-1-1728 1,0 3-368-16,-1-1-64 0</inkml:trace>
  <inkml:trace contextRef="#ctx0" brushRef="#br0" timeOffset="3538.11">14477 6826 12895 0,'-12'7'576'0,"12"-7"112"0,0 0-560 0,0 0-128 16,0 0 0-16,0 0 0 0,0 0 3456 0,0 0 640 15,8-5 144-15,1-3 32 0,2-5-2672 0,5 1-544 16,1-4-96-16,4-4-32 0,3-7 64 0,1 1 16 16,6-6 0-16,1-4 0 0,1-2-80 0,1-9-16 15,2-6 0-15,-1-5 0 0,1-6-320 0,1-8-64 16,-1-5-16-16,3-7 0 0,0-1-304 0,2 4-64 15,-1-1-16-15,0 8 0 0,-1 6-128 0,-2 7 128 16,-3 6-128-16,-2 11 128 0,-4 7-128 0,-4 10 128 0,-2 4-128 0,-6 8 128 16,-3 5-128-16,-4 7 0 0,-9 3 0 0,3 15 0 15,-6 10 0-15,-2 5 0 0,-3 6 0 0,-3 7 0 16,-3 7 0-16,-3 4 0 0,-2 7 0 16,0 3 0-16,1 3 0 0,2 2 0 0,1-4 0 0,2-2 0 15,5-4 0-15,2-6 0 0,1-5 0 0,1 1 0 16,0-9 0-16,2-2 0 0,0-3 0 0,1-2 0 31,0-5-448-31,-2 0 16 0,3-4 16 0,0-4 0 0,-1-5-2000 16,-3-2-400-16,-1-7-64 0</inkml:trace>
  <inkml:trace contextRef="#ctx0" brushRef="#br0" timeOffset="3703.74">14613 6409 35759 0,'0'0'1584'0,"10"0"336"0,4-3-1536 0,3 1-384 15,2 2 0-15,2 0 0 0,3 0 208 0,4-1-16 16,3 0-16-16,2-2 0 0,1 2 432 0,4 0 96 16,2-2 0-16,-1 2 16 0,2 1-368 0,-2 1-80 15,1 0-16-15,-2 3 0 16,-3 0-2016-16,-3-3-416 0,1 1-64 0</inkml:trace>
  <inkml:trace contextRef="#ctx0" brushRef="#br0" timeOffset="4104.81">16342 6113 24879 0,'-7'-19'1088'0,"6"9"256"0,2-1-1088 0,3 4-256 0,-4 7 0 0,0 0 0 0,9-2 768 0,2 3 112 16,0 1 16-16,0 7 0 0,0 5 240 0,2 5 48 15,4 3 16-15,-2 6 0 0,1 4-176 0,1 1-16 16,-1 4-16-16,2 2 0 0,-1 2-480 0,-2 2-112 16,-2 0-16-16,-2-1 0 0,-1 1-192 0,-1-2-64 15,-1 0 0-15,-2-3 0 0,-1-5-128 0,-2-4 128 16,-3-2-128-16,0-2 128 0,0-2-400 0,-3-3-96 16,2-3-16-16,-1-4-10656 15,2-13-2144-15</inkml:trace>
  <inkml:trace contextRef="#ctx0" brushRef="#br0" timeOffset="4349.91">17006 5921 23039 0,'0'0'2048'0,"0"0"-1648"0,-9 7-400 0,-1 7 0 16,-1 0 2880-16,-7 6 480 0,-10 3 96 0,-6 11 32 15,-7 8-2112-15,-5 4-416 0,-4 0-96 0,-4 3-16 16,-3 5 112-16,-2 0 32 0,-3 2 0 0,2 6 0 16,-3 5-288-16,-1-4-48 0,1-1-16 0,2-7 0 15,2-8-384-15,7-2-64 0,5-7-32 0,6-3 0 0,3 1-320 0,9-8-64 16,6-1-16-16,7-3 0 16,5-5-2064-16,8-4-400 0,5-4-96 0</inkml:trace>
  <inkml:trace contextRef="#ctx0" brushRef="#br0" timeOffset="11591.68">15370 3755 13471 0,'0'0'592'0,"0"0"128"0,0 0-576 0,0 0-144 0,0 0 0 0,0 0 0 0,6-10 720 0,-6 10 112 16,0 0 32-16,0 0 0 0,0 0-352 0,0 0-64 15,0 0 0-15,0 0-16 0,10 3 448 0,0-1 80 16,0 3 32-16,0-1 0 0,0 0 80 0,1 0 16 15,-11-4 0-15,14 6 0 0,1-2-176 0,1-1-16 16,2-2-16-16,2 1 0 0,3 1 16 0,4-2 0 16,2 0 0-16,3 3 0 0,0-1-112 0,5-1-16 15,3-3 0-15,5 0 0 0,2-2-128 0,2-1-16 16,4 3-16-16,1 0 0 0,5-2-144 0,2 2-16 16,2 0-16-16,5 0 0 0,-1-3-96 0,3-1-16 15,-1 1 0-15,2 1 0 0,5 2-80 0,2 0-32 16,-1-4 0-16,3 0 0 0,0 0-16 0,3 2-16 15,1 0 0-15,0 2 0 0,-2 0-176 0,2-3 192 0,-1 0-192 0,-1 3 192 16,2 1-192-16,0 0 128 16,1-1-128-16,3-2 128 0,-3 2-128 0,0 1 0 15,-1 0 144-15,0 1-144 0,0 3 128 0,3-1-128 0,0-5 160 0,-2 2-160 16,2 3 208-16,-3 2-48 0,0 0-16 0,0-2 0 16,2-3-144-16,-2 1 192 0,-4 1-192 0,0 3 192 15,1 0-192-15,2-2 160 0,0-3-160 0,0 1 160 16,-1 2-160-16,-1-1 128 0,-1 3-128 0,3-2 128 15,-3-2-128-15,3 1 0 0,-1-1 144 0,1 1-144 16,-2 2 0-16,3 1 144 0,-4-6-144 0,2-2 0 0,-1 2 128 0,0 0-128 16,-3 1 0-16,1 0 0 0,-1 0 0 0,1 0 0 15,0-1 0-15,0-1 0 0,-2 1 0 0,0 2 0 16,-4 2 128-16,2-2-128 0,2-1 0 16,-4-1 0-16,-1 0 128 0,-1 2-128 0,0 4 0 0,-1-1 0 15,-3-2 0-15,-1 2 0 0,0-1 128 0,2-1-128 16,-2 1 0-16,2-1 0 0,0 2 128 0,-2-1-128 15,-1 0 144-15,-3-1-144 0,-1-2 0 0,-4-2 0 16,2 1 0-16,-1 0 0 0,3 1 0 0,-1 2 0 16,1 1 0-16,-3 1 0 0,1-4 0 0,-3 0 0 15,0 0 0-15,0 0 0 0,0-4 0 0,0 3 0 16,1 1 128-16,-1 0-128 0,0 1 0 0,0-1 0 16,-1-3 0-16,0 1 0 0,0-1 0 0,-1 2 0 0,1 0 0 0,1 0 0 15,1-1 0-15,0 2 0 0,-2 0 0 0,0-1 0 16,1-4 0-16,-2 1 0 0,1 0 0 0,0 3 0 15,-2-1 0-15,3 0 0 0,1 1 0 0,0-2 0 16,-1 2 0-16,0-1 0 0,1-2 0 0,3 3 0 16,-4-2 0-16,3 3 0 0,-1 0 0 0,2 0 0 15,-3 0 0-15,-2 0 0 0,-3 0 0 0,-4-1 0 16,0-1 0-16,-4-1 128 0,-5 0-128 0,2 2 0 16,-2 0 0-16,-1-1 0 0,-2 1 128 0,-3 1-128 15,-1 1 0-15,-3 2 0 0,0-2 0 0,-5 0 0 16,-3-1 0-16,-2 0 128 0,0 0-128 0,-4 2 0 15,-2 0 0-15,-1-2 0 0,-1 0 0 0,-11 0 0 16,0 0 0-16,0 0 0 0,0 0 0 0,0 0 0 0,0 0 0 0,0 0 0 16,-12 7 0-16,-1-1 0 0,-3 0-128 15,-2-1-32-15,-5-1 0 0,-5 1 0 16,-4 0-1504-16,-3-1-320 0,-4 1-48 0,-3 3-15600 16</inkml:trace>
  <inkml:trace contextRef="#ctx0" brushRef="#br0" timeOffset="14166.79">18208 6284 17903 0,'0'0'784'0,"0"0"176"0,0 0-768 0,0 0-192 0,-5 7 0 0,-2 1 0 0,1-3 1024 0,-3 5 144 15,-1-2 48-15,0 4 0 0,-2-1-32 0,1 0 0 16,-6 3 0-16,-6 5 0 0,0-1-32 0,1 0 0 16,-3 1 0-16,2-1 0 0,-3-1-208 0,-3 1-48 15,-1-1-16-15,1-1 0 0,1 1-112 0,1-1 0 16,1 1-16-16,0-5 0 0,2 1-256 0,5 0-48 15,3-4-16-15,5 1 0 0,4-4-128 0,7-6-32 16,0 0 0-16,-2 10 0 0,2-10-96 0,8 8-32 16,4-2 0-16,5 0 0 0,8-3 240 0,4-1 32 15,4-1 16-15,5-1 0 0,4-1-272 0,0-1-160 16,-2 2 192-16,-10 0-192 0,2 0 128 0,1 2-128 16,1-1 0-16,10 3 0 0,-4 2 0 0,-6-1 0 15,-3-2 0-15,-6 0 0 0,-5 4 0 0,-2-3 0 0,-3-2 0 0,-2 1 0 31,-13-3-416-31,0 0-96 0,0 0 0 0,0 0-16 16,0 0-1648-16,0 0-320 0,0 0-64 0,-13-4-7616 16,-3 1-1536-16</inkml:trace>
  <inkml:trace contextRef="#ctx0" brushRef="#br0" timeOffset="14377.57">17891 6544 19343 0,'0'0'848'0,"0"0"192"0,0 0-832 0,0 0-208 0,0 0 0 0,0 0 0 16,0 0 2096-16,13 3 368 0,5-2 80 0,2-1 16 0,5 0-672 0,6 1-128 16,3-1-32-16,3-1 0 0,1-3-448 0,5-1-112 15,3 1-16-15,1 2 0 0,3-3-464 0,2-3-112 16,3 2 0-16,-2-5-16 0,-1 4-240 0,-2-2-64 16,-2 1 0-16,-7 2 0 0,-1-2-256 0,-3 5-256 15,-3-1 64-15,-4 1-12096 16,-6-1-2432-16</inkml:trace>
  <inkml:trace contextRef="#ctx0" brushRef="#br0" timeOffset="16042.12">20329 6094 14447 0,'3'-20'640'0,"-1"10"128"15,1-3-608-15,-3 0-160 0,2 2 0 0,1-1 0 0,-1 5 864 0,-2 7 144 16,0 0 16-16,0 0 16 0,4-10 208 0,-4 10 32 15,0 0 16-15,0 0 0 0,0 0 48 0,0 0 16 16,0 0 0-16,0 0 0 0,0 0-432 0,0 0-96 16,-4 20 0-16,1 7-16 0,-1 2 16 0,-1 6 0 15,0 5 0-15,-2 4 0 0,0 7-128 0,-2 3 0 16,0 0-16-16,-1 5 0 0,-3 3-240 0,0-2-32 16,-1-4-16-16,3-3 0 0,-3-3-208 0,2-6-64 15,1-2 0-15,1-6 0 0,1-6-128 0,0-1 0 16,1-3 0-16,2-2 0 0,1-4 0 0,2-2 0 15,0-4 128-15,0-5-128 16,3-9-448-16,0 0-128 0,0 0-32 0,0 0 0 16,0 0-2176-16,6-17-432 0</inkml:trace>
  <inkml:trace contextRef="#ctx0" brushRef="#br0" timeOffset="16381.53">20016 6140 23951 0,'0'0'2128'0,"0"0"-1696"0,7-10-432 0,0 2 0 15,2 3 320-15,4-1-32 0,5 1 0 0,2 1 0 16,6-5 304-16,3 1 64 0,3-2 16 0,4 1 0 16,6-4 272-16,4 6 48 0,0-1 16 0,3 6 0 15,4 0-176-15,-4 8-16 0,1 4-16 0,-5 2 0 0,0 4-288 0,-8 7-48 16,-2-1-16-16,-4 9 0 0,-4 3-208 15,-6 7-48-15,-6 2-16 0,-6 4 0 0,-6 1 80 0,-4 1 32 16,-6 4 0-16,-3-1 0 0,-3-1 16 0,-6-1 0 16,-4-7 0-16,-2 0 0 0,-4-4 32 0,-2-3 16 15,-4-3 0-15,-1-4 0 0,1 2-96 0,-4-2 0 16,4-5-16-16,-3-2 0 0,0-4-240 0,1-3 176 16,1-1-176-16,4-6 160 0,2-5-448 0,3-5-96 15,3-2 0-15,4-2-16 16,2-7-1984-16,5-4-400 0,4-5-80 0,4-3-11712 0</inkml:trace>
  <inkml:trace contextRef="#ctx0" brushRef="#br0" timeOffset="16744.71">21483 6243 16575 0,'0'0'1472'16,"0"0"-1168"-16,0 0-304 0,0 0 0 16,0 0 2112-16,0 0 352 0,0 0 80 0,-7 6 16 15,-1 6-1136-15,-3-1-208 0,-3 4-64 0,-2 3 0 16,-1 1 64-16,-4 3 16 0,0 3 0 0,-11 15 0 0,5-2-112 16,4 0-32-16,2 3 0 0,3-2 0 0,3-2-320 0,3-2-80 15,5-1-16-15,3-7 0 0,1 1-224 0,6-3-64 16,3-4 0-16,4 0 0 0,3-4 32 0,-2-7 0 15,5 4 0-15,1-5 0 0,5 0-112 0,2-1-32 16,2-2 0-16,3-2 0 0,-2 2-96 16,1-3-32-16,-1-2 0 0,0-1 0 0,-1-1-144 0,-1-2 0 15,-2 0 144-15,-3-1-144 0,1 0 0 0,-6-2 0 16,1 1 0-16,-3-1 0 16,-1-1-544-16,-5 0-80 0,1 2-16 0,-6-2 0 15,-2 7-1920-15,-1-7-400 0,-4-4-80 0,-3 2-12960 0</inkml:trace>
  <inkml:trace contextRef="#ctx0" brushRef="#br0" timeOffset="16943.75">21185 6493 23039 0,'0'0'2048'0,"10"-1"-1648"0,1 0-400 0,1-2 0 16,-1 2 560-16,7 1 16 0,0 0 16 0,3 0 0 15,3 0 368-15,4 0 64 16,4-1 0-16,1-1 16 0,2 1-80 0,1 0-32 15,3-2 0-15,-1-2 0 0,-4-2-368 0,-2 2-80 0,-3-1-16 0,-5 0 0 16,-5 0-464-16,-5 2 0 0,-6-2-208 0,-2-3 64 31,-8-3-1200-31,-5 3-224 0,-4-1-48 0,-4 5-7328 0,-4 1-1456 0</inkml:trace>
  <inkml:trace contextRef="#ctx0" brushRef="#br0" timeOffset="17082.41">21162 6228 26031 0,'0'0'1152'0,"-3"-11"240"0,3 3-1120 0,5-3-272 0,8 4 0 0,5-3 0 0,3 2 1312 0,1 2 208 15,5-1 32-15,8 1 16 0,11-6-384 0,5 5-80 16,6-5-16-16,7 5 0 0,3-3-320 0,4 2-80 16,2-2-16-16,28-2 0 15,-10 3-1264-15,-13 2-256 0,-8 4-48 0,-6 2-15104 16</inkml:trace>
  <inkml:trace contextRef="#ctx0" brushRef="#br0" timeOffset="21722.16">2657 12110 4607 0,'-9'1'400'0,"-3"-1"-400"16,5 0 0-16,-2-1 0 0,-4-1 1872 0,4-1 304 0,9 3 48 15,-9-6 16-15,-1-1-1104 0,4 1-224 0,1-2-32 16,5 8-16-16,-5-5-224 0,5 5-32 0,0 0-16 0,0 0 0 16,0 0-16-16,0 0-16 0,0 0 0 0,0 0 0 15,0 0-64-15,0 0-16 0,0 0 0 0,0 0 0 16,0 0-96-16,11-4 0 0,-1 1-16 0,3 3 0 15,2 3 80-15,3-1 32 0,0-2 0 0,2 0 0 16,0 0 144-16,6 1 16 0,2 2 16 0,4-3 0 16,-2 0-208-16,6 2-64 0,3 2 0 0,4 1 0 15,4-2-160-15,4-2-32 0,3-2-16 0,0-1 0 16,0-2 16-16,3 2 0 0,1-1 0 0,5 2 0 16,3 0 16-16,2 0 16 0,1 1 0 0,1 0 0 15,0-6-16-15,0 3 0 0,1-1 0 0,3 1 0 0,2 3-48 0,1-1-16 16,0-2 0-16,-1 1 0 0,0-3-16 0,3 4-128 15,4 4 192-15,-2 0-64 0,2-2-128 0,-1-1 0 16,0-2 144-16,-1 2-144 0,7 1 176 0,-2 1-48 16,1 0 0-16,-2-2 0 0,-3-4 32 15,3 1 0-15,1 1 0 0,1 2 0 0,4 0-160 0,-4-3 128 16,-4-3-128-16,2 5 128 0,-1 1-128 0,2 0 192 16,5 0-192-16,-5-3 192 0,-3-2-192 0,-1 3 160 15,-2 0-160-15,6 2 160 0,1 0-160 0,1 0 160 16,-3-2-160-16,-2 2 160 0,-3 1-160 0,3 2 192 15,3-2-192-15,2-1 192 0,-4 0-192 0,1 0 0 16,-1 1 0-16,2 2 0 0,2-3 0 0,-1 0 0 16,-3 0 144-16,0-3-144 0,-1 2 0 0,1 0 0 0,0 1 0 0,1 0 128 15,-1-2-128-15,1 1 0 16,-6-2 0-16,1 3 128 0,0 3-128 0,0 0 0 0,-1-3 128 0,-3-2-128 16,-4-2 144-16,1 3-144 0,-1 2 192 0,2 2-192 15,1-2 192-15,-1-2-64 0,0-2 0 0,-3 2-128 16,-3 1 160-16,1 0-160 0,0 0 128 0,1 1-128 15,2 2 144-15,-2-2-144 0,-4-2 160 0,1 1-160 16,0 0 160-16,0 1-160 0,2 2 160 0,-2 2-160 16,2-4 144-16,-3-1-144 0,-4 0 128 0,0 0-128 15,0 4 0-15,1-3 128 0,-2 1-128 0,1 1 0 16,0 2 0-16,2-2 128 0,-4-3-128 0,-2-1 0 16,1-3 0-16,-2 4 128 0,0 4-128 0,0-1 0 15,2-1 240-15,0-2-48 0,1-2 0 0,-3 1 0 16,-3-1-32-16,0-2-16 0,1 0 0 0,0 3 0 0,-2 3-16 15,3 1-128-15,3-1 192 0,-1-4-64 0,-2-2-128 0,-1 2 0 16,-1-1 144-16,0 3-144 0,0-5 128 0,1 1-128 16,0 3 128-16,-1 1-128 0,2 0 128 0,0-1-128 15,0-2 160-15,-1 0-160 0,-2 2 128 0,0 1-128 16,-3 0 0-16,1 0 144 0,1 0-144 0,1 0 0 16,1 0 0-16,0 0 0 0,-1-4 0 0,-1-1 0 15,-1 1 128-15,1 2-128 0,1 1 128 0,0-1 0 16,1-1 0-16,3 1 0 0,0 2 32 0,-1-1 0 15,-1-4 0-15,-1 1 0 0,0 2 0 0,-1 0 0 16,1 2 0-16,0 0 0 0,0-1-32 0,-1 0 0 16,2-2 0-16,-2 1 0 0,2-1-128 0,-3 1 160 15,-1-2-160-15,-2 3 160 0,-2-1-160 0,4 2 0 0,-3 0 0 0,1-1 128 16,-1 0-128-16,0-1 0 0,1 0 0 16,-2-1 128-16,-4 0 32 0,3 0 0 0,-3 2 0 15,0-1 0-15,-1 1-16 0,0 1 0 0,0-1 0 0,0 1 0 16,0 1-16-16,0-1-128 0,1-1 192 0,0-3-64 15,0 2-128-15,-3 0 0 0,-1 1 144 0,-1 0-144 16,1-2 128-16,-3 1-128 0,0-1 128 0,2-1-128 16,0 2 144-16,-2-2-144 0,-3 0 192 0,2 2-192 15,2-3 208-15,-1 2-64 0,-3-1-16 0,0 0 0 16,0 2 16-16,-1-1 0 0,0 1 0 0,-2 2 0 16,-1-3-144-16,-1 2 192 0,-1 0-192 0,0 1 192 15,1 0-64-15,0 0-128 0,-3-2 192 0,-1 1-64 16,-2 1-128-16,-4 0 160 0,-2 0-160 0,2 0 160 15,-3 0-160-15,0 0 128 0,1 0-128 0,-4 0 128 0,0-1-128 0,-1 1 160 16,-1 0-160-16,1 0 160 16,-2 1-32-16,-9-1 0 0,10 0 0 0,0 1 0 0,-10-1-128 15,10 2 160-15,0-2-160 0,-10 0 160 0,9 1-160 0,-9-1 128 16,8 2-128-16,-8-2 128 0,0 0-128 0,0 0 160 16,10 4-160-16,-10-4 160 0,0 0-160 0,0 0 160 15,0 0-160-15,0 0 160 0,8 4-160 0,-8-4 128 16,0 0-128-16,0 0 128 0,0 0-128 0,0 0 0 15,0 0 0-15,0 0 0 0,0 0 0 0,0 0 128 16,0 0-128-16,0 0 0 0,0 0 0 0,0 0 0 16,0 0 128-16,8 4-128 0,-8-4 0 0,0 0 0 15,0 0 0-15,0 0 0 0,0 0-336 0,6 10 0 16,-4-4 0-16,-2-6 0 16,0 0-1712-16,0 0-352 0,-2 14-64 0,0-5-16512 0</inkml:trace>
  <inkml:trace contextRef="#ctx0" brushRef="#br0" timeOffset="24821.57">6429 5605 13823 0,'0'0'608'0,"0"0"128"0,0 0-592 0,0 0-144 0,0 0 0 0,0 0 0 0,0 0 2080 0,0 0 384 15,0 0 80-15,0 0 16 0,0 0-1584 0,0 0-304 16,13 5-64-16,-13-5-16 0,0 0 128 0,10 8 32 15,-2-1 0-15,-3 5 0 0,-1-2-16 0,-2 1 0 16,1 3 0-16,-3 1 0 0,-3 4-128 0,-1 3-32 16,1 4 0-16,-2 4 0 0,-2 2-128 0,1 3-16 15,-3 4-16-15,0 5 0 0,-1 6-80 0,-3 7-16 16,0 6 0-16,-4 5 0 0,-1 2-96 0,-2 2-32 16,-5 3 0-16,0 4 0 0,0 5-48 0,-1 1-16 0,-1-4 0 15,5 2 0-15,-1-7-128 0,4-3 0 16,1-6 144-16,3-3-144 0,1-7 224 0,1-5-32 0,-1-4 0 0,2 0 0 15,1 3 192-15,2-9 48 0,-1-4 0 0,2-2 0 16,1-3-224-16,3-3-32 0,-1-3-16 0,1 0 0 16,0-7-32-16,2-1-128 0,0-2 192 0,1-2-64 15,0-2-128-15,1-4 160 0,0-9-160 0,4 12 160 16,-4-12-160-16,6 13 0 0,0-4 0 0,2 2 128 16,3-3-128-16,0 2 128 0,1-3-128 0,4 0 128 15,0 1-128-15,3-4 0 0,3 2 0 0,3 2 0 16,2-5 0-16,5 3 0 0,2-1 0 0,2-2 0 15,0-1 0-15,6 0 0 0,4 1 0 0,2-2 0 16,3 0 0-16,5 3 0 0,3-1 0 0,7-3 0 16,4-2 0-16,0-1 0 0,1-1 0 0,4 0 0 0,1 3 0 15,5-2 0-15,6-1 0 0,1-1 0 0,-2 1 0 0,4 2 0 16,3-3 0-16,2 0 0 0,3 1 0 16,0 0 0-16,-5 3 0 0,3-3 0 0,4 0 0 15,0 2 0-15,0-2 0 0,3 0 0 0,0 0 144 0,7-1-144 16,2 1 160-16,-3 1-160 0,-1-1 0 0,4-1 0 15,3 1 0-15,1 1 0 0,-1-1 0 0,-2 2 0 16,4-4 0-16,1 3 0 0,-1 0 0 0,1 1 0 16,1-1 0-16,2 1 0 0,3 1 128 0,-4 2-128 15,0-2 0-15,1 1 0 0,1-2 0 0,-4 2 128 16,-3 2-128-16,4-2 0 0,3-2 0 0,-3 2 0 16,-6 0 128-16,4 0-128 0,3 0 0 0,-1 2 0 15,-2-2 0-15,0 1 0 0,0 0 128 0,0 0-128 0,0 1 0 16,-1-1 144-16,-2-1-144 0,2 2 128 0,2 1-128 0,-2 2 128 15,-3-2-128-15,2-1 0 0,4-1 0 0,-6 2 0 16,0-2 0-16,-1 2 128 0,3-1-128 0,1 2 0 16,0-3 0-16,1 3 128 0,-4-4-128 15,1 4 0-15,2-1 0 0,-3 0 0 0,-4 2 128 0,3-1-128 16,3 1 0-16,-4 2 0 0,-1-3 0 0,-3-2 128 16,-1 2-128-16,0 0 0 0,-1 1 0 0,0-3 0 15,-4 1 0-15,2-2 0 0,3 0 0 0,-3-1 0 16,-5 0 0-16,-3 0 0 0,-6 2 0 0,-1 0 0 15,3 3 0-15,-4-1 0 0,-6-1 0 0,-2 1 0 16,-2-1 144-16,2 2-144 0,-3 0 160 0,-1-1-160 16,-6 0 0-16,-2 2 0 0,-3 0 0 0,-2-1 0 15,-2-3 0-15,-2 3 0 0,0-1 0 0,-1 1 0 16,0 3 0-16,-5-3 0 0,-5 0 0 0,-2-1 0 0,-3 0 0 0,-4-1 0 16,-3-1 0-16,-2 1 0 0,-1 0 0 0,-3 2 0 15,-3-1 0-15,-2-2 0 0,-2 1 0 0,-2 0 0 16,-2-1 0-16,-1-1 0 0,-1-2 0 0,-1 0 0 15,-1 0 128-15,0 1-128 0,-3 2 0 0,2-1 128 16,0-1-128-16,-1 0 0 0,1 0 0 0,0-1 128 16,1-1-128-16,-1 0 0 0,3 1 0 0,-1 2 0 15,2-3 0-15,2 0 0 0,1 0 0 0,2-1 0 16,2-4 0-16,3 3 0 0,1 3 0 0,3 1 0 16,-1-2 0-16,2 0 0 0,2-3 0 0,3 1 0 15,1 1 0-15,3 1 0 0,3 1 0 0,-1-3 0 0,-1-1 0 16,3 2 0-16,3 2 0 0,2-2 0 0,0 2 0 0,6-1 0 15,0-1 0-15,3-1 0 0,0 0 0 16,1 1 0-16,-1 0 0 0,0 0 0 0,2 1 0 0,0-2 0 16,2 0 0-16,0 2 0 0,2 0 0 0,-1-1 0 15,-3-2 0-15,1 1 0 0,0 0 0 0,2 3 0 16,-1-1 0-16,5 1 0 0,0-3 0 0,-2 1 0 16,-3 0 0-16,0 0 0 0,0 1 0 0,-1 1 0 15,0-3 0-15,3-1 0 0,1 0 0 0,-2 2 0 16,-5 1 0-16,1-2 0 0,1-1 0 0,-1 2 0 15,-2 2 0-15,1 0 0 0,2-2 0 0,-1 2 0 16,-2-2 0-16,-2 2 0 0,-5-2 0 0,5 2 0 16,-5 0 0-16,1 0 0 0,0-1 0 0,0 2 0 15,0 0 0-15,-1 0 0 0,-3 0 0 0,-3 2 0 0,-3-1 0 16,0 0 0-16,0 0 0 0,1 3 0 16,-1-1 0-16,-2-1 0 0,0 2 0 0,0-1 0 0,2-1 0 15,-2 1 0-15,-2-2 0 0,-2 2 0 0,-3-2 0 0,-3 1 0 16,-3 1 0-16,-2-1 0 0,-2 0 0 0,-1-2 0 15,-2 0 128-15,0 1-128 0,-6 2 0 0,0-2 144 16,-1 0-144-16,-3 0 128 0,-2-4 16 0,-8 3 0 16,7-7 0-16,0 1 0 0,-2 1 112 0,1-4 0 15,-1 0 16-15,-2-4 0 0,1-1-80 0,0-4 0 16,1-3-16-16,1-2 0 0,0-4-176 0,4-4 0 16,-1-6 0-16,2-3 128 0,-1 0-128 0,1-10 0 15,3-5 144-15,1-8-144 0,4-10 0 0,2-3 0 16,0-3 0-16,5-6 128 0,2-6-128 0,1-7-128 0,2-5 128 15,0-3-192-15,0-1-32 0,1 3-16 0,1 4 0 0,-2 5 0 16,-1 6 240-16,0 7-192 0,-4 5 192 0,2 11-192 16,-7 6 192-16,0 5 0 0,-5 3 0 0,1 4 0 15,-1 2 128-15,-2 4-128 0,1 5 0 0,-2 0 0 16,-2-1 0-16,0 1 0 0,-1 3 0 0,-1 1 0 16,-4 1 0-16,-1-1-192 0,-2 1 16 0,-2 4 16 15,-1 2 16-15,-2 3 0 0,1-1 0 0,-3 0 0 16,-4 2 144-16,0 2 0 0,-3 2 0 0,0 1 0 15,-2 5 0-15,-1-1 0 0,-3 4 0 0,-1-1 0 16,-2 2 0-16,-2-1 0 0,-3 3 0 0,-2 2 0 16,-4 0 0-16,-1 3 0 0,-3 1 0 0,-2 1 0 0,-4 2 0 15,-2-1 0-15,-3 1 0 0,-4-2-128 16,-1 0 128-16,-3 2 0 0,-2 0 0 0,-3 2 0 16,-2-2 0-16,-5 1 0 0,-7 1 0 0,-2 3 0 0,-8-3 0 15,1 1 0-15,-1 1 0 0,-5-3 0 0,-4-2 0 0,-1 3 0 16,-2 3 0-16,-1-7 0 0,1-3 0 15,-5-4 0-15,-3 4 128 0,-2-2-128 0,1 2 0 0,-7-2 0 16,-9-4 0-16,2 3 0 0,2 0 0 16,-5-1 0-16,-7 1 0 0,0 1 0 0,0-4 0 0,-3 2 0 15,-3 2 0-15,2-1 0 0,2-8 0 0,-5 3 0 16,-3 2 0-16,3-4 0 0,3-2 0 0,-4 1 0 16,-4-1 0-16,0 1 0 0,1 4 0 0,-5-5 0 15,-3 2 0-15,1 0 0 0,2-1 0 0,-1-1 0 16,-2 1 0-16,0 1 0 0,-2 1 0 0,-3 0 0 15,1 3 0-15,-2-4 0 0,0 3 0 0,5-1 0 16,4 5 0-16,-1-4 0 0,-4 0 0 0,3 3 0 16,1-2 0-16,-1 3 0 0,-3 0 0 0,3-1 0 0,-3 2 0 15,2 0 0-15,1-1 0 0,2 1 0 0,0 2 0 0,2-1 128 16,0 1-128-16,-2 2 0 0,-1-2 0 0,2 2 0 16,6-1 0-16,-2 4 0 0,-2-1 0 15,2 3 0-15,4 0 144 0,0-1-144 0,-1-1 192 0,1 2-192 16,5 2 0-16,-2-2 0 0,-3 2 0 0,4 2 0 15,3-3 0-15,-2 2 0 0,-4-2 128 0,4 0-128 16,4 4 0-16,0-2 0 0,-3 1 0 0,3-3 0 16,4 3 0-16,-2-2 0 0,-2-1 0 0,4 4 0 15,5-1 0-15,-1 4 0 0,0-1 0 0,2-4 0 16,1 0 128-16,3-2-128 0,2 4 0 0,1-2 0 16,-2 2 160-16,7-1-160 0,-2 5 128 0,0 0-128 15,0-3 128-15,2 2-128 0,3-2 128 0,4 0-128 0,2 0 128 16,0 2-128-16,0-3 0 0,3 1 128 0,1-2-128 15,2 3 128-15,0-3-128 0,0 5 128 0,2 0 0 16,1 2-128-16,2-1 192 0,3 3-64 0,0 0-128 0,1 1 128 16,-2 0-128-16,4-1 128 0,2-3-128 0,2 0 0 15,1-1 144-15,-1 3-144 0,3-2 0 0,2 2 0 16,1-1 0-16,2 1 128 0,-2-5-128 0,6-1 0 16,-1 1 128-16,-1 4-128 0,-1-1 0 0,0-2 128 15,0-2-128-15,4 2 0 0,2-6 0 0,0 5 128 16,4-2-128-16,-1 3 0 0,0 2 0 0,0-1 144 15,-2-4-144-15,7 1 0 0,0-3 128 0,5 2-128 16,1 0 0-16,7 2 0 0,1-1 0 0,6 0 0 16,5 2 0-16,4-1 0 15,3-4-1280-15,6 4-272 0,4 1-48 0,6-2-17296 0</inkml:trace>
  <inkml:trace contextRef="#ctx0" brushRef="#br0" timeOffset="47982.2">6935 8969 6447 0,'0'0'576'0,"0"0"-576"0,0 0 0 0,0 0 0 15,0 0 640-15,0 0 32 0,-4-3 0 0,4 3 0 16,0 0-176-16,0 0-48 0,0 0 0 0,0 0 0 16,0 0-112-16,0 0-16 0,0 0-16 0,0 0 0 15,0 0 176-15,0 0 32 0,0 0 16 0,0 0 0 16,0 0 112-16,0 0 32 0,0 0 0 0,0 0 0 0,0 0-32 15,9 7-16-15,-9-7 0 0,11 8 0 0,-1-6-96 0,2 3-16 16,2 3 0-16,0-4 0 0,0-4-64 0,2 1 0 16,1 0-16-16,2 2 0 0,2 3-128 15,4-1-32-15,2-1 0 0,3 0 0 0,3 1-16 0,6-2 0 16,1-3 0-16,3-2 0 0,1-3-16 0,1 1-16 16,4 3 0-16,-1-1 0 0,-1-5 96 0,3 2 0 15,-2 4 16-15,4 0 0 0,0-1-16 0,2 1-16 16,-1 0 0-16,0 0 0 0,2-2-304 0,-2 0 160 15,0 0-160-15,0 1 128 0,2 1 64 0,1 2 16 16,-1 4 0-16,4-3 0 0,-2-9-48 0,0 5-16 16,-1 2 0-16,0 2 0 0,-1 0-144 0,-1 1 192 0,2 3-192 15,3-4 192-15,-3 1-192 0,-2-3 0 0,0 0 144 0,-2 0-144 16,0 2 0-16,0 1 144 0,0-1-144 0,2 1 0 16,-1 1 160-16,-1-3-160 0,2 1 128 0,3 0-128 15,-5-2 192-15,1 0-64 0,-2 1 0 0,1 0 0 16,-1 1 16-16,1 1 0 0,0-1 0 15,0 0 0-15,1-1-16 0,-3 1 0 0,0-1 0 0,0-1 0 16,-1-1 0-16,1 2 0 0,-2 2 0 0,3-1 0 16,-3 2 0-16,2-4-128 0,-2-4 192 0,4 3-64 15,0 0 0-15,0 1-128 0,-1 0 192 0,1 0-64 16,-1-3-128-16,1 2 192 0,0 2-192 0,1-1 192 16,0-1-192-16,-2-1 160 0,2 1-160 0,-1-1 160 15,-1-3-160-15,-1 2 0 0,-1 0 144 0,1 3-144 16,2 3 0-16,-1-2 128 0,0-1-128 0,1-1 0 0,0-3 0 0,-1 2 128 15,-3 0-128-15,2 1 0 0,-2 0 0 0,1 3 144 16,1 1-144-16,2-1 0 0,-1-3 144 0,1-1-144 16,0 0 0-16,-1 1 144 0,-3 1-144 0,2-1 128 15,0-2-128-15,-1 3 128 0,2 4 0 0,0-1-128 16,0 0 192-16,2 0-64 0,0-3-128 0,1 0 128 16,-1 1-128-16,1 1 128 0,-1-4-128 0,-1 1 128 15,0 0-128-15,0-1 128 0,0 4-128 0,2-1 0 16,0-1 0-16,2-3 0 0,-1 0 128 0,1 1-128 15,-1 0 128-15,4 1-128 0,0 1 160 0,-2 1-160 16,-1 3 192-16,1-4-192 0,2-5 160 0,-1-3-160 16,-1 4 128-16,-1 3-128 0,4 1 128 0,-1 0-128 0,-1 0 128 15,0 0-128-15,1 0 192 0,-1-1-64 0,-3-2 0 16,1 2 0-16,-3 1 0 0,1 0 0 0,-2 1 0 0,0 0 0 16,0 2 48-16,0-2 0 0,0 0 0 0,0-1 0 15,-1 0-32-15,-1 0 0 0,-1 4 0 0,-2 1 0 16,-2-1-144-16,-2 0 160 0,-2 2-160 0,-2 2 160 15,3-3-160-15,-4 5 0 0,0-2 0 0,1 1 128 16,-1-7-128-16,-1 2 0 0,-3 4 0 0,-1 2 0 16,-3-3 0-16,0 4 0 0,-2-5 0 0,-3 2 0 15,-3-3 0-15,-1 1 0 0,-3 0 0 0,-1-1 0 16,-5 2 0-16,-1 2 0 0,-4-3 0 0,1 3 0 16,-8-9-256-16,6 8-96 0,-6-8-16 0,0 14-10576 15,-6 0-2128-15</inkml:trace>
  <inkml:trace contextRef="#ctx0" brushRef="#br0" timeOffset="49591.09">2408 10303 2751 0,'0'0'256'0,"0"0"-256"0,-9 3 0 0,1 1 0 0,8-4 1024 15,0 0 176-15,-10 3 16 0,10-3 16 0,0 0-416 0,-9 4-96 16,9-4-16-16,0 0 0 0,0 0 448 0,0 0 64 16,0 0 32-16,0 0 0 0,0 0-480 0,0 0-112 15,0 0-16-15,0 0 0 0,0 0-96 0,0 0-32 16,0 0 0-16,0 0 0 0,13 1-80 0,-1 0-32 16,1-1 0-16,1 3 0 0,1-2 160 0,3 0 16 15,5 1 16-15,-1-2 0 0,-1 0-240 0,5 1-48 16,3 1-16-16,0 0 0 0,0-1-96 0,-1-1 0 15,2 0-16-15,0 0 0 0,2 0-32 0,1 0 0 16,1 0 0-16,2 2 0 0,1 1-16 0,1-2-128 16,2-1 192-16,4 0-64 0,0 2 64 0,2-2 16 15,-2 0 0-15,3-2 0 0,3 0 16 0,-2 0 0 0,-1 0 0 0,3 1 0 16,2-3-32-16,1 1 0 0,1 2 0 0,-1-2 0 16,2 0 0-16,-2-4-16 0,1 2 0 15,-2 0 0-15,-4-1 0 0,2 2 0 0,0 1 0 0,0 3 0 16,-2-2 16-16,2-1 0 0,1 0 0 0,-2 0 0 15,0-1-64-15,-2 2-128 0,0 2 192 0,0-2-64 16,-3 2 16-16,3 0 0 0,-4 0 0 0,2 0 0 16,-2 0-144-16,2 0 0 0,-1-1 0 0,-1 1 0 15,-1-4 0-15,0 2 160 0,-1 2-160 0,-2 2 160 16,1-2-32-16,0 0-128 0,-1 0 192 0,0 2-64 16,2-1 0-16,-3 0-128 0,1-1 192 0,1 0-64 15,-2 0 16-15,0-1 0 0,1 1 0 0,-1-1 0 16,1-1-144-16,-1 0 192 0,1 2-192 0,0-2 192 15,1 1-192-15,-1 0 128 0,-1 0-128 0,3-1 128 0,0 1-128 0,2 0 160 16,-1 0-160-16,0 1 160 16,-4-3-32-16,1 2 0 0,0-3 0 0,1 3 0 15,-2-2-128-15,3 2 0 0,-2-2 0 0,1 2 0 0,-1 0 0 0,-1 0 0 16,4-2 0-16,-1 2 128 0,-2-3-128 0,2 3 0 16,-3-1 144-16,0 1-144 0,-1 1 128 0,1 0-128 15,-2 0 128-15,0 0-128 0,-1 0 144 0,2 0-144 16,-1-1 192-16,-1 1-192 0,-1 1 144 0,1-1-144 15,-1-1 0-15,0 0 144 0,-1-1-144 0,3 1 0 16,-5 1 144-16,2-1-144 0,-2-2 0 0,1 2 144 16,-1-2-144-16,0 2 0 0,1-1 160 0,1 0-160 15,2 1 128-15,-1 0-128 0,3-1 128 0,-2 1-128 16,0 1 128-16,-2-1-128 0,2 0 128 0,0-1-128 16,-2 1 0-16,0-3 128 0,1 2-128 0,-1-1 0 0,0-1 144 0,2 4-144 15,-4 0 128-15,2 0-128 0,-1-1 160 0,1 0-160 16,0 0 256-16,-1-1-32 0,1 1-16 0,0 1 0 15,0 0-208-15,0 0 0 0,0 1 0 0,0 1 0 16,3-2 0-16,-4 0 0 0,1-2 144 0,0 2-144 16,-1 3 128-16,-1-1-128 0,1 2 0 0,0-1 128 15,1-2-128-15,-3 0 0 0,1 2 0 0,-2-2 0 16,0-1 0-16,-1 1 0 0,-1 2 0 0,0-2 128 16,-2-1-128-16,2 0 128 0,1 1-128 0,-1-1 128 15,-1 0 0-15,1 0 0 0,-2 0 0 0,1 0 0 16,-3 0 32-16,0-1 0 0,-1 1 0 0,1 0 0 15,3-1-160-15,-6 1 192 0,0-1-192 0,-2-2 192 16,-3 2-192-16,-1-3 160 0,-1 3-160 0,-1-2 160 0,-4 1-160 16,1 0 0-16,2 2 144 0,-1 2-144 0,-10-2 0 0,0 0 0 15,0 0 0-15,1 14-192 16,-5-3-2032-16,-7 6-400 16,-16 11-96-16,-16-2-16 0</inkml:trace>
  <inkml:trace contextRef="#ctx0" brushRef="#br0" timeOffset="53732.07">26750 13810 18431 0,'0'0'1632'0,"-4"-7"-1312"15,0-2-320-15,4 9 0 0,0 0 256 0,0 0 0 16,0-7-16-16,0 7 0 0,-1-10 208 0,1 10 32 15,0 0 16-15,0 0 0 0,0 0-64 0,0 0-16 16,0 0 0-16,-11 7 0 0,3 1 32 0,-3 6 0 16,1 1 0-16,-4 3 0 0,0 1 96 0,2 1 32 0,0 1 0 0,-1-2 0 15,-3 1-64-15,1 2 0 16,-2 3 0-16,3-5 0 0,0-2-64 0,1-1 0 0,2-1-16 0,1-2 0 16,1-4 16-16,4 2 16 0,5-12 0 0,0 0 0 15,2 9-80-15,-2-9-32 0,13 6 0 0,2-5 0 16,4-2 0-16,6-3 0 0,3 2 0 0,3-3 0 15,2-2-64-15,0-3-16 0,0 4 0 0,1-3 0 16,-3 4-144-16,1-4-128 0,-1 0 192 0,-1 4-192 16,2 0 128-16,-4 1-128 0,1 0 0 0,0 0 0 15,-1-1 144-15,-1 3-144 0,1 0 0 0,-4 0 144 16,-5-1-416-16,-1 2-96 0,-2 1-16 0,-4 0 0 16,-12 0-1424-1,0 0-304-15,0 0-48 0,0 0-6624 0,-8 6-1328 0</inkml:trace>
  <inkml:trace contextRef="#ctx0" brushRef="#br0" timeOffset="53974.36">26650 14050 15663 0,'0'0'688'0,"-7"0"144"0,7 0-656 16,0 0-176-16,-3-8 0 0,3 8 0 0,13-7 1728 0,5-1 320 15,2 0 64-15,3-3 16 0,2-1-864 0,3 2-176 16,4-4-48-16,1-1 0 0,3-4-144 0,1 0-16 15,1 0-16-15,6 0 0 0,1 0-160 0,3-2-16 16,0 1-16-16,3-2 0 0,-3 2-208 0,0 1-32 0,-4 1-16 16,-2 0 0-16,-1 1-224 0,-3 0-32 0,-3 1-16 15,-2 3 0-15,-2-4-144 0,-3 3 0 0,-4 0 0 0,-4 4 0 32,-3-1-1856-32,-4 2-320 0,-3 0-48 0,-10 9-6656 0,0 0-1328 0</inkml:trace>
  <inkml:trace contextRef="#ctx0" brushRef="#br0" timeOffset="54337.32">28687 13065 25743 0,'-2'-10'1136'0,"0"3"240"0,2 7-1104 0,-4-7-272 0,0-4 0 0,0 4 0 0,4 7 0 0,-6-4 0 16,6 4 0-16,-10-5 0 0,0 2 288 0,-2 3-48 15,0 2-16-15,-2 3 0 0,-4 0 80 0,-2 4 16 16,-2 1 0-16,-2 5 0 0,-3 3 192 0,-2 2 64 16,-3 4 0-16,-1 4 0 0,-1 2-48 0,-2 3 0 15,-3 5 0-15,6-1 0 0,3-6-160 0,5 2-48 16,3 0 0-16,10-1 0 0,0-5 0 0,7 1 0 15,3-6 0-15,4-2 0 0,3-2-128 0,5-2-48 16,3-1 0-16,4-1 0 0,2-5-144 0,2 1 160 16,3-3-160-16,2-1 160 0,2-5-160 0,-1-1 0 15,1-3 0-15,-3-1 0 16,-2-1-1360-16,-2 0-304 0,-2-7-64 0,1 5-7552 16,-4-2-1520-16</inkml:trace>
  <inkml:trace contextRef="#ctx0" brushRef="#br0" timeOffset="54738.37">28984 13318 21183 0,'0'0'1888'0,"0"0"-1504"0,-10-5-384 0,1 3 0 16,0 4 800-16,0-2 96 0,-1 1 0 0,1 1 16 15,-1 3-32-15,-3 1-16 0,2 0 0 0,-1 4 0 16,-1-2-432-16,-1 3-96 0,0 3-16 0,-2-2 0 15,0 0-128-15,2 2-48 0,2-5 0 0,2 3 0 16,5-1 80-16,1-1 16 0,2 0 0 0,2-10 0 16,6 7-48-16,3-2-16 0,1 0 0 0,2-5 0 0,0 0 144 0,4-6 16 15,0-2 16-15,2 2 0 0,-2-5-48 0,2 1-16 16,0-1 0-16,-1-3 0 0,-3 1-96 16,-2 2-32-16,0-2 0 0,-2 0 0 0,1 4-160 0,-3-1 128 15,0 3-128-15,-8 7 128 0,0 0-128 0,0 0 0 16,0 0 0-16,0 0 0 0,0 0 0 0,0 0 0 15,0 0 0-15,-2 12 0 0,0 2 0 0,-1 0 0 16,1 0 0-16,2-2 0 0,0-1 0 0,3 1 0 16,3-5 0-16,1 1 0 0,3-3 0 0,2-3 0 15,2 1 0-15,1-2 0 0,-1-2-256 0,4-2 0 16,0 1 16-16,-1-3 0 16,4-3-528-16,-4 2-96 0,1-3-32 0,0 3 0 15,-4-5-768-15,0 4-144 0,-1-2-48 0,-1 0-5824 0,-3-1-1152 0</inkml:trace>
  <inkml:trace contextRef="#ctx0" brushRef="#br0" timeOffset="55426.74">29449 13201 5519 0,'14'-16'240'0,"-5"8"64"0,1-8-304 0,2-1 0 0,-2-1 0 0,3 0 0 16,1 1 3056-16,-2 0 544 0,1-4 112 0,2 0 32 16,2 0-2336-16,-1 0-480 0,0-1-96 0,-1-1 0 15,-1-1-192-15,3 0-48 0,-4 1 0 0,0-2 0 16,0 0 64-16,-2 3 16 0,-2 0 0 0,-1 2 0 15,-3-2-96-15,0 2-32 0,0-1 0 0,-1 2 0 16,-2 2 32-16,0 0 0 0,-2 2 0 0,0-3 0 0,-2 0-176 0,1 4-16 16,-1 1-16-16,-1 2 0 0,1-3-112 0,-1 3-32 15,1 0 0-15,-4 1 0 0,6 10-224 16,-6-5 176-16,0 0-176 0,-3 1 160 0,9 4-32 16,-12 5-128-16,2 2 192 0,-3 3-64 0,0-1-128 0,-4 5 0 15,3 2 0-15,0 3 0 0,0 6 0 0,1 1 0 16,2 0 0-16,-1 4 128 0,1 3-128 0,1 0 0 15,1-2 0-15,3 1 0 0,2 1 128 0,0-3-128 16,3-5 0-16,-2 3 128 0,3-3-128 0,3-3 160 16,-3-1-160-16,2-2 160 0,1-4 64 0,2 0 16 15,0-2 0-15,1-3 0 0,1 0 64 0,-1-2 16 16,5 1 0-16,0-4 0 0,0 1-64 0,0-2 0 16,1-1 0-16,2-3 0 0,-1 0-96 0,-1 0-32 15,2-2 0-15,0 2 0 0,-1-2-128 0,1-1 192 0,1 0-192 0,2 0 192 16,-1-1-192-16,2 0 0 0,1-3 144 0,0 2-144 15,0 2 0-15,-1-1 144 0,0 3-144 0,-2-4 0 16,-2 1 0-16,2 2 0 0,-1 0 0 0,-1 0 0 16,-1-1 0-16,-1-2 0 0,1 1 0 0,-2 2 0 15,0 1 128-15,-1-2-128 0,-3-3 0 0,-7 6 0 16,0 0 0-16,12-3 0 0,-12 3 0 0,11 0 0 16,-11 0 0-16,0 0 0 0,0 0 0 0,8-2 0 15,-8 2 128-15,0 0-128 0,0 0 0 0,0 0 0 16,0 0 0-16,0 0 0 0,0 0 0 0,0 0 0 15,0 0 0-15,-8 10 0 0,-1-3 0 0,1 2 0 16,-5-4 128-16,-1 7-128 0,-3-1 0 0,1 3 0 0,-1 0 0 0,1 0 0 16,-1 1 0-16,2 1 0 0,1-1 128 15,3 0-128-15,0 2 0 0,5-5 0 0,1 0 0 0,4 1 0 16,2 1 0-16,-1-14 0 0,8 7 192 0,0 2-64 16,3-4 0-16,3 0-128 0,-2-2 336 0,4 1-32 15,0-3-16-15,2-1 0 0,1-1-112 0,1-3-32 16,1-3 0-16,0 0 0 0,0-2-144 0,-1 1 192 15,0-2-192-15,-1 2 192 0,0-2-192 0,-1 1-256 16,0 3 64-16,1 0 16 16,-1-1-1888-16,0 0-384 0,-1 3-80 0,1-2-16 15</inkml:trace>
  <inkml:trace contextRef="#ctx0" brushRef="#br0" timeOffset="55897.48">30774 12552 18431 0,'0'0'1632'0,"0"0"-1312"0,-9-1-320 0,9 1 0 15,-8-5 736-15,8 5 80 0,0 0 16 0,0 0 0 16,-3-9 608-16,3 9 128 0,2-12 32 0,4 0 0 16,5 1-416-16,0-5-80 0,3 0-16 0,3-1 0 0,3 1-368 15,3-3-80-15,4-2 0 0,-2 0-16 16,3-5-48-16,-3 1 0 0,2-2 0 0,2 1 0 0,-2-2-208 0,-3 3-48 16,-2 6-16-16,-3 0 0 0,-1 4 64 0,-2 2 16 15,-3 2 0-15,-3 1 0 0,-1 5-64 0,-9 5-16 16,7-5 0-16,-7 5 0 0,0 0-112 0,0 0 0 15,0 0-16-15,0 0 0 0,0 0-176 0,0 0 0 16,-2 8 144-16,-2 6-144 0,-2 3 0 0,-2 3 0 16,-1 3 0-16,-1 5 0 0,0-1 0 0,-3 3 0 15,1-3 0-15,1 5 0 0,-3 2 0 0,4 2 0 16,-4-1 0-16,4-2 0 0,-1-1 0 0,0-1 0 0,1-1 0 0,1 1 0 16,0-6 0-16,2 3 0 15,2-5 0-15,1 4 0 0,0-3 0 0,3 1 0 0,0-2 0 16,1 0-128-1,1-1-1088-15,0 0-224 0,-1 3-32 0,0-5-9360 0,-1 0-1872 16</inkml:trace>
  <inkml:trace contextRef="#ctx0" brushRef="#br0" timeOffset="56177.38">30590 13206 32479 0,'0'0'1440'0,"0"0"288"0,0 0-1376 0,0 0-352 0,0 0 0 0,3-7 0 15,-3 7 832-15,12-8 112 0,1 2 16 0,6 3 0 0,5-2-320 0,4-2-48 16,4 5-16-16,4-1 0 0,6-1 32 0,3-1 0 16,3 1 0-16,0 1 0 0,1-1-96 0,-1-3 0 15,0 0-16-15,2 2 0 0,1 2-224 0,1-1-32 16,0 2-16-16,1 1 0 0,0 1-224 0,-4 1 0 15,-6 3 128-15,-5-2-128 0,1-4 0 0,-6 4 0 16,1 2 0-16,-4 0 0 16,-2 2-1984-16,-5 2-320 0,-6-6-80 0</inkml:trace>
  <inkml:trace contextRef="#ctx0" brushRef="#br0" timeOffset="58287.51">22166 13593 8287 0,'9'-7'736'0,"1"1"-592"0,3 0-144 0,-2-1 0 0,1 2 1600 0,-1 2 304 16,-1 1 48-16,-1-6 16 0,-1 3-1008 0,-8 5-208 16,5-8-48-16,-1-2 0 15,-1 0-176-15,-3-1-32 0,-1-2-16 0,-4 1 0 0,-1 0 352 16,-3-4 80-16,-4 1 16 0,-3 1 0 0,-4 4-160 0,-2-4-48 15,-9-1 0-15,-1-3 0 0,-2-1-224 0,-4 0-48 16,-5 1-16-16,-3-1 0 0,-1 0-112 0,-4-1 0 16,-1-2-16-16,-4 0 0 0,-5 2 16 0,0 1 16 15,0 1 0-15,-1 2 0 0,-2-1-96 0,-2-1-32 16,-1 1 0-16,-5 4 0 0,-3 1-16 0,0 0-16 16,2 1 0-16,-1-2 0 0,0-5-176 0,1 4 0 15,1 2 0-15,0 2 0 0,-3 0 0 0,1 2 0 16,-1-3 0-16,3 3 0 0,1-2 0 0,-1 5 0 15,1 2 0-15,3 1 0 0,1 1 0 0,4-1 128 0,1 0-128 16,1 2 128-16,2 0-128 0,2 6 0 0,1 2 0 0,0 2 0 16,0-2 0-16,3 4 0 0,-1-4 160 0,3 3-160 15,2 2 144-15,1 0-144 0,1-3 0 0,-2 3 144 16,0-3-144-16,-2 4 128 0,-1 2-128 0,1-4 128 16,1-5 0-16,2 4-128 0,-2-3 192 0,3 3-64 15,2-5 32-15,0 4 0 0,1-1 0 0,0 4 0 16,3-2-32-16,-4 4-128 0,1 2 192 0,2 0-64 15,0-2 16-15,3 1 0 0,-1 2 0 0,3 0 0 16,3 0-144-16,3-2 0 0,4 1 0 0,5 1 0 16,0-1 0-16,5 1 0 0,3 0 0 0,3 1 0 15,1 1 0-15,2 1 128 0,6-1-128 0,2 2 128 16,2 0-128-16,3 1 0 0,2 3 0 0,4-1 128 16,1-4-128-16,3-1 128 0,1 1-128 0,5 5 128 0,3-2-128 15,2 0 0-15,1 2 144 0,6-5-144 0,2 1 0 16,4-1 0-16,4 2 0 0,5-2 128 0,0 0-128 0,2 1 176 15,1-2-176-15,4 3 192 0,1-1-192 0,5-1 192 16,4 6-192-16,3-7 192 0,1-6-192 0,0 2 192 16,-1 1-192-16,1 2 192 0,2 3-192 0,4-3 0 15,4-4 144-15,0 3-144 0,-1 1 0 0,1-1 144 16,1-5-144-16,0 1 0 0,-1 1 144 0,5 0-144 16,-1-1 0-16,-2-1 144 0,-1-2-144 0,-2 0 0 15,1-4 0-15,-1 1 128 0,2-1-128 0,2-3 160 16,-6 1-160-16,-1-1 160 0,3-8-32 0,-2 0 0 0,-1-1 0 15,-1-6 0-15,-3-3 0 0,-3-5 0 0,-3-3 0 0,-1-3 0 16,-2-7-128-16,0 0 128 0,1-3-128 0,-4-1 128 16,-1 1 48-16,-4-1 0 0,-2-1 0 0,-2 5 0 15,-6 6 128-15,-3-4 16 0,-5 2 16 0,-6 0 0 16,-6 3-32-16,-5 0-16 0,-5 2 0 0,-5 1 0 16,-7-2-80-16,-9 1-16 0,-8 0 0 0,-5-2 0 15,-6 3-192-15,-7-1 144 0,-8-1-144 0,-2 1 128 16,-5 6-128-16,-7 0-224 0,-6 6 48 0,-1-5 16 31,-3 4-2080-31,-1 1-400 0,-4 3-96 0,3 1-16 0</inkml:trace>
  <inkml:trace contextRef="#ctx0" brushRef="#br0" timeOffset="59632.58">6714 15613 9215 0,'0'0'816'0,"0"0"-656"15,0 0-160-15,-4 4 0 0,4-4 1008 0,0 0 160 16,-6 4 48-16,6-4 0 0,-5 6-64 0,5-6 0 16,-5 5 0-16,5-5 0 0,0 0 16 0,-4 5 0 0,-1 3 0 0,5-8 0 15,0 0-272-15,0 0-48 16,0 0-16-16,0 0 0 0,0 0-64 0,0 0-32 0,0 0 0 0,4 6 0 16,3 2-16-16,1 0 0 0,3-5 0 0,3 1 0 15,4 1 80-15,4-1 16 0,1-1 0 0,2-3 0 16,2 0-240-16,2 1-64 0,0 0 0 0,2-1 0 15,-2-1-64-15,3 0-32 0,0 1 0 0,-1 0 0 0,0 2 32 16,3-1 0-16,0 1 0 0,11 0 0 0,-8 2-64 0,-4-1 0 16,-3-2 0-16,-3-1 0 0,-2-3-64 0,-4 2-32 15,-3 1 0-15,-3-2 0 0,-4 0-96 16,-11 2-32-16,0 0 0 0,0 0 0 0,0 0-160 0,0 0 128 16,0 0-128-16,0 0 128 0,0 0-128 0,-11 8 0 15,-4-3 0-15,-1 1 0 16,0 1-1904-16,1-3-304 0,1 1-64 15</inkml:trace>
  <inkml:trace contextRef="#ctx0" brushRef="#br0" timeOffset="60324.32">12390 15675 10127 0,'0'0'896'0,"0"0"-704"0,0 0-192 0,0 0 0 15,0 0 2352-15,0 0 432 0,0 0 96 0,0 0 0 16,11-2-752-16,3 1-144 0,4-2-48 0,3 3 0 16,5 3-592-16,2 0-112 0,4 3-16 0,2-5-16 15,5-4-208-15,0 3-32 0,0 2-16 0,0 0 0 16,-1-3-112-16,1 0 0 0,-3-1-16 0,3 0 0 15,-5 6-208-15,1-3-32 0,0-1-16 0,-5 1 0 16,-3-1-256-16,-7 3-48 0,-1-2-16 0,-2-1 0 0,-4-1-240 16,-3 1 128-16,-10 0-128 0,0 0 0 15,0 0-768-15,0 0-256 0,0 0-64 0,-10 9-10480 16,-3 2-2096-16</inkml:trace>
  <inkml:trace contextRef="#ctx0" brushRef="#br0" timeOffset="61091.92">18430 15721 17503 0,'-13'-2'768'0,"13"2"176"0,-9-4-752 0,9 4-192 0,-6-4 0 0,6 4 0 15,0 0 1824-15,0 0 336 0,0 0 64 0,13-1 16 16,5-2-688-16,2 3-128 0,5 3-16 0,2-2-16 16,1-1-320-16,4 1-64 0,2 3-16 0,2-1 0 15,1-1-176-15,2 0-48 0,2 1 0 0,-1 1 0 16,0 0 0-16,2-1 0 0,-2-3 0 0,-2 1 0 15,1 0-176-15,-5 2-32 0,-2-1-16 0,-6 2 0 16,0-3-256-16,-6 3-48 0,-3 0-16 0,-5 0 0 16,-12-4-224-16,11 5 144 0,-11-5-144 0,0 0 128 0,0 0-272 0,0 10-64 15,-6-1-16-15,-2 0 0 16,-4 0-2464-16,-3-1-512 16,-3-1-80-16,2-1-32 0</inkml:trace>
  <inkml:trace contextRef="#ctx0" brushRef="#br0" timeOffset="64051.76">27262 15651 5519 0,'-5'-11'496'0,"5"11"-496"0,0 0 0 0,0 0 0 16,-2-8 3328-16,2 8 576 0,-2-6 128 16,2 6 0-16,0 0-1648 0,10-8-336 0,2 3-64 0,0-2 0 15,3 3-640-15,6 1-112 0,4 3-16 0,6-1-16 16,1 0-224-16,3 2-32 0,2 4-16 0,4 3 0 16,-2-5-336-16,0 3-64 0,0 2-16 0,0 0 0 15,2 4-128-15,-4-5-48 0,-3-3 0 0,-4 4 0 16,-2-2-128-16,0 3-16 0,0-3-16 0,-2 1 0 15,-3-2-176-15,-4-2 128 0,-4 4-128 0,-2 2 128 16,-3-3-352-16,-10-6-80 0,0 0-16 0,0 0-10960 16,2 13-2208-16</inkml:trace>
  <inkml:trace contextRef="#ctx0" brushRef="#br1" timeOffset="68599.8">6366 14307 5519 0,'0'0'240'0,"0"0"64"0,0 0-304 0,0 0 0 15,0 0 0-15,0 0 0 0,2-9 1872 0,1 2 320 16,-2 2 64-16,3-1 16 0,-4 6-1088 0,3-6-224 16,-1 2-32-16,-2 4-16 0,1-7-224 0,-1 7-48 15,0 0-16-15,0 0 0 0,2-6 48 0,-2 6 16 16,0 0 0-16,0 0 0 0,-3-6 144 0,1-2 16 15,-1 3 16-15,-1 2 0 0,-2-3-128 0,-2 1-32 16,-1 1 0-16,-1 3 0 0,-1-2-352 0,-2 2-80 16,-2 0-16-16,-2 1 0 0,-1 0-64 0,-2 1 0 15,-2 2-16-15,0-1 0 0,-1 1-176 0,-4 2 128 16,0 1-128-16,-2 0 128 0,1 5 0 0,-1-2 0 16,-3 2 0-16,0 0 0 0,-1 3 32 0,-2 3 0 15,-2 1 0-15,0 2 0 0,0-1-16 0,0 4 0 16,-1-1 0-16,1-1 0 0,0 3 32 0,2 2 0 15,0-3 0-15,5 5 0 0,2 0 16 0,1 3 16 0,1 2 0 16,1 2 0-16,4-1-16 0,2 3-16 16,2 0 0-16,2 1 0 0,2 0-16 0,2 7 0 0,2-4 0 15,3 1 0-15,0-2-32 0,4 2 0 0,1-2 0 0,2 2 0 16,1 2 64-16,4-5 0 0,2 2 0 0,3-1 0 16,0-2-16-16,3-1 0 0,4-1 0 0,0-4 0 15,-2-4 112-15,6 1 32 0,1-4 0 0,1-2 0 16,1-1-32-16,1-3 0 0,-1-1 0 0,0-2 0 15,3-2-128-15,0-1-32 0,0-2 0 0,0-4 0 0,0 0 0 0,0-4-128 16,0-4 192-16,3-6-64 0,1-2 48 0,1-5 0 16,0 2 0-16,1-7 0 0,3-4 0 0,1-5 0 15,0 0 0-15,1-7 0 0,0-1-176 0,0-5 192 16,2-4-192-16,-1 2 192 0,1-5 16 0,-2 0 16 16,1-3 0-16,-3-3 0 0,-2-3 80 0,-2-1 16 15,-2-1 0-15,-4-3 0 0,-6 2 80 0,0-1 32 16,-8 4 0-16,-4 2 0 0,-5 2 0 0,-4 6 0 15,-5 1 0-15,-5 9 0 0,-4 2-48 0,-4 5-16 16,0 5 0-16,-6 2 0 0,-4 2-224 0,-4 7-144 16,-2 1 192-16,-4 3-192 0,-3 3 0 0,-1 6 0 15,0 1 0-15,3 4 0 0,-3 4-192 0,4-2-128 16,5 7-48-16,-5 3 0 16,9-2-1840-16,13 3-368 0,7-2-80 0,9 0-14752 0</inkml:trace>
  <inkml:trace contextRef="#ctx0" brushRef="#br1" timeOffset="69936.06">11692 14478 8287 0,'7'-10'368'0,"0"2"80"0,0 1-448 0,0-2 0 0,0 0 0 0,0-3 0 15,-2 1 2464-15,0-3 416 0,-3 0 64 0,0 0 32 16,-4 0-1120-16,0-1-240 0,-1 0-32 0,-3-2-16 15,-2 3-608-15,-2 0-112 0,0 0-16 0,-4 1-16 0,-2 2-240 0,-2 3-32 16,-1-1-16-16,-3 4 0 0,-3 3-144 0,-2 1-16 16,0 1-16-16,-2 1 0 0,-3 0-32 0,2 3-16 15,-2 0 0-15,3 3 0 0,2 0-80 0,3 2-16 16,2-2 0-16,3 2 0 0,3-1-80 0,0 2-128 16,4-2 176-16,-2 3-176 0,1-3 128 0,-1 3-128 15,-1-1 0-15,1 3 0 0,0 2 160 0,-1 0-160 16,-1-1 128-16,-1 4-128 0,-3 4 256 0,0 1-16 15,-3 2-16-15,2 3 0 0,-4-1 32 0,0 3 16 16,-2 3 0-16,-1 2 0 0,2-1-96 0,-1 2-32 16,0 2 0-16,3 0 0 0,-3 3-144 0,5-1 128 15,0-2-128-15,2 0 128 0,-1 3-128 0,5-3 192 16,3-5-192-16,4 0 192 0,4 2 0 0,4-1 16 16,1-1 0-16,5-1 0 0,3 0 16 0,2-2 0 15,0 2 0-15,3-5 0 0,-1-1-48 0,2-2-16 16,0-2 0-16,0-2 0 0,1 1-32 0,1-2-128 15,-2-4 192-15,0 2-64 0,1-2-128 0,-2 1 160 16,-1-2-160-16,1-1 160 0,0-5-32 0,-2 1-128 0,-1-3 192 16,-2 0-64-16,1 1-128 0,-9-7 160 0,0 0-160 0,0 0 160 15,6 2-160-15,-6-2 160 0,0 0-160 0,0 0 160 16,0 0-160-16,0 0 192 16,0 0-192-16,3-9 192 0,-3 2-192 0,-3-4 0 0,-1 5 0 0,-1-3 128 15,-2 2-128-15,-1 1 0 0,1-1-160 0,0 2 160 16,1 1-400-16,-1 0 16 0,0 0 0 0,0 2 0 15,2-1 64-15,5 3 32 0,0 0 0 0,-5-1 0 0,0 0 128 0,5 1 32 16,0 0 0-16,0 0 0 0,0 0-64 0,0 0 0 16,0 0 0-16,0 0 0 0,0 0 192 0,0 0 0 15,0 0 0-15,0 0-128 0,0 0 128 0,0 0 0 16,4 5 0-16,-4-5 0 0,0 0 0 0,0 0-128 16,4 7 128-16,-4-7 0 0,0 0 0 0,5 6 0 15,-5-6 0-15,8 7-128 0,-2 2 128 0,2-3 0 16,-1 3 0-16,3-1 0 0,1 2 0 0,0-4 0 15,0 3 128-15,2-2-128 0,1-1 208 0,0 2-16 16,4-5-16-16,0 4 0 0,-2 0-176 0,2-3 160 16,0 0-160-16,-2 0 160 0,1 2-160 0,-1-2 128 15,1-4-128-15,1 0 128 0,1 1 0 0,0 2 0 16,0 1 0-16,0-3 0 0,1-1 32 0,2 0 0 16,1 0 0-16,2-1 0 0,2-3-160 0,1 0 160 15,1-2-160-15,0-2 160 0,-1 3-160 0,0-4 160 16,0 0-160-16,0-3 160 0,-1-2-160 0,0-3 192 15,-1-1-192-15,1-1 192 0,0-1-48 0,-2-2 0 16,-1-1 0-16,0-5 0 0,-2 0 128 0,-2-3 32 16,-1-4 0-16,0 0 0 0,-1 2-16 0,0 0 0 0,-1 0 0 15,-2 2 0-15,0-1 16 0,2-2 0 0,-6-2 0 16,0 0 0-16,0 0 0 0,-4-3 0 0,-2-5 0 0,-2 2 0 16,-3 2 32-16,-4-2 16 0,-2 1 0 0,-4 5 0 15,-3 3-64-15,-2 4-16 0,-2-1 0 0,-2 2 0 16,-1 4-144-16,-2 3-128 0,-2 2 144 0,-2 3-144 15,4-3 128-15,-4 3-128 0,-1 2 0 0,0 7 144 16,-1-3-304-16,0 6-64 0,-2 0-16 0,-7-1 0 16,6 5-1472-1,7 2-288-15,6 0-64 0,10 1-10400 0,3 1-2064 0</inkml:trace>
  <inkml:trace contextRef="#ctx0" brushRef="#br1" timeOffset="70765.87">17739 14610 12895 0,'14'-9'1152'0,"-8"4"-928"15,0-2-224-15,1-3 0 0,-2-3 1136 0,-2 1 176 16,0 0 32-16,-2-1 16 0,-2-2 576 0,-2 1 112 15,-2-1 32-15,-2-1 0 0,-2 0-784 0,-3 0-144 16,-2 1-48-16,-1 0 0 0,-3-2-464 0,-1 3-80 16,-2 0-32-16,-3 0 0 0,-4 1 48 0,-14-4 16 15,1 4 0-15,0 2 0 0,-2 3-16 0,0 1-16 16,0 2 0-16,-1 3 0 0,-1 1-176 0,0 2-16 16,1 1-16-16,2 3 0 0,2 2-112 0,0 1-32 15,-1 6 0-15,-1 2 0 0,-1 2 32 0,-2 4 0 16,3 4 0-16,0 4 0 0,1 3-48 0,0 2-16 15,1 6 0-15,6 7 0 0,2 2-32 0,4 5 0 0,3 2 0 0,6 1 0 16,5 4-144-16,6-3 192 16,6-1-192-16,7-3 192 0,6-5-192 0,7 0 160 0,5 4-160 15,6-2 160-15,7-6 144 0,2-1 16 0,3-1 16 0,3-4 0 16,1-8-112-16,0-3-32 0,1-1 0 0,-13-9 0 16,3 0-192-16,2-1 176 0,1-2-176 15,3-5 160-15,3 2-32 0,0-4 0 0,0-2 0 0,1-6 0 16,1-3 64-16,2-6 16 0,2 1 0 0,-3-6 0 15,-2-4 16-15,0-2 0 0,0-1 0 0,-2-2 0 16,-2 0 64-16,-2-8 16 0,-1-1 0 0,-2-5 0 0,-2-5 160 0,-2 2 48 16,-3-3 0-16,-5 0 0 0,-3 0-112 0,-6-1-16 15,-4 2 0-15,-6 4 0 0,-3 2-64 16,-6-1-32-16,-3 3 0 0,-4 3 0 0,-4 3-144 0,-4-2-16 16,-4 4-128-16,1 4 192 0,-1 1-192 0,0 3 0 15,1 3-192-15,0 0 192 16,1 3-1248-16,4 2-144 0,0 5-16 15,5-1-16-15,2 2-1584 0,9 3-304 0,0 0-64 0</inkml:trace>
  <inkml:trace contextRef="#ctx0" brushRef="#br1" timeOffset="71688.59">21265 14608 10127 0,'0'0'896'0,"0"0"-704"15,0 0-192-15,0-12 0 0,0 2 1216 0,0 0 224 0,0 1 32 0,0 0 16 16,0-2 32-16,0 1 0 15,0-3 0-15,-2 0 0 0,0 7-384 0,-1-4-80 16,-1 2-16-16,-4-6 0 0,-4 5 80 0,-2-1 16 16,-1 2 0-16,-2-1 0 0,0 4-304 0,-4-2-64 0,-3-1-16 0,-3 2 0 15,-2-3-304-15,-1 4-48 16,-1-4-16-16,-2 4 0 0,-2 1-16 0,-4 0-16 16,-3 2 0-16,-3 4 0 0,-4 2 0 0,0 1 0 15,-3 7 0-15,-2-4 0 0,1 4-64 0,1 3-16 0,0 2 0 0,1 3 0 16,-1 0 96-16,2 10 16 0,-2-4 0 0,4 9 0 15,-1 5-64-15,4 7 0 0,0 3 0 0,7-1 0 16,6 4-80-16,7-3-32 0,4-1 0 0,8-1 0 16,4-2 32-16,6 1 0 0,4-4 0 15,6 3 0-15,3-7 16 0,4 2 16 0,4-2 0 0,3 1 0 16,2-4-32-16,5-1-16 0,4-6 0 0,2 0 0 0,3-5-32 16,2 2-16-16,3-5 0 0,3 0 0 0,2-3-16 15,0-2 0-15,3-2 0 0,0-6 0 0,4-3-32 16,-1-5 0-16,2-4 0 0,1 0 0 0,0 2-128 0,1-7 192 15,1 0-192-15,-3-5 192 0,-2-3-192 0,-2 0 128 16,1-3-128-16,-17 5 128 0,-1-5 0 0,0-4-128 16,2-7 192-16,-2-1-64 0,-2-3 208 0,-3-5 48 15,-3-2 0-15,-5-3 0 0,-5 2 16 0,-5-5 16 16,-5 4 0-16,-6-3 0 0,-6 4-32 0,-7-2 0 16,-5 5 0-16,-4-4 0 0,-8 1-176 0,-15-9-32 15,0 14-16-15,-1 2 0 0,-2 6-160 0,2 6 0 16,2 1 0-16,2 4 128 0,0 1-128 0,1 1 0 15,1 2 0-15,3 2 0 0,2 10 0 0,4 3 0 16,1 1-144-16,6 7 144 16,4 2-1344-16,7 1-144 0,3 2-48 0,6 2 0 15,7 3-1856-15,7 0-384 0</inkml:trace>
  <inkml:trace contextRef="#ctx0" brushRef="#br1" timeOffset="72803.71">26747 14455 15487 0,'8'-12'688'0,"-6"5"144"0,2 1-672 0,0-4-160 0,0 1 0 15,-1-4 0-15,-3 2 960 0,0 0 176 0,0 0 16 0,0-2 16 16,-5-1-16-16,0 3-16 0,-1 1 0 0,-3 2 0 16,-4-1-64-16,-2 2-16 0,-3 1 0 0,-5 4 0 15,-1 2-288-15,-2 2-48 0,-5 2-16 0,-1 0 0 16,-2 5-192-16,-4 1-64 0,-3 4 0 0,-2 5 0 16,-3 4-48-16,-3 5-16 0,-6 6 0 0,-24 20 0 15,7 2-112-15,11 1-16 0,8 1-16 0,8 5 0 16,7-2-112-16,10 2-128 0,9-6 176 0,8-2-176 0,6-4 160 15,10 1-160-15,9-4 128 0,5-6-128 0,4-6 144 0,7-4-144 16,3-6 160-16,-5-7-160 0,5-1 352 0,5 0-32 16,4 0 0-16,1-3 0 0,1-2 256 0,5-6 64 15,0 4 0-15,3-9 0 0,1-6 48 0,0-5 16 16,2-2 0-16,-1-6 0 0,0 0 0 0,-4-5 0 16,0-2 0-16,-7-3 0 0,-1-3-16 0,-4-8 0 15,0-7 0-15,-4-1 0 0,-7-2-192 0,-4-2-48 16,-4-2 0-16,-6 0 0 0,-4-1-288 0,-6 7-160 15,-6 3 160-15,-3 2-160 0,-6 4 0 0,-2 4-320 16,-2 5 64-16,-3 2 0 16,-3 4-1824-16,-2 4-352 0,-4 3-80 15,-18-3-15776-15</inkml:trace>
  <inkml:trace contextRef="#ctx0" brushRef="#br1" timeOffset="73659.92">20385 16029 2751 0,'0'0'256'0,"0"0"-256"0,0 0 0 0,0 0 0 0,0 0 3296 15,0 0 608-15,0 0 128 0,0 0 32 0,0 0-1968 0,0 0-400 16,0 0-80-16,0 0-16 0,0 0-128 0,0 0-48 16,0 0 0-16,0 0 0 0,0 0-32 0,0 0-16 15,0 0 0-15,6-10 0 0,1-4-272 0,2-2-48 16,1-1-16-16,1-1 0 0,2-1-352 0,1 0-80 15,0 0-16-15,2 1 0 0,1 1-336 0,-3 2-80 16,-1 2-16-16,-2 6 0 0,1-1-160 0,-12 8 160 16,8-1-160-16,1 6 160 0,-2 1-160 0,0 6 0 15,1 3 0-15,0 5 128 0,-2-1-128 0,-2 2 0 16,2 0 0-16,-1 2 0 0,-1 1 0 0,1-1 0 16,1-4 0-16,0 2 128 0,-5-2-128 0,3 0 0 15,1-1 0-15,0-3 128 0,0-2-128 0,0-3 0 16,1 1 0-16,-1-3 0 0,-5-8-192 0,7 9-128 15,-7-9-32-15,0 0 0 16,6 6-1280-16,-6-6-256 0,0 0-48 0,0 0-8480 0,0 0-1680 0</inkml:trace>
  <inkml:trace contextRef="#ctx0" brushRef="#br1" timeOffset="73837.36">20506 16106 23039 0,'-7'8'2048'0,"1"1"-1648"0,1 2-400 0,0 5 0 16,0-6 1472-16,1 5 224 0,3 3 32 0,2 1 16 15,3 2-400-15,3 0-96 0,1-2-16 0,2 1 0 16,0 2-448-16,4-1-80 0,0 0-32 0,2-1 0 0,0-5-336 0,1 1-64 16,0-4-16-16,3 2 0 0,-1-2-256 0,1-1 0 15,-1 1 0-15,0-3 0 16,0 1-1920-16,0-5-384 0,-1 1-64 16</inkml:trace>
  <inkml:trace contextRef="#ctx0" brushRef="#br1" timeOffset="74289.08">21814 16391 13823 0,'-5'-14'608'0,"1"3"128"0,-1 1-592 0,1-2-144 16,-1-3 0-16,-3 1 0 0,-1 0 1456 0,-1 4 256 16,-1-2 48-16,-3 6 16 0,-1-3-320 0,-2 4-64 0,-1 4-16 0,-1 1 0 15,-4 3-320-15,-2 5-64 0,-4-2-16 0,-2 7 0 16,-2 0-128-16,3 6-16 0,-4 4-16 0,4 0 0 16,1 0-112-16,5 3-32 0,3-3 0 0,5 1 0 15,3-1-160-15,5-4-48 0,6-2 0 0,4-3 0 16,3-2-128-16,6 1-16 0,0-6-16 0,4-1 0 15,3-1 96-15,2-5 32 0,3-4 0 0,0-5 0 16,-1 2 16-16,2-6 16 0,0-1 0 0,0 0 0 16,-2 0-208-16,-4-1-32 0,-3-1-16 0,-2 2 0 0,-3 6-208 15,-3 0 176-15,-7 8-176 0,0 0 160 0,0 0-16 0,0 0 0 16,0 0 0-16,0 0 0 0,-1 15-144 0,-1 0 0 16,-2 3 0-16,1-1 0 0,-1-2 0 0,4 0 0 15,0-2 0-15,3 0 0 0,1-1-144 0,1-3-64 16,-5-9-16-16,13 9 0 15,1-4-1408-15,1-2-288 0,1-6-48 0,3-1-8912 16,4-4-1792-16</inkml:trace>
  <inkml:trace contextRef="#ctx0" brushRef="#br1" timeOffset="74643.81">22273 16292 26719 0,'-11'1'2368'0,"1"6"-1888"15,-1 5-480-15,-2 4 0 0,-1 0 1520 0,-6 6 208 16,2-1 32-16,-4 6 16 0,0 0-496 0,-1 3-80 16,0 1-32-16,0-1 0 0,1 1-400 0,-1 0-64 15,-2-1-32-15,1-1 0 0,1 3-224 0,1-7-32 0,1 1-16 16,3-5 0-16,3-3-80 0,3-2 0 0,2 0-16 0,4-6 0 16,6-10-16-16,0 0 0 0,0 0 0 0,0 0 0 15,12-1 96-15,4-7 0 0,3-7 16 0,4-3 0 16,3-2-96-16,0-5-32 0,-2 0 0 0,1-2 0 15,1 1-272-15,-1-6 128 0,-2-1-128 0,5 1 0 16,0-1 128-16,1 1-128 0,-1 6 0 0,0 3 0 16,-4 2 0-16,0 5 0 0,-2 3 0 0,-3 5 0 15,-2 7 0-15,-8 2 0 0,-3 3 0 0,-1 5-144 0,-4 0-16 0,-2 6 0 16,-5 2 0-16,-3 2 0 0,-9 1 160 0,0 1-208 16,-7-1 80-16,1 4 128 0,-2-2-192 15,1-1 192-15,1 0-192 0,3-5 192 16,3-2-640-16,7-4 0 0,1-5 0 15,10-5 0-15,0 0-2176 0,0 0-448 0,0 0-96 0</inkml:trace>
  <inkml:trace contextRef="#ctx0" brushRef="#br1" timeOffset="75003.61">22753 16372 22111 0,'-9'10'1968'0,"-2"-1"-1584"16,-3 4-384-16,-3 3 0 0,-1 3 2112 0,2 2 352 15,-3 0 64-15,-1 5 16 0,-2-5-688 0,-2 6-128 16,0 0-16-16,-3 2-16 0,-2-6-592 0,-2 1-112 16,2 3-32-16,2-3 0 0,2-5-448 0,7-1-80 15,3-4-32-15,3-3 0 0,5-1-224 0,7-10-48 16,0 0-128-16,0 0 192 0,0 0-16 0,10-3-16 0,4-5 0 0,2-5 0 16,3-5 80-16,4-2 16 0,3 0 0 0,0-4 0 15,1 1-256-15,1-7 0 0,0 2 0 0,0-2 0 16,-3 6 0-16,3-2 128 0,2 4-128 0,-4 2 0 15,0 4 0-15,-2 3 0 0,-2 4 0 0,-5 3 0 16,-3 3 0-16,-2 6 0 0,-3 3 0 0,-9-6 0 0,6 9 0 0,-5 4 0 16,-3 3 0-16,-5 4 0 15,-1-1 0-15,-5 0 0 0,-4-2 0 0,-2 4 0 0,-4 0 0 16,-1 2 0-16,-1-4 0 0,1 0 0 0,-1-5 0 0,4-2 0 16,2-1-160-16,2 1 160 15,3-6-1216 1,3-2-144-16,2-4-48 0,9 0 0 0,0 0-1616 0,-1-9-336 0</inkml:trace>
  <inkml:trace contextRef="#ctx0" brushRef="#br1" timeOffset="75646.72">23373 16007 20271 0,'0'0'896'0,"4"-5"192"0,-1-4-880 0,-1 4-208 16,-2 5 0-16,0 0 0 0,0 0 752 0,0 0 96 16,4-5 32-16,-4 5 0 0,0 0-640 0,0 0-240 15,0 0 176-15,0 0-176 0,0 0 0 0,0 0 0 16,0 0 0-16,0 0 0 0,0 0 0 0,0 0 0 16,8 4 0-16,-8-4 0 0,0 0 160 0,0 0 32 15,0 0 16-15,0 0 0 0,0 0 480 0,0 0 80 16,0 0 32-16,0 0 0 0,0 0 0 0,0 0 0 15,0 0 0-15,0 0 0 0,0 0-16 0,0 0 0 16,0 0 0-16,0 0 0 0,0 0-112 0,0 8-32 16,-4 3 0-16,-1 2 0 0,-1-1-96 0,-2 6-32 15,-1 4 0-15,-2 1 0 0,-2-2 160 0,-1 6 32 0,-1 2 0 0,1 4 0 16,0 0-240-16,0 2-32 0,-2 1-16 16,2-1 0-16,2-3-272 0,0-2-144 0,2-1 160 0,1-3-160 15,2 0 0-15,0-3 0 0,3-4 0 0,2-1 0 16,2-3-736-1,1-1-96-15,2-6 0 0,2-2-16 0,-5-6-2464 16,9-2-480-16</inkml:trace>
  <inkml:trace contextRef="#ctx0" brushRef="#br1" timeOffset="75830.91">23479 16347 29087 0,'-3'14'1280'0,"3"-14"272"0,-2 6-1232 15,-1 4-320-15,1 2 0 0,-1 0 0 0,-1 0 1024 0,2-2 160 16,-1 3 32-16,3-3 0 0,2 4-880 0,0-2-160 16,1 2-48-16,1-2 0 15,-1-1-640-15,1 2-128 0,0-5-16 0,2 3-13744 0</inkml:trace>
  <inkml:trace contextRef="#ctx0" brushRef="#br1" timeOffset="75976.42">23856 16347 19343 0,'-14'5'848'0,"7"0"192"0,-3 4-832 0,-3 0-208 0,-1 5 0 0,-3 5 0 16,-3 5 3248-16,-3 0 592 15,-2 1 128-15,-2 3 32 0,-1 4-2464 0,-2-4-512 16,-5 0-80-16,0 0-32 0,0 0-608 0,2 2-128 0,3-3-32 0,-6 10-11200 16,8-6-2240-1</inkml:trace>
  <inkml:trace contextRef="#ctx0" brushRef="#br1" timeOffset="76417.61">25177 16166 29487 0,'-6'-16'1296'0,"6"11"288"0,0-3-1264 0,0 8-320 15,0 0 0-15,0 0 0 0,0 0 1344 0,0 0 192 0,-9 10 64 0,1 3 0 16,-4 7-736-16,-4 3-144 0,-3 2-16 0,-1 7-16 16,-3 6-240-16,-9 18-64 0,4-9 0 0,4-4 0 15,3 2-240-15,0-3-144 16,1 1 160-16,2-6-160 0,0-6 0 0,4-1 0 0,3 1 0 0,1-7 0 31,0-4-1216-31,2-2-256 0,3-4-32 0,0-3-9216 0,5-11-1840 0</inkml:trace>
  <inkml:trace contextRef="#ctx0" brushRef="#br1" timeOffset="76590.62">24652 16211 30351 0,'0'0'1344'0,"8"-11"272"0,2-3-1296 0,4 2-320 15,5-2 0-15,5 4 0 0,3-1 1072 0,8 3 144 16,7-5 16-16,-9 6 16 0,6-1-448 0,5 2-96 16,4 1 0-16,1 0-16 0,-5-1-384 0,-2 1-80 15,-4-1-16-15,-1 2 0 0,-3 1-336 0,-1 2-80 16,-2 0-16-16,-3 3-10912 16,1 2-2192-16</inkml:trace>
  <inkml:trace contextRef="#ctx0" brushRef="#br1" timeOffset="77075.42">25256 16784 20271 0,'-20'7'896'0,"12"-4"192"0,0 0-880 0,2 0-208 0,0 0 0 0,6-3 0 16,0 0 2048-16,0 0 352 0,0 0 80 0,0 0 16 15,11 0-1152-15,3-4-208 0,1-4-48 0,3-3-16 16,1-2-304-16,3-1-64 0,-2-3-16 0,3-1 0 16,1-4-176-16,3-2-48 0,1-1 0 0,1-3 0 15,3 2-128-15,1-2-16 0,1 3-16 0,-1 1 0 16,-2 2-176-16,-3 4-128 0,-5 3 192 0,0 4-192 0,-3-2 128 16,-2 4-128-16,-4 3 0 0,-3 3 0 0,-2 3 0 15,-9 0 0-15,6 9 0 0,-2 2 0 0,-3 5 0 0,-1-2 0 16,-2-2 0-16,-2 5-144 0,-2 1 144 15,1-1 0-15,-4 3 0 0,2 0 0 0,-2-4 0 0,-1 5 0 16,0-6 0-16,0 2 0 0,-3-2 160 16,1 0-32-16,-1 2-128 0,0 0 192 0,0 1-64 0,1 0-128 15,-1 0 176-15,2 0-176 0,0-1 128 0,4 1-128 16,0-1 0-16,2 0 0 0,0-1 0 0,1-4 0 16,3 0 128-16,0 1-128 0,-2-6 0 15,2 2 0-15,1-9 128 0,0 0-128 0,0 0 0 0,0 0 0 16,0 0 0-16,0 0 0 0,0 0 128 0,0 0-128 15,0 0 0-15,0 0 0 0,0 0 0 0,0 0 0 0,0 0 0 0,8 0 0 16,-8 0-192-16,7-2 0 16,0-4 0-16,-1 3 0 15,0-1-512-15,2 0-80 0,0-4-32 0,-1 2 0 16,0 1-1872-16,-1-5-384 0</inkml:trace>
  <inkml:trace contextRef="#ctx0" brushRef="#br1" timeOffset="77269.67">25322 16629 29999 0,'0'0'1328'0,"0"0"272"0,0 0-1280 0,0 0-320 0,0 0 0 0,0 0 0 16,9 2 784-16,2 0 96 0,3-2 16 0,4 1 0 0,1-1-224 0,3 1-32 16,2 0-16-16,1-1 0 0,3-1-304 0,2 0-48 15,-1 1-16-15,0 1 0 0,2 0-256 0,-5-1-144 16,1 0 16-16,-3 0 0 15,-1 0-2512-15,-1 0-496 0</inkml:trace>
  <inkml:trace contextRef="#ctx0" brushRef="#br1" timeOffset="77684.77">26097 16373 24703 0,'0'0'1088'0,"0"0"240"0,0 0-1072 0,0 0-256 16,0 0 0-16,0 0 0 0,0 0 896 0,0 0 112 16,0 0 16-16,2 10 16 0,-4-2-528 0,0 2-96 15,-2 4-32-15,-1-1 0 0,0 3 32 0,-3 1 0 16,3 0 0-16,-1 0 0 0,0 2 96 0,0 2 0 15,1-3 16-15,2-2 0 0,-1-1-112 0,4 1-32 0,-2-1 0 0,2-2 0 16,2-7 48-16,0 2 0 0,2-1 0 0,1-2 0 16,-5-5 144-16,10 1 16 0,2-1 16 0,0-1 0 15,4 0-80-15,0-2-16 0,1-4 0 0,1-1 0 16,1-2-160-16,-2-1-32 0,0-5-16 0,-1 2 0 16,0-5-48-16,2 1-16 0,-3-2 0 0,0 1 0 15,-1 0-48-15,-1 1 0 0,-1 2 0 0,1-2 0 16,-1 0-192-16,-1 3 0 0,0 2 128 0,1 3-128 0,-2-3 0 0,-1 4 0 15,-3-2 0-15,1 2 0 16,-2 1-544-16,0 5 0 0,-5 3 0 0,0 0 0 16,0 0-2080-16,0 0-432 0,0 0-80 0,0 0-11856 15</inkml:trace>
  <inkml:trace contextRef="#ctx0" brushRef="#br1" timeOffset="77913.59">26267 16537 20271 0,'-14'3'896'0,"8"1"192"0,0 5-880 0,-2 1-208 15,0 2 0-15,-1 2 0 0,-1 4 3360 0,-3 4 624 16,-2 1 128-16,-1 0 32 0,1 2-2384 0,-3-1-480 16,2 7-80-16,-1-6-32 0,2 2-688 0,1-4-144 15,1 0-16-15,2-1-16 0,-1 1-176 0,1-2-128 16,3-5 144-16,1-1-144 0,2-2 0 0,1-1 0 0,2-1 0 15,2-5 0 1,0-6-1024-16,0 0-320 0,0 0-48 0,13 2-15312 0</inkml:trace>
  <inkml:trace contextRef="#ctx0" brushRef="#br1" timeOffset="78299.36">26738 16409 30111 0,'0'0'1344'0,"0"0"256"0,0 0-1280 0,0 0-320 15,-8-1 0-15,1 3 0 0,-3 3 1280 0,-2 2 176 16,0 4 32-16,-4 4 16 0,0 1-672 0,-2 1-144 16,-1 4-32-16,0 3 0 0,0-1-32 0,1 3-16 15,1-4 0-15,2-2 0 0,1 2-224 0,3 0-32 16,2-2-16-16,1-2 0 0,4-4-112 0,1 0-32 16,4 1 0-16,3-2 0 0,1-6 64 0,1 1 16 15,3-3 0-15,1-1 0 0,3 0 16 0,2-3 0 16,3-2 0-16,1-1 0 0,1 1-160 0,3 1-128 15,1 1 144-15,1-2-144 0,-1 0 0 0,-1 0 0 16,-2-1 0-16,1 2 0 16,-1 0-1632-16,0-1-224 0,-1 0-32 0,6-3-15792 0</inkml:trace>
  <inkml:trace contextRef="#ctx0" brushRef="#br1" timeOffset="78676.57">27309 16450 29823 0,'0'0'1328'0,"0"0"272"0,0-9-1280 0,0 9-320 16,-3-4 0-16,3 4 0 0,-7 0 1296 0,-5 4 208 15,-4 5 32-15,-5-1 16 0,-3 6-768 0,-2 4-144 16,-4 0-48-16,1 2 0 0,1 2 112 0,3 1 32 15,-1 0 0-15,7-4 0 0,5 1-144 0,5-1-16 16,3-1-16-16,5-1 0 0,3-2-256 0,3-2-48 16,4-3-16-16,4 0 0 0,2-4 64 0,3-1 16 15,5-1 0-15,1-6 0 0,0-2 0 0,4-1 0 16,0 0 0-16,-4-6 0 0,-1-1-112 0,-1-2-16 0,-1-2 0 0,0 0 0 16,-2-2-192-16,-3-2 176 15,-3-4-176-15,0 2 160 0,-4 0-160 0,-4 1 0 16,-3 0 0-16,-3 4 128 0,-3 0-320 0,-4 3-64 0,-2 1 0 0,-4 6-16 31,-2-1-2304-31,-5 3-464 0,0 3-96 0</inkml:trace>
  <inkml:trace contextRef="#ctx0" brushRef="#br1" timeOffset="79194.58">27863 16284 22111 0,'0'0'1968'0,"0"0"-1584"16,0 0-384-16,-6-2 0 0,1-1 896 0,-2 3 80 15,-2 4 32-15,0 4 0 0,-3-1-64 0,-2 7-16 16,-3 3 0-16,-1 1 0 0,-2 2 240 0,0 4 48 16,-1 2 16-16,1-1 0 0,-2 4 48 0,3-2 0 15,2 3 0-15,0 0 0 0,3-6-528 0,3 0-112 16,-1 1 0-16,2-4-16 0,1-4-272 0,2-1-48 15,1-5-16-15,1-1 0 0,3-2 96 0,2-8 0 16,0 0 16-16,0 0 0 0,0 0 112 0,7 0 32 0,2-4 0 16,2-1 0-16,1-5-208 0,1 1-32 15,1-2-16-15,0-3 0 0,1-5-288 0,0-2 160 16,2-2-160-16,1 0 128 0,1-3-128 0,1 0 0 16,3-4 0-16,-1 1 0 0,-1 2 0 0,1 4 0 15,1 0-192-15,-2 5 192 0,1 4-240 0,-2 2 80 16,-1 3 16-16,-1 4 0 0,-3 1 144 0,1 4-160 15,-2 1 160-15,-3 4-160 0,-2 4 160 0,-1-3-160 0,-2 7 160 0,-2-1-160 16,-4 0 160-16,-3 2-192 0,-2 3 192 0,-4-1-192 16,-2 0 192-16,-4 0-160 0,-1-2 160 0,-1 1-160 15,-4-2 160-15,3 0 0 0,-1-4 0 0,2 2-128 16,-1-2 128-16,2 0 0 0,-1-5 0 0,0 1 0 16,3 4 0-16,1-6 0 0,3 1 0 0,1 1 0 15,3 2 0-15,1-3 0 0,1 1 0 0,3 4 0 16,1-3 0-16,1 3-128 0,2-3 128 0,0 4-128 0,3-1 0 15,0 1 0-15,0-3 0 0,2 4 0 0,2-1-224 0,-2 2-32 16,2-3-16-16,-1 1 0 16,1-3-1168-16,1 4-224 0,1-5-64 15,-1 2-9408-15,1-5-1872 0</inkml:trace>
  <inkml:trace contextRef="#ctx0" brushRef="#br1" timeOffset="79586.64">28694 16190 16575 0,'3'-7'1472'0,"-2"-2"-1168"16,-1 2-304-16,-1 0 0 0,0 2 2736 0,-3 1 480 15,-3 0 112-15,0 3 0 0,-3 1-1712 0,-6 1-336 16,0 2-80-16,-3 0-16 0,-2 6-416 0,-1-1-64 0,1 3-32 16,3 0 0-16,2 1 32 0,2 1 0 0,5 0 0 0,3 3 0 15,1 2-128-15,3 1-32 0,5 0 0 0,2 7 0 16,1-5-48-16,2 3-16 0,3 2 0 0,0-2 0 16,-1 4-176-16,0-3-48 0,0 5 0 0,0-4 0 15,-1 2 0-15,-2-4 0 0,-2 2 0 0,-3-6 0 16,-3-2 64-16,-2-2 16 0,0-3 0 0,-4 1 0 15,-3-1 160-15,-3-3 16 0,-2-2 16 0,-3-5 0 0,-3 1-144 16,-2-3-48-16,-1-2 0 0,-2-3 0 0,1-1-192 16,-2-5-144-16,-1 4 192 0,0-6-192 0,0 2 0 0,3-3 0 15,2-1 0-15,3 2-144 16,3 2-1696-16,4-3-336 0,4 0-64 16</inkml:trace>
  <inkml:trace contextRef="#ctx0" brushRef="#br1" timeOffset="87124.97">22926 9309 28559 0,'-11'-4'2544'0,"-2"1"-2032"16,0 1-512-16,2 1 0 16,1 1-1008-16,1 1-288 0,9-1-64 0,0 0-16 0,0 0 1248 0,0 0 128 15,0 0 256-15,0 0-64 0,0 0 176 0,0 0 32 16,0 0 16-16,0 0 0 0,0 0 32 0,11 4 0 16,1-3 0-16,0 0 0 0,2-1 144 0,3 0 48 15,1-2 0-15,2 2 0 0,3 1 144 0,2 0 48 16,3 0 0-16,5-1 0 0,0-1-256 0,7 0-32 15,4 1-16-15,4-1 0 0,5-1 48 0,6 1 16 16,7 1 0-16,3-1 0 0,0-2-144 0,6-3-48 16,0 0 0-16,3 0 0 0,4 1-128 0,3 3-16 15,0-2-16-15,0-1 0 0,-1-4-64 0,0 4-16 0,4-3 0 0,-2 5 0 16,2-1 0-16,0 2 0 0,-2 0 0 0,2-1 0 16,1 2 16-16,1-1 0 0,0 2 0 0,-1 0 0 15,-1 0 0-15,0 0 0 0,2-2 0 0,-2 1 0 16,-2 1-176-16,-2 1 160 0,-3 1-160 0,3 1 160 15,-1-1-160-15,-1 0 192 0,1-1-192 0,-2 2 192 0,0-2-192 0,0 2 128 16,0 2-128-16,1 0 128 0,-2-1-128 16,-4 1 160-16,-4-1-160 0,0-2 160 0,-3 1-160 0,0 1 0 15,0 4 0-15,-1-1 128 0,1-2-128 0,-3 1 160 16,-2-2-160-16,-2-1 160 0,0 0-32 0,-1 3 0 16,-2 0 0-16,0-2 0 0,3-1 0 0,-4 1-128 15,-3 1 192-15,-3-2-64 0,0-2-128 0,0 2 160 16,0-2-160-16,1 2 160 0,1-1-160 0,-3 2 0 15,0-3 0-15,-6 0 128 0,-4 1-128 0,-3-2 0 16,-2 0 0-16,-3 1 0 0,-1 2 0 0,-2-2 0 16,-3-1 128-16,-4 0-128 0,-3 0 0 0,-2 0 160 0,0 1-160 15,-6 2 160-15,-2-2-160 0,-10-1 0 0,0 0 0 16,0 0-176-16,0 0 176 0,0 0 0 0,0 0 0 16,-11 4 0-16,-2 0 128 0,-5-1 16 15,-3 0 0-15,-6 1 0 0,-2 2-144 0,-5-2 0 0,-3-2 0 0,-5-2 0 16,-10-2 0-16,-4 1 0 0,-5-2 0 0,-3 1 0 15,-4-1 0-15,-4 2 0 0,-1-2 128 0,-9-2-128 16,-8-1 0-16,-3-2 0 0,-3 2 0 0,-5-2 128 16,-3 2-128-16,-3 2 0 0,-6-4 0 0,-4 2 0 15,-2 1 0-15,-6-3 128 0,-5 2-128 0,1 1 0 16,0-2 0-16,-3 2 0 0,-1 0 128 0,-1-1-128 16,2 2 0-16,0 0 0 0,-2 2 0 0,2-1 128 15,1 2-128-15,2 0 128 0,0-2-128 0,5 3 128 16,2-1-128-16,1 1 0 0,-1-3 0 0,4 5 128 15,3 3-128-15,1-3 0 0,-3-3 0 0,5 1 0 0,5 4 0 16,6-2 0-16,4 0 128 0,3-1-128 16,4-1 0-16,6 2 160 0,5 1-160 0,7 2 160 0,4-2-160 15,5-2 0-15,0 0 144 0,5 0-144 0,3 1 0 0,6 0 144 16,5 3-144-16,5-1 0 0,1-1 0 0,6 0 0 16,5 1 0-16,3 1 0 0,6-2 0 0,6-1 0 15,4-2 0-15,8 0 0 0,0 0 0 0,0 0 0 16,0 0 0-16,12 5 0 0,3-3 0 0,5-1 0 15,6-1 0-15,3 0 0 0,3 0 0 0,6 1 0 16,7 2 0-16,6-1 0 0,5 1 0 0,4-2 0 16,4 0 0-16,7-2 0 0,6 0 0 0,11 0 0 15,9-1 0-15,6-3 0 0,3-1 0 0,9 2 0 16,9-1 0-16,6-3 0 0,1 3 0 0,6 0 0 0,8-1 0 0,4 1 0 16,2 0 0-16,3-2 0 15,6 5 0-15,5-1 0 0,6 2 0 0,-5-2 0 0,-6-3 128 16,2 5-128-16,3 0 0 0,-2-1 0 0,-4-1 0 0,-1 1 0 15,-4 0 0-15,-3 2 160 0,-2 1-160 16,-6 0 128-16,-9 1-128 0,-4 1 192 16,-3 6-192-16,-11-2 192 0,-9 1-192 0,-8-1 192 15,-9-1-192-15,-6 3 192 0,-8-1-192 0,-9 3 0 0,-8-2 0 16,-12 2 128-16,-10 0-128 0,-10-2 0 0,-7 2 0 16,-7-1 0-1,-5 2-1120-15,-4 0-208 0,-2 0-32 0,-9 2-16 16,-4 2-2080-16,-7 0-432 0</inkml:trace>
  <inkml:trace contextRef="#ctx0" brushRef="#br1" timeOffset="89717.75">29977 15753 9215 0,'23'-32'400'0,"-7"13"96"0,1-4-496 0,1-1 0 15,-2 3 0-15,1-1 0 0,-1-3 2384 0,-2 4 384 16,-2 5 80-16,-1 0 16 0,1 5-1200 0,-4 1-224 16,-1 3-48-16,-7 7-16 0,0 0-464 0,0 0-80 15,0 0-32-15,0 0 0 0,-4 14-224 0,-1 7-32 0,-3 4-16 0,-2 3 0 16,-1-2-176-16,-1 5-32 0,1 4-16 0,-3 4 0 15,0 0-144-15,-1 6-32 0,-1-3 0 16,-4 6 0-16,-2 1-128 0,-2 1 0 0,-1 2 0 0,-2 1 128 16,-1-3-128-16,0-1-144 0,1-11 144 0,3-1-208 31,3-2-2064-31,2-3-416 0,1-8-64 0,3-3-8032 0</inkml:trace>
  <inkml:trace contextRef="#ctx0" brushRef="#br1" timeOffset="90087.24">29713 16164 18431 0,'0'0'1632'0,"-8"-5"-1312"0,8 5-320 0,0 0 0 15,-8-7 1152-15,8 7 176 0,0 0 16 0,0 0 16 16,0 0-192-16,16-2-32 0,4-2-16 0,7 0 0 16,7 4-384-16,1 0-80 0,2-3-16 0,3 2 0 0,0-1-208 0,0-1-48 15,-3-1-16-15,-4-3 0 0,-1 0-368 0,-6 2 144 16,1-1-144-16,-5 3 0 0,-3-1 256 0,-7 3-48 15,-12 1-16-15,0 0 0 0,0 0 128 0,0 9 32 16,-6 3 0-16,-4 2 0 0,-3-3 96 0,0 4 32 16,-2 3 0-16,2-1 0 0,3-3-352 0,3 1-128 15,2-3 0-15,3-1 0 0,2-11 128 0,8 14-128 16,2-3 0-16,4-3 0 0,4-2 512 0,3-1 0 16,5-2 0-16,2-5 0 0,2 2-32 0,3-2 0 15,2-3 0-15,-2-2 0 0,-3-1-144 0,-3-1-16 16,-5-3-16-16,-3 1 0 0,-5-4 96 0,-4-1 32 0,-4-2 0 0,-3 4 0 15,-5 2 176-15,-3-2 32 0,-5-5 16 0,-3 3 0 16,-3 2-256-16,-4 4-48 0,-7 1-16 0,0 1 0 16,-1 1-336-16,2 5 0 0,0 0 0 0,3 1-128 31,3 1-976-31,2 3-192 0,3-1-48 0,3 5 0 16,3 1-1664-16,4 0-352 0</inkml:trace>
  <inkml:trace contextRef="#ctx0" brushRef="#br1" timeOffset="90419.84">31014 16052 16575 0,'-6'-21'736'0,"5"11"160"15,-1-2-720-15,2-1-176 0,3 1 0 0,1 1 0 0,-1 3 2112 16,3-1 384-16,-1 4 64 0,-5 5 32 0,11-3-1104 0,-11 3-208 16,10 3-64-16,0 4 0 0,-2 2-448 0,0 2-80 15,-2 7-32-15,2 7 0 0,1 2-144 0,1 3-16 16,1 1-16-16,2-1 0 0,1 5-160 0,1 0-16 16,0 1-16-16,1-3 0 0,0 1-288 0,-2-2 128 15,-1-5-128-15,0 1 0 0,-1-5 192 0,2-2-192 16,-4-2 192-16,1-2-192 0,-1-3 0 0,-3-3 0 15,-7-11 0-15,11 8 0 16,-3-1-288-16,-8-7-160 0,0 0-48 0,0 0 0 16,8-7-2384-16,-3-2-464 0</inkml:trace>
  <inkml:trace contextRef="#ctx0" brushRef="#br1" timeOffset="90679.97">31598 15879 20271 0,'0'0'1792'0,"0"0"-1424"0,0 0-368 0,0 0 0 15,0 0 1536-15,0 0 256 0,0 0 32 0,0 0 16 16,-11 0-496-16,-3 4-112 0,-3 3-16 0,-4 5 0 16,-3 6-352-16,-4 2-80 0,-7 5-16 0,-1 1 0 15,0 4-176-15,1-1-32 0,-1 6-16 0,1 2 0 16,-1 0 16-16,3-2 0 0,3 1 0 0,-1-1 0 0,4 0-384 0,4-2-176 15,3-4 160-15,4-4-160 0,0 2 0 0,6-4 128 16,3-4-128-16,3-1 0 0,1-4-208 0,4-4-96 16,5-1-16-16,1-5-10848 15,5-2-2176-15</inkml:trace>
  <inkml:trace contextRef="#ctx0" brushRef="#br1" timeOffset="91585.23">28154 17316 18431 0,'0'0'816'0,"-9"-3"160"0,2-2-784 0,0-2-192 0,1 2 0 0,0 3 0 0,6 2 1056 0,-12 1 160 16,1-1 48-16,-3 2 0 0,0 5-496 15,0 3-112-15,-3 4-16 0,2 1 0 0,-3 3-112 0,4 1-16 16,0 0-16-16,3 0 0 0,1-1 48 0,3 1 16 16,5-1 0-16,2 0 0 0,3-3-96 0,4-2-16 15,3-1 0-15,3 0 0 0,2-5 32 0,5 1 0 16,3-6 0-16,4-2 0 0,1-2 96 0,2-3 32 16,0-3 0-16,0-1 0 0,1 0-128 0,-3-5-32 15,-3-1 0-15,-5-1 0 0,-6-1-64 0,-2-1 0 16,-7-1-16-16,-4 2 0 0,-2-1 176 0,-6 0 32 15,-4-1 16-15,-4 2 0 0,-4 2-240 0,-2 1-48 16,0 1-16-16,-1 6 0 0,-1-2-288 0,2 5 0 0,0-1 0 16,4 4 0-16,0 3-144 0,3 2-144 0,0 0-32 0,3 3 0 31,0 0-1760-31,6-1-352 0,5-6-80 0,2 12-12576 0</inkml:trace>
  <inkml:trace contextRef="#ctx0" brushRef="#br1" timeOffset="91946.84">28678 17278 23327 0,'0'0'1024'0,"0"0"224"0,-9 2-992 0,0 3-256 0,-1 5 0 0,-2-1 0 0,0 1 832 16,-2 5 128-16,-2 3 32 0,0 1 0 15,-1-1-176-15,2 2-48 0,0-1 0 0,0 2 0 16,-1-4-32-16,1 0-16 0,4-2 0 0,1-1 0 0,-1-4-64 15,5-1-16-15,6-9 0 0,0 0 0 0,0 0 0 0,0 0-16 16,0 0 0-16,0 0 0 0,0 0-16 16,15-5 0-16,3-5 0 0,2-2 0 0,1 0-224 0,2-3-32 15,0-2-16-15,1 0 0 0,1 1-208 0,1-1-128 16,-1 1 160-16,0 1-160 0,1 1 0 0,-2 2 128 16,-1 3-128-16,-2 4 0 0,-2 1 0 0,-3 4 0 15,-5 3 0-15,-3 3 0 0,-3 4 0 0,-1 7 0 16,-4 1 0-16,-2 3 0 0,0 1 0 0,-3 3 0 15,-2-2 0-15,-4 0 0 0,-6 0-192 0,1-3 192 16,5 1-192-16,0-3 192 16,1-3-832-16,3-5-64 0,1-1-16 0,6-9 0 15,0 0-2000-15,0 0-400 0,0 0-80 0,14-8 0 0</inkml:trace>
  <inkml:trace contextRef="#ctx0" brushRef="#br1" timeOffset="92259.31">29666 16880 26719 0,'0'0'1184'0,"-7"7"240"0,-3 4-1136 0,1 2-288 0,-1 2 0 0,0 6 0 0,-2 4 576 0,0 2 64 16,0 3 16-16,1 6 0 0,1 1 160 0,1 1 16 15,1 0 16-15,0 3 0 0,1-3-368 0,-1-1-80 16,1-3-16-16,-1-2 0 0,-1-4-192 0,1 0-32 16,-1-7-16-16,2 1 0 0,-1-3-144 0,2-4 0 15,-1 0-192-15,2-6 192 16,5-9-848-16,0 0-48 0,0 0-16 0,0 0-8528 15,0 0-1696-15</inkml:trace>
  <inkml:trace contextRef="#ctx0" brushRef="#br1" timeOffset="92512.63">29691 17222 17503 0,'0'0'768'0,"0"0"176"0,0 0-752 0,0 0-192 0,0 0 0 0,6 16 0 16,-1 3 2496-16,0-2 480 0,-1 0 96 0,1 1 0 16,2 0-2016-16,-1 1-416 0,2 0-64 0,1 0-32 15,-1-1-352-15,1-3-192 0,0 1 192 0,1-3-192 16,2 0 192-16,-3-2-192 0,0-1 192 0,2 1-192 16,2-6 144-16,-3 0-144 0,1 0 0 0,1-3 144 15,1 0-464-15,-1-2-80 0,-2 0-32 0,-10 0 0 16,12-7-2176-16,-3-3-432 15</inkml:trace>
  <inkml:trace contextRef="#ctx0" brushRef="#br1" timeOffset="92712.16">30272 17119 27647 0,'0'0'2448'0,"0"0"-1952"15,0 0-496-15,-3 14 0 0,-1 0 1088 0,-1 5 128 16,-1 4 32-16,-4 7 0 0,-5-1-48 0,-2 8-16 15,1 5 0-15,-2 0 0 0,-3 2-352 0,1-2-80 16,0 0-16-16,1 1 0 0,-3-2-416 0,2-3-96 16,-1 0-16-16,2-2 0 0,0-3-208 0,1 0 0 15,2-5 0-15,1-2 0 16,-1-1-1920-16,1-3-368 0</inkml:trace>
  <inkml:trace contextRef="#ctx0" brushRef="#br2" timeOffset="101209.81">1337 18174 12895 0,'0'0'576'0,"0"0"112"0,-7-3-560 0,7 3-128 16,0 0 0-16,0 0 0 0,0 0 192 0,0 0 16 15,0 0 0-15,0 0 0 0,0 0-64 0,0 0-16 0,-7-7 0 0,7 7 0 16,0 0 272-16,0 0 48 0,0 0 16 0,0 0 0 15,0 0 176-15,0 0 16 0,0 0 16 0,0 0 0 16,0 0 96-16,0 0 32 0,0 0 0 0,10 7 0 16,-1-4-16-16,1 5 0 0,1-4 0 0,1 0 0 15,2 1-144-15,2 1-48 0,3-1 0 0,1-2 0 16,0-1 16-16,4 1 0 0,2 3 0 0,1-5 0 16,1-1 0-16,2 2 0 0,1-1 0 0,0-1 0 15,1 0-128-15,2 0-32 0,1 0 0 0,2 1 0 16,0 2-80-16,1-1-32 0,1 0 0 0,3-1 0 15,0-1-16-15,0 0 0 0,-1-1 0 0,-1-2 0 16,0-2-48-16,-1 1-16 0,2 2 0 0,-1-3 0 16,2 2-32-16,0 0-16 0,2 1 0 0,-1-1 0 0,-1 2 32 0,0-3 0 15,0 3 0-15,1-3 0 0,-4 0-48 16,2-1 0-16,1-1 0 0,0 3 0 0,0 0 0 0,2-2 0 16,-3-1 0-16,3 4 0 0,3 1-64 0,2-2-128 15,-1-1 176-15,-1 0-176 0,-1 1 208 0,-2 0-64 16,2-1-16-16,2 3 0 0,-1-2 32 0,2 2 0 15,0 0 0-15,2-3 0 0,0 0-160 0,-3 2 192 16,-2 0-192-16,1 1 192 0,0-1-192 0,1-1 160 16,1-2-160-16,2 1 160 0,1 2-160 0,4 0 192 15,-1 0-192-15,0-1 192 0,0-2-192 0,1 1 0 16,2 1 144-16,-2-1-144 0,1-1 144 0,2 1-144 16,2 0 192-16,-1 2-192 0,-1-4 160 0,-1 0-160 0,-3 1 128 15,1 2-128-15,0 0 208 0,0-2-32 0,-1 2-16 0,0 1 0 16,2 0 0-16,0 2 0 0,0-1 0 15,0-2 0-15,1-2-32 0,-1 3 0 0,-3-1 0 0,5 2 0 16,1-2-128-16,2 2 160 0,0-1-160 0,-2-3 160 16,-3-1-160-16,2 3 0 0,-2 1 0 0,-1 0 128 15,-2-3-128-15,1 2 0 0,1 2 0 0,-1 1 128 16,-2 1-128-16,-1-1 128 0,-1-1-128 0,-1 1 128 16,2 1 0-16,-1 2 0 0,-2-1 0 0,2-2 0 15,1 0-128-15,1 0 192 0,2 2-192 0,-3-2 192 16,-2 0-192-16,-1 0 128 0,3-2-128 0,-3 2 128 15,-1 2-128-15,2-1 160 0,2-2-160 0,2 1 160 16,0 2-160-16,-1-2 0 0,-1-1 144 0,-1 1-144 16,-1-1 0-16,-1 1 144 0,0-2-144 0,1 2 0 15,0 0 192-15,0-2-192 0,-3-1 192 0,1 2-192 0,0 1 192 16,-1 0-64-16,-2-1 0 0,2 1-128 0,-1-2 224 0,1 2-64 16,-2-1-16-16,1 1 0 0,0-1-144 15,2 1 0-15,3-1 0 0,-3 1 0 0,-1-2 0 0,0 1 128 16,0 1-128-16,-1-1 128 0,1-2-128 0,-1-1 0 15,1 2 0-15,0 1 128 0,-1-3-128 0,2 4 0 16,-1-3 0-16,0 2 128 0,-2 0-128 0,-1-1 0 16,1-1 0-16,-1 0 128 0,-2 1-128 0,1-1 0 15,2 2 0-15,-2-2 128 0,0 2-128 0,3 0 0 16,2-2 0-16,-3 3 0 0,-2 0 0 0,1 0 0 16,5-1 0-16,-2-2 0 0,-1-1 0 0,2 2 0 0,3-1 0 15,-2 2 0-15,3 0 0 0,-1 1 0 16,-1 1 128-16,-1-1-128 0,-2-1 0 0,0-2 0 0,-1 2 0 0,0 0 0 15,1-2 0-15,0 1 0 0,0 0 0 0,3 2 0 16,-2 0 0-16,-1 0 0 0,-1-2 0 0,-2 2 0 16,5 0 0-16,-2 0 0 0,0-3 128 15,0 0-128-15,2 1 0 0,1 1 0 0,-1 0 0 0,1 2 0 16,-2-2 0-16,2 1 128 0,-1-2-128 0,-2 1 0 16,0-1 0-16,2 2 0 0,-1-2 128 0,0 1-128 15,2 1 0-15,0 0 0 0,-1 0 0 0,-1 0 128 16,-3 0-128-16,-1 1 0 0,1 1 0 0,-1-2 0 15,1-2 0-15,1 2 128 0,2 2-128 0,1-2 0 16,0 1 128-16,-1 0-128 0,0 0 0 0,1 2 128 16,-2 0-128-16,0 0 0 0,0-1 144 0,-4-2-144 15,1-2 0-15,4 2 128 0,-1 0-128 0,0 3 0 0,0-1 0 16,0 0 128-16,-3 1-128 0,2 1 0 0,-3 0 128 0,2-1-128 16,-5-2 128-16,3 0-128 0,1-1 128 0,0 0-128 15,-1 0 128-15,1 1-128 0,-1 2 128 0,-2 0-128 16,-2-1 128-16,0 2-128 0,1-2 0 0,-2 1 144 15,0-3-144-15,0 1 0 0,-1 1 160 0,0-2-160 16,1 0 128-16,0 1-128 0,0 1 0 0,0 1 128 16,2-1-128-16,-2 0 0 0,-1-1 0 0,-2-1 0 15,1 0 0-15,1 1 0 0,-2-1 0 0,0 0 0 16,-2 0 128-16,2 0-128 0,-4 0 0 0,2 0 0 16,1 0 0-16,-1 0 128 0,0 0-128 0,3 0 0 0,-2-1 0 15,2 1 128-15,-2 0-128 0,-1 0 128 16,2 0-128-16,-2 0 128 0,-2 1-128 0,1 1 0 15,1-1 0-15,-1-1 0 0,2 0 0 0,-1 0 128 0,0 0-128 16,0 0 0-16,-1-1 0 0,1 1 0 16,2 0 128-16,-2 0-128 0,-2 0 0 0,2 0 0 0,-3-2 0 0,2 2 0 15,-3 0 0-15,-1 0 0 0,0-1 0 0,0 1 0 16,0 0 0-16,1 0 128 0,-1 0-128 0,2 0 0 16,0 0 128-16,0 1-128 0,-1 1 0 0,2-1 128 15,-1-1-128-15,5 0 0 0,-2 2 0 0,0 2 128 16,1-1-128-16,-1 1 0 0,-1-2 144 0,0 1-144 15,-1-2 128-15,1 1-128 0,0 1 128 0,1 1-128 16,0 1 128-16,1-3-128 0,-2 2 160 0,1 0-160 16,0-1 144-16,0 2-144 0,2-3 128 0,-5 1-128 15,2-2 128-15,1 0-128 0,1 1 128 0,-2 0-128 16,0 3 144-16,1-1-144 0,0-1 160 0,0 0-160 0,1 1 176 0,1 1-176 16,-2-2 192-16,0-2-192 0,2 2 160 15,0-1-160-15,-1 1 128 0,0 2-128 0,-1-4 0 0,-1 2 0 16,-1-2 0-16,-2 0 0 0,1 0 0 15,-2-1 0-15,2 0 0 0,-1 2 0 0,1 0 128 0,0 1-128 16,-4-3 128-16,2 0-128 0,1 2 192 16,2 0-64-16,1-2 0 0,-2 0 0 0,1 0-128 0,-1 1 0 15,1 0-160-15,-1 2 160 0,2-2 0 0,0 0 0 16,0 0 0-16,1 2 0 0,1 2 0 0,-1-1 160 16,0-2-160-16,0-182 128 0,-1 366-128 0,0-184 192 15,-1 2-192-15,0-2 192 0,1 0-192 0,-3 0 0 0,-1 2 0 16,-3-1 0-16,0-1 0 0,-4 1 0 15,-1-3 0-15,-2 2 128 0,0 1-128 0,-5-2 0 16,-2-1 0-16,-11 0 128 0,10 1-128 0,-10-1 0 0,0 0 0 0,0 0 0 31,0 0-336-31,0 0-160 0,-11 0-16 0,-7 0-16 16,-5-1-1920-16,-6 1-384 0,-4 3-80 0</inkml:trace>
  <inkml:trace contextRef="#ctx0" brushRef="#br2" timeOffset="112543.14">1763 16403 3679 0,'0'0'320'0,"0"0"-320"0,0 0 0 0,0 0 0 15,-6 2 1392-15,1 2 208 0,1 4 32 0,-3-5 16 16,1 1-1296-16,0 3-352 0,1-2 128 0,0-2-128 16,5-3 432-16,-6 7 32 0,6-7 16 0,-3 7 0 15,3-7 352-15,0 0 64 0,0 0 0 0,0 0 16 0,0 0 0 16,0 0 0-16,-2 5 0 0,2-5 0 15,0 0 16-15,0 9 0 0,0-9 0 0,-2 7 0 0,-1-1-96 0,3-6-32 16,0 0 0-16,-2 9 0 0,2-9 16 0,0 0 0 16,-3 5 0-16,3-5 0 0,-4 8 80 0,4-8 32 15,0 0 0-15,0 0 0 0,-3 5-96 0,3-5 0 16,0 0-16-16,-8 2 0 0,8-2-112 0,0 0-32 16,-6-1 0-16,6 1 0 0,0 0-176 0,0 0-48 15,-2-4 0-15,4-5 0 0,1 2-176 0,1-3-32 16,3 2-16-16,-1-2 0 0,3 1-224 0,0-1 128 15,0 2-128-15,0-1 0 0,-2 3 128 0,1-2-128 16,-1 3 0-16,0 1 144 0,-1 3-144 0,-6 1 0 16,6 0 0-16,-6 0 0 0,0 0 0 0,6 8 0 15,-5 3 0-15,-1 3 0 0,-4 1 144 0,-1-1-144 16,-1 3 160-16,-1-2-160 0,-2 0 192 0,0 2-48 16,-1-4-16-16,0-2 0 0,0 0 272 0,0 1 48 15,0-5 16-15,1 0 0 0,1-1 0 0,0-2 0 0,0-3 0 0,2-1 0 16,0-1 48-16,1-4 0 15,1-3 0-15,0 2 0 0,3-3-320 0,2 1-48 0,1-4-16 16,1 2 0-16,1-3-128 0,3-1 0 0,0 0 0 0,2 2 128 16,-1 0-128-16,1 2 0 0,2 1 0 0,2-3 0 15,-6 6 0-15,-7 6 0 0,0 0 0 0,0 0 0 16,7 9 0-16,-5 2 0 0,-4 4-144 0,-3 1 144 16,-2-1 0-16,0-1 0 0,-2-1 0 0,3-1 0 15,0-3 0-15,3 0 0 0,-4-4 0 0,7-5 0 16,0 0 0-16,0 0 0 0,0 0 0 0,0 0 0 0,0 0 0 0,0-10 0 15,3-3 0-15,2-2 0 16,0 0-1184-16,5 0-288 16,3-2-48-16,0-1-16976 0</inkml:trace>
  <inkml:trace contextRef="#ctx0" brushRef="#br2" timeOffset="114953.37">1744 16391 1839 0,'0'0'160'0,"0"0"-160"16,0 0 0-16,0 0 0 0,0 0 1152 0,0 0 192 0,0 0 32 0,0 0 16 15,0 0-1072-15,0 0-192 0,0 0-128 0,0 0 128 16,0 0-128-16,0 0 0 0,0 0 0 0,0 0 128 15,0 0-128-15,0 0 0 0,0 0 0 0,0 0 128 16,0 0-128-16,0 0 192 0,0 0-64 0,0 0 0 16,0 0-128-16,0 0 0 0,0 0 0 0,0 10 0 15,0-10-144-15,0 0-48 0,0 0-16 0,-6 8 0 16,6-8-64-16,0 0-16 0,0 0 0 0,0 0 0 0,0 0 288 0,0 0 0 16,0 0-128-16,0 0 128 15,0 0 0-15,0 0 144 0,-7 8-16 0,7-8 0 0,-9 5 224 0,9-5 32 16,0 0 16-16,-6 6 0 0,-2 2 176 0,8-8 48 15,0 0 0-15,-6 7 0 0,0 1 16 0,6-8 16 16,0 0 0-16,0 0 0 0,-5 5-16 0,5-5-16 16,-7 5 0-16,7-5 0 0,0 0-96 0,0 0-16 15,-6 9 0-15,6-9 0 0,0 0-16 0,0 0-16 16,0 0 0-16,-5 8 0 0,5-8 32 0,-4 10 0 16,4-10 0-16,0 0 0 0,-4 6 16 0,4-6 16 15,0 0 0-15,0 0 0 0,0 0-96 0,0 0-32 16,0 0 0-16,0 0 0 0,0 0-32 0,0 0 0 15,0 0 0-15,0 0 0 0,0 0-80 0,0 0-32 16,0 0 0-16,0 0 0 0,0 0-48 0,0 0-16 16,0 0 0-16,0 0 0 0,0 0-64 0,0 0-16 0,0 0 0 15,0 0 0-15,0 0-128 0,0 0 0 16,0 0 144-16,0 0-144 0,0 0 0 0,0 0 0 16,0 0 0-16,0 0 128 0,0 0-128 0,0 0 0 15,0 0 128-15,0 0-128 0,0 0 0 0,0 0 128 0,0 0-128 16,0 0 0-16,0 0 0 0,0 0 144 0,0 0-144 0,0 0 0 15,0 0 128-15,0 0-128 0,0 0 0 0,0 0 0 16,0 0 0-16,0 0 0 0,0 0 0 0,0 0 0 16,0 0 0-16,0 0 0 0,8 5 0 0,-8-5 0 0,0 0 0 0,0 0 0 15,0 0 0-15,0 0 0 16,0 0 0-16,0 0 0 0,0 0 128 0,0 0-128 0,0 0 0 16,0 0 0-16,0 0 0 0,0 0 0 0,0 0 0 0,0 0 0 15,0 0 0-15,0 0 0 0,0 0 0 16,0 0 0-16,0 0 0 0,0 0 0 0,0 0 0 0,0 0 0 15,0 0 0-15,0 0 0 0,0 0 128 0,0 0-128 16,0 0 0-16,0 0 0 0,0 0 0 0,0 0-352 16,0 0 48-16,11 0 16 15,-1-1-592-15,-10 1-112 0,0 0-32 0,11-5 0 0</inkml:trace>
  <inkml:trace contextRef="#ctx0" brushRef="#br2" timeOffset="116578.78">1675 16514 5519 0,'0'0'496'0,"0"0"-496"0,0 0 0 0,0 0 0 0,0 0 1520 0,0 0 208 16,0 0 32-16,0 0 16 0,0 0-816 0,0 0-176 15,0 0-16-15,0 0-16 0,0 0-96 0,0 0-16 16,-2 12 0-16,2-12 0 0,0 0 0 0,0 0 0 16,0 0 0-16,0 0 0 0,0 0 32 0,0 0 0 15,0 0 0-15,0 0 0 0,0 0-80 0,0 0-16 16,0 0 0-16,0 0 0 0,0 0-64 0,0 0-32 16,-7 6 0-16,7-6 0 0,0 0-128 0,0 0-32 15,0 0 0-15,0 0 0 0,0 0-32 0,0 0-16 16,0 0 0-16,0 0 0 0,0 0 0 0,0 0 0 15,0 0 0-15,0 0 0 0,0 0-16 0,0 0-16 16,0 0 0-16,0 0 0 0,0 0 16 0,0 0 0 16,0 0 0-16,0 0 0 0,0 0-48 0,0 0 0 15,0 0 0-15,0 0 0 0,0 0 96 0,0 0 16 16,0 0 0-16,0 0 0 0,0 0-32 0,0 0 0 16,0 0 0-16,0 0 0 0,0 0-96 0,0 0 0 15,8-6-16-15,-8 6 0 0,5-9 16 0,0 1 0 0,2 1 0 16,0-5 0-16,1 3 48 0,-1 0 16 15,2-3 0-15,0 2 0 0,0-3 0 0,1-2 0 0,2-1 0 16,-2 0 0-16,1-2-64 0,3-1-16 0,0-1 0 0,0-2 0 16,0 0 16-16,3-2 0 0,-1 0 0 0,1 3 0 15,-1-1-64-15,2 0-128 0,0 1 192 0,0-1-64 16,-5 0-128-16,-1 0 192 0,0 1-192 0,-1 1 192 16,1-2-192-16,-1 3 160 0,-1 0-160 0,0-1 160 15,-1 0-160-15,-1-1 160 0,-1 6-160 0,1-2 160 0,-2 1-160 0,1 1 160 16,-2-1-160-16,1 4 160 0,-1 0-160 0,0-1 192 15,-1 3-192-15,1 1 192 0,0-3-192 0,0 4 0 16,-1-1 144-16,1 2-144 0,2-4 0 0,-2 4 128 16,0-2-128-16,0 1 0 0,-5 8 0 0,5-6 0 15,3-3 0-15,-8 9 128 0,5-8-128 0,0 1 0 16,-5 7 0-16,6-5 128 0,-6 5-128 0,0 0 0 16,0 0 0-16,5-7 128 0,-5 7-128 0,7-10 0 15,-4 5 0-15,-3 5 128 0,0 0-128 0,0 0 0 16,0 0 0-16,0 0 0 0,0 0 0 0,0 0 0 15,0 0 0-15,0 0 0 0,0 0 0 0,0 0 0 16,0 0 0-16,0 0 0 0,7 8-320 0,-7-8-16 16,0 0-16-16,0 0 0 15,2 12-1168-15,0-3-224 0,-2-9-48 0,0 12-16 16,0-12-688-16,-3 12-144 0,1-3-32 0</inkml:trace>
  <inkml:trace contextRef="#ctx0" brushRef="#br2" timeOffset="117103.07">1992 15759 11055 0,'0'0'976'0,"0"0"-784"15,0 0-192-15,0 0 0 0,0 0 1152 16,0 0 176-16,0 0 32 0,0 0 16 0,0 0-272 0,0 0-48 16,0 0-16-16,0 0 0 0,0 0-208 0,0 0-32 15,0 0-16-15,0 0 0 0,0 0-96 0,0 0-32 16,0 0 0-16,0 0 0 0,0 0-192 0,0 0-32 16,0 0-16-16,0 0 0 0,7-5-32 0,1-2-16 15,0 0 0-15,1 2 0 0,0-2 0 0,1 2 0 16,0-1 0-16,3-4 0 0,-1 0-16 0,2-1 0 15,0 0 0-15,3 3 0 0,-5-8 0 0,4 4 0 16,-2 1 0-16,1-1 0 0,2 0-16 0,-1 1 0 16,1-3 0-16,-2 4 0 0,-5 2-80 0,1 2-32 15,0-2 0-15,-3 3 0 0,1-4-16 0,0 4 0 16,-9 5 0-16,10-4 0 0,-1-3-208 0,-9 7 128 16,0 0-128-16,8-5 0 0,-8 5 256 0,0 0-64 15,0 0 0-15,0 0 0 0,0 0 16 0,6 11 0 16,-2-1 0-16,-3 2 0 0,-1 0 64 0,-1 1 16 0,-1 2 0 0,-1 1 0 15,-1-1 0-15,-1 1 0 0,0 2 0 16,0 0 0-16,0-2-16 0,-1 1 0 0,-1-1 0 16,0 0 0-16,0-5-16 0,1 3-16 0,-1 1 0 0,1-3 0 15,0-2-112-15,1 1-128 0,0-2 176 0,1 1-176 16,4-10 0-16,0 0 0 0,-4 8 0 0,4-8 0 31,0 0-2096-31,0 0-320 0,0 0-64 0</inkml:trace>
  <inkml:trace contextRef="#ctx0" brushRef="#br2" timeOffset="118107.66">1747 16628 12959 0,'0'0'576'0,"0"0"112"0,0 0-560 16,0 0-128-16,0 0 0 0,0 0 0 0,0 0 832 0,0 0 128 0,0 0 16 0,0 0 16 16,0 0-192-16,0 0-32 0,0 0-16 0,0 0 0 15,0 0-160-15,0 0-16 0,-3-11-16 0,3 11 0 16,0 0-64-16,-4-6-16 0,0-3 0 0,4 9 0 15,0 0-16-15,0 0 0 0,-6-5 0 0,6 5 0 16,0 0-16-16,0 0-16 0,0 0 0 0,-9-4 0 16,-1 0-48-16,10 4 0 0,0 0 0 0,0 0 0 15,0 0 0-15,0 0 0 0,0 0 0 0,0 0 0 16,0 0 0-16,0 0-16 0,0 0 0 0,0 0 0 16,0 0 16-16,0 0 16 0,11-2 0 0,1-1 0 0,-1 1 96 0,3-1 16 15,4 1 0-15,2-2 0 0,5-2-48 0,1 0 0 16,5-2 0-16,1 1 0 0,1 3-32 15,0-5-16-15,0 2 0 0,2-2 0 0,1 1-80 0,1 2-16 16,1-4 0-16,-3 3 0 0,-2-1-16 0,-1 2-16 16,0 3 0-16,0-2 0 0,0 1-144 0,-4 1-16 15,0 1-128-15,-1-1 192 0,1 1-192 0,0-2 176 16,-2 0-176-16,-1 1 160 0,-1 1-32 0,-2 1 0 16,-2-2 0-16,-6 1 0 0,0-2 0 0,3 2-128 15,-3 0 192-15,2 1-64 0,0-1-128 0,-4 1 160 16,-2 0-160-16,-1 0 160 0,0-1-160 0,-2 1 0 15,-7 1 144-15,0 0-144 0,0 0 0 0,0 0 128 16,0 0-128-16,0 0 0 0,0 0 0 0,0 0 128 16,0 0-128-16,0 0 0 0,0 0 0 0,0 0 0 15,0 0 0-15,0 0 0 0,-9-1-256 0,0-2 0 0,1 3-16 16,-2 0 0 0,1 0-496-16,9 0-80 0,0 0-32 0,0 0 0 15,0 0-1808-15,0 0-384 0,-7-2-64 0</inkml:trace>
  <inkml:trace contextRef="#ctx0" brushRef="#br2" timeOffset="118535.02">2640 16272 11967 0,'0'0'1072'0,"0"0"-864"16,0 0-208-16,0 0 0 0,0 0 1600 16,0 0 288-16,0 0 48 0,0 0 16 0,0 0-576 0,0 0-112 15,0 0-32-15,0 0 0 0,0 0-192 0,0 0-32 16,9-2-16-16,2 1 0 0,1-1 48 0,3-1 16 16,2 0 0-16,3 1 0 0,-1 1-224 0,7 1-64 15,-1-3 0-15,2 2 0 0,-1 1-128 0,2 0-48 16,0 0 0-16,1 0 0 0,1 2 16 0,-2 0 0 15,-3 0 0-15,-2 2 0 0,-3 1-192 0,-2 0-32 16,-1 0-16-16,3 8 0 0,-5-8-176 0,-5 9-16 16,-3 0-16-16,-5-3 0 0,-4 2 96 0,-3 2 32 15,-2-1 0-15,-3 0 0 0,-3 3 112 0,-2 1 32 16,-3-2 0-16,-2 1 0 0,-4-1 16 0,-2 1 16 0,0-1 0 0,5-2 0 16,-3-2-160-16,-1 0-48 15,-2 4 0-15,0-1 0 0,1-1-256 0,-1-3 160 0,-1 1-160 0,-6 3 128 16,7-5-128-16,13-1 0 0,3-5 0 15,-2 1 0 1,4-2-1568-16,9-3-192 0,0 0-32 0,0 0-16432 0</inkml:trace>
  <inkml:trace contextRef="#ctx0" brushRef="#br2" timeOffset="123786.93">2231 15514 9215 0,'0'0'400'0,"0"0"96"0,0 0-496 15,0 0 0-15,0 0 0 0,0 0 0 0,0 0 1264 0,0 0 144 16,0 0 48-16,0 0 0 0,0 0-848 0,0 0-160 16,7 1-48-16,1-2 0 0,0 0-160 0,1 0-48 15,-9 1 0-15,7-2 0 0,3 0-64 0,1 0 0 16,0-1-128-16,3-1 192 0,-1 1-192 0,1 1 0 15,0-2 128-15,1 1-5168 16,1 1-1024-16</inkml:trace>
  <inkml:trace contextRef="#ctx0" brushRef="#br2" timeOffset="123972.17">2461 15514 10943 0,'19'-8'480'0,"-9"7"96"0,2-1-448 0,0-5-128 0,2 0 0 0,2 2 0 16,0-1 352-16,2 1 48 0,1 2 16 0,-1-1 0 16,-2-3-416-16,-1 2 0 0,-1 2 0 0</inkml:trace>
  <inkml:trace contextRef="#ctx0" brushRef="#br2" timeOffset="124158.23">2796 15459 3679 0,'0'0'160'0,"0"0"32"0,0 0-192 0,0 0 0 0,0 0 0 0,9 0 0 0,0 3 1936 0,0-3 352 16,3-1 64-16,-2-1 16 0,0 1-1344 0,1 0-272 16,2-2-48-16,1 2-16 0,0-1-352 0,1-2-64 15,1-1-16-15,-2 1 0 0,0 1-256 0,0-1 128 16,-1-1-128-16,1 3 0 0,-1-2 0 0,0 1 0 15,-2 0 0-15,2-2-4608 16,-3 1-960-16</inkml:trace>
  <inkml:trace contextRef="#ctx0" brushRef="#br2" timeOffset="124529.7">3187 15425 4607 0,'0'0'400'0,"7"0"-400"0,1 0 0 0,-2-1 0 16,4-2 2048-16,1 1 320 0,0 0 64 0,1 0 0 16,-2-2-1472-16,4-1-320 0,0 1-48 0,0 2-16 15,-3-2-160-15,3-1-32 0,-2 1-16 0,0 1 0 16,-2 1-144-16,2 1-32 0,-1-2 0 0,1 1 0 16,-2-1-64-16,0 2 0 0,1-1-128 0,-2 1 192 15,0 0-192-15,0 0 0 0,-1 1 128 0,-8 0-128 16,7-2 0-16,-7 2 0 0,8 0 0 0,-8 0 0 15,12-1-448-15,-12 1-48 16,10 0 0-16,-10 0 0 0,7 0 144 0,-7 0 32 0,8 0 0 0,-8 0 0 0,8 0 160 16,-2 0 160-16,-6 0-208 0,0 0 80 0,0 0 128 0,0 0 0 15,0 0 0-15,9 0 0 0,-9 0 128 0,0 0 48 16,7 0 16-16,-7 0 0 0,8 0 128 0,0 0 16 16,-2 0 16-16,2 0 0 0,-1-1-96 0,1 1-32 15,-8 0 0-15,9-1 0 0,0-1 0 0,-2 1 0 16,1 0 0-16,1-2 0 0,-1 2-224 0,-1 0 176 15,2-1-176-15,-9 2 160 0,0 0-160 0,8 0 0 16,-1 0-160-16</inkml:trace>
  <inkml:trace contextRef="#ctx0" brushRef="#br2" timeOffset="125117.79">3741 15353 12783 0,'0'0'560'0,"0"0"128"0,5-3-560 0,0 1-128 0,1 0 0 16,0 0 0-16,0-1 752 0,-6 3 112 15,5-1 32-15,-5 1 0 0,0 0-208 0,0 0-48 0,0 0 0 16,0 0 0-16,0 0-352 0,0 0-80 0,0 0-16 0,0 0 0 16,0 0-192-16,0 0 144 0,-6 5-144 0,-1 0 128 15,3 3-128-15,-2-2 0 0,1 2 0 0,-3 2 0 16,1-2-256-16,-1 2 32 0,0 1 0 0,3-1 0 15,-2 2-112-15,-1-2-32 0,1 3 0 0,-4 3 0 16,2-1-208-16,2-1-32 16,-1 0-16-16,3 3 0 0,-1-1-288 0,-1-2-64 0,2 0-16 0,0-6 0 0,-1 5 544 0,0 1 128 15,-1-3 0-15,1 2 16 0,1 1 144 0,0-1 32 16,-2-2 0-16,1 2 0 0,0 1 128 0,-1-3 0 16,0 1 0-16,0 0-128 0,1-3 128 0,1 3 224 15,0-4-48-15,0 3-16 0,-2-1-160 0,1 0 0 16,0 1 0-16,-1-2 0 0,1 3 0 0,0-3 192 15,-1 1-192-15,0-3 192 0,1 4-192 0,1-4 0 16,-1 3 0-16,1-2 0 0,0 2 128 0,0-3-128 16,0 1 192-16,1-1-64 0,-1 3 192 0,1-2 16 0,-1 1 16 15,0-3 0-15,0-1-224 0,0 4-128 0,-2-3 128 0,2 3-128 16,0-3 0-16,0 2 0 16,0 1 0-16,1-3 0 0,0 4 0 0,-1-1 0 0,-1 0 0 0,1 0 0 15,2 3 160-15,-2-3 64 16,1-1 16-16,1-1 0 0,-3 0 320 0,1-2 64 15,0 4 16-15,0-1 0 0,0-5 48 0,0 2 16 16,1 2 0-16,-1 0 0 0,-1 2 0 0,-1-3 16 0,1 0 0 16,1 2 0-16,-1-2-48 0,1 3-16 0,1-3 0 0,0-2 0 15,4-4-288-15,-4 8-64 0,0-2-16 0,0 1 0 16,4-7-288-16,0 0 128 0,0 0-128 0,0 0 0 16,0 0 144-16,-2 11-144 0,2-11 0 0,0 0 144 15,0 0-464-15,0 0-80 16,0 0-32-16</inkml:trace>
  <inkml:trace contextRef="#ctx0" brushRef="#br2" timeOffset="126748.33">3763 15334 4607 0,'0'0'192'0,"0"0"64"0,-6 6-256 15,1-1 0-15,0 0 0 0,0 0 0 0,-1 2 2160 0,1-4 384 16,0 4 80-16,0-1 0 0,-2-2-1200 0,3 1-240 15,-2 1-48-15,1-1-16 0,-1-2 80 0,-1 1 16 16,1-2 0-16,1 2 0 0,-3-3-256 0,8-1-32 16,-6 0-16-16,-1-1 0 0,1-3-96 0,0 0-32 15,-1 1 0-15,2-2 0 0,3-4-32 0,-1 2-16 16,1-2 0-16,0 2 0 0,-1-3-352 0,0 1-80 16,1-5-16-16,-1 0 0 0,2-1 48 0,-1 1 16 15,2-2 0-15,-1 1 0 0,0-1-176 0,0 2-48 16,1 3 0-16,1-1 0 0,0-2 0 0,2 4 0 15,1-2 0-15,-1 1 0 0,2 3-128 0,1-1-176 16,1 1 48-16,3 2 0 0,3-2 128 0,-2 5 0 0,2-2 0 0,1 0 0 16,1 1 0-16,-2 1 0 15,1 3 0-15,1 0 0 0,2 1 0 0,-2 2 0 0,-1 3 0 16,1 1 0-16,-1-1 0 0,-1 4 0 0,-3-2 0 16,-2 2 0-16,-1-1 0 0,0 2 0 0,-2 2 0 0,-3-2 0 15,-2 3 0-15,-1 0 0 0,-1 2 144 0,-5-4-144 16,0 2 384-16,-5 0-48 0,0 2 0 15,-2-4 0-15,-2 0 224 0,0 0 32 0,-3-3 16 0,-2 2 0 16,0-1-240-16,0-3-48 0,-1 1-16 0,1 0 0 0,2-6-48 0,1 1 0 16,1-3 0-16,1-3 0 0,2 1-16 15,2-3-16-15,1-3 0 0,4 2 0 0,2-3-32 16,2 1 0-16,2-5 0 0,3 1 0 0,2-2-64 0,3-2-128 16,2 1 176-16,1-1-176 0,1 2 128 0,3 0-128 15,4 1 0-15,2-2 0 0,2 1 0 0,2 1 0 16,1 3 0-16,1-2 0 0,-2 5 0 0,1 0 0 15,1 5 0-15,-3 2 0 0,1 1 0 0,-4 4 0 16,-2 0 0-16,-3 2-144 0,-3 3 144 0,-3-1 0 16,-3 2 0-16,-1 4 0 0,-5 1 0 0,0-2 0 15,-5 0 0-15,0 0 0 0,-3 1 0 0,-2-1 0 16,-4-4 0-16,-1 3 0 0,-3-1 0 0,-2-1 0 16,-2-1 0-16,0-3 0 0,-2 2 0 0,3-2 0 15,-1-1 0-15,0 0 0 0,1-6 0 0,2-1 0 16,1-1 0-16,4-2 128 0,1-4-128 0,4 3 0 0,1-3 128 0,1 1-128 15,2-6 144-15,3 0-144 0,0 2 192 16,6-3-192-16,2-1 144 0,5-1-144 0,1 1 0 0,6 2 144 16,2-3-144-16,2-1 0 15,1 1 0-15,4 1 0 0,1 2 0 0,0 4 0 16,-3-2 0-16,2 5 0 0,-2 4 0 0,-1 2 0 0,-2 1 0 16,-3 2 0-16,-3 8 0 0,-3-2 0 0,-4 4 0 15,-3 1 0-15,-3 1 0 0,-6 2 0 0,0-1 0 0,-6 1 0 16,0-1 0-16,-6 2 128 0,-3 0-128 0,-3-2 192 15,-3-1 16-15,-2 2 16 0,-4-2 0 0,1-2 0 16,0 1 16-16,0-1 0 0,-1-4 0 0,2-1 0 16,3-5-80-16,2 0-16 0,2-3 0 0,3-3 0 0,2-1 0 15,5-5 0-15,1 2 0 0,5-5 0 0,4 1 0 0,2-2 0 16,3-2 0-16,3 0 0 0,3-3-144 0,3 1 0 16,1 1 144-16,6-1-144 15,2 3 0-15,1-1 0 0,1 0 0 0,0 2 0 0,-1 3 0 0,0 0 0 16,-3 5 0-16,1 2 0 0,-6 4 0 0,1 4 0 15,-3 6 0-15,-4 0 0 0,-3 4 0 0,-2 2 0 16,-4 2 0-16,-4 2 0 0,-4 5 0 0,-3-3 0 16,-4 0 0-16,-1 0 0 0,-2-4 0 0,-3 0 0 15,-1-2 128-15,-12 5-128 0,3-3 192 0,4-2-48 16,2-8 0-16,2-1 0 0,1 0 48 0,3-2 0 16,4-3 0-16,2-4 0 0,3-6-32 0,4 1 0 15,0-2 0-15,4-3 0 0,2-1-32 0,2 1 0 16,2-4 0-16,4-4 0 0,5-5-128 0,1-1 0 15,1 3 144-15,3-4-144 0,1 1 0 0,5 2 0 16,3 0 0-16,-6 9 128 0,5-3-128 0,2 2 0 0,0 0 0 0,1 3 0 16,-5 4 0-16,1 0 0 15,-3 4 0-15,-4 4 0 0,-3 4 0 0,-2 5-128 16,-4 0 128-16,-2 5 0 0,-5 5 0 0,-4 2 0 16,-5 5 0-16,-2-5-128 0,-1 2 128 0,-3 0 0 0,-4-2 0 15,-2-2 0-15,-2-2 0 0,-11 4 0 0,3-5 0 0,-1 0 0 16,2-5 128-16,3-2-128 0,1-4 160 15,4-1-160-15,2 0 224 0,1-4-48 0,3-4-16 0,3-1 0 16,1-2-16-16,1-3 0 0,1 3 0 0,2-6 0 16,2-1-144-16,1-1 192 0,2-1-192 0,4 1 192 15,2 1-192-15,2-2 0 0,1 2 0 0,1 3 128 16,0 3-128-16,1 2 0 0,0-1 0 0,4 2 0 16,0 1-912-16,3 4-112 0,2 1-32 15,-2 4 0-15,1 0-1504 0,-1 2-288 0,-2 4-64 0,-5-3-16 16</inkml:trace>
  <inkml:trace contextRef="#ctx0" brushRef="#br1" timeOffset="-112968.23">6577 19438 5519 0,'-8'-1'496'0,"3"-1"-496"16,-3 1 0-16,2-3 0 0,0 2 1472 0,-2-2 192 15,3 3 32-15,5 1 16 0,-6-3-496 0,6 3-80 16,-8-2-32-16,0-2 0 0,1 1-384 0,0 3-80 15,0 0 0-15,0 1-16 0,-4 1-240 0,7 0-32 16,-1 1-16-16,0-2 0 0,0 2 112 0,0-1 0 16,0 1 16-16,0-1 0 0,1 2 160 0,4-4 16 15,-8 5 16-15,8-5 0 0,0 0-256 0,0 0-48 16,0 0-16-16,0 0 0 0,0 0-160 0,0 0-48 16,4 8 0-16,2-1 0 0,3-3 208 0,5 0 48 15,5 0 0-15,6 0 0 0,1-2 96 0,7 1 32 16,4-3 0-16,6 0 0 0,6-2-176 0,4 1-16 0,6 1-16 0,3-2 0 15,1-3-48-15,6-1-16 0,0 1 0 0,4-2 0 16,5 0 32-16,2 2 16 0,-1-1 0 16,1 1 0-16,-4 2-80 0,2-2-16 0,-2-2 0 0,1 2 0 15,2 1 64-15,-2-1 0 0,-5 1 0 0,-1 1 0 16,-3 2 0-16,-1 0 0 0,-1 1 0 0,-1 2 0 16,-3 0-256-16,-2-1 0 0,-8 1 128 0,-2 1-128 15,-1 2 128-15,-3-2-128 0,-7 0 176 0,-1 2-176 16,-1 2 144-16,-4-5-144 0,-5 0 0 0,-4 1 144 15,-2 3-144-15,-3-1 128 0,0-2-128 0,-4-1 128 16,-1 0 0-16,-2 1-128 0,-12-3 192 0,9 2-64 0,-9-2 0 16,0 0-128-16,0 0 192 0,0 0-64 15,0 0 64-15,0 0 16 0,0 0 0 0,-13 3 0 16,-3-3 16-16,-1-3 0 0,-1 2 0 0,-2 0 0 0,-4-1-80 0,-2 1-16 16,0-1 0-16,-1 0 0 0,0 0 0 0,-2 1 0 15,-1-4 0-15,-5 2 0 0,-2-1 0 0,-3 2-128 16,-4 0 192-16,-3-1-64 0,-3-5-128 0,-6 4 160 15,-2 2-160-15,-1-2 160 0,-4-3-160 0,-3 2 128 16,-5 0-128-16,-3-1 128 0,-4 2-128 0,-2 0 0 16,-2 0 0-16,1-2 128 0,1 4-128 0,-2-1 160 15,1 0-160-15,3 2 160 0,1-1-160 0,6-1 128 16,3-1-128-16,7 2 128 0,3 0-128 0,2 2 0 16,1 0 0-16,6 0 128 0,3-1-128 0,3 0 0 15,0-2 144-15,2 3-144 0,3 0 0 0,2 0 0 16,3 0 0-16,0 3 128 0,1-1-128 0,0 1 0 0,6 1 0 15,2-3 0-15,3 0 0 0,5 2 0 16,1-1 0-16,3 1 0 0,3-4 0 0,9 1 0 0,0 0 0 0,0 0 0 16,0 0 0-16,0 0 0 0,10 0 0 0,6 0-128 15,4 0 128-15,8-2 0 0,6 0 0 0,8-1 0 16,5 2 0-16,9 0 0 0,8-2 128 0,7 1-128 16,3-2 128-16,4-1-128 0,2-4 128 0,4 5-128 15,3 3 0-15,4 0 0 0,5-2 0 0,-1 0 128 16,-1 2-128-16,3 2 0 0,-3 3 0 0,1-2 0 15,2-2 0-15,-7 2 0 0,-1 4 0 0,-5 2 128 16,0-3-128-16,-4 4 0 0,0 0 0 0,-6 4 0 16,-7-3 0-16,-5 1 0 0,-6 2 0 0,-4-3 0 15,-5 2 0-15,-6-5 144 0,-5 3-144 0,-6-5 0 16,-3 4 144-16,-6-5-144 0,-4 0 0 0,-4-1 144 0,-13-3-144 0,0 0 192 16,0 0-192-16,0 0 192 0,0 0 0 0,0 0 0 15,-18 1 0-15,-4-1 0 0,-3 0 32 0,-7-1 16 16,-6-2 0-16,-4 0 0 0,-4 1-112 0,-5-2-128 15,-3 0 176-15,-9 0-176 0,-5-1 160 0,-3 2-160 16,-2-6 128-16,-2 2-128 0,-2 2 144 0,-3-2-144 16,-8 0 160-16,1 0-160 0,1 0 128 0,1 3-128 15,0-2 0-15,2 2 144 0,3 0-144 0,6 2 160 16,6 1-160-16,4-1 160 0,5 0-32 0,9-2 0 16,4 2 0-16,5 0 0 0,6 1 0 0,4 0-128 15,4-1 192-15,7 1-64 0,5-3-128 0,5-1 0 16,2 1 0-16,8 4-176 0,0 0 176 0,6-7 0 0,7-2 0 15,9 3 0-15,6-5 0 0,9 4 0 0,6-5 0 16,10 6 0-16,8 0 0 0,8-2 0 0,6 0 0 0,4-1 0 16,4 6 0-16,0 1 144 0,2 2-144 0,2 0 0 15,0 0 0-15,-1 0 0 0,-1-1 0 0,-3 2-144 16,-3 1 144-16,0-2 0 0,0-3-144 0,-5 2 144 16,-6 1-208-16,-4 2 16 0,-6-2 16 0,-1 4 0 31,-2 5-224-31,-3-3-48 0,-5 2-16 0,-2 4 0 15,-6-1-1264-15,-5-1-256 0,-6 2-64 0,-3-1 0 16,-5 0-1168-16,-4 2-240 0,0 5-64 0,-10-2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9:40.61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13236 11011 11679 0,'0'0'512'0,"13"-3"128"0,-2 1-512 0,2-1-128 0,-1 2 0 0,0-2 0 16,0 1 752-16,-1-5 128 0,1 1 16 0,-1 1 16 15,-11 5 128-15,11-4 32 0,0-1 0 0,-4 1 0 16,-7 4-32-16,0 0 0 0,0 0 0 0,0 0 0 16,0 0-272-16,0 0-48 0,0 0-16 0,0 0 0 15,0 0-160-15,0 0-32 0,0 0-16 0,0 0 0 16,0 0 208-16,2 12 64 0,-2-12 0 0,0 0 0 15,0 0 32-15,-6 6 16 0,6-6 0 0,-8 6 0 16,-3 1-224-16,2-2-32 0,-1-3-16 0,0 2 0 16,-1-1-128-16,2 0-32 0,-3-1 0 0,1 2 0 15,-1-1-64-15,1 1-32 0,0-3 0 0,-1 3 0 16,1 1-64-16,-1 3-16 0,0-2 0 0,-2-2 0 16,0 3-16-16,-4 0-16 0,1-3 0 0,1 0 0 0,-2 0 16 0,0-2 16 15,0 1 0-15,1-1 0 0,-3 1 16 0,1-3 0 16,2-2 0-16,-4 4 0 0,3 2-48 0,-1-2-16 15,-1-2 0-15,0 0 0 0,-1 0-160 0,0-1 160 16,-1 2-160-16,-1-1 160 0,3 0-160 0,0-1 0 16,-2 1 0-16,0-1 128 0,1-1-128 0,-2 1 160 15,0 1-160-15,1-1 160 0,3-2-160 0,-2 2 192 16,0 0-192-16,1-3 192 0,1-1-192 0,0 1 128 16,-1 0-128-16,1-2 128 0,1-2-128 0,1-1 128 15,-1 0-128-15,1 3 128 0,-1-3-128 0,0 3 0 16,0-4 144-16,2 3-144 0,-1-2 0 0,-1 3 0 0,-1-4 0 15,2 2 0-15,-1-2 0 0,1 2 128 0,2-2-128 0,1 3 0 16,-3-5 128-16,5 3-128 0,-2-2 160 0,1 2-160 16,-1-3 144-16,0 1-144 0,-2 1 128 0,2-2-128 15,0 2 0-15,2-2 128 0,-3-5-128 0,2 2 0 16,2 2 0-16,1 0 128 0,-2-2-128 0,2-1 0 16,0-1 128-16,2 3-128 0,1 0 0 0,1 0 128 15,1-1-128-15,0 0 0 0,1-3 144 0,3 4-144 16,0 0 0-16,1 0 128 0,1-4-128 0,0 2 0 15,1 2 0-15,-1 0 0 0,0 1 0 0,2 0 0 16,-1-3 0-16,0-1 0 0,1-1 0 0,1 1 128 16,0 0-128-16,1-1 0 0,2 0 0 0,0 3 0 15,1 1 128-15,1 3-128 0,1-3 128 0,0-2-128 16,0 0 0-16,2-1 0 0,-1 2 0 0,3 0 128 0,0-3-128 16,0 3 0-16,1 2 128 0,3-1-128 0,-1 0 0 0,-1 3 0 15,-1-3 0-15,2 2 128 16,1 3-128-16,1-2 0 0,1 2 0 0,0-1 0 0,1 2 0 0,-1-1 0 15,-1 3 0-15,2-3 0 0,0 2 0 0,2-4 0 16,0 8 0-16,1 0 0 0,1-1 0 0,1-1 0 16,-2 0 0-16,3 1 0 0,1 2 0 0,1-2 0 15,-1-2 0-15,4 0 0 0,-3 4 0 0,3-2 0 16,-1 0 0-16,4 0 0 0,-3 1 0 0,1-1 0 16,0 1 0-16,1-1 128 0,2 2-128 0,-1 1 0 15,1-2 0-15,-1 2 0 0,2 0 0 0,-1-1 0 16,-1-2 0-16,1-1 128 0,-2 0-128 0,2 3 128 0,1-2-128 0,0 0 128 15,-1 2-128-15,1 0 0 16,0 1 0-16,1 0 0 0,0 0 0 0,2-2 128 0,-2-1-128 0,-1 2 128 16,1-2-128-16,0 1 0 0,-1-1 0 0,0 3 128 15,0-1-128-15,-2 0 0 0,0 2 128 16,0 0-128-16,0-1 0 0,1 2 128 0,1 2-128 0,1-3 0 16,2-1 128-16,0-2-128 0,1-1 128 0,1 2-128 15,-2-1 144-15,3 2-144 0,-1 0 192 0,0-1-192 16,0 2 160-16,0 0-160 0,2 0 128 0,-1 0-128 15,-2-2 0-15,3 1 0 0,0-1 128 0,-2 2-128 16,0-1 0-16,-1-2 0 0,0 1 0 0,0-1 0 16,-1 5 0-16,2-2 128 0,-3-2-128 0,1 2 0 15,1 0 0-15,1 0 0 0,0 0 0 0,1 0 0 16,-1-1 0-16,0 1 128 0,-1 0-128 0,1 0 0 16,1-1 0-16,-1 0 0 0,3 1 128 0,1 0-128 15,-1 0 0-15,0 0 0 0,3-3 0 0,-1 2 0 0,1-2 0 0,-1 1 128 16,0 0-128-16,0 1 0 0,1-1 128 0,2 2-128 15,-1 0 0-15,2 0 128 0,-2-2-128 0,-1 1 0 16,-1 0 0-16,1 1 128 0,2 0-128 0,-2 0 0 16,-3 0 0-16,0 0 0 0,2 1 0 0,2-1 0 15,-2 0 128-15,2 0-128 0,0 0 0 0,0 0 0 16,-2 0 0-16,3 0 0 0,-3 0 0 0,1 0 0 16,-1-1 128-16,0 1-128 0,0 0 0 0,0 0 0 15,0 0 0-15,0-1 0 0,0 1 0 0,0-2 0 16,0 0 0-16,2 0 0 0,-4 2 128 0,4 0-128 15,-2 0 0-15,1 0 128 0,-1-2-128 0,1 2 0 16,2-4 0-16,0 3 0 0,-2 1 0 0,0-1 0 0,0-2 0 0,-1 3 0 16,-1-1 0-16,1-1 0 0,-1 0 0 15,0-2 0-15,1 3 0 0,1-2 0 0,3 1 0 0,0-1 0 16,-2 2 0-16,2 0 0 0,-2-1 0 0,0 1 0 16,1 1 0-16,-1 0 0 0,1 0 0 0,2-1 0 15,3-2 0-15,-2 2 0 0,-1-1 0 0,0 0 0 16,-1 1 0-16,1 1 0 0,0 0 0 0,2 1 0 15,-5-2 0-15,5 0 0 0,2-1 0 0,0 0 0 16,-2-2 0-16,2 0 0 0,-3 2 128 0,1-1-128 16,1 4 0-16,-1-2 0 0,-2 0 0 0,3 0 0 15,1-2 0-15,0 1 0 0,-2-2 0 0,2 1 0 16,2 1 0-16,-1 0 0 0,0 1 0 0,1 0 0 0,0 1 0 16,-2-1 0-16,2-2 128 0,-1 2-128 0,0 1 0 0,1 1 0 15,-4-1 0-15,4 0 0 16,-5 0 0-16,3-1 0 0,0-1 0 0,1 0 0 0,-2 2 0 15,-2 0 0-15,-1-1 0 0,0-1 0 0,0 1 0 0,1 0 0 16,-1 0 0-16,0-1 0 0,0 0 0 0,0-1 0 16,0 2 0-16,1 0 0 0,0-2 0 0,-1 2 0 15,1-2 128-15,-1 2-128 0,0 0 0 0,0 0 0 16,-1-1 0-16,-1 2 0 0,-2-2 0 0,2 0 0 16,-1 1 0-16,3 0 0 0,-1-4 0 0,3 2 0 15,-2-1 0-15,-3 2 0 0,-2-2 0 0,0-1 0 16,0 1 128-16,-3 0-128 0,-1 2 0 0,1-1 0 15,3-2 0-15,0 0 0 0,0 1 0 0,2-2 0 0,-5 5 0 16,1-1 0-16,-2 0 0 0,-1-1 0 16,0 2 0-16,0 0 0 0,0-2 0 0,-2-2 0 0,1 1 128 0,1 1-128 15,0 0 0-15,0 0 0 0,0 2 0 0,-1-1 128 16,-2-2-128-16,0 3 0 0,1-2 0 0,-3 2 0 16,0-1 0-16,1 4 0 0,1 0 0 0,0 0 0 15,1-4 0-15,2 1 0 0,0 0 0 0,-2 1 0 16,0 2 0-16,-2 1 0 0,-2-2 0 0,-1 3 0 15,1-3 0-15,1 3 0 0,-1 0 0 0,3 1 0 16,-3 0 0-16,1-1 0 0,1 1 0 0,1 3 0 16,1-3 0-16,0 1 0 0,-1 0 0 0,-1-1 0 15,-1 3 128-15,1 1-128 0,2-4 128 0,-4 4-128 16,1-3 0-16,1 2 0 0,2-1 0 0,1 0 0 16,-1 3-144-16,2-2 144 0,0 1 0 0,-1-2 0 0,-4 3 0 15,0-2 0-15,-2 2 0 0,-1-1 0 0,2 1 0 0,-3-2 0 16,1 2 0-16,1-1 0 0,-4 4 0 0,1-2 0 15,-2-1 0-15,1 4-160 0,-1 0 160 0,0-1 0 16,1 0 0-16,-4 1 0 0,-1 0 0 0,-2 0 0 16,0 2 0-16,-2-1 0 0,-1 1 0 0,-1-1 0 15,0 1 0-15,-2 1 0 0,-1-1 0 0,-1 1 0 16,1 1 0-16,-1 1 0 0,-2 1 0 0,-2-2 0 16,2 0 0-16,-5-2 0 0,0 1 0 0,0-1 0 15,1 2 0-15,-1-3-128 0,-2 2 128 0,0-2 0 16,-3 0 0-16,1 1 0 0,1-4 0 0,-1 0 0 15,-2 0 0-15,-2 4 0 0,1-1 0 0,-4-2 0 16,0-2 0-16,-1 3 0 0,1-4 0 0,-5 4 0 0,2 2 0 0,-4-1 0 16,0-5 0-16,-3 4 0 0,0 1 0 15,-2 0 0-15,-1 1 0 0,0-1 0 0,-2-1 0 16,2 1 0-16,-3-1 0 0,0 3 0 0,-3-1 0 0,0 2 0 16,1-4 0-16,-1-1 0 0,-2-1 0 0,-1 4 0 15,-3 0 0-15,1 2 0 0,1 0 0 0,1-6 0 16,-3 1 0-16,0 1 0 0,1 1 0 0,-3 1 0 15,-1 0 0-15,1 1 0 0,-1-3 0 0,-1 1 0 16,-1 0 0-16,0 2 0 0,-2-1 0 0,-1-1 0 16,-4-4 0-16,0-1 0 0,-3 1 0 0,-1-2 0 15,-4 1 0-15,1 1 0 0,3 1 0 0,-2 3 0 16,-2 1 0-16,2-4 0 0,-2 0 0 0,-2 1 128 16,0-3-128-16,0 1 128 0,1 2-128 0,0-3 128 15,-1 2-128-15,1-4 0 0,0 3-128 0,0-6 128 16,-3-2 0-16,-1 4 0 0,-3-1 0 0,-1 3 0 0,0-4 0 0,0 0 0 15,0 2 0-15,-2-4 0 0,1 0 0 0,1 1 0 16,-3 0 0-16,-1 1 0 0,-3 0 0 0,1-3 0 16,-1 1 0-16,1 1 0 0,1 1 0 0,-1-1 0 15,-1-1 0-15,0 1 0 0,-2-1 0 0,0 2 0 16,-1-5 128-16,3 2-128 0,-4 2 0 0,0 0 0 16,0-1 0-16,-3-1 0 0,-3-1 0 0,0 1 0 15,-1-1 0-15,4 0 0 0,-1-1 0 0,-3 0 0 16,-1 0 0-16,0 0 0 0,1 0 0 0,1 0 0 15,-2 0 0-15,0 0 0 0,-3 0 0 0,3 0 0 16,3 0 0-16,-1 1 0 0,-1-1 0 0,-1 0 0 16,0 2 0-16,-1-1 0 0,-1-1 0 0,0-1 0 0,2-2 0 15,0 3 0-15,-1-1 0 0,-1 0 0 0,-2-1 0 16,0-3 0-16,0 0 0 0,0 0 0 0,-1-3 0 0,1 5 0 16,-2-2 0-16,1 1 0 0,1-1 0 0,2 1 0 15,2 0 0-15,0 0 0 0,-2-2 0 0,1 1 0 16,-5 1 0-16,2-1 0 0,4-1 0 15,0 2 0-15,1 0 0 0,-2-4 0 0,1-1 0 0,0 4 0 16,0 0 0-16,0-1 0 0,4-1 0 0,0-1 0 16,-1 3 0-16,-4-3 0 0,1 2 0 0,1 0 0 15,2-1 0-15,1-1 0 0,1 2 0 0,0-2 0 16,-1 4 0-16,-2 2 0 0,0-6 0 0,1 2 0 16,4 1 0-16,-1 0 0 0,2 1 0 0,-2 1 0 15,-2 0 0-15,1-5 0 0,-1 0 0 0,1 3 0 16,1-2 0-16,1 1 0 0,0 3 0 0,0 0 0 15,-2 3 0-15,1-4 0 0,0-1 0 0,2 1 0 0,2-1 0 16,2 0 0-16,0 4 0 0,2 0 0 16,-2-2 0-16,-1-1 0 0,-1 3 0 0,4-3 0 0,2-3 0 0,0 2 0 15,2 2 0-15,-1 2 0 0,0 1 0 0,2-2 0 16,1-1 0-16,-3 1 0 0,2 1 0 0,0-1 0 16,2-1 0-16,0 3 0 0,1-1 0 0,0 1 0 15,-2 1 0-15,3-1 0 0,-2-1 0 0,2 1 0 16,-1-3 0-16,3 2 0 0,1 2 0 0,1 0 0 15,-1-1 0-15,2 2 0 0,0-1 0 0,1 2 0 16,-1-1 0-16,0-2 0 0,0 0 0 0,2 0 0 16,1 0 0-16,1-1 0 0,0 0 0 0,-2-1 0 15,3 1 0-15,1 2 0 0,-1 3 0 0,-2-1 0 0,2-1 0 16,-2-1 0-16,1 1 0 0,-1-1 128 0,4-1-128 0,0 0 0 16,2-1 0-16,1 1 128 0,-2 2-128 0,1 0 0 15,1-2 0-15,1 1 0 0,1 1 0 0,-1 1 128 16,1 2-128-16,-1-2 0 0,0-5 0 0,1 2 0 15,2 0 0-15,-2 2 0 0,2-1 0 0,2-1 128 16,-1-1-128-16,1 2 0 0,0 1 0 0,1 0 0 16,2-1 0-16,2-1 0 0,-1 0 0 0,0 2 0 15,-2 1 0-15,1-2 0 0,0-1 0 0,1 0 128 16,-1 0-128-16,2 0 0 0,0 0 0 0,1-1 0 16,0 0 0-16,0 1 0 0,3 0 0 0,0 0 0 15,5 0 0-15,-3-2 128 0,2 0-128 0,0 1 0 16,-1 1 0-16,3-2 128 0,2 0-128 0,0 1 0 0,0 1 0 15,1 0 144-15,2 0-144 0,-1 0 0 16,1-3 128-16,2-1-128 0,0 5 0 0,1-2 0 0,1-1 128 0,-1-2-128 16,2 1 0-16,-1 1 0 0,7 2 128 0,-7-3-128 15,2-3 0-15,5 6 0 0,0 0 128 0,0 0-128 16,0 0 0-16,0 0 0 0,-7-3 0 0,7 3 0 16,0 0 0-16,0 0 0 0,0 0 128 0,0 0-128 15,0 0 0-15,0 0 0 0,0 0 0 0,0 0 0 16,-2-4 0-16,2 4 0 0,0 0 0 0,0 0 0 15,0 0 0-15,0 0 0 0,0 0 0 0,0 0 0 16,0 0 0-16,0 0 0 0,0 0 0 0,0 0 0 16,0 0 0-16,0 0 0 0,0 0 128 0,0 0-128 15,0 0 0-15,0 0 0 0,0 0 0 0,0 0 0 0,0 0 0 0,0 0 0 16,13-2 0-16,-13 2 0 16,0 0 0-16,8 4 0 15,-8-4-1152-15,0 0-256 0,13 12-32 0,-5-1-19248 0</inkml:trace>
  <inkml:trace contextRef="#ctx0" brushRef="#br0" timeOffset="2934.26">8642 6962 12895 0,'-5'-17'1152'0,"1"8"-928"15,1 1-224-15,0 0 0 0,-5-2 1248 0,1 3 208 16,-1-4 32-16,-2 6 16 0,-3-2-128 0,-2 2-32 16,1 2 0-16,-2 1 0 0,-2 2-320 0,-1 1-64 15,-2 0 0-15,-4 5-16 0,-7 6-304 0,-1 2-48 16,-1 4-16-16,-3 3 0 0,0 1-192 0,0 8-32 16,-1 6-16-16,3 3 0 0,0 5-64 0,2 3-16 15,0 5 0-15,5 1 0 0,1 4 16 0,10 0 0 16,4 2 0-16,7-4 0 0,4-3-144 0,7-7-128 15,4-1 192-15,4-7-192 0,5-7 272 0,1-2-48 0,2-6-16 0,4-6 0 16,1-2 112-16,6-6 0 0,0-1 16 16,3-4 0-16,4-6 112 0,0-4 0 0,0-1 16 0,1-6 0 15,2-1 112-15,-2-4 0 0,1-3 16 0,-3-4 0 16,-2-2-192-16,-2-5-32 0,-2-2-16 0,0-2 0 16,-4-1 32-16,-3-1 16 0,-3-1 0 0,-10 0 0 15,-3-5-16-15,-5-2-16 0,-5 0 0 0,-4 4 0 16,-3 5-208-16,-2 2-32 0,-1 7-128 0,-1 6 192 15,-1 5-192-15,1 3-128 0,-1 2 128 0,0 7-208 16,1 5-1472-16,0 3-304 16,1 6-48-16,2-2-14528 0</inkml:trace>
  <inkml:trace contextRef="#ctx0" brushRef="#br0" timeOffset="3213.6">9136 7180 19343 0,'0'0'848'0,"-6"5"192"16,-1 1-832-16,-1 2-208 0,1 4 0 0,-4 5 0 0,-1 5 2176 0,-2 3 400 16,-3 4 80-16,2 3 16 0,-2 2-1408 0,1 2-288 15,-1 0-48-15,2-1-16 0,1-2-528 0,4-2-128 16,2 0 0-16,5-3-16 0,1-5-240 0,5-2 128 16,2-5-128-16,3-1 0 0,2-6 352 0,2-2-32 15,2-6 0-15,3-4 0 0,2-4 560 0,1-2 96 16,2-6 32-16,0-3 0 0,-1-3-96 0,-1-3-16 15,0-1 0-15,-3-4 0 0,1 1-288 0,-1-2-64 16,-2 4-16-16,-5-3 0 0,0-1-240 0,-1 5-48 16,-2-2-16-16,-1 6 0 0,-1 1-224 0,1 5 0 0,-3 3 0 15,1-5 0 1,-2 4-976-16,-2 13-240 0,0 0-64 0,0 0-10992 0,0 0-2192 0</inkml:trace>
  <inkml:trace contextRef="#ctx0" brushRef="#br0" timeOffset="3487.25">9711 7201 30351 0,'0'0'1344'0,"0"0"272"0,-5 10-1296 0,-1 3-320 0,-2 5 0 0,-4 2 0 0,-1 2 640 0,-2 2 64 16,-3 5 16-16,-1 3 0 0,-3 1 176 0,1 0 16 16,-2 0 16-16,0 0 0 0,0-1-352 0,1-7-80 15,6 0-16-15,2-6 0 0,5-4-176 0,3-5-48 16,2-1 0-16,4-9 0 0,0 0 320 0,11-6 64 15,3-5 16-15,1-4 0 0,3-3 80 0,1-3 16 16,3-3 0-16,1 1 0 0,1 0-496 0,1-3-80 16,2 2-32-16,2 3 0 0,2-3-144 0,-1 3 0 15,1 3 0-15,-2 3 0 0,0 2 0 0,-3 3 0 16,-3 6-224-16,-2 1 80 16,-2 0-2384-16,0 4-480 0</inkml:trace>
  <inkml:trace contextRef="#ctx0" brushRef="#br0" timeOffset="3965.3">11661 6469 24015 0,'0'0'1056'0,"0"0"224"0,-2-6-1024 0,2 6-256 16,-5-1 0-16,-3 2 0 0,2 3 896 0,-6 6 112 16,1 4 16-16,-4 5 16 0,-5 6-416 0,1 8-96 15,0 3-16-15,-1 7 0 0,-2 7 112 0,1 4 16 16,-3 5 0-16,1 7 0 0,-4 5-256 0,2 4-64 0,0 3 0 15,1-2 0-15,0-1-320 0,1-3 0 0,2-1 0 0,2-7 128 16,1-9-320-16,4-8-64 16,2-4-16-16,0 7 0 15,3-14-1888-15,5-11-368 0,4-6-80 0</inkml:trace>
  <inkml:trace contextRef="#ctx0" brushRef="#br0" timeOffset="4354.68">10975 7270 23951 0,'0'0'1056'0,"0"0"224"0,5-8-1024 0,5-2-256 0,3 4 0 0,5-4 0 16,3 2 576-16,2-3 48 0,3-3 16 0,3 0 0 0,3-4 128 0,3-4 16 16,3-1 16-16,4 2 0 0,1-2 32 0,4-1 16 15,2 2 0-15,-3 3 0 0,-3 2-240 0,-4 3-48 16,-3 2-16-16,-3 2 0 0,-3 6-224 0,-3 2-64 15,-3 5 0-15,-5 3 0 0,-2 7-64 0,-7 5 0 16,-2 7-16-16,-5 7 0 0,-3 2 80 0,-3 5 32 16,-4 0 0-16,-2 3 0 0,-2-3 32 0,-3 1 0 15,1-2 0-15,-5-4 0 0,1-3 64 0,-1-2 0 16,0-4 16-16,1-2 0 0,1-4 176 0,3-2 48 16,2-3 0-16,2-3 0 0,1-6-192 0,8-5-48 15,0 0 0-15,0 0 0 0,0 0 128 0,8-9 0 16,1-1 16-16,2-6 0 0,2-3-48 0,3-2-16 0,2-4 0 15,1 1 0-15,3 0-336 0,2-4-128 16,3-4 0-16,1 4 144 0,1-1-144 0,3 6 0 0,2 1 0 0,0 1 0 16,-1 3 0-16,-1 4 0 15,-3 4 0-15,-3 6 0 0,-3 1-192 0,-5 5-32 0,-1 0 0 0,-1 3 0 16,-1 3-1664 0,-1-2-336-16,0 6-64 0,-3-2-15776 0</inkml:trace>
  <inkml:trace contextRef="#ctx0" brushRef="#br0" timeOffset="4723.14">12715 7108 26607 0,'0'0'1168'0,"0"0"256"0,-2-7-1136 0,0-2-288 15,2 9 0-15,-5-5 0 0,-2 1 1008 0,-4 2 144 16,-1 2 16-16,-5 1 16 0,-3 0-400 0,-4 4-80 15,-2 7 0-15,-3 0-16 0,-3 4-64 0,-14 12-16 16,4-3 0-16,6 4 0 0,4-2-176 0,6 3-48 16,7 5 0-16,3-9 0 0,3 0-208 0,7-6-48 15,1 0-128-15,3-3 192 0,4-2 0 0,4-6 0 16,5-1 0-16,3-7 0 0,3-1 272 0,-2-1 48 16,4-6 16-16,4 0 0 0,3-2 48 0,0-3 16 15,2-2 0-15,2-2 0 0,-5-3-256 0,0-1-48 16,-2 0-16-16,0 1 0 0,-4 2 0 0,-1 0 0 15,-3 1 0-15,-2 4 0 0,-3 5-128 0,-2 3-16 16,-2 1-128-16,-6 3 192 0,0 0-192 0,5 7 0 16,-2 1 0-16,-2 3 0 0,0 1 0 0,2 0 0 0,-2 2 0 15,3 2-160 1,-2 1-784-16,1-1-144 0,1 2-48 0,1-1 0 16,1-2-2320-16,2-4-448 0</inkml:trace>
  <inkml:trace contextRef="#ctx0" brushRef="#br0" timeOffset="5000.22">13337 6988 11055 0,'0'0'976'0,"0"0"-784"0,0 0-192 0,0 10 0 0,1-1 4480 0,-1 7 864 15,-1 7 160-15,-2 1 48 0,-1 8-3744 0,0 1-736 16,1 4-160-16,-4 2-16 0,0 3-112 0,-2 4-16 15,0-3 0-15,-1 6 0 0,-2 0-32 0,-2 1-16 16,2 1 0-16,-2-1 0 0,0-1-400 0,0-6-96 16,1-1-16-16,-1-5 0 0,-1-3-80 0,-2-6 0 15,1-2-128-15,-1-7 192 0,2-5-16 0,-3-2-16 16,-1-7 0-16,-1-2 0 0,-1-7-160 0,1-4 0 16,1-6 0-16,0-5 0 15,0-3-1392-15,1-8-352 0,1-1-80 16</inkml:trace>
  <inkml:trace contextRef="#ctx0" brushRef="#br0" timeOffset="5173.1">13080 6690 23951 0,'-10'-28'2128'0,"6"18"-1696"0,1-3-432 0,2 1 0 0,0-4 2528 0,1 6 416 0,-3-1 96 15,2 3 16-15,-2-1-2000 0,2 4-400 0,0 1-80 16,1 4 0-16,0 0-576 0,0 0 0 0,0 0 0 0,0 0 0 31,0 0-1264-31,0 0-208 0,0 0-32 0,0 0-8480 0,2 11-1712 0</inkml:trace>
  <inkml:trace contextRef="#ctx0" brushRef="#br0" timeOffset="5465.89">13562 7086 31615 0,'0'0'1408'0,"9"2"272"0,1-2-1344 0,2 0-336 16,5 3 0-16,2-2 0 0,3 0 368 0,-2-1 0 16,2-2 0-16,0-2 0 0,1 1-128 0,-2-4-32 15,-2-2 0-15,0-1 0 0,0 3 0 0,-4-2 0 16,-3 2 0-16,-2 0 0 0,-3-3 240 0,-2 3 32 16,-2-2 16-16,-3 9 0 0,0-7 80 0,-5 1 32 15,-1 2 0-15,-6 7 0 0,-3 4-288 0,-6 1-48 16,-1 3-16-16,-5 3 0 0,-2 3-48 0,-1 3-16 15,2 2 0-15,2 1 0 0,0 1 0 0,5-1-16 16,3-3 0-16,4 0 0 0,4 0-176 0,3-3 0 16,4 1 0-16,5-1 128 0,6-2-128 0,3 0 0 15,3-5-192-15,13 7 192 16,3-2-2032-16,2-2-272 0,1-8-64 0,-9-3-16 0</inkml:trace>
  <inkml:trace contextRef="#ctx0" brushRef="#br0" timeOffset="5797.62">14877 7135 28911 0,'0'0'1280'0,"0"0"256"0,-2-7-1216 0,-1 1-320 0,-2 1 0 0,-1-1 0 0,-4 2 800 0,-3 2 96 16,-4 0 32-16,-4 0 0 0,-5 1-384 0,-3 3-80 16,-3 1-16-16,-15 4 0 0,5 3 128 0,5-1 32 15,4 3 0-15,8 1 0 0,5-2-160 0,4 3-16 16,6 0-16-16,5 1 0 0,4-3-256 0,3 0-160 16,5 0 192-16,3-2-192 0,4 3 256 0,-1-4-64 15,2-3-16-15,4 2 0 0,3 0-48 0,3-3-128 16,0 3 192-16,5-4-64 0,3-2-304 0,1 0-64 15,2-4-16-15,0 1 0 16,1-3-2960-16,1-3-608 0</inkml:trace>
  <inkml:trace contextRef="#ctx0" brushRef="#br0" timeOffset="6000.13">15635 6385 31727 0,'0'0'1408'0,"0"0"288"0,0 0-1360 0,0 0-336 0,0 0 0 0,-10 7 0 16,-3 3 0-16,-4 2 0 0,-4 8 0 0,-3 5 0 16,-2 3 448-16,-2 6 32 0,-1 7 0 0,-1 1 0 15,-1 1 0-15,2 5 0 0,1 4 0 0,0 3 0 16,0 1-352-16,2 1-128 0,2 3 0 0,0-2 0 31,-1 0-784-31,2-6-256 0,3-3-48 0,4-5-16 0,1-2-224 16,4-7-32-16,2-7-16 0</inkml:trace>
  <inkml:trace contextRef="#ctx0" brushRef="#br0" timeOffset="6359.65">15083 7047 26719 0,'9'-16'2368'0,"-1"10"-1888"0,3-1-480 0,4 3 0 0,3 1 1072 0,4-1 112 16,3 1 32-16,3-1 0 0,3 2-448 0,2-3-96 15,2-2-16-15,3 4 0 0,2 0-240 0,-1 1-48 16,2-1-16-16,-4 2 0 0,-3 2-224 0,-2-1-128 15,-3 0 128-15,-2 1-128 0,-7 1 0 0,-3-1 0 16,-5 0 0-16,-3 2 0 0,-9-3-272 0,0 0 16 16,-4 11 16-16,-4-1 0 0,-6 8-32 0,-4 0-16 15,-3 0 0-15,0-1 0 0,-1 1 288 0,1-1 0 16,0-2 0-16,2 0 144 0,3-2 512 16,0-2 112-16,1 2 0 0,4 0 16 0,-1-3-208 0,9 3-32 15,1-6-16-15,5 4 0 0,2-5-208 0,4 3-64 0,3-5 0 0,5-1 0 16,1 0 16-16,2-3 0 0,3 0 0 0,0-1 0 15,0-2-80-15,0 1-32 0,-3-1 0 0,-2-2 0 16,-3-3-16-16,-4 2 0 0,-2-5 0 0,-2 2 0 16,-3-4 0-16,-4 1 0 0,-4 2 0 0,-4-2 0 15,-3 0-144-15,-3 2 0 0,-2-1 0 0,0 2 0 16,-1-3-368 0,1 5-144-16,1-4-48 0,1 5 0 0,1-2-2864 0,3 2-576 15</inkml:trace>
  <inkml:trace contextRef="#ctx0" brushRef="#br0" timeOffset="6690.06">16269 6923 27647 0,'0'0'1216'0,"0"0"256"0,0 0-1168 0,0 0-304 15,-10 5 0-15,-4 9 0 0,-5 2 768 0,0 2 112 16,-5 0 16-16,1 4 0 0,-1-1-256 0,1 7-64 15,-1-1 0-15,-1 2 0 0,1-3 48 0,1 2 0 0,2-3 0 0,2 2 0 16,1-6-112-16,3-3-32 16,3-3 0-16,3-3 0 0,3-1 0 0,2 1 0 15,4-12 0-15,0 0 0 0,0 0 224 0,0 0 32 16,13-5 16-16,2-3 0 0,3-3 80 0,4-3 32 16,0-3 0-16,5-2 0 0,0-3-464 0,1 1-80 15,1-2-32-15,-7 3 0 0,3-7-96 0,3 3-32 0,-1-3 0 16,2 2 0-16,3 0-160 0,0 0 0 0,1 3 0 0,-3 5 128 15,-1 1-128-15,-2 6 0 0,-3-1 0 0,-1 7 0 32,-4 3-944-32,-1 2-112 0,-4 3-32 0,0 3 0 0,-3 4-1936 15,-1-3-400-15,-2 5-80 0</inkml:trace>
  <inkml:trace contextRef="#ctx0" brushRef="#br0" timeOffset="6902.25">16944 6886 26719 0,'0'0'2368'0,"0"0"-1888"0,0 0-480 0,5 8 0 0,-4 2 1424 0,-2-1 192 15,-4 5 48-15,-3 4 0 0,-3 2-704 0,-4 4-144 16,-4 4-32-16,-2 2 0 0,0 0-320 0,2 1-64 16,-2 3-16-16,1-1 0 0,1-2-208 0,1 0-48 15,3 1-128-15,-3 10 192 0,7-8-192 0,4-11-128 16,5-2 128-16,2-2-208 15,1-1-1536-15,3 0-304 0,2-3-64 0</inkml:trace>
  <inkml:trace contextRef="#ctx0" brushRef="#br0" timeOffset="7297.62">17578 7105 26719 0,'0'0'1184'0,"9"-2"240"0,5 1-1136 0,-2 2-288 0,2-1 0 0,1 0 0 0,1-1 944 0,2-1 128 16,0-3 16-16,0-1 16 15,1 1-224-15,1-2-48 0,1-1-16 0,-1 2 0 0,0-6-96 0,6 1-16 16,-3 1 0-16,-3-4 0 0,-4 0-240 15,-2-2-48-15,-3 0-16 0,-5 4 0 0,-2-1-112 0,-4 1-32 16,-4 3 0-16,-4-2 0 0,-3 2 0 0,-3 0 0 16,-4 4 0-16,-10 2 0 0,-5 3-256 0,8 3 0 15,-3 4 128-15,-2 5-128 0,0 3 0 0,-2 3 0 16,4 2 0-16,2 1 0 0,1 2 128 0,6 2-128 16,5-1 0-16,4 3 0 0,4-4 128 0,5 2-128 15,3 2 0-15,3-4 0 0,3 0 0 0,3 1 128 16,6-3-128-16,2 1 0 0,2 0 0 0,2-3-224 15,0-3 16-15,4-1 0 16,0-1-2352-16,4-2-448 0</inkml:trace>
  <inkml:trace contextRef="#ctx0" brushRef="#br0" timeOffset="7588.67">18754 6956 24879 0,'0'0'2208'0,"7"-5"-1760"0,-2 0-448 0,-5 5 0 16,0 0 1184-16,-4-5 160 0,-1-2 16 0,-4 4 16 16,-1 0-592-16,-1 2-112 0,-3 1-32 0,1 1 0 15,-1 2-240-15,2 2-48 0,-2 0-16 0,3 1 0 16,-3 8-48-16,4 0-16 0,2 0 0 0,4 4 0 16,3 2 208-16,2 3 32 0,3-1 16 0,0 4 0 0,0 0 144 15,1 3 32-15,0 0 0 0,0 3 0 16,-1 1-128-16,-2-2 0 0,-2-5-16 0,-1 3 0 0,-3-3-144 15,-1 1-32-15,-1-5 0 0,-2-2 0 0,-1-3 80 0,0 0 16 16,-1-2 0-16,-1-3 0 0,-1-2-144 0,-1-4-16 16,1 2-16-16,-2-5 0 0,0-3-304 0,-3-2 0 15,-1-2 0-15,-3-5-13264 16,-5 0-2720-16</inkml:trace>
  <inkml:trace contextRef="#ctx0" brushRef="#br0" timeOffset="7744.04">17139 6486 42383 0,'0'0'3776'0,"8"-4"-3024"15,4 3-608-15,-1-1-144 0,3 2 288 0,0 3 32 16,2 2 0-16,5 5 0 16,0-2-960-16,-1 2-176 0,1-2-32 0,4-1-17648 0</inkml:trace>
  <inkml:trace contextRef="#ctx0" brushRef="#br0" timeOffset="8558.15">21202 6845 11055 0,'0'0'976'0,"-2"-10"-784"15,1-4-192-15,-2 3 0 0,-1-1 2304 0,-1 1 432 16,0 3 80-16,-3-1 0 0,-2 4-1152 0,-2 0-224 16,-2-1-48-16,-4 5-16 0,-5 3-336 0,-4 6-64 15,-3 1-16-15,-6 5 0 0,-5 5-176 0,-2 4-32 16,-4 3-16-16,0 7 0 0,0 3-208 0,0 3-32 16,-1 2-16-16,5 3 0 0,-1 0-48 0,10-1-16 15,6-9 0-15,6-1 0 0,11-2-80 0,5-3-16 16,9-7 0-16,5-3 0 0,6-6 0 0,5-4-16 15,3-6 0-15,7-5 0 0,7-10 192 0,2-2 32 16,2-4 16-16,4-4 0 0,1-5-128 0,1 0-32 16,-3-6 0-16,-3 1 0 0,-6-1-208 0,-2 1-48 15,-3 2-128-15,-5 1 192 0,-3-2-64 0,-5 6-128 16,-3 2 176-16,-3 8-176 0,-2 4 160 0,-3 3-160 16,-5 9 128-16,0 0-128 0,0 0 0 0,1 14 0 15,-1 9 0-15,-1 4 0 0,-2-2-160 0,1 7 160 16,-1 4 0-16,2 1-144 0,1-1 144 0,0 0 0 15,1-3 0-15,3 0 0 0,0-5-176 0,1 0 0 0,1-4 0 16,3 0 0 0,0-3-1584-16,1-6-320 0,3-5-64 0,3-2-8736 0,2-7-1728 0</inkml:trace>
  <inkml:trace contextRef="#ctx0" brushRef="#br0" timeOffset="8868.26">21696 6634 29087 0,'-8'14'1280'0,"3"2"272"16,0 4-1232-16,-4 7-320 0,0 1 0 0,-1 5 0 16,0 4 0-16,-1 2 128 0,1-5-128 0,-2 2 0 0,-5 6 656 0,-1-3 32 15,-3-2 0-15,2 0 0 0,-2 0 352 0,3-4 80 16,1-4 16-16,4-7 0 0,1-3-384 0,6-7-80 16,4-4-16-16,2-8 0 0,0 0-240 0,0 0-48 15,8-4-16-15,4-10 0 0,-1-5 288 0,5-2 48 16,1-6 16-16,4-2 0 0,2-8-416 0,1-5-80 15,0 0-16-15,1-4 0 0,1 2-192 0,3-1 128 16,5 1-128-16,2 6 0 0,-2 3 0 0,-5 15 0 16,1 0 0-16,0 3 0 0,5 3 0 0,-5 3 0 15,-2 6 0-15,-1 1 0 0,-2 2-176 0,-3 5-16 16,-1 0-16-16,0 3 0 16,-3 3-1616-16,-3-2-320 0,-3 1-64 0,-1-2-8896 15,-4 2-1776-15</inkml:trace>
  <inkml:trace contextRef="#ctx0" brushRef="#br0" timeOffset="9185.86">22199 6910 18431 0,'0'0'816'0,"0"10"160"0,0-10-784 0,6 8-192 0,3 5 0 0,1-3 0 15,7 1 2688-15,2 1 512 0,4-6 80 0,2 0 32 16,6-3-1392-16,2-3-256 0,4-3-64 0,1-2-16 15,-3-2-432-15,-3-5-96 0,-1-3-16 0,-5 0 0 16,-4 1-368-16,-4-1-80 0,-6-6-16 0,0 1 0 0,-6-3-80 0,-2 1-32 16,-5-3 0-16,-4 0 0 0,-4 0-128 15,-5 1-16-15,-4 3-16 0,-5 4 0 0,-6 4-176 0,-4 7-128 16,-4 6 144-16,-1 5-144 0,-2 4 0 16,4 5 0-16,0 5 0 0,2 4 0 0,1 7 0 0,3 1 0 15,5 2 0-15,5 1 0 0,4 3 0 16,6-1 128-16,5-3-128 0,5 1 0 0,5 2 0 0,8-2 0 15,3-3 0-15,5-5 0 0,3 2 0 0,5-4 0 16,6 1 0-16,5-3 0 16,7 0-1216-16,4-7-304 0,1-5-48 0</inkml:trace>
  <inkml:trace contextRef="#ctx0" brushRef="#br0" timeOffset="9856.53">25722 6948 11967 0,'0'-16'1072'0,"-1"-6"-864"0,0-2-208 0,-3-3 0 16,0 3 1792-16,-3-2 304 16,-1 1 64-16,-1 2 16 0,-1-2-256 0,-3 2-32 0,-3 4-16 15,-2 1 0-15,-2 3-288 0,-3 7-64 0,-1 3-16 0,-1 4 0 16,-5 2-480-16,-2 10-112 0,-2 1-16 0,-3 9 0 16,-4 3-320-16,-2 10-80 0,-1 5-16 0,-3 6 0 15,-4-4-64-15,5 2-16 0,4 3 0 0,4 2 0 16,7-1 32-16,11-1 0 0,5-8 0 0,10 0 0 15,7-1-160-15,8-4-16 0,7-3-16 0,10-4 0 0,3-2-16 0,6-4 0 16,1-3 0-16,1-7 0 16,4-2-48-16,0-5-16 0,-2-3 0 0,2-3 0 0,1-6-160 0,1 1 0 15,-2-2 0-15,2 0 0 16,3-4-944-16,-1-2-272 0,-4-1-48 0,0-1-16 16,-2 1-1920-16,-1-2-384 0</inkml:trace>
  <inkml:trace contextRef="#ctx0" brushRef="#br0" timeOffset="10169.32">26293 6763 14735 0,'-15'-7'640'0,"15"7"160"0,-9 4-640 0,0 1-160 16,0 4 0-16,-1 5 0 0,-1 7 3392 0,-3 4 640 15,-2 0 128-15,-1 6 16 0,-1-1-2832 0,0 1-576 16,0 2-128-16,4 3 0 0,2 0 192 0,4-3 32 15,3-1 16-15,4-5 0 0,2 1-304 0,5-5-64 16,3-4-16-16,4-3 0 0,2-2 32 0,3-1 16 16,2-5 0-16,3-5 0 0,1-3 240 0,3-3 48 0,3-4 16 0,1-5 0 15,1-4-224-15,-1-1-48 0,1-4-16 0,0 1 0 16,-1-3-224-16,-2-4-32 0,-3-1-16 16,0-1 0-16,-1-3-96 0,-1-1 0 0,-1-1-16 0,-2 3 0 15,-4 1-176-15,1 6 160 0,-1-3-160 0,-4 5 160 16,-3 5-160-16,-1-1 0 0,-2 4-160 0,-2 4 160 31,-5 10-1216-31,0 0-160 0,0 0-32 0,-5-8 0 0,-1 4-1952 0,-4 0-400 0</inkml:trace>
  <inkml:trace contextRef="#ctx0" brushRef="#br0" timeOffset="10506.72">27126 6634 30399 0,'0'0'1344'0,"0"0"288"0,-3 12-1312 0,-1 3-320 16,-2 4 0-16,-3 4 0 0,-2 4 208 0,-3 6-16 15,-3 0-16-15,1 2 0 0,-2 1 592 0,-1 0 128 16,-1-1 32-16,0 2 0 0,-1-1-48 0,3-1-16 16,0 0 0-16,2-9 0 0,2-3-192 0,2-4-32 15,2-4-16-15,4-2 0 0,1-4-48 0,5-9-16 0,0 0 0 0,0 0 0 16,0 0 48-16,10-6 16 15,3-3 0-15,3-6 0 0,2-5-80 0,2-4-16 16,2-1 0-16,2 1 0 0,0-6-336 0,4 1-192 16,1 0 192-16,-5 6-192 0,6 0 128 0,4 0-128 0,4-3 0 15,3 2 0-15,-2 1 0 0,1 2 0 16,-2 4 0-16,-3 1 0 0,-3 2 0 0,-1 2-144 0,-5 4 144 0,-3 0-128 31,-4 3-448-31,-2 3-96 0,-3 0-16 0,-3 1 0 16,-3 1-1984-16,-8 0-400 0,0 0-64 0</inkml:trace>
  <inkml:trace contextRef="#ctx0" brushRef="#br0" timeOffset="10910.67">27974 6611 28559 0,'3'-6'2544'0,"1"1"-2032"16,-4 5-512-16,0 0 0 0,0 0 640 0,0 0 48 16,0 0 0-16,2 6 0 0,-4 5 32 0,-2 0 16 15,1 6 0-15,-4 3 0 0,0 4 128 0,-2 3 32 16,4 6 0-16,-2 1 0 0,1 2-208 0,1 1-48 16,0 2 0-16,1-1 0 0,0 0-160 0,2 0-32 0,-1 0-16 0,2-4 0 15,0-7-160-15,1 1-16 16,1-5-16-16,1-1 0 0,2-3 48 0,0-4 16 15,1-2 0-15,1-5 0 0,1-1 32 0,2-4 16 16,1-5 0-16,3-5 0 0,1-2 0 0,2-5 0 0,3 0 0 0,0-3 0 16,-1-2-192-16,1-3-32 0,3-6-128 0,-1-3 192 15,5-3-192-15,0-2 144 0,4-2-144 0,0-1 128 16,2 0-128-16,1 4 0 0,1 3 0 16,-2 2 128-16,-1-1-128 0,-2 6 0 0,-1 1 0 0,-3 3 0 15,-1 2-192-15,-3 1 48 0,-5-1 0 0,-1 5 0 16,-1 4-1168-1,-2 0-224-15,-4 4-64 0,-1-3 0 0,1 4-1312 16,-1 2-272-16,0 2-48 0</inkml:trace>
  <inkml:trace contextRef="#ctx0" brushRef="#br0" timeOffset="11325.54">28875 6807 30575 0,'0'0'1344'0,"1"10"304"0,3 1-1328 0,1-1-320 15,0 0 0-15,5-2 0 0,0 2 704 0,7-4 80 16,3-3 16-16,4-2 0 0,2-2 224 0,3-2 32 16,3 1 16-16,2-6 0 0,3 0-112 0,2-1 0 15,0-1-16-15,0-3 0 0,2 3-304 0,-3-2-64 16,-3-5-16-16,-2 2 0 0,-2-3-128 0,-1 0-32 15,-5-2 0-15,-2 0 0 0,-4-5-192 0,-3 1-32 16,-3 1-16-16,-4-1 0 0,-5 5-32 0,-4 5-128 16,-4 1 192-16,-4 3-64 0,-5 5-128 0,-7 4 0 15,-7 1 144-15,-6 6-144 0,-6 6 0 0,-6 4 0 16,-4 6 0-16,-1 5 0 0,-2-2 0 0,4 7 0 0,1 1 0 16,5 1 0-16,5 3 0 0,7-1 0 0,5-5 0 0,8 1 0 15,4-1 0-15,6-3 0 0,6-2 0 0,5 0 0 16,5 0 0-16,4-5 0 0,2-3 0 0,3-2 0 15,1-4-128-15,4-5 128 0,2-2-128 16,4-5 128-16,3-2-464 0,0-2-16 0,1 0 0 0,2-2 0 16,4-1-1632-1,-1 4-320-15,1-4-64 0,1 2-14192 0</inkml:trace>
  <inkml:trace contextRef="#ctx0" brushRef="#br0" timeOffset="11685.63">30806 6664 32479 0,'0'0'1440'0,"0"0"288"0,-4-7-1376 0,-2 2-352 16,-3-1 0-16,-4 2 0 0,-4 1 576 0,-3 5 64 16,-3-1 0-16,-5 2 0 0,-1 0 272 0,-4 6 64 15,-3-1 16-15,-1 3 0 0,1 2-416 0,-1-2-64 16,0 3-32-16,3 2 0 0,2 1-144 0,5 3-16 0,2 0-16 0,6 2 0 15,5 0 0-15,5 3 0 16,5 0 0-16,1 2 0 0,7 3 176 0,3 1 32 16,3 4 16-16,-3 1 0 0,6-1-48 0,2 2-16 0,-1 1 0 15,3 1 0-15,-1-3 48 0,0 1 0 0,-4-2 0 0,-2-4 0 16,-2-1 16-16,-3-2 16 0,-2-3 0 16,-6 3 0-16,-2-5-64 0,-3-2-16 0,-3-1 0 0,-4-4 0 15,-4-1-80-15,-3-1-32 0,-8-4 0 0,-3-1 0 16,-4-6-128-16,-5 1-32 0,-1-4 0 0,-6-3 0 15,1-1-192-15,-5-6 128 0,-2 1-128 0,0-3 0 32,2-2-1072-32,2-2-304 0,1-1-64 0,2-1-13520 0,4-1-2704 0</inkml:trace>
  <inkml:trace contextRef="#ctx0" brushRef="#br0" timeOffset="16078.69">18061 9873 7359 0,'0'0'656'0,"0"0"-528"15,0 0-128-15,0 0 0 0,0 0 1984 0,0 0 384 0,0 0 64 0,0 0 0 16,8 3-912-16,-8-3-192 16,0 0-48-16,0 0 0 0,0 0-48 0,0 0-16 15,3 7 0-15,-2 2 0 0,-1-9 64 0,0 0 0 0,-3 8 0 0,3-8 0 16,0 0-64-16,0 0 0 0,0 0 0 0,0 0 0 15,0 0-16-15,0 0-16 0,0 0 0 16,0 0 0-16,0-7-336 0,2-2-64 0,-1-1-16 0,1-4 0 16,2-1-272-16,1-3-64 0,-1-1-16 0,1-2 0 15,0-7-32-15,0 1-16 0,0-6 0 0,1-1 0 16,0-5-112-16,-2 0 0 0,1-3-16 16,0 1 0-16,0 1-112 0,0 0-128 0,-1 1 176 0,1 2-176 0,-1-1 208 15,-2 2-64-15,3 1-16 0,-1-1 0 0,1 2-128 0,-2 2 192 16,-1 2-192-16,2-2 192 0,0 1-192 0,0 3 192 15,0-2-192-15,-1 4 192 0,1-2-192 0,1 3 0 16,-1-2 144-16,1-8-144 0,0 6 0 0,-1 1 0 16,0 3 0-16,0 0 128 0,0 1-128 0,-2 5 0 15,-2 0 0-15,1 0 0 0,-1-4 0 0,0 4 0 16,-1 0 0-16,1 2 0 0,0 1 0 0,0 0 0 16,0 1 0-16,0 0 0 0,0-3 0 0,0 4 0 15,0 4 0-15,0-2 0 0,-1-2 0 0,1 6 0 16,0-4 0-16,0 7 128 0,0 5-128 0,0 0 0 15,1-11 0-15,0 4 0 0,-1 7 0 0,0 0 0 16,0 0 0-16,0-11 0 0,0 11 0 0,2-8 0 16,-2 8 0-16,0 0 0 0,0-13 0 0,0 5 0 15,0 0 0-15,0 8 0 0,0 0 0 0,0 0 0 16,0 0 0-16,0 0 0 0,0 0 0 0,0 0 0 16,0 0 0-16,0 0 0 0,-3-6 0 0,3 6 0 15,0 0 0-15,0 0 0 0,0 0 0 0,0 0 0 16,0 0 0-16,0 0 0 0,0 0 0 0,0 0 0 0,-1-9 0 0,1 9 0 15,0 0 0-15,0 0 0 0,0 0 0 0,0 0 0 16,0 0 0-16,0 0 0 0,0 0 0 0,0 0 0 16,0 0 0-16,0 0 0 0,0 0 0 0,0 0 0 15,0 0 0-15,0 0 0 0,0 0 0 0,0 0 0 16,0 0 0-16,0 0 0 0,0 0 0 0,0 0 0 16,0 0 0-16,0 0 0 0,0 0 0 0,0 0 0 0,0 0 0 0,0 0 0 15,0 0 0-15,0 0 0 0,0 0 0 0,0 0 0 16,0 0 0-16,0 0 0 0,0 0 0 0,0 0 0 15,0 0 0-15,-12-4 0 0,3 3 0 0,1 1 0 16,-3 0 0-16,1 0 0 0,0-2 0 0,-1 2 128 16,-3 2-128-16,0-1 0 0,-2 1 0 0,0 2 0 15,-2-4 0-15,-2 2 128 0,-3 5-128 0,0-3 0 16,-2 0 0-16,-2 0 0 0,-1-1 0 0,-1 2 0 16,-3 1 0-16,0 1 128 0,-1-7-128 0,-3 0 0 15,-2 1 0-15,1 1 0 0,-3 0 0 0,-3 0 0 0,-3-1 0 0,0 3 128 16,-5 1-128-16,2-1 0 0,-2-2 0 0,-1 1 0 15,-2-3 0-15,1 1 0 0,-2 1 0 0,-1 1 128 16,-1-3-128-16,0 2 0 0,-2 0 0 0,0 0 0 16,-2 1 0-16,-2-3 0 0,0 0 0 0,-3 1 0 15,1 2 0-15,4 0 0 0,-3-1 0 0,0 3 0 16,-1-1 0-16,-3-2 0 0,-2 1 0 0,3-2 0 16,-3 0 0-16,2 3 0 0,-1 0 0 0,0-2 128 15,-1 1-128-15,0 0 0 0,-1-2 0 0,1 4 0 16,-1 1 0-16,0 1 0 0,-3-2 0 0,-1-2 0 15,0 0 0-15,2 1 0 0,-1 5 0 0,3-4 0 16,-1-1 0-16,0 1 0 0,-2 1 0 0,1-3 0 16,-1-3 0-16,1 0 0 0,2 1 0 0,-3 1 0 15,-1 4 0-15,0-1 0 0,0-2 0 0,0-1 0 16,2 0 0-16,-1 1 0 0,2 1 0 0,-2 1 0 0,-1-2 0 16,-3 3 0-16,1-3 0 0,0 4 0 0,2-5 0 0,0 2 0 15,0-1 0-15,-1-2 0 0,0 3 0 0,0-2 0 16,2 2 0-16,3-3 0 0,1-1 0 15,-1 0 0-15,-3 0 0 0,-1 2 0 0,0 0 0 0,1 1 0 16,2-2 0-16,-2-1 0 0,-1-1 0 0,-1 1 0 16,-2 4 0-16,2-3 0 0,-3-2 0 0,4-2 128 15,0 2-128-15,0-1 0 0,0 2 0 0,-1 0 0 16,-2-1 0-16,5 0 0 0,1 0 0 0,1-2 0 16,0 2 0-16,-1-2 0 0,-3-3 0 0,1 3 0 15,0 1 0-15,0 1 0 0,1-2 0 0,-1 0 0 0,0 1 0 16,-2-3 0-16,0 2 0 0,1 1 0 15,0 0 0-15,1 1 0 0,0 1 0 0,1-1 0 0,-2-2 0 16,1-2 0-16,0-1 0 0,2 1 0 0,2-1 0 0,0 3 0 16,-1 0 0-16,1 0 0 0,-1-2 0 0,1-3 0 15,2 3 0-15,-2 4 0 0,3-1 0 0,1 0 0 16,-1-3 0-16,0 1 0 0,1 0 0 0,0-1 0 16,1-3 0-16,2 3 0 0,1 1 0 0,-2-1 0 15,-1 3 0-15,2-3 0 0,0-2 0 0,2-2 0 16,0 3 0-16,3-2 0 0,1 2 0 0,1 2 0 15,-1-3 0-15,1 2 0 0,0 1 0 0,0-4 0 16,-1-1 0-16,1-3 0 0,1 1 0 0,2 0 0 16,-2 1 0-16,4-2 0 0,0-3 0 0,0-1 0 15,4 2 0-15,0-3 0 0,0-3 0 0,2-1 0 16,1 2 0-16,4 0 0 0,0-2 0 0,3-4 0 16,2 0 0-16,0 1 0 0,1-4 0 0,1 0 0 15,-1 1 0-15,5 1 0 0,-2-2 0 0,2-3 128 16,2 3-128-16,2-2 0 0,-2-1 0 0,3 2 0 0,3-2 0 0,4 0 0 15,-4 0 0-15,4 3 0 0,4-4 0 0,1 1 0 16,1-4 0-16,3 5 0 0,3-2 0 0,3-2-160 16,-1-3 160-16,7 4 0 0,1 1-128 0,4 2 128 15,4-5 0-15,2 1 0 0,1 1-160 0,4-1 160 16,1-1-128-16,3 3 128 0,2 3 0 0,2-1-128 16,2 0 128-16,2 2 0 0,1-2 0 0,4 2-128 15,1 1 128-15,3 4 0 0,1 1 0 0,3 1-128 16,5 2 128-16,1 3 0 0,0-1 0 0,3-1 0 15,6-1 0-15,2 1-128 0,2 1 128 0,3 0 0 0,2 3 0 16,2-1 0-16,2-2 0 0,2 0-128 0,3-2 128 16,2-1 0-16,1 3 0 0,1-2 0 0,2-2 0 0,4 5 0 15,1-2 0-15,1-2 0 0,0 6 0 0,0-2 0 16,-1 1 0-16,2 0 0 0,0 0 0 16,2 1-128-16,-1-2 128 0,-1 1 0 0,-2 1 0 0,3 1 0 15,3-1 0-15,-1 3 0 0,-3 0 0 0,1 2 0 16,-2-2 0-16,2 4 0 0,1-5 0 0,-1 5 0 15,1-3 0-15,0 2 0 0,-2-1 0 0,1 1 0 16,1-3 0-16,0 3 0 0,-2-2 0 0,-1 4 0 16,-1-3 0-16,-1 3 0 0,-2-3 0 0,2 2 0 15,0 5 0-15,-3-3 0 0,-2-2 0 0,-1 2 0 16,3-5 0-16,1 3 0 0,0 3 0 0,0-4 0 16,2 2 0-16,-3 2 0 0,2-2 0 0,0-1 0 15,1 1 0-15,1-3 0 0,-1 3 0 0,1-2 0 16,1 0 0-16,2 2 0 0,2-5 0 0,-3 2 0 15,-1 0 0-15,2-1 0 0,-2 1 0 0,3 1 0 0,1-1 0 0,0 3 0 16,0-4 0-16,0 3 0 0,-1-2 0 0,1 4 0 16,0-1 0-16,4-3 0 0,1 1 0 0,0 1 0 15,1 2 0-15,0 1 0 0,0-5 0 0,2 3 0 16,-2-3 0-16,2 2 0 0,0 1 0 0,1-3 0 16,0 0 0-16,-3 0 0 0,-2 4 0 0,0 1 0 15,0 1 0-15,0-2 0 0,0-2 0 0,-1 1 0 16,-2 6 0-16,-1-1 0 0,0-2 0 0,0 0 0 0,0 1 0 15,1 2 0-15,-2 0 0 0,2 0 0 16,-1-1 0-16,0-1-128 0,2 1 128 0,-1 1 0 16,2 1 0-16,2-1 0 0,-1-1 0 0,0 1 0 0,-2 0 0 15,-1 1 0-15,0 2 0 0,2-3 0 0,3-1 0 0,-4 2 0 16,-1 0 0-16,1 0 0 0,2 1 0 0,1-2 0 16,0-2 0-16,-2 4 0 0,-2 2 0 0,-1-1 0 15,1-1 0-15,1-1 0 0,-4 0 0 0,4 2 0 16,-2-2 0-16,0 0 0 0,0-2 0 0,3 2 0 15,-2 1 0-15,-1 0 0 0,3 3 0 0,-2-2 0 16,2-3 0-16,0 2 0 0,0 0 0 0,1 0 0 16,0 1 0-16,1-1 0 0,-4-1 0 0,1 3 0 15,-1-1 0-15,-1-2 0 0,1 0 0 0,-4-1 0 16,1-1 0-16,-1 0 0 0,-2 1 0 0,0-1 0 16,-2-5 0-16,2 3 0 0,0-1 0 0,1 3 0 15,1 2 0-15,-2-1 0 0,-3-1 0 0,1 1 0 0,0-9 0 16,1 6 0-16,2 4 0 0,-3-3 0 0,-5-3-160 15,1-4 0-15,0 2 0 0,-1 4 0 0,-2-1-64 0,2-3-16 16,-4 1 0-16,1-3 0 0,0 0 16 0,0 3 0 16,0-3 0-16,1 4 0 0,0-1 32 0,1-1 0 15,-1 2 0-15,-1-2 0 0,0 0 0 0,2 2 16 16,2-1 0-16,1 1 0 0,-4 1 16 0,-1-1 0 16,-3-2 0-16,5 4 0 0,2 0 160 0,-1 2-192 15,-1-2 192-15,-3 2-192 0,-1 0 192 0,0 2 0 16,2 2-144-16,2-1 144 0,-1 1 0 0,-1-1-144 15,-2-1 144-15,-2 2 0 0,1 1-144 0,1-2 144 16,2 1 0-16,-3-3-144 0,-4 1 144 0,-4-1 0 0,0-1-144 16,0 0 144-16,1-1 0 0,0 1-144 0,2 0 144 15,-1-3 0-15,-3 0 0 0,0 2 0 0,-1 0 0 0,-1 1 0 16,1 0 0-16,0-2 0 0,2-2 0 0,-1 1 0 16,-1 1 0-16,-2-1 0 0,-3-4 0 0,1 3 0 15,2 1 0-15,1-1 0 0,-1-2 0 0,2 3 0 16,2-3 0-16,-3 0 0 0,-1 3 0 0,4 0 0 15,-1 3 0-15,2 1 0 0,1 1 0 0,-2 0 0 16,0 1 0-16,-1-2 0 0,1 0 0 0,-2 1 0 16,0 4 0-16,0-1 0 0,1 2 0 0,2-3 0 15,-3-3 0-15,-1 1-128 0,-2 0 128 0,2 3 0 16,0 2 0-16,0 0 0 0,-2-5 0 0,1 1 0 16,-2 1 0-16,0-1 0 0,0 3 0 15,0-1 0-15,1 0 0 0,3 4 0 0,-1-2 0 0,0 0 0 16,-1 0 0-16,-2-3 0 0,-2 0 0 0,-1 2 0 0,1 3 0 15,1-3 0-15,0 1 0 0,-2 0 0 0,-3 1 0 0,1-3 0 16,-3-2 0-16,1 3 0 0,-3 0 0 16,0 0 0-16,-1 6 0 0,3-5 0 0,-2 0 0 0,-4 1 0 15,-5-2 0-15,2 0 0 0,-1 1 0 0,-1-2 0 16,1 1 0-16,-2 1 0 0,0 1 0 0,-2-1 0 16,0 3 0-16,-2-1 0 0,0 3 0 0,1-2 0 15,-1 2 0-15,-2 0 0 0,-4-3 0 0,0 4 0 16,1-2 0-16,1 2 0 0,0-1 0 0,-2-1 0 15,-1 3 0-15,0 2 0 0,-1-1 0 0,0 1 0 16,-2 1 0-16,1 0 0 0,-2-1 0 0,0 3 0 16,-1 1 0-16,0 0 0 0,2-1 0 0,-4-1 0 0,-3-1 0 15,1 2 0-15,2 2 0 0,2 1 0 0,-2-1 0 0,3-1 0 16,-3-1 0-16,0 1 0 0,-1 2 0 0,-2 1 0 16,-2-3 0-16,-2 3 0 0,-1 3 0 0,0 1 0 15,-2-1 0-15,-3 3-128 16,-1 1 128-16,-1-2 0 0,-2 2 0 0,0-2 0 0,-2 2 0 0,2-2 0 15,-2 1 0-15,0 2 0 0,1-1 0 0,0 1 0 16,0-4-128-16,0 2 128 0,-1 3 0 0,0-2 0 16,0 2 0-16,0 0 0 0,-2-1 0 0,-1-1 0 15,1 0 0-15,-3-2 0 0,0 1 0 0,-3-3 0 16,0 4 0-16,-4-2-128 0,-2 2 128 0,-2 1 0 16,2-1 0-16,-3 1 0 0,1 2 0 0,-4-5 0 15,-3 1 0-15,-1 0-128 0,-3 2 128 0,-1 3 0 16,-1 2 0-16,-4-1 0 0,-2-4 0 0,-5 2 0 0,-1 1 0 0,-4 0 0 15,-2-7 0-15,-2 2 0 0,-3-3 0 0,-3 3 0 16,-3-3 0-16,-2 2 0 0,0-5 0 0,-2 2 0 16,-2 4 0-16,-6-4 0 0,0-2 0 0,-2 0 0 15,-5-1 0-15,1 2 0 0,-3 0 0 0,-1 1 0 16,-5-3 0-16,-1 2 0 0,-3-2 0 0,-1 0 144 16,-2 0-144-16,-3-1 128 0,-4-2-128 0,0-1 0 15,-2 1 0-15,-4 0 0 0,1 1 0 0,-2-2 128 16,-4-2-128-16,0 1 0 0,-1 1 128 0,-4-4-128 15,-3-1 0-15,1 1 128 0,-1-4-128 0,1 4 0 16,-3-1 0-16,0-3 128 0,-5 0-128 0,2 0 0 0,2 2 0 16,-3-4 128-16,-2-5-128 0,0 3 0 15,1 2 0-15,-3-1 0 0,0-1 0 0,1-2 0 16,1-2 128-16,-2 0-128 0,-4 1 0 0,0-1 0 0,0 0 0 0,-3-1 128 16,-3 1-128-16,0 2 0 0,1 0 144 0,-4-3-144 15,-4-3 160-15,2 2-32 0,2 2-128 16,-4-1 192-16,-2 0-64 0,1 1-128 0,3-1 176 0,1 0-176 15,-3-1 192-15,4 1-64 0,5 0 0 0,-1-1-128 16,-4-4 160-16,3 5-160 0,-2 0 128 0,1-2-128 16,-5-7 0-16,3 3 128 0,-2 2-128 0,1-3 0 15,-4-1 0-15,2-1 0 0,2 3 0 0,0 1 0 16,-2-3 160-16,3 3-160 0,0 2 192 0,3-2-192 16,2-4 272-16,1 6-48 0,3 0-16 0,2-5 0 15,3 1-80-15,3 0-128 0,1 1 176 0,1 1-176 0,2-5 144 16,4 2-144-16,-1-3 0 0,0 3 144 15,-3 3-144-15,5-3 128 0,-1 3-128 0,1-2 128 0,-2 2 48 16,1 1 0-16,4-1 0 0,-1 1 0 0,0 0-16 0,4 2 0 16,2-1 0-16,6-1 0 0,2-1-16 0,1 1 0 15,3 2 0-15,2-2 0 0,3 1 0 0,1-2 0 16,3 2 0-16,0 0 0 0,1 0-144 0,2 2 192 16,-1 1-192-16,4-1 192 0,1-3-64 0,0 4 0 15,1 3 0-15,-4-1 0 0,2-1 0 0,0 2 0 16,0 0 0-16,4 0 0 0,1 5-128 0,3-2 0 15,2 3 0-15,-1 0 0 0,2 3 0 0,5 0 0 16,0 1 0-16,6-2 0 0,2 1 0 0,5-2 0 16,3 3-192-16,5-1 192 15,4 0-2496-15,3 1-384 0</inkml:trace>
  <inkml:trace contextRef="#ctx0" brushRef="#br1" timeOffset="25886.3">1238 1548 4607 0,'0'0'400'0,"-8"-4"-400"0,3 0 0 0,5 4 0 15,-10-5 1472-15,10 5 192 0,-7-3 64 0,7 3 0 16,0 0-944-16,0 0-176 0,0 0-32 0,0 0-16 16,0 0-112-16,0 0-32 0,0 0 0 0,0 0 0 15,0 0-416-15,0 0 128 0,0 0-128 0,-6 12 0 16,6-12 128-16,-1 9-128 0,1-9 0 0,-2 11 128 15,2-11 256-15,-4 13 32 0,4-13 16 0,-3 10 0 16,1 1 144-16,2-11 48 0,0 14 0 0,0-5 0 16,0-9 64-16,-4 13 16 0,4-13 0 0,-3 14 0 15,1-1-80-15,-1-1-16 0,1 2 0 0,1-1 0 16,-1-1-192-16,1 2-32 0,-2 1-16 0,2-1 0 0,0-3-48 16,1 4 0-16,0 3 0 0,0 0 0 0,1-1 0 0,-1 2 0 15,0-2 0-15,1 2 0 0,2 1-64 0,0 1-32 16,-2 2 0-16,0-1 0 0,0-5-224 0,2 2 176 15,-1 1-176-15,1-3 160 0,-2 0-160 0,2 1 0 16,1-1 144-16,-2 1-144 0,-2 0 144 0,1 2-144 16,2 2 192-16,-1-2-192 0,1-2 192 0,1-1-64 15,0-1 0-15,1 3-128 0,0 4 224 0,1 0-64 16,-1 1-16-16,2 2 0 0,-1-4-16 0,2 3 0 0,-1 0 0 16,2-2 0-16,0 1 0 0,1-1-128 15,2-3 192-15,-1-1-64 0,1 0-128 0,-1-1 192 0,-1-1-192 16,2-1 192-16,-4 2-192 0,5 1 160 0,-3 0-160 0,2 2 160 15,-2-2-160-15,1 0 0 0,0 0 0 0,-3 1 0 16,0 2 0-16,1-2 0 0,1-1 0 16,0 0 0-16,-1 0 128 0,1 0-128 0,1-2 128 0,0 1-128 15,0-1 160-15,3 1-160 0,2 0 192 0,0 2-192 16,1 1 160-16,-2-2-160 0,-1 1 128 0,-1-1-128 16,3-2 128-16,-2-1-128 0,-1-1 128 0,0 3-128 15,1 0 128-15,0 0-128 0,0-2 128 0,-2 2-128 16,0 0 192-16,-1 0-64 0,2-2 0 0,0 1 0 15,-1-3-128-15,1 2 160 0,0 2-160 0,-1 0 160 16,2-3-160-16,0 3 0 0,-1 0 144 0,4-1-144 16,-2 0 0-16,1 1 0 0,1-2 0 0,-1 2 128 0,0 1-128 15,-1 3 0-15,0-3 0 0,0 0 128 16,1 0-128-16,0 0 0 0,2-1 0 0,1-3 0 0,0-2 0 0,-1 1 0 16,-2 1 0-16,2 2 0 0,1-2 0 0,0 0 144 15,0-1-144-15,2 0 0 0,-1-1 160 0,2-2-160 16,-2-1 128-16,2 4-128 0,1 0 160 0,-3 0-160 15,3 2 192-15,-2 0-192 0,0 1 0 0,2-1 0 16,2-1 0-16,0 2 0 0,0-2 0 0,-1-2 0 16,1-2 0-16,1 3 0 0,-4 0 0 0,3-1 0 15,-2 1 0-15,1 0 0 0,-3-3 0 0,5 0 0 16,-2 3 0-16,0-3 0 0,0-2 128 0,-1 4-128 16,1-3 144-16,-2 0-144 0,1-1 0 0,1 0 0 15,0-2 0-15,0 2 0 0,0-1 0 0,3 1 0 16,-2-4 0-16,2 1 0 0,0 4 0 0,-1-2 0 0,0 2 0 0,-2-3 0 15,-1 0 0-15,0 0 0 0,0 3 128 0,1-3-128 16,0 2 0-16,1-1 0 0,-2 2 0 0,1-2 0 16,1 2 128-16,-1-1-128 0,-1-3 0 0,0 4 0 15,2 3 0-15,0-2 0 0,1 1 0 0,-1-1 0 16,2-4 0-16,0 0 0 0,1 1 0 0,-2-2 0 16,0 3 0-16,-2-4 0 0,-3 2 128 0,2-1-128 15,1-2 0-15,1 1 0 0,-2 0 0 0,2 3 0 16,-1-3 128-16,0 2-128 0,-1 0 0 0,1 0 0 15,0 1 144-15,3-4-144 0,1 1 128 0,-1 1-128 16,-3-2 0-16,3-2 128 0,-1 2-128 0,1 3 0 16,0-1 0-16,-2-1 128 0,-1 3-128 0,0-3 0 15,-2 1 0-15,2 2 0 0,0-4 128 0,2-1-128 16,-2 2 0-16,0-1 0 0,0-1 0 0,-1-1 0 0,1 0 0 0,-1 0 128 16,3 1-128-16,-1-1 0 0,0 1 0 0,0-1 0 15,-3 1 0-15,3-2 0 0,-1 0 0 0,4 1 0 16,-4-1 128-16,-3 0-128 0,-1-1 0 0,0 0 0 15,0 0 0-15,1 0 0 0,-2 0 0 0,1 0 0 16,2 0 0-16,-1 0 0 0,1-1 0 0,-1 0 0 16,0-2 128-16,-1 2-128 0,2-2 0 0,-2 1 0 15,2-2 0-15,0 1 128 0,3 1-128 0,-4-1 0 16,1 1 0-16,1-1 0 0,-2-2 128 0,3 3-128 16,-2-2 0-16,0 1 128 0,-1-2-128 0,0-1 0 15,-1 1 0-15,-1 1 0 0,0-2 0 0,1 0 0 16,2 1 128-16,0-3-128 0,-3 0 0 0,2-1 0 15,0 3 0-15,-1 1 128 0,0-4-128 0,-1 2 0 16,1 0 0-16,0 0 0 0,3 5 0 0,-2-1 0 0,0-1 0 0,-2-2 0 16,0 2 0-16,0 2 0 0,-1-1 0 0,1-2 0 15,0 0 0-15,0 1 0 0,0 2 0 0,-3-6 0 16,1-1 0-16,0 0 0 0,-2 3 0 0,3 1 0 16,-1-2 0-16,1 4 0 0,1-2 0 0,0 2 0 15,-1-1 128-15,1-1-128 0,0 0 0 0,0 4 128 16,0-1-128-16,-1 1 160 0,4 0-160 0,-2-2 160 15,-1-3-160-15,0 1 128 0,-1 0-128 0,-1-1 128 16,-1 0 0-16,-1 3-128 0,-1-4 192 0,0 3-64 16,0 2 64-16,0-2 0 0,-1-5 0 0,1 2 0 15,-3 1-48-15,0-1 0 0,1 2 0 0,0 1 0 16,-1-4-144-16,1 2 160 0,-1 2-160 0,0-3 160 16,1 0-160-16,1-3 0 0,2 2 0 0,0 2 128 0,3-2-128 15,-2 3 0-15,0-2 0 0,-1 0 0 0,0 1 0 0,0-3 0 16,1 1 128-16,-1-2-128 0,0 3 0 0,2-4 0 15,-1 3 0-15,1-5 0 0,1 1 0 0,-1 1 0 16,0-3 0-16,-1 0 0 0,0-2 128 0,-1 3-128 16,1 0 0-16,-2-1 128 0,0 1-128 0,3 2 160 15,1-2-160-15,0 1 160 0,-2-5-160 0,1 3 0 16,-1-1 0-16,1-2 128 0,0 1-128 0,0 2 0 16,-1 1 0-16,2 2 0 0,0-3 0 0,0 1 0 15,0 1 0-15,-1 0 0 0,1-2 0 0,-1 1 0 16,1 2 0-16,-2-5 0 0,-1 1 0 0,2 1 0 0,-1 3 0 0,1-3 0 15,-2-2 0-15,0 1 0 0,1-1 0 16,-1-1 0-16,-1-2 0 0,-1-1 0 0,-1-2 128 0,2 2-128 16,0-1 0-16,0 2 0 0,0 2 0 0,-1-1 128 15,2-3-128-15,-1 2 0 0,-1-1 0 0,-2 0 0 16,2-1 0-16,-1 2 0 0,-1 2 0 0,0-3 0 16,1 3 0-16,-2-2 0 0,0-2 0 0,3-2 0 15,-3 2-128-15,2 0 128 0,-1 2 0 0,0 0 0 16,2-1 0-16,1 0 0 0,-4-2 0 0,3-1 0 15,0 0-128-15,-2-2 128 0,1 1 0 0,-1 3 0 16,3 1 0-16,-1-2-176 0,-1 1 176 0,1 3-128 16,0 2-80-16,1 2-16 0,1-3 0 0,-2 2 0 15,2-2-160 1,-4-1-48-16,-2 2 0 0,-1-1 0 0,-3 1-176 0,-1 2-32 0,-3 0-16 0,-2 0 0 16,-2-1-1040-16,0 3-208 0,-3 5-32 0,1-4-16 15,-2 3-1056 1,-1-4-224-16</inkml:trace>
  <inkml:trace contextRef="#ctx0" brushRef="#br1" timeOffset="27113.93">7292 3447 12543 0,'20'-12'560'0,"-7"-1"112"0,5-1-544 0,3-3-128 0,0-5 0 0,2 0 0 0,0-3 704 0,1 1 128 16,0 1 0-16,0-6 16 0,2-4-384 0,-1 1-80 15,1 1 0-15,2-3-16 0,-4-3-208 0,3-3-32 16,-1-1-128-16,2 1 192 0,3 4-192 0,-2 0 0 16,-2-3 128-16,2-5-128 0,3 0 0 0,1-2 0 15,-7 4 0-15,0 3 0 0,-1-3 0 0,1 0 0 16,-1-4 0-16,0 2-160 0,1 3 160 0,-4-2 0 15,-2 2 0-15,-1 3 0 0,-3 1 0 0,-2 0-160 0,-2 0 160 16,-3 3-160-16,-2 1 160 0,0 2-208 0,-3 2 80 0,-3-1 128 16,-2-3 0-16,-2 3 0 0,-2 5 192 0,-1 2-64 15,-2 2 64-15,-1 1 16 0,-1 1 0 0,-4 0 0 16,1 0-208-16,2 0 128 0,-4 0-128 16,-1 3 0-16,1 3 0 0,0 1 0 0,-1-3 0 0,1 0 0 15,0 0 0-15,0-1-128 0,-1 2 128 0,1 1-160 16,-1-1 160-16,-2 2-208 0,-2 2 80 0,-1-3 128 15,1 3-272-15,-6-1 64 0,2 0 16 0,-1 4 0 16,-3-3-64-16,1 2 0 0,2-2 0 0,-1 2 0 16,4-3 128-16,-3 3 128 0,2-1-208 0,-1 3 80 15,0 1 128-15,1-3 0 0,-2 2 0 0,2 1 0 16,1-2 0-16,1 4 144 0,-2 0-16 0,-1 0-128 16,-3 2 192-16,0 0-64 0,2 1 0 0,0 0-128 15,0 2 256-15,0 1-48 0,1 3-16 0,-2 2 0 0,6-3-64 0,0 5-128 16,-1-2 176-16,1 5-176 0,0-2 128 0,-1 3-128 15,2 0 0-15,-1 0 0 0,-3-1 0 16,3 4 0-16,1 3 0 0,1 2 0 0,0 1 0 16,0 3 0-16,0 0 0 0,2-3 0 0,1 3 0 15,-1-2 0-15,-1 4 0 0,0-1 0 0,1 1 0 16,4-3 0-16,-1 4 0 0,3 0 0 0,-1 2 0 0,2 1 0 16,0-4 0-16,0 0 0 0,-1 1 0 0,0-2 0 15,0 2 0-15,1-1 0 0,1 1 0 0,0-1 0 16,1-1 0-16,0 2 0 0,0 0 0 0,1 2 0 15,-1-5 0-15,1 6 160 0,-1 2-160 0,1 2 160 16,-2 1-160-16,0-2 160 0,0-3-16 0,0 3 0 16,1-1 0-16,2 0 0 0,1 0-16 0,0 0-128 0,4 0 192 0,0-1-64 15,0-1 128-15,3-1 0 0,-1-3 16 0,2 3 0 16,0 2-112-16,1-1-32 0,2-2 0 0,0-2 0 16,-1-1-128-16,2 1 0 0,-1 2 0 0,1 0-176 15,-2 0 176-15,2 1 0 0,-2-5 0 0,1 4 128 16,-2-4-128-16,1 2 128 0,2-1-128 0,-1 0 128 15,2-1-128-15,1 2 0 0,2 3 0 0,-2-3 0 16,1 1 128-16,1-1-128 0,-2-1 128 0,3-3-128 16,3 0 128-16,0-1-128 0,1-2 160 0,1 2-160 15,-3 0 176-15,1-1-176 0,-1-4 192 0,1 1-192 16,0 0 224-16,0 1-64 0,-1-1-16 0,3 1 0 16,0-3 16-16,1 1 0 0,0 1 0 0,0-1 0 15,2-2 0-15,-1 1 0 0,0 0 0 0,2 0 0 0,-3-1 80 16,4 2 16-16,1 0 0 0,0 0 0 15,0 0-112-15,2-2-16 0,-1 1 0 0,1-2 0 0,-2 0-128 16,-1 3 192-16,-3 0-192 0,0 1 192 0,1-6-32 0,-1 1 0 16,-1 0 0-16,1 1 0 0,2-1-32 0,0 0 0 15,-3 1 0-15,1 2 0 0,-1-1-128 0,0 2 0 16,-1 0 0-16,0 1 128 0,-2-1-128 0,2 1 0 16,0 2 0-16,-2 3-11248 0</inkml:trace>
  <inkml:trace contextRef="#ctx0" brushRef="#br1" timeOffset="33482.49">16578 4557 12959 0,'0'0'576'0,"0"0"112"0,3-8-560 0,-1-1-128 15,1 1 0-15,0 2 0 0,0-3 1024 0,1 2 160 16,-2-1 32-16,5 1 16 0,-3-2-96 0,1 3-32 15,-5 6 0-15,5-5 0 0,0-4-16 0,-3 3 0 16,2 0 0-16,-4 6 0 0,4-7-48 0,-4 7-16 16,4-6 0-16,-4 6 0 0,0 0-256 0,0 0-48 15,0 0-16-15,0 0 0 0,0 0-144 0,-5 1-48 16,-3 5 0-16,-3 6 0 0,-2 5-128 0,-1 1-48 16,-1 4 0-16,-2 1 0 0,1 3 144 0,-2 0 32 15,1 2 0-15,-1 2 0 0,-1 1-144 0,3-2-32 16,2 0 0-16,2-5 0 0,1 1-96 0,5 0-32 15,2-5 0-15,1-2 0 0,6-3-16 0,2-2 0 16,1 0 0-16,3-2 0 0,1-4 80 0,3 0 16 16,1 0 0-16,3-4 0 0,0 0-64 0,1-2-16 15,1-1 0-15,-1 0 0 0,-1 0-208 0,-3 0 0 16,0-1 0-16,-4 1 0 16,-3-3-1280-16,-7 3-240 0,0 0-48 0,0 0-9568 0,3-3-1904 0</inkml:trace>
  <inkml:trace contextRef="#ctx0" brushRef="#br1" timeOffset="33690.43">16339 4800 28447 0,'0'0'1264'0,"0"0"256"0,0-5-1216 0,1-2-304 0,-1 7 0 0,0 0 0 0,5-6 1008 0,2 4 144 16,0-2 16-16,4 0 16 0,0 2-64 0,2-1-16 15,1 1 0-15,0 0 0 0,0 1-592 16,1 0-112-16,0-2-16 0,0 2-16 0,1-2-368 0,-1 2 0 15,-4 1 0-15,2 0 128 0,-1 0-304 0,-1 0-48 16,0-1-16-16,0 2 0 16,-1 3-2640-16,-3-3-512 0</inkml:trace>
  <inkml:trace contextRef="#ctx0" brushRef="#br1" timeOffset="34101.62">17058 4709 17503 0,'-11'-2'768'0,"11"2"176"0,0 0-752 0,0 0-192 0,0 0 0 0,0 0 0 0,0 0 1904 0,0 0 336 16,0 0 80-16,0 0 16 0,0 0-704 0,0 0-144 15,0 0-16-15,0 0-16 0,0 0-464 0,10 0-96 16,3-2 0-16,1 1-16 0,1-2-432 0,3 2-64 16,2-2-32-16,-1 2 0 0,0 0-352 0,-1 1 144 15,-1 1-144-15,-1 0 0 16,-2-1-1008-16,-1 0-304 0,-2 0-64 0,1 0-13136 0</inkml:trace>
  <inkml:trace contextRef="#ctx0" brushRef="#br1" timeOffset="34316.47">17556 4522 26367 0,'0'0'1168'0,"0"0"240"0,0 0-1120 0,0 0-288 16,0 0 0-16,1 10 0 0,-1 1 656 0,1 0 80 15,2 1 16-15,-1 2 0 0,2-2-240 0,1 2-32 16,0 4-16-16,1-2 0 0,0 1-304 0,0 0-160 15,2 1 160-15,-1 1-160 0,2 2 128 0,-3-1-128 0,2-1 0 0,0 3 0 32,1-3-832-32,-3-2-256 0,0-3-48 0,1 0-7392 0,-1-1-1488 0</inkml:trace>
  <inkml:trace contextRef="#ctx0" brushRef="#br1" timeOffset="34524.43">17863 4462 30399 0,'0'0'2704'0,"0"0"-2160"0,0 0-544 0,0 0 0 0,-6 1 704 16,-3 4 16-16,-4 7 16 0,-3 3 0 0,-5 5 528 0,-5 7 96 15,-4 2 32-15,-1 4 0 0,-2 4-272 0,-2 1-48 16,1 1-16-16,-2 3 0 0,1-2-528 0,0 1-96 16,4 1-32-16,1-3 0 0,2-2-400 0,4-1 0 15,4-6 0-15,3-3 0 0,5-3-384 0,4 0 32 16,0-5 16-16,7-3-12224 15,4-6-2448-15</inkml:trace>
  <inkml:trace contextRef="#ctx0" brushRef="#br1" timeOffset="36458.33">28091 3867 7359 0,'0'0'320'0,"5"-9"80"0,0 2-400 0,0-3 0 0,0 2 0 0,1-2 0 16,1 1 2128-16,0-3 352 0,0 2 64 0,0-1 16 15,1 1-848-15,-1 2-176 0,1-2-16 0,0 1-16 16,-1 3-256-16,1-2-48 0,-2 4-16 0,-6 4 0 15,0 0-192-15,0 0-32 0,0 0-16 0,0 0 0 16,0 0-304-16,0 7-64 0,-1 3-16 0,-3 2 0 0,-2 2-16 0,-2 4 0 16,-1 5 0-16,-1 1 0 0,-2 7-80 0,-2-1-16 15,-2 5 0-15,1 0 0 0,-2 2-64 16,2 0 0-16,1 1-16 0,2-5 0 0,1 0-96 16,4-2-16-16,0-1 0 0,0 7 0 0,3-8 32 0,3-2 0 15,3-7 0-15,2-1 0 0,1-2 32 0,3-2 0 16,3-5 0-16,2 0 0 0,0-1-96 0,-4-2-16 15,1-2 0-15,1-1 0 0,1-2-208 0,-1 1 0 16,0-3 128-16,1 0-128 0,-2 0-128 0,0-3-80 16,-3 1-16-16,0-2 0 15,-7 4-1360-15,0 0-272 0,3-5-48 0,-5-3-8720 16,-1 2-1728-16</inkml:trace>
  <inkml:trace contextRef="#ctx0" brushRef="#br1" timeOffset="36646.05">27704 4175 23951 0,'0'0'1056'0,"0"0"224"0,1-7-1024 0,2 0-256 16,2 2 0-16,4 0 0 0,1 3 1936 0,3-1 336 15,1 0 64-15,2 1 16 0,5-2-928 0,3 1-176 0,3 1-32 16,4-3-16-16,4 1-288 0,0 0-48 0,1 1-16 0,-1 1 0 16,0-1-512-16,-1 3-96 0,-1 0-32 0,-2 3 0 15,-2-2-208-15,-2 2 0 0,-2-2 0 0,-3 3-160 31,-2 0-1664-31,-5 1-336 0,2-2-64 0</inkml:trace>
  <inkml:trace contextRef="#ctx0" brushRef="#br1" timeOffset="37629.82">28794 4012 16575 0,'0'0'1472'0,"0"0"-1168"0,0 0-304 0,0 0 0 0,0 0 1088 0,0 0 176 16,0 0 16-16,0 0 16 0,0 0 160 0,0 0 16 15,0 0 16-15,0 0 0 0,-4 8-592 0,0 2-128 16,0 1-32-16,0 2 0 0,-1 2-160 0,4 2-48 16,-2 2 0-16,2-1 0 0,1-2-96 0,3 1-32 15,-1 1 0-15,5-1 0 0,1 0 160 0,3-2 16 16,1-3 16-16,1-1 0 0,1 2 304 0,1-7 48 16,1-2 16-16,1-2 0 0,2-2-384 0,3-1-64 15,1-3 0-15,0 1-16 0,0-8-144 0,0 2-32 16,-2-3 0-16,-2-1 0 0,2 0-144 0,-2-1-48 15,-2-3 0-15,0 1 0 0,-3 0-128 0,0-1 128 16,0-1-128-16,-1 1 128 0,-1-2-128 0,0 2 0 0,-2 2 0 16,-1 2 0-16,0 2 0 0,-4 4 0 15,-5 7 0-15,0 0 0 0,0 0 0 0,0 0 0 16,0 0 0-16,0 7 0 0,0 5 0 0,-4 4 0 0,-1 1 0 16,-1 5 0-16,-2 3 0 0,-4 6 0 0,0 3 0 0,0 3 0 15,-4 4 0-15,-1 6 0 0,-2 1 0 0,0 0 0 16,-1 5 160-16,2-4 0 0,-2-1 0 0,-7 15 0 15,3-11 160-15,2-9 48 0,1-4 0 0,0-9 0 16,2-2 32-16,0-7 16 0,0-2 0 0,0-2 0 16,0-2 32-16,-1-6 0 0,0 0 0 0,1-4 0 0,0-5-144 15,2-1-32-15,-1-1 0 0,1 0 0 0,3-8-80 0,-1 0 0 16,1-6-16-16,8 5 0 0,-3 1-32 0,2-6 0 16,2-3 0-16,4 0 0 0,2-4-16 0,3 1-128 15,3-1 192-15,3 0-64 0,2 0-128 0,5 3 160 16,2 1-160-16,3 2 160 0,2 3-160 0,1 1 0 15,2-1 0-15,2 5 0 0,3 6 0 0,2 1 0 16,3 4 0-16,2 4 0 0,2 0 0 0,2 7-144 16,4 0 144-16,3 5 0 0,1 3-128 0,-4 2 128 15,-4-1 0-15,-7 3 0 0,-6-1 0 0,-6-3 0 16,-5-4 0-16,-5 0 0 0,-3-2-240 0,-4 0 64 16,-1-2 16-16,-4 2 0 15,-2 1-1408-15,-2 0-288 0,-3-2-48 0,-2 3-17808 0</inkml:trace>
  <inkml:trace contextRef="#ctx0" brushRef="#br1" timeOffset="40571.87">2285 7328 6447 0,'0'0'272'0,"0"0"80"0,0 0-352 0,0 0 0 0,0 0 0 0,0 0 0 16,0 0 3328-16,0 0 576 0,0 0 128 0,0 0 32 16,0 0-1856-16,0 0-368 0,0 0-80 0,0 0-16 15,0 0-816-15,0 0-160 0,0 0-48 0,11 8 0 16,-4-2-144-16,1 6-16 0,0 1-16 0,2-1 0 16,1 5 96-16,1 2 0 0,-1 2 16 0,0 5 0 15,0 1-144-15,0 0-48 0,1 5 0 0,-2-4 0 16,0 1-192-16,-1-3-32 0,-3 1-16 0,0-5 0 15,1-1-224-15,-2-2 176 0,-1-4-176 0,1-1 160 0,0-1-160 0,-1-4 160 16,-4-9-160-16,5 10 160 16,-5-10-480-16,0 0-80 0,0 0-32 0,0 0 0 15,0 0-2816-15,0 0-560 0</inkml:trace>
  <inkml:trace contextRef="#ctx0" brushRef="#br1" timeOffset="40865.47">2620 7265 11967 0,'0'0'1072'0,"0"0"-864"15,0 0-208-15,0 0 0 0,-12-1 2688 0,1 2 512 16,-1 0 80-16,2 5 32 0,1 6-1008 0,-2-1-208 16,0 1-48-16,-1 3 0 0,1 3-704 0,-2 1-128 15,-2 2-48-15,1 5 0 0,-3-2-128 0,1 5-16 16,-1 2-16-16,1 2 0 0,-2 2-256 0,1 0-48 15,2-2-16-15,4-3 0 0,-2-8-256 0,1 1-48 16,1 2-16-16,1-3 0 0,3-6-176 0,1 0-48 0,0-5 0 0,-1 0 0 16,1-3-144-16,6-8 128 0,-3 10-128 0,3-10 128 15,0 0-128-15,0 0 0 0,0 0 0 0,0 0-176 16,0 0-944 0,4-11-192-16,1 1-32 0,0-3-16 15,-1 0-1984-15,0 1-400 0</inkml:trace>
  <inkml:trace contextRef="#ctx0" brushRef="#br1" timeOffset="41442.5">2805 7350 20495 0,'0'0'896'0,"0"0"208"0,0 0-880 0,0 0-224 16,0 0 0-16,0 0 0 0,0 0 1568 0,0 0 272 16,0 0 48-16,-3 6 16 0,-4 6-528 0,2-1-96 15,1 3-32-15,0 3 0 0,-1 2-256 0,2 1-48 16,0 0-16-16,2 0 0 0,0-1-272 0,2 1-48 16,3-1-16-16,1-1 0 0,0-2-224 0,1-4-48 15,0-1-16-15,1-3 0 0,-7-8 48 0,10 6 16 16,1-5 0-16,2-2 0 0,0-4 112 0,1-3 32 15,0-3 0-15,0 0 0 0,0-2-80 0,-1-4-16 16,-1 2 0-16,1 0 0 0,-3 2-112 0,-1-2-32 0,-1-2 0 0,-1 2 0 16,0 2-128-16,-2 5-16 0,-2-1-128 0,-3 9 192 15,0 0-192-15,0 0 0 0,0 0 0 0,0 0 0 16,9 9 0-16,-4 2 0 0,-1 7 0 0,0 3 0 16,-4 2 0-16,-1 5 0 0,-2 7 0 0,-2 1 0 15,-1 4 0-15,-2 0 0 0,-1 2 0 0,-1-2 0 16,-1-2 224-16,-2-6-48 0,-1-2-16 0,-1 1 0 0,1-5 160 15,-3 1 48-15,1-5 0 0,-1-1 0 0,1-3 16 0,-2-3 0 16,0 1 0-16,0-7 0 0,1-2-128 0,1-4 0 16,1-3-16-16,0-3 0 0,-2-3-16 0,3-1 0 15,2-1 0-15,0-5 0 0,2-1-16 0,2-3 0 16,2-2 0-16,6 1 0 0,5-1-208 0,3 2 0 16,1-2 128-16,6 1-128 0,5 0 0 0,-3 6 0 15,3 1 0-15,3-2 0 0,4 2 0 0,2 2 0 16,4 0 0-16,14 0 0 0,-5 0-144 0,-3 6 144 15,-2 0 0-15,-1 3-144 0,-2 3 144 0,-3 0 0 16,-2 5 0-16,-4-3 0 16,-6 1-576-16,-2 3-16 0,-2-2-16 0,-2 4-13824 15,-3 1-2768-15</inkml:trace>
  <inkml:trace contextRef="#ctx0" brushRef="#br1" timeOffset="49918.05">11507 8078 9215 0,'0'0'816'0,"0"0"-656"16,0 0-160-16,0 0 0 0,4-5 1632 0,-4 5 288 15,4-4 64-15,-1-1 16 0,-1-2-416 0,-2 7-96 16,1-5-16-16,-1 5 0 0,0 0-320 0,0 0-64 15,0 0 0-15,0 0-16 0,0 0-304 0,0 0-64 16,0 0-16-16,0 6 0 0,-1 5-32 0,-3 3 0 16,-1 5 0-16,0 3 0 0,-1 0-32 0,-2 3-16 15,-1-1 0-15,2 2 0 0,-2-1-224 0,1-2-64 16,1-1 0-16,0-2 0 0,3-2-16 0,1-3-16 0,0-1 0 0,2-1 0 16,1-6 0-16,0-7 0 0,5 5 0 0,1 2 0 15,2-6 368-15,1-5 80 0,2-5 16 0,3 0 0 16,0-3-192-16,3-5-48 0,0 1 0 0,1-1 0 15,0-1-320-15,0 1-192 0,0-3 192 0,-1 3-192 16,0-1 128-16,-1 1-128 0,0 1 0 16,-1 3 0-16,-1 0 0 0,-3 2 0 0,0 5 0 0,-3 1 0 15,1 2 0-15,-1 8 0 0,-2 1 0 0,-1 6-144 0,-2-2 144 0,-3 3-128 16,-1 1 128-16,-2 1-128 0,-1 3 128 0,-1 0 0 16,-2-1 0-16,-1-1 0 0,-1-1 0 0,3-2 0 15,-3-3 0-15,3-3 0 0,3 1 0 0,3-8 0 16,0 0 0-16,0 0 128 0,0 0-128 0,4-5 176 15,3-3-176-15,4-4 192 0,0-4 16 0,3 1 16 16,3 0 0-16,0 0 0 0,1-3-224 0,1 0 128 16,2 0-128-16,-1 3 0 0,0 1 0 0,1 4 0 15,-1 1 0-15,-1 4 0 0,-1 0 0 0,-2 5 0 16,0 7 0-16,-4 2 0 0,0 3 0 0,-3 5 0 16,-2 3 0-16,0 0-160 0,-4 1 160 0,0 4 0 15,-4-3 0-15,-1 4-128 0,2-1 128 0,-2-4 0 16,1-4 0-16,1 1-128 0,0-2-112 0,3-5-16 15,1 0 0-15,6 1 0 16,1-6-2064-16,-1-2-432 0,5-4-64 0</inkml:trace>
  <inkml:trace contextRef="#ctx0" brushRef="#br1" timeOffset="50246.29">12340 8158 18431 0,'0'0'1632'0,"0"0"-1312"0,0 0-320 0,0 0 0 15,0 0 1600-15,0 0 240 0,0 0 48 0,5 8 16 16,-5 2-624-16,0-2-128 0,0 2-32 0,-2-1 0 0,0 1-96 0,2 1 0 16,0-3-16-16,2 2 0 15,0-2-304-15,2 1-48 0,-4-9-16 0,8 7 0 16,1-4 176-16,1 0 16 0,0-2 16 0,1-1 0 0,1-1-208 0,-1-2-32 15,2 0-16-15,1 1 0 0,-1-4-208 0,-2-1-32 16,0 1-16-16,0-4 0 0,-1 2-48 0,-1-2-16 16,-2 2 0-16,1-2 0 0,-2 1-80 0,1-1 0 15,-2 2-16-15,0-2 0 0,-1 1-176 0,-1 0 0 16,1 4 0-16,-4 5 0 0,2-9 0 0,0 4-192 16,1 2 0-16,-3 3 16 15,0 0-2592-15,0 0-528 0,0 0-96 0</inkml:trace>
  <inkml:trace contextRef="#ctx0" brushRef="#br1" timeOffset="51318.19">11763 8263 9215 0,'0'0'816'0,"0"0"-656"0,0 0-160 0,0 0 0 0,-6 0 1664 0,-1-4 320 16,7 4 48-16,-6-3 16 0,0 1-672 0,-1-1-128 15,3 1-32-15,4 2 0 0,0 0-256 16,0 0-48-16,-1-9-16 0,2 2 0 0,4 2-32 0,2-2-16 16,2 2 0-16,3 1 0 0,4-1-288 0,3 0-64 15,4 2-16-15,2 2 0 0,6-2-192 0,2 3-32 16,3-2-16-16,3 2 0 0,0-2-240 0,0 1 0 16,0 0 0-16,-3-2 0 0,-3 2 0 0,-3 1 128 15,-6 4 0-15,-3-2 16 0,-4 1 48 0,-3 0 0 16,-8 0 0-16,-1 4 0 0,-5-7 272 0,-3 7 64 15,-8 3 16-15,-4-2 0 0,-9 4-192 0,-5-4-32 16,-7 4-16-16,-6-3 0 0,-5 2-144 0,-4 2-32 16,-3-5 0-16,0-1 0 0,2 0 208 0,0-4 48 15,0 1 0-15,4-1 0 0,1-3 64 0,6-2 32 16,5 0 0-16,6-2 0 0,4-2-224 0,7-3-64 16,4 2 0-16,6-1 0 0,7 1 80 0,7-3 16 15,5 1 0-15,6-4 0 0,12-1-128 0,7 3-32 0,5-2 0 16,7 3 0-16,3 1-128 0,6 3 0 0,5-3 0 0,3 5 0 15,-1 0 0-15,1 1 0 0,-2 0 0 0,-6 3 0 16,-5 1 0-16,-9 4 0 0,-8 2 0 0,-7 0 0 16,-7 2 0-16,-6 3 0 0,-6-3-144 15,-6 3 144-15,-6-2 0 0,-3 3 192 0,-5 0-16 0,-8-2-16 16,-7 2 64-16,-3 2 16 0,-5-1 0 0,-3-1 0 16,-5 2-32-16,1-3 0 0,-4-6 0 0,1 2 0 0,-1-5 96 0,3 3 16 15,1 0 0-15,5-5 0 0,4-2-64 16,6-2 0-16,4 1 0 0,5-1 0 0,4 2-256 15,6 0 0-15,2-1 0 0,6 2 0 0,0 0 0 0,9-6 0 16,4-3 0-16,10-2 0 16,2 2-1040-16,3 3-112 0,4-3-32 15,-6 6-11008-15,3-2-2208 0</inkml:trace>
  <inkml:trace contextRef="#ctx0" brushRef="#br1" timeOffset="52088.36">7993 8988 8287 0,'0'0'368'0,"0"0"80"0,0-6-448 0,1-3 0 15,2 2 0-15,-2 3 0 0,-1 4 2272 0,0 0 368 16,0 0 80-16,-1-7 16 0,1 7-1248 0,0 0-240 16,-5-3-48-16,-1 0-16 0,0 0-224 0,-2 3-64 15,-2 2 0-15,-2 0 0 0,-2-2-16 0,-3 0-16 16,-2 4 0-16,-1 4 0 0,-2-1-368 0,-1 6-80 15,-1-2-16-15,0 1 0 0,2 2-96 0,2 1-32 16,2-1 0-16,2 0 0 0,3 1-272 0,4-1 128 16,3 2-128-16,3-6 0 0,4-1 192 0,3-2-64 0,4 1 0 15,3-4-128-15,6-2 368 0,3 1-48 0,3-2 0 16,2-2 0-16,3-2-16 0,2-2-16 0,-1 0 0 0,-2-4 0 16,-2 3-144-16,-1-4-16 0,-2 2-128 0,-3-3 192 0,-3 2-64 15,0-3 0-15,-2 1-128 0,-4 1 192 0,-3-3 96 16,-2 0 16-16,-3 1 0 0,-5-1 0 15,-2 1 16-15,-3 5 16 0,-2-3 0 0,-2 2 0 0,-2-2-192 0,-2 3-144 16,1 4 192-16,-1-2-192 0,2 2 0 0,-2 3 0 16,2 1 0-16,-1 3 0 15,5-1-1680-15,10-3-304 16,0 0-48-16,0 0-7760 0,0 0-1536 0</inkml:trace>
  <inkml:trace contextRef="#ctx0" brushRef="#br1" timeOffset="52384.38">8518 8744 10127 0,'0'0'896'0,"5"-6"-704"16,0 0-192-16,-1 1 0 0,-2-3 2496 0,0 3 480 16,-2 5 96-16,0 0 0 0,0-9-1456 0,0 1-288 15,0 3-64-15,0 5-16 0,0 0-288 0,-4-6-64 16,-3 2-16-16,0 3 0 0,0 5-288 0,-1 3-48 15,-3 1-16-15,1 3 0 0,-1 6-144 0,-2 1-48 0,-1 1 0 0,0 4 0 16,-2 6 160-16,2 0 16 0,1 3 16 0,0 1 0 16,0-1-272-16,2-2-64 0,2-1-16 15,-4 3 0-15,3-4-176 0,0 1 128 0,-1-1-128 0,-1-5 128 16,3-4-128-16,0-1 0 0,0-1 0 16,1-5 0-16,-1-3-128 0,0 0-64 0,0-4-16 0,-3-4 0 15,2-1-2160-15,1-3-416 16,-1-5-96-16,1 2-9344 0</inkml:trace>
  <inkml:trace contextRef="#ctx0" brushRef="#br1" timeOffset="52496.02">8129 9065 12895 0,'0'0'576'0,"0"0"112"0,9-8-560 0,1 4-128 0,0 0 0 0,2 2 0 0,0-2 2288 0,2 3 416 15,3 1 96-15,2 0 16 0,2 0-1552 0,2 1-304 16,0 0-64-16,-1 2-16 0,2-2-448 0,-1 3-96 16,0-3-16-16,7 2 0 15,-6-2-1216-15,-2-2-256 0,-3-2-64 0</inkml:trace>
  <inkml:trace contextRef="#ctx0" brushRef="#br1" timeOffset="52709.91">8820 8810 21183 0,'0'0'944'0,"0"0"192"0,0 0-912 0,0 0-224 15,0 0 0-15,0 0 0 0,-2 11 1360 0,-3 1 240 16,-4 1 32-16,-1 5 16 0,-1 2-224 0,-1 4-32 15,-2-1-16-15,-1 4 0 0,-2-3-544 0,2 1-96 16,-1 3-32-16,3 3 0 0,0-2-448 0,1 0-112 0,2-1-16 0,3-1 0 16,0-3-256-16,2 0-64 0,0-3-16 0,1-4 0 31,2-1-2112-31,-1-6-432 0</inkml:trace>
  <inkml:trace contextRef="#ctx0" brushRef="#br1" timeOffset="52887.82">8609 9108 19343 0,'0'0'1728'0,"0"0"-1392"0,0 0-336 0,0 0 0 0,0 0 1888 15,0 0 304-15,8-3 64 0,2 1 16 0,2-2-1312 0,0 1-272 16,5 3-48-16,-1-1-16 0,1-1-320 0,-1-1-64 16,1 2-16-16,-1 1 0 0,2-1-480 0,0-1-80 15,0 0-32-15,-2 2-8464 16,0-2-1712-16</inkml:trace>
  <inkml:trace contextRef="#ctx0" brushRef="#br1" timeOffset="53171.22">8992 9147 8287 0,'0'0'368'0,"0"0"80"0,0 0-448 0,0 0 0 15,0 0 0-15,0 0 0 0,8-2 3520 0,0 0 608 16,1 1 128-16,0 1 32 0,1-2-2576 0,2-1-512 15,-1-2-112-15,2 0 0 0,1 0-320 0,-1-1-48 0,-2 0-16 16,-1 3 0-16,-1-5-224 0,-1 2-48 0,-8 6-16 16,4-4 0-16,-4 4 112 0,0 0 32 0,0 0 0 0,0 0 0 15,0 0-272-15,-8 6-48 0,-2 3-16 0,0 1 0 16,0 0 80-16,-3 6 16 0,3-4 0 0,-2 4 0 16,2-5 64-16,2 2 0 0,3-3 16 0,3 1 0 15,1-4-128-15,2 2-16 0,3-3-16 0,2-1 0 0,0 1-96 16,3-3-16-16,1-2 0 0,2-1 0 15,1 0-128-15,-1-1 0 0,2-2 0 0,0-2 0 16,0 0-3008-16,0 1-624 0</inkml:trace>
  <inkml:trace contextRef="#ctx0" brushRef="#br1" timeOffset="53456.74">9485 9143 24991 0,'-13'7'1104'0,"8"-1"240"0,-1 1-1088 0,-2 4-256 16,-1 0 0-16,-3 3 0 0,-2 3 1296 0,0-1 208 16,-1 1 32-16,1-3 16 0,2-1-384 0,2-1-80 15,2 1 0-15,2-7-16 0,2 0-400 0,4-6-80 16,0 0-16-16,0 0 0 0,9-2 160 0,4-2 32 16,1-1 0-16,2-6 0 0,2-1-256 0,2-2-32 15,5-2-16-15,-5-1 0 0,3 0-208 0,0-1-64 16,1 1 0-16,0 2 0 0,0 0 80 0,-1 3 16 15,-1 1 0-15,-2 6 0 0,-2-1-112 0,-3 6-32 16,-4 3 0-16,2 2 0 0,-3 0-144 0,-1 7-144 0,-1-4 144 0,-3 4-208 31,-1-3-1952-31,0 3-384 0,-1 0-80 0</inkml:trace>
  <inkml:trace contextRef="#ctx0" brushRef="#br1" timeOffset="54570.76">11196 9185 11055 0,'0'0'976'0,"-5"-5"-784"0,-3-1-192 0,-3-4 0 15,-2 1 2400-15,-1-1 432 0,-1 2 96 0,-3 0 16 16,-2 3-1152-16,-2 2-208 0,-1 1-48 0,-1 2-16 15,-1 2-576-15,-2 1-112 0,-1 4-32 0,0 4 0 16,0 4-176-16,3 2-48 0,-2 1 0 0,4 2 0 0,2 0-144 0,3 0-48 16,5-1 0-16,3 0 0 15,4-2-144-15,4 0-48 0,6-2 0 0,2-1 0 0,7-2 0 0,2-3 0 16,6-6 0-16,2 0 0 0,2-4 176 0,3-3 16 16,1-5 16-16,2 0 0 0,-1-5 48 0,3-1 0 15,-2-4 0-15,-1-2 0 0,1-2-128 0,-3-4-32 16,0-1 0-16,-7-3 0 0,2-2-288 0,-1 0 128 15,-2-4-128-15,-1 3 0 0,-1 1 208 0,-1 0-64 16,-3-5-16-16,-2 2 0 0,-3 0-128 0,-2 6 0 16,-2-1 144-16,-2 8-144 0,0 3 0 0,-2 5 0 15,-1 2 0-15,-1 8 0 0,1 5 0 0,-6 3 0 16,-2 3 0-16,-1 7 0 0,-2 3 0 0,2 8-128 16,-3 8 128-16,1 1-128 0,2 4 128 0,-1 2 0 15,0 7 0-15,1 0 0 0,2 2 0 0,1 1 0 16,1-6 0-16,1 1 0 0,-1-3 0 0,3-4 0 15,-1-3 0-15,3-2 0 0,3-7 0 0,2-1-160 16,2-1 160-16,2-6-160 16,0-7-976-16,1-1-192 0,2-5-32 0,2-3-9392 0,1-5-1888 15</inkml:trace>
  <inkml:trace contextRef="#ctx0" brushRef="#br1" timeOffset="54840.43">11622 9193 23039 0,'-12'6'1024'0,"5"3"192"0,-3 1-960 0,2 4-256 0,0 4 0 0,-2 0 0 16,-2 0 1424-16,0 0 240 0,-1-1 64 0,2 1 0 0,-1 4-384 0,1-3-80 15,-2 0-16-15,6-8 0 0,0-2-336 0,0 0-64 16,2-4-16-16,2 3 0 0,3-8-192 0,0 0-64 16,0 0 0-16,8 1 0 0,1-6 0 15,1-3-16-15,1-6 0 0,3 0 0 0,0 1-176 0,3-3-16 16,1-2-16-16,1 1 0 0,0-2-224 0,1 0-128 15,2-1 128-15,9-5-128 0,-5 5 0 0,-1 2 0 16,-1 3 0-16,-2 4 128 16,0 1-128-16,-3 8 0 0,-4-1 0 0,-4 5 0 15,1 0-1312-15,1 2-224 0,-1 3-64 0,0 0-9984 16,3-1-1984-16</inkml:trace>
  <inkml:trace contextRef="#ctx0" brushRef="#br1" timeOffset="55201.27">12320 9232 24879 0,'0'0'2208'0,"-4"-5"-1760"15,0-2-448-15,4 7 0 0,0 0 1472 0,-5-3 192 16,-1 1 64-16,-3 2 0 0,-4-2-832 0,-1 4-144 0,0 1-48 16,-2 5 0-16,-3-2-192 0,-1 6-64 15,1-2 0-15,-1 3 0 0,0-1 80 0,2 1 16 0,3 0 0 16,2 2 0-16,3 0-256 0,3-2-48 0,2 1-16 0,3-1 0 15,1-4-224-15,3 1 128 0,3-4-128 0,1 1 0 16,3-5 160-16,3-2-160 0,2-2 160 0,1-4-160 16,0 1 176-16,2 0-176 0,-2-5 192 0,0 3-192 15,1-4 176-15,-2 4-176 0,-4-3 160 0,0 3-160 16,-1-2 224-16,-2 4-48 0,-7 5-16 0,0 0 0 0,6-4-32 0,-6 4-128 16,0 0 192-16,0 0-64 0,0 0-128 0,0 0 0 15,5 7 0-15,-5-7 0 0,3 7 0 0,-3-7 0 16,6 5 0-16,-6-5 0 0,6 6 0 0,0-1 0 15,2-4 0-15,2-1 0 0,0-4 0 0,2 0 0 16,-1-1 0-16,1 1 0 0,-2-3 0 0,2 2-304 16,-1 1 48-16,-3-4 16 15,1 3-1664-15,-1 3-336 0,-3-1-64 0</inkml:trace>
  <inkml:trace contextRef="#ctx0" brushRef="#br1" timeOffset="55671.11">12766 9173 20271 0,'0'0'896'0,"0"0"192"16,0 0-880-16,0 0-208 0,0 0 0 0,-4 6 0 0,0 2 2368 0,-1 2 416 15,0 4 96-15,0-3 0 0,-3 3-1056 0,1 2-224 0,-2 0-32 0,3-1-16 16,-2 1-400-16,0-2-96 0,1 1-16 15,0-1 0-15,5-2-464 0,-2-3-80 0,1 2-32 0,2-4 0 16,1 5-256-16,3-6-48 0,-3-6-16 16,6 6 0-16,3-3 0 0,1-3 0 0,3-5 0 0,-1 0 0 15,1 0 48-15,1 0 16 0,1-6 0 0,-1 1 0 16,-2 0-80-16,-1-1 0 0,1 0-128 0,-1 1 192 0,-3 3-64 16,-1-1-128-16,0 3 176 0,-2 2-176 0,-5 3 144 0,0 0-144 15,0 0 0-15,0 0 144 0,0 0-144 0,4 7 0 16,-2 3 0-16,1-1 0 15,-3 1 0-15,2-1 0 0,1 1 0 0,1 3 0 0,-1-4 0 0,3 2 0 16,0-3 0-16,2 1 0 0,-1-6 0 0,2 1 0 16,1-3 0-16,2-1 0 0,0 0 0 0,4-1 0 15,0-3 192-15,1-3-64 0,-1-3 128 0,1-3 0 16,-2 0 16-16,0 3 0 0,-1-5 32 0,-1 2 0 16,-2 0 0-16,-2 1 0 0,0-2-48 0,-1 5 0 15,-1-1 0-15,-1 3 0 0,-3 0-128 0,0 2-128 16,-3 5 144-16,0 0-144 0,0 0 0 0,0 0 0 15,0 0 0-15,0 0 0 16,0 0-1456-16,10 2-272 0,3 1-64 0,3-3-17680 0</inkml:trace>
  <inkml:trace contextRef="#ctx0" brushRef="#br1" timeOffset="56501.94">14289 9102 11967 0,'-2'-13'1072'0,"0"1"-864"16,-1 2-208-16,1-3 0 0,-1 2 2496 0,2 3 464 0,-4 2 96 0,5 6 16 16,0 0-1296-16,0 0-256 15,-10 6-48-15,0 6-16 0,-1 2-544 0,-1 7-96 16,-5 4-32-16,1 0 0 0,-1 4 48 0,1 3 0 15,-2-3 0-15,1 1 0 0,1-3-208 0,1-2-48 0,-1-3 0 0,5-1 0 16,2-2-208-16,3-3-48 0,2-3-16 0,4-13 0 16,0 12 0-16,0-12 0 0,10 3 0 0,3-3 0 15,3-7 112-15,6-3 32 0,2-8 0 0,5 0 0 16,2-4-128-16,0-2 0 0,2 0-16 0,1 2 0 0,-4 1-304 16,-1-3 0-16,-1 1 128 0,0-1-128 0,-1 2 0 15,-2 6 0-15,1 4 0 0,-3 2 0 0,-4 5 0 0,-2 4 0 16,-3 4 0-16,-2 9 0 0,-4 1 0 0,-5 4 0 15,-4 4 0-15,-3 0 0 0,-3 1 0 0,-6 2 0 16,-4 1 0-16,-2-2 0 0,-2-1 0 0,-1-2 0 16,2 1 0-16,2-6 0 0,3-1 0 0,3-1 0 15,2-5 0-15,4 0 0 0,6-8 0 0,0 0 128 16,0 0-128-16,5-11 0 0,5-2 272 0,4-1-48 16,4-3-16-16,5 0 0 0,3-1-208 0,4-1 128 15,0 0-128-15,1 0 0 0,-1-4 0 0,2 2 128 16,1 2-128-16,0 3 0 0,-1 2 0 0,-2 5 0 15,0 0 0-15,-4 7 0 0,-5 3 0 0,-4 5 0 16,-4 2 0-16,-4 6 0 0,-4 1 0 0,-4 2 0 16,-3 0 0-16,-5 4 0 0,-3 3 0 0,-2 3 0 15,-6-3 0-15,2 4 0 0,0-4 0 0,2-5 0 16,3-3 0-16,3 0 0 0,3-5-176 0,2 1 32 16,3-12 0-16,0 0 0 15,0 0-1488-15,13 3-288 0,1-3-64 0,2-5-16 0</inkml:trace>
  <inkml:trace contextRef="#ctx0" brushRef="#br1" timeOffset="56798.51">15283 9121 23951 0,'-16'-2'2128'0,"10"4"-1696"0,0 0-432 0,-1 1 0 0,-1 2 1104 0,0 4 144 15,-2 2 32-15,0 4 0 0,-2 2-208 0,1 2-48 16,-2 1 0-16,2 3 0 0,-1-3-80 0,2 1-32 15,0 0 0-15,6 0 0 0,3-3-352 0,3-2-80 16,3-1-16-16,4 1 0 0,1-6-192 0,2 0-32 16,2-2-16-16,1-3 0 0,2-7 304 0,0-3 64 15,4-2 16-15,0-4 0 0,3 1-16 0,-2-6 0 16,2-1 0-16,-2-2 0 0,-1 0-224 0,-2-1-48 16,-3-1-16-16,0 0 0 0,-2-2-48 0,-1 1-16 15,-3-1 0-15,-1 1 0 0,-3 0-240 0,1 2 128 16,-3 2-128-16,-1 3 0 0,0 1 0 0,-1 3-208 15,0 3 16-15,-2 1 0 16,0 7-1792-16,0 0-368 0,0 0-64 0,0 0-14608 0</inkml:trace>
  <inkml:trace contextRef="#ctx0" brushRef="#br1" timeOffset="57123.75">16067 8704 4607 0,'0'0'400'0,"5"-4"-400"0,0 0 0 0,-5 4 0 16,7-4 3696-16,-7 4 656 0,0 0 128 0,0 0 16 0,0 0-2192 15,0 0-432-15,2 7-80 0,-2 3-32 0,-2 0-208 0,-4 4-32 16,-1 2-16-16,-3 3 0 0,-2 4-96 0,-2 4-32 15,-1 1 0-15,-3 4 0 0,-3 3-304 0,-2 5-64 16,-1 6-16-16,-3-3 0 0,0 4-464 0,2-4-80 16,-1 2-32-16,3-6 0 0,3-3-288 0,4-2-128 15,2-2 0-15,3-6 128 0,3 1-128 0,2-5 0 16,3-2 0-16,1-4 0 0,2-2-256 0,3-5-64 16,2-1-32-16,1-4 0 15,6-4-2592-15,0-4-528 0,2-5-112 0</inkml:trace>
  <inkml:trace contextRef="#ctx0" brushRef="#br1" timeOffset="57402.25">16575 8713 23951 0,'8'-17'1056'0,"-8"17"224"0,6-5-1024 0,0-1-256 16,-6 6 0-16,0 0 0 0,0 0 1328 0,0 0 208 0,-3 6 32 0,-2 0 16 15,-3 6-256-15,-2-1-48 0,-3 7-16 0,-2 1 0 16,-3 5-128-16,-1 2-32 0,-4 5 0 16,-7 9 0-16,2 0-272 0,1 4-48 0,1-2-16 0,1 5 0 15,3-5-448-15,2 0-112 16,4-2-16-16,1-3 0 0,1-3-192 0,4-1 0 0,2-6 128 0,3 0-128 16,2-3 0-16,3-2 0 0,3-2 0 0,2-5 0 0,0-2 0 0,1-7 0 15,-6-6 0-15,8 3-160 16,0-2-1408-1,-2-3-288-15,0-4-48 0,1-5-9232 0,-4 0-1856 0</inkml:trace>
  <inkml:trace contextRef="#ctx0" brushRef="#br1" timeOffset="57546.32">16165 9184 19343 0,'0'0'1728'0,"0"0"-1392"16,0 0-336-16,8-2 0 0,2-1 2592 0,2 2 448 16,2 2 96-16,2-1 0 0,0 1-1584 0,6 1-320 15,1-2-64-15,1 0-16 0,1 0-448 0,2 0-80 16,1-3-32-16,0 3 0 0,-1-1-272 0,-2 1-48 15,-1 0-16-15,-1 1 0 16,1-1-1696-16,-2 0-352 0,-1 0-64 0</inkml:trace>
  <inkml:trace contextRef="#ctx0" brushRef="#br1" timeOffset="57725.41">16917 9117 34431 0,'0'0'1536'0,"-2"7"304"0,-2 4-1472 0,-1 1-368 0,-4 5 0 16,-4 4 0-16,1 4 640 0,-4-3 48 0,1 3 16 0,1 3 0 16,0-3-320-16,4 3-64 0,0-4-16 0,1 3 0 15,0-3-304-15,3 0 0 0,-1 0 0 0,2-2 0 32,0-4-1408-32,1-1-352 0,2 0-64 0</inkml:trace>
  <inkml:trace contextRef="#ctx0" brushRef="#br1" timeOffset="58137.72">17395 9164 33167 0,'-11'-7'2944'0,"11"7"-2352"15,0 0-464-15,-8 3-128 0,-1 5 288 0,0 3 32 0,-3 2 16 0,-1 1 0 0,-3 2-80 0,-1 2-32 16,-2 0 0-16,0 1 0 0,1 1 336 0,-2-2 64 16,2-3 16-16,0 2 0 0,-1-1 0 0,3 1 0 15,3-4 0-15,1-3 0 0,4-1-96 0,1-2-16 16,2-2 0-16,5-5 0 0,0 0-80 0,0 0-32 16,0 0 0-16,12-6 0 0,0-4-64 0,5-4-16 15,2-1 0-15,1-1 0 0,6 1-192 0,-1 1-144 16,0-2 192-16,2-1-192 0,1-2 128 0,0 2-128 15,0 2 0-15,0 0 0 0,-3 2 0 0,0 6 0 0,-4-2 0 16,-1 5 0-16,-6 3 0 0,-2 2 0 0,-2 3 0 0,-6 3 0 16,-4 1 0-16,-4 3 0 0,-2 1 0 15,-6-1 0-15,-3 3 0 0,-5 2 0 0,-4-2 0 0,-3-2 0 16,-1 2 0-16,-3 0 0 0,3 1 0 0,0-6 0 16,0 0-224-16,4-5 0 0,1-1 0 0,4-2 0 15,3-1-1168 1,3-3-224-16,7-2-48 0,1-7-16176 0</inkml:trace>
  <inkml:trace contextRef="#ctx0" brushRef="#br1" timeOffset="58368.66">18125 8692 32831 0,'0'0'1456'0,"0"0"288"0,0 0-1392 0,0 0-352 16,0 0 0-16,-8 7 0 0,-3 4 688 0,-4 2 64 15,-6 5 16-15,0 3 0 0,-5 3 400 0,0 7 96 16,-2-1 16-16,-2 6 0 0,4-2-512 0,0 2-80 16,0 1-32-16,1 3 0 0,1 1-416 0,1 1-96 15,2 1-16-15,0-2 0 0,1-4-128 0,6-6 0 16,1-1 0-16,2-2-176 16,3-3-656-16,2-1-128 0,1-3-16 0,2-2-11120 15,3-2-2208-15</inkml:trace>
  <inkml:trace contextRef="#ctx0" brushRef="#br1" timeOffset="58660.11">18044 9213 31151 0,'0'0'1376'0,"7"-1"288"0,3 0-1328 0,2 1-336 0,2 1 0 0,1 0 0 15,3-1 1264-15,0-1 176 0,3 0 32 0,2 0 16 16,0-3-640-16,-3 1-128 0,3-2-16 0,-4 0-16 15,-2-5-288-15,-2 2-48 0,-2-1-16 0,-3 2 0 16,-4-5 0-16,-3 5 0 0,-3-4 0 0,-5 5 0 0,-4 0-80 16,-5 3 0-16,-3 3-16 0,-2 5 0 0,-5 0-240 0,0 2 0 15,-5 4 128-15,1 2-128 16,-1 1 416-16,1 4 32 0,1 1 16 0,3 4 0 0,2-2 96 0,6 0 16 16,4 0 0-16,6 2 0 0,5 0-320 0,4-3-48 15,5 2-16-15,6-3 0 0,5-1-192 0,3 0 0 16,2-1 0-16,3 1 0 15,0-1-672-15,3-2-224 0,-1 0-64 0,13-2-18912 0</inkml:trace>
  <inkml:trace contextRef="#ctx0" brushRef="#br1" timeOffset="59217.24">20082 8607 19343 0,'-5'-10'1728'0,"5"10"-1392"16,-3-8-336-16,-1 2 0 0,0-3 976 0,0 4 128 16,-1-1 32-16,0 3 0 0,-1 8 144 0,-3 3 48 15,-3 2 0-15,-2 4 0 0,-2 5-304 0,-2 5-64 16,0 3-16-16,-1 7 0 0,-2 2 32 0,-2 6 16 15,1 1 0-15,-11 23 0 0,1-8-416 0,3 2-64 16,0 2-32-16,2-6 0 0,2-2-304 0,2-6-176 16,0-6 192-16,5-6-192 0,3-3 0 0,6-7 0 15,0 1 0-15,8-8 0 16,1-5-320-16,1-5-112 0,-1-9-16 0,0 0-10304 0,0 0-2048 0</inkml:trace>
  <inkml:trace contextRef="#ctx0" brushRef="#br1" timeOffset="59558.98">19599 9188 23839 0,'0'0'1056'0,"8"-9"224"16,2-4-1024-16,2 4-256 0,0-2 0 0,2 2 0 15,4-2 1184-15,-3 4 192 0,1-3 32 0,3 3 16 0,5-5-400 0,0 2-96 16,5 1-16-16,1-2 0 0,-2 2-368 0,-1-3-80 16,1 3-16-16,-1-1 0 0,-3 4-304 0,-2 1-144 15,-2 3 128-15,-3 4-128 0,-2 2 192 0,-2 1-32 16,-3 7-16-16,-1 5 0 0,-3 3 112 0,-2 3 0 15,-3 6 16-15,-2-1 0 0,-4 3-80 0,-1-3 0 16,-6 0-16-16,1 0 0 0,-2-4 32 0,0 1 16 16,1-2 0-16,1-4 0 0,-1-1 272 15,1-1 48-15,4-7 16 0,-1-1 0 0,6-6-32 0,2-3 0 16,0 0 0-16,2-5 0 0,3-5 112 0,4-3 0 16,3-2 16-16,2-1 0 0,2-5-272 0,3 1-64 15,3-2-16-15,1 1 0 0,0-5-304 0,2 2 128 16,2 1-128-16,-1-1 0 0,1 1 0 0,0 4 0 15,-2 4 0-15,-1 1 0 0,-3 4 0 0,-2 3-144 16,-3 2 16-16,0 5 0 16,-5 3-1584-16,0 5-304 0,0-1-64 0,1 7-15408 0</inkml:trace>
  <inkml:trace contextRef="#ctx0" brushRef="#br1" timeOffset="59927.25">20956 9076 26719 0,'-8'-10'1184'15,"6"2"240"-15,-2 1-1136 0,-1-2-288 0,-2 4 0 0,0 1 0 0,-5 3 1200 0,-2 2 176 16,-2 0 32-16,-3 3 16 0,-3 5-528 0,-1 0-128 16,-2 5 0-16,-3 2-16 0,1 2-112 0,0 1 0 15,1 0-16-15,4 2 0 0,2-4-288 0,5 0-48 16,3 1-16-16,4-3 0 0,6-4-144 0,2 1-128 15,2-2 144-15,5-5-144 0,3-1 256 0,3-3-32 16,2-2-16-16,3-3 0 0,2-1 144 0,0-5 32 16,5-2 0-16,-3 2 0 0,1-4-192 0,0 0-16 15,-1-1-16-15,-2 2 0 0,-3-1-160 0,-2 2 160 16,-1 3-160-16,-1-2 160 0,-3 6-160 0,-3 2 160 16,-7 3-160-16,0 0 160 0,0 0-160 0,3 8 0 15,-3 5 144-15,-1 2-144 0,-1-2 0 0,0 1 0 0,-1 0 0 16,2 1 0-16,0 1 0 0,1-4 0 15,1 1 0-15,2 0 0 16,2-6-448-16,2 1-16 0,1-4 0 0,2-2 0 16,3-2-2624-16,1-2-528 0</inkml:trace>
  <inkml:trace contextRef="#ctx0" brushRef="#br1" timeOffset="60165.73">21388 9068 23951 0,'-4'7'2128'0,"-1"6"-1696"0,0 4-432 0,-5 4 0 16,-2 3 1600-16,0 3 224 0,-2-3 48 0,0 5 16 0,-2-1-112 15,1 2-32-15,-1 2 0 0,2-4 0 16,-3 0-656-16,1-3-144 0,-1 2-32 0,1-4 0 16,-1 0-512-16,3-1-96 0,1-5-32 0,-1-3 0 0,3-4-144 0,1-2-128 15,-2-2 192-15,3-3-192 0,1-3 192 0,-1-1-64 16,4-3 0-16,-1-4-128 15,1-1-1024-15,2-5-320 0,0-1-64 0,0-12-15872 16</inkml:trace>
  <inkml:trace contextRef="#ctx0" brushRef="#br1" timeOffset="60339.47">21280 8738 33167 0,'0'0'2944'0,"-4"-6"-2352"15,2-6-464-15,-1-177-128 0,0 362 976 0,0-180 176 16,1 2 48-16,2 5 0 0,-2-7-608 0,2 7-112 16,0 0-32-16,0 0 0 0,0 0-448 0,0 0-208 15,0 0 16-15,0 0 0 16,-7 5-2240-16,2 0-432 0</inkml:trace>
  <inkml:trace contextRef="#ctx0" brushRef="#br1" timeOffset="60722.32">21702 9141 25167 0,'0'0'1104'0,"0"0"240"0,0 0-1072 0,0 0-272 15,0 0 0-15,6 2 0 0,3 1 1216 0,3-2 176 16,2 1 32-16,1-4 16 0,5 0-272 0,3-1-48 16,1-1-16-16,0-3 0 0,-1 0-400 0,0-3-96 15,-1 3-16-15,-1-4 0 0,-2 3-96 0,-2-3-32 16,-3 2 0-16,-3-2 0 0,0 1-48 0,-4-2-16 16,-4 1 0-16,-3 3 0 0,-3-1-32 0,-4 2-16 15,-4 3 0-15,-4 3 0 0,-3 1-176 0,-5 2-48 16,-2 1 0-16,-3 3 0 0,3 4-128 0,-3 3 128 15,3 1-128-15,-4 9 128 0,5 0-128 0,6-2 0 16,4 2 144-16,7 1-144 0,3-2 0 0,5 0 0 16,4-1 0-16,4 2 128 0,4-5-128 0,2-4 0 15,3 0-128-15,2-1 128 16,2-6-2320-16,3 1-384 0,-1-4-80 0</inkml:trace>
  <inkml:trace contextRef="#ctx0" brushRef="#br1" timeOffset="60976.67">22609 9076 28559 0,'0'0'2544'0,"-5"-4"-2032"0,0 2-512 0,-2-1 0 0,-3 2 784 16,-6 2 64-16,-3 3 16 0,-4 0 0 0,-1-2 224 0,-6 5 64 16,-1 2 0-16,1 2 0 15,2-2-352-15,2 2-64 0,5 3-16 0,3-2 0 0,3 1-304 0,3 2-64 16,6-1-16-16,3-2 0 15,6 1-176-15,4 1-32 0,6-1-128 0,0-3 192 0,2-1-64 0,4-3 0 16,3 2-128-16,2 1 192 0,1-7-192 0,3 2 0 16,0-1 128-16,2-1-128 15,9 1-416-15,-1-3-128 0,0-3-32 0,-1-1 0 16,-1 1-2752-16,-1-1-544 0</inkml:trace>
  <inkml:trace contextRef="#ctx0" brushRef="#br1" timeOffset="61515.83">23331 8723 19343 0,'0'0'1728'15,"0"0"-1392"-15,-6 2-336 0,-3 2 0 0,-2 1 1968 0,-4 7 320 16,-5-1 64-16,-4 6 16 0,-5 3-1008 0,-1 5-192 16,-2 2-32-16,-1 2-16 0,1 2-208 0,-2-2-32 15,2 4-16-15,3 3 0 0,2 1-560 0,3-1-112 0,2 1-32 0,3 0 0 16,1-3-160-16,3-1 0 0,2-1 0 0,2 0 0 31,5-5-752-31,0-1-16 0,4-4-16 0,3-4 0 16,2-3-368-16,1-5-80 0,-4-10-16 0,0 0 0 0,0 0-352 15,6-7-80-15,2-5-16 0,-2-2 0 0,0 0 64 0,-1-2 16 0,-1-1 0 16,0-1 0-16,0-1 1136 0,-2 1 224 0,1 2 64 0,-1-1 0 16,2 2 1456-16,1 2 288 0,-2 6 64 0,2-2 16 15,1 3 304-15,2 2 64 0,2 0 16 0,2-1 0 0,0 1-768 0,2 2-160 16,3 0-16-16,7 0-16 0,0 0-320 15,3 1-64-15,-1 0-16 0,2-2 0 0,2-2-80 0,0 1 0 16,1 2-16-16,-2-2 0 0,-2-2 80 0,-2 1 32 16,-1 1 0-16,-1-4 0 0,-1 2-80 0,-6 3-16 15,-3 1 0-15,-3 2 0 0,-10 0-256 0,0 0-48 16,0 0-16-16,-1 5 0 0,-8 3-128 0,-3 0-128 16,-3 5 192-16,-1-1-192 0,-3 2 160 0,1 2-160 15,3 1 128-15,2-2-128 0,3-2 0 0,6 1 0 16,3 0 128-16,4 1-128 0,4-5 0 0,3 0 0 15,3 0 0-15,2-3 128 0,1-1 32 0,2-1 0 16,3-1 0-16,0-4 0 0,5-1-160 0,-5-4 192 16,1-1-192-16,-2 1 192 0,-1-4-192 0,-2 2 160 15,-3-5-160-15,-4 1 160 0,0-3-160 0,-5-3 128 16,-2 1-128-16,-6-1 128 0,-3 0-128 0,-4 0 0 16,-4 3 0-16,-3 1 0 0,-2-1 0 0,-1 3 0 15,1 2-192-15,0-1 192 16,1 5-1168-16,1 1-112 0,2 1-32 0,1 1-10960 0,1 1-2192 15</inkml:trace>
  <inkml:trace contextRef="#ctx0" brushRef="#br1" timeOffset="61844.77">24005 9140 29999 0,'0'0'1328'0,"-7"5"272"0,0 0-1280 0,0 4-320 16,-4-2 0-16,0 5 0 0,-2-5 880 0,2 5 96 16,-1-3 32-16,2 1 0 0,0-2-176 0,1 0-16 15,2-2-16-15,0 1 0 0,1-2-96 0,6-5 0 16,0 0-16-16,0 0 0 0,0 0 112 0,0 0 32 16,0 0 0-16,10 0 0 0,3-2-192 0,2-2-48 15,3-2 0-15,2 0 0 0,3-4-224 0,0 1-48 16,1-5-16-16,0 2 0 0,0 0-48 0,3-2 0 15,-4 2 0-15,1 0 0 0,0-1-64 0,0-1-32 16,0 3 0-16,-1 2 0 0,-1 1-160 0,0 2 0 16,-7 4 0-16,-1-1 0 0,-3 3 0 0,-1-1-224 15,-1 1 32-15,-1 0 0 16,-2 0-1856-16,-1 1-352 0,-5-1-80 0,7 3-9680 16,-7-3-1920-16</inkml:trace>
  <inkml:trace contextRef="#ctx0" brushRef="#br1" timeOffset="62119.14">24886 9287 37775 0,'0'0'832'0,"-10"6"160"0,-2 5 32 0,0 1 64 0,-3 0-880 0,-3 3-208 16,-4 3 0-16,0 0 0 0,0-1 192 0,0-1-16 15,2 0 0-15,1-1 0 0,1 1-176 0,3-1 0 16,2 1 0-16,4 0 0 0,4-2-192 0,2 0-80 16,3-4-16-16,4 0 0 15,2-2-1168-15,3 1-224 0,3-4-48 0</inkml:trace>
  <inkml:trace contextRef="#ctx0" brushRef="#br1" timeOffset="62359.22">24793 8986 39743 0,'3'-24'880'0,"-1"15"176"0,3 2 32 0,3 2 16 0,1-1-880 0,0 1-224 0,-1 1 0 0,-1 2 0 16,1-2 0-16,-2 2 144 0,4 1-144 0,-2 0 128 16,2 0-128-16,0-1 0 0,0 2 0 0,-1 0 0 15,0 2 0-15,-1 0 0 0,-8-2 0 0,7 5 0 16,-7-5-1200 0,8 4-208-16,-8-4-64 0,6 4-9472 0,0 4-1888 0</inkml:trace>
  <inkml:trace contextRef="#ctx0" brushRef="#br1" timeOffset="62709.31">25417 9206 31903 0,'0'0'1408'0,"11"7"304"0,4-3-1376 0,3 1-336 16,-2 2 0-16,6-4 0 0,4 3 1136 0,6 1 144 15,0-2 48-15,2-1 0 0,2-1-688 0,1-2-128 16,1-2-16-16,10-2-16 0,-3 1 208 0,-3-1 32 16,-4-1 16-16,-4-3 0 0,-2-2-96 0,-5-3-32 15,-3 1 0-15,-6-2 0 0,-6-2-240 0,-5-2-48 16,-7 2-16-16,-5-2 0 0,-7 1-112 0,-4 1-32 16,-7 3 0-16,-5 1 0 0,-5 6-160 0,-4 3 128 15,-4 5-128-15,-3 1 128 0,-3 5-128 0,0 1 128 0,-2 5-128 16,5 5 128-16,4 3-128 0,6 4 0 0,5-3 0 15,7 4 128-15,7-1-128 0,6 3 0 0,5 1 0 0,6-3 0 16,1 0 0-16,7 0 0 0,2-7-176 0,4 1 176 16,4-3-384-16,2-1 16 0,4 1 0 0,1-3 0 15,0-2-1952 1,4-5-400-16,2 0-80 0</inkml:trace>
  <inkml:trace contextRef="#ctx0" brushRef="#br1" timeOffset="63008.41">26869 9257 19343 0,'0'0'848'0,"-4"-7"192"0,-1 2-832 0,1-1-208 15,-5 1 0-15,-3-2 0 0,-6 0 3072 0,-5 2 560 16,-5-2 112-16,-4 0 32 0,-1 2-2000 0,-2-3-400 16,-1 4-80-16,2 3-16 0,2 2-128 0,1 5-48 15,1 1 0-15,6 2 0 0,1 3-352 0,4 5-80 16,4 3-16-16,3 4 0 0,3 1-176 0,5 0-32 15,4 3-16-15,0 4 0 0,6 0 80 0,1-1 32 16,1 0 0-16,2 2 0 0,0-4 32 0,0 2 16 16,-1-2 0-16,-2-5 0 0,-2 0-416 0,-3-1-176 15,-2-4 128-15,-2-1-128 0,-3-4 528 0,-2-3 32 16,1 2 0-16,-4-4 0 0,-3 0-416 0,0-2-144 16,-2 2 0-16,1-5 144 15,-1 0-960-15,-2-1-192 0,-1-1-32 0,-3-2-16 16,-6 0-2080-16,-2-4-400 0</inkml:trace>
  <inkml:trace contextRef="#ctx0" brushRef="#br1" timeOffset="63963.34">7483 9137 2751 0,'0'0'128'0,"10"1"16"0,-2-2-144 15,2 2 0-15,2-1 0 0,-1 0 0 0,-1 0 3856 0,0 2 752 16,0-1 128-16,1 0 48 0,-2 0-2608 0,-2 2-528 16,-7-3-112-16,0 0 0 0,0 0 32 0,0 0 16 15,0 0 0-15,0 0 0 0,-1 9-304 0,-2-3-48 16,-2-2-16-16,-4 1 0 0,-3 0-128 0,-4-1-16 16,-3 0-16-16,-4-2 0 0,-5 0-352 0,-3-1-64 15,-5-1 0-15,-1 0-16 0,-3 0-144 0,-2-1-32 16,9-2 0-16,-3-1 0 0,-1 1-32 0,-5-4-16 0,-1 1 0 15,-4-1 0-15,-3-3-112 0,-2 1-32 0,-1-1 0 16,-21-6 0-16,3-2-64 0,2-1-32 0,6 1 0 16,-1 2 0-16,-1 0-32 0,3 0 0 0,2-2 0 15,-22-5 0-15,7 4-128 0,9 2 128 0,6 2-128 0,5 0 128 16,3 2-128-16,3-1 0 0,1 0 144 0,7 2-144 16,1 0 0-16,8-1 144 0,4 5-144 0,4-3 0 15,5 4 128-15,5-1-128 0,5 3 0 0,9 5 0 16,0 0 0-16,0 0 0 0,0 0 0 0,0 0 0 15,0 0 0-15,10-5 0 0,-1-1 0 0,4 2 0 16,-1 1 0-16,-1 1-224 0,3-1 64 0,-1 2 16 16,-1 1-320-1,2 0-64-15,3 1-16 0,-2 2 0 0,0-1-1344 0,-1-1-272 0,0 2-48 16,-1 1-9696-16,-3 1-1952 0</inkml:trace>
  <inkml:trace contextRef="#ctx0" brushRef="#br1" timeOffset="64464.14">6623 8691 15663 0,'24'-8'1392'0,"-10"6"-1120"16,0 1-272-16,3-1 0 0,5 0 928 0,-4-1 128 15,0-2 32-15,-6 3 0 0,0 0 160 0,-1 1 32 16,-4 1 16-16,-7 0 0 0,0 0 112 0,0 0 32 16,0 0 0-16,0 0 0 0,0 0-144 0,0 0-16 15,-7 3-16-15,-3-1 0 0,-5 2-432 0,-3-2-96 0,-4 1-16 0,-2 1 0 16,0 1-48-16,-1 3-16 0,-2-3 0 0,-3 3 0 16,-5-1-80-16,-2-1-32 0,-3 3 0 15,-2-3 0-15,-13 6-144 0,-20-3-16 0,6 0-16 0,6-6 0 0,3 1-16 16,4 0 0-16,2 1 0 0,-2-1 0 15,-4-1-16-15,-1-1 0 0,-1-1 0 0,2-1 0 16,-2-1-80-16,1 0 0 0,3 1-16 0,2 1 0 0,2 2-48 16,3 2-16-16,3-3 0 0,3 1 0 0,3 1-48 15,4 1-128-15,4 2 192 0,3-3-64 0,6 1-128 16,4 3 0-16,7-3 0 0,3 3 128 0,3-1-128 0,8-7 0 16,0 0 144-16,8 17-144 0,5 2 0 0,7 0 144 15,7-1-144-15,5 2 0 0,3 3 192 0,7 2-192 16,5-1 192-16,3 6-192 0,-2-1 160 0,2 4-160 15,-2 3 128-15,0-2-128 0,3-2 0 0,-3-2 128 16,-2-3-128-16,-1 1 0 0,-2-3 0 0,-3 3 128 16,-3-5-128-16,-4 0 0 0,-3-4 0 0,-5 1 0 15,-2 1 0-15,-4 0 0 16,-5 2-2480-16,-3 1-464 0</inkml:trace>
  <inkml:trace contextRef="#ctx0" brushRef="#br2" timeOffset="74197.25">18383 14026 23039 0,'0'0'2048'0,"0"0"-1648"0,0 0-400 0,0 0 0 16,0 0 784-16,0 0 80 0,0 0 16 0,0 0 0 15,0 0-400-15,-8 10-80 0,-1 0-16 0,1-2 0 16,-1-5-80-16,-1-1-32 0,-2-1 0 0,-1 3 0 16,-2 0 288-16,0-1 48 0,-2-1 16 0,1 0 0 15,-1 1 96-15,-1-1 32 0,-2 0 0 0,-3 0 0 16,-5-1-224-16,-2 4-32 0,-5 1-16 0,-3 1 0 15,-4-2-112-15,-5-1-32 0,-6-4 0 0,-4 3 0 16,-3-2 48-16,-1-1 0 0,-3-1 0 0,0 2 0 16,-5 4 0-16,-5 1 16 0,-5-1 0 0,-2-2 0 0,0-4-80 15,-1-1 0-15,-1 4-16 0,-6-2 0 0,-6-2-80 0,1 0-16 16,2-1 0-16,-5 1 0 0,-2-1-32 0,-5-1-16 16,-4-3 0-16,-2-1 0 0,1 6 32 0,-4-1 0 15,-4 1 0-15,2-4 0 0,2-4 32 0,-2 4 16 16,-5-2 0-16,2-1 0 0,1-6-64 0,-1 4-16 15,-4 2 0-15,1-3 0 0,-2 1 16 0,-2-2 0 16,-2-1 0-16,1 3 0 0,-5 2-32 0,2-1 0 16,-4 2 0-16,0 2 0 0,-2-6-16 0,-2 1-128 15,1 5 192-15,0-3-64 0,-1 0-128 0,-2-1 160 16,-2 2-160-16,0 2 160 0,4-3-160 0,-2 4 0 16,1 1 0-16,1-3 128 0,5 2-128 0,-1 2 128 0,-2-5-128 0,3 4 128 15,2 2-128-15,-2-1 0 0,-3 0 0 0,3 1 128 16,4-1-128-16,-2 2 0 0,-3-1 0 15,0 0 0-15,5 2 144 0,-2 2-144 0,-2-4 160 0,5 2-160 16,2 0 0-16,2 0 0 0,-1-1 0 0,0 1 0 16,1 0 0-16,4 0 0 0,-5-1 0 0,3-1 0 15,5 2 0-15,0 0 0 0,1-3 0 0,1 0 0 16,1-2 0-16,2 4 0 0,6 0 0 0,-1-1 0 16,-2 0 0-16,2 2 0 0,0 1 0 0,3-1 0 15,1-1 0-15,2-1 0 0,1 1 0 0,5 1 0 16,3 3 0-16,1-3 0 0,1-2 0 0,2 2 0 15,-2 0 0-15,5 2 128 0,5 2-128 0,0-2 0 16,0-2 0-16,2 1 0 0,0 3 0 0,1 1 0 16,2 2 0-16,1 3 0 0,3-3 0 0,0 4 0 0,1-4 0 0,1 5 128 15,0-2-128-15,5 1 0 16,0 2 0-16,4-3 0 0,-2 3 0 0,3 2 0 0,1 0 0 16,0 1 0-16,-1-4 0 0,2 2 0 0,-2 2 0 0,4 1 0 15,-1 0 0-15,3 1 0 0,0-3 0 0,4 1 0 16,1 2 0-16,2 0 0 0,1-3 0 0,2 3 0 15,-2 2 0-15,2-2 0 0,3 1 0 0,2 3 0 16,0-2 0-16,2 3 0 0,4 2 0 0,1-3 0 16,2-2 0-16,2 1 0 0,1 0 0 0,2 2 0 15,4-2 0-15,2-1 0 0,2-1 0 0,4 0 0 16,1 0 0-16,3 1 0 0,3 3 0 0,1-1 0 16,1-2 0-16,4-1 0 0,-1 3 0 0,3 1 0 15,1 0 0-15,4-3 0 0,2 0 0 0,2 2 0 0,0-2 0 0,3 6 0 16,7-2 0-16,0 1 0 0,0-2 0 0,2-1 0 15,2 1 0-15,3 1 0 0,2-4 0 0,4 2 0 16,2 1 0-16,4 0 0 0,2-2 0 0,3 0 0 16,-1-2 0-16,5 2 0 0,5 0 0 0,2 0 0 15,3-2 0-15,4-1 128 0,4 0-128 0,-1 0 0 16,1-3 0-16,2 1 0 0,-1-2 128 0,6 2-128 16,3 0 0-16,0 2 0 0,1 0 0 0,-1-1 0 15,2 0 0-15,-1-3 128 0,2-1-128 0,2 1 0 16,2 1 0-16,-1 1 0 0,-2 1 0 0,1 0 0 15,0-2 0-15,0-1 0 0,3 0 0 0,1-2 0 16,0 5 0-16,1-3 128 0,1-3-128 0,4 2 0 16,5 0 0-16,-1-2 0 0,4 1 0 0,2 0 0 15,-1-1 0-15,4-1 128 0,-1-4-128 0,4 6 0 0,0-1 0 0,0 0 0 16,4-2 0-16,0-2 0 0,0 2 128 0,2-1-128 16,4 1 0-16,-2 0 0 0,-1-4 0 15,3 3 0-15,3-3 0 0,-1 0 0 0,-1-4 0 0,2 2 0 16,4 2 128-16,0-1-128 0,-2-4 0 0,1 1 0 15,3 2 0-15,0-1 0 0,-3-3 0 0,-1 1 128 16,1 0-128-16,0 0 0 0,-1-1 0 0,-1 1 128 16,1 1-128-16,-1-2 0 0,1-3 144 0,-1 3-144 15,1 1 128-15,-2-3-128 0,1-1 128 0,-2 2-128 16,1-1 0-16,0-1 128 0,2 1-128 0,-3 0 0 16,-1 2 144-16,-1-3-144 0,2-1 0 0,-1 2 0 0,-3-1 0 15,2-2 128-15,-1 1-128 0,0 1 0 0,-5-1 128 0,-1 0-128 16,1 0 0-16,2 0 128 0,1-7-128 0,-4 4 0 15,-2-1 144-15,-1 0-144 16,-4-5 192-16,3-2-192 0,-3-1 288 0,1-1-48 0,2 0-16 0,-4-2 0 16,2-6-32-16,-1 2-16 0,-2 3 0 0,1-6 0 15,2-2-32-15,-4-2 0 0,0 1 0 0,-4-3 0 16,4 1-144-16,-4-4 192 0,-2-3-192 0,-4 2 192 16,-7 1-64-16,-3 1 0 0,-3-2 0 0,-4 1 0 15,-3 1 48-15,-9 0 0 0,-4 0 0 0,-10 3 0 16,-8 0-48-16,-8 1 0 0,-5 0 0 0,-5 2 0 15,-5 0-128-15,-6 3 0 0,-5-1 0 0,-3 3 128 32,-6 1-864-32,-8 2-176 0,-8 0-48 0,-11 1 0 0,-10-2-1968 15,-14 5-400-15,-36-11-64 0,-3 10-32 0</inkml:trace>
  <inkml:trace contextRef="#ctx0" brushRef="#br2" timeOffset="74988.12">6640 16048 17791 0,'0'0'784'0,"0"0"176"0,0 0-768 0,0 0-192 15,0 0 0-15,0 0 0 0,0 0 1632 0,0 0 288 16,0 0 64-16,0 0 16 0,0 0-336 0,9-1-64 0,-1-4 0 15,3-4-16-15,3 0-304 0,3-4-48 16,2 0-16-16,3-1 0 0,0-3-400 0,1-1-96 16,0 0-16-16,0 1 0 0,-1 2-256 0,-2 0-64 15,-2 4-16-15,-2 0 0 0,-2 2-160 0,0 3-16 16,-1 1-16-16,-3 1 0 0,-2 3-176 0,-8 1 0 16,7 9 144-16,2 0-144 0,-6 3 0 0,-1 4 0 0,0 1 0 0,-4 4 0 15,0 0 0-15,-1 4 144 16,-3-3-144-16,0 4 0 0,-2 2 192 0,0-4-64 0,1 3 0 0,0-4-128 15,-2-1 288-15,1 1-48 0,-1-2-16 0,1-1 0 16,0-2-32-16,1-2-16 16,-1 0 0-16,1-4 0 0,1 0-176 0,3 0 160 0,0-4-160 0,1 2 160 15,2-10-160-15,-2 7 0 0,2-7-160 0,0 0 160 32,0 0-816-32,0 0-64 0,0 0-16 0,0 0 0 0,0 0-1984 0,9-3-384 15,-9 3-96-15</inkml:trace>
  <inkml:trace contextRef="#ctx0" brushRef="#br2" timeOffset="75180.77">6900 15936 27871 0,'0'0'1232'0,"0"0"256"16,-7 5-1184-16,1 2-304 0,1-1 0 0,-4 0 0 0,1 6 1136 0,-3 0 160 16,-3 5 48-16,-1 3 0 0,-2 3-128 0,-1 3 0 15,-1-2-16-15,0 1 0 0,-1 6-304 0,-2 0-64 16,1-3-16-16,-2 3 0 0,0 3-368 0,0 2-80 15,0-3-16-15,-10 14 0 0,3-3-352 0,4-4 0 16,-1-1 0-16,2 1 128 16,0 1-2304-16,-1-1-448 0,2-1-80 0</inkml:trace>
  <inkml:trace contextRef="#ctx0" brushRef="#br2" timeOffset="75854.38">4551 17177 16527 0,'0'0'720'0,"10"-7"176"0,-1 1-720 0,-2-2-176 16,-7 8 0-16,8-6 0 0,-4-6 1776 0,-3 5 320 16,-1-3 64-16,-3 5 16 0,3 5-320 0,-8-9-64 0,-3 0-16 0,-3 4 0 15,0 3-544-15,-3 4-96 16,-5 2-32-16,-3-1 0 0,-3 4-480 0,-4 3-112 0,-2 5 0 0,-1 2-16 15,-2-1-176-15,-2 5-48 0,0 0 0 0,0 1 0 16,1-1-80-16,7 0 0 16,0-4-16-16,7 3 0 0,6-1-176 0,7-2 160 0,2 2-160 0,7-1 160 15,2-2-160-15,4-2 0 0,3-1 0 0,4 4 0 16,4 0 0-16,6-1 160 0,-1-3-160 0,3-2 160 16,1 1 0-16,0 0 0 0,0-3 0 0,-3 5 0 15,-4-1-16-15,-1 0 0 0,-5 1 0 0,-3 0 0 16,-3 1 16-16,-3-1 0 0,-2 0 0 0,-5 1 0 15,-4-2 208-15,-2 2 32 0,-3 0 16 0,-6-2 0 0,-6 1 16 16,-3 0 0-16,-1-4 0 0,-2 0 0 0,-3-2-192 16,1 0-48-16,0-6 0 0,-1 1 0 15,2-1-192-15,2-2 128 0,1-1-128 0,5 0 0 0,5-3 0 16,3-1-320-16,2-5 64 0,6 2 0 16,8-3-2384-16,3-1-480 0,5-1-80 0</inkml:trace>
  <inkml:trace contextRef="#ctx0" brushRef="#br2" timeOffset="76176.11">4650 17351 24479 0,'0'0'1088'0,"0"0"208"0,0 0-1040 0,0 0-256 0,-5 12 0 0,-2 0 0 15,1 3 1152-15,0 2 192 16,-3-2 16-16,-1 4 16 0,-2 3 0 0,-1 4 0 15,1-3 0-15,2 4 0 0,-2-2-448 0,3 3-96 0,0-2 0 0,4-1-16 16,1 1-304-16,4-6-48 0,3-2-16 0,2-2 0 16,3-1-128-16,2-4-48 0,3-2 0 0,2-4 0 15,0-2 160-15,3-3 16 0,1-5 16 0,3 0 0 16,0-5 112-16,3-3 32 0,1-2 0 0,0-1 0 16,-6 0-96-16,2-3-32 0,-3-5 0 0,-2 3 0 15,-1-1-112-15,-1 0-32 0,-1-2 0 16,-1 1 0-16,-4 2-144 0,-2 2-16 0,-2 0-16 0,0-1 0 15,0 0-160-15,1 4 0 0,-3 2 0 0,2 0 0 16,-2 3-1296 0,0 3-304-16,-2 2-48 0,-1 6-11360 0,0 0-2288 0</inkml:trace>
  <inkml:trace contextRef="#ctx0" brushRef="#br2" timeOffset="76607.23">5391 17383 13823 0,'0'0'608'0,"0"0"128"0,0 0-592 0,0 0-144 16,0 0 0-16,0 0 0 0,2 12 2144 0,1 1 400 15,-2 1 80-15,-2 5 0 0,-3 1-960 0,0 2-192 16,2 3-32-16,-2 1-16 0,-2 3-96 0,-1 2-32 15,0-1 0-15,-2 3 0 0,-3 0-272 0,1 1-64 16,1 2-16-16,-2-3 0 0,2-4-288 0,0-1-48 0,1-2-16 0,0-3 0 16,1-4-64-16,2-4-16 0,0-4 0 0,2 1 0 15,4-12 64-15,0 0 0 0,0 0 0 0,0 0 0 16,0 0 48-16,0 0 16 0,-4-9 0 0,4-3 0 16,3-5-128-16,0-5 0 0,3-3-16 0,-1-1 0 15,0-4-304-15,1-1-48 0,2 3-16 0,1-5 0 16,0-4-128-16,3 0 0 0,5-1 144 0,1 1-144 15,-1-1 0-15,4 8 0 0,2-1 0 0,1 7 0 16,1-1 0-16,1 2 0 0,2 5 0 0,-3 5 0 0,3 4 0 0,-3 3-128 16,-1 5 128-16,-2 5 0 0,-3-1 0 0,-2 1 0 15,-3 3 0-15,-2 2-128 16,-1-2-336-16,-4 5-64 0,1 0-16 16,-1 0 0-16,1 0-2272 0,0 4-448 0,-3-1-80 0</inkml:trace>
  <inkml:trace contextRef="#ctx0" brushRef="#br2" timeOffset="77032.32">6750 17272 22111 0,'12'-17'1968'0,"-4"3"-1584"0,-2-3-384 0,1 0 0 16,-2 2 1152-16,-1 1 128 0,-4 0 48 0,-2-1 0 16,-3-1 320-16,-1 1 64 0,-4 2 16 0,-2 3 0 15,-3-5-448-15,-1 4-96 0,-4 3-16 0,1 3 0 16,-2-1-272-16,-1 4-48 0,-1 2-16 0,0 5 0 15,1 4-336-15,-3 6-80 0,2 1-16 0,-1 3 0 16,-1 2-224-16,-1 6-48 0,2-181-128 0,3 369 192 16,0-179 0-16,4 3-16 0,-1 7 0 0,1 1 0 0,3 4-32 0,4 2 0 15,0 3 0-15,6-1 0 16,3-1-144-16,1 0 0 0,0-2 0 0,2-1 128 0,4 0-128 0,-1-3 160 16,0-1-160-16,2-6 160 0,0-7-352 0,-1-4-80 15,-1 0-16-15,0-8 0 16,-2-5-1456-16,-2-4-304 15,-1-13-48-15,0 0-16 0,0 0-1280 0,-9-9-256 0</inkml:trace>
  <inkml:trace contextRef="#ctx0" brushRef="#br2" timeOffset="77191.98">6071 17750 21183 0,'2'-13'1888'0,"-2"13"-1504"16,6-14-384-16,1 4 0 0,1 2 1520 0,4 5 224 16,1-4 48-16,5 2 16 0,2 1-144 0,4 1-16 15,4-1-16-15,3 1 0 0,1 1-464 0,1-1-80 16,1 2-32-16,-1 1 0 0,3 0-352 0,-11 1-80 15,3 2-16-15,3-1 0 0,-1 1-464 0,-1 2-144 16,3-1 0-16,10 1 0 16,-5 0-1792-16,-5 1-480 0,-4-2-96 0,-3 2 0 0</inkml:trace>
  <inkml:trace contextRef="#ctx0" brushRef="#br2" timeOffset="77550.77">7131 17535 23951 0,'0'0'2128'0,"0"0"-1696"0,-5-1-432 0,-3-2 0 0,1 2 1616 0,-2 1 240 16,-1 3 64-16,-8 5 0 16,-1 0-416-16,-3 6-80 0,-2 0-16 0,-1 5 0 0,-3 3-240 0,-2 3-48 15,1 1-16-15,0-2 0 0,-2 4-352 0,6-3-80 16,2 3-16-16,3-3 0 0,2-2-256 0,5 0-48 16,7-4-16-16,1-3 0 0,4-4-144 0,3 1-16 15,3 0-16-15,5-7 0 0,3-2-16 0,4-5 0 16,2-5 0-16,3 0 0 0,4-7 16 0,1-1 0 15,-1-2 0-15,-2-3 0 0,-2-2-32 0,0 2-128 16,-1-2 192-16,-7 7-64 0,-1-4-128 0,0-1 128 16,1 1-128-16,-4 2 128 0,-1 0-128 0,-2 4 0 15,0 2 0-15,-2 1 128 0,-5 9-128 0,0 0 0 16,0 0 0-16,0 0 0 0,0 0 0 0,2 9 0 16,1-1 0-16,-2 8 0 0,-1 0 0 0,-1 2 0 15,0 2 0-15,-1 2 0 0,0 2 0 0,1-1 0 16,1 1 0-16,0 2 0 0,1-5 0 0,1-1 0 15,1 0 0-15,-1-4 0 16,2-1-864-16,1 1-160 0,0-6-16 0,2-1-16 16,0-3-1920-16,4-3-384 0</inkml:trace>
  <inkml:trace contextRef="#ctx0" brushRef="#br2" timeOffset="77957.25">8177 17455 25791 0,'0'0'2304'0,"0"0"-1856"16,0 0-448-16,0 0 0 0,0 0 1088 0,0 0 128 15,-5-5 32-15,-1-4 0 0,-2 3-384 0,0-3-80 16,-2 1-16-16,0-1 0 0,-3 2 208 0,-1 3 48 15,-1-1 0-15,0 5 0 0,-3-2-128 0,-2 6 0 16,-3 1-16-16,-1 3 0 0,-2 3-352 0,-2 0-64 16,-1 3-16-16,0 3 0 0,-2 4-32 0,2 3-16 15,1-3 0-15,3 2 0 0,2 5-128 0,4 0-16 16,4 0-16-16,2 3 0 0,1-6-48 0,5 3 0 0,2-2 0 16,3-1 0-16,4 2-32 0,3-7-16 15,1 0 0-15,4-2 0 0,3 1-16 0,2-4-128 16,3-1 192-16,2-5-64 0,3 0 0 0,3-5 0 15,-1 0 0-15,3 0 0 0,-1-4-128 0,-2 0 128 16,2-3-128-16,-11 2 128 0,2 0-128 0,1-2 0 16,2-1-192-16,-2 2 192 15,-2-2-1104-15,0-1-112 0,0-2 0 0,-2 2-16 16,-1-1-1904-16,0 1-368 0</inkml:trace>
  <inkml:trace contextRef="#ctx0" brushRef="#br2" timeOffset="78481.39">8442 17649 21183 0,'0'0'1888'0,"0"0"-1504"0,0 0-384 0,0 0 0 0,-4 6 1856 0,-1 0 320 16,-2 2 48-16,2-2 16 0,0 2-352 15,1-3-64-15,2 2-16 0,0 1 0 0,2-3-384 0,0-5-80 16,6 6 0-16,0 3-16 0,0-4-304 0,2 0-48 16,2-1-16-16,2-1 0 0,0-2-128 0,2 2-48 15,3-2 0-15,2 0 0 0,2-1-256 0,2 0-48 16,3 0-16-16,9 3 0 0,-2-2-144 0,-1 5-48 16,1 1 0-16,0-1 0 0,-1-1-272 0,1-1 160 15,-5-3-160-15,0 2 128 0,0 0 64 0,0 1 0 16,-3-2 0-16,-8-2 0 0,-1 0-48 0,1-2 0 15,-2-4 0-15,-1 1 0 0,-1 1 48 0,-2-4 16 16,1 2 0-16,-3-4 0 0,-3 1-80 0,-2-4 0 16,0 3-128-16,-4-3 192 0,-4 2-192 0,1 1 128 15,-3-2-128-15,-3 5 0 0,-1-3 0 0,-4 4 0 16,-3 0 0-16,-2 5 0 0,-4 2 0 0,1 4 0 16,-3 0 0-16,1 5 0 0,-1 1 0 0,-1 3-128 0,1 1 128 0,2 1 0 15,1 5 0-15,2-2-128 0,1 0 128 16,3 0 0-16,0 3 0 0,4 2 0 0,1-4 0 15,4 0 0-15,0-1 192 0,2 0-48 0,3 1-16 0,1-3 0 16,2 0-128-16,3-1 192 0,2 1-192 0,2-2 192 16,0-3-192-16,4-1 160 0,2 0-160 0,2-3 160 15,2-2-160-15,6 1 0 0,2-3 0 0,13-4 128 16,4-2-656 0,-1-3-144-16,2-4-32 0,1 2 0 0,4-6-2416 0,-1 0-480 0</inkml:trace>
  <inkml:trace contextRef="#ctx0" brushRef="#br2" timeOffset="81323.42">18439 17349 4607 0,'-14'-1'400'0,"4"2"-400"0,-3 2 0 0,0 0 0 16,-1-2 2768-16,0 3 480 0,-1-1 80 0,-1 0 32 16,-2 0-1184-16,1-1-256 0,1 4-32 0,3 0-16 15,2-4-208-15,3 2-32 0,8-4-16 0,0 0 0 16,0 0-272-16,0 0-64 0,0 0-16 0,0 0 0 15,0 0-368-15,18 0-64 0,2-3 0 0,4 1-16 16,3-3-112-16,5-3 0 0,6 2-16 0,-1-3 0 16,1 4-272-16,1 0-48 0,2-4-16 0,-2 2 0 15,1 1 0-15,-3 1 0 0,-2 4 0 0,-3 2 0 16,0 2-160-16,-8 3-16 0,-5 0-16 0,-5 7 0 16,0 1-160-16,-6 4 0 0,-5 2 0 0,-3 4 0 15,-5 7 128-15,-6 2-128 0,-7 2 0 0,-6 6 128 0,-5 1 16 0,-7 5 0 16,-5 4 0-16,-2 2 0 0,-4 3-144 15,-4 0 192-15,-3 1-192 0,0-1 192 0,1-2-192 0,1-6 0 16,2-5 144-16,3 0-144 0,4-3 0 16,4-2 0-16,4-1 0 0,5-3 128 0,2-1-128 0,6-2 0 15,7-7 0-15,5-1 0 0,5-6 0 0,3-1 0 16,6-4 0-16,5 0 0 0,4-6 0 0,5-1 0 16,3-1 0-16,5 0 128 0,4-5 0 0,6-2 16 15,1 3 0-15,6-1 0 0,0-2 96 0,4-1 16 16,3 1 0-16,0-4 0 0,-2 1 0 0,-4 2 16 0,-2 0 0 15,-3-1 0-15,-2-1-144 0,-4 1-128 0,-2-4 144 0,-5 3-144 16,-1-3 0-16,-5 2-208 0,-4 2 16 0,-3-2 0 31,-3 1-1824-31,-10 6-352 0,0 0-80 0,3-11-15440 0</inkml:trace>
  <inkml:trace contextRef="#ctx0" brushRef="#br2" timeOffset="81545.97">18028 18007 36335 0,'0'0'1600'0,"0"0"352"0,4-13-1568 0,4 3-384 0,5 0 0 0,3 3 0 16,3-2 800-16,7 4 80 0,5-2 16 0,7-1 0 16,7-1-112-16,3 0-16 0,3 0 0 0,-14 4 0 15,5 0-288-15,0 0-64 0,-1-1-16 0,-2 2 0 16,-2 3-400-16,1-2 128 0,-6 2-128 0,-2 1 0 31,-2 0-1040-31,-1 0-304 0,0 0-48 0,-2 1-10768 0,-2 0-2144 0</inkml:trace>
  <inkml:trace contextRef="#ctx0" brushRef="#br2" timeOffset="81832.25">19395 17819 15663 0,'-26'-6'688'0,"12"5"144"0,-2-1-656 0,2-1-176 0,2-1 0 0,4 0 0 15,8 4 3200-15,0 0 592 0,0 0 128 0,0 0 32 16,8-6-2064-16,6 0-416 0,6 2-64 0,0 1-32 15,3 1-848-15,3-2-160 0,6-5-48 0,-9 7 0 16,3 0-128-16,-1 1-48 0,0 1 0 0,0 0 0 16,-4 1-144-16,-2 3-176 15,-1 2 48-15,-5 1-10624 0,-3 2-2112 16</inkml:trace>
  <inkml:trace contextRef="#ctx0" brushRef="#br2" timeOffset="81965.33">19176 18111 23039 0,'-21'1'2048'0,"13"0"-1648"0,8-1-400 0,0 0 0 15,0 0 2112-15,0 0 320 0,0 0 80 0,15-5 16 16,4 3-944-16,5-2-192 0,4 0-48 0,5-1 0 0,3-1-752 0,2 1-144 16,2 1-48-16,3-1 0 0,0 0-400 15,0 1 128-15,-1 0-128 0,-1 1-17056 16</inkml:trace>
  <inkml:trace contextRef="#ctx0" brushRef="#br2" timeOffset="82408.63">20693 17097 24927 0,'0'0'1104'0,"0"0"240"0,0-16-1088 0,-2 6-256 0,2 10 0 0,0 0 0 16,0 0 1552-16,0 0 256 0,0 0 48 0,0 0 16 0,-3 12-1120 15,-1 3-240-15,-1 4-32 0,0 8-16 0,-2 3 112 16,1 7 32-16,-2 2 0 0,-1 8 0 0,0 5-32 16,-2 4-16-16,-2 7 0 0,-2-1 0 0,-1 4-64 0,-2-2-16 15,-1-1 0-15,0-2 0 0,-2 1-288 0,5-4-48 16,0-6-16-16,4-8 0 0,0-2-128 0,3-5 0 16,1-3 0-16,1-7 0 0,3-3 0 0,2-3 128 15,1-4-128-15,2-5 0 0,-1-12 0 0,0 0-272 16,0 0 32-16,0 0 16 15,10-5-2080-15,1-8-432 0,0-7-80 0,0-3 0 0</inkml:trace>
  <inkml:trace contextRef="#ctx0" brushRef="#br2" timeOffset="82630.28">20450 17296 31151 0,'-3'-15'1376'0,"6"7"288"0,3-1-1328 0,6 2-336 0,3-5 0 0,5 5 0 16,4-4 1088-16,7 5 160 16,3-3 32-16,-6 3 0 0,7 0-352 0,3-2-64 0,5 2-16 15,1-2 0-15,3 3-288 0,-1 1-64 16,-3-4-16-16,-1 5 0 0,-4-1-272 0,1 1-48 0,-6 3-16 0,0-1 0 31,-5 1-896-31,-4 1-176 0,0 0-32 0,-9 2-10624 0,-3 1-2128 16</inkml:trace>
  <inkml:trace contextRef="#ctx0" brushRef="#br2" timeOffset="82793.69">20474 17536 25791 0,'-22'0'2304'0,"12"3"-1856"0,10-3-448 0,0 0 0 16,0 0 1536-16,0 0 192 0,0 0 64 0,9 4 0 0,0 0-384 0,8-2-64 16,4-1 0-16,6 1-16 0,5-2-400 0,1-2-80 15,1 1-16-15,3-1 0 0,2-1-400 0,2 0-96 16,-2 1-16-16,1-2 0 0,-2 3-320 0,0 0-256 15,-1-2 32-15,0 0-11856 16,-2 1-2368-16</inkml:trace>
  <inkml:trace contextRef="#ctx0" brushRef="#br2" timeOffset="83168.25">22105 17114 15663 0,'-5'-15'688'0,"2"7"144"0,-1-3-656 0,-2 1-176 0,1 2 0 0,-3 2 0 16,-1 2 2464-16,-2 3 464 0,-3 1 80 0,-4 5 32 15,-5 4-1408-15,-3 6-288 0,-7 4-48 0,-2 3-16 16,-3-1-352-16,-3 7-80 0,-2 8-16 0,3 2 0 0,-4 6 32 0,1 5 0 16,0 5 0-16,5 7 0 0,2 2-320 0,3 0-64 15,1-4-16-15,3 0 0 16,4 0-160-16,4-3-48 0,6-1 0 0,5-6 0 0,2-4-112 0,6-1-16 16,4-5-128-16,3 0 192 0,2-6-64 0,2-5 0 15,2-2-128-15,4-3 192 0,3 3-192 0,2-5 0 16,1-3 128-16,-1-5-128 0,1-3-192 0,1-4-96 15,3-1-16-15,-1-5-11600 16,-1-5-2336-16</inkml:trace>
  <inkml:trace contextRef="#ctx0" brushRef="#br2" timeOffset="83448.53">22035 17521 27071 0,'0'0'1200'0,"0"0"240"0,0 0-1152 0,0 0-288 0,0 0 0 0,10 3 0 16,-10-3 1072-16,12 6 144 0,-1 4 48 0,0 0 0 16,1 4-368-16,-1 5-64 0,1 4 0 0,0 3-16 15,1-2-176-15,2 5-48 0,2-1 0 0,-8-10 0 16,1 2-224-16,1 4-48 0,2-1-16 0,0 4 0 15,0-3-176-15,-2 3-128 0,-1-1 144 0,0 1-144 16,1 0 0-16,1 1 0 0,0-3 0 0,-2-2 0 31,-1-4-960-31,-2-2-272 0,0-5-64 0,-2-3-9200 0,-5-9-1824 0</inkml:trace>
  <inkml:trace contextRef="#ctx0" brushRef="#br2" timeOffset="83673.61">22442 17548 30575 0,'0'0'1344'0,"0"0"304"0,0 0-1328 0,0 0-320 0,0 0 0 0,0 0 0 0,-5 9 1344 0,-3-2 192 15,-2 6 32-15,-4 2 16 0,-3 6-416 0,-2 1-80 16,-1 6 0-16,-3 0-16 0,-2 4-240 0,-2 0-32 16,-2 0-16-16,-1 2 0 0,1-1-336 0,1 1-64 15,0 1 0-15,2-2-16 0,0 0-368 0,1 0 128 16,-1-5-128-16,5 1 0 0,2-3 0 0,2 0-160 15,3-4 16-15,4-2 0 16,0-3-1792-16,5-3-368 0,3-5-64 0,4-2-14752 0</inkml:trace>
  <inkml:trace contextRef="#ctx0" brushRef="#br2" timeOffset="83902.79">22676 18054 30399 0,'0'0'1344'0,"-4"7"288"0,-3 1-1312 0,0 5-320 0,-2 1 0 0,-3 3 0 15,-2 1 1472-15,-1 1 208 0,-1 0 48 0,-1 2 16 16,-2-1-720-16,1 2-160 0,-1 0-32 0,0 0 0 16,1-3-480-16,-2 3-96 0,2-2-32 0,4-1 0 0,-1-1-224 0,2-2 144 15,2-2-144-15,2 0 128 16,3-3-976-16,2-1-208 0,1-4-32 0,3-6-10320 15,0 0-2064-15</inkml:trace>
  <inkml:trace contextRef="#ctx0" brushRef="#br2" timeOffset="84510.43">23182 17487 25791 0,'-7'-17'1152'0,"7"17"224"0,-4-9-1104 0,4 9-272 15,-6-3 0-15,0 0 0 0,-2 3 1408 0,0 3 208 16,-1 3 48-16,-2 4 16 0,-2 3-816 0,-1 1-160 16,-2 7-48-16,-2 2 0 0,1 1-256 0,2 3-48 15,1 0-16-15,2 1 0 0,0-3-144 0,1 3-48 16,6-4 0-16,1 3 0 0,2-7 0 0,4-1 0 0,2-1 0 0,1-4 0 15,5-4 272-15,3 0 48 16,2-6 16-16,3-1 0 0,-1-4 208 0,4-2 32 0,2-3 16 0,-1-3 0 16,3 0-272-16,-1-3-48 0,1-3-16 0,-1 1 0 15,1-4-192-15,-3 1-32 0,0-1-16 0,1-1 0 0,-2-3-160 0,1 2 192 16,-3 2-192-16,-1 1 192 16,-3 5-192-16,-1 4 0 0,-4-2 0 0,-2 7 128 0,-8 3-128 0,3 12 0 15,-3 4 0-15,-3 6-176 0,-2 5 176 0,-3 6 0 16,-2 6 0-16,-1 7 0 0,-3 6 0 0,-3 5 0 15,-2 6 144-15,-1-1-144 0,-4 5 208 0,-2 3-64 16,-1 1-16-16,1-2 0 0,-2-6 64 0,1 0 0 16,2-7 0-16,1-4 0 0,-3-4 240 0,1-3 48 15,1-9 16-15,1 0 0 0,1-11 0 0,1-2 0 16,1-4 0-16,2-7 0 0,1-3-112 0,3-5-32 16,-1-7 0-16,4-1 0 0,0-5-96 0,1-1 0 15,1-6-16-15,1-5 0 0,0-5-240 0,1-1 176 16,2-5-176-16,2 0 160 0,2 2-160 0,2 1 0 15,1-1 0-15,3 6 0 0,1 1 0 0,1 4 0 16,0 5 0-16,5 2 0 0,-1 0-128 0,4 7 128 16,2 2-160-16,3 5 160 0,4 0-160 0,3 6 160 15,2 1-160-15,1 5 160 0,3-2-144 0,-2 5 144 16,3 0-128-16,1 0 128 0,1 1-336 0,-2 0 16 16,-1 0 0-16,-4-2 0 15,-3-1-912-15,-2 1-176 0,-2-4-48 0,0-4 0 16,-2-3-1072-16,-1-2-224 0,-2-5-32 0</inkml:trace>
  <inkml:trace contextRef="#ctx0" brushRef="#br2" timeOffset="85041.02">23525 16601 17503 0,'-10'-9'1552'0,"2"-3"-1232"0,0 5-320 0,6-3 0 16,-1 2 1808-16,3 8 304 0,0 0 64 0,0 0 16 15,10-5-688-15,2 5-144 0,1 3-16 0,3 4-16 16,3 2-304-16,5 5-64 0,2 4-16 0,4 2 0 16,2 4-112-16,5 3-32 0,4 6 0 0,2 5 0 15,2 7 64-15,5 4 16 0,3 14 0 0,1 1 0 16,-3 8-160-16,-6 5-16 0,-4 1-16 0,-7 8 0 15,-4 3-112-15,-7 5-32 0,-8 3 0 0,-5-1 0 16,-5 6-160-16,-6-3-16 0,-6 2-16 0,-1-10 0 16,-5-3-48-16,-1-7-16 0,-4 0 0 0,-1-4 0 0,-4-6 176 15,-2-4 48-15,-2-1 0 0,-2-10 0 16,-4-9-48-16,1 0 0 0,-4-2 0 0,2-6 0 0,1-3-144 0,0 1-16 16,-1-3-16-16,1-4 0 0,-2-2-288 0,1 0 160 15,1-3-160-15,-1 0 128 0,-3-1-128 0,0-4 0 16,-3 0-192-16,2-1 192 15,1 0-2720-15,1-3-416 16</inkml:trace>
  <inkml:trace contextRef="#ctx0" brushRef="#br2" timeOffset="95083.59">14126 12856 4607 0,'0'0'400'0,"0"0"-400"0,0 0 0 0,0 0 0 16,0 0 2304-16,8-7 384 0,-8 7 80 0,10-4 16 16,1 1-1920-16,1 1-384 0,-1-1-80 0,2-1-16 15,1 3-32-15,-3 0-16 0,1 0 0 0,0-1 0 16,0 1 128-16,1 0 32 0,1-2 0 0,0 1 0 15,0 0 128-15,2 2 16 0,3 0 16 0,0 0 0 16,-1-2 48-16,1 2 0 0,0 0 0 0,4 2 0 16,0 1-80-16,1-1-16 0,0 1 0 15,2 0 0-15,0 0-160 0,1 2-48 0,0-2 0 0,1 0 0 16,2-2-112-16,1 1-32 0,-1 1 0 0,1-2 0 16,-2-1 64-16,1 1 16 0,2-1 0 0,-1 3 0 15,-3-3 16-15,1 0 0 0,0 1 0 0,0 1 0 16,-1-1-32-16,3-1-16 0,1 0 0 0,-2 0 0 0,-2 0-64 0,3 0-16 15,2-1 0-15,0-1 0 0,-2-2 16 0,4 2 0 16,-1-1 0-16,2 1 0 0,-1 1 32 0,1 1 16 16,-1-2 0-16,1 2 0 0,1 0-288 0,0-1 160 15,0 1-160-15,1-1 128 0,0-1 0 0,0 1 0 16,1-3 0-16,1 2 0 0,-3-1 48 0,1 2 0 16,3 0 0-16,-3 1 0 0,0-2 16 0,0 1 16 15,3 1 0-15,-2 0 0 0,-1-1-80 0,2 1 0 16,-1-1-128-16,4-1 192 0,-2 0-64 0,0 2-128 15,-2-1 176-15,0-1-176 0,2 1 224 0,-2 0-64 16,2 0-16-16,0 1 0 0,1-2-144 0,0 1 192 16,0 1-192-16,0-1 192 0,1 1 0 0,-1 0 0 15,-3 0 0-15,1 1 0 0,-2 0-32 0,-1 1 0 0,-1-4 0 0,1 2 0 16,0 0-160-16,0 2 160 0,0-1-160 0,1-1 160 16,-2 0-160-16,0 0 192 0,1 1-192 0,0-1 192 15,-1 0-64-15,1 0 0 0,1-1 0 0,0 0 0 16,-1-1 0-16,0 1-128 0,-2 1 192 0,2 0-64 15,0 0-128-15,0 0 0 0,0 0 144 0,0 0-144 16,-2-1 128-16,1-1-128 0,-1 2 128 0,0 0-128 16,-2-1 0-16,0 0 144 0,-2 0-144 0,1-2 0 15,0 1 128-15,0 0-128 0,0 1 0 0,-1-2 0 16,1 2 160-16,1 1-160 0,2-2 128 0,1 0-128 16,3 2 128-16,-1 0-128 0,0 0 128 0,0 2-128 15,-1-4 128-15,1 2-128 0,-3-1 128 0,2 1-128 16,0 0 0-16,0 0 0 0,1 0 128 0,-2 0-128 15,-2 0 0-15,2 0 0 0,-1 0 0 0,0 0 0 0,-1 0 0 0,-1 0 0 16,-1 1 0-16,0-1 0 0,2 0 0 0,-1 0 0 16,-1-1 128-16,1 0-128 0,-1-2 0 0,1 3 0 15,0 0 0-15,0 0 0 0,0-2 0 0,0 0 0 16,2 2 128-16,0 0-128 0,-2 0 0 0,0 0 0 16,-1 0 0-16,-1 0 0 0,1-1 0 0,0 0 0 15,1 0 0-15,-3 2 0 0,1-2 0 0,-1 1 0 16,1 0 128-16,-3 0-128 0,-1-2 0 0,1 2 0 15,5 3 0-15,-2-1 0 0,1 1 0 0,1 1 0 16,-2-2 128-16,-1 1-128 0,1-2 0 0,-2 2 0 16,-1-1 0-16,0 0 128 0,1-1-128 0,-2 0 0 0,-2 2 0 15,1-1 0-15,-3-1 0 0,-1 2 0 0,-1-2 0 16,-2 2 0-16,0 1 0 0,0-1 0 0,-1 1 0 0,0-1 0 16,2-2 0-16,-1 0 0 0,-1 1 128 0,0-1-128 15,-1 0 0-15,2 0 0 0,-2 1 0 0,1 0 0 16,0-1 0-16,-3 1 0 15,1-1 0-15,1 0 0 0,1 1 0 0,-2-2 0 0,-3 0 128 0,0 1-128 16,-1-1 0-16,1 0 0 0,0 0 0 0,1 0 0 16,-4 0 0-16,1 1 0 0,0-1 128 0,-3 0-128 15,-8 0 0-15,11 0 0 0,-11 0 0 0,0 0 0 16,8 0 0-16,-8 0 0 0,0 0 0 0,0 0 0 16,0 0 0-16,0 0 128 0,0 0-128 0,0 0 0 15,0 0 0-15,0 0 0 0,0 0 0 0,0 0 0 16,0 0 0-16,0 0 0 0,0 0 0 0,0 0 0 15,-11 0 0-15,2 0 0 0,-2 0 0 0,1 0 0 0,-4 0 0 16,1 0 0-16,-2 1 0 0,-2-1 0 0,-2 0 0 16,-1 0 0-16,-2 0 0 0,-1 0 0 0,-1 0 0 15,-4 0 0-15,-2 0 0 0,-3 0 0 0,-6 0 0 0,1 0 0 16,0-1 0-16,-4 0 0 0,-2 0 0 0,-5-2 0 16,-1 0 0-16,-4 0 0 0,-4-2 0 0,-2 1 0 15,-2 1 0-15,-1-1 0 0,2-1 0 0,-2 3 0 16,-2-1 0-16,0 1 0 0,0-2 0 0,0 0 0 15,-1 2 0-15,2-1 0 0,0 2 0 0,0 1 0 16,0 0 0-16,-1 0 0 0,0 0 0 0,1-2 0 16,-2 1 0-16,3 1 0 0,0-1 0 0,1 1 0 15,0 0 0-15,0 0 0 0,1 0 0 0,-4 0 0 0,-4-1 0 0,2-1 0 16,2 0 0-16,0-2 0 0,2 3 0 0,-2-1 0 16,-3 0 0-16,0-1 0 0,-7 0 0 0,4-3 0 15,2 4 0-15,0-1 0 0,-1 2 0 0,0-1 0 16,1 2 0-16,-1 0 0 0,1-4 0 0,0 2 0 15,2 2 0-15,2 0 0 0,2 0 0 0,-2 2 0 16,-1-5 0-16,0 1 0 0,-1 2 0 0,4 0 0 16,1-2 0-16,1 1 0 0,0-1 0 0,0 0 0 15,0 0 0-15,0 1 0 0,-3-2 0 0,2 0 0 16,1 0 0-16,0 1 0 0,0 1 0 0,0 0 0 16,1-2 0-16,1 1 0 0,2 2 0 0,1 0 0 15,2 0 0-15,0-2 0 0,1 0 0 0,2 2 0 16,-1 0 0-16,2 1 0 0,2 2 0 0,0-3 0 15,-1 0 0-15,2 2 0 0,0 1 0 0,0-1 0 0,3 1 0 16,-1 2 0-16,3-2 0 0,-1 0 0 16,0 0 0-16,2-1 0 0,1 2 0 0,-1-1 0 15,3-1 0-15,0 0 0 0,-2-2 0 0,3 1 0 0,4 0 0 0,0 3 0 16,2 1 0-16,3-1 0 0,0-2 0 0,1 1 0 16,4 1 0-16,-1 2 0 0,2-2 0 0,3-3 0 15,1 2 0-15,1-1 0 0,1 1 0 0,5 1 0 16,1-4 0-16,1 1 0 0,0-1 0 0,1 0 0 15,8 0 0-15,0 0 0 0,0 0 0 0,0 0 0 16,-5 0 0-16,5 0 0 0,0 0 0 0,0 0 0 16,0 0 0-16,0 0 0 0,0 0 0 0,0 0 0 15,0 0 0-15,0 0 0 0,0 0 0 0,14-4 0 16,-1 2 0-16,0 0 0 0,-1 1 0 0,2 0 0 16,0-2 0-16,4 2 0 0,2-3 0 0,2-1 0 0,1 1 0 0,4 0 0 15,1-1 0-15,5-1 0 0,2 1 0 0,5 2 0 16,2-1 0-16,2-2 0 0,2 0 0 15,2 1 0-15,2-3-128 0,3 3 128 0,4 1 0 0,2-2 0 16,-1 1 0-16,1 1 0 0,2-2 0 0,1-1 0 16,0 2 0-16,6 1 0 0,3-3 0 0,1 0 0 15,1 5 0-15,3-1 0 0,3 2 0 0,1 1 0 16,1-4 0-16,3 2 0 0,3 2 0 0,0-3 0 16,2-3 0-16,0 1 0 0,-2 5 0 0,3 2 0 15,1-2 0-15,1-2 0 0,-2-1 0 0,0 3 0 16,-2 3 0-16,-3-1 0 0,-1-1 0 0,-4 1 0 15,-3-1 0-15,-2 2 0 0,-4-1 0 0,1 1 0 16,-1-1 0-16,2 2 0 0,1 0 0 0,-2-2 0 16,-1 0 0-16,-1 1 0 0,-4 0 0 0,-2 3 0 0,-2-1 0 0,0 0 0 15,-1 1 0-15,-1-3 0 0,-4 0 0 0,-3 3 0 16,-3-2 0-16,-2 0 0 0,2-4 0 0,-4 0 0 16,-1 0 0-16,0 0 0 0,-1 0 0 0,-2 0 0 15,0 2 0-15,0-2 0 0,0-1 0 0,0-1 0 16,-1-2 128-16,2 0-128 0,2 0 0 0,0 3 0 15,2-2 0-15,2 1 128 0,0-2-128 0,1 4 0 16,-2 0 0-16,-1 3 128 0,-2-3-128 0,-2 0 160 16,0-4-160-16,-1 4 160 0,-1 1-160 0,-1-1 128 15,-2-1-128-15,1-1 128 0,-4 2-128 0,2 0 160 16,1 2-160-16,-1-1 160 0,-4-1-160 0,0 4 160 16,-2 0-160-16,2-2 160 0,-2-1-160 0,0 2 160 0,-3 0-160 0,-1-1 160 15,-1 2-160-15,0 0 0 0,-3 0 144 0,-2-1-144 16,0 0 0-16,-4 1 128 0,-1-2-128 0,-2 0 0 15,0 1 0-15,-3 1 128 0,-1 1-128 0,0-1 0 16,1-1 0-16,-3-2 144 0,1-1-144 0,-9 0 0 16,10 5 160-16,2 1-160 0,-12-6 128 0,9 3-128 15,-9-3 160-15,0 0-160 0,7 2 192 0,-7-2-192 16,0 0 208-16,0 0-64 0,0 0-16 0,0 0 0 16,0 0 0-16,0 0-128 0,0 0 192 0,0 0-64 15,0 0-128-15,0 0 128 0,0 0-128 0,0 0 128 16,0 0-128-16,0 0 0 0,0 0 0 0,0 0 0 15,0 0 0-15,0 0 0 0,0 0 128 0,0 0-128 16,0 0 0-16,0 0 0 0,0 0 0 0,0 0 0 0,0 0 0 0,0 0 0 16,0 0 0-16,0 0 0 0,0 0 0 0,0 0 0 15,0 0 0-15,0 0 0 16,0 0 0-16,0 0 0 0,0 0 0 0,0 0 0 0,0 0 0 16,0 0 0-16,0 0 0 0,0 0 0 0,0 0 0 0,0 0 0 15,0 0 0-15,0 0 0 0,0 0 0 0,0 0 0 16,0 0 128-16,0 0-128 0,0 0 0 0,0 0 0 15,0 0 0-15,0 0 0 0,7-1-144 0,-7 1-16 16,0 0 0-16,0 0 0 16,0 0-1104-16,0 0-208 0,0 0-64 0,0 0 0 15,0 0-1584-15,0 0-320 0,-19 6-64 0,-2 1-16 0</inkml:trace>
  <inkml:trace contextRef="#ctx0" brushRef="#br2" timeOffset="99386.12">17614 1268 6159 0,'0'0'256'0,"0"0"80"0,0 0-336 0,-9 2 0 15,9-2 0-15,-8 2 0 0,8-2 0 0,-8 0 0 16,8 0 0-16</inkml:trace>
  <inkml:trace contextRef="#ctx0" brushRef="#br2" timeOffset="100015.32">16959 1415 11967 0,'0'0'1072'0,"0"0"-864"16,0 0-208-16,-6 3 0 0,-2-1 1472 0,3 1 256 16,-2 0 64-16,0 3 0 0,1-2-464 0,1-2-96 15,0 2-16-15,5-4 0 0,-8 5-128 0,4 1-48 16,4-6 0-16,-3 4 0 0,3-4-144 0,0 0-48 0,0 0 0 0,0 0 0 15,0 0-112-15,0 0-32 16,0 0 0-16,0 0 0 0,0 0 128 0,7 3 32 16,3-3 0-16,3-1 0 0,2-2-256 0,3-1-48 15,1 2-16-15,5-3 0 0,2-2-32 0,3 2 0 0,3-2 0 0,3 0 0 16,3-2 16-16,2 2 0 16,1 0 0-16,0 0 0 0,4 2-112 0,-1-3-32 15,2 0 0-15,0 2 0 0,-3-2-80 0,0 2-32 0,-1 1 0 0,0 0 0 16,0 1-80-16,-2 0-32 0,-5 2 0 0,0-5 0 15,-2 2-32-15,0 1 0 0,-5 2 0 0,-4-2 0 16,0-1-128-16,-4 1 0 0,-3 2 144 0,-3 2-144 16,-3-3 0-16,-2 2 128 0,-3-2-128 0,-6 3 0 15,0 0 0-15,0 0 0 0,0 0 0 0,0 0 0 0,0 0-224 16,0 0 32-16,0 0 16 0,-5 5 0 16,-2-1-320-1,0 1-64-15,0 2-16 0,-1-4 0 0,-2 2-1680 0,0-1-352 0,1 0-64 16,0-1-8080-16,1-1-1632 0</inkml:trace>
  <inkml:trace contextRef="#ctx0" brushRef="#br2" timeOffset="100354.48">17435 1099 20271 0,'0'0'1792'0,"0"0"-1424"15,-3-5-368-15,3 5 0 0,-1-8 1216 0,1 8 160 16,2-6 32-16,2-2 16 0,3 3-160 0,2 1-48 16,2 2 0-16,4-1 0 0,3-2-176 0,4 3-32 15,2-1-16-15,5 2 0 0,5 2 16 0,2 2 0 16,2-1 0-16,4 3 0 0,1-1-256 0,3 2-48 16,2 2-16-16,1 0 0 0,-2 2-176 0,-3-1-16 15,-2 3-16-15,-4 2 0 0,-2-1-96 0,-4 2-32 16,-6-1 0-16,-3 3 0 0,-4-2-144 0,-5 0-16 0,-2-2-16 15,-5 1 0-15,-3 1 16 0,-4 2 0 0,-2-3 0 0,-5-3 0 16,0-1 32-16,-7 1 16 0,-4-3 0 0,-3 0 0 16,-3 1-240-16,-13 0 176 0,1 0-176 0,10-5 160 15,-3 1-416-15,-2 1-96 0,-2-1-16 0,0 0 0 16,2 2-1936-16,3-2-400 16,5 1-80-16</inkml:trace>
  <inkml:trace contextRef="#ctx0" brushRef="#br2" timeOffset="101076.66">18485 1939 8287 0,'0'0'736'15,"0"-5"-592"-15,0-5-144 0,0 2 0 16,0-3 1536-16,0 3 288 0,-2-2 48 0,1 0 16 0,0-2-912 0,0-3-176 15,1 1-32-15,0 3-16 0,-2-2 400 0,0-1 64 16,1 1 32-16,-3 3 0 0,-1-1 0 16,0 2 0-16,-1-3 0 0,0 2 0 0,-2 1 0 0,2 0 0 15,0 0 0-15,1 4 0 0,-3-4-256 0,3 3-48 16,0-2-16-16,5 8 0 0,-5-3-224 0,5 3-64 16,0 0 0-16,0 0 0 0,0 0-352 0,0 0-80 15,0 0-16-15,0 0 0 0,-4 9 48 0,3-3 0 16,2 5 0-16,4-3 0 0,1 3 144 0,5 1 16 15,1 2 16-15,5 4 0 0,2 1-48 0,3 5-16 16,0 3 0-16,6 7 0 0,2 4-96 0,0 1-32 16,1 2 0-16,-1 1 0 0,2-4 32 0,-3 2 0 15,0 1 0-15,-1-1 0 0,-1-2-16 0,-2 0 0 16,1 3 0-16,1 0 0 0,-2-2-48 0,0-2-16 16,0-2 0-16,-3 0 0 0,-1-4-48 0,-2-4 0 15,-1-4 0-15,-3 0 0 0,-2-4-128 0,-1-2 0 0,-2-5 144 16,-1 0-144-16,-2-2 0 0,-2-4 128 0,-5-6-128 0,0 0 0 15,0 0 0-15,0 0 0 0,0 0 0 16,0-5 0 0,-4-5-480-16,0 1-112 0,-1-2-32 0,0-1 0 15,-3 1-1808-15,3-5-384 0,-1-1-64 0,0-2-8080 0,-1-6-1632 0</inkml:trace>
  <inkml:trace contextRef="#ctx0" brushRef="#br2" timeOffset="101400.2">18972 2149 20271 0,'0'0'1792'0,"0"0"-1424"16,0 0-368-16,0 0 0 0,0 0 1424 0,0 0 224 15,0 0 32-15,0 0 16 0,0 0-560 0,7-3-112 16,1 3-32-16,1 1 0 0,1 1 80 0,3 2 16 16,3-1 0-16,4 8 0 0,5 0 0 0,0 3 0 15,3 1 0-15,1 3 0 0,2 1-256 0,2 4-64 16,0 5 0-16,-1-1 0 0,-2 1-128 0,-2 5-16 15,-3 1-16-15,0 2 0 0,-5-5-112 0,-2 0-32 16,-4-3 0-16,-4-3 0 0,-4 1-80 0,-3-3-32 16,-4-4 0-16,-3-2 0 0,-4-1 112 0,-2-1 32 0,-3-2 0 0,-3-2 0 15,-7-3-16-15,-3-2 0 16,-3-3 0-16,-4-1 0 0,-2 2-256 0,-4-2-48 16,-1 0-16-16,-4 2 0 0,-1-2-160 0,-2-2 0 15,-2-2 0-15,2-4 128 16,0 3-896-16,4-4-176 0,1-4-32 0,8-1-16 15,5-2-1776-15,7-1-368 0,9-3-64 0</inkml:trace>
  <inkml:trace contextRef="#ctx0" brushRef="#br2" timeOffset="102150.24">15875 2862 2751 0,'0'0'128'0,"0"0"16"16,0 0-144-16,0 0 0 0,0 0 0 0,0 0 0 0,0 0 1504 0,0 0 272 0,0 0 48 0,0 0 16 15,0 0 80-15,0 0 32 0,0 0 0 0,-4 6 0 16,-3 6-480-16,-1-2-112 0,-1 3-16 0,-1 0 0 0,0 1-112 15,0 3-16-15,-3-2-16 0,0 1 0 16,-2-1-176-16,2 1-48 0,-1-2 0 0,2-2 0 0,0 0-80 0,2-3 0 16,0 0-16-16,10-9 0 0,-8 3 16 0,8-3 0 15,0 0 0-15,-6-3 0 0,1-7 144 0,3-1 48 16,4-6 0-16,3-3 0 0,2-6-272 0,6 1-48 16,4-6-16-16,2-4 0 0,2-5-240 0,5-7-64 15,2-1 0-15,5-5 0 0,2-7 0 16,2-5-16-16,-1-11 0 0,2 5 0 0,1 5-112 0,-1 1 0 15,2 5-16-15,-5 5 0 0,-1 5-144 0,-1-1-32 16,-2 1 0-16,-1 8 0 0,-6 5-128 0,-1 4 192 16,-4 5-192-16,-2 4 192 0,-6 4-192 0,0 2 0 15,-6 3 0-15,0 6 0 0,-5 9 0 0,2-9 0 16,-2 9 0-16,0 0 0 0,0 0 0 0,0 0-224 16,-9-1 32-16,-2 3 0 15,3 2-512-15,-1 2-112 0,-2-1-16 0,3 3 0 16,1 2-1792-16,1 3-384 0,0-3-64 0,-1 2-7968 15,0-2-1600-15</inkml:trace>
  <inkml:trace contextRef="#ctx0" brushRef="#br2" timeOffset="102508.7">15531 2369 21183 0,'-17'5'944'0,"8"0"192"0,0-1-912 0,0 1-224 0,2 4 0 0,7-9 0 16,-8 6 704-16,8-6 112 0,0 0 16 0,0 0 0 0,0 0 624 0,0 0 128 16,0 0 16-16,5-9 16 0,3 0-112 0,3-6-32 15,3-4 0-15,7-1 0 0,3-6-464 0,2 1-112 16,2-3 0-16,4 0-16 0,1-4-160 0,4-1-16 16,0-1-16-16,5-6 0 0,4-3-48 0,3-7 0 15,-2-2 0-15,5 4 0 0,4 5-96 0,0 3-32 16,-1 4 0-16,1 2 0 0,-2 3-192 0,0 7-32 15,-5-1-16-15,-5 9 0 0,-7 4-80 0,-6 6 0 16,-3 7-16-16,-5 8 0 0,-5 8-176 0,-3 6 0 16,-6 7 144-16,-5 7-144 0,-7 10 176 0,-4 9-48 15,-6 8 0-15,-3 2 0 0,-4-2 32 0,3-3 0 16,-4-3 0-16,0-1 0 0,-5 0-160 0,3 0 0 16,-2 0 0-16,2-3 128 0,3-5-128 0,2-7 0 15,3-2 0-15,3-5 0 16,2-2-2112-16,4-2-288 0,2-6-64 0</inkml:trace>
  <inkml:trace contextRef="#ctx0" brushRef="#br2" timeOffset="103622.71">14512 4460 3679 0,'0'0'160'0,"0"0"32"0,0 0-192 0,0 0 0 15,0 0 0-15,0 0 0 0,-1-6 1936 0,1 6 352 0,0 0 64 0,0 0 16 16,-2-7-1904-16,2 7-464 0,0 0 0 0,0 0 0 16,0 0 0-16,0 0 0 0,-5-5 0 0,5 5 0 15,0 0 0-15,0 0 0 0,0 0 0 16,0 0 0-16,-6-4 0 0,6 4 0 0,0 0 0 0,0 0 0 16,-10 3 400-16,10-3-16 0,-7 0 0 0,7 0 0 15,-8 3 528-15,8-3 112 0,-8 5 0 0,8-5 16 16,-6 5-272-16,6-5-64 0,0 0-16 0,-6 6 0 15,6-6 48-15,0 0 16 0,0 0 0 0,0 0 0 16,0 0-176-16,0 0-16 0,0 0-16 0,0 0 0 0,0 0-48 0,0 0-16 16,0 0 0-16,0 0 0 0,0 0 176 0,-3 7 48 15,3-7 0-15,0 0 0 0,0 0 128 0,0 0 48 16,0 0 0-16,0 0 0 0,0 0 192 0,17-6 32 16,-1-4 16-16,5-4 0 0,1-4-224 0,4-4-64 15,-1-1 0-15,3 1 0 0,1-3-240 0,2-4-48 16,1 0-16-16,0-2 0 0,1-3-144 0,2-3-16 15,3-3-16-15,2-2 0 0,-1 0-32 0,1-2-16 16,3 5 0-16,-1 2 0 0,-3-1-304 0,-1 4 0 16,-5-1 128-16,-1 6-128 0,-4 4 0 0,-5 4 0 15,-4 2 0-15,-3 3 0 0,-3 2 0 0,-3 4 0 0,-3 3 0 16,-7 7 0 0,0 0-352-16,0 0-80 0,0 0-16 0,0 0 0 15,0 0-1840-15,0 0-368 0,0 0-80 0,-8 13-13008 0</inkml:trace>
  <inkml:trace contextRef="#ctx0" brushRef="#br2" timeOffset="103988.5">14467 4073 26719 0,'0'0'2368'0,"0"0"-1888"0,-7-4-480 0,7 4 0 0,0 0 480 0,0 0 0 16,7-3 0-16,5-9 0 0,5-4 608 0,5-2 112 15,4-1 16-15,3-4 16 0,7 0 48 0,5-6 16 16,2-2 0-16,8 1 0 0,2-2-240 0,7 1-48 16,5 0-16-16,1 3 0 0,1 0-272 0,2-179-48 15,-1 179-16-15,-3 185 0 0,-1-176-96 0,-6 3-32 16,-4 7 0-16,-6 4 0 0,-5 5-240 0,-3 7-48 15,-9 5-16-15,-5 7 0 0,-7 5-224 0,-5 3 176 16,-5 6-176-16,-7 4 160 0,-5 2-32 0,-5 5-128 16,-7 3 192-16,-7 4-64 0,-5 1 32 0,-6 2 0 15,-5 0 0-15,-3 0 0 0,-4-3-160 0,-4 1 0 16,-1 0 0-16,-4-1 0 16,1-4-1664-16,-2 1-192 0,-1 2-64 0,4-6-17168 15</inkml:trace>
  <inkml:trace contextRef="#ctx0" brushRef="#br2" timeOffset="111605.51">17711 19435 12895 0,'-9'0'1152'0,"9"0"-928"0,-9-3-224 16,9 3 0-16,0 0 848 0,0 0 128 0,-9 0 32 0,9 0 0 16,0 0-304-16,0 0-48 0,0 0-16 0,0 0 0 15,0 0 192-15,10 3 16 0,3-3 16 0,1 0 0 16,1-1-128-16,3 1-32 0,0-2 0 0,1 0 0 15,1 1-64-15,3 0 0 0,1-1-16 0,0 1 0 16,0 0 0-16,2 0 0 0,-1 1 0 0,4-2 0 16,4 0 16-16,2-1 16 0,2-2 0 0,3 3 0 15,6-1-128-15,2 1-16 0,6-1-16 0,3 0 0 16,0-2-64-16,3 3-16 0,-2-2 0 0,7 1 0 16,-3 0-96-16,3-1 0 0,3 1-16 0,0 1 0 15,1-1-80-15,-2 3-16 0,1-1 0 0,-2 1 0 16,0 0 16-16,5-1 0 0,-1-1 0 0,1 0 0 0,-2-2-80 0,-3 3-16 15,1-2 0-15,-1 2 0 16,2 1 0-16,0 0-128 0,2-1 192 0,-1-2-64 0,-4-2 48 0,2-1 0 16,2 1 0-16,1 3 0 0,0 1 48 0,2 0 16 15,1-3 0-15,-1 0 0 0,-1 2-16 0,0 0 0 16,-1 1 0-16,3 2 0 0,-1-3-32 0,2 2 0 16,-2 1 0-16,0-2 0 0,-3 0-32 0,0-1-16 15,0 2 0-15,-3 2 0 0,0-1 16 0,0-1 0 16,-1-3 0-16,2 2 0 0,-3 4 0 0,-1-2 0 15,-2-1 0-15,2 2 0 0,-1 1-32 0,0-1-128 16,-2 1 192-16,0-3-64 0,-3 0 0 0,0-3-128 16,-1 2 192-16,1 2-64 0,3 5 0 0,-2-4-128 15,0-2 192-15,-2 1-64 0,-3 1-128 0,-1 0 160 16,0-1-160-16,0 2 160 0,0 1-160 0,1 0 160 0,0-2-160 0,-2-1 160 16,-3 2-160-16,2-2 192 0,-3 1-192 0,-3-1 192 15,-4 0-64-15,-1 3 0 16,0-2 0-16,1 0 0 0,-5-2-128 0,0 1 0 0,-4-1 0 0,1 1 0 15,1 2 0-15,-2-2 0 0,-5-1 128 0,1 1-128 16,0 2 128-16,-2 1-128 0,1-3 0 0,-2 1 128 16,-1 0-128-16,-2 0 0 0,-2 0 0 0,-1 0 0 15,1-1 128-15,-2 2-128 0,-2 1 128 0,2-2-128 16,-2 0 0-16,0-2 0 0,-2 1 0 0,1 0 0 16,-5 0 0-16,0-1 0 0,-9 0 0 0,8-1 0 15,-8 1 128-15,0 0-128 0,0 0 128 0,0 0-128 16,9-2 160-16,-9 2-160 0,0 0 192 0,0 0-192 15,0 0 192-15,0 0-192 0,0 0 192 0,0 0-192 16,0 0 0-16,0 0 0 0,0 0 0 0,-11-8 0 0,1 3 0 16,-3 2 0-16,0 1 0 0,-2-2 0 0,-1 0 0 15,-5 3 0-15,-3-2 0 0,-4 2 0 0,-4 0 0 16,-3-1 0-16,-3 2 0 0,-6-1 0 0,-4 0 0 0,-3-2 0 16,-2 1-128-16,-4-3 128 0,-3 1 0 0,-6 0 0 15,-5 2 0-15,-6-6 0 0,-5 0 0 0,-3 2 0 16,-6-4 0-16,-5 3 0 0,-8-1-128 0,-7-1 128 15,-6-5 0-15,-1 2-144 0,0 7 144 0,-6-4 0 16,-5 0 0-16,3-1 0 0,2 3 0 0,6 0 0 16,3-4 0-16,5 6 0 0,3 3 0 0,5-1-128 15,0 1 128-15,8 1-192 0,4 1 192 0,2 3 0 16,3 2 0-16,-2-1 0 0,1-2 0 0,-1 1 0 0,1-1 0 16,-2 1 0-16,-1 2 0 0,-1-3 0 0,-4 0 0 15,0-2 0-15,0 1 0 0,4 1 0 0,1 1 0 0,2-2 0 16,2 0 0-16,7-1 0 0,6 0 0 0,6 3 0 15,4-2 0-15,4 2 0 0,5-1 0 0,2 2 0 16,2 0 0-16,2 1 128 0,-2-2-128 16,5-1 176-16,1-1-176 0,1 2 0 0,1 0 0 0,-1 2 0 15,1 0 0-15,2 0 0 0,1 2-192 0,0 0 192 16,-2-3 0-16,5 1 0 0,4 0 0 0,4-3 0 16,3-2-128-16,6 2 128 0,4-2 0 15,6 0 0-15,8 0 0 0,0 0 0 0,0 0-144 0,0 0 144 16,16 0 0-16,7 0-128 0,5-4 128 0,5-1 0 15,6 0 0-15,7 0 0 0,4-6 0 0,6 5 0 16,5-3 0-16,5 1-128 0,4 5 128 0,2-6 0 0,7 0 0 16,2-4 0-16,3 0 0 0,5 3 0 0,7 0 0 0,1 0 0 15,4-5 0-15,-1-1 0 0,3 2 0 0,0-1 0 16,1-1 0-16,1 2 0 0,0 1 0 16,-2 0 0-16,-1 3 128 0,-1-1-128 0,-1 3 0 0,-3 0 0 15,-2 5 0-15,0 1 0 0,-1 2 0 0,-4 2 0 16,-3-4 0-16,-5 4 0 0,-5 1 0 0,-5 2 0 15,-3 2 0-15,-6-3 0 0,-4 1 0 0,-6 1 0 16,-6-2 0-16,-5-2 0 0,-5 2 0 0,-4-1 0 16,-4-2 0-16,-7 3 0 0,-4-2 0 0,-6 1-160 15,0-3 160-15,-12 0-128 16,0 0-352-16,0 0-64 0,0 0-16 0,0 0 0 16,0 0-1936-16,0 0-384 0,-13 0-64 0</inkml:trace>
  <inkml:trace contextRef="#ctx0" brushRef="#br2" timeOffset="114674">13358 3921 8287 0,'-7'-14'736'0,"4"10"-592"16,-1-3-144-16,-1 1 0 0,0 0 896 0,1-3 160 15,0 3 32-15,1 0 0 0,-1 0 80 0,0 1 32 16,0 0 0-16,4 5 0 0,-4-5-352 0,4 5-64 15,0 0-16-15,-5-8 0 0,5 8 96 0,-3-2 16 16,3 2 0-16,0 0 0 0,-8-7-112 0,8 7-32 0,0 0 0 0,0 0 0 16,0 0-192-16,0 0-32 0,0 0-16 0,0 0 0 15,0 0-240-15,8 9-64 0,-2 3 0 0,3-2 0 16,2 4 112-16,2 4 16 0,1-1 0 0,2 5 0 16,0 1-112-16,0 2-16 0,2 1 0 15,1 3 0-15,0 1-32 0,-1 0-16 0,0 0 0 0,0 5 0 16,-1-1 112-16,-3-1 0 0,0-3 16 0,-2 2 0 15,-2 0-32-15,-1-3-16 0,-3-5 0 0,-1 0 0 16,-2-2 160-16,-2-4 48 0,-4-2 0 0,0-2 0 0,-1 0 128 16,-2-2 16-16,-5-2 16 0,-1 1 0 0,-2-3 64 0,-3 1 16 15,-1-5 0-15,-2 1 0 0,-3-3-144 0,1-2-16 16,-2-1-16-16,-11-3 0 0,0-1-224 0,5-2-32 16,2-1-16-16,1 2 0 0,2-5-224 0,-2 4 176 15,0-3-176-15,2 3 160 0,2 0-160 0,3 2 0 16,1 1 0-16,2-1 0 0,1 1-144 0,2 1-64 15,1 1-16-15,2 2 0 16,0 0-1840-16,11 0-368 0,0 0-80 16,0 0-12704-16</inkml:trace>
  <inkml:trace contextRef="#ctx0" brushRef="#br2" timeOffset="115510.83">13762 4819 8287 0,'-7'3'736'0,"-6"-2"-592"0,-3-1-144 0,-3-1 0 16,-2-2 1072-16,-3 1 176 0,0 2 32 0,-2-3 16 15,1-1-48-15,0-1-16 0,0 1 0 0,3 2 0 16,1-2 160-16,2-1 16 0,1 3 16 0,3-1 0 16,2 0-304-16,2 2-64 0,2-1-16 0,3-1 0 15,6 3-32-15,0 0-16 0,0 0 0 0,0 0 0 0,0 0-208 0,9-4-32 16,3 2-16-16,6-1 0 0,4-1-288 16,6 1-48-16,3-3-16 0,9 3 0 15,2 0-224-15,4 1-160 0,1-1 192 0,3-3-192 0,3 1 304 0,1-1-48 16,3-1-16-16,1 1 0 0,0-1 240 0,2-2 48 15,0 3 16-15,-2-2 0 0,-3 1-96 0,-3 2-32 16,-1-2 0-16,-3 3 0 0,-1 2-160 0,-4-1-48 16,-3 2 0-16,-3 0 0 0,-6 0-208 0,-3 1 176 15,-4 0-176-15,-2 0 160 0,-4 0-160 0,-4 0 0 16,-3 0 0-16,-2 1 0 16,-9-1-576-16,0 0 0 0,0 0 0 0,0 0 0 15,0 0-1040-15,0 0-208 0,-5 2-32 0,-3 2-16 16,0-1-1232-16,-4-2-240 0</inkml:trace>
  <inkml:trace contextRef="#ctx0" brushRef="#br2" timeOffset="115829.32">14238 4425 23727 0,'0'0'1040'0,"0"0"240"0,6-4-1024 0,3-2-256 0,1 2 0 0,3 2 0 15,1 0 640-15,1 1 64 0,3 1 32 0,2 1 0 16,1 1 32-16,4 0 0 0,1 2 0 0,2 2 0 16,2-2 208-16,2 4 48 0,3 1 16 0,0 2 0 15,-2-1-192-15,0 6-32 0,0 1-16 0,-4 2 0 16,0 2-240-16,-5-1-48 0,-3 2-16 0,-6-1 0 16,-6 0-80-16,-4 2-16 0,-5 3 0 0,-6-2 0 0,-6 6-64 15,-6-6-16-15,-3 0 0 0,-5 0 0 0,-4-2 64 0,-4-3 16 16,-6-1 0-16,0 1 0 0,-2-2-16 0,0 0 0 15,-3 1 0-15,1 0 0 0,-2-2-224 0,0 2-160 16,0-4 192-16,2-1-192 0,1-1 0 16,2 0-320-16,7-7 32 0,3-1 16 15,6-4-2608-15,3-3-528 16,6-1-112-16</inkml:trace>
  <inkml:trace contextRef="#ctx0" brushRef="#br2" timeOffset="127619.52">2988 6700 7071 0,'0'0'320'0,"0"0"64"0,0 0-384 0,0 0 0 0,0 0 0 0,0 0 0 0,0 0 320 0,-3 7-16 16,3-7 0-16,-7 6-3760 15</inkml:trace>
  <inkml:trace contextRef="#ctx0" brushRef="#br2" timeOffset="131144.96">10991 3560 1839 0,'-12'-46'160'0,"3"20"-160"16,-3-3 0-16,2-1 0 0,-1-1 1392 0,-1-1 240 15,0 1 48-15,0 3 16 0,1 0-816 0,-2 0-176 16,3-1-16-16,1 1-16 0,0 5-96 0,1 0-32 0,2 0 0 0,1 4 0 16,2 0 32-16,2 2 16 0,-3 3 0 0,3 4 0 15,0 0-112-15,1 10-32 0,0 0 0 0,0 0 0 16,0 0-448-16,0 0 0 0,11 6 0 0,-1 3 0 16,-2 5 0-16,2 3-160 0,0 2 160 0,1 4-128 0,0 3 128 0,0 4 0 15,2 4 0-15,0 4 0 16,1 1 0-16,1 3 0 0,2 2 0 0,2 3 0 15,2 2 128-15,1 2-128 0,-2 0 128 0,1 5-128 0,1 2 0 0,1 0 144 16,0 0-144-16,1 4 0 0,2 1 128 0,2 0-128 16,2-4 0-16,3-1 0 0,2 0 0 15,3-2 0-15,4-1 0 0,1-3 0 0,1-5 288 0,2 2-48 16,1 0-16-16,0-4 0 0,3-1 96 0,1-2 0 16,2 3 16-16,3-2 0 0,2 2-64 0,2-1-16 15,0 3 0-15,-3-5 0 0,-1-2-128 0,-3 4-128 16,1-5 144-16,2 2-144 0,-2-2 0 0,4 0 128 15,1-3-128-15,2 0 0 0,-3 0 0 0,-4-1 144 16,0-3-144-16,0 1 128 0,1-2-128 0,1 4 0 16,1-2 0-16,0 0 128 0,3-6-128 0,-3 2 0 15,-2-1 0-15,-2 0 0 0,-1-7 0 0,2 2 128 16,0 1-128-16,4-3 0 0,0-4 0 0,1 0 128 16,0-6-128-16,-4 0 0 0,-4-1 128 0,1-4-128 15,0-1 0-15,1-1 128 0,2-4 0 0,4-3-128 0,0 0 192 0,2-2-64 16,-1-6 64-16,0 0 16 15,-2-6 0-15,-1-2 0 0,-3-4 160 0,1-1 16 16,2-2 16-16,1 0 0 0,-2 1-48 0,-1-4-16 0,-3-3 0 0,-3-4 0 16,0-3-160-16,-3-2-48 0,-2-5 0 0,-1 1 0 15,-1-4-128-15,0-4 0 0,0-4 144 0,-1-2-144 16,-3 2 144-16,-3-1-144 0,0-1 192 0,-6-3-192 16,-4 1 160-16,-2-4-160 0,0 1 128 15,-5-2-128-15,-3 3 0 0,1 1 0 0,-2-2 128 0,-2 3-128 16,-2-4 0-16,1 3 192 0,-1-4-192 0,-1-3 192 0,-3-3 0 15,2-2 0-15,-1 1 0 0,1 1 0 0,1 0-64 0,0-3 0 16,1-5 0-16,1 2 0 0,1 3-128 16,0-1 0-16,2 2 0 0,2 0 0 0,-1 2 0 0,4 1 128 15,3 2-128-15,-1 4 0 0,1 0 0 0,1 3 0 16,-2-4-144-16,3 0 144 0,-1-5 0 16,0 1-128-16,-2 5 128 0,-2-2 0 0,-3-2-208 0,1 3 16 15,0 2 0-15,1-6 0 0,0-3-16 0,2-1 0 16,-1-2 0-16,3 3 0 0,1 2 32 0,4 0 16 15,-1 0 0-15,4 3 0 0,0 2-16 0,3 6 0 16,1 1 0-16,5 2 0 0,-1 1 32 0,-1 0 0 16,-1 2 0-16,1 2 0 0,0 1-16 0,0 4 0 15,1 3 0-15,0 2 0 0,-1 1 160 0,4 7 0 16,0 5 0-16,-1-1 0 0,2 4-192 0,3-1 0 16,2 4 0-16,0 0 0 0,-4-1 32 0,1 5 0 0,2 4 0 0,2 2 0 31,-2-1-320-31,5 3-64 0,4 3-16 0,2-2 0 15,4 2-64-15,-1-2-16 0,-3 2 0 0,0 1 0 0,-2 3 320 0,1 1 64 16,2 6 16-16,1 1 0 0,0 3 240 0,2 1-144 16,2 2 144-16,-2 0-128 0,-4 3 128 0,-2 4 0 0,-2 0 0 15,2 9-128-15,1 6 128 0,2-1 0 0,-1 1 0 0,-2-1 0 16,-4 2 0-16,-2 6-128 0,2 7 128 0,-3 5 0 16,1 3 0-16,-1 5-128 0,5 6 128 0,0 0 0 15,0 2 0-15,0 5 0 0,-3 7 0 0,1-1 0 16,-3 3 0-16,3 2 0 0,-3 3 0 0,3 6 0 15,1 7 0-15,2 0 0 0,0 4 0 0,1 2 0 0,-3 0 0 0,-2 5 0 16,-2 10 0-16,-1 0 0 0,-1 2-256 0,-2 6 16 16,1 5 16-16,2-3 0 0,3-5-128 0,5-1-32 15,0-3 0-15,-3-7 0 0,-3-5 256 0,2-2 128 16,0-3-160-16,-3-2 160 0,-2-7 0 0,1-1 256 16,0-6-16-16,-2-4-16 0,-6 1 80 0,-2-9 16 15,-5-3 0-15,-4-2 0 0,-3-9-144 0,-2-2-32 16,-5-7 0-16,-2-9-7120 0</inkml:trace>
  <inkml:trace contextRef="#ctx0" brushRef="#br2" timeOffset="138277.95">14900 12722 2751 0,'0'0'256'0,"0"0"-256"0,0 0 0 0,0 0 0 16,0 0 1664-16,0 0 304 0,0 0 48 0,0 0 16 15,0 0-1632-15,0 0-400 0,0 0 0 0,0 0 0 16,0 0 0-16,-8-3 0 0,-2 0 0 0,10 3 0 16,-7 6 0-16,-1-3 128 0,-1 2-128 0,9-5 0 15,-9 4 192-15,2 0-32 0,0 2-16 0,7-6 0 16,-7 7-144-16,7-7 0 0,-7 6 0 0,7-6-4688 15</inkml:trace>
  <inkml:trace contextRef="#ctx0" brushRef="#br2" timeOffset="140794.85">14495 12883 11055 0,'0'0'976'0,"0"0"-784"0,0 0-192 0,0 0 0 16,0 0 432-16,0 0 32 0,0 0 16 0,0 0 0 16,0 0-160-16,0 0-16 0,0 0-16 0,0 0 0 15,0 0 208-15,0 0 32 0,0 0 16 0,0 0 0 16,0 0 128-16,0 0 32 0,0 0 0 0,0 0 0 16,0 0 144-16,0 0 48 0,0 0 0 0,0 0 0 15,0 0-64-15,-4 4 0 0,4-4 0 0,0 0 0 16,0 0 16-16,0 0 0 0,0 0 0 0,-10 0 0 15,10 0-208-15,0 0-64 0,-11-5 0 0,3 2 0 16,8 3-64-16,-12-5 0 0,1-4-16 0,-1 4 0 16,-2 0-176-16,0-4-48 0,0 1 0 0,-1-2 0 15,-3 1-16-15,0-2 0 0,-1-2 0 0,-1-1 0 0,-2 0 128 0,0-1 32 16,-1-1 0-16,0-2 0 0,0 0-80 16,1 3-16-16,-1 1 0 0,3 1 0 0,-1-5-128 0,3 2-16 15,-1-1-16-15,0-1 0 0,0-5-32 0,1 3 0 16,1 0 0-16,3-1 0 0,-2 1 64 0,2-3 16 15,-2-3 0-15,2 4 0 0,0 4-32 0,2-1-16 16,-2-3 0-16,0 0 0 0,-1 0-160 0,-1 0 160 16,1 1-160-16,0-3 160 0,-2 1-160 0,2 2 0 15,0-1 0-15,1 0 128 0,0 2-128 0,0 0 0 16,1-4 144-16,0 5-144 0,1 1 0 0,-1 1 128 0,2-4-128 0,0 1 0 16,2-4 0-16,2 4 144 15,-1-1-144-15,2 2 0 0,1 0 128 0,2 0-128 0,-2 0 0 0,1-1 0 16,2-5 0-16,1 3 0 0,-1 4 0 0,2-3 0 15,3-3 128-15,1 4-128 0,-1 2 0 0,2 0 0 16,1-2 0-16,-1 1 0 0,1 1 0 0,2 0 0 16,-1-1 144-16,1 1-144 0,-2 1 0 0,2 0 144 15,-2 1-144-15,1-2 0 0,-2-2 144 0,0 0-144 16,0 3 128-16,1 0-128 0,-3 1 128 0,2 0-128 16,0 4 0-16,0-2 0 0,0-3 0 0,0 1 128 15,3-2-128-15,-3 4 0 0,3 0 0 0,-1 1 0 16,-1-1 0-16,2-1 0 0,1 2 0 0,-1 2 0 15,-2-2 0-15,0 3 0 0,1 1 0 0,0 3 0 16,0-3 0-16,-1 1 0 0,-1-3 0 0,3 4 0 16,-2 0 0-16,2 2 0 0,-8 5 0 0,6-5 0 15,2-3 0-15,-2 2 0 0,0-5 0 0,5 5 128 0,-1 2-128 0,1-2 0 16,-2-3 0-16,4 5 0 0,1 0 0 0,2 2 0 16,5-1 0-16,0 1 0 0,2-2 0 0,3 1 0 15,2 3 0-15,2 0 0 0,3-6 0 0,5 1 0 16,0 1 128-16,3 0-128 0,0 0 144 0,-2 2-144 15,2-2 192-15,-1 3-192 0,1 1 160 0,1 2-160 16,1 1 128-16,1 2-128 0,-3-4 128 0,1 1-128 16,-1-2 0-16,4 0 128 0,-2-2-128 0,0 1 0 15,-1-4 0-15,0 5 128 0,4 2-128 0,2 2 0 16,0-2 0-16,3 0 0 0,1 1 128 0,2-1-128 16,-1-2 128-16,2 1-128 0,-1 1 128 0,1 0-128 15,0 3 0-15,-1-1 128 0,2-3-128 0,0 2 0 0,-1-2 144 0,-1 1-144 16,-4-2 0-16,0 0 144 0,-2 1-144 0,-1 1 0 15,-3 3 176-15,1-2-176 0,-1-2 160 0,0 2-160 16,-2-1 0-16,0-2 0 0,1-2 0 0,1-1 0 16,-3 2 0-16,2 0 0 0,-2 1 0 0,2 1 144 15,-4-1-144-15,5 1 0 0,0 2 144 0,1 1-144 16,-2 1 0-16,3-3 0 0,3-1 0 0,-3-1 128 16,1-1-128-16,-3 1 0 0,1 3 0 0,-1-2 128 15,0-1-128-15,0 1 0 0,2 2 0 0,-3-1 128 16,-1 3-128-16,0-2 0 0,1-3 0 0,-1 1 128 15,-1 1-128-15,-2-1 0 0,-2-1 0 0,4 0 128 16,-4 0-128-16,0 1 0 0,-1 3 128 0,3-2-128 16,0 0 0-16,0 2 0 0,-1-1 0 0,2 0 128 15,1-2-128-15,-2 2 0 0,-1-2 0 0,-1 4 0 0,1 1 128 0,-1-1-128 16,-1 2 160-16,-1-2-160 0,2-3 0 0,-1 2 0 16,0 3 0-16,-1-4 0 0,-3 0 0 0,3 0 0 15,3 3 0-15,-2 2 0 0,1-6 0 0,-4 3 0 16,1 1 0-16,-2-2 0 0,-2-2 0 0,1 0 0 15,-4-1 0-15,3 2 0 0,2-1 0 0,-3 2 0 16,0-2 0-16,1-1 0 0,0-1 0 0,1 0 0 16,2 0 128-16,0 1-128 0,-2 0 0 0,3 2 0 15,-3-2 0-15,1-1 0 0,-3-2 128 0,3 0-128 16,-1 2 0-16,-1 0 0 0,-2 0 0 0,1 0 0 16,-1 0 0-16,2-1 0 0,1 0 0 0,-3 0 0 0,-1-2 0 0,0 0 0 15,-1 2 128-15,4 1-128 0,0 0 0 16,1-1 0-16,0-2 0 0,0 1 0 15,1 1 0-15,-3-1 0 0,-1 2 0 0,-1-1 128 0,-1-2-128 0,2 3 0 16,-1 2 0-16,-2-1 0 0,1 0 0 0,-1-1 0 16,-1 0 0-16,-1 2 0 0,-1-1 0 0,-1-2 0 15,1 1 0-15,1-3 0 0,0 0 0 0,-2 2 0 16,1 1 0-16,1 0 0 0,-2-2 0 0,1 0 0 16,-2 2 0-16,0 0 0 0,-1-1 0 0,1 1 0 15,0 0 0-15,-1 0 0 0,-2 0 0 0,-1-2 0 16,0-1 0-16,-2 2 0 0,-2 1 0 0,2 0 0 15,-2 0 0-15,-2 0 0 0,-1 0 0 0,0 0 0 16,-9 0 0-16,11 0 0 0,-1-1 0 0,2 1 0 16,-2 2 0-16,0 3 0 0,-1 1 0 0,1-3 0 15,-1-4 0-15,1 2 0 0,2 2 0 0,-1-1 0 16,2 1 0-16,1-2 0 0,1 0 0 0,-1 3 0 0,0 0 0 0,-1-2 0 16,1 1 0-16,-2-1 0 0,1 1 0 15,-3 1 0-15,2-2 0 0,-2 0 0 0,-10-2 0 16,11 0 0-16,2 1 0 0,-3 0 0 0,0-1 0 0,2 0 0 15,-1 1 0-15,-2 2 0 0,-9-3 0 0,10 4 0 16,1 0 0-16,-1-1 0 0,-10-3 0 0,11 4 0 16,-2 3 0-16,0-1 0 0,0-2 0 0,0 1 0 15,-9-5 0-15,11 7 0 0,2-1 0 0,-4 0 0 16,-2 0 0-16,0-1 0 0,-7-5 0 0,7 4 0 16,0 5 0-16,-7-9 0 0,0 0 0 0,6 8 0 15,-6-8 0-15,6 11 0 0,1-1 0 0,-2 2 0 0,0-5 0 0,0 5 0 16,0-3 0-16,0 3 0 0,2 2 0 15,-1-1 0-15,3-3 0 0,-3 3 0 0,1 0 0 16,-1-2 0-16,2 2 0 0,-5 1 0 0,1-4 0 0,0 4 0 16,0 4 0-16,-2 0 0 0,-2-2 0 15,0 2 0-15,-2 1 0 0,-1 1 0 0,1 2 0 0,0 2 0 16,2-4 0-16,3 3 0 0,0 4 0 0,0-4 0 16,1 0 0-16,0 0 0 0,2-3 0 0,-3 2 0 15,2 2 0-15,-1 1 0 0,0-2 0 0,-1-3 0 16,1 2 0-16,0 1 0 0,-1-4 0 0,-2 0 0 15,0-1 0-15,-1 0 0 0,-2-2 0 0,-1 2 0 16,0-2 0-16,0-2 0 0,0-1 0 0,1 2 0 16,-2 3 0-16,0 0 0 0,-1-2 0 0,0 2 0 15,-2 0 0-15,2 1 0 0,-4 0 0 0,3 0 0 0,0-2 0 16,-1 1 0-16,1-3 0 0,0 0 0 0,1-2 0 0,-2-1 0 16,1 1 0-16,-1-3 0 0,1 3 0 0,-3-1 0 15,9-12 0-15,-9 8 0 0,-2 5 0 0,2-4 0 16,-1 0 0-16,0-4 0 0,-1 0 0 0,1 3 0 15,0-3 0-15,0 2 0 0,-3-3 0 16,2-1 0-16,-1 1 0 0,0-2 0 0,-5 4 0 0,1-2 0 16,0-1 0-16,0 1 0 0,-2 2 0 0,-1-1 0 15,-3-2 0-15,-2 0 0 0,-2-1 0 0,-4 3 0 16,4 1 0-16,-4-5 0 0,0-2 0 0,-3 0 0 16,-2 0 0-16,0 1 0 0,-3 0 0 0,-2-2 128 15,-2 0-128-15,-3 2 0 0,-5 1 0 0,1 0 0 0,-5-1 0 16,-2-1 0-16,0-4 0 0,0 4 0 0,0 1 0 0,-1 1 0 15,-1-2 0-15,-2-1 0 0,-1 5 0 0,3 1 0 16,-2-3 0-16,3-1 0 0,-1 0 0 16,0 3 0-16,-2-1 0 0,2 1 0 0,-2 1 0 0,-1 1 0 15,-4-2 0-15,-1 0 0 0,-4 1 0 0,0-3 0 16,0-2 0-16,-5 2 0 0,-5 2 0 0,-1 0 0 16,1 0 0-16,-2-3 128 0,0-1-128 0,-2 1 0 15,-5 3 0-15,2-1 0 0,4-1 0 0,2-1 0 16,3-1 0-16,3 1 0 0,4 4 0 0,2-2 0 15,1-1 0-15,2 3 0 0,2-1 0 0,1-1 0 16,2 0 0-16,2-1 0 0,0 1 0 0,-2 1 0 16,-3-1 0-16,2 2 0 0,1-2 0 0,0-1 0 15,0 0 0-15,-1 0 0 0,0 6 0 0,-2-2 0 16,-2-3 0-16,-1 0 0 0,-1-2 0 0,2 0 0 0,1 0 0 16,3 0 0-16,1 0 0 0,0 0 0 0,4 0 0 0,1 1 0 15,4 0 0-15,2-1 0 0,6 0 0 0,0 1 0 16,0 2 0-16,3-1 0 0,2 0 160 0,1 2-160 15,1-3 160-15,-1-1-160 0,-3-4 0 0,-1 3 0 16,-1 1 0-16,1 0-160 0,1 0 160 16,-1 1 0-16,-3-1 0 0,1 3 0 0,1-2 0 0,2 1 0 15,1 1 0-15,3-3 0 0,1-1 0 0,5 1 0 16,4 0 0-16,1 0 0 0,4-2 0 0,1 1 0 16,6-1 0-16,2-2 0 0,3 4 0 0,2 0 0 15,8 0 0-15,0 0 0 0,0 0 0 0,0 0 0 0,0 0 0 16,0 0 0-16,0 0-192 0,13 0-48 0,2 4-16 15,2 1 0 1,1-4-1968-16,0 5-400 0,1 4-64 0</inkml:trace>
  <inkml:trace contextRef="#ctx0" brushRef="#br2" timeOffset="149438.29">20958 18904 4607 0,'-24'-5'400'0,"-1"-1"-400"0,-1 0 0 0,1 3 0 15,2-1 2112-15,3 0 320 0,1 2 80 0,1-2 16 0,0 2-1632 0,4 2-320 16,1-1-64-16,2 0 0 15,-2 1 16-15,2-1 16 0,-1-2 0 0,1 1 0 0,2 2 176 0,1-2 48 16,1 1 0-16,-1 1 0 0,0 0 64 0,8 0 0 16,0 0 16-16,0 0 0 0,0 0 64 0,0 0 16 15,0 0 0-15,0 0 0 0,13 6-272 0,6-1-48 16,7-2-16-16,5 2 0 0,5 1-160 0,6-2-48 16,9-1 0-16,7 2 0 0,6 2 128 0,7-1 32 15,7-1 0-15,4 2 0 0,5 0 160 0,4 3 16 16,3-3 16-16,4 4 0 0,4-5-144 0,-4 5-16 15,-2 1-16-15,1-2 0 0,-6-2-128 0,1 1-32 16,-1-3 0-16,1 3 0 0,-1-4-32 0,-2 0-16 16,-2 0 0-16,-3 0 0 0,-4-1-80 0,-3 1-16 15,-2 3 0-15,-5-3 0 0,-4 4-48 0,-7-4-16 0,-4-3 0 0,-6 3 0 16,-3 3-192-16,-4-2 176 0,-5 4-176 0,-3-2 160 16,-9 2-160-16,-3-2 0 0,-4-2 0 0,-4 4 0 15,-5-1 0-15,-2 0 128 0,-7-9-128 0,0 0 0 16,0 0 0-16,-7 12 0 0,-2-6 128 0,-5-1-128 15,-3-2 0-15,-7-2 0 0,-5-1 144 0,-8 0-144 16,-5-1 128-16,-7-3-128 0,-7-3 128 0,-5-1-128 16,-8 0 0-16,-5-4 128 0,-5 1-128 0,-2 0 0 15,-7 4 0-15,-6-3 0 0,-5-3 0 0,-4 4 128 16,-2 1-128-16,-3 0 0 0,-2-1 0 0,0 0 0 16,-3-2 0-16,2 2 0 0,3-1 0 0,2 2 0 15,10-3 0-15,4 4 0 0,6 1 0 0,5 3 128 0,6 3-128 16,10 0 0-16,10 0 0 0,8 3 0 0,6 2 0 0,8-1 0 15,7-2 0-15,10 2 0 0,4 1 0 16,12-5 0-16,0 0 0 0,0 0 0 0,12 7 128 0,11-1 16 16,9-1 0-16,10-1 0 0,8-2-144 0,9 1 0 15,11-1 0-15,9 5 0 0,6-3 0 0,8-1 0 16,5 5 0-16,6 0 0 0,5-2 0 16,3 3 0-16,1-3 0 0,2 6 0 0,-1-3 256 0,3 5-48 15,1-2 0-15,-3 0 0 0,-7-1-80 0,-4-2 0 16,-5 0-128-16,-7-1 192 0,-8-2 0 0,-9-2-16 15,-9-3 0-15,-9 2 0 0,-9-2 64 0,-8 1 16 16,-9 0 0-16,-7 2 0 0,-8-2-256 0,-5-2 128 16,-11 0-128-16,0 0 0 0,-13-2 208 0,-9-2-48 15,-11 2-16-15,-16-1 0 0,-12-1-144 0,-16-5 128 0,-17-1-128 0,-13-2 128 16,-11 5-128-16,-16-6 0 0,-12-1 0 0,-9 3 128 16,-7-1-128-16,-7 2 0 0,-7 0 0 15,2 1 0-15,5 1 0 0,3 3 192 0,10-1-192 0,11 2 192 16,9 1-192-16,14 2 0 0,14 1 0 0,18 3 0 15,15-1 0-15,15 1 0 0,13 1-176 0,14-3 176 16,13 1 0-16,9 1 0 0,11-3 0 0,0 0 0 16,21 4 0-16,12 0 0 0,10 1 0 0,14-3 0 15,13-2 0-15,13 1 144 0,11 1-144 0,9-1 160 16,7 0-160-16,6 2 0 0,5 2 0 0,3 1 128 16,2-2-128-16,5 1 0 0,3 0 0 0,-5 2 0 15,2-2 0-15,-2-1 0 0,-2-2 0 0,-4 1 128 0,-4 0-128 16,-7 0 0-16,-9 1 0 0,-7 5 0 15,-6 0 0-15,-13 2 0 0,-12-3 0 0,-13 2 0 0,-11-3 0 0,-17 0 0 16,-9-5 0-16,-15-2 0 0,-6 7 0 0,-17 0 128 16,-16-4-128-16,-18-3 0 0,-20-1 160 0,-13-1-160 15,-14 1 192-15,-20-4-192 0,-17-1 176 0,-11-1-176 16,-10-3 160-16,-9 2-160 0,-8-3 0 0,-3 0 0 16,3-7 0-16,4 5 0 0,5 2 0 0,14 2 0 15,13 0 0-15,21 5 0 0,19 3 0 0,22 1 176 16,20 0-176-16,20 0 160 0,17 0-32 0,15 2 0 15,9-2 0-15,22 5 0 0,12 0-128 0,18 2 0 16,16-7 0-16,12 1-176 0,14 2 176 0,11-2 0 16,11 4 0-16,9 1 0 0,4-1 0 0,3 3 0 15,1 2 0-15,0-3 0 0,2 1 0 0,-4-2 0 0,-7-4 0 16,0 2 0-16,-2 2 0 0,-4-1 0 0,-4 0 0 0,-8 4 0 16,-11-1 0-16,-8 2 0 0,-10-2 0 15,-11 3 0-15,-11 1 0 0,-16-3 0 0,-15-3 0 0,-10 0 0 16,-14-6 128-16,-15 2-128 0,-17-4 128 0,-20-2-128 15,-16-6 192-15,-20 3-48 0,-16-5 0 0,-18-1 0 16,-18 3-144-16,-11-5 160 0,-10-4-160 0,-1 2 160 16,-2 2-160-16,9 1 0 0,8 0 0 0,18 7 0 15,16 2 176-15,19 1-48 0,21 4-128 0,20 4 192 16,15-1-192-16,14 1-128 0,8 1 128 0,16-5-208 16,9 13 208-16,12-2 0 0,8-4 0 0,13 2-144 15,10-3 144-15,10-1 0 0,9 1 0 0,6 1-128 16,3-2-16-16,5 1 0 0,1-1 0 0,3-1 0 15,1 2-176-15,2 3-16 0,-1 3-16 0,0-2 0 16,-4 4-1504-16,2 1-288 16,2 2-64-16,3 2-16800 0</inkml:trace>
  <inkml:trace contextRef="#ctx0" brushRef="#br2" timeOffset="164245.67">7735 6620 4607 0,'0'0'400'0,"0"0"-400"0,6-7 0 0,-6 7 0 0,0 0 1504 0,0 0 224 16,0 0 32-16,0 0 16 15,0 0-816-15,0 0-144 0,0 0-48 0,-10-4 0 0,1 3-400 0,-2 1-96 16,-2 0-16-16,-4 2 0 0,-2 1 48 0,8 1 0 15,-3-2 0-15,-3 1 0 0,0 0 112 0,-1 3 32 16,-1 0 0-16,-3-1 0 0,-2 1 48 0,-23 6 16 16,4-1 0-16,2-1 0 0,3 2-128 0,1-3-32 15,0 1 0-15,0 1 0 0,0-2-16 0,1 5 0 16,-3 0 0-16,1 3 0 0,-2 2-16 0,0 1-16 16,0-1 0-16,-1 2 0 0,-1 0-112 15,3 1 0-15,0 1-16 0,3-3 0 0,0-1 64 0,2 1 16 16,-1 3 0-16,4 3 0 0,-1-3-256 0,4 2 0 15,0 2 128-15,0 2-128 0,-1-2 128 0,1 1-128 0,2-4 176 0,2 2-176 16,2 5 176-16,1 1-176 0,2-3 160 0,4-1-160 16,1 2 128-16,2 1-128 0,2-2 0 0,4 2 144 15,-1-1-144-15,2-1 0 0,4 2 0 0,1-1 0 16,1-3 0-16,4 2 0 0,2-3 0 0,2 0 0 16,1-4 0-16,1-2 0 0,1 1 0 0,2 0 128 15,0 2-128-15,3-2 0 0,2-4 0 0,2-1 0 16,3-5 160-16,-4 3-160 0,3 1 192 0,1 1-192 15,0-1 192-15,2-1-64 0,-2 1 0 0,4-1-128 16,-3 1 208-16,1-1-64 0,-1-1-16 0,-1 1 0 16,1 1-128-16,-1-1 0 0,0 0 0 0,-1-2 0 15,-2 0 0-15,0 2 0 0,-1-4 0 0,-2 1 0 16,0-5 0-16,-1 3 0 0,-1-4 0 0,-1 1 0 16,-1 1 0-16,-1-4 0 0,-2 4 0 0,-1-1 128 0,-10-6-128 15,9 4 160-15,-9-4-160 0,0 0 160 0,0 0-160 0,0 0 0 16,0 0 144-16,0 0-144 0,0 0 336 15,0 0 0-15,-6 6 0 0,-2 1 0 0,-2-2 112 0,2-4 0 16,-3-1 16-16,-1-1 0 0,0-2-80 0,-2-2 0 16,-3 0-16-16,1 0 0 0,-2-4-32 0,-2 1 0 15,-2-2 0-15,-1 1 0 0,-2-3-160 0,0-1-48 16,1 0 0-16,0-3 0 0,-1-3 0 0,-1-4 0 16,2-3 0-16,1 3 0 0,2-4-128 0,-2 0 0 15,1-2 0-15,1-3 128 0,4-4-128 0,-3-2 192 16,1-1-192-16,2-1 192 0,2-4-192 0,1 1 0 15,2-4 0-15,4 2 128 0,-1 1-128 0,2 3 0 0,3 3 0 16,1-2 0-16,1-2 0 0,5 4 128 0,1 0-128 16,2 1 0-16,4 2 0 0,2-2 0 0,3 1 128 0,3 1-128 15,3-1 0-15,5 0 0 0,3 1 0 0,5-1-176 16,3 6 176-16,4 2-128 0,2-1 128 0,4 2-128 16,5-2 128-16,-1 2 0 0,1 2-144 0,0 4 144 15,0 1 0-15,1 2 0 0,-3 3 128 0,1 1-128 16,0 1 0-16,2 4-144 0,-2-1 0 0,0 2 0 15,-3 1 144-15,-3 2 0 0,-3 0 0 0,-3 1 0 16,-2-3 0-16,-2 4-128 0,-4-1 128 0,-3 1 0 16,-2 1-128-16,-3-1 128 0,-4 2-128 0,-2 0 128 15,-3 1 0-15,-3-2 0 0,-11 2 0 0,0 0 0 16,0 0 0-16,0 0 0 0,0 0 0 0,0 0-128 16,-9 2 128-16,-4-1 0 0,-5 3 0 0,-2-2 0 15,-6 1 0-15,-2 1 0 0,-2 1 0 0,-3 1 0 16,-3-1 0-16,1 2 0 0,-6 1 0 0,0 0-128 0,-1 2 128 0,0-2 0 15,1 3 0-15,-3-2 0 0,-1 1 0 0,-1 3 0 16,0-1 0-16,-1 4 0 0,-1-1 0 0,-4 3 0 16,-3 4 0-16,-1 2 0 0,3-3 0 15,-3 2 0-15,-2-1 0 0,3 3-128 0,0 0 128 0,0 2 0 16,1-1 0-16,-1 6 0 0,0 2 0 0,4-1 0 16,4 1 0-16,3-2 0 0,2 0 0 0,4 2 0 15,2 2 0-15,3-2 0 0,6 0 0 0,3 2 0 16,3 0 0-16,3-1 0 0,4 1 0 0,4-2 0 15,1 0 0-15,5 1 0 0,4-1 0 0,4-3 0 16,1-2 0-16,4-2-128 0,4-1 128 0,4 2 0 0,2 0 0 16,6 0 0-16,0-4 0 0,5 2 0 0,6-1 0 0,0-2 128 15,-1 0-128-15,5 0 128 0,4-2-128 0,3 0 128 16,1 0-128-16,0 2 128 0,0 4-128 0,1-3 128 31,1 3-1312-31,3-1-256 0,3 6-48 0</inkml:trace>
  <inkml:trace contextRef="#ctx0" brushRef="#br2" timeOffset="166395.6">14445 12841 12543 0,'0'0'560'0,"0"0"112"0,0 0-544 0,0 0-128 0,0 0 0 0,-2-10 0 15,-1 2 912-15,0-1 160 0,3 9 16 0,0 0 16 0,-2-7-64 0,2 7-16 16,0 0 0-16,-1-9 0 0,1 9-352 0,0 0-80 16,0 0-16-16,0 0 0 15,-2-8-64-15,2 8-32 0,0 0 0 0,0 0 0 0,0 0 80 0,5-9 16 16,-5 9 0-16,11-7 0 0,1 2-128 0,2-2-32 16,4 3 0-16,4 1 0 0,3-1-64 0,4-3-16 15,4 2 0-15,6 2 0 0,4-3-80 0,6-1 0 16,5 2-16-16,3-4 0 0,4 0 48 0,6 0 16 15,10 4 0-15,5-1 0 0,6-7 16 0,2 4 0 16,0-1 0-16,7 3 0 0,3-1-112 0,6-1-16 16,5-7 0-16,4 6 0 0,5 8-32 0,2-2-16 15,2-5 0-15,2 5 0 0,-1 2-16 0,1 0 0 0,-1 2 0 0,0-1 0 16,-2 1-128-16,-3-1 0 0,-3-2 0 0,-4 3 0 16,-3 3 128-16,1-1-128 0,-3 1 0 0,-4-1 128 15,-3 1 64-15,-6 5 0 0,-3-1 0 0,-2 3 0 16,0-3-192-16,-5 3 0 0,-3-2 0 0,-4 2 0 15,-3-3 0-15,-2 4 0 0,-3-3 0 0,-4 3 0 16,-3-4 128-16,-5 2-128 0,-6-4 0 0,-8 2 128 16,-3-1-128-16,-7-2 0 0,-3 0 0 0,-5-1 0 15,-3 2 0-15,-6-2 128 0,-6-3-128 0,-2 3 128 16,-9-3-128-16,0 0 0 0,0 0 0 0,0 0 0 16,0 0 384-16,-11-4 0 0,-3-3 0 0,-4 1 0 15,-5 0-32-15,-2 1-16 0,-8-1 0 0,-7 1 0 16,-4-4-176-16,-5 3-32 0,-1 4-128 0,-10-6 192 15,-1 0-192-15,-5-1 0 0,-6 2 0 0,-9 3 0 0,-10 1 0 0,-2-3 128 16,-4 0-128-16,-3-1 0 0,-4 5 0 16,-8-1 128-16,-5-1-128 0,-3 2 0 0,-1 1 0 0,-4-1 0 15,-5 4 0-15,0-1 0 0,2-1 0 0,-3 0 0 16,-1 2 0-16,5 1 0 0,6 0 0 0,5 0 128 16,2 1-128-16,6-1 0 0,5 1 0 0,8 1 0 15,6 1 0-15,7-3 0 0,6 0 0 0,5 1 0 16,5 3 0-16,6-4 0 0,7 0 0 0,6 1 0 15,8 1 0-15,6-1 0 0,9-2 0 0,6-1 128 16,7-1-128-16,11 0 0 0,0 0 0 0,0 0 0 16,0 0 0-16,22-1 0 0,8-3 0 0,11-1 144 15,8 0-144-15,14 1 128 0,10-1 64 0,11-2 16 16,8 0 0-16,8 0 0 0,12 3-64 0,6-1-16 0,7 0 0 16,7 0 0-16,4 5-128 0,9 0 128 0,6-2-128 0,8 1 128 15,6 2-128-15,3 6 160 0,1 0-160 0,5 0 160 16,4-2-160-16,3 0 192 0,1 2-192 0,-3 4 192 15,-4 1-192-15,-3-2 0 0,-3 2 144 0,-5 1-144 16,-4-4 0-16,-7 3 128 0,-9 2-128 0,-5-4 0 16,-8 1 0-16,-8-4 0 0,-7 2 0 0,-9 0 128 15,-9 4-128-15,-8-3 0 0,-6 0 0 0,-12 1 0 16,-10-3 0-16,-12 2 0 0,-13-3 0 0,-9 0 0 16,-13 1 0-16,-15-8 0 0,0 0 0 0,-20 4 0 15,-11 1 0-15,-13 0 128 0,-13-3-128 0,-13-2 128 16,-5-3-128-16,-9-4 128 0,-8 2-128 0,-6 0 128 0,-8-4-128 15,-6 3 0-15,-4-3 0 0,-9 1 0 16,-7-2 0-16,-2 4 0 0,-2-1 0 0,-4 0 128 16,-5-2-128-16,-3-1 0 0,1 3 0 0,1 1 0 0,1 3-128 0,4 1 128 15,5-1-128-15,3 3 128 0,8 0 0 0,5 2-128 16,8 0 128-16,7-1 0 0,7-1-192 0,6 4 64 16,7 5 0-16,10-2 0 15,10-1-448-15,11 2-96 0,7 3-16 16,10-1 0-16,6 3-2608 0,10 1-528 0</inkml:trace>
  <inkml:trace contextRef="#ctx0" brushRef="#br2" timeOffset="169695.85">3838 5821 1839 0,'0'0'0'0,"0"0"160"0,0 0-160 0,0 0 0 0,0 0 0 0,0 0 0 16,-7 9 3008-16,1-3 576 15,-1 3 128-15,2 0 0 0,5-9-2304 0,-6 9-480 0,0 2-96 0,1 2 0 16,-1-4-320-16,1 2-48 15,-1-2-16-15,1 3 0 0,0 0 96 0,1-3 16 0,4-9 0 0,-4 12 0 16,0-3 240-16,4-9 48 0,-2 10 16 0,2-10 0 16,-4 10 80-16,4-10 16 0,-4 9 0 0,4-9 0 15,0 0-32-15,-5 9 0 0,5-9 0 0,0 0 0 16,-6 6 96-16,6-6 32 0,0 0 0 0,0 0 0 16,0 0-16-16,0 0 0 0,0 0 0 0,0 0 0 15,0 0-368-15,4-10-80 0,2 2-16 0,2-2 0 16,1 3-240-16,3-4-48 0,-2 4-16 0,3 0 0 15,0-3-80-15,0 5-32 0,-3-3 0 0,1 5 0 0,-1 3-160 0,-10 0 192 16,12 5-192-16,-3 2 192 16,-9-7-192-16,9 7 0 0,-4 3 0 0,-3-1 0 0,-2-9 0 15,-1 14 192-15,-3-2-192 0,-2 0 192 0,-2 1 32 0,-3-1 16 16,-3-5 0-16,-2 3 0 0,0-1 48 0,-2 0 16 16,3-6 0-16,0 0 0 0,-1-4-96 0,2-2-16 15,2-7 0-15,1 2 0 0,3-2 160 0,1 1 32 16,1-5 0-16,5 2 0 0,1 0-128 0,1-2 0 15,4-2-16-15,1-2 0 0,3 1-240 0,3 2 176 16,2 1-176-16,1 1 160 0,-1 1-160 0,4-1 0 16,2 5 0-16,-1 1 128 0,-4 2-128 0,1 2 0 15,-4 3 0-15,4 3 0 0,-4 0 0 0,-2 3 0 0,-10-6 0 0,7 7 0 16,-5 6 0-16,-3-2 0 16,-3 1 0-16,0 1 128 0,-6-3 112 0,0 1 16 0,-1-5 0 0,0 2 0 15,1-4 16-15,-1 0 16 16,-2-2 0-16,3 0 0 0,10-2-96 0,-9-3 0 15,0-2-16-15,3-4 0 0,1 0-176 0,1-4 160 16,1 2-160-16,2 0 160 0,0-1-288 0,1 12-64 16,4-8-16-16,-1 3 0 15,3-1-2864-15,1 2-576 0</inkml:trace>
  <inkml:trace contextRef="#ctx0" brushRef="#br2" timeOffset="170635.05">4469 8177 4607 0,'0'0'192'0,"0"0"64"16,0 0-256-16,0 0 0 0,-2 7 0 0,-2 2 0 0,0-2 4432 0,-1 2 848 15,-3-2 160-15,1-1 48 0,-3 0-2496 0,-1-3-496 16,-1-1-112-16,2 1-16 0,-2-3-464 0,1 1-112 16,0-3 0-16,1-1-16 0,5 1-560 0,0-4-96 15,3-1-32-15,0 1 0 0,2-5-512 0,4 2-96 16,3-2-32-16,1 0 0 0,3 0-224 0,0-1-48 0,2 2-16 0,1-3 0 16,1-1-160-16,1 2 0 15,1 3 144-15,1 1-144 0,-2 2 128 0,0 4-128 16,-2 1 128-16,-2 1-128 0,0 3 0 0,-3 5 0 15,-3-2 0-15,-1 6 0 0,-1-1 144 0,-2 2-144 0,-4 0 192 0,-2-3-192 16,-1 3 256-16,-1-1-64 16,-6-3-16-16,2 3 0 0,0-6 64 0,0 2 16 0,-2-3 0 15,2-3 0-15,2 2 0 0,0-1 16 0,0-3 0 16,8 0 0-16,-4-3 0 0,0-2 0 0,3-1 0 16,2-4 0-16,3-2-32 0,4 1-16 0,2-5 0 15,3 0 0-15,1-2-224 0,1 2 144 0,1 0-144 0,1 2 128 16,-1 4-128-16,0 0 0 0,-1 4 0 0,-2-2 0 0,-2 5 0 15,-1 3 0-15,-1 3 0 0,-2 5 0 16,-7-8 0-16,2 9 0 0,-3 2 0 0,-2 2 0 0,-2-3 128 0,-2 3-128 16,-2 2 192-16,-3-2-64 0,-2-5-128 0,-1 4 128 15,2-5-128-15,1 4 128 0,-1-6-128 0,1 0 0 16,1-3 0-16,2 1 0 16,-1-3-720-16,2-3-240 0,2 0-32 15,0-3-16-15,3-4-2128 0,6 0-416 0,2-6-96 16,5 0 0-16</inkml:trace>
  <inkml:trace contextRef="#ctx0" brushRef="#br2" timeOffset="171552.34">1602 6510 4607 0,'0'0'192'0,"0"0"64"0,-9 2-256 0,9-2 0 0,-9-2 0 0,0 1 0 15,0 1 3712-15,0 0 704 16,9 0 144-16,-9 0 32 0,9 0-2160 0,-10-6-448 0,2 1-64 0,2 0-32 15,0-4-160-15,2 3-48 0,4 6 0 0,-1-14 0 16,1-1-480-16,1-2-112 0,0 1 0 0,3 3-16 16,0 0-432-16,1 1-64 0,4 0-32 0,0-1 0 15,1 1-144-15,0 2-16 0,-2-3-16 0,-1 4 0 16,3 1-32-16,-10 8 0 0,0 0 0 0,0 0 0 16,11 5-160-16,-5 6-48 0,-3-1 0 0,-5 5 0 15,-3 4 0-15,-5 5 0 0,-5 0 0 0,-4 2 0 0,-3-1 32 0,-2-2 0 16,-2 3 0-16,1-2 0 0,-2-1 112 15,4-2 32-15,2-3 0 0,3-3 0 0,4-3 16 0,3-3 0 16,4-3 0-16,7-6 0 0,0 0 0 0,0 0 16 16,4-10 0-16,6-4 0 0,6-5-16 0,3-3-16 15,2 0 0-15,2 1 0 0,1 1-304 0,0-1 128 16,-1 3-128-16,1 3 0 0,-1 0 0 0,-4 1 0 16,-5 4 0-16,-2 3 0 0,-12 7 0 0,0 0 0 15,0 0 0-15,9 11 0 0,-7 0 128 0,-4 4-128 16,-6 2 0-16,-6 2 0 0,-8 4 0 0,3 3 160 15,-1 0-160-15,1 2 128 16,0-3-800-16,1 3-160 0,2-1-48 0,-1 2-13072 16,4-2-2608-16</inkml:trace>
  <inkml:trace contextRef="#ctx0" brushRef="#br2" timeOffset="173008.02">15447 11449 7359 0,'0'0'656'0,"0"0"-528"16,5-10-128-16,-5 10 0 0,10-6 1536 0,-1 3 288 15,-9 3 48-15,0 0 16 0,0 0-1216 0,0 0-240 16,0 0-48-16,0 0-16 0,0 0-96 0,-3 8-16 16,-2 1 0-16,1-3 0 0,-1 3-256 0,0-3 0 0,1 2 0 15,-1 1 0 1,-1 0-592-16,1 1-80 0</inkml:trace>
  <inkml:trace contextRef="#ctx0" brushRef="#br2" timeOffset="173509.51">15372 13047 9215 0,'0'0'816'0,"0"0"-656"0,0 0-160 0,0 0 0 15,0 0 1408-15,0 0 240 0,0 0 48 0,0 0 16 0,0 0-544 0,0 0-96 16,6-3-32-16,-6 3 0 0,0 0-32 0,0 0-16 15,0 0 0-15,0 0 0 0,8-3-48 0,-8 3-16 16,0 0 0-16,0 0 0 0,7-4-208 0,0-1-32 16,-1 1-16-16,-6 4 0 0,8-4-160 0,-1-1-48 15,1-3 0-15,0 3 0 0,-8 5 704 0,11-4 144 16,-1-3 32-16,0 2 0 16,-1 1-1728-16,-1 3-352 0,-8 1-64 0,10-3-16 0,-10 3 816 0,9-4 0 15,-9 4 0-15,0 0 192 0,9-4-192 0,-9 4 128 16,7-3-128-16,-7 3 0 0,0 0 128 0,0 0-128 15,0 0 0-15,8-3 0 0,-8 3 176 0,0 0-176 0,0 0 192 0,6-6-192 16,-1-3 224-16,-5 9-64 0,0 0-16 16,0 0 0-16,4-6-144 0,-4 6 0 0,4-8 0 0,-4 8 0 15,0 0 0-15,0 0 0 0,0 0 0 0,0 0 0 16,0 0 0-16,0 0 0 0,0 0 0 0,0 0 0 16,4-6-208-16,-4 6-80 0,0 0-16 0,0 0 0 31,0 0-1680-31,10-2-352 0,0-3-64 0</inkml:trace>
  <inkml:trace contextRef="#ctx0" brushRef="#br2" timeOffset="174357.99">22804 11684 13823 0,'0'0'608'0,"0"0"128"15,0 0-592-15,0 0-144 0,0 0 0 0,0 0 0 16,0 0-304-16,0 0-80 0,0 0-32 0,0 13 0 0,0-4 416 0,0 2 0 0,0-2 0 0,0 1-3632 16,0-10-784-16</inkml:trace>
  <inkml:trace contextRef="#ctx0" brushRef="#br2" timeOffset="174911.41">22429 13280 13823 0,'0'0'1216'0,"0"0"-960"0,0 0-256 0,1-8 0 15,-1 8 544-15,5-8 64 0,-5 8 16 0,9-2 0 16,-9 2 720-16,13-2 160 0,-3 1 32 0,0 1 0 15,2 0-624-15,-1 1-112 0,-11-1-32 0,13 3 0 16,-3-3-192-16,-10 0-32 0,13 1-16 0,-13-1 0 16,9 4-16-16,-9-4-16 0,10 4 0 0,-10-4 0 15,10 2-192-15,-10-2-48 0,0 0 0 0,9 4 0 16,-9-4-96-16,0 0-32 0,10 7 0 0,-10-7 0 16,0 0 0-16,9 5 0 0,-9-5 0 0,0 0 0 15,0 0 64-15,0 0 0 0,0 0 0 0,10 1 0 16,-10-1-32-16,0 0 0 0,0 0 0 0,0 0 0 0,9 5 96 15,-9-5 32-15,0 0 0 0,0 0 0 0,0 0-144 0,0 0-16 16,0 0-128-16,0 0 192 0,0 0-192 0,10-2 0 16,-10 2 0-16,0 0 0 0,0 0 0 0,0 0 0 15,9-4 0-15,-9 4 0 0,0 0 0 0,0 0 0 16,0 0 0-16,8-3 0 0,-8 3 0 0,0 0 0 16,0 0 0-16,7-5 0 0,-7 5 0 0,7-6 0 15,-7 6 0-15,0 0 0 0,0 0 0 0,0 0 0 16,0 0-208-16,0 0 64 15,0 0-672-15,0 0-128 0,0 0-16 0,0 0-8000 16,0 0-1584-16</inkml:trace>
  <inkml:trace contextRef="#ctx0" brushRef="#br2" timeOffset="180481.56">18458 19293 8287 0,'-15'4'736'0,"2"0"-592"0,-3-1-144 0,-4 2 0 16,0-2 832-16,-2-2 144 0,0-1 32 0,-1 2 0 15,0-1 80-15,0 0 0 0,4-1 16 0,-1 1 0 16,1 2-208-16,-2 2-64 0,1 0 0 0,-1-1 0 15,1 0-256-15,1 1-64 0,-3-1-16 0,5-1 0 16,0 4 80-16,2-1 32 0,1-2 0 0,4-2 0 16,2 1 112-16,8-3 32 0,0 0 0 0,0 0 0 15,0 0-16-15,0 0 0 0,0 0 0 0,14 8 0 16,1-3-192-16,7-3-32 0,2-2-16 0,4-1 0 16,5-4-176-16,8-4-16 0,6 1-16 0,4-2 0 0,3 1-16 0,7-5 0 15,3 0 0-15,5 0 0 0,3 0 32 0,4 0 0 16,4 0 0-16,3 0 0 0,6-2 80 0,0 1 32 15,1 1 0-15,9-2 0 0,3-1-80 0,6 0-16 16,3 1 0-16,1 2 0 0,-1 5-80 0,5-3-32 16,4 1 0-16,-4 5 0 0,1 3 0 0,2 0 0 15,-1-3 0-15,4 4 0 0,4 2-64 0,2 0-16 16,0-2 0-16,2 5 0 0,-1 2 64 0,-2 0 16 16,-3-2 0-16,-2 3 0 0,2 3 48 0,-4-3 0 15,-3 0 0-15,-2 0 0 0,-5-3-48 0,-2 6 0 16,-2-4 0-16,-7-2 0 0,-5-1-32 0,-4 1-16 0,-2 0 0 15,-4 0 0-15,-4 0 0 0,-5-3 0 0,-6-1 0 0,-5-1 0 16,-6 1 96-16,-5-1 32 0,-2 0 0 16,-5 2 0-16,-6 2-288 0,-5-2 0 0,-5-2 0 0,-4 1 0 15,-6 0 0-15,-6 1 160 0,-4 1-160 0,-10-1 128 16,0 0 64-16,0 0 0 0,0 0 0 0,0 0 0 16,-14-4-64-16,-5 2-128 0,-5-2 192 0,-5 1-64 15,-10 3-128-15,-4 3 128 0,-5-2-128 0,-8 2 128 16,-6-2-128-16,-6 3 0 0,-12 2 0 0,-5-2 128 15,-5-2-128-15,-8 2 0 0,-6 4 0 0,-9-2 0 16,-9 1 0-16,-7 1 0 0,-3-2 0 0,-8 2 0 16,-7 0-192-16,-5 2 192 0,-3-3-192 0,-2 4 192 15,-6 0-160-15,-1 2 160 0,-1 0 0 0,-3-3-144 16,-2 3 144-16,1-1 0 0,0 2 0 0,6 0 0 0,5-1 0 0,7-3 0 16,5 2 0-16,7 0 0 0,8 0 0 0,9-1 0 15,3 2 0-15,12-4 0 0,9 1 0 0,7-2 0 16,7 2 0-16,9-4 0 0,6 1 0 0,7-2 0 15,5-1 0-15,8 1 0 0,9 0 0 0,7-3 0 16,3 0 0-16,6-2 0 0,8-2 0 16,3 1 0-16,5-2 0 0,8 3 0 0,0 0 0 0,0 0 0 15,0 0 128-15,12-6-128 0,6 1 0 0,7-1 0 16,7-3 0-16,10 2 0 0,7-3 0 0,11 3 0 16,7-7 0-16,10 1 0 0,8 1 0 0,10 0 0 15,15-4 0-15,6 5 0 0,10 2 0 0,13-2 0 16,10 2 0-16,8-1 128 0,8 5 0 0,7 3 16 15,6 1 0-15,5 1 0 0,5-1-144 0,5-1 192 16,2 2-192-16,3 4 192 0,0 0-192 0,1 1 128 16,-1 0-128-16,-5 0 128 0,-6 3-128 0,-5 2 160 0,-5-2-160 0,-6 3 160 15,-7 3-160-15,-9-1 0 0,-9 2 0 0,-5 3 0 16,-3 2 192-16,-12-2 0 0,-12-1 0 0,-6 0 0 16,-10 2-32-16,-8-1 0 0,-8-2 0 0,-13-2 0 15,-11-2-160-15,-11-4 0 0,-9-1 0 0,-10-1 128 16,-9-5-128-16,-8 1 128 0,-11-2-128 0,0 0 128 15,0 0 64-15,-18-7 0 0,-11-6 0 0,-11-2 0 16,-14-4-64-16,-11 0-128 0,-11 0 192 0,-10-3-64 16,-10-2-128-16,-10 2 0 0,-16 3 0 0,-8 0 0 15,-6 1 0-15,-12 2 0 0,-9 2 0 0,-11 1 0 16,-10 0 0-16,-5 2 0 0,-9 5 0 0,-5 0 0 16,-6 3 0-16,2 0 0 0,-1 1 0 0,-3 2 0 0,0 2 0 15,1 3 0-15,2 0 0 0,3 0 0 0,5 4 0 0,7-4 0 16,7 0 0-16,12 3 0 15,10-4 0-15,13 0 0 0,13 1 0 0,14 4 0 0,14-3 0 0,9 4 0 16,8-2 0-16,16 2 0 0,10-4 0 0,10 3 0 16,8-2 0-16,11-5 0 0,10 1 0 0,11-2 0 15,11-1 0-15,0 0 0 0,15-5 0 0,15 0 0 16,14-5 0-16,17 1 0 0,12-4 0 0,20 0 0 16,15-1 0-16,13 3 0 0,11-2 0 0,13 0 0 15,13 1 0-15,10-2 0 0,7-1 0 0,11 2 0 16,3 3 0-16,8-3 0 0,4 0 144 0,3 2-144 15,4-3 160-15,-1 0-160 0,-1 1 144 0,-7 4-144 0,-3 0 128 0,-4 7-128 16,-4 3 128-16,-10 3-128 0,-13 0 0 16,-10 3 128-16,-10 5-128 0,-12-3 0 0,-15 0 144 15,-14-3-144-15,-14 3 128 0,-15-2-128 0,-14 5 128 0,-16-3-128 16,-14-2 160-16,-10-3-32 0,-7-3-128 16,-14-1 192-16,0 0-192 0,-27 4 0 0,-16-2 0 0,-21-1 0 15,-17 4 0-15,-23-4 0 0,-20-1 0 0,-17-1 0 16,-15 0-192-16,-18-4 192 0,-16-2-192 0,-10-2 192 15,-11 2-192-15,-7 0 192 0,-4-3-192 0,-4 6 192 16,-7 3-192-16,-6 4 192 0,-1-1-192 0,1 4 192 16,0 5-288-16,7 3 48 0,6 1 16 0,16 1 0 31,13 0-224-31,21-1-32 0,16 1-16 0,24 2 0 0,21 3-720 16,24-1-160-16,18 2-32 0,16-2-11200 0,14-1-2256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02:55.6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2713 315 6447 0,'0'0'576'0,"0"0"-576"0,10-3 0 0,0 3 0 0,-10 0 1408 0,13 0 192 15,-3-1 16-15,-10 1 16 0,11-1-352 0,-11 1-80 16,10-2-16-16,-10 2 0 0,9-5-160 0,-9 5-48 16,0 0 0-16,0 0 0 0,0 0 0 0,0 0 0 15,0 0 0-15,0 0 0 0,0 0-144 0,0 0-16 16,0 0-16-16,-7-5 0 0,-3 1-256 0,-3 4-48 16,-4-1-16-16,-1 2 0 0,-1 1-96 0,-2 1-32 15,-3 0 0-15,-1 2 0 0,0-1 64 0,-5-2 16 16,-6 1 0-16,-1-1 0 0,-2 0 16 0,-5 3 16 0,-4 0 0 0,-1 1 0 15,-4 4 0-15,4 1 0 16,2 1 0-16,21-2 0 0,-3-1-224 0,-4 4-48 0,-2 0-16 0,-2-2 0 16,0 2-16-16,0 1 0 15,1-4 0-15,-27 12 0 0,11-7 16 0,7-2 0 0,5-1 0 16,8-3 0-16,1 1-16 0,6-3 0 0,-1 2 0 0,6-6 0 16,4 3 0-16,3 0 0 0,3-2 0 0,10-4 0 15,0 0-160-15,-5 6 192 0,5-6-192 0,-2 14 192 16,2-1-192-16,3 1 0 0,2 4 0 15,1-1 0-15,1 1 0 0,3 5 0 0,-3 0 0 0,1 7 0 16,-2 5 0-16,1 7 128 0,-2 5-128 0,-1 4 0 0,0 6 128 0,-2 1-128 16,-2-2 128-16,4 0-128 15,-3-3 208-15,0 1-32 0,-2-2-16 0,0 6 0 0,-3 7 112 0,2-6 32 16,-5-2 0-16,1 0 0 0,-2-1-96 0,-1-1-16 16,-2-1 0-16,-1 1 0 0,1 3-64 0,1 0-128 15,0-5 176-15,-1 0-176 0,0 1 192 0,0-5-192 16,-1 0 192-16,-1-4-192 0,-1 4 160 0,2 3-160 15,-1 4 128-15,-1-3-128 0,0-3 128 0,0-6-128 16,-1-1 128-16,0-3-128 0,-1-1 128 0,1-2-128 16,2-3 0-16,-1-2 128 0,0 0-128 0,4-3 160 15,1 0-160-15,-1-1 160 0,0-3-160 0,-1-1 192 16,-1-1-192-16,2-3 192 0,1-6-64 0,1-1 0 16,2-2 0-16,1-5 0 0,5-6 16 0,-5 8 0 15,5-8 0-15,0 0 0 0,0 0 48 0,0 0 16 0,0 0 0 0,0 0 0 16,0 0-64-16,0 0-16 15,14 0 0-15,1-2 0 0,0 0 0 0,3-2-128 16,1-1 192-16,7 0-64 0,4 0 0 0,4 1 0 16,5 1 0-16,3-3 0 0,2 0-128 0,6 1 0 15,3 1 0-15,3-3 0 0,2 0 0 0,3 1 0 16,4-4 0-16,3 3 0 0,-1 0 0 0,4 0 0 0,-2-2 0 0,-2 2 0 16,-1 2 128-16,-2-2-128 0,-2 4 0 15,-2 0 128-15,-3 2-128 0,-1 0 0 0,-5 2 0 0,-4-1 0 16,-4 0 0-16,-2 1 0 0,-3 3 128 15,-1 0-128-15,-4-1 0 0,-1 1 0 0,-4 0 144 0,-2 2-144 16,1 2 128-16,-3-3-128 0,-2-1 160 0,-2 2-160 16,-2-2 192-16,-4 0-64 0,-3-3-128 0,-11-1 192 15,12 2-48-15,-12-2-16 0,0 0 0 0,0 0 0 16,0 0 16-16,0 0 0 0,0 0 0 0,0 0 0 0,0 0 32 16,0 0 0-16,-10 2 0 0,-2 1 0 0,-2-3-48 0,-2 2 0 15,-3 2 0-15,-4-3 0 0,-1-183-128 0,-2 366 0 16,-2-182 0-16,-1-1 0 0,-3-1 0 0,-1 3 0 15,-1 1 128-15,-3-2-128 0,-4-2 0 0,-2 1 0 16,-3 1 0-16,-2 0 0 0,-5 3 0 0,-2 2 0 16,-2-3 0-16,-2 1 0 0,-1-3 0 0,-1 1 0 15,0-1 0-15,3 0 0 0,1-1 0 0,0-1 0 16,-2 0 0-16,4 0 0 0,5-1 0 0,-3 1 0 16,3 0 0-16,0 0 0 0,3-2 0 0,1 0 0 15,3-1 0-15,1 2 0 0,1 0 0 0,3 1 0 16,3 0 0-16,3-2 0 0,3-1 0 0,3 0 0 15,3-3 0-15,2 1 0 0,2 1 0 0,3-1 0 16,4-2 0-16,2 2 0 0,2 0 0 0,2-4 0 16,0 2 0-16,5-4 0 0,2 3 0 0,2-5 0 15,1-1-144-15,2-1 144 0,3-2 0 0,1-2 0 0,3-5-128 0,0 0 128 16,2-4 0-16,4-3 0 0,0-4-128 0,1-2 128 16,-1-3 0-16,4-3 0 0,-2-10 0 0,0-6 0 15,0-3 0-15,0-2 0 0,1 2 0 0,-2-6 0 16,-1-5 0-16,2-4 0 0,-1-9 0 0,0 3 0 15,2 2 0-15,1 0-128 0,0 4 128 0,0-5 0 16,-1 2-160-16,-3 4 160 0,-2 6-128 0,-2 3 128 16,1 3 0-16,-4 3-128 0,-2-1 128 0,-2 3 0 15,2 2-176-15,-2 2 176 0,-2 1-208 0,-2 2 80 16,-1 3 128-16,-1 5-160 0,1-1 160 0,-1 5-160 0,-1 4 160 0,-1 3-160 16,0 0 160-16,-1 5-160 0,2 0 160 15,-1 14-160-15,-1-1 160 0,0-5-160 0,-2 2 160 0,1 2 0 16,-1 0-144-16,2 2 144 0,-3 1 0 0,-2-7-176 15,1 5 176-15,0 5-128 0,1-1 128 0,0 6 0 16,0-4 0-16,4 9-128 0,-4-5 128 0,4 5 0 16,0 0 0-16,0 0-128 0,0 0 128 0,0 0 0 15,0 0 0-15,0 0 0 0,0 0 0 0,0 0 0 16,-3-6 0-16,3 6-128 0,0 0 128 0,0 0 0 16,0 0 0-16,10-6-128 0,2 2 128 0,6 2 0 15,6 0 0-15,7 1 0 0,6-1 0 0,2 1-128 0,4 1 128 16,4-2-128-16,2-1 128 0,8-1 0 15,6 0 0-15,7-1-128 0,5 0 128 0,-2 4 0 0,-6 1 0 0,-2-1 0 16,-1-1 0-16,-5 1 0 16,4-3 0-16,-2 1 0 0,-3 0 0 0,-4 6 0 15,-10 0 0-15,-6 1 0 16,-7 3-768-16,-7 1-208 0,-5 5-48 0,-5 0-16 16,-7 5-2272-16,-4 5-448 0</inkml:trace>
  <inkml:trace contextRef="#ctx0" brushRef="#br0" timeOffset="3031.73">10808 3949 5519 0,'0'0'240'0,"0"0"64"0,0 0-304 0,0 0 0 15,-3-4 0-15,3 4 0 0,-4-5 2080 0,-1 1 352 16,0 0 80-16,-2 0 16 0,1 0-1088 0,-2 3-224 15,3-1-32-15,-2 0-16 0,-1 1-208 0,-1 1-32 16,-1-1-16-16,0 1 0 0,-2 0-144 0,0 0-16 0,-1-3-16 16,0 3 0-16,2-1-96 0,-1 1 0 15,1-1-16-15,1 1 0 0,-1 0 16 0,4 0 0 0,0-2 0 0,2 1 0 16,5 1-128-16,0 0 0 16,0 0-16-16,0 0 0 0,0 0-64 0,0 0-16 0,0 0 0 0,0 0 0 15,0 0-32-15,0 0-16 0,9-2 0 0,4 0 0 16,4-1-96-16,3 0-16 0,3-1 0 0,3 2 0 15,4-2-96-15,1 3-32 16,4 1 0-16,0 0 0 0,3 0-128 0,3 0 128 0,-3-2-128 0,3-1 128 0,0-3 64 0,-2 3 0 16,2 0 0-16,-4 1 0 15,-4-1 96-15,-3-2 32 0,-3 1 0 0,-2 2 0 16,-6 0-128-16,-2 1 0 0,-6 0-16 0,-2 1 0 0,-9 0-176 0,0 0 192 16,0 0-192-16,0 0 192 0,0 0 0 0,-9 1 0 15,-3 4 0-15,-6-2 0 0,-4-2 0 0,-2 3 0 16,-5 0 0-16,-2-3 0 0,-2 4 0 0,-2-1 0 15,-2 1 0-15,-1-3 0 0,-3 1-192 0,2-1 160 16,0 0-160-16,4 0 160 0,2 2 32 0,5-1 0 16,6-1 0-16,4 1 0 0,4-2-64 0,4-1 0 15,3 0 0-15,7 0 0 0,0 0-128 0,0 0 0 16,10-3 144-16,5 0-144 0,5 1 0 0,7 1 0 16,5-2 0-16,5 1 128 0,2-2-128 0,4 0 0 15,3 2 0-15,-1-3 0 0,-1 1-144 0,-3 0-48 16,-6 3-16-16,-2 0 0 15,-3 1-2112-15,-5 2-432 0,0-1-64 0</inkml:trace>
  <inkml:trace contextRef="#ctx0" brushRef="#br0" timeOffset="4366.1">13129 3863 5519 0,'0'0'240'0,"0"0"64"0,0 0-304 0,-8 0 0 16,8 0 0-16,-9 0 0 0,9 0 2080 0,-9 0 352 16,9 0 80-16,0 0 16 0,-9 0-1248 0,9 0-240 15,-10-2-48-15,10 2-16 0,0 0-128 0,0 0-16 16,-9 2-16-16,9-2 0 0,0 0-160 0,0 0-16 16,0 0-16-16,0 0 0 0,0 0-112 0,0 0 0 15,0 0-16-15,0 0 0 0,0 0-80 0,11 6-16 16,2-4 0-16,2 2 0 0,3 0 64 0,2 1 16 15,3-3 0-15,4 0 0 0,1-2-16 0,5 0 0 16,5 0 0-16,4 1 0 0,2 1-80 0,6 2 0 0,1 0-16 0,6 0 0 16,0-2 0-16,2 0 0 15,2 0 0-15,-19 1 0 0,6-1-144 0,3 2-32 16,2-1 0-16,3-1 0 0,1-1-192 0,3 1 144 0,2-2-144 16,-2 0 128-16,-3 0 256 0,-1 1 64 0,-1 0 0 0,0 2 0 15,-1-2-448-15,2 2-256 0,-4-2 48 0,2 0 0 16,-1-1 208-16,3 1 208 0,-3 2-32 15,0-3-16-15,0 1-160 0,-1 2 160 0,-1-1-160 16,0 1 160-16,0-1-160 0,-2 0 0 0,-1-1 144 0,-1 0-144 0,-1 1 128 0,-5-1-128 16,-4-1 160-16,-2 2-160 15,-3 1 192-15,-3-2-48 0,-2-1-16 0,-2 0 0 0,0 0 32 0,-5 1 0 16,3 1 0-16,-2 0 0 16,-1-2-32-16,0 0 0 0,-2 1 0 0,-1 1 0 0,1-1-128 0,0 0 0 15,-1 1 0-15,-2-1 128 0,-2 0 256 0,-1 2 32 16,0-1 16-16,-2 2 0 0,-1-4-640 0,-3 1-128 15,-6-1-32-15,0 0 0 0,0 0 368 0,0 0 0 16,0 0 0-16,0 0 0 0,0 0 0 0,0 0 0 16,0 0 128-16,0 0-128 0,0 0 0 0,0 0 128 15,0 0-128-15,0 0 128 0,0 0-128 0,-9 3 160 16,-3-2-160-16,0-1 160 0,-3 0-160 0,1 0 128 16,-3-1-128-16,-2 0 128 0,-4-1 0 0,-2 1-128 15,-4-2 192-15,-3 1-64 0,-2-2-128 0,-6 2 160 16,-4-2-160-16,-6-1 160 0,-7 0-160 0,-2 1 0 15,-4-1 0-15,-3-3 128 0,0 2-128 0,-5-2 0 16,-3 2 0-16,-4 3 0 0,-2-1 0 0,-2-1 0 16,-2 0 128-16,-3 3-128 0,1 0 0 0,-2 2 0 15,2 0 0-15,0-1 0 0,3 0 0 0,-29-2 192 16,14 5-192-16,9 0 192 0,8 1-192 0,6 0 0 0,5-1 0 16,5 0-176-16,6 3 176 0,6-1 0 0,5 1 0 15,4 2 0-15,6-1 0 0,4-2 0 0,2 1 0 0,5 1 0 16,8-3 0-16,3-1 0 0,6 1 0 0,10-3 128 15,0 0-128-15,0 0 0 0,0 0 0 0,0 0 0 16,9 4 0-16,7-1 144 0,7-1-144 0,8-2 0 16,4-2 160-16,7-1-160 0,6 0 128 0,7 1-128 15,6-1 0-15,4 2 128 0,9-2-128 0,-21 3 0 16,5-1 0-16,7 0 0 0,4 1-144 0,2 1-11760 16,3 2-2336-16</inkml:trace>
  <inkml:trace contextRef="#ctx0" brushRef="#br0" timeOffset="6036.25">10046 9920 13071 0,'-13'-4'576'0,"3"0"128"0,-4-1-576 0,-3-2-128 0,1 0 0 0,-1 4 0 0,-1-3 976 0,2 3 176 16,-1-2 16-16,0 1 16 0,-1-1-208 0,1 2-32 16,3 1-16-16,2-2 0 0,0 1-48 0,5 1-16 15,7 2 0-15,0 0 0 0,0 0 160 0,0 0 16 16,0 0 16-16,0 0 0 0,0 0-400 0,0 0-80 16,0 0 0-16,0 0-16 0,14 2-240 0,-2 1-64 15,3-2 0-15,5 2 0 0,0-2 96 0,4 0 16 16,3 0 0-16,5 3 0 0,2-1-32 0,4-3 0 15,3-1 0-15,1-1 0 0,1 0 32 0,5 0 0 16,3 0 0-16,4 1 0 0,3 1 48 0,6-2 16 16,3 0 0-16,3-2 0 0,0-4-64 0,2 5-16 15,6 1 0-15,1 0 0 0,1-7-96 0,1 2-32 16,3 4 0-16,0-1 0 0,5 0-32 0,0 0-16 16,0 0 0-16,0 1 0 0,-2-2 0 0,4 3 0 15,2 2 0-15,-2-1 0 0,1-2-32 0,-6 1 0 0,-2 1 0 0,1-1 0 16,0 2-144-16,0-1 128 0,1-1-128 15,-1 0 128-15,-1 0-128 0,1 2 0 0,-1 4 144 0,0-2-144 16,-3 1 128-16,-1-1-128 0,-4-1 160 0,-2 3-160 16,-4 3 128-16,-3-4-128 0,-3 3 0 0,-4 0 144 0,-4-2-144 15,-3-2 0-15,0 1 0 0,-3-1 0 0,-4 1 0 16,-2-2 0-16,-1-1 128 0,-1 4-128 0,-1 0 0 0,-2 0 0 16,-1-1 0-16,1 2 128 0,-6-3-128 0,-2-1 0 15,1 0 144-15,-6-1-144 0,-2-1 0 0,-3 0 128 16,-3-1-128-16,-5 0 0 0,-3 1 160 0,-1-1-32 15,-9 2-128-15,0 0 192 0,0 0 0 0,0 0-16 16,0 0 0-16,0 0 0 0,0 0 16 0,0 0 0 16,0 0 0-16,0 0 0 0,0 0-192 0,-9-3 160 15,-1 0-160-15,0 3 160 0,-3 0-160 0,-3 0 0 16,-2 0 0-16,-4 0 128 0,-1 4-128 0,-5-2 0 16,-1 0 0-16,6-1 0 0,-4 1 0 0,-3 1 0 15,-3 0 0-15,-22-2 0 0,-2 0 0 0,-4 2 0 16,-6 0 128-16,-6 3-128 0,-3-1 0 0,-7-3 0 15,-4 1 0-15,-6 6 0 0,-9 1 0 0,-5-1 0 16,-5-7 0-16,-4 5 0 0,-9 1 0 0,-2-2 0 16,-2-1 128-16,0 2-128 0,-1-2 0 0,1 0 0 15,-1 0 0-15,3 1 0 0,1 2 0 0,5 0 0 16,4-5 0-16,10-1 0 0,8 5 0 0,5-1 0 16,5-4 0-16,7 1 0 0,3 1 0 0,8 1 0 15,5-1 128-15,3-2-128 0,2-2 0 0,4 0 0 0,2 2 0 0,7-1 0 16,6-1 0-16,4-1 0 0,5-2 0 15,5 0 0-15,5 2 0 0,5 0 0 0,4-3 0 0,4 3 0 16,10 1 0-16,0 0 0 0,0 0 0 0,0 0 0 16,18-7 0-16,1 4 0 0,5 0 0 0,8-2 0 15,5-1 0-15,6 1-144 0,5-3 144 0,6 2 0 16,3 2 0-16,6-1-128 0,9 1 128 0,5 0 0 16,6 2 0-16,3-2 0 0,7-4 0 0,7 4 0 15,10 3 0-15,5-4 0 0,6-4 0 0,8 4 0 0,4 0 0 0,4-2 0 16,3-1 0-16,5 1 0 0,6 7 0 0,2 0 0 15,-2-1 0-15,2 1 0 0,0 5 0 0,-1 1 0 16,-2 2 0-16,-7 1 0 0,-4-5 0 0,-8 5 0 16,-8 0 0-16,-6-2 0 0,-5-2 0 0,-8-2 0 15,-11 1 0-15,-8 2 0 0,-9 2 0 0,-8-1 0 16,-11 0 0-16,-7-2 0 0,-7-2 0 0,-9 3 0 16,-8 0 0-16,-9-2 0 0,-5-2 0 0,-12-2 0 15,0 0 0-15,-13 12 0 0,-11-7-352 0,-8 1 32 16,-3 2 16-16,-10-3 0 15,-7 0-1456-15,-7 0-288 0,-4-2-64 0,-7-1-14512 0</inkml:trace>
  <inkml:trace contextRef="#ctx0" brushRef="#br0" timeOffset="8284.78">17491 10080 10303 0,'0'0'448'0,"0"0"112"0,0 0-560 0,0 0 0 0,0 0 0 0,0 0 0 15,0 0 768-15,11 0 64 0,-11 0 0 0,0 0 0 16,0 0 16-16,0 0 16 0,0 0 0 0,0 0 0 16,0 0 144-16,0 0 16 0,0 0 16 0,0 0 0 15,0 0-16-15,0 0-16 0,0 0 0 0,0 0 0 16,1-7-144-16,-1 7-32 0,0 0 0 0,0 0 0 15,2-12-64-15,-2 12-32 0,0 0 0 0,5-6 0 0,1 2-128 0,2-2-32 16,-1 2 0-16,5 0 0 16,3 1-144-16,3 1-48 0,2-2 0 0,4 2 0 0,4 0-32 15,4 1-16-15,2 1 0 0,8-2 0 0,5-2-64 0,5-4-16 16,4 2 0-16,-11 3 0 0,6-1-16 0,6 1-16 16,7 0 0-16,4 2 0 0,7-2 32 0,3 1 16 15,0 0 0-15,4 1 0 0,0 0-48 0,4 1-16 16,-1 0 0-16,1 0 0 0,2 0-80 0,0 2-128 15,1 2 176-15,1 1-176 0,0 0 160 0,-1 0-160 16,-1-2 128-16,31 6-128 0,-11 0 128 0,-10 0-128 16,-6-6 0-16,-5 1 128 0,-1 1-128 0,-1 4 0 15,-4-1 0-15,2 1 0 0,1-4 0 0,0 3 0 16,-2 0 0-16,0 0 128 0,-1 1-128 0,0-3 128 16,-1 2-128-16,0-2 128 0,-3 1-128 0,-4 0 0 15,0-3 0-15,-3-1 128 0,-4-3-128 0,-4 0 0 16,-1 0 144-16,-4 0-144 0,2-2 0 0,-6 2 144 15,-3 0-144-15,-1 0 0 0,-3-1 160 0,-4 0-160 16,-1 0 128-16,-4-2-128 0,-4 2 0 0,-3-3 128 16,-4 1-128-16,-2 1 0 0,-4-1 128 0,-1 2-128 15,-2 0 0-15,-2-1 128 0,-2 0-128 0,-2 1 0 0,-1-2 0 0,-10 3 0 16,0 0 0-16,0 0 128 0,0 0-128 0,0 0 0 16,0 0 128-16,0 0-128 0,0 0 128 0,0 0-128 15,-12 0 0-15,-1 3 128 0,0-1-128 0,-2-1 0 0,0-1 0 16,-4 0 0-16,-4 0 128 0,0 2-128 0,-4-1 0 0,-2 2 0 15,-4-1 0-15,-2-1 128 0,-4-2-128 0,-2 1 0 16,-3-1 0-16,-6 1 0 0,-6-1 0 0,2-1 0 16,-3 1 0-16,-3 0 0 0,-4-1 0 0,-2 1 0 15,-4-1 0-15,-4-2 0 0,-6 3 0 0,0-1 0 16,-4-2 128-16,-2 2-128 0,-3-1 0 0,-1 1 0 16,-6-1 0-16,-4 2 0 0,0-2 0 0,-7 3 0 15,-5 0 0-15,0 0 0 0,0 0 0 0,0 3 0 16,1 2 0-16,1-1 0 0,5-3 0 0,0 2 0 15,8 1 0-15,4-2 0 0,4-2 0 0,6 0 0 16,4 3 0-16,6-2 0 0,4 0 0 0,5 0 0 0,5 2 0 16,2-3 0-16,1 0 0 0,1 0 0 0,-1 0 128 0,4 0-128 15,1 0 0-15,3 0 0 0,1 3 0 0,2-1 0 16,3 1 0-16,0 0 0 0,-2 0 0 0,-1 1 0 16,5-2 0-16,-1 2 0 0,0-1 0 0,6 1 0 15,4-2 0-15,3 1 0 0,2 2 0 0,3 1 0 16,2-5 0-16,4 2 0 0,5-2 0 0,2 0 0 15,1-1 0-15,9 0 0 0,0 0 0 0,0 0 0 16,0 0 0-16,0 0 0 0,0 0 0 0,13 0 0 16,1-3 0-16,6-3 0 0,7 1 0 0,7 2 128 15,7-2-128-15,7-3 0 0,7 2 0 0,7-5 128 16,5 2-128-16,8-1 160 0,8 4-160 0,10-3 160 16,7 1-160-16,6 3 128 0,2-2-128 0,5 2 128 15,6-4-128-15,5 5 128 0,2 4-128 0,4 0 128 16,5-5-128-16,1 4 128 0,-1 3-128 0,0 1 128 0,-2-3-128 15,1 1 0-15,-3 3 0 0,-3 2 128 0,-2-2-128 0,-2 1 0 16,-4 0 144-16,-2 0-144 0,-4 0 144 0,-6 4-144 16,-7 0 192-16,-7 1-192 0,-6-5 224 0,-8 2-64 15,-9 2-16-15,-9-3 0 0,-8 2-144 0,-12-3 0 16,-9-3 144-16,-9 2-144 0,-10-2 0 0,-4 2 128 16,-10-4-128-16,0 0 0 0,0 0 0 0,-9 5 0 15,-6-1 0-15,-9 0 0 16,-6 0-1088-16,-3-2-192 0,-4 1-48 0,-2-2-10640 15,-3 0-2112-15</inkml:trace>
  <inkml:trace contextRef="#ctx0" brushRef="#br0" timeOffset="9201.73">21422 8694 2751 0,'0'0'256'0,"0"0"-256"15,0 0 0-15,0 0 0 0,0 0 2560 0,0 0 448 16,0 0 112-16,0 0 16 0,0 0-960 0,0 0-176 16,0 0-32-16,-1-11-16 0,1 11-112 0,0-7-32 15,-3-3 0-15,2 2 0 0,1 8-80 0,4-9 0 16,-3 0-16-16,4-2 0 0,2 1-352 0,2-2-64 16,1-3-16-16,1 0 0 0,2-3-448 0,1-1-112 15,2 0-16-15,2 0 0 0,1-3-272 0,0-3-64 16,-2-2-16-16,-1 4 0 0,1-1-352 0,1 2 144 15,-2 2-144-15,1 1 0 0,-1 0 0 0,0 2 0 16,-8 3 0-16,1 3 0 16,-2 3-448-16,-7 8-160 0,0 0-32 0,0 0 0 15,0 0-2384-15,0 0-496 0,0 15-80 0</inkml:trace>
  <inkml:trace contextRef="#ctx0" brushRef="#br0" timeOffset="9397.93">21774 8710 33119 0,'0'0'1472'0,"4"-9"288"0,1-1-1408 0,5-3-352 0,-2 3 0 0,3-1 0 16,0-6 704-16,0-1 64 0,2 1 0 0,1-1 16 15,0-1-128-15,1 0-16 0,2-2-16 0,-1 1 0 16,-1 2-432-16,2 0-64 0,-3 1-128 0,-1 3 176 0,-1 1-176 0,1 0 0 16,0 4 0-16,-1-2 0 15,0 2-1792-15,-1-3-256 16,-1 4-32-16,-1 0-12880 0</inkml:trace>
  <inkml:trace contextRef="#ctx0" brushRef="#br0" timeOffset="9906.89">22531 7647 27359 0,'0'0'1216'0,"-3"-6"240"0,3 6-1168 0,0 0-288 15,-2-4 0-15,2 4 0 0,0 0 480 0,-8 5 32 16,0 7 16-16,-2 0 0 0,-3 5 288 0,-1 3 48 16,3 4 16-16,1 1 0 0,-2 4-288 0,2-1-48 15,1 1-16-15,3 2 0 0,0-2-208 0,4 0-32 16,1-4-16-16,2 1 0 0,3-6-128 0,1-2-16 0,2-4-128 15,0-4 192-15,3-1 192 0,3-4 48 0,4-1 0 16,3-7 0-16,0-3 160 0,6-4 48 0,-2-4 0 16,1-4 0-16,-1-2-160 0,1-3-32 0,-1 0 0 0,0-2 0 15,-2 0-208-15,-2 1-48 0,-2-4-16 0,-2 4 0 16,-1 0-48-16,-1 4 0 0,-1 4 0 0,-3 5 0 16,-2 1-128-16,-3 6 0 0,-5 4 144 0,0 0-144 15,4 10 0-15,-3 8 0 0,-3 9 0 0,-2 6 0 0,-3 5 0 16,1 11 0-16,-4 7 0 0,-2 4 0 0,-3 6 0 0,-1 0-128 15,-2 2 128-15,-1-4 0 0,0-1 0 16,2-5 0-16,-2-3 0 0,0-8 0 16,0-3 0-16,1-7 192 0,2-1-32 0,0-6-16 0,2-4 112 0,0-5 0 15,2-2 16-15,0-5 0 0,1-3-80 0,-1-8 0 16,0-3-16-16,0-5 0 0,1-5-176 16,2-3 0-16,0-3 144 0,1-3-144 15,2-1-256-15,1-2-128 0,1 0-32 16,3-2 0-16,1 1-2272 0,1 0-448 15,0 2-80-15</inkml:trace>
  <inkml:trace contextRef="#ctx0" brushRef="#br0" timeOffset="10268.54">23337 6848 25791 0,'8'-24'1152'0,"-1"15"224"0,2-5-1104 0,2 1-272 0,1 3 0 0,-1-1 0 15,0 0 1280-15,-2 4 208 0,-1 2 48 0,-2 0 0 0,-6 5-256 0,0 0-32 16,0 0-16-16,-3 10 0 0,-3 5-240 0,-2 4-48 16,-4 4-16-16,-1 5 0 0,-2-1-352 0,1 4-64 15,-2 2 0-15,2 4-16 0,1-2-304 0,0-2-64 16,3-4-128-16,0-1 192 0,1-3-192 0,1 1 0 16,1-6 0-16,0-1 0 0,2-1 0 0,2-2-208 15,0-2 16-15,2-2-11952 16,1-1-2384-16</inkml:trace>
  <inkml:trace contextRef="#ctx0" brushRef="#br0" timeOffset="11062.6">12318 10122 20271 0,'0'0'896'0,"0"0"192"16,0 0-880-16,0 0-208 0,0 0 0 0,-5 4 0 0,-2 1 1328 0,-2 4 208 16,-1 0 64-16,-2 4 0 0,0-1-688 0,-2 0-128 15,0 0-16-15,0 4-16 0,0-2-256 0,1 0-48 16,0 0-16-16,2 0 0 0,-1-2-256 0,1-1-48 15,2 0-128-15,0-2 192 16,0 1-1056-16,3-2-224 0,1-1-32 0,5-7-11392 0</inkml:trace>
  <inkml:trace contextRef="#ctx0" brushRef="#br0" timeOffset="11231.61">12432 10186 28735 0,'0'0'1280'0,"-7"9"256"0,1 0-1232 0,-3 3-304 0,-4 4 0 0,1 1 0 0,-5 2 848 0,-2 0 112 16,-3 2 32-16,1 0 0 0,-2 5-560 0,1-3-112 0,2 2-32 0,1 2-10032 15,1-7-2016 1</inkml:trace>
  <inkml:trace contextRef="#ctx0" brushRef="#br0" timeOffset="11785.61">11010 10568 20495 0,'2'-12'896'0,"-2"12"208"0,0 0-880 0,0 0-224 0,0 0 0 0,11 1 0 0,-11-1 1040 0,10 5 176 16,-2 5 16-16,0 0 16 0,2 3-432 0,0 2-96 15,0 4-16-15,2 2 0 0,0 4 48 16,2-2 0-16,0 2 0 0,3 1 0 0,-2-3-304 0,3 1-48 16,0 3-16-16,-2-6 0 0,-2 1-240 0,1 2-144 15,1-1 160-15,-6-7-160 16,0 0-240-16,-1-4-144 0,-2 2-16 0,1-1-16 15,0 1-2304-15,-2-6-464 0</inkml:trace>
  <inkml:trace contextRef="#ctx0" brushRef="#br0" timeOffset="12025.42">11364 10554 22111 0,'0'0'1968'0,"0"0"-1584"15,0 0-384-15,0 0 0 0,0 0 1664 0,0 0 256 16,-12 14 64-16,0 3 0 0,-4 3-832 0,-3 2-144 16,-5 7-48-16,0-1 0 0,-1 4-192 0,-3 1-32 15,-5-3-16-15,-2 3 0 0,2 2-240 0,-1-1-48 0,0 0-16 0,-1-1 0 16,1-2-272-16,3-6-144 0,5-1 160 0,3-2-160 16,5-3-128-16,5-2-128 0,5-5-32 0,5-1 0 15,3-11-2336 1,0 0-448-16,0 0-112 0,18-2-16 0</inkml:trace>
  <inkml:trace contextRef="#ctx0" brushRef="#br0" timeOffset="12267.59">11780 10276 31327 0,'0'0'1392'0,"0"0"272"0,0 0-1328 0,0 0-336 0,-6 9 0 0,-2-1 0 0,-3 3 1152 0,-4 2 176 15,-1 1 16-15,-3 3 16 0,-2 6-336 0,-3-2-80 16,0-1-16-16,1-1 0 0,0 0-560 0,3 1-112 16,2 0-32-16,3-4 0 0,-1-1-224 0,6 1 0 15,1-2 0-15,6-2 0 16,1 2-2496-16,6 0-480 0</inkml:trace>
  <inkml:trace contextRef="#ctx0" brushRef="#br0" timeOffset="16941.57">3728 12167 7359 0,'0'0'656'0,"-10"4"-528"15,2-1-128-15,-2-1 0 0,3-2 1104 0,7 0 192 16,-12-2 48-16,3 2 0 0,0 0-208 0,9 0-48 15,-9-2 0-15,9 2 0 0,0 0-192 0,0 0-64 16,-6-2 0-16,6 2 0 0,0 0 240 0,0 0 32 16,0 0 16-16,0 0 0 0,0 0-224 0,10-3-32 15,2 2-16-15,0-1 0 0,2 0-384 0,0 0-80 16,2 0 0-16,1 0-16 0,3 2 176 0,1-1 32 16,2-3 16-16,1 1 0 0,2 2-32 0,0 0-16 0,4-1 0 15,3-1 0-15,1-2 0 0,4 2 0 0,3 2 0 0,2-2 0 16,5-1-256-16,1 1-48 15,0-3-16-15,3 4 0 0,0-2 32 0,2 2 0 0,-1-6 0 0,3 5 0 16,-1 2-64-16,3-1 0 0,2-3 0 0,1-3 0 16,-3 3-16-16,3 0-16 0,2-2 0 0,0 4 0 15,2 0-32-15,1 2 0 0,-1-3 0 0,1-1 0 16,1 1-128-16,1-1 192 0,-2 0-192 0,1 0 192 16,2 9-192-16,1-7 192 0,0-2-192 0,0 1 192 15,1 2-192-15,-2 0 0 0,0 1 144 0,0 0-144 16,-2-3 128-16,3 1-128 0,2 1 160 0,-1 1-160 15,-3-1 208-15,2 2-48 0,-4-1-16 0,3 1 0 16,2 1-144-16,0 1 192 0,1-5-192 0,-1 2 192 16,-3 1-192-16,1 1 192 0,1 0-192 0,-1 1 192 15,2-4-192-15,0 1 160 0,-1-1-160 0,-3 0 160 0,-3-2-160 16,1 2 128-16,1-2-128 0,-1 3 128 0,-2 1-128 16,1 1 0-16,-5-2 144 0,1 0-144 0,1 1 176 15,-1 0-48-15,1 1 0 0,-4 0 0 0,0-2 16 0,2 0 0 16,1 1 0-16,-3-2 0 0,-1 1-144 0,-2 0 192 15,-2-1-192-15,1 4 192 0,-3 2-64 0,-1-3-128 16,-4-1 192-16,1 0-64 0,2 1 0 0,-2-1 0 16,-3 0 0-16,-1 0 0 0,3 0-128 0,-2 1 192 15,-1-1-192-15,1 2 192 0,-2 0-192 0,0-1 0 16,-2-2 144-16,0 2-144 0,-2 3 0 0,1-2 128 16,-1-4-128-16,-2 2 0 0,-2 2 0 0,2-1 144 15,0-1-144-15,-1 0 0 0,-1 0 192 0,0 1-192 0,1 0 192 0,-3 1-192 16,1-2 192-16,1 0-192 0,-3-2 192 0,1 2-192 15,-2 2 240-15,1-2-64 0,1-2-16 0,-2 2 0 16,-1 0-16-16,-2 0 0 0,2 0 0 16,-4 0 0-16,0 0-16 0,-3 0 0 0,2 2 0 0,-2-2 0 15,-1 0 48-15,0 0 0 0,1-2 0 0,-4 2 0 16,0 3-48-16,-2-3-128 0,-1-1 192 0,-1-1-64 16,-2 5-128-16,0 1 0 0,0-3 0 0,-11-1 0 15,0 0 0-15,10 1 0 0,-10-1 128 0,0 0-128 16,0 0 0-16,0 0 0 0,0 0 0 0,0 0 0 15,0 0-192-15,0 0 0 0,0 0-16 0,-13 9 0 32,-3-1-3056-32,-7 3-624 0</inkml:trace>
  <inkml:trace contextRef="#ctx0" brushRef="#br0" timeOffset="22030.33">3477 14154 20495 0,'0'0'896'0,"0"0"208"0,-3-9-880 0,-1 0-224 0,4 9 0 0,-5-6 0 0,5 6 592 0,-11-4 80 15,-1-4 16-15,-6 7 0 0,1 4-368 0,-8 2-80 16,0-1-16-16,-2-3 0 0,-2 1 160 0,-1 2 16 15,-1 0 16-15,-1-1 0 0,-2-7 288 0,-2 1 64 16,1 2 16-16,-5-2 0 0,0 1-144 0,0-2-16 16,2-2-16-16,-1 2 0 0,-2 3-256 0,-1 1-48 15,0 0-16-15,-5 1 0 0,3 1-160 0,-6 1-128 16,-2-3 192-16,-1-1-192 0,-2-2 208 0,3 2-64 16,4-2-16-16,3 2 0 0,3 1 224 0,3-1 32 0,1-3 16 0,3 1 0 15,1 7-144-15,3-1-16 0,5-2-16 0,2 0 0 16,-2-1-96-16,6 3 0 0,2 2-128 0,3-1 192 15,-4-4-192-15,5 0 128 0,1 1-128 0,3 0 0 16,0 1 0-16,10-2 128 0,-8 0-128 0,8 0 0 16,-6 6 0-16,6-6 0 0,-7 9 0 0,7-9 0 15,-3 10 0-15,0 3 0 0,0-2 0 0,1 1 0 16,1 2 0-16,-2 2 0 0,2 6 0 0,-2 1 0 16,-1 3 0-16,1 0 0 0,-4 2 0 0,0 3 0 15,-1 4 0-15,-1 4 128 0,0 2-128 0,0 3 0 16,-2-2 128-16,1 7-128 0,1 0 0 0,-1 3 0 15,-1 0 128-15,1 3-128 0,-1 1 0 0,-1-1 144 0,0-2-144 16,2 0 192-16,1 0-192 0,0 1 192 16,1 5-64-16,1-1 0 0,-1 1 0 0,3 2 0 0,-3-3 0 0,3 1 0 15,-3-2 0-15,5 2 0 0,-1-1 32 0,0 3 0 16,-2 2 0-16,1 0 0 0,-2 0 32 0,1-2 0 16,1 3 0-16,-3-3 0 0,-1 3-64 0,0 3 0 15,2-1 0-15,-1 0 0 0,0 2-128 0,5-5 128 16,-2 0-128-16,2-3 128 0,-1-3-128 0,2 3 160 15,-1-3-160-15,1 2 160 0,-1-2-160 0,2 1 160 16,1-2-160-16,0-1 160 0,0-2-160 0,0 1 160 16,-1-5-160-16,2-1 160 0,0 2-160 0,-1 1 0 15,0 1 0-15,1-1 0 0,-1-4 0 0,-1 0 0 16,-3 0 0-16,0-4 0 0,-1 3 0 0,-1-4 0 0,-2-3 0 0,-2 4 0 16,0 1 0-16,-1-1 0 0,-1-2 0 15,2-1 0-15,-3 0 0 0,3-2 0 0,0-1 0 0,0-3 0 16,0-5 0-16,1-2 0 0,1 0 128 0,0-3-128 15,2-4 0-15,-2-1 0 0,5 1 0 0,-2-4 0 16,1-1 0-16,-1-1 0 0,2 1 128 0,-1-1-128 16,0-2 0-16,4-12 0 0,-1 11 0 0,0 1 0 15,1-12 0-15,0 8 0 0,1 4 0 0,-1-12 128 16,0 0-128-16,5 9 0 0,-5-9 0 0,0 0 0 16,9 9 0-16,0-6 0 0,-9-3 0 0,13 4 0 15,-2-2 0-15,2-1 128 0,1-2-128 0,2-2 0 16,2-1 0-16,3 2 128 0,1-2-128 0,4-3 0 15,3 2 256-15,3 0-48 0,2 0 0 0,3 1 0 16,3 1 32-16,3 0 0 0,4-1 0 0,5-3 0 0,3 0 16 0,3 0 16 16,2 2 0-16,-1 3 0 0,1 1-112 15,1 1-32-15,-1-1 0 0,2-2 0 0,3-2 64 0,-1 3 16 16,-3 2 0-16,-4 2 0 0,-2 3-32 0,-6-1-16 16,-2 0 0-16,-7 3 0 0,-6-1-160 0,-6-1 128 15,-5 2-128-15,-9 0 128 16,-8 4-1408-16,-11 3-272 15,-10 9-64-15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7:17.35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25325 5563 16575 0,'0'0'736'0,"5"-5"160"0,0 1-720 0,2 0-176 0,-2 3 0 0,-5 1 0 16,0 0 1024-16,0 0 192 0,0 0 16 0,6-5 16 16,-6 5-496-16,3-7-112 0,-3 7 0 0,0 0-16 15,4-6-48-15,-4-2 0 0,0 2 0 0,0 0 0 16,0-4 112-16,-4 2 16 0,1-3 0 16,-3 2 0-16,1-4 64 0,-5 3 0 0,0 1 16 0,-3-4 0 15,-2 0-192-15,-1 2-32 0,-3-2-16 0,-2 2 0 0,-2-1-112 0,0-3-32 16,-5 1 0-16,0-1 0 0,-1 0 112 0,-3-3 32 15,-1 3 0-15,-1-2 0 16,0 1-368-16,-2 0-176 0,-1 1 160 0,-2 0-160 0,-3 0 272 0,-3-2-32 16,0-1-16-16,-4 0 0 0,-1-1-32 0,-3 0-16 15,0-1 0-15,-2 1 0 0,-2 0-48 0,0 1 0 16,-3 2 0-16,-2 0 0 0,-4 1-128 0,-26-5 128 16,7 3-128-16,8 4 128 0,2 1-128 0,2 0 0 15,2 5 0-15,0-4 128 0,-4 4-128 0,4-2 0 16,1 3 0-16,2 4 128 0,-2 1-128 0,2 1 192 15,-1 0-192-15,1 1 192 0,-1-1-192 0,0 5 160 16,2 4-160-16,0 0 160 0,-2 4-160 0,0 1 0 16,-1-1 144-16,-1 8-144 0,-1 1 0 0,2 2 128 15,1 4-128-15,3 0 0 0,1 2 128 0,2 2-128 16,0-3 128-16,2 3-128 0,4 1 0 0,1 0 128 16,2 4-128-16,3-4 0 0,4 0 0 0,2 2 0 15,2 1 0-15,5 0 128 0,2-2-128 0,6 1 0 16,2 4 0-16,4-2 128 0,1-1-128 0,6-3 0 15,3-2 128-15,4 1-128 0,2 0 0 0,5 0 144 0,0-4-144 0,6 1 0 16,3-2 192-16,5 2-64 0,5 4 0 16,3-1-128-16,2-2 144 0,7 4-144 0,3 2 0 0,7 0 144 15,4-2-144-15,5-1 128 0,4-1-128 0,5 0 128 16,0-1-128-16,5 1 0 0,1 0 144 16,0-4-144-16,3-1 0 0,1-1 0 0,2 1 0 0,1-2 128 15,1 3-128-15,4 2 0 0,1-1 0 0,1 0 0 16,-3-5 0-16,3 3 0 0,2-6 0 0,3 0 0 15,2-1 128-15,0-3-128 0,3-3 128 0,1-7-128 16,4 1 128-16,1-4-128 0,2-3 160 0,3-1-160 0,-3-3 160 16,-1-2-160-16,0-1 160 0,-3 1-160 0,-1-4 192 0,-3-1-48 15,-3-7-16-15,-27 5 0 0,5-5 64 16,4-3 16-16,2-3 0 0,2-5 0 0,-4 0 96 0,-1-5 16 16,-1-1 0-16,-1-3 0 0,-2-1 32 0,-2-6 16 15,-1 0 0-15,-3-2 0 0,-6-2-80 0,-6-3-16 16,-6-1 0-16,-6-2 0 0,-4 5-96 0,-9 1-32 15,-6 2 0-15,-6-1 0 0,-8 2-144 0,-2 0 160 16,-8 0-160-16,-4-1 160 0,-9 3-160 0,-7 0 0 16,4 14 0-16,-7-3 0 0,-4-2 0 0,-4 2 0 15,-5 0 0-15,-3 4 0 0,-3-1 0 0,-2 3 0 16,-2-2 0-16,-45-17-176 16,24 13-336-16,19 12-64 0,13 4 0 0,12 9-16 15,9 3-1600-15,7 6-320 0,6 5-64 0,5 0-15088 0</inkml:trace>
  <inkml:trace contextRef="#ctx0" brushRef="#br0" timeOffset="1516.68">21804 6022 10303 0,'0'0'448'0,"12"4"112"0,2-2-560 0,0 2 0 0,-1-2 0 0,0 1 0 16,-1 0 560-16,2-1 0 0,-2 2 0 0,3-2 0 0,-1 0 336 16,0 0 80-16,-1-2 16 0,1 0 0 15,0 0 304-15,-2 1 64 0,-12-1 16 0,13 2 0 0,-1-1-112 0,-12-1-32 16,0 0 0-16,10 6 0 0,-10-6-400 0,9 7-64 15,-9-7-32-15,6 12 0 0,-2-1-176 0,-4 1-48 16,-1 5 0-16,-2-1 0 0,-1 3-64 0,-2-1-32 16,-2 0 0-16,-1 1 0 0,-1 3-256 0,-3 3-160 15,-3 1 192-15,-2-1-192 0,-2-1 288 0,-2-1-48 16,-1 1-16-16,-1 4 0 0,-3 1 64 0,-1 2 16 16,-2 3 0-16,-3 2 0 0,1-1-64 0,-3 2-16 15,-1-1 0-15,-5-1 0 0,-1 0-224 0,2-1 144 16,2-1-144-16,-4 1 128 0,0-6-128 0,-2 2 0 15,0 1 144-15,-2 1-144 0,0-1 176 0,-2 3-48 16,-4-1 0-16,-1 3 0 0,-1 2 16 0,0 0 0 0,-5-1 0 0,2-3 0 16,-2-1-144-16,1 1 160 0,-1-1-160 0,0 1 160 15,-5-7-32-15,1 3 0 0,-3-1 0 0,-1-2 0 16,1 2 16-16,-1-2 0 0,-2 3 0 0,-2-1 0 16,-4-2-144-16,-1 2 160 0,-2-2-160 0,0 2 160 15,-5-5-160-15,-1 6 160 0,-4-2-160 0,1-1 160 16,-2 3 0-16,-2-4 0 0,0 4 0 0,-3-2 0 15,-4 1-160-15,0 1 192 0,-2-2-192 0,0 3 192 0,-1-4-192 0,-2 2 128 16,2 1-128-16,1-2 128 0,1 1-128 0,-3-2 128 16,-5 2-128-16,2-1 128 0,1-5-128 0,-2 5 0 15,-3 4 144-15,-2-2-144 0,-2-7 128 0,2 5-128 16,-3-1 128-16,-3 2-128 0,-5 2 0 0,3-1 128 16,3 2-128-16,-4 1 0 0,-4 1 0 0,-1-1 128 15,1 0-128-15,-1-1 0 0,-1 0 0 0,1 1 0 16,-1-1 0-16,0-2 0 0,0 2 0 0,0-1 0 15,0-6 0-15,2 4 128 0,0 6-128 0,0-4 0 16,-3-3 0-16,1 2 0 0,0 0 160 0,0-2-32 16,-1 3-128-16,0-3 192 0,0 2-192 0,-1 1 176 0,-1-1-176 0,1-1 160 15,-2 2-160-15,2-1 0 0,-1-6 0 0,6 6 128 16,1-1-128-16,2 1 0 0,0-4 144 0,4 2-144 16,3-3 0-16,1 3 0 0,-2-4 0 15,4 4 128-15,0-4-128 0,3 4 0 0,3-3 0 0,-2-1 0 16,2-1 0-16,1-2 0 0,3 3 0 0,1 4 128 15,-1-2-128-15,1 0 0 0,1-5 0 0,3 5 0 16,2 5 0-16,-1-1 0 0,-4-4 0 0,7 3 128 16,3 2-128-16,3-2 0 0,-2 0 0 0,4-1 128 15,-5 1-128-15,4 2 0 0,3-6 0 0,3 4 0 16,2 1 128-16,0-2-128 0,1 0 128 0,-2-4-128 16,0 2 128-16,3 2-128 0,3 2 160 0,1-2-160 15,1 3 144-15,-1-1-144 0,2-2 128 0,0 3-128 16,2 5 144-16,5 0-144 0,3-1 160 0,3 1-160 15,0-6 128-15,3 2-128 0,3 2 0 0,2 1 144 0,0-1-144 0,3 0 160 16,3-1-160-16,0 3 160 0,3-2-160 16,2 3 0-16,1 1 0 0,3 3 128 0,3-3-128 0,1 1 0 15,2 0 0-15,1-3 128 0,3 1-128 0,3-1 128 16,2-3-128-16,2 1 128 0,1 2 32 0,2-2 0 16,0-2 0-16,2 0 0 0,-2-2 0 0,4-2 0 15,0 3 0-15,3 0 0 0,-1 0-32 0,2-4 0 16,1-1 0-16,1-1 0 0,2-3 32 0,1 0 0 15,-1 0 0-15,0-2 0 0,0 0 0 0,0-3 0 16,0-3 0-16,1-3 0 0,2 2-32 0,-2 1-128 16,2-5 192-16,-2 1-64 0,-1-10-128 0,0 0 192 0,2 8-192 0,-2-8 192 15,0 0-192-15,0 0 160 0,0 0-160 0,0 0 160 16,0 0-160-16,0 0 128 0,0 0-128 0,0 0 128 16,0 0-128-16,0 0 0 0,0 0 0 0,0 0 0 31,0 0-1344-31,0 0-160 0,-6-2-32 0,0 1-11456 0,-1-1-2288 0</inkml:trace>
  <inkml:trace contextRef="#ctx0" brushRef="#br0" timeOffset="2409.67">8940 12164 31263 0,'0'0'1392'0,"0"0"272"0,0-12-1328 0,0 3-336 16,0-4 0-16,0 13 0 0,0 0 320 0,1-6 0 15,-1-4 0-15,-2 2 0 0,-4-1-48 0,0 3-16 16,-3-3 0-16,-2 2 0 0,-1 1 176 0,-3-1 16 16,-3 0 16-16,-5-3 0 0,-2 3-64 0,-4-3-16 15,-3 1 0-15,-2-2 0 0,-2 3-48 0,-2-4-16 0,-3 3 0 16,-1-1 0-16,-3 4 64 0,-5-3 0 0,-5 2 0 16,-2-1 0-16,-3 1-48 0,2 1 0 0,1 1 0 15,-4 3 0-15,-3 1-16 0,-2 2-16 0,-1 2 0 0,-2 3 0 16,-1 1-112-16,0 3 0 0,-1-4-16 0,2 8 0 15,-2 3-176-15,-1 2 128 0,-3-1-128 0,1-1 128 16,2-3-128-16,2 5 0 0,0 3 0 0,2 0 0 16,2-2 0-16,1 5 0 0,1-2 128 0,1 4-128 15,4 1 0-15,3 1 0 0,2-5 0 0,3 7 0 16,1 1 0-16,0 3 0 0,2 6 128 0,3-3-128 16,3 0 0-16,2 0 0 0,3 3 0 0,4 0 0 15,2-2 0-15,4-1 0 0,6 4 0 0,2 4 0 16,1-3 0-16,5 4 0 0,3-2 0 0,1 2 0 0,3 2 0 15,2-3 0-15,-1 0 0 0,5 1 0 16,3-1 0-16,2-1 0 0,2-4 0 0,3 0 0 0,1-2 0 0,5 0 0 16,1 0 0-16,2-3 128 0,2 1-128 0,5-1 128 15,4-2-128-15,3-2 128 0,2-2-128 0,0 0 0 16,6 0 144-16,1-3-144 0,5 2 128 16,4-5-128-16,2 0 128 0,4-1-128 0,6-2 128 15,3-1-128-15,2-3 160 0,3-1-160 0,2-7 176 0,2 1-176 16,0-5 192-16,8-1-192 0,4 0 208 0,2-4-64 15,-4-4-16-15,7-1 0 0,1 0-128 0,2-7 128 16,3 2-128-16,0-5 128 0,-2-3-128 0,5-2 0 16,1-3 0-16,-2-1 0 0,0 0 0 0,1-3 128 15,-1 2-128-15,1-5 0 0,-1 4 128 0,-3-5-128 16,-7-2 0-16,-2 0 128 0,-6-4-128 0,2 2 0 0,-3-2 0 16,-4-1 0-16,-6-4 128 0,-6-4-128 0,-7-2 128 0,-2 1-128 15,-4-3 176-15,-3 0-48 0,-4-2-128 0,-1-1 192 16,-8-2 144-16,-3-3 32 0,0-6 0 0,-6 3 0 15,-4 5 80-15,-5 0 32 0,-7 2 0 0,-4 0 0 16,-6 0-64-16,-5 3-16 0,-5 3 0 0,-6 2 0 16,-5-3-96-16,-7 5-32 0,-6 5 0 0,-8 0 0 15,-5 4-144-15,-6 3-128 0,-6 5 144 0,-7 2-144 16,-1 3 0-16,-7 6 0 0,-4 2 0 0,-1 4 0 16,1-4 0-16,1 6 0 0,-1 0 0 0,4 6 0 15,-1-1 0-15,3 3-192 0,2-2 192 0,4 2-208 16,7 2-816-1,4 0-176-15,7 0-16 0,5 1-16 0,7 3-1616 0,8-1-320 0</inkml:trace>
  <inkml:trace contextRef="#ctx0" brushRef="#br0" timeOffset="4160.85">29024 5080 12959 0,'7'-9'576'0,"-2"5"112"0,0-2-560 0,3 1-128 0,-8 5 0 0,10-3 0 16,2 1 0-16,0 0 192 0,4 1-192 0,-2-1 192 15,-2-4-192-15,1 3 0 0,0-1 0 0,-2 3 0 16,1-2 240-16,-2 0 16 0,-10 3 0 0,11-1 0 16,-2-4 336-16,-9 5 80 0,0 0 16 0,0 0 0 15,4-6 224-15,-2-3 48 0,-2 9 16 0,0 0 0 16,-3-9-144-16,-4-2-48 0,0 3 0 0,-4-2 0 15,0 2-160-15,-2-3-48 0,-3 0 0 0,-2-1 0 16,-1 2-16-16,-1 1-16 0,-3 0 0 0,-1 1 0 16,-2 2-64-16,-4-2-16 0,-5 2 0 0,-2-4 0 0,-2-2-128 0,-3 0-16 15,-4 1-16-15,1 1 0 0,0-4-32 0,2 2 0 16,-3-1 0-16,0 1 0 0,2 2-16 16,-3 1 0-16,-3-2 0 0,-3 2 0 0,-3-2 0 0,-1 3 0 15,1-2 0-15,4 3 0 0,-2 1-16 0,1 2-16 16,-2-1 0-16,-1 3 0 0,-2-1-32 0,-2-1 0 15,-1 0 0-15,0 3 0 0,0 1 0 0,3 1-16 16,0 3 0-16,0 1 0 0,-4-1 0 0,-2 1 0 16,-2 0 0-16,4 3 0 0,2 0-176 0,1 3 0 15,1 0 0-15,0 3 0 0,0 3 0 0,-3-2 0 16,2-1 0-16,0 3 0 0,2-1 0 0,0 3 0 0,0 0 0 0,3 4 0 16,6 3 160-16,-2-1-160 0,1 3 192 0,0 0-192 15,2 2 192-15,3 4-192 16,1 0 192-16,3 3-192 0,5-3 128 0,0 2-128 0,5 0 0 0,2 4 0 15,0-1 0-15,4 3 0 0,8 3 0 0,0-1 0 16,2-1 0-16,3 1 0 0,2 3 0 0,2-3 0 16,5 1 0-16,0-2 0 0,2 4 0 0,4-5 0 15,3 1 128-15,2-2-128 0,1 1 0 0,2 1 0 16,6-4 0-16,-1 1 0 0,4-2 0 0,3 0 0 16,4 1 128-16,3-1-128 0,1-1 0 0,5-1 0 15,2-2 0-15,2 1 0 0,1-4 128 0,0 1-128 16,0-3 128-16,2-3-128 0,1 0 192 0,2-3-192 15,3 2 192-15,4-1-192 0,3-4 192 0,3-1-192 16,1 0 256-16,0 0-64 0,-2-2-16 0,4 1 0 16,2-4-48-16,5-2-128 0,3 2 192 0,4-1-64 0,0-7-128 15,1 2 128-15,-2-4-128 0,6-3 128 0,5-1-128 0,-1-1 160 16,3-3-160-16,-1-5 160 0,-2 1-16 0,5-7 0 16,4-3 0-16,-2-2 0 0,1-7 16 0,-4 1 0 15,-2-7 0-15,1-2 0 0,0-2-32 0,-4 1-128 16,-2-6 192-16,-6-4-64 0,-4-2 0 0,-3 0 0 15,-4-1 0-15,0-2 0 0,-3 1 192 0,-6 5 16 16,-6-5 16-16,-7 7 0 0,-9-2 16 0,-7 5 0 16,-6-2 0-16,-8 2 0 0,-5 2-128 0,-6 1-32 15,-5 1 0-15,-7-3 0 0,-5-1-208 0,-9 0 176 16,-7 4-176-16,-9-3 160 0,-4 1-160 0,-8 1 0 16,-7 2 0-16,-4 0 0 0,-2 2 0 0,-3 4 0 15,-3 0 0-15,0 2 0 0,-8 6-176 0,6 2-16 0,2 0 0 16,5 6 0-1,3 5-1328-15,3 6-272 0,2 0-48 0,4 4-9984 0,2-1-2000 16</inkml:trace>
  <inkml:trace contextRef="#ctx0" brushRef="#br0" timeOffset="6786.29">26605 6284 17503 0,'3'-13'1552'0,"-3"13"-1232"0,6-9-320 0,-6 9 0 15,7-6 2240-15,-7 6 400 0,0 0 80 0,12 0 16 16,-2 3-2160-16,-10-3-416 0,9 5-160 0,-9-5 0 16,7 8 0-16,-7-8 0 0,7 13 0 0,-2 1 0 15,-1-4 0-15,-1 3 0 0,0 1 0 0,-1 1 0 16,1 1 160-16,1 2 32 0,0 1 0 0,-1 3 0 15,1 0 64-15,1 3 32 0,-1-2 0 0,-1 1 0 16,-3 4-16-16,-2 0 0 0,0 4 0 0,-2-1 0 16,-4 4-128-16,0-2-16 0,-4-3-128 0,1 3 192 15,-2 2 0-15,-1 0 0 0,-1-2 0 0,-3 2 0 16,-1 0 0-16,-1 2 0 0,-3-1 0 0,0-1 0 16,-5 3 16-16,0 3 0 0,0 1 0 0,-1-1 0 0,-3 1-32 15,-2 0-16-15,-5-3 0 0,0 0 0 0,-2 3-32 0,-2 0 0 16,-3-4 0-16,1-1 0 0,-1 1 48 0,-1 1 0 15,-2 0 0-15,0-1 0 0,-2-1 16 16,-5-1 16-16,-4-1 0 0,-3 1 0 0,-5-1 48 0,2 3 0 16,2 1 0-16,-3-3 0 0,0 3-48 0,-8 1 0 15,-6 2 0-15,-1-2 0 0,2-4-80 0,1 3-128 16,1-3 176-16,-8 0-176 0,-5-2 160 0,-1 2-160 16,2 2 128-16,-1 0-128 0,2 0 128 0,-8 0-128 15,-7-3 0-15,1 3 128 0,1-2-128 0,-3-1 0 16,-6-2 0-16,-1 1 0 0,0-2 160 0,2 1-160 0,-1 3 192 0,-1-2-192 15,-8-2 272-15,3 0-48 0,2 3-16 0,-4-2 0 16,-11-2-32-16,2 1-16 0,2-3 0 0,-4 3 0 16,-1 1-32-16,0 1-128 0,2-2 192 0,-3-2-64 15,-2 2 0-15,2 0 0 0,0 2 0 0,1 1 0 16,-7-4 0-16,5 0-128 0,2 2 192 0,-2 1-64 16,-5-1-128-16,2 2 160 0,3-2-160 0,-2 0 160 15,-2-2-32-15,2 4-128 0,0-1 192 0,1-1-64 16,-2 0-128-16,1-1 128 0,0 0-128 0,-1 1 128 15,-4-3-128-15,2 5 0 0,-1-2 144 0,2 0-144 16,0-3 0-16,-1 1 0 0,0 2 0 0,2-1 0 16,0-2 0-16,2 1 0 0,-3-1 0 0,4-2 128 15,0 1-128-15,4-2 0 0,-5 1 0 0,6 1 0 16,-2-2 0-16,3 2 0 0,0-1 0 0,0 0 128 16,0-1-128-16,0 1 0 0,3 2 0 0,1-2 0 15,0 1 0-15,1-1 0 0,0 3 0 0,0 1 128 0,-5 2-128 0,7-2 0 16,3-3 128-16,-2 1-128 0,-3 2 0 0,3 1 0 15,6 0 0-15,-1 0 0 0,-6-3 0 0,5-2 0 16,5 1 0-16,4 3 0 0,-1-2 0 0,-1-1 0 16,-4 2 0-16,6-1 128 0,6 0-128 0,-3 0 0 15,-5 1 0-15,1-2 0 0,4 1 0 0,0 5 128 16,0 0-128-16,0-2 128 0,-1-4-128 0,2 5 0 16,7 1-128-16,-4-1 128 0,-4-1 0 0,1 2 0 15,3 0 0-15,3 1 0 0,-1 0 0 0,0-1 0 16,-2-1 0-16,1 3 0 0,4 0 0 0,-1 3 0 15,2-1 0-15,-1 2 0 0,-1-4 0 0,2-1 0 0,4 3 0 0,0-1-128 16,-1 1 128-16,-1 3 0 0,1-1 0 0,3-2 0 16,1 6 0-16,1-1 0 0,-1 3 0 0,-1-4 0 15,0 2 0-15,0-1 0 0,5 5 0 16,-1-2 0-16,0 0 0 0,-1 3 0 0,1-4 0 0,1 4 0 16,3 1 0-16,3 2 0 0,5-1 0 0,-2 0 0 15,-2-3 0-15,2-2 0 0,2 2 0 0,2 3 0 16,5-1 0-16,6 1 0 0,2 2 0 0,-1 0 0 15,-4 0 0-15,0-5 0 0,-2 1 0 0,6 2 0 16,4 0 0-16,2 1 0 0,3 2 0 0,2 1 0 16,5 0 0-16,1 2 0 0,-4-4 0 0,2 0 0 15,0 1 0-15,2 1 0 0,2-1 0 0,2 1 0 16,2-2 0-16,2 2 0 0,1-1 0 0,1 0 0 16,3 0 0-16,1-1 0 0,0-1 0 0,2 3 0 0,0 0 0 0,4 0 0 15,-1-3 0-15,2 1 0 0,-2-1 0 0,0 1 0 16,1-1 0-16,1-2 0 0,1-4 0 15,1 1 0-15,2 2 0 0,0-3 0 0,3 1 0 0,2 2 0 16,0-5 0-16,1 1 128 0,0-1-128 0,0-1 0 16,1-1 0-16,2 2 0 0,1-2 0 0,2 1 0 15,-3 0 0-15,3 1 128 0,-2-1-128 0,1 0 0 16,0-2 0-16,3-4 0 0,-3 2 0 0,1 0 192 16,2-2-64-16,0 1 0 0,-2-4-128 0,-2 2 0 15,4 0 0-15,0 1 0 0,-1-1 0 0,0-2 0 16,-2 0 0-16,-1-1 0 0,1 2 0 0,0-3 0 15,-1-1 0-15,1-2 0 0,-1 1 0 0,0-1 0 0,0-2 0 16,-1 1 0-16,-1-2 144 0,1 2-144 0,2 0 192 16,-3-2-192-16,0 1 224 0,3-4-64 0,-2 3-16 0,1-3 0 15,0-2 0-15,0-1 0 0,1 0 0 0,0-4 0 16,0 0-144-16,2-2 160 0,-2-2-160 0,2 0 160 16,0-5-160-16,1 3 160 0,1-193-160 0,-1 374 160 15,-2-182-160-15,3-10 128 0,-1 8-128 0,1-8 128 16,-3 8-128-16,3-8 192 0,0 0-192 0,-1 7 192 15,1-7-192-15,0 0 160 0,-5 9-160 0,5-9 160 16,0 0-160-16,0 0 128 0,-8 4-128 0,8-4 128 16,-9 1-128-16,9-1 192 0,-8-1-192 0,8 1 192 15,-9 0-192-15,9 0 128 0,-9-4-128 0,9 4 128 16,-10-8-128-16,1 3 0 0,0 1 0 0,0-1 0 16,9 5 0-16,-12-5 128 0,0 1-128 0,2-1 0 0,-3 1 0 15,-1 1 0-15,-4-1 0 0,-1 1 0 0,-3 1 0 16,-2-1 0-16,-1-1 128 0,-3 2-128 0,0-1 0 0,1 2 0 15,1 0 0-15,-2 2 0 0,1 0 0 0,0 3 0 16,0 1 0-16,1 0 0 0,-1 0 0 0,2 5 0 16,3 1 0-16,-2 0 0 0,1 3 0 0,0-3 0 15,0 2 0-15,-1 1 0 0,-4-4 0 0,3 3 0 16,-1 1 0-16,1-1 0 0,-1-2 0 0,5 3 0 16,-3 1 0-16,3-2 0 0,1-3-128 0,1 3 128 15,-1 2 0-15,1 0 0 0,0 1 0 0,1 0 0 16,-3 1 0-16,7 1 0 0,0-1 0 0,0 2 0 15,-1 1 0-15,0 0 0 0,1-1-128 0,1 1 128 0,1 1 0 16,0-1 0-16,2 2 0 0,2 2 0 0,-2-1 0 16,0-3 0-16,4 3-128 0,-3 0 128 0,-1-2 0 0,2 1 0 15,3-1 0-15,0 0 0 0,1-2 0 0,1 3 0 16,0 0 0-16,3 0 0 0,0 1 0 0,0 2 0 16,5-1-128-16,0 4 128 0,1-3 0 0,2 1 0 15,-2-2 0-15,2-1 0 0,1 3 0 0,1-3 0 16,1-2 0-16,2 0 0 0,1-1 0 0,1 1 0 15,2-1 0-15,0 0 0 0,1 0 0 0,1 1 0 16,4-2 0-16,1-2 0 0,2 0 0 0,0 1 0 16,2 1 0-16,5-1 0 0,3-1 0 0,0 1 0 15,1 3 0-15,3-4 0 0,0 0 0 0,0-2 0 16,0 0 0-16,2-1 0 0,0-2 0 0,3 0 0 16,2 1 0-16,7-3 0 0,-1 2 0 0,3-3 0 15,-1 1 0-15,-1-3 0 0,1 1 0 0,-2-3 0 16,1 4 0-16,2-1 0 0,1 2 0 0,3-4 0 0,2-2-128 0,-2 1 128 15,-1-1 0-15,-1-3 0 0,1 0 0 0,4 1 0 16,-2-2 0-16,4 0 0 0,1 0 0 0,0 0 0 16,-1-3 0-16,-3-2 0 0,-2 1 0 0,3 1 0 15,1-1 0-15,-3-1 0 0,5-3 0 0,-3 3 0 16,0-4 0-16,-4 1 0 0,-1-1 0 0,-2 1 0 16,-3-4 0-16,0 5 0 0,1-5 0 0,-1 3 0 15,0-1 0-15,0 0 0 0,-3-4 0 0,-1-1 0 16,-4-2 0-16,-1 1 0 0,-1-2 0 0,0-3 0 15,0 2 0-15,-1-1 0 0,0-2 0 0,-1 0 0 0,-2-1 0 16,-1 1 0-16,-1-3 0 0,-2 2 0 16,-5 0 0-16,-2-3 0 0,-5 1 0 0,-1 2 0 0,-5-4 128 15,0 3-128-15,-3-4 0 0,-1 3 128 0,-1-4-128 0,-3 1 128 16,-4-3-128-16,-1-2 160 0,0 0-160 16,-3 0 160-16,-2-1-160 0,1 1 160 0,-3-3-160 0,-2 2 160 15,-4-1-160-15,3 2 160 0,-3 0-160 0,-1 3 160 16,0 2-160-16,-2-1 128 0,-2 1-128 0,-1 0 128 15,0 4 16-15,-2-3 0 0,-2 3 0 0,-1-2 0 16,-3 3-144-16,-1 1 192 0,1-5-192 0,-2 1 192 16,-3 1-192-16,0-2 0 0,1 3 0 0,0-4 128 15,-1 3-128-15,0-2 0 0,-1 4 0 0,-1 2 0 16,0 0 0-16,1 0 0 0,0 0 0 0,-2 2 0 16,0 3 128-16,-4 1-128 0,-2 1 0 0,-2 0 128 15,-3-2-128-15,0 2 128 0,-1 4-128 0,1-1 128 0,-2 1-128 16,0 1 128-16,1 0-128 0,-1 2 128 0,-1 4-128 0,-3-1 0 15,-3-1 144-15,0 2-144 0,-5 1 128 0,2 3-128 16,-5 1 128-16,1 5-128 0,-3-2 128 0,-2 2-128 16,-2 2 128-16,-6-4-128 0,-2 6 144 0,0-4-144 15,2 5 192-15,1-2-192 0,1 1 208 0,1 2-64 16,-1-4-16-16,3 4 0 0,4-4 0 0,3 2 0 16,6 0 0-16,5-2 0 0,3 1-128 0,7-2 128 15,5 1-128-15,6-4 128 0,4 0-128 0,7-1 0 16,4 0-160-16,12-4 160 15,0 0-1328-15,0 0-160 0,14-7-48 0,9 0-12656 16,9-2-2528-16</inkml:trace>
  <inkml:trace contextRef="#ctx0" brushRef="#br1" timeOffset="12654.05">20194 6562 3679 0,'13'-13'320'0,"-3"8"-320"0,0 0 0 0,1 1 0 15,-1 2 2560-15,0 0 432 0,-10 2 80 0,11-1 32 16,-11 1-1808-16,0 0-352 0,11-1-80 0,-11 1-16 16,0 0-592-16,0 0-112 0,0 0-16 0,0 0-128 15,7-8 320-15,0 2-64 0,-4-3 0 0,-3 9 0 16,0 0 336-16,0-9 64 0,0-1 16 0,0 10 0 16,0-8 208-16,0 8 32 0,0-11 16 0,0 3 0 15,-1-2-96-15,1 10-32 0,0 0 0 0,-1-8 0 16,-2-2 96-16,3 10 0 0,0 0 16 0,-7-5 0 0,-2 4-256 0,-1 0-48 15,-3 1-16-15,-4 1 0 0,0 3-144 0,-4 1-48 16,-3 1 0-16,0-2 0 0,0 2-96 16,-2 3-32-16,0-2 0 0,-4 0 0 0,-1-2 96 0,-2-2 16 15,-6-1 0-15,1 0 0 0,-1-1-48 0,-2-1 0 16,1 0 0-16,-5 1 0 0,-3 3-112 0,-4-1-32 16,1-1 0-16,-6 2 0 0,-6 1-64 0,1 0 0 15,-2-1-128-15,0-3 192 0,-2 0-16 0,-2 2-16 16,-2 1 0-16,-2-2 0 0,-4-4 0 0,-5-1 0 15,5-1 0-15,0 2 0 0,-4 1 32 0,-5 1 16 0,-6 0 0 16,4-3 0-16,2-2-32 0,-1 1-16 0,0 2 0 0,-3-1 0 16,-5 2-16-16,2-3 0 0,3-4 0 0,2 3 0 15,-1 4-16-15,-2-3 0 0,-6-3 0 0,6 0 0 16,1-3-128-16,-1 4 192 0,0-3-192 0,-3 1 192 16,-2 1-192-16,0-5 0 0,4 1 0 0,-1 4 128 15,2 2-128-15,-1 0 128 0,-5 0-128 0,4 1 128 16,-1 3 112-16,2 0 16 0,1 2 0 0,0 0 0 15,0-1-256-15,3 0 0 0,2 0 128 0,1 2-128 16,-1 1 0-16,2 0 0 0,-3-2 0 0,1 0 0 16,1 2 0-16,1 2 0 0,1 3 0 0,-2 1 0 15,-4-7 0-15,3-1 0 0,4 3 0 0,2 4 0 16,1-1 0-16,2 4 0 0,-2-6 0 0,7-1 0 16,3-2 0-16,4-1 128 0,3 1-128 0,3 0 0 15,-1-1 0-15,4 1 0 0,-2 2 0 0,1-2 0 0,0-2 0 0,3-1 128 16,1 0-128-16,2-1 0 0,2 1 0 0,0 1 0 15,2-1 0-15,0 2 0 0,-1 2 0 0,0-3 128 16,5 0-128-16,-1 1 0 0,-2 1 0 0,5 1 0 16,2-1 0-16,2 2 0 0,3-1 0 0,2-1 0 15,1-2 0-15,5 3 0 0,2 1 0 0,2 1 0 16,2-1 0-16,1-2 0 0,1 1 0 0,1-2 128 16,2 0-128-16,3 2 0 0,0 1 0 0,-1-1 0 15,1 0 0-15,3 1 0 0,0-2 0 0,8-2 0 16,0 0 0-16,0 0 0 0,-7 7 0 0,7-7 0 15,0 0 0-15,0 0 0 0,-5 9 0 0,2 2 0 16,3-3 0-16,0 4 0 0,-1 0 0 0,0 0 0 0,2 4 0 16,-1 1 0-16,-1 1 0 0,1 3 0 0,0 0 0 15,0 3 0-15,-2 1 0 0,2 1 0 0,-2 0 0 16,-1 4 0-16,2-2 0 0,-2 3 0 0,1 2 0 0,-2 1 0 16,-1 4 0-16,0 2 0 0,-3 5 0 0,2-3 0 15,0 0 0-15,1 0 0 0,-2-2 0 0,2-1 0 16,0 4 0-16,1-2 0 0,-1-3 0 0,3-1 0 15,-1-3 0-15,2 2 0 0,-2-3 0 0,2 0 0 16,1-1 0-16,-1 1 0 0,-1-2 0 0,2 1 0 16,0-5 0-16,2 1 0 0,-1-4 0 0,1 1 0 15,2-2 0-15,0-4 0 0,1-1 0 0,-1 0 0 16,2 1 0-16,2-2 0 0,-2-2 0 0,6-5 0 16,-3-1 128-16,3-3-128 0,2 2 0 0,-1-2 144 15,4 1-144-15,0-1 0 0,1-4 0 0,1 1 128 16,2 1-128-16,1 0 0 0,3 2 0 0,3-5 128 15,-2 2-128-15,6-1 0 0,2 1 0 0,6 2 0 16,4-1 0-16,6-2 128 0,3 2-128 0,2-3 0 0,2-2 0 0,4 0 0 16,1-2 0-16,8 2 0 0,3 1 0 0,3-1 0 15,2-1 0-15,0 0 0 0,1-4 0 0,-1 3 128 16,-1 3-128-16,3 0 0 0,4 1 0 0,-1 2 0 16,-4 2 0-16,-2 0 0 0,1 3 0 0,2 2 0 15,1-1 0-15,2 1 0 0,-1-4 0 0,2 3 0 16,1-4 0-16,4 4 0 0,6-3 0 0,0-2 0 15,0 1 0-15,2 2 0 0,1-5 0 0,2 1 0 16,2 1 128-16,-1 1-128 0,0-1 0 0,1-1 0 0,-1 2 0 0,-2 3 0 16,-2-4 0-16,-2 2 0 0,1 2 0 15,0-3 0-15,3 1 0 0,1 1 0 0,-4-4 0 0,0-1 0 16,-2 0 0-16,2 1 0 0,5-1 0 0,-3 1 0 16,-4-2 0-16,-3-1 0 0,-1-1 0 0,2-2 0 15,1 2 0-15,-4 1 0 0,-4-1 0 0,-1 0 0 16,-3-2 0-16,0 0 0 0,2 1 0 0,-4-2 0 15,-4-1 0-15,-1 0 0 0,-3 1 0 0,-1-2 0 16,-3 1 0-16,-1 1 128 0,0 3-128 0,-3-3 128 16,-9-1-128-16,0 3 0 0,-4 1 0 0,-1 0 128 15,-6-2-128-15,-1 2 0 0,-1-3 0 0,-3 3 0 16,-4 1 0-16,-2 0 128 0,-2 0-128 0,-2 1 0 16,-1-1 0-16,-2 2 0 0,-3 0 128 0,-2 1-128 15,-2 0 0-15,-4 3 0 0,0-3 0 0,1 0 0 0,-2-3 0 0,0 0 0 16,-2 0 0-16,1 0 128 15,-1 0-128-15,-1 0 0 0,-10 0 0 0,10 0 0 0,2-1 0 16,-12 1 128-16,11-3-128 0,-1-2 0 0,-2 0 192 0,1 1-64 16,-1-1 0-16,-1-1 0 0,2-1-128 0,-1 2 128 15,2-2-128-15,-1 0 128 0,1-3-128 0,1 2 0 16,1 0 144-16,1-1-144 0,-1-5 0 0,2 2 0 16,0 1 0-16,0-6 0 0,0-1 0 0,1-4 144 15,-1-5-144-15,2 0 0 0,0-3 176 0,1-2-176 16,-2-4 160-16,2-4-160 0,-2-10 208 0,1 0-48 15,1 1-16-15,-2-3 0 0,2-2 0 0,-2 4 0 16,0-1 0-16,0 5 0 0,-2 3 144 0,-1 1 32 16,-4-3 0-16,3 5 0 0,-5-4-112 0,-5 2-16 0,-1 1 0 15,-1-6 0-15,-4 3-192 0,-3 1 128 0,-3 4-128 16,-2 2 0-16,-1-3 0 0,-1 4 0 0,-3-1 0 16,-1 2 0-16,-3 2 0 0,0 3 0 0,-3 2 0 15,0 1 0-15,-3 4-128 0,0 5-80 0,-4-1-16 0,4 7 0 31,2 5-1104-31,1 7-208 0,3 5-64 0,1 8-12320 0,3 4-2464 0</inkml:trace>
  <inkml:trace contextRef="#ctx0" brushRef="#br1" timeOffset="16086.17">16167 8114 20095 0,'-10'-6'896'0,"10"6"176"0,0 0-864 0,0 0-208 15,0 0 0-15,0 0 0 0,0 0 576 0,0 0 80 0,0 12 16 16,5-3 0-16,4 1-544 0,-2-2-128 0,2 1 0 0,1 0 0 15,0 3 0-15,0 0 160 0,-1-1-160 16,0 2 160-16,0 0 80 0,0-3 16 0,-3 3 0 0,4 1 0 16,-2 3 96-16,2 2 32 0,-2 2 0 0,2-1 0 15,0 4-64-15,-1 3-16 0,0-2 0 0,0 5 0 16,-1 1-32-16,3 4 0 0,0 4 0 0,1-2 0 16,-2 1-80-16,2 2-32 0,4 1 0 0,-1 0 0 15,3-3 16-15,2 0 0 0,-2-1 0 0,1 1 0 16,1 1 80-16,2 1 32 0,1 0 0 0,2-2 0 15,3-1 32-15,1 1 0 0,2 1 0 0,2 1 0 16,3-5-64-16,0 3-16 0,0-2 0 0,5 1 0 16,1 0-96-16,0-1-16 0,1 3 0 0,1 1 0 15,1 3-128-15,2-1 128 0,2 3-128 0,2-3 128 16,0 1-128-16,0 0 0 0,-3-5 0 0,6-1 128 0,-5 0-128 0,2 0 0 16,1-3 0-16,0 3 0 0,2 1 144 15,2 0-144-15,1 2 160 0,0-3-160 0,0 0 240 0,2-2-48 16,0-1-16-16,2-3 0 0,0-1-32 0,3 2 0 15,1-5 0-15,1 0 0 0,0-6 48 0,0 1 0 16,0-2 0-16,0 2 0 0,3-1-16 0,-3 1 0 16,1 0 0-16,1-3 0 0,-5 1-48 0,2 2 0 15,1-2 0-15,4 0 0 0,-3-1-128 0,3 0 160 16,2 3-160-16,-1-2 160 0,-1-1-160 0,0 1 192 16,0-3-192-16,-1 1 192 0,1-1-192 0,0-3 0 15,-2-3 0-15,-1-1 128 0,-1 4-128 0,-2 0 0 0,-1 3 144 0,1-2-144 16,-3 0 128-16,0-1-128 0,1 1 160 15,-2 1-160-15,-3-5 144 0,0-2-144 0,0 1 128 0,1 0-128 16,-2 3 144-16,-1 2-144 0,0-1 160 16,-1-2-160-16,1-1 144 0,-1 1-144 0,-2-3 128 0,-1 1-128 15,-3-5 144-15,-2 4-144 0,1 0 160 0,-1 0-160 16,-1-1 176-16,0-1-176 0,-4 3 192 0,-1-1-192 16,0 2 160-16,-5 2-160 0,1-5 128 0,-3 3-128 15,0-1 0-15,-1 2 128 0,-3-2-128 0,-4 0 0 16,2 1 128-16,0 1-128 0,-1 1 0 0,1 1 128 15,0 0-128-15,0-3 0 0,-2 0 144 0,-1 3-144 16,-2-2 0-16,-1 2 144 0,0 0-144 0,-2 2 0 16,-1 1 128-16,-2-1-128 0,-2 2 0 0,-1-5 0 15,-2 1 128-15,1 1-128 0,-2 3 0 0,-1-2 0 16,0 1 144-16,-1-2-144 0,-1 3 0 0,2 0 144 16,-2 0-144-16,1 1 128 0,1 0-128 0,0-1 128 0,-2 1-128 0,1-2 192 15,-2 1-192-15,-2 0 192 0,-1-3-48 0,1 2 0 16,-2-1 0-16,2 2 0 0,0-1 16 0,0 0 0 15,-1-3 0-15,0 3 0 0,2-1-160 0,-1 0 128 16,0-2-128-16,-1 1 128 0,3 3-128 16,-1-4 0-16,1-2 0 0,-1 1 128 0,0-5-128 0,0 3 0 15,-1 1 144-15,0-3-144 0,-4-9 0 0,6 11 144 16,-6-11-144-16,5 10 0 0,-1 2 128 0,-4-12-128 16,0 0 0-16,5 11 0 0,-1-2 176 0,-4-9-176 15,0 0 160-15,0 0-160 0,0 0 128 0,0 0-128 16,4 10 0-16,-4-10 144 0,0 0-144 0,0 0 192 15,0 0-192-15,0 0 192 0,-4-9-416 0,0 3-80 0,-1-4-16 16,0 2 0 0,0-2-1456-16,0 2-288 0,0-2-64 0,-2 2-16 15,1-2-592-15,-2 3-112 0,0-4-32 0,-1 3-5408 0,0-6-1088 0</inkml:trace>
  <inkml:trace contextRef="#ctx0" brushRef="#br1" timeOffset="18270.11">22121 12019 13823 0,'0'0'608'0,"0"0"128"0,0 0-592 0,0 0-144 0,0-12 0 0,0 12 0 0,0 0 1776 0,0 0 320 16,11-6 64-16,-3-1 16 0,4 5-1584 0,-1 2-304 16,2-1-64-16,-3-1-16 0,0-1-208 0,-10 3 0 15,12 0 128-15,-2 1-128 0,-10-1 0 0,10 0 128 16,0 1-128-16,-10-1 0 0,12 5 240 0,-12-5-48 16,9 5-16-16,-9-5 0 0,0 0 128 0,9 8 16 15,-4 1 16-15,0-3 0 0,-5-6 80 0,0 0 16 16,9 13 0-16,-2-4 0 0,2 1 64 0,-9-10 16 15,9 8 0-15,1 0 0 0,0-2 64 0,-10-6 32 16,12 7 0-16,-2 1 0 0,-2-3-144 0,-8-5-16 0,7 9-16 16,-7-9 0-16,0 0-48 0,0 0 0 15,0 0 0-15,0 0 0 0,0 0 0 0,0 0 0 0,0 0 0 0,0 0 0 16,0 0 32-16,0 0 0 0,0 0 0 0,0 0 0 16,0 0-96-16,-7 7 0 0,-5 4-16 15,1-5 0-15,-6-1-64 0,-1 1-16 0,-3-1 0 0,-2 1 0 16,-1-1-48-16,-2 1-16 0,0-3 0 0,-5-1 0 15,-4 4 32-15,-2 0 0 0,-1-4 0 0,-4-1 0 16,-5 2-64-16,0-1 0 0,-2 1 0 0,1-1 0 16,-2 2 0-16,1 0 0 0,-1 1 0 0,2 0 0 15,0-1-128-15,-2 1 0 0,3-1 0 0,4-1 128 16,3-3-128-16,4 2 0 0,1 4 0 0,3-3 0 0,6-2 128 16,2-1-128-16,5-1 128 0,1 1-128 0,0-3 144 0,3 0-144 15,2-4 160-15,2 2-160 0,0 0 128 0,2-1-128 16,-1 1 0-16,3 0 144 0,-1-3-144 15,0 3 128-15,5 1-128 0,3 4 128 0,-8-2-128 0,8 2 0 16,0 0 0-16,-8-4 0 0,2 1 0 0,6 3 0 16,0 0 0-16,0 0 0 0,-10 5-128 0,10-5 128 15,0 0 0-15,-5 7 0 0,0 1 0 0,2 3 0 16,3 1 0-16,0-1 0 0,0 1-128 0,1 5 128 16,2-1 0-16,-1 3 0 0,1 3 0 0,-2 3 0 15,-1 0 0-15,-1 1 0 0,0 3 0 0,-2 5 0 16,-2 0 0-16,0 3 0 0,-3 0 0 0,1 2 0 0,-2 4 0 15,1-1 0-15,1 1 0 0,0 4 0 16,2 0 0-16,1-1 0 0,2 2 0 0,1-2 0 0,-1-1 0 16,1-1 0-16,1 2 0 0,0-4 0 0,0 2 0 0,0 0 0 15,0 4 0-15,0-2 0 0,0-2 0 0,0 4 0 16,0-1 0-16,0 1 0 0,0-4 0 0,1 0 0 16,1-5 0-16,0-1 0 0,1-3 0 0,0 2 0 15,3 0 0-15,-1-1 0 0,1-2 0 0,0-2 0 16,2-7 0-16,0 1 128 0,-1-6-128 0,2-1 128 15,-1 0-128-15,-1-1 0 0,0-2 144 0,-1 1-144 16,0-6 0-16,1-2 128 0,-2 1-128 0,1-3 0 16,-6-7 0-16,10 4 144 0,-10-4-144 0,12 7 0 15,1-2 144-15,-3-1-144 0,2-4 0 0,2 0 144 16,0 4-144-16,3-3 0 0,2-2 0 0,3 0 128 16,3 1-128-16,3 1 0 0,4 1 144 0,2-2-144 0,4-2 0 15,4-1 0-15,4 2 0 0,2-3 128 0,2-1-128 0,3-4 0 16,3 3 0-16,3 0 0 0,2 3 0 0,3 1-128 15,4-1 128-15,0 2 0 0,0-2 0 16,3 2 0-16,3 0 0 0,2 1 0 0,3 1 0 0,1 1 0 16,-1 0 0-16,-3 0 0 0,-2 0 0 0,2 0 0 15,3 3 0-15,2 0 0 0,0-1 0 0,2 0 0 16,-3-2 0-16,0 2 0 0,2 0 0 0,-1 1 0 16,3 5 0-16,-3-5 0 0,-2-5 0 0,-3 3 0 15,-1 1 0-15,3 2 0 0,-2-2 0 0,0-2 0 16,-3 1 0-16,-5 0 0 0,-1-1 0 0,-3 2 0 15,0-2 0-15,2 1 0 0,-1 2 0 0,-2 3 0 16,0-3 0-16,-4 0 0 0,-1-5 0 0,-2 2 0 16,-1 3 0-16,1 1 0 0,0-3 0 0,0 2 0 0,1 2 0 0,-2-3 0 15,-3 2 0-15,-3 0 0 0,-4-2 0 0,-1 0 0 16,-3 4 0-16,3-2 0 0,-1 0 0 0,3 3 0 16,-1-4 0-16,2 4 0 0,-1-2 0 0,0-1 0 15,-3 0 0-15,-1-1 0 0,-1 0 0 0,-2 3 0 16,-1-3 0-16,1-2 0 0,-3-1 0 0,2-2 0 15,1-1 0-15,0 1 0 0,0 1 0 0,1-1 0 16,-2-1 0-16,0 0 0 0,0 1 0 0,-1 1 128 16,-4 0-128-16,0-1 144 0,0-2-144 0,0-1 160 15,2 2 32-15,-2-2 0 0,-2 2 0 0,3-3 0 16,-1-1-192-16,0 1 0 0,1 2 0 0,0-1 0 16,-2-1 0-16,1 1 0 0,0 1 0 0,3 0 0 15,-3-2 0-15,1 1 0 0,0 0 0 0,1 1 128 0,-1 0-128 0,2 1 0 16,-3-1 0-16,1 1 0 0,2 0 0 15,-2-1 0-15,-1 1 0 0,0 1 0 0,-2-4 0 16,0 1 0-16,1 1 0 0,-1 0 0 0,-3-1 0 16,0 2 0-16,-1-3 0 0,1 3 0 0,-1 1 0 0,0 0 0 15,0-4 0-15,-2 3 0 0,0 1 0 0,0 1 0 16,-4 3 0-16,1-3 128 0,-1-1-128 0,0 3 0 16,-2-2 0-16,-1 1 128 0,-2-2-128 0,-2 2 0 15,-1 0 0-15,-3 0 128 0,-10-2-128 0,0 0 0 16,10 3 0-16,-10-3 0 0,0 0 0 0,0 0 0 15,8 4 0-15,-8-4 0 0,0 0 128 0,0 0-128 16,0 0 128-16,0 0-128 0,0 0 144 0,0 0-144 0,6-7 160 16,-1 0-160-16,-5 7 128 0,8-10-128 0,2-1 0 0,0-5 144 15,0-1-144-15,2-3 128 0,-1-2-128 0,3-4 128 16,4-1-128-16,0-4 0 0,2-4 144 0,3-1-144 16,1-6 0-16,0-5 0 0,2-2 0 0,2-3 128 15,3-5-128-15,1-2 0 0,0-3 0 0,1 0 128 16,3-7-128-16,-1-2 0 0,1-3 128 0,-1 2-128 15,-2 1 0-15,-1 1 0 0,-3 4 0 0,-2 2 128 16,0 1-128-16,-3 5 0 0,-4 4 0 0,2 2 0 16,-4 0 0-16,0 2 0 0,-2 7 0 0,-2 2 0 15,-1 4 0-15,-2 2 0 0,-2-4 0 0,0 8 0 16,-1-1 0-16,-1 1 0 0,-2 3 0 0,0 0 0 16,1 6 0-16,-1 0 0 0,-3-2 0 0,1 2 0 15,-2 3 0-15,0 0 0 0,-1 1 0 0,1 4 0 0,-2 2 0 16,0 3 0-16,-2-3-176 0,0 5 176 0,-1-5-128 15,0 5 128-15,-1-2 0 0,-1 4-144 0,-3 1 144 0,-2-3 0 16,1 2 0-16,-2 3-128 0,-4 1 128 0,1-1 0 16,-3 0-144-16,0 0 144 0,-3 2 0 0,-2 3 0 15,-2 0-144-15,-5-1 144 0,-1 2 0 0,-5 2 0 16,-2-1 0-16,-3-1 0 0,-6 4 0 0,-4-3-128 16,-2-1 128-16,-3 1 0 0,-3 1 0 0,-2-1 0 15,-5 2 0-15,-4-1 0 0,-2-2 0 0,-3-2 0 16,-4 2 0-16,-2-1 0 0,-3-2 0 0,-2 3 0 15,-3 0 0-15,0-1 0 0,1 1 0 0,0 4 0 16,0-2 0-16,-3 3 0 0,1-3 0 0,-3 3 0 16,0 1 0-16,3 1 0 0,0-6 0 0,1-1 0 0,2 1 0 15,2 0 0-15,0-3 0 0,2-2 0 0,2-2 0 0,-2 0 0 16,-2 4 0-16,1-2 0 0,2-2 0 0,1-1 0 16,4 0 0-16,-3 1 0 0,-4 0 0 0,1 1 0 15,2 1 0-15,0-3 0 0,3 1 0 0,2-2 0 16,0 0 0-16,-2 2 0 0,-1 0 0 0,3 1 0 15,2 1 0-15,4-1 0 0,2 1 0 0,-1 0 0 16,-2 0 0-16,0 1 0 0,-3 2 0 0,3-1 0 16,3 1 0-16,0-2 128 0,2 2-128 0,-2 0 0 15,0 1 0-15,0-1 0 0,3-3 0 0,3 0 0 16,1 0 0-16,0-1 144 0,1-2-144 0,2-1 128 16,1-1 48-16,-2 1 0 0,0-1 0 0,1-1 0 15,5-1 48-15,0 2 16 0,-1 2 0 0,1-3 0 16,-1 1 0-16,1 0 0 0,-2 3 0 0,1-3 0 0,-2 0-96 15,2 1-16-15,4 3 0 0,4 1 0 0,1-2-128 0,6 1 128 16,3 0-128-16,3-1 128 0,1 2-128 16,3 0 0-16,3-2 144 0,3 2-144 0,4 0 0 15,2-1 128-15,3-1-128 0,1 1 0 0,3-1 0 0,3 0 0 16,7 2 0-16,0 0 128 0,0 0-128 0,0 0 0 16,0 0 0-16,0 0 0 0,0 0-176 0,14-7-96 15,2-2-32-15,7 2 0 16,2-2-2240-16,5 2-448 0</inkml:trace>
  <inkml:trace contextRef="#ctx0" brushRef="#br1" timeOffset="21882.17">16323 8228 18431 0,'3'-15'816'0,"-3"15"160"0,4-10-784 0,-4 10-192 0,3-8 0 0,-3 8 0 16,0 0 416-16,9-4 32 0,-9 4 16 0,11-1 0 15,-11 1-240-15,11 3-48 0,0-1-16 0,-11-2 0 16,7 8 64-16,1 2 16 0,-2-2 0 0,-2 2 0 15,-3-1 128-15,-1 1 16 0,0 1 16 0,-2 1 0 16,-3 0 272-16,0 4 48 0,0-1 16 0,-2 3 0 0,0 2-16 16,-2 0 0-16,0 1 0 0,0 3 0 15,-1 1-144-15,-2 1-48 0,0 4 0 0,-2 3 0 0,2-1-208 0,-1 4-64 16,2 2 0-16,-2 1 0 0,1 4-64 0,-1 3-32 16,-1-1 0-16,0 2 0 0,-1 1 16 0,-1 3 0 15,1-3 0-15,1 4 0 0,0 2-48 0,0 0 0 16,1 1 0-16,1 0 0 0,5-2 16 0,4-3 0 15,0-2 0-15,6-2 0 0,2 2-16 0,0 0 0 16,4-3 0-16,2 2 0 0,-1-4 48 0,2 3 0 16,-1-2 0-16,1 2 0 0,0 1-48 0,0-2-128 15,-2 3 192-15,0-2-64 0,-1 2-128 0,0 3 128 16,-2 0-128-16,4 1 128 0,-4-1-128 0,2 2 160 0,5-1-160 0,0 0 160 16,0-1-32-16,3 0 0 15,0-2 0-15,1 0 0 0,0 0 0 0,1 1 0 0,1 2 0 0,3-1 0 16,1-3 0-16,-2 2-128 0,-2-2 192 0,3 3-64 15,0 1 48-15,3 0 0 0,0-1 0 0,4 1 0 16,1-1-176-16,1 0 160 0,4-2-160 0,-1-4 160 16,5 1-160-16,-2-3 128 0,-1 0-128 0,1-2 128 15,1 2-128-15,-2 0 0 0,-3-4 0 0,2 1 128 16,1-1-128-16,0 2 0 0,0-2 144 0,-2-1-144 16,3 2 160-16,-2-1-32 0,-1-1-128 0,1-2 192 15,-4-4-192-15,1 3 176 0,-1 2-176 0,-1 3 160 16,2-9-160-16,1 4 160 0,-1-1-160 0,0 0 160 15,-2 2-160-15,2-2 160 0,1 1-160 0,-1 0 160 16,2-1-160-16,-2 1 160 0,0-1-160 0,-1 0 160 16,-1-4-160-16,-1 4 0 0,-1 2 0 0,2-1 128 0,-1-2-128 0,1 2 0 15,-5-4 0-15,2 2 128 0,0 0-128 0,2 2 0 16,-1-2 0-16,1 1 0 0,1 0 0 0,1 1 0 16,-1-3 0-16,1-2 128 0,1-1-128 0,-2 3 0 15,-2 0 0-15,-1 0 0 0,1-1 0 16,-1 1 128-16,-1-3-128 0,0 1 0 0,-2 1 0 0,-2 1 128 15,1-3-128-15,-1 2 0 0,-3 1 0 0,1 1 128 16,-2-3-128-16,1 3 0 0,0-1 0 0,2 1 0 16,1 0 128-16,1 0-128 0,1-2 0 0,3 0 0 15,2 1 0-15,-2-1 0 0,-2-3 0 0,0 4 0 16,-2-3 128-16,1-1-128 0,1 1 0 0,-2-1 0 16,-1 1 0-16,-4 0 0 0,2-3 128 0,-3 3-128 0,-1-1 0 0,1 1 128 15,-6-2-128-15,2 2 0 0,-1 2 0 0,1-5 128 16,0 4 0-16,2-5-128 0,1 2 192 0,1-2-64 15,1 4-128-15,1-2 0 0,4 2 144 0,2-5-144 16,-1 2 0-16,1-2 144 0,-4 1-144 0,3 1 0 16,0-3 128-16,0 2-128 0,2-2 0 0,-1 0 0 15,-4 4 0-15,4-3 0 0,-2 0 128 0,1 1-128 16,1-2 0-16,1 1 0 0,-1 3 0 0,3-4 0 16,-1 2 0-16,4 0 0 0,-1-4 0 0,0 2 0 15,3-1 128-15,-3-1-128 0,1-2 0 0,1 0 0 16,0 3 0-16,0-2 0 0,2 1 0 0,-2 1 0 15,0 0 0-15,-2-2 0 0,1 3 0 0,-1 0 0 16,-3-1 0-16,0-1 0 0,0 4 0 0,0-1 0 0,0-4 0 0,-2 3 0 16,-3-1 0-16,3 0 0 0,-1-1 0 0,3-1 0 15,0-2 0-15,2 1 0 0,0-1 0 0,0 0 0 16,1-1 0-16,-1 1 0 0,1 0 0 0,-1 0 0 16,2 0 0-16,-4-2 0 0,-3 2 0 0,-1-3 0 15,-1-2 0-15,-4 1 0 0,2 1 0 0,-6 0 0 16,2 2 0-16,-3-2 0 0,-3-2 0 0,0 2 128 15,0-1-128-15,-1 1 0 0,0 2 128 0,-1-3-128 16,0-2 0-16,0 4 0 0,-2-4 128 0,2 4-128 16,-1-2 0-16,-1 0 0 0,1 2 0 0,0-1 128 15,-3-1-128-15,1 2 0 0,0-1 160 0,1-1-160 16,-1 1 128-16,1 0-128 0,-2 1 128 0,0-1-128 16,0 3 128-16,0 0-128 0,-1 1 176 0,-2 0-48 0,1-2-128 15,-1 4 192-15,1 0-192 0,-2 0 176 0,-1 2-176 0,1-2 160 16,1-2-160-16,0 3 128 0,-2-1-128 0,1 2 128 15,2-2-128-15,0-1 192 0,-1 0-192 0,1 1 192 16,-1-1-192-16,-1-1 0 0,2-1 0 0,0 0 0 16,-1 0 0-16,-1-2 0 0,1-2 0 0,-1 3 0 15,0-2 0-15,2 0 0 0,-2 0 128 0,0-1-128 16,-1 0 0-16,3 0 0 0,-2 3 0 0,2-3 0 16,-2-3 0-16,1 3 0 0,0 1 128 0,-1-2-128 15,0-3 0-15,2 3 160 0,-2 4-160 0,3-3 160 16,-3-3-160-16,3 2 0 0,-2 1 0 0,2-2 0 15,1 4 0-15,2-1 0 0,-2-1 0 0,-1 1 0 16,2-1 0-16,0 0 0 0,2 1 0 0,0 1 0 0,-1-1 0 0,1-1 0 16,-2-1 0-16,2 0 0 0,-1 1 0 0,0 2 0 15,-1-5 0-15,-1 3 0 0,0 0 0 16,0 1 0-16,0-2 0 0,-1 0 0 0,0 1 0 0,0 1 0 16,1 0 0-16,-1-1 0 0,0-1 0 0,1 2 0 15,-3 0 0-15,1 2 0 0,-1-2 0 0,2 1 0 16,0-2 0-16,1 1 0 0,-1-4 0 0,0-2 0 15,0 0 0-15,-2 0 0 0,-2-9 0 0,5 10 0 16,-5-10 0-16,5 11 128 0,-5-11-128 0,5 8 0 16,-5-8 0-16,0 0 0 0,0 0 0 0,0 0 128 15,0 0-128-15,0 0 0 0,0 0 128 0,0 0-128 16,0 0 128-16,0 0-128 0,0 0 144 0,0 0-144 16,0 0 160-16,0 0-160 0,0 0 0 0,0 0 128 15,0 0-128-15,0 0 0 0,0 0 0 0,0 0 0 0,0 0 0 0,0 0 0 16,0 0 0-16,0 0 0 0,0 0 0 0,0 0 0 15,0 0 0-15,0 0 0 0,-9 4 0 16,9-4 0-16,-7 6 0 0,-1-1 0 0,1-1 0 0,-4 3 0 16,5 1 128-16,-2-1-128 0,1 0 0 0,-2-1 0 15,0 5 0-15,-1-1 128 0,-2 3-128 0,1 0 0 16,-1-2 0-16,1 4 0 0,-2 0 0 0,1 2 0 16,-2 1 0-16,2 0 0 0,-3 1 0 0,0 1 0 15,-1 2 0-15,1 3 0 0,-1-1 0 0,-2 5 0 16,3-1 0-16,-1 2 0 0,2 0 0 0,0-2 0 15,-1 3 0-15,2-5 0 0,2 2 0 0,1-1 0 16,0 2 0-16,1 0 0 0,0-4 0 0,0-1 0 16,1 0 0-16,-1-3 0 0,6 4 0 0,-5-3 0 15,0 0 0-15,1-2 0 0,-2 1 0 0,0-2 0 0,0 0 0 16,3 0 0-16,-2 0 0 0,-1 0 0 0,-4 3 0 0,5-3 0 16,-1-1 0-16,0 1 0 0,0 1 0 0,1-2 128 15,1 0-128-15,0-1 0 0,2-3 0 0,1 0 0 16,2 2 128-16,1-2-128 0,-2-2 0 0,2-2 0 15,-1 2 0-15,1-1 0 0,1-11 0 0,-1 10 0 16,1-10 0-16,-1 13 0 0,-1 0 0 0,2-13 0 16,0 0 0-16,2 9 0 0,-1 2 0 0,-1-11 0 15,4 8 0-15,-4-8 0 0,6 9 0 0,-6-9 0 16,8 6 0-16,-1 3 0 0,1-3 0 0,1-3 0 16,1-2 0-16,3 0 0 0,2 1 0 0,3 0 0 0,-3-2 0 0,2 3 0 15,-2-3 0-15,3 1 0 0,1 0 0 0,1 1 0 16,2-1 0-16,2 0 0 0,4 3 0 0,-2 1 0 15,5 3 0-15,2-3 0 0,0 4 0 16,5-2 0-16,2 1 0 0,3 0 0 0,4-2 0 16,0 2 0-16,-3-3 0 0,3 1 0 0,4 3 0 0,5-1 0 15,-1 2 0-15,6-3 0 0,4 2 0 0,-2-1 0 16,1 2 0-16,1-1 0 0,1 1 0 0,4-4 0 16,2 3 0-16,4-2 0 0,3 3 0 0,-4-1 0 15,-4 1 0-15,3-4 0 0,1-2 0 0,4 4 0 16,1-1 0-16,-3 2 0 0,2-2 0 0,-2 0 0 15,-1 1 0-15,4-2 0 0,1 3 0 0,1-4 0 16,-2 3 0-16,-2-2 0 0,-5-2 0 0,1 0 0 16,3 0 0-16,2 2 0 0,0-2 0 0,-4 0 0 0,-5 1 0 0,0 0 0 15,-4-3 0-15,4 1 0 0,2 2 0 16,2 1 0-16,0-2 0 0,-5-1 0 0,-5-1 0 16,2 1 0-16,1-2 0 0,3 0 0 0,3-1 0 0,-2 2 0 15,-2 0 0-15,-4-1 0 0,-6-4 0 0,5 3 0 16,-1 2 0-16,3 1 0 0,1 0 0 0,-1 0 0 15,-2 1 0-15,-4 2 0 0,-5-3 0 0,-2-1 0 16,-1-1 0-16,2 2 0 0,-1 0 0 0,2-3 0 16,-1-2 0-16,1 1 0 0,-1 1 0 0,-4 0 0 15,-1-4 0-15,-1 2 0 0,3-2 0 0,0-1 0 16,1 2 0-16,2 1 0 0,4-2 0 0,-1 0 0 16,0-1 0-16,-4 1 0 0,-2-1 0 0,1-1 0 15,2 1 0-15,-2 0 0 0,0 2 0 0,0-2 0 16,0 1 0-16,-1 0 0 0,-1 2 0 0,-7-3 0 0,-1 0 0 0,-4 1 0 15,1 0 0-15,-1-2 0 0,1-3 0 0,0 2 0 16,0-3 0-16,2 4 128 0,-1-3-128 0,-1 3 0 16,0-1 0-16,-2 1 0 0,-1 1 0 0,-4 2 0 15,-4 1 0-15,-2-2 0 0,-2 1 0 0,-2 2 0 16,-2-1 0-16,-1 2 0 0,0 1 0 0,1 0 0 16,-4-1 128-16,1 0-128 0,-2 0 0 0,0 0 0 15,-1-1 0-15,0 1 0 0,1 0 0 0,-1 1 0 16,0-1 0-16,-4 1 0 0,-1-1 0 0,0 2 0 15,-9-2 0-15,10 3 0 0,-10-3 0 0,12 3 0 16,-2-3 0-16,-2 1 0 0,-8-1 0 0,0 0 0 16,9 0 128-16,-1-1-128 0,0 0 0 0,-8 1 0 15,8-5 128-15,-1 0-128 0,3 1 0 0,1-5 0 0,-4 1 128 0,2-5-128 16,0-1 0-16,1 2 144 0,3-6-144 0,-4 0 128 16,0-6-128-16,1-3 128 0,3-7-128 0,-2-3 0 15,1-2 144-15,-1-4-144 0,0-2 0 0,0-6 144 16,-1-3-144-16,1-4 0 0,2-3 128 0,0 2-128 15,3-5 0-15,1 2 0 0,-2-3 0 0,3 1 0 16,1-3 0-16,0-2 0 0,-1 1 0 0,2 2 0 16,0 1 0-16,-2 0 0 0,-3 4 0 0,1 3-144 15,-1 0 144-15,-5 7 0 0,-2 2 0 0,-1 1 0 16,-2 4 0-16,0 1 0 0,-1 5 0 0,-2 1 0 16,-4 0 0-16,1 4 0 0,0 4 0 0,-1 0 0 15,0 6 0-15,-2-1 0 0,0 1 0 0,-1 4 0 0,0 0 0 16,0 1 0-16,2 1 0 0,-3 3 0 0,0 2 0 0,-2 2-128 15,1-3 128-15,-1 4 0 0,0-1 0 0,-2 5 0 16,0-3 0-16,0 2-128 0,-2 2 128 0,1-1-128 16,-6 0 128-16,0 2 0 0,-3 2 0 0,-1 1 0 15,-2 0 0-15,-5 3 0 0,-4-1 0 0,-5 3 0 16,-3 0 0-16,-4-1-128 0,-5 2 128 0,-2 2-128 16,-1 1 128-16,-1 1 0 0,-2-1 0 0,-1 0 0 15,-5-2 0-15,0 4 0 0,-8-2 0 0,-1-1 0 16,0 0 0-16,-3 2 0 0,-5-1 0 0,-3 0 0 15,-4-1 0-15,-2-1 0 0,-3-3 0 0,2 1 0 16,2 2 0-16,-3-4 0 0,-4-1 0 0,-1-1 0 16,-1 0 0-16,-1 2 0 0,1-1 128 0,-2 2-128 15,-4-3 0-15,4 2 0 0,-1-1 0 0,2 1 0 16,-1 3 0-16,-3 2 0 0,-5-4 0 0,5 2 0 0,6 3 0 0,-3-1 144 16,-1 1-144-16,-2-2 0 0,0 2 128 0,6 0-128 15,1 2 0-15,-1-4 0 0,-4-1 0 0,1-1 0 16,1-1 0-16,3 0 0 0,3 1 128 15,-3-3-128-15,-3 0 0 0,1-1 0 0,2 2 144 0,3-1-144 16,1 1 0-16,0-2 144 0,-2-1-16 0,3 0 0 16,4 5 0-16,1-2 0 0,2-2-128 0,-2-1 192 15,-1 0-192-15,2 0 192 0,2 0-192 0,5 0 128 16,1 1-128-16,-3 2 128 0,-5 0-128 0,0 3 128 16,1-3-128-16,4 4 128 0,3 2-128 0,2-3 128 15,1 2-128-15,-1 0 128 0,1-2-128 0,3 2 0 16,0-2 0-16,6-1 0 0,5 1 0 0,1-2 128 0,0-2-128 0,1 2 0 15,2 2 128-15,3-3-128 0,4-2 0 16,3-1 128-16,3 0-128 0,1 0 0 0,4 2 0 0,3-2 128 16,7-3-128-16,2 2 0 0,5-3 0 0,3 4 0 15,2-3 0-15,4 1-176 0,1-2 48 0,8 4 0 32,-6-5-384-32,6 5-80 0,0 0-16 0,0 0 0 15,3-11-2400-15,6 0-464 0</inkml:trace>
  <inkml:trace contextRef="#ctx0" brushRef="#br1" timeOffset="35963.33">28177 6052 6271 0,'0'0'272'0,"0"0"64"0,-4 14-336 0</inkml:trace>
  <inkml:trace contextRef="#ctx0" brushRef="#br1" timeOffset="36541.92">7572 13128 9215 0,'0'0'816'0,"0"0"-656"0,0 0-160 0,10 8 0 15,-1 3 176-15,3 1 0 0</inkml:trace>
  <inkml:trace contextRef="#ctx0" brushRef="#br2" timeOffset="44377.87">10180 16414 9215 0,'-12'0'816'0,"-5"-1"-656"0,-1-3-160 0,2 4 0 15,-2-1 1744-15,2 1 320 0,0 0 64 0,2 0 16 16,0 1-944-16,0-1-192 0,2 0-48 0,0 0 0 16,1-1-112-16,3-1-16 0,8 2-16 0,-9-1 0 15,9 1 160-15,0 0 48 0,0 0 0 0,0 0 0 16,0 0-160-16,10-1-32 0,3 0 0 0,5 2 0 16,4 0-384-16,4 0-64 0,6-1-32 0,4 0 0 15,2 0 128-15,6 2 32 0,8-1 0 0,6-1 0 0,4-1 0 16,6 1 0-16,6 0 0 0,2 2 0 0,5 1-32 0,1-1 0 15,5 0 0-15,3 0 0 0,3-1-32 0,2 3 0 16,-2 3 0-16,2-1 0 0,3-1-64 0,2 1-32 16,2-6 0-16,1 3 0 0,1 2-64 0,7-1-16 15,1-4 0-15,2 4 0 0,1-1 80 0,3-1 16 16,1-4 0-16,2 2 0 0,-2 2-96 0,6-2-16 16,1 0 0-16,1 1 0 0,0 1-128 0,0 0-128 15,0 0 144-15,-1 2-144 0,0 1 144 0,0 0-144 16,-2 0 128-16,1 3-128 0,1-4 0 0,0 0 0 0,-4 2 128 0,-2 2-128 15,-1-5 0-15,-2 4 0 0,-2 0 0 0,1-2 0 16,1 1 160-16,-1 1-160 0,-3 0 192 0,1 0-192 16,-2-3 272-16,0 1-48 0,0 4-16 0,0-4 0 15,-1 0-48-15,1 0-16 0,0 0 0 0,-3-1 0 16,-2 2-144-16,1 1 128 0,3-8-128 0,-3 3 128 16,1 2-128-16,2-2 0 0,-3-2 144 0,0 0-144 15,-3 0 128-15,1 0-128 0,-4 2 128 0,4-2-128 16,4-4 0-16,-6 3 144 0,-1-2-144 0,2 2 0 15,3-3 224-15,2 1-64 0,-1-2-16 0,4 4 0 16,-1 1 32-16,1 0 0 0,4-1 0 0,-1 0 0 16,-1 4-176-16,4 0 192 0,1-3-192 0,0 0 192 15,-3 0-192-15,-1-1 0 0,-5-3 0 0,3 3 128 16,-4-2-128-16,-1-1 0 0,-2 2 0 0,-3-2 128 16,1 0-128-16,-5 3 0 0,-1-2 0 0,-3-1 0 15,-5-1 176-15,-3 0-48 0,-3 0-128 0,-2-2 192 0,-3 1-64 0,-5 1 0 16,-3-2-128-16,-1 2 192 0,2-2-64 0,-2 1 0 15,1 1-128-15,0 4 192 0,-3-1-192 0,-1 1 0 16,-3 1 128-16,-2 1-128 0,2 1 0 0,-5 0 0 16,-4 2 0-16,-4 2 0 0,-4-1 0 0,-5 0 0 15,-4 4 0-15,-8-2 0 0,-7-1 0 0,-4 2 0 16,-9-3 0-16,-11-5 0 16,-1 12-1408-16,-8 0-160 0,-8-1-32 15,-7 5-16-15,-9-1-2016 0,-13 5-400 0</inkml:trace>
  <inkml:trace contextRef="#ctx0" brushRef="#br2" timeOffset="46663.75">15219 20208 11967 0,'-4'-30'1072'0,"3"11"-864"16,-1-1-208-16,0 0 0 0,0 1 3280 0,-2 0 624 15,-1 1 112-15,-4 0 16 0,-3 3-2880 0,-3-1-576 16,-4-1-112-16,-6 2-16 0,-6-2-208 0,-4 2-48 16,-6 0 0-16,-5 0 0 0,-3-1 320 0,19 11 64 15,-4-4 16-15,-7 0 0 0,-7-3 208 0,-4-3 32 16,-3-1 16-16,-2 1 0 0,-3 1-240 0,-58-14-48 15,11 9-16-15,8 1 0 0,4 0-192 0,5 6-32 16,1 4-16-16,1 0 0 0,-1 6-96 0,-1 1-16 16,0-1 0-16,1 6 0 0,3 4 96 0,2 3 16 0,-1 6 0 15,3 1 0-15,-1-1 16 0,3 7 16 0,2 2 0 16,6 7 0-16,-2 3-112 0,2 3-32 0,-3 7 0 0,5 1 0 16,5 4-192-16,5 2 0 0,4 2 0 0,7-1 0 15,6 2 0-15,4 4 0 0,6-2 0 16,0 3 0-16,3 2 0 0,3-1 0 15,6 3-192-15,3 1 192 0,4-1-240 0,6 0 64 0,6-3 16 0,4-29 0 16,6 4 160-16,3 3-192 0,3 1 192 0,5-1-192 16,8-1 192-16,5-1 0 0,5 0 128 0,44 24-128 15,-2-11 240-15,1-11-32 0,1-7 0 0,4-8 0 16,3-3-80-16,7-4 0 0,8-3-128 0,-1-2 192 16,0-2-48-16,6-5-16 0,5 2 0 0,0-3 0 15,0-4 0-15,3-1-128 0,2-1 192 0,0-4-64 16,1-1-128-16,-4-2 0 0,1-6 144 0,-2 0-144 15,-1-1 128-15,-3-4-128 0,-5-5 128 0,-2 1-128 0,-1-4 256 0,-4 0 0 16,-4-6-16-16,-8-4 0 0,-7-2 80 0,-7-7 0 16,-4-1 16-16,-36 22 0 0,-2-8-16 15,-1-2 0-15,-2-1 0 0,-4-4 0 0,-4-1-32 0,-6-4-16 16,-7-2 0-16,-7-42 0 0,-13 12-64 0,-10 5-16 16,-12 2 0-16,-7 5 0 0,-8 2-192 0,-10 2 0 15,-10-3-144-15,-4 7 144 0,-1 0-352 0,3 3 32 16,3 3 0-16,7 6 0 15,2 7-1104-15,2 5-224 0,1 3-32 0</inkml:trace>
  <inkml:trace contextRef="#ctx0" brushRef="#br2" timeOffset="47581.09">15273 15135 32255 0,'1'-18'2864'0,"0"2"-2288"16,2-1-576-16,-3 5 0 0,0-2 0 0,-4 0 0 16,-1 0 0-16,-4 0-192 0,-4-1 320 0,-3-3 80 15,-5 1 16-15,-3-2 0 0,-5-4-96 0,-3-1 0 0,-1-4-128 0,-4 3 192 16,-2 2 128-16,-6-4 0 0,-4 2 16 0,-5-2 0 15,-4 4 112-15,-6 0 32 0,-4-3 0 0,2 1 0 16,2 1-128-16,-2 3-32 0,-1 2 0 0,-7 2 0 16,-5 6-176-16,-2-1-144 0,-4 6 192 0,1 3-192 15,0 0 0-15,-1 4 0 0,-3 3 0 0,1 1 0 16,-4 4 144-16,6 3-144 0,0 2 0 0,-2 7 144 16,-2 3-144-16,1 2 0 0,1 0 0 0,0 4 128 15,6 5-128-15,0 0 0 0,-1 2 144 0,2 5-144 16,0 4 0-16,5 3 0 0,4-2 0 0,4 6-192 15,4 4 192-15,3 3 0 0,3-5-144 0,5 8 144 16,4 2 0-16,5 1 0 0,5-3 0 0,7 2 0 0,8-4-176 0,9 1 176 16,5-3-128-16,9 1 128 0,7 2 0 0,8-2 0 15,9-1 0-15,9 0 0 0,8-5-128 0,4 1 128 16,5-4-128-16,3-4 128 0,7 0 0 0,2 1 0 16,6-5 0-16,6 3 128 0,7-4 32 0,2-1 16 15,-1 0 0-15,6-3 0 0,3 0 48 0,6-5 16 16,3-6 0-16,3 1 0 0,-1-7 0 0,7-2 0 15,6-4 0-15,-2-8 0 0,-1-6-64 0,1-5-16 16,3-2 0-16,-2-8 0 0,2-5 32 0,-4-4 16 16,-2-2 0-16,1-2 0 0,-1-9 160 0,-5-6 16 15,-6-2 16-15,-1-7 0 0,-3-4 16 0,-4-6 0 16,-3-9 0-16,-8-7 0 0,-9-4-32 0,-6-7 0 16,-9-6 0-16,-6-5 0 0,-11 2 112 0,-10-3 16 0,-7-1 0 15,-13 2 0-15,-12 4 64 0,-9-1 32 0,-9 5 0 0,-9 4 0 16,-10 4-288-16,-13 1-48 0,-9 5-16 0,-17 7 0 15,-14 6-256-15,-10 7-256 0,-7 5 64 0,-13 11 0 32,-10 7-1072-32,-3 12-208 0,4 7-32 0,-4 7-16 15,0 7-1312-15,11 13-272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03:31.20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18T21:03:32.115"/>
    </inkml:context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3474 11519 18431 0,'-11'-9'816'0,"11"9"160"0,-6-6-784 0,6 6-192 0,0 0 0 0,-3-5 0 15,-1-4 960-15,1 4 128 16,1 0 48-16,2 5 0 0,0 0-192 0,0 0-48 15,2-9 0-15,1 4 0 0,-3 5-192 0,0 0-32 0,7-2-16 0,4 0 0 16,-2 1-16-16,3 1 0 0,1 0 0 0,1 1 0 16,2 0 64-16,0 0 0 0,2 1 0 0,2-1 0 15,1 0-64-15,4 2-16 0,1-3 0 0,5 1 0 16,1 2-80-16,2 0-16 0,0 0 0 0,17 0 0 16,-1-2 80-16,-6 1 16 0,2 2 0 0,-2-3 0 0,-2-1-48 0,4 0-16 15,1 0 0-15,0-1 0 16,0-1-112-16,1-1 0 0,1 1-16 0,0-1 0 0,0 3-96 0,0 0-16 15,-3 0 0-15,0-1 0 0,1-1-80 0,-1 0-32 16,-1 2 0-16,2-1 0 0,0-2-48 0,0 1-16 16,-2-1 0-16,-1 3 0 0,1 3 48 0,1-1 0 15,-2-2 0-15,-1 0 0 0,1 1-192 0,0-2 160 16,1-3-160-16,-1 3 160 0,-1-2 0 0,0 2 0 16,1 1 0-16,1 1 0 0,0-2-32 0,-2-1-128 15,0 3 192-15,1-2-64 0,-2-3 0 0,1 0-128 16,1 1 192-16,-11 2-64 0,3 1-128 0,2-1 192 15,3 1-192-15,20 0 192 0,-7 1-192 0,-2 0 160 16,-3 5-160-16,-2-4 160 0,-1-2-160 0,1 0 0 16,-2 0 144-16,0 0-144 0,-2 0 0 0,-1 0 144 15,-3-1-144-15,1 2 0 0,-2 3 176 0,5-3-176 16,-2-2 160-16,0-3-160 0,-1 2 224 0,2 0-48 0,1 0-16 0,2-1 0 16,-2-2-32-16,-1 1-128 15,-3 3 192-15,1 1-64 0,-1-3-128 0,2 1 192 16,-2-1-192-16,-2 2 192 0,-4 0-192 0,3 0 0 15,2 1 144-15,-1 0-144 0,0-2 128 0,1 1-128 0,-1 1 160 16,-2-3-160-16,0 2 176 0,-2 0-176 0,1 1 192 0,-1 0-192 16,-1 0 192-16,2 0-64 15,-1 0 0-15,-1 0-128 0,-2 0 176 0,5 0-176 0,-1 0 160 0,2 0-160 16,1 1 128-16,1 0-128 0,0 2 0 16,1-2 144-16,-1-5-144 0,2 7 0 0,-1 1 0 0,1-3 0 15,-2-1 0-15,1 0 0 0,1-1 0 0,-1 1 0 0,3 0 176 0,0 0-48 16,0-1-128-16,0 1 192 0,0 0-192 0,0 1 0 15,0 1 0-15,-1-2-160 0,3 0 160 0,-1 3 0 16,-2-1 0-16,2 2 128 0,1-4 16 0,5 0 16 16,-4-2 0-16,2 2 0 0,0 1-160 0,-1 0 0 15,3-2-192-15,-2 2 192 0,2 3 0 0,-3-1 0 16,0-1 0-16,1-2 192 0,1-1-192 0,-1 1 0 16,-1 1 0-16,1-1 0 0,0 0 0 0,0 3 0 15,0-1 0-15,-1 2-176 0,-3 0 176 0,4-3 0 16,0-1 128-16,1 1-128 0,1 1 0 0,0-1 0 15,3 2 0-15,2-2 0 0,-1 0 128 0,-1 2 0 0,0 2 0 0,0 0 0 16,0-4-128-16,2 0 0 0,2-1 0 0,-2 2 0 16,0 0 0-16,0 1-128 0,1 0 128 0,0 1-192 15,-2 0 192-15,2 0 0 0,1-2 0 0,1 2 0 16,1-5 0-16,0-2 0 0,-2 9 0 0,1-3 0 16,0-1 0-16,0-1 176 0,-3 1-176 0,1 0 192 15,3-2-192-15,0 0 0 0,-1 0-160 0,2 1 160 16,-1 3 0-16,1-2 0 0,-1 2 0 0,1-1 0 15,0-3 0-15,1 0 0 0,0 0 0 0,0 0 160 16,-2 0-160-16,2 0 0 0,0-2-160 0,-2 4 160 16,1 0 0-16,-1-2 0 0,2-2 0 0,-2 0 0 15,1 2 0-15,-1 2 0 0,-1 0 0 0,1 1 0 16,-4-3 0-16,2 0 0 0,0 0 0 0,-1-1 0 16,-1-1 0-16,2 1 0 0,2 0 0 0,-1 1 160 0,0 0-160 0,-1 1 0 15,-1 0 0-15,3-1 0 0,1-2 0 0,-1 0 0 16,-1 1 0-16,0 1 0 0,-2-1 0 15,1 1 0-15,0 1 0 0,0-1 0 0,-3-2 0 0,2-1 0 16,3-2 0-16,0 2 0 0,-4 1 0 0,1-1 0 16,-2 2 0-16,1 0 0 0,0 0 0 0,0-1 0 15,-3 1 0-15,-1-3 0 0,3 0 0 0,-1 2 0 16,-3 2 0-16,5-1 0 0,-2-3 0 0,0 1 0 16,0-1 0-16,0 3 0 0,-2-1 128 0,2-1-128 15,1-1 192-15,-1 2-64 0,-1 0-128 0,1 0 0 16,-2-1 0-16,-2 3-176 0,-1-1 176 0,-2 1 0 15,-2 0 128-15,0 0-128 0,-1-2 0 0,0-1 0 16,-3 2 0-16,1-1 128 0,-2 1-128 0,-1 1-160 0,-2-1 160 16,1 2-208-16,0 2 208 0,-2-1 0 0,-1 1 192 0,1-1-192 15,-1 0 0-15,-1 1 0 0,-3 1 0 0,0-1 0 16,2-4 0-16,0 1 0 0,-4 1 0 0,0 0 0 16,0-1 128-16,0 0-128 0,1 0 0 0,-3 0 0 15,-2 3 0-15,-3-1 0 0,3-1-176 0,-1 1 176 16,-1 0 0-16,1-1 0 0,-3 3 128 0,5-2-128 15,-4-1 0-15,1 1 0 0,-2 1 0 0,0-1 0 16,-1-2 0-16,1 0 0 0,0-2 0 0,0 2 0 16,0 2 0-16,3 1 0 0,-1-6 0 0,0 3 0 15,-2-1 0-15,0 1 0 0,-2 1 0 0,1-2-160 16,1-1 160-16,0 2 0 0,-1 2 0 0,1-1 0 16,-1-2 0-16,0-1 0 0,-2 0 0 0,1 2 0 0,-1 2 0 0,2-2 128 15,0 0-128-15,0 0 128 16,-2 1-128-16,2 1 0 0,0 4 0 0,-2-4 0 0,0-1 0 15,-1 1 0-15,-1 0 0 0,1 1 0 0,-1-2 0 0,0 0 0 16,-2-2 0-16,0 5 0 0,-2-2 0 16,1 1 0-16,-1-2 0 0,-10-1 0 0,9 4 0 0,-9-4 0 15,7 5-128-15,-7-5 128 0,9 4 0 0,-9-4 0 16,0 0 0-16,0 0 0 0,0 0 0 0,0 0 0 16,0 0 0-16,0 0 0 0,0 0 0 0,0 0 0 15,0 0 0-15,0 0 0 0,0 0 0 0,0 0 0 16,3 9 0-16,-3-9 0 0,0 0 0 0,0 0 0 15,0 0 0-15,-9 5 0 0,-1 0 0 0,0-3 0 16,-2-3 0-16,-1 0 0 0,-4 3 0 0,0 0-320 16,-1-1 64-16,-3 0 16 15,-5 2-784-15,0-1-176 0,-4 0-16 0,2-2-16 16,-1-2-752-16,2 2-128 0,1 4-48 0,0-1-17232 0</inkml:trace>
  <inkml:trace contextRef="#ctx1" brushRef="#br0">23070 15376 0,'0'0'15</inkml:trace>
  <inkml:trace contextRef="#ctx0" brushRef="#br0" timeOffset="10571.79">16987 9146 14735 0,'0'0'640'0,"0"0"160"0,0 0-640 0,0 0-160 15,-1-6 0-15,1 6 0 0,-3-8 1776 0,3 8 320 16,0 0 64-16,0 0 16 0,0-6-448 0,0 6-64 15,0 0-32-15,0 0 0 0,0 0-512 0,0 0-96 16,0 0-32-16,0 0 0 0,8 2-352 0,0 3-64 16,-1 4 0-16,2 1-16 0,3 7-128 0,2 2-32 15,1 4 0-15,3 1 0 0,3 9-32 0,1 0-16 16,1 3 0-16,1 1 0 0,-1-3-112 0,-2 0-32 0,-1 0 0 0,-3 2 0 16,0-4-80-16,-3 0 0 0,-1-1-128 15,-2-1 192-15,0-6-192 0,0-1 176 0,-2-3-176 0,-1-2 160 16,0-3-160-16,-2-1 0 0,-2-1 0 0,3-3 0 15,-7-10-1152-15,0 0-256 0,0 0-48 16,0 0-8976-16,0 0-1792 0</inkml:trace>
  <inkml:trace contextRef="#ctx0" brushRef="#br0" timeOffset="10857.41">17418 9082 29135 0,'0'0'1280'0,"0"-10"288"0,0 3-1248 16,0 7-320-16,0 0 0 0,0 0 0 0,0 0 672 0,0 0 80 15,-9 5 16-15,-1 4 0 0,-1 3-112 0,-3 7-16 16,-2 9 0-16,-1 2 0 0,-2 1 64 0,-2 4 16 16,0 0 0-16,-3 6 0 0,-4 3-80 0,-2 0 0 15,-1 1-16-15,-1-4 0 0,5-1-368 0,0-2-64 16,6-1 0-16,-1-2-16 0,3-3-176 0,1-4 0 15,2-5 0-15,4-2 0 0,3-4 0 0,3-3 0 16,1-3 0-16,5-11 0 16,0 0-1104-16,0 0-256 0,0 0-48 0,11-7-16 15,1-2-1472-15,1-7-304 0,4-14-48 0,2 1-16 0</inkml:trace>
  <inkml:trace contextRef="#ctx0" brushRef="#br0" timeOffset="11110.58">18093 8644 31679 0,'0'0'1408'0,"0"0"272"0,0 0-1344 0,0 0-336 0,-9 0 0 0,-5 8 0 0,-2 6 512 0,-3 5 16 15,-5 1 16-15,1 7 0 0,-3 3 160 0,1 4 48 16,1 1 0-16,10-9 0 0,-2 0-528 0,4 2-96 15,0-1-128-15,2 1 176 0,1 2-176 0,3-5 0 16,-2 3 0-16,3-5 0 16,1-1-832-16,3 0-192 0,-3-1-32 0,3-2-9168 15,2-2-1824-15</inkml:trace>
  <inkml:trace contextRef="#ctx0" brushRef="#br0" timeOffset="11372.47">18158 9370 28559 0,'0'0'2544'0,"5"-5"-2032"0,5 1-512 0,-1 0 0 15,3 1 672-15,0 0 32 0,2-2 16 0,3 1 0 16,1 1-224-16,1 2-48 0,-2-2-16 0,3 1 0 16,-3-2-432-16,0 3 0 0,-4-1-224 0,-3 1 80 15,-10 1-2336-15,0 0-464 0,0 0-80 16,-18 21-32-16</inkml:trace>
  <inkml:trace contextRef="#ctx0" brushRef="#br0" timeOffset="11486.74">18091 9585 19695 0,'-7'11'864'0,"5"0"192"0,2-11-848 0,-3 14-208 0,2-3 0 0,5-1 0 15,3-5 2160-15,2-3 384 0,3-3 80 0,4 0 0 0,6-2-1008 16,5 1-208-16,3-3-32 0,4-2-16 16,3 2-864-16,4-1-176 0,2-3-48 0,-2 3 0 15,-3-2-1808-15,-4 2-384 0</inkml:trace>
  <inkml:trace contextRef="#ctx0" brushRef="#br0" timeOffset="11883.6">19396 9165 5519 0,'-14'-8'240'0,"5"1"64"0,-1-1-304 0,-1-2 0 0,0 2 0 0,3 0 0 0,1 0 3392 0,1 3 608 16,1-3 128-16,5-174 32 0,0 364-1728 15,0-182-352-15,0 0-64 0,0 0-16 0,-9 7-832 0,1 1-160 16,3 6-48-16,-2 5 0 0,-2 6-384 0,-2 3-96 15,0-2-16-15,0 6 0 0,-1 5-96 0,1 1-32 16,-2 3 0-16,-1-1 0 0,1 1-336 0,-1 2 128 16,0-3-128-16,0-2 0 0,-1-3 0 0,2-3 0 15,3-5 0-15,1 0 0 16,0-7-1392-16,6-5-288 0,0-5-64 0,3-10-7296 16,-3 10-1456-16</inkml:trace>
  <inkml:trace contextRef="#ctx0" brushRef="#br0" timeOffset="12048.05">19160 9254 28559 0,'7'-13'2544'0,"1"4"-2032"16,3-3-512-16,7 2 0 16,6-3-512-16,3 1-208 0,5 2-48 0,2 0 0 0,0 5 768 0,3-3 208 0,1 1 16 15,-1 3 0-15,-4-2-224 0,-3 3 176 0,-6 2-176 0,-4 2-7856 16,-3 2-1664-16</inkml:trace>
  <inkml:trace contextRef="#ctx0" brushRef="#br0" timeOffset="12184.31">19235 9441 15663 0,'0'0'1392'0,"0"0"-1120"0,0 0-272 0,0 0 0 0,0 0 2128 0,12 6 368 16,5-2 80-16,2 0 16 15,5-4-1360-15,3 0-272 0,6-1-48 0,1-1-16 0,4-1-400 0,2-1-96 16,0-5-16-16,0 2 0 0,-1-3-384 0,-12 5 0 15,1 0 0-15</inkml:trace>
  <inkml:trace contextRef="#ctx0" brushRef="#br0" timeOffset="12438.13">20112 9071 24927 0,'0'0'1104'0,"0"0"240"0,0 0-1088 0,0 0-256 16,0 0 0-16,-7 8 0 0,-4 2 272 0,-4 8 0 15,-3 3 0-15,1-3 0 0,-4 1 304 0,-2 6 48 16,-3 2 16-16,0 4 0 0,-3-2-48 0,1 5 0 16,1 1 0-16,3 0 0 0,2 2-320 0,4 0-64 0,3 2-16 15,4-3 0-15,4-6-192 0,5 0 0 0,2-5 0 0,2 0 0 31,5-4-848-31,2-3-64 0,3-4-16 0,6-6-11872 0</inkml:trace>
  <inkml:trace contextRef="#ctx0" brushRef="#br0" timeOffset="12605.92">20243 9427 22111 0,'0'0'1968'0,"0"0"-1584"0,0 0-384 0,0 0 0 0,2 9 992 0,5 2 112 15,-1 1 32-15,2-2 0 0,-2 1-720 0,3-2-144 16,0 3-16-16,2-3-16 0,-2 1-80 0,2 1-16 16,2-1 0-16,0 0 0 15,-2-6-1136-15,3 0-224 0,-4 0-64 0</inkml:trace>
  <inkml:trace contextRef="#ctx0" brushRef="#br0" timeOffset="12790.38">20543 9432 14735 0,'0'0'1312'0,"0"0"-1056"16,-7 4-256-16,1 1 0 0,-2-1 2192 0,-1 1 384 16,-1 5 80-16,-2 0 16 0,-4 3-1392 0,0 3-256 15,-3 1-64-15,-3 2-16 0,-1 0-432 0,0 1-64 16,-1 3-32-16,1 1 0 0,3-3-224 0,1-2-32 16,1 1-16-16,3-1 0 0,2-4-304 0,3 2-64 15,2-3-16-15,5-3-12752 0</inkml:trace>
  <inkml:trace contextRef="#ctx0" brushRef="#br0" timeOffset="12979.39">20567 9625 16575 0,'0'0'1472'0,"-7"5"-1168"0,0 2-304 0,-2-1 0 0,-1 7 1728 0,-4-1 272 16,0 4 64-16,-1 0 16 0,-1-1-800 0,1 2-176 15,-3-2-16-15,3 0-16 0,0-3-752 0,2 1-160 16,4 2-32-16,-1-5 0 16,4 0-528-16,2-5-112 0,4-5-32 0,0 0-11536 15</inkml:trace>
  <inkml:trace contextRef="#ctx0" brushRef="#br0" timeOffset="13446.75">21078 9325 20271 0,'0'0'1792'0,"0"0"-1424"16,0 0-368-16,0 0 0 0,0 0 832 0,0 0 112 15,-7 4 16-15,1 4 0 0,-2-2-96 0,0 4-16 0,-3-1 0 0,0 5 0 16,1 4 80-16,-2-2 16 15,1 3 0-15,1-1 0 0,1-1-32 0,1-2 0 16,2-2 0-16,5 2 0 0,-1-2-336 0,4-1-64 0,-1-4 0 0,4 0-16 16,1-3 96-16,1-4 32 0,4-2 0 0,2-3 0 15,2-2 128-15,3-1 16 0,2 1 16 0,1-4 0 16,0-4-336-16,1 0-64 0,-1 1 0 0,-2-1-16 0,3-1-192 16,-3 1-48-16,-2 1 0 15,-2-1 0-15,-1 1-128 0,1 2 128 0,-2 1-128 0,-3 5 128 0,-2 1-128 0,-8 4 0 16,0 0 0-16,5 9 0 0,-3 1 0 15,-3 6 0-15,-3 4-144 0,-2 5 144 0,-3 5 0 0,-3 7 0 16,-2 4 0-16,-3 4 0 0,-5 2 0 0,-2 3 0 16,-3 1 0-16,-2 1 0 0,0-2 0 0,-2-1 0 15,3-4 0-15,0-6 0 0,-1-4 0 0,0-7 224 16,3 0-64-16,1-4-16 0,1-1 48 0,2-6 0 16,3-5 0-16,3-3 0 0,2-7-48 0,1-4 0 15,3-6 0-15,0-1 0 0,3-6-144 0,2-2 0 16,3-2 0-16,0-2-176 15,4-5-1488-15,1 4-320 0,4 0-48 0,0-2-9680 16,4 1-1920-16</inkml:trace>
  <inkml:trace contextRef="#ctx0" brushRef="#br0" timeOffset="13738.89">21575 8934 35007 0,'0'0'3120'0,"0"0"-2496"0,7-4-496 0,1 4-128 0,1 5 448 15,1 5 80-15,0 0 16 0,0 8 0 16,1 5-288-16,0 5-64 0,1 9-16 0,-2 7 0 0,-3 1 16 0,-2 6 0 15,-2 3 0-15,-4 1 0 0,-3-2-64 0,-1 3 0 16,-5 3 0-16,-3-5 0 0,-4 2-128 0,-3-4 0 16,-3-3 0-16,-1-3 0 15,-3-5-2752-15,1-1-576 0</inkml:trace>
  <inkml:trace contextRef="#ctx0" brushRef="#br0" timeOffset="14712.84">26936 9313 16575 0,'0'-7'1472'0,"3"0"-1168"0,-1-6-304 16,1 4 0-16,-2 3 1344 0,-1 6 224 0,4-7 32 0,-4 7 16 16,0 0-288-16,0 0-64 0,0 0-16 0,0 0 0 15,0 0-592-15,0 0-112 0,0 0-32 0,-5 9 0 16,-1 4-64-16,-2 2 0 0,-1 3-16 0,0 2 0 15,-1 6-48-15,0 0-16 0,0 0 0 0,0 3 0 0,-2-1-112 0,5 0 0 16,-1 0-16-16,3-5 0 0,1-4 0 0,3-4 0 16,2-1 0-16,4-3 0 0,1 1 144 0,5-6 16 15,-1 1 16-15,2-6 0 0,4-5 208 16,2 0 32-16,2-1 16 0,3-4 0 0,1 0-208 0,1-3-32 16,1 0-16-16,-7 1 0 0,2-1-208 15,4 1-32-15,1-2-16 0,1-1 0 16,-2 2-160-16,0 1 128 0,-4 1-128 0,-1 3 128 0,-3-2-128 15,-2 2 0-15,-2 4 0 0,-2 1 0 0,1 4 0 0,-6 1 0 16,-1 9 0-16,-2 2 0 0,-3 7 0 0,-3 5 0 16,-2 7 128-16,-4 2-128 0,-2 4 128 0,-6 1-128 15,-4 7 192-15,-15 19-64 0,-1-7 128 0,-1-6 0 16,3-5 16-16,-2-4 0 0,0-5 48 0,2-1 0 16,2-1 0-16,2-4 0 0,1-5-16 0,5-8 0 15,5-2 0-15,-1-2 0 0,4-8-48 0,3 0-16 16,3-7 0-16,11-1 0 0,-9-7-240 0,6-5 0 15,3-6-192-15,3-2 192 16,5-2-1552-16,5 0-208 0,3-3-32 0,3 1-10112 0,0 0-2032 16</inkml:trace>
  <inkml:trace contextRef="#ctx0" brushRef="#br0" timeOffset="15004.78">27972 8685 21183 0,'4'-5'1888'0,"1"-1"-1504"16,3-1-384-16,0 2 0 0,-1 2 2160 0,-7 3 352 15,0 0 80-15,7 5 16 0,-2 4-1440 0,-3 1-272 16,-2 6-64-16,-2 4-16 0,-5 5 16 0,-2 3 0 15,-2 3 0-15,-2 2 0 0,-1 0-384 0,0 0-64 16,-1 3 0-16,0-2-16 0,-1 0-368 0,1-1 144 16,0-1-144-16,-2 1 0 0,2-6 0 0,0-1 0 15,0-4-240-15,2-2 80 16,3-2-1760-16,1-3-368 0,1-2-64 0,7-6-11936 0</inkml:trace>
  <inkml:trace contextRef="#ctx0" brushRef="#br0" timeOffset="15321.73">28237 9339 27583 0,'0'0'1216'0,"0"0"256"0,0 0-1168 0,0 0-304 0,7-4 0 0,2 2 0 0,1-2 720 0,2 1 96 16,2 1 16-16,2-1 0 0,1-2-448 0,2-1-64 15,4 0-32-15,-3 2 0 0,2-4-288 0,-2 3 0 16,-2 1 0-16,-3 0 0 15,-2 1-1440-15,-4 3-400 0,-9 0-80 0,0 0-10224 0</inkml:trace>
  <inkml:trace contextRef="#ctx0" brushRef="#br0" timeOffset="15429.35">28180 9515 12895 0,'-4'3'1152'0,"0"4"-928"16,0 0-224-16,4-7 0 0,0 8 2880 0,4 1 512 16,1-4 128-16,4-1 0 0,4 3-1504 0,3-1-304 15,4-4-64-15,3 1-16 0,2-1-1056 0,4-1-224 16,1-2-32-16,1 0-16 15,-1-2-832-15,-2 1-176 0,-1-2-16 0</inkml:trace>
  <inkml:trace contextRef="#ctx0" brushRef="#br0" timeOffset="16073.57">29723 9146 13823 0,'-10'-19'608'0,"4"11"128"0,1-3-592 0,-1 2-144 16,-2 1 0-16,-1 3 0 0,-1-2 1216 0,0 2 192 15,-1 2 64-15,-6-1 0 0,-1 7-512 0,3 3-112 16,-5 6-16-16,1-2 0 0,-4 2-96 0,-3 6-32 16,-3 5 0-16,-1 5 0 0,-1-1-128 0,-2 2-48 15,-2 3 0-15,0 1 0 0,2 2-48 0,6 2-16 16,2-4 0-16,5-1 0 0,4 0-144 0,8-3-16 15,2-5-16-15,5-1 0 0,2-3 192 0,3-2 32 16,3-5 16-16,2-2 0 0,1-3-144 0,0-2-16 16,-1-2-16-16,7-3 0 0,2 1-32 0,2-4 0 15,1 0 0-15,-1-3 0 0,-1-3-80 0,-1 3-32 0,-4-5 0 0,-3 2 0 16,-3-4-64-16,-2 3-16 0,-1-1 0 16,-2 1 0-16,0-3-128 0,-2 1 0 0,0 3 144 0,-1 8-144 15,1-13 0-15,-1 13 0 0,4-8 0 0,1 0 0 16,-5 8 0-16,12-4 0 0,-3 0 0 0,2 3 0 15,2 2 0-15,-1 2-160 0,1-1 160 0,2 1 0 16,1-2-144-16,1 2 144 0,0 2 0 0,1-1-144 16,-4 3 144-16,0 3 0 0,0 3 0 0,-3-1 0 0,-4-1 0 0,-4 2 0 15,-1-2 0-15,-4 3-128 16,-1 3 128-16,-4 0 0 0,-2 4-144 0,-1-3 144 0,-1-2-192 0,-2 1 16 16,-1-2 16-16,4-7 0 15,-2 2-592-15,3-3-112 0,-2 2-32 0,1-5-8512 16,0 0-1696-16</inkml:trace>
  <inkml:trace contextRef="#ctx0" brushRef="#br0" timeOffset="16313.15">30384 8894 22223 0,'0'0'976'0,"0"0"224"0,-8 4-960 0,0 3-240 16,-2-1 0-16,-2-1 0 0,-4 6 128 0,-1 2-128 15,-8 0 176-15,0 6-176 0,-4 6 688 0,-2 1 16 16,3 4 16-16,-1 3 0 0,-3 2-80 0,4 1 0 0,0 4-16 16,3 1 0-16,2 3-208 0,4-1-32 0,1 2-16 0,4-5 0 15,1 1-176-15,5-4-16 0,0-4-16 0,3-1 0 16,0-4-160-16,2-2-272 0,2 0 64 0,5-2 16 15,2-6-1968 1,3-7-384-16</inkml:trace>
  <inkml:trace contextRef="#ctx0" brushRef="#br0" timeOffset="16526.08">30217 9307 25743 0,'0'0'1136'0,"0"0"240"0,4 12-1104 0,1-1-272 16,0 5 0-16,3 0 0 0,1 1 0 0,2-1 0 16,-1 1 0-16,3 0 0 0,2 3 0 0,1 0 0 15,-1 0 208-15,1-1-64 0,1-2-144 0,-2-3 192 16,-2 0-192-16,-2-4 192 0,2 1-448 0,-3 1-64 16,0-5-32-16,-2 2-7264 15,-2-4-1440-15</inkml:trace>
  <inkml:trace contextRef="#ctx0" brushRef="#br0" timeOffset="16699.62">30602 9315 24879 0,'0'0'2208'0,"0"0"-1760"16,0 0-448-16,-3 6 0 0,-3-1 208 0,0 8-32 0,-3 1-16 0,-1 3 0 16,-3 2 480-16,-2 1 112 0,-3 0 16 15,-1 5 0-15,-1 4-240 0,-3-2-32 0,-1 0-16 0,1 3 0 16,0-2-304-16,1 0-176 0,2-4 192 0,0 3-192 15,2-5 0-15,3 1-192 0,-3-1 0 0,5-1-8672 16,2-3-1728-16</inkml:trace>
  <inkml:trace contextRef="#ctx0" brushRef="#br0" timeOffset="16915.16">30672 9607 19343 0,'0'0'1728'0,"-1"9"-1392"16,-2 3-336-16,2 3 0 0,-3-1 2208 0,-2 0 368 15,-3 2 80-15,-1 2 16 0,-3 1-2112 0,-1-2-432 16,-2-1-128-16,-2 1 0 0,0-2 128 0,0 0-128 16,2-2 0-16,-2 0 128 0,3 0-128 0,3-2-272 15,2-6 64-15,4 1 16 16,6-6-2176-16,0 0-416 0</inkml:trace>
  <inkml:trace contextRef="#ctx0" brushRef="#br0" timeOffset="17368.49">31085 9424 23951 0,'0'0'2128'0,"0"0"-1696"0,0-7-432 0,0 7 0 15,0 0 0-15,0 0 128 0,-9 2-128 0,-1 3 0 16,-2 3 352-16,-2 5-16 0,-2 1 0 0,-1 0 0 16,-3 1 240-16,1 3 64 0,0 1 0 0,3 0 0 15,3 2-64-15,4-1 0 0,4-3 0 0,5 0 0 16,4-3-16-16,4-1-16 0,4-2 0 0,4-6 0 0,0 0 176 0,4-2 48 16,2-2 0-16,2-5 0 0,2-3 16 0,-1-5 16 15,2 1 0-15,-2-2 0 0,-1-4-336 0,-1 0-64 16,-1 1-16-16,-1-1 0 0,1-4-176 0,-3 2-32 15,-2-1-16-15,-2 1 0 0,0 2-160 0,-2 3 0 16,-3 0 144-16,-2 7-144 0,-3 0 0 16,-5 7 0-16,0 0 0 0,-4 10 0 0,-4 2 0 0,-2 3-192 15,-3 8 192-15,-3 4-192 0,1 6 192 0,-3 6 0 16,-3 6-144-16,-1 0 144 0,-3 5 0 0,-1 2 0 16,-2 1 0-16,-1 2 0 0,1 1 0 0,-2-3 0 15,2-3 0-15,2-3 0 0,-1-8 0 0,2-4 0 0,0-7 0 16,2-2 128-16,2-5 64 0,2-3 0 15,0-8 0-15,4-1 0 0,2-8-16 0,1-2 0 16,1-3 0-16,2-6 0 0,0-3-176 0,3-5 0 16,-1-3-160-16,4-2 160 15,0 1-832-15,6 0-80 0,0 1-16 0,4 2 0 16,2-2-2400-16,2 1-464 0</inkml:trace>
  <inkml:trace contextRef="#ctx0" brushRef="#br0" timeOffset="17718.15">31614 8677 25791 0,'0'0'2304'0,"0"0"-1856"15,8-1-448-15,-1 1 0 0,1 0 240 0,1 2-48 16,0 0-16-16,1 4 0 0,1 4 400 0,2 7 96 16,-3 0 16-16,3 5 0 0,0 8-48 0,-2 6-16 15,-2 3 0-15,0 9 0 0,0 2-32 0,-2 9 0 16,-1 2 0-16,-5 6 0 0,-1 4-176 0,-5 2-32 16,-4 1-16-16,-6-1 0 0,-4 2 16 0,-3-2 16 15,-6-6 0-15,0-3 0 0,-3-7-32 0,0-5-16 16,-4-6 0-16,-1-4 0 0,-4-4-32 0,1-5-16 15,-4-5 0-15,1-3 0 0,0-3-304 0,5-4-176 16,2-4 32-16,-8-2-16800 0</inkml:trace>
  <inkml:trace contextRef="#ctx0" brushRef="#br0" timeOffset="18824.68">22049 9306 20383 0,'0'0'896'0,"0"0"192"0,-9-2-864 0,9 2-224 15,-9-2 0-15,9 2 0 0,0 0 1680 0,0 0 304 16,0 0 48-16,0 0 16 0,0 0-544 0,0 0-96 16,0 0-32-16,14-5 0 0,4-4-704 0,2 6-144 15,4-3-16-15,3 0-16 0,5 1-304 0,-9 1-48 16,2-1-16-16,2 1 0 0,1 1-128 0,-1 0-256 15,-2-1 64-15,-5 0 16 16,-1 1-2656-16,-6-1-544 0</inkml:trace>
  <inkml:trace contextRef="#ctx0" brushRef="#br0" timeOffset="18976.7">22068 9508 17503 0,'-11'9'1552'0,"11"-9"-1232"15,0 0-320-15,0 0 0 0,-3 10 1920 0,4 0 336 16,-1-10 64-16,8 12 16 0,2-6-928 0,4 1-176 0,4-2-32 0,-4-4-16 15,4-2-480-15,3-1-80 0,5 0-32 0,2-1 0 16,1-2-336-16,3 1-64 0,1-3 0 0,0 2-16 31,0 1-2032-31,0-1-384 0,-1-1-96 0</inkml:trace>
  <inkml:trace contextRef="#ctx0" brushRef="#br0" timeOffset="19277.24">23084 9102 31327 0,'-11'-8'1392'0,"11"8"272"0,-7-3-1328 0,-2 3-336 0,-4 3 0 0,-3 7 0 0,-6 5 464 0,-3 6 32 15,-5 3 0-15,-1 6 0 0,-2 3 192 0,-2 4 32 16,0 3 16-16,2 0 0 0,0 5 128 0,3-1 32 16,4 3 0-16,5-3 0 0,6-3-320 0,9-1-64 15,4-3-16-15,9-8 0 0,4-4-176 0,7-4-48 16,5-6 0-16,6-7 0 0,4-3 320 15,4-9 64-15,5-5 16 0,2-9 0 0,4-9 32 0,-3-3 0 16,0-4 0-16,-3-4 0 0,-5-4-384 0,-3 0-80 16,-4-5-16-16,-3 0 0 0,-5-3-80 0,-6 0-16 0,-4 6 0 15,-5-2 0-15,-3 7-128 0,-5 2-272 16,-6 4 64-16,-3 9 16 16,-5 5-1760-16,-3 5-352 0,-6 4-64 0,-11 3-16256 0</inkml:trace>
  <inkml:trace contextRef="#ctx0" brushRef="#br0" timeOffset="20027.43">31777 9501 20271 0,'0'0'896'0,"-7"-4"192"0,7 4-880 0,-5-7-208 0,3 2 0 0,2 5 0 16,0 0 576-16,0 0 80 0,0 0 16 0,13-1 0 16,1-1 352-16,3-2 64 0,2 2 0 0,3 0 16 15,5-2-528-15,-1 2-128 0,1 0 0 0,0 4-16 16,-2 1-240-16,-3 2-32 0,-6-2-16 0,-2 0 0 31,-2-2-1216-31,-2 1-240 0,-10-2-48 0</inkml:trace>
  <inkml:trace contextRef="#ctx0" brushRef="#br0" timeOffset="20174.38">31783 9643 22111 0,'0'0'1968'0,"0"0"-1584"0,10-3-384 0,4 1 0 0,3-2 992 0,2 4 112 0,0 0 32 0,6 3 0 0,6-2-688 0,1 1-128 16,-1 0-16-16,3-1-16 15,0-1-112-15,-2 0-32 0,-1 1 0 0,-4-1 0 16,-1-1-1456-16</inkml:trace>
  <inkml:trace contextRef="#ctx0" brushRef="#br0" timeOffset="20499.4">32714 9366 23039 0,'-5'-9'2048'0,"-2"3"-1648"15,1-2-400-15,-3 5 0 0,-1 5 272 0,-2 4-16 16,-3 3-16-16,-4 5 0 0,-4 3 144 0,-5 3 48 16,-5 3 0-16,-5 6 0 0,-1 0 272 0,-3 0 64 15,-3 2 16-15,22-13 0 0,-2 2 144 0,2 4 32 16,3 8 0-16,3 0 0 0,3-2-416 0,3 1-80 0,6-2-16 0,6-4 0 16,5 1 192-16,4-2 48 0,7-4 0 0,2-2 0 15,5-4 464-15,3-6 112 0,5-3 16 0,24-10 0 16,-8-8-448-16,-7-11-64 0,-7-4-32 0,-5-5 0 15,-6-1-224-15,-4-2-32 0,-5 0-16 0,-4 2 0 16,-6 4-48-16,-4 3-16 0,-6-1 0 0,-5 4 0 16,-4 1-400-16,-5 0 0 0,-4 1 128 0,-9 6-128 15,-5 2-1344-15,-11 6-320 0,-4 2-48 16</inkml:trace>
  <inkml:trace contextRef="#ctx0" brushRef="#br0" timeOffset="22930.71">23737 10445 7359 0,'19'-3'656'0,"-5"2"-528"15,1-1-128-15,3 0 0 0,0 0 1344 0,0 1 256 16,2 2 32-16,-1 1 16 0,1 2-736 0,-2-3-144 16,-3-2-16-16,2 1-16 0,-4 1-160 0,-2-1-16 15,-3 0-16-15,-8 0 0 0,0 0 208 0,0 0 32 16,0 0 16-16,0 0 0 0,0-12 256 0,-7 3 48 15,-4 3 16-15,-6-1 0 0,-5-6-608 0,-1 3-128 16,-4 3-32-16,-5 0 0 0,-6-3-224 0,-1 3-128 16,-6-4 160-16,-2 5-160 0,-5-2 208 0,-6 2-48 0,-5 0-16 15,0-2 0-15,-6 2 48 0,-5-2 0 16,-3 3 0-16,-7-1 0 0,-6-7-192 0,-2 3 0 0,-4 0 0 16,-6-1 0-16,-5 1 0 0,-2-2 0 0,-7-1 0 0,-1 1 128 15,-2-2-128-15,-3 3 0 0,-4 1 144 0,-4-3-144 16,-2 2 160-16,0 0-32 0,0-3-128 0,-2 4 192 15,-1 1-48-15,1 3-16 0,3-4 0 0,1 4 0 16,0-1 0-16,3 1-128 0,3-3 192 0,3 4-64 16,4 5-128-16,1 0 192 0,2-3-192 0,1 3 192 15,-2 2-192-15,5 0 192 0,-1-1-192 0,4 1 192 16,3-2-192-16,3 3 0 0,0 3 144 0,1-5-144 16,-2 1 144-16,5 2-144 0,1 4 192 0,2-3-192 15,1-1 0-15,4 2 0 0,6-1 0 0,5 1 0 0,1 3 192 16,4-1-192-16,-1 5 192 0,5-4-192 0,4 1 240 15,3-1-64-15,2 3-16 0,2 2 0 16,-1 3-160-16,2-1 0 0,2 1 144 0,-2 1-144 0,3 0 0 0,2-2 0 16,1-2 0-16,-1 1 128 0,1 2-128 0,2 2 0 15,1 3 0-15,1 0 0 0,0-4 0 0,1 0 0 16,2 0 0-16,1 1 0 0,2-1 0 0,1-1 0 16,2-1 0-16,1 1 128 0,3 4-128 0,-1 0 0 15,2 2 0-15,1 3 128 0,1-1-128 0,2 3 0 16,1-2 0-16,-1 4 0 0,5-1 0 0,-2-1 0 15,6-1 0-15,2 0 128 0,3-1-128 0,2 1 0 16,4-2 0-16,4 3 0 0,1-2 0 0,4 2 128 16,7-3-128-16,2 4 0 0,3 2 0 0,5-1 128 15,2 2-128-15,5 0 0 0,4 1 0 0,5-1 128 0,4 0-128 16,5-2 0-16,5 1 144 0,8-3-144 16,4 1 192-16,9-4-192 0,5-1 160 0,5-2-160 0,5-4 128 15,6 2-128-15,5 2 128 0,3-2-128 0,5 0 128 16,1-2-128-16,1 1 144 0,3 0-144 0,4 2 160 15,1-1-160-15,-1-1 144 0,4 0-144 0,3-1 128 0,4-3-128 16,5-1 0-16,4-5 0 0,3 1 0 0,4-5 0 16,2-1 192-16,4 1-64 0,2-1 0 0,3-3 0 15,1 1-128-15,3-2 160 0,0 1-160 0,2 0 160 16,0 0-16-16,1 2 0 0,2-2 0 0,0 3 0 16,-2-1-144-16,-1-1 128 0,0-1-128 15,-2-1 128-15,-1-2-128 0,-2-5 0 0,1 0 144 0,-2-1-144 16,-4-3 0-16,-3-4 144 0,-3-5-144 0,-6 0 0 15,-7-5 240-15,-1-2-64 0,-6-5-16 0,-8-2 0 0,-9-4 160 0,-10-5 48 16,-5-8 0-16,-6-4 0 16,-7-6 64-16,-8-1 16 0,-11-3 0 0,-7 4 0 0,-12 2 64 0,-11 1 0 15,-10 1 16-15,-10 3 0 0,-12 4-16 0,-9 3 0 16,-5-3 0-16,-12 5 0 0,-10 5-320 0,-7 3-192 16,-7 1 192-16,-4 6-192 15,-3 3-256-15,-1 4-144 0,-1 2-48 16,3 3 0-16,3-2-1568 0,10 4-320 0,10 7-64 0,13-2-13600 15</inkml:trace>
  <inkml:trace contextRef="#ctx0" brushRef="#br0" timeOffset="25833.91">5411 2313 19295 0,'-10'-8'848'0,"10"8"176"0,-6-4-816 0,6 4-208 0,0 0 0 0,0 0 0 0,-8-4 672 0,8 4 96 16,0 0 0-16,0 0 16 0,0 0-64 0,0 0-16 16,0 0 0-16,0 0 0 0,0 0-128 0,0 0-16 15,0 0-16-15,0 0 0 0,0 0 80 0,0 0 16 16,9-2 0-16,1-3 0 0,3-1-16 0,3 0 0 15,6-4 0-15,5 1 0 0,3-3-32 0,6-2 0 16,3 0 0-16,7-2 0 0,6 0-80 0,0-3-32 16,-1 0 0-16,4-4 0 0,2 0 0 0,6 0 0 15,5-4 0-15,5 1 0 0,8-5-32 0,-3 1 0 16,-3-2 0-16,4 0 0 0,4 2-80 0,5 0-32 16,6-1 0-16,-3-2 0 0,-2-3 16 0,3 2 0 15,2-1 0-15,5 1 0 0,2 0 48 0,2-1 16 0,-1 0 0 16,2 3 0-16,2 0-128 0,-2-1-32 0,-2 1 0 15,1 6 0-15,1-1-32 0,3 4-16 0,1-3 0 16,1 0 0-16,-5 2-64 0,3-3-16 0,2 4 0 0,-6-2 0 16,-6 0-128-16,-4 2 128 0,-3-4-128 0,-2 4 128 15,-3 1-128-15,-6 1 0 0,-8-1 144 0,-2 3-144 16,-6 1 128-16,-3 3-128 0,-4 4 128 0,-3-2-128 16,-3 4 0-16,-3-2 0 0,-4 4 0 0,-5 0 0 15,-4 3 0-15,-6-1-256 0,-5-2 32 0,-6 4 16 31,-4 0-448-31,-13 3-96 0,0 0-16 0,0 0 0 16,0 0-1024-16,0 0-224 0,0 0-32 0,-14 5-16 0,-6 1-1184 16,-2-2-224-16</inkml:trace>
  <inkml:trace contextRef="#ctx0" brushRef="#br0" timeOffset="26236.1">8640 740 20271 0,'-12'-17'896'0,"9"8"192"0,3 0-880 0,3 0-208 15,6 1 0-15,7 4 0 0,5 2 3312 0,10-2 608 0,6 2 128 0,7-3 32 16,9-2-3072-16,5-2-624 0,-2 3-112 16,3-2-16-16,1 2-112 0,5 2-16 0,-2 2 0 15,2-2 0-15,-1 2 64 0,-3 2 0 0,-1 0 0 0,-7 4 0 16,-3 0 0-16,-3 0 16 0,-4 1 0 0,-4 6 0 16,-3 6-16-16,-4 2 0 0,-5 3 0 0,-2 4 0 15,-5 0 32-15,-6 7 0 0,-5 2 0 0,-7 9 0 16,-7 8 32-16,-6 4 0 0,-6 3 0 0,-4 1 0 15,-5 4-128-15,-3-5 0 0,-4-3-128 0,-1 3 192 16,-4-3-192-16,-2 0 144 0,0-3-144 0,-9-3 128 16,-5 0-384-16,-9 0-96 0,2 0-16 0,5-5-11488 15,0 1-2304-15</inkml:trace>
  <inkml:trace contextRef="#ctx0" brushRef="#br0" timeOffset="26895.09">10149 232 26719 0,'-4'-14'2368'0,"3"0"-1888"0,-1-1-480 0,4 3 0 0,-2 3 0 0,0 9 0 16,1-6 0-16,-1 6 0 0,0 0 272 0,0 0 64 15,0 0 16-15,0 9 0 0,0 4-80 0,-3 3-16 16,-3 6 0-16,-2-2 0 0,-3 0 240 0,-1 7 32 16,0 0 16-16,5-8 0 0,1 9-144 0,1 1-16 15,-3 4-16-15,3-1 0 0,4 0-368 0,0-4 144 16,2-2-144-16,3 13 0 0,1-10 256 0,1-9-64 16,3-5-16-16,3-6 0 0,2-4 368 0,3-2 80 15,2-8 16-15,4 0 0 0,3 1 0 0,0-8 0 16,1-2 0-16,-2 1 0 0,1-5-112 0,-1-3-16 15,-3 0 0-15,-2-2 0 0,-2 0 32 0,-10 9 0 0,-3-1 0 16,-1 1 0-16,-3-1-48 0,-2 2-16 0,-3-1 0 0,-3 2 0 16,-1 5-352-16,-17-8-128 15,-4 7 0-15,-8 4 144 16,-5 9-704-16,-3 4-144 0,-4 5-16 0,24-5-16 16,-3 5-2064-16,-3 2-400 0</inkml:trace>
  <inkml:trace contextRef="#ctx0" brushRef="#br0" timeOffset="27862.47">4900 3689 29487 0,'0'0'2624'0,"0"0"-2112"16,0 0-512-16,18 0 0 16,0 0-464-16,2 2-208 0,2 0-32 0,2 2-16 0,1 4 720 0,5-2 0 15,3 0 0-15,1 2 160 0,3-4-16 0,0 1 0 16,1 0 0-16,-1 0 0 0,-1 0 48 0,3 3 0 16,0-3 0-16,3 1 0 0,2 2 64 0,2-3 32 15,3 0 0-15,4 3 0 0,5-2 48 0,1 3 16 16,-6-3 0-16,3-1 0 0,1-1 96 0,3 2 0 15,0 1 16-15,6 3 0 0,5-4 48 0,-1 2 16 16,-6 0 0-16,0-1 0 0,3 5 0 0,-3 3 0 16,0 1 0-16,3 1 0 0,3-1-16 0,-2 3 0 15,-5 1 0-15,1 1 0 0,-3 3-96 0,1 4-32 0,0-1 0 0,6 1 0 16,4-4-144-16,-2 3-48 0,-4-4 0 0,1 2 0 16,-2 2-192-16,-1 2 176 0,-3-4-176 0,1 1 160 15,0 1-160-15,-2-2 0 0,-3 2 0 0,-3-4 128 16,-5 3-128-16,0 0 0 0,0 3 144 0,1-1-144 15,-2 2 0-15,3 0 128 0,1-2-128 0,1 1 0 16,2-4 0-16,-3 3 0 0,-1-2 0 0,0 2 128 16,0-3-128-16,0 3 0 0,-2-4 0 0,5 3 0 15,-1-3 0-15,0 1 0 0,-1 2 0 0,-3-5 0 16,-3-1 0-16,-3 3 128 0,0-1-128 0,-1-1 0 16,-3-1 0-16,-2 2 128 0,-3-4-128 0,1-1 0 15,-2 1 0-15,-1-1 0 0,-1-1 0 0,-1-1 128 16,-2-2-128-16,-3 0 0 0,0 0 0 0,-2-1 0 15,-4-2 0-15,-1 3 0 0,-1 3 0 0,-5-5 128 0,0-1-128 16,-1 0 0-16,-2-5 0 0,-1 3 0 16,-2-4 0-16,-6-5 0 0,0 0-176 0,0 0 176 15,0 0-1328-15,0 0-160 0,0 0-48 0,0 0-15168 16</inkml:trace>
  <inkml:trace contextRef="#ctx0" brushRef="#br0" timeOffset="28356.64">9833 5089 24991 0,'0'0'1104'0,"0"0"240"0,0 0-1088 0,0 0-256 0,0 0 0 0,0 0 0 16,0 0 704-16,-8 0 64 0,-4 4 32 0,2 2 0 15,-3-2-96-15,-1 2 0 0,-1 4-16 0,-3 0 0 16,-2 4 32-16,-3 3 16 0,-1 1 0 0,-2 2 0 16,0 4-160-16,0-1-16 0,3 4-16 0,1 5 0 15,-1 1-144-15,1 2-16 0,2 2-16 0,2-1 0 16,1-1-240-16,3 2-128 0,2 0 160 0,4 0-160 15,5 0 0-15,3-3 0 0,4-3 0 0,3-5 0 0,4 0 0 16,2-7 0-16,1-2 0 0,4 0 0 0,3-8 128 16,2-1 48-16,1-6 0 0,4-4 0 0,4-5 272 0,4-2 48 15,0-6 16-15,4-3 0 0,1-2 64 0,2-7 0 16,-1-1 16-16,0-5 0 0,-3 0 144 0,-1-1 32 16,-2-3 0-16,-8 1 0 0,-3 1-192 0,-6 0-16 15,-2 6-16-15,-5-4 0 0,-3-1-192 0,-5 0-32 16,-4-1-16-16,-4 7 0 0,-3 2-112 0,-5 3-32 15,-4-1 0-15,-6 3 0 0,-6 3-160 0,-6 4-144 16,-8 4 144-16,-3 3-208 16,-4 4-416-16,4 6-80 0,0 4 0 0,3 6-16 15,2 1-1824-15,7 5-352 0,5 3-80 0</inkml:trace>
  <inkml:trace contextRef="#ctx0" brushRef="#br0" timeOffset="41465.35">3262 13663 16991 0,'0'0'752'0,"0"0"144"0,-7 2-704 0,-2-2-192 0,1 1 0 0,-4 0 0 0,-3 0 768 0,-4 2 112 15,-5 0 16-15,-2 0 16 16,-3-3 160-16,-3 0 16 0,-3 0 16 0,-2-3 0 16,-1-1-144-16,1 0-16 0,0 0-16 0,1-2 0 0,-1-1-96 0,1 1 0 15,-3-5-16-15,3 3 0 0,-1-1-304 0,0 3-48 16,0-4-16-16,-1 2 0 0,1-2 48 15,1 3 0-15,2 0 0 0,4 2 0 0,2 1-32 0,2 1 0 16,5 3 0-16,-1 2 0 0,5-2-112 0,2 1-32 16,0 1 0-16,2 2 0 0,1 0-192 0,1 1-128 15,4-1 160-15,0 2-160 0,7-6 0 0,-5 12 128 16,0-3-128-16,1 2 0 0,2 3 0 0,-1 0 0 16,1 0 0-16,-1 6 0 0,1-2 0 0,-2 4 0 15,-1 2 0-15,1 5 0 0,-1 0 0 0,2 4 0 16,-2 4 0-16,1 7 0 0,1 0 0 0,-1 4 0 0,3 1 0 0,-2 0 0 15,0 2 0-15,0 5 0 16,3 5 0-16,-3 0 0 0,-1 5 0 0,0-2 0 16,1 2 0-16,-4 2 0 0,-2 4 0 0,-3 3 0 15,0 3 0-15,0 0 0 0,-2-2 0 0,0 4 128 16,-4-4-128-16,1 6 0 0,2 3 128 0,0-1-128 16,-2 0 0-16,2-3 0 0,0 0 192 0,-1 0-48 0,4 4-16 0,0 1 0 15,1-1-128-15,3-2 160 0,-2 1-160 0,1-3 160 16,0 3-160-16,0 0 128 0,0-5-128 0,1 2 128 15,-1-6-128-15,1 3 192 0,0 2-192 0,1-5 192 16,-2-2-64-16,1-1-128 0,1-4 192 0,2 3-64 16,-3 2-128-16,2-2 160 0,-2 0-160 0,0-1 160 0,2-1-160 15,-3-4 128-15,0-1-128 0,3 5 128 0,-1-3-128 0,0 2 0 16,-2 0 0-16,3 0 128 0,-1-5-128 0,1 1 0 16,-3 2 0-16,1-3 0 0,-1 3 0 0,1-3 0 15,-1 0 144-15,0-3-144 0,0 0 0 16,3-3 0-16,-2-4 0 0,0 1 128 0,1-7-128 0,0 0 0 15,2-4 0-15,3 0 0 0,0-2 0 0,2-4 0 16,2-3 0-16,0-2 0 0,-1-7 0 0,2 2 0 16,1-5-192-16,1-3 64 0,1-3-192 0,1-3-48 15,-1-8 0-15,-6-5 0 16,0 0-80-16,9 0-32 0,-9 0 0 0,11-1 0 0,-11 1 128 0,9-5 32 16,-9 5 0-16,8-7 0 0,-1 1 320 0,-7 6 0 15,7-5-144-15,-7 5 144 0,0 0 0 0,0 0 0 0,7-9 0 16,-7 9 0-16,0 0 128 0,0 0-128 0,2-9 176 0,-2 9-176 15,0 0 0-15,0 0 0 0,-3-10 0 0,3 10 0 32,-5-5-1520-32,0 0-400 0,-1-2-96 0</inkml:trace>
  <inkml:trace contextRef="#ctx0" brushRef="#br0" timeOffset="42813.98">5883 13902 1839 0,'0'0'0'16,"0"0"160"-16,0 0-160 0,0 0 0 0,0 0 0 0,0 0 0 0,9-3 3312 0,-9 3 624 15,0 0 128-15,10-2 32 0,-10 2-2592 0,0 0-512 16,10-1-96-16,0 0-32 0,2-1 80 0,-1 1 16 16,3-3 0-16,0 3 0 0,0 0-16 0,4 1 0 15,2 0 0-15,6 0 0 0,4 0-64 0,7-1-16 16,5-2 0-16,5 2 0 0,4-2-160 0,1-1-48 16,1-1 0-16,1 1 0 0,0 1-288 0,1-1-64 15,0 0-16-15,-1 2 0 0,1-1-80 0,0 2-16 0,-1-1 0 16,-3 1 0-16,-4 0 80 0,-2 1 16 0,-3-1 0 0,-3 1 0 15,-2 0-16-15,-2 1 0 0,1-1 0 16,0 2 0-16,-2 1-128 0,-1 1-16 0,-1 1-128 0,0 0 192 16,-2 3-192-16,-2 2 176 0,-4 5-176 15,-4-4 160-15,0 2 0 0,-5 4 0 16,-1 0 0-16,-1 4 0 0,-1 3 96 0,-2-1 32 16,-3 1 0-16,-1 5 0 0,-1 3-96 0,-2 1 0 0,-5 5-16 15,1 2 0-15,0 2-176 0,-4 6 160 0,0 0-160 0,-3 2 160 16,-2 2-160-16,-1 4 0 15,-2 3 0-15,-1 2 0 0,-1 2 0 0,-2-1 0 0,-1 7 128 0,-1-2-128 16,0-1 0-16,0 2 0 0,0 1 0 0,0 0 0 16,2 1 0-16,0 0 0 0,-2 2 0 0,2 2 128 15,2-3-128-15,-1 2 0 0,1-2 0 0,0 1 0 16,1 2 0-16,1 0 0 0,-1-2 0 0,0 3 128 16,0 3-128-16,2-3 192 0,-1 2-192 0,1 1 192 0,1-4-192 15,0-1 192-15,-2 0-192 0,1-1 192 0,2-2-192 16,1 1 160-16,2 0-160 0,0 1 160 0,2-4-32 0,1-2 0 15,-1 0 0-15,2 2 0 0,0-2-128 0,1-4 192 16,0-2-192-16,1 1 192 0,0-6-64 0,1-2-128 16,0-1 192-16,0-1-64 0,0-3 0 0,-3 1 0 15,2-1 0-15,1-2 0 0,1 1-128 0,-1-4 128 16,0 1-128-16,0-3 128 0,-1 1-128 0,0 2 0 16,-1-3 0-16,2 1 0 0,2-3 0 0,-2 1 128 15,-2 2-128-15,1 0 0 0,-1-3 0 0,-1-1 0 16,-1 0 0-16,0-1 0 0,3-2 128 0,-1-2-128 15,-2-2 0-15,0-1 128 0,0-2-128 0,0-2 0 16,2 1 0-16,-1-3 0 0,1-1 0 0,-1-1 128 0,2-1-128 0,0 0 0 16,-1-2 128-16,0-2-128 0,0-1 128 0,1 0-128 15,1-1 128-15,0-3-128 0,0-2 128 0,0 3-128 16,0-3 0-16,0 1 128 0,0 2-128 0,0-13 0 16,0 0 0-16,-1 12 128 0,0-1-128 0,1 0 0 15,0-11 128-15,0 0-128 0,0 9 0 0,0-9 128 16,0 0 0-16,-2 10 0 0,2-10 0 0,0 0 0 15,0 0 128-15,0 0 32 0,0 0 0 0,0 0 0 16,-7 4-32-16,7-4 0 0,-10 4 0 0,-2 0 0 16,-2 1-64-16,1-1 0 0,1-2-16 0,-2 3 0 15,2 3-32-15,-3-3 0 0,-4 3 0 0,3 1 0 16,0-4-144-16,0 4 0 0,-1-3 0 0,-1 3 128 16,1 0-128-16,0 2 0 0,1-2 0 0,-2 1 0 0,0-2-144 15,0 2-64-15,0-2-16 0,1 3 0 16,-4-4-1120-16,-2 1-208 0,0-1-48 15,2-2-16-15,-3 3-1648 0,-2-3-336 0</inkml:trace>
  <inkml:trace contextRef="#ctx0" brushRef="#br0" timeOffset="43437.92">1532 19290 23951 0,'0'0'2128'0,"0"0"-1696"0,0 0-432 0,0 0 0 0,10 4 704 0,1-4 64 0,2-1 16 0,1 1 0 16,1 0-624-16,3 0-160 0,2-3 0 0,3-2 0 15,1 0 320-15,4 1 16 0,-1-4 16 0,5 0 0 16,3-2-112-16,2 1-32 0,1-4 0 0,2 4-8640 15,2-2-1728-15</inkml:trace>
  <inkml:trace contextRef="#ctx0" brushRef="#br0" timeOffset="44451.85">3457 14460 18431 0,'0'0'816'0,"0"0"160"0,0 0-784 0,0 0-192 0,0 0 0 0,0 0 0 15,0 0 1152-15,0 0 192 0,0 0 48 16,0 0 0-16,0 0-80 0,0 0-16 0,0 0 0 0,0 0 0 15,0 0-320-15,0 0-64 0,-1 9-16 0,-1-1 0 16,-2 3-128-16,0 5-48 0,0 0 0 0,0 3 0 16,-1 3 16-16,0 6 0 0,-1-3 0 0,-2 8 0 0,2 3-64 0,-3 2-16 15,0-1 0-15,0 2 0 0,0-1-288 16,0-1-64-16,2-1-16 0,-3-3 0 0,-1 0-288 0,3-3 160 16,0-5-160-16,2-3 128 0,-1 0-128 0,3-4 128 15,2-5-128-15,-1 2 128 16,7-3-448-16,-4-12-112 0,0 0-16 0,0 0 0 15,0 0-1280-15,9-5-256 0,-4-6-48 16,-1 3-8240-16,1-4-1648 0</inkml:trace>
  <inkml:trace contextRef="#ctx0" brushRef="#br0" timeOffset="44721.7">3327 14379 23039 0,'0'0'2048'0,"0"0"-1648"16,0 0-400-16,0 0 0 0,0 0 912 0,0 0 112 0,11-4 0 0,4-1 16 16,6-1 272-16,3-1 48 0,4-2 16 0,6 1 0 15,0-5-432-15,7-1-96 0,0 1-16 0,1 3 0 16,-3-3-432-16,-1 6-80 0,-4-2-32 0,0 5 0 15,-3 1-288-15,-4 1 0 0,-5 1 0 0,-5 2 0 16,-1 3-1344-16,-2 2-336 0,-7 6-64 0,-3 1-12400 16</inkml:trace>
  <inkml:trace contextRef="#ctx0" brushRef="#br0" timeOffset="44882.3">3450 14729 31327 0,'0'0'1392'0,"0"0"272"0,0 0-1328 0,13-6-336 15,1 1 0-15,7-1 0 0,3 2 320 0,2-1 0 16,4-6 0-16,2-1 0 0,1-2 496 0,1-1 80 16,2 0 32-16,0 0 0 0,0 1-400 0,1 1-80 15,-1 0 0-15,1 5-16 16,-3-3-880-16,-1 3-160 0,-4 0-32 0,-2 2-15328 0</inkml:trace>
  <inkml:trace contextRef="#ctx0" brushRef="#br0" timeOffset="45349.71">4543 14328 2751 0,'0'0'256'0,"0"0"-256"0,0 0 0 0,-9 0 0 0,1-1 2992 0,8 1 544 15,-10-1 112-15,1 1 32 0,-1 1-1424 0,1 1-272 16,-2 1-64-16,1 0-16 0,0 3-288 0,-2-1-48 16,1 5-16-16,-2 0 0 0,-2 4-512 0,1 4-96 15,-3 1-32-15,-1 4 0 0,-4 1-112 0,4 3-32 16,-1 6 0-16,0 0 0 0,1 0-224 0,-1 5-48 16,0 0-16-16,1-1 0 0,0-1-96 0,3 1-32 15,1 1 0-15,5 0 0 0,4-1-224 0,1-6-128 16,2-1 160-16,4-5-160 0,2-2 0 0,1 0 0 15,1-1 0-15,3-5 0 0,3 1 0 0,2-3-208 16,0-4 16-16,0 0 0 16,0 3-560-16,-2-6-96 0,0-2-32 0,0-2-9584 15,2-2-1920-15</inkml:trace>
  <inkml:trace contextRef="#ctx0" brushRef="#br0" timeOffset="45591.6">4627 14739 21183 0,'0'0'944'0,"0"0"192"0,6-9-912 0,-6 9-224 0,10-3 0 0,-10 3 0 16,0 0 1424-16,0 0 240 0,11 5 64 0,-11-5 0 0,11 11-432 0,-2 1-80 16,1-2 0-16,-2 2-16 0,1 2-320 0,0 0-64 15,3 5-16-15,-2-3 0 0,1-2-448 0,-1 3-96 16,-1-1 0-16,0 2-16 0,-2 0-240 0,1-1 0 15,-3-2 0-15,-1 0 0 16,-1 0-816-16,1-2-48 0,-1-2-16 0,-2 1 0 16,-1-12-2256-16,0 0-448 0</inkml:trace>
  <inkml:trace contextRef="#ctx0" brushRef="#br0" timeOffset="45790.5">4783 14692 20271 0,'0'0'896'0,"0"0"192"0,0 0-880 0,-7 7-208 16,-2-3 0-16,0 4 0 0,-1 3 2432 0,-2 6 448 16,1 1 96-16,-6-1 16 0,1 1-1392 0,-2 2-256 15,0 2-64-15,4 1-16 0,-1-1-400 0,-2-2-80 16,1-2-16-16,1-1 0 0,2 1-464 0,0-1-112 16,2-6 0-16,2 2-16 15,1 0-1072-15,3-3-224 0,3-1-32 0,2-9-9712 16,0 0-1936-16</inkml:trace>
  <inkml:trace contextRef="#ctx0" brushRef="#br0" timeOffset="45978.12">5020 14948 16575 0,'-14'13'736'0,"4"0"160"0,-3 2-720 0,0 4-176 0,-1 4 0 0,-1 2 0 0,-2-2 3056 0,2 3 576 16,-5 0 112-16,2 1 32 0,1 0-2112 0,2-4-400 15,1-5-96-15,3-1-16 0,1 0-704 0,3-4-160 16,5-7-32-16,2-6 0 16,0 0-1536-16,0 0-304 0,0 0-64 0,9-9-12352 15</inkml:trace>
  <inkml:trace contextRef="#ctx0" brushRef="#br0" timeOffset="46402.75">5322 14830 26543 0,'-6'14'1168'0,"1"-6"256"0,0 3-1136 0,-3 2-288 16,-1 1 0-16,-1 4 0 0,-1 1 880 0,-1-1 112 16,1-3 32-16,4-1 0 0,2 1 64 0,3-1 0 15,3-6 16-15,-1-8 0 0,0 0-384 0,11 4-80 0,2-7 0 16,2-2-16-16,4-4-160 0,2-4-16 0,2-4-16 0,1-4 0 15,0-3-112-15,0 1 0 0,-1 3-16 0,-1-3 0 16,-3-2 32-16,0 3 16 0,-3 4 0 0,-2 0 0 16,-2 6 48-16,-2 4 16 0,-3 2 0 0,-7 6 0 15,0 0-128-15,11 7-32 0,-11-7 0 0,9 23 0 16,-3 9-112-16,-1 2-16 0,-2 3-128 0,-3 0 192 16,-3 2-192-16,-1 5 0 0,-1-1 128 0,-5-1-128 15,-2-2 192-15,-2 1 0 0,-2 1 0 0,-2 2 0 0,-3 2 64 16,0-1 16-16,-2-7 0 0,2-1 0 0,-1-3-48 15,3-6-16-15,-3-3 0 0,5 0 0 0,-1-6-64 16,8-8-16-16,-3 1 0 0,-6-2 0 0,1-6-128 0,3-6 0 16,2-3 0-16,0-1 0 15,-1-6-272-15,3 0-144 0,0-6-32 0,3 0 0 16,4-1-2176-16,3-1-432 16,1-2-80-16</inkml:trace>
  <inkml:trace contextRef="#ctx0" brushRef="#br0" timeOffset="46714.92">5843 14412 28559 0,'0'0'2544'0,"0"0"-2032"16,0 0-512-16,0 0 0 0,0 0 896 0,11 10 64 0,-1 3 32 0,0 1 0 15,0 4 352-15,1 3 80 0,3 5 16 0,-1 4 0 16,2 6-368-16,1 3-80 0,-1 6-16 0,-1 3 0 16,-1 5-80-16,-3 3 0 0,-3-2-16 0,-4 0 0 0,1 1-288 0,-3 0-48 15,-6-2-16-15,1-1 0 0,-3-4-304 16,-2 2-64-16,-2 0-16 0,-3-6 0 0,-5-2-144 15,0-4 0-15,2-1 0 0,-1-3 0 16,1-2-992-16,1-3-288 0,-1 2-48 0,-3-7-17984 16</inkml:trace>
  <inkml:trace contextRef="#ctx0" brushRef="#br0" timeOffset="47387.96">8285 16174 24015 0,'-14'-5'1056'0,"7"5"224"0,7 0-1024 0,-8 0-256 15,8 0 0-15,0 0 0 0,0 0 1216 0,0 0 192 16,0 0 48-16,9 9 0 0,4-2-128 0,3-3-32 15,4 0 0-15,7-3 0 0,5-5-368 0,2 0-80 16,2-6-16-16,3 3 0 0,4-2-272 0,2 0-64 0,-1-1-16 0,2 2 0 16,-1-2-288-16,-1 2-64 0,-2-1-128 0,-4 3 192 15,-5 1-192-15,-3 1-240 0,-6 2 48 0,-5 5 16 32,-5 0-1568-32,-14-3-320 0,2 11-64 0,-4 2-7968 0,-11 5-1584 0</inkml:trace>
  <inkml:trace contextRef="#ctx0" brushRef="#br0" timeOffset="47585.3">8525 16413 12895 0,'-11'6'1152'0,"0"0"-928"0,-1 3-224 0,2-1 0 0,1 2 3232 0,4-2 608 16,2 2 112-16,3-4 16 0,3 3-2016 0,2-4-416 16,3 0-64-16,3 2-32 0,6-3-304 0,2-2-64 15,5-2-16-15,4 0 0 0,2 0-480 0,6-2-80 16,1-5-32-16,5 2 0 0,2 0-224 0,2-3-48 16,-3 1-16-16,17-5 0 15,-10 2-960-15,-9-3-192 0,-1 5-48 0,-3-5-15072 0</inkml:trace>
  <inkml:trace contextRef="#ctx0" brushRef="#br0" timeOffset="48885.27">11918 13634 6447 0,'0'0'272'0,"9"0"80"0,0-2-352 0,0 0 0 0,0 0 0 0,0 1 0 16,-1-1 2416-16,1 1 400 0,-1-3 96 16,0 2 16-16,-1 0-1168 0,1 2-224 0,-8 0-64 0,7-3 0 15,-7 3-256-15,7-3-64 0,-7 3-16 0,0 0 0 16,0 0-112-16,0 0 0 0,0 0-16 0,0 0 0 15,-9-4-352-15,-5 0-64 0,-5 2-16 0,-4 1 0 0,-2 1-368 16,-7 2-80-16,-3 3 0 0,-3-1-128 0,-5-1 256 16,-3 3-64-16,-1 3-16 0,-2-3 0 0,-3 2 176 15,2-3 32-15,-1-3 16 0,3 3 0 0,2 2 48 0,3-2 16 16,1-3 0-16,0 1 0 0,3 1-192 0,-1 3-32 16,2-3-16-16,1 1 0 0,2-1-48 0,2-1-16 15,0-1 0-15,1 1 0 0,3-2 0 16,2 2 0-16,3-1 0 0,2-1 0 0,3-1-32 0,3 3 0 15,-1 0 0-15,3-2 0 0,3 1-128 0,0 1 0 16,2 1 144-16,1 1-144 0,0-1 0 0,0-1 0 16,2 4 0-16,0 3 0 0,1-2 0 0,-1 2 0 15,1 4 0-15,-1 5 0 0,2 1 0 0,2 2 0 16,-2 1 0-16,4 3 0 0,0 6 0 0,4 2 0 16,-2 4 0-16,1 3 0 0,1 4 0 0,-1 3 0 15,-1 3 0-15,1 3 0 0,-1 5 0 0,-2 3 0 16,0 0 0-16,-2 3 0 0,-1 4 0 0,-2 2 0 15,-2 4 0-15,0-1 0 0,-2 0 0 0,0 1 0 16,-3 3 0-16,2 1 0 0,1 3 0 0,-2-1 0 16,-2 3 0-16,0 3 0 0,1-1 0 0,-1-2 0 0,-1 1 0 15,0 1 0-15,-2 3 0 0,-2-1 0 0,0-1 0 0,-2 1 0 16,-2 0 0-16,-1-2 0 0,-1 3 0 16,0 0 0-16,0 2 128 0,-1-2-128 0,0 1 160 0,0-4-160 15,-2 1 192-15,3-1-48 0,0 2-16 0,1 1 0 16,-3-2 0-16,2 0-128 0,3-7 192 0,0 3-64 15,1-3-128-15,1 2 0 0,1-4 144 0,0 3-144 0,0-1 0 16,2 2 144-16,-2-6-144 0,3-2 0 0,0-5 128 0,-1-1-128 16,0-7 0-16,-1 1 0 0,0-3 176 0,-1-5-176 15,-1-2 160-15,1-2-160 0,3-3 0 0,-1 0 128 16,0-4-128-16,-1 0 0 0,2-3 0 16,-1 1 128-16,-1-3-128 0,2-2 0 0,1 0 0 0,0-3 0 15,1-1 0-15,2-2 0 0,-1-4 0 0,2-1 0 16,0-3 0-16,2-2 0 0,1-2 0 0,0-3 0 15,0-1 0-15,0-1 0 0,2-2 0 0,1 2 0 16,2-4 0-16,-2 2 0 0,0-4 0 0,4-7 0 0,-4 9 0 16,1-2 0-16,3-7 0 0,-3 9 0 0,3-9 0 15,0 0 0-15,-3 8 0 0,3-8 128 0,0 0-128 0,0 0 0 16,0 0 0-16,0 0 128 0,2 6-128 0,-2-6 0 16,0 0 0-16,7 9 0 0,2-5 0 0,1 2 0 15,1 2 128-15,1-2-128 0,4 2 0 0,0-3 0 16,2-1 160-16,1 1-160 0,1 2 160 0,4-3-160 15,2 0 208-15,4 0-48 0,3 0-16 0,4 0 0 16,4-4-144-16,2 1 0 0,3-1 0 16,1 2 0-16,0 1-144 0,3 1-64 0,-1 1-16 0,5-1 0 31,0-1-2832-31,5 1-560 0</inkml:trace>
  <inkml:trace contextRef="#ctx0" brushRef="#br0" timeOffset="50448.04">19057 13661 13823 0,'-12'-12'1216'0,"6"9"-960"0,-3-4-256 0,9 7 0 16,-8-6 2080-16,8 6 368 0,0 0 80 0,0 0 16 16,0 0-1072-16,0 0-192 0,0 0-64 0,0 0 0 15,0 0-624-15,0 0-128 0,12-3-16 0,1 3-16 16,-1-1 80-16,5 2 0 0,3 1 16 0,2-1 0 15,2 1 32-15,1 0 0 0,3-1 0 0,3 0 0 0,2-1-32 16,4 0 0-16,1 0 0 0,5 3 0 0,-1-3-80 0,0-3-32 16,-4-2 0-16,1 4 0 0,1 1-96 15,-2 1-32-15,-1 2 0 0,-2 2 0 0,-4-1-128 0,-3-2-32 16,-5 3 0-16,-3 2 0 0,-2-1-128 0,-3-2 0 16,-2 1 0-16,-4 2 128 0,-3-1-128 0,-2 4 160 15,-4-10-160-15,0 12 160 0,-3 2-160 0,0 3 0 16,-4 2 144-16,-2 6-144 0,-1 1 0 0,0 6 0 15,-3 1 0-15,-1 4 0 0,-2 1 0 0,-1 2 0 16,-2 7 0-16,0 0 0 0,0 4 128 0,0 3-128 16,-3 5 128-16,5-1-128 0,1-3 0 0,1 1 0 0,-1 3 0 0,2-1 0 15,1-4 0-15,3-2 0 0,0 4 0 16,1 0-128-16,0 0 128 0,1-2 0 16,0 1 0-16,0 2 128 0,-3 2-128 0,1 3 176 0,-1-5-176 0,-2 5 192 15,-1-2-192-15,-2 1 128 0,0 6-128 0,1 1 128 16,0-2 32-16,-2 0 0 15,0 0 0-15,-1 0 0 0,2-3-32 0,1 4 0 0,1-1 0 0,2 0 0 16,-1 1 0-16,1 1 0 0,1-5 0 0,1 2 0 16,1 4 32-16,0-3 0 0,1-4 0 0,1 2 0 15,-1-3-32-15,2 0 0 0,2-1 0 0,-2-2 0 16,-1-1-128-16,2-1 128 0,0-3-128 0,1 0 128 16,-1-3-128-16,1-1 160 0,1-7-160 0,-1 3 160 15,-1 2-160-15,1-1 0 0,0-3 0 0,1 2 0 16,1-3 0-16,-1 1 0 0,0-1 128 0,-1-1-128 15,0-3 0-15,0-1 0 0,0-2 0 0,0 0 0 0,-1-1 0 16,3-2 0-16,-3 0 128 0,1-3-128 0,0 1 0 16,0 2 0-16,-1 0 0 0,0 1 0 0,-1-4 0 0,1 3 0 15,0 2 0-15,0 0 0 0,-2 0 0 0,2 0 0 16,-1 3 0-16,-1-2 0 0,0 0 0 0,2-2 0 16,-2-3 0-16,1-1 0 0,-2-4 128 0,3-1-128 15,0-1 0-15,1-3 128 0,1 0 0 0,0 2 0 16,0-1 0-16,2 1 0 0,1-3 16 0,3 0 0 15,-1-1 0-15,2 1 0 0,-3 0-144 0,2 0 0 16,-2 4 144-16,-2 5-144 0,1 0 0 0,0 0 0 16,0-1 0-16,0-1 0 0,0-1 0 0,2 0 0 15,1-3 0-15,-2-2 128 0,1-2-128 0,0-2 144 0,2-1-144 0,-4-1 160 16,1-2 0-16,0 1 0 0,-1-13 0 0,2 14 0 16,-1-3 128-16,-1-1 32 0,0-10 0 15,0 0 0-15,0 0-64 0,1 14-16 0,-1-14 0 0,3 10 0 16,-3-10-48-16,2 11-16 0,-2-11 0 0,0 0 0 15,4 8-176-15,-4-8 192 0,0 0-192 0,0 0 192 16,3 9-192-16,-3-9 192 0,0 0-192 0,0 0 192 16,0 0-192-16,0 0 160 0,0 0-160 0,0 0 160 15,0 0-32-15,0 0 0 0,0 0 0 0,0 0 0 16,0 0 176-16,-8 4 16 0,8-4 16 0,-10 1 0 16,-4 1-80-16,1-2-32 0,-2-2 0 0,0 1 0 15,1 0-224-15,-4 0 144 0,0-2-144 0,-6-1 128 16,0-1-128-16,-2 0-192 0,0 0 32 0,-1-3 16 15,0 2-1280-15,2-5-256 0,-3-2-48 16,2-2-12176-16,-1-2-2432 0</inkml:trace>
  <inkml:trace contextRef="#ctx0" brushRef="#br0" timeOffset="54872.82">5668 565 35935 0,'-1'-6'3200'16,"1"-2"-2560"-16,1 2-512 0,3 3-128 16,1 1-704-16,-3 0-144 0,5 4-48 15,0 0 0-15,1 2 896 0,5 1 0 0,1 1 0 0,5 1 128 0,1 4 208 0,4-1 48 16,0 4 0-16,6 3 0 0,0 3 48 0,6 3 16 15,1 2 0-15,6 1 0 0,3 4-64 0,8 3-16 16,6 3 0-16,4 2 0 0,-2 2 16 0,1 7 16 16,3 3 0-16,2 1 0 0,2 1-16 0,7 3 0 15,3 5 0-15,2-3 0 0,-5-1-64 0,2 1-32 16,2 0 0-16,5 1 0 0,9-6 16 0,-1-3 0 16,-4 1 0-16,4-1 0 0,4 1 128 0,0-3 16 15,2 1 16-15,-2 3 0 0,-4-1-32 0,2-3-16 16,-3 2 0-16,-4 0 0 0,-3-6-112 0,-2 1-32 15,-5-3 0-15,-3 3 0 0,-1 2-80 0,-6 1-32 0,-3-2 0 0,-7 0 0 16,1-3-160-16,-8 0 0 16,-5 0 0-16,-2-1 128 0,-6-3-128 0,-3 2 0 0,-7-2-192 0,-4-1 192 31,-3-2-1456-31,-3 1-160 0,0-1-48 0,-2-3-17472 0</inkml:trace>
  <inkml:trace contextRef="#ctx0" brushRef="#br0" timeOffset="55600">9584 2988 33919 0,'-11'-18'1504'0,"6"6"304"0,-2 2-1440 0,2 3-368 0,5 7 0 0,-10-5 0 16,0-1 160-16,-1 6-32 0,-1 3-128 0,-2 1 192 16,-2-2-192-16,-2 7 176 0,-4 4-176 0,-6 5 160 15,-4 3-32-15,-2 6 0 0,-1 1 0 0,-1 3 0 0,-1 0 0 16,-2 2 0-16,-3 3 0 0,-1 2 0 0,-2 1 176 0,-1 9 16 15,-6-1 16-15,-4 3 0 16,-5 4 240-16,-1 2 64 0,-3 5 0 0,-2 1 0 0,-7 7 80 0,-5 2 32 16,-10 3 0-16,-2 6 0 0,-2 1-224 0,-4 5-32 15,-2 2-16-15,-3-3 0 0,-1-6-32 0,2 5-16 16,0-1 0-16,3 0 0 0,-2-1 96 0,5-5 32 16,1-3 0-16,2 2 0 0,2 3-128 0,0-4-32 15,-2 0 0-15,3-2 0 0,1-5-160 0,5 2-48 16,1 0 0-16,6-3 0 0,3-4-192 0,5-4 0 15,0-3 128-15,10-6-128 0,6-4 0 0,7-6-288 16,7-3 64-16,8-4 16 16,7-1-1968-16,9-8-400 0,5-5-80 0,5-3-16256 15</inkml:trace>
  <inkml:trace contextRef="#ctx0" brushRef="#br0" timeOffset="58095.23">15663 2404 8287 0,'0'0'736'0,"-8"-1"-592"15,2 1-144-15,-1-1 0 0,1-1 1584 0,6 2 272 16,-6-1 64-16,6 1 16 0,-7 0-1024 0,7 0-208 0,0 0-32 0,0 0-16 16,0 0 128-16,0 0 32 0,0 0 0 0,0 0 0 15,0 0-304-15,0 0-64 0,8 0-16 0,1 1 0 16,0 1 48-16,1-2 16 0,3 0 0 0,1 0 0 0,2 0-48 16,3 0-16-16,3 0 0 0,1 0 0 0,0-2-48 0,0 2-16 15,1 0 0-15,2 2 0 0,2-1 32 0,5-1 16 16,-1 3 0-16,6-1 0 15,2 1 32-15,3 2 0 0,4 0 0 0,4-3 0 0,2 2-208 0,2 0-48 16,1 2 0-16,2-2 0 0,3-4 80 0,-2 0 16 16,4 0 0-16,2-1 0 0,1 2 96 0,0-1 0 15,0 0 16-15,0-1 0 0,2 0 48 0,-2-2 16 16,-1 0 0-16,-2 0 0 0,1-1-80 0,-3 0-32 16,-1 2 0-16,-4-1 0 0,-3 0-96 0,-1 0-32 15,-2 1 0-15,-5 0 0 0,1-1 0 0,-3 2 0 16,-1 0 0-16,0-1 0 0,-4 0 48 0,-1-2 16 15,-2 3 0-15,-5 0 0 0,-3-2-16 0,-3 2 0 16,1 1 0-16,-2 0 0 0,-1 0-48 0,-3 1-16 16,-1 0 0-16,0 1 0 0,-3-4-64 0,-1 2-16 15,0 0 0-15,-2 0 0 0,1 2-128 0,-1 0 192 16,-2 2-192-16,-1-3 192 0,-2 0-192 0,1 2 128 16,-8-3-128-16,0 0 128 0,0 0-128 0,0 0 192 15,0 0-192-15,0 0 192 0,6 3-192 0,-6-3 160 16,0 0-160-16,0 0 160 0,0 0-160 0,0 0 0 15,0 0 144-15,0 0-144 0,-7 3 0 0,-2 0 0 0,-1 1-192 16,-7 0 64 0,-1-3-1792-16,2 1-336 0,-2 1-80 0,4-3-16 0</inkml:trace>
  <inkml:trace contextRef="#ctx0" brushRef="#br0" timeOffset="59811.38">24749 2423 11055 0,'0'0'976'0,"0"0"-784"16,0 0-192-16,0 0 0 0,1-6 272 0,-1 6 16 15,0 0 0-15,0 0 0 0,0 0-160 0,0 0-128 16,0 0 192-16,0 0-192 0,0 0 704 0,0 0 16 15,0 0 16-15,0 0 0 0,0 0 336 0,0 0 64 16,0 0 16-16,0 0 0 0,0 0-160 0,0 0-32 0,0 0 0 0,0 0 0 16,0 0-432-16,0 0-80 0,0 0-32 0,0 0 0 15,0 0 32-15,0 0 0 0,0 0 0 0,13 0 0 16,-1 0 32-16,4 1 16 16,3 2 0-16,2 1 0 0,4-4-96 0,3 0-16 15,3 0 0-15,5 0 0 0,5 1 0 0,6-1-16 16,6-3 0-16,3 2 0 0,1 1 48 0,2 0 16 15,2-1 0-15,0 0 0 0,1-2-16 0,8 0 0 0,2-2 0 16,2 3 0-16,-2-2 0 0,2 3 0 0,0-3 0 0,3-1 0 16,4 1-80-16,-3 0-16 0,-1 3 0 15,-4-3 0-15,1-2-80 0,-1 3-32 0,-1 1 0 0,0 3 0 16,1 1 64-16,-3 2 16 0,-4 1 0 0,-4-1 0 16,-2-3-16-16,-3 5 0 0,-1 1 0 0,-6-2 0 15,-2 0-32-15,-5 2-16 0,0-3 0 0,-5-2 0 16,-4 2 16-16,-4 0 0 0,1 2 0 0,-5-2 0 15,-2 2-32-15,-3 1 0 0,-2-4 0 0,-4 1 0 0,-2 0-16 16,-3 1 0-16,-1-2 0 0,-9-3 0 0,0 0-192 16,0 0 0-16,0 0 0 0,0 0 0 0,0 0 0 0,0 0 0 15,0 0 0-15,0 0 144 0,0 0-144 0,-7 6 0 16,-1 0-160-16,-4 1 160 16,3-5-1296-16,-5 3-176 15,-1-1-16-15,0 2-16 0,0-2-1504 0,1 0-320 0,-6 2-48 0,20-6-9360 16</inkml:trace>
  <inkml:trace contextRef="#ctx0" brushRef="#br0" timeOffset="61648.69">21422 13713 7359 0,'0'0'656'0,"10"-6"-528"16,-2 1-128-16,-8 5 0 0,0 0 2048 0,0 0 368 15,0 0 80-15,0 0 0 0,3-16-848 0,-5 9-176 16,2 7-48-16,0 0 0 0,-11-8-400 0,-3 4-96 16,-3 2-16-16,0-1 0 0,-4 1-80 0,-2 2-32 15,-3 3 0-15,-5 0 0 0,-3-3-256 0,-3 2-48 16,-1 1-16-16,-5 1 0 0,-6 3-144 0,-2-5-16 15,-3-2-16-15,0 0 0 0,4 1 112 0,3-1 32 16,3 0 0-16,4 1 0 0,2 2 64 0,2 1 32 16,2-2 0-16,2-2 0 0,1 3-80 0,1-2-16 0,3-1 0 15,3 1 0-15,1-1-112 0,3 0-16 16,3 0-16-16,1 0 0 0,0 2-128 0,4-2-32 16,3 0 0-16,9 0 0 0,0 0-144 0,-8 6 160 0,8-6-160 0,-5 10 160 15,5-10-160-15,-4 13 0 0,2-2 0 16,1 4 0-16,-2 3 0 0,3 0 0 0,0 0 0 0,0 3 0 15,-1 6 0-15,2 1 0 0,2 3 0 0,-3 4 0 16,0 5 0-16,-3 4 0 0,0 1 144 0,1 7-144 16,-1 4 0-16,0 5 0 0,-5 2 0 0,0 5 0 15,2 1 0-15,-6 4 0 0,1-1 0 0,-2 5 128 0,1-2-128 0,-1 2 0 16,0-2 0-16,0 0 0 0,1 0 128 16,-1 1-128-16,0 1 160 0,-1-4-160 0,-2 2 224 0,-1 3-48 15,2-3-16-15,-1 0 0 0,-1 0 16 0,-1 4 0 16,0-1 0-16,-1 0 0 0,0 3-16 0,0-3 0 15,-2 2 0-15,2-1 0 0,-1-3-32 0,4 3 0 16,2-4 0-16,1-1 0 0,1 2-128 0,1 0 192 0,1-2-192 16,4-3 192-16,-2-1-192 0,3-4 0 15,1-1 144-15,2-4-144 0,-1-1 0 0,1-3 144 0,-2 0-144 16,-1 0 0-16,0-1 128 0,-2 1-128 0,-2-2 0 16,1 0 0-16,-3 2 144 0,-1-3-144 0,-2 1 0 15,-2 2 144-15,0-1-144 0,-1-2 0 16,0-1 0-16,0-3 0 0,-1-2 0 0,2-5 0 0,-1 2 0 0,3-3 0 15,2 2 0-15,0-2 0 0,1 0 0 0,1 1 128 16,-1-2-128-16,2 1 0 0,2 1 0 0,-1-2 0 16,3-1 0-16,-1 0 0 0,2-2 0 0,0-1 0 15,0-2 0-15,0 1 0 0,-1-6 0 0,0 0 0 16,-2 0 0-16,-2-4 0 0,-1-2 0 0,1 0 0 16,0-4 0-16,0-2 128 0,0-4-128 0,3-1 0 15,2-2 0-15,4-11 128 0,-3 9-128 0,3-9 0 16,0 0 0-16,0 0 0 0,13 5 128 0,1-4-128 15,1 1 0-15,2-1 0 0,-1-1 0 0,2 0 0 16,0-1 0-16,2 1 0 0,1 0 0 0,3 0 0 0,4-2 0 16,5 0 0-16,2-5 0 0,7 1 128 0,5 1-128 0,7-4 0 15,5 3 0-15,1-4 0 0,-1-1 0 16,3 0-224-16,4 2 48 0,7-4 16 16,4 1-2400-1,3-5-496-15</inkml:trace>
  <inkml:trace contextRef="#ctx0" brushRef="#br0" timeOffset="62777.13">24806 13679 9215 0,'0'0'816'0,"0"0"-656"15,0 0-160-15,0 0 0 0,0-7 1664 0,0 1 320 16,0 1 48-16,0 5 16 0,0 0-704 0,6-9-128 0,3 3-16 0,3-3-16 15,0 5-272-15,4 3-48 0,1-1-16 0,5 0 0 16,1 1 48-16,1 1 16 16,4 1 0-16,0 0 0 0,4 0-208 0,1 1-64 0,1 0 0 0,0 2 0 15,0 0-128-15,-1 0-48 16,0-2 0-16,-5 2 0 0,-3-2-176 0,-3 5-32 16,-1-2-16-16,-2-1 0 0,-3 0-112 0,-2 2 0 0,-2-1-128 0,0 3 192 15,-5-2-64-15,2 0 0 0,-4 3-128 16,-1 0 192-16,0 5-192 0,-3 0 176 0,-1 3-176 0,-1 2 160 15,-3 2-160-15,3 3 0 0,-3 6 144 0,-2 14-144 16,-2 4 208-16,0 5-16 0,0 3-16 0,0 2 0 16,-1 4-176-16,-2 2 0 0,-1 3 0 0,-1 6 128 15,1 5-128-15,-1-1 0 0,3-1 0 0,-5 3 0 16,-3-2 0-16,1 2 0 0,1 2 0 0,-2-2 0 16,-2 1 0-16,-3-2 0 0,-1-2 0 0,-1 4 0 0,0-1 0 0,0 6 0 15,0 3 0-15,0-2 128 0,1-4-128 16,0 0 0-16,1 2 144 0,1-1-144 0,1 3 208 0,0-1-16 15,1-3-16-15,2-2 0 0,0-5 80 0,2 1 0 16,-1 3 16-16,2-5 0 0,-2-2 48 0,1-2 16 16,-1 0 0-16,2-1 0 0,1-1-32 15,1 0-16-15,1-1 0 0,2 3 0 0,-1-4-128 0,3-1-32 16,0 1 0-16,3-3 0 0,2 2-128 0,3 1 0 16,0-1 0-16,5-3 0 0,-1-3 0 0,1-2 128 15,2 2-128-15,-1-5 0 0,-1 0 0 0,-1-5 0 16,1-1 0-16,0-1 0 0,-1-5 0 0,0-1 128 0,-2-4-128 0,1-4 0 15,1-2 0-15,-1-1 128 16,1-6-128-16,1 3 0 0,0-3 0 0,3-1 0 0,0-2 128 0,-1 2-128 16,0-1 0-16,0-3 0 15,1-1 0-15,-1 0 128 0,0-1-128 0,-1-1 0 0,1-2 0 0,-1-2 128 16,-1 1-128-16,-1 1 0 0,-2-2 0 0,1 1 0 16,-1 0 0-16,1-4 0 0,-2 1 128 0,-1 0-128 15,0-10 0-15,0 0 0 0,0 0 144 0,0 0-144 16,-1 11 208-16,1-11-16 0,0 0-16 0,-4 11 0 15,0-3 80-15,1 1 32 0,0-4 0 0,3-5 0 16,0 0-112-16,-10 6-32 0,0 4 0 0,-2-3 0 16,-2 3-144-16,-2-4 192 0,-3 3-192 0,-6-5 192 0,-4-2-192 15,-5 0 0-15,-4-4 0 0,-4 1 128 0,-1 0-128 16,-3-2 0-16,-2-3 0 0,-2-2-176 16,-2-2-1552-16,-4-3-304 15,-6-6-64-15,-1-7-14480 0</inkml:trace>
  <inkml:trace contextRef="#ctx0" brushRef="#br0" timeOffset="63543.91">21112 14308 15663 0,'-4'-9'1392'0,"4"9"-1120"15,-1-8-272-15,1 8 0 0,-1-11 976 0,1 11 144 16,0 0 32-16,0 0 0 0,0 0-128 0,0 0 0 16,0 0-16-16,0 0 0 0,12 1-432 0,1 7-96 15,1 2-16-15,0 3 0 0,0 2-32 0,1 4-16 16,2 1 0-16,-4-3 0 0,1 1 80 0,0 4 16 15,0 8 0-15,0-1 0 0,0 0-112 0,-2 2-16 0,2 0 0 0,-2 0 0 16,-2-1-64-16,0 1-32 16,0-4 0-16,-1-1 0 0,0-1-96 0,0 0-32 0,0-1 0 0,-2-4 0 15,4 1-32-15,-5-3-128 0,2-2 192 0,-1-1-64 16,1-3-352-16,-2-5-80 0,0 0-16 0,1-2-8912 16,-7-5-1792-16</inkml:trace>
  <inkml:trace contextRef="#ctx0" brushRef="#br0" timeOffset="63795.29">21664 14289 16575 0,'-4'-13'1472'0,"4"13"-1168"0,-3-4-304 0,1-1 0 0,2 5 1440 0,0 0 224 15,0 0 64-15,0 0 0 0,-6 0-448 0,-3 4-64 16,2 0-32-16,-4 7 0 0,-1 2-64 0,-2 5-16 15,-2 3 0-15,-3 2 0 0,-2 0-96 0,-1 5-32 16,-4-3 0-16,-1 6 0 0,0 1-144 0,-1-2-48 16,-3 1 0-16,-8 16 0 0,6-5-416 0,5-3-96 15,3-3-16-15,4-4 0 0,2-3-256 0,2-5 128 16,5-4-128-16,1-2 0 0,2-3 128 0,4-3-128 16,5-12 0-16,0 0 0 15,0 0-400-15,0 0-144 0,13-3-32 0,-1 1 0 16,2-3-2816-16,1-1-560 0</inkml:trace>
  <inkml:trace contextRef="#ctx0" brushRef="#br0" timeOffset="64014.66">21872 14648 31151 0,'0'0'1376'0,"9"0"288"15,0-3-1328-15,5-1-336 0,1 3 0 0,4-1 0 0,4 1 1248 16,3 0 176-16,2-3 48 0,2 1 0 0,3 0-656 0,0-2-128 16,-1-1-32-16,0 4 0 0,-2-3-464 0,0 0-192 15,-3 2 176-15,-1 2-176 0,-3-3-144 0,-3 4-128 16,-2 0-32-16,-3 1 0 16,-3-1-2576-16,-2-1-528 0</inkml:trace>
  <inkml:trace contextRef="#ctx0" brushRef="#br0" timeOffset="64364.96">23170 14251 23951 0,'0'0'2128'0,"1"-8"-1696"0,2 2-432 16,1-2 0-16,-4 8 704 0,0 0 48 0,0 0 16 15,0 0 0-15,6-5 192 0,-6 5 32 0,0 0 16 0,8 5 0 16,-1 3-352-16,2 2-64 0,0 4-16 0,1 5 0 16,2 5 80-16,0 0 16 0,2 7 0 0,2-1 0 15,0 4-112-15,2 5-32 0,1 0 0 0,1 2 0 16,-1-2-256-16,2 2-48 0,-3 2-16 0,-1-2 0 0,1-1-208 15,-1 0 176-15,-1-5-176 0,-1-4 160 0,1-2-160 16,-1-2 0-16,-2-3 0 0,-2-4 0 16,-2-2-368-1,-1-3-48-15,-1 1-16 0,-2-9-10480 0,-5-7-2096 0</inkml:trace>
  <inkml:trace contextRef="#ctx0" brushRef="#br0" timeOffset="64662.8">23834 14261 23951 0,'-2'-5'2128'0,"2"2"-1696"16,-1-1-432-16,1 4 0 0,0 0 1424 0,-5-5 208 16,-1 5 32-16,-3 5 16 0,-4 2-608 0,-2 2-128 15,-3 5-32-15,-2 3 0 0,-5 5-256 0,0 3-48 16,0 1-16-16,-3 3 0 0,-4 3-16 0,-2 0 0 15,0 2 0-15,1 5 0 0,0-1-272 0,4 2-64 16,-1-1-16-16,2 2 0 0,1-2-224 0,3-2 0 16,2-6 128-16,3-2-128 0,1-1 0 0,2-4 0 0,2-4 0 15,2-1 0-15,4-3-256 0,1-4-112 0,2-4-16 16,5-8-10752-16,0 0-2176 16</inkml:trace>
  <inkml:trace contextRef="#ctx0" brushRef="#br0" timeOffset="64933.12">24122 14736 23951 0,'-7'3'2128'0,"-4"1"-1696"16,-4 4-432-16,0 4 0 0,-6 4 1488 0,2 3 224 16,-2 4 32-16,-2 0 16 0,-1 0-672 0,2 4-128 15,1-2-16-15,0 3-16 0,2-2-496 0,4 2-112 16,3-4 0-16,7 0-16 0,0-1 0 0,5-4 0 15,5-3 0-15,4 0 0 0,3-1 320 0,4-1 64 16,5 0 16-16,3-8 0 0,2-2 192 0,5-4 32 16,1-1 16-16,-1-4 0 0,-1-4 0 0,-4-4 0 15,-1-4 0-15,-4 1 0 0,-3-4-128 0,-5-6-32 16,-4 0 0-16,-6-4 0 0,-3 2-240 0,-3-2-48 16,-5 1-16-16,-3 2 0 0,-5 4-352 0,-4 0-128 15,-7 3 0-15,-3 5 0 16,-5 3-944-16,0 3-272 0,-2 5-64 0,0 3-16 15,-1 1-2304-15,1 4-464 0</inkml:trace>
  <inkml:trace contextRef="#ctx0" brushRef="#br0" timeOffset="65892.03">20668 17189 11967 0,'0'0'528'0,"0"0"112"0,-2-10-512 0,-1 0-128 0,1-3 0 0,-1 6 0 0,1-2 3008 0,-1 2 576 16,1 2 128-16,2 5 0 0,0 0-2240 0,-7 5-464 15,1 4-96-15,0 3-16 0,-2 3-608 0,0 4-128 16,1 4-32-16,0 2 0 0,2 0 240 0,1 4 32 16,2 1 16-16,2 1 0 0,4-2-16 0,2-4 0 15,4 0 0-15,3-1 0 0,1-4 208 0,3-2 32 16,0-4 16-16,4-4 0 0,0 0 64 0,3-5 16 16,2-1 0-16,1-3 0 0,2-2-80 0,-1-3-16 15,1-2 0-15,-2-6 0 0,-2 0-240 0,-1-1-48 16,-1-2-16-16,-3-3 0 0,1 0-192 0,-3 0-144 15,-3 2 192-15,-1 1-192 0,-3 2 144 0,-1 4-144 16,-2 0 0-16,-2 7 144 0,-6 2-144 0,7 7 0 16,-5 5 0-16,0 9-176 0,-4 5 176 0,0 8-192 15,-3 7 192-15,-4 8-192 0,-3 6 192 0,-4 10 0 0,-7 6 0 0,-5 5-128 16,-4 3 128-16,-3 4 0 0,-5-3 0 0,0-3 0 16,-1-6 208-16,1-6-16 0,1-3-16 0,3-9 0 15,1-8 400-15,2-4 64 0,2-9 32 0,3-4 0 16,4-5-64-16,1-7-16 0,3-3 0 0,2-9 0 15,3-4-80-15,2-3-32 0,3-8 0 0,2-6 0 16,3-6-80-16,4-6-16 0,2-3 0 0,4-3 0 16,3-2-384-16,6-1 0 0,1 1 128 0,3 3-128 0,2 3 0 15,2 1-272-15,0 4 64 0,12-7 16 16,-6 8-320-16,-1 4-48 0,-1 7-16 16,-2 5 0-16,2 1-1824 0,-2 5-368 0,-2 3-80 15</inkml:trace>
  <inkml:trace contextRef="#ctx0" brushRef="#br0" timeOffset="66161.63">21513 17868 25791 0,'0'0'1152'0,"1"-5"224"0,-1-6-1104 0,1 3-272 16,7-2 0-16,2 3 0 0,3-1 3136 0,3 1 560 16,2-2 112-16,3 2 32 0,4 0-2608 0,1 0-512 15,2 2-96-15,-1-1-32 0,-2 1-336 0,0 2-80 16,-3 0-16-16,0 3 0 0,-4 0-160 0,0 0-224 0,-2 1 48 0,-1 3 16 31,-1 2-1712-31,2 0-352 0,-1-3-64 0,0 2-8704 0,-1 3-1744 16</inkml:trace>
  <inkml:trace contextRef="#ctx0" brushRef="#br0" timeOffset="66680.78">22613 17169 23951 0,'0'0'2128'0,"0"0"-1696"15,0 0-432-15,0 0 0 0,0 0 592 0,0 0 48 16,0 0 0-16,0 0 0 0,-5 3 48 0,-1 4 16 16,-2 5 0-16,1 3 0 0,-2 1-304 0,0 3-48 15,1-1-16-15,2 0 0 0,1 5 96 0,1 1 16 16,3-1 0-16,2-3 0 0,1 1-64 0,4-4-16 15,1-1 0-15,3-1 0 0,3-1 288 0,1-5 64 16,1-3 16-16,3-1 0 0,1-5 16 0,4-2 0 16,2-3 0-16,1-2 0 0,-3-2-224 0,0-1-32 0,-2-4-16 15,1 0 0-15,-2 0-240 0,1-2-48 0,0-2-16 16,-2 0 0-16,0-5-16 0,-1 4 0 0,-1 4 0 16,-2 3 0-16,1 1-160 0,-2 3 0 0,-1-3 144 0,-3 8-144 15,0 3 0-15,-2 7 0 0,-3 3 0 16,-1 4 0-16,0 5 0 0,-2 6 0 0,-2 10 0 0,-4 5 0 15,-3 7 0-15,-6 7 128 0,-5 2-128 0,-5 6 128 16,-4 2-128-16,-4 3 192 0,-1 2-64 0,-1-6 0 16,-1 2 128-16,0-9 16 0,0-4 16 0,1-2 0 0,2-8 240 15,0-3 48-15,2-2 16 0,1-5 0 0,-4-4-240 16,3-7-48-16,1-4-16 0,1-6 0 0,2-2-288 0,1-5 128 16,1-4-128-16,2-3 0 15,2-2-912 1,2-4-304-16,1-1-48 0,5-4-11696 0,3 0-2336 0</inkml:trace>
  <inkml:trace contextRef="#ctx0" brushRef="#br0" timeOffset="66985.31">23348 17975 15663 0,'-13'5'1392'0,"6"-1"-1120"16,-3 3-272-16,-6 2 0 0,-2 5 4080 0,-1 4 752 15,-5 5 160-15,-4 4 16 0,0 3-2912 0,-1-1-592 16,0 2-112-16,1 2-32 0,1-1-432 0,6-2-96 16,2 2 0-16,3 1-16 0,9-4-256 0,4-3-48 15,6-3-16-15,4-3 0 0,6 2 80 0,6-6 0 16,5-5 16-16,3 0 0 0,3-9 144 0,6-3 32 0,3-9 0 0,2 1 0 16,-2-4-240-16,2-5-32 0,-3-6-16 15,-2-5 0-15,-2-4-16 0,-3-3 0 0,-3-1 0 0,-7-3 0 16,-4-6-16-16,-6 3-16 0,-4 5 0 0,-9 1 0 15,-5 4-272-15,-7 1-160 0,-7 3 192 0,-4 3-192 16,-7 6 0-16,-3 1 0 0,-4 2-192 0,-1 2 48 16,-5 2-1072-16,1 5-224 15,-2-3-32-15,0 5-13376 0,-1-3-2656 0</inkml:trace>
  <inkml:trace contextRef="#ctx0" brushRef="#br0" timeOffset="68250.03">15984 4784 2751 0,'0'0'256'0,"-11"-3"-256"0,2 1 0 0,-1 0 0 0,1 6 2560 0,0 0 448 16,-1-1 112-16,-2 3 16 0,1-1-2432 0,-3 0-464 16,1 4-112-16,1-4 0 0,-2-1-128 0,0 0 128 15,-3 2-128-15,1-3 128 0,-1-2 160 0,2 0 32 16,1-1 16-16,0 0 0 0,-1 0 832 0,-1 0 176 15,1-1 16-15,0 0 16 0,-2 1-192 0,5 0-32 16,-2-2-16-16,3 0 0 0,3-3-48 0,8 5-16 16,0 0 0-16,0 0 0 0,0 0-128 0,0 0-32 15,0 0 0-15,0 0 0 0,15-2-304 0,3 1-64 16,3 0-16-16,6 1 0 0,3 0-64 0,5 0-16 16,4-1 0-16,6 1 0 0,0-2-48 0,8 2-16 0,2 4 0 0,8-3 0 15,4-2-64-15,4 0-32 0,2-4 0 0,4 3 0 16,2-1 16-16,2 1 0 0,7 2 0 15,2 0 0-15,3-3 48 0,1 4 16 0,0-1 0 0,0 4 0 16,-2-2-112-16,-1 1 0 0,1 1-16 0,-4-1 0 16,-4 4-240-16,-4-2 144 0,-4 2-144 0,-4 0 128 15,2-5-128-15,-3 2 0 0,-5 1 0 0,-2 2 0 16,-4-5 0-16,1 3 0 0,-9 3 0 0,1-3 0 16,-5-1 0-16,1 1 0 0,-1 1 128 0,-6-2-128 15,-4 1 0-15,-5 3 0 0,-5-1 144 0,-4 3-144 16,-5-4 0-16,-6 1 0 0,-13-7 0 15,8 9 128-15,-8-9-128 0,0 0 0 0,-3 9 0 0,-4 0 0 16,-6-5 0-16,-6-2 0 0,-8-2 128 0,-6 0-128 16,-9-1 128-16,-1 0-128 0,-7-1 160 0,-1 0-160 15,-4-1 160-15,-5 1-160 0,-1-2 160 0,-9 1-160 0,-8 1 144 16,0 1-144-16,-1-1 128 0,-3 1-128 0,-3 0 0 16,-1 0 128-16,-4 1-128 0,1 0 0 0,2 0 128 0,3 0-128 15,2 0 128-15,3 2-128 0,2 2 0 0,4 1 0 16,2 1 128-16,1 1-128 0,1 2 0 0,3-3 0 15,5 2 0-15,1-1 0 0,2-3 0 0,1 2 0 16,2 2 0-16,4-4 0 0,0 1-144 0,8 0-16 16,-2-2 0-16,6-1 0 15,3-1-304-15,6-1-64 0,3 0-16 0,6 0 0 16,3 0-1568-16,6-1-304 0,12 1-64 0,0 0-13088 0</inkml:trace>
  <inkml:trace contextRef="#ctx0" brushRef="#br0" timeOffset="69404.98">25056 4941 23775 0,'-31'-4'1056'15,"13"-1"224"-15,0 0-1024 0,0 2-256 0,-1 3 0 0,-1 1 0 0,-3 1 192 0,1 3 0 16,1 3 0-16,0 0 0 0,1 3-192 0,1 2 128 16,1-3-128-16,2 4 0 0,0-3 0 0,5 1 0 15,1 1 0-15,5-1 0 0,2-3 192 0,3-9-48 16,8 14-16-16,2-2 0 0,5-5 608 0,8 0 112 16,5-1 32-16,6-4 0 0,6-2 912 0,7-1 176 0,7-3 32 15,9-2 16 1,4 1-2016-16,6-4-384 0,3 0-96 0,5-1-16 0,6 0 736 0,4-3 144 15,5 4 16-15,0-2 16 0,3-3-64 0,6 4-16 16,4-3 0-16,0 3 0 0,-1 0-128 0,1-2-16 0,5 4-16 16,-6-2 0-16,1 4-176 0,-6-2 128 0,-5 2-128 15,-4 5 128-15,-4 5-128 0,-7 1 0 0,-10 1 0 0,-9 0 0 16,-8 1 0-16,-13 0 0 0,-11 0 0 0,-12 4 0 16,-10-2 0-16,-12 2 0 0,-12 3 0 0,-13-3-176 15,-13-1 176-15,-13 1-208 0,-10-2 80 0,-10 3 128 16,-5-4-144-16,-9 4 144 0,-7-3 0 0,-8 1 0 15,-8 1 0-15,-3-2 0 0,0 4 0 0,-2-5 0 16,-2 1 176-16,2-3-16 0,-1 3 0 16,2-3 0-16,-5-2-32 0,7 0 0 0,3 0 0 0,5-2 0 15,6-1-128-15,5-1 128 0,4-3-128 0,13-4 128 16,12 1-128-16,14-2 0 0,9 1 144 0,12 2-144 0,10-4 144 16,8 2-144-16,8-3 192 0,10 1-192 0,9-4 224 0,15 2-64 15,11-2-16-15,13-1 0 0,10-2-144 16,8 2 128-16,8 2-128 0,10 1 128 0,12-2-128 15,8 4 0-15,6-2 0 0,7 5 0 0,3-3 128 0,4 2-128 16,4-2 128-16,2 7-128 0,0 2 128 0,-2 2-128 16,-5 2 0-16,-8 0 128 0,-9 1-128 0,-10 5 0 15,-9-1 144-15,-11 4-144 0,-12 1 0 0,-15-1 0 16,-14-1 0-16,-14 2 128 0,-12 0-128 0,-13-1-128 16,-12 1 128-16,-13 2-192 15,-12 1-1536-15,-11 1-304 0,-8 0-64 0,-8-1-16 0</inkml:trace>
  <inkml:trace contextRef="#ctx0" brushRef="#br0" timeOffset="75255.12">11310 14379 5519 0,'0'0'240'16,"7"-10"64"-16,-1 3-304 0,1-1 0 0,-1 1 0 0,0 1 0 0,1-3 2560 0,0 1 464 15,1-2 96-15,-1 3 16 0,2-2-1472 0,-2 2-272 16,-1 1-64-16,-6 6-16 0,0 0-160 0,9-6-16 16,-9 6-16-16,0 0 0 0,0 0-96 0,0 0-32 15,0 0 0-15,0 0 0 0,0 0-432 0,6 12-96 16,-3 4-16-16,-4 3 0 0,-2 0 128 0,-1 1 0 16,-1 5 16-16,-2 7 0 0,-1 5 48 0,-1 4 0 15,-1-1 0-15,-2 6 0 0,-2 6-192 0,0 4-16 16,3 4-16-16,0-4 0 0,0-3-192 0,3-6-32 15,1-5-16-15,1-2 0 0,1-5 96 0,2-2 32 16,2-6 0-16,0 0 0 0,1-6-96 0,0 0-16 16,1-4 0-16,0-3 0 0,2-2-192 0,-3-12 176 15,0 0-176-15,0 0 160 0,0 0-368 0,0 0-80 16,6-10-16-16,-1 3 0 16,0-4-2704-16,0-2-560 0</inkml:trace>
  <inkml:trace contextRef="#ctx0" brushRef="#br0" timeOffset="75512.07">11293 14455 23951 0,'0'0'2128'0,"0"0"-1696"0,3-5-432 0,1-5 0 16,0 2 848-16,2-3 96 0,2 2 16 0,2-4 0 0,3 2 0 0,3 1 0 15,5-4 0-15,3 0 0 16,1-1-192-16,6 1-16 0,2 0-16 0,1-2 0 16,-2 4-192-16,2 1-32 0,-2 1-16 0,-1 3 0 0,-3-2-304 0,-3 4-64 15,-1 0-128-15,-3-1 192 0,-5 4-336 0,-2 1-80 16,-3 1-16-16,-3 1 0 16,-8-1-2528-16,5 9-512 0</inkml:trace>
  <inkml:trace contextRef="#ctx0" brushRef="#br0" timeOffset="75700.1">11248 14847 23039 0,'0'0'1024'0,"0"0"192"0,0 0-960 0,0 0-256 16,0 0 0-16,0 0 0 0,5-3 2944 0,4-2 528 16,4-4 112-16,5 2 32 0,3-5-2432 0,7 2-480 15,5 1-112-15,3-4-16 0,1 2-160 0,2 0-32 16,-5-2-16-16,2 4 0 0,-5-3-368 0,-3 6 0 15,-3-2 0-15,-3 5 0 16,-3 1-2640-16,-3 1-448 0</inkml:trace>
  <inkml:trace contextRef="#ctx0" brushRef="#br0" timeOffset="76085.32">11715 15081 17503 0,'0'0'1552'0,"0"0"-1232"16,0 0-320-16,0 0 0 0,2-5 2000 0,-2 5 352 15,0 0 64-15,0 0 16 0,0 0-992 0,7 2-192 16,-7-2-32-16,8 9-16 0,1 4-304 0,-1 1-64 16,0 3-16-16,1 3 0 0,-1 0-192 0,3 0-48 15,-1 4 0-15,0-1 0 0,0 0-304 0,0 0-64 0,0 1-16 0,1-2 0 16,-2-1-192-16,-1 0 144 0,-1-2-144 0,0-1 128 15,1-2-128-15,-2-2 0 16,-1-1 0-16,1-4 0 16,-3 1-1536-16,-3-10-320 0,0 0-80 0</inkml:trace>
  <inkml:trace contextRef="#ctx0" brushRef="#br0" timeOffset="76302.67">11910 14993 28559 0,'0'0'1264'0,"0"0"272"0,-5 2-1232 0,0 5-304 16,0 0 0-16,-1 7 0 0,-4 4 1808 0,1 1 304 15,-4 2 64-15,-2 3 16 0,-2 4-720 0,-1 2-160 16,2-2-32-16,-4 3 0 0,1 4-576 0,-3-3-128 16,0-3-32-16,2 2 0 0,0 2-384 0,1-6-160 15,-2-1 128-15,3-2-128 16,3 1-928-16,2-3-272 0,3 0-48 0,1 0-16720 0</inkml:trace>
  <inkml:trace contextRef="#ctx0" brushRef="#br0" timeOffset="78357.13">12693 14102 13471 0,'0'0'592'0,"0"0"128"0,0 0-576 0,0 0-144 0,0 0 0 0,0 0 0 0,0 0 1136 0,0 0 192 16,-6-183 32-16,6 365 16 0,-6-176-256 0,-2-1-48 15,-1 0-16-15,0 3 0 0,2-3-144 0,-2 4-16 16,-1 3-16-16,-1 1 0 0,1-3-240 0,0 4-32 15,-1 3-16-15,-1 3 0 0,0 4 0 0,-2 1 0 16,-2-1 0-16,0 5 0 0,-1 0-16 0,-1 0-16 16,1 4 0-16,0 2 0 0,1-1-128 0,-1 2-32 15,3-1 0-15,1 2 0 0,2-3-144 0,2 2-16 16,1 0-16-16,3-1 0 0,2-1-224 0,0 1 144 16,0-5-144-16,2 1 128 0,1 1 128 0,-2-4 32 15,2 1 0-15,0 1 0 0,0-4-288 0,0 0 0 16,0 0 128-16,2-2-128 0,-2 1 128 0,3-6-128 15,-1-1 144-15,3-1-144 0,2-1 224 0,3 0-48 16,-3-6-16-16,6 1 0 0,0-2-160 0,1 1 160 16,0-3-160-16,4-1 160 15,-1-4-1312-15,4 1-256 0,-2-2-48 0,1-2-8464 0,-1-3-1680 0</inkml:trace>
  <inkml:trace contextRef="#ctx0" brushRef="#br0" timeOffset="78667.36">12808 14510 18015 0,'0'0'800'0,"0"0"160"0,0 0-768 0,0 0-192 0,0 0 0 0,0 0 0 0,0 0 1392 0,0 0 224 15,0 0 48-15,6 10 16 0,2 2-448 0,-2 0-80 16,1 1-32-16,0 1 0 0,1 0-64 0,1 2-16 16,1 4 0-16,0 2 0 0,1-3-384 0,2 3-80 15,2 3 0-15,1 1-16 0,-2-3-256 0,0 0-48 16,1 0-16-16,-1-3 0 0,-3-1-112 0,1-1-128 16,-1-2 176-16,-1 0-176 0,-1-5 160 0,-1 2-160 15,-2-4 128-15,-1 1-128 16,0-4-1712-16,-5-6-416 0,0 0-96 0</inkml:trace>
  <inkml:trace contextRef="#ctx0" brushRef="#br0" timeOffset="78953.92">13190 14420 18543 0,'0'0'816'0,"6"-5"176"0,-6 5-800 0,0 0-192 0,0 0 0 0,0 0 0 16,0 0 1440-16,0 0 240 0,0 0 48 0,0 0 16 16,0 0-592-16,-4 3-112 0,-4 5-16 0,0 3-16 0,-3 5-48 15,-3 0-16-15,0 3 0 0,-2 3 0 0,-4 3-48 0,0-1 0 16,0 1 0-16,-6 4 0 16,0 3-256-16,-1-1-64 0,0 1-16 0,2 0 0 15,1 1-240-15,1-2-32 0,1-5-16 0,2 1 0 0,1-3-272 16,4-2 160-16,2-3-160 0,3-1 128 0,2-3-128 0,3 0 0 15,2-6 0-15,3 0 0 16,3-4-1808-16,3-1-304 0,3 1-48 0</inkml:trace>
  <inkml:trace contextRef="#ctx0" brushRef="#br0" timeOffset="79493.71">13395 14970 11967 0,'0'0'1072'0,"-5"-1"-864"0,0 0-208 0,5 1 0 0,-6 0 1728 0,-1 0 320 15,1-2 48-15,-2 5 16 0,1-2-816 0,-1 3-144 16,-2 0-48-16,0 1 0 0,-2 1-208 0,1 3-32 15,-1 1-16-15,0 3 0 0,-1-3-48 0,0 5-16 16,0 3 0-16,1-1 0 0,0-2-112 0,5 0-32 16,0 0 0-16,4-1 0 0,1 0-128 0,4-1-16 15,1 1-16-15,4-4 0 0,2 0-32 0,1-2 0 16,2 1 0-16,2-5 0 0,2-2 128 0,0 0 32 16,1-2 0-16,1-3 0 0,1-2 0 0,-2-4 0 15,-1 1 0-15,-1-2 0 0,0 1-64 0,-3-5-16 0,-2-2 0 0,-3-1 0 16,0 5-112-16,-5 0-32 0,-2-4 0 0,-2-2 0 15,-3-1-112-15,-3 0-16 0,-1 0-16 0,-2 0 0 16,-2 1-240-16,0 3 176 16,1 1-176-16,-1 3 160 0,-2 4-160 0,2 3 0 15,3-1-160-15,1 2 160 16,0 3-1488-16,1 0-208 0,2 2-32 0,6-2-10144 0,0 0-2016 0</inkml:trace>
  <inkml:trace contextRef="#ctx0" brushRef="#br0" timeOffset="80077.09">13841 14356 16575 0,'0'0'1472'0,"0"0"-1168"15,0 0-304-15,0 0 0 0,0 0 2048 0,-7 4 368 16,-1 0 64-16,0 5 16 0,-1 2-1376 0,1 3-272 16,-1-1-48-16,0 1-16 0,0 2-144 0,4 3-48 15,0-1 0-15,1 1 0 0,0 4-272 0,4-4-48 16,4-4-16-16,0-1 0 0,2 0-48 0,2 0-16 15,1 0 0-15,1-3 0 0,1-4 192 0,2-4 48 16,0 0 0-16,1-1 0 0,0-5 64 0,1-1 16 0,-1-6 0 0,0 4 0 16,0-3-160-16,-3 0-32 15,1-1 0-15,0 0 0 0,-1-3-128 0,-1 0-48 0,-1 2 0 0,0-4 0 16,-3-3-16-16,-1 1-128 16,0 2 192-16,-1 2-64 0,-2 3-128 0,1 0 160 0,-2 4-160 15,-1 6 160-15,0 0-160 0,0 0 0 0,0 0 0 0,-5 7 0 16,0 6 0-16,-1 6 0 0,-2 5 0 15,-1 5 0-15,-1 2 0 0,-1 6 0 0,-2 6 0 16,-2 4 0-16,-3 4 208 0,0-3 16 0,0-1 0 16,-2 0 0-16,1-5 64 0,-2-2 16 0,2-5 0 0,0-2 0 15,0-1-32-15,0-4 0 0,3-1 0 0,-1-4 0 16,3-4-112-16,3-4-32 0,1 0 0 0,2-3 0 0,2-7-128 16,6-5 160-16,0 0-160 0,0 0 160 15,0 0-1312-15,-3-8-256 0,2-2-48 16,2-3-9952-16,2 2-2000 0</inkml:trace>
  <inkml:trace contextRef="#ctx0" brushRef="#br0" timeOffset="80332.25">14032 14920 18431 0,'0'0'1632'0,"0"0"-1312"15,0 0-320-15,-3 13 0 0,1-1 2064 0,-2 2 352 16,-2 1 64-16,-2 1 16 0,0 1-896 0,0 1-160 15,-1-3-32-15,1-1-16 0,0-3-432 0,2 2-96 16,1 0-16-16,2-6 0 0,0 2-256 0,3-9-48 16,0 0-16-16,0 0 0 0,5 7-32 0,1-5-16 15,2-1 0-15,1-2 0 0,-1-1 128 0,3-2 32 16,-1-2 0-16,0-2 0 0,-1-4-224 0,0 0-32 0,-3-4-16 0,3 0 0 16,-3-2-96-16,-1 0-16 15,-1-1 0-15,-1-1 0 0,-2 0-64 0,-1 2-32 0,-1 1 0 16,0 2 0-16,-2 1-160 0,0 0 0 0,1 1 0 15,-1 4 0-15,1 4-288 0,-1-1-96 0,1 1 0 0,2 5-16 32,0 0-2736-32,0 0-528 0,0 0-112 0</inkml:trace>
  <inkml:trace contextRef="#ctx0" brushRef="#br0" timeOffset="80665.25">14073 13958 23039 0,'0'0'1024'0,"2"-5"192"0,-2 5-960 0,8-2-256 15,-1-3 0-15,2 2 0 0,0 7 1168 0,1 0 192 16,3 1 48-16,1 6 0 0,4-1-480 0,0 6-96 15,1 3 0-15,1 4-16 0,0 1-112 0,1 4 0 16,-1 5-16-16,-2 7 0 0,-3 5 32 0,-1 6 16 16,-2 2 0-16,-6 3 0 0,-2 4-144 0,-6 5-16 15,-3 2-16-15,-4 3 0 0,-3 4-208 0,-5-1-32 16,-3 0-16-16,-2-3 0 0,-3-3-304 0,-1-7 128 16,2-4-128-16,0-4 0 0,0-1 208 0,2-3-64 15,0-4-16-15,2-2 0 16,1-2-912-16,2-6-192 0,0-5-48 0</inkml:trace>
  <inkml:trace contextRef="#ctx0" brushRef="#br0" timeOffset="83492.81">16605 14228 7359 0,'0'0'320'0,"0"0"80"0,0 0-400 0,0 0 0 0,5-5 0 0,-1 0 0 16,-2-3 2944-16,-2 8 496 15,0 0 96-15,0 0 32 0,3-8-1712 0,-1 3-320 16,-1-2-80-16,-1 2-16 0,0 5-208 0,0 0-32 16,0 0-16-16,0 0 0 0,0 0-544 0,0 0-128 15,-6 7 0-15,0 3-16 0,-1 3-176 0,1 1-16 0,-2 6-16 16,2 3 0-16,0 3 272 0,-2 4 48 16,-1 3 16-16,0 4 0 0,0 5-176 0,2 3-16 0,-1-4-16 15,1 6 0-15,-1 6-176 0,-1-5-48 0,-1-1 0 0,0-3 0 16,-2 1-192-16,3-8 176 0,4-3-176 0,-2 0 160 15,2-7-160-15,1 0 0 0,0-7 144 0,1-1-144 16,2-1 144-16,1-3-144 0,1-5 192 0,2-1-192 0,-1-2 128 0,-2-7-128 16,0 0 0-16,0 0 0 15,4-5-928-15,3-2-240 16,0-3-48-16,2-1-9248 0,0-2-1840 0</inkml:trace>
  <inkml:trace contextRef="#ctx0" brushRef="#br0" timeOffset="83755.91">16513 14347 911 0,'-6'-9'0'0,"6"9"0"0,-1-9 0 0,2 2 0 15,3-2 0-15,-2 1 0 0,5-1 6112 0,0 3 1136 16,2-4 240-16,0 2 32 0,5-3-4960 0,2 3-976 15,2-2-208-15,4 4-32 0,1-5-528 0,2 4-112 16,2-3 0-16,1 3-16 0,0 1-336 0,-2 0-64 16,1 2-16-16,-3 1 0 0,-1-1-272 0,-4 1 160 15,-1 3-160-15,-3 3 128 0,-2-1-368 0,-4-1-80 16,0 2 0-16,-9-3-16 16,4 7-2864-16,-4-7-560 0</inkml:trace>
  <inkml:trace contextRef="#ctx0" brushRef="#br0" timeOffset="83933.5">16507 14664 23951 0,'0'0'1056'0,"0"0"224"0,0 0-1024 0,0 0-256 0,5-7 0 0,0 2 0 0,4 1 2144 0,2-1 368 16,2-4 80-16,4 4 16 0,2 2-1584 0,2-4-320 16,2 2-64-16,1 3-16 0,0-1-352 0,-1 1-64 15,-1-1-16-15,-2 2 0 16,-2 1-1184-16,0 4-240 0,-5-1-48 0,1 0-13568 15</inkml:trace>
  <inkml:trace contextRef="#ctx0" brushRef="#br0" timeOffset="84541.28">16823 14861 22287 0,'0'0'976'0,"-1"-7"224"0,0 0-960 0,0 0-240 16,-1 0 0-16,2 7 0 0,-2-5 1104 0,2 5 176 0,-4-5 48 0,4 5 0 15,0 0-624-15,0 0-112 0,-5 5-16 0,0 0-16 16,-2 5-224-16,5 0-32 0,-2 4-16 0,1 3 0 15,1 2 128-15,-1 2 32 0,2 3 0 0,0 1 0 16,1 4-192-16,-3-2-48 0,3 0 0 0,0-2 0 16,0-4-32-16,0 2-16 0,3-3 0 0,-3-2 0 15,2-5 160-15,2-3 48 0,-4-10 0 0,5 9 0 16,0-1 224-16,4-5 48 0,0 0 16 0,0-4 0 0,-1-3-64 0,1 0-16 16,-1-2 0-16,0-1 0 15,0 1-256-15,-2-2-64 0,-6 8-16 0,8-5 0 16,-2 2-240-16,-6 3 0 0,5-7 128 0,-5 7-128 0,4 9 0 0,-1 0 0 15,-2 4 0-15,-1 3 0 0,-1 5-176 16,-2 4 176-16,-1 0-160 0,-1 7 160 16,-1 1 0-16,-1 3 0 0,-2 2-128 0,-1 0 128 0,-2-1 0 0,-2-1 0 15,-2-2 0-15,1-2 0 0,-3-1 0 0,-1-1 128 16,-1-4-128-16,0-3 160 0,-2-2 128 0,0-2 32 16,1-3 0-16,-1-1 0 0,1-3 48 15,0-3 16-15,1-2 0 0,1 0 0 0,0-5-48 0,2-2 0 16,-1-5 0-16,3-2 0 0,1-1-112 0,1-5-32 15,1-3 0-15,2-1 0 0,1-1-16 0,4-1-16 16,2-1 0-16,4 1 0 0,6 1-160 0,-1 3 128 0,5 3-128 16,1 2 128-16,3 0-128 0,4 5 0 15,4 4 0-15,1 3 0 0,4 3 0 0,1 3-144 0,2-2 144 0,-1 6 0 16,1-1 0-16,-2 4-128 16,-2 1 128-16,-2-1 0 0,-1-1-256 0,-2 0 16 15,-4-3 0-15,-2 2 0 16,-2-5-2688-16,-3 1-528 0</inkml:trace>
  <inkml:trace contextRef="#ctx0" brushRef="#br0" timeOffset="85676.35">17792 14050 11055 0,'0'0'480'15,"2"-9"112"-15,0-1-464 0,0 3-128 0,-2 7 0 0,0 0 0 0,2-10 2000 0,-1 1 384 16,-2 3 80-16,1 6 16 0,0 0-1200 0,0 0-224 16,-4-5-48-16,4 5-16 0,-7 7-448 0,1 1-96 15,-3 5 0-15,-1-4-16 0,-3 1 272 0,1 5 48 16,-2 3 16-16,-4 2 0 0,0 1 80 0,0 7 32 16,0 2 0-16,-1 7 0 0,-1 4-224 0,0-1-32 15,1 0-16-15,1 4 0 0,0 2-288 0,3-2-64 0,-1-3-16 16,2-1 0-16,3-2-80 0,2-1-16 15,0-2 0-15,4-1 0 0,1-3-144 0,4-2 192 16,0-3-192-16,5-2 192 0,2-3-192 0,2-3 0 16,2-4 0-16,2 0 128 0,2 0-128 0,3-2 0 15,2-4 0-15,2 1 0 16,-1-2-1760-16,1-5-336 0,-2-2-64 0</inkml:trace>
  <inkml:trace contextRef="#ctx0" brushRef="#br0" timeOffset="85884.1">17814 14471 2751 0,'0'0'128'0,"-2"-7"16"0,1 0-144 0,1 7 0 0,1-6 0 0,-1 6 0 15,0 0 4736-15,0 0 896 0,0 0 192 0,0 0 48 16,8 3-4176-16,-2 3-832 0,2 5-160 0,-2 0-48 0,3 0-160 0,1 5-48 15,0 1 0-15,2 3 0 0,-2-1-192 0,2 0-64 16,-2 0 0-16,-1 2 0 0,1 1-192 0,-3-2 128 16,2 1-128-16,-1 0 0 0,0 1 0 0,-2-1 128 15,-1-2-128-15,0-2 0 16,0-4-528-16,-1-2-160 0,-2-1-16 0,-2-10-11392 16</inkml:trace>
  <inkml:trace contextRef="#ctx0" brushRef="#br0" timeOffset="86113.74">18093 14399 13823 0,'0'0'1216'0,"0"0"-960"16,0 0-256-16,0 0 0 0,0 0 2336 0,0 0 416 16,0 0 96-16,-5 12 16 0,-3-1-1504 0,0 3-288 15,-3 3-64-15,0 2-16 0,0 4 96 0,-1 2 0 16,-4-2 16-16,2 5 0 0,-3-4-368 0,2 0-80 15,0 4-16-15,-1-4 0 0,1 3-256 0,0-4-64 0,2 0-16 0,0-2 0 16,2 1-304-16,1-3 0 0,1-2-176 16,0-3 176-16,4 0-416 0,-1-2 32 0,0-4 0 0,3 0-9680 15,3-8-1936-15</inkml:trace>
  <inkml:trace contextRef="#ctx0" brushRef="#br0" timeOffset="86468.44">18185 14863 13823 0,'0'0'1216'0,"-7"7"-960"15,0 2-256-15,-2-2 0 0,-1 5 2288 0,-1-4 400 16,-1 3 96-16,3-2 16 0,-1 1-816 0,2 2-144 16,0-3-48-16,3 2 0 0,2-4-704 0,1 3-128 15,0-3-48-15,4-1 0 0,-2-6-288 0,0 0-64 16,8 5-16-16,2-1 0 0,0-2 128 0,2 0 32 16,-1-5 0-16,2 2 0 0,0-2-304 0,-1 0-48 15,-3-5-16-15,-1 3 0 0,2-3-192 0,-4 2-144 16,-1 0 192-16,-1-5-192 0,-1 2 176 0,-3-2-176 15,-2 1 160-15,0 0-160 0,-2-2 0 0,-1 3 0 16,0-2 0-16,-1 5 0 16,-1-2-1408-16,1 4-336 0,0 0-64 0,0 3-8928 0,1-2-1776 15</inkml:trace>
  <inkml:trace contextRef="#ctx0" brushRef="#br0" timeOffset="87026.86">18651 14338 11967 0,'0'0'1072'0,"0"0"-864"16,0 0-208-16,0 0 0 0,-5 3 2208 0,-1 1 400 15,-3 2 80-15,1 5 0 0,1-2-1344 0,-1 4-288 16,-1 1-48-16,1 4-16 0,0 2-144 0,2 4-16 16,0 2-16-16,0-5 0 0,3 1-384 0,2-2-80 15,1 2-16-15,3-4 0 0,0-4-64 0,4 0-16 16,0 0 0-16,2-4 0 0,0-3 272 0,1-1 48 15,2-4 16-15,-2-1 0 0,1-2 144 0,3-3 32 16,-2-1 0-16,2-4 0 0,0 2-384 0,0-3-80 16,-2 2-16-16,1-2 0 0,-1 0-160 0,-2-6-128 15,-1 5 144-15,-2-2-144 0,0-2 176 0,-2 1-176 0,-2-1 192 16,1 6-192-16,-1 1 208 0,-3 8-64 0,-1-4-16 16,1 4 0-16,-6 4-128 0,0 8 0 0,-1 2 0 0,-2 3 0 15,0-1-144-15,-1 6 144 0,-2 4 0 0,-1 6 0 16,-2 1 0-16,-3 4 0 0,-3 1 0 0,-1 1 144 15,-1-1 112-15,3-1 0 0,-2-3 16 0,2-3 0 0,1-2-64 16,1-3-16-16,2-1 0 0,2-1 0 16,1-7-192-16,3-5 0 0,2-1 0 0,3-1 0 0,2-4 0 15,3-6-208-15,0 0 32 0,0 0-11296 16,0 0-2272-16</inkml:trace>
  <inkml:trace contextRef="#ctx0" brushRef="#br0" timeOffset="87301.18">18808 14842 18431 0,'0'0'1632'0,"0"0"-1312"0,0 0-320 0,0 0 0 0,-6 5 2288 0,0 5 384 16,-3-1 80-16,-1 5 0 0,0-1-784 0,-3-1-176 16,0 2-16-16,2 1-16 0,0-2-608 0,2 0-112 15,2 2-16-15,2-1-16 0,3-1-560 0,2-4-128 16,4 2 0-16,2-3-16 0,3 3-16 0,3-4 0 15,0-1 0-15,2-2 0 0,1-2 80 0,2-2 16 16,0-2 0-16,1-5 0 0,-1 0-48 0,-3 0 0 16,4-3 0-16,-4 1 0 0,-3-3 16 0,-1-2 0 15,-1 1 0-15,-3 0 0 0,0-2 48 0,-6-3 16 0,-4-3 0 0,-1-4 0 16,-3 3-192-16,-1 1-32 0,-1 2-16 16,-2 3 0-16,-2-1-176 0,2 6 0 0,-2 4 0 0,0 1 0 15,0-3-1040 1,0 7-96-16,-1-1-16 0,4 0 0 0,1 2-1536 15,1-1-304-15,2-2-64 0</inkml:trace>
  <inkml:trace contextRef="#ctx0" brushRef="#br0" timeOffset="87639.63">18949 14063 19343 0,'-4'-25'1728'0,"4"15"-1392"16,2 3-336-16,3-2 0 0,3 1 1600 0,0 3 240 15,2 0 48-15,3 4 16 0,1 4-304 0,3 5-64 16,4 0-16-16,2 4 0 0,1 5-352 0,0 2-64 16,-1 8-16-16,0 4 0 0,0 5-320 0,-3 7-80 15,-4 4-16-15,1 26 0 0,-7-3-320 0,-10-4-64 16,-5 0-16-16,-6 0 0 0,-7 8-16 0,-5-1 0 15,-3-4 0-15,-4-2 0 0,-4-2-64 0,-2-9 0 16,-2-4-16-16,0-9 0 0,0-4 16 0,0-4 0 16,-2-1 0-16,-1 0 0 0,2-3-64 0,2-5 0 15,0-2 0-15,2-4 0 16,0-3-1536-16,2-6-304 0,2-1-64 0</inkml:trace>
  <inkml:trace contextRef="#ctx0" brushRef="#br0" timeOffset="91792.05">25752 15941 8287 0,'-10'7'368'0,"4"-5"80"0,-1 1-448 0,-1-2 0 0,1 1 0 0,-4 1 0 0,1-1 1408 0,1 2 192 16,0-1 32-16,1-1 16 0,-1 0-416 0,1 1-80 16,0 0 0-16,1 0-16 0,0 0 80 0,1 0 32 15,0-1 0-15,1 2 0 0,0-1-16 0,5-3 0 16,0 0 0-16,0 0 0 0,-6 5-48 0,6-5-16 16,0 0 0-16,0 0 0 0,0 0-144 0,6 5-48 15,2-1 0-15,6-2 0 0,2 0 0 0,4-1 0 16,2-1 0-16,3 0 0 0,2-3-96 0,3 2-32 15,3 0 0-15,3 0 0 0,2-1-272 0,5 1-64 16,4 0-16-16,2-2 0 0,1 2-112 0,-1 2 0 16,-4-1-16-16,-3 0 0 0,-3 0-192 0,-4 0-48 15,-3 0 0-15,0 1 0 0,-6-1-128 0,-1 0 0 16,-4 0 144-16,-4 2-144 0,-5 0 0 0,-3-2 0 16,-9 0 0-16,0 0-192 15,0 0-1040-15,0 0-224 0,0 0-32 0,-9-1-16 16,-2-2-1792-16,-2 1-352 0</inkml:trace>
  <inkml:trace contextRef="#ctx0" brushRef="#br0" timeOffset="92078.94">26059 15576 30399 0,'-11'-15'1344'0,"6"10"288"0,0-5-1312 0,0 3-320 0,1-1 0 0,0 1 0 0,4 7 1056 0,0 0 144 15,0 0 16-15,0 0 16 0,-3 7-256 0,1 5-48 16,-1 5-16-16,1 2 0 0,-2 5 32 16,0 7 0-16,-1 7 0 0,4 6 0 0,-2 4-112 0,1 5-32 15,-1 1 0-15,1 1 0 0,-1 2-256 0,-1-5-48 16,2 0-16-16,-2 0 0 0,-1-1-160 0,-1-1-16 16,2-7-16-16,-1 2 0 0,1-7-144 15,-1-3-16-15,1 0-128 0,-1-5 192 0,1-4-192 0,0-2 176 16,2 0-176-16,-1-8 160 0,1-5-288 0,-1-1-64 15,3-10-16-15,0 0 0 16,0 0-1648-16,0 0-320 0,1-17-64 0,2 1-16448 0</inkml:trace>
  <inkml:trace contextRef="#ctx0" brushRef="#br0" timeOffset="93086.25">28446 13423 13823 0,'0'0'1216'0,"0"0"-960"15,0 0-256-15,0 0 0 0,3 9 912 0,-2-3 144 16,-1 3 32-16,-1-2 0 0,1-7 128 0,-4 6 16 16,-2 2 16-16,-2-2 0 0,-1 0-112 0,-2-1-32 15,-1-2 0-15,-4 1 0 0,-1-2-80 0,-2 0-32 16,-4-2 0-16,-3 0 0 0,-3 2-96 0,-3-4 0 16,-4-1-16-16,1 1 0 0,-4-2-304 0,0 1-48 15,-2-1-16-15,-2-2 0 0,1 1-96 0,-1 0-32 16,1-4 0-16,-16 1 0 0,4-2 64 0,7 4 16 15,8-4 0-15,3 3 0 0,4-2-48 0,8 4-16 16,3 1 0-16,2 1 0 0,1-1-128 0,4 1-16 0,5 2-16 16,9 1 0-16,-10 1-64 0,10-1-16 15,0 0 0-15,-5 9 0 0,2 0-160 0,3 3 0 0,0-12 0 16,5 17 0-16,2 1 0 0,-1 6 0 0,1 4 0 0,0 0 0 16,-1 3 0-16,-1 4 0 0,-1 6 0 15,-1 7 0-15,0 6 0 0,-3 2 0 0,0 1 0 0,-2 4 0 16,1 0-128-16,-2 5 128 0,1 0 0 15,-2 3 0-15,-1 2 0 0,-4 3 0 0,0-6 0 0,0 3 0 16,0 1 0-16,-2 0 0 0,-3 6 0 0,1-6 0 16,-1-1 0-16,1 2 0 0,1-1 0 0,0 1 128 0,1-2-128 0,-1 1 0 15,1 2 0-15,1 1 128 0,1 1-128 0,0 2 128 16,-1-2-128-16,1 4 128 0,0-4-128 16,-3 4 0-16,2 3 144 0,-1 0-144 15,-2-3 0-15,0 2 0 0,1-4 0 0,-4 3 128 16,2-1-128-16,-2 2 128 0,-2-6-128 0,-1 0 128 0,-1 0-128 15,-2 2 0-15,-1-2 0 0,-1-1 128 0,0 0-128 16,-4-4 0-16,-3 1 0 0,1-4 128 0,-2-2-128 0,-1 2 0 16,-2-5 0-16,-4 2 128 0,0-3-128 0,-2-1 0 15,1-5 128-15,3 0-128 0,1-1 0 0,4-1 144 0,4-3-144 0,4-2 0 16,5-9 0-16,1-2 0 16,-1-3 0-16,4-4 0 0,2-4 0 0,2 0 0 0,2-7 0 15,1-2 0-15,2-3 0 0,2-5 0 0,-2-1 0 0,6-9 0 16,-6 7 0-16,2 2 0 0,4-9-192 0,-4 6 192 15,4-6-160-15,-3 11 160 0,1-2-160 0,1 0 160 16,1-9-160-16,0 0 160 0,2 10-160 0,2 2 160 16,-4-12-128-16,8 7 128 0,2 2 0 15,2-4-144-15,5 0 144 0,2 1 0 0,1-4-144 16,7-1 144-16,4 2 0 0,7-1 0 0,1 1 0 16,3 0 0-16,4 0 0 0,1-1 0 0,0-1 0 0,1-1 0 15,-1-1 0-15,1 1 0 0,1 2 0 0,4-1 0 16,3 3 0-16,3-1 0 0,-2-1 0 0,-1 1 0 15,-3-2 0-15,-1-2-224 0,-2-3 32 0,-2-1 0 16,-1-3-2032-16,-1-2-400 16,-2-1-64-16</inkml:trace>
  <inkml:trace contextRef="#ctx0" brushRef="#br0" timeOffset="94051.5">30783 13506 16575 0,'-17'-13'1472'0,"8"7"-1168"0,-2 1-304 0,0-3 0 0,3 3 560 0,8 5 48 15,0 0 16-15,-6-10 0 0,6 10 400 0,0-8 64 16,6 3 32-16,5-1 0 0,6 2-400 0,3 1-80 16,8 0 0-16,6 0-16 0,5-1-128 0,1 2-32 15,2-2 0-15,1 1 0 0,2-1-112 0,-1-1-32 16,2 3 0-16,0 1 0 0,0-1 128 0,-2 4 0 16,-2 1 16-16,-2 4 0 0,-5-3-144 0,-6 2-48 15,-4 3 0-15,-6-2 0 0,-3 6-144 0,-2 1-128 16,-6 5 144-16,-2 2-144 0,-3 1 0 0,-1 9 0 0,-6 4 0 0,-3 6 0 15,-3 7 0-15,-6 10 0 16,-4 10 0-16,-4 6 0 0,-3 2 0 0,-3 8 0 0,-2 8 0 0,3 2 0 16,1 1 0-16,2 2 0 15,7 1 0-15,1-2 0 0,3 5 0 0,4-2 128 0,0 4-128 0,6 1 0 16,4-4 0-16,4 2 0 0,2 2 128 0,4 0-128 16,2 3 0-16,3-4 0 0,-1 0 0 15,1 0 0-15,1 3 128 0,-1-2-128 0,1 3 0 0,-2-1 0 16,-2 1 0-16,-2 1 128 0,-1 0-128 15,0-1 0-15,-3-5 144 0,-3-2-16 0,1-6 0 0,-2-5 0 0,2-5 0 16,-1-10-128-16,1-4 192 0,0-8-64 0,4-2 32 16,0-8 0-16,2-8 0 0,-1 2 0 0,2-5 96 15,-2-1 0-15,-2-3 16 0,0 0 0 0,0-4-128 0,0-1-16 16,2-3-128-16,-2-2 192 0,-1 2-192 0,0-4 176 16,0 3-176-16,0-3 160 0,2 1-160 0,0-3 128 15,0-1-128-15,0-1 128 0,1-2-128 0,-2 1 0 16,-1 0 0-16,-1-1 128 0,-1-1-128 0,-1 1 128 15,-3-4-128-15,0-2 128 0,-2-1 192 0,-2 2 16 16,-4-3 16-16,-2 1 0 0,-6 2 176 0,-4-2 48 16,-6-2 0-16,-5 1 0 0,-2-3-128 0,-2-2-32 15,-2 1 0-15,-3-3 0 0,-1-2-208 0,0-1-32 16,0-1-16-16,1-1 0 0,-6-3-416 0,-2-1-64 16,2-5-32-16,1-3 0 15,2-3-2288-15,1-7-464 0</inkml:trace>
  <inkml:trace contextRef="#ctx0" brushRef="#br0" timeOffset="95237.3">27975 14043 10191 0,'0'0'448'0,"0"0"96"0,0 0-544 0,0 0 0 16,0 0 0-16,-6 9 0 0,3-2 1328 0,3-7 144 16,-5 5 48-16,5-5 0 0,0 0-192 0,0 0-48 0,0 0 0 0,0 0 0 15,0 0 32-15,0 0 0 16,1-8 0-16,4-1 0 0,4 3-432 0,1-3-96 0,2-2-16 0,3-3 0 16,3 1-224-16,1 1-48 0,-1 0-16 0,1-1 0 15,1 2-96-15,-1-1-32 0,-1 3 0 0,-2 3 0 16,-2 3-32-16,-2 2-16 0,-12 1 0 0,10 4 0 15,-2 6-304-15,-4 3 160 0,-4 5-160 0,-4 4 128 16,-4 3 16-16,-2 3 0 0,-5 0 0 0,-2 1 0 16,-2-3 160-16,-1 5 16 0,1-1 16 0,-4 0 0 0,0-1-144 15,3-2-16-15,1-1-16 0,-1-4 0 0,3-3 96 0,1-4 32 16,4-1 0-16,3-5 0 0,2 1 16 0,7-10 0 16,0 0 0-16,0 0 0 0,0 0 96 0,13-7 32 15,4-2 0-15,0-5 0 16,3-4-80-16,2 0-16 0,4-1 0 0,1-2 0 0,0-2-336 0,1-2 144 15,0 3-144-15,0 1 0 0,3 2 128 0,-4 3-128 16,-5 2 0-16,0 2 0 0,-2-2 0 0,-4 3 0 16,-2 4 0-16,-3 0 0 0,-1 2 0 0,-10 5 0 15,9-2 0-15,-9 2 0 0,0 0 0 0,5 7-192 16,-5-7 48-16,2 14 16 0,-4 4-32 0,0 1 0 16,-2 0 0-16,1 0 0 0,0 0 160 0,0 0-128 15,-1 3 128-15,2-1-128 0,0 0 128 0,1 1 0 16,-1 0 0-16,-1 3 0 0,0 0 0 0,0-3 0 15,-1 1 0-15,1-1 0 0,-3 1 0 0,0 1 0 16,-2-1 0-16,-1-3 0 0,0 1 0 0,3-1-160 16,1 3 160-16,2-5-160 15,2-4-1856-15,3-1-368 0,2 1-80 0</inkml:trace>
  <inkml:trace contextRef="#ctx0" brushRef="#br0" timeOffset="95537.84">28731 14585 16575 0,'0'0'1472'0,"0"0"-1168"16,0 0-304-16,0 0 0 0,10 10 2064 0,-3 3 368 15,-7-13 64-15,2 21 0 0,-2 2-992 0,-2 1-208 16,-1 1-32-16,-4-1-16 0,-4 2-128 0,0 0-32 16,0 2 0-16,-2-4 0 0,-1 0-384 0,1-1-96 15,0-5-16-15,1 0 0 0,-1-1-336 0,3-3-80 16,1 0-16-16,1-1 0 0,1-4-160 0,0 0 0 16,7-9 0-16,0 0 0 15,0 0-1312-15,0 0-352 0,2-8-64 0,1-1-8128 16,2-2-1616-16</inkml:trace>
  <inkml:trace contextRef="#ctx0" brushRef="#br0" timeOffset="95919.43">29499 13653 18431 0,'0'0'1632'0,"0"0"-1312"16,0 0-320-16,4-7 0 0,-2-2 480 0,1 2 32 16,-3 7 0-16,0 0 0 0,0 0 320 0,0 0 80 15,-6-2 16-15,-1 2 0 0,-2 4-208 0,-1 6-32 16,-3 1-16-16,-2 4 0 0,-1 3 64 0,-2 5 16 15,-3 6 0-15,-1 6 0 0,-4 4-32 0,2 6 0 16,0 2 0-16,2 1 0 0,-1 0-208 0,-2 16-64 16,6-8 0-16,5-4 0 0,2-4-256 0,5-3-64 15,2-2-128-15,3-6 192 0,0-6-192 0,4-4 128 16,2-1-128-16,0-12 0 0,1-2 0 0,3 2 0 16,1-4-176-16,1 1 176 15,1-5-1616-15,1-1-208 0,0-5-32 16</inkml:trace>
  <inkml:trace contextRef="#ctx0" brushRef="#br0" timeOffset="96173.72">29510 13930 20271 0,'0'0'1792'0,"0"0"-1424"0,0 0-368 0,0 0 0 15,9-1 672-15,-1 1 64 0,0 3 16 0,0 0 0 16,-1 2-112-16,2 3-32 0,0-2 0 0,0 7 0 16,-1 1-32-16,3 4-16 0,0 0 0 0,-1 2 0 15,0 2-176-15,1 2-48 0,0 3 0 0,0-2 0 16,0 3-80-16,-3 0 0 0,-2 2-16 0,0 2 0 0,-1-4-112 16,-1 0 0-16,-2-2-128 0,1-1 192 0,-3-3-448 0,-3-3-112 15,2-4-16-15,-1 0 0 16,-1-5-1984-16,0 0-416 0</inkml:trace>
  <inkml:trace contextRef="#ctx0" brushRef="#br0" timeOffset="96389.48">29762 13948 25167 0,'0'0'1104'0,"0"0"240"0,0 0-1072 0,0 0-272 16,-1 9 0-16,-2 5 0 0,-3 4 704 0,-2 2 64 15,-2 3 32-15,-4 4 0 0,-1-1 288 0,-5 5 64 16,2 3 16-16,-3 2 0 0,0 1-272 0,-2 0-64 16,-1-1-16-16,0 1 0 0,1-1-464 0,2-2-96 15,2-1 0-15,3 0-16 0,2-5-240 0,2-1 0 16,2-2 0-16,3-3 0 16,-1-8-1376-16,3-1-272 0,1-1-48 0,3-5-12592 0</inkml:trace>
  <inkml:trace contextRef="#ctx0" brushRef="#br0" timeOffset="96592.3">29973 14398 25103 0,'-15'13'1104'0,"9"-6"240"0,-2 6-1072 0,-2 2-272 0,-3-1 0 0,-1 5 0 0,-3 4 576 0,0-1 48 16,-1-3 16-16,0 1 0 0,0-2-256 0,3-1-32 15,1 0-16-15,1 0 0 0,1-2-192 0,1-3-144 16,4-2 192-16,2 1-192 16,4-3-320-16,1 1-192 0,0-9-16 0</inkml:trace>
  <inkml:trace contextRef="#ctx0" brushRef="#br0" timeOffset="97118.06">30423 14035 20271 0,'-5'-21'1792'0,"4"16"-1424"16,-2 1-368-16,1-1 0 0,2 5 944 0,-4-4 112 16,-4 4 32-16,1 3 0 0,-1 3-352 0,-1 2-64 0,-1 2-16 0,-3 3 0 15,2 0-144-15,-1 3-16 0,1 3-16 0,-1 1 0 16,1 1 64-16,2-1 16 15,3 2 0-15,2-2 0 0,0 0-224 0,5 1-32 0,3-3-16 0,3-3 0 16,0-2 32-16,5-2 0 0,0-5 0 0,4-3 0 16,1-3 256-16,2-3 48 0,2-1 16 0,-1-4 0 15,0-1-32-15,1-4 0 0,-1 2 0 0,-1-2 0 16,2-4-240-16,-2 0-48 0,-3 1-16 0,-1 1 0 16,-1 2-160-16,-1 4-16 0,-1 1-128 0,-4 2 192 15,1 4-192-15,-9 2 128 0,4 6-128 0,-1 6 0 0,-3 2 0 16,-3 6 128-16,-1 5-128 0,-5 8 0 0,1 4 128 15,-4 4 0-15,-2 3-128 0,-2 2 192 0,-4 5 0 0,0 2 0 16,0-3 0-16,-3 3 0 0,-2 1 64 16,-3-1 16-16,-2-1 0 0,0-1 0 0,-1-9-48 0,1-3-16 15,-1-3 0-15,3-5 0 0,3-7-32 0,2-6-16 16,4-6 0-16,2-3 0 0,2-5 32 0,4-7 16 16,2-7 0-16,1-2 0 0,3-5-16 0,3-3 0 15,3-4 0-15,4-1 0 0,1-1-64 0,4 2-128 16,3-3 176-16,2 3-176 0,2 3 0 0,2 1 0 15,0 1 0-15,1 2 0 0,2 3 0 0,1 2 0 16,0 3 0-16,0 1 0 0,0 6-176 0,-1 2 176 16,0 2-192-16,-2 5 192 15,1-1-736-15,-2 0-32 0,-1 3-16 0,-2-2 0 16,1 3-1936-16,-2-4-384 0,-2 3-80 0</inkml:trace>
  <inkml:trace contextRef="#ctx0" brushRef="#br0" timeOffset="97492.24">30862 13590 29599 0,'0'0'1312'16,"9"0"272"-16,1 2-1264 0,2 2-320 0,1 4 0 0,1 3 0 0,-2 4 656 0,0 7 80 16,-2 7 16-16,2 7 0 0,-3 3 208 0,-2 11 64 15,1 4 0-15,-3 4 0 0,-2 3 0 0,-3 7 16 16,-2 10 0-16,-4 2 0 0,0 8-272 0,-10-1-64 16,-4 2-16-16,-4 1 0 0,-4 6-336 0,-1-6-64 15,-2-6-16-15,1-9 0 0,-2-9-112 0,0-5-32 16,-1-2 0-16,0-9 0 0,0-3 48 0,-1-1 0 15,-3-6 0-15,1-4 0 16,1-3-816-16,-2-5-144 0,-1-2-48 0,-12-2-18016 0</inkml:trace>
  <inkml:trace contextRef="#ctx0" brushRef="#br0" timeOffset="102328.98">753 681 12895 0,'0'0'1152'0,"0"0"-928"0,-2-10-224 0,2 10 0 16,0-11 192-16,0 11-16 0,0-9 0 0,0 9 0 16,0 0-32-16,0-8 0 0,0 8 0 0,0 0 0 15,0 0 128-15,0 0 32 0,-2-8 0 0,2 8 0 16,-5-8 368-16,5 8 80 0,-4-7 16 0,4 7 0 15,-5-5-32-15,5 5 0 0,0 0 0 0,0 0 0 0,0 0-144 0,0 0-16 16,0 0-16-16,0 0 0 0,-7 8-288 0,2 4-48 16,3 2-16-16,-1 1 0 15,2 5 192-15,-2 3 48 0,1 4 0 0,-2 4 0 0,-2 5 32 0,1-11 16 16,-2 1 0-16,-2 11 0 0,-1 9-144 0,-3 3-32 16,-2 5 0-16,0 3 0 0,0-1-16 0,-12 49-16 15,5-13 0-15,6-11 0 0,3-6-32 0,4-10 0 16,3-4 0-16,3-6 0 0,0-8 0 0,0-1 0 15,0-10 0-15,3 1 0 0,-1 1-48 0,0-2-16 16,1-2 0-16,0-1 0 0,1-1 0 0,0-5-16 16,3 2 0-16,1-6 0 0,2-3-48 0,0-2-128 15,3-4 192-15,2 0-64 0,1-5-128 0,1 1 128 0,2-5-128 16,3 3 128-16,2-4-128 0,-7-3 128 16,2 2-128-16,3-2 128 0,1-2-128 0,7 1 0 0,0 0 144 0,3 0-144 15,5 1 192-15,28 3-48 0,-7-2 0 0,-4 3 0 16,-3-4 16-16,-1 2 0 0,-1 2 0 0,4-1 0 15,2 0-16-15,2 0 0 0,5 3 0 0,2 0 0 16,1-6-144-16,0 0 128 0,0-1-128 0,2 1 128 16,2 1-128-16,5 1 160 0,3 3-160 15,1-4 160-15,1-2-160 0,4-2 0 0,-3 0 144 0,7 2-144 16,7 0 0-16,-2 0 0 0,-1-1 0 0,-1 0 128 16,2-3-128-16,4 3 0 0,3-1 0 0,2-3 0 15,0-6 0-15,2 1 0 0,-1 3 0 0,4 1 0 16,4-5 0-16,0 0 0 0,-3 1 0 0,4 3 0 0,4-1 0 15,-1 2 0-15,-2-3 0 0,1 4 0 16,2-2 0-16,0 0 0 0,0 3 0 0,2 0 0 16,-3-1 0-16,2 2 0 0,2 1 0 0,-2 1 0 0,-3-2 0 0,3 3 0 15,3 0 0-15,-1 0 0 0,-6 0 0 16,6-1 0-16,1 1 0 0,1 1 0 0,-3-1 0 0,4 0 0 16,-1 4 0-16,2-3 0 0,4-2 0 0,-3 1 0 15,-3 0 0-15,6-1 0 0,5 1 0 0,0-2 0 16,-2 1 0-16,4 0 0 0,0-1 0 0,0 2 0 15,-2 0 0-15,5-1 128 0,3 2-128 0,1 1 0 16,-3-2 0-16,3 1 0 0,-2 2 0 0,2-1 0 16,2 1 0-16,0 0 0 0,-3 1 0 0,3-1 0 15,0 1 0-15,-1-2 0 0,0-1 0 0,6 1 0 16,-4 1 0-16,4-1 0 0,-4-1 0 0,4 2 0 0,2-1 0 0,0 2 0 16,-8-2 0-16,4 4 0 0,2-3 0 0,-2 1 128 15,-3 0-128-15,1 2 0 0,3-2 0 0,-1 0 0 16,-1 2 0-16,-1 1 0 15,4-6 0-15,2 3 0 0,-1-4 0 0,0-1 0 0,-2-3 0 16,2 0 128-16,2 1-128 0,-3 1 0 0,-4-2 0 16,2 0 128-16,5-1-128 0,-5-1 0 0,-2 2 0 0,1 1 0 15,1-2 0-15,-3 1 0 0,-4 2 0 0,3-1 0 16,3 2 0-16,-3 1 144 0,-5 1-144 0,1 1 0 16,2-2 128-16,-2-2-128 0,-2 1 0 0,1 0 0 15,-1 1 0-15,1 0 0 0,-2 1 0 0,-2-1 0 16,3 0 160-16,-2 1-160 0,0 2 128 0,-4-2-128 15,2-1 176-15,-4 1-48 0,-1 5-128 0,2-4 192 16,1-1-192-16,-3 2 128 0,-3-1-128 0,2 1 0 16,1 0 128-16,0 0-128 0,-3-3 0 0,2 2 0 15,2 0 0-15,-4-1 0 0,-1 1 0 0,-1 0 0 0,0 1 0 0,-1 2 128 16,-1-1-128-16,0 1 0 0,-4 1 0 0,2 2 0 16,-2-2 0-16,-1 3 0 0,-3-3 0 0,3 3 0 15,2-2 0-15,-3 0 0 0,-4 1 0 0,-1 0 0 16,2 0 0-16,2-1 0 0,-2-3 0 0,-1 4 0 15,-2 0 0-15,4 0 0 0,3-6 144 0,0 1-144 16,-1-1 128-16,1 7-128 0,1-1 144 0,0-1-144 16,-5-3 160-16,4 0-160 0,1 2 144 0,-1 2-144 15,-3-3 128-15,-4 0-128 0,1 4 0 0,2-2 0 16,0 1 0-16,1-1 0 0,-8-1 0 0,2 3 0 0,2-4 128 16,1 5-128-16,-1-2 0 0,1 3 0 15,-2 0 144-15,7 0-144 0,0-1 0 0,0 2 0 0,-4-1 0 16,5-2 128-16,3 1-128 0,-2-1 0 0,-2 1 0 0,2-2 128 15,3 3-128-15,1-2 0 0,-5 0 128 16,0 0-128-16,-3 0 0 0,3-2 0 0,3 5 0 0,-1-2 128 16,-9-4-128-16,4 1 0 0,4 3 0 0,-2-2 128 15,-3 0-128-15,3-1 0 0,1 3 0 0,1-4 0 16,0 1 0-16,-3 0 0 0,0-2 0 0,3 4 128 16,-1-2-128-16,0 0 0 15,-2 0 128-15,3-4-128 0,0 3 0 0,1-3 0 0,-6 4 0 0,0-5 0 16,0 2 0-16,2 0 0 0,-2 0 0 0,0-2 0 15,-6-1 0-15,1 2 0 0,3 0 0 0,-4-1 0 16,-1-2 0-16,-1-1 128 0,-2 0-128 0,5 2 0 16,1 1 0-16,-3 0 0 0,-6-4 0 0,0 4 0 15,1 3 0-15,0-3 0 0,-2-2 0 0,-2 0 128 0,-6 2-128 16,1-1 0-16,1 3 0 0,-2-2 0 0,2 1 0 0,-6-1 0 16,-4-4 0-16,-2 6 0 0,0-1 0 0,-1 4 0 15,2 4 0-15,-5-6 0 0,-2-2 0 0,-4-1 0 16,-4 1 0-16,-2 1 0 0,-3-2 0 0,1 3 0 15,-1 2 0-15,-3-1 128 0,-1-2-128 0,-4 1 0 16,-1 0 0-16,-2-2 0 0,-3-2 0 0,-1 1 0 16,-1 0 0-16,-3 0 0 0,-1 1 0 0,-3 2 0 15,-2-3 0-15,-1 0 0 0,-2 0 0 0,-2 1 0 16,-2-1 0-16,-1-2 0 0,-2 0 0 0,-3 0 0 16,1-1 0-16,-1 1 0 0,-1 0 0 0,-1 1 128 0,-2-1-128 15,0-1 0-15,0-2 0 0,-1 1 0 0,0-1 0 16,0-1 0-16,0-2 0 0,0 1 0 0,1 1 0 15,-6 0 0-15,2-2 0 16,0 1 0-16,3-1 0 0,-1-3 0 0,2 2 0 0,0-2 0 16,0 2 0-16,15-11 128 0,-6-1-128 0,-1-4 0 0,-3-2 0 0,0 1 0 15,-1-3 0-15,2 1 0 0,-1-5 0 0,-1-2 128 16,-1-4-128-16,1-1 0 0,-1-3 128 0,0-2-128 16,-3 1 0-16,1-3 128 0,0 1-128 0,1-3 0 15,-3-2 0-15,0-4 128 0,-1-8-128 0,-1 1 0 16,-2-3 0-16,-1 6 0 0,-3 3 0 15,0 1 128-15,-1-1-128 0,1-1 0 0,-1-1 0 0,0-2 128 16,1 0-128-16,-1 30 0 0,1-4 0 0,2 2 128 16,0 0-128-16,-1 0 0 0,2 2 0 0,0 0 128 0,1-1-128 15,8-22 0-15,-3 9 0 0,-3 5 0 0,-3 4-160 16,0 1 160-16,-3 2-192 0,-2-2 192 0,-3 1-304 0,-2 6 48 16,-2 0 16-16,-2 3 0 15,-4 3-288-15,-2 2-64 16,-4 3-16-16,6 8 0 0,-4 1-2672 15,-1-3-544-15,-29-8-96 0,11 10-32 0</inkml:trace>
  <inkml:trace contextRef="#ctx0" brushRef="#br0" timeOffset="103835.45">32318 2930 19119 0,'-10'-8'832'0,"10"8"192"0,-4-4-816 0,-1-1-208 15,0 1 0-15,1 0 0 0,1 3 144 0,-1-2-16 16,1-1 0-16,3 4 0 0,0 0 336 0,0 0 64 16,-5-10 16-16,5 10 0 0,0 0-96 0,0 0-32 15,0 0 0-15,0 0 0 0,0 0-80 0,5-2-16 0,2-1 0 16,0 1 0-16,2-2 96 0,3 3 16 0,0-1 0 15,3 2 0-15,2 0-144 0,17 0-32 0,-2-1 0 0,-1 1 0 16,3 3 0-16,-1 2-16 0,-1-2 0 0,-2 0 0 16,-3 0 16-16,0 0 0 0,-1 0 0 0,0 3 0 15,-5 1-64-15,0 3-16 0,-3-1 0 0,-3 3 0 16,-4 0 192-16,-1 1 32 0,-2 4 16 0,-2 4 0 16,-1 4-224-16,-1 3-32 0,-1 5-16 0,-1 4 0 15,-2 4 720-15,0-18 144 0,2 2 16 0,0 5 16 31,-1 3-1648-31,1 1-336 0,-1 0-64 0,0 4-16 0,-1 1 832 0,0 8 192 0,-1 2 0 0,-2 3 0 16,0 1 0-16,-4 2 0 0,0 0 0 0,-2-1 0 16,-1 2 0-16,-12 55 0 0,2-15 0 0,2-8 0 0,3-5 0 15,2-8 0-15,4-5 0 0,0-7 0 16,0 1 144-16,4-2-144 0,1 5 0 0,2 2 144 0,-1 0 0 0,1-5 0 16,-2 0 0-16,0-2 0 0,0 2-16 0,0 3 0 15,-1 6 0-15,1 0 0 0,1 1 0 0,-1-4-128 16,-2-4 192-16,0 1-64 0,1 6-128 0,-1 3 192 15,-2-1-192-15,1 1 192 0,-1 1-192 0,0-1 160 16,0-2-160-16,-3 3 160 0,0 7-160 0,0 0 0 16,-2-1 144-16,0-2-144 0,2-6 0 0,-1 4 128 15,1 3-128-15,-1-3 0 0,1 1 0 0,1-7 128 16,0-3-128-16,1-1 0 0,-3 4 160 0,5-1-32 16,-4 2-128-16,4-3 192 0,-3 0 0 0,1 1 0 15,0-6 0-15,0 5 0 0,0 5-192 0,3 0 144 16,-2 2-144-16,6-35 128 0,-5 2-128 0,2 7 0 0,0 9 144 15,0 4-144-15,0 3 0 0,-2 2 0 0,1 0 0 16,-7 62 0-16,2-20 0 0,0-11 0 16,0-5 0-16,2-7 128 0,1-9-128 0,0-5 0 0,2-4 0 0,-1 2 0 15,2 4 0-15,1-2 0 0,2-2 0 0,-3-6 0 16,2 3 0-16,1-3 0 0,-1-2 0 0,1 5 0 16,-1 0 0-16,-1 0 0 0,2-1 0 0,-2-5 0 15,0 3 0-15,-1-1 0 0,-4 1 0 0,5 2 128 16,-1-1-128-16,-1 1 0 0,1-3 0 0,0-6 0 15,0-3 0-15,-1 3 0 0,4-1 0 0,-2 1 128 16,4 0-128-16,1-27 0 0,1 5 0 0,1 3 0 16,1 1 0-16,1 2 0 0,-1-2 0 0,1 3 0 15,-1 0 0-15,6 39 0 16,-1-14 0-16,0-9 128 0,0-2-128 0,1-6 0 0,0-3 0 0,0-2 128 16,1-5-128-16,-1-1 0 0,1 0 0 0,2-4 0 0,1 0 0 0,-5-15 0 15,1 5 0-15,4-1 0 0,-1 3 0 0,2 2 0 16,0 0 0-16,2 0 128 0,-1 1-128 0,13 25 0 15,-3-13 0-15,-5-5 128 0,-1-2-128 0,-3 1 0 16,0-4 0-16,-1 2 0 0,1-1 160 0,-1-1-32 16,1 1-128-16,-2-1 192 0,-1-2-192 0,0 2 0 15,-1-1 0-15,0-1 0 0,-3-1 0 0,0 0 0 16,1-3 0-16,1 1 0 0,-2 2 0 0,0 1 0 16,0-1 0-16,2 2 0 0,-1 2 0 0,-1-3 0 15,-1-2 0-15,0 0 0 0,-1-4 128 0,-2 2-128 16,-1-3 0-16,0 2 0 0,-1-4 192 0,-1 1-48 0,-2-3-16 15,-1-2 0-15,0 0-128 0,-1 1 192 0,-3-1-192 16,-1 3 192-16,-2 0 48 0,1 0 16 16,-2 3 0-16,1 0 0 0,-2 2-256 0,0-3 176 15,0 3-176-15,-1-4 160 0,0 2-160 0,1 1 160 0,1-3-160 0,-1 4 160 16,0-4-160-16,2 1 0 0,-1-3 0 0,1-2 0 16,0-2 0-16,1 0 0 0,-2 0 0 0,2-2 0 15,1 1 0-15,-2-1 0 0,-1-1 0 0,-1-1 0 16,1 2 0-16,-2-2 0 0,-3 1 0 0,-2-4 128 15,2 2-128-15,-2 1 128 0,-2 1-128 0,1-1 128 16,-1-1 96-16,0 1 16 0,-3 1 0 0,0-1 0 16,0-1 16-16,-1 1 16 0,0 0 0 0,9-7 0 15,0 2-144-15,-1-1-128 0,0 2 144 0,1-2-144 16,0 1 128-16,-1-3-128 0,2 3 0 0,-7 1 144 16,4-2-144-16,4-3 0 0,2 1 0 0,8-6 0 0,0 0 0 15,0 0-176-15,0 0 48 0,0 0 0 16,0 0-256-16,0 0-64 0,0 0 0 15,0 0 0-15,0 0-400 0,14-2-96 0,-1-4-16 16,0 0 0-16,0-4-1488 0,-7 5-304 16,2-4-64-16</inkml:trace>
  <inkml:trace contextRef="#ctx0" brushRef="#br0" timeOffset="104210.5">32193 13559 39615 0,'-23'-18'3520'0,"12"15"-2816"0,0 1-560 0,1 4-144 0,1 1-240 0,0 6-80 0,0 5 0 0,2 4-16 16,0 2 208-16,2 3 128 0,1 0-160 0,0 0 160 15,1 1 0-15,1 0 0 0,-1-2 0 0,0 3 160 16,0-1-160-16,1 2 0 0,-3 1 0 0,1-3 128 16,-1 4 80-16,1-16 16 0,0 4 0 0,-3 0 0 15,0 1-32-15,1 1 0 0,2-1 0 0,0 0 0 16,3-1 64-16,1 15 0 0,3-7 0 0,2-1 0 16,2-5 16-16,4-3 16 0,2-2 0 0,4-7 0 15,3 3-80-15,2-5-16 0,2 0 0 0,5-2 0 16,4-1-192-16,-8-1 0 0,3-1 0 0,7 0 0 0,7-2 0 15,5 1 0-15,4 0 0 0,2 0 0 0,2-3 0 16,5 2 128-16,7 2-128 0,299-4 0 16</inkml:trace>
  <inkml:trace contextRef="#ctx0" brushRef="#br1" timeOffset="114411.01">5854 2866 25791 0,'-2'-18'2304'0,"2"8"-1856"0,0 10-448 0,0 0 0 16,2-8 0-16,0-2-128 0,-1 2-16 0,-1 8 0 15,0 0 496-15,0 0 96 0,-5-7 32 0,-1 2 0 0,6 5-160 0,-13-2-16 16,-3 1-16-16,-3 0 0 16,-6 1-64-16,-3 1-16 0,-3-1 0 0,-5 1 0 0,-5-1-48 0,-1 0-16 15,1 2 0-15,-4-1 0 0,-3-1 64 0,1 1 16 16,-3 0 0-16,-3 1 0 0,-4-2 112 15,-4-3 32-15,0-1 0 0,-2 3 0 0,1 0 64 0,-3 2 16 16,2-1 0-16,-6 3 0 0,-6 0-128 0,-4-1 0 16,3-4-16-16,0 4 0 0,-1 3-64 0,-3-1-16 15,-5-3 0-15,0 0 0 0,0-1-80 0,2 1-16 16,2 1 0-16,-2 1 0 0,-2 3-128 0,-3-4 0 16,-1-2 144-16,0 3-144 0,2-1 0 0,-5 5 128 15,-2 1-128-15,-3-3 0 0,1 2 0 0,0-1 0 0,2 2 0 16,-3 2 0-16,-9 1 0 0,2 0 0 15,1 0 0-15,2-1 128 0,1 3-128 0,0 1 0 0,-2 0 0 16,4 2 0-16,3 1 0 0,1 3 0 0,-6-2 0 0,4 0 0 16,2 2 0-16,5 1 0 0,5-2 0 0,-1 1 0 15,-4 2 0-15,1 2 0 0,2-1 0 0,40-8 0 16,-7 5 0-16,-5 2 0 16,-3 1 0-16,-1 0 0 0,-3-2 0 0,-1 1 0 0,-1 2 0 0,-1 3 0 15,1 3 0-15,1-1 0 0,1 3 0 0,8 1 0 16,7-2 0-16,-26 13 0 0</inkml:trace>
  <inkml:trace contextRef="#ctx0" brushRef="#br1" timeOffset="116194.66">0 5455 40319 0,'203'103'0'0,"-163"-82"0"0,6 4 0 0,6 0 128 0,5 4-128 0,0-7 144 0,13 6 16 0,5-2 0 16,5 2 0-16,5-3 0 0,2 1-160 0,3-3 0 16,4 1 0-16,97 22 0 0,-27-13 0 0,-18-7 0 15,-10-4 128-15,-4 0-128 0,5-5 128 0,-2-3-128 16,-2-1 0-16,6 1 128 0,3-1-128 0,1-3 160 0,-1 3-160 0,4-3 160 15,4 0-160-15,3 1 160 0,3-5-160 0,1 0 160 16,-1 2-160-16,4-3 160 0,1 0-160 0,3 1 160 16,-1 0-160-16,2-3 160 0,-2-1-160 0,6 0 160 15,3 3-160-15,-2-2 0 0,-6-2 0 0,4-1 128 16,2 0-128-16,4 1 0 0,0-1 0 0,-1 0 0 16,-5 0 0-16,4-1 128 0,4 0-128 0,2 1 0 15,-1-2 0-15,-4 2 0 0,-1-1 0 0,2-3 0 16,2 2 0-16,4 1 0 0,0-1 0 0,-3 1 0 15,-4 0 0-15,2 0 0 0,1-2 128 0,1 2-128 16,3 1 0-16,-5 0 0 0,-3 0 0 0,1-2 0 16,2 1 0-16,2 1 0 0,1 0 0 0,-4 0 0 15,-6-2 0-15,3 2 0 0,5-2 0 0,0 1 0 16,0 1 0-16,-3-1 0 0,-6 0 0 0,5-2 0 0,1-2 0 16,4 0 0-16,2 1 0 0,-5-1 0 0,-4 1 0 15,3-2 0-15,3 2 0 0,1 0 0 0,1 0 0 0,-5-1 0 16,-6 0 0-16,3 3 0 0,4 0 0 0,2 1 0 15,-2 0 0-15,-3 0 0 0,-3-1 0 0,3 1 0 16,0-2 128-16,2 3-128 0,-1-1 0 0,-1-1 0 16,-2-1 0-16,3 1 0 0,3 0 0 0,-2 1 0 15,-4 0 0-15,-1-1 0 0,1 1 0 0,1 1 0 16,3 1 0-16,-5 2 0 0,-5-2 0 0,-1 3 0 16,1 0 0-16,-1 2 0 0,-1-1 0 0,-1-1 0 15,-5-1 0-15,2-1 128 0,2 3-128 0,-2-1 0 16,-3-3 0-16,0 1 0 0,3-1 0 0,-2 1 0 15,-1 0 0-15,-2-1 0 0,-2 2 0 0,1-3 0 16,4 0 0-16,-5 0 0 0,-6-3 0 0,3 2 0 0,4-1 0 16,-2 1 0-16,-4-1 0 0,1 0 0 0,1 1 0 15,0-1 0-15,0-2 0 0,-3-3 0 0,-3 2 0 0,4 2 0 16,1-5 0-16,-6 2 0 0,-7 0 0 0,2 0 0 16,0 1 0-16,-2 1 0 0,-4-2 0 0,1 1 0 15,3 0 0-15,-2 1 0 16,0-4 0-16,-1 4 0 0,3 3-192 0,-4-1 192 0,-3-3-160 0,4-1 160 15,2 4-176-15,-1-2 176 0,-4-2-192 0,4-1 192 16,5 5-176-16,-5-1 176 0,-7-3-160 0,5 0 160 16,3 3 0-16,-2-2 0 0,-8-5-128 0,1 5 128 15,-2 2 0-15,1-3 0 0,-1-2 0 0,-2 2 0 16,-2-4 0-16,1 2 0 0,2-3 0 0,-3 3 0 16,-5-2 0-16,1 3 0 0,1-1 0 0,-2 1 0 0,-3-3 0 15,-1 4 0-15,3-3 0 0,-2 2 0 0,-2 1 0 16,0-2 0-16,-4 3 0 0,2 2 0 0,3-3 0 0,-1 1 0 15,-5 0 0-15,-2-4 0 0,1 2 0 16,-1-2-192-16,-1-3 192 0,-1 0-192 0,-3 2 192 0,-1-2-144 16,3-2 144-16,-4 0-128 0,-2-2 128 0,0-2 0 15,-5 0 0-15,0 0 0 0,0-1 0 0,-3 0 0 16,1 0 0-16,0-1 0 0,-4-1 0 0,-1 2 0 16,-1-1 0-16,-3-4 0 0,1-2 0 0,-5-2 0 15,-5 0 0-15,-1-3-128 0,-3-1 128 0,-3-1 0 16,1 1 0-16,-3 0 0 0,1-2 0 0,-2 0 0 15,-2-1 0-15,-4 2-128 0,0 0 128 0,-3 1-128 16,0-1 128-16,-1-1-128 0,0 2-128 0,1 2 0 16,0-2-16-16,0-2 0 0,0-1 32 0,-2 2 16 0,0-1 0 15,-3 1 0-15,-1 0 96 0,-2-1 128 0,-1-2-208 16,-2 4 80-16,-2-1 128 0,-1 0 0 16,-1 1 0-16,-2 1 0 0,1-1 0 0,-3-2 0 15,-2-2 0-15,-3 3 0 0,-4 0 0 0,-2 2 0 0,-3 1 0 0,-3-1 128 16,0-3-128-16,-4 2 0 15,-2 0 128-15,-2 2-128 0,-3-2 0 0,-3 3 0 0,1 1 0 0,-6-3 128 16,-2 2-128-16,-2 1 0 0,0-2 0 0,-3-1-128 16,-3 2 128-16,-3-3 0 0,-3 2 0 0,-2 0-128 15,-5 0 128-15,-2-1-128 0,-5 2 128 0,-3-3-128 16,-5-1 128-16,-4 3 0 0,-6 2 0 0,-5-4-128 16,-5 2 128-16,-3 0 0 0,0-1 0 0,-3-1 0 15,-3 3 0-15,-8 1 0 0,-6-2 0 0,-2 4 0 16,-3-3 0-16,-7 3 0 0,0-2 0 0,-8 3 128 0,-4-3-128 15,-2 4 0-15,-6-4 0 0,-5 5 0 0,-6 0 0 16,-3 1 128-16,0 4-128 0,-6 1 0 0,-5-1 0 0,-4 3 0 16,0 1 0-16,-2-2 128 0,-2-1-128 0,-1 4 0 15,-3 1 0-15,2 0 0 0,-1-4 0 0,-1 1 0 16,-6-1 128-16,-3 2-128 0,-2 2 0 0,1-2 0 16,0 2 0-16,-2 0 0 0,-10-1 0 0,3 1 0 15,-6 0 0-15,4 0 0 0,2 3 0 0,-6 0 0 16,-7-4 0-16,0 2 128 0,-1-2-128 0,2 0 0 15,-3 3 0-15,0-5 0 0,-1 1 0 0,-4 1 144 16,-3-1-144-16,-1 3 0 0,-1-3 128 0,0 2-128 16,-1 3 0-16,1-3 0 0,-1-1 0 0,-1 2 0 15,-5-6 0-15,-2 2 0 0,2-3 0 0,-2 1 0 0,0 2 0 0,0 2 0 16,-2 1 0-16,1-5 0 0,1 1 0 0,-4-1 0 16,-5 1 128-16,2-2-128 0,-5 0 0 15,-1 3 0-15,-3 0 0 0,-3 2 0 0,0-1 0 16,-3 1 0-16,-2 0 128 0,1-1-128 15,3-1 0-15,2 0 0 0,4-3 0 0,-1 0 0 0,-2 1 0 0,-2-3 0 16,-3 1 0-16,0 2 0 0,-3-1 0 16,1 0 0-16,-1 2 144 0,1 3-144 0,-3 4 0 0,2-1 144 15,-1 3 48-15,3 2 0 0,-2 0 0 0,3 5 0 16,2 0-192-16,2 5 192 0,-2 0-192 0,2 0 192 16,-1 3-192-16,1 0 0 0,0 2 0 0,0 1 0 15,1 2 0-15,0 0 0 0,4-1 0 0,3 4 0 16,3-1 0-16,4 1 0 0,4 2 0 0,4 1 0 0,0 2 0 0,3-2 0 15,-2 0 0-15,5 2 0 0,3 1 0 0,3 1 0 16,6 5 0-16,3-4 0 0,0-1 0 0,2 5 0 16,0-1 0-16,7 2 0 0,3 4 144 0,0 0-144 15,2-3 160-15,4 5-160 0,1 3 240 0,10-1-48 16,7 1-16-16,3-3 0 0,1 2 0 0,7 1 0 16,9 2 0-16,1 1 0 0,0 0-176 0,7 0 160 15,8 0-160-15,7 2 160 0,6-1-160 0,8 0-144 16,7 0 144-16,14-3-208 15,11-1-1200-15,13-1-256 0,12 0-32 0</inkml:trace>
  <inkml:trace contextRef="#ctx0" brushRef="#br1" timeOffset="117619.51">29791 5497 19343 0,'0'0'1728'0,"0"0"-1392"16,0-7-336-16,0 7 0 0,0 0 0 0,0 0-160 15,0 0 16-15,0 0 0 0,0 0 144 0,0 0 176 16,0 0-48-16,9 5 0 0,-9-5-128 0,7 9 128 16,-7-9-128-16,2 16 128 0,-6 1 192 0,2 3 16 15,-1 0 16-15,-1 3 0 0,-2 0 160 0,1 1 48 0,1 1 0 0,3 1 0 16,-2 4-64-16,5 2-16 16,1-2 0-16,4 3 0 0,-1 0-32 0,3 3-16 15,0 1 0-15,1 1 0 0,3 0-32 0,1 4 0 0,-1 1 0 0,2 4 0 16,1-1-160-16,1 1-48 0,-1 1 0 15,1 0 0-15,-1 0-64 0,1 4-128 0,-1-3 176 0,0 2-176 16,-2-1 128-16,1 2-128 0,1-1 0 0,4 0 0 16,0 0 0-16,0-1 0 0,2 0 128 0,-2 3-128 15,2 2 0-15,2 3 0 0,0 0 0 0,0 1 0 16,-1 4 128-16,3-2-128 0,-1 4 0 0,2-3 0 16,-1 1 128-16,1 2-128 0,1 5 0 0,-1 1 0 15,1-3 0-15,0 0 0 0,-2 2 128 0,0 0-128 16,-1 1 0-16,1 2 0 0,0-2 0 0,2 1 0 15,1 2 0-15,1 0 0 0,-4 3 0 0,5 2 0 16,-2-3 0-16,3 4 0 0,1-1 0 0,-1 1 0 16,-2 0 128-16,-2-1-128 0,3 0 0 0,-3-3 0 0,-2 2 0 0,1 1 0 15,-1-2 0-15,1 3 0 0,3-1 0 0,0 1 0 16,2 2 0-16,0 0 0 0,0-2 0 0,-1 3 0 16,-1-3 0-16,-1 3 0 0,-1-2 0 0,0 3 0 15,-5 0 0-15,1-3 0 0,-1 0 0 0,-2 1 0 16,0 2 0-16,-1 1 0 0,-1-1 128 0,-1-2-128 15,0 2 0-15,1 0 0 0,0 0 0 0,2 0 128 16,2 0-128-16,1-2 0 0,2 0 224 0,0-2-64 16,2 5-16-16,0 1 0 0,0-2-144 0,0-2 192 15,-1 0-192-15,-2 0 192 0,2 1-192 0,-4 1 0 16,0-2 144-16,-1 0-144 0,-2-3 128 0,0 2-128 16,-1-3 128-16,0 2-128 0,-1-4 0 0,1 1 144 0,2 1-144 15,-9-37 0-15,5 4 128 0,-2 8-128 0,5 9 0 0,-1 1 0 16,2 1 128-16,-1 2-128 0,0-6 0 0,16 56 0 15,-8-18 0-15,-4-8 0 0,-4-2 0 0,-2-10 0 16,-4-4 144-16,-1-8-144 0,-2-7 0 0,2 1 144 16,1 1-144-16,-2 3 0 0,-2 1 0 0,1 0 128 15,2 0-128-15,0-8 0 0,-1-6 144 0,1-3-144 16,0 3 0-16,1 4 0 0,0 3 0 0,0-1 128 16,1-1-128-16,0-1 0 0,2-3 0 0,-1-7 0 15,1-5 0-15,-8-17 0 0,1 1 0 0,1 7 0 16,-1 4 0-16,2 2 128 0,1 4-128 0,-2 2 0 15,2-2 0-15,10 34 0 0,-3-13 0 0,0-12 128 0,1-7-128 16,-2-6 0-16,-2-2 0 0,1 1 128 0,0-1-128 16,-4 2 0-16,0 1 0 0,-6 2 0 0,-2 1 0 15,0-3 144-15,-2-28-144 0,-4-10 0 0,0 0 256 0,0 0-256 16</inkml:trace>
  <inkml:trace contextRef="#ctx0" brushRef="#br1" timeOffset="118383.28">32217 16203 31263 0,'-22'-33'1392'0,"9"16"272"0,1 1-1328 0,0 3-336 16,2 3 0-16,2 1 0 0,8 9 0 0,-6-5 0 16,6 5 0-16,0 0-128 0,-9-3 128 0,9 3 0 15,-9 8 0-15,3 2-128 0,-2 3 128 0,-1 1 0 16,-1 3 128-16,0 4-128 0,-1-2 224 0,-5 2-32 16,0-2 0-16,-1-2 0 0,-1 2 304 0,1-2 48 0,-1 1 16 15,6-9 0-15,0 3-80 0,-5 5-16 0,-1 1 0 0,1 2 0 16,-1 3-112-16,0 1-32 0,-1-1 0 15,-10 20 0-15,5-7 48 0,5-4 0 0,5-3 0 0,0-3 0 16,6 2-96-16,2-5-16 0,3-1 0 0,2-3 0 16,3 3-80-16,3-1-32 0,2-2 0 0,3 2 0 15,3-2 16-15,2 0 0 0,1 0 0 0,7-1 0 16,3-1 80-16,2 0 16 0,3 1 0 0,5-2 0 16,3 1-112-16,3 1-16 15,0-1 0-15,0 1 0 0,0-1-128 0,-18-5 192 0,6 1-192 0,3 2 192 16,4-1-64-16,2 3 0 0,2-1 0 0,2 2 0 15,0-1-128-15,37 11 0 0,-15-8 0 0,-8-4-176 16,-1-2-64-16,-22-6-16 0,10-3 0 0,230 27 256 16</inkml:trace>
  <inkml:trace contextRef="#ctx0" brushRef="#br1" timeOffset="119784.38">32831 15231 17503 0,'-2'-16'1552'0,"1"5"-1232"16,0-1-320-16,0 6 0 0,-2 1 144 0,-1-4-16 15,0 2-128-15,-2-4 192 0,1 5 224 0,0-3 32 0,0 1 16 0,-3-9 0 16,3 4-144-16,4 4-48 0,-3-1 0 0,4 10 0 16,0 0 224-16,-1-8 32 0,1 8 16 0,0 0 0 15,0 0 32-15,0 0 16 0,0 0 0 0,0 0 0 16,0 0-16-16,0 0-16 0,0 0 0 0,0 0 0 16,0 0-288-16,-2 10-48 0,1 3-16 0,-1 4 0 15,-2-1 16-15,0 3 0 0,-1 2 0 0,-1 0 0 16,-1 0-96-16,-2 0-128 0,-2-1 176 0,2 2-176 15,-1 4 128-15,-2 1-128 0,1 5 0 0,-1 1 0 16,4 4 128-16,-3 3-128 0,1-2 144 0,0 1-144 16,0 1 176-16,1 0-176 0,1-2 192 0,-1-2-192 15,-1-4 192-15,3-4-64 0,0 0 0 0,1-2-128 0,-2 4 208 16,2-2-64-16,2 1-16 0,-2 3 0 0,1 1 48 16,1-2 0-16,-1 4 0 0,-2-1 0 0,0-1 16 15,-1 0 0-15,-1-2 0 0,-1-5 0 0,-3 2-64 0,-1-5-128 16,-1-3 192-16,-1 0-64 0,-1-3 0 0,-1 2 0 15,-2-1 0-15,0 0 0 0,-2 0 48 0,11-7 0 16,-3 2 0-16,-3 0 0 0,-1 2 16 16,1-1 16-16,-3 2 0 0,1 1 0 0,0-1 80 0,-16 12 16 15,4-5 0-15,2-2 0 0,1-4-144 0,1-3-32 16,-2 0 0-16,0-2 0 0,0-2 16 0,-2-1 0 16,2 0 0-16,0 0 0 0,-1-3 144 0,2 3 32 15,3-5 0-15,11-2 0 0,-1 1-176 0,0 2-16 16,-1-4-128-16,1 3 192 0,1-3-192 0,1 2 128 15,1-2-128-15,-11 3 0 0,5 0 128 0,4-3-128 0,0 0 0 16,3-2 0-16,-2 0 128 0,3-2-128 0,-1 2 0 0,4 0 0 16,-1-1 0-16,2 1 128 0,1-1-128 15,-2 0 0-15,7 2 0 0,0 0 0 0,-1 0 0 0,1 0 0 16,0 0-256-16,0 0-64 0,10-2 0 0,2 0 0 31,0-4-1344-31,4 1-288 0,0 1-48 0,2-5-7632 0,0 0-1520 16</inkml:trace>
  <inkml:trace contextRef="#ctx0" brushRef="#br1" timeOffset="120108.75">31990 16263 23151 0,'-20'-16'1024'0,"7"9"208"0,-3 0-976 0,-1 0-256 15,1 2 0-15,-1 0 0 0,1 0 0 0,-2 3 0 16,-1 2 0-16,0 3 0 0,0 1 192 0,0 0-16 16,-2 1 0-16,4 5 0 0,-4-1 304 0,6 5 64 15,-2 1 16-15,3 3 0 0,-1 3 64 0,2 6 16 16,1 5 0-16,0 3 0 0,2 3-16 0,3 2 0 16,1-2 0-16,3 1 0 0,3-3 80 0,2 0 0 15,5-5 16-15,1-1 0 0,5-1 96 0,2-5 16 16,2 0 0-16,3-1 0 0,4-3-192 0,6 1-16 0,4-2-16 15,7-1 0-15,3-2-352 0,7-1-64 0,4 2 0 16,-24-10-16 0,8 4-1136-16,0-2-208 0,5 1-48 0,2 0-16 15</inkml:trace>
  <inkml:trace contextRef="#ctx0" brushRef="#br1" timeOffset="122405.84">3332 17048 12895 0,'0'0'1152'0,"0"0"-928"16,6-4-224-16,0 1 0 0,-1-2 432 0,-1-1 32 15,0 1 16-15,0-2 0 0,-2 2 656 0,1 0 128 16,-2-3 16-16,-1 0 16 0,0 3-144 0,0 5-48 16,-2-7 0-16,-2 0 0 0,-3 3-240 0,0-2-48 15,-1 1-16-15,-3 2 0 0,-2 2-288 0,-5 1-48 16,1 1-16-16,-4 2 0 0,0 3 0 0,-5 3-16 15,-4-2 0-15,-2 4 0 0,-2 3-112 0,-1-1-32 16,0 2 0-16,-2 4 0 0,0 4-32 0,4 1-16 16,0 4 0-16,-3 0 0 0,1 4-80 0,2 3-16 0,2 2 0 15,2 4 0-15,1 3 48 0,2 1 0 16,4 4 0-16,1 4 0 0,2-1-192 0,4-1 0 0,0-2 0 0,3-2 0 16,1-4 128-16,4-2-128 0,1-4 0 0,5-4 128 15,3-4-128-15,5-1 0 0,2-6 144 0,3-2-144 16,4-1 128-16,-1-4-128 0,1-2 160 0,1-5-160 15,1 1 192-15,1-7-64 0,-2-3-128 0,4-3 192 16,-2-2-64-16,0-1 0 0,-3-4-128 0,1 1 192 16,1-4-48-16,-3-1-16 0,0-2 0 0,1-1 0 15,-2-2-128-15,-2 1 0 0,0 1 144 0,-1-1-144 0,-1 0 0 0,-1 1 0 16,-2 2 0-16,-1-1 128 0,-1 3-128 0,0 1 0 16,-1 3 0-16,1 1 0 0,-4 3 0 0,-1 6 0 15,0 0 0-15,0 0-128 0,0 0 128 0,0 0-128 16,0 0 128-16,0 0-128 0,9 4 128 0,1 2-128 15,0-2 128-15,1 0-128 0,-1 1 128 0,0 4 0 16,0 0 0-16,0 1 0 0,1-4 0 0,-1 4 0 16,-1-1 0-16,-1 3-128 0,0-3 128 0,0 1 0 15,-2 1 0-15,-1-2 0 0,-2 1 0 0,1-2 0 16,-3 2 0-16,0-1 0 0,-1 2 0 0,-1-2 128 16,-4 1-128-16,-2 4 128 15,2-5-1264-15,-1-1-240 0,-2-3-48 0,2-4-7840 0,-2-1-1552 16</inkml:trace>
  <inkml:trace contextRef="#ctx0" brushRef="#br1" timeOffset="122753">3897 16910 18431 0,'0'0'1632'0,"2"-7"-1312"0,-2 7-320 0,1-5 0 16,-1-2 912-16,0 7 112 0,0 0 32 0,-4-5 0 15,-1 2 160-15,0 0 16 0,-2 3 16 0,0 3 0 0,-5 2-80 0,1 4-16 16,-2-1 0-16,-2 7 0 0,-3 3-208 0,-1 5-48 16,-2 5-16-16,-4 5 0 0,-3 5-208 0,-2 2-32 15,-4 7-16-15,-2 2 0 0,0 3-208 0,2 4-32 16,1 5-16-16,3-3 0 0,2 2-368 0,5 0 144 15,4-7-144-15,5-3 0 0,2-5 128 16,5-3-128-16,4-1 0 0,3-5 0 0,1-3 0 0,6-7 0 16,3-1 0-16,4-5 0 0,4-7 0 0,4-2-304 15,5-7 64-15,15-3 16 16,3-5-2128-16,-3-7-416 0,16-13-96 0,-16 1-16 0</inkml:trace>
  <inkml:trace contextRef="#ctx0" brushRef="#br1" timeOffset="122959.31">3876 17310 28559 0,'0'0'2544'0,"0"0"-2032"16,0 0-512-16,0 0 0 0,6 5 672 0,2 2 32 16,-2 1 16-16,3 1 0 0,1 3-256 0,0 2-48 15,2-2-16-15,0 0 0 0,2 1 80 0,2-1 16 0,-2 2 0 0,2 2 0 16,1 3-256-16,2-2-48 0,0 1-16 0,-1 0 0 15,-2 1-176-15,1 0 0 0,-1 3 0 16,7 3 0-16,-1 3-1920 16,-5-4-384-16,1-1-64 0</inkml:trace>
  <inkml:trace contextRef="#ctx0" brushRef="#br1" timeOffset="123196.82">4337 17095 31327 0,'-4'5'2784'0,"-1"6"-2224"16,0-1-560-16,-3 6 0 0,-2 5 272 0,-1 7-48 15,-1-1-16-15,-4 7 0 0,-2 2 688 0,-1 5 144 16,-3 1 32-16,0 3 0 0,-1-1-176 0,-1-1-48 16,-2 4 0-16,2-2 0 0,1-1-528 0,1-3-128 15,3 0 0-15,3-3-16 16,1-5-480-16,2-4-80 0,4-2-32 0,3-6 0 15,2-4-2656-15,4-7-544 0</inkml:trace>
  <inkml:trace contextRef="#ctx0" brushRef="#br1" timeOffset="123417.29">4692 17647 38703 0,'-21'13'1712'0,"14"-3"352"0,2-1-1648 0,0 6-416 0,0 0 0 0,-6 12 0 31,5-2-608-31,-3 1-208 0,-2-2-32 0,2-10-16 0,1-1 688 0,-2-1 176 0,1 0 0 0,1-3 0 16,-4 2 0-16,2-2 0 0,1 2-144 0,-3 5 144 15,2-5-1248-15,2-1-176 0,8-10-48 0,0 0 0 16</inkml:trace>
  <inkml:trace contextRef="#ctx0" brushRef="#br1" timeOffset="123948.52">5428 17083 35935 0,'-14'0'1600'0,"14"0"320"0,-5 0-1536 0,-3 2-384 16,4 7 0-16,-1 1 0 0,-1 5 192 0,-2 2-48 16,-1 2 0-16,0 3 0 0,-1 3-144 0,0-2 0 15,-1 1 0-15,2 1 0 0,-2-2 0 0,4-1 128 16,-1 1-128-16,3-3 128 0,4-2-128 0,2-3 0 0,3-3 0 0,2-1 128 16,2-6-128-16,5-1 0 15,-1-5 0-15,6-4 128 0,3-3 0 0,0-3 0 0,2-5 0 16,0 0 0-16,0-3 112 0,2 0 16 15,-1 0 0-15,0-3 0 0,1-1 48 0,-1 0 16 0,0 3 0 0,-1 2 0 16,-2 3-64-16,-2 2 0 0,-2 3 0 0,-2 6 0 16,-2 4-48-16,-2 5-16 0,0 7 0 0,-3 7 0 15,0 6 0-15,-3 10-16 0,-2 4 0 0,-3 9 0 16,-4 4-176-16,-4 6 0 0,-3 5 0 0,-4 3 128 16,-4 2 32-16,-7 5 0 0,-3 6 0 0,-3 1 0 15,-1 4 96-15,-3-6 32 0,1-5 0 0,-2-5 0 0,3-6-160 0,2-5-128 16,1-9 192-16,5-4-192 0,0-9 640 0,6-7 32 15,1-6 0-15,2-9 0 0,3-5-528 0,3-6-144 16,2-10 0-16,3-5 0 0,3-10 240 0,2-3-32 16,2-10 0-16,5-1 0 0,1-8-416 0,3-1-96 15,3-1-16-15,2 2 0 16,5 1-112-16,3 3-16 0,1 3-16 0,4 4 0 16,2 1-400-16,3 9-80 0,1-2-16 0,2 8 0 15,3 3-1968-15,3 6-400 0</inkml:trace>
  <inkml:trace contextRef="#ctx0" brushRef="#br1" timeOffset="124385.79">5715 16467 20271 0,'0'0'1792'0,"0"0"-1424"15,0 0-368-15,0 0 0 0,13 4 2880 0,4 4 512 16,3 5 112-16,2 6 16 0,1 5-2640 0,3 8-528 16,2 4-96-16,2 11-32 0,6 3 96 0,-3 7 32 15,-3 5 0-15,0 7 0 0,-4 5 208 0,-2 7 32 16,-5 1 16-16,-5 1 0 0,-7 4 64 0,-5 1 16 16,-5 1 0-16,-5-3 0 0,-2-5-272 0,-5 1-48 15,-5-9-16-15,-1-4 0 0,-3-8 224 0,-3-4 64 0,-4-2 0 16,-2-4 0-16,-1-3-240 0,-3-5-32 0,-2-2-16 15,-1-8 0-15,-1-4-224 0,-1-7-128 0,-2-6 160 16,1-6-160 0,0-7-2208-16,0-4-544 0</inkml:trace>
  <inkml:trace contextRef="#ctx0" brushRef="#br1" timeOffset="125478.1">4477 3899 9215 0,'0'0'400'0,"0"0"96"0,0 0-496 0,0 0 0 15,0 0 0-15,0 0 0 0,0 0 1232 0,0 0 160 16,0 0 16-16,0 0 16 0,0 0-288 0,0 0-64 0,0 0-16 0,0 0 0 16,0 0 32-16,0 0 16 0,-5-4 0 0,-2 2 0 15,1-1-32-15,0 1-16 0,-1-2 0 0,0-1 0 16,-1 3-96-16,-1 1 0 0,0-1-16 0,0-1 0 16,1 1-128-16,0-1-32 0,0 0 0 0,2 1 0 15,0 1-160-15,6 1-48 0,0 0 0 0,0 0 0 0,0 0-144 16,0 0-48-16,0 0 0 0,0 0 0 0,0 0 16 0,8-2 0 15,4 2 0-15,6-2 0 0,6-1-80 16,4 1-32-16,5 2 0 0,5 0 0 16,1-2-144-16,5 1-16 0,0 0-128 0,4-3 192 0,-1-1 0 0,-1 0-16 15,0 2 0-15,-2 1 0 0,-2-1 80 0,0 2 32 16,-2 0 0-16,-3-1 0 0,-4 2-48 0,-4 0-16 16,-4 2 0-16,-3-1 0 0,-2-1-224 0,-4 1 144 15,-2-1-144-15,-2 3 128 0,-4-3-128 0,-8 0 0 16,7 1 0-16,-7-1 0 0,0 0-320 0,0 0-64 15,0 0 0-15,-2 9 0 16,2-9-416-16,-6 13-96 0,-3-3 0 0,0 0-16 16,-1-4-1440-16,1 3-272 0,-1-2-64 15,2-1-6496-15,-2-2-1296 0</inkml:trace>
  <inkml:trace contextRef="#ctx0" brushRef="#br1" timeOffset="125800.73">4511 4160 12895 0,'-24'8'576'0,"14"-4"112"0,-2-1-560 0,1 1-128 16,1-1 0-16,-2 3 0 0,2-3 2368 0,3 1 448 15,0-1 96-15,7-3 16 0,0 0-928 0,0 0-176 16,0 0-32-16,0 0-16 0,0 0-336 0,8 6-64 0,3-2-16 16,6-3 0-16,4 0-320 0,7-1-64 0,5 2-16 0,4-2 0 15,3-2-176-15,4 1-32 0,3-3-16 0,3-2 0 16,-2 1-160-16,0 1-48 0,1-1 0 0,-2-3 0 15,-1 5-160-15,-3-3-48 0,-3 1 0 0,0 2 0 0,-7-1-176 16,0 1-144-16,-3 2 192 0,7-2-192 31,-11 1-896-31,-3 6-272 0,-7 1-64 0,-6 2-17184 0</inkml:trace>
  <inkml:trace contextRef="#ctx0" brushRef="#br1" timeOffset="127224.11">9369 3060 19295 0,'0'0'848'0,"0"0"176"0,7-9-816 0,-1 4-208 16,1 0 0-16,-7 5 0 0,11-6 0 0,-1 2 176 15,-1 1-176-15,0 1 160 0,-9 2-160 0,13-7 128 16,-3 2-128-16,-3 2 128 0,-7 3-128 0,7-9 0 15,-2 1 0-15,-1 2 128 0,-2-4-128 0,-2 10 0 16,0-9 144-16,-1 0-144 0,1 9 256 0,-4-7 0 0,0 0-16 0,-5 2 0 16,1 1 192-16,-1 0 32 0,-3 0 16 0,5 3 0 15,-4 1 112-15,0 1 32 0,-3 4 0 0,-4 0 0 16,-6 4-48-16,-3 5 0 16,-1 5 0-16,-2 7 0 0,-4 2-32 0,-6 3-16 0,-4 4 0 0,-5 8 0 15,-1 8 32-15,-10 5 0 0,-9 5 0 0,-1 2 0 16,-2 7-352-16,-1 4-64 0,-2 5-16 0,-1 2 0 15,-4 4-128-15,0 2 0 0,-4 0 0 0,4 4 128 16,1 3 176-16,-2 0 16 0,2 1 16 0,-4-1 0 16,-2 4 48-16,0 0 0 0,4-4 0 0,1 3 0 15,1-2-64-15,0 0-16 0,-1-2 0 0,5-5 0 16,4-6 0-16,7 1 0 0,6-8 0 0,3-5 0 16,3-5 32-16,2-3 16 0,2-6 0 0,3-5 0 15,2-5-160-15,5-3-16 0,4-6-16 0,5-8 0 16,3-2-160-16,5-6 128 0,1-3-128 0,7-4 128 0,4-5-320 15,9-9-64-15,0 0 0 0,0 0-16 16,0 0-2672-16,3-18-544 16</inkml:trace>
  <inkml:trace contextRef="#ctx0" brushRef="#br1" timeOffset="127728.86">5575 3529 30175 0,'-15'-4'1344'0,"15"4"256"0,-8 0-1280 0,8 0-320 0,0 0 0 0,0 0 0 15,0 0 0-15,2 11 0 0,-2-11 0 0,8 13 0 16,6 3 0-16,4-4 0 0,4 0 128 0,3 1-128 16,-1 1 336-16,7-3 0 0,5 4 0 0,0-1 0 15,2 2 112-15,4 0 32 0,3 3 0 0,3 1 0 16,4 3-96-16,6 4-32 0,4 0 0 0,4 3 0 15,3 2-208-15,0-2-144 0,1 4 192 0,3 2-192 0,1 5 448 16,6 0 0-16,4 2-16 0,-1 1 0 0,-1-2 80 0,2 4 0 16,-3 0 16-16,4 1 0 0,4 0-160 0,1-3-48 15,-3 2 0-15,-3-3 0 0,0 4-48 0,2-3-16 16,2-2 0-16,-4 2 0 0,-5-4-80 0,-2-1-32 16,1-1 0-16,-1-2 0 0,-2-2-144 0,0-2 160 15,-4-2-160-15,-2-3 160 0,-4 0-160 0,-5-7 128 16,-5 0-128-16,-1-2 128 0,-3-3-128 0,-3 1 128 15,-2-5-128-15,-4-1 128 0,-4 0-128 0,-5-3 0 16,-5-2 0-16,-4 1 0 0,-5-2 0 0,-4-1-144 16,-5-2 0-16,-10-1 0 15,0 0-1600-15,0 0-320 0,0 0-64 0</inkml:trace>
  <inkml:trace contextRef="#ctx0" brushRef="#br1" timeOffset="130946.34">15989 5076 8511 0,'0'0'384'0,"0"0"64"0,11 3-448 0,-11-3 0 0,0 0 0 0,9 2 0 0,-9-2 288 0,0 0-32 16,0 0-16-16,0 0 0 0,0 0-112 0,0 0-128 15,0 0 176-15,8 5-176 0,-8-5 192 0,0 0-192 16,9 1 192-16,3-2-192 0,-2 0 352 0,1-2-32 16,2 0-16-16,2-4 0 0,4 1 752 0,6-4 160 15,3 2 16-15,5-2 16 0,2 0-112 0,3 0-32 16,4 2 0-16,-1-1 0 0,2-1-432 0,3-2-96 16,3 2 0-16,4 1-16 0,4 3-96 0,6-4-16 15,9 2 0-15,1-4 0 0,2-1 128 0,4 1 32 0,2 1 0 0,8 2 0 16,7 5 96-16,-5 0 32 0,-3 1 0 15,-3 0 0-15,-2 4-288 0,-1 2-48 0,1-1-16 0,-3 2 0 16,-2-1-192-16,-5 2-32 0,-3 0-16 16,-4 4 0-16,-3 2-144 0,-5 1 0 0,-3-6 0 0,1 2 128 15,-8-1-128-15,-4 2 0 0,-7 0 144 0,-7-1-144 16,-4-1 0-16,-2-2 0 0,-3 3 0 0,-5 0 128 16,-6-6-128-16,-10-2 0 0,6 8 0 0,-6-8 0 15,0 0 0-15,0 0 0 0,0 0 0 0,-9 9 0 16,-3-4-256-16,1-3 0 0,-1 0-16 0,0 1 0 31,-4-1-1472-31,-1-1-304 0,-4-1-48 0,-5-1-16 0</inkml:trace>
  <inkml:trace contextRef="#ctx0" brushRef="#br1" timeOffset="132307.78">10948 4857 4607 0,'0'0'400'0,"-7"-1"-400"0,-1 0 0 0,-2-2 0 15,0 1 720-15,-2-1 64 0,2-1 16 0,1 3 0 16,-1 0-288-16,0-2-48 0,0 2-16 0,-2 4 0 16,1 3-128-16,-1-1-48 0,1-2 0 0,2-1 0 15,-1 1-80-15,0 2 0 0,-1-1-16 0,3-2 0 16,-1-2 320-16,1 1 64 0,0 2 16 0,8-3 0 16,-10 4 176-16,10-4 32 0,-7 4 16 0,7-4 0 0,0 0 160 0,0 0 16 15,0 0 16-15,0 0 0 0,0 0-176 0,0 0-48 16,0 0 0-16,11 6 0 0,3-4 96 15,4 2 16-15,1 1 0 0,5-1 0 0,4-1-176 0,5-2-48 16,5 2 0-16,4-1 0 0,5 1-240 0,1-3-48 16,2-2-16-16,3 0 0 0,3-2-96 0,5 4 0 15,5 3-16-15,6-2 0 0,1-1-32 0,2 0 0 16,0 1 0-16,0-1 0 0,0 0-64 0,2 1-16 16,1 3 0-16,1-3 0 0,-1-1-128 0,-2 0 0 15,-2-1 0-15,2 2 0 0,3 2 144 0,1 0-144 16,1-2 160-16,-1-1-160 0,-3-1 0 0,-1 1 128 15,-2 2-128-15,1 3 0 0,-3-2 0 0,1 0 128 0,-2-4-128 16,-3 1 0-16,-2 0 960 0,-2 3 80 16,-2-2 32-16,1 0 0 15,-2-1-1536-15,-2 2-304 0,0-2-64 0,-2 0-16 0,-5-2 848 0,-2 2 0 16,-3 2 0-16,1-1 192 0,-3 0-192 0,-1 2 128 0,0-1-128 0,0 2 128 16,-4-3-128-16,1 2 0 0,-3-2 144 0,-3-1-144 15,-4-1 128-15,-3 0-128 0,-2-1 128 0,-3 1-128 16,-3-2 160-16,0 2-32 0,-5 0-128 0,1 0 192 15,-4-3 32-15,0 1 0 0,-3 2 0 0,2 0 0 16,-3 1-64-16,2 0-16 0,-2 0 0 0,-8 0 0 16,11 0-144-16,-1 0 0 0,-10 0 0 0,10 0 0 15,-10 0 0-15,11 0 128 0,-11 0-128 0,10 0 0 16,-10 0 0-16,11 0 0 0,-11 0 128 0,0 0-128 16,8 0 0-16,-8 0 0 0,0 0 0 0,10-2 0 15,-10 2 128-15,0 0-128 0,0 0 0 0,0 0 128 16,0 0-128-16,0 0 128 0,0 0-128 0,0 0 128 0,0 0-128 0,0 0 192 15,6-1-192-15,-6 1 192 0,0 0-64 16,0 0-128-16,0 0 192 0,9-2-64 0,-9 2-128 16,0 0 128-16,0 0-128 0,0 0 128 0,0 0-128 0,8-2 0 15,-8 2 0-15,0 0 0 0,0 0 0 0,0 0 0 16,0 0 0-16,0 0 0 0,0 0 0 0,0 0 0 16,0 0 0-16,0 0 0 0,0 0 0 0,0 0 0 15,-9 12 0-15,-1-1 0 0,0-4-144 0,-2 4-112 16,-2-2-32-16,-2 4-15760 0</inkml:trace>
  <inkml:trace contextRef="#ctx0" brushRef="#br1" timeOffset="136124.94">11211 17778 11055 0,'0'0'976'0,"0"0"-784"0,4-5-192 0,-4 5 0 16,0 0 1168-16,0 0 192 0,4-9 48 0,0 4 0 0,-4 5-624 16,6-5-112-16,2-2-32 0,-3 2 0 0,-5 5 256 15,9-5 32-15,0-1 16 0,-2 1 0 0,0-3 80 0,-1 0 32 16,-6 8 0-16,6-5 0 0,-6 5-192 0,0 0-32 15,3-9-16-15,1 2 0 0,-4 7-64 0,0 0-16 16,0 0 0-16,0 0 0 0,-7-5-304 0,1 0-64 16,6 5-16-16,-11-3 0 0,-1 1-96 0,1 2 0 15,2 1-16-15,-5 1 0 0,-4 4-80 0,0-1-16 16,-1-2 0-16,-1 8 0 0,-3-1 0 0,-1 2 0 16,-3 4 0-16,2-1 0 0,-3-1 16 0,0 4 0 15,0 2 0-15,0 2 0 0,0 1-160 0,1 6 160 16,0-1-160-16,3 6 160 0,1 2-160 0,3 2 160 0,2 2-160 15,3 2 160-15,1 2-160 0,3 3 0 0,2 4 144 16,1-1-144-16,3 2 0 0,0-5 0 0,1 1 0 0,3-8 0 16,1-2 0-16,0-2 0 0,0-3 0 15,1-1 0-15,4-8 0 0,0-2 0 0,0-6 0 0,2-2 0 16,0 1 0-16,2-2 0 0,1-5 0 0,1-1 128 16,-3-2-128-16,-8-5 192 0,12 2-64 0,-2-4 0 15,1-5 64-15,0-1 32 0,-2 0 0 0,-1-4 0 16,1-6-16-16,0 0 0 0,-1-5 0 0,-2-1 0 15,-1 1-80-15,-2 3-128 0,1 0 176 0,-2 0-176 16,-2 1 128-16,1 2-128 0,-1 0 0 0,2 4 0 16,-2 2 0-16,1 3 0 0,-1 8 0 0,0 0 0 15,3-9 0-15,-3 9 0 0,0 0 0 0,0 0 0 0,0 0 0 16,0 0 0-16,0 0-192 0,0 0 192 16,0 0-160-16,11 6 160 0,0-3-160 0,2 2 160 15,0 4-144-15,1 0 144 0,1 4-128 0,0 0 128 16,2-1 0-16,-1 4-160 0,0-2 160 0,-1 3 0 15,-2 2 0-15,-3 0 0 0,-3-1 0 0,-2 1 0 0,-2 0 0 0,2 2 0 16,-5-5 0-16,0-2 0 0,0-1 0 0,0-3 0 16,-1 3 0-16,0-2 0 0,1-11 0 0,0 0 0 15,0 0 0-15,0 0 0 16,-4 9-2416-16,4-9-464 0</inkml:trace>
  <inkml:trace contextRef="#ctx0" brushRef="#br1" timeOffset="136493.56">11336 18548 16575 0,'0'0'736'0,"0"0"160"0,0 0-720 0,0 0-176 0,-5-5 0 0,5 5 0 15,0 0 1408-15,0 0 256 0,0 0 64 0,0 0 0 16,0 0-768-16,7 6-128 0,1 3-48 0,2 1 0 0,0 4 256 0,4 2 48 16,-1 0 16-16,2 3 0 0,2 0-208 15,-2 0-32-15,0-1-16 0,1 1 0 0,0 3-464 0,2-2-80 16,-4-1-32-16,0 2 0 0,-1-5-272 0,1 2 160 15,-4 2-160-15,-1-4 128 0,-3-1-128 0,-1 0 160 16,-2-1-160-16,-3 0 160 0,0-3-160 0,-2 1 0 16,0-1 0-16,2-11 0 15,-5 9-1248-15,-2 0-288 0,7-9-48 0,0 0-7568 16,0 0-1536-16</inkml:trace>
  <inkml:trace contextRef="#ctx0" brushRef="#br1" timeOffset="136721.35">11646 18561 19343 0,'0'0'1728'0,"-9"-5"-1392"0,0 3-336 0,9 2 0 15,-10 7 2736-15,0-2 464 0,-2 5 112 0,0 4 16 16,-5 8-1984-16,-1 2-400 0,-3 1-80 0,-1 4-16 16,-1 1-16-16,-1-2 0 0,-1 2 0 0,-1 2 0 15,1-3-128-15,2 2-16 0,0-1-16 0,3-2 0 16,2-1-384-16,2-2-80 0,-1 2-16 0,4-5 0 15,4-2-192-15,2-1 0 0,-3-2 0 0,6-4 0 32,0-5-1392-32,4-8-272 0,0 0-48 0,0 0-14528 0</inkml:trace>
  <inkml:trace contextRef="#ctx0" brushRef="#br1" timeOffset="137312.99">12223 17468 17503 0,'-2'-13'1552'0,"-2"8"-1232"0,4 5-320 0,-3-8 0 16,-1 3 1088-16,4 5 144 0,0 0 48 0,-10 1 0 15,3 3-528-15,-4 5-112 0,0 1 0 0,-2 4-16 0,-2 3-160 0,-4 3-16 16,-4 3-16-16,-2 5 0 0,2 5 368 15,-3 3 80-15,0 1 16 0,-2 1 0 0,-2 2-192 0,4 9-48 16,0 3 0-16,2 0 0 0,5-1-208 0,3-3-32 16,0-1-16-16,5-2 0 0,3-1-128 0,3-1-16 15,1-1-16-15,3-4 0 0,2-3-96 0,3-5-16 16,3-1 0-16,1-1 0 0,3-5-128 0,1-5 128 16,1-3-128-16,4-5 128 0,2 1-128 0,4-6 0 15,2-2 0-15,3-3 0 16,1-2-1440-16,0-2-224 0,1 0-32 0,-2-6-11872 0</inkml:trace>
  <inkml:trace contextRef="#ctx0" brushRef="#br1" timeOffset="137596.81">12204 17888 4607 0,'0'0'192'0,"-4"-6"64"0,4 6-256 0,0 0 0 0,0-9 0 0,0 9 0 16,0 0 4608-16,8 8 896 0,0-2 160 0,-1 7 32 15,1-2-4384-15,2 5-880 0,1 0-176 0,0 3-48 16,-3 3 208-16,3 1 32 0,-1-2 16 0,1 2 0 16,1 5 48-16,0-2 0 0,-1 1 0 0,-1-1 0 15,0 1-256-15,-1-3-64 0,0 0 0 0,0 1 0 0,-3-2-192 16,0 0 144-16,-2 0-144 0,-1-4 128 15,-1-2-448-15,-1-3-80 0,-1-1-32 16,0-1-8304-16,0-12-1664 0</inkml:trace>
  <inkml:trace contextRef="#ctx0" brushRef="#br1" timeOffset="137825.28">12442 17971 26719 0,'-13'3'2368'0,"-1"0"-1888"0,0 8-480 0,0 0 0 16,0 6 1424-16,-2 3 192 16,-2 5 48-16,-1 2 0 0,0 3-832 0,-2 2-176 0,1-2-16 0,0-3-16 15,1-1-368-15,1 1-80 0,3-3-16 0,1 2 0 16,1-1-160-16,1-1 128 0,1-1-128 0,2-2 128 31,1-2-1888-31,5 0-384 0</inkml:trace>
  <inkml:trace contextRef="#ctx0" brushRef="#br1" timeOffset="138873.45">12630 18314 16415 0,'0'0'720'0,"0"0"160"0,0 0-704 0,0 0-176 0,0 0 0 0,0 0 0 0,0 0 1296 0,0 0 240 15,0 0 32-15,0 0 16 0,0 0-432 0,0 0-64 16,0 0-32-16,0 0 0 0,0 0-208 0,0 0-32 16,0 13-16-16,2-2 0 0,1 3-32 0,1 3-16 15,0 3 0-15,-1 2 0 0,1 2-304 0,-1 0-48 16,-3 4-16-16,0-2 0 0,-1-1-160 0,-1 0-32 15,-3 0-16-15,-2-1 0 0,-2 0-16 0,0-4 0 16,-1-1 0-16,1-2 0 0,0-2-32 0,0-4 0 16,0-2 0-16,3 0 0 0,6-9-288 0,-7 7-64 15,7-7-16-15,0 0-9856 16,-9 0-1968-16</inkml:trace>
  <inkml:trace contextRef="#ctx0" brushRef="#br1" timeOffset="139657.64">12681 18420 6447 0,'0'0'272'0,"0"0"80"0,0 0-352 0,0 0 0 0,0 0 0 0,0 0 0 15,0 0 3136-15,0 0 544 0,0 0 112 0,0 0 32 16,0 0-1872-16,0 0-368 0,0 0-80 0,1-9-16 16,-1 9-240-16,0 0-48 0,1-7-16 0,-1 7 0 15,0 0-224-15,0 0-64 0,0 0 0 0,0 0 0 16,0 0-208-16,0 0-48 0,0 0-16 0,0 0 0 16,0 0-368-16,-6 7-64 0,-3 2 0 0,0 0-16 15,-2 2 32-15,-2 6 16 0,-4 0 0 0,0 4 0 16,-1 2 32-16,0 2 16 0,-1-2 0 0,2 2 0 15,3 2 0-15,6-2 0 0,-3 2 0 0,6-7 0 0,3 0-16 16,3-3 0-16,3-1 0 0,2 0 0 0,2-3-48 0,3-3-16 16,5-1 0-16,1-4 0 0,2-2 192 0,6-2 48 15,0-1 0-15,2-4 0 0,-1-5 64 0,1 0 16 16,2-2 0-16,-1 1 0 0,-5-6-128 0,0 0-32 16,-3 2 0-16,-1-1 0 0,-3-2-48 0,-4 1-16 15,-4 0 0-15,-2 0 0 0,-3-2 112 0,-4-1 32 16,-4-3 0-16,-4 3 0 0,-3 0-16 0,-2 0 0 15,-1 0 0-15,-4 2 0 0,-1 2-208 0,-7 4-32 16,-2-1-16-16,1 6 0 0,-2-2-160 0,3 6 0 16,-1-1 0-16,2 5 0 0,3-1 0 0,2 3 0 15,2 2 0-15,2-1 0 16,6 1-1088-16,-1 1-112 0,12-7-16 0,0 0 0 16,0 0-1280-16,12 9-256 0,3-2-48 0,6-2-14416 0</inkml:trace>
  <inkml:trace contextRef="#ctx0" brushRef="#br1" timeOffset="139987.66">13152 18509 26207 0,'0'0'1152'0,"0"0"256"0,0 0-1136 0,0 0-272 0,0 0 0 0,0 0 0 0,0 0 1328 0,-5 10 208 16,0 4 32-16,0 2 16 0,-3 2-144 0,1 1-32 16,-1 2 0-16,-2 3 0 0,0 1-416 0,-2-1-96 15,-2 2 0-15,-1-3-16 0,0 3-320 16,-2-4-64-16,0-3-16 0,-1-1 0 0,0 1-176 0,1 0-48 15,0-3 0-15,3 1 0 0,-2-2-128 0,2-3-128 16,0-2 144-16,2-3-144 0,0 0 0 0,2-6-128 16,0-2-16-16,2-6 0 15,3-1-1600-15,3-5-320 0,2-1-64 0,4 1-14640 0</inkml:trace>
  <inkml:trace contextRef="#ctx0" brushRef="#br1" timeOffset="140566.84">13380 17914 18431 0,'0'0'1632'0,"2"-10"-1312"0,-4-2-320 0,2 5 0 16,0 7 1152-16,0 0 176 0,0 0 16 0,0 0 16 0,0 0 112 0,0 0 32 15,0 0 0-15,-9 2 0 0,-2 5 176 0,2 3 48 16,1 5 0-16,0 3 0 16,-1 0-1728-16,1 1-432 0,-1 3-32 0,4 6-16 15,0 0 736-15,1 2 160 0,0 0 32 0,3-4 0 0,1-2-160 0,1-1-32 16,4-2 0-16,1-3 0 0,1-4-64 0,2-3 0 15,-2 0-16-15,3-4 0 0,2-2 80 0,2-2 0 16,1-3 16-16,2-3 0 0,0-4 304 0,1-1 64 16,1-3 16-16,0 0 0 0,0-4-144 0,0 0-48 15,-2-2 0-15,-2 0 0 0,-1-4-208 0,-1 0-32 16,-2-2-16-16,0 4 0 0,-4 0-64 0,-1 1-16 16,0 0 0-16,-3 4 0 0,1 4-128 0,0 0 0 15,-4 10 144-15,0 0-144 0,0 0 0 0,0 0 0 16,-6 14 0-16,-1 5 0 0,0 2 0 0,-2 9 0 0,-1 3-160 0,-4 4 160 15,-3-1 0-15,-1 8 0 0,-1 1 0 0,-1 7 0 16,0 1 0-16,-2-3 0 0,0-4 0 16,1-1 144-16,0-5 16 0,0-3 0 0,0-1 0 0,4-4 0 15,-1-10 32-15,0 0 0 0,2-2 0 0,0-3 0 16,7-3-192-16,0-4 160 0,9-10-160 0,0 0 160 16,0 0-352-16,0 0-80 0,-1-10-16 0,2 1 0 31,3-2-2288-31,4-2-464 0,1-1-96 0,2-4 0 0</inkml:trace>
  <inkml:trace contextRef="#ctx0" brushRef="#br1" timeOffset="140838.29">13750 18496 26719 0,'-9'11'2368'0,"3"-3"-1888"0,-2 4-480 0,-1 1 0 0,-1 1 896 0,-3 4 64 16,-2 5 32-16,0-1 0 0,1-2 352 0,0 0 80 15,1-2 16-15,4-3 0 0,-1 2-352 0,5-3-80 16,2-5-16-16,3-9 0 0,0 0-352 0,3 10-64 16,1-4 0-16,4-3-16 0,5-6-32 0,1 0 0 15,1-4 0-15,3-2 0 0,1-2 80 0,-1-2 16 16,-1-3 0-16,-1-1 0 0,-2 1-144 0,0-2-32 16,-5 1 0-16,-1-1 0 0,-3 1-48 0,-3-2-16 15,-4-2 0-15,0 0 0 0,-1-1-64 0,-4 3-32 0,-2 1 0 0,-1 0 0 16,-1 1-288-16,-1 4 0 0,3 0 0 0,-1 4-144 31,0 4-560-31,1 1-96 0,2 2-32 0,0-1 0 16,7 3-1216-16,0 0-240 0,0 0-48 0</inkml:trace>
  <inkml:trace contextRef="#ctx0" brushRef="#br1" timeOffset="141357.87">13834 17409 12895 0,'0'0'1152'0,"-7"-7"-928"16,7 7-224-16,-4-9 0 0,4 0 1776 0,0 9 304 15,0 0 64-15,0 0 16 0,7-7-736 0,-7 7-144 16,10-5-16-16,0 4-16 0,-10 1-352 0,13 6-64 16,3 1 0-16,1 6-16 0,-1-3 96 0,5 5 32 15,2 4 0-15,0 5 0 0,-1 3-144 0,1 2-32 16,3 2 0-16,-3 7 0 0,-2 4-240 0,-3 2-48 0,-1 6-16 0,-5 6 0 15,4 7-112-15,-4 1-32 0,-2 2 0 16,1 1 0-16,-5-6 128 0,-1 2 0 0,-1-5 16 0,-4 0 0 16,-5 0 256-16,-2-4 48 0,1 2 16 0,-4-7 0 15,0-2-80-15,-2-4-32 0,-3 0 0 0,0-6 0 16,-1-5-96-16,-1-3 0 0,-2 1-16 0,-2-4 0 16,1-2-160-16,1-4-16 0,0-2-16 0,2 0 0 15,1-2-208-15,1-4-32 0,1-3-128 16,1-4 192-16,-2 0-48 0,1 1-16 0,1-4 0 0,-1-5 0 15,-1-2-480 1,1 0-96-16,0 1-32 0,2-2 0 0,1-3-1952 16,2 4-400-16,3-3-80 0</inkml:trace>
  <inkml:trace contextRef="#ctx0" brushRef="#br1" timeOffset="145201.2">20299 4610 17903 0,'0'0'784'0,"0"0"176"0,0 0-768 0,0 0-192 0,0 0 0 0,0 0 0 16,10 5 0-16,0 0 144 0,-10-5-144 0,8 7 128 15,-1 2-128-15,0-2 160 0,-7-7-160 0,7 11 160 0,-7-11 64 0,7 10 16 16,-4 2 0-16,0 0 0 0,-2-3 80 16,0 3 32-16,-1-12 0 0,3 14 0 0,-1-2 32 0,2 2 16 15,1 0 0-15,4 2 0 0,3-2 48 0,2-2 0 16,1 2 0-16,4 0 0 0,4-1 80 0,4-2 32 16,4 2 0-16,4 0 0 0,0-6-112 15,6 4 0-15,3-2-16 0,6-1 0 0,2 0-112 0,3 0 0 16,2-2-16-16,5-3 0 0,4-1-16 0,2 1 0 15,2-1 0-15,1-1 0 0,1-1 96 0,5 0 32 16,1 0 0-16,2 3 0 0,2-3-128 0,0 0-32 16,0 0 0-16,-2 0 0 0,-4 1-128 0,-1-1-128 15,-2-1 192-15,-2-3-192 0,0 2 128 0,-2-1-128 16,-1 1 0-16,-2 0 0 0,-3-3 128 0,-1-1-128 0,0 0 0 0,0 0 0 16,0-1 0-16,-1 2 128 0,0 0-128 0,-2 0 0 15,1-1 128-15,-3 3-128 0,-2-5 0 16,-4 3 0-16,-6 1 0 0,1-1 0 0,-4 0 128 0,-2 1-128 15,-4 0 0-15,-1 1 0 0,-2 0 0 0,-3-1 0 16,-2 0 160-16,-1 2-160 0,-4 1 128 0,0-1-128 16,-5 1 0-16,-2-2 0 0,-3-2 0 0,-2 3 0 15,-11 2 0-15,10 0 160 0,-10 0-160 0,0 0 160 16,0 0-160-16,0 0 0 0,0 0 0 0,0 0 0 16,0 0 0-16,0 0 0 0,0 0 0 0,0 0 0 15,0 0 144-15,0 0 0 0,0 0 0 0,0 0 0 16,-10 6-144-16,-1-1 192 0,-2-3-192 0,-5 0 192 15,-1-1-192-15,-1 2 192 0,-4-1-192 0,-3 2 192 16,-2-2-16-16,-3 0 0 0,-4 1 0 0,-2 2 0 0,-4 1-176 16,-1-1 160-16,-5 3-160 0,-3 1 160 0,-5-3-160 15,-5 2 192-15,-6-3-192 0,-5-1 192 0,3 1-192 0,-8 1 128 16,1-2-128-16,-9 1 128 0,-7-3-128 0,0 2 0 16,-1-3 0-16,0 2 128 0,-1-2-128 0,-1-1 0 15,-2-2 0-15,2 0 0 0,1 2 0 16,3 0 0-16,2-3 128 0,5-1-128 0,2-2 0 0,0 0 0 15,0 1 0-15,2 3 128 0,-2-3-128 0,2-4 0 16,2 0 0-16,-1 3 0 0,4-5 0 0,2 5 0 16,2-4 128-16,2 4-128 0,5-3 0 0,3 2 0 15,2-3 0-15,6 2 0 0,3-3 0 0,4 3 0 16,6 1 0-16,4 3 128 0,6 0-128 0,5 0 0 16,6-1 0-16,5 3 0 0,4 0 0 0,10 2 0 15,0 0 128-15,0 0-128 0,0 0 0 0,0 0-192 0,7 12 32 0,5-6 16 16,5 2-48-16,4-3 0 0,6 1 0 0,6 1 0 15,4-4 192-15,5 1 0 0,5 3 0 0,5 0-128 16,4-4 128-16,8-2 0 0,3-2 0 0,7 0 0 16,3 1 0-16,7 1 0 0,4 0 128 0,5-1-128 15,5-2 144-15,2 2-144 0,3 3 192 0,2-3-192 16,2-2 176-16,1 1-176 0,2 1 160 16,-1 0-160-16,0 0 144 0,-1-2-144 0,-2-2 128 0,-2 1-128 15,-1 5 144-15,-8-4-144 0,-7-1 160 0,-9 2-160 16,-11 1 0-16,-7 2 0 0,-3 5 0 0,-10-2 0 15,-6 0-1216 1,-9 4-256-16,-8-2-32 0,-7 5-13184 0</inkml:trace>
  <inkml:trace contextRef="#ctx0" brushRef="#br1" timeOffset="146556.63">15964 17402 10127 0,'0'0'896'0,"0"0"-704"15,6-7-192-15,2 1 0 0,-2 1 1856 0,1 1 352 16,2-2 64-16,-2 2 16 0,-7 4-912 0,10-4-176 16,-10 4-48-16,9-5 0 0,-1-1 112 0,-8 6 16 15,6-7 0-15,-6 7 0 0,0 0-112 0,0 0-16 0,0 0 0 0,0 0 0 16,2-6-288-16,-2 6-64 0,-7-8-16 0,-2 7 0 15,0 2-240-15,-3 3-48 0,-4 2-16 0,-3 1 0 16,-3 3-224-16,-3 1-32 0,-1 5-16 0,-2 1 0 16,-3 2 48-16,1 7 0 0,-3 1 0 0,-2 4 0 15,5 2-96-15,-3 4-16 0,0 1 0 0,0 6 0 16,0 1-144-16,2 5 0 0,4-2 0 0,3 1 128 16,3-1-128-16,0-2 0 0,6-1 0 0,1-4 0 15,3 0 0-15,2-2 0 0,2-3 0 0,4-6 0 16,1-2 0-16,5-5 0 0,2-1 0 0,4 1 0 15,2-3 0-15,3-4 128 0,4-4-128 0,1-3 0 16,5-4 0-16,2-1 0 0,0-3 128 0,2-2-128 16,0-3 0-16,3 0 160 0,-6-5-160 0,2 2 160 15,-3-7-160-15,-2 0 192 0,-2 0-192 0,-2-2 192 16,-4 0-192-16,-3-2 160 0,-3 3-160 0,-4-1 160 16,-3 3-160-16,-2-1 160 0,-2-3-160 0,-2 2 160 0,-4 1-160 15,-1 5 0-15,-1-1 144 0,-2 5-144 0,0-2 0 0,2 3 0 16,1 1 0-16,2 1 0 0,8 2 0 0,-8 0 0 15,8 0 0-15,0 0 0 0,0 0 0 0,0 0 0 16,4 8-128-16,4 1 128 0,4-4 0 0,4 5-128 16,1-1 128-16,4 4 0 0,-2-4 0 0,3 2 0 15,-2 2 0-15,-2-2 0 0,-6 3 0 0,-1 3 0 16,-5 1 0-16,-2-1-128 0,-2 1 128 0,-1 0 0 16,-2-2-144-16,-1 1 144 0,-2-2-352 0,0-3 0 15,0-1 0-15,-2-1 0 16,6-10-2080-16,-6 7-432 0,6-7-80 0</inkml:trace>
  <inkml:trace contextRef="#ctx0" brushRef="#br1" timeOffset="147175.34">16175 18094 19343 0,'0'0'1728'0,"8"-7"-1392"0,-8 7-336 0,7-5 0 0,0 0 1408 15,-7 5 224-15,0 0 32 0,0 0 16 16,0 0-480-16,0 0-112 0,0 0 0 0,-2 10-16 0,-1 4-240 0,-4 3-64 16,-2 4 0-16,-1-1 0 0,-3-1-128 0,2 3-48 15,1 1 0-15,2-2 0 0,2 2-80 0,1 1 0 16,2-2-16-16,3-3 0 0,3-4-160 0,2-1-16 15,-1-1-16-15,2-2 0 0,-6-11 48 0,11 8 16 16,1-2 0-16,-1-4 0 0,2-5 80 0,1-3 32 16,0-2 0-16,3-5 0 0,0-2-48 0,2 0-16 15,0 0 0-15,1-3 0 0,-4-4-224 0,-1 3-64 16,-1-1 0-16,-2 2 0 0,-2 2-128 0,-1 4 0 16,-2 1 0-16,1 3 128 0,-2-2-128 0,-6 10 0 0,0 0 0 15,0 0 0-15,0 0 0 0,6 15 0 16,-4 3 0-16,-3 6 0 0,-2 7 0 0,-2 5 0 0,-2 9-176 15,-4 4 176-15,-1 6 0 0,-4 6 0 0,-3 3 0 0,0 2 0 16,-4 1 0-16,-2-2 176 0,2 0-176 16,-1-3 192-16,-1-1 80 0,-1-7 32 0,2-6 0 0,1-6 0 15,0-5 128-15,0-6 16 0,3-8 16 0,-2-2 0 16,3-6-128-16,1-4-16 0,2-6-16 0,-2-5 0 16,2-1-80-16,0-4-16 0,2-4 0 15,2-5 0-15,0-6-48 0,1-4-16 0,2-8 0 0,4-2 0 16,0-5-144-16,5 3 0 0,4 0 0 0,1 2 128 15,1 2-128-15,3 4 0 0,2 3 0 0,3 5 0 16,4 5-160-16,1 5 160 0,-1 0 0 0,2 6-144 16,2 3 144-16,3 5 0 0,5 6 0 0,1 0-128 15,5 5 128-15,-3 4-208 0,0 3 80 0,-6-1 128 16,-2-1-128-16,-2 0 128 0,-4-1 0 0,-2 0 0 16,-5 3 0-16,-1-3-144 0,-4-3 144 0,-1-1 0 15,-2-1-544-15,-1-5 0 0,-3-9 0 0,0 0 0 16,0 0-2160-16,0 0-432 0,-13-6-96 0</inkml:trace>
  <inkml:trace contextRef="#ctx0" brushRef="#br1" timeOffset="147985.06">17025 17224 7359 0,'0'0'656'0,"6"-9"-528"16,-3 1-128-16,2 3 0 0,-5 5 2576 0,0 0 496 15,8-10 80-15,-8 10 32 0,0 0-1504 0,0 0-288 16,0 0-64-16,0 0-16 0,4-8-192 0,-4 8-32 16,0 0-16-16,0 0 0 0,0 0-32 0,0 0 0 15,-4-7 0-15,-4 4 0 0,0 4-208 0,-1 2-64 16,-2-2 0-16,0 4 0 0,-3 4-96 0,0 4-32 15,0 0 0-15,-4 1 0 0,2 3-64 0,-2 5-32 16,-1 0 0-16,-3 2 0 0,1 5-96 0,-2 1-32 16,0 2 0-16,1 4 0 0,1-1-80 0,-1 1-16 0,-2-2 0 15,2 2 0-15,2-2-64 0,2-1-32 0,3 2 0 16,2-4 0-16,3-3-48 0,4 3-16 0,2 1 0 0,1-3 0 16,6 1-160-16,2-2 192 0,3-4-192 0,0 1 192 15,3 0-192-15,0-5 0 0,2 1 144 0,2-3-144 16,0-2 0-16,2-2 0 0,-1-1 0 0,2-3 128 15,1-4-128-15,3 2-160 0,-2-4 160 0,-3 0-208 16,-2-7-1088-16,3 0-224 16,0 0-32-16,-2-4-10064 0,-1 1-2016 0</inkml:trace>
  <inkml:trace contextRef="#ctx0" brushRef="#br1" timeOffset="148271.54">17027 17536 20271 0,'0'0'1792'0,"0"0"-1424"16,4-9-368-16,-1 1 0 0,2 0 1728 0,-5 8 256 16,6-4 64-16,-6 4 16 0,6-2-528 0,1 3-128 15,-7-1 0-15,8 4-16 0,0 3-560 0,-1 6-96 16,1 2-32-16,1 3 0 0,0 1-288 0,0 3-64 15,1 3-16-15,-1-1 0 0,3 4-128 0,-1 0-16 16,-1 3-16-16,0-2 0 0,0 1-176 0,2 2 128 0,-4 1-128 16,1-5 128-16,0 3-128 0,-4-3 0 15,2-5 0-15,-1-1 0 16,-1-2-320-16,0-3-128 0,-1-1-48 0,0-4 0 16,0-5-2320-16,-4-7-480 0</inkml:trace>
  <inkml:trace contextRef="#ctx0" brushRef="#br1" timeOffset="148491.51">17367 17539 23951 0,'-10'-5'2128'0,"10"5"-1696"16,0 0-432-16,0 0 0 0,0 0 1472 0,-5 2 224 16,-1 3 32-16,1 2 16 0,-2 5-432 0,1 2-96 15,-2 6 0-15,-1-3-16 0,-1 2-368 0,-2 3-64 16,-2 1 0-16,-2 0-16 0,-1 2-256 0,-1-2-48 15,0 4-16-15,0-1 0 0,0 4-208 0,1-6-32 16,-1 1-16-16,5-3 0 0,0-2-176 0,2-2 0 16,1 1 0-16,1-2 128 15,1-2-608-15,2-4-128 0,-1-1-32 0,4-2-10688 16,3-8-2160-16</inkml:trace>
  <inkml:trace contextRef="#ctx0" brushRef="#br1" timeOffset="148846.71">17464 17998 16575 0,'0'0'1472'0,"0"0"-1168"0,0 0-304 0,0 11 0 16,-1-3 2208-16,-2 3 384 0,-1 2 80 0,-1-2 16 15,-2 3-1328-15,0 2-256 0,0-2-48 0,-2-2-16 0,2 5-368 16,1-3-80-16,1-1-16 0,1-5 0 16,3 3-32-16,1-5-16 0,0-6 0 0,0 0 0 0,0 0 304 0,9 5 48 15,2-5 16-15,2-4 0 0,1-2-64 0,0 0 0 16,1-6 0-16,0 1 0 0,1-1-224 0,-4-2-48 16,-1 0-16-16,-4-1 0 0,-2 0 32 0,-1 1 0 15,-3-2 0-15,-1 1 0 0,-1 4-192 16,-3 1-48-16,-2-2 0 0,-2 5 0 0,-2-2-336 0,0 4 0 15,-2 2 0-15,1 2 0 16,-2 1-1248-16,2 1-272 0,1 2-48 0,0-2-16 16,4 3-1504-16,6-4-304 0</inkml:trace>
  <inkml:trace contextRef="#ctx0" brushRef="#br1" timeOffset="149984.54">17922 17455 4607 0,'0'0'400'0,"0"0"-400"0,0 0 0 0,0 0 0 0,0 0 2624 0,3-5 432 16,-3 5 80-16,4-6 32 0,-4 6-1584 0,0 0-320 15,3-7-64-15,-1 3-16 0,1-2 128 0,-3 6 32 16,0 0 0-16,0 0 0 0,1-5-192 0,-1 5-16 16,0 0-16-16,0 0 0 0,0 0-256 0,0 0-48 15,0 0-16-15,0 0 0 0,0 0-416 0,0 0-64 16,0 0-32-16,-4 13 0 0,-1-1-48 0,0 5-16 16,-1 1 0-16,-1 3 0 0,0 2-48 0,-1 1-16 15,1 4 0-15,0-2 0 0,2 0-16 0,1-3 0 0,2 0 0 0,2-1 0 16,1-1-144-16,2-3 192 0,2-5-192 0,2 1 192 15,0-1 0-15,3-6 0 16,1 2 0-16,3-6 0 0,1-2 256 0,2-1 48 16,0-1 16-16,0-3 0 0,4-6-144 0,-2 1-32 15,-3-4 0-15,1-2 0 0,-1 1-144 0,-3-1-48 0,0-1 0 16,-1 0 0-16,0-3-144 0,-1 0 128 0,-1-3-128 16,-1 3 128-16,0 1-128 0,-1 2 0 0,-2 2 144 15,1 2-144-15,-2 3 0 0,-1 3 0 0,-4 6 0 0,0 0 0 16,0 0 0-16,0 0 0 0,-6 10 0 0,-1 3-128 15,0 5 128-15,-1 3-160 0,-3 3 160 0,0 2-160 16,-1 3 160-16,0 7 0 0,-2 4 0 0,-1 5 0 16,-3-3 0-16,0 2 192 0,-1-2-32 0,-1-4-16 0,-2 0 112 15,0-2 0-15,2-2 16 0,-2-1 0 0,0-2 48 16,0-6 16-16,0 2 0 0,2-4 0 0,1-4-160 0,1-1-48 16,3-2 0-16,1-4 0 0,-1-3-128 0,3-4 0 15,2-1 0-15,2-2 0 16,2-4-976-16,6 2-240 0,-4-7-32 0,3 1-16 15,2-2-1824-15,2 1-368 0</inkml:trace>
  <inkml:trace contextRef="#ctx0" brushRef="#br1" timeOffset="150253.35">18190 18030 31103 0,'0'0'1376'0,"0"0"288"0,0 0-1344 0,-5 7-320 16,-3 2 0-16,-1-1 0 0,0 3 1088 0,-1 3 160 16,0-2 32-16,1 2 0 0,1-1-400 0,2 3-80 15,1-6-16-15,1 1 0 0,3 1-352 0,1-5-80 0,2 1-16 0,-2-8 0 16,7 5 160-16,0-2 16 0,2-1 16 0,3-2 0 16,0-2 48-16,2-2 0 0,2-4 0 0,-1 1 0 15,0-4-144-15,0 1-32 0,1-4 0 0,-2 0 0 16,-3 0-128-16,-3 0-16 0,1-1-16 0,-4 0 0 15,-1-3 16-15,-4 0 16 0,0 2 0 0,-4-2 0 16,-1 3-128-16,-2 1-16 0,-2 4-128 0,1-1 192 16,-3 5-192-16,0 0 0 0,-1 1-144 0,0-1 144 15,-1 5-1280-15,2 0-176 16,0 1-16-16,3 0-16 0,0 1-1648 0,3-1-336 0</inkml:trace>
  <inkml:trace contextRef="#ctx0" brushRef="#br1" timeOffset="150689.75">18352 17033 14735 0,'-8'1'1312'0,"-1"-2"-1056"0,0 0-256 16,1-2 0-16,1 1 1920 0,1 2 336 0,6 0 64 0,0 0 16 16,0 0-816-16,0 0-176 0,0 0-16 0,0 0-16 15,6 3-288-15,1 5-64 0,3 0-16 16,6 4 0-16,3 5 32 0,6 1 16 0,2 1 0 0,5 2 0 15,3 5-96-15,3 6 0 0,0 7-16 0,2 7 0 16,0 3-240-16,-1 6-64 0,-4 2 0 0,-4 5 0 16,-7 5-96-16,-5 1-32 0,-5 1 0 0,-6-1 0 15,-7-3-144-15,-5 0-48 0,-4-6 0 0,-9 22 0 0,-5-19 128 0,8-30 0 16,-5-1 16-16,-5-1 0 0,-5 1-16 0,-5 0-16 16,-1-3 0-16,-4 0 0 0,0-2-176 0,-32 17-16 15,13-14-16-15,7-3 0 16,5-7-800-16,3-3-176 15,0-6-16-15,3 0-12288 0,2 1-2432 0</inkml:trace>
  <inkml:trace contextRef="#ctx0" brushRef="#br1" timeOffset="152457.98">28760 5085 8287 0,'-35'-17'736'0,"11"10"-592"15,-4-3-144-15,1 2 0 0,0-3 1024 0,4 2 192 16,3 0 16-16,1-1 16 0,1 2-80 0,4 2-16 16,2-1 0-16,1 2 0 0,11 5 48 0,-8-2 0 15,8 2 0-15,0 0 0 0,0 0-208 0,0 0-32 16,0 0-16-16,0 0 0 0,15 0-144 0,6-2-32 0,5 2 0 0,8-1 0 15,8-3-32-15,11 2-16 0,10-2 0 0,5-1 0 16,5-4-208-16,7 0-32 0,9-4-16 0,10 6 0 16,10-2-16-16,-1 1 0 0,-2-6 0 0,8 8 0 15,8-1 32-15,0 2 0 0,-2-5 0 0,4 4 0 16,5 3-96-16,-5-2-32 0,-5-2 0 0,0 4 0 16,3 3-80-16,-4 0-16 0,-7 0 0 0,-6 3 0 15,-5-1-256-15,-6 2 0 16,0 1 0-16,-8-1 0 0,-11 0 0 0,-9-2 0 0,-6 1-128 0,-8-1 128 31,-5 2-1536-31,-7 0-224 0,-9 6-32 0</inkml:trace>
  <inkml:trace contextRef="#ctx0" brushRef="#br1" timeOffset="153626.04">27043 17295 20271 0,'0'0'896'0,"0"0"192"0,-10 0-880 0,1 1-208 0,9-1 0 0,-9 3 0 16,9-3 784-16,0 0 112 0,0 0 32 0,0 0 0 15,0 0-80-15,0 0-16 0,0 0 0 0,0 0 0 16,0 0 80-16,0 0 16 0,0 0 0 0,15-4 0 0,3-3-192 0,1-1-32 16,0 1-16-16,3-3 0 0,1 2-256 0,1-2-48 15,1 1-16-15,1-3 0 0,-1 3-176 0,-1 0-16 16,-2-3-16-16,-2 4 0 0,-1-5 16 0,-1 4 0 15,-2-1 0-15,-5 3 0 0,0-2-176 16,-11 9 128-16,0 0-128 0,0 0 128 0,0 0-128 0,-3 13 128 16,-6 0-128-16,-3 0 128 0,-3 6-128 0,0 4 0 15,-3-1 0-15,-1-1 0 0,-4-2 0 0,0 1 0 16,2 3 128-16,-1-4-128 0,2-2 144 0,2-6 0 16,0 1 0-16,4-5 0 0,3 1 416 0,2-4 80 15,9-4 0-15,0 0 16 0,0 0 16 0,0 0 0 16,3-9 0-16,8 0 0 0,1-4-144 0,9 2-16 15,0-5-16-15,3 1 0 0,2-1-304 0,1 0-64 16,-1-1-128-16,3-1 192 0,2-1-192 0,0 0 0 0,-1 1 0 0,-1 0 0 16,-2 4 128-16,1 4-128 0,0 0 0 15,-7 6 0-15,-3 3 0 0,-4 4 128 0,-7 9-128 0,-4 2 0 16,-4 4 0-16,-1 5 0 0,-3-1-192 0,-7 8 192 16,-6 0 0-16,-1 5-128 0,-1 0 128 0,-2-2 0 15,-2-1 0-15,1-7 0 0,4 1 0 0,1-5 0 16,3-3 0-16,4-4 128 0,1-2-128 0,3-1 144 15,7-11-144-15,0 0 128 0,0 0-128 0,0 0 128 16,0 0-128-16,10 1 0 0,2-3 0 0,0-3 0 16,2-2-256-1,0 1-128-15,2-5-16 0,-2 2-16 0,-2-2-2448 16,1 4-480-16,0-2-112 0</inkml:trace>
  <inkml:trace contextRef="#ctx0" brushRef="#br1" timeOffset="154253.1">27629 17670 11967 0,'0'0'1072'0,"-4"0"-864"0,-1-1-208 0,0-1 0 16,0 2 2000-16,5 0 368 0,-6-2 64 0,6 2 0 15,0 0-464-15,0 0-112 0,0 0 0 0,0 0-16 16,0 0-224-16,0 0-32 0,0 0-16 0,0 0 0 15,0 0-480-15,7-4-80 0,4 1-32 0,0 2 0 0,3 1-304 0,1 0-64 16,0-1-16-16,1 3 0 0,-2 3-144 0,-3 2-48 16,1 0 0-16,-4 4 0 0,0 1-272 0,-4 1-128 15,-3 4 128-15,-5 8-128 0,-3-3 256 0,0-10-16 16,-2 2-16-16,-3 3 0 0,-5 1 80 16,-2-2 16-16,-4-1 0 0,-1 1 0 0,0-2-48 0,-18 7 0 15,9 0 0-15,9-6 0 0,6-1 80 0,5-5 16 16,6-2 0-16,7-7 0 0,0 0-96 0,0 0-16 15,12 5 0-15,5-2 0 0,3-1-16 0,4-2-16 16,4-1 0-16,3 0 0 0,1 0-224 16,-1-1 176-16,-1 1-176 0,-5-3 160 0,1-1-160 15,-4 1-272-15,0 1 64 0,-3 0 16 16,-1-1-2224-16,-3-1-432 0,-1 1-96 16</inkml:trace>
  <inkml:trace contextRef="#ctx0" brushRef="#br1" timeOffset="154712.03">28904 16767 8287 0,'1'-14'736'0,"1"4"-592"15,-2 1-144-15,-2-1 0 0,1 3 2480 0,1 7 464 16,0 0 80-16,-6-8 32 0,-3 5-1152 0,-1 2-240 15,-3 2-32-15,-2 4-16 0,-4 4-640 0,-4 1-128 16,-3 2-16-16,-2 4-16 0,-1 5 80 0,-1 3 0 16,-3 4 16-16,-2 5 0 0,0 3-16 0,-2 2-16 15,-1 4 0-15,1 5 0 0,1 0-368 0,4-2-64 0,4-4 0 0,4-1-16 16,4-1-96-16,3-2-16 0,3-2 0 0,7-2 0 16,4-3-96-16,7-1-32 0,2-2 0 0,2-2 0 15,4-2-48-15,2-3-16 0,0-2 0 0,3-4 0 16,2 0-128-16,4-4 0 0,-2-1 0 0,0-3 0 31,1-1-576-31,-1-5 16 0,0-3 0 0,0-1-10416 0,0 0-2080 0</inkml:trace>
  <inkml:trace contextRef="#ctx0" brushRef="#br1" timeOffset="154978.92">28903 17062 24879 0,'0'0'1088'0,"0"0"256"0,0 0-1088 16,0 0-256-16,0 0 0 0,0 0 0 0,7 8 1472 0,2 3 256 16,-1 3 32-16,1 0 16 0,0-1-688 0,1 3-144 15,1 5-32-15,2-2 0 0,0-1-416 0,0 1-96 16,-1 4-16-16,1-2 0 0,-2 2-240 0,1 4-144 15,-2-3 160-15,-5-9-160 0,0 3 0 0,2 0 0 16,-1 0 0-16,0-1 0 16,1 0-1040-16,-2-1-256 0,0 1-48 0,-1-3-8560 15,2-1-1696-15</inkml:trace>
  <inkml:trace contextRef="#ctx0" brushRef="#br1" timeOffset="155184.07">29294 17041 27647 0,'0'0'2448'0,"0"0"-1952"16,0 0-496-16,0 0 0 0,0 0 832 0,-9 5 64 0,-1 2 0 0,-6 5 16 15,-2 3 416-15,-1 3 80 0,-5 0 0 0,0 1 16 16,-2 4-592-16,1 2-128 0,-3-2-32 0,2 0 0 16,1 2-432-16,0-2-96 0,-2 1-16 0,3 2 0 15,2-4-128-15,2 1-176 0,2 0 48 0,1-1 0 16,3-2-1536-1,3-2-288-15,2 0-64 0,4-4-13056 0</inkml:trace>
  <inkml:trace contextRef="#ctx0" brushRef="#br1" timeOffset="155354.85">29231 17472 22111 0,'-9'6'1968'0,"-3"5"-1584"16,0 1-384-16,-2 3 0 0,-2 2 1488 0,-1 3 224 15,-4 1 32-15,2 0 16 0,-1-2-416 0,0 1-96 16,2-1-16-16,1 3 0 0,5-4-944 0,1-1-288 16,4 3 128-16,6-4-128 15,1-2-2400-15,3-1-544 0</inkml:trace>
  <inkml:trace contextRef="#ctx0" brushRef="#br1" timeOffset="155907.54">29715 17227 24879 0,'-8'-7'1088'0,"8"7"256"0,0 0-1088 0,-6-3-256 0,-3 3 0 16,2 0 0-16,-1-2 1392 0,0 4 208 0,-1 2 64 0,-2 0 0 15,2 1-752-15,-1 1-144 0,1-1-16 0,1 4-16 16,2 0-256-16,2 3-48 0,2-5-16 0,3 5 0 15,1-3-48-15,4 2-16 0,1-3 0 0,3 1 0 16,2-6-32-16,1 1-16 0,-1 0 0 0,3-3 0 16,2-1 64-16,2-2 16 0,1-3 0 0,3 1 0 0,-2-4 0 15,2 2 0-15,-1 0 0 0,0-3 0 0,-2 1-64 16,-1-1-16-16,-1 3 0 0,-1-3 0 0,-3 1-48 16,-2 3 0-16,0-1 0 0,-1 2 0 0,-1 0-80 0,-2 2-32 15,-2 2 0-15,-6 0 0 0,4 5-144 0,-2 5 0 16,-4 0 0-16,-2 7 0 0,-2 3 0 0,-2 5 0 15,-2 3 0-15,-4 5 128 0,-3 4 64 0,-5 4 16 16,-4 3 0-16,-3-2 0 0,-3 3 0 0,-3-3 0 16,1 0 0-16,-1 0 0 0,2-4 64 0,0-1 16 15,-1-3 0-15,1-2 0 0,1-6-480 0,1 1-112 16,1-4-16-16,3-3 0 0,-1-3 944 0,3-2 176 16,-1-6 32-16,4 1 16 0,1-5-576 0,3-1-112 15,3-4-32-15,1-1 0 0,3-2-128 0,2-1 160 16,3 1-160-16,2-5 160 0,1 0-160 0,3-1 0 0,3 1 0 15,-1-3-176 1,3 1-272-16,2-4-64 0,0 0-16 0,4 0 0 16,1 2-1712-16,3-2-352 0,2-2-64 0</inkml:trace>
  <inkml:trace contextRef="#ctx0" brushRef="#br1" timeOffset="156259.79">30118 16450 23039 0,'-4'-8'2048'0,"0"3"-1648"16,2-4-400-16,1 3 0 0,1 2 1408 0,0 4 192 15,0 0 32-15,0 0 16 0,0 0-224 0,7 2-32 16,5 5-16-16,0 4 0 0,4 4-224 0,3 4-64 16,2 3 0-16,5 9 0 0,0 5-96 0,2 8-32 15,-1 6 0-15,2 9 0 0,-3 7-240 0,-3 9-48 16,-6 5-16-16,-3 1 0 0,-6 2-192 0,-3 5-32 16,-7 1-16-16,-11 39 0 0,-6-15-96 0,7-61 0 15,-3 2-16-15,-4 2 0 0,-5-2-16 0,-5 0 0 16,-4-3 0-16,-4-3 0 0,-3 1-32 0,-33 32 0 15,12-18 0-15,6-13 0 0,4-12-64 0,0-5-32 16,-1-5 0-16,3 1 0 0,2-4-160 0,2 1-176 0,7-3 48 0,4-3 0 31,4-1-2800-31,5-1-544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06:28.82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26020 16729 3679 0,'-5'10'320'0,"-4"-1"-320"16,-1 1 0-16,-2 3 0 0,0-4 2176 0,-1 2 384 15,0-2 64-15,0 3 0 0,2-5-1088 0,1 4-240 16,2-4-32-16,1 2-16 0,-4-5-80 0,5 1-16 16,6-5 0-16,0 0 0 0,-10 6-224 0,10-6-48 15,0 0-16-15,0 0 0 0,0 0 0 0,0 0 0 0,0 0 0 16,0 0 0-16,0-183-128 0,9 352-32 0,-2-185 0 0,6-3 0 16,5-3 64-16,6-4 0 0,4-2 0 0,5-5 0 15,3-3-96-15,6-2-16 0,2-5 0 0,3-1 0 16,3-3-192-16,-1-2-32 0,3-2-16 0,3-5 0 15,6-2-80-15,6-3-16 0,7-7 0 0,2-2 0 16,-1-5 16-16,2 0 0 0,-1-5 0 0,7 3 0 16,6 0-48-16,-2 0-16 0,0 1 0 0,-5 2 0 15,-2-1-32-15,1 6-16 0,0 4 0 0,-2 4 0 16,-3-1-32-16,-5 2-16 0,-5 4 0 0,-1-2 0 16,1-3 32-16,3 2 16 0,2 1 0 0,1-3 0 15,-3 1-224-15,-2 1 176 0,-4-1-176 0,-1 1 160 16,0 2 0-16,3-4 0 0,1 3 0 0,-1 3 0 15,-4 2-160-15,-4 2 0 0,-6 0 144 0,0 5-144 0,-3 0 256 16,-3 6-32-16,-6-2 0 0,1 1 0 0,0 0-48 0,1 3-16 16,1 3 0-16,-3-1 0 0,-2 3-32 0,-1 3-128 15,-3 0 192-15,-4-1-64 0,-4-1-128 0,1 0 0 16,-3 5 144-16,-3 4-144 0,-1-2 0 0,0 3 144 16,3 1-144-16,-4 2 0 0,-4 2 128 0,0 1-128 15,0 2 0-15,0 5 0 0,0-3 0 0,1 1 0 16,-1 2 0-16,-2-2 0 0,1 3 0 0,0-1 0 15,-3 3 0-15,0-2 0 0,-2 2 0 0,2 2 0 16,1 3-176-16,-2-1 176 16,-9 2-448-16,8-1 32 0,-8 1 0 0,8 3 0 15,-8-3-400-15,0 0-80 0,0 0 0 0,0 0-16 16,0 0-1840-16,0 0-384 0,-9 9-64 0</inkml:trace>
  <inkml:trace contextRef="#ctx0" brushRef="#br0" timeOffset="454.75">28968 13588 22111 0,'-19'0'976'0,"6"2"208"0,-2 0-944 0,-1 1-240 0,1-3 0 0,1-2 0 16,3 4 384-16,1-2 16 0,-1-2 16 0,11 2 0 15,0 0 416-15,0 0 96 0,0 0 16 0,4-11 0 16,0 1-112-16,4-4 0 0,3-3-16 0,3 3 0 0,1 3-48 16,3-4 0-16,0-4 0 0,3 1 0 0,4 0 64 0,4-4 0 15,4-2 0-15,4 3 0 0,3-2-192 0,7-3-16 16,7 2-16-16,1-2 0 0,3 0-160 0,0 2-48 16,0-1 0-16,0 0 0 0,2-3-128 0,2 4-16 15,2 1-16-15,-1 2 0 0,-2 2-48 0,-2 0 0 16,-5 0 0-16,-4 2 0 0,-5 3 32 0,-6 4 0 15,-1-2 0-15,-4 6 0 0,-2 1 48 0,-5 1 16 16,-3 4 0-16,-6 4 0 0,0 2-80 0,-7 6-16 16,-2-2 0-16,-5 5 0 0,-3 4-192 0,-2 3 128 0,-3 6-128 0,-5-1 0 15,0 3 144-15,-6 3-144 16,0 1 128-16,1 2-128 0,-3 0 128 0,2-2-128 0,0-1 0 0,2-2 128 16,-4-2-128-16,2-5 0 0,4 0 0 0,-1-2 0 15,-2-2 0-15,2-1 0 0,1-4 0 0,2 1 0 31,2-6-400-31,2 1-112 0,1-2-32 0,4-9 0 16,0 0-2048-16,0 0-416 0,13-8-64 0,2-6-12512 0</inkml:trace>
  <inkml:trace contextRef="#ctx0" brushRef="#br0" timeOffset="1025.96">31345 12294 8287 0,'5'-22'736'0,"0"10"-592"16,0 3-144-16,0-1 0 0,1 0 4320 0,2 1 832 15,-8 9 160-15,9-6 48 0,-9 6-4144 0,6-11-832 16,-1 5-176-16,-5 6-16 0,0 0 112 0,0 0 16 16,-5-10 16-16,-1 4 0 0,6 6 112 0,-9-3 32 15,0-1 0-15,0 0 0 0,-1 3 96 0,-1 1 32 16,-2 3 0-16,-2 3 0 0,-1-1 48 0,0 8 16 16,-1 1 0-16,-3 5 0 0,-4 1-128 0,0 4-32 0,1 7 0 0,-1 2 0 15,-2 3-128-15,0 3-48 16,-1 4 0-16,1 2 0 0,2-6-176 0,4-1-32 0,3-2-128 0,3-3 192 15,4-1-64-15,5-3-128 0,4 3 176 0,3-3-176 16,7-5 304-16,3 1-48 0,0-3-16 0,6-3 0 16,3-2 96-16,0-6 32 0,1-1 0 0,2-2 0 15,3-3 48-15,3-3 16 0,4-4 0 0,5-4 0 16,3-2 0-16,1-2 0 0,0-4 0 0,0-3 0 16,-1-4-96-16,-1-2-16 0,0 0 0 0,-5-6 0 15,-3 2 64-15,-5-1 0 0,-1 5 0 0,-5-6 0 16,-6 0 32-16,-3-1 16 0,-4 6 0 0,-4-2 0 15,-5 0-64-15,-5-2-16 0,-4 2 0 0,-6 0 0 0,-6 4-144 0,-7 2-16 16,-7-1-16-16,-6-2 0 0,-5 2-176 16,-4 2 0-16,-10 3 0 0,0 0-176 0,-1 1-96 15,6 0-32-15,2 1 0 0,3 4 0 16,3 1-480-16,2 0-112 0,1 3 0 16,8 3-16-16,2 2-1616 0,12 0-320 15,8 1-64-15,14 0-9040 0,0 0-1808 0</inkml:trace>
  <inkml:trace contextRef="#ctx0" brushRef="#br0" timeOffset="10757.27">22227 6439 18719 0,'0'0'832'0,"9"-7"160"0,1 1-800 0,1-3-192 15,1 3 0-15,-1-1 0 0,1-2 1152 0,-1 3 192 16,-1-3 48-16,-1 2 0 0,-2 0-496 0,-4-2-80 16,0 3-32-16,-3-4 0 0,-1 1 256 0,-2-3 48 15,-2 1 16-15,-3 1 0 0,0-4-176 0,-4 1-32 0,-1 0-16 0,-4-2 0 16,-4 0-320-16,-3-2-64 16,-5 2-16-16,-12-6 0 0,-1 1-208 0,-1 3-32 15,-3 0-16-15,-2 1 0 0,-3 2-80 0,-1 2-16 0,0-2 0 16,-3 1 0-16,-3 1 16 0,-1 3 0 15,-2 3 0-15,1-2 0 0,-3 3-16 0,-6 1-128 0,-2-1 192 16,-5 4-64-16,-6 1-128 0,0 0 160 0,-5 0-160 0,2-2 160 16,-4 0-160-16,-5 1 0 15,0 1 144-15,-4-2-144 0,-1 1 0 0,-1 0 128 0,-2-1-128 16,-2 1 0-16,-2 0 0 0,1 1 144 0,1 2-144 0,-1 1 0 16,0 0 240-16,3 0-64 0,2 4-16 0,3-1 0 15,2-1-32-15,1 4-128 0,-3-3 192 0,2 2-64 16,-3 0-128-16,0 1 0 0,-2-1 0 0,-1 0 128 15,-1 1-128-15,2-1 0 0,1 3 0 0,-1-1 128 16,-1 2-128-16,4 0 0 0,5-3 0 0,4 3 0 16,4 3 0-16,3-1 0 0,2 0 0 0,4 2 0 0,2 0 0 0,5 0 128 15,0 2-128-15,2 1 0 0,0 1 0 0,1 1 0 16,1-2 128-16,0-1-128 0,1-2 0 0,0 2 0 16,1 0 0-16,0 5 0 0,1-3 0 15,1 0 0-15,3 2 0 0,-1 1 0 0,4 1 0 0,2-1 0 16,2 1 0-16,4 1 0 0,3-3 0 0,6 1 0 15,3 0 0-15,3 0 0 0,4-3 0 0,-1 2 0 16,3-1 0-16,1 6 0 0,3-3 0 0,-2 3 0 16,2-3 0-16,2 4 0 0,2-1 0 0,-1 3 0 15,1-3 0-15,3 1 0 0,0 2 0 0,4-1 0 0,2 2 0 16,5 1 0-16,0-2-128 0,4 1 128 0,2-1 0 16,7 2 0-16,0-1 0 0,6 0 0 0,1 1 0 0,5-1 0 15,2-3 0-15,4 3 0 0,4 4 0 0,3-1 0 16,2 2 0-16,3-1 0 0,3-1 0 0,3 1 0 15,3-3 0-15,3-3 0 0,4-1 0 0,4-4 0 16,2-2 0-16,4 3 0 0,2-2 0 0,4-4 0 16,3-1 144-16,5-3-144 0,7-6 160 0,3 2-160 15,4 2 128-15,0-3-128 0,5 0 0 0,3-5 144 16,0-2-144-16,2 3 160 0,1 1-160 0,5-2 160 16,0-4-160-16,1 2 0 0,1 0 144 0,3-3-144 15,5-3 0-15,-1 0 0 0,0 0 0 0,0 1 128 16,1 1-128-16,0-3 0 0,-3-3 0 0,4 2 0 15,2 0 0-15,2-4 0 0,-2 3 0 0,-1-4 128 16,2 0-128-16,-4-6 0 0,2-1 0 0,-2-1 128 0,-5-4-128 0,0-3 0 16,-3-2 128-16,-4-3-128 0,-1-1 208 15,-5-1-16-15,-1-3-16 0,-6-2 0 0,-2-1 80 0,-7 1 0 16,-4 0 16-16,-7 1 0 0,-8 1-48 0,-5-2-16 16,-4-2 0-16,-7-2 0 0,-7-4 112 0,-5 2 32 15,-6 0 0-15,-7 2 0 0,-8 2-16 0,-7 1 0 16,-5-3 0-16,-4 6 0 0,-6 4-208 0,-4 3-128 15,-6 3 160-15,-3 3-160 0,-6-1 0 0,-4 3 0 16,-6 1 0-16,-3 2-160 16,-1 2-400-16,-2 2-80 0,-4 1 0 0,-2 4-16 15,0 0-1920-15,-1 4-384 0,4 4-80 0,1 2-13280 0</inkml:trace>
  <inkml:trace contextRef="#ctx0" brushRef="#br0" timeOffset="11854.57">20018 7885 17503 0,'-9'-14'768'0,"5"3"176"0,1 1-752 0,3-2-192 15,3 3 0-15,-3 9 0 0,6-6 1728 0,-6 6 304 0,12 0 64 0,-2 5 16 16,0 4-1616-16,2 1-320 0,-1 3-176 0,-1 1 192 15,0 1-192-15,-1 3 0 0,0 2 0 0,1 4 0 16,2 4 0-16,0 1 160 0,1 7-160 0,2 5 160 16,2-3 160-16,2 0 16 0,1 3 16 0,3 4 0 15,3 1-80-15,2 4-16 0,0-1 0 0,1 5 0 16,0-2 128-16,3 2 32 0,0 1 0 0,1 1 0 16,-2 0-176-16,5 0-48 0,-2 0 0 0,2 2 0 15,1-1 128-15,0 3 0 0,-2 1 16 0,3-2 0 16,2-2 48-16,0 1 0 0,1 1 0 0,1-2 0 15,1-1-128-15,-1 1-32 0,1 3 0 0,1-2 0 16,-2 0-32-16,0 1-16 0,-2-2 0 0,2 1 0 16,0-1-176-16,1 3 192 0,1 1-192 0,-1-3 192 0,0 3-192 15,0 1 0-15,0-4 0 0,3 0 0 0,0 2 0 16,0-3 0-16,-2-1 0 0,5-1 0 0,-2-2 0 0,1 0 192 16,0 2-32-16,0-3 0 0,2 0-160 0,0-1 0 15,-2-4 0-15,3-1 128 0,1 1 48 0,1-4 0 16,2 3 0-16,1-4 0 0,0 0-176 0,1 2 192 15,-4-1-192-15,-3 1 192 0,-2-5-192 0,2-1 0 16,-1 0 144-16,1 0-144 0,1-1 128 0,0 4-128 16,-1-3 128-16,1-4-128 0,0-2 0 0,-4 3 128 15,-1-1-128-15,-2-1 0 0,-2 0 144 0,2-3-144 16,-1 0 192-16,0 0-192 0,0 2 192 0,2-3-64 16,-2 2 0-16,-2 1-128 0,2-2 176 0,-4-6-176 15,-1-2 160-15,-1 3-160 0,-2 1 128 0,0-1-128 0,1 2 0 0,-1-3 144 16,1 3-144-16,0-6 128 0,-1 3-128 0,2 2 128 15,0-3-128-15,-2-2 160 16,-1 1-160-16,-3-1 160 0,0 0-160 0,-3-2 0 0,-2-3 144 0,0 2-144 16,1 1 0-16,-5 0 0 0,1-1 0 15,0-3 128-15,0-3-128 0,0 1 0 0,-1 2 128 0,0-4-128 16,0-3 160-16,-2 3-32 0,-1-3-128 0,1 2 192 16,-1-1 0-16,0 2-16 0,-2-2 0 0,1 3 0 15,-2-5-48-15,-2 4-128 0,-2-4 192 0,0 2-64 16,-1-4-128-16,-1 3 128 0,0-2-128 0,2-2 128 15,-12-4-128-15,13 5 0 0,-1 0 144 0,1-1-144 0,-3-3 128 16,0 2-128-16,-10-3 128 0,11 2-128 16,-11-2 0-16,0 0 0 0,10 3 0 0,-10-3 128 15,0 0-128-15,0 0 0 0,0 0 0 0,0 0 128 0,0 0-128 16,0 0 0-16,0 0 128 0,0 0-128 0,0 0 0 0,0 0 0 16,0 0 0-16,0 0 128 0,0 0-128 0,0 0 0 15,-9-4 0-15,9 4 0 16,-9-4-448-16,9 4 0 15,-10-1 0-15,10 1 0 0,-12-3-1984 0,2 2-384 0,1 0-96 0</inkml:trace>
  <inkml:trace contextRef="#ctx0" brushRef="#br0" timeOffset="13031.36">24401 12592 1839 0,'0'0'160'0,"0"0"-160"0,0 0 0 0,0 0 0 16,0 0 1568-16,0 0 288 0,0 0 48 0,0 0 16 15,-8-9-832-15,8 9-176 0,0 0-16 0,0 0-16 16,0 0 144-16,0 0 48 0,0 0 0 0,11-1 0 15,3 1-208-15,2 2-32 0,0 3-16 0,3 3 0 16,4 3-176-16,2 0-48 0,3 0 0 0,4 3 0 16,3-3-128-16,1 5-16 0,4 1-16 0,2 1 0 15,1 0-48-15,1 1 0 0,1 4 0 0,3-1 0 16,4-2 240-16,7 3 32 0,-1 1 16 0,2 0 0 16,-3 3-32-16,0 2-16 0,1 2 0 0,-2-5 0 0,-2 4-160 15,2-5-16-15,0 3-16 0,-3-4 0 16,-3 1-176-16,-5-2-48 0,-2 0 0 0,-5-1 0 0,-4 1-80 0,-3-4 0 15,-5 0-128-15,-3-3 192 0,-2 0-192 0,-7-6 0 16,-3 1 128-16,-1-3-128 0,-3 1 0 0,-7-9 144 16,0 0-144-16,0 0 128 0,0 0 768 0,0 0 160 15,0 0 32-15,0 0 0 16,-12 0-1664-16,-1-3-320 0,-2-1-64 0,0-1 0 16,0-1-672-16,1-4-128 0,0 0-32 0,-2-3-10592 0</inkml:trace>
  <inkml:trace contextRef="#ctx0" brushRef="#br0" timeOffset="13551.71">25654 12502 14735 0,'-21'-32'640'0,"10"15"160"0,0 3-640 0,-3-2-160 0,2 2 0 0,2 0 0 16,-3 0 896-16,2 1 160 0,-1 3 32 0,2-3 0 16,0 4-320-16,1-1-64 0,3 3-16 0,1-4 0 15,0 4 256-15,1-3 48 0,1 2 16 0,2-1 0 16,1 1 0-16,0 8 0 0,4-11 0 0,2 6 0 0,3 0-128 0,1 2-32 16,2 2 0-16,2 4 0 15,4 2-224-15,3 0-48 0,5 4-16 0,3 3 0 16,1 4-48-16,3 3-16 0,5 2 0 0,1 7 0 0,1 5-64 0,1 5-16 15,0 3 0-15,1 6 0 0,0 0-112 0,-1 5-32 16,-1 4 0-16,-1 4 0 0,-2-3-112 0,-3 5-32 16,-3 2 0-16,-3-3 0 0,-3-1-128 0,-2-4 192 15,-1-4-192-15,-3-1 192 0,-3-4-48 0,0-2 0 16,-4-3 0-16,-1-3 0 0,-5-5 112 0,-2 0 0 16,-3-1 16-16,-2-4 0 0,-3-7 48 0,-4-3 16 15,-3 1 0-15,-9-2 0 0,-2-1 48 0,-5-5 0 16,-6-4 0-16,-5-3 0 0,-6-4 0 0,-5-2 16 15,-3-1 0-15,-5-3 0 0,-3-1-32 0,-3-2-16 0,-7 1 0 16,-5-3 0-16,-5-1-112 0,1-2-32 0,-1-2 0 16,3 4 0-16,2 3-208 0,3-5 144 0,-2-4-144 0,9 5 128 15,7-1-128-15,5-1 0 0,8 0 0 0,10 5 128 16,8-1-320-16,7 4-80 0,9 2-16 0,11 4 0 31,0 0-2368-31,13-8-480 0</inkml:trace>
  <inkml:trace contextRef="#ctx0" brushRef="#br0" timeOffset="16471.72">31520 7487 12207 0,'-24'-5'528'0,"7"4"128"16,-4 0-528-16,-5-2-128 0,-2-2 0 0,-1 2 0 0,-1 1 960 0,0-1 176 16,0 1 16-16,-2 1 16 0,-1-6-192 0,1 5-32 15,2 2-16-15,2 0 0 0,0 0 48 0,2 0 16 16,2 0 0-16,4 2 0 0,2 2-48 0,4 0-16 15,4-5 0-15,10 1 0 0,0 0-240 0,0 0-48 16,11 3-16-16,10 0 0 0,8-4-32 0,9-1 0 16,5 1 0-16,9 0 0 0,7 1-192 0,5-1-32 0,4 1-16 15,3 0 0-15,1-2-112 0,-3 0-32 0,0-3 0 16,0 2 0-16,-4 1 208 0,-1 0 32 0,-3 2 16 0,-3-1 0 16,-6 0 16-16,-7 1 0 0,-6 2 0 15,-8 1 0-15,-6-2-224 0,-8 2-32 0,-5-2-16 0,-12-1 0 16,0 0-208-16,0 0 176 0,-12 6-176 0,-7 1 160 15,-10 3 48-15,-7-4 16 0,-3 1 0 0,-12 0 0 16,-11-4-80-16,-3 1-16 0,-1-1 0 0,-1 1 0 16,-2-4-128-16,2-2 128 0,-1-2-128 0,7 1 128 15,0 2 32-15,9 1 0 0,6 0 0 0,11 3 0 16,8 0-160-16,9 2 192 0,6-2-192 0,12-3 192 16,0 0-192-16,0 0 0 0,11 0 0 0,11-1 0 15,7-6 0-15,13 2 0 0,7 3 0 0,5-2 0 16,3-2 0-16,3 0 0 0,2 3 0 0,3 0 0 15,2 2 0-15,1 1 0 0,-2 1 0 0,-7 0 0 0,-7-4 0 16,-4 3 128-16,-10 1-128 0,-4-1 128 0,-9 0-128 16,-7 0 192-16,-6-1-192 0,-12 1 192 15,0 0-192-15,0 0 192 0,-9 3-192 0,-9 1 192 0,-9 3-64 0,-8 0 0 16,-9-3 0-16,-8 1 0 0,-9 1-128 0,-5-1 192 16,-2 3-192-16,-2-3 192 0,-2-4-192 0,4 1 0 15,0-2 0-15,5 0 128 0,2 0-128 0,9 2 0 16,9 1 0-16,8 2 128 0,11 3-128 0,10-5 0 15,14-3 0-15,0 0 128 0,0 0-128 0,20 4 0 16,12-3 0-16,6-2 0 0,8-3 0 0,5 2 0 16,2-3 0-16,5-3 0 0,3 3 0 0,0-3 0 15,0 1 0-15,-2 2 0 0,-3 0 0 0,-6 2 0 16,-4 2 0-16,-12 0 0 0,-7-3 0 0,-10 4 0 16,-5 0 0-16,-12 0 0 0,0 0 0 0,0 0 128 0,-13 4-128 0,-11 3 128 15,-9-2-128-15,-9 0 128 0,-6 4-128 0,-6-2 128 16,-5 0-128-16,-2 2 128 0,-2-6-128 0,0-1 128 15,-2-1-128-15,4 1 0 0,1-2 0 0,7 0 128 16,6-2-128-16,10 1 0 0,10 0 0 0,9 1 0 16,9 0 0-16,9 0 0 0,0 0 0 0,18 0 0 15,8-3 0-15,8 1 0 0,8-3 0 0,6-3 0 16,6 3 0-16,0 0 0 0,1-1 0 0,0 0 0 16,-1-4 0-16,3 3 0 0,1 4 0 0,-5 1 0 15,-3 0 0-15,-10 2 0 0,-8 0 0 0,-9 3 0 16,-9-1 0-16,-14-2 0 0,0 0 0 0,-8 7 0 15,-8 0 176-15,-11-2-48 0,-9 2-128 0,-7 3 192 16,-9-1-48-16,-6 1-16 0,-7-4 0 0,-4 2 0 0,-2-4-128 16,-1-2 0-16,-2-3 144 0,3 0-144 0,1-4 0 15,7-2 144-15,9 2-144 0,12 2 0 0,9-5 128 16,14 4-128-16,6 3 0 0,13 1 0 0,0 0 0 0,17-1 0 16,8-1 0-16,9-2 0 0,8-3 0 0,8 0 0 15,4 2 0-15,6 0 0 0,6 4 0 0,-1-1 0 16,-3-1 0-16,1 0 0 0,-1 0 0 0,-1-1 0 15,-1 4 0-15,-4 2 0 16,-4 1-464-16,-3 1-48 0,-2 0-16 0</inkml:trace>
  <inkml:trace contextRef="#ctx0" brushRef="#br0" timeOffset="21949.72">735 13485 15663 0,'-14'2'1392'0,"6"-1"-1120"0,3-1-272 0,-1 0 0 16,1 0 448-16,5 0 48 15,0 0 0-15,0 0 0 0,-4 1-240 0,4-1-32 0,0 0-16 16,0 0 0-16,-4-4 240 0,4 4 32 0,0-11 16 0,1 3 0 16,-1 8 224-16,4-11 48 0,-1 1 16 0,2-2 0 15,-2 2-240-15,4-1-48 0,0-3-16 0,1-2 0 16,2 3-160-16,0 0-16 0,1 0-16 0,1-3 0 16,2-1 0-16,3 1 0 0,1-1 0 0,-1 0 0 15,5 1-48-15,2-1-16 0,2 3 0 0,2 0 0 16,0-2 16-16,-2-2 0 0,0 2 0 0,-1 2 0 15,-1-2 16-15,-1 4 16 0,0-2 0 0,2 0 0 16,0 1-80-16,4 3-32 0,-1-3 0 0,1 4 0 16,1-1-32-16,5 4 0 0,0-3 0 0,2 4 0 15,1 2 0-15,-2 1 0 0,2-2 0 0,-2 3 0 16,-5-1 0-16,1 5-128 0,1 2 192 0,0-1-64 16,-1 2 0-16,1 2 0 0,0-4 0 0,0 3 0 0,3 3-128 15,-1-1 160-15,1 1-160 0,2-3 160 0,3 3 48 0,-2-2 16 16,-1 2 0-16,-2-1 0 0,-2-2 80 0,1 0 16 15,-1 3 0-15,3 0 0 0,0 3-96 0,1 1-16 16,1 0 0-16,2-2 0 0,5 2-80 0,-3 2 0 16,3-3-128-16,-3-1 192 0,-1-1-192 0,2 3 128 15,0-2-128-15,0 2 0 0,0-2 192 0,2 2-64 16,1-5-128-16,3 4 192 0,1-3-16 0,2 2-16 16,3-1 0-16,-5-3 0 0,-3 2-32 0,2-2-128 15,2 0 192-15,1-2-64 0,2 0 0 0,2 3 0 16,2-3 0-16,-3 3 0 0,-1-4-128 0,0 1 160 0,-2 2-160 15,-2-3 160-15,3 3-160 0,-1 1 0 0,3-3 144 16,1 4-144-16,4-2 0 0,-2 2 0 0,-1-4 0 0,-2 6 0 16,0-5 0-16,3 5 0 0,0-4 0 15,4 2 0-15,0-4 0 0,1 3 0 16,-1-3 0-16,-2 3 128 0,-4-4-128 0,3-1 0 0,2 2 0 0,2 3 0 16,2-2 128-16,0 3-128 0,-2-1 160 15,-2 0-160-15,-3-6 160 0,0 3-160 0,4 1 160 0,0-2-160 16,2 2 160-16,5-1-160 0,0-3 160 0,-4-1-160 15,-4 1 0-15,2-2 128 0,-1 0-128 0,0 0 0 16,3 5 0-16,2-4 0 0,-2-1 128 0,-2-1-128 16,-4 0 0-16,1-1 0 0,-2 0 0 0,4 1 0 15,-1 0 0-15,2 1 0 0,4-1 0 0,-3-1 0 16,-3 0 0-16,-2-1 128 0,-1-2-128 0,-2 3 0 16,0 0 0-16,0 1 0 0,0 0 0 0,1 0 0 15,-1-1 0-15,-3-1 0 0,-1 1 0 0,-3-1 0 16,0-1 0-16,1 0 0 0,-2 0 0 0,3 0 0 15,1-1 0-15,0 2 0 0,-1-3 0 0,-2-2 0 16,-3 1 128-16,-2-6-128 0,0 2 0 0,-1-2 0 0,1 1 0 16,1 3 128-16,-2-1-128 0,4 0 0 15,-1-5 0-15,-2 0 0 0,1 1 0 0,-4-1 0 0,-3-4 0 0,-5 2 128 16,2-1-128-16,-2 2 0 0,-3 1 0 0,-1 1 0 16,0-4 128-16,-1 1-128 0,-1 0 0 0,0 0 0 15,-3 0 0-15,1-1 0 0,-2 2 0 0,0 1 128 16,-2-1-128-16,-1 0 0 0,-1 2 0 15,1 0 0-15,-1 3 0 0,-5-3 0 0,-1 4 0 0,-1-1 128 16,-1 3-128-16,-4-2 0 0,3 2 0 0,-4 2 0 16,0-4 128-16,-1 3-128 0,0-2 0 0,1 2 0 15,-1 0 0-15,-1-3 0 0,0 4 0 0,0-3 0 0,0 1 0 16,-5 7 0-16,8-6 0 0,0-1 128 0,-1 0-128 16,1 2 0-16,-8 5 0 0,7-6 0 0,0 1 0 0,-7 5 0 15,6-4 0-15,-6 4 0 0,0 0 0 0,0 0 0 16,0 0 0-16,8-5 0 0,-8 5 0 0,0 0 0 15,0 0 0-15,0 0 0 0,0 0 0 0,0 0 0 16,11 5 0-16,-3-1 0 0,-8-4 0 0,9 8 0 16,0 2 0-16,0 1 128 0,-2-2-128 0,2 3 0 15,1-5 0-15,2 6 0 0,-1 0 128 0,2-2-128 16,1 2 0-16,1-2 0 0,2-1 0 0,0 2 0 16,1-5 0-16,3 5 0 0,-1-5 0 0,0 4 0 15,1-4 0-15,-2 5 0 0,2-2 0 0,2 0 0 16,-1-2 0-16,-1 1 0 0,1-4 0 0,-2 2 0 0,1-3 0 15,3 0 128-15,1 1-128 0,2 1 0 0,-3-2 0 16,4-1 128-16,0 1-128 0,1-2 0 0,0 3 0 0,2-1 128 16,-1 0-128-16,2 0 0 0,1 1 0 15,0-2 0-15,2 1 0 0,-4 1 0 0,1 0 0 16,-1-2 0-16,0-2 0 0,3 1 0 0,-1-1 0 0,1 1 0 16,0 0 0-16,3-1 0 0,0 0 0 0,4-1 128 15,2 0-128-15,-1 1 0 0,-3 2 0 0,1-3 0 16,-1 0 0-16,2 0 0 0,-1 0 0 0,1 0 0 15,-2-3 0-15,3 3 0 0,0 0 0 0,2 0 0 16,1 0 0-16,1 0 0 0,0 0 0 0,-2 0 0 16,0 0 0-16,0 0 0 0,1-1 0 0,0 0 0 15,2-2 0-15,2 1 0 0,-1 1 0 0,3-3 0 0,1-1 0 16,0 0 0-16,0-1 0 0,0 1 0 0,-2-2 0 0,-1 3 0 16,1-2 0-16,2-2 0 0,0 4 0 0,3-1 0 15,-1-1 0-15,1 1 0 0,-3 0 0 0,0-1 0 16,-1 3 0-16,0-1 0 0,-1-3 0 0,0 0 0 15,1 0 0-15,3 2 0 0,2-3 128 0,-2 2-128 16,0-1 0-16,-1 0 0 0,-2 2 0 0,0-2 0 16,0-1 0-16,2 3 0 0,2-3 0 0,-1 3 0 15,2 0 0-15,-1-2 0 0,0 2 0 0,-2-2 0 16,-1-2 0-16,0 3 0 0,-1-3 0 0,1 4 0 16,0-1 0-16,2-1 0 0,2 5 0 0,-3-3 0 15,0-6 0-15,-2 3 0 0,-2-4 0 0,1 6 0 16,0-6 0-16,1 6 0 0,0 0 0 0,2 0 0 0,4 3 0 15,0-2 0-15,-1-3 0 0,-1 3 0 0,0-4 0 16,-1 3 0-16,1 2 0 0,1-3 0 0,1 4 0 0,3-1 0 16,2 0 0-16,-3-2 0 0,-5-1 0 0,1 2 0 15,0-2 0-15,0 2 0 0,0 1 0 0,2 1 0 16,3-3 0-16,0 2 0 0,-2 0 0 0,0 2 0 16,-5-5 0-16,3 3 0 0,-2-1 0 0,2 3 0 15,0-1 0-15,2 2 0 0,0-3 0 0,0 2 0 16,0-1 0-16,-1 1 0 0,-2 0 0 0,0 2 0 15,3-1 0-15,0 0 0 0,2 1 0 0,1 0 0 16,1-1 0-16,-3-1 0 0,-5 1 0 0,1-2 0 16,1 1 0-16,2 1 0 0,-2-1 0 0,3 1 0 0,1-1 0 15,-1 0 0-15,0 1 0 0,-1-2 0 0,-2-2 0 16,3 2 0-16,-2 1 0 0,1 1 0 16,1 0 0-16,4-2 0 0,1 1 0 0,-6-2 0 0,0 1 0 0,-1 1 0 15,2 0 0-15,0 1 0 0,-1 0 0 0,2 1 0 16,4 0 0-16,-1 0 0 0,-4-1 0 0,-1 2 0 15,-1-1 0-15,-1 1 0 0,2 0 0 0,0 2 0 16,2-2 0-16,1 1 0 0,0-1 0 0,-1 3 0 16,-3-3 0-16,0 0 0 0,-1-1 0 15,1 3 0-15,-1-2 0 0,2 2 0 0,-2-2 0 0,2 1 0 16,-2 2 0-16,-3-3 0 0,-1-1 0 0,0 2 0 16,0-1 0-16,0 2 0 0,2-2 0 0,-1 1 0 15,1 2 0-15,-1 0 0 0,0-1 0 0,-4-1 0 16,-2 1 0-16,1 0 0 0,0 1 0 0,1 1 0 0,0 0 0 15,1 0 0-15,-2 2 0 0,3-3 0 0,-2-2 0 0,0 1 0 16,-5-1 0-16,2 1 0 16,0-3 0-16,0 4 0 0,-2-2 0 0,0 1 0 0,1-1 0 0,1 1 0 15,1 1 0-15,-1 1 0 0,-2-1 0 0,1-3 0 16,-5 0 0-16,2 0 0 0,-1 1 0 16,-1 1 0-16,1 2 0 0,1-2 0 0,-2 0 0 0,0-2 0 15,2 0 0-15,1 2 0 0,2 0 0 0,-2 1 0 16,-4-4 0-16,1 2 0 0,1 0 0 0,-3-1 0 15,1 2 0-15,-1 1 0 0,-1 1 0 0,1 0 0 16,-1 1 0-16,1 2 0 0,0-4 0 0,0-2 0 16,2 2 0-16,-1 0 0 0,-2 1 0 0,0-1 0 15,0-3 0-15,0 0 0 0,2 4 0 0,-2 2 0 16,1-3 0-16,0-2 0 0,-1 2 0 0,1 2 0 0,2-1 0 16,0-1 0-16,-2-3 0 0,-1-1 0 0,-2 2 0 15,-4 0 0-15,2 3 0 0,1-2 0 0,-1-2 0 16,0 2 0-16,0 0 0 0,0 3 0 0,-3-4 0 0,3 2 0 15,2-2 0-15,-1 4 0 0,-2 0 0 0,1-1 0 16,-4-2 0-16,-1 2 0 16,0 1 0-16,-1-2 0 0,-2 0 0 0,0 2 0 0,2-1 0 15,0 0 0-15,1 3 0 0,0-2 0 0,0-2 0 0,1 1 0 16,-1 1 0-16,2-2 0 0,2 3 0 0,1 1 0 16,-1-1 0-16,0 0 0 0,-3-2 0 0,0 2 0 15,1 0 0-15,-2-1 0 0,-2 2 0 0,1 1 0 16,0 0 0-16,-1 0 0 0,2 0 0 0,1 0 0 15,2 0 128-15,1 0-128 0,0 2 0 0,2-4 0 16,3-1 160-16,0 2-160 0,-2-2 160 0,1 3-160 16,-2-3 0-16,-1-1 0 0,-2 2 0 0,-2-1-160 0,0-1 160 0,-1 3 0 15,0-3 0-15,0 2 0 0,-1 2 0 0,-1 0 0 16,0 3 0-16,-2 0 0 0,0-3 0 0,0 4 0 16,0 2 128-16,1-3-128 0,-1 0 128 0,0 2-128 15,0-1 160-15,-1 0-160 0,0 1 128 0,0 1-128 16,-3 3 0-16,-1 0 0 0,-2-2 0 0,-2 3 128 15,-2-1-128-15,-1 4 0 0,0 0 0 0,-2 4 128 16,-1-3-128-16,0 1 0 0,-3 0 192 0,3-4-48 16,0 1-16-16,0 0 0 0,-2 3 48 0,0-3 0 15,-2-3 0-15,1 1 0 0,-1 0-16 0,2 1 0 16,-2-3 0-16,1-1 0 0,-1-2-32 0,1-1-128 16,-2 2 192-16,1-2-64 0,-1-1 0 0,0-3-128 0,-4-9 192 15,0 0-64-15,6 14-128 0,-2-5 0 0,-4-9-160 0,0 0 160 31,0 14-1056-31,-4-1-112 0,-2-4-32 0,-8 1-17040 0</inkml:trace>
  <inkml:trace contextRef="#ctx0" brushRef="#br0" timeOffset="32280.2">15841 17923 6447 0,'0'0'576'0,"-7"5"-576"0,1 1 0 0,-2-2 0 0,0-3 1600 0,1 2 224 15,0-2 32-15,-1 2 16 0,0-2-144 0,2 3-16 16,0-2-16-16,6-2 0 0,0 0-128 0,0 0-32 16,0 0 0-16,0 0 0 0,0 0-80 0,0 0-32 15,0 0 0-15,0 0 0 0,0 0-272 0,0 0-48 16,0 0-16-16,0 0 0 0,0 0 64 0,8-1 0 15,5-2 0-15,2 0 0 0,3-1-304 0,3-1-48 16,1-3-16-16,4-1 0 0,2 3-352 0,1-6-80 16,4 4-16-16,3-1 0 0,1 2-176 0,1-3-32 15,-1 5-128-15,-3-1 192 0,-2 1-192 0,-2 2 0 16,-3-1 0-16,-4 3 0 16,-5 0-1152-16,-2 2-256 0,-4 0-64 0,-6 3-10224 15,-6-4-2032-15</inkml:trace>
  <inkml:trace contextRef="#ctx0" brushRef="#br0" timeOffset="32461.6">15893 18197 22111 0,'0'0'1968'0,"0"0"-1584"15,0 0-384-15,0 0 0 0,2-5 2112 0,2 1 320 0,3-2 80 16,1-2 16-16,4 2-752 0,2-3-160 0,1 2-16 0,3-4-16 16,2 2-336-16,2-2-64 0,2 2-16 0,-1-1 0 15,4 2-560-15,-2-1-112 0,0 3-32 0,0-2 0 16,-4 3-64-16,1 3-16 0,-2-2 0 0,-1 1 0 15,-1 1-768-15,0 2-144 0,-2 0-48 0,1 0 0 16,-2 0-2560-16,0 4-528 0</inkml:trace>
  <inkml:trace contextRef="#ctx0" brushRef="#br0" timeOffset="33033.94">16926 18191 21071 0,'-15'10'928'0,"10"-6"208"0,-1-2-912 0,-1 2-224 0,2 3 0 0,0-1 0 16,-1-1 1408-16,-1 1 256 15,0-2 32-15,0-2 16 0,2-1 32 0,5-1 16 16,0 0 0-16,0 0 0 0,0 0-448 0,0 0-96 0,4-7 0 0,2-4-16 16,3-3-240-16,3-3-64 0,1-2 0 0,2-1 0 15,1-2-320-15,2-3-64 0,0 0 0 0,1-5-16 16,0 2-112-16,1-5-32 0,1-3 0 0,3-4 0 15,-3-2-96-15,2 3-32 0,3 1 0 0,0 2 0 0,0-1-224 16,-5 3 144-16,1 2-144 0,-2 5 128 16,1 1-128-16,-2 3 192 0,-1 4-192 0,-2 1 192 0,-1 1-192 0,-2 5 0 15,-3 3 144-15,-1 0-144 0,-1 4 0 0,-2 5 0 16,-6 0 0-16,8 2 128 0,-1 3-128 0,0 4 0 16,-2-1 0-16,0 3 0 0,-1 5 0 0,0 0-128 15,-1 2 128-15,0 2 0 0,-2 2 0 0,2 5 0 16,-2-2 0-16,2 4-128 0,-3-1 128 0,3 4 0 15,-1 2 0-15,0 1 0 0,1-2 0 0,-1-3 0 16,0 1 0-16,0 13 0 0,-1-6 0 0,2-19 0 16,-1 0 0-16,1 2 0 0,-2-1 0 0,2 1 0 15,-2-2 0-15,0 0 0 0,1 0 0 0,0 11 0 16,1-4 0-16,-1-9-128 16,1-5-320-16,-3-12-64 0,4 11-16 0,-4-11 0 15,0 0-2224-15,0 0-432 0,0 0-80 0</inkml:trace>
  <inkml:trace contextRef="#ctx0" brushRef="#br0" timeOffset="33231.75">16865 18057 34095 0,'-11'-3'1504'0,"11"3"320"0,0 0-1456 0,0 0-368 0,0 0 0 0,5 0 0 15,5 0 1344-15,5 0 192 0,7-2 32 0,5 0 16 16,4-2-272-16,8 1-48 0,5 0-16 0,2-1 0 15,2-1-432-15,14 0-96 0,-1-4-16 0,25 1 0 16,-17 3-416-16,-34 1-96 0,2 2 0 0,0-1-16 16,1 2-944-1,-3 2-176-15,-4 2-32 0,-2 3-19120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07:23.85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2055 6474 20207 0,'0'0'896'0,"0"0"192"0,0 0-880 0,0 0-208 16,0 0 0-16,0 0 0 0,0 0 1200 0,0 0 192 15,0 0 32-15,0 0 16 0,0 0-208 0,0 0-32 16,0 0-16-16,3 7 0 0,-3-7-32 0,4 10-16 16,2 0 0-16,4 4 0 0,4 4-128 0,3 1-32 0,3 4 0 0,3 2 0 15,2 2-240-15,12 10-48 0,-1-1-16 0,1 3 0 16,0 0-176-16,-2-1-48 15,0 0 0-15,-4 2 0 0,0-1-64 0,-3 3-32 16,-2-1 0-16,-1-4 0 0,-2-2-48 0,-2-1-16 0,-1 0 0 0,1-8 0 16,-5 2-128-16,2-4-32 0,0 2 0 0,-3-5 0 15,-1 0-128-15,0-4 128 0,-4 1-128 0,2-1 128 16,-1-4-128-16,-2-5 0 0,-5 3 0 16,4-1 0-1,-1-4-1536-15,-7-6-176 0,0 0-32 0,0 0-10272 0,0 0-2048 0</inkml:trace>
  <inkml:trace contextRef="#ctx0" brushRef="#br0" timeOffset="328.54">2758 6378 26719 0,'0'0'1184'0,"0"-8"240"0,-2-5-1136 0,1 4-288 15,-1-3 0-15,0 3 0 0,-2 2 1328 0,4 7 208 16,0 0 32-16,-8-1 16 0,-2 1-128 0,0 5-32 16,-2 4 0-16,-1 1 0 0,-4 6-320 0,-2 5-64 15,-3 7-16-15,-1 8 0 0,-2 4-128 0,-3 9-48 16,-4 2 0-16,-3 4 0 0,-1 4-48 0,0 7-16 16,1 1 0-16,1 2 0 0,-5 7-336 0,4-11-64 15,-2-1 0-15,1-3-16 0,2-3-160 0,-2 1-16 16,7-6-16-16,3-10 0 0,0-2-176 0,3-4 128 0,4 0-128 0,1-8 128 15,3-2-128-15,4-7 0 16,3-2 0-16,-1-1 0 16,3-8-416-16,6-9-16 0,0 0 0 0,1-11 0 15,4-6-1632-15,3-3-336 0,3-4-64 0,6-4-16224 0</inkml:trace>
  <inkml:trace contextRef="#ctx0" brushRef="#br0" timeOffset="642.41">3765 5394 33919 0,'0'0'1504'0,"-6"7"304"0,-2-1-1440 0,-1 2-368 16,-1 5 0-16,-4 4 0 0,-4 3 960 0,-2 9 112 16,-3 3 16-16,0 4 16 0,0 0 48 0,2 3 16 15,-1-1 0-15,2 1 0 0,1-1-544 0,1 0-112 16,1-1-32-16,2 1 0 0,0-2-304 0,2 0-176 16,2-3 192-16,0 0-192 0,1-3 0 0,0-1 0 15,1-4 0-15,-2 9 0 16,2-7-1280-16,4-2-304 0,1-5-64 0,4-2-16288 0</inkml:trace>
  <inkml:trace contextRef="#ctx0" brushRef="#br0" timeOffset="1076.28">4736 6534 22111 0,'-13'5'1968'0,"13"-5"-1584"15,-1 6-384-15,1-6 0 0,9 3 1008 0,1-1 112 0,4 0 32 0,4-2 0 16,1 0-64-16,5-2-16 15,3 1 0-15,3-4 0 0,4-4-352 0,4 2-64 0,1-4-16 0,2 4 0 16,1-3-448-16,-2 2-192 16,-1-2 176-16,8-2-176 15,-9 4-1584-15,-12 4-400 0</inkml:trace>
  <inkml:trace contextRef="#ctx0" brushRef="#br0" timeOffset="1219.45">4688 6909 21183 0,'-36'23'944'0,"22"-13"192"0,4-4-912 0,1 4-224 0,3-4 0 0,5 4 0 15,3-4 3024-15,5 0 560 0,3 1 128 0,5-3 0 16,4-3-2032-16,6-2-400 0,7-3-96 0,5-4-16 16,5-1-512-16,3-2-96 0,2 2-32 0,24-5 0 15,-1-3-960-15,-6 2-192 16,0 4-32-16,-5 1-16768 0</inkml:trace>
  <inkml:trace contextRef="#ctx0" brushRef="#br0" timeOffset="1608.52">7113 6000 5519 0,'-2'-20'240'0,"0"12"64"0,1-3-304 0,-1-3 0 16,4 4 0-16,-4-2 0 0,0 3 4176 0,-1 3 784 0,3 6 160 0,-7 1 16 15,0 2-2944-15,-4 6-592 0,0 2-112 0,-1 7-16 16,-3 9-384-16,0 7-64 0,-2 3 0 0,0 7-16 15,-2 6-64-15,0 4-16 0,-1 7 0 0,1 4 0 16,-2 6-352-16,-1 3-80 0,-2 4-16 0,-1-2 0 16,2 1-320-16,-1 2-160 0,1-5 160 0,-10 19-160 15,8-18-288 1,6-14-160-16,3-14-16 0,4-8-16 0,4-10-1248 16,2-7-240-16,4-8-48 0,2-14-12208 0</inkml:trace>
  <inkml:trace contextRef="#ctx0" brushRef="#br0" timeOffset="1814.06">6728 6151 30399 0,'5'-14'1344'0,"2"8"288"0,4 0-1312 0,8-1-320 16,5-4 0-16,5 2 0 0,3-2 384 0,8 0 16 15,3 2 0-15,4-3 0 0,0-2 64 0,4 1 16 16,2-1 0-16,3 3 0 0,2-1-352 0,-3 0-128 15,-4 1 0-15,14 1 144 16,-14 1-1424-16,-12 4-304 0,-8 4-48 0,-15 1-16 16</inkml:trace>
  <inkml:trace contextRef="#ctx0" brushRef="#br0" timeOffset="1957.61">6834 6548 30399 0,'-28'6'2704'0,"20"-2"-2160"16,3 1-544-16,5-5 0 0,0 0 560 0,0 0 0 0,11 4 0 15,5-1 0-15,1 0 176 0,10 0 32 16,4-3 16-16,5-4 0 0,6-2-176 0,5-4-32 16,6 2-16-16,28-6 0 15,0 3-992-15,-4 2-192 0,-8-5-32 0,-2 5-15232 0</inkml:trace>
  <inkml:trace contextRef="#ctx0" brushRef="#br0" timeOffset="2334.12">9031 5748 18431 0,'0'0'1632'0,"-2"-5"-1312"16,-2-2-320-16,-2 3 0 0,-1 1 1392 0,-3 2 208 15,-5 2 32-15,-3 4 16 0,-2 4-416 0,-7 3-80 16,-2 4 0-16,-4 5-16 0,-5 0-48 0,-1 6-16 16,-1 9 0-16,-3 7 0 0,-3 4-96 0,-4 9-16 15,-2 6 0-15,0 3 0 0,1 6-416 0,2 5-96 16,0 1 0-16,6 1-16 0,2 1-256 0,10-4-48 15,5-4-128-15,7-2 192 0,5-9-192 0,7-4 0 16,4-7 0-16,7-2 0 0,5-6-176 0,3-4-128 0,7-5-16 0,16 3-16 31,4-13-1440-31,4-6-272 0,2-6-64 0</inkml:trace>
  <inkml:trace contextRef="#ctx0" brushRef="#br0" timeOffset="2571.4">9072 6217 32255 0,'0'0'2864'0,"0"0"-2288"16,0 0-576-16,9 6 0 0,-1 0 192 0,0 2-64 15,3 3 0-15,-2 5-128 0,-1 4 176 0,3 2-176 16,-1 3 160-16,5 10-160 0,-1 1 192 0,-1 1-64 15,-1-1-128-15,1 3 192 0,0-3-192 0,0-1 0 16,-2-1 0-16,2 0 0 16,-1 1-1232-16,1-5-304 0,0 1-48 0,-2-2-16 0</inkml:trace>
  <inkml:trace contextRef="#ctx0" brushRef="#br0" timeOffset="2819.6">9523 6207 18431 0,'0'0'1632'0,"0"0"-1312"0,-9 7-320 0,-1 8 0 16,-3 4 3072-16,-3 9 528 0,-4 4 112 0,-3 5 32 15,-1 6-2288-15,-4-1-464 0,-4 5-96 0,-1 2 0 16,-3 1-128-16,2 2 0 0,1-2-16 0,0 2 0 16,0 0-464-16,2-1-96 0,3-2 0 0,3-3-16 15,2-4-1472 1,5-6-304-16,3-5-48 0,3-3-8720 0,2-5-1760 0</inkml:trace>
  <inkml:trace contextRef="#ctx0" brushRef="#br0" timeOffset="2983.63">9799 6897 28559 0,'-16'25'2544'0,"4"-6"-2032"15,-1 2-512-15,-2 6 0 0,-1 2 752 0,-3 4 48 16,-4 4 16-16,5-9 0 0,-5-1-240 0,3 2-64 16,-2-2 0-16,2 1 0 15,2-4-1408-15,1 3-304 0,5-3-48 0,-2 7-12320 0</inkml:trace>
  <inkml:trace contextRef="#ctx0" brushRef="#br0" timeOffset="3447.53">10461 6462 21183 0,'0'-16'1888'0,"2"11"-1504"0,0-2-384 0,-2 7 0 16,0 0 2112-16,0 0 336 0,0 0 80 0,0 0 16 15,-7 8-1792-15,-5 3-368 0,-3 5-64 0,0 6 0 16,-4 2 16-16,1 3 16 0,-3 2 0 0,4 1 0 15,1-2-48-15,1 2-16 0,5-4 0 0,4 1 0 0,3-3-144 0,6-1-16 16,2-5-128-16,4-4 192 16,2-4-48-16,4-5-16 0,4-5 0 0,3-4 0 0,2-3 736 0,3-6 144 15,2-4 16-15,0-2 16 0,0-6-272 0,1 1-48 16,-2-2-16-16,-2 0 0 0,-1 3-240 0,-4 1-48 16,1 3-16-16,-4 5 0 15,-4 1-64-15,-2 9-16 0,0 2 0 0,-3 6 0 16,-2 8-160-16,-2 8-32 0,-2 4-128 15,-3 7 192-15,-3 8-192 0,-4 6 128 0,-2 1-128 0,-4 7 0 16,-3 6 160-16,-6 3-160 0,-5-1 160 0,-3 4-160 0,-6 0 192 16,-2-2-48-16,-4 2-16 0,1-5 0 0,-1-4-128 0,2-5 192 15,-1-2-192-15,2-8 192 0,2-3-48 0,2-7 0 16,2-11 0-16,4-2 0 0,2-7 48 0,5-7 0 16,3-6 0-16,1-9 0 0,1-4-32 0,5-3 0 15,1-3 0-15,5-2 0 0,2-4-160 0,5 3 0 0,5 4 0 16,2-1 0-16,5-3 0 0,5 3-176 15,2-1 48-15,3 3 0 16,1 1-256-16,2 3-64 0,0 1 0 0,0 4 0 16,2-1-1728-16,2 5-336 0,3-1-80 0</inkml:trace>
  <inkml:trace contextRef="#ctx0" brushRef="#br0" timeOffset="3760.5">11127 5451 27647 0,'3'-13'1216'0,"-3"13"256"15,0 0-1168-15,9-1-304 0,4 1 0 0,1 4 0 0,1 2 1920 0,1 8 320 16,1 7 64-16,2 8 0 0,-4-4-1600 0,2 7-336 15,1 4-64-15,1 5-16 0,0 8 272 0,0 8 48 16,-2 8 16-16,3 7 0 0,5 36 32 0,-2 3 16 16,-2 6 0-16,4 44 0 0,-9-13-352 0,-6-11-64 15,-5-16 0-15,-6-12-16 0,-4-12-240 0,-9-13 128 16,-6-8-128-16,-4-9 0 0,-3-5 128 0,-2-6-128 16,-2-5 0-16,11-16 0 15,-4 1-576-15,1-1-224 0,-4 0-32 0,-10 6-17376 0</inkml:trace>
  <inkml:trace contextRef="#ctx0" brushRef="#br0" timeOffset="4717.14">2088 9661 23263 0,'0'0'1024'0,"0"0"224"16,2-10-992-16,-1 2-256 0,-1 8 0 0,3-11 0 0,-3 11 1152 0,0 0 176 16,0 0 32-16,0 0 16 0,0 0-112 0,0 0-32 15,0 0 0-15,0 0 0 0,-4 8-608 0,0 9-128 16,0 5-32-16,4 9 0 0,0 7-16 0,0 6 0 16,0 8 0-16,3 4 0 0,-1 6-128 0,1 0-48 15,-2 6 0-15,3 0 0 0,1-4-144 0,3-3-128 16,2-8 144-16,1-10-144 0,-1-4 128 0,4-10-128 15,2-6 0-15,1-8 144 0,2-6 256 0,6-5 48 16,4-4 16-16,4-12 0 0,4-6 240 0,2-4 32 16,2-10 16-16,1-3 0 0,0-1-304 0,-3-4-64 15,-2 0-16-15,-4-4 0 0,-5 2-192 0,-4 3-48 0,0-2 0 16,-2 8 0-16,-3 3 64 0,-1 8 0 0,0 6 0 16,-3 3 0-16,1 7-192 0,-2 6 0 0,-2 6 0 0,-1 13 0 15,1 11 0-15,-2 11 0 16,-3 11 0-16,-2 7 0 0,-2 6 0 0,-4 6 0 15,-6 5 0-15,-5 12 0 0,-6 7 128 0,-8 5 32 16,-7 6 16-16,4-32 0 0,-8 11 64 0,-8 1 16 16,-8 1 0-16,-1-1 0 0,-3-5 16 0,1-6 16 0,0-5 0 0,2-9 0 15,3-3 208-15,2-14 32 0,-2-6 16 0,5-7 0 16,2-12-192-16,2-6-32 0,2-11-16 0,4-8 0 16,0-7-112-16,4-10 0 0,4-5-16 0,5-7 0 15,6-4-176-15,4-3 0 0,9-1 144 16,3 0-144-16,6-3 0 0,8 3-256 0,4-3 32 0,16-11 16 15,3 6-208-15,3 13-32 16,3 3-16-16,3 3 0 0,-2 0-1696 0,4 5-336 0,1 1-64 16,-1 0-16288-16</inkml:trace>
  <inkml:trace contextRef="#ctx0" brushRef="#br0" timeOffset="4989.93">3466 8964 13823 0,'-11'-12'1216'0,"7"6"-960"15,4 6-256-15,0 0 0 0,0 0 6016 0,0 0 1152 0,5 20 224 0,-4 2 48 16,-3 8-5824-16,-3 5-1168 0,-3 6-224 0,-1 5-48 15,-2-3 272-15,-2 6 64 16,-1 2 16-16,0 0 0 0,0-4-304 0,0 4-64 16,-2 2-16-16,0 1 0 0,1-2-144 0,2-4 0 15,3-8 0-15,1-4 0 16,2-3-1856-16,2-6-384 0,1-3-96 0</inkml:trace>
  <inkml:trace contextRef="#ctx0" brushRef="#br0" timeOffset="5462.4">4319 10346 16575 0,'0'0'1472'16,"0"0"-1168"-16,0 0-304 0,0 0 0 0,0 0 3168 0,7-6 576 0,-7 6 112 0,11-11 32 15,1 4-1968-15,1-3-384 0,5 3-64 0,3-3-32 16,2 2-656-16,3-2-128 0,3 1-16 0,2-1-16 16,3 1-496-16,1 0-128 0,-1 3 0 0,-2 4-11216 15,-3 0-2304-15</inkml:trace>
  <inkml:trace contextRef="#ctx0" brushRef="#br0" timeOffset="5592.61">4385 10792 23039 0,'-15'13'2048'0,"15"-13"-1648"0,0 0-400 0,0 0 0 0,0 0 3456 0,0 0 592 16,13 4 128-16,3-2 32 0,5-2-3008 0,4-5-608 16,6-6-112-16,5-1-32 0,8-3-160 0,7-4-32 15,3-5-16-15,2 1-12176 16,-2 1-2432-16</inkml:trace>
  <inkml:trace contextRef="#ctx0" brushRef="#br0" timeOffset="6196.26">6769 9788 35007 0,'-16'-15'3120'0,"8"8"-2496"0,0 0-496 0,3 0-128 16,-3 2-1216-16,1 3-256 0,-4 2-48 0,-1 3-16 15,-4 3 1376-15,-4 5 160 0,-1 2 256 0,-2 7-64 16,0 3 144-16,-1 5 48 0,-1 7 0 0,0 9 0 0,-5-1 256 0,2 7 64 15,2 7 16-15,3 4 0 0,2-2-240 0,4 1-48 16,8-1-16-16,4-1 0 0,4 1-288 0,6-2-128 16,5-8 128-16,4-3-128 0,4-8 128 0,4-5-128 15,2-7 0-15,1-5 128 0,1-5-128 0,1-5 128 16,1-6-128-16,3-2 128 0,-1-6 32 16,0-2 0-16,-4-8 0 0,0 1 0 0,-5-2 96 0,-3-3 32 15,-4-1 0-15,-4 2 0 0,-3-3-96 0,-5-3-32 16,-3-1 0-16,-7 0 0 0,-3-3-160 0,-3 0 0 15,-1 2 0-15,3-1 128 0,2 2-128 0,6 4 0 16,4 0 0-16,4 3 128 0,6 2-128 16,4 6 0-16,5-4 0 0,5 7-176 0,6-1 176 0,3 3-160 0,1 4 160 15,3 6-160-15,1-1 160 0,-1 7-128 16,-5 0 128-16,-3 4-128 0,-4 6 128 0,-2-1 0 0,-4 2 0 0,-2 3 0 16,-6-1 0-16,-2 2 0 15,-5-1 0-15,-4 1 0 0,-4-4 0 0,0 3 256 0,-3-3-64 0,-3-1-16 16,-2-2-176-16,1-7 0 15,-1-2 144-15,2-5-144 0,0-3-256 0,1-5-112 0,0-4-16 0,4-4-10848 16,2-6-2160 0</inkml:trace>
  <inkml:trace contextRef="#ctx0" brushRef="#br0" timeOffset="6466.66">8250 9212 35935 0,'0'0'1600'0,"-8"-2"320"0,0-4-1536 16,8 6-384-16,-9-1 0 0,-2 8 0 0,0 1 176 0,-5 9-48 16,-3 2 0-16,-5 6 0 0,-5 5 208 0,-4 7 48 15,-4 6 0-15,1 3 0 0,2 6 64 0,0-177 0 16,-1 370 16-16,5-181 0 0,-2 2-96 0,2 4-32 15,0 0 0-15,2 5 0 0,3 5-336 0,2-4 144 16,3-5-144-16,5-2 0 0,2-8 0 0,9-6-224 16,1-7 16-16,7-7 0 15,5-6-544-15,6-4-96 0,6-8-32 0,8-6 0 16,7-4-1552-16,7-8-304 0,1-7-64 0</inkml:trace>
  <inkml:trace contextRef="#ctx0" brushRef="#br0" timeOffset="6672.61">8387 9848 35935 0,'0'0'3200'0,"0"0"-2560"0,0 0-512 0,2 14-128 16,4 2 128-16,2 3 16 0,4 2 0 0,3 3 0 16,3-1 448-16,1 3 96 0,4 4 16 0,0 0 0 15,0-2-304-15,2 2-48 0,2 4-16 0,-2-4 0 16,-1-3-336-16,-6-8 0 0,1 0 0 0,3 1 0 15,2 1-1152-15,1-1-288 0,2-1-64 0,0 0-9504 16,-2 1-1888-16</inkml:trace>
  <inkml:trace contextRef="#ctx0" brushRef="#br0" timeOffset="6905.31">8857 9660 22111 0,'0'0'976'0,"-2"-7"208"0,-1 1-944 0,3 6-240 15,-4-4 0-15,4 4 0 0,-5 5 3376 0,-2 8 624 16,-4 5 128-16,-1 4 32 0,-4 9-2640 0,-3 6-528 16,-3 2-96-16,-4 7-32 0,-1-3 32 0,-1 7 16 15,-2 2 0-15,-2 1 0 0,-1 1-368 0,0-1-80 16,-1-1-16-16,-1 2 0 0,5-5-320 0,-3 2-128 16,4-1 0-16,-10 14 144 15,5-9-1424-15,6-10-304 0,8-4-48 0,3-10-16 16,5-6-1552-16,4-9-320 0</inkml:trace>
  <inkml:trace contextRef="#ctx0" brushRef="#br0" timeOffset="7171.69">9157 10305 32015 0,'0'0'1408'0,"0"0"320"0,4 8-1392 0,-1 2-336 16,-2 4 0-16,-2-1 0 0,-3 5 960 0,-4 2 112 15,-3 3 16-15,-5-2 16 0,-3 2-256 0,-2 4-48 16,-5-2-16-16,-3 5 0 0,-3-2 48 0,1 1 16 16,-4 1 0-16,0-2 0 0,-1 3-320 0,3 1-64 15,2-2-16-15,5-3 0 0,2-2-448 0,3-1-160 16,5-3 0-16,-2 0 0 15,7-3-1824-15,5-7-352 0,6-11-80 0,0 0-8832 16,12-8-1760-16</inkml:trace>
  <inkml:trace contextRef="#ctx0" brushRef="#br0" timeOffset="7785.73">9816 9679 30399 0,'0'0'2704'0,"0"0"-2160"0,0 0-544 0,0 0 0 15,2 8 592-15,-4 4 16 0,-5 4 0 0,-2 4 0 16,-2 4 176-16,-6 5 48 0,1 4 0 0,-1 0 0 16,1 1 32-16,-1 3 16 0,0 0 0 0,1-1 0 15,5-2-240-15,3-4-64 0,4 0 0 0,4-5 0 16,4-2-352-16,3-6-80 0,1-5-16 0,3-3 0 0,5-8 64 0,2-2 0 15,4-7 0-15,2 0 0 0,5-8 128 0,0-1 16 16,3-4 16-16,1 0 0 0,-1-6-96 16,-2 3-32-16,0-5 0 0,-1 1 0 0,-5-4 32 0,0 0 16 15,-1-4 0-15,1 3 0 0,0 4-48 0,-2 0-16 16,-4 3 0-16,-1 5 0 0,0 7-208 0,-3 2 0 16,-4 9 0-16,-1 5 0 0,-3 7 0 0,-1 9-128 15,-2 9 128-15,0 6-160 0,-3 6 160 0,-2 8-128 16,-3 4 128-16,-2 11-128 0,-4 6 128 0,-4 3 0 15,-4 2 0-15,-4 2 0 0,-2 3 0 0,-3-1 0 16,-1-2 0-16,-2-2 0 0,1-6 0 0,-1-7 144 16,1-7-144-16,-1-2 160 0,3-10 112 0,0-4 32 15,0-8 0-15,3-7 0 0,-2-6 16 0,2-7 16 16,0-3 0-16,0-7 0 0,-2-8-144 0,2-2-16 0,2-7-16 0,1-6 0 16,2-5-160-16,2-4 0 15,4-3 0-15,4-1 128 0,4-1-128 0,6-1 0 16,4 2 0-16,4 4 0 0,5 5 0 0,5 2 0 0,5 6 0 0,5 2 0 15,2 3 0-15,7 6-176 16,4 6 176-16,3 2-192 0,3 0 192 0,3 3 0 16,1 1-144-16,2 5 144 0,3 2-176 0,1 3 48 0,-1-2 0 0,0 2 0 31,0 2-1136-31,-2-1-208 0,-6-3-64 0,-4 1 0 0,-6-5-1152 16,-2 1-224-16,-8-5-48 0</inkml:trace>
  <inkml:trace contextRef="#ctx0" brushRef="#br0" timeOffset="8199.87">10703 8705 23951 0,'-20'-19'1056'0,"8"9"224"0,2-4-1024 0,4 2-256 16,3 2 0-16,3 2 0 0,1 2 1952 0,2 2 336 15,1-2 64-15,-4 6 16 0,7 0-1760 0,3 4-352 16,2 1-64-16,3 0 0 0,3 4 128 0,5 1 16 15,2 7 16-15,7 3 0 0,6 7 112 0,3 3 32 0,2 7 0 0,3 5 0 16,1 7 80-16,0 10 0 16,1 11 16-16,-6 5 0 0,-4 9-16 0,-3 6 0 0,-5 5 0 15,-3 11 0-15,-4 4 64 0,-6 4 0 0,-5-1 0 16,-6-3 0-16,-2 0 64 0,-8-6 32 0,-3-3 0 0,-6-8 0 16,-5-8 96-16,-3-3 32 0,-5-3 0 0,-4-7 0 15,-5-7-208-15,-3-2-32 0,-3-7-16 0,-1 0 0 16,-3-4-176-16,-2-1-48 0,1-6 0 0,-1-1 0 0,5-7-256 15,-1 0-128-15,1-3 128 0,-14 9-128 32,9-11-1024-32,7-5-272 0,6-8-64 0,4-6-20480 0</inkml:trace>
  <inkml:trace contextRef="#ctx0" brushRef="#br0" timeOffset="9723.59">12841 7820 18431 0,'-3'-2'1632'0,"3"-2"-1312"0,2-2-320 0,4 0 0 0,3 4 3008 0,6-2 512 15,3-1 128-15,7 3 0 0,6-1-2880 16,3 0-592-16,8 0-176 0,3-4 0 16,2 1 192-16,3-4-32 0,3 0-16 0,0-2 0 0,3 4-144 15,2-3 192-15,0 5-192 0,18-7 192 16,-13 5-576 0,-12 1-96-16,-11 3-32 0</inkml:trace>
  <inkml:trace contextRef="#ctx0" brushRef="#br0" timeOffset="9902.36">12716 8186 19343 0,'-17'9'848'0,"17"-9"192"0,0 0-832 0,0 0-208 15,0 0 0-15,15 4 0 0,5-1 1840 0,8-2 320 16,5-2 64-16,9-4 16 0,6-3-1696 0,12-5-336 16,9-3-64-16,2-2-16 0,0-1-128 0,0 0 192 15,1-2-192-15,0 4 192 16,-2 0-1616-16,-5 2-320 0,21-7-64 0,-26 7-16 0</inkml:trace>
  <inkml:trace contextRef="#ctx0" brushRef="#br0" timeOffset="10240.67">13009 7285 26719 0,'-18'-7'2368'0,"9"0"-1888"0,9 7-480 0,0 0 0 16,0 0 768-16,14-6 64 0,6 1 16 0,7 1 0 16,5 4-640-16,7 0-208 0,4 1 128 0,8 3-128 15,4-1 384-15,6 2 32 0,5 0 0 0,6 4 0 0,7-2 400 16,3 5 80-16,-4-3 0 0,-19 1 16 0,6 4-176 16,6 4-32-16,3 2-16 0,27 9 0 0,-10-5-192 0,-15 8-48 15,-11 5 0-15,-9 2 0 0,-9 6-64 0,-9 1 0 16,-9 1-16-16,-9-2 0 0,-9 5-32 0,-9-1 0 15,-10-2 0-15,-9 1 0 0,-11 0 96 16,-9-1 16-16,-8 5 0 0,-9-4 0 0,-9 1-128 0,-8-5-32 16,-9 1 0-16,0-5 0 0,-3 2-160 15,2-4-128-15,1-5 192 0,0-2-192 0,1-2 0 0,10-6-272 16,11-4 16-16,10-10 16 16,10-5-1824-16,13-9-368 0,9-6-80 0,11-5-14288 0</inkml:trace>
  <inkml:trace contextRef="#ctx0" brushRef="#br0" timeOffset="11004.98">17960 5550 18431 0,'1'-16'816'0,"2"8"160"0,0-3-784 0,2 0-192 0,1 1 0 0,-1-1 0 0,-3 1 1328 16,-1-3 208-16,-2 3 64 0,-3 2 0 0,-2-2-640 0,-2 2-128 16,-3 3-32-16,-6-1 0 0,-5 2 16 0,-4 2 0 15,-2 0 0-15,-4 1 0 0,-3 0-448 0,-2 1-96 16,-3 0-16-16,0 4 0 0,-3 1 80 0,-2 6 16 16,-2 2 0-16,-3-1 0 0,-5 2 16 0,0 2 0 15,-5-6 0-15,2 4 0 0,0 4-16 0,3-2 0 0,4 1 0 16,2-2 0-16,5-1-128 0,3-4-32 15,4 2 0-15,6-1 0 0,1-2-64 0,6 1-128 16,4-4 176-16,3 2-176 0,3 0 192 0,7-2-64 16,0 2 0-16,5-1-128 0,-2 5 144 0,4-1-144 15,4 2 0-15,0 2 144 0,2 3-144 0,3 4 0 16,1 2 144-16,2 2-144 0,-1 5 128 0,2 1-128 16,1 3 128-16,-3 6-128 0,-1 1 0 0,-2 7 128 0,-2 5-128 15,-1 3 0-15,-1 7 0 0,0 4 0 0,-2 5 0 0,1 5 0 16,-2 3 0-16,-1 2 0 0,0 5 0 15,2 1 0-15,-2 3 0 0,0 0 128 0,-2 4-128 0,0-5 0 16,-2-1 0-16,-1 1 144 0,-1-1-144 0,-5 0 0 16,1 0 144-16,-1-3-144 0,-1-3 0 0,0-3 144 15,-2-2-144-15,0-2 128 0,-2-2-128 0,1-3 128 16,0-1 144-16,-3-5 32 0,-1-4 0 0,1 4 0 0,0-5-160 16,1 2-16-16,-1-5-128 0,1-1 192 15,1-2-192-15,1-3 176 0,-2-2-176 0,2 0 160 0,-1-4-160 0,3 0 128 16,-1-5-128-16,2-3 128 0,3-6-128 0,7-4 0 15,-5-6 144-15,6-4-144 0,4-4 0 0,3-6 128 16,2-2-128-16,6-1 0 16,3-7 0-16,6-3 128 0,4-2-128 0,6-2 0 0,5 0 0 0,4 3 0 15,0-3 0-15,1 4 128 0,2 1-128 0,2-1 0 16,2 1 0-16,5 1 0 0,-1-6 0 0,4 4 0 16,6 1 0-16,-1 3 0 15,0-3-1536-15,-3-1-256 0,-6 0-64 0,0-2-14080 0</inkml:trace>
  <inkml:trace contextRef="#ctx0" brushRef="#br0" timeOffset="11476.08">18499 5709 6447 0,'-2'-19'576'0,"4"4"-576"16,1-3 0-16,1 0 0 0,-1 3 2800 0,-1 3 448 16,1 4 80-16,-3 8 32 0,6-7-1216 0,-6 7-240 15,0 0-48-15,9 7-16 0,3 4-752 0,-1 7-128 16,1 6-48-16,0 8 0 0,1 6 0 0,3 4 0 16,2 6 0-16,1 7 0 0,2 1-208 0,-1 6-64 15,0 0 0-15,1 2 0 0,-2-3-304 0,-3-1-64 16,0-1-16-16,-1-4 0 0,-1-3-128 0,-3-7-128 15,1-6 192-15,-3-2-192 0,-2-5 0 0,0-3 0 16,-2-6 0-16,-3-4 0 16,-3-5-704-16,0-5-192 0,1-9-32 0,0 0-8944 15,0 0-1792-15</inkml:trace>
  <inkml:trace contextRef="#ctx0" brushRef="#br0" timeOffset="11697.94">19035 5797 24879 0,'10'-12'2208'0,"0"3"-1760"0,-1-2-448 0,-1 6 0 16,-8 5 1216-16,0 0 144 0,0 0 48 0,0 0 0 15,1 10-336-15,-5 5-64 0,-6 4-16 0,-5 7 0 16,-3 4-32-16,-7 6-16 0,-7 5 0 0,-2 1 0 16,-3 5-432-16,-5 1-64 0,-3 4-32 0,2 3 0 15,0 1-160-15,0 5-16 0,-1-2-16 0,3 4 0 16,1-6-224-16,2-1 0 0,1 0 0 0,4-6 0 15,1-5-336-15,6-3-176 0,3-5-16 16,4-2-16-16,2-2-2080 0,3-3-400 16,3-5-96-16</inkml:trace>
  <inkml:trace contextRef="#ctx0" brushRef="#br0" timeOffset="12217.52">18401 7941 42383 0,'-19'-20'3776'0,"10"8"-3024"15,2 1-608-15,4 6-144 0,3 5 0 0,0 0-144 0,0 0 144 0,-3 21-208 16,-1 10-128-16,0 4-32 0,-4 7 0 0,-1 4 0 16,-1-4 192-16,2 4 48 0,-1-3 0 0,5 0 0 15,3-5 128-15,3-3 0 0,4-6 0 0,2-2-128 16,4-7 128-16,4-6 0 0,3-8 0 0,4-4 0 16,3-5 0-16,0-10 0 0,2-6 0 0,3-5 0 15,2-6 0-15,-1-3 128 0,1-2 0 0,-1 0 0 16,-2-1 96-16,-1 0 32 0,-2 0 0 0,-2 3 0 0,1 1 0 0,-3 3 16 15,-3 7 0-15,-2 5 0 0,-3 12-96 0,-2 4-32 16,-3 6 0-16,0 7 0 0,-3 8-144 0,-4 8 0 16,-3 15 144-16,-1 7-144 0,0 11 128 0,-3 1-128 15,-4 5 128-15,-4 6-128 0,-2 4 192 0,-5 3-48 16,-6 2 0-16,-2 0 0 0,-5 2 48 0,-1-2 16 16,-7 0 0-16,1-4 0 0,-4-4 112 0,1-8 32 15,1-8 0-15,-1-3 0 0,-1-4 96 0,14-21 0 16,-3-1 16-16,1-3 0 0,2-6-192 0,1-3-32 15,3-3-16-15,2-9 0 0,4-4-224 0,2-5-256 16,3-2 48-16,-4-13 16 16,6-7-1136-16,4 1-208 0,6-4-64 0,3-3 0 15,3-4-1536-15,5-4-320 0,8-25-64 0,5 6-16 0</inkml:trace>
  <inkml:trace contextRef="#ctx0" brushRef="#br0" timeOffset="12859.49">19640 5175 33279 0,'-11'-19'1472'0,"7"9"320"0,4 0-1440 0,5-3-352 16,3 4 0-16,6-2 0 0,0-2 0 0,3 4 0 16,4-2 0-16,4 3-128 0,6-2 128 0,4 4 0 15,6-5 0-15,1 8 0 0,-1-3 0 0,-2 1 0 16,0 3 0-16,-3 1-128 0,-6 2 128 0,-2 5 0 15,-2 2 0-15,-5 5 0 0,-3-2 0 0,-3 5 128 16,-3 4-128-16,-3 4 176 0,-4 2 208 0,-4 9 32 0,-3 7 16 0,-5 7 0 16,-3 8 0-16,-4 11 0 15,-4 11 0-15,-3 3 0 0,-3 8-240 0,-3 8-32 0,-1 4-16 0,2 9 0 16,2 3-144-16,1 5 192 16,3 0-192-16,4 1 192 0,0 0-192 0,5-6 0 0,2 2 0 15,3-4 0-15,2-4 0 0,4-1 0 0,2-4 176 0,5-6-176 16,0 3 128-16,1-6-128 0,0 1 0 15,3-3 0-15,3-6 128 0,-4-1-128 0,2-1 0 16,-1-3 144-16,1 3-144 0,-2-7 0 16,1-8 0-16,-3 0 0 0,-1 0 0 0,-2-7 0 0,1-2 0 0,-4-6 0 15,-2-4 160-15,-2-2 0 0,-4 1 0 0,0-7 0 16,-2-3 416-16,-2 3 64 0,-1-4 32 0,-1-1 0 16,1-3-176-16,0 0-48 0,0 0 0 0,0 0 0 0,-2-4-256 15,-3 2-48-15,-2 0-16 0,-1-3 0 0,-3 2 16 16,-2 0 0-16,-3 4 0 0,-2-3 0 15,-3-3 64-15,-3 4 16 0,-3 2 0 0,0-2 0 0,-2 2-64 0,-1-1-16 16,1-1 0-16,-2-4 0 0,0 1-144 0,1-6 0 16,6-5 0-16,14-8 128 0,0 1-128 0,3-7 0 15,3-3 0-15,-1-4 0 16,7-15-752-16,8-8-16 0,6-13-16 16,9-7-11968-16,7-9-2400 0</inkml:trace>
  <inkml:trace contextRef="#ctx0" brushRef="#br0" timeOffset="13281.14">21540 5150 22111 0,'-5'-33'976'0,"3"9"208"0,2-2-944 0,0-3-240 0,0 5 0 0,2 1 0 15,1 1 400-15,-2 4 48 0,-1 3 0 0,0 0 0 16,0 0 912-16,0 3 192 0,0 12 48 0,0 0 0 15,0 0-112-15,0 0-16 0,-7 7 0 0,-4 3 0 0,-1 6-352 0,-6 11-80 16,-6 4-16-16,-3 12 0 0,-1 4-192 0,-2 6-64 16,-2 4 0-16,3 2 0 0,2 1-272 0,0 1-64 15,2-4-16-15,3-5 0 16,4-5-112-16,4-3-32 0,3-5 0 0,3-5 0 16,2-9-80-16,2-1 0 0,4-6-16 0,0-6 0 0,0-2-176 15,0-10 128-15,0 0-128 0,0 0 128 16,12-8-1200-16,-1-2-240 0,2-6-48 0,1-2-17072 15</inkml:trace>
  <inkml:trace contextRef="#ctx0" brushRef="#br0" timeOffset="14001.03">22163 7100 24879 0,'-23'-5'2208'0,"13"5"-1760"0,0 3-448 0,1-1 0 16,3-2 432-16,6 0 0 0,0 0 0 0,0 0 0 16,11-2 336-16,3 0 64 0,5 1 0 0,5-2 16 0,4 0-400 0,6 1-96 15,1-1-16-15,8-3 0 0,6-2-192 0,1 2-144 16,4-2 192-16,-2 3-192 0,-6-1-160 0,-3 0-144 16,-5 0-16-16,5 1-13152 15</inkml:trace>
  <inkml:trace contextRef="#ctx0" brushRef="#br0" timeOffset="14150.65">22268 7339 26031 0,'-45'28'1152'0,"23"-17"240"0,0 5-1120 0,-3 2-272 16,1 3 0-16,1-4 0 0,2 1 1056 0,3-3 160 15,5-1 16-15,6-3 16 0,3-3-384 0,4-8-80 16,6 6-16-16,7-4 0 0,6-2-256 0,6-4-64 16,7-3-16-16,5-7 0 0,9-2-304 0,6 0-128 15,6-1 0-15,5 0-10272 16,2-4-2144-16</inkml:trace>
  <inkml:trace contextRef="#ctx0" brushRef="#br0" timeOffset="15190.97">25117 5269 16575 0,'8'-24'1472'0,"-3"11"-1168"0,1-1-304 0,2-3 0 0,0-1 1968 16,-1 0 336-16,0 3 64 0,-2-2 0 0,-1 2-1200 16,-3 0-240-16,-2-3-48 0,-4 4-16 0,-4 1 176 0,-5 2 48 15,-7-2 0-15,-2 2 0 0,-5 2-320 0,-3 0-48 16,-5 4-16-16,-5 2 0 0,-4 3-224 0,-7 4-48 16,-6 4-16-16,-8-2 0 0,-7 4-160 0,-2-1-48 15,2 4 0-15,-27 3 0 0,11-3-48 0,7 1-16 16,9 0 0-16,5 1 0 0,8-5-144 0,11 2 192 15,8-2-192-15,9-2 192 0,10-2-192 16,5 2 160-16,7-6-160 0,10-2 160 0,0 0-160 0,0 0 192 16,0 0-192-16,0 0 192 0,10 4-192 0,4 2 0 15,3 1 144-15,2-1-144 0,1 6 0 0,3-2 0 16,0 4 0-16,0 5 0 0,-2 6 128 0,-3 3-128 16,-3 3 160-16,-3 4-160 0,-6 3 192 0,-3 8-64 15,-3 6-128-15,-3 5 192 0,-2 4 48 0,-4 9 0 16,-2 5 0-16,-3 10 0 0,0 8-80 0,-3 5-16 15,-1 0 0-15,1 6 0 0,-4 3-144 0,1 4 0 16,-2-1 0-16,1 2 128 0,-3 0-128 0,1-3 128 16,1-180-128-16,0 360 128 0,1-186-128 0,0-1 0 0,1-1 0 15,0-1 128-15,-1-6-128 0,0 0 0 0,-2 0 144 16,-1-2-144-16,0 0 160 0,-3-1-32 0,-4-3-128 16,6-2 192-16,-3-3-32 0,3-1-16 0,-1 2 0 15,0-5 0-15,-1 1 0 0,1-4 0 0,0-3 0 16,-1-2 0-16,-2-1-144 0,0-4 0 0,-1-5 0 0,1-4 0 15,-1-3 0-15,-2-7 160 0,-1-7-160 0,2-4 160 16,2-4 16-16,5-7 0 0,2 1 0 0,8-7 0 16,5-2 64-16,4-5 16 0,3-2 0 0,4-1 0 15,5 0-256-15,4-3 0 0,4 2 0 0,6-3 0 0,2-1 0 16,5-2 0-16,5 2 160 0,2-3-32 0,2-2-128 16,5-1 0-16,5-1 0 0,6 2 0 0,5-1 0 15,-11 4 144-15,7-2-144 0,26-3 0 0,-7-1 0 0,-5-5 0 16,-3 1 0-16,1-4 0 15,0 2-1232-15,3-4-160 0,2-5-16 16,-6-3-11040-16,-9-4-2208 0</inkml:trace>
  <inkml:trace contextRef="#ctx0" brushRef="#br0" timeOffset="15783.46">25946 5492 16575 0,'0'-26'1472'15,"3"2"-1168"-15,4-5-304 0,0 5 0 0,-3 5 1088 0,2 2 176 16,-1 2 16-16,0 2 16 0,-1 4 144 0,-4 9 32 15,0 0 0-15,0 0 0 0,0 0-320 0,0 0-64 16,0 0-16-16,2 10 0 0,-3 4-240 0,-3 8-32 16,-3 7-16-16,-3 11 0 0,1 9-128 0,-4 5-16 15,-2 0-16-15,-3 9 0 0,-1 1-144 0,0 6-32 16,-4 1 0-16,0 2 0 0,-1-2-128 0,0 2-48 0,1-1 0 16,0-2 0-16,3-3-144 0,-1-6-128 0,2-5 144 15,3-11-144-15,2-10 0 0,1-5 0 0,0-8 0 16,3-5 0-1,4-8-672-15,6-9-32 0,0 0 0 0,0 0-10176 0,-3-12-2032 0</inkml:trace>
  <inkml:trace contextRef="#ctx0" brushRef="#br0" timeOffset="16064.33">25602 5607 19343 0,'-16'-6'1728'0,"9"0"-1392"15,0-1-336-15,7 7 0 0,-5-4 2000 0,5 4 336 16,4-11 64-16,6 3 16 0,7 1-1584 0,7-1-304 16,8-2-64-16,6 1-16 0,4-2 416 0,6 0 80 15,2-3 16-15,4-1 0 0,7-1-288 0,7-1-48 16,7 1-16-16,0 0 0 0,0 2-160 0,-1-1-16 16,-3 0-16-16,-1 3 0 0,-4 5-256 0,0-1-160 15,-5 2 192-15,-8 3-192 0,-11 0 0 0,-9 0-320 16,-7 3 32-16,-11 1 16 15,-15-1-1392-15,1 9-288 0,-12 5-48 0,-13 6-16 16,-17 5-1040-16,-10 3-208 0</inkml:trace>
  <inkml:trace contextRef="#ctx0" brushRef="#br0" timeOffset="16212.32">25942 5834 8287 0,'-44'22'736'0,"-3"5"-592"16,-1-1-144-16,3-1 0 0,6 0 3680 0,9-3 704 16,9-3 144-16,11-4 16 0,10-1-2992 0,9-5-592 0,7 3-128 15,8-7-32-15,7-3-96 0,4 0-32 0,5-4 0 0,8-3 0 16,7-2-128-16,8-5-32 0,8-1 0 0,6 2 0 31,2-3-896-31,-4-2-176 0,-7-2-32 0,-2 0-12960 0</inkml:trace>
  <inkml:trace contextRef="#ctx0" brushRef="#br0" timeOffset="16656.66">27647 5291 17503 0,'-5'-13'1552'0,"1"6"-1232"0,4 7-320 0,-9-7 0 16,-1 3 992-16,-1 2 144 0,-2-1 16 0,-1 8 16 15,-3 2 144-15,-2 5 32 0,-2 5 0 0,-7 6 0 16,-2 6-368-16,-4 5-64 0,-1 5-16 0,-4 4 0 16,1 6-240-16,0 5-48 0,0 0-16 0,2 6 0 0,5 2-144 0,3-1-48 15,4 4 0-15,3-1 0 0,3-1-240 16,6-2-160-16,3-5 192 0,5-6-192 0,4-3 0 0,5-9 0 16,4-4 0-16,4-3 0 0,3-7 0 15,5-6 0-15,3-4 0 0,5-7 0 16,4-4-672-16,3-4-144 0,2-6-16 15,-1-7-13248-15</inkml:trace>
  <inkml:trace contextRef="#ctx0" brushRef="#br0" timeOffset="16872.78">27531 5623 30575 0,'0'0'1344'0,"7"10"304"0,-1-1-1328 0,4 6-320 16,2 7 0-16,2 3 0 0,1 2 0 0,1 6-208 16,2 2 16-16,4 2 16 0,-1 3 176 0,4 0 0 15,1 1 0-15,1-4 0 0,-2-5 0 0,-1-2 0 0,-2 2 160 16,0 1-160-16,-2-3 0 0,-1-5-336 16,-1-4 48-16,-3-1 16 15,-2-2-2064-15,0-4-416 0,-3-1-64 0</inkml:trace>
  <inkml:trace contextRef="#ctx0" brushRef="#br0" timeOffset="17048.68">27933 5726 30399 0,'0'0'2704'0,"-6"-4"-2160"0,6 4-544 0,-9 2 0 0,0 2 256 0,-3 9-48 16,1 5-16-16,-3 4 0 0,0 10 256 0,-3 3 32 16,-3 0 16-16,-3 2 0 0,-1 1 64 15,-3 0 16-15,2 3 0 0,1-3 0 0,-2-1-400 0,1-1-176 16,3-3 160-16,2 0-160 0,1 0 0 0,2-3 0 15,3-1 0-15,3-1-160 16,1-3-2640 0,2-5-528-16</inkml:trace>
  <inkml:trace contextRef="#ctx0" brushRef="#br0" timeOffset="17261.02">28186 6230 35007 0,'-20'13'1552'0,"8"0"320"0,-3 11-1488 0,-2 2-384 16,1 5 0-16,-5 3 0 0,-3 3 0 0,-2-3 0 16,-1-2-192-16,2-1 64 0,0-2 128 0,0 3 0 15,0-4 0-15,3-2 128 0,3-5-128 0,5-2-192 16,2-3 64-16,6 0 0 16,5-8-2720-16,1-8-544 0,0 0-96 0,24-5-32 0</inkml:trace>
  <inkml:trace contextRef="#ctx0" brushRef="#br0" timeOffset="17607.46">28790 5705 35935 0,'0'0'3200'0,"0"0"-2560"0,0 0-512 0,-10-1-128 15,-2 3-384-15,-1 4-112 0,-1 6-16 0,-2 4 0 0,-3 1 512 0,0 6 0 16,0 0-128-16,1 5 128 0,3 1 0 0,1 1 0 15,0-4 0-15,5 2 0 0,4 0 0 0,5-4 0 16,5-5 0-16,4-1 0 0,2-1 0 0,6-7 0 16,3-1 0-16,5-5 0 0,6-7 448 0,4-2-32 15,5-5 0-15,3-3 0 0,0-1-96 0,-1-5 0 16,-1-4-16-16,-3 0 0 0,-4 0-48 0,-2 2 0 16,0 3 0-16,-5 4 0 0,-6 1 112 0,-3 8 16 15,-5 5 0-15,-13 0 0 0,0 0-128 0,5 18-32 16,-6 5 0-16,-7 10 0 0,-5 3-224 0,-3 7 144 15,-5 8-144-15,-4 3 128 0,-7 2-128 0,-1 4 160 16,-4 0-160-16,-6-1 160 0,-3 2-160 0,-3-3 192 16,-5-1-192-16,2-5 192 0,3-3-192 0,3-5 192 15,0-1-192-15,5-5 192 16,3-2-960-16,3-6-192 0,0-4-48 0,1-4-10576 16,0-1-2112-16</inkml:trace>
  <inkml:trace contextRef="#ctx0" brushRef="#br0" timeOffset="18379.5">25838 7956 18431 0,'0'0'816'0,"-2"-11"160"0,-3-3-784 0,2 0-192 0,0 0 0 0,-2 2 0 16,2 2 1408-16,-3 3 224 0,0-2 48 0,-3 2 16 15,-4 4-16-15,0-1 0 0,-5 4 0 0,-3 5 0 16,-3 8-832-16,-5 3-160 0,-7 4-48 0,-3 5 0 16,-2 6-256-16,-2 6-48 0,2 6-16 0,2 7 0 15,1 2-16-15,5 2-16 0,2-1 0 0,7 0 0 0,5 1-96 0,6-3 0 16,7-7-16-16,6-3 0 0,5-8-176 15,7-4 128-15,4-4-128 0,6-4 128 0,3-7 48 0,6-4 0 16,4-10 0-16,5-1 0 0,3-8 80 0,3-1 32 16,1-7 0-16,-3-2 0 0,-4-1-160 0,-6-3-128 15,-5-1 144-15,-5 1-144 0,-6-1 160 0,-5 2-160 16,-4 0 160-16,-4 2-160 0,-4-3 208 0,-2 3-48 16,-4 6-16-16,-2 1 0 0,-2 2 112 0,0 3 32 15,1 3 0-15,8 5 0 0,0 0-160 0,0 0-128 16,0 0 192-16,0 0-192 0,0 0 0 0,0 0 0 15,10 10 0-15,2 3 0 0,4-6 0 0,3 5-144 16,2-1 144-16,2-1-128 0,1 3 128 0,1 1 0 16,-4-1 0-16,-2 3 0 0,-2 3 0 0,-3 4 0 15,-3 0 0-15,-4 1 0 0,-2 4-160 0,-4-3 160 16,-4 0-192-16,0-1 192 16,-4 1-480-16,1 1 16 0,-1-6 0 0,2-1 0 15,0-2-1984-15,3-6-400 0,2-11-80 0</inkml:trace>
  <inkml:trace contextRef="#ctx0" brushRef="#br0" timeOffset="18714.49">27141 7487 29887 0,'15'-18'1328'0,"-3"11"272"0,-1-3-1280 0,-1 5-320 15,-10 5 0-15,0 0 0 0,0 0 0 0,0 0 0 16,-10 11 0-16,-5 0 0 0,-3 6 368 0,-6 7 16 16,-8 5 0-16,-3 8 0 0,-5 6 64 0,0 2 0 15,-4 3 16-15,0 8 0 0,-2 8 80 0,-1-1 16 16,0 3 0-16,4-2 0 0,5 2-272 0,3-1-48 16,6-5-16-16,6 3 0 0,4-3-224 0,5-7 0 15,5-6 0-15,5-5 0 0,4-1-240 0,6-4-80 16,5-7-32-16,6-8 0 15,4-8-2192-15,7-7-432 0,18-3-96 0,1-9 0 0</inkml:trace>
  <inkml:trace contextRef="#ctx0" brushRef="#br0" timeOffset="18865.63">27259 7932 34095 0,'0'0'3024'0,"-4"13"-2416"0,4 3-480 0,0 2-128 15,0 0 0-15,3 1 0 0,0 5 0 0,0 4 0 16,4-2 0-16,0 4 0 0,2 2-144 16,4 1 144-16,2-3 0 0,2 1 192 15,1-4-32-15,-1-2 0 0,1 2-160 0,1 1 160 0,-1-3-160 0,0-3 160 16,0-10-160-16,-1 0-144 0,1-1 144 0,0-3-208 16,-2 3-1984-1,-2-6-400-15,-1-2-80 0</inkml:trace>
  <inkml:trace contextRef="#ctx0" brushRef="#br0" timeOffset="19058.14">27689 7909 26719 0,'0'0'2368'0,"0"0"-1888"15,0 0-480-15,-9 7 0 0,-2 4 864 0,-2 4 80 16,-1 4 16-16,-3 4 0 0,-2 6 64 0,-2 5 0 16,-3 5 16-16,-4 0 0 0,-3 7-208 0,-1-3-32 15,-2 2-16-15,-2 2 0 0,-3 1-336 0,2-2-64 16,-2 0 0-16,3-7-16 0,3-3-368 0,5-5 128 15,6 1-128-15,6-5 0 16,5 0-1152-16,4-6-288 0,3-2-64 0,7-6-8896 16,-3-13-1776-16</inkml:trace>
  <inkml:trace contextRef="#ctx0" brushRef="#br0" timeOffset="19233.63">27942 8368 19343 0,'-12'9'848'0,"5"6"192"0,-2 6-832 0,-4 7-208 0,-2 0 0 0,-2 5 0 16,-3 2 2368-16,-2 1 416 0,-2-2 96 0,-1 2 0 15,-3-1-2144-15,2-2-432 0,2-3-96 0,3-4-16 16,2-2-192-16,2-3 0 0,3-3 0 0,7-3-9024 16,0-3-1792-16</inkml:trace>
  <inkml:trace contextRef="#ctx0" brushRef="#br0" timeOffset="19750.68">28541 7834 20271 0,'0'0'1792'0,"0"0"-1424"15,0 0-368-15,-7 12 0 0,-2 7 2560 0,0 4 432 16,-2-2 80-16,0 8 32 0,-3 2-2512 0,0 3-592 16,0-1 0-16,3 2 0 0,0-6 192 0,2-2-16 15,3 1 0-15,3-6 0 0,3-1 16 0,5-3 16 16,4-3 0-16,4-6 0 0,0-2 192 0,4-7 48 16,5-7 0-16,3-1 0 0,5-3 0 0,3-3 16 15,-3-7 0-15,5 0 0 0,0-3-80 0,2-3 0 16,1 3-16-16,-1 2 0 0,2-6-112 0,-3 3 0 15,-4-3-16-15,-3 4 0 0,-2-1-48 0,-4 5-16 0,-6 6 0 16,-5 4 0-16,-12 10 16 0,0 0 16 0,10 9 0 0,-6 5 0 16,-5 10-80-16,-5 9 0 0,-2 8-128 0,-5 8 192 15,-4 7-192-15,-2 8 0 0,-4 6 0 0,-5 5 0 16,-3 4 0-16,-6-1 0 0,-3 4 0 0,-2-4 0 16,-1 3 160-16,0-4-160 0,-2-1 160 0,4-7-160 15,1-4 288-15,2-9-32 0,1-9-16 0,4-3 0 16,1-8 160-16,4-11 48 0,3-7 0 0,5-6 0 0,3-9-96 15,3-4-16-15,3-5 0 0,4-10 0 0,3-5 16 16,4-6 0-16,4-1 0 0,3-4 0 0,3-3-208 0,4-1-144 16,2 1 192-16,2 2-192 0,1-2 0 0,4 1 0 15,1 5 0-15,0 1 0 0,2 6-320 0,-2 3 16 16,-1 1 16-16,0 2 0 16,0 3-1264-16,-3 7-256 0,-2-2-48 15,-2 3-10176-15,-1 1-2016 0</inkml:trace>
  <inkml:trace contextRef="#ctx0" brushRef="#br0" timeOffset="20246.45">29255 7153 22111 0,'0'0'1968'0,"0"0"-1584"0,0 0-384 0,10 4 0 0,2 0 400 0,2 3 0 15,3 2 0-15,2 6 0 0,2 4 240 0,0 3 64 16,2 5 0-16,1 1 0 0,4 5 256 0,0 2 64 16,-4 2 16-16,3 6 0 0,1 4-208 0,-1 7-32 15,2 9-16-15,-1 7 0 0,-1 7-240 0,-7 4-48 16,-5 7-16-16,-6 7 0 0,-5 2-32 0,-8 2-16 15,-6-1 0-15,-5 6 0 0,-4 3 0 0,-4-10 0 16,-4-3 0-16,0-10 0 0,1-1 112 0,-1-12 32 16,0-7 0-16,1-6 0 0,-4-9-112 0,0-5-16 15,-2-6 0-15,-1-4 0 0,0-4-272 0,3-9-176 16,0-4 192-16,5-8-192 16,1-5-1024-16,5-8-320 0,2-3-64 0,4-9-15632 0</inkml:trace>
  <inkml:trace contextRef="#ctx0" brushRef="#br0" timeOffset="20861.73">29383 4906 17503 0,'-9'-22'1552'0,"6"9"-1232"0,-1 1-320 0,0 0 0 16,4-3 128-16,-3-2-128 0,1 1 144 0,1-1-144 15,-1 5 832-15,2 3 64 0,0-4 0 0,3 5 16 16,1-2 448-16,-4 10 96 0,7-5 16 0,-7 5 0 15,14-1-576-15,2 5-96 0,0 5-32 0,2 5 0 16,1 6-224-16,1 3-48 0,-1 0-16 0,4 11 0 16,0 5 64-16,0 11 16 0,4 6 0 0,-2 4 0 15,1 5-64-15,-1 6-16 0,0 10 0 0,0 11 0 16,-3 2 32-16,-3 2 16 0,-1 6 0 0,-4 2 0 16,-1 2-64-16,-5-1-16 0,-3-2 0 0,-5-5 0 15,0-8 0-15,-5-10 0 0,-3-3 0 0,-2-10 0 0,-3-2 128 16,-2-7 0-16,-3-6 16 0,-1-2 0 0,-3-3-112 0,-3-4-32 15,-4-2 0-15,-2-2 0 0,1-4-240 0,-3-2-48 16,-2-3-16-16,0 1 0 16,-2-6-1344-16,0-3-272 0,0-6-48 0,5-4-16496 15</inkml:trace>
  <inkml:trace contextRef="#ctx0" brushRef="#br1" timeOffset="27079.72">24254 1358 11967 0,'16'-11'1072'0,"-8"4"-864"15,3 2-208-15,-1 1 0 0,1 2 704 0,1-2 112 16,-3-2 16-16,-1 2 0 0,-1 1 32 0,-1 0 16 15,-2-2 0-15,-4 5 0 0,0 0 80 0,0 0 32 16,0 0 0-16,0 0 0 0,-5-8-208 0,-3 3-32 16,-1-3-16-16,-3 3 0 0,-4 3-160 0,0-2-48 15,-4-3 0-15,-5 4 0 0,1 0-16 0,-4 0 0 16,-2 0 0-16,-2-5 0 0,-5 2-32 0,-1-3-16 16,0 2 0-16,-2 2 0 0,1-4-80 0,-2 4-32 0,-1-2 0 15,-12-1 0-15,2 3-160 0,7-3-16 16,2 2-16-16,-3-3 0 0,0 3-160 0,3-1 128 15,0-3-128-15,0 4 128 0,1-3-128 0,1 3 160 16,-3-3-160-16,-3 1 160 0,1 2-32 0,-2-3 0 0,-2 3 0 0,-1-3 0 16,-2 1-128-16,-1-2 160 0,1 2-160 15,0-2 160-15,-2 2-160 0,2 3 128 0,-3-4-128 16,5 3 128-16,-1-4 0 0,-2 4 0 0,0-5 0 0,2 5 0 16,1-3-128-16,0 4 192 0,0 1-192 0,0-2 192 15,-2-2-192-15,3 4 0 0,4 1 0 0,-1-2 128 16,-2-2-128-16,-3 2 0 0,-4-3 0 15,0 2 0-15,0 2 0 0,-1 0 0 0,-3-1-160 0,3 3 160 0,1-1 0 16,4 3 0-16,-2 3 0 0,4 1 160 0,1 1-160 0,0 0 0 16,-3 1 0-16,-2 3 0 0,-2-1 0 0,3 3 0 15,2-3 0-15,-1 3 0 0,1 2 0 0,0 0 0 16,0 1 0-16,0 1 0 0,-2 0 0 0,-2-1 0 16,-1-2 0-16,2 0 0 0,0 4 0 0,2-5 0 15,-1 0 0-15,1 3 0 0,0 0 0 0,2 0 0 16,1 2 0-16,2 0 0 0,-1 3 0 0,5 0 0 15,1-1 0-15,3 0 0 0,2 0 0 0,1-1 0 0,2 3 0 16,2 1 0-16,2-1 0 0,-2 2 0 0,2 3 0 0,0 2 0 16,1-1 0-16,-1 3 0 0,0-2 0 0,0 0 0 15,-2 1 0-15,2-1 0 0,-1 4 0 16,2-5 0-16,1 2 0 0,1-4 0 0,2 3 0 16,1 0 0-16,-1 0 0 0,3 0 128 0,-1 4-128 0,2 1 0 15,1-2 144-15,2 5-144 0,2-1 160 0,-2 0-160 16,1-1 192-16,2 2-64 0,-3 0-128 0,3-2 192 15,0 0-192-15,1-1 0 0,1 4 0 0,0 1 0 16,-1 1 0-16,-1 2 128 0,2 2-128 0,1 4 0 16,-1-3 0-16,2 0 0 0,-1-4 0 0,3-3 0 15,0 3 128-15,3-3-128 0,0-1 0 0,2 0 0 16,1 2 128-16,1-1-128 0,0 2 0 0,2 1 0 16,4 2 128-16,-2 0-128 0,0-2 0 0,2 0 144 0,4 0-144 15,0 1 0-15,0 1 0 0,2-5 0 0,2-2 0 16,0-2 0-16,2-3 128 0,2 1-128 0,0 1 160 0,2-2 0 15,5 2 0-15,1-1 0 16,0-2 16-16,3 3 0 0,2-2 0 0,3-4 0 0,1-1-32 16,1 2 0-16,2-3 0 0,2 3 0 0,1-1-144 0,3-1 128 15,2 1-128-15,1-5 128 0,2 0-128 0,2 0 160 16,-1 3-160-16,3 1 160 0,0-2-160 0,-1-2 192 16,0 0-192-16,1 3 192 0,2 1-64 0,2-1 0 15,-2 1 0-15,3-1 0 0,0-4-128 0,3 0 192 16,0 0-192-16,4-2 192 0,0-6-16 0,3 1 0 15,2 2 0-15,0-4 0 0,-3 0-32 0,3 3 0 16,-1-1 0-16,2 0 0 0,-3-1-144 0,1-4 128 16,3-1-128-16,-1 3 128 0,-3 4-128 0,2-4 0 0,0 1 0 15,2-5 128-15,2-1-128 0,0-1 128 0,1 3-128 16,-1-3 128-16,1-1-128 0,-2 0 0 0,-2 1 144 0,-1-2-144 16,0 0 128-16,-2-1-128 0,0-2 160 0,1 2-160 15,1 5 144-15,-2-1-144 0,-4-2 128 16,-4-2-128-16,0-2 128 0,-4-2-128 0,-2-1 0 0,1 2 128 15,-3-1-128-15,3 1 0 0,-1-4 144 0,-3 0-144 16,-2-4 128-16,0 1-128 0,2-5 128 0,-5 0-128 16,-1-2 160-16,4 1-32 0,2-1-128 0,0-1 192 15,1-1-64-15,2-2 0 0,0-1-128 0,0-6 192 16,0-2-192-16,-1-2 144 0,0-2-144 0,1-1 128 16,-1 0 0-16,1-1 0 0,0 3 0 0,0-1 0 15,0-3 16-15,-1-3 0 0,-1 0 0 0,-3-6 0 16,-1-2-144-16,-2 1 192 0,-1-4-192 0,-2 0 192 15,-3-2-64-15,-1 2-128 0,-1-1 192 0,0-1-64 0,1-1-128 16,-2-6 192-16,-4-5-192 0,-1 0 192 16,-4-2-192-16,1 0 160 0,-3 2-160 0,-2-1 160 0,-4-2-160 15,-2 1 160-15,-1-5-160 0,-2 3 160 0,-3 5-160 0,-5 6 192 16,-1 5-192-16,-4 2 192 0,-2 1-192 0,-6 1 128 16,-4-4-128-16,-3 1 128 0,-4 1-128 0,-4 2 0 15,-3 1 0-15,-6 4 0 0,-5 0 0 0,-4 2 0 16,-6-3 0-16,-2 6 0 0,-2 5 0 0,-5 3 0 15,-1 1 0-15,-4-1 0 0,-5 5 0 0,-7-1 0 16,-4 5-160-16,2 4 160 16,-2 3-512-16,4 4 0 0,1 3 0 0,8 6 0 15,0 0-1488-15,6 5-304 0,4 4-64 0,8 4-14864 0</inkml:trace>
  <inkml:trace contextRef="#ctx0" brushRef="#br0" timeOffset="33002.1">29934 4579 16927 0,'-37'-9'752'0,"13"5"144"0,-3-2-704 0,0-2-192 0,2 2 0 0,-1 0 0 0,4 1 352 0,3 1 32 16,2-1 16-16,6 0 0 0,2 1 544 0,9 4 96 15,0 0 32-15,0 0 0 0,0 0-112 0,0 0 0 16,0 0-16-16,0 0 0 0,0 0-176 0,0 0-16 16,0 0-16-16,0 0 0 0,0 0 336 0,0 0 64 15,0 0 16-15,11-3 0 0,-1 1-96 0,2-2-16 16,-1-1 0-16,3 2 0 0,4 1-272 0,2-1-64 16,6 3-16-16,-1-2 0 0,4-1-240 0,2-1-32 15,-1 3-16-15,2 0 0 0,0-2-80 0,-3 2 0 16,3 1-16-16,0 1 0 0,-2 0 16 0,3 3 0 15,-2 3 0-15,-1-2 0 0,-2 1-192 0,-1 3-128 16,-3-1 144-16,-1 3-144 0,-3 3 144 0,-1-3-144 16,-2 2 128-16,-6 2-128 0,1 3 192 0,-3 1-32 0,-3 3-16 0,0 3 0 15,-1-1-144-15,1 8 192 0,-3 4-192 0,2 2 192 16,-1 0-192-16,-1 7 0 0,1-3 144 0,-2 6-144 16,-1 0 0-16,2 4 0 0,0 2 0 0,-2 0 0 15,1 6 128-15,-2-4-128 0,0 1 160 0,0-3-160 16,-1 0 192-16,0 6-48 0,-2 2-16 0,2-2 0 15,0 2-128-15,-2-2 160 0,1 1-160 0,0 3 160 16,0-3 16-16,2 2 0 0,-4 1 0 0,1-2 0 16,3 0-176-16,0 2 0 0,2-2 0 0,0 2 0 15,1-1 0-15,1-1 0 0,-4 6 176 0,2-5-176 16,2 2 128-16,0 3-128 0,-3-5 0 0,0 2 144 16,1 1-144-16,-2-4 0 0,-3 3 0 0,2-1 0 15,0 1 128-15,-2-3-128 0,-1 3 0 0,0 1 128 16,-1-1-128-16,1 3 192 0,2 0-192 0,-2 1 192 0,-1 0-192 0,0 0 160 15,0-2-160-15,-3 2 160 0,2-1-160 0,1 2 128 16,1-1-128-16,-1 0 128 0,-1 2-128 0,-1-4 0 16,1 0 0-16,2 3 128 0,1-1-128 0,2 1 0 15,-3-1 144-15,3 3-144 0,-1 3 0 0,0 0 0 16,-2 1 0-16,2-3 0 0,-1-2 0 0,1-1 0 16,-3-2 0-16,1-1 128 0,-1-8-128 0,0 4 0 15,-3-4 128-15,2 1-128 0,1 0 128 0,-3-6-128 16,4-3 128-16,-1 0-128 0,-1 1 0 0,2-3 0 15,0-1 0-15,-1-5 128 0,0 3-128 0,1-4 0 16,2-3 0-16,-1-2 0 0,-1-1 0 0,1-5 0 16,0-1 0-16,0-6 0 0,1-1 0 0,-1 0 0 15,1-4 0-15,-2-2 0 0,4-1 0 0,-3-2 0 0,1 0 128 16,-1-2-128-16,1-3 208 0,-2 1-16 0,0-3-16 0,4-7 0 16,-6 11 96-16,-2-2 32 0,-1 0 0 0,0-3 0 15,1 2 64-15,-5-3 16 0,1 0 0 0,-3 1 0 16,-1-2-16-16,-2-1 0 0,-3 2 0 0,-3 1 0 15,-10-2-96-15,-3-1-16 0,-6 0 0 0,-7 3 0 16,-7 1-128-16,-4 1-128 0,-1 2 192 0,-3 0-192 16,-1 4 128-16,-5 0-128 0,-8 0 0 0,1 0 0 15,5 1 0-15,3-1 0 0,5-1 0 0,6 0 0 16,7-4-128-16,8 1-48 0,7-4 0 0,9 0 0 31,8 2-1424-31,9-4-272 0,11-4-64 0,0 0-12624 0,13 8-2528 0</inkml:trace>
  <inkml:trace contextRef="#ctx0" brushRef="#br1" timeOffset="36886.07">14974 12954 9215 0,'9'-6'400'0,"0"-1"96"0,1 2-496 0,1 2 0 16,1-3 0-16,-1 1 0 0,-1 2 2032 16,-1 0 304-16,-9 3 64 0,0 0 16 0,10 0-1280 0,-10 0-256 15,0 0-48-15,0 0-16 0,0 0-48 0,0 0 0 16,0 0 0-16,0 0 0 0,0 0 192 0,-6 10 16 16,-3-3 16-16,0-1 0 0,-2 3-96 0,-3-3 0 15,-3 4-16-15,-2-2 0 0,-4 2-208 0,-2-1-32 16,-4 2-16-16,-3 1 0 0,-2-2-192 0,-3 0-48 15,-3-3 0-15,-2 1 0 0,-2 1-32 0,-2-2-16 16,2-1 0-16,-1-1 0 0,2-1 0 0,0 4 0 16,-1-3 0-16,3-3 0 0,0 1 32 0,1-2 0 15,2 0 0-15,3-1 0 0,2 0-48 0,1 0-16 16,3-1 0-16,2 0 0 0,3-1-112 0,2 2 0 16,2-2-16-16,3 2 0 0,2 0-176 0,1 2 192 15,3 1-192-15,0 3 192 0,3-2-192 0,-1-1 128 16,1 2-128-16,2 2 128 0,1-1-128 0,1-1 0 15,-3 1 0-15,4 0 0 0,-1 6 0 0,1-1 0 16,-1 3 0-16,1 3-176 0,-1-1 176 0,0 3 0 16,0 2 0-16,2 2 0 0,-1 1 0 0,1 1 0 0,-1 6 0 0,1 3 0 15,-2 3 0-15,0 1 0 0,-1 4 0 16,-2 6 0-16,1 6 0 0,0 0 0 0,1 3 0 16,-2 6 0-16,-2-2 0 0,0 5 0 0,2-4 0 0,-6 28 0 15,-2-7 0-15,1-4 0 0,0-3 0 16,0-1 0-16,1-3 0 0,-1 1 0 0,-4 1 0 0,-1 1 0 15,2 5 0-15,-4-3 144 0,1 1-144 0,-2 1 0 16,-1-3 208-16,-1 4-64 0,0-1-16 0,1 3 0 0,-1-3 32 0,4 2 0 16,1 0 0-16,0 1 0 15,-2-2-160-15,2 3 0 0,1-6 144 0,1 4-144 0,-2-4 128 16,1-3-128-16,1 1 128 0,-1 0-128 0,-1 1 128 16,2-2-128-16,0-4 128 0,1-2-128 0,-2 0 176 0,0-1-48 15,-1-1 0-15,0-2 0 0,0 0 0 16,-2-1-128-16,0-2 192 0,0-5-64 15,1-2-128-15,0 0 160 0,1-2-160 0,0 0 160 0,1-2-160 16,0-3 192-16,2-4-192 0,0-4 192 0,1-3-192 16,1-2 0-16,0-2 144 0,3-3-144 0,0-2 0 0,3-6 144 0,-1-2-144 0,0-1 0 15,0-1 144-15,3-3-144 0,2-4 0 0,0 1 144 16,0-3-144-16,3 2 160 0,1-2-160 0,0-8 160 16,0 0-160-16,0 0 0 0,6 6 0 0,3-2 128 15,-9-4-128-15,14-1 0 0,0-1 0 0,4 0 128 16,2-4-128-16,6 0 160 0,0 0-160 0,10-2 160 15,6 3-160-15,4 0 128 0,2-4-128 0,4 2 128 16,-1-6-128-16,3 5 160 0,6 0-160 0,4 1 160 16,3-3 48-16,3 4 16 0,3-3 0 0,-4 2 0 15,-4 2-224-15,-1 0 144 0,-2 1-144 0,-1 3 128 16,-2 2-128-16,-5 2 0 0,-3 0 144 0,-4 0-144 16,-6 0 0-16,-6-1-160 0,-7-2 16 0,-5 0 0 15,-5 0-2048-15,-4-5-416 16,-4-5-80-16</inkml:trace>
  <inkml:trace contextRef="#ctx0" brushRef="#br1" timeOffset="38144.22">15032 13475 11055 0,'0'0'976'0,"0"0"-784"0,-3-6-192 16,1 3 0-16,2 3 2352 0,0 0 416 15,0 0 96-15,2-7 16 0,-2 7-880 0,0 0-160 16,0 0-48-16,7-4 0 0,2 1-592 0,-3 3-128 0,3 3-32 0,3 5 0 16,3-1-352-16,3 6-80 0,1-2-16 0,4 6 0 15,2 2-80-15,3 0 0 16,1 3-16-16,3 0 0 0,2 4-112 0,2 4-32 0,1 5 0 0,0 0 0 15,0 1-80-15,-2 2-16 0,0 0 0 0,-1 2 0 16,-5 0-96-16,-2-4-32 0,-4-4 0 0,-3-1 0 16,-1 1 0-16,-4-1 0 0,-3-6 0 0,-2-1 0 15,-2-1-128-15,-2-3 160 0,-1 0-160 0,-2-3 160 0,0-5-160 0,-1-2 0 16,-2 1 0-16,0-4 0 0,0-7-256 0,0 0-96 16,0 0-16-16,0 0 0 15,-8-3-2400-15,0-2-496 0,-1-6-80 16</inkml:trace>
  <inkml:trace contextRef="#ctx0" brushRef="#br1" timeOffset="38453.96">15832 13422 23039 0,'4'-18'1024'0,"-2"10"192"0,1-4-960 0,-1 2-256 16,1-2 0-16,1 6 0 0,-4-3 1232 0,0 9 208 15,0 0 32-15,0 0 16 0,0 0-320 0,0 0-64 0,-8 2-16 0,-1 6 0 16,-2 2-384-16,-2 4-96 16,-2 4-16-16,-1 4 0 0,0 4 208 0,-3 2 32 0,-3 7 16 0,-1-1 0 15,-3 4-16-15,-4 4-16 0,-1 4 0 16,-1 5 0-16,0 1-240 0,-2 0-32 0,-2 0-16 0,1-4 0 16,-2-1-128-16,2 0-16 0,2-6-16 15,3-3 0-15,2 0-32 0,2-3 0 0,4-4 0 0,3 0 0 16,2-6-208-16,4-2-128 0,3-1 160 0,4-7-160 15,3-2 0-15,2-3 0 0,2-4 0 0,-1-6 0 16,8 1-192-16,2-2-128 0,3-1-16 0,8-8-16 16,2-2-1776-16,1-2-368 0,1 3-64 15,-3-2-14368-15</inkml:trace>
  <inkml:trace contextRef="#ctx0" brushRef="#br1" timeOffset="38813.87">16366 13919 23615 0,'-10'-6'1040'0,"6"3"224"0,0-2-1008 0,0 1-256 16,2 0 0-16,2 4 0 0,-2-7 1792 0,2 7 320 0,4-7 64 0,2 2 16 15,5-2-816-15,3 1-160 16,2 3-48-16,12-7 0 0,0 2-416 0,-5 5-96 16,5 1-16-16,4-2 0 0,3 0-80 0,3 2-32 0,2-1 0 15,-2 3 0-15,0 0-288 0,-2 0-64 0,-2 0-16 16,-2 0 0-16,-4 3-160 0,-3 0 0 0,-2 0 0 0,-4 1-176 15,-4-2-1904 1,-1 1-384-16,0 1-80 0,-1-2-12784 0</inkml:trace>
  <inkml:trace contextRef="#ctx0" brushRef="#br1" timeOffset="39156.73">17825 13315 11967 0,'1'-8'1072'0,"2"-2"-864"16,2 3-208-16,-1-1 0 0,1 2 3584 0,1 2 656 15,-6 4 144-15,8 0 32 0,-8 0-2976 0,7 2-592 0,1 6-112 0,2 6-32 16,0 4-224-16,2 3-48 15,1 5-16-15,0 1 0 0,1 4 144 0,2 5 16 16,-1 2 16-16,1 5 0 0,-2 1 0 0,3 6 0 16,3 1 0-16,-2 0 0 0,-3-3-304 0,1 1-64 15,-2-4-16-15,-2-3 0 0,0-6-208 0,-2 0 128 0,-2-7-128 0,-2-10 0 16,0 2 128-16,-1-2-128 0,0-2 0 0,-1-3 144 16,0-3-144-16,-1 1-224 0,-1-3 48 0,-2-9 16 31,0 0-2128-31,0 0-416 0,0 0-96 0</inkml:trace>
  <inkml:trace contextRef="#ctx0" brushRef="#br1" timeOffset="39400.04">18326 13313 25791 0,'0'0'1152'15,"1"-9"224"-15,2-4-1104 0,-1 4-272 0,-2 9 0 0,0 0 0 0,0 0 1632 0,0 0 272 16,0 0 48-16,-2 8 16 0,-5 1-944 0,-3 5-192 15,-4 5-48-15,-4 2 0 0,-2 6-16 0,-3 0 0 16,-2 4 0-16,-2 1 0 0,-1 0 32 0,-1 2 0 16,-2 6 0-16,-1-2 0 0,-1 2-416 0,0 2-96 15,-1-1-16-15,1-3 0 0,3 3-272 0,0-5 0 16,2-5 0-16,3 0 0 0,1-3 0 0,2-2-176 16,3-4 32-16,4 0 0 15,2-7-1728-15,4-1-352 0,3-3-64 0,3-3-13984 16</inkml:trace>
  <inkml:trace contextRef="#ctx0" brushRef="#br1" timeOffset="39709.89">18494 13988 27407 0,'-11'7'1216'0,"6"2"256"0,-2 4-1184 0,-2-2-288 0,-1 3 0 0,-3 4 0 15,-1 4 912-15,1 0 128 0,1 3 32 0,0-3 0 16,2 3-208-16,2 1-32 0,2-2-16 0,3 3 0 16,2-4-272-16,4 0-48 0,4-1-16 0,2-5 0 15,5-1 48-15,4-4 16 0,2-2 0 0,3-6 0 0,1-1 144 0,2-4 16 16,-1-3 16-16,3-5 0 0,-2 0 96 16,-2-5 16-16,-3-1 0 0,0-4 0 0,-2-2-32 15,-4-2 0-15,-2-1 0 0,-4 0 0 16,-3 0-96-16,-2-4-32 0,-4-1 0 0,-4 2 0 15,-1-1-368-15,-3 3-80 0,-1 1-16 0,-1-1 0 0,-3 5-208 16,1 4 0-16,-1 0 0 0,-1 6 0 16,-1-1-1120-16,0 4-160 0,1 0-48 0,2 3 0 15,2 1-2608-15,2 1-528 0</inkml:trace>
  <inkml:trace contextRef="#ctx0" brushRef="#br1" timeOffset="41343.8">18986 12972 13583 0,'0'0'592'0,"0"0"144"16,0 0-592-16,10-5-144 0,-1-3 0 0,2 2 0 0,0 1 1344 0,3-3 256 15,2 2 32-15,3 1 16 0,1-4-224 0,2 4-32 16,-1 0-16-16,5-2 0 0,2 2-224 0,-2 1-32 16,4-2-16-16,0 2 0 0,1 2-256 0,-1-1-48 15,-3 2-16-15,0-2 0 0,-3 2-112 0,1 2-32 16,-5 1 0-16,0 0 0 0,-4-1-192 0,-1 3-64 15,-1 0 0-15,-1 2 0 0,-2-1-240 0,0 6-144 16,-2-1 160-16,-2 4-160 0,-2 4 176 0,3 2-176 16,-4 4 192-16,-2 3-192 0,1 5 160 0,-3 2-160 15,-2 4 128-15,0 5-128 0,-3 4 160 0,-3 4-160 0,-1 4 192 16,-1 2-192-16,-4 0 128 0,0 2-128 16,-1 2 0-16,-2 0 0 0,-2 5 144 0,0 1-144 15,0-1 0-15,1 4 144 0,1 4-144 0,-1-3 0 0,-1-1 0 16,0 4 128-16,0 3 0 0,0 1-128 0,1 7 192 0,-1-5-64 15,1 1-128-15,-2 4 192 0,4 4-192 0,-1 2 192 16,-1 0-192-16,0-1 128 0,1-2-128 0,0 1 128 16,-5 0 0-16,3 3 0 0,-3-2 0 0,2 0 0 15,0-2 80-15,-2-2 16 0,-1 3 0 0,0-4 0 16,2 2-16-16,-1-2 0 0,2-1 0 0,-2-3 0 0,2 4-80 16,1-1 0-16,0-4-128 0,2-1 192 0,2-5-32 15,2-3-16-15,2-5 0 0,2-2 0 0,1-5 64 16,2 0 16-16,-1-6 0 0,2-6 0 0,2-2-96 0,-1-6 0 15,0-3-128-15,0-2 192 0,0-6-192 0,2-1 128 16,-1-6-128-16,1 1 0 0,2-2 144 0,-3 1-144 16,1-4 128-16,0-3-128 0,1 0 128 0,0-2-128 15,-2-2 128-15,2 0-128 0,1-10 192 0,0 0-64 16,0 0 0-16,0 0 0 0,-5 8 0 0,5-8-128 16,0 0 192-16,0 0-64 0,-9 5 192 0,0-3 48 15,0-2 0-15,0 0 0 0,-5-1-80 0,0 0-16 16,-2-3 0-16,-2 3 0 0,-2 1-48 0,-4 0-16 0,-4 0 0 15,-4 0 0-15,-5-1 0 0,0 2 0 0,-1 1 0 16,-3 1 0-16,-2-3-208 0,0 1 128 0,-2 0-128 0,-2 2 0 16,-1 0-192-16,-4-2-128 15,-4-2-16-15,-1 1-16 16,-2-3-2624-16,-2-5-528 0</inkml:trace>
  <inkml:trace contextRef="#ctx0" brushRef="#br1" timeOffset="42125.41">14587 15742 8287 0,'8'-21'368'0,"-3"5"80"0,0-2-448 0,0 1 0 16,-1 5 0-16,1 0 0 0,-1-2 4112 0,-1 4 752 0,-2 2 128 0,-1 8 48 15,0 0-3008-15,0 0-608 16,0 0-112-16,0 0-32 0,-5 8-704 0,0 6-128 0,-3 6-48 16,-1 7 0-16,-1-3-128 0,2 9-16 0,1 7-16 0,2 5 0 15,1 3 64-15,1 1 16 0,2 1 0 0,1 2 0 16,4 0-320-16,1-6 0 0,0-3 0 16,4-6 0-16,1-8 160 0,1-2-32 0,1-6 0 0,2-4 0 15,1-3 384-15,3-8 64 0,2-1 0 0,6-5 16 16,0-5 48-16,4-4 0 0,1-7 0 0,1-1 0 0,0-2-208 15,-2-3-48-15,1-3 0 0,-9 10 0 16,-1 0-224-16,1 2-160 0,-1-1 192 0,-3 0-192 16,0 1 128-16,-4 4-128 0,-1 7 0 0,-2-1 0 0,-1 3 0 15,-1 5 0-15,-2 4 0 0,-4 8 0 0,1 8 0 16,-4 4 0-16,-6 9 0 0,-3 22 0 0,-2 4 0 16,-3-1 0-16,-7 5 0 0,-3-1 0 0,-4-2 208 0,-4 4-64 15,-3 3-16-15,-2-2 0 0,-5-3 176 16,-1-8 16-16,-1-5 16 0,4-4 0 0,2-9 304 0,0-6 64 15,1-4 16-15,4-8 0 0,3-1-160 0,6-5-48 16,3-6 0-16,3-5 0 0,3-6-224 0,3-4-48 16,3 0-16-16,2-9 0 0,2-3-224 0,2-5 0 15,2 0 0-15,3-7 0 16,1 0-960-16,3-3-224 0,3 0-48 0,1 1-16 16,3 1-1568-16,3-3-320 0,2 0-64 0,6 5-16 0</inkml:trace>
  <inkml:trace contextRef="#ctx0" brushRef="#br1" timeOffset="42390.9">15670 16188 31327 0,'0'0'2784'0,"0"0"-2224"0,0 0-560 0,0 0 0 0,9-4 992 0,3 0 96 16,0 0 0-16,4 2 16 0,2-3-16 16,3 1 0-16,3-2 0 0,2-1 0 0,0 2-384 15,2-3-64-15,0 2-32 0,-1 2 0 0,-2-2-304 0,0 2-64 16,-1 0-16-16,-3 3 0 0,-2-2-224 0,-6 3 0 16,0 0-192-16,-2 2 192 15,-1-2-1264-15,-2 1-144 0,0 0-16 0,-8-1-16 16,0 0-1440-16,0 0-304 0,0 0-48 0</inkml:trace>
  <inkml:trace contextRef="#ctx0" brushRef="#br1" timeOffset="42931.85">16729 15763 19343 0,'0'0'1728'0,"0"0"-1392"0,0 0-336 0,0 0 0 16,0 0 1040-16,0 0 144 0,-6 4 32 0,-3 2 0 16,-2 1-176-16,-2 5-16 0,0 4-16 0,-1 4 0 15,0-1-240-15,-1 4-32 0,2 4-16 0,-5 11 0 16,4-1-144-16,4-3-16 0,3-2-16 0,2-3 0 15,1 0-208-15,4-5-32 0,4-2-16 0,-1-8 0 0,4-3 224 0,2-3 64 16,2 1 0-16,3-4 0 16,3-2-16-16,3-3 0 0,4-3 0 0,0 0 0 0,0-2-160 15,2-2-16-15,0-2-16 0,1-5 0 0,-1 0-192 0,-2 0-48 16,2-3 0-16,-3 2 0 0,-1-3 16 0,0 3 0 16,-2 0 0-16,-2 3 0 0,-4 5-144 0,-2-1 128 15,0 4-128-15,-1 4 128 0,-3 3-128 0,0 6 0 16,-2 1 0-16,-1 8 0 0,-3 7 0 0,-2 3 0 15,-1 8 0-15,-3 8 0 0,-1 6 0 0,-4 4 0 16,-3 6 0-16,-4 5 0 0,-4-3 176 0,-1 4 0 16,-2-1 0-16,-4 1 0 0,0 0 144 0,-2-6 48 15,0-3 0-15,-2-3 0 0,-1-3 208 0,1-3 64 16,-1-6 0-16,-11 11 0 0,3-11-32 0,6-9 0 16,3-2 0-16,2-8 0 0,1-3-288 0,3-9-48 15,3-1-16-15,2-6 0 0,2-2-128 0,3-5-128 16,1-7 192-16,1 0-192 15,2-6-224-15,3-1-160 0,2-4-16 0,2-3-16 16,4-3-2352-16,5-2-480 0,3 1-80 0,3-5-32 0</inkml:trace>
  <inkml:trace contextRef="#ctx0" brushRef="#br1" timeOffset="43564.2">17806 15546 25167 0,'0'0'1104'0,"0"0"240"0,-8-1-1072 0,-3 2-272 0,1 3 0 0,-3 5 0 16,-4-2 848-16,-2 6 112 0,-2 0 32 0,-2-1 0 15,0 7-16-15,0 2 0 0,0 0 0 0,2 0 0 16,-1 0 144-16,4 2 32 0,6 1 0 0,3-3 0 15,4-2-304-15,7-2-48 0,3 1-16 0,8-2 0 16,0-2-208-16,4-6-64 0,4-2 0 0,3-1 0 0,1-5-112 0,3-4-16 16,0-1-16-16,-1-3 0 0,0-5 0 15,-3-1 0-15,-3-1 0 0,-2-1 0 0,-1-2 80 16,-4 0 0-16,-2 0 16 0,-5 2 0 0,-3-6-32 0,-4 3-16 16,-4-1 0-16,-2 2 0 0,-2 0-240 15,-3 3-48-15,-3 2-128 0,-3 2 192 0,-2 2-368 0,-5 4-80 16,0 1 0-16,-1 4-16 15,-1-3-2256-15,2 6-448 0,2-1-96 0</inkml:trace>
  <inkml:trace contextRef="#ctx0" brushRef="#br1" timeOffset="44824.19">20606 12446 13823 0,'3'-17'1216'0,"-1"10"-960"0,2-1-256 0,0 2 0 0,0-5 1248 0,0 4 208 15,-1-5 32-15,1 2 16 0,-1 3 160 0,1-4 48 16,-3 2 0-16,1-1 0 0,1 3-288 0,-1-2-48 16,0 2-16-16,-2 4 0 0,0 3-288 0,0 0-64 15,0 0-16-15,0 0 0 0,0 0-384 0,-8 6-80 16,0 3-16-16,0 2 0 0,-3 5-128 0,1 3-16 16,0 5-16-16,-1 1 0 0,-2 7-16 0,-1 2 0 15,-1 3 0-15,-2 3 0 0,-1-5 96 0,-1 7 16 16,0 4 0-16,-1-3 0 0,-2 3-48 0,-6 10 0 15,4-13 0-15,4-2 0 0,2-7 96 0,3-7 16 16,2-4 0-16,4-6 0 0,3-3 0 0,2-1 16 16,1-5 0-16,2 1 0 0,1-9-16 0,0 0-16 15,0 0 0-15,0 0 0 0,12-11 80 0,-5 4 32 16,2-7 0-16,1-1 0 0,2-3-336 0,-1-1-64 16,2-2-16-16,0 0 0 0,1-6-192 0,0 2 0 15,0-6 128-15,0-1-128 0,-2-3 0 0,6-1 0 0,-1 1 0 0,0 3 0 16,2-3 0-16,2 2 0 0,-3 0 0 0,-1 5 0 15,-4 6 0-15,0 1 0 0,-2 3 0 0,-2 3 0 16,-1 8 0-16,-6 0 0 0,-2 7 0 0,0 0 0 16,0 0 0-16,-6 9 0 0,-3 1 0 0,-1 4-160 15,-3 0 160-15,-5 5 0 0,-2 4 0 0,-2 4-128 16,0-2 128-16,-3 6 0 0,-1 2 0 0,-11 10 0 0,6-4 0 16,5-6 0-16,3-3 0 0,1-7-128 0,4-3 128 15,4-2 0-15,0-1 0 0,5-5 0 0,3-4 128 16,6-8-128-16,0 0 128 0,0 0-128 0,0 0 240 15,0 0-32-15,12-12 0 0,-2-2 0 0,4-4 112 0,2 1 32 16,1-6 0-16,-3 5 0 0,-2-5-224 0,5-1-128 16,1-2 128-16,0-4-128 0,-1-3 0 0,1 1 128 15,-1 3-128-15,-2 0 0 0,0 6 0 0,-3 0 0 16,-1 5 0-16,-2 5 0 0,-3 3 0 0,-6 10 0 16,0 0 0-16,0 0 0 0,-2 13 0 0,-5 1 0 15,2 4 0-15,-4 2 0 0,-2 2 0 0,-2 3-160 16,2 3 160-16,-7 14 0 15,2 2-1200-15,4-2-128 0,4 3-16 0,5-4-13152 16,5-1-2624-16</inkml:trace>
  <inkml:trace contextRef="#ctx0" brushRef="#br1" timeOffset="47997.42">11195 15350 19343 0,'-12'-2'1728'0,"1"0"-1392"0,2 1-336 0,3-2 0 16,6 3 720-16,0 0 80 0,0 0 16 0,0 0 0 15,0 0-272-15,0 0-48 0,0 0-16 0,15-8 0 16,3 2 0-16,2 1 0 0,3 0 0 0,2 2 0 16,6-1 48-16,3 1 16 0,3-1 0 0,5-1 0 15,1 1-272-15,-1 3-48 0,0 4-16 0,-1-1 0 16,-3 1-208-16,-5 2 0 0,-5-1 0 0,-3 1 0 16,-3 2-1536-1,-7-2-336-15,-6 3-80 0</inkml:trace>
  <inkml:trace contextRef="#ctx0" brushRef="#br1" timeOffset="48142.21">11181 15670 15263 0,'-37'19'672'0,"13"-5"144"0,-2-2-656 0,3-3-160 16,6 1 0-16,4-4 0 0,4 1 1328 0,9-7 224 15,0 0 48-15,10 9 16 0,4-4-320 0,8-2-64 16,3 0-16-16,8-3 0 0,7-1-144 0,3-1-48 16,4 1 0-16,6 0 0 0,8-4-448 0,0 0-80 15,3-2-32-15,-4 4 0 0,-2 0-464 0,-3 2-128 16,-3 0-16-16</inkml:trace>
  <inkml:trace contextRef="#ctx0" brushRef="#br1" timeOffset="49383.92">7174 13877 18431 0,'-12'-6'1632'0,"12"6"-1312"16,-11-2-320-16,-1 1 0 0,-4 1 192 0,-1 4-16 15,-2 5-16-15,-4 0 0 0,-5 2-160 0,-7 2 128 0,-5-4-128 0,-6 3 128 16,-5 5-128-16,-2 1 0 16,-3-4 144-16,-3 1-144 0,0 0 384 0,-4 3 0 0,0-1 0 15,-5-1 0-15,-3 3 16 0,-1 1 16 0,-5 2 0 0,1 0 0 16,0-2-224-16,-2 3-32 0,1 2-16 0,-1-2 0 16,1 1-144-16,6 0 128 0,4-4-128 0,10-1 128 15,5-3 272-15,9-2 48 0,5-2 16 0,3 0 0 16,5 1-96-16,3-4-32 0,3 4 0 0,5-6 0 15,5 1-160-15,4-3-48 0,2 0 0 0,8-5 0 16,-2 11 16-16,2-11 0 0,5 11 0 0,2 3 0 16,5 3-144-16,2 1 0 0,1-1 144 0,2 1-144 15,0-2 0-15,1 6 128 0,1 7-128 0,-1 3 0 16,0 2 0-16,-2 8 0 0,0 6 0 0,-2 6 0 16,-3 2 0-16,-1 1 0 0,-1 4 0 0,-1 5 0 0,-3 5 0 0,-4 3 0 15,-1 2 0-15,-2 3 0 0,-3-2 0 16,-3 5 0-16,-4-2 0 0,0 2 0 15,-5 0 0-15,-1 3 0 0,-1 1 0 0,-4 2 0 0,-1-2 0 0,-2 5 0 16,-2 0 0-16,-3 1 0 0,1-2 0 16,-2 0 0-16,0-3 0 0,0-2 0 0,-1-3 0 0,1 0 144 15,3-3-144-15,-1-7 0 0,1-5 304 0,2 1-48 16,1 0-16-16,2-4 0 0,0 1-48 0,1-8 0 16,2-4 0-16,2 0 0 0,2-3-32 0,3-5-16 15,3-4 0-15,0-6 0 0,3-6 96 0,2-2 16 16,3-5 0-16,1-3 0 0,2-3-32 0,4-3 0 15,1-3 0-15,3 2 0 0,2-6 16 0,4 4 0 16,3-1 0-16,5 2 0 0,5-2 80 0,5 0 32 16,3-2 0-16,7 0 0 0,5-3 64 0,4 1 16 0,4-1 0 15,3 1 0-15,5-1-176 0,-1-4-48 0,-1 0 0 16,3-3 0-16,-1-1-64 0,3-1-16 0,2 2 0 0,-5-1 0 16,-2-4-128-16,-2-1 0 0,-5-1 0 0,-4 1-10752 15,-3-5-2048 1</inkml:trace>
  <inkml:trace contextRef="#ctx0" brushRef="#br1" timeOffset="50210.5">7552 14345 13823 0,'0'0'1216'0,"-4"-14"-960"0,1 1-256 0,1 2 0 0,-2-3 1056 0,1 3 160 15,3 3 48-15,-2-4 0 0,2 12 16 0,-3-9 0 16,3 9 0-16,0 0 0 0,0 0-160 0,0 0-32 16,0 0 0-16,0 0 0 0,0 0-576 0,0 0-112 15,5 7-16-15,2 7-16 0,2 3 96 0,1 2 32 16,1 3 0-16,3 5 0 0,2-2 64 0,0 7 16 16,2 0 0-16,0 2 0 0,0 2-128 0,-1 0-32 15,1-1 0-15,0-5 0 0,-2-1-224 0,0-2-64 16,-2 0 0-16,-5-11 0 0,-2 2-128 0,2 0 0 15,0 1 0-15,0-2 0 0,0-2 0 0,0-2 0 16,-2 1 0-16,1-1 0 0,0-1 0 0,-2-3 0 16,0 1 0-16,2-2 0 15,-8-8-816-15,0 0-80 0,0 0-32 0,0 0-8560 16,0 0-1712-16</inkml:trace>
  <inkml:trace contextRef="#ctx0" brushRef="#br1" timeOffset="50529.35">8114 14160 20271 0,'-4'-12'1792'0,"4"12"-1424"0,0 0-368 0,0 0 0 0,0 0 0 16,0 0 0-16,-7 1 0 0,-1 5-128 0,-4 6 1040 0,-2 4 224 15,-2 2 32-15,-3 2 16 0,-2 5 80 0,-2 3 16 16,0 3 0-16,-2 0 0 0,-3 1-160 0,0 2-32 16,1 4 0-16,-2-1 0 0,-1-4-496 0,-1-1-96 15,-1 1-32-15,3-4 0 0,1 0-240 0,1 0-48 16,2-2-16-16,2-1 0 0,3-4-160 0,2-1 128 16,5-2-128-16,1-4 128 0,1 0-128 0,5-4 0 15,2-1 0-15,4-1 0 16,0-9-512-16,12 3-144 0,0-4-32 0,1-4-9360 15,2-1-1856-15</inkml:trace>
  <inkml:trace contextRef="#ctx0" brushRef="#br1" timeOffset="50840.83">8851 13660 23951 0,'0'0'2128'0,"0"0"-1696"0,2-9-432 0,0 2 0 16,-2 0 624-16,0 7 32 0,0 0 16 0,0 0 0 0,0 0 144 0,-8 5 16 15,-2 1 16-15,-5 9 0 0,1 2-400 16,0 3-64-16,0 3-32 0,1 4 0 0,-1 0 112 0,1 3 32 15,2-2 0-15,1 0 0 0,-1-1-240 0,3 3-32 16,-1 2-16-16,1-2 0 0,3-7-80 0,0 1-128 16,0 2 176-16,1-5-176 0,0 1 0 0,3 1-176 15,0 1 0-15,-1-2-14576 16</inkml:trace>
  <inkml:trace contextRef="#ctx0" brushRef="#br1" timeOffset="52169.76">7026 16087 13823 0,'0'0'1216'0,"0"0"-960"16,1-10-256-16,0 1 0 0,-1 9 592 0,0 0 80 15,-2-10 16-15,0 1 0 0,2 9 192 0,0 0 32 16,0 0 16-16,0 0 0 0,0 0-544 0,0 0-96 15,2 12-32-15,-2 2 0 0,-3 0 32 0,-1 6 0 16,3 2 0-16,-3 3 0 0,0 5 176 0,0 6 48 16,1 3 0-16,-2 6 0 0,-2-2-112 0,2 0-16 15,1-1 0-15,0-4 0 0,3-2-208 0,2-2-48 16,3-3-128-16,0-7 192 0,4-6 64 0,1-4 0 16,0-4 0-16,2-1 0 0,3-4 192 0,2-1 64 15,2-4 0-15,1-2 0 0,0-1 64 0,3-1 0 0,1-2 16 0,2-3 0 16,2-3-336-16,0 2-64 0,-4-5 0 0,-1-2-16 15,1-1-176-15,0 1 160 0,0-1-160 0,-3 0 160 16,-2 0-160-16,0 0 160 0,0-2-160 0,-2 2 160 16,0 3-160-16,-2 1 160 0,-3 5-160 0,0 2 160 15,1 3-160-15,-12 4 0 0,0 0 0 0,9 11 0 16,0 1-144-16,-5 5 144 0,-1 4-192 0,-3 5 192 16,-1 1 736-16,-3 6 256 0,-2 5 48 0,-4 7 16 15,-4 3-1408-15,-4 8-288 16,-4 4-48-16,-3 3-16 0,-4 1 864 0,-2 3 160 0,-2 3 48 0,0-8 0 0,-1-3-64 0,1-3-16 15,0 0 0-15,0-4 0 0,0-8 160 16,2 0 16-16,2-8 16 0,1-5 0 16,2-4 160-16,6-3 48 0,0-6 0 0,2-4 0 0,3-3-288 15,1-6-48-15,1-1-16 0,2-7 0 0,2-2 48 0,0-6 16 16,2-3 0-16,2-4 0 0,2-2-112 0,0-4-32 16,2-8 0-16,2-1 0 0,5-4-128 0,2 0-128 15,2 1 144-15,2 3-144 0,3 4 0 0,3 1 0 16,2 5 0-16,2-1 0 0,-1 1 0 0,2 3 0 15,0 2 0-15,2 3 0 0,2 1 0 0,1 2 0 16,-1 0 0-16,1 5 0 0,-2 5-160 0,1-1 32 16,-5 3 0-16,-1 3 0 15,1-2-1376-15,-4 2-272 0,-1-1-48 0,0 1-16 16,-2-3-1424-16,-2-3-272 0</inkml:trace>
  <inkml:trace contextRef="#ctx0" brushRef="#br1" timeOffset="52403.11">8477 15650 25791 0,'0'0'2304'0,"0"0"-1856"0,-4-5-448 0,4 5 0 0,0 0 448 0,-6 9 0 16,-2 7 0-16,-2 2 0 0,-3 0 144 0,-1 2 32 15,-1 6 0-15,-1-1 0 0,-3 6 80 0,1-3 0 16,0 1 16-16,0 0 0 0,-1-2-208 0,3-3-32 16,0-2-16-16,4-3 0 0,0 0-272 0,1-2-48 15,2 0-16-15,0-4 0 0,4-2-128 0,0 1-176 16,0-5 48-16,5-7-9984 15,0 0-2000-15</inkml:trace>
  <inkml:trace contextRef="#ctx0" brushRef="#br1" timeOffset="53187.13">9514 13271 21183 0,'2'-11'1888'0,"3"4"-1504"15,-5 7-384-15,9-14 0 16,3-3-576-16,2 2-192 0,3 2-48 0,1 1 0 0,-1-2 1200 0,4 1 224 15,-2 0 48-15,0 1 16 0,0 3-128 0,-1 1-32 16,0 2 0-16,-2-2 0 0,-1 3 0 0,-2 2 0 16,-2 1 0-16,1 1 0 0,-12 1-256 0,11 0-64 15,0 1-16-15,-11-1 0 0,7 6-176 0,-3 6 128 16,-4-12-128-16,-1 19 128 0,-3 2-128 0,-1 5 0 16,-4 4 0-16,-3 7-176 0,0 8 176 0,-2 2 256 15,-3 6-64-15,-1 7-16 0,-2 2-16 0,-1 11 0 16,-2 4 0-16,-2 8 0 0,0 5-32 0,0 6 0 15,-2 0 0-15,2 10 0 0,-5 2-128 0,4 1 0 0,0-3 0 16,5-2 0-16,-1-2 240 0,2 2-48 0,2 0 0 16,-3-2 0-16,1-9 160 0,1 3 32 0,0 5 0 15,1-1 0-15,0-5-128 0,2-1 0 0,1-2-16 16,2 1 0-16,1-3-96 0,6-1-16 0,-1-3 0 0,3 0 0 16,1-1-128-16,3-1 0 0,3-4 0 15,1-3 0-15,-1-1 0 0,4-4 0 0,0-6 0 16,2 2 128-16,0-2-128 0,3-3 128 0,2-4-128 0,-3-5 128 15,2-6-128-15,-2-2 0 0,1-4 0 0,-2-3 128 16,-1-8 32-16,-2-2 0 0,0-2 0 0,-4-1 0 16,-3-7 416-16,-2 1 64 0,-2-3 32 0,-4 0 0 0,-3 1-128 15,-3-1-32-15,-3 4 0 0,-3-2 0 0,-5 0 192 0,-5 0 48 16,-1 0 0-16,-6 0 0 0,-4 3-16 0,-2-5 0 16,-4-1 0-16,0 0 0 0,-1-2-224 0,-3 2-32 15,-5-1-16-15,1 0 0 0,-1-2-288 0,-1 1-176 16,-3-2 192-16,2 1-192 0,1-3 0 0,-1 3 0 15,2-7 0-15,6 2-192 16,3-4-1696-16,8 2-336 0,8 3-64 16</inkml:trace>
  <inkml:trace contextRef="#ctx0" brushRef="#br1" timeOffset="55248.54">21492 14844 21535 0,'0'0'960'0,"0"0"192"0,0 0-928 0,0 0-224 16,7-11 0-16,0 6 0 0,5-2 1216 0,5 1 192 16,5 2 32-16,6 3 16 0,2-3-416 0,6-2-80 15,3 1 0-15,7-2-16 0,4-3-384 0,6 4-80 16,3-1-16-16,0 4 0 0,-4-1-272 0,-3 3-64 16,-5-2-128-16,-4 3 192 15,-6 3-1408-15,-4 0-272 0,-9 5-64 0</inkml:trace>
  <inkml:trace contextRef="#ctx0" brushRef="#br1" timeOffset="55396.05">21558 15262 24879 0,'-15'-5'2208'0,"15"5"-1760"0,-3-4-448 0,3 4 0 16,11-7 2144-16,4-1 352 0,4-1 64 0,5 0 0 0,5 2-1584 16,11-1-320-16,4-2-64 0,11 0-16 15,7 0-240-15,4 2-48 0,2 2-16 0,-2-3 0 16,-3 0-1104-16,2-1-208 0,0 3-48 15</inkml:trace>
  <inkml:trace contextRef="#ctx0" brushRef="#br1" timeOffset="56271.59">25035 12933 15375 0,'0'0'672'0,"4"-9"160"16,-4 9-672-16,3-8-160 0,-3 8 0 0,0 0 0 15,-1-8 960-15,-1-2 176 0,-6 4 16 0,-2-2 16 0,-3 3-464 0,-3 3-112 16,-5-5-16-16,-4 3 0 0,-6 2-144 0,-3-1-48 15,-3 2 0-15,-1-3 0 0,-4-2 64 0,0 0 16 16,-2 2 0-16,-1-4 0 0,2 2 16 0,2 1 0 16,3-3 0-16,3 3 0 0,0-1-64 0,2-1-16 15,0 2 0-15,4-1 0 0,1-2-32 0,1 3-16 16,3 1 0-16,2-2 0 0,2 0-128 0,2 2-32 16,3-1 0-16,4 1 0 0,-1 0 128 0,3 2 32 15,2 2 0-15,7 0 0 0,-7 2-16 0,3 4 0 16,1 5 0-16,0 8 0 0,2 2-336 0,0 6 0 15,-2 0 0-15,-1 7 0 0,-1 10 0 0,-4 2 176 16,-3 5-48-16,-4 5 0 0,-3 2-128 0,-1 9 0 16,-3 1 0-16,1 6 0 0,1 6 0 0,-1 1 0 15,1 4 0-15,0 1 0 0,2-1 128 0,-1 1 0 16,-3 1 0-16,1-1 0 0,1 3-128 0,-1 1 192 0,-1-1-192 16,0-2 192-16,-1-5 64 0,3 1 32 15,-2 0 0-15,1-1 0 0,-1 2 176 0,2 0 48 0,-7-3 0 16,2-1 0-16,-2-5-256 0,0 2-32 0,0 5-16 15,2-4 0-15,0-1-16 0,1 3-16 0,-4-3 0 16,2 3 0-16,0-4-48 0,-1-4-128 0,0 0 192 0,0-1-64 16,0 0-128-16,2-4 160 0,-2-6-160 15,0 2 160-15,-2-5-160 0,0-1 160 0,-2-2-160 0,2-4 160 0,0 0-160 16,2-6 128-16,0 1-128 0,3-3 128 16,2-1-128-16,2-2 0 0,-5-5 0 0,6 2 128 0,3-1-128 15,2-2 0-15,1-5 144 0,3-2-144 0,-1-2 0 16,3 1 0-16,3-6 0 0,1 1 128 0,1-1-128 15,1-1 0-15,3 0 0 0,2-1 0 0,0 0 0 0,1-2 0 16,3 1 0-16,3-3 0 0,1-2 128 0,3-3-128 16,0 0 128-16,3-2-128 0,5 0 144 0,1 1-144 15,4-4 192-15,1 1-192 0,2 2 176 0,4-2-176 16,4 6 160-16,1-6-160 0,0-2 160 0,1 1-160 16,2 1 160-16,-2-3-160 0,1-7 0 0,1 1 128 15,0 0-128-15,5 0 0 16,0 2-352-16,-3-4-112 0,4 1-32 0,2-1-11216 15,-2 0-2256-15</inkml:trace>
  <inkml:trace contextRef="#ctx0" brushRef="#br1" timeOffset="56764.47">25790 13278 17327 0,'0'0'768'0,"0"0"160"0,4-7-736 0,1-2-192 16,0 2 0-16,0 4 0 0,0-4 1392 0,-5 7 240 15,0 0 48-15,0 0 16 0,0 0-560 0,0 0-112 16,3 10-32-16,-5 6 0 0,-3 1-128 0,-2 8-32 15,-4 4 0-15,-1 3 0 0,-2 4-192 0,-3 3-64 16,-2-1 0-16,-3 4 0 0,-3 1-176 0,-3-1-32 16,-2 4-16-16,-14 16 0 0,5-4-144 0,5-4-16 15,3-6-16-15,4-1 0 0,5-6-176 0,3-4 0 16,1-6 144-16,5-5-144 0,4-6 0 0,3-1-240 16,3-1 48-16,1-7 0 15,2-11-944-15,0 0-176 0,0 0-32 0,0 0-12176 0</inkml:trace>
  <inkml:trace contextRef="#ctx0" brushRef="#br1" timeOffset="56964.05">25405 13538 28559 0,'5'-12'2544'0,"2"2"-2032"0,5-4-512 0,1 4 0 15,6 0-176-15,6-1-128 0,6 4-16 0,5-2-16 16,8 4 1184-16,1-4 240 0,2 1 64 0,2-1 0 15,-1 1-1152-15,-1-3 0 0,-1 4-192 0,-5 2 0 0,-3-2 192 0,-4 1 192 16,-6 3-32-16,8 0-16 16,-12 0-2080-16,-10 6-432 0,-14-3-64 0</inkml:trace>
  <inkml:trace contextRef="#ctx0" brushRef="#br1" timeOffset="57101.61">25461 13614 20271 0,'-13'1'1792'0,"3"0"-1424"16,10-1-368-16,0 0 0 0,0 0 1488 0,0 0 240 15,9 5 32-15,6-1 16 0,7-1-560 0,5-2-96 16,8-1-32-16,7 1 0 0,5 3-416 0,-1-1-96 16,2-5 0-16,-2 2-16 0,-1 0-240 0,-3 2-32 15,-4 0-16-15,-2 2 0 16,-2-1-624-16,-2 0-128 0,-4 4-32 0,-2-2 0 0</inkml:trace>
  <inkml:trace contextRef="#ctx0" brushRef="#br1" timeOffset="57598.53">27689 12696 17503 0,'0'0'768'0,"0"0"176"0,-6-11-752 0,0 3-192 16,0-2 0-16,0 7 0 0,6 3 1024 0,-12 0 192 16,-2 0 16-16,-2 5 16 0,-2 7-544 0,-2 1-128 15,-4 1 0-15,-4 5-16 0,-4 6 48 0,-4 3 16 16,-3 6 0-16,-2 3 0 0,-2 5 64 0,-4 3 16 16,-4 3 0-16,-1 7 0 0,1 3-128 0,1 7 0 15,5 2-16-15,1 2 0 0,4 0-144 0,6-2-32 16,6 0 0-16,6-6 0 0,7-4-128 0,7-3-48 15,7-2 0-15,6-2 0 0,6-2-208 0,6-5 128 0,3-6-128 16,3-2 0-16,1 1 0 0,2-4 0 0,0-8 0 0,2-2 0 31,-1-3-1712-31,0-7-224 0,-2 0-48 0</inkml:trace>
  <inkml:trace contextRef="#ctx0" brushRef="#br1" timeOffset="57813.36">27530 13382 27647 0,'8'-6'2448'0,"-1"-1"-1952"15,2 0-496-15,1 6 0 0,-10 1 432 0,13 2-16 16,-3 5 0-16,0 4 0 0,1 4 32 0,0 2 0 16,-1 2 0-16,3 4 0 0,-2 6-112 0,-1 5-16 15,1 2 0-15,-2 0 0 0,-1-2-128 0,0 3-48 16,-2 1 0-16,1 0 0 0,-2-2-144 0,-4-1 0 15,-1 1 144-15,0-3-144 16,-2-5-416-16,-1 0-160 0,-1-7-16 0,0 0-16 16,2-2-2288-16,-1-5-464 0</inkml:trace>
  <inkml:trace contextRef="#ctx0" brushRef="#br1" timeOffset="58006.11">27853 13394 19343 0,'8'-10'1728'0,"-1"5"-1392"15,-1 0-336-15,-6 5 0 0,0 0 1904 0,0 0 304 16,2 10 64-16,-5 4 16 0,-2 4-944 0,-4 7-176 0,-3 8-32 16,-5 0-16-16,-2 0-336 0,-4 4-64 0,-5 1-16 15,-1 0 0-15,-3 0-96 0,-2 2-32 0,2 0 0 0,0 0 0 16,0 1-320-16,4-3-80 0,-1 0-16 0,5-1 0 16,4 2-992-1,4-6-208-15,5-6-48 0,2-6-9152 0,7-2-1856 0</inkml:trace>
  <inkml:trace contextRef="#ctx0" brushRef="#br1" timeOffset="58215.43">28024 13974 27071 0,'-3'22'1200'0,"-2"-6"240"0,-2-1-1152 0,-2 3-288 16,-1 2 0-16,-3 2 0 0,-3 2 640 0,-2-3 64 15,-2 2 0-15,-2 1 16 0,2-1-272 0,-3-1-48 16,0-2-16-16,0 1 0 0,-2-1-240 0,1-5-144 16,2 0 160-16,4-2-160 0,3 0 0 0,5-7 0 15,10-6 0-15,0 0 0 16,0 0-1984-16,0 0-400 0</inkml:trace>
  <inkml:trace contextRef="#ctx0" brushRef="#br1" timeOffset="58650.44">28715 13466 23951 0,'0'0'1056'0,"-3"-7"224"0,3 7-1024 0,0 0-256 0,-9 0 0 0,-2 7 0 15,-1 1 432-15,0 5 16 0,-9 5 16 0,1-1 0 16,-2 6-80-16,2 3-32 0,2-4 0 0,2 1 0 15,-1 4 64-15,6-4 16 0,2-3 0 0,4 1 0 16,1-2-48-16,4-3 0 0,4-3 0 0,3 0 0 0,5-8 208 0,4-1 48 16,3-4 0-16,4-2 0 0,1-2 128 0,-4-1 48 15,4-2 0-15,2-1 0 0,2-5-288 0,2 2-48 16,-1 2-16-16,-1-4 0 0,-4 1-144 0,-1 0-48 16,0-1 0-16,-4 2 0 0,-1 2-64 15,-2 0-16-15,-4 4 0 0,-2 4 0 0,-3 1-192 0,-7 0 0 16,0 13 0-16,-3 3 0 0,-4 4 0 0,-3 6 128 15,-3 6-128-15,-1 5 0 0,-6 3 208 0,-4 5 0 16,-5 6 0-16,-13 12 0 0,-2-7 96 0,1-4 16 16,0-2 0-16,2-1 0 0,3-8-128 0,3-3 0 15,2-5-16-15,3-2 0 0,2-9-176 0,5-1 0 16,4-6 144-16,4-2-144 0,4-8 0 0,1-3-192 16,10-2 32-16,-6-10 0 15,4-5-2512-15,-1-4-496 0,6-5-96 0</inkml:trace>
  <inkml:trace contextRef="#ctx0" brushRef="#br1" timeOffset="58944.43">29490 12875 29487 0,'14'-12'1296'0,"-4"10"288"0,4 1-1264 0,3 2-320 0,2 6 0 0,1 4 0 0,-1 7 416 16,2 5 32-16,-2 7 0 0,-3 10 0 0,-4 8 448 0,-5 7 112 15,-4 4 16-15,-5 10 0 0,-1 7-48 0,-6 7 0 16,-4 2 0-16,-2 4 0 0,-4 0-304 0,-3 4-64 16,-5 2-16-16,-1-1 0 0,-5-2-400 15,-3-5-192-15,-8 1 160 0,-18 28-160 0,4-22-208 0,5-14-144 16,0-16-32-16,5-3 0 15,1-6-2048-15,4-6-432 16,1-10-80-16,-2-7 0 0</inkml:trace>
  <inkml:trace contextRef="#ctx0" brushRef="#br1" timeOffset="59518.81">25565 15477 28559 0,'0'0'2544'0,"1"-9"-2032"0,-2-3-512 0,-3 5 0 0,4 7 336 0,-11-2-16 16,-5 3-16-16,-4 5 0 0,-7 7 304 0,-4 7 64 16,-6 8 16-16,-4 8 0 0,-6 3-160 0,-4 2-16 15,-4 1-16-15,1 6 0 0,-2 2-112 0,6-1-32 16,8 1 0-16,9-2 0 0,8-1-176 0,7-5-48 15,9 0 0-15,7-7 0 0,5-4 64 0,9-5 0 16,4-2 0-16,10-5 0 0,6-9 64 16,7-2 32-16,4-7 0 0,4-5 0 0,0-6 224 0,2-3 32 15,-5-3 16-15,-2-3 0 0,-5-3-272 0,-4 0-48 16,-3 2-16-16,-4-4 0 0,-7 0-96 0,-4 0-128 16,-5-4 176-16,-3 5-176 0,-9 0 256 0,0 1-64 15,-6 2-16-15,-1 5 0 0,-3 5-176 0,-2-1 128 16,-2 5-128-16,0 4 128 0,-1 0-128 0,5 1 0 15,2 5 0-15,2-2 0 0,8-2 0 0,-5 12 0 16,2-3 0-16,3 3 0 0,2-1-160 0,3 1 160 16,2 2 0-16,5 4-144 0,0 1 144 0,1 1 0 15,-1 3 0-15,-4-5-128 0,1 4 0 0,0-1 0 0,-1 2 0 16,-2 0 0 0,1 1-496-16,-2-2-80 0,0 2-32 0,0-4 0 15,0-3-1696-15,3-2-320 0,-1-2-80 0</inkml:trace>
  <inkml:trace contextRef="#ctx0" brushRef="#br1" timeOffset="59760.29">26916 15105 26719 0,'13'-8'2368'15,"-1"3"-1888"-15,0-6-480 0,-3 7 0 0,-9 4 1792 0,0 0 256 16,0 0 48-16,-5 9 16 0,-7 5-1200 0,-5 6-224 15,-8 7-48-15,-5-1-16 0,-6 4-160 0,-7 4-16 16,-9 4-16-16,-24 18 0 0,4-3-48 0,5 1-16 16,4-1 0-16,3 1 0 0,4 0-176 0,5 1-48 15,4-3 0-15,6-1 0 0,7 0-144 0,7-6 0 16,8 0 0-16,8-7 0 0,6-2-256 0,6-6-96 16,8-3-16-16,6-3 0 15,5-1-448-15,7-8-80 0,2-7-32 0,6-3-9968 16,3 0-2000-16</inkml:trace>
  <inkml:trace contextRef="#ctx0" brushRef="#br1" timeOffset="59960.66">26912 15742 26719 0,'0'0'2368'0,"0"0"-1888"0,0 0-480 0,0 0 0 15,0 0 1024-15,8 1 128 0,0 3 0 0,-1 5 16 16,-1-2-272-16,2 7-64 0,1 1-16 0,-1 3 0 15,1-1-432-15,1-1-96 0,1 1-16 0,1 1 0 16,-2-2-144-16,0 2-128 0,3-3 192 0,-4 0-192 16,1 1 0-16,1-2 0 0,1 0-192 0,-2-4 48 15,0 1-1520-15,0-2-320 0,0 0-48 16</inkml:trace>
  <inkml:trace contextRef="#ctx0" brushRef="#br1" timeOffset="60133.46">27478 15739 26207 0,'0'0'1152'16,"0"0"256"-16,-1-4-1136 0,1 4-272 0,-7 0 0 0,-2 3 0 0,-2 4 1376 0,-4 6 224 16,-6 4 32-16,-2 2 16 0,-3 5-768 0,-5 4-160 15,-2 0-16-15,-2 1-16 0,-1 2-256 0,-14 8-48 16,9-1-16-16,5-1 0 0,4-1-240 0,4-3-128 16,4 0 128-16,4-3-128 15,1-2-2448-15,3-1-560 0,0 2-128 0,9-6 0 0</inkml:trace>
  <inkml:trace contextRef="#ctx0" brushRef="#br1" timeOffset="60328.18">27559 15949 26719 0,'-5'5'2368'0,"-1"2"-1888"0,-3 4-480 0,-3 3 0 16,0 2 1408-16,-3 6 176 0,-5 1 32 0,0 5 16 15,-3-4-784-15,-2 1-144 0,-2 2-48 0,0-4 0 16,2 2-448-16,1-2-80 0,1-4-128 0,1 0 176 16,2-1-496-16,3-1-80 15,4-1-32-15,2-2-9760 0,4-5-1968 0</inkml:trace>
  <inkml:trace contextRef="#ctx0" brushRef="#br1" timeOffset="60921.25">28251 15724 24879 0,'2'-5'2208'0,"2"-3"-1760"15,0 2-448-15,-2 2 0 0,-2 4 1728 0,0 0 256 16,0 0 48-16,0 0 16 0,-8 6-1072 0,0 6-208 16,-4-1-32-16,0 3-16 0,-3 3-144 0,-2 0-48 15,0 8 0-15,2-1 0 0,1-3-16 0,3 1-16 16,-1 0 0-16,3 0 0 0,3 0-160 0,2-4-16 16,4 0-16-16,3-3 0 0,2-1-112 0,3-4-32 0,2 1 0 15,2-7 0-15,5-2 224 0,3-4 32 0,3 0 16 16,3-7 0-16,0 0-48 0,1-5-16 0,1-3 0 0,-1-2 0 15,-1-1-128-15,0-2-32 0,-1-7 0 0,1 3 0 16,-2-5-64-16,0 1-16 0,-2 3 0 0,-1-1 0 16,-2 4-128-16,-2 3 0 0,-3 7 0 0,-5 2 0 15,-1 4 0-15,-4 3 0 0,-4 5 0 0,0 0 0 16,-4 18 0-16,-4 6 0 0,-1 8-176 0,-7 5 176 16,-1 4 0-16,-4 9-128 0,-2 3 128 0,-3 5 0 0,-4 3 0 0,-1 2 0 15,-2 1 0-15,-3 1 176 0,-5 2 160 0,-1-2 48 16,1 1 0-16,0-3 0 0,-1-4 0 15,1-3 0-15,3-5 0 0,-1-2 0 0,1-3-96 0,2-4-16 16,0-5 0-16,3-8 0 0,2-2-48 0,1-8-16 16,5-5 0-16,-1-7 0 0,4 0-16 0,1-5 0 15,2-4 0-15,1-3 0 0,3-3-64 16,1-5-128-16,3-3 176 0,1-5-176 0,1 1 0 0,1-1 0 16,3-1 0-16,1-1 0 0,3 1-368 0,1 3 32 15,2 2 0-15,2 0 0 16,3-1-544-16,0 2-96 0,5-2-32 0,0 1 0 15,4 2-1984-15,3 1-400 0,2 1-64 0</inkml:trace>
  <inkml:trace contextRef="#ctx0" brushRef="#br1" timeOffset="61936.08">29223 12259 19343 0,'0'0'1728'0,"0"0"-1392"0,0 0-336 0,8-5 0 15,2 1 1024-15,1-2 128 0,6-2 16 0,5 3 16 0,4-3-144 0,2 2-16 16,7-2-16-16,1 1 0 0,5 0-320 0,2-2-64 16,2 3-16-16,2-4 0 0,2 0 96 0,3-2 32 15,3 3 0-15,-3 2 0 0,-2 3-80 0,-2-1-16 16,0-3 0-16,-2 4 0 0,-3 3-192 0,-2 2-32 15,-4 2-16-15,-3 1 0 0,-3 2-144 0,-7 0-48 16,-2 5 0-16,-5-1 0 0,-3 4-208 0,-4 4 0 16,-3 3 0-16,-2 7 0 0,-5 0 0 0,-4 6 0 15,0 3 128-15,-1 8-128 0,0 2 0 0,-4 7 0 16,0 7 128-16,-5 28-128 0,0-3 0 0,2-1 0 16,0 5 0-16,1 0 0 0,-1 4 0 0,0-1 0 15,-4-1 0-15,-1 3 0 0,-2 4 0 0,-3-2 0 16,-1 2 0-16,-1-1 0 0,0 3 0 0,-2-1 0 15,3-5 0-15,1-2 0 0,-4 2 0 0,3 2 0 16,0-2 0-16,0-5 0 0,2-2 144 0,-1 0 96 16,2 3 16-16,1 3 0 0,2 3 48 0,1-3 16 15,-2 1 0-15,3 4 0 0,-1-1-192 0,3 1-128 16,-1 2 192-16,1-2-192 0,1 0 144 0,2-2-144 16,0 4 0-16,2-7 144 0,2 0-144 0,1 0 0 15,1 1 0-15,2-4 0 0,2 2 0 0,2-5 0 0,3-3 0 0,0-3 0 16,0 0 0-16,3-4 0 0,1 0 0 15,0-7 0-15,0-5 0 0,0 0 0 0,-3-2 128 0,3-6-128 16,-3-4 0-16,1-5 0 0,-1-4 0 0,-1-1 0 16,0-4 160-16,-2-3-160 0,-5-3 192 0,-1-4-192 15,-1-3 544-15,-5 1 0 0,-3-4 0 0,-4-2 0 0,-6-3 160 16,-4-1 48-16,-4-2 0 0,-5 1 0 0,-6-3-112 0,-8-2 0 16,-7-1-16-16,-5 1 0 15,-4-3-320-15,-1 1-64 0,0-7-16 0,-4-1 0 16,-3-3-224-16,-3 0 0 0,-3 0 0 0,2-1 0 15,0 0-1536 1,2-4-240-16,2-1-48 0,-4 0-17408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08:44.36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28333 8198 19343 0,'-28'-1'1728'0,"7"1"-1392"0,-3 0-336 0,1 0 0 16,2 1 160-16,2 1-32 0,2 0-128 0,0 0 192 15,3 3 64-15,1-1 0 0,1-1 0 0,1 0 0 16,3 0 304-16,8-3 64 0,-9 2 16 0,9-2 0 15,-9 4 160-15,9-4 32 0,0 0 16 0,0 0 0 16,0 0-192-16,-7 5-32 0,7-5-16 0,0 0 0 16,0 0 176-16,8 9 48 0,3-2 0 0,6-1 0 15,3 2-64-15,7-5-16 0,5-3 0 0,3 4 0 16,4 3-416-16,5-1-80 0,4-2 0 0,6 1-16 0,4 1-112 0,7 1 0 16,5 0-128-16,4 2 192 0,2-4 32 15,4 2 0-15,3-5 0 0,2 2 0 0,6-2 112 0,1 2 32 16,-1 1 0-16,1-2 0 0,-1-2-32 0,2 0 0 15,0 1 0-15,1-1 0 0,-5 3-64 0,-1 0-16 16,-2 1 0-16,1-4 0 0,-1-1-64 0,-2 1 0 16,-3-1-16-16,-2-1 0 0,-3-2 0 0,2 0 0 15,-2 0 0-15,0 3 0 0,-1 3-48 0,-5-1 0 16,-5-4 0-16,-4 2 0 0,-2 0-128 0,-1 2 128 16,-3 2-128-16,-2-2 128 0,-3 0-128 0,-3 0 0 15,-4 1 144-15,-4-1-144 0,-4 1 0 0,-6-3 0 0,-4-4 0 16,-2 3 128-16,-2 2-128 0,-4-1 0 0,-3-1 0 15,-2 0 0-15,-12 1 0 0,0 0 128 0,9-2-128 16,-9 2 0-16,0 0 128 0,0 0-128 0,0 0 160 0,0 0-160 16,0 0 128-16,0 0-128 0,-16-2 0 0,0 2 144 15,-3 0-144-15,-4 0 0 0,-2 0 0 0,-6 0 0 16,-7-2 0-16,-7 2 0 0,-3 0 128 0,-4 0-128 16,-3 0 0-16,-4 2 0 0,-6 2 0 0,-4-3 0 15,-5-4 0-15,-3 1 0 0,-10 0 0 0,-3 1 0 16,-3 5 128-16,-4-3-128 0,-8-5 0 0,-1 4 128 15,-5 3-128-15,-2-2 0 0,-4 2 0 0,-4-2 0 16,-3 0 0-16,-2 2 0 0,1-3 0 0,-1 2 0 16,-1 1 0-16,6 0 0 0,4 0 0 0,6 1 0 15,1 0 160-15,10 0-160 0,8-2 192 0,11 5-192 16,7 2 224-16,6-4-64 0,2 2-16 0,8-2 0 0,7-2 0 16,8 2 0-16,4 1 0 0,7-2 0 0,7-3-144 15,7-1 0-15,6 0 0 0,12 0 0 16,0 0 0-16,0 0 0 0,8-3 176 0,9-4-176 0,7 5 192 0,14-1-64 15,9 3-128-15,11-1 192 0,8 0-192 16,15-3 0-16,6-1 128 0,14 1-128 0,8 1 0 0,4 2 0 16,4 0 0-16,9 0 0 0,9 2 0 15,1-1 128-15,-2-4-128 0,7 4 0 0,6 4 0 16,0-3 144-16,3-2-144 0,-4 2 128 0,0 2-128 0,1 0 160 16,-1 3-160-16,-1-5 160 0,-2-1-32 15,-3 1-128-15,-3 2 192 0,-3 3-64 0,-3 4 16 0,-4-2 0 16,-4 1 0-16,-4 1 0 0,-8 3-144 0,-51-5 192 15,5-1-192-15,4-2 192 0,2 1-192 0,-4 1 0 0,-3-1 144 16,-7 3-144-16,-5-4 144 0,29 8-144 0,-26-7 192 16,-17 0-192-16,-11 1 176 0,-9-5-176 0,-18-2 160 0,0 0-160 15,0 0 0-15,0 0 128 0,0 0-128 0,-12 4 0 16,-3 0-144-16,-8 0-80 0,-4-4-16 0,-4-4 0 31,-8-1-1616-31,14 2-336 0,-8 2-64 0</inkml:trace>
  <inkml:trace contextRef="#ctx0" brushRef="#br0" timeOffset="1588.2">1036 4352 12207 0,'0'0'528'0,"0"0"128"0,0 0-528 0,0 0-128 0,0 0 0 0,0 0 0 0,0 0 1088 0,0 0 176 15,0 0 32-15,0 0 16 0,0 0-320 0,0 0-64 16,0 0-16-16,0 0 0 0,0 0-176 0,0 0-32 16,0 0-16-16,8-4 0 0,0 1-112 0,3-1 0 15,4 3-16-15,4-1 0 0,4-2 32 0,4 2 16 16,3-1 0-16,8-1 0 0,5 0 16 0,8 0 0 16,6 2 0-16,8-2 0 0,3-1-240 15,2-2-64-15,1 1 0 0,5-3 0 0,5 5-128 0,2-2-16 16,5-3-16-16,36-4 0 0,-11 2 48 0,-5 0 16 15,-1 4 0-15,-3-2 0 0,-2 3-48 0,-3-2-16 16,-2 4 0-16,1 2 0 0,0-1 16 0,0 2 0 16,-2-1 0-16,-1-1 0 0,0 0 112 0,-4 2 32 15,-1 0 0-15,-2-2 0 0,-2 0 0 0,0 1 0 0,-4 1 0 0,-2 0 0 16,-2-1 0-16,-3 1 16 16,-4-3 0-16,-2 3 0 0,-2 0-80 0,-1 1-32 0,-2 0 0 15,-5 0 0-15,-3 0-64 0,-2 0-16 0,-5-1 0 16,-2-1 0-16,-6 1-144 0,-8 0 192 0,-1 1-192 15,-5-3 192-15,-5-1-32 0,-2-1 0 0,-7 2 0 0,-2-1 0 16,-11 4 48-16,0 0 16 0,0 0 0 0,0 0 0 16,0 0 32-16,0 0 0 0,-8-5 0 0,-6-2 0 15,-5 3-112-15,-5 2-16 0,-5 2 0 0,-7 0 0 16,-5 0-128-16,-2 0 128 0,-6 0-128 0,-9-1 128 0,-3-1-128 16,-7 2 0-16,-6 3 144 0,-9-1-144 0,-3 4 0 15,-4-1 0-15,-7-3 0 0,2 1 128 16,-3 3-128-16,0 0 0 0,-2-2 0 0,-1 0 0 0,1 1 0 0,2 4 0 15,-1-3 0-15,5 3 0 0,1-4 0 0,28-2 0 16,-4 1 0-16,-1 2 128 0,1 0-128 0,0 2 0 16,4 1 128-16,1-4-128 0,5-2 0 15,5 3 0-15,7-1 0 0,8-1 0 0,3 0 0 0,7 1 0 16,6-1 0-16,5-2 0 0,4 1 0 0,6-1 0 16,8-2 0-16,0 0 0 0,8 5 0 0,13-1 0 15,8-3 0-15,12 2 0 0,11-2 128 0,10 0-128 16,9-1 160-16,7 0-160 0,4 0 0 0,6 2 0 15,5-1 0-15,2-1 0 0,3 0 0 0,1 0 0 16,3 0 0-16,1 0 0 0,0-1 0 0,0-1 0 16,1 1 0-16,0 0 0 0,2 0 0 0,-4-1 0 15,-2 2 0-15,33 0 0 16,-14 2-1472-16,-11 1-400 0,-7 1-80 0</inkml:trace>
  <inkml:trace contextRef="#ctx0" brushRef="#br0" timeOffset="3037.11">12687 8793 13471 0,'10'-7'592'0,"-6"6"128"0,2-3-576 0,1 2-144 0,-2-2 0 0,-5 4 0 16,0 0 1168-16,0 0 208 0,0 0 32 0,0 0 16 16,0 0-528-16,0 0-96 0,0 0-32 0,0 0 0 15,-5 6-16-15,-5-2-16 0,-3 1 0 0,-4 3 0 16,-3-3 288-16,-4 2 48 0,-2 1 16 0,-4-3 0 0,-4 0-160 0,-4 3-32 16,-4-3 0-16,-4 1 0 0,-1 2-272 0,-4-3-64 15,-2 1-16-15,-3 2 0 0,-4-3-192 16,0 0-32-16,-2 0-16 0,-23-1 0 0,11 1 48 0,9 2 16 15,5-2 0-15,4-3 0 0,4 2-32 0,5-2 0 16,4 2 0-16,5-4 0 0,-3-2-80 16,4 0-32-16,3 2 0 0,4 2 0 0,3 0-48 0,4 1-16 15,1-1 0-15,5 1 0 0,3 2-32 16,3 3-128-16,5-2 192 0,2 3-64 0,4-9-128 0,-1 13 128 16,4 2-128-16,0 3 128 0,2-1-128 0,2 5 0 15,0 5 0-15,1 1 0 0,1 3 0 0,-1 3 128 16,-2 1-128-16,2 5 0 0,-1 3 0 0,0 1 0 15,-1 6 0-15,-1 2 0 0,-1 0 128 0,-2 5-128 16,-2 4 0-16,0 4 128 0,-1 0 0 0,0-3 0 0,-2 3 0 16,-1 1 0-16,1 4-128 0,-1 1 192 15,0 2-192-15,0-2 192 0,0 0-192 0,-2-1 0 16,0 0 0-16,-2 2 0 0,-2 5 0 0,-2 1 0 16,0-1 0-16,-2-1 0 0,-4-1 0 0,0 1 0 15,0-1 128-15,-2 4-128 0,-2 1 0 0,2-1 0 0,1 0 0 16,0-6 128-16,-1-1 16 0,-1-1 0 0,-2 0 0 15,2 0 0-15,0-1 0 0,0 0 0 0,-2 1 0 0,-2-6 0 16,0-2 32-16,1-2 0 0,0 3 0 0,0-6 0 16,1-2 80-16,1-4 0 0,2-1 16 0,-2-1 0 0,-3-2-128 15,0 1-16-15,0-1-128 0,3-2 192 16,-1 1-16-16,-1 2-16 0,-2-4 0 0,2-2 0 16,0-4-32-16,2-3-128 0,7-3 192 0,0-8-64 0,-1-3-128 15,6-4 192-15,4-4-192 0,1 0 192 0,1-2-64 0,3-3 0 16,1 1 0-16,0-10 0 0,5 9-128 0,1 3 0 15,2-6 0-15,2 2 128 0,1-3-128 0,1-3 0 16,3 4 0-16,4-4 0 0,3 2 128 0,6-2-128 16,1 0 0-16,5-1 128 0,2 1-128 0,5 0 192 15,1-4-192-15,6 4 192 0,4 0-192 0,3 1 192 16,1 1-192-16,-1-4 192 0,1-4-192 0,-1 4 128 16,-2 4-128-16,0 1 128 0,-3-4-128 0,-3 4 0 0,-1 1 0 15,-3 0 0-15,-3 5-144 0,-2-3-64 0,-2-1-16 16,-5 2 0-1,-4 0-2800-15,-3 0-560 0</inkml:trace>
  <inkml:trace contextRef="#ctx0" brushRef="#br0" timeOffset="4304.95">12519 9352 13823 0,'5'-17'1216'0,"-3"6"-960"0,1 0-256 0,1 2 0 0,1-2 960 0,-1 4 128 16,0 0 48-16,-4 7 0 0,0 0 480 0,0 0 112 16,0 0 0-16,0 0 16 0,0 0-304 0,0 0-64 15,0 0-16-15,0 0 0 0,0 0-288 0,0 11-64 16,-1 3-16-16,-1 5 0 0,-1 2-48 0,-2 7-16 15,-4-4 0-15,0 11 0 0,0 5-80 0,-1 6-16 16,-3 0 0-16,-1 5 0 0,0 1-384 0,0 0-96 16,1 0-16-16,-2-2 0 0,2-6-192 0,-1 1-144 15,2-3 192-15,0-4-192 0,2-4 160 0,1-2-160 16,2 0 128-16,0-6-128 0,1 1 0 0,2-5 0 0,1-5-144 0,2-4 144 31,1-13-752-31,0 0-32 0,0 0-16 0,0 0 0 16,7-10-1616-16,-1-3-320 0,0-3-64 0</inkml:trace>
  <inkml:trace contextRef="#ctx0" brushRef="#br0" timeOffset="4465.49">12335 9524 25791 0,'8'-7'2304'0,"3"-4"-1856"16,6-3-448-16,3 1 0 0,4-1 896 0,4 0 96 0,4-1 16 0,5-2 0 0,1-3 0 0,4-2 0 15,1 1 0-15,3-5 0 0,2 1-368 0,2 5-64 16,-1-1 0-16,-1 2-16 0,0 3-368 16,-7 0-192-16,-4 2 192 0,-5 5-192 15,-5-2-1024-15,-7 7-304 0,-3 2-64 0,-17 2-12944 16</inkml:trace>
  <inkml:trace contextRef="#ctx0" brushRef="#br0" timeOffset="4632.1">12512 9834 11055 0,'0'0'976'0,"0"0"-784"16,0 0-192-16,0 0 0 0,0 0 4640 0,10-3 880 15,3 1 176-15,3 0 48 0,4 2-4016 0,5-4-784 16,3-2-176-16,2-3-16 0,2 3-64 0,1-4-16 16,1 2 0-16,-1 0 0 0,0 5-672 0,-2 1-176 15,-2 2-16-15,-2 2-10592 16,-3 0-2128-16</inkml:trace>
  <inkml:trace contextRef="#ctx0" brushRef="#br0" timeOffset="4923.47">13269 9965 16575 0,'0'0'736'0,"0"0"160"0,0 0-720 0,0 0-176 0,13-2 0 0,-5 4 0 0,-1 4 3296 0,1 4 624 16,1 2 128-16,0 4 32 0,-2 3-2416 0,1 3-496 16,1 1-80-16,-2 3-32 0,4 4-480 0,-2 0-112 15,1-3-16-15,0 1 0 0,0-3-256 0,0 1-64 16,0-4-128-16,2-1 192 0,-5-2-192 0,1-3 0 15,-2 0-192-15,2 0 192 16,-3-3-1984-16,-5-13-304 0,5 6-48 0</inkml:trace>
  <inkml:trace contextRef="#ctx0" brushRef="#br0" timeOffset="5101.82">13611 9887 17503 0,'0'0'1552'0,"0"0"-1232"16,0 0-320-16,0 0 0 0,0 0 3616 0,0 0 672 15,-10 9 128-15,-4 7 16 0,-2 7-2784 0,-6 7-560 16,-4 0-128-16,-1 3 0 0,-5 5-128 0,-3 3-32 16,-1 3 0-16,-3 2 0 0,0-5-416 0,2-2-96 0,2-4-16 0,2-1 0 15,-1-1-448-15,4-3-80 0,2-4-32 0,0 1 0 32,0-6-2016-32,4 1-384 0,1-4-96 0</inkml:trace>
  <inkml:trace contextRef="#ctx0" brushRef="#br0" timeOffset="5837.44">12134 11836 21423 0,'0'-13'944'0,"0"13"208"0,1-13-928 0,2 6-224 0,-3 7 0 15,3-9 0-15,-3 9 640 0,0 0 64 0,0 0 32 16,0 0 0-16,-4-5 336 0,4 5 64 0,-8-4 16 0,8 4 0 16,-10 4-128-16,-2 4 0 0,1 4-16 0,-4 4 0 15,-4 3-304-15,-2 7-48 0,-3 4-16 0,-2 6 0 16,-4 3-112-16,-1 5-16 0,-3-1-16 0,5 5 0 15,0 6-80-15,4 0-16 0,3-2 0 0,7-1 0 16,5-5-208-16,3-2-64 0,3-5 0 0,7-6 0 0,3-8-128 0,6-5 160 16,3-3-160-16,5-2 160 15,4 0-32-15,4-3-128 0,3-6 192 0,3-2-64 0,3-3 0 0,1-5 0 16,0-2 0-16,-7-4 0 0,-4-3 0 16,-3 2-128-16,-5-3 192 0,-4-1-64 0,-4-3-128 0,-4 1 192 15,-6 1-192-15,-3-1 192 0,-5 1-192 0,-3-1 192 16,-3 1-192-16,-3 0 192 0,-3 1-192 0,-2 1 0 15,1 1 0-15,2 3 0 0,2-1 0 16,6 4 0-16,-1-3 0 0,6 5 0 0,5 5 0 0,0 0 0 16,9-5 0-16,5-1 0 0,4 3-176 0,4 2 176 15,3 1-128-15,0 2 128 0,3 2 0 0,2 5-128 16,-1 0 128-16,-4 4 0 0,-2 3 0 0,-5 3 0 16,-5 3 0-16,-2 1 0 0,-2 0 0 0,-4 0 176 0,-2 3-48 15,-3-2 0-15,-3 1 256 0,1 1 64 16,-7-2 0-16,1 3 0 0,-1-1-144 0,-4 0-32 15,-2-4 0-15,0-2 0 0,1-2-272 0,1-1 0 16,2-7-128-16,1-1 128 16,-1-8-1920-16,11-1-272 0,-5-3-64 0,4-6-16 15</inkml:trace>
  <inkml:trace contextRef="#ctx0" brushRef="#br0" timeOffset="6038.53">12742 12446 32015 0,'0'0'1408'0,"0"0"320"0,2 16-1392 0,3 3-336 0,4 2 0 0,-1-1 0 0,1-1 832 0,-4-1 80 16,3 6 32-16,0 1 0 0,3-3-288 0,-1 3-48 16,1 2-16-16,-1 4 0 0,2-2-272 0,-1 1-64 15,1 1-16-15,-1-3 0 0,2 0-240 0,-2-2 144 16,-1 1-144-16,1-1 128 15,-2 0-1024-15,-1-2-224 0,0-1-32 0,1 5-14864 0</inkml:trace>
  <inkml:trace contextRef="#ctx0" brushRef="#br0" timeOffset="6241.07">13090 12542 7359 0,'0'0'656'0,"0"0"-528"16,0 0-128-16,-4 13 0 0,0 2 7520 0,1 6 1472 15,-6 4 288-15,-3 7 64 0,-6 3-6880 0,-1 6-1376 16,-2 6-288-16,-3 1-48 0,-4 1-240 0,-14 19-32 16,1-9-16-16,0-5 0 0,-2 2-224 0,2-10-48 15,2 0-16-15,0-8 0 0,-1-5-432 0,3-6-64 16,2-4-32-16,3-6 0 16,3-6-3008-16,2-11-608 0,-6-13-112 0,13-5-16 0</inkml:trace>
  <inkml:trace contextRef="#ctx0" brushRef="#br0" timeOffset="6899.6">18379 9201 15663 0,'1'-9'1392'0,"2"-1"-1120"15,0 2-272-15,-3 8 0 0,0 0 2928 0,0 0 528 16,0 0 96-16,0 0 32 0,0 18-2128 0,0 3-432 16,-2 5-64-16,-2 6-32 0,-1 3-48 0,0 6-16 15,-4 6 0-15,2 4 0 0,-3 2-304 0,1 3-64 16,-4 1-16-16,-1 2 0 0,0-1-160 0,-1-2-48 16,1 0 0-16,-3 0 0 0,1-1-272 0,0-6 0 15,3-7 0-15,0-5 0 16,4-7-352-16,1-4-176 0,1-4-48 0,3-10 0 15,4-12-2176-15,0 0-448 0</inkml:trace>
  <inkml:trace contextRef="#ctx0" brushRef="#br0" timeOffset="7134.69">18120 9315 24879 0,'0'-13'2208'0,"0"13"-1760"0,5-10-448 0,8 3 0 0,2-5 1664 0,7 6 240 0,3-2 48 0,7 1 16 15,6-1-1280-15,6-2-256 0,7 0-48 0,4-2-16 16,1-3-64-16,4 1-16 0,-3 0 0 0,1 0 0 16,3-4-96-16,-4 3 0 0,-3 1-16 0,-3 4 0 15,-6 1-176-15,-6 0 0 0,-9 3 0 0,-3 3-176 16,-8-1-432-16,-6 3-96 0,-13 1 0 0,0 0-16 16,3 10-2288-16,-8 5-464 0</inkml:trace>
  <inkml:trace contextRef="#ctx0" brushRef="#br0" timeOffset="7320.68">18023 9700 27183 0,'-14'12'1200'0,"14"-12"256"0,0 0-1168 0,9 7-288 15,6 1 0-15,7-2 0 0,3-1 512 0,7-2 64 16,6-4 0-16,9-1 0 0,8-3 64 0,6 0 0 16,5-5 16-16,3 2 0 0,-1-4-336 0,-1 3-80 15,0-1-16-15,-2 2 0 16,-3 2-1152-16,-6 3-224 0,0 2-64 0</inkml:trace>
  <inkml:trace contextRef="#ctx0" brushRef="#br0" timeOffset="7666.89">19144 9909 30399 0,'-3'9'2704'0,"-1"5"-2160"0,1 2-544 0,-2 6 0 16,-5 6 144-16,2 2-144 0,-2 6 0 0,1-1 144 16,0 1 96-16,4-2 16 0,1-2 0 0,3-3 0 15,2-5-128-15,5-2-128 0,4-4 176 0,4-6-176 0,1-4 512 16,7-3-16-16,2-5 0 0,4-2 0 0,5-6 256 0,5-2 48 16,4-7 16-16,4-4 0 0,1-3-176 0,0-2-48 15,-2-4 0-15,-1 0 0 16,-2 1-144-16,-3-4-16 0,-2-1-16 0,-2 2 0 0,-3 5 224 0,-4 1 32 15,-4 3 16-15,-5 5 0 0,-2 3-352 0,-6 10-64 16,-11 5-16-16,0 0 0 0,4 11-128 0,-4 13-128 16,-5 7 144-16,-8 11-144 0,-3 9 144 0,-4 4-144 15,-5 8 128-15,-3 4-128 0,-6 4 176 16,-1 0-48-16,-5 1-128 0,-1-1 192 0,-2 3-192 0,1-6 0 16,0-9 128-16,4-8-128 0,1-6 144 0,3-5-16 15,2-3 0-15,7-10 0 16,-1-5-816-16,3-9-160 0,1-3-48 15,1-6-11920-15,2-7-2400 0</inkml:trace>
  <inkml:trace contextRef="#ctx0" brushRef="#br0" timeOffset="8428.85">18670 12130 23039 0,'4'-16'2048'0,"0"7"-1648"16,-2-2-400-16,5-1 0 0,0 2 576 0,0 0 48 15,-1 3 0-15,-6 7 0 0,0 0 32 0,5-8 16 16,-5 8 0-16,0 0 0 0,0 0 256 0,-5-5 48 16,5 5 16-16,-13 2 0 0,-2 4-96 0,-3 3-32 15,-3 5 0-15,-3 3 0 0,-6 4-96 0,0 10-32 16,-2 1 0-16,-3 10 0 0,-5 2-160 0,1 8-48 16,-1 3 0-16,5 6 0 0,-3-1-192 0,8 4-32 15,5 0-16-15,5 1 0 0,6-8-288 0,6-4 128 0,5-4-128 16,7-9 0-16,5-1 176 0,6-8-176 0,3-3 160 15,8-2-160-15,2-8 144 0,5-8-144 0,2-1 128 16,2-8-128-16,-1-5 272 0,-2-7-16 0,-2 0-16 16,0-4 0-16,-3-4-16 0,-1 0 0 0,-7-4 0 0,-4 0 0 0,-4 3-80 15,-6-3-16-15,-4-1 0 0,-7-2 0 16,-5-1 0-16,-6 0 0 0,-6-5 0 0,-3 4 0 16,-2 1-128-16,-1 6 0 0,-1 3 0 0,1 3 128 0,1 1-128 15,3 5 0-15,1-3 0 0,8 9 0 0,4 0 0 0,10 3 0 16,0-8 0-16,8 3 0 0,6 3-176 0,6-1 176 15,4-1-128-15,7 3 128 0,4-4 0 0,5 3-160 16,0 2 160-16,2 3 0 0,0 2 0 0,0 4 0 16,-3 3 0-16,-2-1 0 0,-5 6 0 0,-5 2 0 15,-1 0 0-15,-6 5 0 0,-6-1 0 0,-6 2 192 16,-2 5-16-16,-9-4-16 0,-2 4 176 0,-5-1 48 16,-3-1 0-16,-4 1 0 0,-4-4-64 0,-2 3-16 15,0-4 0-15,-1 1 0 0,2-2-160 0,2-6-16 16,3-3-128-16,3-2 192 0,4 0-192 0,5-5-160 15,5-7 32-15,0 0 0 16,0 0-1536-16,0 0-320 0,12-8-48 0,0-3-16288 0</inkml:trace>
  <inkml:trace contextRef="#ctx0" brushRef="#br0" timeOffset="8971.34">19228 12704 24927 0,'0'0'1104'0,"0"0"240"0,3-7-1088 0,-3 7-256 0,0 0 0 0,0 0 0 0,0 0 1360 15,0 0 224-15,0 0 32 0,0 0 16 0,0 0-528 0,-5 18-96 16,-2 3-32-16,-1 4 0 0,-3 3-96 15,1 0-32-15,3 4 0 0,-1 1 0 0,0 0-176 0,3-1-32 16,3-2-16-16,2-1 0 0,1-3-336 0,4-3-64 16,4-8-16-16,1-2 0 0,3-1 0 0,6-2 0 15,1-7 0-15,7-4 0 0,1-8 176 0,4-4 48 16,2-1 0-16,3-9 0 0,2-3 16 0,-1-5 0 16,-1 3 0-16,-1-1 0 0,-3-2-192 0,-12 12-48 15,0 0 0-15,-1 1 0 0,-2 3 112 0,-3 5 0 16,2 0 16-16,-5 6 0 0,0 4-208 0,-3 6-128 15,-3 7 160-15,-2 7-160 0,-3 8 192 0,-3 8-64 16,-5 6-128-16,-3 9 192 0,-3 1-64 0,-13 25-128 16,-5-4 176-16,-3-3-176 0,-3-2 256 0,-5 2-64 15,-4-4-16-15,-5-5 0 0,-2-2 0 0,1-7 0 16,4-4 0-16,-1-8 0 0,5-6-48 0,4-2-128 16,5-11 192-16,2-4-64 0,2-11 0 0,6-3 0 15,3-4 0-15,3-5 0 0,0-1 48 0,4-8 0 16,3-6 0-16,5-3 0 0,3 0-176 0,7 0 128 15,3-5-128-15,5 1 128 0,6 1-128 0,3-1 0 0,3 2 0 16,6 0 0-16,4 3 0 0,4 5 0 0,1-1 0 0,6 6 0 16,1 6-160-16,8-2 160 0,2 5-208 0,-13 4 80 15,4 0-1280 1,4 1-240-16,-3 2-48 0,0 2-12016 0,-3-5-2416 0</inkml:trace>
  <inkml:trace contextRef="#ctx0" brushRef="#br0" timeOffset="11177.48">23049 8643 16175 0,'0'0'704'0,"0"0"176"0,8-4-704 0,0-3-176 16,-1 2 0-16,1 3 0 0,2-2 1200 0,0-1 208 16,3 1 32-16,0 0 16 0,1 1-144 0,2-4-32 15,1 2 0-15,2 0 0 0,2 0-256 0,3-1-64 16,1 0-16-16,1 4 0 0,4-1-176 0,0 0-48 15,2 0 0-15,2 2 0 0,2 1-208 0,-1 0-32 16,0 0-16-16,-2 1 0 0,1-1-128 0,-1 1-16 16,-1 1-16-16,-2 1 0 0,0 0-80 0,-4-1-16 0,0 4 0 15,-2 1 0-15,-4 0-80 0,-2 0 0 16,-3 2-128-16,-1 4 192 0,-2-4-192 0,-2 5 176 16,-5-2-176-16,0 2 160 0,-2 4-160 0,-2 4 192 15,0 1-192-15,-3 12 192 0,-2 3-64 0,-1 4 0 16,-2 4 0-16,1 6 0 0,1 7-128 0,-2 5 160 15,-1 0-160-15,-3 6 160 0,0 1-160 0,3 4 128 0,-1 5-128 0,-2 4 128 16,-3 1-128-16,1 2 128 0,1 0-128 0,-1 0 128 16,-1-2-128-16,2 0 0 0,0 4 0 0,-2 0 128 15,0 1-128-15,-3-1 0 0,1-4 144 0,0 4-144 16,1 3 144-16,0-1-144 0,0 2 192 16,-3-2-192-16,0-1 192 0,2 1-192 0,-2 3 192 0,1 2-192 15,-1 0 224-15,6 0-64 0,-3-2-16 0,2 1 0 16,1-2 0-16,2-3 0 0,3-1 0 15,-2 0 0-15,2 1-144 0,5-1 192 0,-2-2-192 0,3-5 192 0,1-2-192 0,2-2 160 16,1-1-160-16,1-2 160 0,1-1-160 0,4-5 192 16,-3-7-192-16,2 0 192 0,0-3-192 15,0-3 0-15,0-4 144 0,-1 0-144 0,0-4 0 0,2-3 128 16,-1-1-128-16,1-7 0 0,0-5 0 0,0 0 0 16,0-1 0-16,1 1 0 0,2 0 0 0,-2-7 0 15,-1 0 0-15,-2-3 0 0,2 0 0 0,0-2 0 16,-1-3 0-16,-2-2 0 0,-1-2 0 0,-1 0 0 15,-1-1 0-15,-3-2 128 0,0-10-128 0,0 13 0 16,-5 0 0-16,1-4 0 0,0 1 0 0,-1-1 0 16,-3 1 0-16,-1 1 0 0,-3 0 0 0,-2 1 0 15,-3 2 0-15,-2-2 128 0,-4 0-128 0,-2 2 0 0,-5-2 0 0,-3 1 128 16,-2 1-128-16,-3-2 192 0,-6 1-64 0,0 0 0 16,-4-1 144-16,-7-3 48 0,-6 1 0 0,-4-1 0 15,-1 3-96-15,6 0-16 0,2-4 0 0,3 1 0 16,3-4-208-16,1-2 128 0,2-2-128 0,2-5 0 31,2-6-656-31,7-7-240 0,2-3-32 0,11-8-11488 0,5-10-2304 16</inkml:trace>
  <inkml:trace contextRef="#ctx0" brushRef="#br0" timeOffset="12210.08">24950 8674 23951 0,'0'-7'2128'0,"0"-2"-1696"0,0-6-432 0,0-1 0 15,-3 4 848-15,3 0 96 0,-4-3 16 0,-2 2 0 16,-3-2 832-16,-2 2 160 0,-3-1 32 0,-4 0 16 15,-3 2-1872-15,-3 1-384 0,0 1-80 0,-4 5-16 16,-2 4 672-16,-2-2 128 0,-2 2 16 0,-2 2 16 16,0 3-160-16,2 0-48 0,1 1 0 0,3 3 0 0,0-2-112 15,5 3-32-15,2-3 0 0,3 5 0 16,2-4 64-16,3 1 0 0,1-1 0 0,2 1 0 0,3 1-48 0,5-1 0 16,2 0 0-16,1 0 0 0,-1 2-144 0,4-2 0 15,0 2 0-15,2-1 128 0,0 4-128 16,1 1 192-16,0-2-192 0,0 4 192 0,5-1-192 0,-2 3 0 15,5-1 144-15,-3 4-144 0,0 3 0 0,0 0 0 16,-1 3 0-16,0 2 128 0,-1 2-128 0,-2 0 0 16,-2 2 128-16,0 8-128 0,-2 1 0 0,-1 5 0 15,1 0 0-15,-2 3 0 0,-2 0 0 0,1 4 0 16,0 0 0-16,-2 27 0 0,1-8 0 0,-2-4 0 16,-1-2 0-16,0-1-128 0,-2-2 128 0,0 1 0 15,-1 1 0-15,-1-1 0 0,-1 2 0 0,1 2 0 16,0 1 0-16,-1-2 0 0,-4-3 0 0,3 1 0 15,-2 3 0-15,0-2 0 0,-1-1 0 0,0 3 144 0,-1 1-144 16,0 1 0-16,-3 1 128 0,0 0-128 16,-2-4 0-16,-2 3 0 0,1 1 240 0,-4-1-64 0,3-3-16 15,-1 2 0-15,0 3 64 0,1-3 16 16,-1-3 0-16,2 4 0 0,0 0-96 0,1 1-16 16,-2 0 0-16,0 1 0 0,-1 0-128 0,0 2 0 0,-1-1 0 15,-1-2 128-15,0 0-128 0,2 0 0 0,0-1 144 0,2 0-144 16,0-6 144-16,2-4-144 0,3 0 192 0,2-1-192 15,-3-3 192-15,6-2-192 0,3-3 192 16,-2-2-192-16,5-1 144 0,2-3-144 0,-2-5 0 0,3-1 144 0,2-2-144 16,4-3 0-16,1-5 144 0,1 1-144 0,2-3 0 0,2-6 128 15,1-1-128-15,3-3 0 0,1-2 0 0,3-3 0 16,1-7 0-16,-2-1 128 0,2 3-128 0,4-4 0 16,2-3 0-16,6 2 0 0,3 0 0 15,5 2 0-15,3 1 0 0,3-4 0 0,1 2 0 0,-1 1-128 16,0 0 128-16,17 0-128 15,-7 3-304-15,-3-3-48 0,0-4-16 0,1-2 0 16,1-3-2192-16,-1-5-432 0</inkml:trace>
  <inkml:trace contextRef="#ctx0" brushRef="#br0" timeOffset="12648.49">25311 8788 17503 0,'0'0'768'16,"0"0"176"-16,-4-8-752 0,4 8-192 0,0 0 0 0,0 0 0 0,0 0 1728 0,0 0 320 15,0 0 64-15,1 10 16 0,4 8-1456 0,-1 5-288 16,0 3-64-16,1 8-16 0,3-1 160 0,0 5 48 16,3 1 0-16,-1 8 0 0,1-2-192 0,2 3-16 15,0-2-16-15,-1 1 0 0,-2 1-96 0,1-4 0 16,0 0-16-16,-1-6 0 0,0-3-176 0,-1-2 192 16,-1-5-192-16,-2-1 192 0,-1-8-192 0,0-2-176 15,-1-6 48-15,-1 1 0 16,-3-12-1520-16,0 0-288 0,0 0-64 0</inkml:trace>
  <inkml:trace contextRef="#ctx0" brushRef="#br0" timeOffset="12885.94">25805 8833 27647 0,'-11'-14'2448'0,"3"8"-1952"0,-1 2-496 0,-1 4 0 16,-1 3 336-16,-5 4-16 0,-2 2-16 0,-6 9 0 15,-7 7 160-15,-6 3 48 0,-4 2 0 0,-1 4 0 16,-1 3 0-16,-2 6 0 0,-2 5 0 0,4 2 0 16,-1-3-64-16,2-1-16 0,2-1 0 0,5-1 0 15,4-1-176-15,6-1-16 0,2-7-16 0,9-2 0 16,6-3-224-16,4-2 128 0,4-8-128 0,7-2 0 16,6-3-464-16,4-5-192 0,4-1-48 0,3-9-14128 15</inkml:trace>
  <inkml:trace contextRef="#ctx0" brushRef="#br0" timeOffset="13089.32">25908 9309 31327 0,'12'1'2784'0,"0"2"-2224"16,2 0-560-16,7 0 0 0,3 2 272 0,5-1-48 15,4-2-16-15,5 1 0 0,4-2-208 0,1-2 144 16,0-3-144-16,-2 0 128 0,-3 0-128 0,-2-1 160 16,-4-1-160-16,-1 0 160 0,-4-1-288 0,0-2-64 15,-6 3-16-15,0-3 0 16,-3 4-1472-16,-4-4-304 0,-3 0-48 0</inkml:trace>
  <inkml:trace contextRef="#ctx0" brushRef="#br0" timeOffset="13430.26">27116 8785 24991 0,'0'0'1104'0,"0"0"240"0,11 0-1088 0,1 1-256 16,-12-1 0-16,12 12 0 0,-2 2 544 0,-1 9 48 15,-1 1 16-15,0 8 0 0,-1-1 48 0,0 5 16 16,-2 2 0-16,1 1 0 0,-1 3-288 0,1 4-48 16,1 5-16-16,-1-4 0 0,-1 0-128 0,-1 0-48 15,0 0 0-15,-2 3 0 0,0-1-144 0,-1-6 0 16,-1-3 0-16,-1-5 0 15,-1-3-368-15,1-1-144 0,-1-6-48 0,2-1 0 16,-2-5-2000-16,1-7-384 0,1-12-96 0,0 0-16 0</inkml:trace>
  <inkml:trace contextRef="#ctx0" brushRef="#br0" timeOffset="13660.39">27799 8893 20271 0,'-1'-5'1792'0,"0"-3"-1424"0,1 8-368 0,0 0 0 16,0 0 2384-16,-9 4 416 0,-2 5 80 0,-6 3 0 16,-5 0-2064-16,-4 7-432 0,-6 4-64 0,-19 15-32 0,0 2 48 15,2 5 16-15,-1 1 0 0,1 4 0 0,-2-4-32 0,2 2 0 16,2 1 0-16,2 1 0 0,0-6-64 0,6 4 0 16,4-5-16-16,6 0 0 0,5-5-240 0,5-2 0 15,4-7 0-15,2-2 0 16,3-10-800-16,3 0-48 0,2-6-16 0,5-11-8944 15,0 0-1792-15</inkml:trace>
  <inkml:trace contextRef="#ctx0" brushRef="#br0" timeOffset="13968.82">27799 9419 26783 0,'-19'9'1184'0,"3"-1"240"0,-6 3-1136 0,-3 7-288 15,-4 5 0-15,-3 6 0 0,-2 2 304 0,-2 2 0 16,0 6 0-16,3 1 0 0,4-2 272 0,5 0 48 16,4-1 16-16,6 0 0 0,6 1-112 0,8-5-16 15,6-4 0-15,7-6 0 0,4-3 64 0,8-2 0 0,8-5 0 16,8-7 0-16,2-7 320 0,7-3 64 16,3-1 0-16,0-8 16 0,1-5-128 0,-5-3-16 15,-3-7-16-15,-4 1 0 0,-5-2 32 0,-5-2 16 0,-6-2 0 0,-7-2 0 16,-5-3-320-16,-6 2-64 0,-6 4-16 0,-7 0 0 15,-6 3-272-15,-6 5-48 0,-4 6-16 16,-6 2 0-16,-5 4-128 0,-3 7-272 0,-6 4 64 0,-2 3 16 16,-4 4-2480-1,1 2-480-15</inkml:trace>
  <inkml:trace contextRef="#ctx0" brushRef="#br0" timeOffset="14726.05">24699 12118 27359 0,'0'-40'1216'0,"3"16"240"0,-1-4-1168 0,1 4-288 0,1-1 0 0,2 6 0 0,-6 1 608 0,1 8 64 15,-1-1 16-15,0 11 0 0,0 0 0 0,0 0 0 16,0 0 0-16,-10 14 0 0,-1 9-368 0,-2 5-80 16,-1-1-16-16,0 7 0 0,-1 4-64 0,3 2-16 15,2-2 0-15,4 0 0 0,1-1-144 0,7-1 0 16,2-3 0-16,4-5 128 0,2-2-128 0,1-7 128 16,6-2-128-16,2-4 128 0,2-3 256 0,4-4 64 15,0-3 0-15,6-8 0 0,2-3 176 0,3-5 32 16,3-2 16-16,1-3 0 0,1-2-256 0,0-1-48 15,-3 1-16-15,-3 1 0 0,-3-1-128 0,-4 2-32 16,-4 1 0-16,-3 5 0 0,-5 5-32 0,-3 2-16 16,-3 4 0-16,-10 1 0 0,8 13-144 0,-5 7 0 15,-3 9 0-15,-2 7 0 0,-2 5 128 0,-5 8-128 16,-5 7 0-16,-2 3 128 0,-5 4 16 0,-4 3 0 0,-6 3 0 0,-2 2 0 16,-2 0 16-16,-3 0 0 15,-3-3 0-15,0-3 0 0,1-7-32 0,0-2 0 16,1-3 0-16,-1-1 0 0,-2-5 32 0,3-7 0 15,2-7 0-15,3-6 0 0,3-2-160 0,3-8 128 0,4-10-128 0,4-2 128 16,3-5-128-16,5-5 0 0,2-6 0 16,3-2 0-16,5-5-336 0,2-3-48 0,3-5-16 0,4 2 0 31,3-3-384-31,5 2-80 0,6-3-16 0,1 4-10912 0,4 2-2192 0</inkml:trace>
  <inkml:trace contextRef="#ctx0" brushRef="#br0" timeOffset="15012.84">25620 12575 33119 0,'0'0'1472'0,"0"0"288"0,0 0-1408 0,0 0-352 15,0 0 0-15,0 0 0 0,13 4 256 0,5 0-32 16,4-4 0-16,6 0 0 0,4-1 352 0,5-3 64 16,1 0 0-16,1-5 16 0,3 2-320 0,1 1-64 15,2 0-16-15,-2 1 0 0,1 1-256 0,-3-3 0 16,-3-1-208-16,-3 3 80 16,-5-4-1952-16,-3 1-384 0,-7-6-80 0,-5 3-11248 0</inkml:trace>
  <inkml:trace contextRef="#ctx0" brushRef="#br0" timeOffset="15573.05">26846 11941 23039 0,'9'-18'2048'0,"0"3"-1648"16,0-1-400-16,-2 2 0 0,0 2 640 0,-2 6 64 15,-5 6 0-15,0 0 0 0,0 0-64 0,0 0 0 16,0 0 0-16,-5 10 0 0,-4 3-32 0,-3 3-16 16,-1 8 0-16,-4 6 0 0,-5 0 16 0,2-1 0 15,0 3 0-15,-2 1 0 0,0 1-384 0,5 1-80 16,1-5-16-16,6-6 0 0,6 2-128 0,2-5 0 16,4-5 0-16,4-4 0 0,1-1 320 0,6-8 16 15,2-3 16-15,5-2 0 0,6-8 256 0,3-2 48 16,4-3 16-16,-1-3 0 0,-2-2-336 0,2-3-64 0,0-1-16 0,-3 3 0 15,-3 0-80-15,-2 2-32 16,-1-2 0-16,-3 6 0 0,-2 2 96 0,-5 3 16 0,-1 5 0 16,-12 5 0-16,0 0-80 0,0 0-16 0,4 17 0 0,-5 3 0 15,-6 9-16-15,-3 7 0 0,-2 6 0 0,-4 9 0 16,-3 3 16-16,-2 5 0 0,-6 7 0 0,0 1 0 16,-2 1-32-16,-3 0-128 0,-3 0 192 0,-1 0-64 15,-1 0 0-15,-3-6-128 0,-4-1 192 0,4-6-64 16,3-11 0-16,2-3 0 0,2-6 0 0,5-5 0 0,3-5-128 15,2-5 0-15,3-8 0 0,2-3 128 16,4-9-1872-16,4-7-384 16,0 0-80-16</inkml:trace>
  <inkml:trace contextRef="#ctx0" brushRef="#br0" timeOffset="15854.2">27358 12668 33455 0,'-17'18'1472'0,"3"-4"320"0,-4 4-1424 0,-2 7-368 15,-3 7 0-15,-3 2 0 0,-2 2 224 0,2-1-32 16,1 0 0-16,5-2 0 0,4 1 112 0,2-7 16 16,6-1 0-16,5-5 0 0,3-6 112 0,5-3 16 15,4 0 16-15,5-5 0 0,8-7 336 0,5-4 64 16,6-4 16-16,4-6 0 0,3-4-304 0,1-5-48 15,0-7-16-15,-5-1 0 0,-1 2-256 0,-3-4-64 16,-4-2-16-16,-4-5 0 0,-7-3 128 0,-6 4 16 16,-4 2 16-16,-7 1 0 0,-2 4-144 0,-6 7-16 0,-3 0-16 15,-3 5 0-15,-4 4-304 0,-4 1-64 0,-1-1-16 0,0 4 0 32,-1-1-2848-32,0-1-560 0</inkml:trace>
  <inkml:trace contextRef="#ctx0" brushRef="#br0" timeOffset="16581.82">28612 9048 24703 0,'14'-13'1088'0,"0"7"240"0,5-2-1072 0,7 5-256 16,1 1 0-16,6 0 0 0,5 1 0 0,2-1-144 16,-1 0 16-16,1 0 0 0,-4 0 256 0,-1-2 64 0,-3 0 16 0,-3 2 0 15,-4 2 304-15,2 0 48 0,-6-4 16 16,0 4 0-16,-3 2 96 0,-2 1 32 0,-1 1 0 0,-1 1 0 16,-1 3-272-16,-7-1-48 0,0 8-16 0,-4 3 0 15,-2 5 32-15,-5 8 16 0,-4 4 0 0,-7 8 0 16,-4 6 160-16,-4 8 16 0,-4 9 16 0,-2 13 0 15,-4 11-224-15,-3 10-64 0,-3 10 0 0,1 3 0 16,-1 4-192-16,2 6-128 0,-1 3 160 0,3-1-160 0,3-5 144 16,5-4-144-16,7 0 128 0,5-3-128 0,1-4 128 15,6-1-128-15,4-1 128 0,3-3-128 0,2-1 192 16,1-6-64-16,2-5 0 0,0-1 0 0,1-2-128 16,1-5 160-16,2-3-160 0,-1-1 160 0,0-5-160 0,-1 0 128 15,0-4-128-15,1-2 128 0,-3-2-128 16,0-5 128-16,-1-1-128 0,1-5 128 0,1 0-128 0,0-4 0 15,-1-3 0-15,1-4 128 0,-1 0 80 0,-1-2 16 16,0 3 0-16,-2-7 0 0,-2-3 0 0,-2-2 0 16,-1-1 0-16,-3-2 0 0,-5-1 32 0,-4 1 16 15,-2-7 0-15,-6 5 0 0,-6-2 192 0,-3 2 48 16,-3-5 0-16,-9 3 0 0,-7-3-64 0,-8 3-16 16,-8-4 0-16,-4 0 0 0,-2-2-224 0,2 1-32 15,4-2-16-15,-6-2 0 0,-2-5-160 0,1-3 128 16,1-3-128-16,4-3 128 15,4-5-688-15,8-10-144 0,-1-7-16 0,3-10-16 16,0-10-1824-16,4-9-352 0,9-13-80 0</inkml:trace>
  <inkml:trace contextRef="#ctx0" brushRef="#br0" timeOffset="17611.38">25278 4264 18431 0,'-9'-4'1632'0,"0"0"-1312"0,2-3-320 0,7 7 0 16,0 0 2400-16,0 0 416 0,8-17 64 0,3 2 32 31,6-4-2704-31,6-5-528 0,7-7-128 0,7-3 0 0,5-7 656 0,10-2 144 0,11-5 32 0,4-3 0 16,3-1 80-16,1-7 32 0,-1-3 0 0,13-3 0 16,7-6-48-16,6 0 0 0,4-3 0 0,0 0 0 15,4-2-64-15,6 1 0 0,3 0-16 0,-3 4 0 16,-5-2-160-16,1 5-16 0,6 5-16 0,-3-1 0 0,-4-1-48 15,-2 2-128-15,-2-1 192 0,2 1-64 0,2-3 0 0,-8 0 0 16,-5-4 0-16,-2 4 0 0,0 1 64 0,3 4 0 16,-1-1 0-16,-3 4 0 0,-7-5-16 0,1 7 0 15,-2 4 0-15,3 7 0 0,-1 1-176 0,-7 5 192 16,-6 0-192-16,-5 3 192 0,-4 5-192 0,-5 5 0 16,-3-2 0-16,1 4 0 0,-2-3 0 0,-4 1 0 15,-3 5 0-15,-5-1 0 0,0-1 0 0,-6 6 128 16,-4 0-128-16,-3 7 0 0,-3-2 0 0,-3 4 0 15,-5-4 0-15,1 6 0 0,-1-4 0 0,-2 5-144 16,-2-3 144-16,-1 3-160 0,-2 1-160 0,0 0-48 0,0-2 0 16,2-1 0-16,-1-1 48 0,2 1 0 0,-1 3 0 15,4-1 0 1,1-1-176-16,-1 2-16 0,-1 0-16 0,1 3 0 16,-1 0-240-16,-2 1-32 0,-3 0-16 0,-9 0-8144 0,0 0-1648 0</inkml:trace>
  <inkml:trace contextRef="#ctx0" brushRef="#br0" timeOffset="18015.68">28872 1366 26719 0,'0'0'2368'0,"0"-12"-1888"16,3 2-480-16,4-1 0 0,4 1 0 0,3-1-336 16,2 1 48-16,3 0 16 0,3-4 272 0,5 0 0 15,2-1-128-15,8-2 128 0,5 0 192 0,6-1 80 16,4 2 32-16,6 1 0 0,3 0 64 0,2-2 16 16,-2 0 0-16,-1-1 0 0,-2 3 112 0,3 1 16 15,0 3 16-15,0 0 0 0,0-2 32 0,-2 4 0 16,-5 1 0-16,-2 0 0 0,-7 3-176 0,-5 0-16 15,-4 3-16-15,-5 4 0 0,-5 4-112 0,-5 2-32 16,-6 4 0-16,-4 6 0 0,-6 1-208 0,-6 11 144 16,-5 5-144-16,-7 3 128 0,-5 2 0 0,-2 7 0 15,-3 1 0-15,-1 3 0 0,-3-2-128 0,-1-3 160 0,0 1-160 16,3-2 160-16,-2-5-160 0,2-4 0 0,1-3 0 0,2-5 0 16,2 0 0-16,2-8-224 0,3-1 32 0,1-5 0 31,1-6-1936-31,4-2-384 0,9-6-80 0,0 0-16 0</inkml:trace>
  <inkml:trace contextRef="#ctx0" brushRef="#br0" timeOffset="18419.36">31094 1101 34095 0,'9'-22'1504'0,"-2"9"320"0,0 4-1456 0,1 0-368 15,-1 5 0-15,-7 4 0 16,0 0-448-16,0 0-176 0,0 0-16 0,0 0-16 0,-10 13 496 0,-4 2 160 16,-4 6 0-16,-3 3 0 0,-5 1 0 0,0 4 128 15,-2 4 0-15,-3-1 16 0,-2-1 176 0,4-1 48 16,2 2 0-16,7-5 0 0,2-2 0 0,4-3 0 15,5-5 0-15,5 1 0 0,4-1-16 0,6-5 0 16,4-5 0-16,7-3 0 0,9-4 192 0,7-4 32 16,6-6 16-16,3-4 0 0,3-4-32 0,-1-4-16 15,0-1 0-15,0-1 0 0,0-4 32 0,-2 0 0 0,0-3 0 0,-3-4 0 16,-4 1-64-16,-4 0-16 0,-7-2 0 0,-8 3 0 16,-4 5-240-16,-11 1-64 0,-6 4 0 0,-8 7 0 15,-6 2-192-15,-9 6 128 0,-5 1-128 0,-5 4 0 31,-5 3-1344-31,0 3-352 0,-1 4-80 0,2 1-16 16,2 3-1520-16,3 0-304 0</inkml:trace>
  <inkml:trace contextRef="#ctx0" brushRef="#br0" timeOffset="20091.83">9490 10308 7359 0,'0'0'656'0,"-7"4"-528"0,-4-2-128 0,1 1 0 15,0-2 1296-15,1 0 240 0,0 0 32 0,9-1 16 0,-10 2-288 16,10-2-48-16,0 0-16 0,0 0 0 16,0 0-64-16,0 0-16 0,0 0 0 0,0 0 0 15,0 0-144-15,0 0-48 0,0 0 0 0,0 0 0 0,0 0-128 16,5-13-48-16,5 4 0 0,1-4 0 0,-3 1-144 0,3 0-16 15,0 0-16-15,2-2 0 0,1 1-144 0,2 1-16 16,1-3-16-16,1-1 0 0,-1 0-144 0,4 1-32 16,0 2 0-16,1 2 0 0,-2-2-80 15,1 4-32-15,1-2 0 0,-1 5 0 0,-1-3 48 0,1 4 0 16,-2 2 0-16,0 2 0 0,-2 1-192 0,1 0 0 16,0 1 0-16,-3 2 0 0,-1-1 0 0,0 2 128 15,0 2-128-15,-1-1 0 0,0 3 192 0,-1 2-64 16,1-1 0-16,0 1 0 0,1 2 96 0,0-3 16 15,-2 2 0-15,4-3 0 0,-1 2 80 0,-2-5 0 16,-1 0 16-16,4 1 0 0,1-2 160 0,3-3 16 16,0 1 16-16,0-2 0 0,2-2-48 0,1 1-16 15,1-3 0-15,1-3 0 0,1 0-96 0,-1-2-32 16,2 1 0-16,-3-3 0 0,-2 1-16 0,-2-2 0 16,0 0 0-16,-2 1 0 0,-1 0 0 0,-2 3 0 15,-1-5 0-15,-3 1 0 0,-1 5-112 0,-2 0-16 0,-2-1-16 0,-1 1 0 16,-1 0-176-16,0 2 0 15,-4 5 144-15,0 0-144 0,0 0 0 0,0 0 0 16,0 0 0-16,0 0 0 16,0 0-624-16,0 0-32 0,-6 6-16 0,-3 3 0 15,2-2-1888-15,0 5-384 0,-1-1-80 0,-3 2-12528 0</inkml:trace>
  <inkml:trace contextRef="#ctx0" brushRef="#br0" timeOffset="20623.18">9549 10712 3679 0,'0'0'320'0,"0"0"-320"15,0 0 0-15,1-10 0 0,0 2 2816 0,-1 1 480 16,0 7 96-16,0-7 32 0,0-2-1728 0,0 9-352 16,-1-7-64-16,1 7 0 0,-3-7-144 0,3 7-32 15,0 0 0-15,-3-10 0 0,-1 4-128 0,4 6-16 16,-5-8-16-16,5 8 0 0,0 0-112 0,0 0 0 16,-7-5-16-16,7 5 0 0,0 0-256 0,0 0-48 15,0 0-16-15,0 0 0 0,0 0-160 0,0 0-16 0,0 0-16 0,8-6 0 16,1-7 80-16,2 3 0 15,2 1 16-15,2-2 0 0,3 2-16 0,2-3-16 16,1 5 0-16,0-5 0 0,4 2 64 0,0 0 16 0,2 1 0 16,-8 4 0-16,2 1-144 0,2 3-32 0,1-2 0 15,0 2 0-15,-1-3-80 0,0 3 0 0,1 1-16 16,9 1 0-16,-6-1-48 0,-3 4-128 0,-2-2 192 0,-8 1-64 0,1 3 16 16,-2 3 0-16,1-2 0 0,1 1 0 15,2-1 112-15,0 0 0 0,2 2 16 0,1-1 0 0,0-2 48 16,1-1 0-16,2 3 0 0,0 0 0 0,1-6-48 0,1 1 0 15,-1-3 0-15,0 1 0 0,-1-1-16 16,-2 0-16-16,1-1 0 0,-3-2 0 0,-1 2-112 16,0-2-128-16,-2 2 176 0,-2-3-176 0,-1 2 0 0,-2 1 0 15,-2 1 0-15,-1 1 0 16,-8-1-912-16,6 5-240 0,-6-5-64 0,4 9-11360 16,-4 5-2272-16</inkml:trace>
  <inkml:trace contextRef="#ctx0" brushRef="#br0" timeOffset="22684.4">14734 9094 13471 0,'0'0'592'0,"0"0"128"0,-2-5-576 0,2 5-144 15,-2-5 0-15,-1 0 0 0,-1 1 1104 0,4 4 192 16,-6-1 48-16,0 1 0 0,-2 1-400 0,-1 3-80 15,0 5-16-15,-1-2 0 0,-1 5-416 0,-5 2-96 16,-3 3-16-16,-2 6 0 0,-5 4 400 0,-2 3 80 16,-2 5 16-16,-2 3 0 0,-2 5-336 0,2 3-64 15,1 3-16-15,5 5 0 0,2-1-176 0,1 2-32 16,1 1-16-16,3-3 0 0,3-2 16 0,2-1 16 16,1-7 0-16,4 1 0 0,3-3 176 0,3-2 48 15,6-2 0-15,-1-2 0 0,5-2-192 0,3-7-48 16,2 1 0-16,4-4 0 0,1-3 0 0,4-3-16 15,-1-3 0-15,6-2 0 0,-1-5-16 0,0-2 0 16,0-1 0-16,-1-4 0 16,0-4-1392-16,-1-1-288 0,-2 0-48 0</inkml:trace>
  <inkml:trace contextRef="#ctx0" brushRef="#br0" timeOffset="22968.59">14787 9553 22287 0,'0'0'480'0,"5"-8"96"16,0 2 32-16,2 2 32 0,-1 0-512 0,1 3-128 0,1 3 0 0,1 2 0 0,0 1 496 0,2 5 64 15,2 1 16-15,1 3 0 0,0 3-192 0,1 4-16 16,2 2-16-16,-1 0 0 0,-2-1-32 0,0 5-16 15,0-1 0-15,-1 1 0 0,0-2-144 0,-1 0-32 16,0 2 0-16,-2-4 0 0,0-1-128 0,-1 0 128 16,0-3-128-16,-1-2 128 0,-1-5-128 0,0 0-192 15,-2-1 32-15,0-4 16 16,-5-7-2016-16,0 0-400 0</inkml:trace>
  <inkml:trace contextRef="#ctx0" brushRef="#br0" timeOffset="23212.12">15185 9445 17503 0,'1'-7'1552'0,"-1"2"-1232"0,3 1-320 0,-3 4 0 16,0 0 2032-16,0 0 336 16,0 0 80-16,-4 8 16 0,-3 2-1360 0,-3 4-272 0,0-2-48 0,-4 5-16 15,-4 8-176-15,-2 1-32 0,-3 6-16 0,-1 2 0 16,0 3-96-16,0 1 0 0,0 2-16 0,-1 2 0 15,-1-2-176-15,4-1-16 0,4-4-16 0,2-2 0 16,1 0-224-16,4-5 128 0,2-1-128 0,3-5 0 16,1-1 0-16,2-2 0 0,3-2-176 0,3-5 176 31,0-4-1600-31,-3-8-208 0,7 5-48 0,3-5-11056 0</inkml:trace>
  <inkml:trace contextRef="#ctx0" brushRef="#br0" timeOffset="23655.74">15543 9926 14735 0,'0'0'1312'0,"0"0"-1056"16,0 0-256-16,0 0 0 0,0 0 1184 0,-6 3 176 0,-5 0 48 16,0 3 0-16,-1 4-512 0,-4 4-112 15,-1 3-16-15,-1-1 0 0,-1-2-48 0,2 1-16 0,2 2 0 0,6-1 0 16,1 0-160-16,3 0-32 0,4-2-16 0,1-2 0 15,1 0-128-15,4 0-32 0,4-7 0 0,1 0 0 16,1-3 352-16,1-2 64 0,2-3 16 0,0-1 0 16,-1 0-64-16,1-5-16 0,-1 1 0 0,-1-3 0 15,0-3-176-15,-4 1-16 0,0-3-16 0,-1 2 0 16,-2 0-128-16,-5 4-32 0,0-2 0 0,-4 1 0 16,-1-1-128-16,-1 1-48 0,-1 5 0 0,0-1 0 15,-2 1-144-15,-1 5-272 0,-1 1 64 0,2 0 16 16,1-3-2304-1,1 0-464-15</inkml:trace>
  <inkml:trace contextRef="#ctx0" brushRef="#br0" timeOffset="23878">15946 9859 18431 0,'0'0'1632'0,"0"0"-1312"16,0 12-320-16,-2-4 0 0,-3 6 800 0,0-1 96 15,-2 0 0-15,1 3 16 0,-4 3 384 0,-1 4 80 16,0 0 16-16,-2-1 0 0,-2 2-400 0,-3 3-80 16,-1-3-16-16,-1 4 0 0,-2-3-416 0,2 3-96 15,-2-2 0-15,5-1-16 0,-1-3-176 0,0-3-16 16,4-7-16-16,1 1 0 0,3 0-160 0,1-2 0 16,3-4 0-16,1-2 0 15,5-5-848-15,0 0-256 0,0 0-48 0,0 0-11872 0</inkml:trace>
  <inkml:trace contextRef="#ctx0" brushRef="#br0" timeOffset="24351.64">16202 9435 11967 0,'0'0'1072'0,"0"0"-864"15,0 0-208-15,0 0 0 0,2-6 1232 0,-2 6 208 16,0 0 32-16,0 0 16 0,0 0-336 0,-5 6-80 16,-2 2-16-16,0 1 0 0,1 4-208 0,1 2-32 15,2-1-16-15,-1 2 0 0,3 1 32 0,2 4 16 16,3-1 0-16,1-3 0 0,2-5-112 0,0 1-32 16,1-2 0-16,1-3 0 0,0 2 112 0,1-3 16 15,1-2 0-15,3-4 0 0,3-4 64 0,1-2 32 16,1 0 0-16,1-5 0 0,0 1-352 0,-1-2-64 15,1 1 0-15,-3-1-16 0,-1-5-272 0,-2 1-48 16,-2 1-16-16,2-2 0 0,-4 4-160 0,1-2 128 16,-5 2-128-16,-2 3 128 0,1 0-128 0,-5 3 0 15,0 6 144-15,0 0-144 0,0 0 0 0,-5 13 0 16,-3 3 0-16,-2 5-128 0,-1 1 128 0,-5 9 0 0,-2 3 0 16,-3 7 0-16,-7 2 0 0,-1 7 0 15,-3 6 0-15,-2-3 0 0,-2-3 0 0,2-2 0 0,1-6 0 0,2 0 0 16,2 0 0-16,3-5 0 0,4-4 0 15,1-4 128-15,3-2-128 0,3-6 176 0,1 0-176 0,3-6 192 16,2-4-192-16,0-4 0 0,5-2-192 0,4-5 192 16,0 0-1856-1,0 0-240-15,4-7-48 0,1-5-16 0</inkml:trace>
  <inkml:trace contextRef="#ctx0" brushRef="#br0" timeOffset="24741.5">16605 9965 23039 0,'-14'-4'1024'0,"14"4"192"0,-10 0-960 0,2 2-256 16,-2 1 0-16,-2 3 0 0,0 6 928 0,-2-1 144 15,0 1 16-15,-3 2 16 0,3 1-608 0,3-1-128 16,2-3-32-16,2 2 0 0,2 1-176 0,3-4-32 16,2 0-128-16,2 2 192 0,2-6-32 0,3-1-16 0,1-2 0 0,3-3 0 15,0 0 496-15,2-3 112 16,-1-1 16-16,1-1 0 0,1-5-32 0,-1 0 0 0,0-3 0 0,-2-2 0 15,-1 1-176-15,-2 2-48 0,-2 0 0 0,-2-5 0 16,-4 1-320-16,-1-1-64 16,-3 2 0-16,-2 1-128 0,-2 1 128 0,-1-1-128 0,-1 0 0 0,-2 3 0 15,-2-1-832 1,-1 2-256-16,2 3-64 0,3-4-9088 0,0 4-1824 0</inkml:trace>
  <inkml:trace contextRef="#ctx0" brushRef="#br0" timeOffset="25050.87">16863 8971 23839 0,'4'-18'1056'0,"-1"13"224"0,2 1-1024 0,2 1-256 16,0 2 0-16,2-1 0 0,0 2 800 0,0 5 112 15,1 0 32-15,2 6 0 0,-1 2-432 0,3 5-64 16,3 6-32-16,-1 1 0 0,-1 7-80 0,1 4-16 16,-2 3 0-16,-3 8 0 0,-2 4 416 0,-4 5 80 15,-5 2 16-15,-5 10 0 0,-4 4 48 0,-6 1 16 16,-5-2 0-16,-3-1 0 0,-3-4-592 0,-2-3-112 16,-5 1-32-16,-1-7 0 0,-2-6 32 0,-1-2 0 0,-2 1 0 15,0-2 0-15,-1-6-64 0,2-1-128 0,0-3 192 16,0-2-64-1,0-3-1280-15,2-2-256 0,-1 0-48 0,-1-2-16 0</inkml:trace>
  <inkml:trace contextRef="#ctx0" brushRef="#br0" timeOffset="25625.64">14240 11644 15663 0,'0'0'1392'0,"-6"-11"-1120"0,1 5-272 0,0 1 0 16,5 5 1136-16,-6-6 160 0,-1 2 48 0,1 3 0 15,-4 2-432-15,-1 4-80 0,1 4 0 0,-2 1-16 16,-6 5-352-16,-4 6-64 0,-4 7-16 0,-2 6 0 0,-4 1 320 15,-3 6 48-15,0 5 16 0,-2 2 0 0,-1 6-176 0,2 3-16 16,2 3-16-16,2-1 0 0,3 5-208 0,4-6-32 16,4-2-16-16,6-2 0 0,6-5-160 0,5-2-16 15,2-5-128-15,5-6 192 0,5-3-192 0,4-6 144 16,3-2-144-16,1-5 128 0,5-3-128 0,3-7 160 16,2 0-160-16,6-6 160 15,1-3-1664-15,2-2-336 0,-1-3-64 0</inkml:trace>
  <inkml:trace contextRef="#ctx0" brushRef="#br0" timeOffset="25905.77">14368 12061 21471 0,'0'0'960'0,"0"0"192"0,0 0-928 0,11 0-224 0,-11 0 0 0,13 3 0 16,-2 5 848-16,2 1 128 0,0 4 32 0,1 2 0 15,2 1-256-15,1 3-48 0,-1 2-16 0,1 2 0 16,0 1-400-16,-1 0-80 0,0-1-16 0,1 5 0 0,-2-1-192 16,-1-1 176-16,-4-5-176 0,3-1 160 15,0 1-160-15,-3 4 192 0,1-2-192 0,-1-6 192 16,2 0-768-16,-1-6-128 0,-2 1-48 0,1-3-11344 15</inkml:trace>
  <inkml:trace contextRef="#ctx0" brushRef="#br0" timeOffset="26111.72">14817 11947 26719 0,'0'0'1184'0,"0"0"240"0,-8 3-1136 0,-3 2-288 15,0 1 0-15,-4 7 0 0,-6 11 704 0,-4 0 96 16,-4 6 16-16,-6-2 0 0,-1 6-192 0,-4 3-48 16,1 3 0-16,1 4 0 0,-2-6-160 0,6 0-32 15,1 0-16-15,4 0 0 0,2-1-368 0,5-4 0 16,5-4 0-16,3 1 0 16,3-5-1840-16,5-3-272 0,2 2-64 0,8-9-16 0</inkml:trace>
  <inkml:trace contextRef="#ctx0" brushRef="#br0" timeOffset="26688.25">15006 12566 6447 0,'0'0'576'0,"0"0"-576"16,7-12 0-16,-2-2 0 0,0 2 2560 0,-5 12 384 15,0 0 96-15,6-10 16 0,-4-4-1072 0,-2 14-224 16,0 0-32-16,0 0-16 0,0 0-576 0,0 0-112 15,-11 3-32-15,-3 7 0 0,-3 3-400 0,-1 3-80 16,-2 2 0-16,0 6-16 0,-1 3 80 0,3 2 32 16,3-2 0-16,5 2 0 0,2-5-352 0,5 0-80 0,3-3-16 0,3-2 0 15,3-2-32-15,4-5-128 0,2-3 192 0,4-3-64 16,3-1 128-16,1-5 0 0,2-6 16 0,3-2 0 16,1-7 96-16,-1-2 16 0,-1 0 0 0,-2-2 0 15,-4-4-128-15,-5 1-32 0,-1 2 0 0,-4-1 0 16,-5 0-80-16,-3 2-16 0,-3-2 0 0,-5 2 0 0,-2 0-128 15,-3 3 0-15,-2 2 0 0,1 4 128 16,0 2-1328-16,1 4-272 0,0 4-48 0,3-1-12880 16</inkml:trace>
  <inkml:trace contextRef="#ctx0" brushRef="#br0" timeOffset="27345.37">15541 12596 19919 0,'0'0'880'0,"0"-8"192"0,0-5-864 0,0 2-208 16,0 11 0-16,0 0 0 0,-2-6 1408 0,2 6 256 15,0 0 32-15,0 0 16 0,-11 6-1008 0,0 9-192 16,-3 2-32-16,-2 6-16 0,-1 5 304 0,0 2 48 15,-1 3 16-15,-2 1 0 0,-2 1-144 0,-1-1-32 0,2-1 0 16,-5 3 0-16,2-2-384 0,3 0-80 16,-1-3 0-16,3-6-16 0,1-2-176 0,3-5 192 0,6-5-192 0,0-3 192 15,5-4-416-15,4-6-80 0,0 0-16 0,0 0-14512 16</inkml:trace>
  <inkml:trace contextRef="#ctx0" brushRef="#br0" timeOffset="27800.28">15954 12124 19231 0,'0'0'848'0,"0"0"176"0,0 0-816 0,0 0-208 15,-6 8 0-15,-2 3 0 0,-1 1 704 0,-1 2 112 16,-5 3 16-16,1 2 0 0,-3 1-112 0,3-1-16 16,3 2 0-16,-2 1 0 0,4-2-192 0,4-2-32 15,2-2-16-15,5-3 0 0,2-3-112 0,2 2-32 16,3-6 0-16,2-1 0 0,2 0 368 0,1-3 64 16,2-4 16-16,2-3 0 0,1 0-16 0,2 0 0 15,-1-5 0-15,0 1 0 0,-1-4-352 0,-1 2-64 16,-1-1-16-16,-2-2 0 0,-1 2-64 0,-1 0 0 15,-2 0-16-15,-3 0 0 0,-1 3-112 0,0 2-128 16,-7 7 176-16,0 0-176 0,0 0 0 0,2 9 0 16,-2 1 0-16,-1 10 0 0,-3 4 0 0,-2 9 0 15,-2 2 0-15,-2 3 0 0,-3 0 0 0,-1 6 0 0,-4 5 0 0,-2 1 160 16,-3 3-16-16,-2-1 0 0,-2 1 0 16,0-2 0-16,2-3-144 0,-2-2 192 0,2-8-192 15,1-1 192-15,1-3-64 0,4-3 0 0,0-7 0 0,-4 6 0 16,6-11-928-1,5-6-192-15,1-6-32 0,11-7-9264 0,-6 0-1840 0</inkml:trace>
  <inkml:trace contextRef="#ctx0" brushRef="#br0" timeOffset="28058.32">16119 12795 18431 0,'-15'12'1632'0,"7"-6"-1312"16,-2 5-320-16,-1 3 0 0,-3 0 1536 0,-3 7 224 15,-1 2 48-15,1-2 16 0,-4 3-544 0,3 1-128 16,2-5 0-16,3-2-16 0,4 0-368 0,3-3-80 16,2-5-16-16,4 1 0 0,4-3-240 0,4 0-48 15,2-5-16-15,4-3 0 0,1-3 224 0,5-5 48 16,1 0 16-16,0-2 0 0,1-3-192 0,-2-3-32 16,1-3-16-16,-1-3 0 0,-2 3-32 0,-3-2 0 15,-4-1 0-15,-2-1 0 0,-6-6-64 0,-3 5-32 16,-3-2 0-16,-2 3 0 0,-2 4-288 0,-2 2 128 15,-2 1-128-15,0 5 0 16,-3 1-896-16,0 2-304 0,0 2-48 0,1 2-9632 16,1 3-1920-16</inkml:trace>
  <inkml:trace contextRef="#ctx0" brushRef="#br0" timeOffset="28390.55">16495 11776 19343 0,'0'0'1728'0,"0"0"-1392"16,0 0-336-16,0 0 0 0,4 10 752 0,-1-1 80 15,-1 2 0-15,5 5 16 0,-4 0-144 0,5 4-16 16,0 5-16-16,1 1 0 0,1 1 192 0,1 5 32 15,1 3 16-15,-1 6 0 0,-1 7 112 0,-2 3 0 16,-3 4 16-16,-2 2 0 0,-5 4-272 0,-2 1-48 16,-2-3-16-16,-2 4 0 0,-2-3-208 0,-2 2-48 15,-2-2-16-15,-3 0 0 0,-2-5-160 0,-1-3-16 16,-4-4-16-16,-3-1 0 0,-2-4-80 0,-4-3-16 16,-4-4 0-16,-3-3 0 0,-2-2 16 0,2-7 0 15,-4-2 0-15,-15 4 0 16,5-10-1808-16,6-11-352 0</inkml:trace>
  <inkml:trace contextRef="#ctx0" brushRef="#br0" timeOffset="29084.01">21153 8856 6447 0,'-1'-16'272'0,"1"16"80"0,0 0-352 0,-2-4 0 0,2 4 0 0,0 0 0 16,-2-6 2816-16,2 6 512 0,-7-2 80 0,-4 7 32 15,-2 2-2384-15,-5 7-480 0,-4 3-80 0,-5 5-32 16,-1 1 224-16,-4 7 32 0,-2 3 16 0,-2 6 0 0,-1 8 192 0,0 2 32 16,2 7 16-16,-1 4 0 0,2 1-272 0,2 4-64 15,4-2-16-15,3 2 0 0,2 1-304 0,3-6-64 16,3-4-16-16,4-3 0 0,4-1-112 0,4-5-128 15,5-7 176-15,0-5-176 0,4-2 160 0,3-5-160 16,1 0 128-16,3-6-128 0,0-4 0 0,3-3 0 16,3-1-144-16,8-5 144 15,-1-8-1776-15,-1-3-240 0,7-7-48 0,-3-4-16 0</inkml:trace>
  <inkml:trace contextRef="#ctx0" brushRef="#br0" timeOffset="29305.28">21153 9450 2751 0,'0'0'256'0,"0"0"-256"0,0 0 0 0,0 0 0 16,0 0 368-16,0 0 16 0</inkml:trace>
  <inkml:trace contextRef="#ctx0" brushRef="#br0" timeOffset="29764.03">21187 9442 8287 0,'0'0'736'0,"0"0"-592"15,0 0-144-15,0 0 0 0,0 0 1312 0,0 0 224 16,0 0 64-16,0 0 0 0,0 0-528 0,0 0-112 16,0 0 0-16,0 0-16 0,0 0-64 0,0 0-16 15,0 0 0-15,0 0 0 0,0 0-192 0,0 0-32 16,0 0-16-16,0 0 0 0,0 0-32 0,0 0 0 16,0 0 0-16,0 0 0 0,0 0-64 0,0 0-16 15,0 0 0-15,0 0 0 0,0 0-64 0,0 0-32 16,0 0 0-16,0 0 0 0,0 0-96 0,0 0-32 15,0 0 0-15,0 0 0 0,0 0-48 0,0 0-16 16,0 0 0-16,0 0 0 0,0 0-96 0,0 0 0 16,0 0-128-16,0 0 192 0,0 0-192 0,0 0 144 15,0 0-144-15,0 0 128 0,0 0 64 0,0 0 0 16,0 0 0-16,0 0 0 0,0 0-64 0,0 0 0 16,0 0 0-16,0 0 0 0,0 0-128 0,0 0 160 0,0 0-160 15,0 0 160-15,0 0-160 0,8 5 0 0,-3 4 0 16,0 1 0-16,0 4 0 0,0 2 128 0,1 1-128 0,2 5 128 15,0 1 0-15,2 6 0 0,0-1 0 0,3 3 0 16,-1 2 32-16,5 0 0 0,-1 1 0 16,1-2 0-16,1 1-32 0,0-3-128 0,1 0 192 0,0-3-64 15,-3 3-128-15,1-5 0 0,-1 2 0 0,-2-6 128 16,-1 0-128-16,0-2 192 0,-2-4-192 0,-2 0 192 16,2-4-192-16,-2-3-224 0,-2 0 48 0,-2 0 16 15,-5-8-2144-15,0 0-416 0,0 0-96 0</inkml:trace>
  <inkml:trace contextRef="#ctx0" brushRef="#br0" timeOffset="29989.94">21500 9464 19343 0,'0'0'1728'0,"0"-8"-1392"15,0 3-336-15,0 5 0 0,0 0 1632 0,0 0 256 16,-4 10 48-16,-2-1 16 0,-3 4-1248 0,-4 2-256 15,-2 3-64-15,-4 2 0 0,-4 9 240 0,-1 1 32 16,-2 3 16-16,0 1 0 0,-2 2-112 0,-2 1-32 16,0-1 0-16,1 3 0 0,1-1-288 0,1 1-64 15,2-3-16-15,0-2 0 0,1 2-160 0,3-3 0 16,2-4 0-16,-3 6 0 16,7-13-448-16,7-5-160 0,6-3-32 0,2-14-8656 15,10 2-1728-15</inkml:trace>
  <inkml:trace contextRef="#ctx0" brushRef="#br0" timeOffset="30276.55">21612 10009 23039 0,'-30'10'1024'0,"16"-2"192"0,-1 3-960 0,0 5-256 0,0 0 0 0,1 1 0 0,-2-2 800 0,4-2 112 16,3 1 32-16,4 0 0 0,2-2-560 0,6-2-96 15,2 2-32-15,5-6 0 0,4-6 144 0,5-1 32 16,5-3 0-16,3-5 0 0,1 2 272 0,0-6 64 16,-1-1 16-16,-1-4 0 0,1-2-144 0,-3-2-48 15,-4 2 0-15,-2-2 0 0,-4 2 48 0,-5 0 0 16,-3-1 0-16,-3 2 0 0,-6 0-256 0,-2 3-32 16,-4 3-16-16,-3 1 0 0,-9 2-336 0,0 3 0 15,-2 3 0-15,-1 3 0 16,-3 2-1568-16,2 3-384 0,-1-1-80 0</inkml:trace>
  <inkml:trace contextRef="#ctx0" brushRef="#br0" timeOffset="30773.52">22007 9865 23039 0,'0'0'2048'0,"0"0"-1648"16,0 0-400-16,0 0 0 0,0 0 864 0,3 12 96 16,-3 1 0-16,-2-1 16 0,1 5-256 0,-3 2-48 15,0 4-16-15,-3-2 0 0,-1 1-80 0,0 1 0 16,-2 4-16-16,0-2 0 0,0 4-272 0,-4 2-48 16,-1-5-16-16,-1 1 0 0,0-3-64 0,-2-2-16 15,0-4 0-15,1-2 0 0,-1-1-144 0,0-1 192 0,0-5-192 16,3 0 192-1,2-5-1488-15,2-3-304 0,3-1-48 0</inkml:trace>
  <inkml:trace contextRef="#ctx0" brushRef="#br0" timeOffset="31238.41">22531 9313 20271 0,'0'0'896'0,"0"0"192"0,0 0-880 0,-7 3-208 16,1 2 0-16,-5 3 0 0,-1 5 496 0,-3 3 48 15,-3 2 16-15,4 1 0 0,-1-2-64 0,2 0-16 16,2 3 0-16,3 0 0 0,3 0-96 0,4 1-32 15,2-1 0-15,4-2 0 0,3-4-32 0,3-2-16 16,2 0 0-16,2-5 0 0,3 2 416 0,1-4 96 16,0-3 16-16,0-4 0 0,1-1-128 0,1-6 0 15,0 1-16-15,1-3 0 0,-6 0-240 0,1 0-32 16,-2 0-16-16,-1 0 0 0,-1-3-112 0,-2-1-32 16,-2 1 0-16,-1 4 0 0,-2 0-80 0,-1 5-32 15,-5 5 0-15,0 0 0 0,0 0-144 0,0 0 0 16,0 0 0-16,-3 14 0 0,-4 5 0 0,-2 5 0 15,-2 9 0-15,-4 3 0 0,-4 2 0 0,-3 4 0 0,-2 3 0 16,-4 5 0-16,-5 2 0 0,1-4 0 16,-4 1 0-16,1-1 0 0,2-3 0 0,2-1 0 0,3-5 0 15,4-2 0-15,1-4 0 0,4-7 0 0,5-5 128 0,3-4-128 32,2-4-832-32,5-7-208 0,4-6-48 0</inkml:trace>
  <inkml:trace contextRef="#ctx0" brushRef="#br0" timeOffset="31553.15">22786 9905 20271 0,'-11'6'896'0,"6"-2"192"0,-3 5-880 0,-2 0-208 16,-3 2 0-16,-5 1 0 0,-2 4 1616 0,-4 3 288 15,1 4 48-15,0-3 16 0,1 0-816 0,3-3-176 16,3 1-16-16,3-1-16 0,6-2-368 0,1-1-80 15,6 0-16-15,6-1 0 0,1-7 96 0,6-1 0 16,5-5 16-16,3-4 0 0,2 0 304 0,0-1 64 16,2-5 16-16,0-1 0 0,-4-6-208 0,1-1-32 15,-4-1-16-15,-2 2 0 0,-3 0-80 0,-3 2-32 16,-4-3 0-16,-2 3 0 0,-4 1-160 0,-4 4-16 16,-3-4-16-16,-5 3 0 0,-3 4-288 0,-4 4-128 15,-5 2 0-15,-2 1 128 16,-2 1-1024-16,2 2-192 0,0-1-64 0,2 3 0 15,3 2-2016-15,3-3-416 0</inkml:trace>
  <inkml:trace contextRef="#ctx0" brushRef="#br0" timeOffset="31931.89">22842 8805 23951 0,'0'0'2128'0,"5"-2"-1696"16,2-2-432-16,0 3 0 0,1 3 576 0,1 2 48 15,2 4 0-15,3 4 0 0,4 9-96 0,4 4-16 16,2 2 0-16,1 5 0 0,-1 3 64 0,3 3 0 16,2 9 0-16,-2 7 0 0,2 3 192 0,0 4 32 15,2 6 16-15,-3 5 0 0,-4 1-64 0,-4 4-16 16,-4 0 0-16,-9-2 0 0,-7 3-432 0,-6-1-96 16,-6-2-16-16,-5-2 0 0,-5-1-64 0,-5-5 0 15,-3-4-128-15,-5-2 192 0,-1-10-48 0,-3-6-16 16,-4-4 0-16,1-4 0 0,0-3-128 0,3-3-272 15,-3-2 64-15,-13 4-16176 0</inkml:trace>
  <inkml:trace contextRef="#ctx0" brushRef="#br0" timeOffset="32847.04">20627 11539 10127 0,'1'-11'896'0,"-1"11"-704"0,0 0-192 16,7-9 0-16,-4-5 1456 0,1 5 256 0,0 0 48 0,-4 9 16 16,0 0-144-16,0 0-32 0,3-5 0 0,-3 5 0 15,0 0-320-15,0 0-64 0,0 0 0 0,-5 8-16 16,-2 5-448-16,-5 3-96 0,-3 6-16 0,-3 6 0 16,-3 0 160-16,-4 7 32 0,-3 5 0 0,-3 5 0 15,-4 4-240-15,0 3-32 0,-3 2-16 0,1 2 0 0,0 2-320 16,-10 24-64-16,8-8-16 0,7-9 0 0,5-7-144 15,8-7 0-15,6-4 0 0,6-1 128 16,3-8-128-16,4-4 128 0,4-3-128 0,8-3 128 0,5-3-128 0,-2-8 128 16,3-2-128-16,5 0 128 0,3 0-128 0,8-2 0 15,1-3 0-15,5-1 0 16,0-4-2080-16,1-2-448 0,-3-2-96 0</inkml:trace>
  <inkml:trace contextRef="#ctx0" brushRef="#br0" timeOffset="33212.15">20843 11977 6447 0,'3'-14'272'0,"1"7"80"0,1 1-352 0,-2 1 0 0,-1-3 0 0,1 3 0 15,-3 5 4048-15,0 0 752 0,0 0 128 0,0 0 48 16,0 0-3008-16,0 0-608 0,0 0-112 0,1 8-32 16,1 2-608-16,-1 5-128 0,-1-3-32 0,2 5 0 15,3 6 144-15,2-1 32 0,0 3 0 0,2 5 0 16,3 1-208-16,-1 0-32 0,1 2-16 0,0 3 0 15,1 0-192-15,1 0-48 0,1-3 0 0,-1 0 0 16,0-1-128-16,0-7 0 0,-1 1 144 0,-2-5-144 16,0-3-464-16,-3-4-176 0,1-5-16 15,-1 0-16-15,-2-4-2032 0,-6-5-416 0</inkml:trace>
  <inkml:trace contextRef="#ctx0" brushRef="#br0" timeOffset="33430.37">21251 11879 18431 0,'0'0'1632'0,"0"0"-1312"15,0 0-320-15,0 0 0 0,0 0 2416 0,-4 5 400 16,-1 6 96-16,-4 5 16 0,-4 0-1792 0,-2 4-368 16,-3 1-64-16,-2 3 0 0,-3 5-160 0,-1 0-32 15,-3-1 0-15,0 4 0 0,1-1-224 0,-1-1-48 16,-1 3-16-16,1 2 0 0,1-1-224 0,3-1 176 15,-1-3-176-15,5-3 160 0,1 0-160 0,4-3-272 16,1-5 64-16,4 0 16 16,3-2-2384-16,2-3-480 0</inkml:trace>
  <inkml:trace contextRef="#ctx0" brushRef="#br0" timeOffset="33729.03">21251 12402 18431 0,'-18'7'1632'0,"10"-3"-1312"0,-3-1-320 0,-1 8 0 16,0 0 1600-16,-1 4 240 0,-4 3 48 0,3 0 16 15,-1 0-752-15,0 0-128 0,0 1-48 0,2-2 0 0,2-1-208 0,2-1-64 16,6-2 0-16,2-3 0 0,3 0-176 16,5-5-32-16,0-1-16 0,3-2 0 0,6-2 224 0,-2-1 64 15,1-4 0-15,3-1 0 0,1-5-16 0,0 4 0 16,-1-5 0-16,-3 2 0 0,-1-1-256 0,-1-3-48 15,-3 1-16-15,-3 3 0 0,-1-3-160 0,-4 1-16 16,-2-1-16-16,-4 0 0 0,0 2-240 0,-1 3 0 16,-1-1 0-16,-4 4 0 15,0 3-2544-15,-3-1-400 0,2 2-64 0</inkml:trace>
  <inkml:trace contextRef="#ctx0" brushRef="#br0" timeOffset="33942.9">21487 12439 27583 0,'0'0'1216'0,"-1"11"256"0,0-3-1168 0,-2 6-304 0,-1 3 0 0,-1 2 0 16,-3 3 800-16,-2 3 96 0,-4-1 32 0,0 3 0 15,-3-2-256-15,-4 6-48 0,-2 1-16 0,-1-3 0 16,-1 1-80-16,-2-2-16 0,0 0 0 0,1 1 0 15,2-6-256-15,-1-1-64 0,5-2-16 0,2-1 0 16,2 0-176-16,6-3 128 0,-1-4-128 0,5-3 128 16,2-1-1776-16,4-8-352 0,0 0-80 15</inkml:trace>
  <inkml:trace contextRef="#ctx0" brushRef="#br0" timeOffset="34523.21">22006 12020 20847 0,'-4'-19'912'0,"4"9"208"0,1 1-896 0,0-3-224 0,-1 5 0 15,0-2 0-15,0 4 1104 0,0-3 176 16,0 8 48-16,0 0 0 0,0 0-560 0,0 0-96 0,-5 5-32 0,-4 3 0 16,2 6-272-16,-3 1-64 0,-2 2-16 15,1 2 0-15,1 1 96 0,-1 0 0 0,3 3 16 0,0 1 0 16,3-3-32-16,2 0-16 0,2 2 0 0,2-4 0 15,2-2-96-15,4-2-32 0,1-1 0 0,2-5 0 16,3-1 240-16,2-6 48 0,2-2 16 0,1-1 0 16,1-2 144-16,1-6 32 0,2-1 0 0,-2-4 0 0,0-2-304 15,-1 0-48-15,-1 0-16 0,-1-2 0 16,-2 5-176-16,-1-2-32 0,-1 0-128 0,-2 0 192 0,-1 3-192 16,-3 5 128-16,-2 0-128 0,-2 1 0 0,-3 6 0 0,0 0 0 15,3 7 0-15,-6 2 0 0,0 5-144 0,-4 8 144 16,0 8 0-16,-4 5-144 0,-1 5 144 0,-5 4 0 15,-2 1 0-15,-2 6-128 0,-4 3 128 0,0 0 0 16,-4 0 128-16,-3 0-128 0,-2 0 192 0,1-1-16 16,0-2-16-16,2-8 0 0,2-3 48 0,2-5 16 15,2-3 0-15,2-2 0 0,4-4 16 0,1-6 0 16,3-6 0-16,3-1 0 0,3-4-48 0,0-4-16 16,9-5 0-16,-5-8 0 0,2-1-176 0,0-5 192 15,3-1-192-15,0-1 192 16,3-5-1808-16,-2-2-368 0,3-2-64 0,3-11-14400 0</inkml:trace>
  <inkml:trace contextRef="#ctx0" brushRef="#br0" timeOffset="34886.31">22275 12594 30351 0,'0'0'1344'0,"0"0"272"0,0 0-1296 0,-1 8-320 0,-2 3 0 0,0 2 0 16,-6-3 688-16,0 4 64 0,0 3 16 0,0 1 0 15,-2-1-288-15,0 1-48 0,1 0-16 0,3-1 0 0,0-1-160 0,3-2-16 16,2-2-16-16,3-1 0 0,3 0 112 0,1-4 32 16,1-1 0-16,3 0 0 0,0-6 416 0,4-1 96 15,1-4 16-15,0-1 0 0,0 1-96 0,-1-5-16 16,-2 1 0-16,-1-4 0 0,-1 0-272 0,-3 3-64 15,-1-5-16-15,-2 0 0 0,-2-1-128 0,-2 2-32 16,-3 3 0-16,-1-4 0 0,-2-1-144 16,-2 1-128-16,-4 4 192 0,1 0-192 0,1-1 0 15,0 3 0-15,-1-1 0 0,2 6 0 16,1 0-1648-16,0 0-224 0,2 0-48 0,-1-1-16352 0</inkml:trace>
  <inkml:trace contextRef="#ctx0" brushRef="#br0" timeOffset="35220.74">22406 11397 20271 0,'0'0'896'0,"8"-4"192"0,1-3-880 0,1 3-208 0,1 0 0 0,2 4 0 15,1 3 1472-15,1 2 256 0,0 4 64 0,2 1 0 16,-3 5-704-16,4 5-144 0,0 3-32 0,3 3 0 0,-2 5 160 0,3 5 16 16,1 10 16-16,-2 6 0 0,0 8 16 0,-1 4 0 15,-5 9 0-15,-2 4 0 0,-9 2-272 0,-5 6-48 16,-5-3-16-16,-8 2 0 0,-6 1-304 0,-5-6-64 15,-5-1-16-15,-5-4 0 0,-6-5-208 0,-3-4-32 16,-3-6-16-16,-2-2 0 0,1-4-16 0,2-4-128 16,2-4 192-16,2 3-12928 15,2-5-2576-15</inkml:trace>
  <inkml:trace contextRef="#ctx0" brushRef="#br0" timeOffset="36996.22">9531 13257 11055 0,'-4'-22'976'0,"4"8"-784"0,3 3-192 0,-1 0 0 15,2-1 752-15,1 3 96 0,0-3 32 0,0 7 0 16,-5 5 80-16,0 0 32 0,8-7 0 0,-8 7 0 16,0 0-256-16,0 0-48 0,0 0-16 0,0 0 0 15,0 0-112-15,0 0-32 0,7 12 0 0,-1 5 0 16,-3 1 224-16,0 5 32 0,-2 5 16 0,2 0 0 16,-2 2-224-16,2 4-32 0,-2 3-16 0,1 4 0 15,0 6-128-15,1-3-16 0,3 3-16 16,1 2 0-16,2-2-128 0,1 1-32 0,2 2 0 0,2-2 0 15,3-4 96-15,4 0 16 0,0-1 0 0,5-5 0 16,3 0 96-16,2-4 32 0,0-2 0 0,2-3 0 16,0 3-64-16,6-1-16 0,1-7 0 0,1 3 0 0,2-2-112 15,-2 2 0-15,1-4-16 0,2-1 0 0,2 3-96 0,2-3-16 16,3-1 0-16,1-2 0 0,-2-4 0 16,3-1-128-16,4-6 192 0,1 2-64 0,0-1 0 0,2 1-128 15,3-5 192-15,1 0-64 0,1 0-128 0,1-2 128 16,-3-2-128-16,6-1 128 0,-3-5-128 0,2 0 160 15,-2 1-160-15,2 2 160 0,-2-4-160 0,0 1 0 16,-1 0 0-16,-2 1 128 0,-4 2-128 0,2-1 0 16,0 0 0-16,2 1 0 0,0 0 0 0,1-1 0 15,-4 2 0-15,1-3 0 0,-2-4 0 0,0 5 0 16,-2 0 0-16,1 2 0 0,1 0 0 0,1-3 0 16,-1-4 0-16,1 3 0 0,1 3 0 0,-1-4 0 15,-2 3 0-15,3 0 0 0,2 1 128 0,-1 0 0 0,-4 2 0 16,2 0 0-16,2-1-128 0,-3 0 0 0,1 1 0 0,-2 0-176 15,1 1 176-15,0 2 0 0,2 0 0 16,2 2 0-16,-1 1 0 0,0-4 0 0,-2 1 0 0,1 0 0 16,0 6 128-16,3-2-128 15,-1 3 128-15,2-3-128 0,0-3 160 0,2 4-32 16,-1-2-128-16,-4 4 192 0,0-1-192 0,-3 2 0 0,2-5 0 16,-1 9 0-16,-8 3 0 0,2 0 0 0,-1-4 0 0,-2 1 0 15,-3 3 0-15,-3 2 0 0,-2 2 0 0,-3 1 0 16,-1-2 0-16,-1 3 0 0,0-2 0 0,-3 2 0 15,-2 3 0-15,-2-3 0 0,-1-1 128 0,-3 1-128 16,-3-1 0-16,-3 0 0 0,-4-2 0 0,-1-2 0 16,-4 0 0-16,-1 2 0 0,-3-2 128 0,-2 0-128 15,-4-3 0-15,-1 1 144 0,-2 1-144 0,0-2 128 0,-2-4 32 16,2-2 0-16,1-10 0 0,0 0 0 0,0 15-160 0,0-6 192 16,0-9-192-16,0 0 192 0,0 0 16 0,0 0 16 15,9 5 0-15,1-7 0 0,2-7 256 16,0-1 48-16,4 1 16 0,3-5 0 0,-2-2-336 0,4-1-64 15,0-2-16-15,3-1 0 0,2 5-128 0,2-1 0 16,2-1 0-16,2-1 128 0,2-2-128 0,3 1 0 16,4 0 0-16,2-1 0 0,2-1 0 0,2 1 0 15,2 2 0-15,1 0 0 0,2-1 0 0,3 4 0 16,3 0 0-16,2 2 0 0,0 4 0 0,1-2 0 16,-2-1 0-16,4 3 0 0,-5 4-128 0,4 0 128 15,5 3 0-15,0 0 0 0,0 2 0 0,2 2 0 0,1-1 0 16,0 4 0-16,-2 0 0 0,4 0 0 0,0 4 0 15,4-1 0-15,2 2 0 0,-1-3 0 0,0 4 0 0,0-2 0 16,3 5-128-16,3-2 128 0,1 0 0 0,-2 0 0 16,0 1 0-16,-2-4 0 0,0 2 0 0,4-3 0 15,2 0 0-15,2-3 0 0,-2 1 0 0,1-1 0 16,0-4 0-16,4 3 0 0,-1-4 0 0,0 0 0 16,-1-1 0-16,1-2 0 0,1-4 0 0,2 0 0 15,1-3 0-15,1 1 0 0,-2-3 0 0,3-1 0 16,2-1 0-16,1-4 0 0,3-1 0 0,1-1 0 15,1 5 0-15,6-7 0 0,1-2 0 0,1 0 0 16,-1-3 0-16,-1 0 0 0,0-3 0 0,0-5 128 16,0-3-128-16,-1-1 0 0,-1-2 144 0,-1 1-144 15,-4-2 128-15,-4 1-128 0,-5 5 160 0,-4 6-160 16,-5 2 128-16,-7 4-128 0,-9-4 0 0,-10 2 144 0,-7 7-144 16,-5 0 0-16,-8-1-160 0,-8 0-12256 15,-5-2-2464-15</inkml:trace>
  <inkml:trace contextRef="#ctx0" brushRef="#br0" timeOffset="37944.42">7809 16563 18431 0,'-3'-14'1632'0,"-1"0"-1312"0,0 1-320 0,2-1 0 15,1 1 832-15,1 3 80 0,1-1 32 0,-1 3 0 16,0 8-48-16,0 0-16 0,0 0 0 0,0 0 0 16,0 0-384-16,0 0-80 0,0 0-16 0,4 13 0 0,-2 6-144 15,1 8-16-15,-1 4-16 0,2 6 0 0,0 1 224 0,0 4 64 16,0 4 0-16,-2 1 0 0,-1 4-176 0,2 2-16 15,1 1-16-15,1-3 0 0,1-6-112 16,3-4-32-16,2-5 0 0,3-6 0 0,2-6 288 0,0-5 48 16,6-3 16-16,1-6 0 0,1 0 128 0,3-9 16 15,2-5 16-15,3-6 0 0,1 3 160 0,2-6 16 16,2-1 16-16,1-7 0 0,2-1-480 0,-2-6-80 16,-1 1-32-16,-2-4 0 0,0 1-80 0,-2-2 0 15,-2-3-16-15,-1-2 0 0,-2-4 16 0,-3 0 0 16,-1-1 0-16,-1-1 0 0,-1 3-192 0,-1 0 160 0,1-3-160 15,-1 4 160-15,2 0-368 0,-5 3-80 16,-5 1-16-16,-3 3 0 16,-4 6-2208-16,-3 0-448 0</inkml:trace>
  <inkml:trace contextRef="#ctx0" brushRef="#br0" timeOffset="38191.08">7998 15981 26719 0,'0'0'1184'0,"0"0"240"0,0 0-1136 0,0 0-288 0,0 0 0 0,0 0 0 16,10-9 656-16,4 0 80 0,4 1 16 0,3 3 0 16,5-5 48-16,6 2 16 0,6-3 0 0,4-1 0 15,4 1-352-15,3-3-64 0,4 3-16 0,2 0 0 16,0-3-160-16,-3 4-32 0,-4 1-16 0,-1 4 0 15,-1-1-992-15,2 3-192 16,-1 2-32-16,-2 1-8512 0,-3 3-1712 0</inkml:trace>
  <inkml:trace contextRef="#ctx0" brushRef="#br0" timeOffset="38625.62">9188 16472 19343 0,'0'0'1728'0,"0"0"-1392"0,0 0-336 15,0 0 0-15,0 0 768 0,0 0 96 16,-10-1 16-16,-1-1 0 0,1 0 272 0,-1-1 48 16,-2-1 16-16,-3 2 0 0,-5 4-256 0,0 0-64 15,-4 2 0-15,-1 2 0 0,-4 2-160 0,-1 4-32 0,-1 2-16 0,-1 3 0 16,4 4-304-16,-1 2-64 15,1 4-16-15,4-2 0 0,2 1-176 0,4 0-128 16,4 3 192-16,4-4-192 0,6-2 128 0,4-1-128 0,4-3 0 0,3-3 0 16,8-3 288-16,2-1-48 0,7-5-16 15,1-3 0-15,1-6 128 0,1-4 32 0,5 0 0 0,1-5 0 16,2-5 96-16,-2 0 32 0,-3-2 0 0,0-2 0 16,-1-2-96-16,-4 2-16 0,-5-3 0 0,-2 3 0 15,-3 2-32-15,-3 3-16 0,-3-3 0 0,0 4 0 0,-6 2 32 16,-2 12 16-16,0 0 0 0,0 0 0 0,0 0-400 15,0 0 0-15,0 0 0 0,0 0 0 0,-2 14 0 16,-2 3 0-16,1-4 0 0,1 1 0 0,-1 3 0 16,2 2 0-16,1-1 0 0,2 3 0 0,2-4 0 15,3 1 0-15,-2 1-224 0,4-2 80 16,1-5-1136-16,1 2-208 16,3 0-48-16,1-5-9936 0,2-1-1984 0</inkml:trace>
  <inkml:trace contextRef="#ctx0" brushRef="#br0" timeOffset="38952.15">10263 16467 19343 0,'-6'-10'1728'0,"-1"4"-1392"16,0-3-336-16,0 4 0 0,-2 0 1472 0,-2 0 208 16,-3 2 48-16,-11 3 16 0,-7 3-608 0,0 6-128 0,-5 1-32 0,-3 4 0 15,-2 2-112-15,-4 3-32 0,3 7 0 0,1-2 0 16,0 1 0-16,6 1-16 0,4-6 0 0,7 3 0 16,5 2-272-16,4-3-48 0,4-3-16 0,9-2 0 15,2 0-208-15,5-1-32 0,7-4-16 0,3 1 0 16,4-4-80-16,6-4-16 0,5 0 0 0,4-1 0 15,4-4-128-15,3 0 0 0,1-3 0 0,1 2 0 16,-2 0-1872-16,-2-2-368 0,-1 1-64 0,-3-2 0 16</inkml:trace>
  <inkml:trace contextRef="#ctx0" brushRef="#br0" timeOffset="39307.69">10862 16437 27647 0,'-3'-4'2448'0,"-1"-1"-1952"16,-2 2-496-16,-2 2 0 0,0 1 704 0,-5 3 64 0,-2 3 0 0,-3 2 0 16,-4 4-240-16,-13 9-32 15,-4 2-16-15,1 3 0 0,0 2 16 0,4 1 0 16,5 2 0-16,4-7 0 0,5 0-96 0,6 0-16 0,5-2 0 0,7-3 0 15,2-1-192-15,7-2-32 0,6-7-16 0,4 0 0 16,2-2 16-16,2-1 0 16,5-6 0-16,-7-4 0 0,2-1 96 0,2-1 0 0,0-6 16 0,1 0 0 15,0-2 208-15,-1-3 32 0,-1 1 16 0,-2-2 0 16,-2 0-96-16,-1-2-32 0,-5-5 0 0,-2 3 0 16,-2 0-128-16,-3-3-16 0,-2 0-16 0,-3 4 0 15,-3-2-240-15,-2 1 0 0,-3 6 128 0,0 3-128 16,-4 0-1344-16,1 7-304 0,-2 0-64 15,-5 1-15088-15</inkml:trace>
  <inkml:trace contextRef="#ctx0" brushRef="#br0" timeOffset="39715.44">11799 15611 25631 0,'0'0'1136'0,"0"0"224"0,0 0-1088 0,0 0-272 16,-8 3 0-16,-5 9 0 0,1-1 0 0,-2 6 128 15,0 4-128-15,-4 7 0 0,0 3 384 0,0 5-16 16,0 5-16-16,-2 7 0 0,2 1 352 0,-2 8 80 16,-2 0 16-16,-1 1 0 0,-2 3-256 0,-2 1-48 0,1-2-16 15,1-3 0-15,0-8-288 0,3-1-48 16,3-8-16-16,3-4 0 0,2-3 368 0,2-9 64 0,2-5 16 0,5-4 0 15,1-1 96-15,3-6 32 16,1-8 0-16,0 0 0 0,9-3-48 0,4-3 0 16,2-3 0-16,4 0 0 0,4-7-320 0,1 2-64 0,0 2-16 15,2 0 0-15,0-1-256 0,1 4 0 0,0-1 0 0,-2 6 0 16,-1 3 0-16,-1 3 0 0,-3 5 0 16,-3 4 0-16,-4 7 0 0,-3 2 0 0,-4 2-160 0,-4 2 160 15,-5-2 0-15,-3-1 0 0,-5 7 0 0,-3-4 0 16,-3-1 0-16,-5-1 208 0,-3-1-48 0,-2-3-16 15,0-1 128-15,-1-5 32 0,-1 0 0 0,0-5 0 16,1 1-304-16,1-5 128 0,0-1-128 0,2-3 0 0,5-2 0 16,2-4 0-16,1-2-240 0,6-3 80 15,2 0-2048-15,5-5-416 0,4-1-64 0</inkml:trace>
  <inkml:trace contextRef="#ctx0" brushRef="#br0" timeOffset="39898.57">12251 16458 30399 0,'-2'13'1344'0,"0"-6"288"0,0 4-1312 15,-3 3-320-15,-3 5 0 0,-2 1 0 0,-3 1 992 0,-1 0 128 16,-1 1 32-16,-2 1 0 0,0-2-560 0,-1 0-96 16,-1 2-32-16,1-3 0 0,3 0-256 0,1-2-48 15,0-3-16-15,2 1 0 0,1-2-336 0,2 0-64 0,0-4 0 16,4-1-10480-1,2-4-2080-15</inkml:trace>
  <inkml:trace contextRef="#ctx0" brushRef="#br0" timeOffset="40311.69">12999 16530 29487 0,'-12'-18'2624'0,"8"12"-2112"0,0-5-512 0,1 5 0 16,-1 1 1088-16,-1 0 96 0,-3 2 32 0,-2 1 0 15,-3 3-592-15,-3 2-112 0,-5 0-32 0,-3 5 0 0,-4 2-288 0,-1 4-64 16,-3 1-128-16,-1 2 192 0,1 5 160 16,3-2 32-16,2 0 0 0,6 1 0 0,3-6-64 0,5 1 0 15,3 1 0-15,5-2 0 0,4-1-160 0,3-1-32 16,3-7-128-16,4 0 192 0,4 2-48 0,2-5-16 15,3-5 0-15,1-1 0 0,3-5 16 0,1 0 0 16,2-4 0-16,-1 0 0 0,-1 2-144 0,-1-5 128 16,-2-1-128-16,-1 0 128 0,-1-1-128 0,-3 1 128 15,-2-2-128-15,-2 5 128 0,-2 1-128 0,-1 4 0 16,-4 0 144-16,-4 8-144 0,0 0 0 0,0 0 144 16,-2 9-144-16,-3-1 0 0,-1 5 0 0,-2 2 0 15,1 0 0-15,0 6 0 0,-2-1 0 0,3 1 0 16,1 0-128-16,1 2 128 0,2 2 0 0,2-2 0 15,2 0 0-15,5 0 0 0,-2-4-144 0,4-1 16 16,2-3 0-16,4-5 0 16,2-1-2048-16,4-5-384 0</inkml:trace>
  <inkml:trace contextRef="#ctx0" brushRef="#br0" timeOffset="40636.61">13722 16658 32879 0,'-24'15'1456'0,"13"-5"304"0,0-1-1408 0,-2 4-352 0,1 4 0 0,-1-3 0 15,0-2 896-15,0 1 96 0,1-2 32 0,2-3 0 0,1 1-528 16,2-4-112-16,7-5 0 0,0 0-16 0,0 0 256 16,0 0 48-16,3-9 16 0,3 0 0 15,2-5-64-15,2 0-16 0,4-2 0 0,0 2 0 0,4 0-304 0,1-1-64 16,1 1-16-16,-2 2 0 0,0 1-96 0,-2 2 0 15,2 4-128-15,0 3 192 0,0 5 0 0,-2 5-16 16,-1 3 0-16,-1 4 0 0,0 3-176 0,-2 5 0 16,-2 2 0-16,1 12 0 0,-2-2 0 0,-1-4 0 15,-4-3 0-15,0 2 0 0,-1-5-144 0,4 0-64 16,-5-2-16-16,6-4 0 16,3-1-2848-16,3-3-576 0</inkml:trace>
  <inkml:trace contextRef="#ctx0" brushRef="#br0" timeOffset="41354.56">16100 16261 30399 0,'0'0'2704'0,"-6"4"-2160"15,-1 1-544-15,0 2 0 0,-2 8 240 0,-1 4-64 0,-3 3-16 0,-4 7 0 16,0 4 16-16,-2 3 0 0,-1 0 0 16,0 5 0-16,1-3 240 0,-1 3 48 15,-1 0 16-15,1-3 0 0,0 0 48 0,1-4 16 0,1-2 0 0,3-5 0 16,2-3 32-16,1-4 0 15,4-7 0-15,1-1 0 0,2-4 128 0,5-8 48 16,0 0 0-16,9-9 0 0,2-6-16 0,5-3 0 16,2-3 0-16,4-5 0 0,4 1-464 0,1 2-80 15,0-5-32-15,5 0 0 0,1-4-160 0,3 0 0 0,1 2 0 16,2 4 128-16,1-3-128 0,0 6 0 0,-3 4 0 16,-1 5 0-16,-3 5 0 0,-4 4 0 0,-5 10 0 0,-1 4 0 15,-5 7-160-15,-3 6 160 0,-6 5-208 16,-3 0 80-16,-3 3 128 0,-8 5 0 0,-4 1-144 0,-4 4 144 15,-5 1 0-15,-2-1 0 0,-4-4 0 0,0-3 0 16,1-4 0-16,3-3 0 0,2-7 0 0,4-7 0 16,2-2 0-16,5-4 160 0,7-6-32 0,0 0-128 15,1-9 432-15,5-5-32 0,4-5 0 0,6-3 0 16,4-5-176-16,5-1-32 0,3-3-16 0,5-4 0 0,4 1-176 0,3 0 0 16,-2-1 0-16,4 4 128 0,0 3-128 0,1 1 0 15,-1 5 0-15,-1 6 0 0,-5 6 0 0,-2 3 0 16,-4 7 0-16,-3 9 0 0,-6 5 0 15,-3 5-144-15,-5 4 144 0,-4 5-160 0,-5 4 160 16,-6 3 0-16,-4 2 0 0,-5 4-128 0,-5 1 128 0,-3 2 0 16,-1 1-144-16,-9 15 144 15,4-7-1472-15,4-7-208 0,4-9-48 0,6-11-16 16,3-7-1264-16,7-6-240 0,1-13-48 0,14 1-16 0</inkml:trace>
  <inkml:trace contextRef="#ctx0" brushRef="#br0" timeOffset="41750">17676 16671 5519 0,'0'0'496'0,"3"-8"-496"0,-1-3 0 0,0 1 0 15,-1 1 6512-15,-1-3 1200 0,-3 5 240 0,-2-5 48 16,-1 3-5376-16,-4 0-1088 0,-2 4-224 0,-3 1-32 15,-3 3-752-15,-3 5-144 0,-5 2-16 0,-3 7-16 16,-5 5-160-16,-1 2-16 0,0 4-16 0,0 4 0 16,6 3 64-16,5-1 16 0,5 2 0 0,6 1 0 15,4 1-64-15,7-1-16 0,4-3 0 0,7-2 0 16,3-7-32-16,7-2-128 0,2-6 192 0,7-7-64 16,4-4 64-16,2-6 16 0,2-2 0 0,1-8 0 0,-2 0 0 0,0-3 0 15,-3-1 0-15,-2-2 0 0,-1-3 16 16,-2 3 0-16,-7-2 0 0,1 2 0 0,-6-1-80 0,-4 6-16 15,-2 4 0-15,-2 1 0 0,-4 4-128 0,-3 6 0 16,0 0 0-16,0 0 0 0,-5 12 0 0,0 2 0 16,-1 5-144-16,0 4 144 0,-2-2-128 0,2 5 128 15,-1 1 0-15,5-3 0 0,-2 2 0 0,4-1-128 16,1-1 128-16,3 0 0 16,2-3-560-16,4-3-48 0,1-4-16 0,3-6 0 15,3 2-2224-15,5-7-448 0</inkml:trace>
  <inkml:trace contextRef="#ctx0" brushRef="#br0" timeOffset="41981.45">18862 15806 27647 0,'-21'-3'2448'0,"10"6"-1952"0,0 4-496 0,-6 4 0 16,-2 3 496-16,-2 9 0 0,-5 2 0 0,0 9 0 15,-2 4 112-15,-2 5 32 0,0 0 0 0,-1 9 0 16,0 4 304-16,-2 8 64 0,-2 2 16 0,4 2 0 16,0 1-384-16,4 1-80 0,4-1-16 0,3-2 0 15,1 2-384-15,4-3-160 0,3-1 128 0,3-7-128 16,3-3-1152-16,1-3-304 0,2-9-64 0,2-6-8704 16,1-8-1744-16</inkml:trace>
  <inkml:trace contextRef="#ctx0" brushRef="#br0" timeOffset="42379.1">18177 16628 29487 0,'4'-11'1296'0,"2"9"288"0,6 1-1264 0,4-2-320 16,5-1 0-16,4 0 0 0,3-1 1152 0,4 1 192 0,5-3 16 0,1-1 16 15,2-3-352-15,0 1-80 0,3-4-16 16,-2 1 0-16,-2 1-96 0,-2 0-32 15,-3-3 0-15,-1-1 0 0,-1 4-448 0,-5 3-96 0,-4-2 0 0,-4 5-16 16,-4 4-240-16,-4 2 0 0,-2 2 0 16,-2 6 0-16,-3 3 0 0,-3 4 0 15,-1 5 0-15,-1 5 0 0,-5 4 0 0,-1 3 0 16,-5 0 0-16,0 0 0 0,-1 1 0 0,-1 0 128 16,-1 0 0-16,-2-3 16 0,1-2 320 0,-1-1 64 15,2-2 16-15,1-3 0 0,1-4-32 0,3-3-16 16,1-1 0-16,3-7 0 0,2 1-224 0,4-8-32 0,0 0-16 15,0 0 0-15,0 0 128 0,2-9 32 0,2 0 0 16,3-5 0-16,0-1-80 0,2-1-16 0,0-2 0 0,3 0 0 16,-1-1-288-16,3 1 128 0,2 0-128 0,1 2 0 15,2-1 0-15,0 3 0 0,0 0 0 0,3 0 0 16,-3 3 0-16,1 3 0 0,-1-2 0 0,0 4 0 16,-1 1-912-1,0-2-192-15,-2 3-48 0,1 2 0 0,1-1-1856 0,-2 0-368 0</inkml:trace>
  <inkml:trace contextRef="#ctx0" brushRef="#br0" timeOffset="42752.76">19538 16556 18431 0,'0'0'1632'0,"0"-7"-1312"0,0 2-320 0,0 5 0 16,0 0 2672-16,0 0 464 0,0 0 80 0,0 0 32 15,0 0-1264-15,0 0-240 0,-6 7-48 16,-3 5-16-16,-2 3-656 0,-3 3-144 0,-1 2-32 0,-3 4 0 16,-1 4-224-16,-2 3-48 0,0 0-16 0,0 4 0 15,1 0-368-15,1 1-192 0,2 0 192 0,2-2-192 16,1-2 0-16,4 1 0 0,0-5 0 0,1 0 0 16,1-2-1360-16,3 0-240 0,1-5-32 0,3-3-9648 15,2-4-1936-15</inkml:trace>
  <inkml:trace contextRef="#ctx0" brushRef="#br0" timeOffset="43010.49">20076 16475 29487 0,'0'0'1296'0,"0"0"288"0,0 0-1264 0,0 0-320 15,0 0 0-15,10 5 0 0,-5 5 1888 0,2-1 320 16,-1 3 64-16,0 2 16 0,1 1-960 0,0 4-192 16,4 1-48-16,-1 4 0 0,-1 1-704 0,1-3-128 15,0 1-48-15,3 3 0 0,-1-1-208 0,1 4 128 16,0-4-128-16,0 2 0 0,1-2 0 0,0-1 128 16,0 0-128-16,0-1 0 15,-1-2-864-15,1 0-224 0,2-2-32 0,-2-1-16 16,2-3-1968-16,1-1-400 0</inkml:trace>
  <inkml:trace contextRef="#ctx0" brushRef="#br0" timeOffset="43238.56">20614 16472 34095 0,'0'0'3024'0,"-5"-1"-2416"0,5 1-480 0,-7 1-128 16,1 5 624-16,-2 2 96 0,-2 1 32 0,-4 5 0 0,-2 5 272 15,-2 4 64-15,-1 5 16 0,-3-1 0 0,-1 1-432 0,-2 2-96 16,0 2 0-16,-1 2-16 0,-2 2-240 0,3 1-64 16,-1 2 0-16,1-2 0 0,1-1-256 0,0-1 0 15,1 0 0-15,2 0 0 0,1-2 0 0,2 0-144 16,0-2 16-16,6-2 0 16,0-6-2048-16,2 0-384 0,0-3-96 0</inkml:trace>
  <inkml:trace contextRef="#ctx0" brushRef="#br0" timeOffset="43430.05">19551 16211 46991 0,'-19'-16'4176'0,"15"10"-3344"0,4 0-656 0,0 6-176 16,0 0 192-16,9-3 0 15,0 3 0-15,0 4 0 0,0-2-192 0,0 5 0 0,1 3 0 0,4 4 128 32,-3-3-1312-32,0 3-272 0,-1 3-48 0</inkml:trace>
  <inkml:trace contextRef="#ctx0" brushRef="#br0" timeOffset="45760.46">22388 16471 22975 0,'0'0'1024'0,"0"0"192"0,-10 1-960 0,10-1-256 15,-9-1 0-15,9 1 0 0,0 0 704 0,0 0 80 16,0 0 32-16,0 0 0 0,0 0-64 0,0 0-16 15,7 7 0-15,4 0 0 0,4-3 48 0,7-3 16 16,5 1 0-16,4-2 0 0,0-2 32 0,2-2 0 16,0-4 0-16,0 0 0 0,0-4-144 0,-1 2-32 15,0-5 0-15,-3 1 0 0,-4 1-192 0,-1 2-32 16,-1-4-16-16,-4-1 0 0,-3-1-160 0,-4 3-16 16,-4 1-16-16,-3 3 0 0,-2-7-64 15,-5 3-16-15,-3 4 0 0,-4 0 0 0,-7 4 64 0,-3 0 16 16,-5 5 0-16,-3 6 0 0,-5 2-96 0,-2 4-128 15,-3 1 176-15,-1 4-176 0,-2 4 0 0,1 1 0 16,0 2 0-16,4-1 0 0,5 0 0 0,7 1 0 16,6 0 0-16,7-2 0 0,8 0 0 0,5-1 0 15,6-1 0-15,9-1 0 0,8-1 128 0,5-2-128 0,8-1 0 0,2-4 0 16,5-1 128-16,4-5-128 0,2-2 0 0,0 1 0 16,-2-3 0-16,0-2-304 0,3-1 64 0,-1-1 16 31,0 1-2080-31,-4-6-400 0,-2 0-96 0</inkml:trace>
  <inkml:trace contextRef="#ctx0" brushRef="#br0" timeOffset="46109.73">23578 16141 18431 0,'8'-22'816'0,"-6"14"160"0,2-3-784 0,0 3-192 15,1 0 0-15,-5 8 0 0,0 0 3648 0,0 0 672 16,4 8 144-16,0 4 16 0,-4 3-3312 0,-3 4-656 15,1 5-144-15,-2 3-32 0,-1 5-16 0,1 1-16 16,-4 2 0-16,4 4 0 0,1-3-48 0,0 0-16 16,0-3 0-16,2 0 0 0,1 0-112 0,0 0 0 15,1-2-128-15,-1-6 192 0,4-1-192 0,-1-5 144 16,-1-3-144-16,2-5 128 0,1-2 96 0,-5-9 16 16,9 2 0-16,0-4 0 0,1-4 272 0,2-3 48 15,-1-7 16-15,1-1 0 0,-1-2-144 0,0-2-32 16,2-3 0-16,0-5 0 0,1-2 48 0,1-3 16 15,0-4 0-15,3-2 0 0,1-1-192 0,2-3-32 16,-1 4-16-16,1 3 0 0,2 0-224 0,0 4 176 16,1 2-176-16,-3 7 160 0,-1 4-160 0,-1 3 0 0,-4 2 0 15,-1 5-176-15,-5 2-48 0,-1 6-16 16,-8 2 0-16,9 0 0 16,-9 0-2592-16,0 0-528 0,13 14-96 0,-13-14-32 0</inkml:trace>
  <inkml:trace contextRef="#ctx0" brushRef="#br0" timeOffset="46568.74">25153 16172 11967 0,'-9'-10'528'0,"7"4"112"0,-2 1-512 0,-3-5-128 0,-1 2 0 0,-3-2 0 0,-1 0 3328 0,-7-7 624 16,-2 3 128-16,1 7 16 0,-3-2-2624 0,-1 4-544 16,0 2-96-16,-3 4-32 0,-3 3-48 0,0 8-16 15,-2 2 0-15,-2 6 0 0,-1 3-48 0,-1 0-16 16,0 5 0-16,2-3 0 0,0 3-272 0,5-3-48 16,4 3-16-16,8-2 0 0,5-6-16 0,6-1-16 15,4-1 0-15,8-5 0 0,2-3 16 0,6-4 0 16,7-4 0-16,0-1 0 0,2-4 128 0,5-2 48 15,0-5 0-15,1-3 0 0,2-3-112 0,-2 1 0 16,-2-6-16-16,-2 1 0 0,-2 1-112 0,-4 0 0 16,-3-2-16-16,-4 5 0 0,0 1-80 0,-2 3-16 15,-1 2 0-15,-3 4 0 0,-6 6-144 0,0 0 0 16,0 0 0-16,-1 6 0 0,-3 7 0 0,0 3 0 16,0 6 0-16,-1 1-176 0,0 3 176 0,3 2 0 15,0 2 0-15,4-4-128 0,0 1 128 0,3-4 0 0,8-3 0 0,1-2 0 16,4-1 0-16,3-5 0 15,5-3 0-15,6-2 0 0,3-6-192 0,3-2 32 0,0-6 16 0,1 1 0 32,0-2-1456-32,-1-3-272 0,-2-2-64 15,-5-2-14672-15</inkml:trace>
  <inkml:trace contextRef="#ctx0" brushRef="#br0" timeOffset="46840.31">26242 15253 24879 0,'0'0'2208'0,"-3"-6"-1760"15,3 6-448-15,-7-6 0 0,-2 2 1072 0,-3 4 128 16,-5 3 16-16,-2 5 16 0,-3 8-448 0,-2 7-80 16,-5 5-32-16,1 7 0 0,-1 5-16 0,1 7 0 15,0 5 0-15,0 4 0 0,1 3 48 0,-1 5 16 16,3 1 0-16,-8 26 0 0,6-7-272 0,4-5-48 15,4-8-16-15,4-5 0 0,2-4-192 0,3-8-64 16,1-5 0-16,4-4 0 0,1-4-128 0,3-6 0 0,2-4 144 16,3-10-144-16,2-5-176 0,3-5-96 15,3-10-32-15,2-1 0 16,2-5-2016-16,2-6-416 0,-1-3-80 0</inkml:trace>
  <inkml:trace contextRef="#ctx0" brushRef="#br0" timeOffset="47121.22">26172 15959 17503 0,'-1'9'1552'15,"-1"-2"-1232"-15,-2 7-320 0,-1 3 0 0,-2 2 2112 0,1 4 384 0,-5 2 64 0,-3 11 0 16,3-6-1200-16,1 0-240 0,3-5-48 0,3-1-16 16,3-2-160-16,2-8-16 0,3-3-16 0,-1 6 0 0,5-6 112 15,5-3 32-15,2 1 0 0,5-8 0 0,3-2 80 0,3-7 32 16,-1-1 0-16,1-1 0 0,3-4-128 0,-3-6-32 15,-1-4 0-15,-1-1 0 0,-1-5-192 0,-2-2-32 16,0-5-16-16,-7 11 0 0,1-7-336 16,0-3-64-16,-1-2 0 0,0 0-16 0,0 0-304 0,-3 7 0 15,0 2 0-15,-4 6 0 0,0 1-176 0,-4 5-80 16,-1 4-32-16,-2 1 0 16,-2 6-1696-16,2 6-320 0,-2-4-80 0,2 4-10240 15,0 0-2048-15</inkml:trace>
  <inkml:trace contextRef="#ctx0" brushRef="#br0" timeOffset="47445.05">27018 15879 8287 0,'0'0'736'0,"0"0"-592"0,0 0-144 0,0 0 0 16,7-3 4096-16,2 1 768 15,3-1 176-15,-1 1 16 0,6-2-2864 0,-1 0-576 0,2-2-112 0,1 1-32 16,-1 0-464-16,0-4-112 0,-2 2 0 0,-2-2-16 16,-4 0-224-16,-2 1-32 0,-2-1-16 0,-3 4 0 15,-3-7-80-15,-6 7-16 0,-5-1 0 0,-4 3 0 16,-7 2-208-16,-3 2-48 0,-5 2-16 0,-1 4 0 0,-5 1-240 16,1 5 176-16,-1 3-176 0,1 1 160 15,2 1-160-15,3-2 160 0,5 1-160 0,5 0 160 0,4 1-160 16,6 0 0-16,4-4 0 0,5 1 0 0,4-1 0 15,6-1-144-15,5-4 0 0,4 1 0 16,1-4-1584 0,5 1-304-16,0-5-64 0,2-2-13584 0</inkml:trace>
  <inkml:trace contextRef="#ctx0" brushRef="#br0" timeOffset="48156.62">27379 15865 20559 0,'0'0'896'0,"0"0"208"0,2-6-880 0,0-3-224 15,-1 0 0-15,-1-1 0 0,-1-1 1568 0,-1 2 272 16,0-3 48-16,-2 2 16 0,-1-2-624 0,-1 5-112 16,-3-2-16-16,-3 2-16 0,2 0-304 0,-4 2-64 15,-3 2-16-15,-12 3 0 0,-3-1-224 0,1 2-32 16,-4 7-16-16,1 3 0 0,0 6-128 0,2 0-32 15,5 2 0-15,3 2 0 0,2 3 64 0,5 0 16 16,5-2 0-16,5-1 0 0,3 1-272 0,5 1-128 16,5-2 128-16,3-3-128 0,5-3 240 0,4-3-48 15,2-3 0-15,6-2 0 0,2 0 128 0,-7-6 32 16,2-2 0-16,5-3 0 0,2 0-96 0,-4-1 0 16,0 0-16-16,-3-4 0 0,-1 1-240 0,-1-3 176 15,-2 1-176-15,-3-3 160 0,0-2-160 0,-2 1 192 0,-4-1-192 0,0 1 192 16,-5 1-192-16,-2 0 192 0,-3 4-192 15,-2 0 192-15,-3 4-192 0,-1 3 0 0,-3 3 0 16,-2 2 0-16,-2 3 0 0,1 4 0 0,1 3 0 16,1 1 0-16,1 2-128 0,2 3 128 0,5 1 0 0,2 2 0 15,4 1 0-15,3-1 0 0,4 0 0 0,3-1 0 16,2-2 0-16,3-5 0 0,1 0 0 0,2-1 0 16,1-5 0-16,2-1 0 0,2-3 144 0,-2-3-144 0,1-2 0 15,-1 0-192-15,-1-2 32 0,-1-1 0 16,2-2-2176-16,-3 1-432 0,1-9-96 0</inkml:trace>
  <inkml:trace contextRef="#ctx0" brushRef="#br0" timeOffset="48413.04">28675 14989 26719 0,'4'-21'1184'0,"-1"12"240"0,0 2-1136 0,-1 2-288 15,-2 5 0-15,0 0 0 0,0 0 1712 0,-10 3 272 16,-4 2 64-16,-3 5 16 0,-2 1-1184 0,-4 8-240 16,-5 9-64-16,-2 3 0 0,-2 1-128 0,0 3-16 15,-1 6-16-15,1 0 0 0,-2 2-160 0,2 5-16 16,0 2-16-16,2-1 0 0,3 1-224 0,2 2 144 16,2 1-144-16,1-3 128 0,3-2-128 0,1-5 0 15,3 2 0-15,2-4 0 16,3-6-576-16,3-3-80 0,2-5-32 0,1-4 0 15,2-6-2320-15,1-3-480 0</inkml:trace>
  <inkml:trace contextRef="#ctx0" brushRef="#br0" timeOffset="48642.18">27977 15578 31103 0,'0'0'1376'0,"0"0"288"0,0 0-1344 0,0 0-320 0,12-3 0 0,1 3 0 0,1 1 880 0,2 1 96 16,4-1 32-16,6-1 0 0,1 2-464 0,4 1-96 15,5 1 0-15,2 0-16 0,1-3-192 0,1 0-48 16,2-1 0-16,-3 0 0 0,-1-1-192 16,-1-2 0-16,-1-3 0 0,-2 1 0 15,-1 2-1984-15,-1-3-384 0,26-8-64 0,-18 3-32 0</inkml:trace>
  <inkml:trace contextRef="#ctx0" brushRef="#br0" timeOffset="48903.6">28941 15567 22111 0,'0'0'1968'0,"9"2"-1584"15,2-2-384-15,1-2 0 0,0 1 1568 0,2 0 224 16,0-2 64-16,2 1 0 0,1-3-480 0,1-4-96 16,0 4 0-16,0-4-16 0,-2 1-416 0,1-2-80 15,-2 2 0-15,0-3-16 0,-1 3-16 0,-3-2 0 16,-5 4 0-16,-1 1 0 0,-2-3-64 0,-1 3-16 15,-4 3 0-15,-4-2 0 0,-2 0-240 0,-4 1-48 16,-2 2-16-16,-10 1 0 0,-4 3-224 0,-2 2-128 0,-1 0 128 16,1 0-128-16,0 5 0 0,4-2 0 0,3 1 0 15,2-2 128-15,4 6-128 0,1-2 0 0,5 2 0 16,3 0 0-16,6-3 0 0,2 3 0 0,0 1 0 0,6-4-128 16,3 0 128-16,4 0-208 0,2-4 80 0,3 2 128 15,2 2-1472-15,2-6-160 16,1-1-32-16,-1 2-9792 0,1-1-1936 0</inkml:trace>
  <inkml:trace contextRef="#ctx0" brushRef="#br0" timeOffset="49344.89">29841 15527 15663 0,'0'0'1392'0,"8"-3"-1120"15,-2-6-272-15,-1 3 0 0,-5 6 2528 0,0 0 448 16,-4-4 96-16,-3-2 0 0,-5 2-1696 0,-3 1-352 15,-5 3-64-15,-6 0 0 0,-2 2-304 0,-1 2-48 16,-3 3-16-16,0 2 0 0,1 5 224 0,0 3 32 16,3-1 16-16,3 2 0 0,2 0-320 0,4 1-64 15,5 1-16-15,4-2 0 0,2-2-192 0,4 0-32 16,3 0-16-16,3-2 0 0,5-5 192 0,2 0 32 16,3-1 16-16,5-3 0 0,2-4 176 0,4-2 48 15,2-4 0-15,3 1 0 0,0-1-288 0,3-3-48 16,-2 0-16-16,3-4 0 0,-2-2 0 0,2-3 0 15,-2-2 0-15,1-4 0 0,-2-6 64 0,2-5 16 0,2-7 0 16,1-2 0-16,2-7-160 0,-1-4-16 0,5-7-16 16,3-2 0-16,4-3-224 0,0-2 144 0,4-5-144 15,-3 8 128-15,-2 4-128 0,-5 9 0 0,-5 8 0 0,-4 3 128 16,-4 5-128-16,-4 7 0 0,-6 10 0 16,-6 3 0-16,-4 3 128 0,-2 7-128 0,-6 6 128 0,-6 6-128 15,-6 7 0-15,-6 3 0 0,-4 4 0 0,-4 7 0 16,-10 6 0-16,-7 9 0 0,-8 5 0 0,-4 4 0 0,-1 5 0 0,2 5 0 15,2 1-128-15,10-1 128 16,1-1-560-16,11 4-32 16,4-3-16-16,8 6 0 0,6-1-944 0,4 3-192 0,4-3-48 15,4 29-16384-15</inkml:trace>
  <inkml:trace contextRef="#ctx0" brushRef="#br0" timeOffset="50317.21">9686 18519 14735 0,'5'-22'640'0,"0"8"160"0,0-1-640 0,2-5-160 0,-2-1 0 0,1 1 0 16,0 1 2560-16,-2 0 464 0,-1 0 112 0,-3 2 0 16,-2 3-1552-16,0 0-320 0,-2 0-64 0,-1 0-16 15,-1 4-80-15,-2 4-16 0,-1 3 0 0,-1 2 0 16,-1 0-320-16,-3 5-80 0,-3-1-16 0,-2 9 0 15,-1 1-288-15,-2 3-48 0,-1 3-16 0,2 5 0 16,-5-1-128-16,2 4-16 0,-1-3-16 0,3 1 0 16,2 1-160-16,6-6 128 0,3-1-128 0,6-2 128 15,4-7-128-15,1-10 0 0,3 9 144 0,-3-9-144 16,15 2 256-16,4-3-32 0,5-3 0 0,3-7 0 16,1-6 96-16,4 1 0 0,2-1 16 0,0-2 0 15,-2-1-64-15,-2 0-16 0,-2-1 0 0,-2 3 0 0,-5 3-80 16,0 6-32-16,-3 2 0 0,-4 4 0 0,-3 4-144 0,-2 6 0 15,-9-7 0-15,8 18 0 0,-5 4 0 0,1 0 0 16,-1 1 0-16,-1 2 0 0,1-2 0 16,-1-1 0-16,2-3 128 0,2-6-128 0,3-1 0 0,2-2 0 15,0-1 0-15,9-4 0 0,2-3 0 0,3-6 0 16,6-8 0-16,2-5 0 0,4-6 0 0,1-5 128 16,1 1-128-16,1-5 0 0,-1-1 0 0,2-1 0 15,1 0 128-15,-3-2-128 0,2-1 0 0,-2-1 0 16,-1-3 0-16,-3-3 0 0,-4-1 0 0,0 0 0 15,-2-2 0-15,-2-4-176 0,-4-1-16 0,1 2 0 16,-1 6 0-16,-2 5 0 0,-4 9-128 0,-3 7-16 16,-3 8-16-16,-4 6 0 0,-3 4 128 0,-4 5 32 0,0 0 0 0,0 0 0 15,-4 14 192-15,-1 2 0 16,-2 6 0-16,0 2-144 0,-4 7 144 0,0 4 0 16,0 1 0-16,-2 3 128 0,-1 4 32 0,0 2 16 15,0 4 0-15,-4 16 0 0,4-5-176 0,8-31 160 16,-1 3-160-16,1 1 160 0,1 0-160 0,1 0 0 15,2-4 0-15,3-1 0 0,3-3 0 0,0-3 0 0,3-4 0 16,2-4 0 0,0-2-1392-16,1-6-144 0,0-2-48 0,9-7-14864 0</inkml:trace>
  <inkml:trace contextRef="#ctx0" brushRef="#br0" timeOffset="50488.9">10427 18012 38703 0,'0'0'3440'0,"0"0"-2752"0,0 0-560 0,10 1-128 0,2 0 432 0,5 2 48 16,6-1 16-16,3 2 0 0,2-3-128 0,5-1-32 15,4-1 0-15,15-3 0 0,-1 2 0 0,3 1 0 16,7-2 0-16,27-2 0 16,-12-4-1120-16,-36 5-240 0,3 0-32 0,3 1-16944 15</inkml:trace>
  <inkml:trace contextRef="#ctx0" brushRef="#br0" timeOffset="50875.84">13087 18204 28223 0,'-3'-16'1248'0,"-1"10"256"0,-1-5-1200 0,-3-1-304 0,-3 5 0 15,-2-1 0-15,-5-1 1392 0,-2 5 208 0,0-1 64 16,-5 4 0-16,-3 2-656 0,-2 5-128 0,-4 2-32 0,-3 6 0 15,1 3-272-15,1 3-48 0,-1 3-16 0,3 4 0 16,1-3-176-16,5 4-32 0,6-3-16 0,6 2 0 0,6-4-96 16,5-3-32-16,6 0 0 0,6-2 0 15,6-3-32-15,5 1 0 0,3-8 0 0,6 1 0 0,2-6-128 16,4-3 128-16,3-3-128 0,1-3 128 16,3-5-1392-16,2-1-272 0,1 1-64 15,-1-3-9712-15,0-2-1936 0</inkml:trace>
  <inkml:trace contextRef="#ctx0" brushRef="#br0" timeOffset="51156.1">13476 18178 28559 0,'0'0'2544'0,"0"0"-2032"16,-3 8-512-16,-2-2 0 0,-1 4 832 0,-1 3 64 16,-2 5 0-16,-1 1 16 0,-4 4 208 0,-1-2 32 15,-2 5 16-15,-1 1 0 0,0-3-192 0,2 1-32 16,1-3-16-16,1-3 0 0,2-4-416 0,3-4-64 15,3 0-32-15,3-4 0 0,3-7-64 0,0 0-16 16,0 0 0-16,8-1 0 0,4-5 240 0,0-2 64 16,2-6 0-16,3-2 0 0,2-4-288 0,2 0-48 15,-2-1-16-15,2-1 0 0,2-1-112 0,2 3-32 0,2-2 0 16,-1 2 0-16,4 2-144 0,-2 3 0 0,-2 2 144 16,0 0-144-16,-2 4 0 0,-2 2 0 0,-3 3 0 0,-2 4 0 31,-1 2-464-31,-2 2-16 0,-3 3 0 0,2-1 0 15,-3 7-1952-15,-1-1-400 0,0 1-80 0,-2 1-13824 0</inkml:trace>
  <inkml:trace contextRef="#ctx0" brushRef="#br0" timeOffset="51336.36">14160 18305 32255 0,'0'0'1424'0,"0"0"304"0,0 0-1392 0,0 0-336 0,0 0 0 0,0 0 0 0,-2 12 1120 0,-2 2 160 16,-4-2 16-16,1 4 16 0,-2 4-480 15,-3 0-80-15,-2 2-32 0,-6 10 0 0,1-6-272 0,10-10-48 16,0 0-16-16,0 1 0 0,2-1-256 0,0 0-128 16,2-2 0-16,3 1 128 15,0 0-1728-15,4 7-336 0,2-7-80 0,3-4-14240 16</inkml:trace>
  <inkml:trace contextRef="#ctx0" brushRef="#br0" timeOffset="51660.66">15242 17689 38815 0,'0'0'1728'0,"-6"4"336"0,-1 1-1648 0,0 5-416 15,-3 5 0-15,-4 7 0 0,-4 7 176 0,-3 4-48 16,-1 6-128-16,-11 20 192 0,2-3 0 0,3 0 0 15,1 0 0-15,3 0 0 0,0-5-192 0,0-1 176 0,-2 2-176 16,4-1 160-16,1-1-160 0,1-3 0 0,0-1 144 16,-1-1-144-1,1-3-960-15,1-5-256 0,1-1-48 0,4-13-9936 0,0 1-1984 0</inkml:trace>
  <inkml:trace contextRef="#ctx0" brushRef="#br0" timeOffset="51757.02">14554 18388 26719 0,'9'-8'1184'0,"-1"2"240"0,6 0-1136 0,2-3-288 16,3 2 0-16,4 2 0 0,4-1 1952 0,1 1 336 16,1 0 64-16,3-3 16 0,-1 2-1392 0,3 1-272 15,4-3-48-15,0 2-16 0,2 2-304 0,1-2-64 16,3 2-16-16,13 0 0 16,-8 0-1168-16,-5-2-240 0,-5-1-64 0,-15 4-9456 15,-2 0-1888-15</inkml:trace>
  <inkml:trace contextRef="#ctx0" brushRef="#br0" timeOffset="51873.01">15407 18455 20271 0,'0'0'896'0,"-4"4"192"0,-1 1-880 0,-1 2-208 15,0-4 0-15,-1 4 0 0,0 0 2048 0,-1 0 384 16,0 2 64-16,1-3 0 0,-2 2-1776 0,1-1-352 16,2-2-80-16,1 2-16 15,0 0-1968-15,5-7-400 0</inkml:trace>
  <inkml:trace contextRef="#ctx0" brushRef="#br0" timeOffset="52277.97">16441 18343 4607 0,'0'0'192'0,"-2"-8"64"0,2 0-256 16,-2-2 0-16,2 2 0 0,-1-1 0 0,-2 3 4672 0,1-3 896 0,-1 1 192 0,-1 3 16 15,-1-1-3648-15,0 3-720 16,-1 2-160-16,-2 1-32 0,-2 0-288 0,-2 3-64 15,0 2-16-15,-4 2 0 0,-4 1-96 0,1 3-32 0,-4 3 0 0,-1-2 0 16,-1 4 32-16,-1 3 0 16,2 3 0-16,-3 0 0 0,2-2-32 0,2 2 0 15,3-1 0-15,1 2 0 0,1-3-272 0,4 0-64 16,1-1-16-16,4-3 0 0,3-1-144 0,3-2-32 0,3 0 0 0,3 1 0 16,2-7-192-16,4 4-208 0,2-5 32 0,6 2 16 15,3-6-128-15,6 1-32 0,3-3 0 0,3 1 0 31,2-2-2240-31,2-1-464 0,-2 0-96 0,10-5-11984 0</inkml:trace>
  <inkml:trace contextRef="#ctx0" brushRef="#br0" timeOffset="53081.31">17400 18445 18879 0,'0'0'832'0,"-1"-6"192"0,-1 1-832 0,-1-3-192 16,-1 2 0-16,-1-3 0 0,-1 1 1568 0,-2-2 272 15,-1 1 48-15,-1-1 16 0,-1 1-544 0,-2 0-96 0,-2 3-32 0,-3 2 0 16,-2-2-336-16,-2 3-80 0,-1 3-16 15,1 4 0-15,-4 4-96 0,0 0 0 0,1 6-16 0,1 2 0 16,1 1-176-16,1 0-48 0,3 1 0 0,3 0 0 16,2 1 16-16,2-2 0 0,5 0 0 0,-1 1 0 15,4-2-96-15,3-4-32 0,3-1 0 0,4 1 0 16,1-5 16-16,3 1 0 0,2-4 0 0,2-3 0 16,2-2-16-16,3-2 0 0,3-3 0 0,0-1 0 0,-1 1-176 15,0-4-48-15,0 2 0 0,-2-4 0 0,-1-1-128 0,-1 3 160 16,-3-3-160-16,-2 3 160 0,-2 0-160 0,-1-1 160 15,-2 5-160-15,-4 1 160 0,-3 5-160 0,0 0 0 16,0 0 0-16,0 0 0 0,0 0 0 0,0 0 0 16,-3 8 0-16,3 6 0 0,0-4-144 0,0 3 144 15,2 1 0-15,3-4 0 0,3 0 0 0,2 1-128 16,3-2 128-16,2 1 0 0,2-3 0 0,0-2 0 16,4-3 0-16,2 1 0 0,2-7 0 0,3 0 0 15,2-1 0-15,1-5 144 0,2 0-16 0,1-4-128 16,2 0 192-16,2-3-64 0,3 0 16 0,-1-4 0 15,2 0 0-15,0-4 0 0,-1-1 16 0,0-3 0 16,-2-2 0-16,-2-5 0 0,-1-2-160 0,-2-4 128 16,-1-1-128-16,-1-5 128 0,-1-2-128 0,-4 1 0 15,-1-3 0-15,-2 2 128 0,-5 6-128 0,-4 5 0 16,-5 9 0-16,-5 3 0 0,-7 9 0 0,-3 6 0 16,-8 4 0-16,-5 8 0 0,-5 5-224 0,-5 7 80 15,-1 3 16-15,-5 6 0 0,-4 9 128 0,-4 0 0 0,-7 7-144 0,1 6 144 16,0 3 0-16,3 4 0 0,2 2 0 0,5 1 0 15,2 0-128-15,10 1 128 0,3-1 0 0,5-6 0 16,5-5 0-16,4-4 0 0,7 0 0 0,3-2 0 16,4-5-992-1,5-5-176-15,4-2-48 0,7-8-17424 0</inkml:trace>
  <inkml:trace contextRef="#ctx0" brushRef="#br0" timeOffset="53566.22">20096 18188 20271 0,'0'0'1792'0,"0"0"-1424"15,-3-2-368-15,3 2 0 0,-7 2 3280 0,-3 2 592 16,0 5 112-16,-4 0 32 0,-4 5-2704 0,-3 4-544 0,-5 3-96 0,-2 6-32 16,-4 0 128-16,1 6 32 15,-4 2 0-15,0 4 0 0,-1-1-128 0,2 1-32 16,-1 3 0-16,2-3 0 0,0-2-240 0,4-1-48 0,2-3-16 0,5-3 0 16,1-5-128-16,5-4-16 0,3-6-16 0,4-1 0 15,5-6 80-15,4-8 32 0,0 0 0 0,8-8 0 16,3-4 64-16,6-4 16 0,2-1 0 0,3-5 0 15,-1-2-224-15,3-7-144 0,2 0 192 16,2-1-192-16,2 1 128 0,3-4-128 0,4-6 0 0,3 3 0 16,0 2 0-16,1 2 0 0,0 6 0 0,-2 1 0 15,-2 6 0-15,-3 6 0 0,-2 4 0 0,-5 5 0 0,-6 6 0 16,-4 6 0-16,-3 2-160 0,-5 5 160 16,-4-2-144-16,-4 3 144 0,-4 1-192 0,-4 3 192 15,-6 1-128-15,-3 2 128 0,-5-1 0 0,-3 2 0 16,-8-3-144-16,-1-2 144 0,-2 0 0 0,-1-4-144 0,-1-3-16 0,3-3 0 15,1 0 0-15,5-5 0 16,2-3-1152-16,6-4-224 16,5-1-64-16,5-2-10864 0,3-6-2176 0</inkml:trace>
  <inkml:trace contextRef="#ctx0" brushRef="#br0" timeOffset="53810.17">21221 17582 22111 0,'-3'-16'976'0,"0"12"208"0,3 4-944 0,-5-3-240 15,5 3 0-15,-10 4 0 0,-3 2 3536 0,-5 8 672 16,-5 5 128-16,-3 7 16 0,-5 2-2832 0,-1 4-576 16,-2 4-112-16,-1 5-32 0,-2 6-208 0,1-1-32 15,0 1-16-15,2 5 0 0,4 0-160 0,0 2-48 16,4-2 0-16,2-1 0 0,3-2-192 0,2-2-144 0,1 1 192 0,3-6-192 31,2-2-320-31,2-3-192 0,-2-2-16 0,4-3-16 16,0-7-2064-16,2-6-400 0,-1-6-96 0</inkml:trace>
  <inkml:trace contextRef="#ctx0" brushRef="#br0" timeOffset="53954.65">20534 18333 11967 0,'4'-25'1072'0,"-1"12"-864"0,4-1-208 0,0-1 0 0,4 0 4336 0,0 3 816 0,2 0 160 0,2 3 48 0,3-2-3088 16,2 5-608-16,4-2-128 0,5 3-32 0,3 3-704 0,4-1-144 15,7 3-16-15,5 0-16 0,1 0-336 0,3 0-64 16,0 0-16-16,0 0 0 16,0 0-976-16,-1-1-192 0,-1-3-32 0</inkml:trace>
  <inkml:trace contextRef="#ctx0" brushRef="#br0" timeOffset="54285.74">23722 17327 31327 0,'0'0'1392'0,"-7"-3"272"0,0 1-1328 0,-1 2-336 16,-1 2 0-16,-2 2 0 0,-3 0 1056 0,-5 6 144 16,-5 3 16-16,-6 3 16 0,-7 4-272 0,-2 6-64 0,-4-1-16 0,-2 7 0 15,0 5-96-15,-2 5-16 0,1 4 0 0,1 1 0 16,2 0-272-16,1 2-64 0,0 5-16 0,5-5 0 16,4-2-256-16,7 0-160 0,1 0 192 0,10-3-192 15,4-1 0-15,6-1 0 0,3-8 0 0,9-1 0 0,5-1-176 16,8-4-80-16,5-5-32 0,5-4 0 15,7-5-1952-15,1-3-400 0,2-6-80 16</inkml:trace>
  <inkml:trace contextRef="#ctx0" brushRef="#br0" timeOffset="54524.24">24223 17563 30399 0,'-11'-10'1344'0,"11"10"288"0,-3-4-1312 0,3 4-320 16,0 0 0-16,0 0 0 0,-4 5 1792 0,1 5 272 16,2 4 64-16,0 4 16 0,-1 2-1184 0,2 5-224 15,2 0-48-15,1 2-16 0,3 3-224 0,1 3-32 16,-2 0-16-16,3 0 0 0,1 3-240 0,0-2-160 16,0-2 192-16,-1 0-192 0,3-4 128 0,-1-2-128 15,1 0 0-15,1-1 0 0,-1-3-256 0,1 0-128 16,-1-6 0-16,-1-2-16 15,-1-6-2384-15,0-1-480 0,-1-5-80 0</inkml:trace>
  <inkml:trace contextRef="#ctx0" brushRef="#br0" timeOffset="54702.18">24479 17660 23039 0,'-5'-23'2048'0,"4"15"-1648"0,-2-2-400 0,0 5 0 16,3 5 2464-16,-7-1 416 0,0 1 64 0,-2 3 32 15,-3 6-1088-15,-2 4-224 0,-3 4-32 0,-4 3-16 16,-3 5-752-16,-1 2-160 0,-3 5-16 0,-2 0-16 15,0-3-192-15,-2 3-32 0,-1 1-16 0,0-2 0 0,1 0-224 0,3-1-32 16,2 0-16-16,3-5 0 0,1 2-160 0,5-4-144 16,3 0 144-16,4-3-208 15,2-2-2464-15,3-4-480 0,3-2-112 0</inkml:trace>
  <inkml:trace contextRef="#ctx0" brushRef="#br0" timeOffset="55046.43">25011 18174 21183 0,'-28'9'1888'0,"10"-4"-1504"0,-2 7-384 0,-5-2 0 15,-1 4 2800-15,-4 4 480 16,-1 3 112-16,12-8 0 0,-6-1-2080 0,-1 2-416 0,-2 0-96 0,1 1-16 15,2-3-80-15,3 0-32 16,4 1 0-16,4-1 0 0,5-3-144 0,6 4-16 0,6-5-16 16,8-1 0-16,5-3 16 0,6-4 16 0,4-3 0 0,4-4 0 15,0-1 48-15,3-3 0 0,-4 1 0 0,1-4 0 16,-2 0-128-16,-3-2 0 0,-1 0-16 0,-1-2 0 16,-1-1-64-16,-5 0-16 0,-3-1 0 0,-3-1 0 15,-4 2-208-15,-4 0-144 0,-6 1 192 0,-2 2-192 0,-2 2 0 0,-4 1-320 16,-1 4 32-16,-2 0 16 15,-2 3-2304-15,1 3-464 0,0 0-96 0</inkml:trace>
  <inkml:trace contextRef="#ctx0" brushRef="#br0" timeOffset="55270.91">25606 18152 35935 0,'0'0'3200'0,"-4"8"-2560"16,0 4-512-16,-1 3-128 0,-3 2 864 0,-1 3 160 16,-1 7 16-16,-3-1 16 0,-1 1-96 0,-6 2-32 15,1 4 0-15,-1-1 0 0,-1-4-416 0,-2 0-96 16,-2-5-16-16,-3 4 0 0,-1-3-208 0,0-3-32 16,-1 0-16-16,15-9 0 0,-1 0-144 0,-1 1 0 0,1-2 0 0,0 0 0 31,5-3-1472-31,1 0-368 0,1-2-80 0,2-5-16192 0</inkml:trace>
  <inkml:trace contextRef="#ctx0" brushRef="#br0" timeOffset="55640.77">26649 17245 27647 0,'0'0'1216'0,"3"-7"256"0,2-4-1168 0,1 5-304 16,-6 6 0-16,0 0 0 0,9-2 1184 0,-9 2 176 15,9 2 48-15,-9-2 0 0,6 9-384 0,-1 6-80 16,-1 2-16-16,-1 6 0 0,-1 5-160 0,0 5-48 0,-1 5 0 0,1 4 0 16,1 6-176-16,1 4-32 0,2 3-16 0,2 1 0 15,3 0-192-15,2-3-48 0,1-3 0 0,1-1 0 16,3-4-128-16,-2 0-128 0,1-4 192 16,-1-3-192-16,-3-5 0 0,1-1 0 0,-2-8 0 0,-2-2 0 31,1-6-1088-31,-1-2-208 0,1-2-48 0,-1-8-10176 0,0-3-2016 0</inkml:trace>
  <inkml:trace contextRef="#ctx0" brushRef="#br0" timeOffset="56057.89">27438 17257 22463 0,'7'-18'992'0,"-2"5"208"0,0 2-960 0,1 2-240 16,1-5 0-16,-2 5 0 0,-1-1 1440 0,-4 10 240 16,0 0 48-16,0 0 16 0,0 0-416 0,0 0-96 15,0 0-16-15,0 0 0 0,-7 11-512 0,-2 6-96 16,0 4-32-16,-2 6 0 0,-3 5-48 0,-1 5-16 0,-2 7 0 15,-1 1 0-15,-1 6 128 0,-1 3 32 16,-5 3 0-16,-3 2 0 0,-4-2-48 0,-1 0-16 16,-5 2 0-16,0 0 0 0,-1 0-144 0,0-1-16 0,0 5-16 15,-1-2 0-15,2-2-208 0,1 0-32 0,2-6-16 16,0-3 0-16,2 1-176 0,2-4 192 0,-4-7-192 0,5 0 192 16,0-3-192-16,2-2 0 0,1-2 0 0,5-2 128 15,0-7-128-15,5-1 0 0,-1-3 0 0,6-5 0 31,3-3-944-31,4-2-208 0,1-5-64 0,4-5 0 16,-2 9-1664-16,2-9-320 0,0 0-80 0</inkml:trace>
  <inkml:trace contextRef="#ctx0" brushRef="#br0" timeOffset="56449.65">27744 18088 29487 0,'0'0'2624'0,"0"0"-2112"15,-11-1-512-15,-1 3 0 0,-6 6 544 0,-5 1 0 16,-4 3 0-16,-4 6 0 0,-8 4 112 0,3 3 32 15,-1-1 0-15,1 6 0 0,2-5-224 0,3 3-32 16,5-4-16-16,4 2 0 0,7-2 176 0,5-3 48 16,3 0 0-16,6-2 0 0,5-3-112 0,5 0-16 0,3-8 0 0,5 0 0 15,3-4 192-15,4-2 16 0,4-2 16 0,3-3 0 16,-1 1 0-16,1-7 0 16,-3 1 0-16,-2-5 0 0,-3-1-288 0,0-1-48 0,-1-6-16 15,-4 2 0-15,-4-1 0 0,-2-3 0 0,-1-1 0 0,-5-2 0 16,-2 4-240-16,-4 0-144 15,-4-1 160-15,-2 1-160 16,-5 1-240-16,-1 2-144 0,-5 1-16 0,-1 0-16 16,-1 0-2384-16,1 3-464 0,1 1-112 0</inkml:trace>
  <inkml:trace contextRef="#ctx0" brushRef="#br0" timeOffset="56853.65">28120 16708 31727 0,'0'0'1408'0,"9"6"288"0,2 7-1360 0,4 1-336 15,2 2 0-15,3 7 0 0,4 8 144 0,3 4-144 0,1 5 192 0,0 8-192 16,-1 4 384-16,-2 6-16 0,-1 11-16 0,0 5 0 16,1 3 240-16,-3 7 48 15,-1 6 16-15,-2 5 0 0,-3 2 112 0,-4-3 0 0,-6 2 16 0,-7-2 0 16,-8-4 64-16,-7-3 16 0,-6-4 0 0,-6-3 0 15,-5-5-32-15,-5-5-16 0,-7-7 0 0,-3-6 0 16,0-5-160-16,-4-6-16 0,-3-9-16 0,0-1 0 16,-1-1-256-16,0-6-48 0,-1-6-16 0,1-3 0 15,-3 1-304-15,3-2 0 0,2-4-176 0,6 1 176 16,2-2-3072 0,2-3-512-16,-19 0-112 0,5-3-16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09:45.3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10019 11757 18591 0,'0'0'832'0,"0"0"160"0,0 0-800 0,0 0-192 0,0 0 0 0,0 0 0 15,3-5 1120-15,-3 5 176 0,0 0 48 0,0 0 0 16,0 0-384-16,7-3-64 0,-7 3 0 0,8 0-16 16,-1 3-192-16,0-1-48 0,0 5 0 0,2 1 0 15,1 1 16-15,1 4 0 0,0 2 0 0,2 6 0 0,1 5-160 16,5 9-48-16,-1 4 0 0,-1 2 0 15,1 1-96-15,-1 5-32 0,-1 2 0 0,2 1 0 0,1 3-176 0,0-1-144 16,2-5 192-16,1 3-192 0,4 0 208 16,2-6-64-16,1-2-16 0,16 13 0 0,-2-11 176 0,3-7 16 15,4-3 16-15,1-2 0 0,0-6 64 0,9-2 16 16,7-1 0-16,1-3 0 0,3-2-128 0,2-2-32 16,2-2 0-16,4-2 0 15,3 0-80-15,1 0-32 0,3-3 0 0,0 0 0 0,1-3-144 0,4-2 192 16,3 3-192-16,1-2 192 0,0-3-64 0,-1-2 0 15,0 0 0-15,4 0 0 0,3 0 32 0,2-2 0 16,1-5 0-16,2 0 0 0,-2 2-16 0,2-2 0 16,2-1 0-16,0-3 0 0,-5-5-16 0,3 2 0 15,4-3 0-15,-5-1 0 0,6-4-128 0,-3 2 160 16,-5 0-160-16,6-2 160 0,3 3-160 0,-1 1 0 16,-5 0 0-16,4 3 128 0,2 1-128 0,-3-1 0 15,0 1 0-15,1 0 0 0,-1 0 0 0,0 2 0 16,-1 4 128-16,-1-3-128 0,-3 4 0 0,0 0 0 0,1 1 0 0,-2 4 0 15,-4-1 0-15,-3 3 0 0,0-1 0 0,-3 3 0 16,-3 5 0-16,-5 1 0 0,-5-1 0 0,-2 4 0 16,-7 3 0-16,-6 5 0 0,-4 3 0 0,-7 3 0 15,-5 1 0-15,-7 2 0 0,-6 5 0 0,-4 0 0 16,-6-1 0-16,-7-3 0 0,-4 0 0 0,-4 0 0 16,-4-3 0-16,-2-1 0 0,-3-3 0 0,0-2 128 0,-2-2 0 15,0 0-128-15,0-3 192 0,3-5-64 16,-3-10 48-16,0 0 0 0,8 8 0 0,0-4 0 0,-8-4 80 0,14-6 0 15,3-5 16-15,2 0 0 0,3-1-16 0,2-3 0 16,2-4 0-16,4 0 0 0,2 1-256 0,7-4 128 16,3-3-128-16,5 1 0 0,3-5 128 0,2 3-128 15,3-3 0-15,2 2 0 0,1-3 0 0,5 3 0 16,3 2 0-16,2 4 0 0,4 2 0 0,1 3 0 16,2-1 0-16,0 6 0 0,0 4 0 0,2 4 0 15,-1 3 0-15,4 1 0 0,0-2 0 0,3 3 0 0,1 2 0 16,2 5 0-16,2-3 0 0,4-3 0 15,6-2 0-15,3 4 0 0,3 4 0 0,5-3 0 0,7 1 0 16,5-5 0-16,2 1 160 0,5-3-160 0,5-3 128 16,6-3-128-16,5-3 192 0,2 0-64 0,2 0 0 0,0-4 0 15,1-2-128-15,0-3 160 0,-3-4-160 0,-5 1 160 16,-5-2 32-16,-5-3 0 0,-4-1 0 0,-6-5 0 16,-5-6 64-16,-12-1 32 0,-6-6 0 0,-11 3 0 15,-7-1-144-15,-10 5-16 0,-7 5-128 0,-15 6 192 31,-11-1-1104-31,-14 7-240 0,-13 4-32 0,-15 4-12416 0,-13 4-2480 0</inkml:trace>
  <inkml:trace contextRef="#ctx0" brushRef="#br0" timeOffset="650.04">11721 14182 14735 0,'-15'-18'640'0,"8"12"160"0,1 2-640 0,0 0-160 0,-2 2 0 0,2 0 0 16,-1 1 2992-16,1 4 560 0,0 2 112 0,1 6 32 15,-2 1-2448-15,2 5-480 0,0 9-112 0,1 1-16 16,0 4-128-16,3 4-16 0,2 0-16 0,3 1 0 15,1 2-32-15,6-2-16 0,-1-3 0 0,4-3 0 0,2-6 64 0,2-1 16 16,1 0 0-16,1-6 0 0,3-6 208 16,4-2 48-16,2-7 16 0,4-4 0 0,2-6 256 0,1-3 48 15,3-7 16-15,0-6 0 0,2-3-240 0,1-6-48 16,1-2-16-16,-1-4 0 0,-3-5-352 0,-1 1-64 16,0 1 0-16,-2-5-16 0,-4 0-96 15,-6 1-16-15,0-2 0 0,-6 1 0 0,-2 1-112 0,-4-1-16 16,-4 2-128-16,-2 2 192 0,-2 5-192 0,-2 5-208 15,-3 7 32-15,-3-7 16 16,-3 13-1136-16,-6 6-240 0,1 7-32 16,0 4-11472-16,-3 0-2288 0</inkml:trace>
  <inkml:trace contextRef="#ctx0" brushRef="#br0" timeOffset="855.23">11984 13766 8287 0,'-7'-3'736'0,"0"-3"-592"16,3 1-144-16,2-2 0 0,1-1 5712 0,3 2 1120 16,3-3 208-16,3 3 64 0,2-5-4800 0,8 4-944 15,2-6-192-15,7 2-32 0,5-1-384 0,4-2-80 16,5-2-16-16,2 3 0 0,4 3-400 0,2 1-64 16,-1 2-32-16,0 0 0 0,2 2-160 0,-2 1 0 0,0 3 0 0,19-2 0 31,-12 2-1584-31,-1 1-240 0,-6 0-48 0,-2 4-14336 0</inkml:trace>
  <inkml:trace contextRef="#ctx0" brushRef="#br0" timeOffset="1206.64">13379 13952 27647 0,'-11'8'1216'0,"4"-3"256"0,-2-3-1168 0,0 1-304 15,-1 1 0-15,-4 4 0 0,-4 1 1600 0,-2 4 256 16,-6 0 48-16,0-1 16 0,-6 4-1072 0,-4 0-208 15,-2 1-32-15,-3 1-16 0,-2 2-208 0,0 3-32 16,-2 3-16-16,7 0 0 0,3 3-144 0,3-2-16 16,4 0-16-16,6-2 0 0,8-1 0 0,7-5 0 15,0-5 0-15,6-4 0 0,1-10 112 0,9 9 32 16,4-5 0-16,3-4 0 0,3-3 112 0,4-4 32 16,3-3 0-16,2-6 0 0,2-5-32 0,2-2 0 15,0 0 0-15,-4 0 0 0,0-2-64 0,-5 1-16 16,-3 1 0-16,-4 2 0 0,-3 5 48 0,-3 2 16 15,-3 4 0-15,-7 10 0 0,0 0-112 0,0 0-32 16,0 0 0-16,5 15 0 0,0 5-256 0,-3 6 0 16,1-1 0-16,1 7 0 0,-1 0 0 0,3-2 0 0,-1 2 0 15,1-2 0-15,2-4-208 0,2-1 48 16,1-3 16-16,3-4 0 16,0 0-608-16,3-7-112 0,1-5-32 0,2-3 0 15,1-7-2720-15,4-6-544 0</inkml:trace>
  <inkml:trace contextRef="#ctx0" brushRef="#br0" timeOffset="1506.39">14310 14060 32127 0,'-17'-6'1424'0,"5"-1"304"0,-1 1-1392 15,-3 2-336-15,-3-1 0 0,-5 1 0 0,-3 0 336 0,-4 3 0 16,-7 0 0-16,3 2 0 0,-1 4 96 0,2 4 16 16,-4 0 0-16,2 4 0 0,-1 3 160 0,3 3 32 15,5 2 16-15,3 0 0 0,5 1-192 0,5-1-32 16,5-1-16-16,5-3 0 0,4-1-144 0,6-2-16 16,8 0-16-16,2-2 0 0,5-5-80 0,6-4-16 15,4-3 0-15,6-3 0 0,3-2 48 0,6-1 0 16,6-2 0-16,2 0 0 15,0-4-576-15,-2 4-128 0,-2-4 0 0,-5 1-16 16,-1 1-2560-16,-5-3-512 0,-1 3-112 0</inkml:trace>
  <inkml:trace contextRef="#ctx0" brushRef="#br0" timeOffset="1837.73">14769 14083 27871 0,'-5'-15'1232'0,"3"6"256"0,-1 0-1184 0,-1 0-304 0,0 0 0 0,-2 1 0 15,0-3 1328-15,-3 2 208 0,-1 0 32 0,-1 3 16 0,0 2-864 16,-2 0-160-16,-1 2-48 0,-3 7 0 16,-1 1-176-16,-1 8-32 0,-4 0-16 0,1 4 0 0,2 1-32 0,2 2-16 15,3 0 0-15,2 0 0 0,3 0-80 0,2 0-16 16,3 0 0-16,4-2 0 0,3-4-144 0,5-4 192 16,-1 2-192-16,6 0 192 0,-1-7 96 0,3-2 32 15,1-4 0-15,3-1 0 0,1-3 224 0,0-1 48 16,-1-3 16-16,-1-1 0 0,-2-5-96 0,-2 0 0 15,0-1-16-15,-1-1 0 0,-3 0-192 0,-3-1-48 16,-2-1 0-16,-3 3 0 0,-2-1-64 0,-3 2 0 16,-3 0-16-16,-2 4 0 0,-2-1-176 0,0 6 128 15,-2 2-128-15,-1 1 128 0,0-1-128 0,-1 3 0 16,1 4-160-16,1 0 160 16,3-3-1152-16,10-1-128 0,-9 0-16 0,9 0-16 15,0 0-1648-15,11-4-336 0</inkml:trace>
  <inkml:trace contextRef="#ctx0" brushRef="#br0" timeOffset="2196.66">15321 13464 26207 0,'0'0'1152'0,"0"0"256"0,1-8-1136 0,-1 8-272 16,0 0 0-16,0 0 0 0,-4 9 992 0,-1 4 144 0,-5 5 16 15,-1 6 16-15,-6 1-512 0,-1 8-96 0,-1 2-32 0,-1 4 0 16,-3 5 240-16,-1 2 32 0,-2 4 16 0,0 2 0 15,-2 0-48-15,-10 19 0 0,3-9 0 0,6-6 0 16,4-6-320-16,3-3-80 0,4-8-16 0,4-6 0 0,4-7-80 16,4-6-16-16,2-3 0 0,4-7 0 15,0-10 240-15,0 0 32 0,10 0 16 0,3-5 0 0,2-4 32 16,2-1 0-16,2-6 0 0,2 1 0 0,3-1-352 16,2-1-64-16,2 1-16 0,-3 2 0 0,1 4-144 15,-2-1 0-15,-1 6 0 0,-2 1 0 0,-2 3 0 0,-2 4 0 16,-3 2 0-16,-3 2 0 0,-2 2 0 0,-4 4 0 15,-5-2 0-15,-4 3 0 0,-4 2 0 0,-4-1 0 16,-3 0 0-16,-4 2 0 0,-4-2 0 0,-2 0 160 16,-2-1-160-16,1 0 160 0,-2-6-160 0,3 1 0 15,1-5-160-15,-5-1 160 16,2-1-1392-16,8-4-176 0,4-1-32 0,4-3-10688 16,5-5-2144-16</inkml:trace>
  <inkml:trace contextRef="#ctx0" brushRef="#br0" timeOffset="2384.81">15641 14096 28559 0,'0'0'2544'0,"0"0"-2032"16,-1 8-512-16,-2 5 0 0,1 2 1280 0,-6 2 176 16,1 3 16-16,-2 2 16 0,-3 5-496 0,1-1-96 0,-3 4-32 0,1-1 0 15,0-1-448-15,1 1-96 16,0-4 0-16,2 5-16 0,1-8-304 0,2 3 0 0,-1-1 0 0,4-4 0 31,0-3-1536-31,3-5-384 0,1-12-64 0,0 0 0 0</inkml:trace>
  <inkml:trace contextRef="#ctx0" brushRef="#br0" timeOffset="3161.76">16423 14080 22111 0,'0'0'1968'0,"-8"-6"-1584"0,-1-5-384 0,3 7 0 0,0 0 3184 0,-2 4 544 16,-2 5 112-16,-5 1 32 0,-6 3-2816 0,-3 0-560 15,-4 5-112-15,-5 1-32 0,-4 3-224 0,-15 8-128 16,6-2 128-16,8-1-128 0,6 2 0 0,7 2 0 16,5-4 0-16,8-7 0 0,3-1 0 0,4 2 0 15,4-3 0-15,1-3 0 0,3-2 0 0,2-4 0 16,4 0 0-16,2-3 128 0,2-5 128 0,2-2 48 15,3-1 0-15,2-7 0 0,3-2 64 0,0-2 16 16,1 1 0-16,-1-1 0 0,-1 1-96 0,-2 2-16 16,-5 0 0-16,-1 1 0 0,-4-1-80 0,-1 6-32 0,-3 5 0 0,-6 3 0 15,0 0-32-15,0 0 0 16,0 0 0-16,2 8 0 0,-4 6-128 0,0 3 0 16,2 1 0-16,-1 0 0 0,-1 1 0 0,2-2 0 15,3 0 0-15,2-1 0 0,3-2 0 0,2-3 0 0,1-1 0 16,5-5 0-16,1-3 0 0,2-3 0 0,2-3 144 15,4-1-144-15,1-4 144 0,-2 2-144 0,-1-5 192 16,-2 1-192-16,1-1 128 0,-4-2-128 0,-1 0 0 0,-1 3 0 16,-2 0 0-16,0-1 0 0,-3 6 0 15,-1-1 0-15,-1 2 0 0,0 4 0 0,-1 1 0 0,-1 4 0 16,0 2 0-16,0 1-144 0,-3 1 16 0,1 0 0 0,0 3 128 16,-1 0 0-16,0 0 0 0,0 1 0 15,-2-5 0-15,1 1 0 0,-3-8 0 0,5 7 0 0,-5-7 0 0,0 0 0 16,5 4 0-16,3 0 0 15,-1-3 128-15,2-2-128 0,0-2 160 0,0 1-160 0,0-1 128 0,0 0-128 16,1-4 0-16,1 2 0 0,1 0 0 0,-1-1 128 16,1 2-128-16,-1 1 0 0,1 2 0 0,-2 0 0 15,-1 0 0-15,-2 1 0 0,-7 0 0 0,7 2 0 16,1 2 0-16,-1 1 0 0,-5 3 0 0,3-3 0 16,-2 2 0-16,-2 0 0 0,-1-1 0 15,-1 3 0-15,-2-3 0 0,1 3 0 0,-1-2 0 0,0 0 0 16,-4 1 0-16,0-2 0 0,0 2 0 0,-2-3 0 15,-2 0 176-15,-1 3-176 0,1-2 320 0,0-2-32 16,-1 3-16-16,2-3 0 0,0-3-32 0,2-1-16 16,3 0 0-16,5 0 0 0,0 0 32 0,0 0 0 15,-4-7 0-15,4 0 0 0,4 1-80 0,-1-5-16 16,3-1 0-16,3 2 0 0,2-4-160 0,3 3 0 16,2 0 0-16,0-1 0 0,1 3 0 0,-1-1 0 15,-1 5 0-15,2 0 0 0,-1 1 0 0,0 5 0 0,-2 4 0 16,1 0 0-16,0 3 0 0,-1 2-144 0,-2 4 144 0,-1-3 0 15,0 5 0-15,0-1 0 0,-2 0 0 0,-2 2 0 16,1-2-1136 0,1 0-112-16,0-1-32 0,2-2-11584 0,-1-2-2304 0</inkml:trace>
  <inkml:trace contextRef="#ctx0" brushRef="#br0" timeOffset="4034.78">18514 14415 17903 0,'-9'10'784'0,"4"0"176"0,5-10-768 0,-8 6-192 0,8-6 0 0,0 0 0 0,0 0 1440 0,0 0 240 15,0 0 48-15,0 0 16 0,0 0 112 0,9-6 0 16,1-8 16-16,3-1 0 0,1-7-304 0,4 0-64 16,1-7-16-16,1 0 0 0,2-5-448 0,-1-3-80 15,0-4-32-15,0 0 0 0,2 1-160 0,3-7-48 16,-3-3 0-16,2-1 0 0,0-7-240 0,0 2-48 15,-2-1-16-15,-1 2 0 0,-3 2-224 0,-1 8-64 16,-1 8 0-16,-3 8 0 0,-3 2-128 0,-2 10 0 16,-1 5 0-16,-8 12 0 0,0 0 0 0,6 8-176 0,-1 8 176 0,-2 9-192 15,-1 5 192-15,-2 6-192 0,-1 3 192 0,-2 4-192 16,1 0 192-16,-6 4 0 16,-1-2 0-16,2-1 0 0,-2-5 0 0,1-5 0 15,2-5 0-15,2-3 0 0,3-9 0 0,2-3 0 0,-1-14 0 16,8 5 0-16,4-6 0 0,5-8 144 0,5-3-16 15,3-9-128-15,3-4 368 0,2-3-48 0,2-1 0 16,1-4 0-16,-2-4-192 0,-1 1-128 0,-1-5 160 0,1-2-160 16,-1 0 144-16,0-3-144 0,0 3 128 15,-1 0-128-15,-2 2 0 0,-1 9 128 0,-2 7-128 0,-4 7 0 16,-2 7 0-16,-6 6 0 0,-11 5 0 0,10 11 0 16,-2 6-128-16,-2 7 128 0,-3 5-160 0,-1 3 160 15,-2 6-144-15,-1 5 144 0,-3 0-128 0,-3 6 128 16,-3 4 0-16,-3 3-128 0,-2 2 128 0,-1 1 0 15,1-2-1216-15,4-2-176 16,0-2-16-16,4-5-16 0,3-7-1184 0,4-5-224 16,3-5-48-16</inkml:trace>
  <inkml:trace contextRef="#ctx0" brushRef="#br0" timeOffset="4354.39">20185 13974 26719 0,'-14'-8'1184'0,"4"2"240"0,-1 0-1136 0,-1 4-288 16,5-1 0-16,-6 5 0 0,-3 1 2176 0,-5 9 384 15,-3-2 80-15,-4 4 16 0,-4 4-1856 0,-2 1-368 16,0 3-80-16,1-3-16 0,-2-3-144 0,6 3-48 16,5 5 0-16,5-2 0 0,5-4 64 0,5 0 16 15,4-6 0-15,9-2 0 0,2 3 96 0,6-4 0 16,1-3 16-16,7-3 0 0,2-4 32 0,4-3 0 15,2-5 0-15,2 0 0 0,2-5 48 0,-1-2 16 0,-1-1 0 16,-4 0 0-16,-2 2-224 0,-3 1-32 0,-3 0-16 16,-3 0 0-16,-1 9-160 0,-2-1 0 0,-2 1 0 15,-10 5 128-15,0 0-128 0,10 6 0 0,-4 3 0 0,-3 1 0 16,1 2-192-16,-4 3 16 0,-1 4 16 0,1-8 0 16,1-2-352-1,1 3-64-15,1-5 0 0,3 7-16 0,3 0-2864 0,3-7-560 16,5-2-112-16,8-4-32 0</inkml:trace>
  <inkml:trace contextRef="#ctx0" brushRef="#br0" timeOffset="5000.7">21000 13285 23039 0,'7'-30'1024'0,"-4"20"192"0,1 1-960 0,-1 4-256 15,-3 5 0-15,0 0 0 0,0 0 1728 0,-8 8 288 16,-1 7 64-16,-2 7 16 0,-3 6-1344 0,-3 1-272 15,-2 5-48-15,0 4-16 0,-1 6 272 0,-2 0 48 16,-1 3 16-16,-1 5 0 0,1 3-208 0,2 0-32 16,-2-1-16-16,2 1 0 0,-1 1-320 0,0 0-176 15,2-2 192-15,2 0-192 0,1-6-144 0,3-6-144 16,2-5-32-16,1-8 0 16,4-6-336-16,0-8-80 0,2-3-16 0,5-12 0 15,0 0-16-15,0 0 0 0,-5-8 0 0,0-1 0 16,-1-6 80-16,1 0 16 0,-2-2 0 0,2-3 0 0,2-2 672 0,-3 2 0 0,4-1 128 15,2-1 0-15,1 1 1024 0,3 2 192 0,0-1 64 0,1 3 0 16,0 5-240-16,3 1-32 0,2-1-16 0,1 3 0 16,2-3-352-16,2 5-80 0,3-3-16 0,4 2 0 15,2-3-224-15,1 0-32 0,3 4-16 0,1-2 0 16,2-1-16-16,1-2-16 0,1 3 0 0,0-1 0 16,-1 5-48-16,-3-3 0 0,1 1 0 0,-2 2 0 15,-4 3-144-15,-2 2-48 0,-4 4 0 0,-3 0 0 16,-2 2-128-16,-3 2 0 0,-2 5 0 0,-3-2 0 0,-4 6 0 15,-2 2 0-15,-3 1 0 0,-3 4 0 0,-1 4 0 16,-3 2 0-16,-3-6 0 0,2 5 0 0,-4-2 0 16,0-1 0-16,1-2 0 0,-1-2 0 0,2-4 0 0,0-3 0 15,2-1 0-15,0-1 0 0,2-7 192 0,3 2-32 16,1-3-16-16,6-5 0 0,0 0-16 0,0 0-128 16,0-4 192-16,3-4-64 0,1 3 112 0,1-1 16 15,1-5 0-15,2-1 0 0,2-1-96 0,1-1-16 16,2 0 0-16,1-1 0 0,1-4-144 0,3 0 0 15,3-1 144-15,0 2-144 0,1 0 0 0,2 0 128 16,3 1-128-16,-1-1 0 0,0 2 0 0,-1 2 0 16,1 3 0-16,-4-2 128 0,3 3-128 0,-4 3 0 15,0 1 0-15,-2 0 0 0,-2 2 0 0,0 2 0 0,-2 2 0 16,2 0 0-16,-5 0-176 0,1 1 0 16,-1 2 0-16,-1 0 0 15,-1 4-1408-15,0-3-272 0,-1 1-64 0,0 4-10624 16,0-3-2128-16</inkml:trace>
  <inkml:trace contextRef="#ctx0" brushRef="#br0" timeOffset="5241.87">22076 13825 21183 0,'-4'-7'1888'0,"-1"4"-1504"0,5 3-384 0,-8 0 0 16,2 2 2672-16,-4 3 464 0,-2 0 80 0,-2 3 32 0,-4 1-1840 0,-2 4-384 16,-2-1-64-16,-2 5 0 0,-1-1-160 0,-2 3-32 15,-1 2 0-15,0 4 0 16,2-3-192-16,0 1-32 0,3 0-16 0,4-1 0 0,-1 1-336 0,5 4-64 16,1-4 0-16,3-3-128 0,4-1 0 0,3-1-192 15,4-3 0-15,0 1 0 16,4-8-1296-16,3 3-256 0,4-6-48 0,3-1-16 15,-2-3-1488-15,5-2-288 0</inkml:trace>
  <inkml:trace contextRef="#ctx0" brushRef="#br0" timeOffset="5489.86">22500 13647 31503 0,'0'0'1392'0,"0"0"288"0,8 4-1344 0,-1 5-336 16,-1-2 0-16,-3 6 0 0,0 2 1056 0,-1 3 144 16,0 4 16-16,-1 0 16 0,0 8-128 0,2-1-16 0,-1 4-16 15,1 0 0-15,1 1-432 0,-1 1-96 0,3 0-16 0,0-2 0 16,2-2-336-16,2-1-64 0,1 1 0 0,-1-4-128 16,3 0 160-16,1-2-160 0,0 0 128 0,0-2-128 15,-1-3-176-15,-3-1-112 0,3-2-32 0,-3-3 0 31,-3-5-2016-31,1 0-416 0,0-6-64 0,-8-3-12640 0</inkml:trace>
  <inkml:trace contextRef="#ctx0" brushRef="#br0" timeOffset="5720.46">22955 13666 18431 0,'0'-5'1632'0,"0"5"-1312"15,0 0-320-15,0 0 0 0,0 0 3568 0,0 0 640 16,-7 9 128-16,-4 3 16 0,0-1-2272 0,-3 6-464 15,-4 8-80-15,-1 0-32 0,-4 5-192 0,-1 6-32 16,-4 0-16-16,-1 2 0 0,0 1-240 0,-1 1-64 16,0 0 0-16,2 0 0 0,1-5-496 0,2 2-96 15,-1-1-32-15,4 1 0 0,-3-2-336 0,4 1 0 16,-1-2 0-16,3 0 128 0,1-6-352 0,2-1-64 16,-1-3-16-16,5-5 0 15,1-3-1472-15,4-2-288 0,-1-3-64 0,3-5-10736 16,5-6-2128-16</inkml:trace>
  <inkml:trace contextRef="#ctx0" brushRef="#br0" timeOffset="5872.31">22180 13323 43199 0,'-4'-26'1920'0,"4"19"384"0,3-3-1856 0,-1 2-448 0,-2 8 0 15,0 0 0-15,5-8 480 0,3 4 0 0,1 3 0 0,0 2 0 16,-2 3-848-1,0 4-160-15,-1-2-48 0,-3 7-18816 0</inkml:trace>
  <inkml:trace contextRef="#ctx0" brushRef="#br0" timeOffset="6844.74">12810 15653 17327 0,'0'0'768'0,"0"0"160"0,4 11-736 0,1-2-192 0,2 4 0 0,-1-7 0 15,-6-6 1664-15,14 8 288 0,0-2 64 0,4-2 16 16,3-7-240-16,1-1-64 0,5 1 0 0,3-5 0 0,2 0-368 0,2-6-80 16,3-2 0-16,0-3-16 15,-1-2-368-15,2 1-64 0,-1-5 0 0,-3 1-16 0,-4-2-304 16,-3-1-48-16,-5 5-16 0,-6-1 0 0,-3 0-240 0,-5 1-48 16,-5 2-16-16,-8 2 0 0,-2-1 16 0,-7 2 0 15,-7 0 0-15,-5 7 0 0,-7 3-160 16,-8 11 0-16,-6 9 0 0,-3 4 0 0,-3 4 0 0,-2 8 0 15,-1 5 0-15,3 6-176 0,5 3 176 0,3 7 0 16,5 2 0-16,5 1-128 0,7 0 128 0,8-2 0 16,6-2 0-16,9-4 0 0,7-4 0 0,9-4 0 15,5-4 0-15,6-5 0 0,3-6 0 0,7-5 0 16,5 0 0-16,6-8 0 0,5-4 0 0,3-6 0 16,1-5-144-16,-1-1 144 15,-1-5-1632-15,-2 0-256 0,-2-4-48 0,-2-1-14128 16</inkml:trace>
  <inkml:trace contextRef="#ctx0" brushRef="#br0" timeOffset="7132.42">13722 15543 25791 0,'-10'19'2304'0,"6"-2"-1856"0,0-1-448 0,0 5 0 15,-1 8 608-15,-1 0 32 16,-2 3 0-16,-2 1 0 0,-4-1 480 0,0 0 96 0,0 2 32 0,3-1 0 15,-1 0-256-15,3-4-48 0,-1-7-16 0,4-3 0 16,2-3-192-16,3-3-32 0,1-13-16 0,0 0 0 16,7 3 64-16,3-6 16 0,2-7 0 15,2-4 0-15,5-4 32 0,1-5 16 0,2 0 0 0,2-6 0 0,0-1-432 0,3 0-96 16,0-1-16-16,-1 0 0 0,1-2 704 16,1 4 144-16,-1-2 32 0,-1 7 0 15,1 1-1856-15,-2 4-352 16,-2 3-80-16,-2 4-16 0,-4 1-256 0,0 7-64 0,-3 4-16 15,2 3 0-15,0-1-2160 0,-1 5-416 0</inkml:trace>
  <inkml:trace contextRef="#ctx0" brushRef="#br0" timeOffset="8198.29">14581 15658 32127 0,'0'0'1424'0,"-5"-4"304"0,-1-2-1392 0,-2-1-336 15,-1 3 0-15,0 3 0 0,-5 0 832 0,-1 3 80 16,-3 2 32-16,-10 8 0 0,0 3-480 0,-2 4-80 0,-3 1-32 16,1 3 0-16,0 3 32 0,3-2 0 0,3 4 0 0,5-4 0 15,2 0-192-15,6-1-16 16,5-3-16-16,6-1 0 0,4-3-32 0,5-6 0 0,3-1 0 0,4-6 0 16,2 0 64-16,6-6 0 0,4-3 0 0,-6-3 0 15,3 0 96-15,1-3 32 0,1-2 0 0,1-2 0 16,-2-1-128-16,-1-3-32 0,-2 4 0 0,-2-2 0 15,-2 0 16-15,-2 2 0 0,-1 1 0 0,-4 1 0 16,-1 1-48-16,-2 5 0 0,-4-1 0 0,-3 9 0 16,0 0-128-16,0 0 0 0,0 0 0 0,-1 13 0 0,0 0 0 0,0 1 0 15,-1 2-160-15,2 2 160 0,0 0 0 0,3 0 0 16,2-3-128-16,3-1 128 0,2 0 0 0,2-5 0 16,2 0 0-16,4-6 0 0,1-1 0 0,4-4 0 15,0 0 0-15,5-7 0 16,0-1 0-16,-1-4 0 0,2-3 160 0,-1 1-160 0,0-5 128 0,-1 1-128 15,-1-5 0-15,1 2 128 0,1 0 0 0,0-5 0 16,1 0 0-16,0-4 0 0,1-3 16 0,-1-1 0 16,0-5 0-16,-1-3 0 0,0-2-144 0,-3-2 160 15,-2-3-160-15,0-1 160 0,-2-1-160 0,-4 2 0 16,-3 4 0-16,-2 5 0 0,-5 7 0 0,0 7 0 16,-3 7 0-16,-3 6-176 0,-4 4 176 0,-3 9-160 15,-4 6 160-15,-3 7-160 0,-3 4-16 0,-4 6 0 16,-5 5 0-16,0 6 0 0,-2 5 176 0,-2 8 0 15,-3 2 0-15,-1 5-128 0,0 6 128 0,5 1 0 16,-3-1 0-16,6-1 0 0,3-1 0 0,6-5 0 0,4-4 0 16,6-6 0-16,5-3 0 0,5-5 0 15,2-3 0-15,4-5 0 0,3-6 0 0,3-5 192 16,5-4-64-16,1-8 0 0,5-4 48 0,2-6 16 16,-2-1 0-16,2-5 0 0,1 0-16 0,-1 0 0 15,-2-2 0-15,-2-2 0 0,-2-2-176 0,-2-1 0 0,1 2 0 16,-4 0 0-16,-4-1 0 0,0 2 0 0,-1 3 0 0,-3 3 128 15,-1 3-128-15,-3 4 0 0,-6 5 0 16,0 0 0-16,0 0 0 0,-3 7 0 0,-2 3 0 0,-1 0 0 16,2 4-160-16,-2 4 160 0,-1 0 0 0,1 3-144 15,0 0 144-15,1 0 0 0,-3 3 0 0,4-2 0 16,3 0 0-16,1-2 0 0,2-5 0 0,2-1 0 0,3-1 0 16,-1-4 0-16,5 0 0 0,1-6 0 0,1 3 0 0,2-6 0 15,3-4 0-15,2 0 128 0,2-2-128 0,0-1 144 16,3 0-144-16,0-5 160 0,2-1-160 15,-2 3 128-15,-1-2-128 0,-1 0 128 0,0 2-128 0,-1-3 0 16,-1 2 144-16,-2-1-144 0,-1-2 0 0,0 2 128 16,-4-2-128-16,-3 0 0 0,0 0 0 15,-4 2 128-15,0 2-128 0,-1-1 0 0,-4 2 0 0,1-1 0 16,-3 1 0-16,-3 1 0 0,3 8 0 0,-5-2 0 16,-2 0 0-16,-3 2-128 0,-3 3 128 0,-1 3-192 15,-1 6 192-15,-1 0-192 0,1 0 192 0,-1 3-160 16,2 4 160-16,0 0-160 0,1 0 160 0,1 2 0 15,2-1 0-15,4-1-128 0,2 0 128 0,4-2 0 16,4-2 0-16,2-2 0 0,2-1 0 0,1 1 0 16,1-7 0-16,4 2 0 0,-1-3 0 0,1-4 0 15,2-1 0-15,1 0 0 0,-2-4 0 0,3-2 144 16,-3 1-144-16,0 1 0 0,-1-1 128 0,0-1-128 16,-1 1 0-16,0-2 0 0,-1 0 0 0,1 3 0 15,-2 0 0-15,1-1 0 0,1 2 0 0,-6 1 0 16,1 1 0-16,0 1 0 0,0-2 0 0,1 1 0 0,0 0 0 0,0 1 0 15,-1 0 0-15,1 0 0 0,-2 0 0 16,1 1 0-16,1-1 0 0,0 1 0 0,-2 1 0 0,1-2 0 16,-8 0 0-16,8 1 0 0,-1 0 0 0,-7-1 0 15,0 0-176-15,0 0 176 0,0 0-192 0,0 0 192 16,0 0-464-16,0 0 16 16,0 0 0-16,0 0 0 0,0 0-1376 0,0 0-272 0,0 0-48 0</inkml:trace>
  <inkml:trace contextRef="#ctx0" brushRef="#br0" timeOffset="9828.71">16536 15703 12895 0,'-6'-3'1152'16,"-3"-4"-928"-16,0 2-224 0,-3 0 0 0,0-3 960 0,-1 5 128 15,-3 0 48-15,0 2 0 0,-2 1 16 0,-1 2 0 16,-1 1 0-16,-5 3 0 0,-2 2 64 0,-1 3 0 0,-1-2 16 0,1 4 0 15,-3-3-80-15,3 4-32 0,3 1 0 0,2 2 0 16,4 1-256-16,4-1-48 0,2 1-16 0,5 0 0 16,5-4-128-16,3-2-32 0,2-1 0 0,4 0 0 15,5-3-144-15,4-2-48 0,3-1 0 0,2-2 0 16,3-4 96-16,1-3 16 0,0-4 0 0,2 2 0 16,-2-4-160-16,0 2-16 0,-2-3-16 0,-5 1 0 15,-1-3-144-15,-4-1-32 0,-2 1 0 0,-1 4 0 0,-4-2-48 16,-1 4-16-16,-2-4 0 0,-2 5 0 0,0 6-128 0,0 0 192 15,0 0-192-15,0 0 192 0,-7 2-192 16,7-2 0-16,-5 7 0 0,3 1 0 0,2 1 0 0,2 1 0 16,-2-10 0-16,6 7 0 0,6 4 0 0,-1-6 0 15,6 2 0-15,2-5 0 0,3 1 0 0,2-4 256 16,0-2-32-16,8-3-16 0,-1-3 144 0,5-4 32 16,2 0 0-16,3-1 0 0,1-6-144 0,0-2-32 15,-3 0 0-15,-1 0 0 0,-2 0-16 0,-2-2 0 16,-1 0 0-16,-1-4 0 0,-2 1 0 0,0-3-16 15,-4 1 0-15,0-2 0 0,-2-3-176 0,0-3 160 16,-1-2-160-16,-3-3 160 0,-2 0-160 0,-3 1 0 16,-1 0 144-16,-2 6-144 0,-3 7 0 0,-3 2 0 15,-2 7 0-15,-4 8 0 0,-3 3-128 0,-3 8 0 16,-3 7 0-16,-4-1 0 0,-3 5-64 0,-3 5-16 16,-3 8 0-16,1 5 0 0,-4 4 208 0,0 6-144 15,1 7 144-15,0 5-128 0,0 2 128 0,1 1 0 0,2-3 0 16,5-3-128-16,3-2 128 0,5-3 0 0,3 0 0 15,4-6 0-15,2-3 0 0,4-3 0 0,4-5 128 0,3-3-128 16,2-5 128-16,2-5-128 0,5-4 128 0,1-3-128 16,1-5 176-16,5-3-48 0,0-6 0 0,2 1 0 15,-1-6-128-15,1 0 192 0,-3 0-192 0,0-1 192 16,-1-2-192-16,-1 2 0 0,-6 4 0 0,1-4 128 16,-5-3-128-16,-1 5 0 0,-4 1 0 0,-2 0 0 15,-4 5 0-15,0-3 0 0,-3 2 0 0,-2 0 0 16,1 7 0-16,-6-4-144 0,-4 1 144 0,-2 2-208 0,-4 1-80 15,0 3-16-15,-1 2 0 0,2 2 0 0,-3-3 304 16,3 3-192-16,1 0 192 0,3 0-160 0,0 3 160 16,6-1 0-16,4 0-144 0,2-3 144 15,3 0 0-15,4 2-144 0,3-3 144 0,4 3 0 0,3-5 0 0,4-1 0 16,1-1 0-16,1-1 0 0,1-1 0 0,2 1 0 16,1 0 0-16,0 0 0 0,-1 0 0 0,-2 0 0 15,-1 0 0-15,0 1 0 0,-1 3 0 0,-2 0 0 16,-1 2 0-16,-2-1 0 0,-3 1 128 0,-2 2-128 15,-3 1 0-15,-1 1 0 0,-3-2 0 0,-2 3 0 16,-3-2 0-16,-1 1 0 0,0 0 128 16,-1-2-128-16,-3 2 0 0,-1-2 0 0,-1-1 0 0,-3 2 128 15,2-2-128-15,0 0 0 0,-1-2 0 0,2-1 0 16,-2 3 0-16,4-4 0 0,4-3 0 0,-6 3 0 16,6-3 0-16,-8 2 0 0,8-2 0 0,0 0 0 15,0 0 0-15,0 0 0 0,0 0 0 0,0 0 0 16,0 0 0-16,0 0 0 0,0 0 0 0,0 0 0 15,8-2 0-15,0-2 0 0,-1-1 0 0,2 0 0 16,1 0 0-16,2-3 0 0,0 1 0 0,1 0 0 0,1-3 0 16,3-1 0-16,-3-1 0 0,1-3 176 0,0 0-176 0,2-2 160 15,1-2-160-15,-1-1 0 0,2-2 0 0,0-7 0 16,1-3 0-16,0-6 0 0,-1-3 0 0,0-7 0 16,3-4 0-16,-2-4 0 0,-1-4 0 0,1-5 128 15,1 3-128-15,-1-3 0 0,-1 4 0 0,-1 8 0 16,-3 7 128-16,-1 8-128 0,-1 9 0 0,-4 5 128 0,-4 5 0 0,1 8 0 15,-6 11 0-15,0 0 0 0,-6 12-128 0,-4 7 0 16,-3 8 0-16,-2 2 0 0,-3 9-128 0,-2 6 128 16,-2 2 0-16,-2 5 0 0,-3 1 0 0,-3 2 0 15,0 0 0-15,-1 3 0 16,-2 1-976-16,1-3-80 0,0-1-16 16,0-3 0-16,0-8-1824 0,3-1-368 0,1-4-80 0</inkml:trace>
  <inkml:trace contextRef="#ctx0" brushRef="#br0" timeOffset="9988.02">16759 15461 38175 0,'0'0'1696'0,"7"-4"352"0,6 0-1648 0,3 0-400 16,10-1 0-16,2 3 0 0,6 0 0 0,3 1 0 15,6 0 0-15,3 1 0 0,5 0 0 0,1 1-176 16,3 2 176-16,0-2-11296 15,3-1-2176-15</inkml:trace>
  <inkml:trace contextRef="#ctx0" brushRef="#br0" timeOffset="10644.36">19241 15724 30751 0,'-20'-21'1360'0,"11"15"288"0,0-4-1328 0,-1 2-320 16,-2-2 0-16,-6 4 0 0,1 2 1008 0,0 8 128 15,-2 2 16-15,1 6 16 0,-1-1-752 0,1 6-160 16,1 0-16-16,0 4-16 0,1-1 32 0,3 2 16 15,3-3 0-15,6 0 0 0,1 0 96 0,7-1 16 16,5-4 0-16,4-4 0 0,3 0-64 0,5-6 0 16,2-2 0-16,2-3 0 0,3-3 0 0,-6-3 0 15,2-4 0-15,1-4 0 0,3-1 0 0,0-3-16 16,0-1 0-16,-1 0 0 0,-4 0-112 0,-2-3 0 16,-2 1-16-16,-2 1 0 0,-3-1-32 0,-3-2 0 0,-1-1 0 0,-1 2 0 15,-1-1-144-15,-2 6 0 0,-2 5 0 0,1 0 128 16,-4 3-128-16,1 3 0 0,-2 7 0 15,0 0 0-15,0 0-192 0,0 0 192 0,3 8-192 0,3 3 192 16,0 3-144-16,0-3 144 16,3 2 0-16,1-1 0 0,2-4 0 0,2 1 0 0,2-4 0 0,3 0 0 15,4-6 0-15,3-2 0 0,2-1 0 0,2-2 144 16,2-5 112-16,2-3 32 0,2-4 0 0,1-2 0 16,0 1 16-16,-2-3 0 0,-1-5 0 0,1 1 0 15,-1-5 96-15,-1-2 32 0,-1-4 0 0,0-2 0 0,-1-7-128 16,-1-1-32-16,-2-4 0 0,-3-4 0 0,-1-3-272 15,-1-3 160-15,-1 0-160 0,-3 4 128 16,-3 8-128-16,-2 9 0 0,-2 7 0 0,-2 6 0 0,-6 7 0 0,-2 8 0 16,-2 12 0-16,-6 0 0 0,-4 7 0 0,-4 7-224 15,-3 8 80-15,-1 9 16 0,-1 7 128 0,-2 5-192 16,-5 6 192-16,-2 5-192 0,-2 7 192 0,-2 4 0 16,-3 2-144-16,-1 3 144 0,2 3-384 0,1 1 0 15,0-1 0-15,2-5 0 16,3-9-1680-16,5-4-352 0,3-5-64 0,3-10-16 15,3-7-432-15,3-3-80 0</inkml:trace>
  <inkml:trace contextRef="#ctx0" brushRef="#br0" timeOffset="10767.83">19663 15524 35007 0,'0'0'3120'0,"8"-5"-2496"15,3-1-496-15,3 2-128 0,1 1 832 0,4 1 160 16,3 1 32-16,5-1 0 0,3 0-544 0,3 1-96 0,4-1-32 0,3 1 0 15,0 0-176-15,2-1-48 16,0 2 0-16,1 0 0 16,-2 0-1584-16,1 0-320 0,-1 0-64 0</inkml:trace>
  <inkml:trace contextRef="#ctx0" brushRef="#br0" timeOffset="11077.39">21402 15147 26719 0,'-13'-18'2368'0,"9"14"-1888"0,4 4-480 0,0 0 0 0,0 0 2304 0,0 0 384 16,0 0 64-16,0 0 0 0,0 0-1472 0,4 10-320 15,0 4-48-15,2 3-16 0,1 2-272 0,2 2-64 16,3 6-16-16,-1 1 0 0,1 3-224 0,2 0-32 16,0 0-16-16,0 1 0 0,-1-2-272 0,1-3 160 0,0 1-160 0,0-1 128 15,1-1-128-15,-2 0-144 16,-2-3 144-16,-1-3-208 16,-2-2-1968-16,1-3-400 0,-3-4-80 0,2 2-13648 0</inkml:trace>
  <inkml:trace contextRef="#ctx0" brushRef="#br0" timeOffset="11256.91">21699 15133 33167 0,'-6'-10'1472'0,"6"10"304"0,-8 0-1424 0,1 2-352 0,-2 2 0 0,-5 2 0 16,-5 8 1392-16,-4 4 208 0,-5 2 32 0,-4 6 16 16,-6 2-832-16,1 5-176 0,-3 2-16 0,-1 0-16 15,1-1-160-15,1 0-16 0,3-3-16 0,1 2 0 16,4 0-288-16,6 0-128 0,6-6 0 0,4 1 128 15,2-3-1600-15,5 2-320 0,6-6-64 0,4 6-15360 16</inkml:trace>
  <inkml:trace contextRef="#ctx0" brushRef="#br0" timeOffset="11488.7">22008 15556 27647 0,'-25'6'2448'0,"12"-1"-1952"16,-2 4-496-16,-2-1 0 0,-2 7 1040 0,-1 0 112 15,-3 3 32-15,0 0 0 0,-1 1 192 0,1 0 32 16,0 2 16-16,3-4 0 0,3 0-80 0,5-1-32 16,3 0 0-16,4-1 0 0,3-4-576 0,6 1-112 15,5-5-32-15,1 0 0 0,4-5-160 0,4-2-48 16,1-4 0-16,3-3 0 0,-1 0-128 0,1-3-48 16,0 1 0-16,-2-3 0 0,-1-2-208 0,-2 0 128 15,-2-4-128-15,-4-1 0 16,-2-3-624-16,-4 2-208 0,-4-3-64 0,-2 3 0 15,-3 1-2208-15,-1 0-448 0</inkml:trace>
  <inkml:trace contextRef="#ctx0" brushRef="#br0" timeOffset="11910.79">22528 15602 34559 0,'0'0'1536'0,"0"0"304"0,-5-1-1472 0,5 1-368 16,-5 3 0-16,0 6 0 0,0 0 544 0,-2 4 32 15,0 2 16-15,-2 3 0 0,-1 2 112 0,-3 3 32 16,0 1 0-16,-1 0 0 0,-1 4-288 0,0-2-64 15,0-1-16-15,-2 2 0 0,-1-4-208 0,4 1-32 16,-1-2-128-16,1-3 192 0,0-3-192 0,1-1-256 16,2-3 48-16,1-1 16 15,2-4-3040-15,3-2-608 0</inkml:trace>
  <inkml:trace contextRef="#ctx0" brushRef="#br0" timeOffset="12425.94">23359 15002 15663 0,'6'-23'1392'0,"-3"14"-1120"0,1-1-272 0,0 2 0 0,0-2 3200 0,-2 4 592 16,-2 6 112-16,0 0 32 0,0 0-2304 0,0 0-464 15,-6 7-80-15,-3 6-32 0,0 2-448 0,-5 6-96 16,-1 5 0-16,0 1-16 0,-2 2-48 0,2 1 0 16,0-3 0-16,2 3 0 0,3-1-160 0,2 1-32 15,3-3-16-15,3 1 0 0,2-2-32 0,2-4 0 16,7-4 0-16,0-4 0 0,2-2 144 0,5-2 32 16,3-5 0-16,4-5 0 0,2 0 64 0,4-5 0 15,4-4 16-15,4-1 0 0,1-3-256 0,-1-2-48 0,-1 0-16 16,-1-2 0-16,0-1-144 0,-2 0 0 15,-3 1 0-15,-1 0 128 0,-2-2-128 0,-3 0 0 16,-5 4 0-16,-1 6 128 0,-3-1-128 0,-3 3 0 16,-5 2 0-16,-7 5 0 0,0 0 0 0,-5 12-144 15,-2 4 144-15,-3 10-160 0,-6 2 160 0,-3 7-160 16,-5 8 160-16,-5 3-160 0,-6 4 160 0,-4 4 0 16,-5 2 0-16,-6 0 0 0,-2 0 0 0,0 3 192 0,1-3-32 0,-1-2-16 15,0 0 240-15,1-9 32 0,5 0 16 0,4-7 0 16,0-4-48-16,5-6 0 0,3-2 0 0,5-5 0 15,2-6-160-15,5-2-32 0,5-5-16 16,3-3 0-16,2-4-176 0,7-3-176 0,1-5 48 0,6-2 0 16,1-1-1920-16,5-6-368 15,4-3-80-15</inkml:trace>
  <inkml:trace contextRef="#ctx0" brushRef="#br0" timeOffset="12718.35">24045 15834 32255 0,'-13'3'1424'0,"13"-3"304"0,-8 8-1392 0,-2-3-336 15,-1 4 0-15,-2-2 0 0,-1 5 1744 0,0-2 288 16,0 1 48-16,1-2 16 0,3 1-976 0,2 2-192 16,3-5-32-16,5 4-16 0,2-5-208 0,4 1-32 15,4 0-16-15,3-5 0 0,5 0 16 0,5-5 0 16,-2-3 0-16,5-2 0 0,-1-2-208 0,-2 0-48 15,-3-4 0-15,-3 0 0 0,-3-4-96 0,-4-2-32 16,-4-2 0-16,-3 2 0 0,-4-4-96 0,-6-2-32 16,-3-2 0-16,-5 2 0 0,-4 1-272 0,-3 1-64 0,-2 1-16 0,-1 4 0 31,0-1-1296-31,2 3-256 0,2 5-48 0,4 3-11728 0,3-1-2336 16</inkml:trace>
  <inkml:trace contextRef="#ctx0" brushRef="#br0" timeOffset="26053.57">5433 17632 6447 0,'-1'-13'576'0,"-2"4"-576"16,-2-2 0-16,0 0 0 0,0 1 2656 0,0 0 416 15,-3 2 96-15,0 1 16 0,1 2-1264 0,-2 1-240 0,-1 1-48 0,-2 2-16 16,-2 1-512-16,-4 3-96 0,-2 1-32 0,-3 3 0 15,-2 2-368-15,-2 6-80 0,-1 3-16 0,-2 2 0 16,-5 5-128-16,0 4-16 0,-2 5-16 0,1 3 0 16,1 4-96-16,0 7-32 0,0 3 0 0,12-12 0 15,-1 8-96-15,0 2-128 0,1 4 176 0,0 2-176 0,1-1 160 16,-1 0-160-16,6-5 128 0,4-1-128 0,1-6 0 0,6-2 0 16,4-3 0-16,5-6 0 15,5-3 0-15,3-5 0 0,5-1 0 0,1-4 0 0,1-3 0 16,4-1 0-16,2-4 0 0,1-1 0 0,0-6 0 0,-1-2 0 15,0-4 0-15,0 1 0 0,-2-6 128 0,-3 2-128 16,-3-2 0-16,3-5 128 0,-5-2-128 0,-4 0 128 16,-8-3-128-16,-1 0 128 0,-4 1-128 0,-2-1 0 15,-2 0 144-15,-2-1-144 0,0-4 0 0,1 1 128 16,3-3-128-16,3 8 0 0,2 1 0 0,2 1 0 16,2-3 0-16,4 3 0 0,2 1 0 0,3 3 0 15,1 3-160-15,2 0 160 0,3 4-160 0,1 3 160 16,2 2-128-16,-2 2 128 0,-1 2 0 0,-1 1 0 15,-1 6 0-15,-3-1 0 0,-4 3 0 0,-1 1 224 16,-4 3-48-16,-1 0-16 0,-8 0 144 0,1 2 16 16,-3 2 16-16,-3 0 0 0,3 1-176 0,-2-2-32 15,1-2-128-15,-5 5 192 16,2-5-1152-16,4-4-224 0,2-5-48 0</inkml:trace>
  <inkml:trace contextRef="#ctx0" brushRef="#br0" timeOffset="26486.85">6030 18229 3679 0,'0'0'160'0,"-1"-6"32"0,0-2-192 0,1-1 0 0,-2-1 0 0,1 2 0 0,-1-2 4608 0,-2 3 864 16,0-4 176-16,0 4 48 0,-3-3-3520 0,-1 2-688 15,-1 4-144-15,-2 3-16 0,-2 1-448 0,-5 5-96 16,0 3-16-16,0 6 0 0,-3 2-256 0,-1 4-48 16,-2 6-16-16,-1 1 0 0,-1 2 96 0,2 1 16 15,0 3 0-15,2 0 0 0,3-1-176 0,4 1-16 16,5-5-16-16,2 0 0 0,3-6-160 0,4-3-48 15,6-3 0-15,4-2 0 0,0-3 48 0,3-4 16 16,5-6 0-16,2-1 0 0,3-2 144 0,1-6 32 16,-2-1 0-16,2-6 0 0,0-1-32 0,-1-3 0 15,-2-2 0-15,-2 1 0 0,-2-4-48 0,-3 1-16 16,-3 1 0-16,-4 3 0 0,-1-1-80 0,-2-1-16 16,-6 0 0-16,-2 3 0 0,-1 4-64 0,-4 1-128 15,-2 1 176-15,0 4-176 0,-1-1 0 0,0 4-144 0,-1 4-16 0,-1 1 0 31,1 1-2656-31,5 2-544 0</inkml:trace>
  <inkml:trace contextRef="#ctx0" brushRef="#br0" timeOffset="27326.58">6591 18220 16575 0,'0'0'1472'0,"1"-10"-1168"16,-2 0-304-16,-3-2 0 0,0 4 944 0,-2 1 128 15,-3 3 16-15,0 1 16 0,-1-3 448 0,-3 5 96 16,-2 1 16-16,-2 5 0 0,-2 2-512 0,-1 0-80 15,-2 3-32-15,-2 6 0 0,0 3-144 0,-1 0-48 0,-2 4 0 16,1 0 0-16,1 1-192 0,1-3-32 0,2 2-16 0,5 0 0 16,3-4-272-16,5-1-48 15,2-5-16-15,6-2 0 0,1-11-80 0,8 12-32 0,1-7 0 0,5-4 0 16,3-2 160-16,2-1 48 0,7-3 0 0,-1-4 0 16,-1-2 0-16,2-1 0 0,0-4 0 0,0-1 0 15,-2 2-128-15,-2 1-32 0,-7 3 0 0,-1 1 0 16,-3 3-80-16,-2 2-128 0,-9 5 176 0,0 0-176 0,0 0 128 0,7 12-128 15,-4 3 0-15,0 1 0 0,-3 3 0 0,1 0 0 16,0 2 0-16,2-2 0 16,0-1 0-16,2-3 0 0,1 0 0 0,3-1 0 0,2-2 0 0,3-2 0 15,4-6 0-15,4-3 0 0,3-2 0 16,4-4 0-16,4-8 0 0,2-1 0 0,2 0 144 0,1-8-144 16,0-3 0-16,3-4 144 0,1-1-144 0,-2-1 160 15,-2-4-160-15,0 2 160 0,2-1 32 0,1-6 0 16,-1-1 0-16,-2-7 0 0,0 0 32 0,1-5 16 15,-1-6 0-15,-1-3 0 0,-4-4-48 0,-3-4-16 16,3-4 0-16,-2-2 0 0,-3-4-176 0,-2 1 0 16,-1-3 0-16,-8 26 0 0,1-3 0 0,-1 1 0 15,-5 4 0-15,0 10 0 0,-3 3 0 0,-4 9 0 16,-3 6 0-16,-4 5 0 0,-2 7-128 0,-5 8 128 16,-4 6 0-16,-3 6 0 0,-6 5 0 0,-15 14 0 15,-2 8-144-15,-3 9 144 0,0 1 0 0,-2 9-128 0,2 7 128 16,-4 9 0-16,-1 9 0 0,1 5-128 15,0 5 128-15,4-1 0 0,4-1 0 0,6-2 0 16,7-4 0-16,3-6 0 0,5-8 0 0,5-4 192 0,7-10-16 16,4-4-16-16,5-2 64 0,5-9 16 0,3-4 0 15,6 0 0-15,4 0-240 0,4-8 176 0,5-1-176 16,4-5 160-16,6-7-160 0,6-1-272 0,3-6 64 0,2-3-19504 16</inkml:trace>
  <inkml:trace contextRef="#ctx0" brushRef="#br0" timeOffset="28033.64">8996 17857 11967 0,'0'0'1072'16,"0"0"-864"-16,-3-8-208 0,3 8 0 0,0 0 3040 0,0 0 560 15,0 0 112-15,0 0 32 0,0 0-1696 0,0 0-320 16,0 0-80-16,9 18-16 0,0 2-432 0,2 3-96 16,2 2-16-16,4 2 0 0,3 6-384 0,0 0-96 15,2 2-16-15,1 0 0 0,0 2-176 0,1-1-32 16,1-3-16-16,2 1 0 0,1 0-224 0,0-3-144 15,-1-2 192-15,-3-4-192 0,-1-3 176 0,-2-3-176 16,0 3 160-16,-4-6-160 0,0-6 0 0,-4 1 0 0,-3-4-128 0,-1 0 128 31,-9-7-2160-31,0 0-320 0,0 0-64 0</inkml:trace>
  <inkml:trace contextRef="#ctx0" brushRef="#br0" timeOffset="28344.86">9536 17723 4607 0,'0'0'400'0,"0"0"-400"0,0-9 0 0,0 9 0 0,3-7 3872 16,-3 7 688-16,0 0 144 0,0 0 32 16,0 0-2576-16,0 0-512 0,0 0-112 0,0 0 0 0,-12 9-272 0,2 2-48 15,-2 3-16-15,-2 3 0 0,-2 3 48 0,-3 1 16 16,-3 5 0-16,-3 3 0 0,-2 5-48 0,-1 3-16 15,-1 3 0-15,-2 0 0 0,0 1-240 0,-1 0-64 16,0 2 0-16,0-2 0 0,2 1-304 0,1-1-64 16,1-1-16-16,0-2 0 0,1-2-240 0,4-2-48 15,1-7-16-15,6-1 0 0,3-3-208 0,4-5 128 16,3-1-128-16,2-5 0 0,4-12 0 0,0 0-192 16,0 0 16-16,13-2 0 15,5-7-1312-15,3 0-272 0,3-4-48 0,2-5-10624 16,-1-1-2128-16</inkml:trace>
  <inkml:trace contextRef="#ctx0" brushRef="#br0" timeOffset="28679.67">10419 16986 22111 0,'0'0'1968'0,"0"0"-1584"15,0 0-384-15,0 0 0 16,0 0 1824-16,0 0 288 0,-7 5 48 0,-2 1 16 0,-3 6-416 0,0-1-80 16,-1 2-16-16,-2 5 0 0,-3 7-272 0,0-2-64 15,-2 3-16-15,1 0 0 0,0 2-416 0,1 3-64 16,0-2-32-16,4-4 0 0,3 3-416 0,2-4-64 15,1 3-32-15,3-3 0 0,1-2-288 0,3-3 128 16,1-3-128-16,4-2 0 0,1-1 0 0,3-4 0 16,-1 1 0-16,5-3-144 15,2-2-1552-15,5 0-304 0,2-4-64 0,5-4-15616 0</inkml:trace>
  <inkml:trace contextRef="#ctx0" brushRef="#br0" timeOffset="29004.63">10782 17918 25791 0,'0'0'1152'0,"0"0"224"0,0 0-1104 0,6-7-272 0,4 3 0 0,3 1 0 0,2-1 1376 16,4-2 224-16,3-1 32 0,6 1 16 0,4-4-496 0,2 3-80 15,3-2-32-15,0 3 0 0,-2-4-608 0,-2 2-128 16,-5 3-32-16,-1 0 0 0,-2 3-272 0,-7 2-224 15,-6 0 32-15,-2 3-10496 16,-10-3-2112-16</inkml:trace>
  <inkml:trace contextRef="#ctx0" brushRef="#br0" timeOffset="29165.25">10674 18206 25791 0,'0'0'2304'0,"0"0"-1856"15,0 0-448-15,10 0 0 0,0 0 1888 0,3 0 288 16,3-1 48-16,5 0 16 0,1-3-608 0,6-3-112 15,4 2-32-15,5 0 0 0,5-5-704 0,4 3-144 16,-2-5-16-16,3 1-16 0,0 2-480 0,-1-3-128 16,-1 5 0-16,-14-1-12256 15,4 0-2464-15</inkml:trace>
  <inkml:trace contextRef="#ctx0" brushRef="#br0" timeOffset="29652.63">12157 18725 23951 0,'-13'1'2128'0,"13"-1"-1696"16,0 0-432-16,-6-5 0 0,2-4 1088 0,4 0 128 15,3-5 16-15,1-4 16 0,2-2 288 0,3-2 48 16,3-3 16-16,2-2 0 0,4-6-496 0,5 0-80 16,3 0-32-16,2-4 0 0,-1-3-352 0,3-4-64 15,0 1 0-15,3-8-16 0,2-2-144 0,0-4-32 16,1-7 0-16,1-1 0 0,3-3-176 0,0-1-32 15,-5-1-16-15,1 3 0 0,-3 5-160 0,-10 21 192 16,1-2-192-16,1 2 192 0,0-1-32 0,0 3 0 16,-3 3 0-16,-2 7 0 0,-2 3 32 0,-2 7 16 15,-2 4 0-15,-2 6 0 0,-3 0-208 0,-9 9 144 16,0 0-144-16,3 14 128 0,0 8-128 0,-2 5 0 16,-1 4 0-16,-2 5 0 0,-3 3 0 0,-3 5 0 0,-2 3 0 15,-2 6 0-15,0 0 0 0,0 2 0 0,1 1 176 16,1 0-176-16,-2 1 160 0,6 0-160 0,-2-2 160 15,4-2-160-15,2-3 0 0,1-2 0 0,1-2 0 0,1-5 0 32,0-3-288-32,0-3-160 0,1-4-16 0,-1-7-12336 0,-1-4-2480 0</inkml:trace>
  <inkml:trace contextRef="#ctx0" brushRef="#br0" timeOffset="29850.53">12352 18160 30399 0,'0'0'2704'0,"0"0"-2160"16,0 0-544-16,7-5 0 0,3 2 1712 0,6-1 224 16,3 2 48-16,7 2 16 0,7 0-864 0,6-2-176 15,4 2-48-15,1-1 0 0,3-1-256 0,0 2-48 16,2-1-16-16,-18 1 0 0,4 1-400 0,2 2-64 16,2 1-128-16,19-2 176 15,-4 0-1520-15,-25-1-288 0,3-1-64 0,2 0-15872 0</inkml:trace>
  <inkml:trace contextRef="#ctx0" brushRef="#br0" timeOffset="30120.31">14351 17938 14735 0,'-3'-15'1312'0,"5"12"-1056"0,0-2-256 0,2-1 0 16,0 1 5056-16,0 3 960 0,3 2 192 0,0 2 48 15,-1 1-4416-15,2 6-880 0,-3 0-192 0,1 4-16 16,2 0-176-16,-2 3-16 0,4 3-16 0,0 4 0 0,-2 3-224 16,2 3-32-16,-2 5-16 0,2-2 0 15,-2-3-272-15,2 4 160 0,-4 0-160 0,2 2 128 0,-1-1-128 0,1 0 0 16,0 2-160-16,-1-2 160 15,2-3-2576-15,-2-1-432 16,1 1-64-16</inkml:trace>
  <inkml:trace contextRef="#ctx0" brushRef="#br0" timeOffset="30377.05">14954 17787 23951 0,'0'-7'2128'0,"0"7"-1696"16,0 0-432-16,0 0 0 0,0 0 2704 0,0 0 464 16,-4 7 96-16,-4 2 0 0,-2 2-1936 0,-5 4-400 15,-4 8-80-15,-6 0-16 0,-5 8 128 0,-4-1 32 16,-3 4 0-16,-4 5 0 0,-2 2-128 0,0 1-32 0,-2 5 0 16,1-3 0-16,0 3-320 0,2-2-80 0,1 4-16 15,-1-1 0-15,1-2-288 0,3 0-128 0,2-7 0 16,6-1 128-16,3-1-416 0,4-3-96 0,4-2 0 15,5-8-16 1,3-5-1648-16,4-2-320 0,6-7-64 0</inkml:trace>
  <inkml:trace contextRef="#ctx0" brushRef="#br0" timeOffset="31800.79">14010 17554 11055 0,'0'0'976'0,"0"0"-784"0,0 0-192 0,0 0 0 16,0 0 1408-16,0 0 256 0,13 3 32 0,1-2 16 0,3 0-48 0,2-1-16 15,2 1 0-15,6-1 0 0,5 0-176 0,2-1-48 16,4 0 0-16,4 0 0 0,1 2-336 0,-8-1-80 16,2 0-16-16,8 1 0 0,4 0-288 0,1-1-48 15,-1 2-16-15,0-2 0 0,0-2-128 0,-4 0-48 16,-1-2 0-16,-5 0 0 0,-2 1 48 0,-3 0 16 16,-3-2 0-16,-3 0 0 0,-3 0-16 0,-3 2 0 15,-5-2 0-15,-3-1 0 0,-5 1 112 0,-2-2 16 16,-5-3 0-16,-2 0 0 0,-4 0 224 0,-6-8 48 15,-2-2 16-15,-4 1 0 0,-2 0-448 0,-1-1-96 16,-2 0 0-16,6 10-16 0,-3-3-240 0,-3 4-128 16,-1-1 128-16,-1 4-128 0,-1-2 0 0,1 4-192 15,-3 2 32-15,1 2-13600 16,1-1-2736-16</inkml:trace>
  <inkml:trace contextRef="#ctx0" brushRef="#br0" timeOffset="32531.34">8439 17280 10591 0,'15'5'464'0,"-5"-4"112"0,4 1-576 0,2-2 0 0,1-2 0 0,5 2 0 16,3 0 1488-16,2 0 192 0,-1 0 48 0,2 0 0 16,2-1-208-16,2-1-48 0,1 1 0 0,-1 1 0 15,1-2-32-15,-1-1-16 0,-2 2 0 0,-1-3 0 0,-1-2-144 16,-1 1-16-16,-4-1-16 0,0 1 0 0,-3 3-352 0,0-1-80 15,-2-1-16-15,1 3 0 16,2-1-272-16,-2 0-48 0,-4 1-16 0,-4 1 0 0,1-4-96 16,-1 3-32-16,-1 0 0 0,-1-1 0 0,0 0-64 0,-2 1-16 15,-7 1 0-15,0 0 0 0,0 0 80 0,0 0 16 16,0 0 0-16,0 0 0 0,0 0 160 0,-13-5 16 16,-2-3 16-16,-6 3 0 0,1-1 96 0,-2-2 32 15,1 3 0-15,-2-3 0 0,0-1-208 0,0 0-32 16,0-1-16-16,3 1 0 0,1 0-176 0,-3 1-48 15,2-3 0-15,1 1 0 0,0 4-192 0,-6-1-160 16,-2 1 32-16,-4 2-13504 16,3 0-2704-16</inkml:trace>
  <inkml:trace contextRef="#ctx0" brushRef="#br0" timeOffset="33647.31">18178 17919 17503 0,'-16'-17'768'0,"4"6"176"0,0 3-752 0,-5-1-192 16,1 3 0-16,-3 5 0 0,-3 1 2752 0,-2 7 528 0,-3 6 112 0,-3 5 0 15,-3 1-2176-15,-2 6-448 16,0 1-96-16,0 3-16 0,4-1-304 0,1 4-64 16,4 1-16-16,5-5 0 0,6 0-48 0,5-5-16 15,5-3 0-15,5-2 0 0,7-2-80 0,6-3-128 0,5-4 176 0,5-3-176 16,3-4 384-16,6-4-48 15,4-7 0-15,2-1 0 0,-1-9 160 0,0-4 16 0,0-1 16 16,-6 0 0-16,-5-4-224 0,-6 4-48 0,-5-3-16 16,-4 3 0-16,-5 1 80 0,-4-2 0 0,-3-1 16 15,-4-5 0-15,-4-3 16 0,-2 3 0 0,-1 0 0 0,-3 1 0 16,-3 6-160-16,3 2-16 0,2 7-16 16,1 2 0-16,1 2-160 0,4 4 0 0,7 7 0 0,0 0 128 15,0 0-128-15,0 0 0 0,0 0 0 0,15-2 0 16,3-1-128-16,6 3 128 0,4-2 0 0,6 0 0 15,4 1 0-15,4 1 0 0,3 1 0 0,2 1 128 16,1-4 128-16,-1 4 0 0,-1 1 16 0,-3 1 0 0,-3 3 80 0,-5 4 16 16,-4-1 0-16,-5 5 0 0,-4 3-176 15,-9-3-16-15,-2 3-16 0,-1 4 0 0,0 1 80 0,-1 0 16 16,2-2 0-16,-4 2 0 0,1 0 32 16,1-3 16-16,-3-1 0 0,2 0 0 0,1-1 16 0,1 0 0 15,1-3 0-15,2-1 0 0,2-2-144 0,0 0-32 16,6 0 0-16,-1-6 0 0,2-1-144 0,3-1 0 15,1-1 144-15,1-6-144 16,4-2-896-16,0 1-256 16,-1-5-64-16,16-2-18944 0</inkml:trace>
  <inkml:trace contextRef="#ctx0" brushRef="#br0" timeOffset="34781.93">21321 17733 19583 0,'8'-10'864'0,"-1"3"176"0,3-4-832 0,-2 1-208 0,-2 1 0 0,0-2 0 16,2 2 1472-16,-4-1 256 15,-4 10 64-15,2-9 0 0,-2 9-400 0,0 0-80 0,0 0-16 16,0 0 0-16,0 0-272 0,0 0-64 15,0 0-16-15,-6 5 0 0,-4 9-496 0,0 4-80 16,-3 2-32-16,1 7 0 0,1 7 48 0,-2 6 0 16,1 4 0-16,1-12 0 0,3 1-128 0,-1 4 0 0,2 1-16 0,0 1 0 15,0-3-112-15,3-2-128 0,4-2 176 16,2-5-176-16,2-1 240 0,2-4-64 0,3-3-16 0,4-2 0 16,2-6 160-16,5-1 48 0,3-4 0 0,4-2 0 15,3-8 160-15,2-1 48 0,0 2 0 0,0-9 0 16,1 1-208-16,-2-5-48 0,-1 0 0 0,-2-3 0 15,-2-1-80-15,1-5-32 0,-3 1 0 0,-4 1 0 0,-2-3 48 16,-2 1 16-16,-3-4 0 0,0 5 0 16,-3-1-80-16,-1 4 0 0,-1 5-16 0,-3 6 0 0,-1-1-176 15,-4 11 160-15,0 0-160 0,0 0 160 0,-1 12-160 0,-1 3 0 16,0 4 0-16,-1 3 0 0,1 5-144 16,0 2 144-16,2 3 0 0,3-2 0 0,2-2 0 0,3 3 0 15,0-3 0-15,5-2 0 0,2-3 0 0,3-1 0 16,1-1 0-16,4-5 0 0,3-4 0 0,0 0 0 15,1-6 0-15,0-1 0 0,2-1 0 0,-2-3 0 16,-2-2 144-16,-2-4-144 16,-3 0-752-16,-2 0-224 0,-4-4-48 0,-1 1-11904 15,-4-6-2384-15</inkml:trace>
  <inkml:trace contextRef="#ctx0" brushRef="#br0" timeOffset="35180.86">21138 17322 16575 0,'-17'-8'1472'0,"11"7"-1168"0,-3-3-304 0,1-1 0 15,0 1 2192-15,2 0 384 0,1 0 80 0,3 2 16 16,2 2-832-16,0 0-176 0,0 0-16 0,12-7-16 16,6 1-688-16,6 1-144 0,7-1-32 0,6 1 0 15,6 1-64-15,5-3 0 0,4 2-16 0,4 1 0 0,1 3-48 0,3-1-16 16,4-1 0-16,-7-1 0 0,-1 6-176 0,-2 3-16 16,0-3-16-16,-3-1 0 0,-6 1-128 0,-3 0-32 15,-6 1 0-15,-6-2 0 0,-4-2-48 0,-3 0-16 16,-8-2 0-16,-4 2 0 0,-11 1 176 0,0 0 16 15,2-5 16-15,-5-3 0 0,-6 2-64 0,0-1-16 16,-5 0 0-16,-2-1 0 0,-4-3-320 0,-1 3 0 16,2-1 0-16,0 3 128 0,1-4-304 0,3 3-48 15,1-2-16-15,3 4 0 16,2 1-1904-16,2 3-384 0,2-3-80 0,5 4-14528 0</inkml:trace>
  <inkml:trace contextRef="#ctx0" brushRef="#br0" timeOffset="35443.9">23279 16924 21183 0,'0'0'1888'0,"3"-5"-1504"0,-1-3-384 0,2 2 0 15,1 2 1824-15,-1 0 288 0,-4 4 64 0,0 0 16 16,0 0-400-16,-10 9-64 0,-4 5-32 0,4-3 0 15,-5 1-576-15,-3 3-112 0,-3 3-32 0,0 3 0 16,-2 6-272-16,1-1-64 0,-2 3-16 0,3-3 0 16,2 2-304-16,1-2-64 0,1 2-16 0,3-2 0 0,0 2-240 0,-4 17 0 15,4-9 0-15,6-7 0 16,2-5-608-16,4-4-112 0,1-7-32 0,4-2-11168 16,-3-11-2240-16</inkml:trace>
  <inkml:trace contextRef="#ctx0" brushRef="#br0" timeOffset="35798">23775 17769 15663 0,'-13'-4'688'0,"13"4"144"0,0 0-656 0,0 0-176 0,-2-5 0 0,2 5 0 16,0 0 3552-16,10 0 672 0,4-1 144 0,5 0 32 15,3-1-2480-15,4 2-480 0,6 2-96 0,5-2-32 16,1-2-624-16,5 2-128 0,3 4-32 0,-1 0 0 0,-5-2-288 0,0 3-64 16,-3-1-16-16,-7 1 0 15,-7 4-1168-15,-7-1-224 0,-4 3-48 0,-12-11-16 0</inkml:trace>
  <inkml:trace contextRef="#ctx0" brushRef="#br0" timeOffset="35970.75">23631 18143 23039 0,'0'0'2048'0,"0"0"-1648"15,0 0-400-15,7-9 0 0,4-3 2320 0,7 3 384 16,6-2 80-16,7 3 16 0,6-1-1216 0,6 3-240 16,5-2-64-16,9 5 0 0,7 0-784 0,5 2-176 15,2 0-16-15,-1-1-16 0,-8 2-288 0,-1 2 0 16,0-1 0-16,-5 0-11472 16,-4 0-2288-16</inkml:trace>
  <inkml:trace contextRef="#ctx0" brushRef="#br0" timeOffset="36542.33">25528 18173 11055 0,'0'0'480'0,"-5"0"112"0,0 0-464 0,5 0-128 16,-5-1 0-16,5 1 0 0,0 0 3536 0,0 0 688 15,0 0 144-15,-4-4 32 0,1-4-2176 0,3 1-432 16,3-2-96-16,-1 0-16 0,2-5-304 0,4-1-64 16,1-3-16-16,4-1 0 0,2-3-288 0,4-1-64 15,4-7-16-15,3-2 0 0,0-2-416 0,3-6-96 16,2-3-16-16,0-6 0 0,1-7-160 0,4-5-48 15,1-2 0-15,2-6 0 0,2-4-192 0,2-2 144 16,3-4-144-16,-1 2 128 0,2 2-128 0,-1 2 0 16,-3 7 0-16,-2 10 128 0,-4 4 0 0,-4 13-128 15,-4 4 192-15,-5 11-64 0,-5 3 48 0,-3 9 0 0,-5 6 0 16,-3 7 0-16,-2 8-176 0,-2 5 0 16,-2 4 0-16,-2 6 0 0,-1 9 0 0,-1 4 0 0,-1 5 0 15,-3 7 0-15,-2 6 0 0,-1 4 0 0,-1 3 0 16,0 0 0-16,-2 3 0 0,1 2 0 0,0-2 0 0,0 0 0 15,1-2 0-15,3-3 0 0,-1-4 0 0,3-1 0 16,1-3-368-16,0-1 0 0,0-7 0 16,1 16 0-1,0-17-1808-15,2-22-352 0,0-1-80 0,-2-5-13888 0</inkml:trace>
  <inkml:trace contextRef="#ctx0" brushRef="#br0" timeOffset="36713.62">25808 17838 32703 0,'-3'-11'1456'0,"3"11"288"0,0-7-1392 0,3 0-352 0,2 2 0 0,2-1 0 0,4 2 1024 0,3-1 128 16,5-1 16-16,3-1 16 0,4 5-352 0,11-2-64 15,2 1 0-15,3 1-16 0,1-2-192 0,-1 3-48 16,-1 1 0-16,0 0 0 0,-3 1-512 0,1 0 0 16,-2-1 0-16,-1-1 0 15,-2 2-2736-15,0-1-544 0</inkml:trace>
  <inkml:trace contextRef="#ctx0" brushRef="#br0" timeOffset="37211.96">27642 17380 27647 0,'-15'-13'1216'0,"6"9"256"0,-1 1-1168 0,1 0-304 0,-2 6 0 0,0 2 0 15,-3 1 768-15,-2 7 80 0,-1 5 32 0,-1 2 0 16,-1 4-304-16,1 4-64 0,2-1-16 0,2 5 0 0,1 1-80 0,3 0-16 16,2-4 0-16,3-2 0 0,3 1-32 0,2-3-16 15,2-2 0-15,2-5 0 0,4-6 176 0,3 1 48 16,3-5 0-16,3 1 0 0,2-7 192 0,5-3 32 15,0-6 16-15,5 1 0 0,2 0-112 0,1-6-32 16,-1-3 0-16,2 0 0 0,-1 0-240 0,0-1-48 16,-3-3-16-16,-2-4 0 0,-2-5-48 0,-1-2 0 15,2-1 0-15,-5 1 0 0,2-4-80 0,0 2-32 16,-2 0 0-16,-7 15 0 0,-3 4-208 0,-1 1 0 16,-1 1 128-16,-3 3-128 0,-1 2 0 0,-5 6 0 15,0 0 0-15,2 7 0 0,-4 3 0 0,0 8-128 16,-3 3 128-16,0 4 0 0,-3 0 0 0,4 5-128 0,1 3 128 15,1-2 0-15,4 0 0 0,3-1 0 16,2 0 0-16,3-4 0 0,2 4 0 0,3-6 0 16,3 0 0-16,2-1 0 0,2-4 0 0,3-3 0 15,-1-3 0-15,13 4 0 0,-5-7-192 0,-17-6-16 16,1-2-16-16,-2-1 0 16,0-1-1344-16,-2-1-272 0,1-4-48 0,-4 1-10288 0,-3-3-2064 0</inkml:trace>
  <inkml:trace contextRef="#ctx0" brushRef="#br0" timeOffset="37546.93">27327 16758 23951 0,'-14'-8'1056'0,"14"8"224"0,0 0-1024 0,0 0-256 0,7-3 0 0,7 2 0 0,5-1 2448 0,7 1 432 16,9 1 96-16,6 0 16 0,6 0-1424 0,10 1-288 16,6 1-48-16,4-2-16 0,2-2-400 0,0 0-96 15,1-1-16-15,4 0 0 0,0-1-96 0,-3 0-32 16,-1-1 0-16,-3-1 0 0,-2-2-128 0,-5 3-48 16,-3-5 0-16,-5 3 0 0,-6 2-144 0,-3-1-48 15,-2 2 0-15,10-1 0 0,-14-3-208 0,-23 6 176 16,-3-1-176-16,-3 1 160 0,-1-2-160 0,-3-2 0 15,-7-3 144-15,-5 0-144 0,-5 0 0 0,-21-14 128 16,-7 0-128-16,-4 3 0 0,-2 2 0 0,2 1 0 16,0 1-160-16,3 2 160 15,1-1-1872-15,2-1-272 0,-3 0-48 0,1 1-16112 0</inkml:trace>
  <inkml:trace contextRef="#ctx0" brushRef="#br0" timeOffset="41514.44">4812 11805 7359 0,'0'0'656'0,"-6"-8"-528"16,1 2-128-16,-3 4 0 0,8 2 1472 0,-7-4 256 15,7 4 48-15,-8-3 16 0,8 3-1040 0,0 0-208 16,-9-2-32-16,9 2-16 0,0 0-176 0,0 0-48 16,0 0 0-16,0 0 0 0,0 0 304 0,0 0 48 15,0 0 16-15,2 11 0 0,0 1 176 0,3-2 32 0,2 1 16 0,0 3 0 16,2-2-240-16,-1 5-48 0,2 6-16 0,-3 0 0 16,4 4-176-16,-1 1-16 0,-3 2-16 0,1 1 0 15,1 1-64-15,2 2-16 16,0 1 0-16,-1 1 0 0,0-2-80 0,1-1 0 0,1-6-16 0,-1 0 0 15,2-6 0-15,1 0 0 0,2-1 0 0,2-5 0 16,0-1 144-16,1-2 16 0,3-3 16 0,2 1 0 16,1-5-16-16,2-5 0 0,0-1 0 0,2-3 0 15,0-4-32-15,4 2-16 0,0-8 0 0,2-1 0 16,-1 1-96-16,0 0 0 0,1-4-16 0,0 1 0 16,2 1-176-16,4-1 0 0,2-2 144 0,0 0-144 15,0 1 0-15,4-1 144 0,2-2-144 0,-1 3 0 0,2 4 128 0,-2-1-128 16,0-1 0-16,0 5 0 0,1 3 128 0,-1 2-128 15,0 2 0-15,-2 2 0 0,-1 0 0 16,-5 5 0-16,-3 3 0 0,-4 2 0 16,-2 3 0-16,-2 2 0 0,-1 5 0 0,-1 3 0 0,-3 1 0 0,-4 1 0 15,-3 6 0-15,0 0 0 0,-1 3 0 0,-2 0 0 16,-3 0 0-16,0-3 0 0,-4 0 0 0,-2 4 0 16,-3-4 0-16,-2-2 0 0,-1-4 0 0,-3-1 240 15,-3-2-48-15,2-2-16 0,-2-3 256 0,1-1 48 16,1-1 16-16,0-4 0 0,0 0-128 0,5-9-32 15,-3 11 0-15,3-11 0 0,0 0-192 0,0 0-144 16,0 0 192-16,0 0-192 0,0 0 384 0,4-10-48 16,1 3 0-16,1-1 0 0,2 2-128 0,2-4-16 15,0 1-16-15,1-1 0 0,1 5-176 0,1 3 0 16,0 0 0-16,2 1 128 0,0 0-128 0,0 2 0 0,2 2 0 0,2-1 0 16,3-1 0-16,3-1 0 0,4 3 0 0,2-2 0 15,-1-1 0-15,3-1 0 0,4-2 0 16,1 3 0-16,2 2 0 0,2 0 0 0,1 1 0 0,1-2 0 15,1-3 0-15,4-1 0 0,5 0 0 0,1 0 0 16,-5-8 0-16,4 4 0 0,4-3 0 0,1 2 0 16,0-2 0-16,4-4 0 0,0-5 0 0,2-3 0 15,-1-1 208-15,-1 0-32 0,0-5-16 0,-1 2 0 16,0-5 288-16,-2-3 48 0,2-2 16 0,-2 0 0 16,-2-8 80-16,-3 0 32 0,-4-5 0 0,-5 1 0 15,-6 1 0-15,-3-2 0 0,-5-1 0 0,-3 0 0 16,-2 0-432-16,-3 1-64 0,-2 7-128 0,-5 6 176 15,-3 4-176-15,-2 5 0 0,-5 8 0 0,-3 4 0 16,-4 5-1424 0,-6 1-272-16,-7 5-48 0,-7 5-16624 0</inkml:trace>
  <inkml:trace contextRef="#ctx0" brushRef="#br0" timeOffset="42345.82">3367 13574 13823 0,'0'0'1216'0,"-2"-10"-960"15,-2 1-256-15,1-3 0 0,2 1 1472 0,0 3 240 16,1 8 48-16,0 0 16 0,-3-11-608 0,3 11-112 16,-2-6-32-16,2 6 0 0,0 0-400 0,-7 6-96 15,2 3-16-15,-1 4 0 0,-3 1-176 0,0 9-32 16,0 1-16-16,-1 5 0 0,0 0 176 0,-2 7 48 0,0 5 0 0,-4 1 0 15,-4 3-192-15,-1 1-16 0,-4 0-16 0,1-3 0 16,-4 3-96-16,4-8 0 0,1-9-16 0,2 2 0 16,-1-1 112-16,3-7 32 0,1-4 0 0,2-2 0 15,-1-2 64-15,3-5 32 0,0 2 0 0,6-6 0 16,8-6-96-16,0 0 0 0,0 0-16 0,0 0 0 16,0 0-32-16,0 0 0 0,0 0 0 0,0 0 0 15,4-9 64-15,4 3 16 0,1 2 0 0,1 1 0 16,1 2-352-16,3 5 144 0,3 4-144 0,1-2 0 15,0 4 0-15,1 0 0 0,2 3 0 0,2 2 0 16,0-2 0-16,1 0 0 0,0-1 0 0,0 1 0 16,1-4 0-16,-3 2 0 0,0-2 0 0,0 1 0 0,-2-2 0 0,0 1 0 15,1-4 0-15,-1 0 0 0,-1-1 0 0,0-1 0 16,-1-1 0-16,1-2 0 0,-1 0-256 0,1 0-96 16,-1 0-32-16,-1-2 0 15,1-5-2624-15,-4 0-512 16</inkml:trace>
  <inkml:trace contextRef="#ctx0" brushRef="#br0" timeOffset="42704.89">3798 14018 24879 0,'0'0'2208'0,"-2"10"-1760"15,-1-1-448-15,2-1 0 0,1-8 320 0,0 14-32 16,0-2 0-16,1-3 0 0,-1-9 128 0,0 0 32 0,8 10 0 0,1-4 0 15,-9-6 208-15,12 0 48 0,0-3 16 0,2-3 0 16,-2 4-144-16,2-1-16 0,-1-4-16 0,0-2 0 16,0 2-304-16,-1 0-64 0,0-2-16 0,-1 1 0 15,2-6-160-15,-4 0 0 0,0 2 144 0,-2 2-144 16,-2-4 256-16,-2 3-32 0,-3 2 0 0,-1 0 0 16,-3 1 32-16,-3 3 0 0,-1-3 0 0,-4 3 0 15,-1 4 0-15,-2 2 16 0,-1 1 0 0,-2 3 0 16,-1 2-272-16,-2 3 0 0,0 4 0 0,-2 6 0 15,3 1 128-15,1 3-128 0,1-2 0 0,1 0 0 16,1 2 128-16,3 0-128 0,3-5 0 0,5 1 0 16,5-1 128-16,1-1-128 0,2 0 0 0,2-3 0 15,2-3 0-15,5-5 0 0,2 1 0 0,3-1 0 16,5-4-304-16,2-3-64 0,2-1-16 0,0-2 0 16,1-6-2000-1,1 2-416-15,1-7-80 0</inkml:trace>
  <inkml:trace contextRef="#ctx0" brushRef="#br0" timeOffset="42976.07">4882 13450 20271 0,'-11'-13'1792'0,"11"13"-1424"15,0 0-368-15,-4-5 0 0,-3 0 768 0,7 5 64 16,-8 0 32-16,-2 4 0 0,-2 2 32 0,1 7 16 15,-4 1 0-15,1 4 0 0,0 2-16 0,0 0-16 0,0 1 0 0,1 3 0 16,3 2-80-16,-2 0-16 0,1 3 0 0,1 0 0 16,1 1-528-16,0 1-96 0,0 2-32 0,0 2 0 15,2-1-128-15,-1-2 0 0,0-2 144 0,2 2-144 16,0-1 128-16,0-5-128 0,1 0 160 0,2-3-160 16,-1-2 0-16,0-2 0 0,1-1-208 0,1-4 64 31,2-14-480-31,-5 9-80 0,0 1-32 0,5-10-13248 0</inkml:trace>
  <inkml:trace contextRef="#ctx0" brushRef="#br0" timeOffset="43124.24">4331 13928 23039 0,'0'0'2048'0,"10"-8"-1648"0,1 1-400 0,3-1 0 0,0 4 1392 0,4 2 192 16,2 0 32-16,3 0 16 0,3-1-784 15,4-2-144-15,3 0-48 0,5-1 0 0,1-3-272 0,4 2-48 16,3-3-16-16,-1 4 0 15,-3-3-1024-15,-4 3-192 0,1 2-64 0,-4-3 0 0</inkml:trace>
  <inkml:trace contextRef="#ctx0" brushRef="#br0" timeOffset="43719.28">5704 13782 20495 0,'-3'-14'896'0,"3"2"208"0,1-1-880 0,-1 3-224 0,0-1 0 0,0 5 0 15,0 6 832-15,0 0 112 0,-4-8 16 0,4 8 16 16,0 0-256-16,-8 2-48 0,-1 5-16 0,-2 3 0 16,0 6-192-16,-4 5-32 0,0 2-16 0,-1 2 0 0,1 4-48 15,1-1-16-15,0 2 0 0,1 0 0 0,2-1-176 0,1 1-48 16,1-5 0-16,1 2 0 0,2-4-128 0,2-3 0 15,2-2 0-15,2-4 0 0,1-2 192 0,3-4-64 16,1 1 0-16,-5-9 0 0,12-8 624 0,4 2 112 16,-1-4 32-16,3 0 0 0,1-6-240 0,0-2-32 15,1-1-16-15,-1-2 0 0,-1-2-272 0,0 1-48 16,-2 1-16-16,1-1 0 0,-1-1-80 0,0 2-32 16,-2-1 0-16,-2 3 0 0,-1 4-160 0,-4 3 0 15,2 2 144-15,-3 5-144 0,-6 5 0 0,0 0 0 16,0 0 0-16,0 0 0 0,8 9 0 0,-3 5 0 15,-2 4 0-15,-2 1 0 0,-1 0 0 0,0 2 0 16,0 6 0-16,1-5 0 0,0-2 0 0,3 0 0 16,0 1 0-16,2-5 0 0,2-3 0 0,4-2 0 15,0-4 0-15,1 0 0 0,1 0 0 0,1-3 0 0,3-2 0 0,2-2 0 16,2-1 128-16,1-2-128 0,0 2 160 16,0-3-160-16,2-5-208 0,-1 5-144 0,2-1-32 15,-2-3-10496-15,-3-1-2112 0</inkml:trace>
  <inkml:trace contextRef="#ctx0" brushRef="#br0" timeOffset="44357.35">6483 13413 17503 0,'0'0'1552'0,"0"0"-1232"0,0 0-320 0,0 0 0 0,0 0 1344 15,0 0 224-15,0 0 32 0,0 0 16 0,0 0-192 0,-4-10-32 16,0 0-16-16,3-3 0 0,0-1-224 0,2 0-32 16,1-3-16-16,1 0 0 0,1-4-352 0,2 1-80 15,4-2-16-15,2 2 0 0,-1-3-416 0,1 0-96 16,3 3-16-16,-1 1 0 0,0 1-128 0,-1 3 0 16,-1 1 0-16,1 4 128 0,-2-2-128 0,0 5 0 15,-4-2 0-15,-7 9 0 16,0 0-1424-16,0 0-176 0,0 0-16 0,10 7-7792 15,-10-7-1536-15</inkml:trace>
  <inkml:trace contextRef="#ctx0" brushRef="#br0" timeOffset="44561.46">6635 13700 33519 0,'0'0'1472'0,"0"0"320"0,0-14-1424 0,2 2-368 0,1 3 0 0,0-8 0 15,-1-2 1184-15,2-3 160 0,0-2 48 0,4-1 0 16,2-9-528-16,3 1-96 0,1-1-32 0,2 0 0 16,-1-1-432-16,3-1-96 0,2 0-16 0,3 2 0 15,0 1-192-15,0 4 0 0,0 8-144 0,-1 2 144 32,-1 3-2288-32,0 2-352 0,-4 10-80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0:35.5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8481 8774 2751 0,'253'-59'256'0,"-68"13"-256"15,25-7 0-15,8-11 0 0,1-9 1488 0,-2-9 256 16,-4-5 48-16,-3-2 16 0,-4-4-1200 0,-7-4-240 15,-5-3-48-15,-16 1-4752 0</inkml:trace>
  <inkml:trace contextRef="#ctx0" brushRef="#br0" timeOffset="2358.55">3140 3422 5519 0,'-2'-12'240'0,"2"12"64"0,0 0-304 0,0 0 0 0,0-9 0 0,0 9 0 16,5-10 1616-16,-5 10 272 0,0 0 48 0,0 0 16 16,0 0-1168-16,0 0-224 0,0 0-48 0,0 0-16 15,0 0-224-15,0 0-32 0,0 0-16 0,0 0 0 16,0 0 192-16,0 12 32 0,-1 2 16 0,0 4 0 15,-2 1 80-15,1 4 16 0,-2 5 0 0,-1 1 0 16,-1 4-144-16,-2 3-32 0,-1 1 0 0,0 3 0 16,-1 4-96-16,-1-2-32 0,-3 2 0 0,0-2 0 0,-3 0-16 0,-1 1-16 15,4-2 0-15,-1-3 0 0,0-4-16 0,2-2 0 16,4-5 0-16,0-1 0 0,0-4 176 0,3 0 16 16,2-2 16-16,3-2 0 0,2-4-32 0,4-2 0 15,2-3 0-15,3 2 0 0,1-3 16 0,6 1 0 16,2-1 0-16,5-2 0 0,4-3-48 0,5-3-16 15,5 0 0-15,2-3 0 0,3-3-96 0,0 1-32 16,5 1 0-16,4 2 0 0,3 0-80 0,2 2-128 16,2 2 176-16,1-1-176 0,4-1 128 0,2 0-128 15,1-1 0-15,4 1 0 0,4 0 256 0,4 0-48 16,3-2-16-16,3 1 0 0,2-4-48 0,4 2-16 0,5 3 0 16,0-1 0-16,0-3 0 0,4-1 0 0,-2-1 0 0,2 3 0 15,3 2-128-15,0 0 128 0,-1-4-128 0,1 1 128 16,0 6-128-16,0-2 128 0,0 0-128 0,-3 0 128 15,-1-5-128-15,-1 4 0 0,-1 1 0 0,2 0 128 16,-2 0-128-16,-2-1 0 0,-1 0 0 0,0 1 0 16,-1 1 160-16,2-1-160 15,0-3 192-15,-2 3-192 0,-3 3 128 0,1 1-128 0,-1 1 0 0,-1-2 0 16,-3 0 144-16,-2 1-144 0,-4 0 0 0,-1 1 144 16,-3-1-144-16,-2-1 0 0,-4 0 144 0,-4 2-144 15,-5 0 128-15,-4-1-128 0,-1 1 128 0,-2 3-128 16,-3-2 144-16,-2 4-144 0,-1-2 192 0,-2 1-192 15,0-4 128-15,-4 1-128 0,-3 2 0 0,-3-3 0 16,-2 0 0-16,-1 3 128 0,-1-5-128 0,-1 2 0 0,-2 0 176 16,-3 2-176-16,0-5 160 0,-2 5-160 15,-2 0 192-15,-2-2-48 0,-1 2-16 0,0-2 0 16,-1-3-128-16,-3 0 0 0,-2-2 0 0,0 0 0 0,-1 0 0 0,-2-2 240 16,-10 2-48-16,12-2 0 0,-3-3 256 0,-2 0 32 15,1-2 16-15,0-4 0 0,1-1 112 0,1 1 32 16,0-5 0-16,4-1 0 0,-3 0-160 0,2-3-32 15,-1-3 0-15,0-6 0 0,0-5-80 0,0-4-32 16,4-4 0-16,-1-9 0 0,-1-6 0 16,2-6 0-16,0-2 0 0,-2 2 0 0,-2-3-16 0,2 4 0 15,-1-1 0-15,0 4 0 0,-3 1 128 0,0 6 0 16,-1 5 16-16,-3 8 0 0,2 1-272 0,-3 5-48 16,0 5-16-16,-4 5 0 0,1 4-128 0,-1 5 0 0,-1 4 0 15,0 10 0 1,0 0-1008-16,0 0-224 0,-10 2-48 0,0 4-11584 0,-3 6-2304 0</inkml:trace>
  <inkml:trace contextRef="#ctx0" brushRef="#br0" timeOffset="3606.4">12274 6263 10127 0,'0'0'896'0,"-9"1"-704"15,0 3-192-15,-4-1 0 0,2-2 1808 0,1 0 336 16,-2 3 64-16,0-1 16 0,-1-1-432 0,2 2-96 15,0-1-16-15,4-1 0 0,-2 2-64 0,9-4-16 16,0 0 0-16,0 0 0 0,0 0-576 0,9 1-112 16,3-1-16-16,6-1-16 0,6 0-192 0,8-3-48 15,6 0 0-15,9 0 0 0,4-1-256 0,9-2-64 16,6 0-16-16,4-2 0 0,2 3-304 0,1 0 160 16,3-2-160-16,-5 3 128 0,-3 0-128 0,-7 0 0 15,-4 1-160-15,9 0 160 16,-16 3-1888-16,-19 1-288 0,-10 1-48 0,-7 4-11728 0</inkml:trace>
  <inkml:trace contextRef="#ctx0" brushRef="#br0" timeOffset="3841.21">12428 6613 21183 0,'-40'16'944'0,"25"-8"192"0,0-3-912 0,2 1-224 0,3 2 0 0,4-3 0 15,4 1 1200-15,4 3 192 0,7-5 32 0,6 0 16 16,6-3-480-16,10-2-80 0,8-3-32 0,7-1 0 0,6-5-96 0,7 2-32 15,2-4 0-15,5-2 0 0,2-3-384 16,2 3-80-16,0 0 0 0,-2 1-16 16,-6-1-1040-1,-5 3-208-15,-6 0-32 0,-5 0-16 0,-7 0-1664 0,-7 2-336 0,-5 1-64 16</inkml:trace>
  <inkml:trace contextRef="#ctx0" brushRef="#br0" timeOffset="4083.96">12780 5940 34719 0,'13'-14'1536'0,"-2"9"320"0,7-5-1472 0,10 3-384 16,9-2 0-16,6 4 0 15,5 1-656-15,7 1-208 0,3 3-32 0,3 1-16 0,0 2 1120 0,4 3 240 16,4 8 32-16,-3 4 16 0,-1 2-112 0,-3 7 0 15,-2 0-16-15,-6 5 0 0,-4 1-128 0,-11 5-32 0,-6 0 0 0,-10 4 0 16,-6 4 48-16,-8 2 16 0,-7-2 0 16,-7 1 0-16,-8-5 144 0,-4 0 32 0,-7 2 0 0,-9-3 0 15,-8-3 96-15,-7-1 32 0,-6-2 0 0,-3-2 0 16,-2 0-352-16,1-2-64 0,-3-4-16 0,-23 6 0 16,10-7-1760-1,10-12-368-15,8-5-64 0</inkml:trace>
  <inkml:trace contextRef="#ctx0" brushRef="#br0" timeOffset="4878.8">15677 5996 11967 0,'0'0'528'0,"5"-5"112"0,0-2-512 0,0 2-128 0,0-4 0 0,0 2 0 15,2 3 1168-15,-7 4 208 0,3-5 32 0,0-4 16 0,-2 3-336 16,-1-3-80-16,-1 3-16 0,-2-2 0 0,-2 2 192 16,-1 1 32-16,-2-4 16 0,-1 3 0 0,-2 0-160 0,-3 0-48 15,-1 1 0-15,-3 1 0 0,-2 0-320 0,-2 2-64 16,-1 1 0-16,-1 2-16 0,-3 4-192 0,-1 1-48 16,0 7 0-16,-1 2 0 0,0 2-112 0,1 3-16 15,0 2-16-15,1 7 0 0,1 1-96 0,3 5-16 16,4-1 0-16,3-1 0 0,5-1-128 0,5-5 128 15,6 1-128-15,5-7 128 0,4 1 64 0,5-3 16 16,3-3 0-16,7-3 0 0,3-7 128 0,4-4 32 16,2-5 0-16,4-2 0 0,1-6 112 0,2-2 32 15,2-5 0-15,0-6 0 0,0-4-208 0,0-5-48 16,-1-4 0-16,-2-4 0 0,-2-2 0 0,-3 0 0 16,-1-3 0-16,-1-2 0 0,-3-4 48 0,-1-4 0 15,-2-5 0-15,-2-6 0 0,1-7-144 0,1-2-32 16,-2-6 0-16,-1 2 0 0,-1-4-128 0,-2 9 160 15,-5 7-160-15,-2 12 160 0,-4 6-160 0,-3 12 0 16,-2 7 0-16,-4 10 0 0,-3 8 0 0,-3 8 0 0,-4 10-176 0,-4 10 176 16,-5 13-176-16,-2 8 176 15,0 6-208-15,-10 27 80 0,2 2 128 0,0 1 0 0,-2 7 0 0,2 4-128 16,0 6 128-16,3 0 0 0,2-4 0 0,5-5 0 16,5-7 0-16,7-1 0 0,4-5 0 0,4-7 0 15,2-8-144-15,3-5 144 0,2-9-160 0,1-4 160 16,-2-2-784-1,2-6-64-15,0-1-16 0,0-11-10592 0,-3-5-2128 0</inkml:trace>
  <inkml:trace contextRef="#ctx0" brushRef="#br0" timeOffset="5184.1">14643 6645 20271 0,'-7'-9'1792'0,"7"9"-1424"15,0 0-368-15,4-11 0 0,3 4 1216 0,5-2 160 0,3 4 32 0,6-4 16 16,5 0-496-16,6 3-96 16,6-2-32-16,6 3 0 0,8-4 336 0,11 3 64 0,8 2 16 15,8-4 0-15,7 2-176 0,7 1-16 16,5-1-16-16,7 3 0 0,10 4-416 0,-31-1-80 0,8 0 0 0,8 0-16 15,4-1-304-15,-1-2-64 0,-2 1-128 16,30 1 192-16,-21-1-192 0,-16 4 128 0,-12-1-128 0,-8 1 0 31,-17 1-1744-31,-10-2-448 0,-12 1-96 0,-11 3-7776 0,-10 0-1568 0</inkml:trace>
  <inkml:trace contextRef="#ctx0" brushRef="#br0" timeOffset="6150.88">15353 7677 3679 0,'6'-5'320'0,"2"-3"-320"16,-1 3 0-16,1-4 0 0,-2 0 2928 0,1-1 512 16,-2 2 96-16,-2-2 32 0,-1 0-1216 0,-2-2-240 15,0 12-64-15,-2-8 0 0,-1-4-480 0,-2 5-96 16,-2-4-32-16,1 6 0 0,-3 0-400 0,-2 3-80 15,-2-1 0-15,-4 3-16 0,1-4-336 0,-5 4-64 16,-1 3-16-16,-5 2 0 0,-2 3-160 0,-3 0-48 16,-2 5 0-16,-1 4 0 0,3 0-128 0,1 3-48 15,-1 0 0-15,3 3 0 0,-2 2-16 0,6-1-128 16,3 4 192-16,3-2-64 0,3 0-128 0,2-3 0 0,6-1 0 0,3-2 128 16,4 1-128-16,6-4 0 0,1-3 0 0,4-1 128 15,3-7-128-15,2-1 192 0,7-5-192 0,3-2 192 16,6-3 96-16,3-1 32 0,3-6 0 0,2-3 0 15,2-7 96-15,1-2 32 0,0-5 0 0,-2 0 0 16,0-3-176-16,-2-3-16 0,-2 0-16 0,-2-3 0 0,2-4-48 16,-3 1-16-16,-3 0 0 0,-1-4 0 0,-2-1-16 15,-2-2 0-15,0-4 0 0,-3-1 0 0,-1-2-160 16,-2-1 192-16,-1-5-192 0,-2 3 192 0,-1 4-192 0,-1 5 0 16,-2 5 144-16,-2 7-144 0,-1 1 0 0,-3 6 0 15,-2 7 0-15,-1 5 128 0,-2 4-128 0,-1 7 0 16,0 7 0-16,0 0 128 0,0 0-128 0,-13 9 0 15,1 8 0-15,-1 8 0 0,-2 5-128 0,1 7 128 16,-4 6-128-16,-3 3 128 0,0 3 0 0,-1 7 0 16,1 4 0-16,2 1-128 0,1 4 128 0,4 1 0 15,5-1 0-15,0-2 0 0,5 0 0 0,4-9 0 16,4-3 0-16,5-6 0 0,1-1 128 0,5-8-128 16,2-8 160-16,3-2-160 0,3-7 160 0,1-1-160 15,0-5 160-15,2-8-160 0,0-5 192 0,1-6-48 16,-1-6-16-16,0-2 0 0,0-2 0 0,-1-5-128 15,-1 0 192-15,-2-6-64 0,-2 0-128 0,-1-6 192 16,-1-5-192-16,-1-2 192 0,-2-4-192 0,0 2 0 16,0-2 0-16,-1-1 0 0,0-5 0 0,0 3-144 15,0 2 144-15,0 1-160 0,0 3 160 0,1 0 0 16,1-1 0-16,-1 2 0 0,-2 2 0 0,-2 4 0 0,-1 5 0 0,-1 1-128 16,-1 5 128-16,-4 3 0 0,-1 1 0 15,1 2 0-15,-1 3 0 0,1 0 0 0,-4 6 0 0,0 8 0 16,0 0 0-16,0 0 0 0,0 0 0 0,0 0 0 15,-4 11 0-15,-1 7-128 0,-4 5 128 0,0 6-128 16,-2 8 128-16,-1 9 0 0,-2 6 0 0,3 4 0 16,0 1 0-16,3 3 0 0,0 2 192 0,3-1-64 0,-1 2 0 15,3-2 0-15,2 3 0 0,2-6 0 16,3-4-128-16,-2-20 128 0,1 0-128 0,2 16 128 0,0-9-128 0,0-6 128 16,0-4-128-16,-1-8 128 0,-1-6-128 15,-2-3-192-15,-2-7 64 0,1-7 0 16,0 0-1456-16,-9-3-272 0,0-1-64 0,-3-10-15792 15</inkml:trace>
  <inkml:trace contextRef="#ctx0" brushRef="#br0" timeOffset="6300.76">15564 7452 36975 0,'0'0'1632'0,"0"0"352"0,12-2-1600 0,9 5-384 15,5 3 0-15,7-2 0 0,4 0 256 0,5-2-16 16,5 4-16-16,5-5 0 0,4-1 512 0,5 0 96 15,2-1 32-15,0 1 0 0,2 0-400 0,-3-4-80 16,-2-1 0-16,-3 1-16 0,-3 0-368 0,-5-2-192 16,-2 1 32-16,-7-2-12256 15,-7-4-2432-15</inkml:trace>
  <inkml:trace contextRef="#ctx0" brushRef="#br0" timeOffset="7756.01">17970 4962 3679 0,'11'-4'320'0,"-1"-4"-320"0,-2 2 0 0,0 2 0 16,-8 4 2784-16,0 0 480 15,0 0 112-15,0 0 16 0,0 0-1856 0,0 0-352 16,0 0-80-16,0 0-16 0,0 0 48 0,-8-3 0 16,-3 2 0-16,-5 2 0 0,-3 3-224 0,-7-1-32 0,-7 1-16 0,-6-2 0 15,-2 2-112-15,-5-3-32 16,-3 1 0-16,0-2 0 0,-2 2-224 0,-1-2-48 16,-1 0-16-16,0 1 0 0,3 2 0 0,3-2 0 0,5-1 0 15,5 0 0-15,4 0-96 0,7 1-16 0,3 1 0 0,8 0 0 16,5 2-32-16,10-4-16 0,0 0 0 0,0 0 0 15,0 0-272-15,5 17 0 0,5 4 128 0,5 1-128 16,5 3 160-16,1 4-32 0,2 5 0 0,2 1 0 16,3 2-128-16,-1 5 0 0,-3 5 0 0,-1 6 0 15,-1 2 0-15,-4 9 0 0,-4 2 128 0,-3 6-128 0,-2 6 352 16,-3-1-16-16,-1 6 0 0,-3-1 0 0,-5 6 80 0,-2 0 16 16,-5 1 0-16,-4-2 0 0,-3 2-128 15,-4-2-32-15,-6-3 0 0,-1 0 0 0,0 0-64 0,-4-7-16 16,-1 2 0-16,1-3 0 0,2-3 0 0,2-3 0 15,1-7 0-15,3 1 0 0,3-3-64 0,1-3-128 16,5-7 176-16,2-1-176 0,5-2 144 16,1-6-144-16,3-3 0 0,3-4 144 0,1-5-144 0,3-1 0 15,1-7 0-15,2-3 0 0,1-3 0 0,4 0 0 16,1-5 0-16,4-1 128 0,1-2 16 0,2-3 0 16,3-5 0-16,4-1 0 0,3-4-144 0,3-2 0 15,1-2 0-15,1-1 0 0,0-1-176 0,-2 1-64 16,-4-1-16-16,-3 1 0 15,-3-2-1936-15,-2-2-400 0,-2 1-80 0,-3 0-12832 0</inkml:trace>
  <inkml:trace contextRef="#ctx0" brushRef="#br0" timeOffset="8155.64">18443 5099 29487 0,'-10'-18'1296'0,"6"4"288"0,2-1-1264 0,4 2-320 0,2 6 0 0,-4 7 0 0,0 0 0 0,0 0-256 16,0 0 64-16,0 0 0 0,0 0 192 0,11 12-144 16,-1 1 144-16,0 6-128 0,-1 6 320 0,3 1 80 15,0 3 16-15,2 5 0 0,3 3 176 0,1 3 48 16,1 2 0-16,1 1 0 0,-1-4-256 0,0 3-64 16,-2 3 0-16,-1-2 0 0,0-2-64 0,-1-3-128 15,-2-4 176-15,-2-5-176 0,-1-2 0 0,-1-7 0 16,-3 2 0-16,1-6 0 0,-2-2 0 0,0-5-272 15,-5-9 16-15,0 0 16 16,0 0-592-16,0 0-128 0,8-6-32 0,0-2-7776 16,1-3-1568-16</inkml:trace>
  <inkml:trace contextRef="#ctx0" brushRef="#br0" timeOffset="8367.29">18838 5073 23951 0,'4'-16'1056'0,"-4"16"224"0,2-9-1024 0,-2 9-256 15,0 0 0-15,0 0 0 0,0 9 1008 0,-2 5 144 0,-3 4 16 16,-5 5 16-16,-4 3-272 0,-3 6-48 0,-1 2-16 0,-2 5 0 16,-3-3-96-16,0 4-32 0,-1 0 0 0,0 6 0 15,-2-1-48-15,1 2-16 0,0 0 0 0,2-4 0 16,2-1-368-16,4-3-80 0,1-6-16 0,5-1 0 16,2-3-192-16,3-6 0 0,1-1-192 0,1-6 192 15,4-3-1568-15,0-13-208 16,5 8-32-16,-5-8-12624 0</inkml:trace>
  <inkml:trace contextRef="#ctx0" brushRef="#br0" timeOffset="8566.95">19082 5521 14735 0,'0'0'1312'0,"9"0"-1056"16,1 1-256-16,8-1 0 0,4-1 3456 0,0-2 624 15,3 3 128-15,3-1 16 0,2-3-3136 0,3 2-624 16,1-3-128-16,0 1-16 0,-3-1-128 0,1 1-32 16,1-4 0-16,-6 3 0 0,-4 1-304 0,-2-1-64 15,0-2-16-15,-2 3 0 16,-3-2-576-16,1-3-112 0,-2 5-32 0,2-4-11840 0</inkml:trace>
  <inkml:trace contextRef="#ctx0" brushRef="#br0" timeOffset="8789.25">20051 4992 25791 0,'0'0'1152'0,"0"0"224"0,0 0-1104 0,0 0-272 0,4 9 0 0,1 4 0 15,-2-1 192-15,3 5 0 0,-4 2-16 0,1 3 0 0,-1 2 112 0,2 4 32 16,2-3 0-16,-2 6 0 15,4 2-48-15,-2 0 0 0,-1-3 0 0,0 3 0 0,0 0-128 16,2 2-16-16,-1-2-128 0,0 0 192 16,0-3-608-16,-1 0-128 0,0-1-32 0,1 3-11712 15</inkml:trace>
  <inkml:trace contextRef="#ctx0" brushRef="#br0" timeOffset="9019.08">20377 4937 31327 0,'0'0'2784'0,"7"-5"-2224"15,-7 5-560-15,0 0 0 0,0 0 0 0,0 0 0 16,0 0 0-16,-9 9 0 0,-4 5 352 0,-5 4-32 16,-5 4-16-16,-3 2 0 0,-2 4 128 0,-4-2 16 15,-2 5 16-15,-3 2 0 0,-1-1-96 0,0 2-32 16,1-1 0-16,1 3 0 0,1-2-336 0,1-1 144 15,3-1-144-15,1 0 0 16,4-7-592-16,3 2-240 0,3-6-32 0,4-2-9120 0,0-1-1808 16</inkml:trace>
  <inkml:trace contextRef="#ctx0" brushRef="#br0" timeOffset="9303.04">20449 5375 30399 0,'0'0'2704'0,"-7"-2"-2160"0,-2 4-544 0,-2 3 0 0,-4 4 384 0,-1 5-16 16,-3 1-16-16,-5 5 0 0,-1 2-112 0,-2 1-32 16,0 5 0-16,2-3 0 0,2 3 416 15,4-5 80-15,4 0 0 0,6-3 16 0,5 1-16 0,9-6 0 16,4-1 0-16,6-1 0 0,6-7-160 0,4-4-32 16,4-2-16-16,4-6 0 0,3-3 32 0,-1-5 16 15,2-6 0-15,-2-4 0 0,-4-183-96 0,-3 359-32 16,-3-179 0-16,-6-2 0 0,-7 2-16 0,-4-1 0 15,-4 3 0-15,-5 1 0 0,-6 4-256 0,-4 3-144 16,-7 3 160-16,-4 5-160 16,-4 4-880-16,-6 4-272 0,-5 5-48 0,-2-1-16 15,-1 2-1552-15,1 7-320 0,-1 2-64 0,2 4-16 0</inkml:trace>
  <inkml:trace contextRef="#ctx0" brushRef="#br0" timeOffset="10055.99">18069 6890 16575 0,'0'0'1472'0,"0"0"-1168"15,0 0-304-15,0 0 0 0,-9 4 1648 0,-1 2 272 16,-1 4 48-16,0 3 16 0,1-2-912 0,0 6-176 0,1 2-48 0,0 3 0 16,0-2 64-16,2 1 16 0,-1 0 0 15,4 0 0-15,3 0-144 0,1-3-16 0,3-3-16 0,2-2 0 16,1-1-160-16,3-5-16 0,2-1-16 0,5-2 0 16,1-8 112-16,8-4 32 0,0-3 0 0,4-6 0 15,4-6-144-15,0 1-32 0,0-4 0 0,-1 2 0 16,-1 4-176-16,-5-1-32 0,-3 0-16 0,-4 3 0 0,-2 4 48 15,-3 3 16-15,-4 4 0 0,-10 7 0 16,0 0-48-16,0 0 0 0,5 14 0 0,-5 8 0 16,-4 6-128-16,-2 7-16 0,-3 9-16 0,-1-3 0 0,-3 8-160 0,-1-2 160 15,-1 2-160-15,-3 1 160 0,-2-2-32 0,-2-2 0 16,-1 2 0-16,-2 2 0 0,-2-3 0 0,-1-1 0 16,0-4 0-16,0-4 0 0,1-1 0 0,3-6-128 15,1 0 192-15,3-8-64 0,2-3-320 0,3-6-80 16,4-5-16-16,2-5 0 15,9-4-1952-15,-7-9-384 0,4-3-64 0</inkml:trace>
  <inkml:trace contextRef="#ctx0" brushRef="#br0" timeOffset="10218.68">18733 7153 37839 0,'0'0'1664'0,"11"0"368"0,4-3-1632 0,6 6-400 0,3 0 0 0,1-1 0 15,2-1 0-15,3 2 0 0,1-3 0 0,-2 0 0 16,-1-1 0-16,0-2 192 0,-1 2-192 0,-2-3 192 16,-2-1-192-16,-1 1-224 0,-3-1 48 0,-4-3 16 15,-2-1-2832-15,-2-2-560 0</inkml:trace>
  <inkml:trace contextRef="#ctx0" brushRef="#br0" timeOffset="10709.72">19677 6660 35247 0,'0'0'1552'0,"0"0"336"0,0 0-1504 0,0 0-384 15,0 0 0-15,-4 10 0 0,2 4-144 0,-2 4-112 16,-1 1 0-16,1 2-16 0,0 0 272 0,0-1-160 15,1 2 160-15,-1-2-128 0,1-1 128 0,1 0 0 16,0-5 0-16,4-1-128 0,3-4 128 0,1-3 144 16,-6-6-16-16,15-1-128 0,2-3 528 0,1-2 0 15,1-3 0-15,2-6 0 0,5-5-64 0,-2 0-16 0,3-1 0 0,-3 1 0 16,-1 3-176-16,-3-1-32 0,-1-1-16 16,-1 1 0-16,-3 1-80 0,-2 7-16 0,-2 0 0 0,-2 6 0 15,-9 4 112-15,0 0 16 0,5 14 0 0,-2 5 0 16,-5 4-64-16,-3 12-16 0,-5 10 0 0,0 5 0 15,-5 5-48-15,-3 6 0 0,-2 0 0 0,-6 5 0 16,-2 0 128-16,-2 0 0 0,-5 0 16 0,0 3 0 16,-3-2-80-16,-3-3 0 0,-2 0-16 0,2-8 0 15,3-2-32-15,1-9 0 0,2-4 0 0,4-10 0 0,3-5-144 16,10-12 0-16,0-4-192 0,-4 3 192 16,4-5-1984-16,5-6-256 0,4-9-64 15,5-6-14464-15</inkml:trace>
  <inkml:trace contextRef="#ctx0" brushRef="#br0" timeOffset="11017.14">20093 7457 33695 0,'-14'18'1488'0,"4"-4"304"0,-3 3-1424 0,-4 7-368 15,-2 2 0-15,-4 6 0 0,-1 1 0 0,0 0 0 16,-1-4-160-16,4 0 160 0,2-3 208 0,5-3 160 15,4-3 16-15,8-2 16 0,4-7 176 0,7-1 16 16,5-7 16-16,5-4 0 0,5-5 32 0,4-6 16 16,3-6 0-16,2-2 0 0,0-7-80 0,2 0 0 15,-3-3-16-15,-1 1 0 0,-3-6-48 0,-6 0 0 16,-2-2 0-16,-7 2 0 0,-4 4-128 0,-5 0-16 0,-4 6-16 0,-2-1 0 16,-6 2-224-16,-2 4-128 0,-5-1 160 15,-1 5-160 1,-4 1-944-16,0 1-272 0,1 4-64 0,0-2-17328 0</inkml:trace>
  <inkml:trace contextRef="#ctx0" brushRef="#br0" timeOffset="11623.26">20848 4571 14735 0,'0'0'640'0,"4"-6"160"0,-1-7-640 0,4 3-160 16,0-4 0-16,3 1 0 0,2 5 1456 0,-1-3 256 16,2 6 48-16,1-5 16 0,1 1-368 0,2-1-64 15,1 5 0-15,2 1-16 0,0-1-240 0,2 3-32 0,0 0-16 0,-3 2 0 16,-2 2-304-16,0 1-64 0,-2 4-16 0,-1 0 0 16,-4 6-256-16,-2 1-48 0,-3 0-16 0,-1 6 0 15,-2 3-16-15,-3 5 0 0,-4 8 0 0,-4 7 0 16,-6 4 112-16,-2 9 16 0,-3 4 0 0,-4 11 0 15,-3 10-80-15,2 8-16 0,2 5 0 0,3 2 0 16,2 7-96-16,1 1 0 0,2-1-16 0,4 1 0 16,-1 0-240-16,3 0 0 0,2-1 0 0,-1-3 0 0,0 1 144 0,1-7-144 15,-1-1 128-15,-1-1-128 0,0 0 0 0,0-9 0 16,0-4 128-16,1-5-128 0,0-5 0 16,0-4 0-16,-1-2 0 0,4-6 0 0,0-4 256 15,1-2-16-15,1-4-16 0,-1-2 0 0,0-6 160 16,1 0 48-16,1-4 0 0,-1 0 0 0,0 0-128 0,-1-2-32 15,-1 0 0-15,0-3 0 0,-1-3-112 0,1 2-32 16,-2-1 0-16,-1 0 0 0,1-4 112 16,-2 3 16-16,-3-4 0 0,-1 1 0 0,-1 1-112 0,1-3-16 15,-1 1 0-15,-4 1 0 0,0 0 16 0,0-5 0 16,0-1 0-16,1 0 0 0,-8-2-144 0,3 1 128 16,-3-8-128-16,1-2 128 0,-2-4-128 0,1-2 0 15,2-1 144-15,2-5-144 0,1-6-176 0,0-5-96 16,3-4-32-16,3-3 0 15,0-5-1760-15,5 1-368 0,1-3-64 0</inkml:trace>
  <inkml:trace contextRef="#ctx0" brushRef="#br0" timeOffset="11978.15">21274 6014 7359 0,'0'0'656'15,"0"0"-528"-15,0 0-128 0,0 0 0 0,0 0 3440 0,0 0 656 16,0 0 128-16,0 0 16 0,0 0-2080 0,14 0-432 15,1 0-64-15,4-1-32 0,1-4-576 0,4-2-112 16,4 2-32-16,0 3 0 0,0-2-464 0,3 0-80 16,-2 2-32-16,-1-1 0 0,-3 1-336 0,-3 0 0 15,-4 2 0-15,-7 3 128 16,-11-3-1264-16,0 15-240 0,-6 3-48 0,-12 3-16 16,-10 7-1072-16,-6 3-224 0,-7 6-32 0,-1 2-6864 0</inkml:trace>
  <inkml:trace contextRef="#ctx0" brushRef="#br0" timeOffset="12067.55">21149 6486 11055 0,'-8'11'976'0,"8"-11"-784"15,0 0-192-15,0 0 0 0,9 4 2528 0,6-2 464 16,6-5 80-16,3-2 32 0,4-6-1504 0,5 1-320 16,4-4-48-16,5-1-16 0,5 0-768 0,4-2-144 15,3-2-48-15,-3-2-8288 16,-5-1-1664-16</inkml:trace>
  <inkml:trace contextRef="#ctx0" brushRef="#br0" timeOffset="12977.1">23489 5679 3679 0,'6'-16'160'0,"-3"10"32"0,-2 0-192 0,3-5 0 16,-3 4 0-16,-1-3 0 0,-1 2 3584 0,-3-2 656 15,-1 2 144-15,-2-2 32 0,-4 0-2352 0,-1 1-464 16,-4 0-80-16,-1 3-32 0,-2 1-336 0,-4 2-80 16,-1 6-16-16,-3 0 0 0,-1 5-432 0,-1 3-96 15,-3 5-16-15,-4 3 0 0,1 5-272 0,-2 4-64 16,-4 5-16-16,0 0 0 0,1 3-32 0,2-1 0 16,2 2 0-16,7-1 0 0,3-2-128 0,7-5 192 15,7-1-192-15,5-5 192 0,6-1 64 0,7-6 0 16,2-4 16-16,7-7 0 0,7-5 208 0,6-4 32 15,5-2 16-15,8-7 0 0,0-5-160 0,4-5-48 16,-3-5 0-16,1-2 0 0,0-3-80 0,1-3-32 16,-1-2 0-16,0-1 0 0,0-3 48 0,-1-5 16 15,-1-2 0-15,-2-2 0 0,-3-7-64 0,-3-3-16 0,-3-5 0 0,-3-2 0 16,-4-3-192-16,-1 5 176 0,-5 0-176 16,-1 10 160-16,-5 9-160 0,-2 9 0 0,-5 10 0 15,-2 4 0-15,-2 7 192 0,-2 10-32 0,-3 7-16 0,-4 7 0 16,-5 10-144-16,-4 10 0 0,-4 7 0 0,0 7 0 15,-3 2 0-15,-3 6 0 0,-1 6 0 0,2 6 0 16,1 0 0-16,0 3 0 0,4-2 0 0,2-1 0 16,5-1 0-16,4-6 0 0,2-3 0 0,2 14 0 15,6-9-464-15,4-8 16 16,1-3 16-16,3-11 0 0,3-9-2000 0,3-3-384 0,1-4-96 16,0-7-16-16</inkml:trace>
  <inkml:trace contextRef="#ctx0" brushRef="#br0" timeOffset="13269.86">22697 6570 28559 0,'4'-13'2544'0,"1"8"-2032"16,1-2-512-16,7-3 0 0,0 1 512 0,5-1 0 16,3 4 0-16,7-2 0 0,7 2 64 0,3-3 32 15,9 3 0-15,5-1 0 0,4-2 160 0,4 3 16 16,2-3 16-16,5 3 0 0,6 1-416 0,4 0-64 16,3 1-32-16,-3 1 0 0,-5 1-288 0,-6 0 128 15,-6 1-128-15,15 1 0 16,-14 4-960-16,-12 0-288 0,-12 1-64 0,-6 1-16 15,-8-3-1024-15,-8 2-208 0,-4 5-32 0,-8 1-16 0</inkml:trace>
  <inkml:trace contextRef="#ctx0" brushRef="#br0" timeOffset="14088.52">23043 7393 20271 0,'-3'-11'896'0,"3"11"192"0,0 0-880 0,0-7-208 16,0 7 0-16,0-6 0 0,-1-4 1024 0,0 2 176 15,0-1 16-15,-2 3 16 0,-1-2 112 0,-2 2 32 16,-2 1 0-16,-1-3 0 0,0 2-352 0,-1 2-64 16,-2-2 0-16,-1 5-16 0,-1 1-192 0,0 5-48 15,-1 0 0-15,-2 4 0 0,-2 1-240 0,-1 6-48 16,-2 2-16-16,2 4 0 0,-3 1-208 0,1 3-64 16,1 5 0-16,0-2 0 0,2 3-128 0,1 2 0 15,2-2 0-15,2-3 0 0,4 0 0 0,2-1 0 0,4-5 0 16,3-4 0-16,2-1 192 0,3-3-32 0,3-6-16 15,3-1 0-15,2-6 112 0,4-4 32 0,5-7 0 0,2-1 0 16,1-4-48-16,3-4-16 0,1-2 0 0,1-7 0 16,2 2 0-16,0-7 0 0,1-1 0 0,-1-2 0 15,-1-1 48-15,0-4 16 0,-3-2 0 0,0-5 0 16,-1-1-32-16,-2-4-16 0,-1-5 0 0,-2 1 0 16,1 0-240-16,-2 4 144 0,-2 2-144 0,-3 5 128 15,-1 0-128-15,0 4 0 0,0 4 0 0,-2 4 0 0,-3 5 0 0,-2 5 0 16,-1 4 128-16,0 4-128 0,-1 4 0 15,-2 0 0-15,0 6 0 0,-3 5 0 0,0 0 0 0,0 0 0 16,0 0 0-16,-4 13 0 0,0 4 0 0,-1 0 0 16,-1 9 0-16,0 0 0 0,-3 7 0 0,0 6 0 15,0 4 0-15,0 1 0 0,-1 6 0 0,0-2 0 16,2-1 0-16,0 2 0 0,2 0 0 0,2-4 0 16,2-1 0-16,0-5 0 0,5 2 0 0,0-3 0 15,2-2 0-15,1-6 0 0,2-2 0 0,2-7 0 16,2-6 0-16,2-6 0 0,2-4 0 0,0-5 208 15,2-4-48-15,2-4-16 0,3-7-16 0,0-4 0 16,0-5 0-16,2-3 0 0,1-2-128 0,-2-3 0 16,-2-6 0-16,-1-6 128 0,-2-10-128 0,2-2 0 15,-4-6 0-15,1-1 0 0,0-6 0 0,0 0 0 16,-2 3 0-16,1 8 0 0,-1 6 0 0,0 8 0 16,-4 5 0-16,0 6 0 0,-3 4 0 0,-3 7 0 15,-1 6 0-15,-1 5 0 0,-2 6 0 0,-2 5 0 16,0 12 0-16,-3 3 0 0,-5 5 0 0,-2 7 0 15,-2 6 0-15,0 8 0 0,-1 4 0 0,-1 4 0 0,0-2 0 16,0 5 0-16,0 4 0 0,0 4 0 0,1-2 0 16,2 1 0-16,-1-5 0 0,1 0 0 0,1-1 0 15,0-3 0-15,-2-2 0 0,3-6-144 0,2-3 144 0,-3 9-208 16,1-12-1728 0,2-12-352-16,1-7-64 0</inkml:trace>
  <inkml:trace contextRef="#ctx0" brushRef="#br0" timeOffset="14230.42">23204 7234 29487 0,'0'0'2624'0,"0"0"-2112"0,0 0-512 0,8-1 0 0,3 0 2064 0,5 0 304 16,3 1 64-16,4-2 16 0,2 1-2064 0,7-3-384 16,3-3-160-16,6-2 16 0,4-3 272 0,-1 1 64 15,-1-1 16-15,16-7 0 16,-12 0-2288-16,-9 0-464 0,-6-1-80 0</inkml:trace>
  <inkml:trace contextRef="#ctx0" brushRef="#br0" timeOffset="15072.7">24932 4796 21135 0,'0'0'928'0,"0"0"208"0,1-7-912 0,-1 0-224 15,-1 2 0-15,-2-1 0 0,3 6 288 0,-2-5 16 16,-6 1 0-16,-1-1 0 0,-1-4 144 0,-3 4 48 16,-2-3 0-16,-3 2 0 0,-2 1 16 0,-3-1 16 15,-4 1 0-15,-2 2 0 0,-1-1-48 0,-3-1-16 16,-3 0 0-16,0 2 0 0,3 2 16 0,2 1 0 16,1 0 0-16,4 0 0 0,0 1-112 0,3 2-32 15,3 2 0-15,2 1 0 0,4-3-128 0,4 1-16 16,4 0-16-16,6-4 0 0,-2 10 16 0,6 2 16 15,3-1 0-15,4 1 0 0,3 4 0 0,4 1 0 16,3 1 0-16,2 4 0 0,1 6-208 0,2 1 144 0,1 4-144 16,-6 5 128-16,0 5-128 0,-4 3 128 0,-1 5-128 15,-4 7 128-15,-3 9-128 0,-4 6 0 0,-2 5 144 0,-3 3-144 16,-4 6 224-16,-2 3-32 0,-5 4 0 0,-4 4 0 16,-4-2 144-16,-2 1 32 0,-4-2 0 15,0-2 0-15,-2-1-48 0,1-3-16 0,0-2 0 0,-1-2 0 0,1-4 80 16,-1-1 32-16,5-4 0 0,1-2 0 0,-1-3-144 15,2-1-16-15,1-5-16 0,1-6 0 16,0 2-112-16,2-2-128 0,-1-3 176 0,2-4-176 0,0-5 144 0,1-1-144 16,1-6 0-16,2 0 144 0,0-3-144 0,4-3 0 15,0-1 0-15,4-5 0 0,3-5 0 0,1-3 128 16,4-3-128-16,3-2 0 0,2-2 240 0,2-5-48 16,4 3 0-16,2-6 0 0,2 0 0 0,3-1 0 15,2-1 0-15,2 0 0 0,0-1-192 0,2 0 0 16,1-1 128-16,2-1-128 0,0 0 0 0,0-1 0 15,-1-1 128-15,1 1-128 0,1-3-160 0,-1-3-80 16,-5 2-16-16,11-8 0 16,-6-2-1792-16,-6-3-352 0,-4-1-80 0,-3-4-12864 0</inkml:trace>
  <inkml:trace contextRef="#ctx0" brushRef="#br0" timeOffset="15562.9">25477 5226 22111 0,'-11'-11'1968'0,"11"11"-1584"0,0 0-384 0,0 0 0 0,0 0 416 0,-4 8 0 16,-2 3 0-16,-2 5 0 0,-2 2-416 0,0 4 0 16,-2 3 0-16,-1-1 0 0,-1 8 336 0,3 2 48 15,-3-1 0-15,3 2 0 0,2-4 160 0,2 1 32 16,5-1 16-16,2-6 0 0,4-1 96 0,3-5 16 16,5-2 0-16,2-7 0 0,1 0 112 0,3-6 16 15,2-4 16-15,3-1 0 0,1-3 0 0,3-5 0 16,2 0 0-16,2-5 0 0,3-5-320 0,-4-1-64 15,0-1-16-15,-4-1 0 0,0-1-192 0,-5 1-64 16,-3-5 0-16,-1 2 0 0,-2-6-64 0,-1 3 0 16,-4-6-128-16,-1 2 192 0,-3 6-64 0,1 3-128 15,-2 5 176-15,-1 4-176 0,-2 5 144 0,-1 4-144 16,-1 5 0-16,0 0 144 0,-2 9-144 0,-2 7 0 16,1 6 0-16,0 6-176 0,-2-3 176 0,1 6 0 15,0 1 0-15,3 1 0 0,-3-1 0 0,4-1-128 16,4 1 128-16,-2-5 0 0,3-2 0 0,3-3 0 15,1-2 0-15,2-3 0 0,2-3 0 0,0-5 0 16,-1-1 0-16,4-4 0 0,-4-1 0 0,2-3 0 0,-1-3 0 16,0 1-192-1,-2 0-1680-15,1-1-352 0,-1-4-64 0,6 1-12480 0</inkml:trace>
  <inkml:trace contextRef="#ctx0" brushRef="#br0" timeOffset="15764.03">26190 5559 26719 0,'8'-9'2368'0,"-8"9"-1888"0,0 0-480 0,8 0 0 0,-1-2 816 0,1 4 64 16,-3 5 16-16,-1 4 0 0,-4 3-128 0,0 2 0 15,-2 4-16-15,-1 1 0 0,-4 2-240 0,0 6-32 16,-2-2-16-16,-3 2 0 0,1 0-304 0,-3-2-160 15,0 2 160-15,-1-3-160 16,-1 0-1024-16,1-1-288 0,0 0-64 0</inkml:trace>
  <inkml:trace contextRef="#ctx0" brushRef="#br0" timeOffset="16424.16">25067 6708 26719 0,'-4'-18'1184'0,"5"7"240"0,4 3-1136 0,-5 8-288 16,5-9 0-16,-5 9 0 0,0 0 240 0,0 0-16 15,0 0 0-15,0 14 0 0,-4 0 352 0,-1 4 64 16,-2 2 0-16,-2 5 16 0,0 4-208 0,-1-1-64 0,1 1 0 0,-3 3 0 16,2 0 64-16,3-6 0 15,1 1 0-15,5-4 0 0,-1-4-80 0,4-1-16 16,-1-6 0-16,6-3 0 0,4 0 0 0,6-6 0 15,1-5 0-15,6-4 0 0,8-3 224 0,-1-6 64 0,4-2 0 0,-2-2 0 16,0-1-288-16,-1-3-48 0,-2-4-16 16,1 3 0-16,-2-5-160 0,-3 2-128 0,0-3 144 0,-2 1-144 15,-4 1 128-15,-2 0-128 0,-1 5 0 0,-5 3 144 16,-3 3-144-16,0 6 0 0,-2 5 0 0,-7 6 0 16,0 0 0-16,0 0 0 0,-4 16 0 0,-1 3 0 15,-2 5 0-15,0 8 0 0,-3 3 0 0,-1 3 0 16,1 4 0-16,0 3 0 0,0 4 0 0,1-3 0 0,0 2 0 15,1-4 0-15,3-2 0 0,2-5 0 0,-1-4 0 16,2-4 0-16,1 0 0 0,1-6 0 0,1-4 0 16,3-3 0-16,1-2 0 0,3 0-176 15,-8-14-1856-15,10 6-368 0,-1-3-80 16</inkml:trace>
  <inkml:trace contextRef="#ctx0" brushRef="#br0" timeOffset="16735.98">25730 7271 4607 0,'0'0'400'0,"0"0"-400"16,0 0 0-16,6-5 0 0,2 0 5408 0,2 0 992 0,3 2 208 16,1 2 48-16,-1 2-4656 0,2 2-912 15,1 2-192-15,2 0-48 0,0-1 128 0,-3 5 32 16,-2 0 0-16,-3 5 0 0,-3 3-464 0,-5 3-96 0,-6 2 0 0,-3 4-16 15,-4-3 64-15,-3 3 16 16,-3 0 0-16,-5-1 0 0,-1 4-96 0,0-4-16 16,2 0 0-16,0-3 0 0,2-5 80 0,5 1 16 0,5-1 0 0,4-7 0 15,5-10-224-15,0 0-32 0,13 9-16 16,2-5 0-16,6-4 16 0,4-2 0 0,3 0 0 0,4-2 0 16,1-6-240-16,1 1 176 0,2-4-176 15,-11 3 160 1,2-1-1104-16,1-5-208 0,0 0-64 0,0-2-11040 0,-2 0-2208 0</inkml:trace>
  <inkml:trace contextRef="#ctx0" brushRef="#br0" timeOffset="17639.56">26216 4757 13823 0,'-2'-15'608'0,"6"6"128"0,-1 4-592 0,2 0-144 0,1-3 0 0,2 3 0 16,-1 1 672-16,1-2 96 0,-8 6 32 0,10-5 0 16,-1 0-128-16,1-6-32 0,0 5 0 0,1-3 0 0,-1 0 288 0,-1 0 48 15,2 1 16-15,-1 1 0 0,2-2-128 16,0 4-32-16,2-4 0 0,2 3 0 0,2-4-192 0,1 3-32 16,2 4-16-16,2-5 0 0,0 0-80 0,0 2 0 15,0-2-16-15,1 5 0 0,1-3-48 0,1 1-16 16,-1 2 0-16,1-1 0 0,0 4-32 0,-4 0 0 15,-3 1 0-15,-3 3 0 0,-2 0-96 0,-1 5-32 16,-3-2 0-16,-2 5 0 0,-4 0-80 0,0 4 0 16,-4 1-16-16,-2 5 0 0,-2 0 16 0,-1 8 16 15,-1 4 0-15,-2 6 0 0,-2 2 0 0,-1 7 0 16,-3 3 0-16,0 8 0 0,-4 10 32 0,0 1 0 16,0 3 0-16,2 1 0 0,-1 4 48 0,1 0 16 0,1 4 0 15,2-1 0-15,1-3-32 0,4-3 0 0,-1 1 0 16,2 4 0-16,4 4 16 0,0-7 0 15,2-3 0-15,1-1 0 0,2 0-144 0,3-2-16 16,3-3-128-16,2-2 192 0,3-1-192 0,3-2 144 16,2-5-144-16,2-4 128 0,2 1-128 0,2-2 160 15,-2-3-160-15,-2-4 160 0,-3-3-160 0,-5-2 160 0,0 3-160 0,-5-7 160 16,-1-1-160-16,-3-2 160 0,0-1-160 0,-2-2 160 16,-2-3-160-16,0 3 0 0,-2 1 144 0,1-6-144 15,-2 0 0-15,0-3 128 0,3-3-128 0,-1 1 0 16,1-2 0-16,1-2 144 0,0-1-144 0,0-2 0 15,1-4 208-15,-1 2-64 0,0 1-16 0,0-4 0 0,0-10 64 16,-1 12 0-16,-1-3 0 0,-3-1 0 16,-3 1 160-16,-1 0 32 0,-2-2 16 0,-6 0 0 0,-5 0 32 0,-3-1 0 15,-4 0 0-15,-4-1 0 0,-3 4-48 0,-2-1 0 16,-3 3 0-16,1-2 0 0,-5 4-192 0,1-3-64 16,-5 2 0-16,1-1 0 0,-3-3-128 0,4 2 0 15,1-5 0-15,7-1 0 0,6-3-256 0,6-4-96 16,7 0-16-16,2-8 0 15,7 1-2128-15,4-5-448 0,7-4-64 16</inkml:trace>
  <inkml:trace contextRef="#ctx0" brushRef="#br0" timeOffset="18148.21">27314 6083 17503 0,'-9'-2'1552'0,"-1"2"-1232"15,0 0-320-15,1 4 0 0,9-4 1376 0,0 0 224 16,0 0 32-16,0 0 16 0,0 0-64 0,0 0-16 16,10 0 0-16,5-2 0 0,6-5-304 0,4 4-64 15,4-1-16-15,3-1 0 0,0-7-736 0,5 1-128 16,5 2-48-16,1-3 0 0,1 4-80 0,2-1 0 0,1 2-16 0,-6 3 0 15,-7-1-176-15,-11 5-176 16,-7 4 48-16,-8 1 0 16,-9 7-3040-16,-9 0-608 0</inkml:trace>
  <inkml:trace contextRef="#ctx0" brushRef="#br0" timeOffset="18265.12">27493 6296 8287 0,'-5'10'736'0,"1"2"-592"0,3-4-144 0,4 2 0 16,-3-10 4464-16,11 2 848 0,5 1 192 0,5-1 16 15,2 1-2896-15,5 1-592 0,5-2-112 0,7-2-32 16,6-1-1120-16,2 0-240 0,1-3-32 0,-14 1-16 15,3-1-480-15,3 1 128 0,0 0-128 0,-3 2 0 16,-2-3-2000-16,-3-2-448 0</inkml:trace>
  <inkml:trace contextRef="#ctx0" brushRef="#br0" timeOffset="20984.3">29270 5409 13823 0,'0'0'1216'0,"7"-6"-960"0,-2-3-256 0,-5 9 0 0,6-5 1440 16,-6 5 240-16,0 0 48 0,0 0 16 16,4-10-336-16,-4 10-80 0,0-8-16 0,0 8 0 0,0 0-240 0,0 0-48 15,0 0-16-15,0 0 0 0,0 0-288 0,-10 4-48 16,-2 5-16-16,1 2 0 0,-1 4-192 0,0 7-32 15,-1 5-16-15,-2 6 0 0,1 6 0 0,-2 3 0 16,-1 4 0-16,-1-2 0 0,0 7-176 0,1 0-48 16,1 0 0-16,2-4 0 0,4-1-48 0,2-3-16 15,4-3 0-15,3-3 0 0,1-6 80 0,4-4 16 16,1-5 0-16,4-3 0 0,1-3 80 0,0-2 16 16,0-3 0-16,1-4 0 0,4-6 0 0,0-1 0 15,0-3 0-15,4-2 0 0,2-5 80 0,3-1 32 16,-1-6 0-16,2-1 0 0,3-3-112 0,-1-1 0 0,-2 2-16 15,-3-2 0-15,-2-3-176 0,1 1-128 0,-2-3 192 0,-2 0-192 16,0-2 208-16,-1 1-64 0,1-4-16 16,0 3 0-16,-2 3 16 0,1 0 0 0,1-1 0 0,-1 4 0 15,0-1-144-15,-1 4 0 0,-4 1 144 0,-2 1-144 16,1 1 128-16,-2 3-128 0,-2 5 128 0,-1-1-128 16,-5 10 160-16,0 0-32 0,0 0-128 0,0 0 192 15,0 0-192-15,0 0 128 0,-6 12-128 0,-2 6 0 16,-3 4 0-16,1 10 0 0,-2 6 0 0,2 7 0 15,1-3 0-15,3 5 0 0,1-3 0 0,4 1 0 16,-1-7 0-16,5 1 0 0,1-1 0 0,1-2 0 16,-1-4 0-16,7-6 0 0,3-1 0 0,3-2 0 0,-1-4 0 15,3 1 0-15,4-5 0 0,4-2 0 0,-3-5 0 16,5-3 0-16,3-3 0 0,-2-4 0 0,-2-2-256 0,0-1-80 16,0-5-32-16,-2 2 0 15,-5-4-2912-15,-2 0-592 16</inkml:trace>
  <inkml:trace contextRef="#ctx0" brushRef="#br0" timeOffset="21515.9">28857 5039 27647 0,'-14'-2'2448'0,"-2"0"-1952"0,-4 4-496 0,4-1 0 16,2-1 0-16,3 1 0 0,-1 3-208 0,12-4 64 16,-9 1 144-16,9-1 0 0,0 0 0 0,0 0 0 15,0 0 320-15,0 0 64 0,0 0 0 0,0 0 0 16,13 4 224-16,2-4 48 0,3-2 16 0,4-4 0 0,-2 5 128 0,3 0 32 16,3 1 0-16,1 0 0 0,5 0-288 0,4 0-48 15,2 0-16-15,4 0 0 0,1 0 32 16,4-1 0-16,2-1 0 0,5 2 0 0,-1 0 16 0,-2 2 16 15,-3 0 0-15,-1 2 0 0,-2-7-224 0,-2 3-32 16,-3 0-16-16,-4-1 0 0,0-1 16 0,-6-1 0 16,-4 1 0-16,-6-1 0 0,-4-3-32 0,-4 1-16 15,-3-1 0-15,-9 6 0 0,0 0 160 0,0 0 48 16,0-10 0-16,-4 4 0 0,-7 0-64 0,-3-2 0 16,-3 2 0-16,-2-5 0 0,-2 4-176 0,-6-1-32 15,-1 1-16-15,-2 0 0 0,-1 0-160 0,2 2 128 16,1 2-128-16,1 0 128 0,2 0-128 0,3 1 0 0,2 2 0 15,3 0 0 1,5-1-1024-16,3 2-224 0,9-1-48 0,0 0-11632 0,7 7-2304 16</inkml:trace>
  <inkml:trace contextRef="#ctx0" brushRef="#br0" timeOffset="22319.89">31223 4349 31039 0,'5'-18'1376'0,"1"5"288"0,0 1-1344 0,3 2-320 16,-1-2 0-16,-2 3 0 0,-2-3 208 0,-1 3-16 0,-3 9-16 0,0 0 0 15,-4-7 512-15,4 7 96 0,-9-2 32 0,-1 0 0 16,-2 6-224-16,-2 8-32 0,-5-1-16 0,-2 7 0 16,-3 4-176-16,-3 2-48 0,-1 2 0 0,-1 4 0 15,-2 0 128-15,-3 3 0 0,-2 3 16 0,2-3 0 16,-2 0-32-16,2-3-16 0,0 2 0 0,3-4 0 15,3 0-32-15,7-2-16 0,-1-6 0 16,5-2 0-16,5-4-16 0,3-2 0 0,4-5 0 16,5-7 0-16,0 0-16 0,0 0 0 0,5 9 0 0,-5-9 0 15,14-8 160-15,4-2 16 0,2-5 16 0,4-1 0 16,3 0-208-16,2-2-64 0,0-1 0 0,2-4 0 16,-1-4-128-16,1 2-128 0,-2-6 192 0,0-2-192 15,1-2 208-15,-1-1-64 0,-3-1-16 0,1 8 0 16,-5 0-128-16,-2 7 160 0,-2 4-160 0,-5 3 160 0,-5 4-160 15,-2 4 0-15,-6 7 0 0,0 0 128 0,-8 7-128 0,-5 7 0 16,-5 5 0-16,-6 6 0 0,-5-1 0 0,-4 7 0 16,-3 1 0-16,-3 6 0 0,-5 1 0 0,-1-2 0 15,1-4 0-15,2 0 0 0,3-2 0 16,5-2 0-16,4-4 0 0,5-1 0 0,6-4 128 16,5-3-128-16,4-6 128 0,5-3-128 0,5-8 224 0,0 0-32 15,12-2-16-15,4-7 0 0,6-4 272 0,6-2 48 16,5-5 16-16,4-2 0 0,3-1-272 0,4-4-48 15,-5 0-16-15,0-8 0 0,-2-2-176 0,-1 2 128 16,-3 6-128-16,-3 3 128 0,-6 1-128 0,-3 7 0 16,-6 6 0-16,-2 2 0 15,-4 5-816-15,-9 5-32 0,0 0-16 0,0 0 0 16,1 14-784-16,-2-2-144 0,-3 2-48 0,0 1-11600 0,-1 1-2304 0</inkml:trace>
  <inkml:trace contextRef="#ctx0" brushRef="#br0" timeOffset="27820.47">5153 13879 9215 0,'0'0'816'0,"8"-7"-656"16,-2-2-160-16,0 0 0 0,2 0 1520 0,0 3 272 15,-1-3 48-15,1 3 16 0,-2-6-384 0,1 4-80 16,-1 0-16-16,-1 1 0 0,1-2-16 0,-2 2 0 16,0 0 0-16,0-2 0 0,0 3-16 0,-2-2 0 15,-2 8 0-15,3-6 0 0,-3 6-80 0,0-6-32 16,0 6 0-16,0 0 0 0,-3-8-240 0,3 8-48 15,0 0-16-15,0 0 0 0,-6 5-352 0,0 4-64 16,-3 3 0-16,-1 2-16 0,-2 3-176 0,1 9-16 16,-1 3-16-16,-1 7 0 0,1 6 0 0,-2 2 0 15,-1 8 0-15,1 7 0 0,-2 5-112 0,1 6-32 0,-3 4 0 0,0 2 0 16,1 2-144-16,-1-1 0 0,3 5 0 0,3-6 0 16,5-4 0-16,1-9 0 0,6-5 128 0,2-4-128 15,4-9 0-15,3-1 160 0,2-9-160 0,6-3 160 16,1-4-160-16,3-9 0 0,3-3 0 0,3-7 0 15,1-1 0-15,1-7 0 0,3-10 160 0,0-3-160 16,0-7 304-16,3-6-48 0,0 0-16 0,-1-5 0 0,-1-2-112 0,1 0 0 16,2 0-128-16,-2-3 192 0,1-5-48 0,-1-2-16 15,-1 2 0-15,1 0 0 0,-5 1 48 0,2-3 0 16,-3-3 0-16,1-3 0 0,0 0-176 0,1-2 160 16,-1-3-160-16,-1-2 160 0,-5-3-160 0,-2 3 0 15,0 4 144-15,-2 2-144 0,-3-4 0 0,0 4 0 16,-2 1 0-16,-3 7 128 0,2 2-128 0,-3 3 128 15,-1 3-128-15,-3 2 128 0,2 8-128 0,-2 6 0 16,-2 3 0-16,0 5-128 0,-2 0 128 0,-2 9 0 16,0 0 0-16,0 0-128 0,2 14 128 0,-2 4 0 15,-2 5 0-15,-2 7 0 0,-1 4 0 0,-1 5 0 16,-5 1 0-16,2 9 0 0,-2 5 208 0,0 7-16 16,-2 7-16-16,3 1 0 0,1 3-176 0,3-2 0 15,2-4 144-15,0-5-144 0,0-4 0 0,4-2 144 16,4-5-144-16,4-3 0 0,1-6 256 0,2-4-48 15,2-7-16-15,2-3 0 0,4-1-16 0,0-6-16 16,2-5 0-16,0-6 0 0,1 0-160 0,0-7 192 0,-1-3-192 16,1-5 192-16,1-4-192 0,-1-3 0 0,1-4 0 15,9-7 0 1,-6 3-1424-16,-4-3-176 0,-1 1-16 0,-11 7-11840 0,1 1-2368 0</inkml:trace>
  <inkml:trace contextRef="#ctx0" brushRef="#br0" timeOffset="28342.83">4801 13184 20559 0,'0'0'896'0,"-6"-1"208"0,1-2-880 0,0 0-224 15,-1-3 0-15,6 6 0 0,-3-3 1344 0,3 3 240 16,0 0 32-16,0 0 16 0,0 0-544 0,5-4-128 15,2-1 0-15,6 0-16 0,5 0 16 0,3 2 16 16,6-2 0-16,7-1 0 0,7-1-96 0,10-2-32 16,5 2 0-16,6 0 0 0,2-3-80 0,7 3-32 15,3-4 0-15,4 6 0 0,5-1-160 0,1 1-48 16,-1 0 0-16,-2-2 0 0,-2 2-112 0,-2 2-32 0,2 1 0 0,-5-2 0 16,-4-2-64-16,-3 2-32 0,-3 1 0 15,-5-1 0-15,-4-5 80 0,-5 2 16 0,-6-1 0 0,-4 0 0 16,-4 0 32-16,-5 1 16 0,-7 0 0 0,-5-2 0 15,-5 4 80-15,-4 0 32 0,-5-1 0 0,-6 0 0 16,-5-3 128-16,-8 0 32 0,-4-3 0 0,-2 2 0 16,-8-3-320-16,-7 2-48 0,-4 1-16 0,-3-4 0 15,-1 2-192-15,0 3-128 0,1 2 128 0,-2 2-128 16,-1 1 0-16,1 0-208 0,4 2 16 0,-10-1 16 16,13 2-1360-16,11 1-256 0,7 0-64 15,8-1-16-15,11 1-2080 0,0 0-400 0</inkml:trace>
  <inkml:trace contextRef="#ctx0" brushRef="#br0" timeOffset="28778.48">8150 11864 3679 0,'6'-11'320'0,"0"-1"-320"0,2-4 0 0,-1 2 0 16,1 4 5984-16,-2-2 1120 0,-2 1 240 0,-3 4 32 15,-1 7-4240-15,0 0-832 0,0 0-192 0,-9 4-16 16,-3 3-784-16,-4 5-160 0,-3 5-16 0,-1 10-16 16,-3 2-192-16,-1 8-32 0,-3 8-16 0,-2 3 0 15,0 5-48-15,-3 7 0 0,0 2 0 0,2 2 0 0,0 1-192 0,2-5-64 16,2-2 0-16,3-5 0 0,0-3-256 16,3-6-48-16,-1 2-16 0,4-5 0 0,1-4-112 0,4-4-16 15,1-3-128-15,4-7 192 0,2-5-192 0,1-3 0 16,3-1 128-16,1-5-128 0,1 1-176 0,-1-10-80 15,4 4 0-15,1 2-16 16,-5-6-1616 0,0 0-320-16,0 0-64 0,0 0-17888 0</inkml:trace>
  <inkml:trace contextRef="#ctx0" brushRef="#br0" timeOffset="29445.21">9049 13682 13823 0,'0'0'1216'0,"-6"3"-960"0,-1-3-256 0,1 3 0 15,6-3 2176-15,0 0 400 0,0 0 80 0,0 0 16 16,0 0-656-16,0 0-128 0,0 0-32 0,14-4 0 15,4 0-496-15,5-2-96 0,3-1-32 0,6 2 0 16,8-5-400-16,3 4-96 0,4-3-16 0,1 2 0 16,3 1-368-16,0-3-80 0,1 3-16 0,-5-2 0 0,-3 3-256 0,-3 2 0 15,-4 0 0-15,8 1 0 16,-14 2-2192-16,-10 3-352 0,-7 1-64 0,-14-4-16 16</inkml:trace>
  <inkml:trace contextRef="#ctx0" brushRef="#br0" timeOffset="29604.02">8914 14190 29487 0,'-24'11'1296'0,"18"-7"288"0,2 2-1264 0,4-6-320 16,0 0 0-16,12 8 0 0,3-4 1472 0,6-1 224 15,6-1 48-15,9-4 16 0,6-3-480 0,8 2-112 16,9-4-16-16,7-2 0 0,8-6-432 0,2 0-80 16,3-3-32-16,-2 2 0 0,0 0-448 0,0 2-160 15,1-2 0-15,-3-2-12416 16,-4-1-2608-16</inkml:trace>
  <inkml:trace contextRef="#ctx0" brushRef="#br0" timeOffset="30613.26">13826 11267 2751 0,'0'0'128'0,"8"-3"16"0,-1-2-144 0,0-1 0 0,-1 1 0 0,-1-1 0 16,-5 6 3600-16,0 0 688 0,0 0 144 0,0 0 32 16,-4-5-2352-16,-1 2-448 0,-2 1-112 0,-2-1-16 15,-3 2-192-15,-2-2-64 0,-4 2 0 0,-3 0 0 16,-5 1-128-16,-2 1-48 0,-1 3 0 0,-6-1 0 16,-5-1-336-16,-3 1-64 0,-4 0 0 0,-4 4-16 15,2-1-80-15,-6 2-16 0,-4 2 0 0,-2 3 0 0,-3-2-48 0,-3 4-16 16,1 1 0-16,-1 1 0 0,-2 2-112 0,2 3-32 15,-3 4 0-15,1-2 0 0,2 1-96 0,1 2-32 16,2-4 0-16,5 3 0 0,3-3-96 0,6 1-32 16,2 2 0-16,-11 4 0 0,14-3 0 0,9-4-128 15,7-3 192-15,7-1-64 0,4-1-128 0,6 0 128 16,2 0-128-16,3 2 128 0,3 2-128 0,2 0 0 16,1 3 0-16,-1 4 128 0,2 5-128 0,3 2 0 15,3 6 0-15,-1 3 128 0,3 4-128 0,1 5 0 16,2 7 144-16,1 8-144 0,-2 2 0 0,0 3 128 15,0 0-128-15,-3 8 0 0,-4 6 128 0,-1 5-128 16,-4 0 160-16,1 1-160 0,-1 1 0 0,-4 2 0 16,-1 4-128-16,-3-3 128 0,-2 3 0 0,-1-4 0 15,-1 5 0-15,-2 0 0 0,-3-2 0 0,-4 1 0 16,-4-3 128-16,-2 2-128 0,-1 0 144 0,-5-2-144 16,1-2 128-16,-2 1-128 0,-1-3 144 0,-1 2-144 0,0 0 160 15,-1-5-160-15,-1-4 128 0,1-5-128 16,0-1 0-16,-1-3 144 0,1 4-144 0,1-8 0 0,2-4 144 0,4 0-144 15,3-5 0-15,2-2 128 0,3-2-128 0,4-4 0 16,5-7 128-16,3-4-128 0,5-7 160 0,4-2-160 0,4-4 192 16,6-3-48-16,0-5-16 0,10 1 0 0,2-2 16 15,9-4 0-15,1-3 0 0,9 2 0 0,5 3-144 0,6-4 160 16,0-4-160-16,3-3 160 0,-1-6-32 0,5-1-128 16,1-3 192-16,6-2-64 0,3-1-128 0,4-2 128 15,1-6-128-15,-4-2 128 16,-3-3-1456-16,2-9-288 0,0-5-64 0</inkml:trace>
  <inkml:trace contextRef="#ctx0" brushRef="#br0" timeOffset="31150.16">13995 11631 16575 0,'1'-13'1472'0,"-1"-1"-1168"15,2-2-304-15,-1 4 0 0,0 1 1376 0,0 2 224 0,1 0 32 0,-1 3 16 0,-1 1 0 16,0 5 0-16,0 0 0 0,0 0 0 0,-5 7-464 16,-1 7-96-16,-3 4 0 0,-2 7-16 0,0 6-352 0,-2 5-64 15,1 3-16-15,-2 5 0 0,-2 1 32 0,1 3 0 16,1 4 0-16,-1 3 0 0,0-2-176 0,-1 5-48 16,1 0 0-16,0-1 0 0,1-3-288 0,2-7-160 15,4-2 160-15,0-4-160 0,2-2 0 0,2-7 128 16,2-6-128-16,2-2 0 0,3-4 0 0,0-2 0 15,-1-5-144-15,6-2 144 16,-1-5-928-16,4-6-96 0,-1-6 0 0,-1-2-9824 16,-1-7-1952-16</inkml:trace>
  <inkml:trace contextRef="#ctx0" brushRef="#br0" timeOffset="31373.84">13878 11725 24879 0,'0'-11'2208'0,"5"3"-1760"0,3 2-448 0,3-6 0 16,6 2 1600-16,3-3 256 0,7 6 32 0,6-5 16 16,4 1-992-16,3-1-192 0,4-3-32 15,5-1-16-15,-2 2-304 0,2 0-64 0,-4 0-16 0,0 0 0 16,-3 1-288-16,-2 5 0 0,-4 1 0 0,3 2 0 31,-11 1-1472-31,-10 4-416 0,-18 0-80 0,0 0-11712 0</inkml:trace>
  <inkml:trace contextRef="#ctx0" brushRef="#br0" timeOffset="31480.32">13759 12108 24879 0,'-30'11'1088'0,"23"-3"256"0,0-2-1088 0,4 2-256 15,3-8 0-15,0 0 0 0,6 5 1600 0,5 1 272 16,7 2 48-16,4-4 16 0,1-4-1168 0,8-2-224 16,4-2-48-16,4-1-16 0,6 2-320 0,3 0-160 15,-2 0 160-15,1 2-10144 16,0 1-2016-16</inkml:trace>
  <inkml:trace contextRef="#ctx0" brushRef="#br0" timeOffset="31703.43">14586 12364 31151 0,'10'11'1376'0,"-1"-8"288"0,0 4-1328 0,5 3-336 16,0 5 0-16,1 2 0 0,2 2 1088 0,1 2 160 0,-1-2 32 0,1 6 0 16,0 0-800-16,0-1-160 0,-2 3-16 15,0-3-16-15,1 3-160 0,-3 1-128 0,0 1 144 16,2 6-144 0,-5-7-896-16,-2-1-288 0,-3-3-48 0,-1-7-9008 0,-2-5-1808 0</inkml:trace>
  <inkml:trace contextRef="#ctx0" brushRef="#br0" timeOffset="31885.79">15058 12387 33167 0,'0'0'2944'0,"-7"4"-2352"16,1 0-464-16,-4 3-128 0,-2 5 960 0,-2 4 160 16,-7 5 32-16,-3 5 16 0,-4 4-528 0,-4 4-96 15,-2 3-32-15,-3 1 0 0,-4 1-240 0,0 2-48 16,1-3-16-16,-15 14 0 15,8-6-816-15,8 0-160 0,4-5-48 0,15-10-10528 16,1 1-2112-16</inkml:trace>
  <inkml:trace contextRef="#ctx0" brushRef="#br0" timeOffset="32578.02">13602 14258 27695 0,'-4'-20'1216'16,"3"10"272"-16,-3 0-1184 0,-1-4-304 0,-1 0 0 0,-2 5 0 0,-1 4 528 0,-3 7 48 15,-5 2 16-15,-4 4 0 0,-6 7 48 0,-1 6 16 16,-5 9 0-16,-3 4 0 0,-3 3-352 0,-4 7-80 15,1 6-16-15,-1 3 0 0,-2 2 304 0,1 5 48 16,-2-1 16-16,6 2 0 0,6 3-144 0,6-5-32 16,5-2 0-16,8-4 0 0,6-6-144 0,7-7-48 15,7-5 0-15,3-3 0 0,6-9-80 0,6-5 0 16,5-6-128-16,3-5 192 0,1-6 128 0,3-6 0 16,2-4 16-16,1-6 0 0,-4-3 32 0,1-2 0 15,-1-5 0-15,-5 3 0 0,-5-3-176 0,-1 0-16 16,-6 2-16-16,1-10 0 0,-5 8-32 0,-6-1 0 0,-6 3 0 0,-3 5 0 15,-3 1 16-15,0 4 0 16,-2 5 0-16,0 1 0 0,2 3-144 0,8 4 0 16,-9-3 144-16,9 3-144 0,0 0 0 0,0 0 0 0,0 0 0 15,8 5 0-15,4-2 0 0,4 3 0 0,7-2 0 16,6 3 0-16,4 3 0 0,4 2 0 0,5 2 0 0,-4 7 0 16,-3 2 0-16,-5 1 128 0,-2 4-128 0,-5 2 0 15,-5 6 128-15,-4-1-128 0,-5 1 128 16,-4 2-128-16,-3-1 256 0,-4-4-32 0,-3 0 0 0,-3 1 0 15,-1 1-64-15,-1-4-16 0,-2-5 0 0,2-2 0 16,3-6-144-16,-4-3-272 0,4-6 64 0,7-9 16 16,0 0-2624-16,0 0-528 15,0 0-112-15,4-19 0 0</inkml:trace>
  <inkml:trace contextRef="#ctx0" brushRef="#br0" timeOffset="32728.78">14214 14876 28799 0,'0'0'1280'0,"5"10"256"0,0 4-1232 16,1 5-304-16,4 7 0 0,-3-1 0 0,-1 2 704 0,2 3 64 15,-1 6 32-15,1-2 0 0,-2-2-208 0,2 0-32 16,0-1-16-16,-1 3 0 0,-2-3-272 0,4 2-48 16,0-3-16-16,0-4 0 0,0-3-352 0,-1-2-80 15,-2-2-16-15,0-3-9808 16,1-4-1952-16</inkml:trace>
  <inkml:trace contextRef="#ctx0" brushRef="#br0" timeOffset="33029.12">14534 14998 29487 0,'0'0'1296'0,"-8"-4"288"0,-2 0-1264 0,10 4-320 0,-7-1 0 0,-4 2 0 16,0 4 1792-16,0 7 288 0,-3 1 64 0,-3 4 16 0,-2 4-832 15,-4 2-176-15,-6 3-16 0,-4 7-16 16,-5 12-160-16,-7 4-16 0,-7 1-16 0,-5 3 0 0,-3 6-224 16,2-2-32-16,0-1-16 0,1 1 0 0,0-3-336 15,4-2-80-15,1-1-16 0,3-3 0 16,2-5-800-16,4-5-144 0,1-7-48 0,6-6 0 16,9-6-1744-16,5-6-368 0,4-9-64 15</inkml:trace>
  <inkml:trace contextRef="#ctx0" brushRef="#br0" timeOffset="33430.55">20763 11550 26719 0,'-4'-21'2368'0,"1"12"-1888"0,2 3-480 0,1 6 0 0,0 0 832 0,-3-3 64 16,0 10 0-16,-1 3 16 0,-4 12-144 0,-3 3-16 15,-6 9-16-15,1 8 0 0,-2 12-32 0,3 3 0 16,-7 5 0-16,3 0 0 0,-1 5-368 0,-1-1-80 15,0-3 0-15,-2 1-16 0,1-5-80 0,2 1-16 16,-1-3 0-16,2-3 0 16,0-2-784-16,3-6-144 0,1-7-48 15,3-5 0-15,3-7-1856 0,5-10-368 0,2-11-80 0</inkml:trace>
  <inkml:trace contextRef="#ctx0" brushRef="#br0" timeOffset="33595.53">20518 11650 20271 0,'8'-14'1792'0,"6"-4"-1424"16,4 2-368-16,6-3 0 0,5 0 3200 0,7 1 560 0,6 1 112 15,6 5 32-15,6-2-2816 0,4-2-544 16,4-3-112-16,1 1-32 0,-1 1-208 0,-4 1-32 16,-4 2-16-16,-7 4 0 15,-5-2-512-15,-8 8-96 0,-7 1-32 0,-8 3-9952 0,-8 1-2000 0</inkml:trace>
  <inkml:trace contextRef="#ctx0" brushRef="#br0" timeOffset="33730.28">20471 12048 24879 0,'-6'7'2208'0,"6"-7"-1760"15,0 0-448-15,10-1 0 0,6 0 2160 16,5-2 336-16,7-2 80 0,6 2 16 0,7-3-1824 0,6 0-384 16,7 0-64-16,4 2 0 0,6-1-320 0,-3 0 160 15,1 2-160-15,-5 2-10432 16,-5 2-2160-16</inkml:trace>
  <inkml:trace contextRef="#ctx0" brushRef="#br0" timeOffset="34155.08">21383 12503 25791 0,'-4'15'2304'0,"0"4"-1856"16,-1 3-448-16,-2 3 0 0,-2 3 720 0,1 3 48 0,-2-2 16 16,2-1 0-16,2-1 304 0,1-1 64 15,0-2 16-15,1-4 0 0,3-4-320 0,2-3-64 16,-1-13-16-16,7 11 0 0,4-6 304 0,4-5 48 16,4-4 16-16,5-6 0 0,3-2-112 0,3-5-32 0,2-3 0 0,2-1 0 15,2 0-464-15,0-2-80 0,-3-4-32 0,-3 3 0 16,-2 1-32-16,-1 0 0 0,0 4 0 0,-6 1 0 15,-3 4-64-15,-4 6-32 0,-3 2 0 0,-11 6 0 16,0 0-128-16,0 0-32 0,8 12 0 0,-4 8 0 16,-4 7-128-16,-3 9 0 0,-4 2 0 0,-2 7 0 15,-3 1 128-15,-3 5-128 0,-4 2 192 0,-3 1-64 0,-3-2 64 0,-3 1 0 16,-5 2 0-16,0-4 0 0,-1-5-32 16,-3-1 0-16,0 1 0 0,0-4 0 0,1-4-160 0,3-4 192 15,3-3-192-15,2-4 192 16,0-1-688-16,2-4-128 0,2-4-16 0,3-3-13680 15,0-5-2720-15</inkml:trace>
  <inkml:trace contextRef="#ctx0" brushRef="#br0" timeOffset="34859.74">20660 14947 16575 0,'15'-16'1472'0,"-1"3"-1168"0,0-2-304 0,0-1 0 0,1 1 1968 0,-1 1 336 15,-3-1 64-15,-2 0 0 0,-4-6-704 0,-1 4-128 16,-4-1-48-16,-4 1 0 0,-3 1 80 0,-1-2 16 16,-3 1 0-16,-8 6 0 0,-5 6-368 0,-6 4-64 15,-1 2 0-15,-8 5-16 0,-4 7-432 0,-4 7-96 16,-5 7-16-16,-4 9 0 0,-2 4-352 0,-1 10-80 16,-1 2-16-16,4 6 0 0,-1 8 32 0,5 1 0 15,5 1 0-15,4 2 0 0,7 0-176 0,6-3 160 16,7-6-160-16,8-6 160 0,8-4-160 0,10-7 0 15,7-7 0-15,7-4 0 0,4-7 0 0,7-7 128 16,8-6-128-16,3-11 128 0,1-2 32 0,4-10 0 0,3-7 0 0,-1-2 0 16,2-2 80-16,-2-1 16 15,-4 0 0-15,-4-2 0 0,-2-2-96 0,-7-4-16 0,-8 6 0 16,-4-1 0-16,-6-3 64 0,-4 4 16 16,-6 1 0-16,-2 5 0 0,-3 7-96 0,-2-1-128 0,-5 2 176 15,1 6-176-15,-1 4 0 0,-1 4 0 0,0 2 0 0,0-2 0 16,1 1 0-16,4 3 0 0,2-2 0 0,4 6 0 15,4-2 0-15,3 1 0 0,4 2-160 0,3 0 160 16,1 1 0-16,2 1 0 0,1 1-144 0,-1 2 144 16,0 1 0-16,0 2 0 0,-2 0-128 0,0 5 128 0,-2-3-288 15,-6 5 0-15,0 2 0 0,-1 1 0 16,-5-1-304-16,0-2-64 16,-6 1-16-16,-2-1 0 0,-2 0-1328 0,0 0-272 15,-1-4-48-15,-1-3-9088 0,1-4-1824 0</inkml:trace>
  <inkml:trace contextRef="#ctx0" brushRef="#br0" timeOffset="35331.9">21239 15476 29487 0,'0'0'2624'0,"0"0"-2112"15,0 0-512-15,0 0 0 0,0 0 1088 0,-2 13 128 16,-3 4 0-16,-4 6 16 0,-5 8 96 0,-3 1 16 16,-1 2 0-16,-1 2 0 0,-1 3-448 0,0-1-64 15,1 3-32-15,2-3 0 0,2-3-288 0,3 0-48 16,3-3-16-16,6-4 0 0,3-6-176 0,5-3-32 16,2-6-16-16,6-6 0 0,2-5 64 0,4-4 16 15,2-4 0-15,4-5 0 0,3-7 112 0,4-2 32 0,1-4 0 0,3-3 0 16,-1-3-80-16,1 0-16 0,-1 1 0 15,0 0 0-15,-2 0-80 0,0-2-16 0,-5 7 0 0,-4 4 0 16,-4 3-64-16,-2 4-32 0,-4 7 0 0,-4 1 0 16,-10 5-160-16,8 11 0 0,-4 10 0 0,-2 7 0 15,-3 2 0-15,-3 7 0 0,-4 5 0 0,-2 1 0 16,-1 5 0-16,-3 1 0 0,-4-1 0 0,-4 5 128 0,-3 6-128 16,-4-2 0-16,-4-1 144 0,-3-3-144 0,-2 1 144 15,-1-6-144-15,-1-3 192 0,1-3-192 0,-1-4 192 0,0-3-64 16,-1-3 0-16,12-8-128 0,-3-2 144 15,-2-4-144-15,-1-1 0 0,4-3 144 16,1-2-144-16,5-2 0 0,5-5 0 0,3-1 0 0,6 0 0 16,3-4 0-16,8 0 0 0,0 0 0 0,0 0-256 0,14-12 32 15,5 3 0-15,8-2 0 16,3-4-224-16,6-2-32 0,1-1-16 0,0 2 0 16,-2 1-1712-16,1 2-352 0,-3-1-64 0</inkml:trace>
  <inkml:trace contextRef="#ctx0" brushRef="#br0" timeOffset="36046.32">15880 11552 17503 0,'-19'4'1552'0,"10"-3"-1232"0,-2 3-320 0,-2 6 0 16,-3-1 1344-16,0 5 224 0,-4 5 32 0,1 5 16 15,-4 7-208-15,0 4-32 0,-2 9-16 0,1 3 0 16,1 5-304-16,1 4-64 0,-1 0-16 0,5 5 0 0,3 0-384 0,5 1-80 15,2-4 0-15,7-3-16 0,5-3-272 0,3 2-48 16,5-7-16-16,4-4 0 16,2-6-160-16,5-3 0 0,3 0 0 0,2-7 128 15,-1-3-1792-15,1-4-384 0,-1-7-64 0</inkml:trace>
  <inkml:trace contextRef="#ctx0" brushRef="#br0" timeOffset="36229.48">15922 12105 32415 0,'0'0'1440'0,"0"0"288"0,6-5-1376 0,5 4-352 15,-1 2 0-15,1 5 0 0,1 3 608 0,0 4 48 16,2 0 16-16,0 2 0 0,0 5-400 0,3 2-80 16,-1-1 0-16,1 2-16 0,-3 3-352 0,0-3-64 15,0 0-16-15,0 1 0 16,0-3-1600-16,1-2-320 0,0 2-64 0</inkml:trace>
  <inkml:trace contextRef="#ctx0" brushRef="#br0" timeOffset="36408.12">16398 12061 25567 0,'-6'-25'1136'0,"5"14"224"0,0 2-1088 0,-2 0-272 0,3 9 0 0,-6-1 0 15,-3 5 1200-15,-2 3 176 0,-6 2 32 0,-2 7 16 16,-1 4-880-16,-3 5-176 0,-1 2-48 0,-2 5 0 0,1 2 32 15,-1 3 0-15,1 0 0 0,1 2 0 0,0 2-208 0,1 2-144 16,0 0 192-16,5-1-192 16,5-5-1648-16,2-5-432 0,2 0-96 0</inkml:trace>
  <inkml:trace contextRef="#ctx0" brushRef="#br0" timeOffset="36720.23">16457 12512 18431 0,'-7'4'1632'0,"-2"1"-1312"16,-1-1-320-16,-2 7 0 0,-1 0 2320 0,1 1 400 15,-2 3 80-15,0 0 16 0,4 3-1104 0,2 1-224 16,4 0-32-16,5 0-16 0,4-2-544 0,6 1-96 16,3-2-32-16,5-1 0 0,2-3-256 0,5-1-64 15,2-3-16-15,2-2 0 0,-2-4-224 0,4-2-32 16,-2-6-16-16,-3 0 0 0,0-3-160 0,-4-3 160 15,-4-2-160-15,-4 1 160 0,-4 0 208 0,-3-1 32 16,-5-1 16-16,-6 0 0 0,-5-4 96 0,-4-1 0 0,-5 3 16 16,-2 1 0-16,-1 2-528 0,-1 3 0 0,1-3 0 0,1 4 0 31,3 4-1344-31,2 3-368 0,3 0-80 0,1 0-15216 0</inkml:trace>
  <inkml:trace contextRef="#ctx0" brushRef="#br0" timeOffset="36895.26">17095 12519 20271 0,'-6'12'1792'0,"3"-3"-1424"0,1 2-368 0,-3 3 0 0,-2 4 1264 0,0 6 176 16,-2 3 32-16,-4 3 16 0,-3 1-336 0,-3-2-80 15,-3 3-16-15,-2 1 0 0,-4-3-720 0,0-2-144 16,-1 2-16-16,1-8-16 0,2 0-16 0,3-2 0 15,2 2 0-15,1-8 0 16,0-4-768-16,4-2-144 0,2-3-48 0,-1-6-11936 0</inkml:trace>
  <inkml:trace contextRef="#ctx0" brushRef="#br0" timeOffset="37324.97">17558 11992 26719 0,'-6'-17'1184'0,"6"17"240"0,0 0-1136 0,0 0-288 0,0 0 0 0,-4 11 0 16,-4-4 1248-16,-1 7 192 0,-2 4 32 0,-1 2 16 16,0 1-1104-16,-1 3-240 0,0-3-144 0,2 5 192 15,-1 1-192-15,4-5 0 0,2 1 0 0,3-1 0 16,0-4 0-16,4-2 0 0,3-3 0 0,3-2 0 0,0-3 400 0,3-2 0 15,3-3 0-15,4-4 0 0,2-6 368 0,0 0 64 16,0-4 0-16,1 0 16 0,0-3-368 0,2 0-80 16,0-6-16-16,-2 1 0 0,-1 0-80 15,0 0-32-15,-1 1 0 0,0-1 0 0,-3 0 96 0,0 1 16 16,-2 3 0-16,-2 1 0 0,-2 5-176 0,-2 1-16 16,-4 3-16-16,-3 5 0 0,0 0-176 0,-5 11 0 15,-4 2 0-15,-1 7 0 0,-1 7 0 0,-6 7 0 16,0 6 0-16,-4 7 0 0,-4 1 0 0,-4 7 0 15,-2 6 0-15,-3-4 0 0,-1-1 0 0,-1 0 0 16,-4 0 0-16,5 0 0 0,3-5 0 0,1-2 0 16,5-6 0-16,1-3 0 15,3-5-992-15,2-2-224 0,3-3-64 0,-4 5-15808 0</inkml:trace>
  <inkml:trace contextRef="#ctx0" brushRef="#br0" timeOffset="37595.03">17679 12724 27647 0,'0'0'1216'0,"0"0"256"0,0 0-1168 0,-3 8-304 0,-2 1 0 0,1 2 0 15,-2 0 1920-15,-2 2 320 0,2-1 64 0,0-3 0 16,-1 2-1088-16,2 2-240 0,1-4-32 0,3 3-16 16,2-2-256-16,3 2-48 0,3-2-16 0,5 0 0 15,4 2-80-15,3-6-16 0,2 2 0 0,2-5 0 16,1-3-224-16,0-1-48 0,1-1-16 0,-1-3 0 15,0-3-224-15,-1-2 144 0,-3 0-144 0,-2-6 128 0,-3 1-128 16,-2-4 192-16,-4-3-192 0,-3-3 192 0,-3 0-64 16,-5-2-128-16,-1-1 192 0,-5 1-64 0,-4 2-128 0,0 3-224 15,-3 3 48-15,-1 1 16 16,-2 1-1328-16,2 1-272 0,-1 1-48 16,-3-1-16176-16</inkml:trace>
  <inkml:trace contextRef="#ctx0" brushRef="#br0" timeOffset="37810.3">18352 11612 28559 0,'11'-23'2544'0,"-2"13"-2032"16,2 3-512-16,4 0 0 0,2 4 1184 0,-1 6 144 15,1 4 16-15,-2 4 16 0,-2 5-64 0,2 8-16 16,-2 6 0-16,-1 6 0 0,0 8-400 0,-3 5-96 15,-2 7-16-15,2 4 0 0,0 3-448 0,0 4-80 16,-1 5-32-16,-4 6 0 0,-4-1-208 0,-2 4 0 0,-4-1 0 0,-11 34 0 16,-5-10 0-16,-9-2-336 0,-8-6 48 15,8-30 16 1,-6 4-2480-16,-2 0-480 0</inkml:trace>
  <inkml:trace contextRef="#ctx0" brushRef="#br0" timeOffset="38269.32">15692 14151 21183 0,'-13'-21'944'0,"8"12"192"0,-1 6-912 0,-2 2-224 16,1 1 0-16,-6 3 0 0,-2 3 1056 0,-4 4 160 0,-3 9 48 15,-12 16 0-15,-1 1-352 0,1 8-64 0,-3-1-16 0,3 6 0 16,2 5 320-16,5-1 48 0,7 1 16 0,7-15 0 16,4 7-608-16,6-2-112 0,3 5-32 0,5-4 0 15,4 2-272-15,6-5-64 0,4-2-128 0,5-9 192 16,3-1-1216-16,1-5-256 15,1-3-64-15,13-1-12944 0</inkml:trace>
  <inkml:trace contextRef="#ctx0" brushRef="#br0" timeOffset="38456.8">15846 14599 28559 0,'0'0'1264'0,"0"0"272"0,0 0-1232 0,0 0-304 15,6-1 0-15,2 3 0 0,1 6 1264 0,1 2 192 16,1 3 32-16,3 2 16 0,3 1-720 0,-2 6-144 16,2 2-16-16,2 5-16 0,-2-1-368 0,1 2-80 15,0 0-16-15,0-2 0 0,0 1-144 0,-2 2 0 16,1-7 0-16,1 4 128 16,-1-1-1232-16,2 1-256 0,-1-5-48 0,5 6-13536 0</inkml:trace>
  <inkml:trace contextRef="#ctx0" brushRef="#br0" timeOffset="38635.89">16291 14645 18431 0,'0'0'816'0,"-3"-8"160"0,-1 2-784 0,4 6-192 0,-5-4 0 0,-1 4 0 16,-2 4 3840-16,-3 6 736 0,-4 5 144 0,-4 3 16 16,-3 5-3552-16,-2 1-720 0,-3 6-144 0,-1 1-16 15,0 1 32-15,-1-1 16 0,2 4 0 0,1-1 0 16,1-1-160-16,3-1-48 0,1 0 0 0,3 0 0 15,2 1-1728-15,4-5-336 0,5-3-80 0,-1 0-13040 16</inkml:trace>
  <inkml:trace contextRef="#ctx0" brushRef="#br0" timeOffset="38924.67">16370 15011 4607 0,'-13'11'400'0,"6"-7"-400"16,-1 1 0-16,-1 5 0 0,0 7 5312 0,-3-1 960 15,2 1 208-15,-1-1 48 0,1 2-4208 0,1 1-832 16,1 2-160-16,3-4-48 0,2-1-160 0,5-2-32 16,1 1-16-16,6-1 0 0,3-2-240 0,4-3-64 15,3 0 0-15,4-5 0 0,1 0-192 0,1-4-32 16,-1-3-16-16,-1-2 0 0,-2-4-240 0,-3 4-48 16,0-4-16-16,-5 1 0 0,-3-4 128 0,-1 2 32 0,-4-3 0 0,-5 3 0 15,-4 0 112-15,-2-2 16 16,-3 4 16-16,-5-1 0 0,-4 4-336 0,-1 2-192 0,-2-2 192 0,4 0-192 15,-1 2 0-15,0 2-144 16,4 2-16-16,3-2 0 16,3-2-2144-16,8 3-448 0,0 0-64 0</inkml:trace>
  <inkml:trace contextRef="#ctx0" brushRef="#br0" timeOffset="39120.26">16807 15067 20271 0,'-4'15'896'0,"4"-6"192"16,0-2-880-16,0 5-208 0,0-1 0 16,-1 5 0-16,-1 0 2320 0,0 2 432 0,-3 2 64 0,-2 2 32 0,0 3-1296 0,-6 1-256 15,-2 3-48-15,-2 0-16 0,-2-1-272 0,-1 1-64 16,-2-3-16-16,1 0 0 0,-1-1-352 0,1-3-64 16,0 3-16-16,5-4 0 0,0-3-320 0,4-4-128 15,0-4 0-15,2-1 144 16,2-5-1584-16,5 0-320 0,3-4-64 0,-4-9-14080 0</inkml:trace>
  <inkml:trace contextRef="#ctx0" brushRef="#br0" timeOffset="39527.05">17467 14389 29135 0,'-7'-10'1280'0,"7"10"288"0,0 0-1248 0,-7 1-320 16,-2 2 0-16,-2 4 0 0,-1 2 480 0,-2 4 32 0,-3 0 16 0,1 6 0 15,-1 6-48-15,3 1-16 0,0 0 0 0,3 0 0 16,1 0-64-16,2 0-16 0,2 2 0 0,2-5 0 16,3-2-160-16,2-2-32 0,1 0-16 0,3-3 0 15,3-2-176-15,4-7 192 0,2-2-192 0,2-3 192 16,2-4 384-16,2-4 64 0,2-4 32 0,1-4 0 15,0-1-160-15,-2-1-16 0,-1 0-16 0,-4 1 0 16,-1-3-176-16,0 4-48 0,-1 0 0 0,0-1 0 0,-1 2 64 16,0 0 16-16,-2 0 0 0,-1 2 0 0,-1 5-112 15,-1 2-32-15,-8 4 0 0,0 0 0 16,6 4-192-16,-1 3 0 0,-1 6 128 0,-4 9-128 0,-3 6 0 0,-5 8 0 16,-5 8 0-16,-7 8 0 0,-6 5 0 15,-3 3 0-15,-7-3 0 0,-3 0 0 0,1 4 0 0,2-6 176 16,3-6-176-16,0-2 160 0,3-1-160 0,2-5 160 15,2-4-160-15,3-7 160 0,5-6-160 16,1-3-224-16,4-6 48 0,4-5-12384 16,3-6-2480-16</inkml:trace>
  <inkml:trace contextRef="#ctx0" brushRef="#br0" timeOffset="39812.49">17686 15165 24879 0,'-11'6'2208'0,"-2"8"-1760"16,-1 6-448-16,-1 3 0 0,-1 4 2080 0,-2-2 336 16,-1 3 64-16,2-2 16 0,3-1-832 0,5-2-176 15,5 0-16-15,7-2-16 0,3 0-672 0,3-4-128 16,3-5-16-16,5-1-16 0,3-6-16 0,4-2 0 0,2-4 0 0,2-4 0 16,2-6-176-16,-2-1-48 0,-3-6 0 0,-3-5 0 15,-3 0-160-15,-3-1-32 0,-2-6-16 16,-5-2 0-16,-5 3 256 0,-4-2 48 0,-4 2 16 0,-4 3 0 15,-3 0-176-15,-4 4-48 0,-6 2 0 0,-1 3 0 16,-3 5-272-16,-1 3 0 0,-2-2 0 0,1 5 0 16,2 4-1120-1,6-1-288-15,1-1-48 0,4 2-11984 0,2 0-2384 0</inkml:trace>
  <inkml:trace contextRef="#ctx0" brushRef="#br0" timeOffset="40042.65">18218 14082 32255 0,'0'0'1424'0,"0"0"304"0,7 0-1392 0,6 7-336 16,0 5 0-16,1 4 0 0,0 6 672 0,0 8 64 16,-2 11 16-16,0 10 0 0,-3 10 112 0,-3 1 32 15,-2 7 0-15,-4 2 0 0,-1 6 256 0,-7 7 64 16,-1 5 16-16,-7 0 0 0,-7-9-416 0,-5 2-96 15,-9 3-16-15,-4-3 0 0,-8 4-400 0,-2-6-96 16,-1-7-16-16,2-8 0 16,6-5-1024-16,4-10-224 0,5-8-32 0,2-8-11840 15,3-9-2352-15</inkml:trace>
  <inkml:trace contextRef="#ctx0" brushRef="#br0" timeOffset="40547.8">23090 11223 23951 0,'4'-15'2128'0,"1"7"-1696"16,-1 0-432-16,-4 8 0 0,5-10 512 0,-5 10 32 16,-3-5 0-16,3 5 0 0,-9 7 592 0,-3 7 112 15,-6 5 32-15,-5 3 0 0,-8 9-448 0,-7 6-96 0,-5 7-16 0,-1 7 0 16,-3 1-368-16,0 8-80 0,-2 5-16 15,5 3 0-15,1 5-112 0,6-3-16 0,4-2-128 16,6-7 192-16,5 0-192 0,7-6 128 0,7-4-128 0,11-8 0 16,5-2-256-1,8-8-128-15,7-6-48 0,6-7 0 0,7-7-1552 0,2-4-320 0</inkml:trace>
  <inkml:trace contextRef="#ctx0" brushRef="#br0" timeOffset="40762.3">23237 11748 31327 0,'0'0'1392'0,"0"0"272"0,0 0-1328 0,0 0-336 15,9 10 0-15,1 4 0 0,1 5 0 0,1 1 0 16,4 2 0-16,0 5 0 0,3-2-128 0,0 4 128 16,3 2-128-16,1-4 128 0,-3 2 0 0,2-2 0 15,-2 2 0-15,0-4 0 0,1-1 0 0,-2-2 0 16,-1-3 0-16,-2-2 0 15,-2-3-1024-15,-1-6-112 0,1 0-16 0,-14-8-11440 0</inkml:trace>
  <inkml:trace contextRef="#ctx0" brushRef="#br0" timeOffset="40909.8">23686 11738 26719 0,'0'0'1184'0,"-6"-3"240"0,-3 1-1136 0,0 5-288 15,-2 10 0-15,-2 4 0 0,-4 2 816 0,-2 4 96 16,-5 6 32-16,-1 1 0 0,-2 6-448 0,-1 0-96 15,-1-3-16-15,1 2 0 0,0 3-256 0,1-2-128 0,2-2 0 16,1-1 128-16,-2 0-128 0,5-2 128 0,3-7-128 0,4-4-9344 16,2-4-1968-16</inkml:trace>
  <inkml:trace contextRef="#ctx0" brushRef="#br0" timeOffset="41224.67">23815 12129 28559 0,'-17'10'2544'0,"4"-2"-2032"16,-2 5-512-16,-1 1 0 0,-4 2 384 0,-1 2 0 16,-3 1-16-16,1 3 0 0,1-2-224 0,4 0-144 15,4-2 192-15,6 0-192 0,4-2 0 0,6-2 0 16,5-5 0-16,5 0 0 0,7-4 384 0,6-5-16 16,4-3-16-16,3-5 0 0,1-4 384 0,-9 1 80 15,1 3 16-15,1-3 0 0,-4 1 192 0,1 0 32 16,-5-3 16-16,-3 0 0 0,-4 4-112 0,-4-1-32 15,-7 4 0-15,-4 1 0 0,-3 0-400 0,-12 3-80 16,-7 4 0-16,-3 3-16 0,-4 0-432 0,0 1-192 16,0 0 0-16,2 0 16 15,5-4-496-15,4 1-96 0,4-3-32 0,6 0-11360 16,12 0-2256-16</inkml:trace>
  <inkml:trace contextRef="#ctx0" brushRef="#br0" timeOffset="41404.96">24234 12139 6447 0,'-4'8'576'0,"-1"5"-576"0,-1-2 0 0,-2 7 0 16,-1 5 4608-16,0 1 832 0,-1 3 144 0,0 2 48 15,-3 3-3584-15,-2-1-704 0,-2 1-128 0,-4 1-48 16,-2 2-176-16,-2-1-32 0,-2-1-16 0,0 1 0 16,0-6-176-16,-8 13-48 0,7-5 0 0,3-11 0 15,0-5-432-15,6-2-96 0,4-4 0 0,4-3-16 16,-1-8-2368-16,12-3-480 0,-10-11-80 0,7-2-32 0</inkml:trace>
  <inkml:trace contextRef="#ctx0" brushRef="#br0" timeOffset="41776.31">24791 11532 18431 0,'2'-12'1632'0,"-2"12"-1312"16,0 0-320-16,0 0 0 0,0 0 2688 0,0 0 448 16,0 0 112-16,-5 7 16 0,-1 4-2016 0,-4 7-400 15,-3 0-80-15,-2 6 0 0,-2 4-96 0,-1 1-16 16,2 3 0-16,1 2 0 0,1-1-288 0,3 2-64 16,4-5-16-16,3-3 0 0,1 1-160 0,5-4-128 15,0-3 144-15,6-4-144 0,0-3 272 0,3-8-32 16,3-1-16-16,2-7 0 0,4-2 256 0,1-2 48 0,5-8 16 15,2-2 0-15,1 0-16 0,0-2 0 0,-1-2 0 16,-1-1 0-16,-2 0-80 0,-1-1-32 16,-1-1 0-16,-3 4 0 0,-2 2-128 0,-4 4-32 0,-2 0 0 15,-5 3 0-15,-2 5-64 0,-5 5 0 0,0 0-16 0,-5 14 0 16,-2 2-176-16,-3 5 0 0,-3 2 0 0,-5 6 0 16,0 0 0-16,-3 5 0 0,-2 5 0 0,-1-1 0 15,-4-3 0-15,0 2 128 0,1 1-128 0,-1-1 0 0,0-1 128 16,3-2-128-16,-1 0 0 0,5-3 128 0,0-2-128 15,3-1 0-15,2-4 0 0,2-5 0 16,1-2-1552-16,3-5-352 0,1-3-64 0,0 3-15888 16</inkml:trace>
  <inkml:trace contextRef="#ctx0" brushRef="#br0" timeOffset="42028.18">25139 12212 31151 0,'-10'6'1376'0,"4"1"288"0,-3 4-1328 0,-2 3-336 16,1 1 0-16,-2 4 0 0,-2 3 128 0,0 1-128 16,0 0 160-16,1 2-160 0,1-2 320 0,2 0-16 15,3 0-16-15,3-3 0 0,3-1 496 0,4-4 112 16,5-2 0-16,2-4 16 0,4-4 224 0,3-2 32 16,3-5 16-16,2-4 0 0,2-7-176 0,-1-2-48 15,-2-4 0-15,0-1 0 0,-5-1-352 0,-1 0-80 16,1-9-16-16,-5 2 0 0,1-2-256 0,-4-3-64 15,-4-1-16-15,0 1 0 0,-1-1-304 0,-1 7-64 0,-1-1-16 0,-1 3 0 32,0 4-1600-32,0 0-320 0,2 2-64 0</inkml:trace>
  <inkml:trace contextRef="#ctx0" brushRef="#br0" timeOffset="42228.1">25623 11255 38703 0,'0'0'3440'0,"0"0"-2752"16,10 11-560-16,3 7-128 0,-3 6 144 0,1 9 0 16,-1 5 0-16,0 8 0 0,-2 2 320 0,-2 8 64 15,-2 5 16-15,-2 3 0 0,-1 3-192 0,2 3-32 16,-2 1-16-16,2 25 0 0,-2-15-304 0,-1-10 0 16,-1 0-208-16,-6 1 80 15,-4 0-2256-15,-5 0-448 0,-7 0-96 0,-4-1-16 0</inkml:trace>
  <inkml:trace contextRef="#ctx0" brushRef="#br0" timeOffset="42648.36">23099 14554 33983 0,'-18'-3'1504'0,"7"3"304"0,-3 2-1440 0,-4 3-368 16,-4 9 0-16,-3 5 0 0,-4 4 432 0,-6 9 16 16,1 7 0-16,-4 6 0 0,0 2-144 0,1 4-32 15,1 5 0-15,3 0 0 0,4 6-272 0,4-5 128 16,3-2-128-16,8-2 0 0,6-3 0 0,6-5 0 15,3 1 0-15,8-4 0 16,6-1-400-16,3-6-144 0,2-5-32 0,6-8-9936 16,2-4-2000-16</inkml:trace>
  <inkml:trace contextRef="#ctx0" brushRef="#br0" timeOffset="42839.73">23231 15093 23039 0,'0'0'2048'0,"0"0"-1648"0,-8 3-400 0,8-3 0 16,-5 11 2560-16,4 1 416 0,1 2 96 0,4 2 0 16,2 6-2400-16,3-1-480 0,1 0-192 0,2 2 128 15,-1-3-128-15,3 0 128 16,3 2-128-16,2-2 128 0,0-2-128 0,1-1 0 0,-1-2 144 0,3-4-144 31,-1-4-1024-31,4 0-256 0,0-2-64 0,3-3-12768 0</inkml:trace>
  <inkml:trace contextRef="#ctx0" brushRef="#br0" timeOffset="42983.61">23687 15257 17503 0,'-21'0'1552'0,"7"3"-1232"0,-3-1-320 0,-2 2 0 0,-1 4 2144 0,-6-1 368 15,4 4 80-15,-1-1 16 0,0 4-1008 0,1 1-208 16,2 3-48-16,0 0 0 0,-1-1-944 0,0 1-192 16,-4 1-32-16,1 0-16 0,0 0-160 0,1 0 128 15,2 1-128-15,2-3 128 16,1 0-1488-16,4-1-304 0,2 2-64 0</inkml:trace>
  <inkml:trace contextRef="#ctx0" brushRef="#br0" timeOffset="43372.56">23616 15481 20271 0,'0'0'1792'0,"-10"8"-1424"16,0-2-368-16,0 3 0 0,-6-3 2064 0,5 6 352 0,-3-1 64 0,0 3 16 15,0 0-1792-15,1 3-368 0,1-1-64 0,0 1-16 16,2-1-256-16,1 2 128 0,2-1-128 0,1-2 0 16,5 1 192-16,2 1-192 0,6-2 192 0,4 0-192 15,1-3 240-15,7-2-64 0,4 1-16 0,2-3 0 16,0 0 96-16,6-5 0 0,-3 1 16 0,-1-2 0 16,-2-4 400-16,-1 0 80 0,-3-2 16 0,-4-4 0 15,-3 2 80-15,-4 2 32 0,-10 4 0 0,8-10 0 16,-4 1 48-16,-3-1 16 0,-1 10 0 0,-5-9 0 0,-4-4-304 15,-1 2-64-15,-1 2-16 0,-3 0 0 16,-2 3-224-16,-1 2-32 0,-1-3-16 0,0 4 0 0,0 0-288 0,3 3 0 16,1 0 0-16,1-1-144 15,3 0-112-15,0-1-32 0,10 2 0 0,-9-1 0 16,9 1-1760-16,0 0-336 0,-5-6-80 16,5 6-14336-16</inkml:trace>
  <inkml:trace contextRef="#ctx0" brushRef="#br0" timeOffset="43535.52">24231 15522 20271 0,'-3'15'1792'0,"0"-4"-1424"16,1 6-368-16,-2 5 0 0,-1 5 1104 0,0-2 160 16,-2 1 16-16,0 0 16 0,-2 4 176 0,-3-3 16 15,1 1 16-15,-6 2 0 0,1 0-80 0,-5 1-16 16,-3-1 0-16,-1-4 0 0,-3 2-192 0,0-4-64 15,-1 2 0-15,2-3 0 0,0 0-704 0,3-3-160 16,1-2-32-16,3-3 0 0,3 0-256 0,3-8 0 16,4 0-208-16,10-7 80 15,-10-2-1792-15,10 2-336 0,-2-12-80 0</inkml:trace>
  <inkml:trace contextRef="#ctx0" brushRef="#br0" timeOffset="43928.07">24528 14851 28559 0,'0'-6'2544'0,"0"3"-2032"15,0 3-512-15,0 0 0 0,0 0 1280 16,0 0 144-16,-3 9 48 0,1 3 0 0,-1 5-1024 0,-5 2-208 16,1 2-48-16,-2 6 0 0,-1 0 80 0,0 3 16 15,1 2 0-15,-2-3 0 0,5 2 80 0,2-6 16 16,3 1 0-16,2-6 0 0,2 0-144 0,3-3-32 15,3-3 0-15,4-5 0 0,2-2 112 0,4-3 0 16,4-5 16-16,2-3 0 0,2-3 256 0,2-2 48 16,2-5 16-16,-2-3 0 0,-4-1-144 0,0 1-16 15,-4-3-16-15,-2 3 0 0,-2-1-16 0,-3 1 0 16,-3 2 0-16,-3 6 0 0,-3 2-128 0,-5 7-16 16,0 0-16-16,0 0 0 0,-8 11-160 0,-1 4-16 15,-3 6-128-15,-1 0 192 0,-2 7-192 0,-2 0 0 16,-1 5 0-16,-1 3 0 0,-1 3 0 0,-3 4 0 15,-2-1 0-15,-2 2 0 0,0 0 0 0,1-1 0 16,-1-1 0-16,-7 15-160 16,6-11-1152-16,5-3-224 0,1-6-64 0,6-5-11056 0,6-9-2208 0</inkml:trace>
  <inkml:trace contextRef="#ctx0" brushRef="#br0" timeOffset="44222.6">24910 15665 26719 0,'-11'18'2368'0,"2"-6"-1888"0,-3 4-480 0,-2 2 0 0,-2 1 2256 0,-2 5 368 16,0-1 64-16,2 2 0 0,-1 2-1776 0,3-4-352 16,-1-3-80-16,2-1-16 0,2 2-112 0,3-3-32 15,7-6 0-15,1 0 0 0,5-3 64 0,8-3 0 16,0-5 0-16,6-3 0 0,2-6 128 0,-3 2 16 16,5-1 16-16,10-8 0 0,-4-1-128 0,-3 0-32 15,-5 0 0-15,-3 0 0 0,-3 0-48 0,-5 2-16 16,-5 3 0-16,-5-1 0 0,0 12 128 0,-10-4 32 15,-5 3 0-15,-5 4 0 0,-7 4-224 0,-2 3-32 16,-3 2-16-16,0-2 0 0,0 1-208 0,1-3 0 16,-1 3 0-16,3-2 0 0,-1 0 0 0,6-2-320 15,3-2 64-15,7-3 0 16,6-3-2192-16,8 1-432 0,8-13-96 0,6-1-14816 0</inkml:trace>
  <inkml:trace contextRef="#ctx0" brushRef="#br0" timeOffset="44936.41">25961 10877 27647 0,'6'-16'1216'0,"2"12"256"0,4-2-1168 0,3 2-304 15,7 1 0-15,10 2 0 0,1 2 240 0,1 3-16 16,3 2 0-16,0-1 0 0,-2-3-224 0,2 0 0 16,0 1 0-16,-1 2 0 0,-3-3 192 0,-2 1-16 15,1-3 0-15,-9 0 0 0,2 0 480 0,2 0 112 16,1 0 0-16,1-1 16 0,2-1 128 0,-2 2 32 16,0-1 0-16,-2 1 0 0,-3 0-272 0,-2 3-48 15,-3-1-16-15,-1 1 0 0,-4 3-224 0,-3 3-64 16,-2-1 0-16,-3 4 0 0,-2 6-16 0,-3 5-16 15,-2 5 0-15,-5 6 0 0,-1 3 16 0,-4 11 0 16,-3 11 0-16,-10 31 0 0,-4 0-144 0,-4 11-32 16,-4 2 0-16,-2 9 0 0,1 3-128 0,-2 9 0 15,0 4 0-15,-1 2 0 0,2 1 0 0,1-3 0 0,2-2 128 16,2 3-128-16,2 4 0 0,3-4 0 16,0-4 144-16,3 2-144 0,1 1 0 0,2 1 0 0,3-3 0 0,4-2 128 15,1-1-128-15,1-1 0 0,0-2 0 16,2-4 128-16,-1 0-128 0,2-6 0 0,-1-3 0 0,1-3 0 15,1-1 0-15,2-3 0 0,1-1 0 0,1-6 0 16,0-4 0-16,1-5 128 0,1 0-128 0,2-4 0 16,0-8 160-16,1-7-32 0,2-3-128 0,2-6 192 15,0-3-16-15,4-6-16 0,-2-4 0 0,0-5 0 0,1-1 32 0,0-3 16 16,0-3 0-16,-1-5 0 0,-2 4 16 16,-1-8 0-16,-1 0 0 0,-2-2 0 0,-2-2 176 15,-1-1 48-15,-3-2 0 0,-7 0 0 0,-2 0 0 0,-4-1 0 16,-4-5 0-16,-7 3 0 0,-3-5 0 0,-7 5 16 15,-5-2 0-15,-9-1 0 0,-11-1-96 0,-4-1-32 16,-2-1 0-16,1 3 0 0,0-4-176 0,5 1-32 16,-1-3-128-16,3-3 192 15,-1-3-672-15,9-4-144 0,8-4-16 0,9-6-16 16,9-6-1712-16,5-7-320 0,9-7-80 0</inkml:trace>
  <inkml:trace contextRef="#ctx0" brushRef="#br0" timeOffset="46064.69">28209 13152 29999 0,'2'-21'1328'0,"2"6"272"0,0-5-1280 16,0 0-320-16,-2 1 0 0,1 1 0 0,-1 1 1152 0,0 3 144 15,-2 5 48-15,-2 1 0 0,2 8 96 0,0 0 32 0,-11 3 0 0,-4 8 0 16,-3 7-640-16,-4 11-112 16,-3 7-16-16,-1 8-16 0,-7 9-432 0,3 7-64 15,-2 4-32-15,3 3 0 0,2 3 48 0,3 0 16 16,1 2 0-16,8-6 0 0,1-1-96 0,6-4-128 0,7-2 176 0,7-10-176 16,6-3 128-16,4-5-128 0,6-6 0 15,3-4 0-15,6-9 160 0,4-7-160 0,7-4 128 16,7-13-128-16,4-9 272 0,4-5-16 0,3-6-16 0,-1-6 0 15,-7 2-48-15,-2-6-16 0,-2-5 0 0,-4-7 0 16,-3-1 96-16,-1-7 32 0,-3-3 0 16,-1-2 0-16,-1-8-32 0,-3-2 0 0,-4 0 0 0,-4 2 0 15,-6 5-112-15,-3 9-32 0,-4 7 0 0,-6 8 0 0,-3 8 80 16,-2 5 16-16,-4 11 0 0,-1 1 0 0,-4 8-224 16,-1 5 176-16,-4 12-176 0,-4 6 160 15,-4 11-160-15,1 3 0 0,3 7-160 0,3 7 160 0,2 1-144 16,6 4 144-16,4 2-128 0,3 3 128 0,3 0 0 0,6-2 0 15,5 2 0-15,5-5 0 0,5-2 0 0,3-2 0 16,1-5 0-16,3 0 0 0,2-3 0 16,0-4 0-16,-1-6 0 0,-3-8 0 0,-2-9-320 0,-1-5 0 15,-2-2 16-15,-9-7 0 16,2-7-1904-16,-2-2-384 0,0-7-80 0</inkml:trace>
  <inkml:trace contextRef="#ctx0" brushRef="#br0" timeOffset="46473.09">27871 12471 35711 0,'-22'-14'1584'0,"13"8"320"0,3 2-1520 0,2-5-384 0,4 1 0 0,5-3 0 16,5 2 400-16,8-4 16 0,2 1 0 0,11-4 0 15,6-1 0-15,11-1 0 0,9-1 0 0,14 1 0 16,12 0 224-16,5 2 64 0,3 0 0 0,7 4 0 0,6 2-96 0,4 4-16 16,2 1 0-16,0 0 0 0,-2 3-144 0,-29 0-48 15,10 4 0-15,0-1 0 0,-4 3 48 0,-2-4 16 16,-3-3 0-16,-5 2 0 0,-4 0 112 0,-8-1 0 15,-10 1 16-15,-9 0 0 0,-7-2 80 0,-9 2 16 16,-7-3 0-16,-7-1 0 0,-7 0 16 0,-7 5 0 16,-6-9 0-16,-11-2 0 0,-8-3-256 0,-12-1-64 15,-11-2 0-15,-11 2 0 0,-4 1-384 0,-35-7 0 16,4 0 128-16,26 9-128 0,-7 0-160 0,0 0-64 16,2 3-16-16,3-1 0 15,5 3-1344-15,6-2-272 0,3 4-48 0,-10 1-13008 16,18 1-2592-16</inkml:trace>
  <inkml:trace contextRef="#ctx0" brushRef="#br1" timeOffset="55276.65">4193 8648 24879 0,'-8'0'2208'0,"-1"-2"-1760"0,0 1-448 0,9 1 0 16,-9 3 576-16,9-3 16 0,-9 6 16 0,3 0 0 16,6-6 48-16,-5 9 16 0,5-9 0 0,-3 12 0 15,0-1 208-15,2-1 32 0,0 3 16 0,1 4 0 16,0-1-48-16,0 3-16 0,-1-1 0 0,1 4 0 15,0 1-256-15,0 3-48 0,1 9-16 0,-4 0 0 16,0 3-96-16,-4 4 0 0,-2 3-16 0,0 3 0 16,0 8 16-16,-2 4 16 0,-3 2 0 0,-2 5 0 0,2 3-48 15,-3 4-16-15,1 1 0 0,-1 1 0 0,-1-2-64 0,2-2-16 16,-1-3 0-16,2-4 0 0,0 0 32 0,2-4 0 16,0 1 0-16,3-6 0 0,1-4-80 0,2-1-16 15,-1-9 0-15,0-2 0 0,1 1-96 0,0-4-32 16,1-4 0-16,6-5 0 0,-1 0 0 0,1-5 0 15,1-4 0-15,3 0 0 0,3-4-128 0,2-2 192 16,0-2-192-16,1 1 192 0,4-3-192 0,7 0 128 16,-4-3-128-16,8 2 128 0,1-5-128 0,5 0 160 15,2 2-160-15,1-1 160 0,3-2-160 0,4 0 128 16,2-2-128-16,4-2 128 0,3 1-128 0,2-4 0 16,2-1 144-16,7 2-144 0,4 0 0 0,4-5 0 0,2 2 0 15,1-4 128-15,0 4-128 0,3-5 0 16,2 1 0-16,7 3 0 0,2-2 0 0,-2 4 0 0,-4-1 0 15,2-2 0-15,-1 2 0 0,3-1 0 0,4 2 0 0,-3 2 0 16,-2-4 0-16,-1 6 0 16,2-1 0-16,0 1 0 0,4 0 0 0,-1 1 0 0,0 0 0 0,-1-3 0 15,1 2 0-15,3-1 0 0,4 2 0 0,0-2 128 16,-2-1-128-16,-1 2 0 0,-2-3 0 0,5 2 128 16,4 2-128-16,0-2 0 15,-7 1 0-15,5-1 0 0,0 1 0 0,1-2 0 0,0 0 0 0,-2 0 128 16,-1 2-128-16,1-1 0 0,2 5 0 0,-3-4 0 15,1-4 0-15,-1 3 0 0,-1 2 0 0,2 1 0 16,6-1 0-16,-7 0 0 0,-1-1 0 0,2 1 0 16,2 0 0-16,3-1 0 0,3-1 0 0,-1 0 0 15,-3 1 0-15,1 0 0 0,3 2 0 0,2-1 128 16,-6 0-128-16,2 0 0 0,0-2 0 0,2 0 0 0,1 3 0 16,-2 0 0-16,-4 0 0 0,2 0 0 0,2 0 0 15,-1 0 0-15,1 0 0 0,-2 0 0 0,1-3 0 0,2 0 0 16,1 2 0-16,-2 0 128 0,-4-1-128 0,1 1 128 15,0 0-128-15,0-2 128 0,5 1-128 16,-6-1 176-16,-4-1-176 0,0 4 192 0,0 3-192 0,0 1 160 16,-2-7-160-16,1 2 160 0,-3 0-160 0,0-1 0 15,2 1 0-15,-1 0 128 0,1-2-128 0,-3 3 0 16,-3-2 144-16,3 0-144 0,0 1 0 0,-1-3 0 16,0-1 0-16,-3 1 128 0,-1 3-128 15,-2 0 0-15,1 0 0 0,1-1 0 0,-2-3 0 0,1 3 128 16,-3 0-128-16,-2 0 128 0,-2 1-128 0,1-2 128 15,2 1-128-15,-2 0 128 0,-5-2-128 0,0 3 176 0,1-3-176 0,-1 3 192 16,0 1-192-16,-1 0 160 16,0-1-160-16,-1 1 160 0,-3 0-160 0,2 0 0 0,-4 0 144 15,2 1-144-15,2-2 0 0,-2 1 128 0,0 0-128 0,0 0 0 16,-4 0 0-16,2-1 0 0,-2-1 0 0,1 2 0 16,2 2 0-16,-1-1 0 0,-2-1 0 0,-4 0 0 15,1 0 0-15,-3 0 0 0,-1 0 0 0,-2 0 0 16,0-3 0-16,-1 3 0 0,1 2 0 0,-1-2 128 15,2-2-128-15,-4 2 0 0,-4 0 0 0,0 0 0 16,0 0 0-16,0 2 0 0,-2-1 0 0,1 1 128 16,-1 0-128-16,3-1 0 0,0-1 128 0,-2 0-128 15,1 0 0-15,-2 1 128 0,-2-1-128 0,1 0 0 16,3 0 0-16,-1 0 0 0,-1 0 0 0,0 0 0 0,2 1 0 16,0 1 0-16,-1-2 0 0,-1 2 0 15,0 1 0-15,-1-2 0 0,-4-1 0 0,0 0 0 16,-1 0 0-16,0 1 0 0,-3 1 0 0,0-1 128 15,-3-1-128-15,1-1 0 0,0 1 0 0,2 0 0 0,-3 0 0 16,-1 1 0-16,0 1 0 0,-2 2 128 0,-1 0-128 0,1 0 0 16,-1-2 0-16,4 2 128 0,-1 1-128 0,1 0 0 15,0-1 0-15,0 0 0 0,0 5 0 0,1-4 0 16,0-2 0-16,2 0 0 0,-2 4 0 0,1-5 0 16,0-2 0-16,-2 2 0 0,-1-1 0 0,-1 1 0 15,0 1 0-15,1-1 0 0,0-2 0 0,1 2 0 16,-1 1 0-16,1 0 0 0,1-2 0 0,3 1 0 15,1-1 0-15,0 1 0 0,0 1 0 0,3-2 0 0,-2-2 0 16,0 0 0-16,-1-1 0 0,0 4 0 16,0 0 0-16,5-1 128 0,-2-2-128 0,0 0 0 0,1 0 0 0,-1-1 0 15,1 0 0-15,0 1 0 0,0-3 0 0,-1 1 0 16,-3 1 0-16,2 0 0 0,-4 1 0 0,3 0 0 16,-3 0 0-16,1 1 0 15,-2 0 0-15,0 0 0 0,2-2 0 0,0 4 0 0,0 1 0 0,1-1 0 16,-3-5 0-16,0 2 0 0,-2 1 0 0,-1 0 0 15,-2 0 0-15,1 0 0 0,-2 0 0 0,-1 2 0 16,-1 3 0-16,-2-1 0 0,-3-2 0 0,-2-2 0 16,-2 1 0-16,-3 1 0 0,-2 3 0 15,-2 1 0-15,1-3 0 0,-12-3 0 0,7 0 0 0,-7 0 0 16,0 0 0-16,8 5 0 0,-8-5 0 0,0 0 0 16,0 0 0-16,0 0 0 0,0 0 0 0,0 0 128 15,0 0-128-15,0 0 0 0,0 0 0 0,0 0 0 0,-12-5 128 0,3-1-128 16,1-4 128-16,0-2-128 0,-1-2 0 0,1-3 128 15,2-4-128-15,-2 1 0 0,0-3 0 0,0 0 144 16,0-6-144-16,1-2 0 0,-1-3 128 0,3-4-128 16,-3-4 0-16,2 0 0 0,0-2 128 0,1-5-128 15,-1-4 0-15,4-2 0 0,-1 1 0 0,1-4 0 16,-1-1 0-16,2-5 0 0,1 2 0 0,1-2 0 16,1 3 0-16,0-1 0 0,2 2 0 0,-2 3 0 15,4-4 0-15,-1 3 0 0,1 0 0 0,-1 5 0 16,-1 1 0-16,0 4 0 0,-2 3 0 0,-1 1 0 15,1 2 0-15,-1 5 0 0,-1 1 0 0,0 4 0 0,0 6 0 16,0-1 0-16,-1 3 0 0,-1 4-144 16,0 2 144-16,-1 1 0 0,1 1 0 0,-1 3 0 15,2 4 0-15,-3 0-128 0,4 9 128 0,-5-9 0 0,0-3 0 0,0 5 0 16,5 7 0-16,-9-4 0 0,9 4 0 0,-11-1-128 16,-1-1 128-16,2 2 0 0,-1 2 0 0,-1 1 0 15,1 2 0-15,-2-1 0 0,0-1 0 0,-2 3-128 16,-3 2 128-16,-3 0 0 0,-5 2 0 0,-3-2 0 15,-2 2 0-15,-4-2 0 0,-5 2 0 0,-1-3 0 16,-3 2 0-16,-1 0 0 0,-6 3 0 0,-3-1 0 16,-3-3 0-16,-4 3 0 0,-6-2 0 0,-3 3 0 15,0-4 0-15,-4 4 0 0,-3-5 0 0,-6 4 0 16,-1 0 0-16,-2-3 0 0,-5-3 0 0,-1 4 0 0,-2-3 0 16,-6 3 0-16,-4-1 0 0,-4-2 0 15,-1 2 0-15,-3-3 0 0,-5 1 0 0,-2 0 0 0,-2-4 0 0,-5 1 0 16,-4 3 0-16,-1 0 0 0,-2-4 0 0,-3 5 0 15,-3-1 0-15,-3-1 0 0,-3-1 0 0,-2 0 0 16,-2 2 0-16,1-3 0 0,1-1 0 0,-3-2 0 16,-5 2 0-16,0-1 0 0,0 1 0 0,-2-2 0 15,-1-2 0-15,-3 1 0 0,-3 1 0 0,3 0 0 16,2 0 0-16,-2 0 0 0,-5-2 0 0,0 2 0 16,-2 0 0-16,4 0 0 0,0 0 0 0,-1 0 0 15,1-1 0-15,0 0 0 0,3-1 0 0,-1 1 0 16,1 0 0-16,0 1 0 0,4 0 0 0,3 0 0 15,3-3 0-15,0 2 0 0,-2-1 0 0,2 0 0 16,2 1 0-16,0-2 0 0,1 0 0 0,1 0 0 16,0 1 0-16,1-1 0 0,0-3 0 0,3 1 0 15,2-2 0-15,3 2 0 0,0 1 0 0,2 1 0 0,2-1 0 0,3 1 0 16,3 1 0-16,3-1 0 0,0 2 0 0,2 1 0 16,-2-1 0-16,6 1 0 15,1 0 0-15,1-2 0 0,0 1 0 0,2 1 0 0,7 0 0 0,0 0 128 16,-2 0-128-16,3-1 0 15,4-1 0-15,5 0 0 0,3-1 0 0,-1 1 0 0,2-1 0 0,1 2 0 16,3-3 0-16,2-1 0 0,3 1 0 0,0 0 0 16,0 1 0-16,4-1 0 0,1-1 0 0,1 1 0 15,0 1 0-15,-2 3 0 0,-5-1 0 0,6 1 128 16,1-1-128-16,3 0 0 0,1 1 128 0,0 0-128 16,-1-2 176-16,1 1-48 0,1-1 0 0,2 0 0 15,-1 0-128-15,2-1 0 0,3 1 0 0,-1 0-176 0,-5 0 176 16,3-3 0-16,1 3 0 0,0 1 0 0,0 0 0 15,0 0 144-15,0-3-144 0,0 3 0 0,-3-1 144 0,2 1-144 16,-1 1 0-16,2 0 144 0,-1-1-144 0,3-1 0 16,3 0 0-16,-4 2 128 0,-1 0-128 0,4 0 192 15,0 0-192-15,4 0 192 0,0 4-192 0,-1-2 192 16,2 0-192-16,-1-1 192 0,3 1-192 0,2 2 128 16,1 3-128-16,4-2 128 0,0 0-128 0,0 4 0 15,1-3 0-15,3 3 128 0,2-3-128 0,3 1 0 16,2 0 0-16,4-3 0 0,4 0 0 0,5 0 0 15,7-1 0-15,7-3 0 16,5-2-416-16,9 2-160 0,9-6-48 0,15-3 0 16,14-7-2432-16,14-3-480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1:43.9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26955 17688 12783 0,'0'0'560'0,"0"0"128"0,0 0-560 0,0 0-128 0,-8 2 0 0,-1-2 0 15,0-1 880-15,1 0 144 0,-1 1 16 0,9 0 16 16,-10-3 128-16,1 1 32 0,2 0 0 0,7 2 0 16,-9-2-192-16,0 0-16 0,1 0-16 0,-2 1 0 15,0 1-352-15,0 1-64 0,-1 1 0 0,-1 2-16 16,2-2 32-16,-2 0 16 0,2 1 0 0,0-3 0 15,0-2 288-15,1 2 64 0,0 2 16 0,9-2 0 16,0 0 0-16,0 0 0 0,0 0 0 0,0 0 0 16,0 0-32-16,0 0-16 0,0 0 0 0,0 0 0 15,0 0-176-15,0 0-48 0,11 1 0 0,5 0 0 16,3-3-160-16,5 0-32 0,4-1-16 0,6-3 0 16,5 3-176-16,7-1-16 0,5 1-16 0,8 1 0 15,5 0-16-15,6 0 0 0,0 1 0 0,5-2 0 0,7-2 32 0,5 4 0 16,5 2 0-16,-2-1 0 0,-4 0-48 0,2-1-16 15,1-1 0-15,1 2 0 0,2 2-48 0,-4-2-16 16,-5-3 0-16,-1 1 0 0,-1 2-176 0,1 0 0 16,0 0 0-16,-2 0 128 0,-3 0-128 0,-1-4 160 15,0 0-160-15,0 0 160 0,1 2-32 0,-1-1 0 16,0-1 0-16,-2 1 0 0,-4-3 0 0,0-2-128 16,0 1 192-16,2 2-64 0,4 1-128 0,-3-2 160 15,-3 1-160-15,-3 0 160 0,-1-4-160 0,2 4 0 16,-1-3 144-16,0 2-144 0,-1 1 0 0,-1-3 144 15,-1 3-144-15,-2 0 0 0,2-5 128 0,-1 2-128 0,-3-1 0 16,2 3 0-16,2-1 128 0,-2-1-128 0,-1 0 0 0,-4 0 0 16,-3 2 128-16,-1 1-128 0,0-4 0 0,-1 4 0 15,-2-4 0-15,0 3 0 0,0 1 0 16,0-2 0-16,0 2 0 0,-2 3 0 0,-6 2 0 0,1 0 0 16,2 0 0-16,-1 1 0 0,-2 3 0 0,-3 0 0 15,-2 1 0-15,-2-2 0 0,-6 2 0 0,-1 3 0 16,-3-7 0-16,-4 2 0 0,-4-2 0 0,-4-1 0 15,-4 1 0-15,-9-1 0 0,0 0 0 0,0 0 0 16,0 0 0-16,0 0 0 0,0 0 0 0,0 0 0 16,-15-1 0-16,-2 1 0 0,-4-2 0 0,-4 0 0 15,-4 2 0-15,-4 0 0 0,-4 0 0 0,-5-1 0 16,-7-1 0-16,-5 0 0 0,-3 0 0 0,-6-1 0 16,-7 1 0-16,-5 0 0 0,-7 2 0 0,-4 0 0 15,-7-1 0-15,-7 2 0 0,-7-1 0 0,-6 0 0 0,-3 0 0 0,-7 2 0 16,-9-1 0-16,-6 0 0 0,-4-1 0 0,-5 1 0 15,-5-1 0-15,-3 2 0 0,-2-1 0 0,2 0 0 16,1-1 0-16,2 4 0 0,2-1 0 0,6-1 0 16,1 6 0-16,2-1 0 0,-3 0 0 0,10 4 0 15,5 1 0-15,5 0 0 0,-1 1 0 0,7-1 0 16,5 2 0-16,9 1 0 0,6 3 0 0,9-3 0 16,6 0 0-16,7-1 0 0,5 1 0 0,10 1 0 15,3-2 0-15,6-2 0 0,5-3 0 0,4 3 0 16,2-5 0-16,6 3 0 0,4-5 0 0,7 3 0 15,6-3 0-15,6-2 0 0,3 1 0 0,9-4 0 16,0 0 0-16,0 0 0 0,0 0 128 0,0 0-128 0,10-2 0 0,5 1 0 16,6-3 0-16,5 0 0 0,7-2 128 15,4 0-128-15,3-1 0 0,9-3 0 0,8 1 128 0,9-2-128 16,9-1 0-16,9 2 0 0,9-4 128 0,11 2-128 16,9-4 128-16,12 5-128 0,7-2 144 0,8 3-144 15,6 1 160-15,7-1-160 0,1 4 160 0,11 3-160 16,4 3 128-16,1 0-128 0,-1 0 0 0,2 3 144 15,-2 3-144-15,1 3 0 0,-2-2 0 0,-8 5 0 16,-9-3 0-16,-1 3 128 0,-5 4-128 0,-8-1 0 16,-6-5 0-16,-6 3 0 0,-6 1 128 0,-11-1-128 15,-12-6 0-15,-10 1 0 0,-7-1 0 0,-7 1 128 16,-5 0-128-16,-10-3 0 0,-9-1 0 0,-9-2 128 0,-7 3-128 16,-9-1 0-16,-8-3 0 0,-15-1 128 15,0 0-128-15,0 0 0 0,0 0 144 0,-19-1-144 16,-7-3 0-16,-7-2 128 0,-12-2-128 0,-5 3 0 0,-5-3 0 0,-8 3 0 15,-4 2 0-15,-8-4 128 0,-5 3-128 0,-8 2 0 16,-5 1 0-16,-1 1 0 0,-1 0 0 0,-12 1 0 16,-9 1 0-16,-3 3 0 0,-3 2 0 0,-10-5 0 15,-12 1 0-15,-7 1 0 0,-7 3 0 0,-7-3 0 16,-7 1 0-16,-4-1 128 0,-4 1-128 0,1-1 0 16,1-1 0-16,7 3 0 0,7 2 0 0,10-2 0 15,10 1 0-15,16 1 0 0,10 0 0 0,13-1 0 16,13 1 0-16,9-2 128 0,9-2-128 0,13-1 0 15,10-2 0-15,16 0 0 0,11-1 0 0,10 0 0 16,14 0 0-16,0 0 0 0,7-5 0 0,15-2 0 16,16 1 0-16,13 3 0 0,15 0 0 0,13-3 0 0,7-1 0 15,17 5 128-15,14 2-128 0,6-3 0 0,5-4 0 0,8 4 0 16,12 3 0-16,7 0 0 0,3-1 0 16,5 0 0-16,2-2 0 0,5 3 0 0,3 0 0 0,0 0 0 15,-3-2 0-15,1-1 0 0,-2-1 0 0,-4 2 0 16,-2 0 0-16,-9-1 144 0,-10-4-144 0,-5 6 0 15,-7 5 208-15,-15-2-64 0,-15 1-16 0,-16-2 0 16,-12 0-128-16,-12 1 0 0,-10-1 0 0,-11-1-176 16,-13-1 176-16,-10 1 0 0,-18 0 0 0,0 0 0 15,-9-3 0-15,-14-2 128 0,-13 2-128 0,-14 1 128 16,-14 2-128-16,-15-4 0 0,-12-2 0 0,-12 1 0 16,-12-2 0-16,-5 5 0 0,-8-1 0 0,-5 3 128 15,-8-1-128-15,-7 1 0 0,-3 1 0 0,-6 3 0 16,-5 2 0-16,-8-2 0 0,-8 0 0 0,-3 1 0 15,0 0 0-15,-1-1 0 0,-1 1 0 0,5 3 0 0,4-2 0 0,10 0 0 16,10 2 0-16,14-3 0 0,13 1 0 0,19 1 0 16,15-5 0-16,17 0 128 0,12-2-128 0,17 0 0 15,14-3 0-15,14 1 0 0,19 2 0 0,0 0 0 16,20-8 0-16,16 3 128 0,14 0-128 0,17-3 0 16,17 3 0-16,19-1 0 0,14-2 0 0,14 3 0 15,10 2 0-15,14 1 0 0,13 2 0 0,11 0 0 16,7-3 0-16,0 3 0 0,5 0 0 0,-2 0 0 15,0-1 0-15,-4 1 0 0,-1 0 0 0,-2 0 0 16,-3-2 0-16,-6-4 0 0,-6 1 0 0,-6 0 0 16,-6 3 0-16,-12-2 0 0,-15-1 0 0,-13-2 0 15,-14 5 0-15,-14-1 0 0,-16 3 0 0,-17 0 0 0,-14-1 0 0,-15 0 0 16,-11 0 0-16,-14 1 0 0,0 0 0 0,-28-3 0 16,-16-1 0-16,-18-1 0 0,-17 3 0 0,-15-2 0 15,-14 0 0-15,-17-4 0 0,-16 2 0 0,-13 0 0 16,-11-1 0-16,-10 6 0 0,-9 1 0 0,-10 4 0 15,-7 2 0-15,-7-1 0 0,-11 3 0 0,2 0 0 16,-1-6 0-16,7 3 0 0,5 2 0 0,14-1 0 16,16 5 0-16,14-2 0 0,12-5 0 0,19 4 0 15,20-2 0-15,18 0 0 0,19-2 0 0,18-3 0 16,15-2 0-16,17 1 0 0,14 0 0 0,10 0 0 16,20-7 0-16,19 0 128 0,14-2-128 0,21 0 0 15,17-3 0-15,19 3 0 0,13-1 0 0,17 3 0 16,13 1 0-16,10 0 0 0,9-1 0 0,7 1 0 15,9 5 128-15,8 1-128 0,1 2 128 0,4 2-128 0,0-4 0 16,-6-1 0-16,-4-2 0 0,-7 2-128 16,-6-3 128-16,-7 1 128 0,-9 1-128 0,-17-1 176 15,-13 1-176-15,-17-2 0 0,-17-1 0 0,-18 2 0 0,-17 2 0 0,-16-1 0 16,-16-3-160-16,-16 1 160 0,-14-1 0 0,-16-4 0 16,-17 2 0-16,-17 0 0 0,-17-6 0 0,-22 2 0 15,-19-2 0-15,-19-1 0 0,-17-1 0 16,-16 2 0-16,-13-1 0 0,-11 5 0 0,-10-2 0 0,-3 3 0 15,-2 5 128-15,1 2-128 0,-4 0 0 0,9 1 0 16,8 2 0-16,12 1 0 0,13-3 0 0,16 3 0 16,8 0 0-16,21 5 0 0,16-3 0 15,23 0 0-15,20 1 0 0,19 0 0 0,17-3 0 0,19-3 0 16,0 0 160-16,31 0-160 0,17-2 128 0,21-2-128 16,19 1 0-16,13-3 128 0,14 2-128 0,17 2 0 0,13-2 0 15,6 3 128-15,3-2-128 0,6 6 0 0,4-1 0 16,-8 0 0-16,-8 0 0 0,-12 3-144 0,-12 4 144 15,-16-3-208 1,-16-1-1248-16,-18 4-240 0,-18-2-48 0,-15 3-13312 16,-13-2-2672-16</inkml:trace>
  <inkml:trace contextRef="#ctx0" brushRef="#br0" timeOffset="1806.92">26807 19231 6447 0,'-14'-9'272'0,"7"2"80"0,0 4-352 0,0-1 0 0,-3 3 0 0,3-3 0 16,-5-1 2816-16,2 2 512 0,0 3 80 0,0 0 32 16,-2-2-1632-16,1 0-320 0,-2 1-64 0,3 1-16 15,1 0 208-15,9 0 48 0,-8-1 0 0,8 1 0 16,0 0-160-16,0 0-32 0,0 0 0 0,0 0 0 15,0 0-304-15,16 1-64 0,4-1-16 0,5 1 0 16,5 1-80-16,5-4-32 0,7-2 0 0,9-3 0 16,8 0-16-16,12 2-16 0,11-4 0 0,6 3 0 15,5-3-272-15,12 2-48 0,12 0-16 0,8-2 0 0,6 4-160 16,12-1-16-16,12 2-16 0,3 0 0 0,1 0-160 0,4 4-16 16,2 2-16-16,3 2 0 0,2-2-224 15,-5 1 0-15,-6 0 0 0,-2 1 0 0,-4 0 0 16,-8 1 0-16,-10 0 0 0,-2-1 0 0,-5-1 160 0,-10-2-16 15,-10 0 0-15,-6 2 0 0,-5-2-144 0,-4 4 0 16,-8-2 144-16,-10 0-144 0,-9 1 0 0,-5 0 128 16,-5-4-128-16,-6 0 0 0,-4 1 0 0,-6-1 128 15,-3 0-128-15,-5 0 0 0,-5-1 0 0,-4-2 128 16,-6 3-128-16,-3 0 0 0,-2-1 0 0,-12 1 144 16,0 0-144-16,0 0 0 0,0 0 0 0,-8-4 0 0,-6-2 0 15,-7 0 0-15,-7 1 0 0,-4 1 0 0,-6-4 0 16,-8 3 0-16,-5 0 0 0,-7-1 0 0,-2 2 0 0,-10 0 0 15,-9 0 0-15,-6 2 0 0,-3-1 0 0,-6 6 0 16,-2-1 0-16,-7-1 0 0,-9-1 0 0,-4 2 0 16,-2 2 0-16,-12-1 0 0,-8 2 0 0,-7-1 0 15,-5-1 0-15,-5 1 0 0,-8-1 0 0,-3 3-144 16,-6-6 144-16,3 0 0 0,1 0 0 0,5 1 0 16,4 1 0-16,8 0 0 0,8-2 0 0,7 2 0 15,7 1 0-15,11-1 0 0,10 0 0 0,8 3 0 16,5-3 0-16,10 1 0 0,8 3 0 0,12 3 0 15,14-3 0-15,9 3 0 0,10-2 0 0,8-1 0 16,8 0 0-16,7-3 0 0,9-3 0 0,0 0 0 16,15 2 0-16,10-2 0 0,10 0 0 0,12-2 0 15,11-2 0-15,15-1 0 0,12 2 0 0,10 1 0 0,8-3 0 0,17 0 0 16,16 0 0-16,9 1 128 0,6 1-128 0,9 2 0 16,9-2 0-16,8 3 0 0,5 0 0 0,-2-1 0 15,-2-4 0-15,-3 1 0 0,0 0 128 0,0 2-128 16,0-4 160-16,-4-2-160 0,-7-4 192 0,-4 2-48 15,-5-5-16-15,-1 2 0 0,-2 1-128 0,-9-1 160 16,-12-2-160-16,-14 4 160 0,-16 5-160 0,-8 2 0 16,-13-1 0-16,-13 1 128 0,-12 3-128 0,-14-1 0 15,-13 2 0-15,-10 0 0 0,-18 0 0 0,0 0 0 16,-11-2 128-16,-13 2-128 0,-16-1 0 0,-18 0 0 16,-12 0 0-16,-10-1 0 0,-12 1 0 0,-15 1 0 15,-10 1 0-15,-10 3 0 0,-8 4 0 0,-11 2 0 0,-5 3 0 16,-8 2 0-16,-7-2 0 0,-3 3 0 0,-1 4 0 15,-9-1 0-15,-9 1 0 0,1-4 0 0,2-6 0 16,4 4 0-16,5-2 0 0,6-1 0 0,2 1 0 16,14-6 0-16,12 0 0 0,14 3 0 0,8-1 0 0,18 1 0 15,11-4 0-15,18 0 0 0,11 1 0 0,14-2 0 16,11-1 0-16,14-2 0 0,8-2 0 0,15 1 0 16,0 0 0-16,20-3 0 0,12-1 0 0,18-3 0 15,13-1 128-15,20-1-128 0,16 3 192 0,14 1-64 16,12-4-128-16,18 4-144 0,17 0 144 0,13-1-208 15,9 3 208-15,5 0 0 0,6 2 0 0,8 3 0 16,5 5 0-16,2 0 0 0,1-2 0 0,-3 0 0 16,-5 1 0-16,-11-4 0 0,-11-2 0 0,-8-1 0 15,-7 0 0-15,-10-2 160 0,-12-2-32 0,-14 2 0 0,-12 2-128 16,-14-1 0-16,-16-2 0 0,-13 3 0 0,-12 1 0 0,-17 0 0 16,-13-4 0-16,-11 2 0 0,-20 2 0 15,0 0 0-15,-18-3 0 0,-16-1 128 0,-13-5-128 0,-17 0 160 16,-12-1-160-16,-17 1 160 0,-16-5-160 0,-13 3 0 15,-12 0-160-15,-9 6 160 0,-12 5 0 0,-9 3 0 16,-9 1 0-16,-5 5 160 0,-6 6-160 0,-3 3 0 16,-1 2 0-16,-4 4 0 0,-3-4 0 0,3-2 0 15,8-1-192-15,12-3 192 0,13-3 0 0,12-1 0 16,10-8 144-16,21 1-16 0,18 2-128 0,23-1-128 16,18-4 128-16,17 0-192 0,15 0 192 0,15-4 0 15,10 4 160-15,16-8-160 0,15-4 0 0,16 2 0 16,18-3 0-16,19 2 0 0,15 3 0 0,13-3 0 15,12 1 0-15,10 1 144 0,14 4-144 0,13 1 0 0,10-4 0 16,7 4 0-16,4 3 0 0,4 2 0 0,2 2 0 0,0-1 0 16,-1 4 0-16,-8-4 0 0,-9-2-176 0,-12 3 176 15,-12-1 0-15,-16-1 0 0,-17-2 0 0,-14 1 176 16,-16 1-176-16,-16 1 0 0,-14-5 0 0,-16 2 0 16,-14 0 0-16,-13-2 0 0,-10 3 0 0,-14-11 0 15,-12-2 0-15,-18 1 0 0,-12-3 0 0,-12 1 128 16,-12-1-128-16,-16-2 192 0,-12-2-192 0,-6 4 192 15,-6 1-192-15,-4 0 0 0,-6-2-192 0,-2 3 192 16,-1 3 0-16,-1-3 0 0,-1 3 0 0,8 4 0 16,6 2-128-16,13-1 128 0,11-3 0 0,14 4 0 15,13-1 0-15,18-1 0 0,15 2 0 0,14 1 0 0,12 0 0 16,11 3 0-16,14-8 0 0,15 2 0 0,14-1 0 16,11 0 0-16,7 0 0 0,11 1 0 0,9-2 0 0,10 3 0 15,6-1 0-15,5 1 0 0,0 1 0 0,2 1 0 16,2 2 0-16,-3 0 0 0,-6-3 0 0,-1 2 0 15,-2 2 0-15,-4 0 0 0,-5-2 0 0,-6 2 0 16,-7 2 0-16,-9-2 0 0,-12-2 0 0,-9 2 0 16,-7-1 0-16,-8 1 0 0,-9-1 0 0,-7-1 0 15,-11 2 0-15,0 0 0 16,0 0-672-16,-16-1-64 0,-9-3-16 0,-8 4 0 16,-7 3-1472-16,-10 1-288 0,-7 2-64 0,-7 2-17584 0</inkml:trace>
  <inkml:trace contextRef="#ctx0" brushRef="#br1" timeOffset="12820.43">18416 4967 12895 0,'-5'-9'1152'0,"2"2"-928"0,1 0-224 0,2 0 0 0,-3-1 1424 0,3 1 240 15,0-2 64-15,0 2 0 0,0 2-368 0,0 5-64 16,0-8-16-16,3 3 0 0,-3 0 96 0,0 5 16 16,0 0 0-16,0 0 0 0,-3-8-112 0,3 8 0 15,0 0-16-15,0 0 0 0,0 0-400 0,0 0-80 16,-5 10-16-16,-1 4 0 0,-3 4-160 0,-1 6-32 16,-2 8-16-16,0 5 0 0,-1 5-160 0,0 6-16 15,-1 6-16-15,2-2 0 0,-1 0-160 0,3 2-16 16,2 0-16-16,3-5 0 0,1 0-176 0,4-4 160 0,4-4-160 15,2-5 160-15,2-7 32 0,3-5 16 0,2-5 0 0,5-4 0 16,2-6 112-16,4-4 32 16,6-8 0-16,3-6 0 0,1-5 128 0,2-7 32 0,3-3 0 0,2-6 0 15,1-6-112-15,0 1-16 16,-3-1 0-16,-1-1 0 0,-2 0-384 0,-2-3 128 0,-2-5-128 0,-3-3 0 16,0-1 192-16,-3-1-64 0,-2-2 0 0,-4 3 0 15,-2 9-128-15,-3 5 192 0,-5 7-192 0,-2 7 192 16,-3 4-64-16,-1 8-128 0,-4 5 192 0,0 4-64 15,-6 12-128-15,-6 12 0 0,-3 4 0 0,-2 8 0 16,-2 3-144-16,1 5 144 0,1 2 0 0,3 0 0 16,-2-3 0-16,5 0-128 0,2-2 128 0,3-3 0 15,2-3 0-15,4-4 0 0,4-4 0 0,3-2 0 16,2-6 0-16,4-1-128 0,1-2 128 0,4-9 0 16,-2-3-192-16,3-4 0 0,2-4 16 0,9-3 0 15,-2-6-2064-15,-2-1-432 16,-2-3-80-16</inkml:trace>
  <inkml:trace contextRef="#ctx0" brushRef="#br1" timeOffset="13134.18">19941 4357 20271 0,'3'-17'1792'0,"-2"12"-1424"16,0 1-368-16,-1 4 0 0,0 0 2320 0,0 0 400 15,0 0 80-15,0 0 16 0,-5 10-1216 0,-1 7-256 16,-3 3-32-16,-2 7-16 0,-5 6-16 0,0 3-16 16,-3 3 0-16,-1-1 0 0,0 0-512 0,0-1-112 15,2 0 0-15,2-3-16 0,2-3-368 0,2-2-80 16,3-5-16-16,3 0 0 0,0-1-160 0,2-4 0 15,0-5 0-15,3-1 128 0,1 0-128 0,1-6-272 16,-1-7 64-16,8 9 16 16,-8-9-2320-16,14-1-464 0,9-8-96 0,-3 3 0 0</inkml:trace>
  <inkml:trace contextRef="#ctx0" brushRef="#br1" timeOffset="13538.18">20951 4996 19583 0,'-23'1'864'0,"9"-1"176"0,-1 0-832 0,1 0-208 15,2-1 0-15,2 1 0 0,10 0 1600 0,0 0 288 16,0 0 48-16,0 0 16 0,0 0-528 0,14 5-96 15,4-2-32-15,3 0 0 0,4-3-384 0,5 0-80 16,4-2 0-16,4 1-16 0,2-2-352 0,1-1-64 16,-1 2-16-16,0-2 0 0,-4-2-384 0,-2 0 128 15,-8 3-128-15,-2-1 0 16,-6 1-1200-16,-6 6-320 0,-12-3-64 0,0 0-8032 0,0 0-1616 0</inkml:trace>
  <inkml:trace contextRef="#ctx0" brushRef="#br1" timeOffset="13674.73">20975 5212 23439 0,'-15'13'1024'0,"8"-7"240"0,2 3-1008 0,1-1-256 0,4 3 0 0,3-1 0 0,2 2 1952 16,3-3 352-16,2 1 64 0,4-3 0 0,4 2-1152 0,3-4-256 16,6-2-32-16,5-1-16 0,2-2-272 0,9 0-64 15,2-2-16-15,5-2 0 0,4-1-320 0,3-4-64 16,5 3-16-16,-20-6 0 16,4 1-2208-16,2-4-432 0,-1-2-80 0</inkml:trace>
  <inkml:trace contextRef="#ctx0" brushRef="#br1" timeOffset="14290.18">22992 5701 10127 0,'-9'9'896'0,"-1"0"-704"16,-1 0-192-16,-1-3 0 0,2 2 2480 0,0-4 464 16,0 1 80-16,2-1 32 0,8-4-800 0,0 0-144 15,0 0-48-15,0 0 0 0,-8-4-272 0,8 4-64 16,-1-10-16-16,5-4 0 0,4-3-528 0,4-2-96 16,4-4-32-16,4-5 0 0,4-2-480 0,1-1-80 15,3-4-32-15,2-6 0 0,-1-2-16 0,1-4 0 16,2-1 0-16,-1-11 0 0,0-4-64 0,4-6-32 15,0-6 0-15,2-3 0 0,3 1-192 0,-1 7-32 16,-1 6-128-16,-1 8 192 0,-4 12-192 0,-2 5 0 16,-6 4 0-16,-2 6 0 0,-5 6 0 0,-4 5 0 15,-3 8 0-15,-11 10 0 0,8 8 0 0,-4 8 0 16,-4 7-144-16,-3 9 144 0,-1 5-144 0,-5 5 144 16,0 6-128-16,-1 4 128 0,-1 4 0 0,-1 5 0 15,-2 8 0-15,2-1-128 0,-2 1 128 0,6-7 0 16,-2-1 0-16,4-5 0 0,2-7 0 0,2-6 0 15,4-1 0-15,0-2 0 0,2-3-176 0,0-6 176 0,3-3-208 0,-1-4 80 32,-3-5-1184-32,1-3-224 0,0-4-64 0,-4-12 0 15,0 0-1952-15,0 0-400 0</inkml:trace>
  <inkml:trace contextRef="#ctx0" brushRef="#br1" timeOffset="14441.16">23185 5429 11967 0,'-19'-7'1072'0,"10"3"-864"0,2-1-208 0,7 5 0 0,-5-5 4464 0,5 5 848 15,0 0 160-15,0 0 32 0,16-1-4000 0,3-3-800 16,7-4-176-16,5 2-16 16,5-1 96-16,6-3 32 0,5 0 0 0,-10 4 0 0,5 1-256 0,1-3-64 15,-1 2 0-15,0-1 0 16,0-5-640-16,-4 0-144 0,-2-1-32 0,-1 2 0 16,0 0-2880-16,-4 0-576 0</inkml:trace>
  <inkml:trace contextRef="#ctx0" brushRef="#br1" timeOffset="14905.11">24514 5079 24879 0,'3'-11'2208'0,"4"4"-1760"15,0-2-448-15,1 4 0 0,0-3 2144 0,-8 8 352 16,0 0 64-16,0 0 0 0,0 0-1920 0,-2 10-384 16,-3 3-64-16,-2 1-32 0,-5 4 160 0,-2 6 16 0,-1-1 16 0,-1 5 0 15,-2-1 48-15,2 4 16 0,2-3 0 0,4 1 0 16,3 3-32-16,2-5-16 0,2 0 0 0,4-4 0 16,4-3 0-16,3-4 0 0,2-2 0 0,7-2 0 15,2-7 80-15,5-5 32 0,4-1 0 0,4-8 0 16,2-3 48-16,2-4 16 0,-1-2 0 0,0 0 0 15,-2-2-240-15,0-4-48 0,-3 0-16 0,-2-4 0 16,-2 2 16-16,-2 2 0 0,-1-4 0 0,-3 6 0 0,-4 2-112 16,-2 4-16-16,-3 0 0 0,-5 6 0 0,-1 4-128 15,-5 6 0-15,0 0 0 0,-4 10 0 0,-2 3 0 16,-2 4 0-16,-1 4 0 0,-2 6 0 0,-2 3 0 16,-1 2 0-16,1 3 0 0,1 1 0 0,-1 1-128 15,3 2 128-15,2-2 0 0,4-3 0 0,4-4 0 0,7-2 0 16,4-6 0-16,6-4 0 0,4-4 0 0,9-7 0 15,6-6 224-15,9-5-64 0,5-5 128 0,3-4 32 16,-11-1 0-16,2 1 0 0,2-4-176 0,0-1-16 16,0-1-128-16,-1 0 192 15,1-1-672-15,-1 2-144 0,-2 3-16 0,12-3-13152 16,-7 6-2624-16</inkml:trace>
  <inkml:trace contextRef="#ctx0" brushRef="#br1" timeOffset="16166.04">16920 7215 4607 0,'0'0'400'0,"0"0"-400"0,0 0 0 0,0 0 0 15,6-6 1488-15,1-2 224 0,-7 8 32 0,7-7 16 0,-7 7-352 0,5-8-80 16,2 2-16-16,-7 6 0 0,6-7 224 0,-6 7 64 15,0 0 0-15,5-9 0 0,-5 9-160 0,0 0-32 16,0 0 0-16,0 0 0 0,-2-7-320 0,-5 0-64 16,-3 5 0-16,-3 2-16 0,-3 2-208 0,-3 6-32 15,-3 0-16-15,-3 3 0 0,-1 4-176 0,-2 1-16 16,2 0-16-16,-4 3 0 0,-1 2-64 0,0 1-16 16,2 8 0-16,1-2 0 0,1 0-144 0,3-2-16 15,3 4-16-15,4 0 0 0,6-2-144 0,5 0-16 16,6-5-128-16,7-2 192 0,4-1 16 0,7-4 0 15,5-2 0-15,7-1 0 0,5-6-16 0,3-3 0 16,1-4 0-16,3-1 0 0,1 0-192 0,1-2 176 16,-4-1-176-16,-10 0 160 15,-1-3-1040-15,0 0-208 0,-2-4-32 0,10-4-16 16,-6 3-1264-16,-4 1-256 0,-4 1-48 0,-3-3-10368 0</inkml:trace>
  <inkml:trace contextRef="#ctx0" brushRef="#br1" timeOffset="16430.11">17428 7261 20271 0,'0'0'1792'0,"0"0"-1424"0,0 0-368 0,-1 13 0 16,-1 2 448-16,-2 4 0 0,0 1 16 0,-4 5 0 15,-1-3 544-15,-1 3 96 0,-1 0 32 0,-2-2 0 16,-3 1 176-16,0 1 32 0,1-2 16 0,1 4 0 16,0-5-224-16,4-3-48 0,2-4-16 0,3-4 0 15,1-2-240-15,4-9-64 0,0 0 0 0,0 0 0 16,0 0 32-16,12-9 0 0,2-1 0 0,2-6 0 0,2-2-208 0,1 0-32 15,0 0-16-15,2-1 0 0,-1-2-320 0,0-2-64 16,-1 2-16-16,2 2 0 0,2 2-144 0,-2 0 0 16,0 2 0-16,-1 5 0 0,0-1 0 0,-5 9 0 15,1-1 0-15,-1 3 0 0,0 4 0 0,-1 4-224 16,-4-2 48-16,2 2 16 16,-3 1-1376-16,-3-2-256 15,-2 3-64-15,0 3-9568 0,-3-1-1904 0</inkml:trace>
  <inkml:trace contextRef="#ctx0" brushRef="#br1" timeOffset="16631.91">18056 7408 16575 0,'0'0'1472'0,"0"0"-1168"16,0 0-304-16,-1 9 0 0,-1 0 2384 0,-2 4 432 16,-3 0 64-16,0 6 32 0,-3 5-1312 0,-4-1-256 15,0 2-48-15,-3 3-16 0,-1 1-224 0,0-2-48 16,-1 2-16-16,2-3 0 0,-1 0-416 0,1-3-96 0,3 1-16 0,3-3 0 15,2-5-336-15,4 0-128 0,-1-2 0 0,3-2 144 32,2-3-1280-32,1-9-256 0,0 0-48 0,11 1-8672 0,3-3-1744 0</inkml:trace>
  <inkml:trace contextRef="#ctx0" brushRef="#br1" timeOffset="16921.05">19122 6744 43311 0,'-17'-17'1920'0,"12"8"384"0,2 3-1840 0,3 6-464 15,0 0 0-15,0 0 0 16,0 0-768-16,2 16-240 0,-4 3-48 0,0 11-16 0,-2 0 816 0,0 7 256 15,0 4 0-15,-1 2-160 0,-2 9 160 0,-5 3 0 16,-2 5 0-16,-4 3 0 0,-1 4 0 0,-3 0 0 16,-4 1 0-16,-1 0 0 15,1-2-928-15,-4-5-96 0,0-4-32 0,1-5 0 16,-1-9-912-16,4-6-176 0,2-3-32 0,3-7-7008 16,4-5-1392-16</inkml:trace>
  <inkml:trace contextRef="#ctx0" brushRef="#br1" timeOffset="17230.32">18575 7532 24879 0,'11'-21'1088'0,"1"9"256"0,1-2-1088 0,4 1-256 0,5 2 0 0,5-1 0 15,1 5 1840-15,3-2 304 0,5 2 64 0,1-2 16 16,0 0-1216-16,3-1-240 0,2 3-64 0,-2-2 0 16,-3 2-304-16,-4 4-64 0,-3-5-16 0,-2 4 0 0,-5 2-320 0,-3 0 128 15,-6 1-128-15,-2 1 0 0,-12 0 0 16,0 0-208-16,6 8 16 0,-2 2 16 15,-4-1-272-15,-4 5-64 0,-1 4-16 0,0 1 0 0,-3 1 144 0,2 3 48 16,1 0 0-16,0 0 0 0,1 3 208 16,1-2 128-16,2 1-160 0,0-1 160 0,0-4 0 0,-2-1 0 15,1-1 0-15,-2 0 0 0,-1-2 0 16,0 1 0-16,-2-2 0 0,2-2 160 0,-4-1-16 0,4 0 0 16,5-12 0-16,-4 9 0 0,2 1-144 0,2-10 0 15,0 0 0-15,0 0 0 16,0 0-2800-16,0 0-432 0,11-14-96 0,2 0 0 0</inkml:trace>
  <inkml:trace contextRef="#ctx0" brushRef="#br1" timeOffset="17656.13">20226 7444 12895 0,'-2'-11'1152'15,"-1"2"-928"-15,1-3-224 0,-2 3 0 0,-1-1 3072 0,0 3 576 16,-2-2 128-16,-3 5 0 0,-4 4-1952 0,-1 0-400 16,-3 1-80-16,-2 5 0 0,-6 5-688 0,-3 4-128 15,-2 1-16-15,0 5-16 0,-1 2-160 0,0 3-16 16,0 1-16-16,3 5 0 0,1 2-112 0,7-2-32 15,4-4 0-15,7 2 0 0,5-3-160 0,5 1 160 16,4-6-160-16,4-1 160 0,4-2-160 0,3-2 192 16,4-2-192-16,4-3 192 15,3-7-496-15,4-2-80 0,6-1-32 0,1-7-9824 16,1-7-1984-16</inkml:trace>
  <inkml:trace contextRef="#ctx0" brushRef="#br1" timeOffset="18219.46">20749 7444 27647 0,'-3'-5'2448'0,"0"-3"-1952"0,0 3-496 0,3 5 0 16,-12 3 496-16,0 2 0 0,-8 4 0 0,-1 0 0 16,-3 1-16-16,-2 6 0 0,-2 3 0 0,0 0 0 15,-1 1-96-15,2 2-32 0,6 4 0 0,2-5 0 0,3 0-96 0,5-2 0 16,3-1-16-16,6-2 0 0,3-1 64 0,4-4 16 15,3-4 0-15,5 0 0 0,2-4 0 0,3-3 16 16,-1-2 0-16,5-3 0 0,-2-3 48 0,2-5 0 16,0 1 0-16,-1 0 0 15,0-2 48-15,-4-1 16 0,-1-1 0 0,-4 2 0 0,-3 0-208 0,-2 3-48 16,-5 1 0-16,1 4 0 0,-3 6 32 0,0 0 0 16,0 0 0-16,0 0 0 0,0 0-224 0,0 0 0 15,-8 14 0-15,2-3 0 0,3 2 0 0,1 2 0 16,0-1 0-16,5-2 0 0,1-2 0 0,3-1 0 15,1 0 0-15,5-4 0 0,3 1 0 0,-1-3 0 16,3-2 0-16,5-4 0 0,4-3 0 0,1 0 0 16,3-3 0-16,3-1 0 0,0-6 192 0,1 0-48 15,2-2-16-15,0-1 0 0,-1-1 48 0,1-3 0 16,1-3 0-16,0 3 0 0,-1-3 16 0,0-1 16 16,-1-5 0-16,0-1 0 0,0-2-208 0,-3-5 144 15,-2-2-144-15,0-7 128 0,0-7 16 0,-4-3 0 16,-1-2 0-16,-3 2 0 0,-2-5-144 0,-3 8 0 15,-3 5 0-15,-2 9-176 0,-5 7 176 0,-3 4-160 16,-4 11 160-16,-3 7-160 0,-6 8 160 0,-9 10 0 16,-4 9 0-16,-6 8-128 0,-3 7 128 0,-5 7 0 0,-3 6 0 0,-4 6 0 15,-1 5 0-15,-1 6 0 0,-2 3 0 0,0 3-128 16,0 5 128-16,6 1 0 0,4-5 0 0,5 0 0 16,7-4-256-16,8-3 16 0,4-1 16 15,7-7 0-15,7-8-1920 16,3-3-384-16,6-6-80 0,8 3-13072 15</inkml:trace>
  <inkml:trace contextRef="#ctx0" brushRef="#br1" timeOffset="18762.96">22880 7525 28559 0,'0'0'2544'0,"2"-9"-2032"16,-2 1-512-16,0 8 0 0,0 0 176 0,0 0-176 15,0 0 192-15,-9 3-192 0,-2 4 192 0,0 7-64 0,-4 4 0 16,1 2-128-16,-3 5 560 0,1 3 0 16,-1 4 0-16,-2-1 0 0,-5 2 160 0,1 1 48 0,0 2 0 0,-1-1 0 15,2-1-128-15,1-3-32 0,2-8 0 0,2-3 0 16,2-2-96-16,4-3 0 0,2-1-16 0,4-7 0 16,5-7 96-16,0 0 32 0,0 0 0 0,11-16 0 15,3-4 80-15,4-3 32 0,2-1 0 0,3-5 0 16,1-4-480-16,3 1-80 0,3-1-32 0,-2 2 0 15,-1-2-144-15,2 1 0 0,2-1 144 0,2 3-144 0,1 1 0 16,0 5 0-16,1 3 0 0,-3 10 0 0,-6-3 0 16,-2 11 0-16,-5 4 0 0,-5 7 0 0,-5 4-144 15,-4 4 144-15,-2 4-160 0,-6 3 160 0,-3 3-128 0,-3-2 128 16,-7 4 0-16,-3-3-144 0,-8-1 144 0,0 1 0 16,-2-6 0-16,2-3 0 0,2-4 0 0,1-1 0 15,1-2 0-15,5-4-128 16,5-5-304-16,2-3-48 0,2-4-16 0,3-2 0 15,4-5-2016-15,5-3-416 0,2-3-80 0,6-3 0 0</inkml:trace>
  <inkml:trace contextRef="#ctx0" brushRef="#br1" timeOffset="18941.96">23723 6845 15663 0,'0'0'1392'0,"-3"-9"-1120"15,1-2-272-15,2 11 0 0,0 0 2368 0,0 0 400 16,-3 11 96-16,-7 3 16 0,-1 2-1664 0,-3 5-320 16,-1 6-64-16,-2 6 0 0,-1 5 64 0,2 7 32 0,0 0 0 15,6-9 0-15,-2 3-384 0,0 6-80 0,1 2-16 0,0-3 0 16,0 3-304-16,1-1-144 0,-2 3 128 0,-3 13-128 31,2-9-1392-31,3-8-352 0,3-10-80 0,-1-9-11520 0</inkml:trace>
  <inkml:trace contextRef="#ctx0" brushRef="#br1" timeOffset="19092.78">23249 7392 22111 0,'0'0'976'0,"7"-10"208"0,4 1-944 0,3 4-240 16,3 0 0-16,5 1 0 0,2 0 2304 0,8 0 432 16,1 2 80-16,9-2 0 0,6 1-1984 0,1 0-416 15,0-3-80-15,-2 1-16 0,-2 2-192 0,-5-3-128 16,-2 1 128-16,-3-4-10080 15,-3 2-2016-15</inkml:trace>
  <inkml:trace contextRef="#ctx0" brushRef="#br1" timeOffset="19399.72">24713 7480 20271 0,'0'0'1792'0,"-2"-5"-1424"0,2 5-368 0,0 0 0 15,0 0 2400-15,0 0 416 0,-8 6 64 0,0 7 32 16,0-1-2160-16,-1 5-432 0,-2 3-96 0,0 3-16 15,-2-3 192-15,1-1 48 0,-2 1 0 0,2 0 0 16,2-1-192-16,1-1-48 0,1-3 0 0,2 0 0 0,5-2-208 16,-2-4 0-16,1 0 0 0,2-9 0 15,0 0-1904-15,0 0-320 0,5-7-64 0</inkml:trace>
  <inkml:trace contextRef="#ctx0" brushRef="#br1" timeOffset="19574.24">24552 7096 33119 0,'-3'-12'1472'0,"3"12"288"0,3-9-1408 0,-3 9-352 0,0 0 0 0,0 0 0 0,7 0 240 0,1 2-32 15,-3 3 0-15,4 0 0 0,-1-1-208 0,1 1 0 16,1 0 0-16,-1-1 0 16,-1-2-1280-16,3 2-368 0,-1 1-64 0,1-1-7296 15,3-2-1456-15</inkml:trace>
  <inkml:trace contextRef="#ctx0" brushRef="#br1" timeOffset="19869.18">25494 7231 23951 0,'0'0'2128'0,"-7"1"-1696"0,0 1-432 0,-3 3 0 16,-3 4 1072-16,-4-1 128 15,-2 2 16-15,-2 4 16 0,-5-1-16 0,-2 2-16 0,0 2 0 0,0 0 0 16,2-1-48-16,1 0-16 0,1 1 0 0,5-1 0 15,1-1-128-15,4-1-32 0,3 2 0 0,5 0 0 16,3 1-368-16,3-1-80 0,3-1-16 0,2 2 0 16,1-2-208-16,3 1-48 0,1-4-16 0,0 3 0 0,1-1-48 15,-3 2-16-15,-1-5 0 0,-1 1 0 0,-2 0 16 0,-2-3 16 16,-2 3 0-16,-2-3 0 16,-3 1-64-16,-4-1-16 0,-2 1 0 0,-7-3 0 0,-5 1-128 0,-5-2 160 15,-4 1-160-15,-1-2 160 0,0-3-160 0,1 1-176 16,2-2 48-16,-1 0 0 15,1-1-1664-15,2 0-336 0,2-1-64 0</inkml:trace>
  <inkml:trace contextRef="#ctx0" brushRef="#br1" timeOffset="20550.5">26925 7168 21183 0,'6'-15'944'15,"-1"2"192"-15,2-1-912 0,-1-4-224 0,0-2 0 0,1 2 0 0,-2 3 1840 0,-3 2 320 16,0 3 64-16,-2 0 16 0,0 10-656 0,0 0-128 16,0 0-32-16,-7 6 0 0,-2 3-576 0,-2 9-112 15,-5 8-32-15,-2 1 0 0,0 7-240 0,-2 2-48 16,-1 3-16-16,1 5 0 0,1 3 0 0,1 0 0 16,2 0 0-16,0-4 0 0,6-1-160 0,5-1-48 15,4-8 0-15,3-3 0 0,5-4 48 0,3-7 0 16,3-6 0-16,6-2 0 0,3-6 224 0,6-5 48 15,5-5 16-15,4-5 0 0,3-8-16 0,-1-3-16 16,-1-2 0-16,2-4 0 0,-1 0-240 0,-1 3-32 0,-2-3-16 16,-3 1 0-16,-6-5-16 0,-3-2-16 15,-3-2 0-15,-3-1 0 0,-1 2-48 0,-5 2-128 16,0 5 192-16,-2 2-64 0,-4 10-128 0,-2 2 0 0,-4 13 0 16,0 0 0-16,0 0 0 0,-10 15 0 0,0 4 0 0,-2 4 0 15,0 6 0-15,-1 2 0 0,-1 4-144 16,5 4 144-16,-4-3 0 0,4 1 0 0,2-1 0 0,3-2 0 15,3-2-128-15,3 0 128 0,2-2 0 0,2-6 0 16,3-3-144-16,2-4 144 0,0-3 0 0,3-3-144 31,0-8-320-31,1 0-64 0,3-6-16 0,0 1 0 0,0-7-1952 0,-1 1-384 0,1-4-64 0,-4-5-13760 16</inkml:trace>
  <inkml:trace contextRef="#ctx0" brushRef="#br1" timeOffset="20909.06">26677 6673 26495 0,'-11'-2'1168'0,"11"2"240"0,0 0-1120 0,0 0-288 16,0 0 0-16,9 7 0 0,5 0 784 0,5 2 112 15,5-4 0-15,6 3 16 0,6-3 240 0,8-3 32 16,8 1 16-16,6-2 0 0,3-1-48 0,7 2-16 16,7-2 0-16,0-2 0 0,-1 0-416 0,-2-2-80 0,1-1 0 15,-21 0-16-15,5 1-208 0,-2 0-32 0,-4-1-16 16,-4-3 0-16,-9 2-48 0,-6-2-16 0,-4 2 0 16,-11 1 0-16,-6-1-48 0,-6 1 0 0,-7-1 0 0,-5-1 0 15,-6 2 16-15,-10 0 0 0,-9-3 0 0,-21-1 0 16,-2 3-272-16,3-1 0 0,3 4 0 0,3 0 0 15,3 3-512-15,5-1-48 16,5-2-16-16,7 1 0 0,7-1-2240 16,6 2-464-16,13 1-96 0,0 0-16 0</inkml:trace>
  <inkml:trace contextRef="#ctx0" brushRef="#br1" timeOffset="21367.03">28139 7203 22111 0,'-24'1'1968'0,"16"-1"-1584"0,0 0-384 0,1 2 0 16,0 1 1856-16,2 1 304 0,5-4 48 0,0 0 16 16,0 0-784-16,4 5-160 0,4-1-16 0,6 1-16 15,5-3-144-15,5 0-16 16,5-4-16-16,4 0 0 0,4-1-416 0,3-2-80 0,3 0 0 16,-1 1-16-16,-2-2-320 0,-1 1-64 0,-1 0-16 0,-5 2 0 15,-4-2-160-15,-5 4 0 0,-4-2 0 0,-7 3 0 16,-4 3-1440-1,-9-3-224-15,-4 7-32 0,-8 2-16 16,-5 4 432-16,-6 4 96 0,-5 3 16 0,-4 1 0 0,-3 5 384 16,-2-2 80-16,-2 3 0 0,0-4 16 0,1-4 480 0,1 0 208 0,4 0-192 0,4-1 192 15,5-1 448-15,4 0 224 0,3-1 32 0,6 0 16 16,4-5 288-16,5 2 48 0,4 1 16 0,5-4 0 0,3-1-224 16,3-3-32-16,7 1-16 0,4-4 0 0,3 0-96 15,6-3 0-15,2-4-16 0,4-2 0 16,0 1-336-16,0-2-64 0,-2-4-16 0,-1 2 0 0,-3-2-400 0,-3 0-96 15,1 1-16-15,-3-2 0 16,-1-4-2160-16,-2 1-432 0,-1 1-96 16</inkml:trace>
  <inkml:trace contextRef="#ctx0" brushRef="#br1" timeOffset="21856.48">30291 6843 39615 0,'-5'-24'1760'0,"5"17"352"0,0 0-1680 0,0 2-432 0,0 5 0 0,-4-5 0 31,-1-1-1920-31,-7 4-480 0,-3 2-96 0,-1 1 0 0,-3 0 2112 0,-3 5 384 0,-3 0 144 0,0 5 0 16,-4 5 224-16,-1 5 32 0,-5 2 16 0,0 2 0 15,-3 5 48-15,-21 17 16 0,3 0 0 0,2 2 0 0,0 2 32 16,7 1 16-16,4 2 0 0,6-2 0 16,7-4-144-16,8 0-16 0,8-6-16 0,9-6 0 0,7-6 128 0,10-2 32 15,7-5 0-15,9-5 0 0,9-3 192 0,-3-10 32 16,12-2 16-16,6-3 0 0,3-5 16 0,3-7 16 15,4 0 0-15,1-5 0 0,-1-6-272 0,0 2-48 16,-2-2-16-16,-4-3 0 0,-4-2 80 16,-5-5 16-16,-6-2 0 0,-4-3 0 0,-6-3-32 0,-1-7 0 15,-7-4 0-15,-7 1 0 0,-6 0-256 0,-6 5-48 16,-7 2-16-16,-7 3 0 0,-7 4-192 0,-6 3 0 16,-7 2 0-16,-3 4 0 15,-9-1-336-15,-1 6-64 0,-1 1-16 0,-1 2 0 16,1 0-1504-16,2 3-320 0,2 3-48 0,5-1-10960 15,3 0-2208-15</inkml:trace>
  <inkml:trace contextRef="#ctx0" brushRef="#br1" timeOffset="22634.37">24603 4748 16991 0,'-22'-2'752'0,"12"0"144"0,0-2-704 0,1-1-192 0,-1 4 0 0,10 1 0 16,-7-5 1232-16,7 5 224 0,0 0 32 0,0 0 16 0,4-10-32 0,4 1 0 16,2 0 0-16,5 1 0 0,9 2-432 0,4 0-80 15,4 1-32-15,4 2 0 0,7-2-32 0,4 1-16 16,8 2 0-16,6 0 0 0,6 2-96 0,4 2-16 15,3 0 0-15,-4-1 0 0,3 2-112 0,-24-2-16 16,3-1-16-16,4 0 0 0,2 2-48 16,-2-2-16-16,-4-2 0 0,-5 1 0 0,-5-3-112 0,-9 2-32 15,-3 0 0-15,-9 0 0 0,-6-1 64 0,-3-2 16 16,-5-1 0-16,-5 0 0 0,-6 0 80 0,-5-2 32 16,-5 0 0-16,-6-4 0 0,-8 1-336 0,-7 1-64 15,-5-3-16-15,-16-1 0 0,5 4-192 0,7 0 0 16,2 2 0-16,6 1 0 15,3 0-368-15,4 5-112 0,5-1-32 0,3-2 0 16,5-1-1920-16,4 3-384 0,2 1-64 0,10 2-14464 16</inkml:trace>
  <inkml:trace contextRef="#ctx0" brushRef="#br1" timeOffset="23461.45">18482 4482 3679 0,'-15'4'320'0,"3"0"-320"0,-2-3 0 0,-1 1 0 16,-3 0 2320-16,1-1 400 0,-1 1 80 0,1 0 16 15,1 1-1056-15,-1 2-208 0,-1-3-32 0,1 1-16 16,-1-2-32-16,3 0-16 0,1-1 0 0,1-1 0 0,1 0-96 15,4 1-16-15,8 0 0 0,0 0 0 0,-8-4-176 0,8 4-32 16,0 0-16-16,0 0 0 0,6-10-288 0,6 6-64 16,6-2-16-16,4-1 0 0,6 2-208 0,8 3-32 15,6-2-16-15,6 0 0 0,3 2-144 0,2-2-32 16,2 1 0-16,2 1 0 0,2 0 0 0,-3-1 0 16,-4 0 0-16,0-1 0 0,-1-1 96 0,-4-2 16 15,-5 0 0-15,-3 2 0 0,-2-6-80 0,-5 4-16 16,-4-2 0-16,-5 3 0 0,-4 1-96 0,-5-3-32 15,-4 3 0-15,-4 0 0 0,-6 5 144 0,0 0 32 16,-1-11 0-16,-5 1 0 0,-3-1 80 0,-4 0 32 16,-4 5 0-16,-3-4 0 0,-3 1-224 0,-2-2-32 15,-3 4-16-15,-3-1 0 0,0 3-224 0,0 1 0 16,-1-3 0-16,4 3 0 0,3 1 0 0,-2 1-192 0,2 0 16 0,4 1 0 31,4 1-1472-31,4 3-288 0,3 3-64 0,10-6-16 16,0 0-1888-16,0 0-368 0,18 1-80 0,11-3-8960 0</inkml:trace>
  <inkml:trace contextRef="#ctx0" brushRef="#br1" timeOffset="26571.97">15653 4584 28911 0,'-9'-11'1280'0,"5"4"256"0,1-3-1216 0,3 10-320 0,0 0 0 0,0 0 0 16,0 0 304-16,0 0 0 0,0 0 0 0,0 0 0 15,-7 9-112-15,0 4-32 0,1 1 0 0,0 5 0 16,1 4 160-16,-2 3 48 0,-3 9 0 0,0 2 0 0,-4 2 176 0,-1 8 32 16,-4 8 16-16,0 8 0 0,-3 5-208 0,2 7-32 15,-3 2-16-15,-1 7 0 0,-3 2 0 0,1 10 0 16,-2 2 0-16,2 3 0 0,0 5-32 0,0-1-16 15,-2 5 0-15,1 0 0 0,0 2 32 0,2 2 16 16,-2 0 0-16,2-3 0 0,1 3 0 0,-3-5 0 16,0-4 0-16,2 0 0 0,2-1 48 0,1-4 0 15,3-6 0-15,3-1 0 0,-1 2 0 0,3-6 16 16,3-6 0-16,3-3 0 0,1-6-80 0,5-4 0 16,1-3-16-16,4-6 0 0,-1-2-128 0,2-2-32 15,0-5 0-15,2-5 0 0,3-4-144 0,0-3 160 16,0-10-160-16,0-1 160 0,1 1-160 0,1-6 128 0,2-4-128 15,1-1 128-15,1-2-128 0,3-2 0 16,0-2 144-16,1-3-144 0,0-1 0 0,3-2 128 0,2 5-128 16,1-5 0-16,-2 3 0 0,4-4 128 15,1 0-128-15,2 2 0 0,2-3 0 0,4 2 0 0,2-2 0 0,2-1 0 16,4-1 0-16,3 1 144 0,2 1-144 0,5-2 0 16,3 3 144-16,2-1-144 0,4 0 0 0,2-3 144 15,3 2-144-15,2 0 0 0,5-2 0 0,3 3 128 16,3 1-128-16,-2 1 0 0,0 2 0 0,1-3 0 15,1 2 0-15,2-2 0 0,2 1 0 0,3 2 0 16,2-3 0-16,0 3 0 0,0-5 0 0,4-2 0 16,4-2 0-16,0-1 0 0,-1-2 128 0,6 2-128 15,1-4 0-15,4-3 0 0,0 3 0 0,0-2 128 16,0-1-128-16,1 3 0 0,1-1 0 0,0 1 128 16,-2 2-128-16,0 1 0 0,0 0 0 0,-2 1 0 0,-3 0 0 15,-4-2 0-15,-1 2 0 0,0 5 0 0,0 0 0 16,0-2 0-16,-2 1 128 0,1 0-128 0,-1 0 0 0,0 1 0 15,-2-2 0-15,1 0 0 0,0-4 0 0,2 2 0 16,1 0 0-16,0-1 0 0,-3-4 0 0,2 2 0 16,1-3 0-16,1 5 0 0,0-2 0 0,-1 1 0 15,2-3 128-15,-2 2-128 0,0 1 0 0,-1-1 0 16,-1 3 0-16,0-1 0 0,-2-1 0 0,4 2 0 16,-1 2 128-16,-1-2-128 0,-3-2 0 0,-2 4 160 15,1-1-160-15,2 2 160 0,2-1-160 16,-3 1 0-16,-5-3 0 0,1 1 0 0,0 3 0 0,1 0 0 15,4-2 0-15,-4 1 0 0,-5-1 0 0,3 2 0 16,2 2 0-16,1-2 0 0,-1 1 0 0,-1 4 0 0,-1-3 0 16,-2 3 0-16,0-4 0 0,3 3 0 0,2-3 0 15,-5 0 0-15,-2 2 0 0,0 0 0 0,-2-3 128 16,7-1-128-16,3-1 0 0,-4 1 0 0,-1 0 0 0,1 0 0 16,1-2 0-16,4 1 0 15,3-2 128-15,-1 1-128 0,-5-1 0 0,4 0 0 0,1 0 0 0,4 0 0 16,-2 0 0-16,-2 0 0 0,-3 2 0 0,4 0 0 15,1-2 0-15,0 1 0 0,-1 1 0 16,0 0 0-16,-1-4 0 0,3 1 0 0,1-3 0 0,-1 2 0 16,-4-1 0-16,0 1 0 0,3-3 144 0,0 0-144 15,3 1 0-15,-3-4 0 0,-2 2 0 0,-1 1 0 16,1-4 0-16,-4 2 0 0,0 4 0 0,-5 0 0 16,-3 3 0-16,-1 0 0 0,1-2 0 0,0-1 0 0,-1-1 0 15,0 2 0-15,-5 2 0 0,-1-4 0 0,4-4 0 0,3 3 0 16,-3 3 0-16,-1-2 128 0,-3-4-128 0,1 3 0 15,-2 3 0-15,0-2 0 0,-1-3 0 0,0 4 0 16,-1 0 0-16,-3-1 0 0,-3-1 0 0,-3 1 0 16,-2 0 0-16,4 3 0 0,0 0 0 0,1-2 0 15,-2 0 0-15,-1-1 128 0,-2-1-128 0,2 1 0 16,2-2 0-16,-1 0 0 0,2 3 0 0,0-2 0 16,2-3 0-16,-3 2 128 0,0-5-128 0,0 2 0 15,-1-3 0-15,-1 4 0 0,-1 2 0 0,-2 1 0 16,-2 1 0-16,-5-2 0 0,-4-1 0 0,-4 3 0 0,-7-1 0 15,-2 1 0-15,-3 2 0 0,-2 1 0 0,-3-1 0 16,-3 2 0-16,-5 0 0 0,0 2 0 0,-2-1 0 16,-3 1 0-16,1 4 0 0,-5-3 0 0,2-1 0 15,-1 0 0-15,1 3 0 0,-1 0 0 0,-2-2 0 0,1-1-128 16,-1 0 128-16,-1 0 0 0,2 1 0 0,-3-2 0 16,0-1 0-16,-9 0 0 0,7-2 0 0,-7 2 0 15,8 0 0-15,-8 0 0 0,9-3 0 0,-9 3 0 16,7-5 0-16,1-3 0 0,-2 2 0 0,1 0 0 15,0-7 0-15,1-2 0 0,1-4 0 0,1-1 0 16,1 0 0-16,3-7 128 0,0-1-128 0,2-5 0 16,-1-5 0-16,1-6 128 0,2-4-128 0,0-10 0 15,-1-4 0-15,2-3 128 0,1-3-128 0,3-5 0 16,3-6 0-16,-1 1 0 0,1-5 0 0,1-1 0 16,4-2 0-16,0-1 0 0,5-4 0 0,-2 0-128 15,1 1 128-15,1 1 0 0,1-1 0 0,0 1 0 0,-1 1 0 16,-3 4-160-16,-4 3 160 0,-14 40 0 0,3-4 0 0,0-8-128 15,-2-8 128-15,2 0 0 0,-4 0 0 0,-2 4-192 16,-4 4 192-16,5-48-160 0,-5 16 160 0,-4 4-192 16,-4 3 192-16,-3 7-192 0,-1 5 192 0,-1 10-192 15,-1 7 192-15,1 7-192 0,0 4 192 0,2-1-192 16,-2-3 192-16,3 2-192 0,-2-2 192 0,1-3-192 16,-1 1 192-16,1 1-192 0,-1 2 192 0,1 22-208 15,-1-1 80-15,1-3 128 0,-1-1-176 0,-4 2 176 16,2-1-128-16,-1 0 128 0,1 2 0 0,-5-16 0 15,-1 6 0-15,3 4 128 0,2-3-128 0,-1 6 0 0,0-2-128 16,1 6 128-16,0 0 0 0,1 1 0 0,1 1 0 16,0 0 128-16,1 0-128 0,-1 2 0 15,-1 0-128-15,1 4 128 0,-2-3 0 0,1-1 0 0,-2 0 0 16,1 2 0-16,-5 0 0 0,-1 0 0 0,-1 0 0 0,-1-1 0 16,-1 2 0-16,-1 1 0 0,-1 0 0 0,-2-2 0 15,-4-2 0-15,-3 2 0 0,-2 2 0 0,-2-3 0 16,-2-1 0-16,0 4 0 15,-1 3 0-15,-3 0 0 0,-2 1 0 0,-4 4 0 16,-3-5 0-16,-3 4 0 0,1 3 0 0,-3-2 0 0,-6-5 0 0,-3 4 0 16,-2 1 0-16,-1 2 0 0,-2 0 0 0,1 0 0 15,-3-2 0-15,-2 0 0 0,-5-3 0 0,1 0 0 16,-1 5 0-16,0-2 0 0,0-2 0 0,1 2 0 16,-1 0 0-16,-2 1 0 0,-3-3 0 0,-1 2 0 0,-1 0 0 15,-1 3 0-15,0-1 0 0,-4-1 0 0,1-2 0 16,0 1 0-16,1 2 0 0,-1 0 0 0,2 0 0 0,-4-3 0 15,-5 0 0-15,3 1 0 0,1 0 0 0,-1-4 0 16,-1 1 0-16,0-2 128 0,0-1-128 0,2-3 0 16,2 4 0-16,2-4 0 0,-1 2 0 0,-1-1 0 15,-3-2 0-15,4-2 128 0,4-1-128 0,1 3 176 16,1 0-176-16,0 3 192 0,-1-4-192 0,3 2 0 16,-1 3 0-16,0-2 0 0,1 1 0 0,1 2 0 15,1-2 0-15,1 3 0 0,0-3 0 0,3 3 0 16,1-2 0-16,0 3 0 0,0-3 0 0,-1 4 0 15,-3-4 0-15,1 2 0 0,-1 4 0 0,1-1 0 16,2 3 0-16,0-2 0 0,0-1 0 0,-2-2 0 0,-3 4 0 16,1-1 0-16,1 3 0 0,3-1 0 0,0 2 0 15,-4 0 0-15,-4-2 0 0,1 0 0 0,0 1 0 0,2 1 0 16,3 3 0-16,0-1 0 0,-4 0 0 16,0-2 0-16,-3 0 0 0,2 2 128 0,3 1-128 0,0 0 128 15,-1 3-128-15,-2-4 0 0,-3-1 0 0,2 2 0 16,2-1 0-16,0 2 0 0,2 1 0 0,-1-1 0 15,-3-3 0-15,2 1 0 0,0-2 0 0,4 1 0 16,0 1 0-16,3 1 128 0,0-2-128 0,1-1 128 16,-5-1-128-16,3 0 0 0,-1 1 0 0,4 0 0 15,2-2 0-15,1 1 0 0,-1 1 0 0,-3-1 0 16,-1-2 0-16,2 2 0 0,-1 0 0 0,2 1 0 16,0 1 0-16,0-1 0 0,-2-1 0 0,0 0 0 15,-1-1 0-15,1 1 0 0,0 1 128 0,1 0-128 0,0 1 0 16,4-1 0-16,0-2 0 0,2-2 128 0,-1 1-128 15,1 0 0-15,0 0 0 0,0 1 0 0,-1 0 0 0,1 1 0 16,1-2 128-16,0 1-128 0,0-3 0 16,-4 2 0-16,0 1 0 0,0-1 0 0,-1 1 0 0,-1 0 0 15,2 1 0-15,0-1 0 0,-1-2 0 0,0 1 0 16,-4 1 0-16,2 0 0 0,1 4 0 0,1-1 0 16,0-2 0-16,-1-1 0 0,0-1 0 0,2 0 0 15,-3 2 0-15,2 0 0 0,1 1 0 0,2 0 0 16,-1-2 0-16,2 1 0 0,0-3 0 0,1-2 0 15,0 1 128-15,1 2-128 0,0-1 0 0,2-1 0 0,-1 1 0 16,3-1 0-16,3 0 0 0,0-1 0 0,0 1 0 16,1 2 128-16,2-2-128 0,-1 0 0 0,0 1 0 0,0 3 128 15,1 0-128-15,3 0 0 0,2-2 0 16,0 2 0-16,-3 1 0 0,5 0 0 0,-1 0 0 0,1 0 0 16,0-2 0-16,1 2 0 0,1 0 0 0,1 0 0 15,-1 0 0-15,2 2 0 0,0-2 0 0,3 0 0 16,-1 0 0-16,-1 0 0 0,1 0 0 0,-1 0 0 15,-1 1 0-15,0 2 0 0,0-1 0 0,-3 3 0 16,-4 1 0-16,0 0 0 0,2-1 0 0,-2 4 0 16,-1-2 0-16,1 3 0 0,-1-2 0 0,1 2 0 15,1-5 0-15,-1 3 0 0,0 1 0 0,0-2 0 16,1 4 0-16,1-3 0 0,1 0 0 0,1-3 0 16,-1 0 0-16,-2 3 0 0,1-3 0 0,1 1 0 0,1 2 0 15,-1 0 128-15,-1 2-128 0,1 0 0 16,-3 0 0-16,3 0 128 0,0-3-128 0,0 0 0 0,-2 3 0 15,2 2 128-15,0-3-128 0,0 3 0 0,-1-1 0 16,2 1 0-16,2 1 128 0,0-3-128 0,0 2 0 16,0 2 0-16,1-3 0 0,1 0 128 0,3 2-128 0,1-3 0 15,0 2 0-15,2 1 0 0,3-3 0 0,1 2 128 16,1 0-128-16,-1-3 0 0,0 2 0 0,4-1 128 16,0 2-128-16,1-1 0 0,0-3 0 0,0 2 0 15,2-1 0-15,0 0 0 0,1-3 0 0,1-2 128 16,1 0-128-16,2 1 0 0,-2 0 0 0,2-2 128 15,2-1-128-15,3 1 0 0,-2 2 128 0,4-3-128 16,1-1 128-16,8-1-128 0,-11 2 144 0,2-2-144 16,9 0 160-16,-8 1-160 0,-1-1 128 0,9 0-128 15,-10 0 0-15,1 3 144 0,9-3-144 0,-9 2 0 0,0-2 0 16,9 0 0-16,0 0 128 0,-9 1-128 0,1-2 0 0,8 1 128 16,0 0-128-16,-9 1 0 0,9-1 0 15,-6 4 0-15,6-4 0 0,-9 1 0 0,9-1 0 0,0 0 0 16,-6 6 0-16,-1 0 0 0,7-6 0 0,-6 8 0 15,6-8 0-15,-6 7 0 0,-1 2 0 0,2-4 0 16,-1 2 0-16,0 1 0 0,-1-1 0 0,1 4 0 16,-2-3 0-16,2 5 0 0,-2-1 0 0,-1 1 0 15,-1 1 0-15,0 2 0 0,-1 2 0 0,-1 0 0 16,1 2 0-16,-2 3 0 0,0 3 0 0,1-3 0 16,-2 3-320-16,1 0 0 0,1 3 0 0,1-2-13888 15,5 2-2784-15</inkml:trace>
  <inkml:trace contextRef="#ctx0" brushRef="#br1" timeOffset="41214.75">26814 17829 26207 0,'0'0'2320'0,"0"0"-1856"0,0 0-464 16,0 0 0-16,0 0 752 0,0 0 48 0,0 0 16 0,0 0 0 0,11 2-96 0,1-3-16 16,-2 0 0-16,3-1 0 0,1 1-96 0,4 0-32 15,4-2 0-15,2 2 0 0,2 1 0 0,6-1-16 16,5 0 0-16,5-1 0 0,9 0-48 0,1 0-16 15,3 2 0-15,3-2 0 0,4-6-32 0,7 4 0 16,3 1 0-16,7 1 0 0,5 1-16 0,3-3-16 16,-1-5 0-16,3 3 0 0,3 1-48 0,2 0-16 15,2 0 0-15,2-3 0 0,-3 1-96 0,1-1-16 16,0-2 0-16,1 3 0 0,-3-3 64 0,-2 3 0 0,-4-4 0 16,3 4 0-16,3-2-48 0,-4 3 0 0,-6-5 0 0,-1 4 0 15,-1-5-48-15,0 5-16 0,0-3 0 0,-2 3 0 16,-3 2-80-16,-1-1 0 15,-1 1-128-15,0-2 192 0,-5 0-64 0,0 3 0 0,0 0-128 0,-7-1 192 16,-7 0-192-16,-1 1 0 0,-2-1 128 0,-2 0-128 16,-3 1 0-16,-1 0 128 15,0 2-128-15,-4-2 0 0,-1 1 128 0,0 3-128 0,0 0 0 0,-2 3 144 16,-7-1-144-16,1 0 0 0,-2-1 0 0,-3 0 0 16,-2-1 0-16,-2 2 0 0,-1-2 128 0,-2 2-128 15,-3 1 0-15,-2-1 0 0,-3 1 0 0,-3-1 0 16,0-1 0-16,-11-1 0 0,8 2 0 0,-8-2 128 15,0 0-128-15,0 0 0 0,0 0 0 0,0 0 0 16,0 0 0-16,0 0 0 0,-13-2 128 0,-3 1-128 16,-6 0 128-16,-1 0-128 0,-5-2 128 0,-2 2-128 0,-3 0 0 0,-4-1 128 15,-6 0-128-15,-7 1 0 0,-6-1 128 16,-2 1-128-16,-7-2 0 0,-5 3 128 0,-4-1-128 0,-6-3 0 16,-10-1 0-16,-8 3 0 0,-6 2 0 0,-5 0 0 15,-6-2 0-15,-2 2 0 0,-6 0 0 0,-3 0 0 16,-4 0 0-16,-1 0 0 0,-2 0 0 0,1 0 0 15,2 0 0-15,0-1 0 0,1 1 0 0,2 0 0 16,2 0 0-16,3 1 0 0,0 1 0 0,6 0 0 16,5 1 0-16,1-2 0 0,1 3 0 0,9-2 0 15,3 2 0-15,8-1 0 0,5 1 0 0,4 1 0 16,2-2 0-16,9 0 0 0,5 1 0 0,5 0 0 16,4 2 0-16,4-1 0 0,6 1 0 0,5 1 0 15,4-3 0-15,3-1 0 0,1 6 0 0,4-1 0 0,4-2 0 0,5 1 0 16,4-5-128-16,5 3 128 0,3 2 0 0,7-7 0 15,0 0 0-15,0 0-144 0,9 5 144 0,9-3 0 16,5 1-160-16,5-3 160 0,5-1-128 0,5-2 128 16,5 3 0-16,8-3-160 0,6 0 160 0,9-2 0 15,4 2 0-15,9 2 0 0,5-1 0 0,5 0 0 16,7-6 0-16,10 5 0 0,7 1 0 0,4 1 0 16,5-2 0-16,8 3 0 0,4 0 0 0,5 0 0 15,2-1 144-15,4 1-16 0,6 0 0 0,1-1 0 16,1-3-128-16,-1-2 192 0,-2 1-192 0,-2 1 192 15,1-4-192-15,-8 3 128 0,-9 3-128 0,-3-1 128 16,-6 2-128-16,-5 1 0 0,-6 0 0 0,-5 2 0 16,-4 0 128-16,-4 0-128 0,-2 4 0 0,-10 3 128 15,-9-4-128-15,-7 3 0 0,-5-4 144 0,-7-2-144 0,-6 1 0 0,-9 0 0 16,-5-1 0-16,-8 2 128 0,-4-2-128 0,-7-2 0 16,-4-1 0-16,-4 1 128 0,-12 0-128 0,0 0 0 15,0 0 0-15,0 0 128 0,0 0-128 0,0 0 0 16,-15 0 0-16,-4-1 128 0,-6-3-128 0,-5 3 0 15,-4-2 128-15,-7 2-128 0,-4-2 0 0,-5 2 144 16,-6-1-144-16,-10-1 0 0,-6-2 0 0,-10 2 0 16,-4 1 0-16,-6 1 0 0,-6-1 128 0,-8 1-128 15,-9-1 0-15,-3 2 0 0,-1 0 0 0,-9 1 0 16,-4-1 0-16,-4 2 0 0,-1 1 0 0,-7 1 0 16,-6-2 0-16,0 3 0 0,2-1 0 0,0-3 0 15,4-1 0-15,0 0 0 0,2 0 128 0,9 0-128 16,8 6 0-16,12-3 0 0,12 1 0 0,8 0 0 15,8 1 0-15,10 4 0 0,9-1 0 0,8 3 0 0,9-2 0 16,7 2 0-16,6-1 0 0,8 1 0 0,8-2 0 0,6-1 0 16,4 0 0-16,10-8 0 0,0 10 0 0,7 2 0 15,7-6 0-15,9-2 0 0,9 1-160 0,11 0 160 16,11-2 0-16,10-1 0 0,15 3-144 0,10 0 144 16,4-2 0-16,16-1 0 0,13 0 0 0,9-2 0 15,5-3 0-15,11 2 0 0,10 0 0 0,8-7 0 16,8-4 128-16,6-1 96 0,3-3 16 0,1 1 0 15,0-2-16-15,-3 1 0 0,-8-1 0 0,-9 3 0 16,-10-1-80-16,-10 1-16 0,-8 2 0 0,-14 3 0 16,-14-2 0-16,-12 5 0 0,-9-3 0 0,-9 4 0 15,-10 3 0-15,-10-1 0 0,-11 2 0 0,-12 1 0 16,-8-2-128-16,-10 0 0 0,-7-1 0 0,-9 3 128 0,0 0-128 0,-15-5 0 16,-9 1 0-16,-8-2 0 0,-6 2-288 15,-5 2-96-15,-7 2 0 0,-5 2-16 16,-4 2-1920-16,-6 4-384 15,-6 1-80-15</inkml:trace>
  <inkml:trace contextRef="#ctx0" brushRef="#br1" timeOffset="42741.16">26884 19312 1839 0,'-14'-1'160'0,"4"-2"-160"0,0-3 0 0,-1 3 0 16,-3 2 3808-16,3 0 736 0,2 1 128 0,1-1 48 15,-1 1-2304-15,9 0-464 0,0 0-96 0,0 0 0 16,0 0-576-16,0 0-96 0,0 0-32 0,0 0 0 15,0 0-192-15,11-6-32 0,4 0-16 0,7 1 0 16,2 1 112-16,10-5 32 0,8 2 0 0,9-4 0 16,6 3-176-16,10-3-48 0,11 5 0 0,10-5 0 15,7 0-240-15,15 0-48 0,10-3-16 0,6 6 0 16,4-1-160-16,6 4-48 0,6 0 0 0,2 0 0 16,1 1-128-16,1 3-48 0,3 1 0 0,2 0 0 0,-1-2-144 15,-1 2 160-15,-2 0-160 0,-3 0 160 16,-4-3 16-16,-6 1 0 0,-5-2 0 0,-5 0 0 0,-3 0-48 15,-5 0 0-15,-4-3 0 0,-4-1 0 0,-4 2 0 0,-1-2 0 16,-5 3 0-16,-5-4 0 0,-10 1-128 16,-5 1 0-16,-6-5 0 0,-4 7 0 0,-6-2 0 0,-6 2 0 15,-6 1 0-15,-5-4 128 0,-5 3-128 0,-8 1 0 16,-7-5 0-16,-5 3 128 0,-6 1-128 0,-1-1 0 16,-5 2 0-16,-8 4 128 0,0 0-128 0,0 0 0 15,0 0 0-15,0 0 128 0,0 0-128 0,0 0 128 16,-12-2-128-16,-4 2 128 0,-5 0-128 0,-5 2 0 15,-5 0 0-15,-4 0 0 0,-5 0 0 0,-3 2 0 16,-4-3 128-16,-7 2-128 0,-7-2 0 0,-7-1 0 16,-6 1 0-16,-9 3 0 0,-8-1 0 0,-7 0 0 15,-4 1 0-15,-8-1 0 0,-8-1 0 0,-6 3 0 0,-2 4 128 16,-4-4-128-16,-6-1 0 0,1 5 0 0,0-3 0 0,-7 2 0 16,-8-5 0-16,0-2 0 0,-2 0 0 0,1-1 0 15,-1-1 0-15,-3-2 0 16,-2-4 128-16,3 4-128 0,6 2 0 0,3 0 0 0,2-3 0 0,11 3 0 15,8 3 0-15,8-1 0 0,8-1 128 16,11 3-128-16,11-1 0 0,11 6 0 0,9-3 0 0,10 2 0 16,10-1 0-16,13-1 0 0,10-2 0 0,10 0 0 15,13-3 128-15,0 0-128 0,18 4 128 0,13 0-128 16,12-2 192-16,15-2-64 0,15 2 0 0,16-2 0 16,14 0-128-16,16 4 0 0,16 2 144 0,11 2-144 15,8 0 0-15,11 5 128 0,8 2-128 0,5 3 0 16,1 1 192-16,1-2-48 0,-2-4 0 0,1 0 0 0,-1 8 96 15,-5-8 16-15,-6-3 0 0,-4-8 0 0,-7-3-64 16,-4-3-16-16,-4-5 0 0,-8-1 0 16,-8-5-176-16,-3 0 160 0,-3-2-160 0,-9 3 160 0,-11 0-160 0,-8 1 0 15,-9-1 0-15,-9 4 128 0,-7 4-128 0,-12 3 0 16,-9 0 0-16,-9-1 128 0,-14 2-128 0,-7 1 0 16,-9 1 0-16,-13 0 0 0,0 0 0 0,-17 0 0 15,-11 1 0-15,-14 1 0 0,-11 0 0 0,-11 0 0 16,-7-1 0-16,-10-2 0 0,-13 1 0 0,-9-2 0 15,-8 0 0-15,-6 0 0 0,-4 2 0 0,-8 2 0 16,-6 3 0-16,-6-1 0 0,-4-2 0 0,-6 7 0 16,-2-1 0-16,-6 2 0 0,-5-3 0 0,0 4 0 0,2-5 0 15,0 3 0-15,0 1 0 0,9 0 0 16,7-6 0-16,12-1 0 0,10 0 0 0,17 2 0 0,17 3 128 16,15-5-128-16,11-2 0 0,17 1 0 15,14 2 0-15,13 1 0 0,10-2 0 0,10-3 0 0,17 0 0 0,13 0 0 16,9-1 128-16,16-2-128 0,13-5 128 0,16 6-128 15,14 2 0-15,9 1 0 0,7-1 128 0,13 4-128 16,13 0 0-16,6 2 0 0,6-1 0 0,4 7 0 16,6-2 0-16,-5 0 0 0,-6 0 0 0,-7-3 0 15,-8 0 144-15,-10-2-144 0,-10-6 160 0,-8 1-160 16,-8-3 192-16,-12 2-48 0,-12-3-16 0,-10 1 0 16,-9 0 16-16,-11 0 0 0,-9 2 0 0,-12-3 0 15,-9 2-144-15,-16 2 160 0,5-5-160 0,-5 5 160 0,-13-1-160 16,-6-1 0-16,-12 0 0 0,-4 3 128 15,-6 3-896-15,-7 3-192 16,-7 4-48-16,-7 3-13808 0,-8-2-2768 0</inkml:trace>
  <inkml:trace contextRef="#ctx0" brushRef="#br1" timeOffset="45120.83">1007 18996 23263 0,'0'0'1024'0,"0"0"224"0,0 0-992 0,0 0-256 0,11-6 0 0,1 0 0 15,0 2 0-15,0 0-160 0,-3 2 32 0,1-1 0 16,0 1 128-16,0-2 0 0,-2-1 0 0,2 1 0 15,3-1 208-15,-1 0 80 0,-3 0 16 0,3 2 0 16,0 0 240-16,2-1 48 0,2 1 16 0,0 2 0 0,2 0 96 0,2 1 32 16,3 2 0-16,3 1 0 0,0 1-64 0,6-1-16 15,4 1 0-15,2 1 0 0,1 2 48 16,3-4 16-16,3-1 0 0,3-1 0 0,2-2-16 0,2-1-16 16,1 0 0-16,6-5 0 0,3 0-176 0,3 2-48 15,-1-3 0-15,4 3 0 0,-1 3-96 0,1-1-32 16,0-5 0-16,2 2 0 0,3 3 16 0,2 0 0 15,-2-2 0-15,0 2 0 0,-3 0-48 0,-2 2-16 16,2 1 0-16,4 0 0 0,2 0-48 0,-1 3-16 16,-5-2 0-16,1 4 0 0,-1 1-16 0,0-2 0 15,0 0 0-15,1 2 0 0,0 1 32 0,-1-2 0 16,-2 1 0-16,-2-1 0 0,-3-1 0 0,3 0 0 0,1-2 0 0,-1 4 0 16,-2-3-48-16,-1 2 0 0,-6-2 0 15,1 2 0-15,2 0 0 0,1-2 0 0,3 1 0 16,-1 2 0-16,1-1-16 0,1 0-16 15,1-1 0-15,-1 0 0 0,-1-3-160 0,1 2 128 0,1-2-128 0,0 1 128 16,3 1-128-16,-3-1 160 0,-4 0-160 0,1 3 160 16,-1-3-160-16,-1 0 192 0,-1 1-192 0,1 1 192 15,-1 1-32-15,2-2 0 0,-2-1 0 0,-1-2 0 16,1 2 0-16,-3-2 0 0,-2 0 0 0,2 0 0 16,2 0-32-16,0-2 0 0,1 1 0 0,0-1 0 15,-2-4 16-15,1 3 0 0,1-2 0 0,1 1 0 16,-2-1-144-16,1 2 192 0,0 1-192 15,0-2 192-15,-1 0-192 0,1-1 160 0,-3 1-160 0,-2 2 160 0,-3-1-160 16,0-1 0-16,0 2 144 0,-2-2-144 16,2 3 0-16,0-1 0 0,0 0 0 0,-1 2 128 0,-3 0-128 15,1 1 0-15,-2-1 128 0,-2 0-128 0,0 0 0 0,-1 0 144 16,3 1-144-16,-1-1 0 0,-1 0 160 0,-1 0-160 16,1 0 128-16,-2 0-128 0,-1 0 144 15,0 0-144-15,-3-1 160 0,1 1-160 0,-1 0 144 0,3 0-144 16,0 0 128-16,0 1-128 0,0 1 160 0,1-1-160 15,0-1 192-15,-1 0-192 0,-1 0 176 0,-1 0-176 16,0-1 160-16,-2-1-160 0,0 1 160 0,-2 0-160 16,1-2 160-16,1 3-160 0,0-1 192 0,1 0-48 15,1-1-16-15,-2 1 0 0,0 0 0 0,-1-2 0 16,-3 2 0-16,0 0 0 0,2-1-128 0,0 0 0 16,-1-1 0-16,-2 2 0 0,0-1 0 0,0-4 192 0,0 3-64 15,0-2 0-15,-1 1-128 0,3-1 0 0,-4 2 0 16,1 1 0-16,0-2 0 0,-3 3 128 0,0-1-128 15,-1 0 128-15,0-3-128 0,0 2 0 16,-1 1 144-16,1 0-144 0,0-2 0 0,0 1 128 0,2-1-128 0,0 1 0 16,0 2 176-16,2-3-48 0,0 0 0 0,2-1 0 15,0 3-128-15,2-2 0 0,-1 0 0 16,2 0 0-16,-1 1 0 0,1 0 0 16,2-1 0-16,-1 2 0 0,-1 0 0 0,3 1 0 0,-1 0 0 0,0 0 0 15,0-1 0-15,1 0 0 0,1 0 0 0,-3 2 0 16,-4-2 0-16,1-1 0 0,-2 2 0 0,0 0 0 15,-1 0 0-15,1 1 0 0,-4 1 0 0,1 0 0 16,0 0 128-16,0 1-128 0,2-2 0 0,-2 2 128 0,1 1-128 16,-2-1 0-16,2-2 0 0,-1 0 128 0,1 0-128 15,-2 0 0-15,-1-2 0 0,-1 0 0 16,-2 2 0-16,0 0 0 0,1 0 0 0,-2 0 0 0,-1-1 0 16,0 1 0-16,0 1 0 0,-1 1 0 15,-1-4 0-15,-1 4 0 0,-1 2 128 0,2-1-128 0,-1-3 0 16,-1 0 0-16,-3 0 0 0,1 3 0 0,-3 1 0 0,0 2 0 15,-4-1 0-15,0-1 0 16,-2 1-1152-16,-8-5-256 0,4 10-48 0,-7 3-14032 16,-10 1-2800-16</inkml:trace>
  <inkml:trace contextRef="#ctx0" brushRef="#br1" timeOffset="52883.85">28290 4924 19343 0,'-14'-21'1728'0,"7"11"-1392"15,-4 1-336-15,0-2 0 0,-1-1 592 0,1 3 48 16,-3-1 16-16,0 3 0 0,-1 1 48 0,0 0 0 16,-2 2 0-16,-1 3 0 0,0 0 176 0,1 3 32 15,-5 3 16-15,0 4 0 0,1 0-224 0,-2 4-32 16,-2 3-16-16,-1 5 0 0,-1 2-208 0,1 3-64 15,-2 5 0-15,1-1 0 0,0 2-96 0,2 1-32 16,2 1 0-16,1-2 0 0,6-4 0 0,3 3-16 16,4-6 0-16,6 3 0 0,3-8 32 0,5-1 16 15,5-2 0-15,4-3 0 0,4-5 32 0,2 0 0 16,4-7 0-16,3-2 0 0,2-5 112 0,4-6 16 16,3-3 16-16,0-5 0 0,1-3-64 0,1 1-16 15,2-6 0-15,-2 3 0 0,0 0-32 0,-2-4-16 16,-2-2 0-16,-3 2 0 0,-3-2-64 0,-1 1-16 15,-4 1 0-15,0-3 0 0,-4 3-48 0,-1-2-16 16,-3 2 0-16,-1 1 0 0,-1-2-32 0,-2 5-16 0,0 1 0 0,-2 1 0 16,-2 4-144-16,0 6 192 0,-4-1-192 0,0 7 192 15,-3 6-192-15,0 0 128 0,0 0-128 0,-8 5 128 16,-2 2-128-16,0 6 0 0,-2 4 0 0,-1 3 128 16,-3 4-128-16,-2 3 0 0,1 3 0 0,-1 1 0 15,0 3 0-15,-2 3 0 0,1 0 0 0,0-2 0 0,2 0 0 0,1-4 0 16,3 3 0-16,0-5 0 15,3-4 0-15,1-1 0 0,0-1 0 0,7-5 0 16,-1-3 0-16,3-2 0 0,3-2 0 0,3-6 0 0,3-2 256 16,2-3-16-16,1-4-16 0,4-1 0 0,1-6 48 15,1-1 16-15,2 1 0 0,0-3 0 0,-2 1-160 0,0 3-128 16,0-3 144-16,-4 8-144 0,0 3 0 0,-2 4 0 16,1 2 0-16,-4 9 0 0,-1-2 0 0,-2 4 0 15,-2 7 0-15,-3 2 0 0,0-1 0 0,-2 1 0 16,-2 3 0-16,-2-6 0 0,2 4 0 0,1-1 0 15,0-5 128-15,0 5-128 0,4-6 0 0,2-4 0 16,-1-3 0-16,-3-11-160 16,11 3-1120-16,1-6-208 0,2-6-48 0,-4 3-10688 15,2-7-2144-15</inkml:trace>
  <inkml:trace contextRef="#ctx0" brushRef="#br1" timeOffset="53259.66">29058 4894 12895 0,'0'0'1152'0,"0"0"-928"0,0 0-224 0,0 0 0 15,0 0 2688-15,0 0 512 0,0 0 80 0,0 0 32 16,0 0-2096-16,8-4-400 0,2-2-96 0,4-3-16 15,1 2 416-15,4-4 80 0,4 4 16 0,4-2 0 16,1 0-160-16,2-2-32 0,2 2 0 0,0-2 0 16,-2 4-144-16,-1-2-48 0,-3 3 0 0,-1 2 0 0,-3 0-224 0,-3 5-48 15,-4 4-16-15,-2 2 0 16,-4 4-272-16,-3 2-48 0,-5 5-16 0,-1 6 0 0,-1 0 112 0,-7 6 0 16,-2 2 16-16,-2 4 0 15,-2 3-96-15,0-1-32 0,1-2 0 0,-9 14 0 0,3-10-208 0,1-3 176 16,-1-3-176-16,2-2 160 0,1-5-160 0,0 0 0 15,4-3 0-15,2-1 0 0,1-2 0 0,3-3 0 16,2-4 0-16,2-1 0 16,0-1-1072-16,2-12-240 0,0 0-48 0,0 0-16 15,0 0-1248-15,0 0-240 0,0 0-48 0</inkml:trace>
  <inkml:trace contextRef="#ctx0" brushRef="#br1" timeOffset="53430.95">28945 5243 29487 0,'0'0'2624'0,"0"0"-2112"16,6-3-512-16,4-1 0 0,4-1 1344 0,4 1 144 16,5 0 48-16,15-4 0 0,2 1-864 0,5-2-160 15,6 2-48-15,6 2 0 0,3-2 64 0,0 2 16 0,-2 0 0 16,1-4 0-16,-2 4-368 0,-4-1-176 0,-4-1 160 0,-5 2-160 16,-3 3-1264-16,-2-2-336 15,-2-2-80-15</inkml:trace>
  <inkml:trace contextRef="#ctx0" brushRef="#br1" timeOffset="54019.99">30211 5335 16575 0,'-1'-16'736'0,"1"6"160"0,1-2-720 0,1 1-176 0,1 2 0 0,-1 1 0 16,-2 8 1456-16,0 0 256 0,0 0 48 0,0 0 16 15,0 0-432-15,0 0-96 0,-5 13-16 0,-1 5 0 16,-3 0-432-16,0 3-96 0,0 6 0 0,-1 1-16 16,-1 4-48-16,-2 2-16 0,-1 1 0 0,0 2 0 15,-1-1 0-15,0-3 0 0,-2-4 0 0,2-1 0 0,3-2-112 0,0-5 0 16,1-3-16-16,3-5 0 0,1-3 16 0,7-10 0 15,0 0 0-15,0 0 0 0,0 0 32 0,3-9 16 16,1-5 0-16,3-8 0 0,3-2-112 0,4-2 0 16,4-5-16-16,1-5 0 0,0-4-256 0,2-2-48 15,0 0-128-15,2 5 192 0,0 1-192 0,2 5 0 16,1 5 128-16,-1 2-128 0,-1 1 0 0,1 7 0 16,-5 3 0-16,1 4 0 0,-1 7 0 0,-3 2-128 15,-3 2 128-15,-2 4 0 0,-3 7-160 0,-4 4 160 16,-3 2-128-16,-3-1 128 0,-3 1-128 0,-6 1 128 15,-8 3-128-15,-1 1 128 0,-1-4-128 0,-3-2 128 16,-1 1-128-16,1-2 128 0,3-3-320 0,0-3 32 0,3 1 0 16,1-5 0-1,1-3-1360-15,8-8-272 0,7 4-48 0,-4-11-13856 0</inkml:trace>
  <inkml:trace contextRef="#ctx0" brushRef="#br1" timeOffset="54360.07">30750 5129 24879 0,'-17'12'1088'0,"10"-3"256"0,-4 2-1088 0,0 6-256 0,-2 2 0 0,-1 0 0 16,0 1 224-16,-1 3-16 0,-1-1 0 0,0-1 0 15,0 0 448-15,1-1 96 0,-1 2 16 0,2-5 0 16,2 1 64-16,-10 10 0 0,4-5 16 0,4-5 0 15,4-5-336-15,2-2-80 0,8-11-16 0,0 0 0 0,0 0 32 0,0 0 0 16,0 0 0-16,5-8 0 16,3-1 16-16,2-5 16 0,2-1 0 0,0-1 0 15,4-1-160-15,1-1-48 0,1 2 0 0,1-3 0 0,2 0-16 0,0 3 0 16,1 2 0-16,0 2 0 0,-2-2-80 0,0 6-32 16,1-1 0-16,-2 4 0 0,-2 4-144 0,-8 1 0 15,0 0 0-15,0 1 0 0,-1 0 0 0,-3 2 0 16,0 1 0-16,-5-4 0 15,0 0-576-15,5 11-80 0,-5-11-32 0,3 12 0 16,-3-12-2544-16,0 0-512 0</inkml:trace>
  <inkml:trace contextRef="#ctx0" brushRef="#br1" timeOffset="54652.82">31065 5218 20271 0,'0'0'1792'0,"-6"9"-1424"0,-3 4-368 0,-1-3 0 16,-1 4 1088-16,0 1 128 0,0-1 48 0,-1 0 0 15,1-2 96-15,-1 3 32 0,3-5 0 0,0 3 0 16,2 1-432-16,0 0-96 0,1-3-16 0,2 1 0 16,3-2-144-16,1-10-48 0,3 9 0 0,3-3 0 15,-6-6-128-15,9 4-16 0,4-5-16 0,-1-4 0 16,1 0-80-16,0-3-16 0,1-3 0 0,-2-3 0 16,0 1-32-16,-5 1-16 0,2-2 0 0,-2 2 0 15,-2 0-112-15,-1 0-32 0,-2-2 0 0,-1 0 0 16,-1 1-64-16,-1 0-16 0,0 0 0 0,-2 6 0 15,1-6-128-15,-1 5 0 0,1 0 144 0,-2 3-144 16,4 5 0-16,-5-7 0 0,5 7-192 0,-4-7 64 16,1 1-672-16,3 6-128 15,0 0-32-15,-2-10 0 0,1 3-2400 0,-1-4-480 16</inkml:trace>
  <inkml:trace contextRef="#ctx0" brushRef="#br1" timeOffset="55083.79">31472 4646 14735 0,'0'0'1312'0,"0"0"-1056"0,0 0-256 0,0 0 0 16,0 0 1440-16,0 0 224 15,-7 0 64-15,1 6 0 0,0-1 32 0,-2 3 16 16,-1 6 0-16,-1 3 0 0,-1 3-720 0,-1 4-144 15,-2 1-16-15,0 8-16 0,0 1-176 0,-1 3-48 16,-2 1 0-16,3 1 0 0,0 1-48 0,0 0-16 16,0-1 0-16,-3 13 0 0,5-9-144 0,6-21-16 0,0 0-16 0,-1-1 0 15,2-1-64-15,0-3-16 0,1-3 0 0,3-4 0 16,1 4-48-16,4-2-16 0,-4-12 0 16,0 0 0-16,12-5 64 0,2-1 16 0,2-2 0 0,1-3 0 15,1-2-160-15,0 2-48 0,0-2 0 0,0 3 0 16,-2 2-144-16,-1 4 0 0,-2-1 0 0,-1 5 0 0,-2 5 0 15,-3 2 0-15,0 6 0 0,-3-2 0 0,-3 3 0 16,-2 1-144-16,-3 4 144 0,0-1 0 0,-6-1 0 0,0-1 0 16,-3-1 0-16,-2-3 0 0,-3-1 0 0,8-2 0 15,-3-1 0-15,-1 2 0 0,-3 1 128 16,2 2-128-16,0 0 0 0,1-4 144 0,0 0-144 0,-9 0 128 16,7-3-128-16,4-4 128 0,3-5-128 0,4-2 0 15,5 5 0-15,-1-13 0 16,1-1-1760-16,4-3-224 0,3 0-64 15,1-1-13968-15</inkml:trace>
  <inkml:trace contextRef="#ctx0" brushRef="#br1" timeOffset="55357.69">31866 4710 33167 0,'0'0'2944'0,"-7"-5"-2352"0,-4 1-464 0,3 3-128 32,8 1-640-32,-10 5-128 0,3 0-48 0,-4 4 0 0,-1 2 1136 0,-1 6 240 0,0 3 32 0,-1 6 16 15,-3 2 96-15,-1 7 32 0,0 6 0 0,0 5 0 16,0 4-352-16,2 0-64 0,-1-6 0 0,2 4-16 16,1-5-112-16,0 2 0 0,1-3-16 0,1-1 0 15,-1-4-176-15,0 0 0 0,4-2 0 0,-1-3 0 16,1-1-192-16,2-6-64 0,0 1 0 0,2-5-16 15,1-3-1632-15,3-5-320 16,1-13-64-16,0 0-11328 0</inkml:trace>
  <inkml:trace contextRef="#ctx0" brushRef="#br1" timeOffset="55908.7">31665 5301 11055 0,'0'0'480'0,"0"0"112"0,0 0-464 0,9-5-128 15,1-5 0-15,3 5 0 0,1-4 3504 0,1 1 672 16,2-2 144-16,0 1 32 0,0-4-2768 0,1 3-560 16,3-2-96-16,-2-2-32 0,-2 0-272 0,-4 2-64 15,-3-2-16-15,-3 3 0 0,-3 3 32 0,-4 0 16 16,0 8 0-16,-6-5 0 0,-6 4-48 0,-3 5-16 0,-5 4 0 0,-2 2 0 16,-3 5-208-16,-1 4-32 0,0 5-16 0,-1 0 0 15,0 0-80-15,3 4-32 0,4-2 0 16,-1 2 0-16,6-3-160 0,4 2 192 0,4-5-192 0,4-2 192 15,1-2-192-15,5-3 0 0,3-2 0 0,4-7 0 16,3-1 176-16,1-4-48 0,1-4-128 0,4-1 192 16,3-6-64-16,0 1-128 0,-2-4 176 0,2-2-176 15,0-3 128-15,0 0-128 0,-2 3 0 0,2 1 0 16,-3 0 0-16,3 0 0 0,-3 2 0 0,-2 4 0 16,-1 2 0-16,-2 1 0 0,-3 3 0 0,-11 2 0 15,10 6 0-15,-10-6 0 0,5 10 0 0,-5 4-144 16,-2 0 144-16,-1 2-160 0,-3-2 160 0,0 3-160 15,1 1 160-15,-3-1 0 0,2-2 0 0,2-1 0 16,-3-3 0-16,5-2 0 0,1 1 0 0,1-10 0 16,0 0 0-16,0 0 0 0,0 0 0 0,0 0 0 0,10 5 0 15,1-5 192-15,3-2-32 0,4-3-16 0,1-3 176 0,-1 1 16 16,-2-4 16-16,2 4 0 0,0-6 16 0,-2 4 0 16,-2 0 0-16,0 4 0 0,-1-1-48 0,-1 2 0 15,-2 3 0-15,-10 1 0 0,0 0-80 0,10 11-32 16,-4-1 0-16,-3 4 0 0,-1 2-80 0,-2 0 0 15,0 2-128-15,-2 0 192 0,2 0-48 0,-1-2-16 16,-1 1 0-16,2-5 0 0,2 0-128 0,1-3 0 16,-3-9 144-16,12 7-144 0,-1-5-192 0,3-2-96 15,0-3-32-15,-5-1 0 16,3-3-2576-16,0-2-528 0</inkml:trace>
  <inkml:trace contextRef="#ctx0" brushRef="#br1" timeOffset="56559.52">29681 4646 11967 0,'0'0'1072'0,"0"0"-864"0,0 0-208 0,0 0 0 15,0 0 1008-15,0 0 144 0,6 9 48 0,-6-9 0 16,0 0 368-16,0 0 80 0,9 0 16 0,-9 0 0 16,10-1 192-16,-10 1 32 0,8-11 16 0,1 2 0 15,0-3-240-15,0 3-32 0,-2-5-16 0,3-1 0 16,0-3-528-16,3-1-128 0,2-6 0 0,3-2-16 15,0-2-352-15,1 0-64 0,-1-3-16 0,1-1 0 16,0 1-160-16,0 3-32 0,0-3-16 0,-2 3 0 16,-2 5-176-16,-1 2-128 0,-5 3 144 0,0 4-144 15,-2 1 0-15,0 5 0 0,-7 9 0 0,0 0 0 16,0 0-864-16,0 0-272 0,0 0-48 0,0 0-16 16,0 0-1120-16,-3 14-240 0,1 2-32 15,-2 5-11360-15</inkml:trace>
  <inkml:trace contextRef="#ctx0" brushRef="#br1" timeOffset="56835.95">30037 4728 20271 0,'0'0'1792'0,"-5"7"-1424"16,0 1-368-16,5-8 0 0,0 0 1360 0,0 0 208 16,0 0 32-16,0 0 16 0,-4-9 560 0,4-2 96 15,4-7 32-15,-1-4 0 0,6-2-832 0,4-4-144 0,3-6-48 0,2-6 0 16,-1-3-352-16,2 3-80 0,1-4-16 0,3 4 0 15,-3 0-336-15,3 5-80 0,-4 2-16 0,2 5 0 16,-2 5-272-16,0 2-128 0,-4 2 0 0,3 2 128 16,-2 1-128-16,1 1-144 0,-1 0 144 0,0 3-208 31,-2 1-1600-31,-2 3-320 0,-1-2-64 0,-1 3-9280 0,-1-2-1856 16</inkml:trace>
  <inkml:trace contextRef="#ctx0" brushRef="#br1" timeOffset="57419.6">30445 2875 23951 0,'0'0'1056'0,"0"0"224"0,-3-7-1024 0,-1 1-256 15,-1-1 0-15,-1 2 0 0,0-3 672 0,-3 0 80 16,-3-2 16-16,0 1 0 0,-2-1 192 0,-3 2 32 16,-1-3 16-16,-1 4 0 0,-2 1-304 0,-1 1-48 15,-4 4-16-15,0 1 0 0,-5 1-272 0,0 5-64 16,-4 2-16-16,1 6 0 0,0 0-112 0,1 4-32 16,-3 2 0-16,3 3 0 0,0 5 48 0,4-2 16 15,3 4 0-15,-3 6 0 0,11-6-208 0,9-4 0 16,8-4 0-16,7-2 0 0,6-3 192 0,3-2 80 15,3-3 32-15,2-6 0 0,2-1-16 0,3-1 0 16,3-7 0-16,1-3 0 0,2-6 96 0,1 0 32 0,-1-5 0 0,0-1 0 16,-2-1-16-16,-3-3 0 0,3-4 0 0,-2 2 0 15,-2-4-16-15,0 4 0 0,-2-2 0 0,-1 2 0 16,-2 3-48-16,-3 3-16 0,-6 3 0 0,-2 2 0 16,-9 13-112-16,0 0-16 0,0 0-16 0,0 0 0 15,0 14-176-15,-2 6 0 0,-5 8 0 16,-2 9 128-16,-1 6-128 0,-3 6 0 0,-1 1 0 0,2 3 0 0,-1-1 0 15,2-4 0-15,-1-1 0 0,2-3 0 0,1 2-128 16,1-5 128-16,1-2 0 0,-1-1 0 0,1-6 0 0,-1-4 0 16,2-4 0-16,2-3 0 0,1-4 0 0,1-3-192 15,-1-3 64-15,3-11 128 16,0 0-864-16,0 0-48 0,0 0-16 0,8-13-11152 16,-1 0-2224-16</inkml:trace>
  <inkml:trace contextRef="#ctx0" brushRef="#br1" timeOffset="57705.39">30679 3494 27647 0,'0'0'2448'0,"-5"7"-1952"0,2 3-496 0,0 2 0 15,3-12 304-15,0 9-48 0,0-9 0 0,0 0 0 16,0 0 800-16,0 0 160 0,0 0 16 0,0 0 16 15,0 0 528-15,0 0 96 0,9-8 32 0,-1-5 0 16,-2 1-768-16,1 1-160 0,-2-3-16 0,2-1-16 16,2 0-304-16,-1 2-64 0,-2 4-16 0,1 3 0 15,-7 6-304-15,6-9-48 0,-6 9-16 0,0 0 0 16,0 0-192-16,0 0 0 0,0 0 0 0,0 0 0 0,0 0 0 0,-6 14-128 16,-3 0-16-16,0-1 0 15,1-2-1408-15,3 1-288 0,0-3-48 0,4 2-10464 16,1-11-2112-16</inkml:trace>
  <inkml:trace contextRef="#ctx0" brushRef="#br1" timeOffset="58086.21">31526 2455 25791 0,'4'-16'2304'0,"-4"16"-1856"16,3-11-448-16,-3 11 0 0,2-5 544 0,-2 5 16 0,0 0 0 0,0 0 0 16,0 0 512-16,0 0 96 0,-3 7 32 0,-4 3 0 15,-2 5-96-15,-1 4-16 0,-3 8 0 0,-1 6 0 16,-2 5-288-16,-2 3-64 15,-16 32-16-15,5-13 0 0,2-6-112 0,1-1-32 0,6 3 0 16,4 1 0-16,2 2-272 0,3-7-64 0,4-7-16 16,2-4 0-16,2-7-224 0,2-3 144 0,1-3-144 0,1-7 128 15,2-4-128-15,-1-2 0 0,3-6 0 0,-5-9 0 32,5 9-832-32,-5-9-240 0,0 0-48 0,12-2-10592 0,-2-4-2112 0</inkml:trace>
  <inkml:trace contextRef="#ctx0" brushRef="#br1" timeOffset="59213.37">32254 2376 23039 0,'8'-12'1024'0,"-3"3"192"0,-5 9-960 0,6-8-256 0,-6 8 0 0,3-10 0 15,-3 10 0-15,-1-9 0 0,-3-2 0 0,-1-1 0 16,-4-1 256-16,-1-1 64 0,-3 0 16 0,-2 2 0 16,-4-2 224-16,-4 0 32 0,-3-1 16 0,-5 1 0 15,-1-2-32-15,-5 2 0 0,-3-2 0 0,-7 1 0 16,-2-2-32-16,-1 2-16 0,-6 1 0 0,0 2 0 15,0 0-160-15,-4-2-48 0,-1 0 0 0,-4 6 0 16,-3-1-80-16,0 4-32 0,2 1 0 0,0 0 0 16,2-2-80-16,2 4 0 0,-1 2-128 0,-1 2 192 15,-1 3-192-15,-1 0 128 0,4 3-128 0,1 2 0 16,2 1 0-16,2 1 0 0,-3 3 0 0,2 0 0 16,-2 1 0-16,-1-1 0 0,0 1 0 0,0 3 0 15,-1 2 0-15,1 2 128 0,0 5-128 0,-3-2 0 0,-4 4 0 0,0 0 0 16,0 4 0-16,2 7 0 0,3 0 128 15,3-1-128-15,1 4 176 0,4-5-176 0,5-2 160 16,1-1-160-16,1-2 128 0,3 1-128 0,4 1 208 0,3 2-32 16,1 2-16-16,6 5 0 0,3 1-160 0,6 1 0 15,6-1 0-15,3 1 0 0,4 1 0 0,5-1 0 16,3 2 0-16,6-1 0 0,5-6 0 0,4 4 0 16,3-5 0-16,4 3 0 0,6 0 176 0,5-4-48 15,7-4-128-15,4 0 192 0,3-2-192 0,4-1 0 16,1 0 0-16,1-5 0 0,1 0 0 0,3-1 0 15,2-3 0-15,5-1 144 0,0 0-16 0,3-3-128 16,0 1 192-16,-2-9-64 0,-2-1 160 0,2-1 32 16,3 1 0-16,3 2 0 0,1-6-64 0,-1 2-16 0,-1-4 0 15,0-1 0-15,-1-4 0 0,2-1 0 0,0-3 0 0,2 2 0 16,2-5 80-16,0-2 0 0,-5-5 16 0,0-1 0 16,0-1 48-16,2-2 0 15,0 0 0-15,-1-1 0 0,0 0 0 0,-1-1 0 0,-3-5 0 0,1-3 0 16,-1 0-64-16,3-3-16 0,0-4 0 0,-2-4 0 15,-5-7-48-15,-2-5-16 16,-5-2 0-16,-3-5 0 0,-4-2-48 0,-22 23 0 0,2-10 0 0,2-6 0 16,-3-5 0-16,0-3-16 0,-3 4 0 0,-4 0 0 15,-3 1-176-15,3-46 128 0,-14 25-128 0,-8 12 128 16,-11 12-128-16,0 30 0 0,-8 1 0 0,-7 3 0 16,-5 4-1200-1,-7 1-160-15,-4 6-48 0,-7 1 0 0,-8 1-1920 16,-49 4-400-16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2:58.09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5701 7712 13583 0,'0'0'592'0,"0"0"144"0,0 0-592 0,1-7-144 0,1 0 0 0,-2 7 0 16,2-5 1216-16,1-2 192 0,-2 1 64 0,-1 6 0 15,1-5-192-15,-1 5-48 0,0 0 0 0,5-5 0 16,-5 5-48-16,0 0-16 0,0 0 0 0,0 0 0 16,0 0-320-16,0 0-64 0,2 10-16 0,-2 6 0 15,-3 2-64-15,-1 4-32 0,-2 9 0 0,-3 3 0 16,-3 3 32-16,-2 5 0 0,-2 8 0 0,-2 6 0 0,0 11-272 15,1 3-48-15,-2 1-16 0,1 1 0 16,1 0-192-16,2-1-48 0,0-1 0 0,3-4 0 0,3-3-128 0,3-3 0 16,2-5 144-16,3-8-144 0,3-5 128 0,4-5-128 15,1-4 160-15,3-4-160 0,3-4 256 0,4-3-64 16,2-9 0-16,2-2 0 0,5-5 256 0,-2-1 64 16,5-10 0-16,2-2 0 0,3-8-16 0,1-2 0 15,4-5 0-15,-1-4 0 0,0-1-208 0,0-6-32 16,1-3-16-16,2-2 0 0,0-8-64 0,-1 2-16 15,-1-6 0-15,0 1 0 0,-1 1-160 0,0-3 192 16,0-3-192-16,-2 2 192 0,0-2-192 0,-5-2 160 16,-3 1-160-16,-2 0 160 0,-2 2-160 0,-4 5 128 15,-1 1-128-15,-2 8 128 0,-2 5-128 0,-5 6 0 16,-1 1 0-16,-3 10 128 0,0 3-128 0,-4 6 0 16,-2 8 0-16,0 0 128 0,-5 4-128 0,-3 9 160 15,-1 3-160-15,-1 7 160 0,-4 10-160 0,-1 9 0 16,-3 10 0-16,-2 9 0 0,0 1 128 0,1 5 32 0,2-3 16 0,3 2 0 15,3 3-32-15,3-4 0 0,3-3 0 16,5-3 0-16,4-6 32 0,5-5 0 0,2-2 0 0,4-8 0 16,2-6-176-16,1-4 192 0,-1-4-192 0,1-1 192 15,0-5-192-15,-3-4 0 0,-1-2 144 0,5 1-144 32,-3-9-832-32,-4-4-224 0,-3-3-48 0,-1 0-12112 0,-3-9-2416 0</inkml:trace>
  <inkml:trace contextRef="#ctx0" brushRef="#br0" timeOffset="570.54">7336 7013 20271 0,'1'-9'1792'0,"1"2"-1424"16,1-5-368-16,1 3 0 0,0-1 1376 0,-2 4 208 15,-2 6 32-15,0 0 16 0,0 0-160 0,0 0-48 16,0 0 0-16,0-182 0 0,-4 370-320 0,-1-174-64 15,-1 4-16-15,-3 4 0 0,-2 5-32 0,-2 4-16 16,-4 7 0-16,2 3 0 0,-1 1-128 0,-1 3-16 16,-1 0-16-16,2-1 0 0,-1-4-304 0,2-1-64 15,1-1-16-15,1-5 0 0,3-2 16 0,1-7 0 0,2-2 0 0,1-6 0 16,3-3 16-16,0-3 16 0,3-10 0 0,0 0 0 16,4-8 32-16,2-2 16 0,2-5 0 0,1-4 0 15,1-5-128-15,0-2-16 0,0-5-16 0,0 0 0 16,1 2-192-16,-2-5-48 0,2-5 0 0,0 1 0 0,1-2-128 15,-1 2 128-15,-1 1-128 0,-1 5 128 0,0 4-128 0,-1 4 0 16,-3 9 0-16,0 3 0 0,-5 12 0 0,0 0 0 16,-2 9 0-16,-2 9 0 0,-3 8 0 0,-2 5-144 15,-2 2 144-15,-3 8 0 0,-1 2 0 0,-3 1 0 16,-1-2 0-16,0-1 0 0,-1-4 128 0,2 0 16 16,1-2 16-16,3-3 0 0,3-1-160 0,3-9 128 15,2-2-128-15,1-5 128 0,1-1-128 0,3-7 128 16,1-7-128-16,0 0 128 0,0 0-128 0,0 0 0 15,0 0-192-15,0 0 192 16,0 0-2672-16,3-10-400 0,1-6-96 0,0 2-16 0</inkml:trace>
  <inkml:trace contextRef="#ctx0" brushRef="#br0" timeOffset="2783.99">25398 7702 11055 0,'-1'-14'976'0,"2"-4"-784"0,3-6-192 0,-1 1 0 0,-1-3 2624 0,1 0 496 15,-1 2 80-15,5-1 32 0,-5 2-1040 0,2 4-208 16,-1 3-32-16,-2 2-16 0,0-1-304 0,-1 5-64 16,-2 2-16-16,2 8 0 0,0 0-400 0,0 0-64 15,-8 4-32-15,-2 5 0 0,1 8-464 0,-3 11-80 16,-3 7-32-16,-4 7 0 0,0 6-176 0,-1 6-48 16,-1 2 0-16,0 2 0 0,-2 1 64 0,1 0 16 15,1 0 0-15,2-1 0 0,2 6-96 0,3-11-32 16,3-7 0-16,6-4 0 0,5-8 32 0,2-4 0 15,4-5 0-15,6-2 0 0,3-4 32 0,4-5 16 16,0-7 0-16,8-4 0 0,0-8 80 0,6-5 16 16,5-3 0-16,3-7 0 0,0-6-80 0,5 1-16 15,4-3 0-15,1-4 0 0,-2-5-160 0,-2-2-128 16,-4-3 192-16,-3-6-192 0,-5-1 208 0,0 5-64 16,-2-3-16-16,-4 6 0 0,-5 6-128 0,-6 4 128 15,-4 6-128-15,-3 4 128 0,-2 7 0 0,-2 4-128 16,-7 10 192-16,0 0-64 0,0 0-128 0,0 0 0 15,0 18 0-15,-3 6 128 0,-3 2-128 0,-2 5 0 16,-1 5 0-16,0-1-176 0,2 2 176 0,2 0 0 0,1 4 0 16,6 0 0-16,-2-2 0 0,4-5 0 0,0-5 0 0,6-1 0 15,2-6 0-15,3 0 0 0,3-1 0 0,3-2 0 16,3-3 0-16,-4-6 0 0,2-3 0 0,5 0 0 16,2-6-240-16,2-2 48 0,-2-6 0 0,2 1 0 15,-1-2-1152-15,-1-3-240 16,-2-3-32-16,-3-1-16 0,-1-3-1104 15,-1-2-208-15</inkml:trace>
  <inkml:trace contextRef="#ctx0" brushRef="#br0" timeOffset="4217.32">25461 6657 12783 0,'-26'-1'560'0,"10"1"128"0,-1-1-560 0,-3 1-128 15,-2 1 0-15,4-1 0 0,-3 0 1472 0,2-1 272 16,-2 2 48-16,5-1 16 0,2-1-112 0,4-1-32 16,2 1 0-16,8 1 0 0,0 0-240 0,0 0-48 15,13-2-16-15,6 2 0 0,2 0-544 0,10 0-112 16,6-2-32-16,7 4 0 0,10 1 16 0,13 1 0 15,12-1 0-15,-19-1 0 0,10 0-48 0,10 0-16 16,6 2 0-16,4-1 0 0,7-2-80 0,-2-1-16 0,3-1 0 16,0-1 0-16,0-3 48 0,-5 0 0 15,-8-1 0-15,-5-4 0 0,-5 1-80 0,-9-3-16 16,-10 1 0-16,-8-1 0 0,-8-3 96 0,-10 0 0 16,-7 0 16-16,-6-1 0 0,-7 2 96 0,-4-2 16 15,-7-3 0-15,-6-2 0 0,-4 2-320 0,-5 2-48 0,-5-1-16 0,-3 1 0 16,-4 2-192-16,-5-2-128 0,-4 2 128 0,-4-1-128 15,0-2 0-15,-5 0 0 0,-4 0 0 0,1 0 128 16,3 5-304-16,-1 0-48 0,2 1-16 0,6 0 0 31,2 0-1552-31,5 3-320 0,6 3-64 0,4-2-10816 0,7 5-2144 0</inkml:trace>
  <inkml:trace contextRef="#ctx0" brushRef="#br0" timeOffset="5301.12">5159 7457 13823 0,'-11'-17'608'0,"5"8"128"0,-1 4-592 0,1 0-144 16,6 5 0-16,-6-9 0 0,-1 3 1776 0,2-2 320 0,0 3 64 0,5 5 16 15,-8-5-1248-15,2-1-240 0,1-1-48 0,5 7-16 16,0 0-80-16,0 0-16 0,0 0 0 0,0 0 0 16,0 0-144-16,0 0-16 0,0 0-16 0,0 0 0 15,0 0-32-15,0 0 0 0,0 0 0 0,0 0 0 16,9 9 176-16,1-2 16 0,-1-4 16 0,1 3 0 0,2 0 112 0,2-2 0 15,2 1 16-15,3 2 0 16,3-1 48-16,3 0 16 0,4-1 0 0,6-2 0 0,5-2-64 0,4 0-16 16,-1 0 0-16,5-1 0 0,4-1-128 0,3 0-48 15,0-3 0-15,2-2 0 0,-1-1-144 0,1 3-16 16,-2-4-16-16,-1 2 0 0,1-2 64 0,-2 1 16 16,1 2 0-16,-7-3 0 0,-4 1-16 0,-2 2 0 15,-2-2 0-15,-2 2 0 0,-4-2 16 0,0-1 0 16,-2 2 0-16,-5-1 0 0,-3 2-64 0,-3 1-16 15,-2 1 0-15,-3-2 0 0,-4 1 32 0,-11 4 0 16,7-4 0-16,-7 4 0 0,0 0 48 0,0 0 16 16,0 0 0-16,-9-4 0 0,-5-5 64 0,-9 3 32 15,-7-3 0-15,-7 1 0 0,-6 1-176 0,-5-5-48 16,-5-4 0-16,-2-1 0 0,-5 1-64 0,0-2-32 16,0-1 0-16,2 1 0 0,1 0-160 0,3 0 0 15,-2 1 0-15,7 3 128 0,0 2-128 0,4 3 0 16,3 4 0-16,6 5 0 15,6 2-704-15,6 1-192 0,6 0-16 0,8 3-16 16,10-6-2416-16,11 7-496 0</inkml:trace>
  <inkml:trace contextRef="#ctx0" brushRef="#br0" timeOffset="8863.95">9103 7894 6447 0,'-9'-5'272'0,"4"2"80"16,-2-2-352-16,0 0 0 0,-4 0 0 0,0-1 0 15,-2 2 2944-15,1-1 528 0,-4 1 112 0,2-2 0 16,0-1-1344-16,-2 4-256 0,1-1-64 0,1-3-16 16,1 2-112-16,1 0-32 0,2-1 0 0,3 2 0 0,0 1-448 0,7 3-96 15,-5-2 0-15,5 2-16 0,0 0-448 0,0 0-96 16,8 0-16-16,7 1 0 0,8 0-160 0,7-1-32 15,9 2-16-15,8-1 0 0,6 0-64 16,7 1-16-16,6 0 0 0,5-1 0 0,5-1-64 0,3 0-16 16,-1-1 0-16,-1 1 0 0,-1 1 144 0,-3 2 32 15,-4-2 0-15,-8-1 0 0,-4 0-48 0,-8 0 0 16,-5 0 0-16,-9 0 0 0,-7 1-128 0,-6 2-16 16,-6-2-16-16,-4 1 0 0,-5 1-112 0,-7-3 0 15,-7 7-128-15,-7-1 192 0,-8 3-16 0,-7 0-16 16,-9 0 0-16,-4 0 0 0,-8-3-160 0,-1 3 0 15,-2-3 144-15,-3 3-144 0,-2-2 144 0,-6 3-144 16,0-3 192-16,1 3-192 0,-1-3 160 0,3-1-160 16,5 1 128-16,6-4-128 0,4 0 128 0,6-1-128 15,7 0 128-15,7-2-128 0,5 0 0 0,9-3 128 16,5 1-128-16,7 2 0 0,9-11 144 0,8 3-144 0,7-3 160 16,9 4-160-16,8-5 0 0,4 2 128 0,9-3-128 0,5-2 0 15,6 1 0-15,3 3 0 0,2-2 0 0,-2-1 0 16,-2 1 0-16,-2 3 0 15,-4-1 128-15,-7 3-128 0,-5-2 144 0,-8 4-16 0,-10-2 0 0,-6 3 0 16,-5 1-128-16,-6 3 192 0,-7 0-192 0,-6 1 192 16,-7 1-192-16,-6 0 0 0,-5 3 144 0,-5 0-144 15,-3 2-208-15,-2-1-112 0,0 3-32 0,0 1 0 16,-1-3-1936-16,1 4-384 16,1-1-80-16,2 1-16336 0</inkml:trace>
  <inkml:trace contextRef="#ctx0" brushRef="#br0" timeOffset="9513.57">9303 8570 11967 0,'-10'0'1072'0,"-3"3"-864"16,-2-1-208-16,-1 1 0 0,-3-2 2752 0,-2 0 512 15,-2-1 112-15,-2 0 16 0,-3 0-896 0,1 0-160 16,1 3-32-16,0-3-16 0,2-3-496 0,2 2-80 16,3 0-32-16,5 0 0 0,6-1-384 0,0 0-80 0,5-1 0 15,3 3-16-15,8-4-496 0,6-1-112 0,8 0-16 0,4 1 0 16,7-4-192-16,5 1-64 0,6 5 0 0,5-1 0 15,3-1-96-15,6-1-32 0,3-1 0 0,3 1 0 16,5 0 64-16,-2 2 16 0,-3 1 0 0,-2 0 0 16,-3 2-16-16,-6 0-16 0,-6 0 0 0,-6 2 0 15,-8-1-32-15,-6 1 0 0,-8 1 0 0,-5-1 0 0,-4 0-64 16,-10-2-16-16,0 0 0 0,-9 6 0 0,-6 0 0 0,-8 2-128 16,-9-4 192-16,-5 2-64 0,-6 3-128 15,-4-2 0-15,-5 1 144 0,-4 0-144 16,-5-2 0-16,-1 3 0 0,-2 0 0 0,0 0 128 0,3-1-128 0,5 1 0 15,7-4 0-15,-11 4 0 0,11-4 0 0,16-3 0 16,10-3 0-16,9 0 0 0,14 1 0 0,0 0 144 16,0 0-144-16,12-9 0 0,9 0 128 0,8-4-128 15,8 6 0-15,6-5 0 0,7-1 0 0,6 3 0 16,6 0 0-16,5 0 0 0,3-3 0 0,3 4 0 16,2-1 0-16,0 4 0 0,-3-2 0 0,-5 3 160 15,-4 1-160-15,-10-3 128 0,-8 0 64 0,-10 2 0 16,-9 0 0-16,-9 3 0 0,-9-1 16 0,-8 3 16 15,-10 1 0-15,-12 3 0 0,-11 4-224 0,-11-3 176 16,-10 1-176-16,-8 4 160 0,-7 6-160 0,-7-1 0 16,-7 3 0-16,-3 1 128 0,-2 1-128 0,-32 8 0 15,15-1 0-15,15-4 0 0,9-2 0 0,13 1 0 16,14-2 0-16,12-5 0 0,12-4 0 0,10-1 0 16,6-7-224-16,14-3 80 15,0 0-1520-15,0 0-288 0,14-1-64 0,10 0-12288 16,8-4-2464-16</inkml:trace>
  <inkml:trace contextRef="#ctx0" brushRef="#br0" timeOffset="10810.48">8988 7791 14223 0,'0'0'624'0,"0"0"144"0,0 0-624 0,0 0-144 0,0 0 0 0,0 0 0 16,0 0 1360-16,9-4 240 0,-9 4 64 0,15-5 0 16,4-4 112-16,7 3 16 0,6 3 16 0,4-3 0 15,6 2-416-15,5 2-96 0,4-1-16 0,4 2 0 16,1 1-592-16,-13-1-128 0,5-1-32 0,1 1 0 15,-1 0-368-15,-1 1-160 0,-1 0 128 0,-1 1-128 16,1 0-1040-16,-1 2-304 16,-2 1-48-16</inkml:trace>
  <inkml:trace contextRef="#ctx0" brushRef="#br0" timeOffset="20797.98">5256 18223 12895 0,'-8'-10'1152'0,"5"3"-928"0,0-3-224 0,1 2 0 15,-1 0 1120-15,0-1 176 0,0-4 48 0,0 4 0 16,3 9 320-16,-2-11 80 0,-1 2 16 0,3 9 0 16,-1-12-288-16,1 2-64 0,0 10-16 0,0 0 0 15,0 0-288-15,0 0-48 0,-3-8-16 0,3 8 0 16,0 0-352-16,0 0-80 0,0 0-16 0,0 0 0 16,7 13-272-16,0 1-64 0,2 4-16 0,3-3 0 15,2 0 256-15,3 4 48 0,4 7 16 0,2 1 0 16,1 4 64-16,4 4 16 0,3 3 0 0,5 2 0 15,1 5-128-15,2-2-32 0,2 4 0 0,0-2 0 16,-2 3-160-16,0-1-48 0,0 0 0 0,-3-1 0 16,-1-5 48-16,-2-1 0 0,-3 2 0 0,1-2 0 0,-2-5-64 0,-1-1-16 15,-3-2 0-15,1-3 0 0,1 3-96 0,-3-6-16 16,-3-1 0-16,3-5 0 0,-3 1-128 0,-2-5 192 16,-3 0-192-16,1-6 192 0,-3-1-192 0,-4-4 192 15,-10-5-192-15,0 0 192 0,8 3-192 0,-8-3 0 16,0 0 0-16,0 0 0 15,0 0-1152-15,0-10-144 0,-2-2-48 0,-4-4-11456 16,-3 0-2288-16</inkml:trace>
  <inkml:trace contextRef="#ctx0" brushRef="#br0" timeOffset="21170.98">6166 17902 23727 0,'0'0'1040'0,"0"0"240"0,-4-6-1024 0,4 6-256 0,0 0 0 0,0 0 0 15,-10-4 1312-15,0 9 224 0,0 0 32 0,-2 8 16 16,-2-1-352-16,-1 5-64 0,-3 4-16 0,1 5 0 15,-4 9-112-15,0 4-16 0,-3 9-16 0,-3 7 0 16,-2 5-192-16,-3 7-48 0,-2 8 0 0,-1 1 0 16,-3 2-96-16,0-3-32 0,-1-3 0 0,-1 0 0 0,-2-1 64 0,0-3 16 15,0-4 0-15,-1 1 0 0,2 0-272 16,2-8-48-16,1-6-16 0,4-7 0 0,2-4-192 0,4-5-32 16,2-2-16-16,3-1 0 0,2-2-144 0,4-5 0 15,5-4 144-15,3-6-144 0,2-3 0 0,7-12 0 16,0 0 0-16,0 0-128 15,8-13-1216-15,5-5-256 0,3-1-32 16,5-6-17488-16</inkml:trace>
  <inkml:trace contextRef="#ctx0" brushRef="#br0" timeOffset="21745.4">4924 17470 17503 0,'-17'0'768'0,"5"2"176"0,-1 0-752 0,2-2-192 0,0 0 0 0,2 0 0 15,9 0 1456-15,-9 0 256 0,9 0 48 0,0 0 16 16,0 0-416-16,0 0-80 0,0 0 0 0,0 0-16 16,12-6-416-16,5-3-80 0,6 1 0 0,4 1-16 0,3 1-64 0,4 4-16 15,4-2 0-15,4 0 0 0,3 2-16 0,1 0 0 16,1 2 0-16,1 3 0 0,3 2-48 0,0 0-16 15,2-1 0-15,-12 1 0 0,6 1-80 0,6-2-32 16,2 1 0-16,2-1 0 0,-1 0 0 0,1-1 0 16,-1-2 0-16,1-1 0 0,-1 0 16 0,0 0 0 15,0-1 0-15,-3-1 0 0,1 0-96 0,-6-2-16 16,-1 0 0-16,-4-1 0 0,-2 1-16 0,-4-5-16 16,-3 3 0-16,-4-6 0 0,-9 6-64 0,2-4-16 15,-3 1 0-15,-2-2 0 0,-1 2 80 0,-5-4 16 16,0-2 0-16,-6 0 0 0,2-6 112 0,-7 1 32 0,-3 5 0 15,-2-1 0-15,-5-1-144 0,-3 0-32 0,1 2 0 16,-4 1 0-16,-3-3-160 0,-2 2-48 0,-3-2 0 0,-9 1 0 16,1 2-128-16,1 4 0 15,1-2 0-15,-1 6 0 0,1 0 0 0,5 3-144 16,1 2 0-16,-5 0 0 16,7 1-1696-16,7 3-336 0,5 5-64 0,9-8-18304 0</inkml:trace>
  <inkml:trace contextRef="#ctx0" brushRef="#br0" timeOffset="23025.4">7584 16793 14735 0,'1'-17'640'0,"1"7"160"0,1 2-640 0,-1-2-160 16,-2 10 0-16,3-10 0 0,-2-1 1824 0,-1 11 336 0,0 0 64 0,0 0 16 15,-2-8-320-15,2 8-48 0,0 0-16 0,0 0 0 16,0 0-672-16,-9 5-144 0,-1 7-16 0,1 4-16 16,1 6-208-16,-1 1-32 0,-1 3-16 0,-1 5 0 15,-3 3 128-15,-2 2 16 0,-1-1 16 0,1 2 0 16,-1 3 0-16,0-1 0 0,-1-3 0 0,-1-5 0 15,-4 1-112-15,2-1-32 0,-1-7 0 16,2 1 0-16,1-2-128 0,-2-3-48 0,0-1 0 0,2-1 0 16,2-4-192-16,1 0-32 0,3-5-16 0,1 0 0 15,1-4-128-15,2-1-32 0,9-4 0 0,-9 2 0 16,9-2-64-16,0 0-128 0,-5-3 176 0,5 3-176 0,0 0 0 0,0 0 0 16,0 0 0-16,0 0 0 15,4-8-1552-15,-4 8-320 0,0 0-64 0,14 0-11552 16,0-1-2304-16</inkml:trace>
  <inkml:trace contextRef="#ctx0" brushRef="#br0" timeOffset="23439.76">8087 18080 16575 0,'-12'4'1472'0,"0"0"-1168"0,0-3-304 0,1 1 0 16,-2 0 2192-16,2 2 384 0,1-3 80 0,10-1 16 16,0 0-432-16,0 0-64 0,0 0-32 0,10-4 0 15,4-3-784-15,7 2-144 0,6-2-48 0,7-2 0 16,6 4-208-16,7-4-32 0,4 3-16 0,2-3 0 16,4 2-256-16,2 0-48 0,0-4-16 0,-1 3 0 15,-5 0-96-15,3 3-32 0,-7-4 0 0,-1 6 0 0,-7-1-256 16,-5 3-48-16,-7-2-16 0,-3-1 0 0,-2 0-144 0,-4 3 0 15,-5 1 0-15,-4 3 0 16,-11-3-1312-16,0 0-288 16,-5 9-64-16,-6-2-10880 0,-4 3-2176 0</inkml:trace>
  <inkml:trace contextRef="#ctx0" brushRef="#br0" timeOffset="23681.3">7779 18560 30687 0,'0'0'1360'0,"10"2"288"0,3-1-1328 0,1 2-320 0,-1 2 0 0,5-4 0 16,3-2 1920-16,7-2 304 0,4 0 64 15,4-2 16-15,6-4-480 0,1 0-96 0,3-3 0 0,3 3-16 16,3-2-544-16,2 2-96 0,-1 1-32 0,0 2 0 16,-2-5-400-16,-1 3-64 0,-3-2-32 0,-4 4 0 15,-4-3-256-15,-2 5-48 0,-4 0-16 0,-1 3 0 16,-4-1-224-16,-5 2 0 0,-4 2 128 0,-2 0-128 31,-6 1-976-31,0 1-240 0,-11-4-64 0,7 12-13296 0,0 2-2656 0</inkml:trace>
  <inkml:trace contextRef="#ctx0" brushRef="#br0" timeOffset="24455.09">24688 18018 20271 0,'1'-13'1792'0,"-1"13"-1424"16,5-11-368-16,1 6 0 0,2-2 1568 0,-8 7 240 15,10-2 48-15,0 4 16 0,-1 4-240 0,0 1-48 16,0 6-16-16,1 2 0 0,0 3-400 0,3 6-80 16,5 5 0-16,0 2-16 0,3 4-80 0,4 6-16 15,1 0 0-15,5 7 0 0,4 2-144 0,6 3-48 16,0 2 0-16,2 1 0 0,-1-4-160 0,-3-1-48 0,-3-2 0 0,-2-4 0 16,-1-8-144-16,-5-2-48 0,0-2 0 0,-4-4 0 15,-3-4-128-15,-4-4-48 0,-1-3 0 0,-2-4 0 16,-3-1-208-16,-2-3 176 0,-9-10-176 0,8 4 160 15,-8-4-160-15,0 0 0 0,9-4 0 0,-4-5 0 32,-4 0-1728-32,-1-5-288 0,0-6-48 0,-4-2-10672 0,-6-1-2144 0</inkml:trace>
  <inkml:trace contextRef="#ctx0" brushRef="#br0" timeOffset="24806.66">25745 17871 13823 0,'7'-25'608'0,"-1"11"128"0,-1 1-592 0,2 2-144 0,-2-1 0 0,0 1 0 0,-3 3 4176 0,-1-3 816 16,-2 5 144-16,1 6 48 0,0 0-3104 0,-10-2-608 15,-1 0-128-15,-3 6-32 0,-5 2-400 0,-6 6-80 16,-4 4 0-16,-5 3-16 0,-3 2-16 0,-1 7 0 15,-2 2 0-15,-1 7 0 0,-4 4-128 0,-3 7-32 16,-3 9 0-16,-3 2 0 0,-3-2-144 0,-2 4-48 16,-5 1 0-16,4-1 0 0,6 2-64 0,3-6-32 0,2 0 0 15,5-6 0-15,2-4 48 0,6-5 16 0,1 0 0 16,2-7 0-16,1-3-128 0,3-1-32 0,1-7 0 16,2 0 0-16,5-4-96 0,3-2-32 0,3-5 0 0,5-2 0 15,3-5-128-15,7-6 0 0,0 0 144 0,0 0-144 16,0 0 0-16,9-11-160 0,4-3 16 0,-2-1 0 31,2-3-1552-31,6 0-304 0,5 2-64 0,3-3-11728 0,2-4-2336 0</inkml:trace>
  <inkml:trace contextRef="#ctx0" brushRef="#br0" timeOffset="26670.55">24891 16973 3679 0,'0'0'320'0,"0"0"-320"0,0 0 0 0,0 0 0 16,0 0 2928-16,0 0 512 0,0 0 96 0,-10-1 32 16,0-2-1584-16,10 3-304 0,-10-2-64 15,1-1-16-15,0 1 16 0,0 2 0 0,9 0 0 0,-10-1 0 16,0-2-272-16,2 2-64 0,8 1-16 0,-10 0 0 15,10 0-176-15,-8 0-48 0,8 0 0 0,0 0 0 16,-10 0-208-16,10 0-32 0,0 0-16 0,0 0 0 16,0 0-112-16,0 0-32 0,0 0 0 0,10-2 0 15,4 0-208-15,8 1-48 0,1-1-16 0,3 1 0 16,4 1-128-16,6 0-32 0,8 0 0 0,8 1 0 16,5 1 48-16,3-1 16 0,-1-1 0 0,5 1 0 15,3 0 80-15,3 2 16 0,12 0 0 0,-1 0 0 16,3 2-176-16,-1-2-48 0,0-2 0 0,-1 3 0 15,2 5-16-15,-4-1 0 0,-4 2 0 0,-1-1 0 16,-3-4 0-16,-4 2-128 0,-7-2 192 0,-4 3-64 16,-4-2-128-16,-4 0 128 0,-6 2-128 0,-6-1 128 0,-5 2-128 15,-6-3 128-15,-5-1-128 0,-6 3 128 0,-2-3-128 0,-4 0 0 16,-9-5 0-16,0 0 128 0,0 0-128 0,0 0 128 16,0 0-128-16,0 0 128 0,0 0 16 0,0 0 0 15,-12 0 0-15,1 0 0 0,-2-1 48 0,-1-2 16 16,0-2 0-16,-1-3 0 0,-1 2 32 0,-1-3 0 15,-5-1 0-15,-1-5 0 0,-1-1-64 16,0-1-16-16,-2-2 0 0,0-2 0 0,-3-3-16 0,-3-4 0 16,-1-1 0-16,-3 2 0 0,0-1 48 0,2 3 0 15,0-2 0-15,0 3 0 0,2 1-64 0,0-1-128 16,1 0 192-16,4 2-64 0,2-1-128 0,5 3 0 16,3 5 0-16,6 1 0 0,1 0 0 0,5 5 0 0,5 9 0 15,0 0 0 1,0 0-784-16,13 5-48 0,4 1 0 0,10 8 0 15,5 5-2160-15,5 3-432 0</inkml:trace>
  <inkml:trace contextRef="#ctx0" brushRef="#br0" timeOffset="27716.41">7470 16859 6447 0,'0'0'576'0,"7"-10"-576"0,-3 2 0 16,2 2 0-16,-1 1 1920 0,0-2 256 15,0-2 64-15,2-2 16 0,-1 2-560 0,-1-1-112 16,0 2-32-16,-5 8 0 0,5-9-144 0,1 2-16 16,-3 2-16-16,1-3 0 0,0 3-32 0,-4 5-16 15,5-5 0-15,-1 0 0 0,-4 5-352 0,0 0-64 16,0 0-16-16,0 0 0 0,0 0-336 0,0 0-80 15,0 0-16-15,0 9 0 0,-2 2-32 0,-4 2-16 0,-3 3 0 16,-4 6 0-16,-3 3 272 0,-5 2 48 0,-1 2 16 0,-14 18 0 16,0-3-32-16,3-1 0 0,2 1 0 0,-1-4 0 15,1-4-160-15,1 0-48 0,4-3 0 0,5-4 0 16,2-6-48-16,2-1-16 0,3-3 0 0,4-3 0 16,1-2-96-16,3-1-32 0,6-13 0 0,0 0 0 15,-4 6-80-15,4-6-32 0,0 0 0 0,0 0 0 16,0 0 96-16,9-6 16 0,0-4 0 0,0-1 0 0,1-3-128 15,-1 0-32-15,-2-2 0 0,0 2 0 0,-2 3-160 0,0-1 0 16,-1 1 0-16,-1 3 0 0,-3 8 0 16,4-10-272-16,-4 10 32 0,0 0 16 15,0 0-2384-15,0 0-464 0,0 0-112 0</inkml:trace>
  <inkml:trace contextRef="#ctx0" brushRef="#br0" timeOffset="30960.32">21801 12381 27647 0,'-4'-3'2448'0,"-1"-2"-1952"0,0 0-496 0,0 1 0 0,0 1-144 0,0 1-128 16,0 1-32-16,5 1 0 0,-8 1 480 16,0 2 80-16,1 2 32 0,-2 1 0 15,0-1-128-15,0 4-32 0,0 3 0 0,-1 3 0 16,-3 0 336-16,-1 4 64 0,-1 4 16 0,-1 0 0 0,-2 1 32 0,-1 0 0 15,-2 4 0-15,0-1 0 0,-2 5-144 0,0 0-32 16,-1 2 0-16,0-2 0 0,0-2-224 0,-1-1-48 16,3-3-128-16,3 0 192 0,1-5 64 15,5-2 0-15,3-1 0 0,5-4 0 0,1-4-64 0,3 1 0 16,3-3 0-16,3 1 0 0,7-3 16 0,2 2 0 16,2-4 0-16,3-2 0 0,4 1 16 0,5-2 0 15,0-1 0-15,3 0 0 0,0-3-96 16,2 1 0-16,2-2-128 0,-1-1 192 0,0 1-192 0,-1 0 0 15,-1 1 0-15,-1-3 0 0,-1 3 0 0,-3 0 0 16,-3 1 0-16,4-1 0 16,-8 2-720-16,-8 2-96 0,-12-1-16 0,0 0 0 15,0 0-1728-15,-9 5-368 0,-5 4-64 0</inkml:trace>
  <inkml:trace contextRef="#ctx0" brushRef="#br0" timeOffset="31160.1">21435 12899 20207 0,'0'0'896'0,"-5"-3"192"0,2-5-880 0,1 2-208 0,2 2 0 0,0 4 0 16,6-5 1280-16,2-2 192 0,1 2 64 0,2 2 0 16,2-5-304-16,5 2-48 0,3-3-16 0,6 2 0 15,1 1 0-15,5-7 0 0,4 1 0 0,5-1 0 16,0-2-144-16,7-2-16 0,6-2-16 0,1 1 0 16,0 2-416-16,1-1-96 0,0-1-16 0,-2 3 0 15,1 0-288-15,-3 3-176 0,-3 1 192 0,17-2-192 16,-10 3-880-16,-8 1-272 0,-10 7-64 15,-15 0-15232-15</inkml:trace>
  <inkml:trace contextRef="#ctx0" brushRef="#br0" timeOffset="31825.69">23656 11879 15663 0,'-16'-1'1392'0,"2"1"-1120"16,-3-3-272-16,-1 2 0 0,1-1 1488 0,2 2 240 15,1 2 64-15,1 3 0 0,2 8-816 0,2-2-144 16,-1 4-48-16,1 6 0 0,1 4-192 0,2 2-32 16,0 3-16-16,1 6 0 0,-2 1 32 0,2 2 0 15,0 4 0-15,-3-1 0 0,1-2 48 0,2-2 16 16,-2-4 0-16,1-1 0 0,0-1-112 0,0-8-16 15,0-5 0-15,4-1 0 0,-1-3 128 0,2 0 0 16,1-8 16-16,0-7 0 0,0 0-80 0,0 0 0 16,0 0-16-16,11-5 0 0,1-8 32 0,2-2 16 0,2-1 0 0,3 1 0 15,2 0-368-15,-2 2-80 16,-2 3-16-16,1 2 0 0,-1 6-144 0,-2 4 0 0,0 5 0 0,-1 2 0 16,0 6 0-16,-2 4 0 15,-1 6 0-15,1 2 0 0,-4-3 0 0,-1 5 0 16,-2-1 0-16,0 2 0 0,-1-1-128 0,0-5 128 0,-2-1 0 0,1-1 0 15,-1-6-272-15,2-1 16 0,0-1 0 0,-4-14 0 16,0 0-1344 0,11 0-272-16,-1-2-48 0,1-5-8496 0,-1-5-1680 0</inkml:trace>
  <inkml:trace contextRef="#ctx0" brushRef="#br0" timeOffset="32163.09">24193 12296 8287 0,'0'0'736'0,"0"0"-592"15,0 0-144-15,-10 0 0 0,0 2 4272 0,1 5 816 16,0 0 160-16,-1 6 48 0,-4 0-3616 0,0-1-720 16,-1 4-128-16,-2 1-48 0,-2 2-144 0,0 1-48 15,-2-1 0-15,3 0 0 0,2 1 16 0,8-6 0 16,-3-1 0-16,6-2 0 0,5-11-224 0,0 0-32 16,3 12-16-16,-3-12 0 0,0 0-48 0,15 1-16 15,2 1 0-15,2-5 0 0,1-2 96 0,2-3 16 16,-3-5 0-16,-1-2 0 0,-3 6-128 15,-3-4 0-15,-1 1-16 0,-2 1 0 0,-3 0-48 16,-6 11 0-16,0 0 0 0,0 0 0 0,1-6 64 0,-1 6 0 16,0 0 0-16,0 0 0 0,-4 10-256 0,2 3 144 15,1-3-144-15,1 4 128 16,1 1-128-16,3 1 0 0,1-2 0 0,1-3 0 0,3-1 0 0,2 1 0 16,3-3 0-16,0-2 0 0,3-2-208 0,1-4 16 0,-1-4 16 15,3 0 0 1,-1-1-1760-16,0-6-368 0,-2-1-64 0,1 0-13040 0</inkml:trace>
  <inkml:trace contextRef="#ctx0" brushRef="#br0" timeOffset="32471.79">24857 12176 20271 0,'0'0'896'0,"-10"-4"192"0,0 2-880 0,-1-1-208 0,0 2 0 0,-2 2 0 0,-1 2 2464 16,-1 1 448-16,-2 1 96 0,1-1 0 0,-3 4-1792 0,0 1-352 15,1 4-80-15,1-3-16 0,2 3-240 0,2 0-48 16,5-3-16-16,2 3 0 0,6-13-160 0,3 12-48 16,3-2 0-16,3 2 0 0,5-4-80 0,3 0-32 15,2-4 0-15,2 1 0 0,1 2 0 0,0-2 0 16,-1 0 0-16,1 4 0 0,-3-2 32 0,-2 4 0 16,-4-3 0-16,-1 5 0 0,-3-1 64 0,-4-4 16 15,-5-8 0-15,0 16 0 0,-1 2 160 0,-4-1 32 16,-4-1 16-16,-3-4 0 0,-2 2 48 0,-1-1 0 15,-4-2 0-15,0-2 0 0,1 1-272 0,-1-1-48 16,-1 3-16-16,2-7 0 0,1 0-176 0,3 0-176 16,4-4 48-16,10-1-12608 0,0 0-2528 0</inkml:trace>
  <inkml:trace contextRef="#ctx0" brushRef="#br0" timeOffset="32970.92">26279 11893 16575 0,'-11'-12'1472'0,"3"6"-1168"16,-1-5-304-16,0 3 0 0,0-1 1264 0,1 3 192 16,-4-4 32-16,1 3 16 0,-1 5 160 0,-3 2 16 15,-3 2 16-15,-1 3 0 0,-1 4-736 0,-1 1-128 16,-3 6-48-16,4 3 0 0,-2 0-256 0,2 6-48 16,2-1-16-16,4 4 0 0,4-2-80 0,2-2 0 15,3-3-16-15,4 0 0 0,1-2-112 0,6-1 0 16,5-4-16-16,1-4 0 0,9-1-48 0,3-6-16 15,3-1 0-15,7-4 0 0,0-1 16 0,-1-6 16 16,-1 0 0-16,0-4 0 0,-2 2-208 0,-3-1 0 0,-3-4 0 16,-4 0-160-1,-3 3-1680-15,-3-1-336 0,-3-2-64 0</inkml:trace>
  <inkml:trace contextRef="#ctx0" brushRef="#br0" timeOffset="33273.17">26662 11687 24879 0,'0'0'2208'0,"0"0"-1760"0,0 0-448 0,-1 13 0 0,-1 2 384 0,1 4-16 16,-3 1 0-16,-1 3 0 0,-2 5 576 0,-2-2 112 16,-2 0 32-16,1 0 0 0,-1 3-224 0,-2-4-32 15,-1 2-16-15,4-5 0 0,0-5-128 0,1 0-32 16,1-2 0-16,3-5 0 0,5-10-112 0,0 0-32 16,0 0 0-16,0 0 0 0,0 0 112 0,0 0 16 15,12-6 0-15,0-7 0 0,2-2 0 0,3-3 0 16,-1-2 0-16,2-3 0 0,3-1-416 0,-1-2-80 15,-1 4-16-15,1-5 0 0,-1 0-128 0,2 0 0 16,2 3 0-16,-1 4 128 0,-1 2-128 0,0 0 0 16,-2 6 0-16,-1 5 0 0,-3 5 0 0,-1 2 0 15,-2 5 0-15,-2 1 0 16,-10-6-592-16,8 12-48 0,-2 2-16 0,-2-4 0 16,-2 1-1776-16,1 3-336 0,-2-2-80 0,0-1-12064 0</inkml:trace>
  <inkml:trace contextRef="#ctx0" brushRef="#br0" timeOffset="33447.43">27267 11640 21183 0,'0'0'1888'0,"0"0"-1504"0,0 0-384 0,0 0 0 15,0 0 1152-15,-4 10 176 0,2 4 16 0,-2 4 16 16,-1 1 16-16,0 2 0 0,-3 1 0 0,-1 3 0 16,0-2-336-16,-1 3-64 0,-1-5-16 0,-1 0 0 15,-1-2-256-15,2 0-48 0,-1 1-16 0,2-5 0 16,1-1-320-16,4-3-80 0,2 1-16 0,1-3 0 0,2-9-224 0,0 0 0 15,0 0 0-15,0 0 0 16,12 3-1200-16,-2-8-224 0,0-4-48 0,3-1-16 16,1-1-1472-16,2-4-304 0</inkml:trace>
  <inkml:trace contextRef="#ctx0" brushRef="#br0" timeOffset="33768">28021 10727 21183 0,'6'-12'1888'0,"0"-4"-1504"16,1 2-384-16,-1 4 0 0,-1 0 976 0,-5 10 128 0,0 0 32 0,0 0 0 15,0 0-112-15,-6 11 0 16,-3 5-16-16,-5 5 0 0,-5 5-48 0,-3 7-16 15,-1 5 0-15,-2 9 0 0,1 2-112 0,0 5 0 16,0-5-16-16,-1 10 0 0,1 3-304 0,-2 6-64 0,-4-5-16 0,0 2 0 16,2-2-240-16,4-4-64 0,2-4 0 15,4-7 0-15,3-7-320 0,4-5-64 0,0-1 0 16,1-9-16 0,0 1-1616-16,1-7-320 0,0-4-64 0,0-9-11568 0</inkml:trace>
  <inkml:trace contextRef="#ctx0" brushRef="#br0" timeOffset="34033.49">27502 11489 26207 0,'11'-9'1152'0,"0"1"256"0,-4 2-1136 0,5-2-272 0,4 3 0 0,2 0 0 0,1-4 1184 0,7 1 176 15,4-1 48-15,3 2 0 0,3-1-544 0,-1-2-96 16,-2 0-32-16,-1 1 0 0,-3 4-352 0,-3-3-64 16,-5 2 0-16,1 1-16 0,-4-1-304 0,-4 2 0 15,-2 1 0-15,-1 1 0 0,-11 2 0 0,0 0-320 16,9-3 32-16,-9 3 16 15,0 0-320-15,0 0-64 0,0 0-16 0,0 0 0 16,-2 10 64-16,1 2 16 0,1-3 0 0,0 2 0 0,-1 2 384 0,1-2 80 16,0 4 128-16,2-1-208 0,2-2 208 0,-3-2 0 0,2 3 0 15,-1-3 0-15,0 3 0 0,-1-1 0 16,-1-12 0-16,-1 14 0 0,-1 0 0 0,1 0 0 0,-3-1 0 0,2 1 160 16,-2-4-160-16,0 3-256 15,2 2 64-15,-1-5 16 16,3-10-1680-16,-2 13-352 0,-1 1-64 0,3-14-16 0</inkml:trace>
  <inkml:trace contextRef="#ctx0" brushRef="#br0" timeOffset="34361.74">28549 11159 9215 0,'0'0'400'0,"9"-9"96"0,2 3-496 0,-4-1 0 0,-7 7 0 0,9-8 0 0,-1 3 3328 0,-1-2 560 15,-7 7 112-15,0 0 32 0,0 0-2144 0,0 0-416 16,0 0-96-16,0 0-16 0,-1 11-32 0,-2 1-16 16,-4 0 0-16,-3 3 0 0,-3 2-224 0,-2-1-64 15,-2 2 0-15,1 1 0 0,-1 0-480 0,2 0-96 16,1 0-32-16,1-1 0 0,2-2-272 0,2 0-144 15,3-1 160-15,0-1-160 0,3-1 0 0,3 1 0 16,2-4 0-16,2-4 0 0,-4-6 0 0,0 0-256 16,10 6 48-16,2 0 16 15,-1-6-1520-15,0-3-288 0,1-3-64 0,-2 1-16 16,3-4-1056-16,-1 0-192 0,6-8-64 0,1 2 0 0</inkml:trace>
  <inkml:trace contextRef="#ctx0" brushRef="#br0" timeOffset="34883.93">28993 11123 18431 0,'0'0'1632'0,"0"0"-1312"0,-4-8-320 0,4 8 0 15,0 0 1520-15,0 0 224 0,-7-4 48 0,7 4 16 16,-9 3-656-16,9-3-144 0,-10 5-32 0,1 0 0 16,1-3 48-16,8-2 16 0,-10 5 0 0,2 3 0 15,8-8-144-15,-7 6-48 0,0 1 0 0,7-7 0 16,-5 11-416-16,5-11-96 0,-5 12-16 0,5-12 0 15,-4 14-160-15,2-2-32 0,0 1-128 0,2-4 192 0,0-9-192 16,2 10 144-16,-2-10-144 0,4 10 128 0,-4-10 16 0,0 0 0 16,0 0 0-16,7 9 0 0,-7-9 128 0,0 0 32 15,0 0 0-15,12 3 0 0,-12-3 64 0,12-2 16 16,0 1 0-16,-2-3 0 0,-1-3-128 0,-2 2-32 16,-7 5 0-16,9-7 0 0,0 0-224 0,-2 2 176 15,-1-1-176-15,-6 6 160 0,8-7-160 0,-1 2 128 16,0 1-128-16,-7 4 128 0,0 0-128 0,11-6 0 15,-11 6 144-15,11-4-144 0,0 0 0 0,-1 3 128 16,0-3-128-16,1-2 0 0,2-1 128 0,4-4-128 16,3-1 128-16,4 0-128 0,3-5 256 0,2-1 0 15,2-2-16-15,0-2 0 0,2-2-64 0,-1-1-16 16,-3-4 0-16,-1-5 0 0,0-1 64 0,0-6 16 16,0-2 0-16,0-9 0 0,1-10-240 0,-1-2 144 15,0-5-144-15,3-3 128 0,-1-4-128 0,1-6 128 16,1 4-128-16,-3 1 128 0,1 9-128 0,-3 5 0 15,-7 13 0-15,-3 9 0 0,-7 8 0 0,-3 10 0 0,-6 6 0 0,-6 12 0 16,-8 5 0-16,-2 8 0 0,-4 10 0 0,-8 10 0 16,-2 5 0-16,-2 10 0 0,-1 3 0 0,1 10 0 15,-2 3-128-15,0 10 128 16,0 3-160-16,2 2 160 16,4 0-768-16,4 0-48 0,4-3-16 0,4-4 0 15,1-8-1216-15,0-3-256 0,-1-2-64 0,-2-5 0 0</inkml:trace>
  <inkml:trace contextRef="#ctx0" brushRef="#br0" timeOffset="35033.36">28852 10488 34095 0,'-20'-4'1504'0,"9"2"320"0,4-6-1456 0,0 6-368 16,7 2 0-16,-8 1 0 0,-1 3 1088 0,9-4 128 15,-12 6 48-15,1 3 0 16,-2 4-2944-16,-3 1-592 0</inkml:trace>
  <inkml:trace contextRef="#ctx0" brushRef="#br0" timeOffset="35583.76">24520 13452 31151 0,'0'0'1376'0,"0"0"288"0,0 0-1328 0,0 0-336 0,-8 8 0 0,3 6 0 0,0 4 128 0,-2 2-128 15,-2 3 160-15,-1 2-160 0,-2 3 352 0,1-2-32 16,-2-1 0-16,0-1 0 0,0-3 144 0,3-3 32 16,1-4 0-16,3-3 0 0,2-1 80 15,4-10 0-15,0 0 16 0,0 0 0 0,0 0 80 0,0 0 16 16,5-14 0-16,6-2 0 0,2-7-144 0,8-5-32 15,3 2 0-15,6 0 0 0,2-2-304 0,3 0-64 16,-4 2-16-16,1 0 0 0,-1 4-128 0,-3 4 0 16,-3 3 0-16,-1 6 0 0,-2 4 0 0,-3 2 0 15,-4 7 0-15,-2 1 0 0,-3 3 0 0,-4 2 0 16,-3 4 0-16,-4-1 0 0,-4 1 0 0,-4 1 0 16,-3 0 0-16,-1 3 0 0,-2-1 0 0,-1-3 192 15,-2-4-64-15,0 1 0 0,-2-2-128 0,2 0 192 16,0-6-192-16,2-1 192 0,2-2-192 0,4-1 0 15,10 1 0-15,0 0 0 16,-7-10-1712-16,8 1-208 0,7-4-64 0,3-1-14640 0</inkml:trace>
  <inkml:trace contextRef="#ctx0" brushRef="#br0" timeOffset="35761.55">25349 12780 36399 0,'-17'-1'1600'0,"10"2"352"0,-4 3-1568 0,4 2-384 0,-3 3 0 0,2 6 0 16,-3 8 464-16,0 1 16 0,0 3 0 0,0 5 0 16,-1 3-144-16,1 4-16 0,-1-4-16 0,3-2 0 15,3-1-96-15,1 2-16 0,1-2 0 0,2 0 0 0,0-2-192 0,0 3 0 16,0 2-144-16,0-2 144 16,-2-4-2272-16,-4-4-352 0,-2-7-80 0,-5-6-12192 15</inkml:trace>
  <inkml:trace contextRef="#ctx0" brushRef="#br0" timeOffset="35896.58">24919 13252 27231 0,'10'-20'1216'0,"3"9"240"0,2 2-1168 0,6-2-288 16,4-1 0-16,4 5 0 0,8-2 752 0,4 1 80 15,-2-1 32-15,2 2 0 0,0-5-544 0,-1 3-96 16,0-1-32-16,-2 4 0 16,-1-3-1072-16,-3 2-208 0</inkml:trace>
  <inkml:trace contextRef="#ctx0" brushRef="#br0" timeOffset="36560.19">26902 12347 20095 0,'1'-9'896'0,"-1"1"176"0,0 8-864 0,0-6-208 0,-2-2 0 0,2 8 0 16,0 0 1856-16,0 0 320 0,-10 5 64 0,-1 1 0 16,1 8-1024-16,-2 6-192 0,-4 6-64 0,-1 6 0 15,-1 4-64-15,0 3-32 0,1 3 0 0,0 0 0 16,-1 5-192-16,-3 0-32 0,2 4-16 0,5-4 0 0,6-4-304 0,2 0-64 16,4-5-16-16,3-3 0 0,4-5-240 0,5-2 0 15,1-2 0-15,1-1 0 0,1-6 0 0,5-5 0 16,0-5-144-16,3-1 144 15,3-6-704-15,1-4-64 0,-1-11 0 0,0-2-9920 16,-1-2-1984-16</inkml:trace>
  <inkml:trace contextRef="#ctx0" brushRef="#br0" timeOffset="36763.12">27093 12404 28559 0,'0'0'1264'0,"0"0"272"0,0 0-1232 0,0 0-304 0,0 0 0 0,11 0 0 15,2 5 704-15,2 1 64 16,4 6 32-16,3 0 0 0,2 6-176 0,0 5-48 0,0 1 0 0,-2 2 0 16,0-1-208-16,-1-1-48 0,-1 4-16 0,1-2 0 15,-2 0-304-15,0-2 0 16,-1 3 128-16,-2-1-128 0,-3-6 0 0,0 3-304 0,-2-3 64 16,-1-2 16-1,-5-4-816-15,2-3-176 0,-7-11-16 0,0 0-12592 0</inkml:trace>
  <inkml:trace contextRef="#ctx0" brushRef="#br0" timeOffset="36972.21">27431 12377 23039 0,'-8'-10'2048'0,"8"10"-1648"0,-9-3-400 0,3 3 0 16,-3 9 1280-16,0 0 160 0,-2 5 32 0,2 4 16 0,-3 4-448 0,1 7-80 16,-3 4-32-16,1 2 0 15,2-4-400-15,-3 2-80 0,1 0 0 0,0 1-16 0,2 2-112 16,0 0-32-16,-1-2 0 0,1-2 0 0,1-2-288 0,3-1 0 15,3-6 0-15,3 1 0 16,-1-2-976-16,2-3-304 0,2-4-64 0,-1-8-12592 16</inkml:trace>
  <inkml:trace contextRef="#ctx0" brushRef="#br0" timeOffset="37198.04">27611 12722 28559 0,'-6'15'2544'0,"-4"3"-2032"15,0-1-512-15,-2 2 0 0,2 6 448 0,0 0 0 0,2-2 0 0,1 1 0 16,-1-1 240-16,4-3 32 0,2-1 16 0,2-2 0 16,3-3-64-16,5-5-16 15,2-3 0-15,6-1 0 0,4-5 112 0,5-2 0 16,2-11 16-16,3 0 0 0,4-3-96 0,-4-2-32 16,-3 0 0-16,-6-2 0 0,-3-2-80 0,-4-5 0 15,-4 2-16-15,-3 1 0 0,-4-3-112 0,-5 6-32 16,-2 0 0-16,-2 5 0 0,-4 2-256 0,-2 5-160 0,-2-1 192 0,-4 7-192 15,-3 3 0-15,-1 3-352 0,2 6 48 0,2-3 16 32,3-1-2416-32,3 4-496 0,3-3-80 0,9-6-12608 0</inkml:trace>
  <inkml:trace contextRef="#ctx0" brushRef="#br0" timeOffset="37440.66">28003 12722 23951 0,'0'0'1056'0,"-3"12"224"0,1-2-1024 0,2 4-256 0,1 4 0 0,0 0 0 0,-1 4 1600 0,0 3 256 16,-1-1 48-16,1 3 16 0,-1-3-656 0,-2 4-128 16,-1-3-32-16,-1 1 0 0,3-3-528 0,-2-2-96 15,0 0-32-15,0-2 0 0,-1-4-272 0,1-1-176 16,4-14 192-16,0 0-192 0,-3 9 0 0,3-9-352 15,0 0 48-15,0 0-10432 16,-4-5-2080-16</inkml:trace>
  <inkml:trace contextRef="#ctx0" brushRef="#br0" timeOffset="37832.69">28444 12136 27647 0,'0'0'2448'0,"-1"-8"-1952"0,-1-2-496 0,2 10 0 15,0 0 416-15,0 0-16 0,0 0 0 0,0 0 0 16,0 0 272-16,-2 16 48 0,-2 3 16 0,-1 4 0 16,0 1-336-16,1-1-64 0,0 1-16 0,4-2 0 15,0-2-64-15,2-2-32 0,1-3 0 0,2-4 0 0,1 1-32 0,-6-12 0 16,8 7 0-16,3-5 0 0,3-6 512 0,1-1 80 15,3-4 32-15,1-3 0 0,0-5-112 0,0-2-32 16,-1-4 0-16,1-1 0 0,0 1-368 16,-1-4-80-16,-2 3-16 0,1 3 0 0,-2 3-64 0,-1 0-16 15,-1 3 0-15,-2 3 0 0,-1 4-128 0,-10 8 192 16,0 0-192-16,0 0 192 0,0 0-192 0,3 17 128 16,-5 4-128-16,0 7 128 0,-3 3-128 0,-3 9 0 15,-1 2 0-15,-3 5 128 0,-2 1-128 0,-2 2 0 16,-3 1 144-16,3-3-144 0,0-2 0 0,2-2 0 15,1-5 0-15,1-2 128 0,-1-6-128 0,6-7 0 16,0 1 0-16,4-7 0 16,-1-6-1120-16,4-12-192 0,0 0-32 0,0 0-15888 0</inkml:trace>
  <inkml:trace contextRef="#ctx0" brushRef="#br0" timeOffset="38122.68">28914 12437 26367 0,'-9'23'1168'0,"4"-8"240"0,-1 0-1120 0,0 3-288 0,-2 1 0 16,2 0 0-16,-1-1 1072 0,2 1 144 0,0-1 48 0,3-2 0 15,2 0-112-15,2-4 0 0,2-4-16 0,-4-8 0 16,10 5-64-16,3-2-16 0,3-5 0 0,2-4 0 0,0-2-16 16,1-7 0-16,0-3 0 0,0 0 0 15,0 1-400-15,0-5-64 0,-2-6-32 0,-3 1 0 16,-3-1-96-16,-2 0-32 0,-3-5 0 0,-2 0 0 0,-5 2-192 15,0-1-32-15,-2 1-16 0,-2 2 0 0,-1 5-176 0,-2 2-144 16,2 3 144-16,-3 9-208 16,-3 1-1072-16,3 4-224 0,1 1-32 0,-1 2-11248 15,0 3-2240-15</inkml:trace>
  <inkml:trace contextRef="#ctx0" brushRef="#br0" timeOffset="38449.89">29091 11500 26719 0,'-4'-18'1184'0,"4"7"240"0,4 3-1136 0,2-3-288 0,4 2 0 16,2-1 0-16,-1 5 1200 0,5-1 176 15,1 6 32-15,4 6 16 0,3-3-336 0,-5 6-80 0,3 4-16 0,2 6 0 16,1 6 0-16,1 6 0 0,-2 3 0 0,-1 11 0 16,1 3 64-16,0 11 16 0,0 3 0 0,12 31 0 15,-2-7-256-15,-4-2-48 0,-7 0-16 0,-6-7 0 16,-9-5-512-16,-8-4-112 0,-8-7 0 0,-6-4-128 16,-5-4 208-16,-3-6-64 0,-3-5-16 0,-3-2 0 15,-3-3-128-15,-3-1 192 0,-3-3-192 0,2-5 192 16,-1-7-2208-16,2-5-432 15</inkml:trace>
  <inkml:trace contextRef="#ctx0" brushRef="#br0" timeOffset="39292.11">26860 18008 17327 0,'0'-12'768'0,"0"12"160"0,3-5-736 0,-3-2-192 0,0 7 0 0,0 0 0 15,0 0 1472-15,0 0 256 0,0 0 48 0,0 0 16 16,0 0-192-16,0 0-16 0,-7 6-16 0,-2-1 0 16,-2 8-32-16,-2 1 0 0,-3 4 0 0,-2 1 0 15,-2 2-656-15,-3 4-144 0,-4 5-32 0,-2 2 0 16,1-3-144-16,1 2-48 0,-1 3 0 0,3 0 0 15,3-2-208-15,3-3-48 0,4 0-16 0,3-6 0 16,3-2-96-16,6-6-16 0,3-4 0 0,0-11 0 0,10 8 96 16,5-2 16-16,4-6 0 0,4-1 0 0,6-3 16 0,7-3 0 15,5-5 0-15,3 2 0 0,-2-3-80 0,0 1-16 16,-3-1 0-16,5-2 0 0,-2 1-160 0,-3 2 0 16,-1 2 144-16,-2-1-144 0,-5 2 0 0,0-1 0 15,-6 3 0-15,1-2-192 16,-5 2-1280-16,-5-2-256 0,-5 2-48 0,-3 4-9856 15,-8 3-1968-15</inkml:trace>
  <inkml:trace contextRef="#ctx0" brushRef="#br0" timeOffset="39594.51">26567 18274 29423 0,'0'0'1296'0,"0"0"288"0,0 0-1264 0,0 0-320 15,0 0 0-15,11-2 0 0,3 0 192 0,4 0-32 16,5 1 0-16,2-1 0 0,3-3 528 0,2-3 96 0,1-1 32 0,2-2 0 16,0-2 144-16,3-4 16 0,1 0 16 0,1-4 0 15,0-3-192-15,5 1-32 0,2-5-16 0,3 0 0 16,0-2-192-16,3-1-48 0,-3 2 0 16,-2-4 0-16,-1-1-128 0,-2 1-48 0,-1 0 0 0,0 0 0 15,-3-1-144-15,0 3-48 0,-3 1 0 0,2 5 0 16,-1-3-144-16,-1 5 128 0,-6 0-128 0,-1 2 128 0,-2 3-128 15,-5 4 0-15,-2-1 0 0,-2 2 0 0,-2 2 0 16,-2 2 0-16,-2-2 0 0,-2 5 0 16,-1 2 0-16,-2-2-304 0,-7 6 48 0,9-6 16 15,-1 2-1936-15,-8 4-400 0,8-8-80 0</inkml:trace>
  <inkml:trace contextRef="#ctx0" brushRef="#br0" timeOffset="40159.33">28734 16078 16991 0,'-8'-15'752'0,"6"9"144"0,2 6-704 0,-4-13-192 0,1 0 0 0,1 4 0 15,2 9 1504-15,0 0 272 0,0 0 48 0,0 0 16 16,0 0-224-16,0 0-32 0,0 0-16 0,-4 12 0 0,-1 4-624 0,0 10-128 16,1 1-32-16,-1 8 0 0,0 7-208 0,1 4-64 15,-2 5 0-15,0 3 0 0,3 1-96 0,-4 2-32 16,1 3 0-16,-2-2 0 0,1-4-32 0,-1-2-16 16,2-5 0-16,1-3 0 0,0-7-48 15,1-2-16-15,1-9 0 0,2-3 0 0,1-9 112 0,1-1 0 16,-1-13 16-16,0 0 0 0,9 8 112 0,1-11 32 15,3-6 0-15,2-6 0 0,4-4-160 0,3-2-16 16,3 0-16-16,1 0 0 0,-2 1-352 0,-2 5 144 16,-3 1-144-16,-3 4 0 0,-2 7 0 0,-1 6 0 15,-2 6 0-15,-1 2 0 0,1 6 0 0,-3 5 0 16,-2 5 0-16,-1 4-144 0,-2-2 144 0,-1 3 0 16,-2 2 0-16,0-1 0 0,1-6 0 0,2-1 0 15,-1-4-144-15,2-2 144 16,0-3-1104-16,1-4-160 0,1-4-16 0,-6-9-10352 15,10 0-2064-15</inkml:trace>
  <inkml:trace contextRef="#ctx0" brushRef="#br0" timeOffset="40506.29">29481 16511 30863 0,'-13'0'1360'0,"3"2"304"0,-1 2-1344 0,-2 2-320 0,-1 1 0 0,-1 5 0 15,-2 2 480-15,-2 3 32 0,-1 3 0 0,-3 1 0 16,-2-2-128-16,-1 2 0 0,2 2-16 0,3 0 0 16,0-1-80-16,5-3-16 0,3-4 0 0,5-4 0 15,4 0 48-15,4-11 16 0,0 0 0 0,0 0 0 0,12-2 144 16,2-2 32-16,1-3 0 0,4-2 0 0,2-6-256 0,0-2-64 16,1 1 0-16,-1 0 0 0,-2 1-16 0,-2 2-16 15,-4 1 0-15,-3 0 0 0,-1 6-160 16,-9 6 160-16,0 0-160 0,0 0 160 0,0 0-160 0,0 0 0 15,5 13 0-15,-1-1 0 0,-3 1 0 0,-1 1 0 16,-1 3 0-16,1-3 0 0,0-2 0 0,1 1 0 16,-1-13 0-16,4 11 0 0,2-3-320 0,-6-8-64 15,13 5 0-15,2-5 0 16,2-5-2352-16,0-3-464 0,2-4-112 0,1-4-16 0</inkml:trace>
  <inkml:trace contextRef="#ctx0" brushRef="#br0" timeOffset="40835.23">30127 16062 26719 0,'-14'-15'2368'0,"5"8"-1888"16,0-3-480-16,-1 5 0 0,-1-1 640 0,-1 1 16 16,-3 5 16-16,-2 2 0 0,1 3 208 0,-2-1 32 15,-1 2 16-15,0 6 0 0,0 1-560 0,0-2-112 0,-2 2-32 16,4 2 0-16,1-1 96 0,4-3 32 0,1 2 0 0,8 0 0 15,-1-3-96-15,5 3 0 0,4-1-16 0,5 1 0 16,2 0 32-16,4 0 16 0,1 0 0 0,2 0 0 16,0 0-48-16,3 1-16 0,-2-3 0 0,-1 5 0 15,-2 1-80-15,-2 0-16 0,-1-2 0 0,-3 2 0 0,-2-5 176 16,-5 2 16-16,-2 2 16 0,-3 0 0 0,-3-2 208 0,-2 1 32 16,-3-1 16-16,-1 0 0 0,-1 0-112 0,-3 0-32 15,0 0 0-15,0-4 0 0,2 1-272 0,-2 0-176 16,1-5 192-16,2 2-192 15,2 0-704-15,0-3-256 0,5 1-64 0,4-6-17072 0</inkml:trace>
  <inkml:trace contextRef="#ctx0" brushRef="#br0" timeOffset="41258.33">28811 17933 24879 0,'-2'-17'2208'0,"-3"1"-1760"16,-5 1-448-16,1 1 0 0,0 5 1056 0,-1 1 128 16,-3 3 32-16,-2 4 0 0,-1 1 176 0,-1 4 32 15,-3 7 16-15,-1 2 0 0,-1 7-800 0,2 2-176 16,0-1-16-16,2 7-16 0,1 0-192 0,3 1-48 15,2-4 0-15,8-3 0 0,2 0 80 0,8-7 16 16,2-1 0-16,6-2 0 0,4-3 32 0,6-2 16 16,7-4 0-16,6-4 0 0,5-5-144 0,2-4-48 15,1-2 0-15,-1-4 0 0,-1-1-336 0,-2-4-64 16,-2 1 0-16,-4 0-16 16,0-1-2048-16,-4 3-416 0,-6-1-80 0,-3-2 0 15</inkml:trace>
  <inkml:trace contextRef="#ctx0" brushRef="#br0" timeOffset="41531.79">29247 17693 21183 0,'0'0'944'0,"-10"7"192"0,0-2-912 0,0 6-224 15,-2 3 0-15,2 3 0 0,-3 2 640 0,-1 2 96 16,3 3 16-16,-2 0 0 0,2 4-16 0,-1-3 0 16,2 3 0-16,0-3 0 0,0-4 48 0,4-1 16 15,2 0 0-15,0-4 0 0,4-2 128 0,0-3 32 0,0-11 0 0,8 7 0 16,-8-7-32-16,10 0 0 0,-1-4 0 0,2-2 0 15,2-6-96-15,2-2-32 0,0-2 0 0,3-2 0 16,0-2-288-16,1-3-64 0,1-7-16 0,2 4 0 16,1-3-240-16,1 3-32 0,-1-1-16 0,0 3 0 15,-2-2-144-15,1 4 0 0,-2 4 0 0,-1 4 0 0,-1 3 0 16,-1-2 0-16,-2 8 0 0,-2 4 0 0,-2 5 0 0,1-1-144 16,-12-3 144-16,10 13-208 15,-4-3-1120-15,-1 4-208 0,-1 0-64 16,-2 0-9520-16,0-4-1904 0</inkml:trace>
  <inkml:trace contextRef="#ctx0" brushRef="#br0" timeOffset="41726.39">29813 17679 25791 0,'-10'2'1152'0,"10"-2"224"0,-7 7-1104 0,1 3-272 15,0 2 0-15,-1 2 0 0,0 3 1216 0,-1 1 192 16,0 0 48-16,0-1 0 0,-3 1-496 0,3 1-112 15,-1 0-16-15,0-1 0 0,1 1-192 0,2-2-32 16,1-2-16-16,0-6 0 0,5-9-400 0,0 11-64 16,0-11-128-16,0 0 176 0,11 4-368 0,0-1-80 15,2-6-16-15,1-2 0 16,0-4-2368-16,0 0-480 0</inkml:trace>
  <inkml:trace contextRef="#ctx0" brushRef="#br0" timeOffset="41959.95">30418 16845 28559 0,'0'0'2544'16,"0"0"-2032"-16,0 0-512 0,0 0 0 0,0 0 544 0,-5 10 16 16,-8 3 0-16,2 5 0 0,-2 2 16 0,-2 7 16 15,-2 2 0-15,1 5 0 0,-2 3-176 0,3 4-32 16,1 1-16-16,-5 20 0 0,3-1-112 0,5-5-32 15,2-4 0-15,3-4 0 0,1-1-224 0,1 0 0 16,0-2 128-16,0-15-128 16,3 3-2112-16,-2-1-448 0</inkml:trace>
  <inkml:trace contextRef="#ctx0" brushRef="#br0" timeOffset="42195.06">30042 17550 28559 0,'5'-10'1264'0,"0"1"272"0,5 0-1232 0,2-3-304 0,4-1 0 0,4 3 0 16,2-2 608-16,5 1 64 16,-1-1 16-16,7-3 0 0,3 1-192 0,1 0-48 15,0 0 0-15,-4 3 0 0,-5 1-208 0,-4 5-48 16,-5 2-16-16,-4 3 0 0,-3 0-176 0,-2 5 160 0,-4 4-160 16,-2 1 160-16,-4 5-160 0,-3 6-192 15,-4 7 32-15,-1-3 16 0,-1 2 144 0,-2 0-192 0,-1 3 192 0,1 2-192 16,3-5 192-16,1-1 0 0,3-5 0 15,0-2 0-15,3 0 0 0,1-2-128 0,2 0 128 0,2-3-128 32,3-4-1472-32,-1 2-304 0,-1-6-48 0</inkml:trace>
  <inkml:trace contextRef="#ctx0" brushRef="#br0" timeOffset="42457.34">30839 17309 21183 0,'0'0'944'0,"0"0"192"0,0 0-912 0,0 0-224 16,-5 7 0-16,-3 7 0 0,-2 3 1344 0,0-1 240 15,-3 0 32-15,3-2 16 0,-2 0-992 0,1 1-208 16,0 1-48-16,-1 0 0 0,1-5-240 0,2 3-144 15,2-1 160-15,1 1-160 0,2-4 0 0,0 1 0 16,1-4 0-16,3-7 0 16,0 0-608-16,0 0-112 0,0 11-32 0,0-11-7280 15,0 0-1456-15</inkml:trace>
  <inkml:trace contextRef="#ctx0" brushRef="#br0" timeOffset="43035.92">31150 17271 18431 0,'0'0'1632'0,"0"0"-1312"0,0 0-320 0,5-8 0 16,-1 3 1616-16,-4 5 256 0,0 0 48 0,0 0 16 0,0 0-768 15,0 0-144-15,-6 3-48 0,-4 4 0 0,-3 5-64 0,-2 3-16 16,-1-1 0-16,-1 2 0 0,-4 3-384 0,3 2-64 15,-13 14-32-15,13-14 0 0,3 0 32 0,4-5 16 16,1-1 0-16,3-3 0 0,0-1-32 0,3 1-16 16,3-4 0-16,1 1 0 0,1-4 32 0,-1-5 0 15,8 3 0-15,2-3 0 0,3-3-80 0,1-1-16 16,1-6 0-16,0 2 0 0,1-4-160 0,-4 1-48 16,4-1 0-16,-4-2 0 0,1 1-144 0,-1 3 128 15,-2-3-128-15,1 1 128 0,-3 4-128 0,-8 8 0 16,0 0 0-16,0 0 0 0,0 0 0 0,0 0-144 15,1 6 144-15,0 3-208 0,1-1-16 0,-1 2 0 16,1-4 0-16,3 3 0 0,2-2 16 0,2-1 0 16,9 3 0-16,2-7 0 0,0-2 208 0,4-3 0 0,3-8 0 0,1 1 0 15,1-4 0-15,-1-4 0 16,-2-3 0-16,-1-3 0 0,-2-1 0 0,0 1 0 0,-3-4 128 16,-1-1-128-16,-2-1 352 0,-2-5 16 0,-1 0 0 15,0-5 0-15,-1-3-192 0,-1-1-48 0,0-6 0 0,3-3 0 16,0-5-128-16,-3 24 0 0,2-7 144 15,1-6-144-15,0-2 0 0,1 1 0 0,-3 2 0 0,0 4 0 16,-1 2 0-16,3-17 0 0,-7 18 0 0,-5 12 0 16,-3 13 0-16,0 14 0 0,-14 5 0 0,-5 8 0 15,-5 5 0-15,-4 7 0 0,0 10 160 0,0 5-160 16,-1 5 0-16,2 0 0 0,2 5 0 0,3 5 0 16,1 1 0-16,0 2 0 0,4-1 0 0,3 0 0 15,3-2 0-15,6-3-128 0,3-2 128 0,3-4 0 16,2-1-592-16,0-4-16 15,1-4 0-15,-3-5-11024 0,-2-7-2192 0</inkml:trace>
  <inkml:trace contextRef="#ctx0" brushRef="#br0" timeOffset="43190.3">31074 17011 38703 0,'-8'-16'1712'0,"7"7"352"0,1-4-1648 0,3 3-416 16,0 2 0-16,4 0 0 0,2 1 0 0,3 5-272 15,0 0 32-15,0 4 16 16,-12-2-720-16,9 7-144 0,-2 7-16 0,-9 3-14624 0</inkml:trace>
  <inkml:trace contextRef="#ctx0" brushRef="#br0" timeOffset="43708.41">28415 18912 26719 0,'0'0'2368'0,"0"0"-1888"16,-9-7-480-16,9 7 0 0,0 0 816 0,0 0 64 15,-7 4 16-15,0 6 0 0,0 4-208 0,4-5-48 16,-2 4 0-16,-2 1 0 0,1 4-96 0,-4 1-32 16,0 1 0-16,-1 0 0 0,-1 3 32 0,-1 0 0 15,-2 0 0-15,1-3 0 0,0-1-96 0,2-1 0 16,2-1-16-16,1-5 0 0,3-3-144 0,3 0-32 15,3-9 0-15,0 0 0 0,0 0 112 0,7-5 16 16,2-2 0-16,5-7 0 0,3-3-96 0,1-1-16 16,6-2 0-16,-1 0 0 0,0-3-272 0,0 0 128 15,0 1-128-15,11-3 0 0,-5 2 0 0,-3 8 0 16,-3 1 0-16,-4 3 0 0,-4 6 0 0,-1 3 0 16,0 1 0-16,-4 3 0 0,-10-2 0 0,4 5 0 15,-4-5 0-15,-1 14 0 0,-4 0 0 0,-4-2 0 0,-5 0 0 0,-4 4 0 16,-6-1 192-16,1 0-192 0,-4-3 192 15,-1-1-192-15,0-6 0 0,-2-1-176 0,1-4 0 0,3-4 0 32,2-1-2224-32,4-4-448 0,3-2-96 0</inkml:trace>
  <inkml:trace contextRef="#ctx0" brushRef="#br0" timeOffset="43888.23">29148 18429 34031 0,'0'0'1504'0,"0"0"320"16,-6 9-1456-16,-1-2-368 0,1 5 0 0,0 3 0 0,1 1 576 0,-3 5 32 16,-1 3 16-16,0 5 0 0,-2 0-112 0,-1 3 0 15,-2 1-16-15,0 1 0 0,0 1-176 0,2-1-16 16,-1-1-16-16,2-2 0 0,0-2-288 0,2 0 0 16,2-2 0-16,-1 0 0 15,2-5-2848-15,-2-4-480 0</inkml:trace>
  <inkml:trace contextRef="#ctx0" brushRef="#br0" timeOffset="44048.73">28888 18834 26719 0,'0'0'2368'0,"0"0"-1888"16,7-8-480-16,3 1 0 0,3 2 1376 0,2 1 176 16,6-2 48-16,-1 2 0 0,5 0-1152 0,5-1-240 15,0-4-32-15,3 4-16 0,2 1-160 0,-1 0 160 16,-1 2-160-16,0 0-9760 15,0 0-2048-15</inkml:trace>
  <inkml:trace contextRef="#ctx0" brushRef="#br0" timeOffset="44424.11">30267 18299 21183 0,'0'0'1888'0,"0"0"-1504"15,0 0-384-15,-8-4 0 0,8 4 1856 0,-11 4 320 16,-3 6 48-16,-3 3 16 0,2 8-608 0,-5 5-112 16,-6 7-32-16,-1 4 0 0,1 1-672 0,-1 9-144 15,0 1-32-15,2 4 0 0,1-1-192 0,3 0-64 16,5 0 0-16,3-4 0 0,3-1-192 0,5-4-32 16,4-3-16-16,2-2 0 0,7-2-144 0,1-7 0 0,1 0 0 0,2-7 0 31,5-3-1328-31,-3-11-240 0,2-4-48 0,1-7-13984 0</inkml:trace>
  <inkml:trace contextRef="#ctx0" brushRef="#br0" timeOffset="44770.09">30632 18248 27647 0,'-8'4'2448'0,"-2"1"-1952"0,0-1-496 0,-2 7 0 0,-2 1 784 0,-1 6 64 16,-5 3 16-16,-3 6 0 0,-3 2 48 0,0 4 16 15,-1 5 0-15,-1 0 0 0,-1 1-224 0,3-3-64 16,3 4 0-16,7-2 0 0,3-1-176 0,6 0-32 16,4-4-16-16,8-3 0 0,7-4-160 0,3-2-16 15,5-5-16-15,-6-12 0 0,5 2-32 0,3-5 0 16,2-3 0-16,3-2 0 0,4-4 192 0,2-6 16 15,2-5 16-15,-1 1 0 0,-1-1 16 0,8-6 0 16,-4-1 0-16,-3-2 0 0,-2-1 96 0,-6 2 32 16,-3-4 0-16,-5 1 0 0,-6-2-80 0,-5 1-16 15,-6 2 0-15,-3 3 0 0,-8-3-208 0,-3 5-32 16,-5 3-16-16,-2 1 0 0,-4 5-208 0,-3 3-160 16,-2 0 32-16,-2 4 0 15,1 2-1376-15,1 2-272 0,1 1-48 0,3 1-10832 16,5-2-2160-16</inkml:trace>
  <inkml:trace contextRef="#ctx0" brushRef="#br0" timeOffset="45030.37">31117 18600 24879 0,'0'13'2208'0,"-4"3"-1760"0,2 4-448 0,-1 2 0 0,-1 8 1344 0,1 0 192 15,-2 4 48-15,-2 3 0 0,0 3-16 0,-2 0 0 16,-3 0 0-16,-2-1 0 0,-2-1-768 0,-1 3-160 16,-1-3-16-16,-1-1-16 0,0-4-352 0,0-4-64 15,0-2 0-15,3-4-16 0,0-3-176 0,4-3 0 16,0-6-192-16,3-6 192 16,3-1-2368-16,-2-6-336 0</inkml:trace>
  <inkml:trace contextRef="#ctx0" brushRef="#br0" timeOffset="45333.85">31585 18093 24879 0,'-5'-11'2208'0,"5"11"-1760"16,-3-4-448-16,-2 3 0 0,-1 3 1600 0,-3 2 256 15,-4 7 32-15,1 3 16 0,-5 9-864 0,-3 1-160 0,-3 6-48 16,-1 0 0-16,-2 3-288 0,3 3-64 0,2-1-16 16,3 2 0-16,4-3-128 0,5-3-16 0,5-4-16 15,5-1 0-15,5-4-48 0,4-3 0 0,5-4 0 16,5-2 0-16,1-5 240 0,3-1 32 0,3-5 16 0,-3-6 0 16,2-4 144-16,0-2 16 0,-2-1 16 0,-1-5 0 15,-2 0-32-15,0-2-16 0,-3-2 0 0,-4-1 0 16,-6-4-144-16,-1-1-16 0,-3 0-16 0,-4-1 0 15,-5-1-288-15,-3 4-48 0,-1 4-16 0,-2-1 0 0,-3 2-144 16,0 1-192-16,-2 4 32 0,0 3 16 16,1 2-1392-1,-1 0-288-15,2 3-48 0,3 2-10976 0,-1-1-2192 0</inkml:trace>
  <inkml:trace contextRef="#ctx0" brushRef="#br0" timeOffset="45687.52">31835 17548 24879 0,'3'-8'2208'0,"-1"-2"-1760"15,2 2-448-15,3 1 0 0,0 2 1248 0,1-2 160 16,3 5 48-16,2 2 0 0,1 5 16 0,4 1 0 16,1 7 0-16,2 3 0 0,1 7-464 0,1 8-96 0,2 3-16 15,1 7 0-15,-1 8 128 0,2 5 0 0,0 3 16 0,-2 5 0 16,-1 6-48-16,-2 2-16 16,-4 1 0-16,-6 1 0 0,0 1-272 0,-6-2-64 0,-5-3-16 0,-6 29 0 15,-4-14-224-15,-1-44-32 0,-4 4-16 0,-2 0 0 16,-5 1-112-16,0-1-32 0,-1-2 0 0,-3-2 0 15,-3-1-208-15,-24 27 0 0,7-14 0 0,22-31 0 32,-2 2-2752-32,-2-2-448 0</inkml:trace>
  <inkml:trace contextRef="#ctx0" brushRef="#br1" timeOffset="58041.47">5878 12272 23039 0,'-7'-14'2048'0,"2"3"-1648"0,3 1-400 0,-1 5 0 16,3 5 2256-16,0 0 368 0,0 0 80 0,0 0 16 15,0 0-1936-15,0 0-384 0,0 0-80 0,0 0 0 16,0 0 16-16,0 0 16 0,0 0 0 0,0 0 0 16,0 0 176-16,10 4 48 0,-10-4 0 0,10 9 0 15,-2 5 0-15,-2 4 0 0,1 1 0 0,-3 9 0 16,-4 5-48-16,0 5 0 0,-2 4 0 0,1 7 0 16,-1 7-96-16,-4 7-32 0,-1-1 0 0,-1 5 0 15,2 2-160-15,0-3-48 0,0 1 0 0,1-1 0 16,0-2 112-16,0 0 16 0,0-6 0 0,1 6 0 15,-3-2 144-15,0 3 48 0,0-6 0 0,-1 4 0 16,-1-6-112-16,0-1-16 0,-1 0 0 0,-1 1 0 0,-2 1 16 0,-1-2 0 16,0-1 0-16,0-3 0 0,1-4-64 0,-1-1-16 15,0 0 0-15,3-6 0 0,1-4-176 0,2-3-144 16,2-3 192-16,1-7-192 0,1-5 0 16,1-2 0-16,2-1 0 0,0-4 0 0,1-12 0 0,0 0-176 15,0 0 0-15,0 0 0 16,0 0-400-16,0 0-64 0,5-12-32 0,1-3 0 15,2-4-1920-15,-2-4-384 0,-2-9-80 0</inkml:trace>
  <inkml:trace contextRef="#ctx0" brushRef="#br1" timeOffset="60275.07">5677 12038 34095 0,'-17'-16'3024'0,"6"6"-2416"0,3 4-480 0,3 3-128 16,5 3 1120-16,0 0 208 0,0 0 32 0,0 0 16 15,0 0-1152-15,12 7-224 0,0 2 0 0,5-4 0 16,-1 0 0-16,5 1 0 0,2-2 0 0,2-1 144 0,2-3 176 0,1 1 16 16,0-1 16-16,5 1 0 0,5 2 32 0,4 0 0 15,4-1 0-15,6 1 0 0,5 1-80 0,4 1-16 16,2-1 0-16,5-3 0 16,-1-2-32-16,7 2 0 0,-3 2 0 0,5 0 0 15,4-3 80-15,2 0 16 0,-1-3 0 0,3 3 0 0,0 0-32 16,4 1 0-16,3 1 0 0,-1-2 0 0,1 0 0 0,-1 0-16 15,0 1 0-15,4 1 0 0,3 2-64 0,-1-3-16 16,-2-2 0-16,3 2 0 0,1-1-64 0,2-1-16 16,1-3 0-16,2 2 0 0,0 1-16 0,3-2 0 0,1-3 0 15,1 2 0-15,-1-1 0 0,0 3-128 0,0 1 192 16,-1-1-64-16,1-3-128 0,0 2 128 0,-2 2-128 0,2 0 128 16,1-1 16-16,-1 1 0 0,-4 1 0 0,0 0 0 15,0-3-144-15,1 2 0 0,-3 0 0 0,-2 1-176 16,-1 0 176-16,1 2 0 0,1 1 0 0,-2-3 0 15,-1 0 0-15,1 0 0 0,-1 0 0 0,3 1 128 16,0-1-128-16,-1 0 176 0,-4 0-176 0,2 2 192 16,0 0-192-16,-1 1 128 0,0-2-128 0,-1-1 128 15,-4 0-128-15,4 2 128 0,-3 1-128 0,1-2 128 16,0-2-128-16,-2 0 0 0,0-1 0 0,1 2 128 16,-3 0-128-16,0-2 0 0,0-1 0 0,-3 1 0 15,-1-2 0-15,-1 4 0 0,1-1 0 0,-4-1 0 16,-1 0 0-16,-2-2 0 0,1 2 0 0,-2 0 0 15,-1 1 0-15,4 0 128 0,2 1-128 0,-2-2 0 0,0 0 0 16,-1-2 0-16,-2 0 0 0,1 3 0 0,1 0 0 0,-2-2 0 16,-1-1 128-16,-1 2-128 0,0-1 0 0,-2-1 0 15,1 1 0-15,-3 0 0 0,1 1 0 0,-3-1 0 16,-2 0 0-16,1 0 0 0,-1-1 0 0,-1 1 0 16,1 2 0-16,1 1 0 0,-3-1 0 0,-2 1 0 15,0-1 0-15,-1-2 0 0,0 3 0 0,0 1 0 16,1 1 0-16,2-1 0 0,1-1 0 0,-3 0 0 15,1 0 0-15,-1-1 0 0,-2-1 0 0,-1 1 0 16,-4 0 0-16,5-1 0 0,-1 2 0 0,-1-2 0 16,0-2 0-16,-2 2 0 0,0 0 0 0,-1 1 0 15,1 1 0-15,-1-1 0 0,3-1 0 0,-1 2 0 16,0 2 0-16,-1-2 0 0,0-3 0 0,0 2 0 0,2 1 0 16,-1 0 0-16,-2-1 0 0,1 1 0 0,2-3 0 0,2 1 0 15,-4 0 0-15,1 1 0 0,1-3 0 0,-3 2 0 16,0 0 0-16,-2 2 0 0,0 0 128 0,3 0-128 15,0-1 0-15,2 0 0 0,-1-3 0 0,-1 3 0 16,0-1 0-16,-1 1 0 0,-1 0 0 0,2 1 0 16,0 1 0-16,1-1 0 0,-2-2 0 0,1 2 0 15,-4 1 0-15,-1 0 0 0,0 2 0 0,1-3 0 16,-3 0 0-16,3 0 0 0,0 5 0 0,-2-4 0 16,1-2 0-16,3-2 0 0,-3-1 0 0,0 2 0 15,-1-1 0-15,-1 2 0 0,0 0 128 0,0 0-128 16,-1-1 0-16,1 2 0 0,-2-1 0 0,0-1 0 15,1 0 128-15,-2 1-128 0,-4 0 128 0,1 1-128 16,1-3 0-16,-3 1 128 0,0 0-128 0,-2 2 0 16,1 0 0-16,-1 0 128 0,-2 0-128 0,0 0 0 0,0 0 0 0,-1-1 128 15,-2 0-128-15,1 0 0 0,-2-1 0 16,2 0 0-16,-3 0 128 0,0 2-128 0,-1 0 0 0,-2 0 0 16,-2 0 0-16,-1 0 0 0,0 2 0 0,-3-2 0 15,0 0 128-15,-2 0-128 0,-5 0 0 0,2 0 0 16,0 0 0-16,1 0 128 0,-3 0-128 0,0 0 0 15,1-2 0-15,-2 2 0 0,-1 0 0 0,1 0 0 16,-1-2 0-16,0 2 0 0,0 0 0 0,3 0 0 16,0-1 128-16,0-1-128 0,-3 5 0 0,-1-2 0 15,3 0 0-15,-3 3 0 0,-3-2 0 0,-1 0 0 16,-2-1 0-16,-8-1 0 0,0 0 0 0,0 0 0 0,7 5 0 0,-7-5 0 16,8 9 128-16,-8-9-128 15,0 0 192-15,4 10-64 0,0 3-128 0,-2-1-144 0,-2-2 144 16,0 4-208-16,0-2 208 0,0 5 0 0,0-2 0 0,-1 3 0 15,0 2 0-15,-2 3 0 0,1 0 0 0,-2 6 0 16,0 1 0-16,-1 4 0 0,-1 7 0 16,-2-2 0-16,-1 2 0 0,0 3 0 0,0-2 0 0,3 1 0 15,1 2 0-15,0-1 0 0,0 3-128 0,1 0 128 16,-3-1 0-16,1 4 0 0,-2-2 0 0,1 0 0 16,-2 3 0-16,0 0 0 0,0 1 0 0,-1 0 0 15,0-1 0-15,0 2 0 0,-2 0 0 0,2 0 0 16,-1-1 0-16,0 1 0 0,-3 1 0 0,3 2 0 15,0-5 0-15,-2-2 0 0,4-2 0 0,-1-5 0 16,1 1 0-16,1-1 0 0,1-1 0 0,2-3 0 0,-1-2 0 0,1-3 0 16,0-1 0-16,3-6 0 15,-1 2 192-15,1-4-192 0,-1 0 192 0,2-3-192 16,0-6 0-16,1-2 0 0,0 0 0 0,1-1 0 0,-1-3 0 0,-1 1 0 16,1-10 0-16,0 0 0 0,-4 13 0 0,1-4 0 15,3-9 0-15,0 0 0 0,-2 10 0 16,2-10 0-16,-4 6 0 0,4-6 0 0,0 0 192 0,0 0-64 15,-7 7 0-15,7-7-128 0,-8 4 0 0,-3-3 0 16,3-1 0-16,-5 1 0 0,0 0 128 0,-1-1-128 16,-4-1 0-16,-1 0 0 0,-4 0 0 0,-5 1 0 15,0 2 0-15,-5 1 0 0,-5-5 0 0,-1 2 0 16,-3 2 0-16,-4-1 0 0,-5 1 0 0,-2 1 0 16,-3-3 0-16,-2 1 0 0,-2 2 0 0,-4 2 0 0,-2-1 0 0,-6-2 0 15,-6 3 0-15,-3 0 0 0,-3-2 0 0,-4 0 0 16,-3-1 0-16,-6 3 0 0,-6 4 0 0,-2-5-144 15,-2 0 144-15,-4 2 0 0,-1-1 0 0,-3-1 0 16,-5 0 0-16,-2 2 0 0,-5-1 0 0,2 0 0 16,1 0 0-16,-4-1 0 0,-6 3 0 0,1-2 0 15,0-2 0-15,-1 3 0 0,-5-1 0 0,-2 2 0 16,-4-2 0-16,-1 0 0 0,0 2 0 0,1-1 128 16,0-3-128-16,0 3 0 0,-4 2 0 0,1-2 128 15,-1 3-128-15,0-3 0 0,2 1 0 0,-1 0 0 16,-3-4 0-16,1 3 128 0,0 2-128 0,3-3 0 15,-1 1 0-15,3 2 144 0,3-7-144 0,1 4 0 16,-2 0 0-16,4 2 0 0,5-6 0 0,1 3 0 16,0-1 0-16,5 0 0 0,0 0 0 0,2-3 0 0,0 0 0 15,3 0 0-15,-2-3 0 0,7 2 0 0,0-2 0 0,1 1 0 16,2-2 0-16,2 4 0 0,1-1 128 0,0-2-128 16,-1-1 0-16,3 3 0 0,0 1 0 0,2 0 0 15,-1 0 0-15,2 0 0 0,2-1 0 0,1 1 0 16,-2 1 0-16,4-1 0 0,3-1 0 0,3-1 0 15,3 1 0-15,0 0 0 0,0 0 0 0,2-1 0 16,2 1 0-16,1-3 0 0,2 0 0 0,-1 2 0 16,1-1 0-16,1 1 0 0,2-1 0 0,3 3 0 15,0-2 0-15,2 0 0 0,3-1 128 0,0 1-128 16,-2 1 0-16,0 0 0 0,2 0 0 0,6 1 0 16,-3 0 0-16,-1 0 0 0,0-2 0 0,5 1 0 15,-2 1 0-15,4 0 0 0,2 0 128 0,0 0-128 0,0-1 0 0,0-1 0 16,-1 2 0-16,3-1 0 0,-4 1 0 0,5 0 0 15,2-1 128-15,1 0-128 0,1 1 0 0,1-2 0 16,2-1 0-16,2 0 0 0,-1-1 128 0,-2 2-128 16,2 0 0-16,1 1 160 0,1 0-160 0,0 0 128 15,0-3-128-15,2 1 128 0,0-1-128 0,0 2 128 16,-5-2-128-16,3-2 0 0,1 2 0 0,3 1 128 16,1 2-128-16,-1 0 0 0,2-2 144 0,0 1-144 15,0-2 128-15,3 0-128 0,-2 0 128 0,-1 2-128 16,-1-2 160-16,3-1-32 0,2 2-128 0,2 1 192 15,0-1-192-15,1 1 144 0,-1-1-144 0,-1-1 128 16,-1 4-128-16,2 0 0 0,-1 0 0 0,2 0 128 16,0 0-128-16,0 0 0 0,0 0 144 0,1 0-144 15,0 0 0-15,3 0 0 0,2 2 0 0,1-2 128 0,5-2-128 0,3 1 0 16,4 1 0-16,2 0 0 0,3 0 0 0,3 0 0 16,11 0 0-16,0 0-128 15,0 0-1344-15,0 0-272 0,16 8-48 0,7-3-13760 16,5 1-2736-16</inkml:trace>
  <inkml:trace contextRef="#ctx0" brushRef="#br1" timeOffset="61803.2">8804 15012 15663 0,'14'-5'1392'0,"1"1"-1120"0,0-5-272 0,1 3 0 16,-2-3 768-16,-2 1 80 0,-2 3 32 0,-1-2 0 16,-1 2 400-16,-2-1 64 0,-6 6 32 0,5-10 0 15,-2 3-176-15,-6-1-48 0,0 2 0 0,-3-3 0 16,1 0-160-16,-2 0-32 0,-3 0-16 0,-1 0 0 15,0 0-176-15,-4-3-16 0,-6 1-16 0,4-1 0 16,-4 0-48-16,1 2-16 0,0-1 0 0,-2-1 0 16,-1 1-112-16,-2-2-32 0,-2 2 0 0,-4 0 0 15,-2-1-80-15,-1 2-32 0,-1-3 0 0,-6 0 0 16,-6 8-80-16,-1-5-16 0,-2 0 0 0,0-3 0 16,1 0 64-16,-3 4 0 0,-3 2 0 0,-1-1 0 0,-4-2-144 15,-3 1-32-15,-6 0 0 0,-2 0 0 0,-1-3-32 16,-2 3-16-16,-2-5 0 0,-3 7 0 0,-5 1 0 0,0 1 0 15,1-5 0-15,1 2 0 0,0 2-160 0,0-2 192 16,-5 4-192-16,1-2 192 0,-1-3-192 0,3 4 0 16,-1-3 144-16,0 2-144 0,-1 1 0 0,-2-3 0 15,-2 2 0-15,1 1 128 0,-1-3-128 0,-2 2 128 16,-3 2-128-16,-2-2 128 0,-1 1 0 0,-1 2 0 16,-1 2 0-16,-2 0 0 0,-5-1-128 0,3 2 0 15,2 0 128-15,1 2-128 0,1 0 0 0,3 2 0 16,-1-2 0-16,2 1 128 0,4-3-128 0,-3 5 0 0,1-1 0 15,0 0 0-15,2-1 0 0,0 4 0 0,1-1 0 16,-2 2 0-16,-1-1 0 0,1-3 0 0,1 5 0 16,1-2 0-16,1 0 0 0,-4 2 0 0,2-1 0 0,3 1 0 15,4-1 0-15,3 5 0 0,2 1 0 0,3 0 0 16,2 1 0-16,4 1 0 0,2-2 0 0,4 1 0 16,4-1 0-16,3 2 128 0,4 2-128 0,6 3 0 15,4-4 144-15,-1 4-144 0,-1-1 192 0,4 3-192 16,3 1 144-16,1 0-144 0,1 2 0 0,4 2 144 15,2 1-144-15,2-4 0 16,1 1 0-16,3-1 0 0,1 3 0 0,1 0 0 0,2 1 0 0,4-3 0 16,1-2 0-16,6 2 0 0,0 6 0 0,2-5 0 15,1-2 0-15,3 0 0 0,3 5 0 0,2-2 0 16,1 2 0-16,2 1 0 0,1 0 0 0,4-1 0 16,3 1 0-16,3-2 0 0,0 3 0 0,6-2 0 15,0-5 0-15,5 3 0 0,3-3 0 0,3 3 0 0,3-1 0 16,6 1 0-16,3-2 0 0,3-1 0 0,2-3-128 15,3 2 128-15,5 4 0 0,1-6 0 0,0-2 0 0,5 0 0 16,6 3 0-16,2-2 0 0,0-2 0 16,3-4 0-16,2-4 0 0,3 2 0 15,2 1 0-15,6-5 0 0,3 1 144 0,2-2-144 0,-2 2 0 16,4-1 144-16,1 1-144 0,1 1 0 0,-1-4 128 0,0 0-128 16,3 2 0-16,5-1 0 0,4-1 128 0,-2-3-128 15,0-2 0-15,0 3 0 0,4 2 128 16,-3-3-128-16,3-3 0 0,2 3 0 0,2 4 0 0,3-3 0 15,-2-5 128-15,0 0-128 0,0 0 0 0,1 0 128 16,3 0-128-16,-1 0 0 0,-2-1 144 0,0-2-144 0,1 2 0 16,1-4 144-16,0-2-144 0,1 4 0 15,0-5 144-15,1 0-144 0,-2-3 0 0,-2 2 128 0,0-2-128 16,0 2 0-16,4-5 0 0,-5 1 128 0,-2 0-128 16,-3 2 0-16,-1-4 0 0,-2-2 128 0,-3-3-128 0,-8-1 0 15,-3-3 0-15,-1-1 128 0,-1-4-128 16,-5-2 0-16,-4-3 144 0,-5-2-144 0,-1-2 192 0,-5-4-192 15,-3-1 384-15,-5-3-48 0,-3 3 0 0,-4-4 0 16,-6 1 176-16,-6-4 16 0,-5 0 16 0,-7 1 0 16,-3 4-96-16,-9-2 0 0,-6 6-16 0,-7-4 0 15,-3 5-128-15,-7-1-32 0,-6-2 0 0,-6 1 0 16,-5 0-144-16,-7-1-128 0,-9 2 192 0,-6 4-192 16,-7 0 0-16,-8 4 0 0,-7 0 0 0,-6 8 0 15,-7 4-192-15,-3 6-64 0,-6 1 0 0,1 8 0 16,-2 5-1088-16,3 7-208 15,6 7-48-15,0 7-13248 0,2 7-2656 0</inkml:trace>
  <inkml:trace contextRef="#ctx0" brushRef="#br1" timeOffset="62714.51">4145 16934 11055 0,'-7'-18'480'0,"4"5"112"0,-1-1-464 0,0 3-128 0,4-1 0 0,2 5 0 15,0-3 3104-15,-2 10 608 0,4-8 112 0,-1-1 16 16,-3 9-2592-16,8-6-528 0,-8 6-96 0,8-8-32 16,-8 8 208-16,0 0 32 0,0 0 16 0,0 0 0 15,0 0-128-15,6 13-16 0,-3 3-16 0,-2 5 0 16,-1 8 48-16,-2 5 16 0,-2 6 0 0,-1 4 0 16,-3 8-176-16,1 4-16 0,-4 4-16 0,1 2 0 15,-1 6-160-15,-1 3-48 0,0 8 0 0,-1 2 0 16,-1-6 48-16,0 2 16 0,0 4 0 0,1-4 0 0,-1 3 16 0,0-2 0 15,0-5 0-15,-1 1 0 0,1-1 96 16,-1-2 0-16,1-1 16 0,1-2 0 0,2 1-80 0,-3-7 0 16,1-1-16-16,0-4 0 0,3 2-144 0,0-3-32 15,1-1 0-15,1-2 0 0,1-1-80 0,-1-1-32 16,4-3 0-16,2-5 0 0,0 1-144 0,1-10 160 16,1-6-160-16,1 0 160 0,1-8-160 0,2-1 0 15,1-2 0-15,0-5 0 0,0-4 0 0,0-2-192 16,-5-6 0-16,13-2 16 15,-1-4-1008-15,-1-8-208 0,1-4-32 0,-2-4-16 16,-1-8-1008-16,-2-6-208 0,-4-5-32 0</inkml:trace>
  <inkml:trace contextRef="#ctx0" brushRef="#br1" timeOffset="66011.45">3939 16699 19343 0,'-9'-8'848'0,"9"8"192"0,0 0-832 0,0 0-208 0,-5-4 0 0,5 4 0 0,0 0 656 0,0 0 96 16,0 0 16-16,0 0 0 0,0 0-256 0,10-4-32 16,1 2-16-16,0-2 0 0,-1 2 432 0,2-1 64 15,-1 0 32-15,3 1 0 0,1 1-80 0,4-2-16 16,2-1 0-16,0 0 0 0,1 3-64 0,6 0-32 16,-3-3 0-16,5 2 0 0,-1-3-80 0,1 2-16 15,2-1 0-15,2 2 0 0,2-3-80 0,2-2-32 16,0 2 0-16,2 3 0 0,-2-2-64 0,2-1-16 15,4 0 0-15,0 2 0 0,-1 2-80 0,1-2-32 16,-2-1 0-16,-1 3 0 0,3 0-128 0,1 0-16 16,4-1-16-16,3 0 0 0,3-1-240 0,3 1 128 15,2-2-128-15,1-4 0 0,1 3 128 0,2-2-128 0,4-1 0 16,3 3 144-16,2-3-144 0,2 2 0 0,1 1 0 0,3-3 0 16,-3 3 0-16,3 1 0 0,0 3 0 15,1-3 0-15,3 2 0 0,-1-2 0 0,0 1 0 16,-1 1 0-16,-1-1 0 0,6-2 0 0,6 1 0 0,-1 0 0 15,1-2 0-15,1 0 128 0,2 1-128 0,3 1 128 16,6-5 0-16,2 4-128 0,-1-4 192 0,5 4-64 16,4 0-128-16,-1 0 0 0,-2-4 144 0,-1 2-144 15,2-5 128-15,-1 5-128 0,2 0 160 0,-1 0-160 16,-3-4 0-16,2 5 0 0,0-3 0 16,-3 2 0-16,-2 2 0 0,-1-1 0 0,2 1 0 15,0 1 0-15,0-6 0 0,0 5 0 0,-1 2 128 0,2 2-128 16,3-4 128-16,-2 0 0 0,-2 1-128 0,4 1 192 15,2 3-192-15,1-1 0 0,-3-1-144 0,-1 0 144 16,2 1 0-16,0-1 0 0,-3-2 0 0,-1 1 0 0,-1 2 0 16,3 1 0-16,3-1 0 0,-4 1 0 0,-6 0 0 0,1 0 0 15,2 0 0-15,-2 0 0 0,-2 0 0 16,-2 0 0-16,-1 1 0 0,4 1 0 0,4 1 0 16,0-3 0-16,-6-1 128 0,2 2-128 0,2 4 128 0,-1-2-128 15,0-3 192-15,2 1-192 0,-2 1 160 0,4 0-160 16,1 0 128-16,-1 0-128 0,-2-1 128 0,-1 1-128 15,1 3 0-15,0-1 128 0,3-4-128 0,-3 2 0 16,1 0 0-16,0 1 128 0,2-1-128 0,-2 3 0 16,-4-4 0-16,0 2 0 0,2 1 0 0,-2 0 128 0,-1-2-128 15,-2 3 0-15,1-2 160 0,1 2-160 16,0-1 192-16,-1 1-192 0,-4 0 208 0,2-1-64 0,-3-2-16 0,2 3 0 16,1 0-128-16,-3-1 0 0,-5 1 0 15,1 0 128-15,-3-2-128 0,3-1 0 0,3 4 144 0,0 0-144 16,-4-1 128-16,1-1-128 0,1 0 128 0,1 1-128 15,0-1 0-15,-3-1 0 0,0 4 0 0,0 0 128 16,1 0-128-16,-1 0 0 0,1-2 0 0,-2 0 0 16,-2 4 0-16,1-4 0 15,-3 1 0-15,2 0 0 0,1-1 0 0,-2-1 0 0,-1 1 0 16,1 1 128-16,-4-2-128 0,1-1 176 0,2-1-176 0,-2 2 192 16,-1 1-192-16,1-1 192 0,-2 1-192 0,1 1 192 15,0-2-192-15,-1-1 160 0,1 0-160 0,-1 3 160 16,1 1-160-16,2-3 128 0,-2-1-128 0,2 0 128 15,-1 4-128-15,-3-4 0 0,2 3 0 0,2 1 128 0,1-3-128 16,-2 1 0-16,-1-1 144 0,-2 2-144 0,1 1 0 16,3-1 128-16,0-1-128 0,1-1 0 15,1 0 128-15,-3 1-128 0,-4 0 128 0,2-1-128 0,0 2 0 0,2 0 128 16,-2-3-128-16,1-1 0 0,-4 0 128 0,1 0-128 16,2 6 128-16,-1-4-128 0,-4-4 0 0,1 0 144 15,-1 0-144-15,2 2 0 0,-1 1 176 0,-1 1-176 16,1-4 160-16,-3-2-160 0,-3 2 160 0,1 3-160 15,-1 5 160-15,3-6-160 0,2 1 0 0,0-1 0 16,-5-1 0-16,1-1 0 0,-2-1 0 0,0 0 128 16,-1 1-128-16,0 0 0 0,0 0 0 0,1-1 0 15,-6-2 0-15,-2 2 0 0,0 0 0 0,-2-1 0 16,-3 1 0-16,2 1 0 0,1 1 0 0,0 1 128 16,-3-2-128-16,-2-2 0 0,-2 0 0 0,-1-1 0 0,0 2 0 0,1 1 0 15,-2 0 0-15,1 0 0 0,2 0 0 16,0 0 0-16,-3 0 0 0,0 0 0 0,0 0 0 0,-1 0 0 15,-2 0 0-15,1 1 0 0,-2 2 0 0,2-1 0 16,-1-2 0-16,0 0 0 16,-3 0 0-16,-2 0 0 0,-1 0 0 0,-1 0 0 0,-2-1 0 0,0 0 0 15,1 1 0-15,1 2 0 0,-3 1 0 0,3-2 0 16,1-1 0-16,1 0 0 0,-4 0 0 0,2-1 0 16,-4-2 0-16,1 2 0 0,0 0 0 0,2-2 0 15,-2 2 0-15,2 0 0 0,-2-1 0 0,3 1 0 16,0 4 0-16,-1-1 0 0,1-2 0 0,-4-1 0 15,1-2 0-15,-1 1 0 0,-1-1 0 0,0 2 0 16,0-2 0-16,0 1 0 0,-2-3 0 0,1 2 0 16,-3 2 0-16,0 1 0 0,-1-1 0 0,3-1 0 0,1 4 0 15,-2-2 0-15,1-2 0 0,-5 1 0 0,1 0 0 0,-1 0 0 16,-1-2 0-16,-1-1 0 0,3 2 0 0,-4 0 0 16,-1 1 0-16,2 1 0 0,1 0 0 0,-1 0 0 15,-2 0 0-15,1-1 0 0,-3 3 0 0,1 0 0 16,1-1 0-16,-2-1 0 0,0 0 0 0,1 0 0 15,-3-1 0-15,2-1 0 0,-1 1 0 0,-1 0 0 16,-2 0 0-16,0 1 0 0,-2 0 0 0,0-2 0 16,-2 1 0-16,1 1 0 15,-4 1 0-15,-1-1 128 0,0-1-128 0,-2 1 0 0,-1 0 0 0,-2 1 0 16,-7-1 0-16,11 0 0 0,-11 0 0 0,8-1 0 16,-8 1 0-16,0 0 0 0,0 0 0 0,9 0 0 15,-9 0 0-15,0 0 0 0,0 0 0 0,0 0 0 0,0 0 0 16,7 5 0-16,-7-5 0 0,0 0 0 0,1 13 0 0,-1-3 0 15,0-10 0-15,-3 10 0 0,0 3 0 0,-2-2 0 16,-1 3 0-16,0 2 0 0,-2-4 0 0,0 2 0 16,-1 4 0-16,-4 5-128 15,2 1 128-15,-1 4 0 0,-6-4 0 0,2 6 0 0,-2 3 0 0,-1 2 0 16,-1 1 0-16,-1 3 0 0,1 1 0 0,2-2 0 16,2 1 0-16,0 2 0 0,-1-2 0 0,-1 2 0 15,-1-2 0-15,1 4 0 0,0 1 0 0,2 3 0 16,-2-2 0-16,2 5 0 0,-1-3 0 0,-1 1 0 15,-2 2 0-15,2 3 0 0,-3 3 0 0,1 1 0 16,-2 2 0-16,2-2 0 0,0-1 0 0,1 3 0 16,0-2 0-16,2 2 0 0,-1 0 0 0,2 4 0 0,-2 0 0 15,3 2 0-15,0-3 0 0,-1 3 0 0,1-4 0 16,0 4 0-16,2-4 0 0,-2 3 0 0,-3 2 0 0,0 1 0 16,-1 0 0-16,1-1 0 0,3-5 0 15,0-3 0-15,0 0 0 0,-1-2 0 0,2-3 0 0,0 0 0 16,-1-1 0-16,0-2 0 0,-2-3 0 0,0 1 0 15,-1-4 0-15,1 1 0 0,-1-5 0 0,2 0 0 16,1 2 0-16,-1-3 0 0,2-3 0 0,2 1 0 16,0-1 0-16,1-2 0 0,1-3 0 15,-2-1 0-15,3-2 0 0,0-4 0 0,0-1 0 0,2-4 0 16,1-1 0-16,-2 0 0 0,0-4 0 0,2-1 0 16,0-3 0-16,-2-1 0 0,4-4 0 0,-1 2 0 0,0-2 0 15,5-5 0-15,-9 4 0 0,3 0 0 0,6-4 0 16,-8 6 0-16,0-3 0 0,8-3 0 0,-8 0 0 0,-1 0 0 15,0-1 0-15,9 1 128 0,-10-7-128 0,1 3 0 16,0 1 0-16,-1 0 0 0,-3-2 0 0,0-1 0 16,0 2 0-16,2 0 0 0,-5-4 0 0,-1 2 0 15,0 0 0-15,-2-3 0 0,-1 4 0 0,-3-3 0 16,-2 3 0-16,-2 0 0 0,-1 1-128 16,-1-1 128-16,-3 2 0 0,-1 1 0 0,-6-1 0 0,-2 2 0 15,-4 1 0-15,-3-1-128 0,-3 1 128 0,-2 0 0 16,-2 0 0-16,-1 1 0 0,0-1 0 0,-1 3 0 15,-9-2 0-15,-3-1 0 0,-2 0 0 0,-4 1 0 16,-1 3 0-16,-4 0 0 0,1-3 0 0,-5-1 0 16,-5 3 0-16,-1-2 0 0,-2 3 0 0,0 2 0 15,-1 2 0-15,-4-1 0 0,-4 1 0 0,1-3 0 0,1 0 0 16,-2 3 0-16,-6-1 0 0,3 1 0 0,-1-4 0 0,4 1 0 16,-1 1 0-16,0 2 0 0,-1-4 0 15,2 0 0-15,0 1 0 0,0 0 0 0,-2 0 0 16,-2 0 0-16,0 0 0 0,1 0 0 0,1 0 0 15,-2 0 0-15,0-2 0 0,-1-1 0 0,0 0 0 0,0 1 0 16,-3 1 0-16,2 0 0 0,3-3 0 0,0 3 0 16,-1 1 0-16,4-1 0 0,-1 0 0 0,2 0 0 15,0-1 0-15,3 4 0 0,0-1 0 0,-1-2 0 16,4 0 0-16,0 0 0 0,1 1 0 0,0-3 0 16,1 1 0-16,-1-3 0 0,1 1 0 0,1-1 0 15,-1 0 0-15,-2 0 0 0,-4 0 0 0,2-1 0 16,0-1 0-16,1 1 0 0,-2 1 0 0,0 0 0 0,-3 0 0 15,-3 0 0-15,2 0 0 0,-2 0 0 0,-4 1 0 16,4-1 0-16,3 0 0 0,-1 2 0 0,-1-1 0 0,0 2 0 16,-3-1 0-16,2 1 0 15,2 0 0-15,-2 1 0 0,-2-2 0 0,1-1 0 0,-1-1 0 0,-1 1 0 16,-1-2 0-16,-1 1 0 0,-2-1 0 0,-1-1 0 16,3 0 0-16,-1-1 0 0,-4-1 0 0,0 1 0 15,-1-1 0-15,0 2 0 0,-2 0 0 0,2-1 0 16,0-3 0-16,0 3 0 0,3 3 0 0,-1 0 0 15,-3-1 0-15,5 0 0 0,0 0 0 0,2-1 0 16,-1 2 0-16,1-1 0 0,1-4 0 0,-1 3 0 16,0 0 0-16,0 0 0 0,0-2 0 0,1 0 0 15,3 0 0-15,-1 2 0 0,-3 0 0 0,-2 0 0 0,0-1 0 16,2 2 0-16,0 1 0 0,-1-1 0 0,0-3 0 16,1 0 0-16,3 3 0 0,-2 1 0 0,-2 0 0 0,2 0 0 15,2 0 0-15,5 1 0 0,2 4 0 0,-1-2 0 16,-3-3 0-16,2 0 0 0,2 2 0 0,1-2 128 15,0 0-128-15,1 0 0 0,1 0 0 0,1 2 0 16,1-2 0-16,-1 0 0 0,-3 0 0 16,2 0 0-16,4 0 0 0,0 2 0 0,2 1 0 0,-2-2 0 15,-3-1 0-15,2 0 0 0,2-1 0 0,2 2 0 16,2 3 0-16,-2-3 0 0,-2-1 0 0,3 0 0 16,4-1 0-16,0 1 0 0,0 0 0 0,-3 0 0 0,-1 0 0 15,1 0 0-15,3-4 0 0,3 1 0 16,0 1 0-16,-1 2 0 0,-2 0 0 0,1 0 128 0,0-3-128 15,1 3 0-15,1-1 0 0,-2 2 0 0,0-1 0 0,0 2 0 16,1-4 0-16,2 2 0 0,1 0 0 0,0 0 0 16,2 0 0-16,-2-1 0 0,-1-1 0 15,2-1 0-15,-1-1 0 0,2 0 0 0,1 1 0 0,0 1 0 16,-4 0 0-16,2-1 0 0,0-2 0 0,2 3 0 16,0-2 0-16,2 4 0 0,-1-2 0 0,0 1 0 15,-2-1 0-15,2-3 0 0,2 1 0 0,1 0 0 16,1 1 0-16,0 0 0 0,-1-2 0 0,-2 1 0 15,2 0 0-15,0 0 0 0,1-1 0 0,1 2 0 16,4 1 0-16,1-1 128 0,-3 2-128 0,0-4 0 16,2-1 0-16,4 2 0 0,-2 1 0 0,2-2 0 15,1-2 0-15,1 3 128 0,1-5-128 0,2 4 0 0,-5 0 0 16,4-3 0-16,2-1 0 0,2 3 0 0,-2-2 0 16,4 3 0-16,3-4 0 0,1 0 0 0,0-1 0 0,2 3 0 15,-3-4 0-15,4 4 0 0,2-5 0 16,1 6 0-16,2-3 0 0,0 1 0 0,1 2 0 0,1-3 0 15,1 4 0-15,1-3 0 0,2 1 0 0,0 2 0 16,0-3 0-16,0 2 0 0,3 1 0 0,-1-2 128 16,1 1-128-16,0 2 0 0,4-2 0 0,-2 1 0 15,2 1 0-15,2 0 0 0,1 0 0 0,0 2 0 16,0-1 0-16,2 2 0 0,-3 0 0 0,3 1 0 16,1 0 0-16,2 0 0 0,0-2 0 0,2 2 128 15,1 2-128-15,1-2 0 0,0 0 0 0,1 0 0 16,-2-2 0-16,2 2 0 0,3 0 128 0,0 0-128 15,0-2 0-15,-1 1 0 0,2-1 144 0,2 1-144 0,-1-3 128 16,8 4-128-16,-5-4 128 0,5 4-128 0,0 0 0 16,-5-7 128-16,1-2-128 0,0 3 0 0,1-3 0 15,-1 0 128-15,-1 0-128 0,3 0 128 0,0-5-128 0,1 0 128 16,-1-3-128-16,2-2 192 0,0-1-192 0,-1-3 192 16,2-4-64-16,2 0 0 0,-1-8 0 0,1 0 0 15,2-7-128-15,0 0 128 0,2 0-128 16,1-3 128-16,3 2-128 0,-3 4 0 0,3-3 0 0,-1 1 128 15,0 3-128-15,-1 0 0 0,-2 0 0 0,-1 1 0 16,-1 4 0-16,-2 1 0 0,1 5 0 0,-1 2 0 16,-3 2 0-16,0 4 0 0,-1 2 0 0,-2 5 0 15,-3 1-320-15,-5 5-32 0,-1 4-16 0,-5 5 0 16,-6 6-2000-16,-7 4-416 0,-7 6-80 16</inkml:trace>
  <inkml:trace contextRef="#ctx0" brushRef="#br1" timeOffset="68545.57">18696 16278 13823 0,'0'0'608'0,"0"0"128"0,-9-3-592 0,9 3-144 0,-10-1 0 0,3 2 0 16,1 2 2496-16,0 2 480 0,-2 4 96 0,0 0 0 16,1 5-1952-16,-1 1-400 0,2 2-80 0,-3-1 0 0,1 2-160 0,2 0-32 15,1 0 0-15,1-1 0 0,1 0-16 0,0-2-16 16,3-2 0-16,0 1 0 0,0 0-32 0,0-5 0 16,3 1 0-16,0-5 0 0,-3-5 144 0,5 6 32 15,0-2 0-15,1-1 0 0,2-3 144 0,0-2 48 16,1 0 0-16,1-5 0 0,1 1-64 0,2 0-16 15,1-4 0-15,1-2 0 0,2 1-256 0,2-3-48 16,1-2-16-16,3 1 0 0,1-1-112 16,2-1-32-16,0-1 0 0,5-1 0 0,-2 0 16 0,1 0 0 15,1-1 0-15,0 0 0 0,-1 0-16 0,-2 3 0 16,-3-1 0-16,1 0 0 0,-3 5-80 0,-2 2 0 16,1-1-128-16,-3 1 192 0,-2 3-192 0,-2 0 0 15,-1 0 0-15,-3 3 0 0,-1-3 0 0,1 4-256 16,-4 3 16-16,2-1 16 15,-9 2-1728-15,0 0-352 0,0 0-64 0,0 0-8640 16,-5 5-1744-16</inkml:trace>
  <inkml:trace contextRef="#ctx0" brushRef="#br1" timeOffset="69119.58">18686 16532 18431 0,'0'0'1632'0,"-8"3"-1312"0,0 1-320 0,2-2 0 0,0-1 976 0,6-1 128 15,-6-1 32-15,6 1 0 16,0 0 208-16,0-8 64 0,4 1 0 0,0-5 0 16,4 1-512-16,2-3-80 0,4-3-32 0,1 0 0 0,5-2-80 0,3-3 0 15,3-3-16-15,3-1 0 0,4-2-80 0,3 0-16 16,1-4 0-16,1 1 0 0,2 0-80 0,4 1-32 15,0-3 0-15,3 0 0 0,4 1-160 0,0-1-48 16,1 0 0-16,4-2 0 0,5 1-128 0,2-2-16 16,2 0-128-16,4-1 192 0,2-1-192 0,4 2 144 15,1-1-144-15,32-10 128 0,-9 4-128 0,-3 4 0 16,-3 2 0-16,-2 4 0 0,-1 1 0 0,-3 1 0 16,2-2 0-16,0 0 0 0,1 1 0 0,-1 3 0 15,-1 1 0-15,-1 3 0 0,0-3 0 0,1 4 0 16,-2 0 0-16,0 3 0 0,-2 2 0 0,0 0 0 15,0-1 0-15,3 2 0 0,-2 1 0 0,0 1 0 16,-5-1 0-16,-4 0 0 0,2-6 0 0,-3 4 0 16,0 0 0-16,-3 1 0 0,-1 1 0 0,-3 1 0 0,-6-2 0 15,-1 1 0-15,-4 2 0 0,2 0 128 0,-6-3-128 16,1 5 0-16,0 1 192 0,0-2-32 16,-2 1-16-16,-3 3 0 0,0-2-144 0,-1 5 0 15,0 3 144-15,-1-2-144 0,-2-1 0 0,-2 2 128 0,-1-1-128 16,1 3 0-16,2 1 0 0,-5 0 0 0,-2 1 0 15,-2-1 128-15,-3 2-128 0,-1 0 0 0,-4 1 0 0,-2-1 0 16,-3-1 176-16,-4 2-48 0,-3 1 0 0,-2 0 0 16,-4-2 0-16,-10 0-128 0,0 0 192 0,0 0-64 0,9 5-128 15,-9-5 0-15,0 0 0 0,0 0 0 16,0 11-2576-16,0-11-448 16</inkml:trace>
  <inkml:trace contextRef="#ctx0" brushRef="#br1" timeOffset="69709.64">24876 14604 10127 0,'-14'-13'448'0,"5"3"96"0,0 2-544 0,-1 0 0 16,0 2 0-16,0-2 0 16,-1-1 2368-16,1 5 352 0,0 3 80 0,1-1 16 0,0-1-1216 15,0 4-224-15,1 4-48 0,-1 4-16 0,-2 5-624 0,3 2-128 16,-1 2-32-16,0 2 0 0,1 2-144 0,2 3-48 15,1-3 0-15,3-2 0 0,2-2 32 0,3 0 0 16,1 0 0-16,1-3 0 0,1-5 64 0,4-1 16 16,3-1 0-16,1-2 0 0,0-5 336 0,3-3 80 15,0-5 16-15,2 0 0 0,2-7 80 0,0-1 32 16,1-2 0-16,0-2 0 0,-1-3-352 0,-2 2-80 16,2-2-16-16,-6 0 0 0,0 0-64 0,-2-1-16 15,0-5 0-15,-2 3 0 0,-2 1-80 0,0-3-32 16,-3 0 0-16,1-1 0 0,-1 3-160 0,-1-3-48 15,0 4 0-15,0-2 0 0,0 2-144 0,-5 6 0 16,0 3 0-16,0 4 0 0,-4 0-288 0,-2 4 16 16,-2 4 0-16,-2 3 0 15,3 2-2304-15,-4 1-464 0,4 2-96 0</inkml:trace>
  <inkml:trace contextRef="#ctx0" brushRef="#br1" timeOffset="69945.37">24557 14305 26719 0,'-18'-15'2368'0,"12"5"-1888"0,6 10-480 0,5-9 0 0,2-2 944 0,9 3 80 16,4-2 32-16,7 2 0 0,4-2-224 0,8 1-64 16,4-4 0-16,6-1 0 0,2 2-256 0,6 1-64 15,4-3-16-15,3 7 0 0,-4 2-224 0,-2 1-32 16,-4 0-16-16,-5 3 0 0,-4-2-160 15,-5 2 0-15,-3 2 0 0,-4 1 0 16,-5-2-1920-16,-5 1-304 0,-3 5-64 16</inkml:trace>
  <inkml:trace contextRef="#ctx0" brushRef="#br1" timeOffset="70265.6">25572 14276 20671 0,'0'0'912'0,"-2"6"192"0,-6-1-880 0,-1-1-224 16,-3 3 0-16,-10 4 0 0,0-2 944 0,0 4 144 16,-3 1 16-16,0 2 16 0,1-2-224 0,-2 1-32 15,2 2-16-15,1-1 0 0,2 1 48 0,3 0 16 16,3-1 0-16,3-1 0 0,3-3-336 0,6-2-64 16,3 1 0-16,3-3-16 0,5 1-192 0,3-5-48 15,3-7 0-15,4 1 0 0,3-2 240 0,-2-1 32 16,2-2 16-16,2-4 0 0,0 1-80 0,1-2-16 15,-1-2 0-15,0 2 0 0,0 0-176 0,-2-2-32 16,-1 1-16-16,-4 2 0 0,-2-3 0 0,-5 4 0 0,-3 4 0 0,-6 6 0 16,0 0-80-16,0 0-16 0,0 0 0 0,0 0 0 15,-4 8-128-15,1 4 0 0,-2 2 0 0,2 0 0 16,-2-3 0-16,4 5 0 0,3 0 0 0,3 1 0 16,3-1-448-1,3-1 0-15,5-4-16 0,1-1 0 0,4 1-1824 0,0-5-352 16,4-2-80-16</inkml:trace>
  <inkml:trace contextRef="#ctx0" brushRef="#br1" timeOffset="70556.39">26067 14228 28559 0,'0'0'1264'0,"0"0"272"0,-5-5-1232 0,-1 2-304 16,-2 3 0-16,-2 0 0 0,0 0 704 0,-3 3 64 15,0 3 32-15,2 2 0 0,-1-2-464 0,0 4-80 16,1-2-32-16,0 3 0 0,-2-1 16 0,1 7 0 16,6-3 0-16,1 0 0 0,4 1-64 0,4-5-16 15,2 0 0-15,2 1 0 0,3-4-16 0,2 0 0 16,1-1 0-16,2-2 0 0,3-3 0 0,-1 2 0 16,3-3 0-16,0 0 0 0,0 0-144 0,2 0 128 15,1-3-128-15,-2 2 128 0,0-3-384 0,-1-1-96 16,-2 1-16-16,0 0-9760 15,-1 0-1968-15</inkml:trace>
  <inkml:trace contextRef="#ctx0" brushRef="#br1" timeOffset="70865.69">26519 14201 17503 0,'0'0'1552'0,"0"0"-1232"0,0 0-320 0,0 0 0 0,2-11 1760 16,-2 3 288-16,-3 0 64 0,3 8 16 0,-6-6-784 0,-3 2-144 15,0 0-48-15,-4 4 0 0,-2 4-560 0,-3 0-112 16,-1 4-32-16,-1 2 0 0,1 3-144 0,1-3-48 16,1 1 0-16,4 3 0 0,2-2-96 0,4 0-32 15,4 2 0-15,3-1 0 0,3-3-128 0,7 4 160 16,1-1-160-16,6-7 160 0,1-1 96 0,1-2 32 16,2-3 0-16,-3 0 0 0,1 0 96 0,2 0 0 15,-1-4 16-15,0-1 0 0,1-1-48 0,-4-3-16 16,-1 1 0-16,-2-3 0 0,-3-1-16 0,-3 2-16 15,-3-3 0-15,-5 2 0 0,-2-1 48 0,-4 0 16 16,-4 0 0-16,-3 3 0 0,-3 0-224 0,-2 3-144 16,-4 4 192-16,1-1-192 0,-1 0 0 0,2 3 0 15,2 4 0-15,-5-1 0 16,7-1-544-16,4 2-16 0,4 3 0 0,8-7 0 16,0 0-2640-16,6 6-544 0</inkml:trace>
  <inkml:trace contextRef="#ctx0" brushRef="#br1" timeOffset="71278.21">27041 13618 22111 0,'-3'-16'1968'0,"3"16"-1584"0,0 0-384 0,0 0 0 15,0-6 896-15,0 6 112 0,0 0 16 0,0 0 0 16,-4 10-368-16,0 2-64 0,-1 3-16 0,3 5 0 15,-6 7-256-15,3 2-64 0,-3 4-16 0,-2 4 0 0,-4 2 208 0,-1 5 64 16,-3-4 0-16,1 1 0 0,-1 0-64 0,1-4-16 16,2-2 0-16,1-6 0 0,1-2-16 0,2-7 0 15,2-2 0-15,1-3 0 0,1-4 288 0,2-2 48 16,5-9 16-16,0 0 0 0,0 0 96 0,0 0 32 16,0 0 0-16,8-7 0 0,3-4-448 0,1 1-64 15,2-1-32-15,2-1 0 0,1-2-224 0,2 1-128 16,2-1 128-16,-1 0-128 0,0 5 0 0,-2-1 0 15,1 4 0-15,-1 1 0 0,-1 6 0 0,-3 3 0 16,-3-1 0-16,-2 3 0 0,-3 2 0 0,-2 3 0 16,-4 4 0-16,-2 1-128 0,-4 1 128 0,-1 2 0 15,-6 1 0-15,2 2 0 0,-2-2 0 0,-1-2 0 16,0-3 0-16,-2-2 0 0,0 1 0 0,2-3 0 16,0-2 0-16,3-4 0 0,-1 2 0 0,6-5 0 15,-2-2 0-15,8 0 0 16,-5-6-1616-16,5 6-304 0,3-9-48 0,1 0-14224 0</inkml:trace>
  <inkml:trace contextRef="#ctx0" brushRef="#br1" timeOffset="71475.57">27404 14013 29487 0,'0'0'1296'0,"0"0"288"0,-7-1-1264 0,0 2-320 0,0 4 0 0,-2 0 0 16,0 1 1568-16,0 5 256 0,0-2 48 0,1 5 16 15,2 2-1360-15,2 1-272 0,2-1-48 0,2 2-16 16,-3 1-192-16,3 0 0 0,3 1 0 0,-2 1 0 0,3-2 0 16,0 0-160-16,1-1 32 0,1 4 0 15,2-4-1472-15,-2-6-272 0,0-3-64 0,-6-9-12336 16</inkml:trace>
  <inkml:trace contextRef="#ctx0" brushRef="#br1" timeOffset="71901.95">27967 13921 27647 0,'0'0'1216'0,"0"0"256"0,0 0-1168 0,0 0-304 16,0 0 0-16,0 0 0 0,-7-3 608 0,-2 1 64 15,-3 2 16-15,0 3 0 0,-4-1-32 0,-1 2 0 16,-4 3 0-16,1-2 0 0,-2 5 48 0,1-4 16 15,-5 2 0-15,5 1 0 0,0 0-144 0,5 0-16 16,2 2-16-16,2-5 0 0,3 2-192 0,3 0-32 16,2-2-16-16,4-1 0 0,0-5-96 0,0 0-16 0,0 0 0 0,12 4 0 15,0 0 192-15,4-4 16 0,-1-4 16 16,5-1 0-16,-2 1-208 0,0 0-32 0,1 3-16 16,-1-4 0-16,0-3-160 0,-2 2 128 0,-1-3-128 0,-1 1 128 15,-1-3-128-15,-3 3 0 0,-1 1 144 0,-3 0-144 16,-3 2 128-16,-3 5-128 0,4-8 128 0,-4 8-128 15,0 0 0-15,0 0 144 0,0 0-144 0,0 0 0 16,0 0 0-16,0 0 0 0,-1 12 0 0,2-3 0 16,1 0 0-16,2 2 0 0,2-1 0 0,3 3-144 15,2-3 144-15,4-1 0 0,0-3 0 0,2 1 0 0,2-1 0 16,0 2 0-16,1-1 0 0,2-3 0 0,-3-1 0 0,0-1 0 16,-1 2 0-16,6-1-192 15,-4-5-2112-15,-3-1-416 0,-6 0-96 0</inkml:trace>
  <inkml:trace contextRef="#ctx0" brushRef="#br1" timeOffset="72288.67">28541 13764 28911 0,'0'0'1280'0,"-2"-4"256"0,-2-1-1216 0,4 5-320 16,-5 0 0-16,-2 2 0 0,0 2 576 0,0 4 64 15,-1 0 16-15,1 3 0 0,-2 0-464 0,0 3-192 16,0 2 128-16,1-1-128 0,-1 1 0 0,2-2 0 16,-1-1 0-16,0 0 0 0,2 0 128 0,0-7-128 0,1-1 0 15,5-5 128-15,-4 6 576 0,4-6 128 0,0 0 0 0,0 0 16 16,0 0 176-16,0 0 16 0,6-9 16 0,2 1 0 16,1-6-416-16,1 0-96 0,1-2-16 0,2 4 0 15,1-4-208-15,0 1-32 0,0-1-16 0,4 0 0 16,0 1-128-16,-1 2-16 0,4 1-128 0,-4-1 192 15,1 4-192-15,0 0 0 0,0 5 0 0,-3 2 0 0,-2 1 0 16,-2 2 0-16,-1 1 0 0,-2 6 0 16,-3 2 0-16,-1 3 0 0,0-2 0 0,-2 3 0 15,1 1 0-15,-2 1-128 0,0-4 128 0,1 4 0 0,-1-1 0 16,0-1 0-16,0 1 0 0,1-5 0 0,-1 1 0 0,-1-4 0 16,-1 2 0-16,1-9 0 0,0 0-256 0,0 0 0 15,0 0 0-15,0 0-11920 16,0 0-2384-16</inkml:trace>
  <inkml:trace contextRef="#ctx0" brushRef="#br1" timeOffset="73353.42">30065 13377 20271 0,'0'0'896'0,"-8"8"192"0,0 3-880 0,-1 2-208 0,1 1 0 0,-1 9 0 0,-1 1 352 0,-1 5 32 16,0-2 0-16,-2 6 0 0,-2 1-112 0,0-2-16 16,-2-4 0-16,1 3 0 0,-2-6-48 0,1 2-16 15,1-7 0-15,2-1 0 0,0-4 480 0,2-2 96 16,2-8 0-16,3 2 16 0,-1-5 448 0,8-2 96 15,0 0 16-15,-1-9 0 0,3-5-176 0,7-3-16 16,5-5-16-16,4 0 0 0,1-3-608 0,3 1-112 16,0-3-32-16,3 0 0 0,-1-1-384 0,4 2 128 0,0-6-128 0,-2 5 0 15,4-3 0-15,-1 2 0 0,0 4 128 16,-2 6-128-16,-1 4 0 0,-1 5 0 0,-6-1 0 0,-1 8 0 16,-3 6 0-16,-4 5 0 0,-2 0 0 0,-4 5 0 15,-2 4 0-15,-5 5-144 0,-3 5 144 0,-1-3 0 16,-7-1 0-16,1 0 0 0,-4 1 0 0,0-3 0 15,-1-2 0-15,2-3 0 0,0-1 0 0,1-6 0 16,2-3 160-16,5-3-160 0,7-4 160 0,0 0-160 16,0 0 448-16,0 0 0 0,7-13 0 0,5-1 0 15,2-3-64-15,4-1-32 0,3 0 0 0,5 2 0 16,2 2-224-16,2-3-128 0,1-5 128 0,-1 8-128 16,-1 1 0-16,-2 1 128 0,-3 2-128 0,-2 1 0 15,-3 5 0-15,-4 4 0 0,-1 7 0 0,-2 3-128 16,-5 2 128-16,-2 5 0 0,0 3 128 0,-3 2-128 15,-2 0 0-15,-2 2 0 0,-1 1 0 0,-1-1 0 0,-3 4 0 0,1-4-128 16,5 2 0-16,-1-5 0 16,4-3-1040-16,2-3-208 0,1-3-32 15,4-2-9472-15,2-6-1872 0</inkml:trace>
  <inkml:trace contextRef="#ctx0" brushRef="#br1" timeOffset="73744.74">31061 13370 32255 0,'-10'-4'2864'0,"-4"0"-2288"0,-2 2-576 0,-1 2 0 15,-1 2 304-15,-2 1-48 0,-3-1-16 0,0 5 0 16,-4-1 32-16,1-1 16 0,-2 3 0 0,2-2 0 16,3 8-288-16,4-3 160 0,3 3-160 0,6 0 128 15,2-1 0-15,6-1 0 0,2 2 0 0,5 1 0 16,7-1 64-16,5-5 0 0,3 0 0 0,7-4 0 15,6 0 288-15,-1-4 64 0,-1-2 16 0,1-3 0 16,-1-1-112-16,-1-4 0 0,-2 1-16 0,-1-2 0 16,-2-3 0-16,0 1 0 0,-3-2 0 0,-1 1 0 15,-3 3-32-15,-6-3 0 0,0 3 0 0,-3 1 0 16,-9 9-64-16,0 0-16 0,3-5 0 0,-3 5 0 16,0 0-320-16,0 0 0 0,-7 3 0 0,-1 2 0 15,-1 2 0-15,3 1 0 0,0 3 0 0,2-3 0 16,4-8 0-16,-2 11 0 0,2-11 0 0,0 0 0 15,3 11-144-15,-3-11-48 0,0 0-16 0,6 10 0 16,-6-10-592-16,12 4-112 16,0-3-32-16,0-2 0 0,-1-3-1584 0,1-5-320 15,1 0-64-15,-1 0-16 0,0 0-96 0,-1-2-32 16</inkml:trace>
  <inkml:trace contextRef="#ctx0" brushRef="#br1" timeOffset="73968.64">31764 12611 11055 0,'6'-18'976'0,"1"2"-784"16,-1 0-192-16,-1 4 0 0,-2 1 2976 0,-2 3 544 16,-1 8 128-16,0 0 0 0,-9-5-1552 0,0 5-320 15,-2 2-64-15,-4 9-16 0,-6 2-800 0,2 6-144 0,1 4-48 16,1 4 0-16,-1 7-96 0,1 7-32 16,1 2 0-16,-2 7 0 0,-1 3 16 0,1 3 0 0,0 6 0 0,1-1 0 15,1-5-336-15,0 1-64 0,-1 1 0 0,1-4-16 16,0-2-176-16,4-5 0 0,-2-9 0 0,2-1 0 15,3-2-144-15,2-5-64 0,0-6-16 0,4-2 0 32,1-7-752-32,-1-2-160 0,1-5-16 0,2-8-9088 0,0 0-1824 0</inkml:trace>
  <inkml:trace contextRef="#ctx0" brushRef="#br1" timeOffset="74365.25">31365 13198 11967 0,'0'0'528'0,"8"-9"112"0,2 5-512 0,1 2-128 0,2-2 0 0,1 2 0 16,1-2 3600-16,2 1 688 0,1 1 144 0,3-1 32 0,-1-6-2672 0,6 0-512 16,-2 0-128-16,3 1 0 0,-3-1-160 0,0 0-32 15,-2-4 0-15,-2 5 0 0,-4 1-192 0,1 2-32 16,-4 1-16-16,-4 0 0 0,-9 4-144 0,0 0-48 16,5 5 0-16,-5 3 0 0,-4 2-272 0,-2 4-64 15,-5 6-16-15,1 1 0 0,0 4-48 0,-1 2 0 16,-3-4 0-16,-2 3 0 0,1-2 48 0,1 2 0 15,1 1 0-15,2-5 0 0,1 0-48 0,3-5-128 16,0-5 192-16,3 1-64 0,-1-7-128 0,5-6 192 16,0 0-192-16,0 0 192 0,0 0-192 0,0 0 192 15,0 0-192-15,9-2 192 0,1-2-16 0,0-5 0 0,0 0 0 16,0-4 0-16,1-3-176 0,-1 1 160 16,0-1-160-16,1-1 160 0,1-4-160 0,1 2 0 0,-1 0 144 15,2 1-144-15,0-1 0 0,3 2 0 0,-1-1 0 0,1 2 128 16,-3 8-128-16,0-1 0 0,-1 2 0 0,-1 5 0 15,-2-2 0-15,-10 4 0 0,11 6 0 0,-3-2-128 16,-8-4 128-16,0 0 0 0,7 10 0 0,0-2-128 16,-7-8-16-16,4 14 0 0,-2-5 0 0,-2 2 0 31,0 1-1152-31,0-12-240 0,0 0-32 0,-3 11-16 0,2 1-912 16,1-12-192-16,0 0-48 0</inkml:trace>
  <inkml:trace contextRef="#ctx0" brushRef="#br1" timeOffset="74621.28">32257 13227 19343 0,'0'0'1728'0,"0"0"-1392"0,0 0-336 0,0 0 0 0,0 0 1808 0,0 0 304 16,-10 5 48-16,0 1 16 0,-1 4-496 0,-1 0-80 15,-1 4-32-15,2 1 0 0,-3-2-608 0,3 3-112 16,0 6-16-16,1-4-16 0,0 0-512 0,2-3-112 16,1 0 0-16,0 0-16 0,2-1-176 0,5-14 0 15,-3 16 0-15,3-16 0 0,0 0 0 0,0 0 0 16,0 0 0-16,0 0 0 16,0 0-1200-16,0 0-272 0,0 0-48 0</inkml:trace>
  <inkml:trace contextRef="#ctx0" brushRef="#br1" timeOffset="74877.84">32548 13049 23951 0,'-3'-14'2128'0,"3"14"-1696"0,0 0-432 0,0 0 0 0,0 0 1552 0,0 0 240 0,-5 8 32 0,1 7 16 16,0 3-576-16,1 6-112 0,-2 3-32 0,3-3 0 0,0-1-352 0,2 1-80 15,0-2-16-15,3 3 0 16,0 2-352-16,0 5-80 0,2-1-16 0,2 9 0 0,-1 1-224 0,-1-3 128 16,0-1-128-16,-1-4 0 0,0 0 0 0,0-8 0 15,0-3 0-15,-1-5 0 0,0-4-256 0,-3-13-32 16,0 0-16-16,0 0 0 16,0 0-2352-16,6-9-480 0,-2-5-80 0</inkml:trace>
  <inkml:trace contextRef="#ctx0" brushRef="#br1" timeOffset="75134.28">32918 12804 26719 0,'-6'-14'1184'0,"6"14"240"0,-4-10-1136 0,-2 2-288 16,-6 5 0-16,3 1 0 0,-3 2 2224 0,-6 3 384 0,-7 1 80 15,-2 7 0-15,-2 2-1520 0,-2 6-304 0,2 6-64 0,-23 26-16 16,10-3-320-16,6-1-64 0,4 0-16 0,3-6 0 15,1-4-48-15,2-4-16 0,-2-5 0 0,2-1 0 16,2-1-320-16,2 1 144 0,3 0-144 0,10-12 0 16,-1 3 0-16,0 2 0 0,0 2-192 0,2-2 48 31,1-1-1584-31,2-2-304 0,2-5-64 0</inkml:trace>
  <inkml:trace contextRef="#ctx0" brushRef="#br1" timeOffset="75972.83">24566 15417 20671 0,'-19'4'912'0,"10"0"192"0,1 1-880 0,8-5-224 15,0 0 0-15,0 0 0 0,0 0 560 0,0 0 64 0,13 1 16 0,2-6 0 16,3-2-80-16,4-3-16 0,2-3 0 0,0-4 0 15,0-3 32-15,-10 7 0 0,4-2 0 0,2 0 0 16,3-2-192-16,0 1-48 0,1-2 0 0,-2 0 0 16,-1-1-64-16,14-14-16 0,-11 6 0 0,-6 6 0 15,-6 2 192-15,-7 2 48 0,-6 3 0 0,-5 4 0 16,-6 5 272-16,-4 2 48 0,-5 3 16 0,-4 4 0 16,-4 5-336-16,-2 1-64 0,-1 5-16 0,1 5 0 15,-1 1-256-15,0 3-160 0,4-3 192 0,1 0-192 16,3 3 160-16,6 2-160 0,7-6 128 0,6 1-128 15,6-2 0-15,7-3 0 0,5-2 0 0,4-5 0 16,4 0 160-16,7-4-160 0,1-1 192 0,3-2-192 16,1-4-192-16,1-1-128 0,0-2-48 0,1 0 0 15,-4-4-2544-15,-1 3-512 16</inkml:trace>
  <inkml:trace contextRef="#ctx0" brushRef="#br1" timeOffset="76294.52">25253 14970 27647 0,'-20'4'1216'0,"9"2"256"0,-2 6-1168 0,2 3-304 16,3 3 0-16,0 1 0 0,3 4 1264 0,1 3 192 16,2-2 32-16,1 4 16 0,1-3-1200 0,1 0-304 15,0 0 0-15,3-2 0 0,-2-2 0 0,2-2 0 16,-1-3 0-16,1-2 0 0,1 0 0 0,-1-5 0 0,-4-9 0 0,0 0 0 15,13 5 144-15,-1-6-144 0,-2-7 0 0,2-1 144 16,-1-3 96-16,-1-5 16 0,2-1 0 16,-1 1 0-16,-1-2 96 0,2-1 32 0,2-1 0 0,-4-3 0 15,0 0-144-15,1 1-32 16,1-3 0-16,-1 5 0 0,1 2-208 0,-2 2 0 0,-1 3 128 0,0 4-128 16,-3 1 0-16,2 4 0 0,-8 5 0 0,9 0 0 31,-9 0-1856-31,0 0-320 0,10 5-64 0,-4 6-16 0</inkml:trace>
  <inkml:trace contextRef="#ctx0" brushRef="#br1" timeOffset="77957.81">26038 15013 33167 0,'-23'-1'2944'0,"-1"0"-2352"16,0 1-464-16,-2 4-128 0,-1 6 544 0,1 1 96 15,-1-1 0-15,0 4 16 0,2 2-528 0,2-2-128 16,0-2 0-16,4 2 0 0,1 1 0 0,4 1 0 16,4-5 0-16,4 1 0 0,2-1 0 0,4-11 0 15,0 0-176-15,10 8 176 0,3-3 0 0,3-4 0 16,3-5 0-16,3-1-128 0,1-1 128 0,2-3 0 16,3 1 0-16,-1-4 0 0,0-1 0 0,-4 3 128 15,-4-2-128-15,-3 5 0 0,-2-4 0 0,-5 5 0 16,-3-3 0-16,-6 9 128 0,0 0-128 0,0 0 0 0,0 0 0 15,0 0 128-15,-5 9-128 0,0-3 0 0,0 3 128 0,0-2-128 16,5-7 0-16,-4 12 0 0,3-1 0 0,1-11 0 16,0 0 0-16,0 0 0 0,10 8 0 0,3-4 0 15,1-4 0-15,2-2 0 0,3-6 0 0,3 2 128 16,2-1-128-16,2-2 0 0,0 2 0 0,1-5 128 16,-2 1-128-16,0 0 0 0,-4-3 0 0,0 1 0 15,0 1 0-15,-2-2 0 0,-2-2 0 0,-3 2 0 16,1 1-320-16,-1 2 32 0,-1-6 0 0,-3 5 0 31,-1-1-368-31,0 0-80 0,0-3-16 0,-1-1 0 16,1-1-128-16,1-2-16 0,2-5-16 0,-1-1 0 0,0-3 416 0,-1 2 96 0,0-1 16 0,0 3 0 15,-1-6 384-15,-1 6 272 0,-3 2-32 0,-2 4-16 16,-1 1 672-16,2 4 144 0,-4 1 32 0,0 2 0 16,-2 3-368-16,2 8-80 0,0 0-16 0,0 0 0 0,-2-10-320 15,2 10-64-15,0 0-16 0,0 0 0 0,0 0-208 0,-12 10 176 16,1 1-176-16,-1 3 160 0,1 3-160 0,0 4 160 15,-2 2-160-15,0 1 160 0,2 6 32 0,-1 2 0 16,2 7 0-16,0-2 0 0,1-1-192 0,3 1 160 16,2 1-160-16,4-3 160 0,0-2-160 0,4-6 0 15,2-4 0-15,2 0 0 0,-2-1 0 0,3-5 0 16,1-3 0-16,1-6 0 0,2 0 192 0,1-3 0 16,-1-3 0-16,3-1 0 0,-2-3 112 0,4-2 16 15,0-5 16-15,0 2 0 0,0-5-128 0,-1 2-16 16,1-5-16-16,0 1 0 0,-1-3-176 0,-4 3 192 0,0-2-192 15,-1-1 192-15,-2-1-64 0,-1 1 0 0,-3-1 0 16,-1 4 0-16,-1 0-128 0,-2 4 0 0,-2 10 0 0,0 0 128 16,0-7-128-16,0 7 0 0,0 0 0 15,0 0 0-15,-8 13 0 0,-1 0 0 0,0 2 0 0,0 0 0 16,1 0 0-16,3 3 0 0,3 0 0 0,2 1 0 16,0-6 0-16,2-2 0 0,5 3-144 0,1-1 144 15,1-7 0-15,3-1 0 0,-1-1 0 0,2-1 0 16,2-1 0-16,0-4 0 0,2-6 0 0,1 1 0 15,0 1 128-15,-2-4-128 0,-1 1 0 0,1-2 0 16,-1-1 224-16,0 2-48 0,-1-1-16 0,-2 2 0 16,-4-2-32-16,1 2-128 0,-1 0 192 0,0 2-64 15,-8 7-128-15,7-5 0 0,-7 5 0 0,0 0 0 16,0 0 0-16,0 0 0 0,0 0 0 0,8 8 0 16,-8-8 0-16,0 0 0 0,7 6 0 0,2 1 0 15,0-1 0-15,-9-6 0 0,12 1 0 0,-1-1 0 0,2 0 0 16,-2 0 0-16,2-2 0 0,1-3 0 0,0 1 0 0,2-1 0 15,0 3 0-15,-1-3 0 0,0-1 0 0,-1 0 0 16,-1 1 0-16,1-3 0 0,-1 3 0 0,-2-1 0 16,-2-1 128-16,-9 7-128 0,9-5 0 0,-9 5 0 15,0 0 0-15,0 0 0 0,0 0 0 0,0 0 0 16,0 0 0-16,0 0 0 0,-13 5 0 0,0 7 0 16,1-2 0-16,-6 2 0 0,0 0 0 0,-2-2 0 15,-2 3 0-15,2 1 0 0,0 0 0 0,2-2 0 16,4-1 128-16,2-2-128 0,1 2 0 0,3-1 0 0,3-3 0 15,5-7 0-15,0 0-128 0,0 0 128 16,0 0 0-16,12 2 0 0,0-4 0 0,2 0 0 0,2-2 0 16,1-2 0-16,2 0 0 0,0-1 0 15,1-4 0-15,-1 1 0 0,-3 2 0 0,-1 3 0 0,-3-3 0 16,-2 2 0-16,-2 1 0 0,-8 5 0 0,0 0 0 0,0 0 0 16,0 0 0-16,0 0 128 0,0 0-128 0,0 0 0 15,0 0 0-15,0 0 0 0,0 0 0 0,0 0 0 16,0 0 0-16,0 0 0 0,5 6 0 0,-5-6 0 15,11 4 0-15,2-1 0 0,0-3 0 0,2-2 0 16,1-3 0-16,3 0 0 0,2-4 0 0,0 0 0 16,1-5 0-16,1 2 0 0,1 0 0 0,0-4 0 15,-1-1 128-15,-1-1-128 0,-2-1 128 0,0 2-128 16,1-8 144-16,0 4-144 0,-3 1 160 0,1-3-160 16,0-7 176-16,-1 2-176 0,-1 0 192 0,-2 2-192 0,3-1 144 15,-3-3-144-15,-1-6 0 0,-2 7 144 0,-1 1-144 16,-5 7 0-16,-2 5 0 0,-4 3 0 0,-5 7 0 0,-4 6 0 15,-4 1 0-15,-2 5 0 0,-5 5 0 0,0 1 0 16,-1 4 0-16,-1 5 0 0,-1 2 0 0,3 3 0 16,-3 0-176-16,3 1 176 0,-1 6 0 0,4 3 0 15,3 0 0-15,2 1 0 0,3-4 0 0,4 0 0 16,4 0 0-16,4-6 0 0,2 1 0 0,2-5 0 16,5 0 0-16,-1-2 0 0,2-4 0 0,2-6 0 15,2 1 0-15,0-5 0 0,1 2 0 0,0-5 0 16,-1-4 0-16,-1-1 128 0,1 0-128 0,-1-4 144 15,1-2-144-15,-2 1 160 0,-1-4-160 0,-1 2 128 0,-2-2-128 0,-2 1 128 16,1-2-128-16,-4 2 0 16,0-5 144-16,-1 1-144 0,-2 2 0 0,1-2 144 0,0 0-144 0,-3 4 0 15,2-1 0-15,-2 2 0 0,-1 8 0 0,0-11 0 16,-1 5 0-16,1 6 0 0,0 0 0 0,0 0 0 16,-4-8 0-16,4 8 0 0,-10-1 0 0,2 1 0 15,8 0 0-15,-11 4 0 0,-2 1 0 0,2 0 0 16,-1 0 0-16,1 2 0 0,-1 0 0 0,2-1 0 15,-1 3 0-15,3-3 0 0,2 3 0 0,1-2 0 16,5-7 0-16,-4 12 0 0,4-12-128 0,-3 14 128 16,2-1 0-16,4-2 0 0,0 0 0 0,3-2 0 15,0-2 0-15,1 2 0 0,4-1 0 0,1-2 0 16,1-3 0-16,0-1 0 0,1-1 0 0,0 1 0 16,0-2 0-16,0-3 0 0,-2 1 0 0,1-1 0 15,-1 2 0-15,-1-3 0 0,0-1 0 0,-2 1 0 16,-9 4 0-16,12-1 0 0,-2-3 0 0,-1-1 0 0,0 1-128 0,0 2 128 15,-9 2 0-15,11-2-144 0,-1 0-112 0,-1 0-32 16,3-1 0-16,-12 3 0 16,11 2-1040-16,-1 1-208 15,-10-3-32-15,0 0-9824 0,0 0-1952 0</inkml:trace>
  <inkml:trace contextRef="#ctx0" brushRef="#br1" timeOffset="78149.21">27402 14721 33743 0,'0'0'1488'0,"-7"-4"320"0,3-5-1440 0,4 9-368 16,8-5 0-16,6 0 0 0,5-3 176 0,10 3-48 0,6 0 0 0,8 0 0 16,5 1-128-16,6 2 192 0,3 1-192 0,1 1 192 31,-2 0-1600-31,-4-2-320 0,-5 2-64 0</inkml:trace>
  <inkml:trace contextRef="#ctx0" brushRef="#br1" timeOffset="78915.44">28872 14732 13823 0,'0'-17'608'0,"3"6"128"0,-1 4-592 0,0-3-144 0,-1-3 0 0,-1 5 0 16,0 8 2000-16,-1-10 368 0,-2 2 80 0,3 8 16 15,-6-5-992-15,-3 0-192 0,0 4-32 0,-5 1-16 16,-4-1-464-16,-2 3-112 0,-3 3-16 0,-2 2 0 15,-3 4-48-15,1-1-16 0,1 1 0 0,5 0 0 16,-1 5-128-16,8 0-48 0,3-2 0 0,6-2 0 16,5-12-112-16,-2 11-32 0,2-1 0 0,0-10 0 15,0 0 48-15,14 1 0 0,2-4 0 0,2-3 0 16,2-1-16-16,1-4 0 0,1 0 0 0,1-2 0 16,2 3-80-16,-2 0-16 0,-4-7 0 0,-3 3 0 15,-4 4-32-15,0-1-16 0,-5 6 0 0,-7 5 0 16,8-12 16-16,-4 7 0 0,-4 5 0 0,0 0 0 0,0 0-160 0,0 0 160 15,0 0-160-15,0 0 160 0,0 0-160 0,5 9 0 16,-1 2-192-16,2-2 192 0,0 2 0 0,5-3 0 16,1 0 0-16,0-3 0 0,3-2 0 0,2-3 0 15,0 0 0-15,4-3 0 0,0-2 0 0,3-4 0 16,3-1 0-16,0-1 192 0,-2 2-32 0,-1-5 0 16,3-3 0-16,0 2 0 0,-2 0 80 0,2-2 16 15,0-2 0-15,-2-1 0 0,-3-3 96 0,-1-3 32 16,-2 1 0-16,-1-3 0 0,-1-4-80 0,-1-3-16 15,2-3 0-15,0-1 0 0,-3 3-48 0,1-1-16 0,-2 1 0 16,-1 6 0-16,-3 0-224 0,-2 10 0 0,-4 3 0 16,-2 5 0-16,-2 3 0 0,0 9 0 0,-9 1 0 0,-2 4 0 15,-2 7 0-15,-1 4-192 0,-6 5 48 0,1 4 0 16,-1 7 144-16,-2 3 0 0,-3 7 0 16,-1 5 0-16,-2 4 0 0,3 1-192 0,3 2 64 0,3-9 0 31,5-5-576-31,4 0-128 0,0 0 0 0,2-5-16 15,0 0-1200-15,3-7-256 0,0-2-32 0,1-6-12576 0</inkml:trace>
  <inkml:trace contextRef="#ctx0" brushRef="#br1" timeOffset="79071.28">29116 14557 27647 0,'0'0'1216'0,"13"0"256"0,1-1-1168 0,4 1-304 0,2 0 0 0,6 2 0 15,7-1 496-15,2 2 32 0,7-3 16 0,3 1 0 0,0 4-272 0,2 0-48 16,-5-3-16-16,-1-2-13584 16</inkml:trace>
  <inkml:trace contextRef="#ctx0" brushRef="#br1" timeOffset="79521.72">30348 14107 13823 0,'0'0'608'0,"-2"-11"128"0,2 0-592 0,-2 2-144 0,-2-3 0 0,1 5 0 16,3 7 2400-16,-9-1 448 0,-3 1 96 0,0 3 0 16,-4 2-1616-16,-1 7-336 0,-4 4-64 0,1 2-16 15,0-1-208-15,-2 5-32 0,0 5-16 0,3 3 0 16,3 2-208-16,2 2-64 0,0 2 0 0,2-3 0 0,2-3-176 0,4 2-32 15,2-4-16-15,4-4 0 0,3-1-160 0,3 0 0 16,4-3 144-16,3-2-144 0,1-8 0 0,4-1 0 16,3-5 0-16,2 1 128 0,1 0-368 15,-1-5-64-15,-1-5-16 0,-2 0-9056 16,0 1-1824-16</inkml:trace>
  <inkml:trace contextRef="#ctx0" brushRef="#br1" timeOffset="79698.62">30445 14172 24879 0,'0'0'2208'0,"0"0"-1760"16,0 0-448-16,0 0 0 0,6 10 976 0,-1-1 112 0,2 2 32 0,1 2 0 16,3-2-592-16,0 5-112 0,2 0-32 0,1 2 0 15,2 0-256-15,1 0-128 0,-2-2 128 0,0 1-128 16,2-2 0-16,-3-4 0 0,-2 1 0 0,0-1 0 15,-1-3-192-15,0 2-128 0,-3-4-32 0,0-1 0 32,-8-5-2192-32,0 0-432 0,0 0-96 0,0 0 0 0</inkml:trace>
  <inkml:trace contextRef="#ctx0" brushRef="#br1" timeOffset="79887.5">30737 14148 12895 0,'0'0'1152'0,"-11"0"-928"0,-1 0-224 0,-2 1 0 0,-4-1 3840 16,-1 6 704-16,-1 6 160 0,0 3 32 0,-3-5-2880 0,0 5-576 16,-1 4-128-16,1 2 0 0,0-1-832 0,3 3-176 15,2-1-16-15,1 1-128 0,1 1 128 0,3-4-128 16,-1-1 0-16,1-1 0 0,2-4 0 0,5-3 0 16,2 1 0-16,3-3 0 15,2 0-1520-15,-1-9-352 0,14 5-80 0</inkml:trace>
  <inkml:trace contextRef="#ctx0" brushRef="#br1" timeOffset="80170.61">30798 14402 29087 0,'-14'0'1280'0,"4"2"272"0,-2 5-1232 16,0-2-320-16,-2 0 0 0,0 3 0 0,6-2 896 0,-2-1 128 0,5 3 32 0,5-8 0 15,0 0-480-15,0 0-80 0,2 6-32 0,5 2 0 16,3-3-48-16,3-3-16 0,1-2 0 0,2-2 0 16,3-1 48-16,0 1 0 0,0-3 0 0,0 1 0 15,-1-3 0-15,-2-2 16 0,-2 2 0 0,-6-3 0 16,1 1-48-16,-6-3-16 0,-2 0 0 0,-3 1 0 16,-5 0-144-16,-2 5-16 0,-1-2-16 0,-1 4 0 15,-7 3-224-15,0 0 0 0,0 1 0 0,4 2 0 31,2 2-1616-31,0 1-272 0,5-2-48 0,7-3-14512 0</inkml:trace>
  <inkml:trace contextRef="#ctx0" brushRef="#br1" timeOffset="80431.42">31188 14359 25791 0,'0'0'2304'0,"0"0"-1856"15,0 0-448-15,-6 5 0 0,-2 2 1200 0,1 4 144 16,-2 0 16-16,0 0 16 0,-3 2-288 0,1 1-64 16,0-4-16-16,-1 4 0 0,-1 2-752 0,1-1-256 15,-2-4 144-15,-2 2-144 0,0 0 128 0,1-3-128 16,1 1 128-16,1 2-128 0,2-8 0 0,2 0 0 16,9-5 0-16,0 0 0 15,0 0-1584-15,0 0-192 0,0 0-32 0,0 0-7344 16,0 0-1472-16</inkml:trace>
  <inkml:trace contextRef="#ctx0" brushRef="#br1" timeOffset="80830.27">31515 14060 26719 0,'5'-13'1184'0,"-5"13"240"0,5-11-1136 0,-5 11-288 0,0 0 0 0,0 0 0 0,0 0 960 0,0 0 128 16,-11 5 16-16,-2 4 16 16,-2 5-656-16,-3 2-128 0,-5 1-16 0,1-1-16 0,2 1-112 0,2 1 0 15,1-2-16-15,1-1 0 0,4-3 48 16,4-1 16-16,3-3 0 0,5-8 0 0,0 0 80 0,0 0 32 16,0 0 0-16,13 8 0 0,-1-5 384 0,4-1 80 15,1-4 16-15,4 0 0 0,3-6-272 0,-1 1-48 16,-2 0-16-16,-2-5 0 0,2-4-176 0,-2 1-48 15,-1 1 0-15,-1 0 0 0,0-4-16 0,-4 2 0 16,-1 0 0-16,-2 4 0 0,-2 3-64 0,-3 0-32 16,-5 9 0-16,0 0 0 0,0 0-160 0,0 0 0 15,-11 13 0-15,-2 3 0 0,-2 1 0 0,-2 3 0 16,1 6 0-16,-2 1 0 0,0 1 0 0,2 4 0 0,-1 1 0 16,-1 0 0-16,-3 0 0 0,2-3 0 0,0-2 0 0,1-3 0 15,0-1 0-15,1-4 0 0,2 0 0 0,1-5 0 16,3-6 0-16,-1-2 0 0,2 1 0 0,1-3 0 15,9-5 0-15,0 0 0 0,-9 0-128 0,9 0 128 32,0 0-1712-32,0 0-272 0,-3-5-48 0,0-1-16 0</inkml:trace>
  <inkml:trace contextRef="#ctx0" brushRef="#br1" timeOffset="81105.84">31624 14387 30399 0,'-11'10'2704'0,"-2"-1"-2160"16,0 2-544-16,1 2 0 0,-1-3 912 0,5 3 80 15,2 2 16-15,2-1 0 0,3-4-496 0,2 2-80 16,4-5-32-16,2 5 0 0,-1-3-192 0,3 1-32 16,0-6-16-16,2-2 0 0,2-2 272 0,-2 0 48 15,5 0 16-15,-1-4 0 0,1-3 160 0,0-4 48 16,-1 5 0-16,-1-5 0 0,-4-1 32 0,0 1 16 15,0-4 0-15,-3 1 0 0,-5-2-144 0,-3 4-32 16,-1-1 0-16,-6-1 0 0,-2 1-288 0,-2 3-64 16,0-1-16-16,0 4 0 0,-2 2-208 0,3 1 0 15,1 2-192-15,10 2 192 16,0 0-1600-16,0 0-224 0,0 0-32 0,0 0-10528 16,0 0-2096-16</inkml:trace>
  <inkml:trace contextRef="#ctx0" brushRef="#br1" timeOffset="81573.56">32111 13832 21183 0,'-6'-14'944'0,"5"7"192"0,1 7-912 0,0 0-224 16,0 0 0-16,0 0 0 0,0 0 2064 0,0 0 368 16,0 0 80-16,5 10 16 0,0 1-1088 0,0 9-224 15,0 5-32-15,1 3-16 0,-2 5-80 0,1 5-32 16,-1 0 0-16,-3 5 0 0,-2 4-272 0,-2 6-48 16,-3 4-16-16,-3 0 0 0,-4 0-304 0,-1 0-64 0,-1 1-16 0,0-8 0 15,-2-6-160-15,0-5-48 0,-2-2 0 16,-2-3 0-16,2-5 0 0,-4-2 0 0,-1-4 0 15,1 1 0-15,2-4-128 0,0 0 160 0,2-3-160 0,3 0 160 32,0-4-1392-32,5 1-288 0,2-3-48 0</inkml:trace>
  <inkml:trace contextRef="#ctx0" brushRef="#br1" timeOffset="92217.91">10829 17002 7359 0,'0'0'320'0,"0"0"80"0,0 0-400 0,11 0 0 0,-11 0 0 0,12-2 0 16,-2 1 1632-16,-10 1 240 0,10-2 48 0,-10 2 16 15,0 0-352-15,10-5-80 0,-10 5-16 0,8-3 0 16,-8 3 160-16,0 0 16 0,0 0 16 0,0 0 0 16,0 0-208-16,0 0-64 0,-10-3 0 0,-7 3 0 15,-1 1-640-15,-3 2-144 0,-5-2-32 0,-2 3 0 16,3-2-48-16,-6 1-16 0,0 2 0 0,-5-1 0 15,0-2 16-15,1 1 0 0,-1-3 0 0,2 0 0 0,2 1-128 0,0-2-32 16,-1-2 0-16,3 1 0 0,-3 2-48 0,3-1-16 16,4-2 0-16,2 0 0 0,1 0-96 0,4 1-32 15,1 1 0-15,1 1 0 16,0 0-48-16,0 1-16 0,2-1 0 0,1 3 0 0,2 1-128 0,2 0 0 16,1-2 144-16,2 3-144 0,-1 2 0 0,3-1 0 15,1 7 0-15,2-4 128 0,0 2-128 0,2 2 0 16,0 4 0-16,2 1 0 0,0 0 0 0,2 2 128 15,-3 3-128-15,2 4 128 0,-2 1 48 0,0 6 16 16,1 2 0-16,-1 2 0 0,-1 4 64 0,0 5 0 16,0 5 16-16,0 1 0 0,-1 1-64 0,-1 3-16 15,2 1 0-15,0 2 0 0,0-3-64 0,2-2 0 0,-1 0-128 16,1-1 192-16,0 0 32 0,-1-2 0 0,3-1 0 0,-3 0 0 16,2 1 0-16,-2 1 0 0,0 2 0 0,0-1 0 15,-1 2-32-15,2-1-16 0,-1 2 0 0,-1-3 0 16,0-4-16-16,0 4 0 0,-1-1 0 0,-1 1 0 15,1-1-16-15,0 0 0 0,-2 2 0 0,2 0 0 16,0 4-144-16,-3-4 192 0,1-2-192 0,0 1 192 16,-3-6-32-16,1 2 0 0,-1-3 0 0,0 1 0 15,-1 2-32-15,2-6-128 0,0-2 192 0,1-4-64 16,-2-2 0-16,0-4-128 0,1-7 192 0,-6 3-64 16,4-1-128-16,-5-1 128 0,1-3-128 0,-2-4 128 15,0 0-128-15,1-1 160 0,-1-1-160 0,0 2 160 16,-1 0-160-16,2-1 0 0,-2-1 144 0,3-1-144 15,1-2 0-15,1-3 0 0,1 2 0 0,1-2 128 0,2-6-128 16,5-5 0-16,-2 8 0 0,2-8 128 16,0 0-128-16,0 0 0 0,0 0 0 0,0 0 128 0,0 0-128 15,0 0 0-15,0 0 128 0,17-4-128 0,4-2 0 0,4-4 144 16,3 1-144-16,6-3 0 0,6 3 128 0,4-3-128 16,5 0 0-16,-2 2 0 0,0-3 192 0,0 2-64 15,1 1 0-15,-1-3-128 0,0 2 384 0,-2 0-48 16,-4-1 0-16,-1 1 0 0,-3 0-64 0,-4 0-16 15,-4 0 0-15,-2 1 0 0,-3 4-256 0,-4 2 160 16,-5-1-160-16,-2 2 128 16,-13 3-512-16,0 0-96 0,0 0-32 0,7 11 0 15,-7-11-1936-15,1 15-400 0,-4-1-80 0</inkml:trace>
  <inkml:trace contextRef="#ctx0" brushRef="#br1" timeOffset="93420.66">22831 17286 12895 0,'-13'-6'576'0,"2"3"112"0,-3-1-560 0,0-2-128 0,-2 1 0 0,0 0 0 16,-1-5 1536-16,-1 4 288 0,6 0 48 0,-1-2 16 0,3 5 160 0,4-4 16 16,6 7 16-16,0 0 0 15,0 0-240-15,0 0-48 0,10-10-16 0,4 6 0 0,6 1-928 16,7-1-176-16,4 1-32 0,6 2-16 0,5 0-16 0,7-1 0 16,5 4 0-16,1-4 0 0,0 0-48 0,-1-3-16 15,0-3 0-15,-2 3 0 0,-1 1 32 16,-2-2 0-16,-2 1 0 0,-1 2 0 0,-3 1-96 0,-5 0-16 15,-6 2 0-15,-7 2 0 0,-7-2-160 0,-4 1-48 16,-4 1 0-16,-10-2 0 0,0 0-256 0,4 13 0 16,-5-1 128-16,-3 4-128 0,-5 4 0 0,-5 5 0 15,-2-2 0-15,-2 6 0 0,0 1 0 0,0 6 0 16,3 5 0-16,-1 0 0 0,0 8 176 0,2-1-176 16,2 4 160-16,1 3-160 0,3-1 208 0,-1 5-48 0,2-1-16 0,5 0 0 15,2 0 16-15,2 2 0 0,2-3 0 0,2 0 0 16,3-3-32-16,2-1 0 0,-1-1 0 0,1-1 0 15,-2-3 0-15,3-1 0 0,-2 4 0 0,0 0 0 16,-1-1-128-16,-3-3 160 0,0 1-160 0,0 1 160 16,-1-2-160-16,0 1 128 0,-3 0-128 0,1-4 128 15,-1 3-128-15,1-5 128 0,-3-2-128 0,0 2 128 16,0-4-128-16,0-3 0 0,-1 0 0 0,1-6 0 16,-2 0 128-16,2-1-128 0,0-2 0 0,3-2 128 15,1 0-128-15,-1-4 0 0,1 2 0 0,3-1 0 16,0 2 0-16,1-2 0 0,-2-2 0 0,2 1 0 15,2 0 0-15,-1 2 0 0,0-2 0 0,-2 2 0 16,-1-4 128-16,0-2-128 0,0-2 0 0,-1 1 128 16,-1 1-128-16,0-2 0 0,0-4 0 0,0 1 0 15,-2 3 0-15,2-5 0 0,-3 3 0 0,2-5 0 16,-3-7 0-16,2 12 192 0,1-1-192 0,1-5 192 0,-4-6-192 0,6 11 0 16,-6-11 0-16,8 9 0 0,1-1 0 0,-9-8 0 15,0 0 0-15,8 7 0 0,1-1 0 0,-9-6 0 16,0 0 0-16,7 8 0 0,-7-8 0 0,0 0 128 15,0 0-128-15,0 0 0 0,0 0 160 0,0 0-160 16,0 0 192-16,0 0-192 0,-13 4 272 0,-4-1-48 16,-3-3-16-16,-3 0 0 0,0 0 64 0,-7 0 16 15,-7 0 0-15,-1 0 0 0,-4-1 0 0,-3 0 0 16,0 2 0-16,-4-1 0 0,0 1-64 0,-2-1-16 16,-2 0 0-16,-2 0 0 0,-1-1-16 0,1 0-16 15,2 0 0-15,5 3 0 0,3 2-176 0,4 2 0 0,7-1-160 0,6 0 160 31,4 3-704-31,6 0-64 0,8 4 0 0,2 4-14496 0,7 3-2912 16</inkml:trace>
  <inkml:trace contextRef="#ctx0" brushRef="#br1" timeOffset="105238.75">10826 17151 4607 0,'0'0'400'0,"0"0"-400"0,0 0 0 0,0 0 0 16,0 0 1904-16,0 0 288 0,0 0 64 0,0 0 16 15,0 0-288-15,0 0-48 0,0 0-16 0,0 0 0 16,0 0-464-16,0 0-112 0,0 0 0 0,0-10-16 16,0 10-112-16,-4-10 0 0,-1-3-16 0,-1 6 0 15,-3-4-208-15,-1 8-32 0,-2-5-16 0,-2 2 0 16,-3-2-320-16,-4 0-64 0,-2 3-16 0,-2 3 0 15,-3-1-192-15,-2-1-32 0,-5 1-16 0,-2 1 0 16,-1 2-112-16,1 0-32 0,0-1 0 0,-1 0 0 16,-1-1 32-16,-3 2 0 0,4 0 0 0,1 2 0 15,0-4 0-15,4 2 0 0,1 0 0 0,3 0 0 0,2 0-16 16,3 2 0-16,1-1 0 0,0 2 0 0,2 0-176 0,2 2 128 16,1-2-128-16,4 1 128 0,3 2-128 0,2 3 0 15,2-3 0-15,2 6 0 0,5-1 0 0,5 2 0 16,0 2 0-16,6 2 0 0,1 1 144 0,6 1-144 15,2 2 160-15,5 5-160 0,-1-1 192 0,1 7-64 16,-2 1-128-16,2 5 192 0,0 3-64 0,-4 6 0 16,-3 0-128-16,-3 5 192 0,-3 0-32 0,-3 0-16 15,-4 0 0-15,-3 2 0 0,-3-1 64 0,-3-1 16 16,-2-1 0-16,-2 0 0 0,-1-2 112 0,-3 1 32 16,-4-2 0-16,1 1 0 0,2-4 16 0,-2 4 0 15,0 0 0-15,2-2 0 0,0 1-112 0,3 1-16 16,1-2 0-16,0 0 0 0,2 0-128 0,0-3-128 0,1 2 192 0,-2-3-192 15,1 3 176-15,-1 0-176 0,-1 1 160 0,0-1-160 16,2 1 144-16,-1 2-144 0,1-3 128 16,0 1-128-16,1-5 128 0,2-1-128 0,-2-2 0 0,1-5 128 15,-1-3-128-15,3-1 128 0,0 1-128 0,1-4 128 16,-1 1-128-16,2 0 192 0,-2-2-192 0,3 0 192 16,0 2-192-16,0-3 160 0,0 2-160 0,-1-4 160 15,0-2-160-15,-1 2 128 0,0 0-128 0,-2-4 128 16,0 0-128-16,-1-2 128 0,0-3-128 0,-1-2 128 15,-1 1 0-15,1 0-128 0,0-6 192 0,-1 2-64 16,2-2-128-16,5-7 128 0,-5 8-128 0,5-8 128 16,0 0 16-16,0 0 0 0,-4 6 0 0,4-6 0 15,0 0-16-15,0 0 0 0,0 0 0 0,0 0 0 16,16 6 0-16,-2 0-128 0,1-4 192 0,0 1-64 0,2 2-128 16,3 3 0-16,4-3 0 0,1-1 128 0,1 0-128 15,2 0 128-15,1-3-128 0,3 0 128 0,2-1 48 0,2 0 0 16,-2 0 0-16,2 0 0 0,-2 0 112 0,0 0 32 15,1 0 0-15,-2-1 0 0,-8-3-64 0,1 2 0 16,-2-2 0-16,-1 1 0 0,-2-2-128 0,0-1-128 16,-4 1 144-16,-1 1-144 0,-4-3 0 0,0 4 0 15,-12 3 0-15,0 0 0 16,0 0-1536-16,7 7-320 0,-7-7-48 0,4 14-19184 0</inkml:trace>
  <inkml:trace contextRef="#ctx0" brushRef="#br1" timeOffset="106457.94">22908 17295 13823 0,'-10'-14'1216'0,"5"9"-960"0,-1-3-256 0,1 1 0 16,-1-1 1264-16,3-1 208 0,-1 0 32 0,0 0 16 15,0 3 192-15,4 6 32 0,-2-12 16 0,0 5 0 16,2 7-560-16,4-10-112 0,3 2-32 0,4-2 0 16,4 3-272-16,8 1-48 0,5 2-16 0,6 3 0 0,6-3-16 0,2 2 0 15,2-3 0-15,1 2 0 0,-1 2 64 0,-2-1 0 16,-2 1 0-16,-2 1 0 0,-4 4-128 0,-2 1 0 15,-4-1-16-15,-3-2 0 0,-2 2-240 0,-4 1-32 16,-4 2-16-16,-2-3 0 0,-4 2-144 0,-1 3-16 16,-3 0-16-16,-1 3 0 0,-2 4-160 0,-2 1 192 15,-1 1-192-15,1 4 192 0,-1 3-32 0,2-1 0 16,-2 2 0-16,-1 2 0 0,0 5 80 0,-2 1 16 16,-1 3 0-16,-2 4 0 0,0 4-64 0,-1 0-16 15,-1 1 0-15,0 2 0 0,1 5 0 0,-1 3 0 16,0 2 0-16,2 0 0 0,4-1-48 0,3 3-128 0,0 2 192 15,3-3-64-15,4-3 64 0,2 0 0 0,0-1 0 0,-1 0 0 16,0-1-192-16,0-2 192 0,-2-5-192 16,-1 2 192-16,-1-6-48 0,0 2 0 0,-2-7 0 0,1 3 0 15,-3 1 48-15,1-2 0 0,-1 1 0 0,-1-2 0 16,-2 2-48-16,1-3 0 0,-2 0 0 0,0 1 0 16,0-3-16-16,0 0 0 0,1-3 0 0,-1-2 0 15,0-5-128-15,0 2 0 0,-1-2 0 0,0 0 0 16,1 0 192-16,0-1-32 0,-1 1-16 0,0-2 0 15,0 2-16-15,-1 1 0 0,-1 1 0 0,2-4 0 16,2-1-128-16,0 1 160 0,0-3-160 0,2 0 160 16,0 2-160-16,1 1 128 0,0-5-128 0,1 0 128 15,0 0-128-15,1-1 160 0,-2-1-160 0,0-2 160 16,1 0-160-16,0-1 160 0,2 0-160 0,-1 1 160 16,1 1-160-16,-1-4 128 0,1-1-128 0,0 3 128 0,-1-3-128 15,1 0 128-15,-1 2-128 0,-1-3 128 0,2 0-128 0,0 1 0 16,-3-11 144-16,2 9-144 0,-2-9 128 0,3 11-128 15,-2-5 128-15,-1-6-128 0,0 0 128 0,0 0-128 16,0 0 160-16,0 0-160 0,0 0 240 0,0 0-48 16,0 0-16-16,0 0 0 0,-5 9 64 0,5-9 16 15,-12 7 0-15,-2-6 0 0,-2 0 32 0,-6-1 16 16,-4-1 0-16,-6 0 0 0,-4-1-48 0,-3 0-16 16,-3-1 0-16,-3 1 0 0,0-1-48 0,-5 3 0 15,-5 0 0-15,2 3 0 0,2 2-48 0,5-1-16 16,4 1 0-16,4 1 0 0,1 0-128 0,7-1 0 15,3 4 0-15,7-2 0 0,2-1 0 0,9 2 0 0,3-4 0 0,6-4-176 32,5 10-1344-32,9-3-272 0,6 5-48 0,8-2-13584 0,7 1-2704 0</inkml:trace>
  <inkml:trace contextRef="#ctx0" brushRef="#br1" timeOffset="108275.05">2385 18563 1839 0,'0'0'160'0,"-2"13"-160"0,0-1 0 15,-1 0 0-15,1 1 2928 0,-1-3 544 0,1 3 112 0,-1 0 32 16,-1-3-1440-16,-1 1-272 0,0-5-64 0,-1 6-16 15,-1-3 96-15,1 1 0 0,-3-5 16 0,2 3 0 16,-1-3-240-16,8-5-48 0,0 0-16 0,0 0 0 16,0 0-352-16,-6-4-80 0,6 4-16 0,-3-15 0 15,3-4-304-15,4-7-64 0,2-2-16 0,4-4 0 16,2-2-384-16,2-3-80 0,1-1-16 0,2-4 0 16,0-5-192-16,2 0-128 0,0 1 128 0,1-4-128 15,-3-4 0-15,1-2 0 0,-4-5 0 0,0 0 128 16,3-5-128-16,-1 5 0 0,1-1 0 0,0 7 0 15,3 8 0-15,0 5 0 0,1 3 0 0,0 6 0 0,-1 9 0 16,0 6-128-16,-2 3 128 0,3 7 0 0,-6 3 0 16,3 6-160-16,-6 5 160 0,1 3 0 0,0 5-160 0,0 7 160 15,-2 5-128-15,0 5 128 0,-3 6-128 0,2 9 128 16,-2 7-128-16,6 10 128 0,4 6-144 0,-3 6 144 16,-4-1-160-16,-2-8 160 0,-4-4-256 0,-1-8 32 15,0-4 16-15,0-6 0 0,0-5 208 0,-1-5 0 16,0-2 0-16,-2-3-144 0,-2-7 144 0,0-2 0 15,-2-2 0-15,-2-3 0 0,-1 1 0 0,-3-6 128 16,-1 0-128-16,-2-4 128 0,-3 2-128 0,-4-3 192 16,-5 0-64-16,-3-1 0 0,-4 0-128 0,-2-2 0 15,-3 1 128-15,-5-3-128 0,-5 0 0 0,0 0 144 0,-3-3-144 16,-5 1 0-16,-3-2 128 0,0 3-128 0,1 1 0 16,1 1 0-16,2 3 0 0,0-2 0 0,2 0 0 0,8-2 0 15,3-8 0-15,7-1 0 0,4-2 0 0,7-1 0 16,4-3 128-16,10-2-128 0,2 0 0 0,10-6 0 15,6-5 176-15,15-3-176 0,6-1 160 0,9-3-160 16,8-6 0-16,5-1 128 0,9-4-128 0,7-1 0 16,11-3 0-16,6-1 0 0,1 1 0 0,2-1 0 15,-1 1 0-15,4-1 0 0,0 0 0 0,0 4 0 16,-1 5 0-16,-4 0 0 0,-7 1 0 0,-4 6 0 16,-5 5 0-16,-8 6 0 0,-10 6 0 0,-8 10 0 15,-11 2 0-15,-9 6 0 0,-8 4 0 0,-10 10 0 16,-7 9 0-16,-12 4 0 0,-9 6 0 0,-13 8 0 0,-14 9 288 15,-9 11 16-15,-8 3 0 0,-8 7 0 0,-6 4 208 16,-3-1 32-16,-1-5 16 0,-2-1 0 0,2 0 144 16,3 0 48-16,0-6 0 0,1 2 0 0,3-4-176 0,0-4-48 15,5-7 0-15,8-3 0 0,9-3-320 0,8-2-64 16,8-2-16-16,9-6 0 16,7-2-544-16,8-3-112 0,6-7-32 15,7 4 0-15,8 1-2448 0,3-5-480 16</inkml:trace>
  <inkml:trace contextRef="#ctx0" brushRef="#br2" timeOffset="114697.33">2850 9979 16575 0,'-4'-22'1472'0,"3"13"-1168"0,1 4-304 0,0 5 0 16,2-8 2752-16,-2 8 512 0,3-6 80 0,-3 6 32 15,0 0-2608-15,0 0-528 0,0 0-112 0,0 0 0 0,0 0 80 0,0 0 32 16,0 0 0-16,0 0 0 0,0 0 288 16,0 0 64-16,0 0 16 0,0 0 0 0,-6 8 208 0,-2-2 32 15,-4-3 16-15,0-1 0 0,-5 2-176 0,1 0-48 16,-2 1 0-16,-2-1 0 0,-6-2-96 0,-6 2-32 16,-6 5 0-16,-4-4 0 0,-5 0-32 0,-5 3-16 15,-4-3 0-15,0 5 0 0,-1-1-112 0,2 5-32 16,2-4 0-16,-4 3 0 0,0 1-32 0,-1-2-16 15,-1-5 0-15,0 3 0 0,3-3-80 0,2 1 0 16,-1 1-16-16,0-4 0 0,1-1-48 0,-2 2 0 16,-3-3 0-16,2-2 0 0,0 3 80 0,1 0 16 15,1 0 0-15,1-1 0 0,-1 1-32 0,2 1 0 0,-1 2 0 0,2-4 0 16,1 2-192-16,0 2 128 0,2-2-128 0,3-1 0 16,4-2 144-16,19 0-144 0,-2-2 128 15,-2-2-128-15,3 0 192 0,-2 0-64 0,1 2 0 16,2 0 0-16,2-1 160 0,-14 2 32 0,10 2 0 0,7 1 0 15,4 1-112-15,3 0-16 0,3 0 0 0,2 5 0 16,-1-1-192-16,3 3 128 0,1 3-128 0,1 0 0 16,2 3 0-16,2 1 128 0,1 1-128 0,1 3 0 15,0 6 0-15,1-1 0 0,0 3 128 0,2 2-128 16,0-1 0-16,1 5 0 0,-2 2 0 0,3 7 0 16,0 10 128-16,0 3-128 0,0 2 0 0,0 3 0 15,0-6 0-15,0 0 128 0,-2-6-128 0,1 5 0 16,-1 10 0-16,1 6 0 0,-2 4 128 0,1-3-128 15,-2-4 0-15,-1-3 0 0,-2-1 0 0,-1 7 0 0,-1 11 128 0,0-5-128 16,0 1 0-16,-1-9 0 0,-1-8 176 16,-2 8-176-16,0 8 192 0,0 1-192 0,2 6 224 0,-1-8-64 15,1-8-16-15,-1 3 0 0,-1 3-16 0,2 4-128 16,-1 8 192-16,2-3-64 0,0-6-128 0,-1 1 0 16,2-3 0-16,0 12 128 0,0 4-128 0,2-1 0 15,-1-10 0-15,1-2 0 0,0 0 0 0,0 6 0 16,1 4 128-16,1-5-128 0,-3-4 0 0,1 1 128 15,0-4-128-15,-2 6 128 0,0 7 0 0,0-2-128 16,-2-8 192-16,0 0-64 0,-2-4-128 0,1 6 0 16,1 8 144-16,-1-6-144 0,0-5 0 0,0-3 128 15,-1-5-128-15,0 6 0 0,2 6 0 0,-1 1 0 16,1-2 0-16,-1-8 128 0,-1-2-128 0,1-1 0 0,-1 4 0 0,0 4 0 16,0 0 0-16,-1-2 0 0,-1-6 0 0,-1-2 0 15,0-2 0-15,-1 8 0 0,0 3 0 0,1 0 128 16,-2-1-128-16,-2-5 0 0,-1-2 0 0,1 1 0 15,-1 2 0-15,1 2 0 0,-2 2 0 0,2-2 128 16,-2-5-128-16,1 1 0 16,4-1 0-16,0 1 0 0,0 1 0 0,2-2 0 0,0 0 0 0,2-5 0 15,1-4 0-15,1 5 0 0,0-4 0 0,1 7 0 16,-1 4 0-16,0-3 0 0,0-4 0 0,2-3 0 16,2-7 0-16,0 0 0 0,0 0 0 0,1 6 0 15,-2-1 0-15,2 2 0 0,-2-7 0 0,0-1 0 16,0-3 0-16,1-3 0 0,-2-3 0 0,2-4 0 15,1 1 0-15,-1 1 0 0,1-2 0 0,-1 0 0 16,1-3 0-16,-1-1 0 0,1-6 0 0,-3 0 0 16,0-2 0-16,2-2 0 0,-2 1 0 0,2 0 0 15,-4-6 0-15,1 1 0 0,1-1 0 0,-1 2 0 0,-3 2 0 0,2 0 0 16,0 2 0-16,1 3 0 16,0-1 0-16,0-1 0 0,-1-2 0 0,2 0 0 0,0-5 0 0,3-2 0 15,-1-2 0-15,0-2 0 0,-2-2 0 0,1 0 0 16,0-1 0-16,3-2-128 0,-3-3 128 0,2 0 0 15,1-2 0-15,-2 2-128 0,3-5 128 0,-4 2 0 16,3 2 0-16,-2-4 0 0,1 3 0 0,-3-8 0 16,3 5 0-16,1 2 0 0,-2 1 0 0,2-2 0 15,0 2 0-15,0-1-128 0,0-1 128 0,-4-6 0 16,2 9 0-16,3-3 0 0,-5-6 0 0,8 11 0 0,-8-11 0 16,0 0 0-16,11 5 0 0,-1-2 0 0,2 0 0 15,1 0 0-15,-2-3 0 0,3 0 0 0,1-2 0 0,4 1-128 16,3 1 128-16,-9 0 0 0,4 0 0 0,5 0 0 15,2 0 0-15,3 0 0 0,1 0 0 0,5 1 0 16,2-1 0-16,39 0 0 0,-9 2 0 0,-7-4 0 16,-2 1 0-16,-1-2 0 0,1 1 0 0,2-1 0 15,3 2 0-15,7 0 0 0,0 1 0 0,2-3 0 16,-5-2 0-16,-1 3 0 0,-1-1 0 0,1 1 0 16,-2 0 0-16,0 1 0 0,-1 1 0 0,-6-1 0 15,-4-1 0-15,-8 1 0 0,-3-1 0 0,-7 0 0 16,-4-1 0-16,-5 1 0 0,-4 0 0 0,-7-1 0 15,-13 3-144-15,0 0-48 0,6-10-16 0,-6 1 0 16,-5-5-1424-16,-6-5-288 16,-6-6-48-16,-4-6-18672 0</inkml:trace>
  <inkml:trace contextRef="#ctx0" brushRef="#br2" timeOffset="115810.22">508 10300 27871 0,'-10'9'1232'0,"3"0"256"0,2 0-1184 0,-3 2-304 0,-1-2 0 0,1 3 0 16,2-5 0-16,0 1 128 0,-2-6-128 0,8-2 0 16,0 0 528-16,-9 0 0 0,0-1 0 0,0-4 0 15,0-5 224-15,1-2 32 0,0 0 16 0,-1-5 0 16,0-2-112-16,0-4-32 0,-1-2 0 0,0-3 0 16,0 0-64-16,0-5-16 0,-1 0 0 0,3-2 0 15,1-1-144-15,-2-4-48 0,2-2 0 0,0-3 0 16,2-3-128-16,0 1-48 0,0-3 0 0,1 0 0 15,2 4 48-15,0 4 0 0,1 5 0 0,0 4 0 16,0 4-48-16,1 1 0 0,-2 4 0 0,2 2 0 16,0 2-48-16,0 7-16 0,2 1 0 0,-2 4 0 0,0-1-144 15,0 9 128-15,0 0-128 0,0 0 128 0,0 0-128 0,0 0 0 16,14 7 0-16,0 1 0 0,0 1-176 0,1 3 176 16,3 3-128-16,2-1 128 0,3 1 0 15,2-1 0-15,3 0 0 0,-1 0-128 0,0-1 128 0,1-3 0 16,-2 3 0-16,6-2 0 0,0 2 0 0,-14-2 0 15,2 2 0-15,3 0 0 0,0 3 0 0,0 2 0 16,-2 1 0-16,0-2 0 0,-4-1 0 0,10 15 0 16,-9-7 0-16,-7-4 0 0,-4-2 0 0,-6 0 0 15,-6 3 0-15,-7 1 0 0,-5 0 0 0,-6 2 0 16,-5 0 0-16,10-10 0 0,-5 6 0 0,-2 1 0 16,-5-1 0-16,0-1 0 0,-2 0 0 0,-2 0 0 15,-2-1 0-15,-34 11 0 0,12-7 0 0,6-7 0 0,6-6 128 16,8-1-128-16,6-7 0 0,17-2 0 0,-1-5 0 0,4 0 0 15,2-3 0-15,2-3 0 0,4-5 0 0,4-2 0 16,5-6 0-16,3-2 0 0,2-7 0 16,7-3-192-16,0-9 192 0,5-2 0 0,2-5 0 0,24-42 0 15,-2 21 0-15,-4 15 0 0,-8 9 0 0,0 9 0 16,-5 5 192-16,-4 5 112 0,-1 9 16 0,-2 6 16 16,-3 8-16-16,-1 4 0 0,-3 8 0 0,-1 5 0 15,-4 6-320-15,-3 5 144 0,-4 5-144 0,-3 5 0 16,-2 5 0-16,-5 11 0 0,-3 6 0 0,-1 9 0 31,-3 10-1056-31,1 0-320 0,-1 1-64 0</inkml:trace>
  <inkml:trace contextRef="#ctx0" brushRef="#br2" timeOffset="116614.08">564 12968 27071 0,'-14'14'1200'0,"8"-6"240"0,1 2-1152 16,0-1-288-16,0 4 0 0,0-3 0 0,-2-1 0 0,1-2 0 0,-3 2 0 0,9-9 0 15,-11 3 176-15,2-5-32 0,-1-3 0 0,-2-6 0 16,-1-2 416-16,-2-2 80 0,-4-3 0 0,0-4 16 15,0-2 96-15,1-4 16 0,0-1 0 0,1-5 0 16,-1-3-128-16,1-1 0 0,1-2-16 0,0 2 0 16,0 0-64-16,-1-1-16 0,5-2 0 0,-1-2 0 15,2 1-304-15,4 16-64 0,0-1-16 0,-1-4 0 16,0 2 80-16,1-2 16 0,0 1 0 0,1 4 0 16,1 1-16-16,-4-13 0 0,1 12 0 0,3 7 0 0,2 4-80 0,0 4-16 15,0 4 0-15,3 7 0 16,0 0-144-16,0 0 0 0,0 0 0 0,0 0 0 0,9-4 0 0,-1 4-144 15,0 2 144-15,3 0-160 0,3 0 160 16,3 1 0-16,0 2 0 0,4 2-128 0,0-2 128 16,21 9 0-16,-5-4 0 0,-1 0 128 0,-5 3-128 0,0-2 0 15,-4 2-176-15,-4 2 176 0,-4 1 0 0,-3 0 0 16,-3 2 0-16,-2 2 0 0,-2 1 0 0,-4 3 0 16,0 2 0-16,-5-1 0 0,-2 1 0 0,-5 1 0 15,-3 6 0-15,-2-1 0 0,-4-3 0 16,-3-1 0-16,-4-1 0 0,-2-1 0 0,-2 0 160 15,-1 2-160-15,0-3 128 0,0 2-128 0,0-4 0 0,2-2 128 16,0-2-128-16,12-10 0 0,-1-4 128 0,1 0-128 0,0-2 128 16,1-7-128-16,1-2 0 0,3-4 128 0,-1-4-128 15,-2-21 0-15,7-2 0 0,4-2-144 0,5 1 0 0,2-4 0 16,3-4 144-16,0 18-128 0,0-9 128 0,5-7-128 16,2-7 128-16,3 2 0 0,3-1 0 0,2 0 0 15,1 6 0-15,21-36 128 0,-9 20-128 0,-6 14 176 16,-5 16 176-16,-4 7 32 0,-4 10 16 0,-7 8 0 15,2 10-80-15,-6 8 0 0,0 11-16 0,-2 4 0 16,-3 5-128-16,-2 12-32 0,-2 3 0 0,-2 15 0 16,-4 10-144-16,-3 6 0 0,-6 5 144 0,0 1-144 31,0-5-768-31,-1 2-208 0,1-3-48 0</inkml:trace>
  <inkml:trace contextRef="#ctx0" brushRef="#br2" timeOffset="117546.33">356 16071 36863 0,'-20'-4'3264'0,"9"3"-2608"0,1-1-528 0,1 0-128 0,0-2-432 0,2-2-112 0,0-1-32 0,0 0 0 0,2-6 576 0,-2-2 0 15,1-6 0-15,2-1 0 0,-2-8 224 0,-2 0-48 16,3-3-16-16,1 12 0 0,-1-3-160 0,0-5 192 16,0-5-192-16,0-6 192 0,-1-3-192 0,2-8 128 15,-1-2-128-15,-4-53 128 0,4 17-128 0,0 11 0 16,1 1 0-16,-1 4 0 0,-2 1 0 0,2 4 0 16,0 3 0-16,1 8 0 0,1 8 0 0,-1 9 0 15,0 4 0-15,0 6 0 0,0 3 192 0,2 7-64 16,-1 4 0-16,2 5 0 0,0 0-128 15,1 11 192-15,0 0-192 0,0 0 192 0,0 0-192 0,0 0 0 16,1 11 0-16,2 3-176 0,0 1 176 0,4 6 0 16,-2-2 0-16,1 1 0 0,2 2 0 0,1 6-160 15,0 0 160-15,-2 3 0 0,1 2 0 0,-3-14 0 0,1 2 0 16,1 3 0-16,2 3 0 0,-2-2 0 0,1 3 0 0,1-3 0 16,0 5 0-16,7 19 0 0,-3-11 0 0,1-7 0 15,-4-6 0-15,0-2 0 0,0-3 0 0,-1-2 0 16,-1-4 0-16,-2 0 0 0,1-4 0 0,-2-1 0 15,-5-9 0-15,0 0 0 0,-3 12 0 0,1-5 0 16,-4 1 0-16,0 1 0 0,-4 0 0 0,-3 1 0 16,-2 3-128-16,-3-1 128 0,-1 4 0 0,6-6 0 15,-4 0-224-15,-4 3 64 0,0 1 16 0,-2 0 0 16,-1-3 144-16,-1 2-192 0,0-1 192 0,-17 6-192 16,10-9 192-16,12-5 0 0,20-4 0 0,0 0 0 15,0 0 0-15,0 0 0 0,0 0 0 0,0 0 0 0,0 0-240 0,0 0 48 16,0 0 0-16,0 0 0 0,0 0 0 0,0 0 16 15,6-313 0-15,19 273 0 0,0 2 176 0,3-1-128 16,1 3 128-16,-11 16-128 0,2 0 128 0,3 0 144 16,1 1-16-16,0 1-128 0,1 4 416 0,-3 5-32 15,0 0 0-15,14 5 0 0,-10 9-144 0,-5 8-48 16,-7 7 0-16,-4 8 0 0,-5 3-192 0,-4 6 144 16,-2 6-144-16,-8 0 128 0,0 4-128 0,-6 8 0 15,-3 7-160-15,-1 4 160 16,0 3-1632-16,-3 0-224 15,2-6-64-15</inkml:trace>
  <inkml:trace contextRef="#ctx0" brushRef="#br2" timeOffset="118320.74">489 18218 19343 0,'-9'7'1728'0,"-1"5"-1392"15,0-3-336-15,-3 2 0 0,-4-5 1808 0,1 1 304 16,1-1 48-16,1-5 16 0,1 1-1424 0,2-4-288 16,0-5-48-16,-1-3-16 0,1-3 144 0,1-4 32 15,-1-3 0-15,2-3 0 0,1-5-320 0,0-2-64 16,0-10-16-16,2-2 0 0,0-1 160 0,-1-4 48 15,2 1 0-15,-1 2 0 0,-2-2-112 0,1 0-16 16,-1-6 0-16,-1-2 0 0,-1-4-48 0,0-4-16 16,-2 1 0-16,6 28 0 0,-3-4-64 0,0-2 0 0,0-3-128 15,0 4 192-15,2 3 16 0,0 6 0 0,2 4 0 0,-1-11 0 16,2 13 240-16,3 8 32 0,1 15 16 16,0 0 0-16,0 0-368 0,6 5-128 0,3 5 0 0,1 3 0 15,3 2 0-15,1 7 0 0,1 1 0 0,3 1 0 16,0 5 0-16,17 32 0 0,-4 0 0 0,-4-4 0 15,-7 2 0-15,1 0-208 0,0-1 64 0,-3-5 16 16,-3-6-96-16,-5-1-16 0,-4-8 0 16,-6 0 0-16,-6-2 240 0,-4-2-144 0,-3 0 144 0,-5-1-128 15,-5-2 128-15,-1-4 0 0,0-1 128 0,-5-3-128 16,0-4 0-16,12-12 0 0,-2 0 0 0,-1-3 0 16,-1-1 0-16,1-3 0 0,0-3 0 0,-1 0 0 15,2-4 0-15,-12-11 0 0,6-2 0 0,8-2 0 0,9 9 0 16,8 13-160-16,0 0 160 0,0 0-160 15,0 0 32-15,0 0 0 0,5-197 0 0,10 163 0 0,3-3 0 16,2-1 0-16,3-3 0 0,-10 19 0 0,6-9 128 16,4-5-160-16,2 0 160 0,5-1-160 0,0 1 160 15,3 3 0-15,2 6 0 0,23-11-128 0,-12 18 128 16,-9 15 192-16,-7 11-32 0,-4 17-16 0,-6 10 208 16,-1 12 32-16,-5 8 16 0,-4 5 0 0,-2 9 96 0,-7 0 16 15,-5 2 0-15,-3 8 0 0,-5 6-256 0,-3 1-64 16,-3-1 0-16,-1-5 0 0,-4-3-192 0,3 1-256 15,-1-1 48-15</inkml:trace>
  <inkml:trace contextRef="#ctx0" brushRef="#br2" timeOffset="120498.48">3133 15792 12031 0,'0'0'528'0,"0"0"112"0,-11-1-512 0,2 0-128 0,0 0 0 0,9 1 0 15,-10-2 592-15,2-1 96 0,1 0 16 0,7 3 0 16,0 0 0-16,-8-4 0 0,2 2 0 0,6 2 0 15,0 0 192-15,-8-4 64 0,8 4 0 0,-10-5 0 16,-3 1-112-16,2 1-16 0,-1 3 0 0,3 0 0 16,-2 0-192-16,1 0-64 0,0 0 0 0,1 0 0 0,1 3-64 0,0-2-32 15,8-1 0-15,0 0 0 0,0 0 16 0,0 0 0 16,-6 8 0-16,6-8 0 0,0 0-80 0,0 0-16 16,0 0 0-16,8 9 0 0,2 1-16 0,8-5-16 15,5 0 0-15,5 0 0 0,5-1 16 0,6-2 16 16,5-2 0-16,6 0 0 0,3-1-96 0,5-1-32 15,3-1 0-15,6-2 0 0,5 1-80 0,5 2 0 16,3 0-16-16,0 1 0 0,1-1 112 0,4 2 32 16,1 0 0-16,3 1 0 0,1 0-80 0,0 0-16 15,0 2 0-15,3 0 0 0,2 0-96 0,3 2 0 16,3-1-128-16,-2-3 192 0,-1-2 32 0,2 1 0 16,3 0 0-16,-2 1 0 0,-4-1 32 0,0 0 16 15,-2-1 0-15,2 1 0 0,0 1-272 0,-6-1 0 0,-2 0 128 16,-1-1-128-16,0 2 0 0,-2-1 0 0,-1 2 128 15,-2 0-128-15,-4 2 0 0,-3 1 128 0,-1-2-128 0,0-1 0 16,1 3 160-16,-5 4-160 0,-6-1 128 0,-1 3-128 16,-5-3 160-16,-3 1-160 0,-4-4 192 0,-2 3-192 15,-4 0 160-15,0 1-160 0,-5 0 128 0,0-2-128 16,-1 2 128-16,-5-6-128 0,-3 1 0 0,-7 0 128 16,-6 0-128-16,-3-3 192 0,-4-1-192 0,-1 0 192 15,-11 0 16-15,0 0 16 0,0 0 0 0,0 0 0 16,0 0 144-16,0 0 16 0,-11-6 16 0,-3 2 0 15,-3 0-112-15,-9 0-32 0,-7-2 0 0,-6 1 0 16,-6-2-128-16,-2-1-128 0,-4 1 144 16,1 0-144-16,-4 1 144 0,-4 1-144 0,-5-2 128 0,-4-1-128 15,-7-2 128-15,-1 4-128 0,-2 3 128 0,-2-3-128 0,-2-3 144 0,-3 4-144 16,-9 1 160-16,-1-2-160 0,-3 0 144 0,-4 4-144 16,-5-1 128-16,-3-2-128 0,-3 2 128 15,-1 0-128-15,-2 2 0 0,-3-1 128 16,-4 2-128-16,5-1 0 0,5-1 0 0,6-2 0 0,4 1 0 0,4 1 0 15,1-1 0-15,7 2 0 0,0 2 0 0,0 2 0 16,1 2 128-16,0 1-128 0,1-3 0 0,3 2 0 16,1 4 0-16,3-3 0 0,0 0 0 0,5 3 0 15,5-1 0-15,5 2 0 0,6-2 0 0,7 2 0 16,3-4 0-16,8 1 0 0,7-4 0 0,5-1 0 16,4-1 0-16,8 0 0 0,8 0 0 0,10-1 0 15,0 0 0-15,0 0 0 0,0 0 0 0,10 2-176 16,5-2 176-16,9-2-192 0,8 1 192 0,7 0-160 15,9 0 160-15,6 1-160 0,8-3 160 0,10-1 0 16,6-1-144-16,8 1 144 0,4-1 0 0,9-1 0 0,7 2-144 16,5 2 144-16,1-1 0 0,6-1 0 0,7-1 0 15,1 5 0-15,5 4 0 0,4 1 0 16,3 0 0-16,-1 5 0 0,-3-2 0 0,2 3-128 0,4 2 128 0,-3 0 0 16,-4 1 0-16,2 1 0 0,1-3 0 0,-6-2 0 15,-7 2 0-15,-5-1 0 0,-2-3 0 0,-4 1 0 16,-8 0 0-16,-6-1 0 0,-8 2 0 0,-5-1 0 15,-2-3 0-15,-5-2 0 0,-6 1 144 0,-6 2-144 16,-9-2 208-16,-8-2-32 0,-7-3-16 0,-8 3 0 16,-5 3-32-16,-7-3-128 0,-8-2 192 0,-14-1-64 15,0 0 0-15,0 0 0 0,0 0 0 0,-17-6 0 0,-10-2 112 16,-9 4 16-16,-11-2 0 0,-11 2 0 0,-13-1-256 0,-10 0 0 16,-8-5 0-16,-9 3 0 0,-9 4 128 0,-5-2-128 15,-5-2 0-15,0 1 0 0,-3 0 128 0,-6 0-128 16,-6 0 0-16,-1 1 0 0,-1 0 128 0,2 1-128 15,-4-2 0-15,2 3 144 0,2 1-144 0,-2-1 128 16,-3 2-128-16,1 1 128 0,1 1-128 0,2 2 128 16,-2-1-128-16,3 5 128 0,2-1-128 0,6 0 0 15,3 1 0-15,9-4 0 0,9 3 0 0,9 0 0 16,6-1 0-16,11-1 0 0,8 0 0 0,6 1 0 16,8-3 0-16,9 1 0 0,11-1 0 0,8 1 0 15,8-3 0-15,7 1 0 0,12-1 0 0,0 0 0 16,16 5 0-16,12 2 0 0,11-6 0 0,16-1 0 0,12 1-192 15,13-1 192-15,10-1-176 0,12-2 176 0,10 1-128 16,10-2 128-16,8 1 0 0,7 2 0 0,3 0 0 0,5 0-128 16,2-2 128-16,2 3 0 0,0 0 0 0,-6 0-128 15,-5 0 128-15,-6 0 0 0,-4 0 0 0,-7 0 0 16,-8 0 0-16,-9 0 0 0,-8 0 0 0,-10 0 0 16,-11 4 0-16,-13-2 0 0,-13 0 0 0,-11 0 0 15,-13 2 0-15,-8-1 0 0,-17-3 0 0,0 0 0 16,-23 5 0-16,-20 4 0 0,-20-2 128 0,-18 5-128 15,-16-5 0-15,-16 5 0 0,-15-2 0 0,-13 3 0 16,-11 1 0-16,-8-6 0 0,-8 1 0 0,2-1-128 16,2 5 128-16,4-4 0 0,2-1-144 0,6-2 144 0,2 1-144 15,7-2 144-15,9 0-192 0,6 2 192 16,8-3-1216 0,12-2-144-16,9-2-32 0,17 0-11632 0,12 0-2336 0</inkml:trace>
  <inkml:trace contextRef="#ctx0" brushRef="#br2" timeOffset="121600.83">7727 11717 10127 0,'-23'-10'448'0,"11"6"96"0,-2 1-544 0,1 0 0 16,-2 1 0-16,1 0 0 0,0-2 2448 0,0 3 384 0,-2 1 80 0,2 3 16 16,-1 1-1904-16,1-2-368 0,3-2-80 0,-1 1 0 15,2 1-96-15,10-2-16 0,0 0 0 0,-7 3 0 16,7-3 16-16,0 0 0 0,0 0 0 0,0 0 0 16,10 9-48-16,4-4-16 0,7 2 0 0,7-2 0 15,8-1 176-15,10-3 48 0,10-2 0 0,7 1 0 16,6 1-192-16,4 0-48 0,4-1 0 0,5-1 0 15,6-2 48-15,6 2 0 0,5 2 0 0,0-1 0 16,2-2 80-16,6-2 32 0,6 3 0 0,-1-1 0 16,-2 2-256-16,3-1-48 0,3-3-16 0,2 4 0 15,4 0-240-15,-4 0 144 0,-1-1-144 0,2 1 128 16,-1 1 0-16,-1 1-128 0,-3-1 192 0,-1 3-64 0,-1 3 32 16,-6-2 0-16,-7 1 0 0,-1 0 0 15,-6-1-32-15,-4 0 0 0,-8 4 0 0,-3-3 0 16,-9 3 48-16,-8-1 0 0,-9-1 0 0,-8 2 0 0,-5 0 48 15,-6 0 16-15,-8 0 0 0,-4-1 0 16,-8-3 32-16,-12-5 16 0,0 0 0 0,0 0 0 0,-9 9-96 0,-10-4 0 16,-9-3-16-16,-10 2 0 0,-9-4 80 15,-13 0 0-15,-10-1 16 0,-7-2 0 0,-9-1-64 0,-4-3-16 16,-5-1 0-16,-9 1 0 0,-10-4 112 0,-5 1 16 16,-6 0 0-16,-6-1 0 0,-3 2-80 0,-5-1-16 15,-3 3 0-15,-4-2 0 0,-6 3-64 0,5 0-16 16,2-2 0-16,4 4 0 0,2 2-144 0,5 0 192 15,1 1-192-15,8 1 192 0,6 1-192 0,11 2 0 16,9-1 144-16,8 2-144 0,4-1 0 0,15 2 0 0,7 0 0 16,10-1 128-16,8 1-128 0,12 1 0 0,5-3 128 0,11 1-128 15,7-1 0-15,12-3 0 0,0 0 0 0,21 11-128 16,15-3 128-16,16 1-208 0,15-4 80 0,17 2 128 16,14-3-128-16,16-2 128 0,15 5 0 0,7-1 0 15,4-1 0-15,8-1 0 0,9 1 0 0,5 1 128 16,4-2-128-16,0 0 0 0,7-2 0 0,4 3 0 15,5-2-288-15,1 1 64 0,0 1 16 0,-5 4 0 32,-6 0-2160-32,0 3-448 0,56 5-64 0,-44 5-32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5:18.3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5406 4537 18719 0,'0'0'832'0,"0"-6"160"0,0 1-800 0,0-3-192 0,0 3 0 0,0-1 0 16,-1-1 1472-16,1 7 256 0,1-5 64 0,-1 5 0 0,0 0-128 0,0 0-32 16,3-5 0-16,-3 5 0 0,0 0-656 0,0 0-128 15,6 5-16-15,4 3-16 0,2 3-128 0,2 6-32 16,2 2 0-16,3 6 0 0,4 8-16 0,2 4 0 16,14 18 0-16,-1 5 0 0,0 2-128 0,1 8-16 15,2 6-16-15,3 4 0 0,1-5-48 0,-2 3-16 16,-1 3 0-16,1 2 0 0,-1-6-80 0,-1-1-16 15,-4-3 0-15,0-7 0 0,-4-9 128 0,-3 0 32 16,-1-2 0-16,-4-4 0 0,-1-3-144 0,-3-5-16 16,0 2-16-16,-3-7 0 0,-1-1-128 0,-3-4-32 15,-1-5 0-15,-3-4 0 0,-1-6-16 0,-4-3 0 16,2-6 0-16,-5 0 0 0,-2-9-128 0,0 0 0 16,0 0 0-16,-4-13 0 15,-2-2-1536-15,-2-5-256 0,-1-3-32 0,2 4-10912 16,-3-7-2176-16</inkml:trace>
  <inkml:trace contextRef="#ctx0" brushRef="#br0" timeOffset="434.68">6499 4489 7359 0,'0'-23'656'0,"3"15"-528"0,-1-2-128 0,1 1 0 16,1-3 3568-16,0 0 672 0,-2 2 144 0,1 0 32 15,-2 3-2384-15,-1 7-480 0,0-3-80 0,0 3-32 16,0 0-32-16,0 0-16 0,0 0 0 0,0 0 0 0,0 0-320 0,-4 5-64 16,-2 6-16-16,1-1 0 0,-2 4-112 0,0 4-32 15,-4 5 0-15,-4 6 0 0,-1 3-48 0,-5 6-16 16,-2 4 0-16,-4 8 0 0,-5 4-48 0,-4 6-16 15,-2 6 0-15,-4 8 0 0,-5 6-48 16,-1-1-16-16,-2 2 0 0,-3-1 0 0,-1 7 48 0,2-1 16 16,-5-3 0-16,2-1 0 0,2-3-192 0,1-1-32 15,1-5-16-15,1 0 0 0,3-2-176 0,4-2-48 16,3-8 0-16,3-6 0 0,4-5-96 0,5-3-32 16,4-8 0-16,2-4 0 0,3-7-128 0,5-4 0 15,1-6 144-15,6-7-144 0,0-1 0 0,3-5 128 16,4-5-128-16,0 0 0 0,0 0 0 0,0 0 0 15,5-6 0-15,6-13 0 16,0-6-1120-16,3-1-144 0,3 1-16 0,0-3-16 16,1 2-1760-16,4-3-336 0,3-4-80 0</inkml:trace>
  <inkml:trace contextRef="#ctx0" brushRef="#br0" timeOffset="1574.94">7819 3745 16575 0,'5'-16'1472'0,"1"-3"-1168"15,0 0-304-15,2 1 0 0,1 0 1344 0,-1 1 224 16,1 2 32-16,-3 1 16 0,-5 3 432 0,0 1 64 16,-1 10 32-16,0 0 0 0,0 0-720 0,0 0-144 15,-8 3-16-15,-3 9-16 0,-1 6-464 0,-4 10-80 16,-1 8-32-16,-8 5 0 0,-5 1 80 0,-4 9 16 0,-5 9 0 0,-1 5 0 15,-3 3 0-15,-1 2 0 0,1-3 0 0,1-4 0 16,2-4-160-16,0-3-32 0,2-7 0 0,7-5 0 16,6-6 32-16,3-2 0 0,5-6 0 15,4-7 0-15,5-7-192 0,5-8-32 0,3-8-16 0,0 0 0 16,8-3 32-16,6-13 16 0,5-8 0 0,7-9 0 0,4-2 32 0,5-7 0 16,3-7 0-16,0 1 0 0,0-2-288 15,0-3-160-15,-1-3 192 0,1-5-192 0,2-5 160 0,0 6-160 16,1 4 128-16,-5 7-128 0,-5 9 0 0,-3 6 0 15,-4 2 128-15,-6 12-128 0,-5 7 0 16,-2 8 0-16,-11 5 0 0,4 13 128 0,-6 5-128 0,-7 8 0 16,-6 14 0-16,-7 8 0 0,-7 8 0 0,-7 6 0 15,-6 2 0-15,-2-1 0 0,-2-7 0 0,0-2 0 16,0-2 144-16,2-5-144 0,-2-3 256 0,0 0 0 16,3-3-16-16,4-5 0 0,6-7-48 15,9-3-16-15,6-8 0 0,4-7 0 0,4-2-48 0,10-9-128 16,0 0 192-16,-7-12-64 0,3-2 32 0,4-1 0 15,4-6 0-15,1-1 0 0,2 0-160 0,2-1 0 16,1-2 0-16,2 2 0 16,2 4-1216-16,4 0-128 0,3 1-32 0,3 0-13936 15,5 1-2800-15</inkml:trace>
  <inkml:trace contextRef="#ctx0" brushRef="#br0" timeOffset="2579.48">24952 4499 29599 0,'-7'-13'1312'0,"3"7"272"0,-1 0-1264 0,5 6-320 16,0 0 0-16,0 0 0 0,0 0 1488 0,0 0 240 15,0 0 64-15,0 0 0 0,0 0-736 0,14 3-144 0,1 10-16 0,5 5-16 16,7 5-240-16,3 6-32 16,6 4-16-16,3 6 0 0,3 2 16 0,7 5 0 0,2 3 0 0,3 5 0 15,3 6-32-15,3 1-16 0,1 3 0 0,-2-3 0 16,-3 0-128-16,-7-1-32 0,-6-8 0 0,-5-7 0 16,-4-1-112-16,-4-6-32 0,-5-2 0 15,-3-2 0-15,-2-1-64 0,-3-3 0 0,-4-2-16 0,-3-7 0 0,-3-2-48 16,-3-1 0-16,-2-1 0 0,-1-6 0 0,-1-11-128 0,0 0 0 15,0 0 0-15,0 0 128 0,-10 3-384 0,-1-6-64 16,-1-3-32-16,-2-5 0 16,1-5-2176-1,-3-2-432-15,2-1-96 0</inkml:trace>
  <inkml:trace contextRef="#ctx0" brushRef="#br0" timeOffset="2862.52">26043 4218 25791 0,'5'-19'2304'0,"-1"-1"-1856"15,0 1-448-15,1 2 0 0,2 1 2096 0,-2 5 320 16,0 1 64-16,-5 10 16 0,0 0-1024 0,0 0-192 16,0 0-32-16,-6 13-16 0,-7 6-192 0,-4 5-32 0,-6 5-16 0,-3 7 0 15,-3 8 32-15,-7 12 16 0,-6 7 0 0,-3 8 0 16,-4 6-144-16,-5 3-16 15,-6-2-16-15,-4 7 0 0,-3 2-192 0,2-1-32 0,4-2-16 16,3-1 0-16,3-10-176 0,2-2-48 0,-1-2 0 0,2-2 0 16,0-3-160-16,4-3-48 0,5-6 0 15,4-3 0-15,6-3-192 0,7-3 0 0,2-4 128 0,3-4-128 16,5-4 0-16,4-3-240 0,5-2 48 0,5-6 16 16,6-4-1792-16,6-4-352 15,8-6-80-15,8-5-16 0</inkml:trace>
  <inkml:trace contextRef="#ctx0" brushRef="#br0" timeOffset="5719.67">9030 5067 14223 0,'0'0'624'0,"-9"3"144"0,-1-3-624 0,-1 0-144 0,-2 0 0 0,0 0 0 15,2 0 1280-15,-2 0 208 0,0 0 48 0,2-2 16 16,-1 1-80-16,2 1-32 0,1-1 0 0,-2 0 0 16,2-2-48-16,0 2-16 0,0-2 0 0,2 2 0 0,0-2-256 15,1 1-48-15,1-1-16 0,5 3 0 16,0 0-64-16,-4-2-16 0,4 2 0 0,0 0 0 0,3-8-272 0,2 3-48 16,1 1-16-16,5-3 0 0,5-1-272 15,7 2-64-15,6-2-16 0,5 2 0 0,4-4-48 0,5 2-16 16,8 3 0-16,4-2 0 0,5 2-32 0,1 2-16 15,1-4 0-15,2 2 0 0,-1 1-48 0,-3 0-128 16,-3-1 192-16,-1 3-64 0,-4-1 0 0,-2 2-128 16,-3 1 192-16,-5 0-64 0,-4-1 64 0,-5 0 16 15,-5 1 0-15,-5 0 0 0,-6 0-208 0,-4 0 176 16,-4 0-176-16,-9 0 160 0,0 0-32 0,0 0-128 16,-8 1 192-16,-4 1-64 0,-6 1 32 0,-6-1 0 15,-11 2 0-15,-3 0 0 0,-6-3-160 0,-3 3 128 16,-4 0-128-16,-5 2 128 0,-6-2-128 0,-3 2 160 15,-2 1-160-15,-2-2 160 0,3 0-16 0,1 3 0 16,0-3 0-16,5-1 0 0,4-2-16 0,8 1-128 16,9-2 192-16,6 1-64 0,7 0-128 0,7-2 128 0,7-2-128 0,5 0 128 15,7 2 32-15,10-5 0 0,8 0 0 0,10-4 0 16,8 1-32-16,8 3 0 0,10-3 0 0,7 3 0 16,5 3-128-16,4-2 128 0,2-2-128 15,0-1 128-15,1 0-128 0,-3 0 160 0,-4 4-160 0,-2-1 160 16,-5 1-160-16,-5-1 128 0,-7 2-128 0,-5 1 128 15,-7-2-128-15,-8 2 192 0,-8 1-192 0,-8 0 192 16,-11 0-192-16,0 0 0 0,-8 4 0 0,-13 3 128 16,-8 0-128-16,-9 0 192 0,-7 3-192 0,-8-1 192 15,-8 3-192-15,-5 2 0 0,-7-3 144 0,-3 3-144 0,-8 0 128 16,5 3-128-16,2-1 160 0,3-1-160 0,0-2 192 16,11 1-64-16,7-1-128 0,8-4 192 15,7 0-192-15,8-2 144 0,6 0-144 0,7-4 128 16,5 1-128-16,4 0 0 0,11-4 0 0,0 0 0 0,0 0 0 0,13-1 0 15,2-2 0-15,8 1 128 16,4-2-128-16,3-3 0 0,5 2 0 0,0 2 0 0,2-3-272 16,0 0-96-16,-1 1-16 0,12 0 0 15,-7-1-1424-15,-6 3-304 0,-3 3-48 16,-1 3-16-16,-3 2-1120 0,-2-2-224 0,-2 3-64 0,-7-1 0 0</inkml:trace>
  <inkml:trace contextRef="#ctx0" brushRef="#br0" timeOffset="6529.32">9197 5675 28559 0,'-13'0'2544'0,"-4"0"-2032"0,-2 1-512 0,-4 2 0 16,-5 0 0-16,-5 2-128 0,-5 1-16 0,-1-3 0 15,1 1 1152-15,-4 1 224 0,0-1 48 0,2 0 16 16,5 0 0-16,4 1 0 0,7-3 0 0,5 1 0 16,5-2-336-16,5 0-80 0,9-1-16 0,0 0 0 15,12-1-144-15,8 0-16 0,11-2-16 0,8-2 0 16,5-1-176-16,12 1-48 0,5-4 0 0,5 3 0 16,2-3-176-16,6 0-32 0,-2 0-16 0,4 0 0 15,2-4 80-15,-1 3 32 0,-5-1 0 0,-3 0 0 0,1 3-32 0,-9-3-16 16,-7 4 0-16,-7 2 0 0,-8-2-96 0,-8 3-16 15,-7 2 0-15,-10 1 0 0,-4-1-192 0,-10 2 176 16,-6 3-176-16,-11-1 160 0,-11 4-32 0,-10 1 0 16,-13 0 0-16,-9 1 0 0,-9 0-128 0,-9 2 160 15,-6-1-160-15,-6 3 160 0,-7-4-160 0,-1 4 0 16,-1 1 0-16,1-2 128 0,3-2 0 0,10 0-128 16,10 2 192-16,10 1-64 0,10-3 0 0,13 2-128 15,11-5 192-15,8 1-64 0,9 0-128 0,14-7 0 16,0 0 0-16,24-1 128 0,13-5 0 0,16-1-128 15,15 1 192-15,12-4-64 0,9-3-128 0,-20 4 128 16,12-2-128-16,6-1 128 0,7-2-128 0,3-2 160 16,2-1-160-16,-4 1 160 0,-3-1-160 0,-7 2 0 15,-9 2 0-15,-7 2 0 0,-8-2 0 0,-11 7 0 16,-12 1 192-16,-10 0-64 0,-9 2-128 0,-10 2 128 16,-9 1-128-16,-12 2 128 0,-11 1-128 0,-12 5 128 15,-12-2-128-15,-32 8 128 0,-6 0-128 0,-8 1 0 16,-7 0 144-16,-1 2-144 0,-4-1 0 0,2 1 0 0,2 1 0 0,7 0 0 15,6-1 160-15,11 1-32 0,11 0-128 0,12-1 192 16,14-4-192-16,12 1 0 0,10-8 0 16,9 0 0-16,9-6 0 0,10 6 0 0,12-4 0 0,8-2 0 15,14-3 0-15,13-5 144 0,10-1-144 0,-12-1 128 16,10 1-128-16,8-3 0 0,7-1 0 0,6-2 128 16,3 1-128-16,1-3 0 0,-4 1 0 0,-6 0 128 0,-5 1-128 15,-9 2 0-15,-7 2 0 0,-11 0 0 0,-8 3 0 16,-10 0 0-16,-7 5 0 0,-9 0 0 0,-14 3 0 15,0 0 128-15,-13 1-128 0,-10 1 0 0,-11 1 128 0,-10 2-128 16,-11 3 0-16,-9-2 128 0,-5 7-128 16,-6 2 0-16,-6-4 0 0,0 1 0 0,-2 2 0 0,-22 5 0 15,17-1 0-15,18 1 0 0,13-2 0 0,14-1 0 16,10-4 128-16,13-1-128 0,6-2 0 0,14-9 0 16,0 0 0-16,0 0 0 0,15 1 0 0,6-5-320 15,6-1 48-15,-4 2 16 16,5-1-1312-16,4-3-256 0,2 2-48 0,2 0-16 15,1-4-1472-15,2 2-288 0,3 0-64 0</inkml:trace>
  <inkml:trace contextRef="#ctx0" brushRef="#br0" timeOffset="7046.64">8857 5081 21183 0,'-37'-8'1888'16,"13"6"-1504"-16,-1 1-384 0,-2-1 0 0,0 1 0 0,1 1 0 15,-1 0-192-15,2 3 64 0,2-1 1264 0,2 1 256 16,4 1 48-16,4-3 16 0,5 0-240 0,8-1-64 16,0 0 0-16,10 0 0 0,8 0-112 0,8-1-16 15,8-4-16-15,8 2 0 0,11-1-176 0,7 2-16 16,5-3-16-16,-14 0 0 0,7-2-160 0,3 2-48 16,3-4 0-16,1 4 0 0,1-4 80 0,1 2 16 15,-1-2 0-15,-2 3 0 0,-2-2-112 0,-9-1-32 16,-6 4 0-16,-10 0 0 0,-5 0-176 0,-10 1-48 15,-6 1 0-15,-8 3 0 0,-8 0-96 0,-12 9-32 16,-12 0 0-16,-13 3 0 0,-14-3 32 0,-11 4 0 16,-10 0 0-16,13-3 0 0,-7 2-32 0,-33 4 0 15,5 1 0-15,8-3 0 0,4 0 128 0,8 0 0 16,8-1 16-16,13-5 0 0,10 4-112 0,11-5-32 16,8 1 0-16,7-4 0 0,8 0-192 0,9-4 0 15,0 0 0-15,18 1 0 0,8-1 0 0,8 0 0 16,10 0 0-16,6 1 0 15,3-2-1168-15,3 0-288 0,1-1-48 0,-16 1-11952 16,2 2-2400-16</inkml:trace>
  <inkml:trace contextRef="#ctx0" brushRef="#br0" timeOffset="11476.63">2902 5559 14735 0,'0'0'1312'0,"0"0"-1056"0,-5-1-256 0,5 1 0 16,0 0 1248-16,0 0 192 0,0 0 32 0,0 0 16 15,0 0-160-15,0 0-48 0,0 0 0 0,9-3 0 16,1-1-240-16,6 1-48 0,7-5-16 0,4-1 0 0,2 1 80 0,6 0 16 16,4-1 0-16,4-2 0 15,3 1-336-15,1 1-64 0,1 1-16 0,1 0 0 0,-2 3-144 0,-3 0-16 16,-1 2-16-16,-6 3 0 0,-5 1-192 0,-7 5-32 16,-5 0-16-16,-3 3 0 0,-4 5 16 15,-5 5 16-15,-6 6 0 0,-4 2 0 0,-6 5 64 0,-5 0 16 16,-4 1 0-16,-4 0 0 0,-3 2-96 0,-3 0-32 15,-2-1 0-15,-1 0 0 0,-1-1-32 0,2 2-16 16,-2 0 0-16,1 1 0 0,-1-3-176 0,3-5 128 16,2 0-128-16,3-5 128 0,1-2-128 0,4-2 0 15,4-4 0-15,2 1 128 16,5-6-1136-16,7-10-224 0,0 0-48 0,0 0-16 16,13-13-2032-16,-2 0-416 0</inkml:trace>
  <inkml:trace contextRef="#ctx0" brushRef="#br0" timeOffset="11812.58">3342 5751 23951 0,'0'0'1056'0,"0"-5"224"0,-1-4-1024 0,-1 3-256 0,-2 2 0 0,4 4 0 16,-5-3 1392-16,-2 3 208 0,-3 2 64 0,-2 0 0 15,-1 4-448-15,-3 6-96 0,-3 1-16 0,-4 1 0 16,-5 3-128-16,0 2-16 0,-5 4-16 0,-3 0 0 15,-2-178-128-15,-4 370-32 0,-2-176 0 0,-5 5 0 16,-3 6-208-16,-1 3-64 0,-2 1 0 0,-2 2 0 16,-1 5-192-16,-3 3-32 0,-3 2-16 15,2 1 0-15,2 3-80 0,3 0 0 0,0 0-16 0,6-2 0 0,1 2 80 16,7-1 0-16,5-3 16 0,6 0 0 0,5-1-112 0,6-5-32 16,6 0 0-16,6-2 0 0,5-5-128 0,6 0 0 15,6-5 144-15,6 1-144 0,4 0 0 0,7-7 144 16,8-3-144-16,7-2 0 0,3-3 192 15,9-1-192-15,6-2 192 0,7-6-192 0,5 1 0 0,5-5 0 16,4-4 0-16,34 4 0 16,-9 1-560-16,-2-6-208 0,0-2-64 0,-7-5-12224 15,-7-2-2432-15</inkml:trace>
  <inkml:trace contextRef="#ctx0" brushRef="#br0" timeOffset="12358.87">4608 7689 18431 0,'-8'-11'816'0,"6"8"160"0,-1 0-784 0,1-3-192 15,-4 4 0-15,1 1 0 0,-1-2 1680 0,-2 4 304 16,-2 3 48-16,-1 4 16 0,-3-1-736 0,-4 7-144 16,-4 3-16-16,1 2-16 0,-1 1-304 0,-2 8-48 15,-3 0-16-15,3 4 0 0,1-3-192 0,6-2-32 16,1 1-16-16,4-5 0 0,5-2-208 0,2-3-32 16,4-2-16-16,5-3 0 0,3-2 48 0,5-2 16 15,6-6 0-15,3-3 0 0,1-2 192 0,3-6 48 16,4-1 0-16,2-2 0 0,1-2-192 0,-2-2-48 15,-1-2 0-15,-3 1 0 0,-3-2-128 0,-3 0-16 16,-2-1-16-16,-5 1 0 0,-5 2 16 0,-2-1 0 16,-4 2 0-16,-2 1 0 0,-2 1 16 0,-5 1 16 15,-2 2 0-15,-2 2 0 0,-3 3-224 0,-1-2-128 16,-3 4 128-16,-6 0-208 16,5 2-1488-16,1 1-288 0,4 0-64 0,7 0-9088 0,2 2-1824 0</inkml:trace>
  <inkml:trace contextRef="#ctx0" brushRef="#br0" timeOffset="12659.48">4994 7644 22687 0,'0'0'1008'0,"-2"10"208"0,-2-3-976 0,-1 7-240 0,-2 2 0 0,0 1 0 16,-2 2 1088-16,-1 2 160 0,0 0 32 0,-1 2 16 0,0 3 128 0,0-5 32 16,3-2 0-16,0-1 0 15,3-1-208-15,4-1-32 0,2 0-16 0,2-6 0 0,4 0-496 16,2-6-112-16,3-2-16 0,2-2 0 0,2-2 32 0,5-2 0 15,0-5 0-15,2 0 0 0,0-2-144 0,0-1-16 16,0-4-16-16,-3-1 0 0,-1-1-128 0,-2 1-32 16,-3-1 0-16,-2 2 0 0,-2 1-32 0,-1 3-16 15,-1 1 0-15,-3 1 0 0,-1 4-224 0,-4 6 176 16,0 0-176-16,0 0 160 0,0 0-160 0,0 0 0 16,-3 6 0-16,0 4 0 0,-4-2 0 0,2 5 0 15,-1 1-176-15,1 3 176 16,1-1-544-16,1-4-32 0,3 2 0 0,2-1 0 15,0-5-1600-15,-2-8-336 0,12 4-64 0,0-1-13696 0</inkml:trace>
  <inkml:trace contextRef="#ctx0" brushRef="#br0" timeOffset="13005.44">5767 7605 28559 0,'0'0'2544'0,"0"0"-2032"0,-2 9-512 0,-2 3 0 15,-1 3 448-15,-2 4 0 0,-2 3 0 0,-2 3 0 16,-2-1 704-16,-3 6 144 0,-3 0 32 0,-3 3 0 16,-1 0-240-16,0 1-64 0,0 0 0 0,1-5 0 15,1-1-272-15,2-3-64 0,3-1-16 0,3-2 0 16,3-7-288-16,2-3-48 0,2-2-16 0,3-4 0 15,3-6 128-15,0 0 0 0,5-6 16 0,4-4 0 16,4-3 112-16,2-2 0 0,7-4 16 0,1-1 0 0,1-4-384 16,1 3-80-16,1 0 0 0,0 4-128 15,4-2 272-15,-1-1-48 0,1 3-16 0,0-1 0 0,-1 4-208 16,-1-178-288-16,-3 365 64 0,-1-177 16 0,-2 1 16 0,-2 5 0 16,-4 0 0-16,-3 2 0 15,0 4-2432-15,-3-2-464 0,2 0-112 16,-3 6 0-16</inkml:trace>
  <inkml:trace contextRef="#ctx0" brushRef="#br0" timeOffset="13527.52">7704 7797 18015 0,'3'-12'800'0,"-3"12"160"0,4-7-768 0,-3-3-192 0,-1 0 0 0,0 0 0 0,-1 2 1552 0,-2-1 272 15,-1 0 48-15,-1 1 16 0,-2 1-224 0,-2-2-64 16,-3 4 0-16,-2 3 0 0,-1 2-432 0,-2 3-80 16,-5 3-32-16,-4 5 0 0,-3 3-496 0,-4 4-112 15,-3 5 0-15,-1 2-16 0,-1 4 48 0,3 4 16 16,3-3 0-16,5-1 0 0,3-1-112 0,6-5-32 16,6-2 0-16,3-2 0 0,4-2-48 0,5-3-16 15,5-5 0-15,5 1 0 0,4-8-32 0,6-3 0 16,6-4 0-16,2-4 0 0,1-6 80 0,6-2 16 15,1 0 0-15,-2-4 0 0,-1 0-192 0,-2-1-32 16,-2-1-128-16,-2-1 192 0,-1 4-192 0,-4 1 144 16,-2 1-144-16,-2 4 128 0,-3 4-128 0,-2 1 0 15,-3 5 144-15,2 4-144 0,-1 4 0 0,1 5 0 0,-3 0 0 16,-1 3 0-16,0 4 0 0,0-2 0 16,-1-1 0-16,1 3 0 0,1-4 0 0,2 2 0 15,3-2 0-15,0-1 0 0,3 2-256 0,1-4 16 0,1-1 16 0,6-3 0 31,-3-3-2208-31,-1-2-448 0,2-1-96 0,-5 0-16 0</inkml:trace>
  <inkml:trace contextRef="#ctx0" brushRef="#br0" timeOffset="13879.69">8515 7722 29599 0,'-10'16'1312'0,"5"-5"272"0,-3 6-1264 0,-2 3-320 0,-2 8 0 0,-5 1 0 15,-3 4 1120-15,-1 2 160 0,-3 4 48 0,-1 5 0 0,-2 1-96 0,0 3-16 16,1-3 0-16,-1-1 0 16,3-6-512-16,2-1-96 0,3-4-32 0,4-6 0 0,3-2-240 0,2-4-48 15,3-7-16-15,2-4 0 0,1 0 16 0,4-10 0 16,0 0 0-16,0 0 0 0,6-9 336 0,2-2 64 16,6-7 16-16,2-2 0 0,3-6-400 15,3-2-80-15,2-7-16 0,3-5 0 0,-1-1-208 0,6 2 0 16,3 0 128-16,1 1-128 0,1-1 0 0,1 8 0 15,1 3 0-15,-4 6 0 0,-1 2 0 0,-3 4 0 16,-3 8 0-16,-4 4 0 0,-2 2 0 0,-6 5 0 16,-3 5 0-16,-5-1 0 0,-6 7-128 0,-6 2 128 15,-6 1 0-15,-6 5 0 0,-7 7-192 0,-7 0 192 16,-5 4-192-16,-6 0 192 16,-6-2-448-16,-2-3 32 0,-2 1 0 0,1-6 0 15,2-4-272-15,3-4-48 0,5-2-16 0,-9-3 0 16,14-1-2592-16,9-8-528 0</inkml:trace>
  <inkml:trace contextRef="#ctx0" brushRef="#br0" timeOffset="14265.01">9156 7838 23951 0,'0'0'1056'0,"0"0"224"0,-3 12-1024 0,0-1-256 0,-1 5 0 0,-4 5 0 0,-5 3 2640 0,1 3 480 15,-4 4 80-15,-1 6 32 0,-4 5-1696 0,1 1-352 16,-2 1-64-16,-1 1-16 0,-1-3-400 0,3-1-64 16,-2-4-32-16,2-1 0 0,1-5-304 0,2 0-64 15,2-7-16-15,1-2 0 0,1-6 80 0,2-3 16 16,3-3 0-16,3-5 0 0,6-5 160 0,0 0 32 16,0 0 16-16,5-10 0 0,3-3-16 0,2-3-16 15,1-7 0-15,3-1 0 0,3-6-272 0,2-1-48 16,2-9-16-16,4-2 0 0,0-2-160 0,4-5 192 15,3 4-192-15,1 1 192 0,1-1-192 0,1 8 0 16,-1 8 0-16,0 2 0 0,-2 8 0 0,-4 5 0 16,-3 6 0-16,-2 3 0 0,-4 4 0 0,-5 5 0 15,-1 1 0-15,-8 8 0 0,-2 0 0 0,-7 5-144 16,-5 4 144-16,-5 2 0 0,-5 5-416 0,-4 2 32 16,-5 2 0-16,-1-1 0 15,-4-1-1264-15,2-4-240 0,2 0-48 0,4-6-16 16,2 1-848-16,4-4-160 0</inkml:trace>
  <inkml:trace contextRef="#ctx0" brushRef="#br0" timeOffset="14700.2">10011 7856 19343 0,'-2'-5'1728'0,"-1"-4"-1392"15,1 4-336-15,2 5 0 0,-4-5 1248 0,-1 1 176 16,-2 3 48-16,1 3 0 0,-1 6-192 0,-2-2-16 16,-2 6-16-16,0 0 0 0,-3 2 16 0,-1 4 0 15,-6 1 0-15,2 3 0 0,-1-1-144 0,-2 1-32 16,-2 3 0-16,1 2 0 0,3-3-288 0,0-1-64 15,1-3-16-15,2-2 0 0,3-5-112 0,1 0-32 16,2-2 0-16,1-5 0 0,5 0-32 0,5-6-16 16,0 0 0-16,0 0 0 0,4-8 16 0,3-4 0 15,3 0 0-15,4-7 0 0,4-3-240 0,2-1-48 16,5 3-16-16,1-3 0 0,4-1-240 0,1 2 0 16,-3 2 128-16,3 2-128 0,-2 2 0 0,3 0 0 0,-3 1 0 15,-1 5 0-15,-3-2 0 0,0 7 0 16,-4 3 0-16,-3 4 0 0,-4 0-192 0,-3 3-64 15,1 2-32-15,1 2 0 16,-3 3-1632-16,-3-1-320 0,-2 2-64 0,-1 5-15856 0</inkml:trace>
  <inkml:trace contextRef="#ctx0" brushRef="#br0" timeOffset="15034.41">10752 7880 21183 0,'4'-13'944'0,"-4"13"192"0,4-9-912 0,0 3-224 0,-2-2 0 0,0 3 0 0,-2 5 1920 0,0 0 352 16,-4-3 64-16,-1-1 16 0,-4 1-1024 0,-1 6-208 16,-3 1-32-16,-4-1-16 15,-2 2-80-15,-3 4-16 0,-4 0 0 0,-3 4 0 0,-3 2-16 0,2 0-16 16,0 2 0-16,0-1 0 0,-1 4-320 0,3-1-64 16,4-2-16-16,3 2 0 0,3 1-224 0,5 0-64 15,3-2 0-15,6-1 0 0,2 0-112 0,5-3-16 16,6-4-128-16,5 2 192 0,5-6 80 0,7 2 16 15,3-5 0-15,7-3 0 0,4-3 32 0,4-5 0 16,0 0 0-16,2-3 0 0,0-2-144 0,-3 0-32 16,-1-2 0-16,-4-1 0 0,-4 0 48 0,-3 0 16 15,-5-1 0-15,-4 2 0 0,-4-1 32 0,-8-1 0 16,-4-3 0-16,-1 2 0 0,-6 3-32 0,-7 1 0 16,-4-3 0-16,-6 3 0 0,-6 3-208 0,-4 3 0 0,-3 2 128 15,-2-1-128-15,-1 4 0 0,1 0-208 16,0 3 32-16,5 0 16 15,4 3-1200-15,0-1-240 0,5 1-64 0,3 1 0 16,5-3-1664-16,11-1-352 0</inkml:trace>
  <inkml:trace contextRef="#ctx0" brushRef="#br0" timeOffset="15282.65">11351 7641 29487 0,'0'0'2624'0,"0"0"-2112"0,0 0-512 0,6 9 0 16,1 4 848-16,-1 1 64 0,1 3 16 0,0 3 0 16,1 2 432-16,2 6 96 0,4 2 16 0,0 1 0 0,2 1-288 0,2 2-48 15,0 0-16-15,1 0 0 0,1 1-544 0,5 2-128 16,-1 1 0-16,-1-2-16 0,3-3-304 0,-1-2-128 16,-1-3 0-16,-1-1 128 0,-2-4-128 0,-2-1 0 15,-4-2 0-15,-1-3 0 0,-1-3-208 0,-3-4-80 16,-2-2-16-16,-8-8 0 15,0 0-2688-15,4-8-528 0</inkml:trace>
  <inkml:trace contextRef="#ctx0" brushRef="#br0" timeOffset="15502.66">11825 7567 39615 0,'-5'4'3520'0,"-5"6"-2816"15,-3 4-560-15,-6 9-144 0,-7 5 944 0,-10 8 144 16,-7 7 48-16,-6 1 0 0,-4 6 96 0,-3 3 32 16,-1 5 0-16,-2 0 0 0,1 3-608 0,0-1-112 15,-1-4-32-15,4-3 0 0,6-1-352 0,3-5-160 0,4-6 128 16,4 0-128-16,4 2 0 0,3-5-272 0,4-2 32 16,5-2 16-1,4-4-2320-15,1-2-464 0</inkml:trace>
  <inkml:trace contextRef="#ctx0" brushRef="#br1" timeOffset="59566.91">4815 13769 11055 0,'0'0'976'0,"0"0"-784"0,0 0-192 0,0 0 0 15,-10-5 1072-15,10 5 160 0,0 0 48 0,0 0 0 16,-9-4-384-16,9 4-80 0,0 0-16 0,0 0 0 16,0 0-144-16,0 0-16 0,0 0-16 0,0 0 0 15,0 0-48-15,0 0 0 0,0 0 0 0,0 0 0 16,0 0-48-16,0 0-16 0,0 0 0 0,0 0 0 16,0 0 80-16,0 0 16 0,0 0 0 0,0 0 0 15,11 1-96-15,1 2-32 0,-3 1 0 0,2-2 0 16,1-1 0-16,2 1 0 0,1 0 0 0,1 2 0 15,0-4-48-15,1 1-16 0,4 1 0 0,-1 3 0 16,2-3-96-16,2-1 0 0,0 1-16 0,3-1 0 16,3-1-48-16,-1 3 0 0,-2-1 0 0,4 2 0 0,2-3 48 0,0 2 0 15,-1 1 0-15,2-1 0 0,0 0-16 0,2-2 0 16,-1-1 0-16,2 1 0 0,1 2 0 0,3-3 0 16,2 0 0-16,0 0 0 0,-1-3-48 0,3 3-16 15,-1 3 0-15,1-2 0 0,-1 1-48 0,1-1-16 16,-1 0 0-16,1 2 0 0,-2-2-16 0,3 1 0 15,1 2 0-15,0 0 0 0,-1-1 32 0,1-2 0 16,0 1 0-16,1 1 0 0,0 0-16 0,-2-1 0 16,-1 2 0-16,-1-3 0 0,2 0 0 0,0 1 0 15,-2-1 0-15,3 0 0 0,-1-1 16 0,1 0 0 16,0 0 0-16,-3 0 0 0,0 0-32 0,-2 0 0 16,0 0 0-16,-1 1 0 0,1 1-16 0,0-1-128 15,0 0 192-15,2 1-64 0,0-1-128 0,2-1 160 16,-3 0-160-16,1 0 160 0,1 0-160 0,-2 2 192 0,-1 2-192 15,1-1 192-15,1 1-64 0,-1-2-128 0,1 1 192 0,-1 2-64 16,1-1-128-16,-1-1 128 0,3-3-128 0,1 3 128 16,-2 2-128-16,3-1 160 0,-1-2-160 0,0 2 160 15,1 1-32-15,0 2-128 0,-1-4 192 0,2 1-64 16,0-3 0-16,1 5 0 0,-1-1 0 0,1-2 0 16,-1 3 0-16,1 0-128 0,-2-2 192 0,3 1-64 15,-3 4-128-15,2-3 0 0,1-2 144 0,1 1-144 16,0-3 0-16,1 2 144 0,2 0-144 0,0 0 0 15,-2 0 176-15,2-2-176 0,-2 2 160 0,2-1-160 16,-2-1 176-16,2-1-176 0,-2-6 192 0,1 5-192 16,-1 3 192-16,0-2-64 0,1-1 0 0,-1 0-128 0,-1 0 192 0,2 1-64 15,-1 5 0-15,2-9-128 16,1-2 176-16,0 2-176 0,-2 2 160 0,3 1-160 0,2-1 144 0,-6 0-144 16,1-2 128-16,0-1-128 0,5 3 192 0,-2 0-64 15,-1-2 0-15,1 2 0 0,0 2-128 0,1 0 0 16,-1-1 0-16,0-1 0 0,-1-1 0 0,0 0 0 15,2 0 0-15,-2-1 0 0,-2 2 0 0,-1-2 0 16,-1 1 0-16,2 2 0 0,-1 2 0 0,0-2 0 16,1-1 128-16,-1 0-128 0,-1 0 0 0,2-1 0 15,-1 1 0-15,3 0 128 0,-1 0-128 0,-1-1 128 16,1 2-128-16,0 0 128 0,-2-1-128 0,0-2 0 16,1-2 144-16,-2 3-144 0,0 1 0 0,0 1 128 15,0 0-128-15,-2 0 0 0,1-2 0 0,-1 2 144 16,1 3-144-16,0-4 0 0,1-3 144 0,-1 1-144 0,2 1 0 15,-2-2 144-15,-1 1-144 0,1 1 0 0,0-1 0 0,-3 2 128 16,0 1-128-16,2 0 0 0,1 0 0 0,-1-1 128 16,0-1-128-16,1 2 0 0,0 2 0 0,0-2 0 15,1-2 0-15,-5 2 0 0,0 2 0 0,1-2 0 16,4 0 0-16,-1 0 0 0,-1-2 0 0,-2 2 0 16,-2 0 0-16,1 2 0 0,0-1 128 0,1-1-128 15,-4 1 0-15,0 0 0 0,0 1 0 0,3-2 0 16,-2 0 128-16,2 0-128 0,-1 1 0 0,-2 0 128 15,-2-1-128-15,2 0 0 0,-2-2 0 0,2 2 128 16,-1 2-128-16,0-2 0 0,-2-1 0 0,3 0 128 16,1-1-128-16,-1 2 0 0,1 2 0 0,-2-2 0 0,-1-3 0 15,-1 2 0-15,3 0 128 0,-2 1-128 0,-1 0 0 16,-2-2 0-16,-1 1 0 0,2 0 0 0,-1 0 0 16,2 1 0-16,-3-3 0 0,1 2 0 0,1 1 0 15,-1 0 0-15,-1 0 0 0,2-2 0 0,-2 1 0 0,0 1 128 16,0 1-128-16,-1 1 0 0,-2-4 0 0,4 1 128 15,0 0-128-15,-1 1 0 0,-1 0 0 0,1 0 0 16,0-1 128-16,0 1-128 0,-1 0 0 0,1 0 0 16,-1 0 0-16,4 0 0 0,-6 0 0 0,1 0 0 15,-3 0 0-15,0 0 0 0,0-2 0 0,2 1 0 16,0 1 0-16,-1-2 0 0,1 2 0 0,-2-2 0 16,0 1 128-16,-4 0-128 0,3 1 0 0,0 0 0 15,-2 1 0-15,3-1 0 0,-1-1 0 0,-2 1 0 16,-2 0 0-16,2 0 0 0,0-3 0 0,2 1 0 0,0-2 128 0,-2 1-128 15,-1 3 0-15,2-1 0 0,-2-1 0 0,2-1 0 16,-2 4 0-16,0 2 0 0,-1-2 0 16,3 0 0-16,-3-1 0 0,1 2 0 0,1-1 0 0,0 0 0 15,-4-2 0-15,4 0 0 0,0-1 0 0,1 1 0 16,-2 0 0-16,-1 0 128 0,2-1-128 0,0 1 0 16,-1 1 0-16,0 1 0 0,-1 1 0 0,2 0 0 15,0-2 0-15,-4 1 0 0,1-1 0 0,0 3 0 16,1-2 0-16,0 0 0 0,-3-1 0 0,1 0 0 15,-1 0 0-15,2 0 0 0,1-1 0 0,0 1 0 16,0 0 144-16,0 1-144 0,-1 1 160 0,0-1-160 16,0-1 0-16,0 1 0 0,-3 3 0 0,1-1 0 15,1-3 0-15,-1 0 0 0,-3 1 0 0,3 0 0 16,0-1 0-16,1 0 0 0,-2 0 0 0,3 0 0 0,-4 1 0 0,2 1 0 16,2-2 0-16,1 2 0 15,-2-2 0-15,2 1 0 0,-1 1 0 0,0-1 0 0,-1-1 0 0,1 3 0 16,0-3 0-16,-1 1 0 0,1 0 0 0,0-1 0 15,-2-1 0-15,1 1 0 0,0 2 0 0,0 1 0 16,-3-3 0-16,0 2 0 0,-1-3 0 0,3 1 0 16,0 3 0-16,2-3 0 0,-1 0 0 0,0 0 0 15,-2 1 0-15,1 0 0 0,2 1 0 0,-1-2 0 16,-2-2 0-16,1 2 0 0,-2 3 0 0,2 1 0 16,1-2 0-16,-2 1 0 0,-1-3 0 0,1 1 0 15,1 2 0-15,0-3 0 0,-1-2 0 0,-1 1 0 16,1 0 0-16,1 1 0 0,-1 1 0 0,1-1 0 0,-1-1 0 15,0-1 0-15,-3 2 0 0,5 0 0 0,-1 0 0 16,2 0 0-16,0 0 0 0,-1 0 0 0,1 2 0 0,1-2 0 16,0 0 0-16,1-2 0 0,-1 4 0 15,1-2 0-15,2 0 0 0,2-2 0 0,0 0 0 16,1-1 0-16,2 1 0 0,0 2 0 0,-1 2 0 0,-1-4 0 16,5 1 0-16,-1 1 0 0,-1 1 0 0,1-1 0 15,-1-1 0-15,-1-1 0 0,0 1 0 0,0 1 0 16,-1 0 0-16,3 0 0 0,2-3 0 0,2 2 0 15,-3 4 0-15,0-1 0 0,1 1 0 0,-2-1 0 16,1 0 0-16,0-1 0 0,0 3 0 0,-2-2 0 16,-3 1 0-16,2-2 0 0,2-1 0 0,0 0 0 15,-1 1 0-15,0-1 0 0,-2-1 0 0,1 2 0 16,0 3 0-16,-2-1 0 0,-1 1 0 0,0-2 0 16,-1 1 0-16,1 3 0 0,-4-1 0 0,-1-1 0 15,-1-3 0-15,-1-1 0 0,1 1 0 0,0 2 0 0,-1 1 0 0,1-3 0 16,-1-2 0-16,-1 2 0 0,-3 4 0 0,-1-2 0 15,1-1 0-15,-1 1 0 0,0 2 0 0,-2-1 0 16,-1-2 0-16,-3 2 0 0,1-1 0 0,-2 0 0 16,0 0 0-16,-1-1 0 0,0 0 0 0,-1 0 0 15,0-2 0-15,-1 3 0 0,1-1 0 0,-2 2 0 16,0-1 0-16,0-1 0 0,0-1 0 0,1 3 0 16,-11-4 0-16,10 3 0 0,-10-3 0 0,10 0 0 15,-10 0 0-15,10 1 0 0,-10-1 0 0,10-1 0 16,-2 0 0-16,-8 1 0 0,10 2 0 0,-1-2 0 15,1-1 0-15,0 1 0 0,1 1 0 0,0 2 0 16,2 0 0-16,1 0 0 0,1-3 0 0,0 0 0 0,2 3 0 0,0-1 0 16,1-4 0-16,-1 0 0 0,-1 2 0 0,1 0 0 15,-1 4 0-15,2 0 0 0,0-2 0 0,0 2 0 16,-3-2 0-16,0-1 0 0,1 4 0 0,-2-3 0 16,-2-3 0-16,0 1 128 0,2 1-128 0,-3 1 0 15,2-4 0-15,-2 2 0 0,-1 0 0 0,1 2 0 16,-1 0 0-16,-1 1 0 0,-9-3 0 0,10 1 0 15,-10-1 0-15,10 4 0 0,-10-4 0 0,0 0 0 16,0 0 0-16,1 10-256 0,-5 3 48 0,-4 1 16 31,-12-3-2192-31,-7-1-432 0,-10 2-96 0</inkml:trace>
  <inkml:trace contextRef="#ctx0" brushRef="#br1" timeOffset="61559.93">13415 15112 10127 0,'-7'-1'896'0,"-1"1"-704"16,-3 1-192-16,1-1 0 0,-3-1 1856 0,0 1 352 16,-1-1 64-16,4 1 16 0,-1 0-608 0,2 1-112 15,1 0-32-15,8-1 0 0,0 0-256 0,0 0-48 16,0 0-16-16,0 0 0 0,0 0-80 0,0 0-32 15,6 2 0-15,6-1 0 0,2-1-80 0,4 0-32 16,3 0 0-16,7 1 0 0,1 0-208 0,6-1-32 16,2-1-16-16,3-1 0 0,4 0-224 0,-1 1-64 15,0-1 0-15,0-3 0 0,-1 1-112 0,-1 1-16 16,-2 2-16-16,-1-2 0 0,-1 0-32 0,-4-1 0 16,-2 2 0-16,-5 2 0 0,-3 0-112 0,-2 0-32 15,-6-1 0-15,-4 1 0 0,-4 1-128 0,-7-1 0 16,0 0 144-16,-5 6-144 0,-8-4 160 0,-5 2-32 15,-6 1-128-15,-7 1 192 0,-2-1 48 0,-7-1 0 16,-5 3 0-16,-3 1 0 0,-3 0 80 0,-1 0 0 16,-1-4 16-16,-2-1 0 0,2 4-16 0,0-1-16 0,3-1 0 15,3 3 0-15,5-6-112 0,2 2 0 0,5 2-16 0,5 0 0 16,6-5-48-16,5 0-128 16,6-1 192-16,6 0-64 0,7 0 0 0,0 0 0 0,11-6 0 0,10 2 0 15,5-1-128-15,9 2 128 0,4 2-128 0,4 0 128 16,8-3-128-16,1 3 0 0,2 2 0 0,0-4 0 15,2-2 0-15,-2 2 128 0,-5-1-128 16,-3 0 0-16,-4 5 0 0,-5 2 0 0,-6-2 0 0,-4 2 0 16,-5-1 0-16,-6-1 0 0,-4 2 0 0,-12-3 0 0,0 0 0 0,0 0 0 15,-12 10 0-15,-7-2 0 0,-6 1 0 16,-10-3 0-16,-4 2 144 0,-3 0-144 0,-5-2 0 0,-2 1 144 16,-4-2-144-16,0 0 0 0,-2 3 144 0,2-2-144 15,0-1 0-15,3 2 144 0,7-3-144 0,3-2 0 16,10 2 0-16,7 0 0 0,6 0 128 0,6-2-128 15,5-1 0-15,6-1 128 0,10 2-128 0,8-1 0 16,7-1 0-16,8 0 128 0,4 0-128 0,6 0 0 16,7 1 0-16,-1-1 0 0,3 0 0 0,2 1 0 15,2 2 128-15,-3 1-128 0,-3 0 0 0,-6-1 0 16,-3 0 0-16,-7 2 0 0,-6 1 0 0,-6-1 0 16,-4 1 0-16,-9 0 0 0,-9-6 0 0,-2 6 0 15,-5-1 0-15,-10 3 0 0,-7-3 0 0,-9 1 0 16,-5 2 0-16,-7-3 0 0,-3 2 0 0,-4-1 0 15,-3-2 0-15,-1-2 0 0,-1 1 0 0,1-1 0 16,0 3 0-16,5 0 0 0,7-1 0 0,4 4 0 16,7-3 0-16,7-1 0 0,7 0 0 0,6 1 0 15,7-3 0-15,6-2 0 0,8 2 0 0,10-2 0 16,8 0 0-16,5 0 0 0,5 0 0 0,6 0 0 0,1 0 0 0,7 1 0 16,3 0 0-16,4-1 0 0,1-1 0 0,-1 0 0 15,-3-2 0-15,-4 2 0 0,-5 1 0 0,-9 1 0 16,-5-1 0-16,-7-1 0 0,-6 1 0 0,-7 0 0 15,-11 0 0-15,0 0 0 0,-7 0 0 0,-10 2 0 16,-7 2 0-16,-9-1 0 0,-10 0 0 0,-6 2 0 16,-3-2 0-16,-2 0 0 0,-6-2 0 0,1-1 0 15,-2 1 0-15,2 0 0 0,0 2 0 0,7-1 0 0,5 0 0 16,9-1 0-16,11-1 0 0,6 3 0 16,5-2 0-16,10-1 0 0,6 0 128 0,6-1-128 0,11-3 0 0,7 0 0 15,8 0 0-15,8 0 0 0,5-3 0 0,6 0 0 16,5 2 0-16,3-4 0 0,2 0 0 0,4-3 0 15,0 0 0-15,-4 2 0 0,-4-1 0 0,-6 3 0 16,-6-1 0-16,-8 3 0 0,-8-2 0 0,-8 3 0 16,-7 1 0-16,-14 4 0 0,0 0 0 0,-12-1 0 15,-10 0 128-15,-8 1-128 0,-9 0 0 0,-5 1 0 16,-8 0 0-16,-4-1 0 0,-5 2 0 0,-3 0 0 16,-1-1 0-16,-1 1 0 0,0-2 0 0,5 0 0 15,7 0 0-15,9 0 0 0,11 0 0 0,8 0 0 16,9 0 0-16,6 0 0 0,11 0 0 0,9-2 0 15,10 0 0-15,12-1 0 0,7 1 0 0,8-1 0 16,5-1 0-16,5 1 0 0,5-1 0 0,3 1 0 16,3-1 0-16,0-1 0 0,-1 2 0 0,-5 0 0 15,-5 2 0-15,-8 1 0 0,-8-2 0 0,-9 2 0 16,-10 2 0-16,-6-2 0 0,-9 1 0 0,-6-1 0 0,-10 5 0 16,-9 1 0-16,-8-2 0 0,-8-1 0 15,-10 1 0-15,-6-1 0 0,-2 2 128 0,-5-1-128 0,-2-2 0 0,-1 0 128 16,0 1-128-16,4-1 0 0,3 2 0 0,5 0 0 15,2-2 0-15,7 3 0 0,5 3 128 0,5-3-128 16,8 3-640 0,5 1-176-16,6 2-16 0,7-1-16 0,4 2-2416 15,9-3-464-15</inkml:trace>
  <inkml:trace contextRef="#ctx0" brushRef="#br1" timeOffset="63678.33">16611 14689 10127 0,'0'0'896'0,"9"-7"-704"16,-3-9-192-16,2 6 0 0,-8 10 3232 0,0 0 608 16,9-5 128-16,-9 5 32 0,0 0-1744 0,0 0-336 15,0 0-80-15,6 6-16 0,-6-6-736 0,3 13-160 16,-3 2-32-16,-3 4 0 0,-1 3-128 0,-1 5-16 16,-1-1-16-16,0 5 0 0,-2-2-208 0,0-3-32 15,1-1-16-15,3 0 0 0,-1-3-288 0,0-2-64 16,0 1-128-16,2-7 192 0,-1 0-192 0,2-4 128 15,-1 1-128-15,2 1 0 0,0-5-224 0,2 1-144 16,-1-8-16-16,0 0-16 16,0 0-2656-16,6-6-528 0</inkml:trace>
  <inkml:trace contextRef="#ctx0" brushRef="#br1" timeOffset="63837.95">16545 14596 30399 0,'0'0'2704'0,"0"0"-2160"16,0-6-544-16,0-2 0 0,0 8 1088 0,0 0 128 0,0 0 0 0,0 0 16 16,6-5-784-16,1 0-144 0,0 1-48 0,6-1 0 31,0 0-1200-31,1 1-240 0,2-1-48 0,3 4-13424 0</inkml:trace>
  <inkml:trace contextRef="#ctx0" brushRef="#br1" timeOffset="64115.16">17069 14815 22111 0,'0'0'1968'0,"0"0"-1584"15,10-1-384-15,1-1 0 0,2 1 1792 0,1 0 256 16,1-4 64-16,2-3 16 0,1 3-832 0,1-4-160 16,0 0-48-16,0-2 0 0,-1 2-256 0,-3-2-64 15,-3 0-16-15,-1-1 0 0,-4-4-144 0,-3 4-32 16,-3 4 0-16,-2-2 0 0,-4 2 192 0,-1 3 16 15,-7 0 16-15,-2 5 0 0,-6 6-80 0,-2 1-16 16,-2 3 0-16,0 0 0 0,-1 4 80 0,2 1 16 16,1 3 0-16,5-1 0 0,6-1-320 0,2 1-64 15,2-2-16-15,5 0 0 0,6-1-272 0,5 0-128 16,3-1 0-16,7-3 128 0,5 3-128 0,5-3 0 0,3 0 0 0,4 0 0 31,0-2-2176-31,3 1-304 0,4 1-64 0</inkml:trace>
  <inkml:trace contextRef="#ctx0" brushRef="#br1" timeOffset="64756.85">19521 14704 14735 0,'-7'-21'640'0,"1"8"160"0,0 4-640 0,-2-4-160 16,-2-2 0-16,-2 3 0 0,-2 3 2944 0,-1 0 576 16,-3 1 96-16,1 4 32 0,-5-2-1904 0,-1 5-368 15,-2 3-80-15,-3 3-16 0,-3-1-496 0,1 4-96 16,-1 4-32-16,1 6 0 0,2 5-272 0,0 6-48 15,0 6-16-15,4-2 0 0,1 0-128 0,6-4-48 16,4-1 0-16,6-5 0 0,3-2 48 0,4-2 0 16,4-2 0-16,3-3 0 0,6-6-48 0,5-2 0 0,2-6 0 15,7-4 0-15,5-6 240 0,3-3 32 0,6-3 16 0,1-7 0 16,0-3-112-16,-1-4-32 0,-3-3 0 16,-3-1 0-16,0-2-144 0,-5 0-16 0,-2 0-128 0,-4-3 192 15,-2-4-64-15,-2-4-128 0,-2-1 176 0,-4 0-176 16,-1-6 160-16,-4 2-160 0,-3 1 128 0,-2 11-128 15,-2 8 0-15,0 8 0 0,0 8 0 0,-4 5 0 0,0 5 0 0,2 6 0 16,-11 8 0-16,-1 12 0 0,1 8-128 0,-3 6 128 16,-1 9-160-16,-2 8 160 0,1 4 0 0,0 2 0 15,1 0-128-15,6 0 128 0,3-2 0 0,3-6 0 16,5-3 0-16,4-4 0 0,4-4-176 0,4-6 176 16,3-4-192-16,-3-10 192 15,1-2-1472-15,0 0-176 0,3-5-32 0,2-1-9264 16,-1-6-1856-16</inkml:trace>
  <inkml:trace contextRef="#ctx0" brushRef="#br1" timeOffset="65042.35">19807 14740 26207 0,'15'0'1152'0,"-1"-1"256"0,5-1-1136 0,5-3-272 16,2-2 0-16,3 0 0 0,3-4 1488 0,-1-3 240 15,2-3 64-15,0 2 0 0,0-5-896 0,-1 5-192 16,-4 2-16-16,-4-2-16 0,-3-2-160 0,-9 7-16 16,0-2-16-16,2-5 0 0,-5-1-32 0,-3 5-16 15,-7 2 0-15,-2 3 0 0,3 8 48 0,-10-2 16 16,-3 2 0-16,-4 6 0 0,-2 5-192 0,-6 5-48 0,-3 3 0 0,0-2 0 16,0 3-64-16,3 2-32 0,1 4 0 0,6-5 0 15,4-3-160-15,7-1 192 0,3-3-192 0,5-3 192 16,5 2-192-16,3 0 0 0,5-6 0 0,5 2 0 0,3-1 0 0,3-3 0 15,-1 0-192-15,-4-4 192 16,1-2-2448-16,1-3-368 16,1-1-80-16</inkml:trace>
  <inkml:trace contextRef="#ctx0" brushRef="#br1" timeOffset="65389.63">20648 14666 27007 0,'-11'17'1200'0,"6"-7"240"0,-4 6-1152 0,-3 7-288 15,-3 3 0-15,-4 7 0 0,-4 0 1792 0,0 0 320 16,-1 0 48-16,0 0 16 0,-2 1-528 0,2-1-112 16,1-2 0-16,3-4-16 0,2 1-624 0,3-7-112 15,2-2-16-15,6-2-16 0,0-2-368 0,5-5-80 16,2 0-16-16,0-10 0 0,0 0 0 0,10-1 0 16,4-5 0-16,2-6 0 0,2-3 128 0,3-4 32 15,0-5 0-15,2-7 0 0,0-2-288 0,2-5-160 16,2-9 192-16,0 0-192 0,1-4 144 0,1 3-144 0,3 7 0 0,0 6 144 15,-2 2-144-15,-1 8 0 16,-2 4 0-16,-5 7 0 0,-2 1 0 0,-2 8 0 0,-8 3 0 16,-1 4 0-16,-4 6-144 0,-5 4 144 15,-5-1 0-15,-4 10 0 0,-6 5 0 0,-4 5 0 0,-6-1 0 0,-1-1 0 16,-2 0 0-16,0-3 0 0,0-1 0 0,1-3 0 16,2-3 0-16,3-3 0 0,1-4 0 15,3-1 0-15,4-3-176 0,1-2-80 0,4-5 0 0,9-1-16 31,0 0-2032-31,1-5-384 0,8-6-96 0</inkml:trace>
  <inkml:trace contextRef="#ctx0" brushRef="#br1" timeOffset="65695.06">21126 14709 31903 0,'0'0'1408'16,"0"0"304"-16,0 0-1376 0,0 0-336 0,0 0 0 0,0 0 0 0,9-2 1472 0,2-1 208 15,5 1 48-15,0-1 16 0,2-6-880 0,1 3-176 16,1-2-48-16,2 1 0 0,0 0-256 0,-1-1-64 16,0 1-16-16,-2-3 0 0,-3 1-128 0,-1-2-32 15,-2 2 0-15,-3-3 0 0,-3 2 0 0,-2 3 0 16,-5 7 0-16,0 0 0 0,0 0-144 0,-7-2 128 16,-3 5-128-16,-4 6 128 0,-2 1-128 0,-3 4 0 15,-3 2 0-15,0 3 0 0,1 7 0 0,0 3 0 16,4-2 0-16,3 0 0 0,4-2 0 0,4 0 0 15,5-3 0-15,4 8 0 0,4-9 0 0,6-3 0 16,5-3 0-16,-3-8 0 16,3 2-464-16,2-4-32 0,7-3 0 0,12-2 0 15,1-3-2608-15,-1-7-528 0</inkml:trace>
  <inkml:trace contextRef="#ctx0" brushRef="#br1" timeOffset="65994.36">21819 14659 10127 0,'0'0'896'0,"-5"5"-704"0,1 2-192 0,-1 4 0 0,-3-3 4736 0,2 5 928 0,-2 5 176 0,1 0 48 16,-2 1-3136-16,-3 1-608 0,2 2-128 0,1-1-32 16,0-2-128-16,2-1-16 0,0-4-16 0,0 8 0 0,2-4-864 0,3-6-160 15,5 1-32-15,1-5-16 0,-4-8-464 0,0 0-96 16,15 5 0-16,2-7-16 0,0-5 0 16,2 0 0-16,0-3 0 0,-2 1 0 0,3-5-176 0,2 0 160 15,1-1-160-15,1 1 160 0,0-2-160 0,-1 2 0 16,-4 1 144-16,0 4-144 0,-4-1 0 0,-3 6 0 15,-2 3 0-15,-1 2 0 0,-3 3 0 0,-1 5 0 16,-3-2 0-16,-2 6 0 0,-3 2 0 0,-1 3 0 16,-2 1 0-16,0 2-128 0,-1-1 128 0,1 3 0 15,2 1 0-15,1-4 0 0,2-1 0 0,1-2-128 16,1-2 128-16,2-2-128 16,1-2-288-16,2-2-48 0,1-2-16 0,4-5 0 15,0-1-2032-15,6-1-416 0,2-1-80 0</inkml:trace>
  <inkml:trace contextRef="#ctx0" brushRef="#br1" timeOffset="66436.62">22902 14760 5519 0,'-3'-17'240'0,"2"10"64"0,0-2-304 0,-1 3 0 0,2-4 0 0,-2 2 0 16,-2-6 6736-16,-1 4 1296 0,-1-3 256 0,-2 2 48 15,-1-4-5904-15,0 3-1200 0,-1 1-224 0,-1 4-48 16,-3 4-432-16,-2 3-80 0,-1 1 0 0,-4 4-16 16,-3 9-304-16,-3 2-128 0,2 3 0 0,-3 2 128 0,3-1-128 0,0 6 192 15,3 2-192-15,1-2 192 0,3 1-16 0,6-4 0 16,3 1 0-16,5-2 0 0,4-5-176 0,4-1 192 16,2-6-192-16,7 2 192 0,1-5-64 0,4-5-128 15,2-4 192-15,4-6-64 0,3-8 128 0,1-2 32 16,1-1 0-16,0-7 0 0,-1 1 32 0,2-6 0 15,0-4 0-15,-8 11 0 0,2-3-32 0,1-3 0 16,2-9 0-16,2-4 0 0,2-3-112 0,-1-7-32 16,-1-8 0-16,1 0 0 0,-2-5-144 0,-4 9 160 15,-3 8-160-15,-5 10 160 0,-2 7-160 0,-3 7 0 16,-2 3 0-16,-4 8 0 0,-5 7 0 0,0 7 0 16,-8 6 0-16,-4 5 0 0,-5 14 0 0,-3 1 0 15,-2 7-144-15,-3 7 144 0,-4 7 0 0,1 4 0 16,-3 3 0-16,3 1 0 0,3-2 0 0,4 1 0 15,6-2 0-15,4-3 0 0,2-3-128 0,5-1 128 16,0-6 0-16,4-6 0 16,4-2-608-16,-2-4-16 0,5-5 0 0,0-4-12656 15,5-4-2528-15</inkml:trace>
  <inkml:trace contextRef="#ctx0" brushRef="#br1" timeOffset="66784.42">24042 14523 17503 0,'11'-12'768'0,"-3"8"176"0,0 2-752 0,-1-2-192 0,-2-2 0 0,-5 6 0 0,0 0 2640 0,0 0 496 16,-2-7 112-16,-3 2 16 0,-3 0-1408 0,-2 4-256 15,-3 2-64-15,-3 0-16 0,-5 3-704 0,0 1-144 16,-2 0-32-16,1 6 0 0,1-3-256 0,0 5-48 15,4-1-16-15,1-1 0 0,5 3-112 0,3 1-16 16,3 1-16-16,3-1 0 0,2-1 144 0,3 2 16 16,5 1 16-16,1-1 0 0,-1 1 96 0,2-1 0 15,-1 2 16-15,0-1 0 0,-1 1-160 0,-1-3-48 0,-2-1 0 16,-3-2 0-16,-2 2 64 0,-3 0 0 16,-5-3 0-16,-2-1 0 0,-3 1 160 0,-3-3 32 0,-6 2 16 0,-2-5 0 15,-2 0-224-15,-2-1-48 16,-1 0-16-16,0-4 0 0,1-1-240 0,0-3 176 15,1 0-176-15,1 0 160 16,2-2-1168-16,6-2-224 0,5 2-48 0</inkml:trace>
  <inkml:trace contextRef="#ctx0" brushRef="#br1" timeOffset="67831.6">25899 14482 20271 0,'-2'-11'896'0,"2"11"192"0,0 0-880 0,0 0-208 16,-8 0 0-16,-2 0 0 0,-3 0 1856 0,-2 3 320 15,-3 5 64-15,-2 0 0 0,-6 3-928 0,0 0-192 16,-6 3-32-16,-1 3-16 0,1 2-432 0,0 0-96 15,3-1-16-15,-4 7 0 0,10-3-144 0,8-3-16 16,5-1-16-16,5-3 0 0,5-15-96 0,6 10 0 16,7 3-16-16,-2-11 0 0,3 0 160 0,4-4 48 15,3 0 0-15,2-1 0 0,0-3-48 0,-4-2 0 16,0-3 0-16,-2 1 0 0,-4-4-144 0,-3 0-48 0,-3 0 0 16,-4 0 0-16,-3-5 16 0,-1 0 0 15,-3-3 0-15,-3 2 0 0,-3-1-32 0,-1 2 0 0,-2 3 0 0,2 2 0 16,-1 2-192-16,2 1 144 0,2 5-144 0,3-1 128 15,5 7-128-15,0 0 0 0,0 0 0 0,11-1 0 16,1 0-176-16,4 1 176 0,4 1-128 0,1 2 128 16,4-2 0-16,-2 1 0 0,3-2 0 0,-2 2-128 0,-5-1 128 0,-1 0 0 15,-1-1 0-15,-2 0 0 0,-1 1 0 0,-1 2 0 16,-3 0 0-16,-1-1 0 0,-2 4 0 0,-2 0 0 16,-3 1 0-16,-2 3 0 0,-2-3 0 15,-1 3 0-15,-2-4 0 0,-2 4 0 0,1-2 0 0,-2 1 0 16,1-4 0-16,-1 0 128 0,2 4-128 0,-2-3 0 15,2-2 0-15,2 0 0 0,4-4 0 0,0 0 128 16,0 0-128-16,0 0 0 0,0 0 0 0,0 0 0 16,-4-9 0-16,4 3 0 0,1-3 0 0,2 2 0 15,-1-4 0-15,2 3 0 0,0-2 0 0,1 4-160 16,0-2 160-16,0 2-160 0,0 0 160 0,0-2 0 16,1 2 0-16,-1 0-128 0,0-1 128 0,0 2 0 15,1-2 0-15,2 0 0 0,-3 3 0 0,1-1 0 16,1-4 0-16,3 4-128 0,-3 2 128 0,3-2 0 0,-2 1 0 15,2 2-128-15,-2-1 128 0,1 2 0 16,0 1 0-16,0 0 0 0,0 0 0 0,-1 0 0 16,1 0 0-16,1 0-128 0,1 3 128 0,-2-1 0 15,-1-1 0-15,0 2 0 0,-2 5 0 0,1-2 0 0,-2 3 0 16,0 0 0-16,0 3 0 0,-4 4 0 16,-1 3 0-16,-1 0 0 0,-4 0 0 0,-1 0 0 15,-5 3 0-15,1 2 0 0,-1 0 0 0,-2-5 0 0,-2-1 0 0,0 1 176 16,-1 0 112-16,2-1 32 0,2-2 0 0,-1-1 0 15,0-4 64-15,3-1 32 0,2-3 0 0,2 2 0 16,6-9-16-16,0 0 0 0,0 0 0 16,0 0 0-16,0 0 32 0,4-9 0 0,4-2 0 0,2-3 0 15,4 1-224-15,3 1-32 0,6-6-16 0,3 0 0 16,2 1-160-16,2 1 0 0,1 1 0 0,-1-2 128 16,1-1-128-16,-1 2 0 0,2 1 0 0,0 3 0 0,0-1 0 15,-2 3 0-15,1 4 0 0,-3 2 0 0,-4 4 0 0,-1 4 128 16,-3 1-128-16,0 6 0 0,-2 2 0 15,-3 1 0-15,1 4 128 0,-5 1-128 0,-2 1 0 0,0-1 0 16,-2 0 0-16,1 1 128 16,-2-1-128-16,2 0 0 0,0-3 0 0,-1 3 0 15,1-1-1072-15,0 0-240 0,-1 0-48 16,2-3-18480-16</inkml:trace>
  <inkml:trace contextRef="#ctx0" brushRef="#br1" timeOffset="68631.02">17717 15897 21711 0,'0'0'960'0,"1"10"192"0,2 1-912 0,1-2-240 15,1 0 0-15,4 0 0 0,2 0 1344 0,4-4 208 16,4-1 48-16,5 0 16 0,7-4-160 0,3-4-48 0,4-1 0 16,2-2 0-16,-1-2-496 0,-1 2-96 0,0-5-32 15,-1 2 0-15,1-4-256 0,-1-2-48 0,-1-1-16 0,-4-1 0 16,-3 1-64-16,-5-1-16 0,-4 1 0 0,0 1 0 16,-5 0-128-16,-4 0-16 0,-4-2-16 0,-5 0 0 15,-3 7-80-15,-6-3-16 0,-4 0 0 0,-4 3 0 16,-3-1 0-16,-4 3-128 0,-2 4 192 0,-4 3-64 15,-2 0-128-15,-1 6 0 0,-1 8 144 0,-1 3-144 16,-1 3 0-16,0 3 0 0,1 3 0 0,2 6 0 16,2-1 0-16,6 1 144 0,5 1-144 0,7-3 0 15,6 0 256-15,5-3-64 0,5-2-16 0,6-3 0 0,6-1-48 16,2-1-128-16,0-1 192 0,6-3-64 0,3-4-128 16,2 0 160-16,0-6-160 0,2 1 160 0,1 1-320 0,1-2-64 15,1-4-16-15,-1-2 0 16,0-5-3152-16,-1 0-624 0</inkml:trace>
  <inkml:trace contextRef="#ctx0" brushRef="#br1" timeOffset="68861.47">18599 15960 16575 0,'0'0'1472'0,"0"0"-1168"0,0 0-304 0,1 12 0 16,-1-12 1920-16,0 0 320 15,-1 9 64-15,1-9 0 0,0 0-160 0,0 0-32 16,0 0-16-16,0 0 0 0,4 10-784 0,-4-10-160 16,0 0-16-16,0 0-16 0,0 0-480 0,0 0-112 0,8 4-16 0,-8-4 0 15,0 0-256-15,10-2-64 0,-10 2-16 0,10-2 0 32,-10 2-880-32,0 0-160 0,10-2-32 0,-10 2-10112 0,0 0-2032 15</inkml:trace>
  <inkml:trace contextRef="#ctx0" brushRef="#br1" timeOffset="69596.47">19367 15674 21423 0,'0'0'944'0,"1"-10"208"0,-1-4-928 0,0 4-224 16,0 10 0-16,0 0 0 0,0 0 1600 0,0 0 256 15,0 0 64-15,0 0 16 0,0 0-912 0,-2 14-176 16,-2 4-32-16,0 3-16 0,0 3-224 0,0 2-64 16,1 6 0-16,0-2 0 0,0-1 0 0,2 3 0 15,0 1 0-15,1-5 0 0,0-1-64 0,0-4-32 16,0-3 0-16,0-1 0 0,1 0-32 0,3-5 0 16,0-2 0-16,0-5 0 0,2 2 128 0,-6-9 0 0,10 1 16 0,0-4 0 15,-1-6 128-15,4 0 32 16,1-5 0-16,0-3 0 0,1 1-96 0,-1-2-16 0,0-2 0 0,0-1 0 15,0-3-224-15,1 1-48 0,-1 0-16 0,2 2 0 16,-1-2-160-16,0 4-128 0,-1 1 192 0,0 2-192 16,3-1 0-16,-3 6 0 0,-3-1 0 0,-3 7 0 31,0 0-832-31,1-1-208 0,-1 3-48 0,0 3-16 0,-8 0-2160 16,6 5-448-16</inkml:trace>
  <inkml:trace contextRef="#ctx0" brushRef="#br1" timeOffset="70073.84">20266 15825 9215 0,'0'0'400'0,"0"0"96"0,1-6-496 0,-1 6 0 0,0 0 0 0,0 0 0 0,2-8 2304 0,0 5 352 16,-2 3 80-16,0 0 16 0,0 0-1184 0,0 0-224 15,-5-5-64-15,-3 2 0 0,2 2-160 0,-2 0-32 16,-1 1-16-16,-1 1 0 0,-2 1-96 0,-2 3-16 16,-1 0 0-16,0 1 0 0,-2 2-176 0,0 1-32 15,-2 4-16-15,-1 0 0 0,3-2-64 0,-1 3-16 16,0 1 0-16,4-1 0 0,3-2-48 0,2 1-16 16,2-1 0-16,4-2 0 0,1-1-240 0,2-9-48 15,5 7-16-15,2 0 0 0,0-3-48 0,2-3-16 16,1 1 0-16,2-2 0 0,-1-2 32 0,2 1 0 15,0-3 0-15,-1-2 0 0,1 0-32 0,-1 1 0 16,2-6 0-16,-3 4 0 0,-1-3-64 0,-2 2-16 0,-2-2 0 16,-2 3 0-16,1-1-144 0,-2 2 0 0,-3 6 144 0,0 0-144 15,0 0 0-15,0 0 0 0,0 0 0 16,0 0 0-16,1 9 0 0,0 0 0 0,0 4 0 0,2-4 0 16,1 2 0-16,2-1 0 0,2 1 0 15,1-2 0-15,2-1 0 0,2-1 0 0,2 0 0 0,3-3 0 16,2 0 0-16,3-1 0 0,0-3 0 0,0-2 0 15,0 0 0-15,-2-1-192 0,-2 1 192 0,3-2-192 16,-3-2-1760 0,0 0-352-16,-1 1-80 0</inkml:trace>
  <inkml:trace contextRef="#ctx0" brushRef="#br1" timeOffset="70369.32">21032 15337 24879 0,'0'0'2208'0,"-6"4"-1760"15,-1 0-448-15,0 1 0 0,-2 5 1152 0,-3 2 128 16,-2 4 48-16,-2 5 0 0,-3 3 176 0,0 1 32 15,0 6 16-15,0 4 0 0,1 1-528 0,0 2-128 16,0 1 0-16,2 3-16 0,-1 0-352 0,3-1-64 16,1 0-16-16,2-2 0 0,1-3-256 0,2-2-64 0,2-7-128 15,1 2 192-15,2-2-192 0,2-2 0 0,1-3 128 0,1-3-128 16,4-4 0-16,0-2 0 0,2-3 0 16,-1-4-160-1,2-1-1872-15,1-4-368 0,0-2-80 0,-1-5-12944 0</inkml:trace>
  <inkml:trace contextRef="#ctx0" brushRef="#br1" timeOffset="70711.75">21129 15721 20271 0,'0'0'1792'0,"0"0"-1424"0,0 0-368 0,-5 5 0 0,-2 6 1472 0,0-3 208 16,-2 5 48-16,0 4 16 0,-1 0-144 0,-1 1-48 15,3 1 0-15,0 3 0 0,2 1-512 0,0-2-96 16,4-2-32-16,1-1 0 0,1-1-304 0,1-5-64 16,1 0-16-16,4-1 0 0,0-2 48 0,2-1 0 15,0-4 0-15,4-3 0 0,1-1 144 0,-1-3 48 16,4 1 0-16,-4-6 0 0,2 1-128 0,-1-5-32 16,1 1 0-16,-3 1 0 0,1-4-192 0,-2 0-32 15,-2-2-16-15,-2 1 0 0,2-5-112 0,-1 1-32 16,0-2 0-16,-1 2 0 0,0-1-96 0,1 2 0 15,-2 4-128-15,0 0 192 0,0 3-192 0,-3-1 0 16,4 7 0-16,-6 5 0 0,3-5 0 0,-3 5-240 16,0 0 48-16,0 0 16 15,0 0-1552-15,0 0-304 0,4 7-64 0,0 3-10336 16,-3-3-2080-16</inkml:trace>
  <inkml:trace contextRef="#ctx0" brushRef="#br1" timeOffset="71076.45">21627 15809 20271 0,'0'0'896'0,"8"-1"192"0,0-2-880 0,4-1-208 16,2 2 0-16,0-2 0 0,1 1 2160 0,2-2 384 16,-1-2 80-16,2 2 0 0,0-3-1072 0,-3 2-208 15,-2-2-64-15,-1-2 0 0,-1 4-352 0,-1-3-80 16,-3 2-16-16,0-2 0 0,-3 3-96 0,-3 1-32 15,-1 5 0-15,0 0 0 0,-10-6-192 0,-1 2-32 16,-3 2-16-16,-3 5 0 0,-6 3-128 0,-3 1-16 16,-2 3-16-16,0 0 0 0,-1 4 64 0,3 3 16 15,1-2 0-15,5-1 0 0,4 1-144 0,3 0-32 16,5 1 0-16,4 0 0 0,3-1-208 0,6-1 144 16,5-1-144-16,6 0 128 0,1-1 0 0,5-3-128 15,2 0 192-15,3-4-64 0,1 2-128 0,1-1-224 16,0-2 48-16,2 1 16 15,-2-1-2528-15,2 1-512 0,0-3-112 0</inkml:trace>
  <inkml:trace contextRef="#ctx0" brushRef="#br1" timeOffset="71634.69">22870 15717 14735 0,'-6'-14'1312'0,"3"11"-1056"16,-1-4-256-16,-2 2 0 0,0 3 1504 0,-2-2 240 16,0-3 48-16,1 5 16 0,-6 1-48 0,0 2-16 0,-1 1 0 0,0 4 0 15,-1-3-528-15,1 1-96 0,1 3-32 0,2 1 0 16,1-1-240-16,2 3-48 0,3-2-16 0,3 3 0 16,0-2-224-16,5 1-48 0,3-1-16 0,3 2 0 15,3 3 48-15,0-1 16 0,2 0 0 0,0 3 0 16,-1 0-160-16,-2 0-16 0,-2 1-16 0,-1 0 0 15,-3-1-144-15,-1-2-32 0,-2-2 0 0,-3 2 0 16,-4 0 112-16,-5-1 16 0,-4-3 0 0,-4 3 0 16,-5-4 64-16,-4 1 32 0,1-1 0 0,-3 0 0 15,-1-3-224-15,1-2-64 0,0 1 0 0,3-4 0 0,2-1-128 16,5-2-144-16,5-3 144 0,7 1-12832 16,7 4-2448-16</inkml:trace>
  <inkml:trace contextRef="#ctx0" brushRef="#br1" timeOffset="72295.49">24271 15852 17503 0,'-17'-7'1552'0,"11"4"-1232"15,-2 2-320-15,-1-2 0 0,-1 1 1120 0,1 0 160 0,0 2 48 0,1 2 0 16,0-1 64-16,3 4 16 0,5-5 0 16,-4 6 0-16,0 5-544 0,3-4-96 15,0 5-32-15,2-2 0 0,2 2 16 0,2 0 0 0,1-2 0 0,3 3 0 16,1-4 16-16,3 1 16 0,2-1 0 0,-1-2 0 15,4 0-16-15,1 0 0 0,0-3 0 0,-1-1 0 16,2-1-160-16,-5 1-32 0,2-3-16 0,-2-1 0 16,-1-1-160-16,-1 0-16 0,-3-1-16 0,-1-2 0 15,-3-3-96-15,-1 2-16 0,-2-3 0 0,-2 2 0 16,-2-5-64-16,-2 2 0 0,-2-3-16 0,-1-2 0 0,-3 0-176 16,0 0 160-16,0 1-160 0,0-3 160 15,0 0-160-15,2 0 0 0,-1 1 0 0,6 1 0 0,0 1 0 16,5 0 0-16,3 3 0 0,4-1 0 0,3 3 0 0,4-2 0 15,4 2 0-15,5-1 0 0,3 2-144 0,3-2 144 16,1 3 0-16,0-4 0 0,-2 0 0 16,4 1 0-16,-1-2 0 0,0 0 0 0,1-2 0 0,-2-3 0 15,-1 1 0-15,-2 0 0 0,-3 1 0 0,-3 2 0 16,-4 2 0-16,2-1 0 0,-4 6 0 0,-2 0 0 16,-6 2 0-16,-1 3 0 0,-9 1 0 0,0 0 0 15,4 9 0-15,-4-1 0 0,-2 5 0 0,-4 2 0 16,-1 6 0-16,-1 2 0 0,-3 6 0 0,-2 1 0 15,-1 6 144-15,0 5-144 0,-9 16 272 0,-1-3-16 16,-4 0-16-16,3-1 0 0,-2 1-96 0,2-4-16 16,-1-2 0-16,3-3 0 0,3-4-128 0,0-2 0 15,1-1 0-15,1-4 0 0,1-3 0 0,1 0 0 16,-1-4 0-16,2-3 0 16,1-4-640-16,1-3-224 0,2-3-32 0,2-6-16 15,1 1-2352-15,2-5-480 0</inkml:trace>
  <inkml:trace contextRef="#ctx0" brushRef="#br1" timeOffset="72417.63">24411 16275 33167 0,'9'-16'2944'0,"-3"11"-2352"0,4-5-464 0,4 3-128 0,3-2 544 0,4 3 96 0,5-3 0 0,4 2 16 16,6 0 144-16,3 0 32 0,3 1 0 0,4-2 0 15,0-1-368-15,-1 4-64 0,0-3-16 0,-2 4 0 0,-1 3-384 0,0 0 0 16,-3-1 0-16,1 4-11840 31,-3-1-2304-31</inkml:trace>
  <inkml:trace contextRef="#ctx0" brushRef="#br1" timeOffset="73001.25">26123 16120 18431 0,'0'0'1632'0,"0"0"-1312"0,0 0-320 0,0 0 0 15,0 0 1472-15,0 0 240 0,-5-2 32 0,5 2 16 16,0 0 112-16,0 0 32 0,0 0 0 0,1-5 0 16,0-4-448-16,3 2-96 0,1-1-16 0,-1 0 0 15,0 0-432-15,1-3-80 0,0-3-32 0,1 1 0 0,2 2-288 0,1-3-48 16,0-1-16-16,1-2 0 0,1-2-128 0,2-1-16 15,-1-1-16-15,0-3 0 0,2-3-64 0,2 3-16 16,0-4 0-16,2 2 0 0,1-6-32 16,1 0-16-16,2 0 0 0,1 1 0 0,0-4-160 0,-1 2 160 15,1 0-160-15,0 4 160 0,0 3-160 0,-1 6 0 16,-2 1 0-16,-1 4 128 0,-1 1-128 0,-2 5 0 16,-2 0 144-16,-1 6-144 0,-3 2 160 0,-2 4-32 15,-2 4-128-15,-2 6 192 0,-1 2-192 0,-3 7 0 16,-2 6 0-16,1 1 0 0,0 5 0 0,-4 3 0 15,1 3 128-15,0-1-128 0,-1-1 128 0,0 2-128 16,0-1 176-16,0-1-176 0,0-2 192 0,0-3-192 16,1-1 192-16,1-1-192 0,1 0 128 0,0-6-128 15,2-1 0-15,2 1 0 0,0-4 128 0,2-2-128 16,0-2 0-16,-2-2 0 16,0-5-816-16,2 0-208 0,-2-5-64 0,-2-5 0 15,0 0-2368-15,0 0-464 0</inkml:trace>
  <inkml:trace contextRef="#ctx0" brushRef="#br1" timeOffset="73148.33">26007 15937 32255 0,'-10'-6'2864'0,"10"6"-2288"0,0 0-576 0,5-8 0 16,1 3 1072-16,3 3 96 0,4-1 32 0,6-1 0 16,5 3 16-16,9 0 0 0,5 1 0 0,7 0 0 0,5 1-544 15,3 3-96-15,3-2-32 0,2 2 0 0,5-1-288 16,-5 3-48-16,3 3-16 0,-6-3 0 15,-6 3-1456-15,-3-2-288 0,-3 0-64 0</inkml:trace>
  <inkml:trace contextRef="#ctx0" brushRef="#br1" timeOffset="80270.37">10086 6505 4607 0,'0'0'192'0,"-3"-7"64"0,0 0-256 0,3 7 0 15,-1-10 0-15,2 2 0 0,-1 8 3552 0,6-10 672 0,1 3 128 0,0 1 16 16,-7 6-3216-16,13-5-640 0,2 2-128 0,-2 1-16 16,1 2-368-16,0 0 144 0,3 4-144 0,-1-2 0 15,2 3 128-15,-2 3-128 0,2-4 0 0,0 3 0 16,1 2 208-16,3 3-64 0,-1-2-16 0,2 4 0 16,-1-1 208-16,1 3 48 0,-1 3 0 0,1 2 0 15,0-1 128-15,1 4 16 0,1 4 16 0,-1-3 0 16,-1 1 80-16,1-1 16 0,1 4 0 0,2-1 0 15,0 2-96-15,2-4-16 0,1 1 0 0,3-2 0 16,4 3-144-16,4-3-48 0,3 0 0 0,6-3 0 16,-2-3-16-16,2-3-16 0,-2-2 0 0,3 0 0 15,0 3-160-15,5-2-16 0,0-1-128 0,6 1 192 0,4-1-192 0,0-2 144 16,-4 0-144-16,2 2 128 16,0-4-128-16,3 1 0 0,3-2 0 0,5 1 0 0,4-4 0 0,-3 0 128 15,-4-2-128-15,2-2 0 0,1-2 0 0,5-2 0 16,5 1 128-16,-1-3-128 0,-2-5 0 0,-2 3 0 15,-2-3 0-15,5 3 128 0,1 1-128 0,0-3 0 16,-2 3 0-16,0 0 0 0,-3 0 0 0,2 1 0 16,0-1 0-16,3-2 128 0,4 4-128 0,-2-4 192 15,-2-2-192-15,3 0 192 0,0-1-192 0,4 3 160 16,0-3-160-16,-1 2 160 0,-4-2-160 0,0 2 0 16,0 3 144-16,2-1-144 0,0-1 0 0,-4 3 0 0,-4-1 0 15,0 2 0-15,0-1 0 0,3 2 0 0,2 0 0 16,-5-1 0-16,-6-2 0 0,-3 2 0 0,-1-1 0 0,1 4 0 15,3 0 144-15,-3 2-144 0,-1 0 192 0,-3-1-192 16,-3-1 0-16,-3 4 0 0,-3 4 0 0,2 0-144 16,1 1 144-16,-1-1 0 0,-3 2 0 0,-5 0 0 15,-5 5 0-15,-4 2 0 0,-5-1 0 0,-2 1 0 16,-3-2 0-16,-4 3 0 0,-2 0 0 0,-4-2 128 16,-3-2-128-16,-2-2 0 0,-2 0 0 0,-3 2 128 15,-3-1-128-15,2 0 128 0,-3-2-128 0,-2-2 128 16,-2 2 0-16,2-3 16 0,-7-8 0 0,7 10 0 15,2-2 48-15,-9-8 0 0,0 0 0 0,8 8 0 16,-8-8-192-16,8 3 160 0,-8-3-160 0,10 0 160 16,-10 0 32-16,11-1 0 0,-2-4 0 0,1-1 0 15,3-1-16-15,1 2 0 0,1-2 0 0,4 0 0 0,3-3-176 0,-2 1 192 16,3-2-192-16,1 2 192 0,0-3-192 0,0 5 0 16,2-3 0-16,1 2 128 0,1-1-128 0,-2 3 0 15,1-3 0-15,0 4 0 0,1 2 0 16,1 1 0-16,1 0 144 0,2 2-144 0,4 0 0 0,2 3 0 15,1 1 0-15,2-2 0 0,0 2 0 0,-1 1 0 16,4 0 0-16,1-1 0 0,0 2 0 0,6 2 0 16,3-3 0-16,7 0 0 0,5 0 0 0,0-1 0 15,-3-1 0-15,0-1 0 0,1-1 0 0,3 2 0 16,2 1 0-16,3-2 0 0,2 1 0 0,0-1-128 16,-2 1 128-16,1 0 0 0,-2 2 0 0,4 0 0 15,4 0 0-15,-2-1 0 0,1-4 0 0,1-2 0 0,-1 1 0 0,6 1 0 16,4 0 0-16,4-4 0 0,-2-5 0 0,0-2 128 15,0 1 0-15,4-2 16 0,4-4 0 0,-1-5 0 16,-2-3 208-16,-1-1 32 0,-1-8 16 0,4 0 0 16,3-2 0-16,-1-4 0 0,-2-3 0 0,-3 0 0 15,4 3-208-15,0-3-64 0,-1-9 0 0,-1 0 0 16,-3-2-128-16,-1-2 0 0,0-2 0 0,-4-2 0 16,-6-3 0-16,-3 5-304 0,-8 4 48 0,-6 6 16 31,-8 8-160-31,-7 8-48 0,-7 4 0 0,-9 7 0 15,-7 2-1168-15,-10 5-240 0,-10 7-64 0,-7 6-13744 0</inkml:trace>
  <inkml:trace contextRef="#ctx0" brushRef="#br1" timeOffset="81004.31">16235 8481 14735 0,'0'0'1312'0,"-8"7"-1056"0,1-1-256 0,7-6 0 16,0 0 1216-16,0 0 192 0,0 0 48 0,0 0 0 16,0 0-192-16,0 0-48 0,0 0 0 0,0 0 0 15,2-11-400-15,3-5-96 0,2 0-16 0,3-2 0 0,1 0-96 0,2-2-32 16,2-3 0-16,2-6 0 0,-2 1-64 0,3-3-32 15,-1-4 0-15,4 0 0 0,0 0 48 0,2-2 16 16,1-4 0-16,3-1 0 0,1 0-128 0,-1 2-32 16,0-6 0-16,-1 4 0 0,3 0-176 0,1 4-32 15,-2 2-16-15,1 7 0 0,-4-1 96 0,1 8 0 16,-2 2 16-16,0 3 0 0,-2 3-32 0,-3 3-16 16,-3 4 0-16,-1 3 0 0,-2 4-96 0,-3 3 0 15,2 3-128-15,-2 6 192 0,-1-2-192 0,0 4 128 16,-2 4-128-16,2 1 0 0,0 1 0 0,1 4 0 0,1 0 0 15,0 3 0-15,2-1 0 0,-3 2 0 0,1-3 0 16,1 4 0-16,-1-1 0 0,1 3 0 0,-2 0 0 0,1-3 0 16,-1 3 0-16,1-4 0 0,-1 1 0 0,0 0 0 15,0-4 0-15,0 0 0 0,0 0 0 0,-1-2 0 16,-2-3 0-16,-1 1 0 0,0-1 0 0,1 0 0 16,-2-4 0-16,-1 1-256 0,-2-4 16 0,1 1 16 31,-2 1-1248-31,-1 0-240 0,-1-5-48 0,1-9-7888 0,0 0-1568 0</inkml:trace>
  <inkml:trace contextRef="#ctx0" brushRef="#br1" timeOffset="81274.78">16459 8110 26719 0,'0'0'2368'0,"0"0"-1888"16,0 0-480-16,0 0 0 0,0 0 768 0,5-8 64 15,2-2 16-15,5 6 0 0,2 1-400 0,3-2-64 16,8-1-32-16,1 3 0 0,2-2-96 0,7-2-32 16,4 1 0-16,3 1 0 0,0-2-96 0,1 2 0 15,-1 2-128-15,0-4 192 0,0 2-192 0,4 1 128 16,-1 3-128-16,2 2 0 15,2 2-800-15,0 1-256 0,3 2-48 0</inkml:trace>
  <inkml:trace contextRef="#ctx0" brushRef="#br1" timeOffset="105357.9">3049 17510 4607 0,'0'0'400'0,"0"0"-400"0,0 0 0 0,0 0 0 15,0 0 1248-15,0 0 160 0,0 0 48 0,0 0 0 16,0 0-112-16,0 0 0 0,0 0-16 0,0 0 0 16,0 0-64-16,0 0-16 0,0 0 0 0,0 0 0 15,0 0-336-15,0 0-64 0,0 0-16 0,0 0 0 16,0 0-32-16,0 0-16 0,-7-2 0 0,7 2 0 15,0 0-80-15,0 0-32 0,0 0 0 0,0 0 0 16,0 0-96-16,0 0-32 0,0 0 0 0,0 0 0 16,0 0 32-16,0 0 16 0,7 8 0 0,1 0 0 15,-8-8 16-15,13 5 0 0,2 0 0 0,-1 1 0 16,4-1-192-16,0 0-32 0,1 2-16 0,1-2 0 0,0 1-48 16,2 2-16-16,0-3 0 0,2 0 0 0,5-1 16 0,3 1 16 15,-1-1 0-15,4 1 0 0,-2 2-96 0,5-2-32 16,1-2 0-16,5 2 0 0,0 1 48 0,2-2 0 15,0-3 0-15,1 1 0 0,1 0-16 0,0 1 0 16,3 1 0-16,1-2 0 0,2 1-32 0,-2-1 0 16,1 1 0-16,1-1 0 0,-2-2-48 0,1-1-16 15,2-1 0-15,-1 0 0 0,4 2 64 0,-1 0 16 16,1 0 0-16,2-1 0 0,2 0-224 0,-2-2 144 16,0-3-144-16,-1 3 128 0,0 1 32 0,1-1 0 15,-1 2 0-15,1-2 0 0,1 1-16 0,-1-3 0 16,-2 0 0-16,1 2 0 0,-1 1-16 0,0-1 0 0,-3-1 0 15,4 4 0-15,-1 2-128 0,2-2 0 16,0 0 144-16,-2 0-144 0,0-3 128 0,0 3-128 0,-1 0 160 0,2 3-160 16,-2-1 0-16,-1-1 128 0,0 1-128 0,0 0 0 15,0-1 0-15,0-1 0 0,-1 0 128 0,-1 0-128 16,-1 0 128-16,2 2-128 0,1-1 176 0,0-2-176 16,0-1 0-16,0 0 0 0,1-1 0 0,-1-2 0 15,0 0 0-15,-3 1 192 0,-2-1-64 0,2 0-128 16,2 3 128-16,2-2-128 0,-1-1 0 0,-1-3 0 15,-2 3 192-15,1 1-192 0,-2-1 192 0,-2 1-192 16,0-1 256-16,2 3-64 0,0-5-16 0,2 4 0 16,-1-1-176-16,0 1 0 0,0-4 0 0,-1 1 0 15,-3 3 0-15,0 0 0 0,-1 1 144 0,-1 0-144 16,1 0 0-16,2 0 144 0,-2 1-144 0,2 0 0 16,-2-2 128-16,2 1-128 0,-3 1 0 0,-2-1 0 0,1 0 128 0,1 0-128 15,-1 0 144-15,2 2-144 0,2-1 128 0,-1-1-128 16,1 0 0-16,-1 1 144 0,1-2-144 0,0 3 0 15,-1-1 144-15,1 0-144 0,-3-1 0 0,2 1 144 16,3 1-144-16,1-1 0 0,-3-2 128 16,3 2-128-16,0 0 0 0,0-1 0 0,-2 1 0 0,0 0 160 15,-1-3-160-15,2 4 128 0,0-1-128 0,1-1 0 16,1 1 144-16,-1 0-144 0,3-2 128 0,-1 3-128 16,-2 3 128-16,-1-3-128 0,-2-3 0 0,3 2 128 15,-1-1-128-15,2 2 0 0,-1 0 0 0,0 0 144 16,1 0-144-16,-1 0 0 0,1 0 128 0,-1 0-128 15,-1 1 0-15,1-1 0 0,2-1 160 0,1 2-160 0,0-1 128 0,1 1-128 16,-1-1 0-16,0 0 0 0,-3-1 0 0,1 0 0 16,-3-1 128-16,2 2-128 0,2 0 0 0,-3-1 128 15,-1 0-128-15,-2-1 0 0,1 1 0 0,-2 1 0 16,0 0 0-16,1-1 0 0,-4 2 176 0,2-2-176 16,0 0 144-16,1-1-144 0,-4 1 128 0,3 1-128 15,1 0 128-15,-1 0-128 0,-3 1 0 0,-1-1 128 16,0-1-128-16,-1 1 0 0,1 0 0 0,-1 1 0 15,0-1 0-15,0 0 0 0,-1 3 128 0,-1-2-128 16,1-1 0-16,1 3 0 0,-3-1 0 0,1 1 0 16,-3-2 0-16,1 0 0 0,-3 2 0 0,-2-2 0 15,3 0 0-15,-2 1 0 0,1-1 128 0,-1-1-128 16,0 1 0-16,2-1 0 0,-2 0 0 0,3 0 0 16,-1-1 144-16,-2 1-144 0,0 0 160 0,1 0-160 15,-2 0 160-15,1 0-160 0,2 0 160 0,-3-1-160 0,2-3 144 16,2 0-144-16,-1 2 128 0,-1-1-128 0,0 0 0 15,-1 2 128-15,3 0-128 0,-2 0 0 0,0-1 0 0,-1 2 128 16,-1 0-128-16,-1 0 0 0,0-1 0 0,1-1 0 16,-2 0 0-16,1 1 0 0,0 0 0 0,0-1 0 15,1 0 128-15,0 1-128 0,-1-1 0 0,2 2 0 16,0 0 0-16,1 0 0 0,-2 0 0 0,1 0 128 16,-3 2-128-16,0-2 0 0,0 0 0 0,-1 0 0 15,1-2 0-15,-1 2 0 0,1 0 0 0,-2 2 128 16,0-2-128-16,1 0 0 0,0-2 0 0,-1 2 0 15,1 2 128-15,1-1-128 0,0-1 0 0,-1 0 0 16,0 0 0-16,-3 0 0 0,0 0 0 0,0 0 128 0,2 0-128 0,-1 0 0 16,0-1 128-16,0 1-128 0,0-2 0 0,1 2 128 15,0 0-128-15,2 0 0 0,1 2 144 16,-2-1-144-16,-1-1 0 0,1 1 0 0,3 2 0 0,-1-1 128 16,-1 0-128-16,0 0 0 0,-1-2 0 0,2 0 0 15,-1 1 0-15,-1 1 0 0,2-1 0 0,-2-1 128 16,1 0-128-16,-1 0 0 0,1 0 0 0,-1 1 128 15,0-1-128-15,1 1 0 0,1 1 0 0,1 0 0 16,0 1 0-16,2-1 0 0,-2 1 0 0,0-2 128 16,-1 2-128-16,-1-2 0 0,2 0 0 0,-1 1 0 15,4-2 0-15,-3 2 0 0,0 1 0 0,-1-2 0 16,-1 0 0-16,1 2 128 0,1-3-128 0,0 1 128 16,2 0-128-16,-1 1 0 0,0-1 0 0,-1 0 0 15,-1-1 0-15,4 0 0 0,-5 0 0 0,4 0 0 0,-1 0 0 0,2 3 0 16,1-1 0-16,-1 1 0 0,-1-5 0 15,2 2 0-15,2 2 0 0,-1-2 0 0,0 0 0 0,0 0 0 16,0 0 0-16,2 1 128 0,-2 1-128 0,0 1 0 16,2-2 0-16,-1 1 0 0,2-1 0 0,-2-1 0 15,0 1 0-15,2 2 128 0,0-3-128 0,-1 0 0 16,0-2 0-16,-1 2 0 0,-1 0 0 0,4 2 0 16,3-1 0-16,1 0-128 0,-2 2 128 0,-1-1 0 15,-1 0 0-15,2-1 128 0,3-1-128 0,0 0 0 16,-3-1 0-16,2 1 0 0,1 0 0 0,0 2 0 15,-4 1 0-15,0-3 0 0,-1 1 0 0,3 0 0 16,-2-1 0-16,1 0 0 0,3-1 0 0,-1 1 0 16,-1-1 0-16,-1 1 0 0,1 0 0 0,-1 1 0 0,1 0 0 15,-2 0 0-15,0 1 0 0,-1-2 0 0,-1 0 0 0,3 1 0 16,1-4 0-16,-1 2 0 0,1-1 0 0,-1 2 0 16,1 0 0-16,-1 0 0 0,1 1 0 0,-1 0 0 15,-1-1 0-15,1 1 0 0,-2 1 0 0,2-2 0 16,3-2 0-16,0 1 0 0,0 0 0 0,0 1 0 15,-1 0 0-15,-2 0 0 0,1-1 0 0,-1 1 0 16,0 0 0-16,0 0 0 0,2 0 0 0,1-2 0 16,1 0 0-16,-1-1 0 0,0-1 0 0,2 4 0 15,-1 0 0-15,0 0 0 0,0-1 0 0,1 1 0 16,-2-1 160-16,2-2-32 0,3 1-128 0,2-1 192 16,-2 1-192-16,3 0-128 0,-2 0 128 0,0 2-208 15,1 2 208-15,-2-2 0 0,-5 0 0 0,3 0 0 16,2-2 0-16,1-1 0 0,0 3 0 0,0 0 0 0,0 0 0 0,-2 2 0 15,0 1 0-15,-2-1 0 0,-1-2 0 0,3 0 0 16,1-2 0-16,2 2 0 0,-1 0 0 0,2 2 0 16,0-1 0-16,0 2 0 0,1-2 0 0,-2 1 0 15,-2 1 0-15,1-2 0 0,2-1 0 0,0 0 0 16,-2 0 0-16,2 1 0 0,2 5 0 0,0-3 0 16,0-1 0-16,-1 0 0 0,-4-1 0 0,0-1 0 15,-1 0 0-15,-1 0 0 0,-2 0 0 0,3 2 0 16,2 0 0-16,1 2 0 0,-1-1 0 0,-2-1 160 15,-3-1-160-15,1 2 192 0,0-2-192 0,3 2 0 16,0-2 0-16,2 4 0 0,-1-1 0 0,2 0 0 0,0 1-192 0,-2 1 192 16,-4-2 0-16,7-1 0 0,-7 0 0 15,2-1 192-15,1-1-192 0,0 3 0 0,0-2-192 16,1 1 192-16,2 1 0 0,-3-1 0 0,-2-1 0 0,-1 2 0 16,0-2 0-16,0 1 0 0,2 2 0 0,1-1 0 15,-1 2 0-15,2-2 0 0,-2 2 0 0,-1 3 128 16,-3-3-128-16,0 2 0 0,0-3 0 0,0 0 0 15,0 1 0-15,0 0 0 0,-3-5 0 0,1 3 0 16,1 3 0-16,-2 0 0 0,-1-1 0 0,-1 2 0 16,-2-5 0-16,-1 2 0 0,-3 1 128 0,-2 0-128 15,-1-4 0-15,0 4 192 0,1-3-192 0,-2 4 192 16,0-3-192-16,1-1 0 0,-1 1 0 0,-2 1 0 16,1-1 0-16,-3 1 0 0,0 1 0 0,0-2 0 15,-2-1 0-15,1-1 0 0,-3 1 0 0,-2-1 0 0,-3 2 0 16,-1-1 0-16,3-1 0 0,-3 0 0 15,-1 0 0-15,-2-1 0 0,-1 1 0 0,0 0 0 0,-1 2 0 16,-2-1 0-16,-1-1 0 0,2-1 0 0,-3 1 0 0,-9-2 0 16,8 4 0-16,-8-4 0 0,0 0 0 0,7 6 0 15,-7-6 0-15,5 6-176 0,-5-6-160 0,2 13-48 16,-2-13 0-16,0 0 0 16,-8 14-1344-16,-4 1-288 0,-2 0-48 0,-6-1-18848 0</inkml:trace>
  <inkml:trace contextRef="#ctx0" brushRef="#br1" timeOffset="112916.69">23881 18201 9215 0,'0'0'400'0,"0"0"96"0,0 0-496 0,0 0 0 16,0 0 0-16,-3-10 0 0,-1 2 2448 0,4 8 400 15,0 0 80-15,-5-7 16 0,-4 2-1408 0,0 2-288 16,0-3-48-16,1 2-16 0,-5 5-48 0,1 0-16 16,-2 1 0-16,-1 0 0 0,-3-2-112 0,1 3-32 15,-1 1 0-15,-3 2 0 0,-1 0-368 0,0-1-80 16,2 2-16-16,-1 3 0 0,0 0-256 0,-1 0-48 16,2 2-16-16,2-5 0 0,4 6-64 0,4-3 0 0,3 2-128 0,5-1 192 15,2-11-32-15,4 12-16 16,2 0 0-16,7 0 0 0,2-1 48 0,2 3 16 0,-2 3 0 0,1-1 0 15,0 1 32-15,-2-1 0 0,-2 1 0 0,0-1 0 16,-2-1-48-16,-1 2 0 0,-2 0 0 0,0-2 0 16,-6-1 64-16,0 1 16 0,-1-2 0 0,-2-2 0 15,-3 2 32-15,-2-3 0 0,-2 0 0 0,-1 3 0 16,-1-4 32-16,-1 4 16 0,-3-7 0 0,1 2 0 16,-4-3-96-16,1-2-32 0,-4 0 0 0,1-3 0 15,1-3-96-15,2 0-128 0,2 0 176 0,5-5-176 16,1 0 0-16,3-4 0 0,2 2 0 0,4-3 0 15,1 1-1344-15,4 0-336 16,3-3-64-16,3 0-9584 0,2 1-1920 0</inkml:trace>
  <inkml:trace contextRef="#ctx0" brushRef="#br1" timeOffset="113298.64">23953 18408 15663 0,'0'0'1392'0,"0"0"-1120"16,0 0-272-16,0 0 0 0,0 0 1680 0,13 0 288 16,-4-1 48-16,3 0 16 0,2-2-560 0,2 1-128 15,1-5 0-15,2 2-16 0,-1-180-288 0,3 360-48 16,-4-184-16-16,1 3 0 0,0-4-240 0,-3 2-48 15,1-1-16-15,-2 1 0 0,-3-2-208 0,-3 3-32 0,-1-3-16 16,-4 3 0-16,-3 7-32 0,1-11 0 0,-1 11 0 0,-4-10 0 16,-5-2 80-16,0 7 16 0,-5 2 0 0,-2 1 0 15,-3 1-176-15,-3 4-48 0,-2 3 0 0,-3 1 0 16,-1 5-64-16,2 2-32 0,0-2 0 0,3 5 0 16,3 1-16-16,4-2 0 0,3-1 0 0,4 1 0 15,3 0-144-15,3-1 0 0,3-1 144 0,3-1-144 16,2 1 128-16,4 0-128 0,2-4 128 0,4 0-128 15,4 1 0-15,3-5 0 0,2 2 0 0,2-1 0 16,0-4-1136-16,2 1-288 16,-1-2-64-16,0-1-9680 0,1-1-1936 0</inkml:trace>
  <inkml:trace contextRef="#ctx0" brushRef="#br1" timeOffset="113703.15">24451 18389 25791 0,'0'0'2304'0,"0"0"-1856"16,0 0-448-16,0 0 0 0,0 0 384 0,16 4 0 16,-4 0-16-16,5-4 0 0,2 0 640 0,1-3 128 15,3 3 16-15,1-2 16 0,0-3-144 0,-1 0-48 16,-2-3 0-16,0 2 0 0,2-3-272 0,0 1-64 15,-5 2-16-15,0-3 0 0,-1 0-176 0,-4-1-48 16,0 2 0-16,-3-2 0 0,-4-1-112 0,-2 0-32 0,-4 11 0 0,1-11 0 16,-3-3 0-16,-3 4-16 0,-4-2 0 0,-3 6 0 15,-3 2-48-15,-4-1-16 0,-5 3 0 0,-3 0 0 16,-2 6-48-16,-4 4-128 0,-4 2 192 0,2 0-64 16,-1 1 48-16,5 1 0 0,6 4 0 0,2 1 0 15,4 0 32-15,4-1 16 0,5-2 0 0,5-1 0 16,3-1-16-16,5 1 0 0,1-3 0 0,6 2 0 15,3 0-64-15,6-3-16 0,4 3 0 0,4-6 0 16,8 1-128-16,-2-2 128 0,1-2-128 0,0 1 128 16,0-3-128-16,-3 2 0 0,-3-2 0 0,0-1 0 15,0-1-2352 1,-1-2-336-16,-3 1-80 0,-2-2-16 0</inkml:trace>
  <inkml:trace contextRef="#ctx0" brushRef="#br1" timeOffset="115693.83">26100 18314 10127 0,'-11'0'448'0,"11"0"96"0,0 0-544 0,-9 5 0 0,9-5 0 16,-7 8 0-16,7-8 1776 0,0 0 240 15,-2 10 48-15,2-10 16 0,0 0-736 0,9 9-128 0,2-5-48 0,6 0 0 16,4-6-208-16,2 1-32 0,3 0-16 0,0-3 0 16,1-2-256-16,1-1-48 0,0 2-16 0,0-6 0 15,-1-1-16-15,-2 2 0 0,-2-4 0 0,-3 1 0 16,-2 1-176-16,0-2-32 0,-3-3-16 0,-5 5 0 15,-5 1 688-15,-2-1 144 0,-2-1 32 0,-5 2 0 32,-3-2-1600-32,-6 1-320 0,0 5-64 0,-3 2-16 0,-3 1 784 0,-4 9 192 0,-3 3 32 0,0 4 0 15,-5-2-224-15,-1 3 176 0,4 2-176 0,-2 3 160 16,-3 3-160-16,4 0 0 0,4 3 0 0,6-2 128 16,7-2-128-16,1-1 0 0,8 2 0 0,4-4 0 0,5-1 192 15,7-1 0-15,5-2 0 0,5-3 0 0,3 0 64 16,4-5 32-16,-1 0 0 0,3-2 0 0,1 1-144 15,0-4-16-15,0-2-128 0,-1-2 192 16,-2 2-560-16,-2-2-112 16,-3 0-32-16,-2-2 0 0,-2 1-2432 0,-4 0-512 0,6-9-80 0,-5 5-32 0</inkml:trace>
  <inkml:trace contextRef="#ctx0" brushRef="#br1" timeOffset="115900.38">26957 18103 19343 0,'0'0'1728'0,"0"0"-1392"16,0 0-336-16,0 0 0 0,0 0 1216 0,-5 12 160 0,1 2 32 0,3-2 16 15,1 2-176-15,2 2-32 0,3 0-16 0,2 2 0 16,1 1-608-16,0-1-112 0,2 2-32 0,-1 2 0 16,0-1-224-16,1 2-48 0,2-2-16 0,2-2 0 15,-3-2-160-15,1 0 0 0,-2-2 0 16,0-2 0-1,-1-2-656-15,0 1-176 0,-9-12-16 0,9 6-7808 0,-9-6-1568 0</inkml:trace>
  <inkml:trace contextRef="#ctx0" brushRef="#br1" timeOffset="116121.91">27212 18183 13823 0,'0'0'1216'0,"0"0"-960"0,0 0-256 0,-7-3 0 15,-2 5 2432-15,-3 2 432 0,-2 0 80 0,-1 3 32 0,-3 3-1104 0,0 4-208 16,-1 2-64-16,-1-1 0 0,-3 1-320 0,2 4-64 16,-2 2 0-16,0 0-16 0,0-3-432 0,1 3-64 15,1-2-32-15,3-1 0 0,3-1-416 0,2 0-96 16,4 2-16-16,0-1 0 0,4-1-144 0,1-4 0 16,3-1 0-16,2-1 0 15,-1-12-704-15,8 10-112 0,2 1-16 0,3-5-9776 16,-1-1-1936-16</inkml:trace>
  <inkml:trace contextRef="#ctx0" brushRef="#br1" timeOffset="116511.38">27577 18146 23039 0,'-15'0'2048'0,"5"-2"-1648"0,-1-1-400 0,-1 5 0 15,-1 3 1136-15,-1 1 144 0,-2 6 16 0,0-2 16 16,-2 2 144-16,3 2 16 0,1 4 16 0,3-1 0 16,1-5-656-16,3 2-128 0,5 2-16 0,2 0-16 15,4-2-272-15,2-4-48 0,2 0-16 0,3-3 0 16,-1 2 48-16,5-4 0 0,2 0 0 0,1-5 0 16,0-4 64-16,1 2 0 0,0-4 16 0,-2-2 0 15,0-4-80-15,-1 2-32 0,1-5 0 0,-3 1 0 16,-1 0-128-16,-1 1-32 0,-1-2 0 0,-3 2 0 15,-1 3-32-15,-2 0-16 0,-5 10 0 0,0 0 0 0,0 0 0 0,0 0 0 16,0 0 0-16,0 0 0 0,0 0-144 0,0 0 0 16,-5 12 144-16,0-1-144 0,3 0 0 0,1 2 0 15,1-3 0-15,3 3 0 0,3 1 0 0,2-3 0 16,2 1 0-16,1-2 0 0,5-4 0 0,1 0 0 16,2 2-192-16,-1-4 64 15,-2 0-1360-15,0-2-272 0,-1-1-48 0,3-1-16 16,0-1-736-16,1-1-160 0,0-2-32 0</inkml:trace>
  <inkml:trace contextRef="#ctx0" brushRef="#br1" timeOffset="117041.94">28251 18014 15663 0,'0'0'1392'0,"0"0"-1120"0,0 0-272 0,-9 9 0 15,-1-1 1984-15,0 4 352 0,-1 0 64 0,-1 4 16 16,-4 2-176-16,2 4-48 0,-1-2 0 0,1 1 0 15,0-4-736-15,1 1-160 0,2 1-16 0,0-2-16 16,-1-5-512-16,5-3-112 0,1 3 0 0,6-12-16 16,0 0-176-16,0 0-48 0,0 0 0 0,0 0 0 15,0 0 176-15,0 0 48 0,0 0 0 0,16 0 0 16,0-7-112-16,1 1 0 0,1 0-16 0,-1-6 0 16,2 0-288-16,3 0-48 0,1-1-16 0,0-2 0 15,2 0-144-15,-1 0 0 0,2 1 0 0,-3 2 128 16,-2 3-128-16,1 4 0 0,-1 1 0 0,-3 4 0 15,-5 0 0-15,-3 3 0 0,-10-3 0 0,5 13 0 0,-2-2 0 0,-3 2 0 16,-4 1 0-16,-1 0 0 0,-4-3 0 0,-1 2 0 16,-2 1 0-16,1-1 0 0,-1-3 0 0,2 1 0 15,1-4 0-15,9-7 0 0,0 0 0 0,0 0 0 16,0 0 0-16,0 0 0 0,0 0 0 0,0 0 0 16,0 0 0-16,16-4 0 0,-4-5 0 0,2 0 128 15,2-5-128-15,-1 4 0 0,0-2 0 0,3 1 0 16,0 0 128-16,0-2-128 0,1-1 0 0,1 5 0 15,0-3 0-15,1 5 0 0,-4-2 0 0,1 5 0 16,-3 0 0-16,1 3 0 0,-1 1 0 0,-2 1 0 16,-3 2 0-16,1 1 0 0,-4 6 0 0,0-1 0 0,-2 1 0 15,0 0 0-15,-1 3 0 0,-1-2 0 16,-3-1 0-16,0 3 0 0,0-13 0 0,0 10 0 0,-2 3 0 0,1-2 0 16,0 1 0-16,1-2 0 15,0-10 0-15,0 13 0 0,0-3 0 0,1 1 0 0,-1-11-144 0,3 13 144 31,-3-13-1024-31,4 12-128 0,1 0-48 0,1 0 0 16,-6-12-1872-16,11 6-384 0,5 3-80 0,2 0-16 0</inkml:trace>
  <inkml:trace contextRef="#ctx0" brushRef="#br1" timeOffset="117494.59">29376 17974 10127 0,'0'0'896'0,"4"-9"-704"0,-4 9-192 0,0 0 0 16,0 0 3568-16,0 0 672 0,3 11 144 0,-1 4 32 0,-4 3-2656 0,-1 1-528 16,-5 4-96-16,-4 6-32 0,-4 4-80 0,-3-2-32 15,-3-1 0-15,-2 3 0 0,-4 2-16 0,-1 0 0 16,0 2 0-16,-2-2 0 0,-1-5-336 0,7-2-64 15,1-1 0-15,1-6-16 0,3-3-240 0,3-3-64 16,2-6 0-16,6 0 0 0,1-5 64 0,8-4 16 16,0 0 0-16,0 0 0 0,2-11 288 0,5 0 48 15,6-3 16-15,3-3 0 0,3-4-400 0,3 0-80 16,1-4-16-16,4 1 0 0,3-6-192 0,2 3 144 0,2-2-144 16,4 5 128-16,2 0-128 0,-2 2 0 0,-2 2 0 0,-1 4 0 15,1 6 0-15,-7 1-144 0,-4 6 144 0,-4 1 0 16,-5 5-128-16,-3 1 128 0,-5 6 0 0,-6-1 0 15,-2-9-144-15,-6 14 144 0,-4 1 0 0,-6-1-144 16,-4-1 144-16,-3-1 0 0,-4 4 0 0,-1-2 0 16,-1-4 0-16,-3 1 0 0,-1-3 0 0,4-1 0 15,6-3-176-15,3 1 176 0,5 2-208 0,5-4 80 32,10-3-1008-32,0 0-192 0,0 0-32 0,0 0-16 0,0 0-992 15,13-10-192-15,5 3-32 0,5-5-11984 0</inkml:trace>
  <inkml:trace contextRef="#ctx0" brushRef="#br1" timeOffset="117729.7">30182 17619 22111 0,'2'-17'976'0,"-1"11"208"16,-1 6-944-16,0 0-240 0,-1-8 0 0,1 8 0 0,-13 4 2160 0,-1 3 384 15,-3 5 80-15,-4 5 0 0,-3 3-960 0,-3 3-208 16,-1 6-48-16,1-1 0 0,-3 2-480 0,0 3-96 15,-1 3-32-15,-2 4 0 0,0 3-352 0,3 0-64 16,2-3 0-16,4-1-16 0,3-1-368 0,5-2 144 16,2-4-144-16,2-2 0 0,3-6 0 0,4 2 0 15,0-5 0-15,4 0-192 16,2-5-576-16,3-1-96 0,2-2-32 0,2-1 0 16,1-2-1776-16,2-4-352 0,3-1-80 0,2-2-16 0</inkml:trace>
  <inkml:trace contextRef="#ctx0" brushRef="#br1" timeOffset="118034.86">30032 18153 25919 0,'0'0'1152'0,"12"-1"224"0,4-2-1104 0,1-2-272 0,4 0 0 0,-1 1 0 16,5 1 1552-16,2 1 256 0,2-6 48 0,2 3 16 15,1-1-912-15,1-2-192 0,-4 2-48 0,1-4 0 16,-3 1-128-16,-4-3-16 0,-5 5-16 0,-4-5 0 15,-3 0-48-15,-4 0-16 0,-2-2 0 0,-4-1 0 16,-2 5 0-16,-4 2 0 0,-6 3 0 0,-4 3 0 16,-5 0-112-16,-4 5-32 0,-6 1 0 0,0 2 0 15,-2 2 32-15,3 0 0 0,2 6 0 0,3 3 0 16,4-2-16-16,3 0 0 0,6-1 0 0,4 4 0 0,5 4-240 0,3-3-128 16,3-3 160-16,4-2-160 0,3 0 160 0,6 3-160 15,3-2 160-15,2 0-160 0,2-3 0 0,1-1 0 16,1 2-128-16,1-4 128 15,1 0-1856-15,-2-4-256 0,-6 1-48 0,2 2-9872 16,-1-6-1984-16</inkml:trace>
  <inkml:trace contextRef="#ctx0" brushRef="#br1" timeOffset="118312.93">31165 17961 20271 0,'0'0'1792'0,"-7"-5"-1424"0,-1-2-368 0,-3 1 0 16,-6 1 2080-16,-3 2 352 0,-6 1 64 0,0 2 0 16,-3 2-768-16,-3 2-144 0,-4 4-48 0,3 2 0 15,-1 4-640-15,6-1-128 0,4 1-16 0,5 1-16 16,2 3-176-16,6 0-48 0,2-2 0 0,4 2 0 16,2 1-16-16,3 3-16 0,3-2 0 0,-1 0 0 15,5-4 0-15,-2 4 0 0,0 3 0 0,0-4 0 16,1-3-192-16,-2 3-32 0,-3 2-16 0,-2 0 0 15,-2 1-240-15,-3 0 128 0,-4-3-128 0,-4 0 0 16,-4-2 160-16,-1 1-160 0,-3 0 160 0,-2-1-160 16,-1-5-1312-1,-4 2-352-15,-6-1-80 0,-4-4-16112 0</inkml:trace>
  <inkml:trace contextRef="#ctx0" brushRef="#br1" timeOffset="118981.78">24399 19251 4607 0,'0'0'400'0,"0"0"-400"16,-4-8 0-16,-1 3 0 0,-2 1 4000 0,-2 2 720 15,-3-2 144-15,0 3 16 0,-2 2-2512 0,0 4-512 16,-2 5-112-16,0-1-16 0,-1 1-832 0,3 3-192 16,2 2-16-16,2-1-16 0,1 3-432 0,4-3-96 15,1 0-16-15,4-5 0 0,0-9 208 0,6 10 48 16,3-2 0-16,5-3 0 0,2-2 368 0,4-4 80 16,0-5 0-16,3-1 16 0,1 0-272 0,0-6-48 15,3 0-16-15,-2 2 0 0,-2 0-208 0,-3-3-48 16,-3 0-16-16,-4 3 0 0,-3 5-112 0,-10 6-128 0,6-6 176 0,-6 6-176 15,0 0 240-15,0 0-64 0,0 0-16 0,0 0 0 16,-1 12-160-16,-2-1 0 0,0 3 144 0,-1 0-144 16,1 1 0-16,-1-1 0 0,2-3 0 0,2 2 0 15,1-3 0-15,4-1-160 0,-5-9 16 0,8 5 0 32,2-2-1360-32,4-3-272 0,4-3-48 0,2-1-13696 0</inkml:trace>
  <inkml:trace contextRef="#ctx0" brushRef="#br1" timeOffset="119304.05">25012 19213 23039 0,'-18'9'1024'16,"7"-4"192"-16,-2 2-960 0,-1 2-256 0,0 7 0 0,-3-5 0 0,-2 1 1520 0,2 2 256 15,0-4 48-15,3 1 16 0,3 2-752 0,2-4-160 16,2 0-32-16,7-9 0 0,0 0-240 0,0 0-48 15,0 0-16-15,12 2 0 0,-1-4 224 0,6-5 32 16,3-2 16-16,3-3 0 0,0-2-496 0,2 0-112 16,2-3 0-16,1 2-16 0,3 1-240 0,-2 5 0 15,-1-2 128-15,-2 4-128 0,-3 0 128 0,-2 3-128 16,-4 3 176-16,0 2-176 0,-3 1 240 0,-4 5-64 16,2 2-16-16,-4 2 0 0,-4-1-160 0,-2 4 0 15,-6 3 144-15,-1-2-144 0,-3 1 224 0,-2-2-32 0,-2 0 0 16,2-1 0-16,1 0-192 0,2-2 144 0,0 1-144 0,4-5 128 31,3-7-1088-31,0 0-208 0,0 0-48 0,7 9-16 16,5-6-2160-16,4-3-416 0</inkml:trace>
  <inkml:trace contextRef="#ctx0" brushRef="#br1" timeOffset="119713.43">26113 19196 20271 0,'-7'-6'1792'0,"1"-3"-1424"0,-3 1-368 0,-1 3 0 16,-3-2 1872-16,-1 0 304 0,-2-1 64 0,-2 2 16 15,0 4-704-15,-1 3-144 0,-1 3-16 0,-1 2-16 16,0-1-640-16,-2 7-128 0,-1 1-32 0,2 2 0 16,3-2-240-16,3-1-48 0,2 0-16 0,3 0 0 0,5 2-80 0,3-5-32 15,3-9 0-15,4 13 0 0,4-4 176 0,1 0 48 16,2-8 0-16,5-1 0 0,3-1-64 0,2 0-16 15,2-5 0-15,1-5 0 0,2-3-112 16,0-1-32-16,1-1 0 0,0-1 0 0,-1-5-160 0,2-1 160 16,-1-5-160-16,1 2 160 0,0-4-160 0,-1 2 0 15,-3-6 144-15,-1 0-144 0,-5-2 0 0,-1-1 144 16,0 3-144-16,-6 0 0 0,-3-2 144 0,-2 7-144 16,-2 5 0-16,-1 6 144 0,-1 5-144 0,-2 4 0 15,-1 3 0-15,1 6 0 0,-8 5 0 0,-2 3 0 16,-1 6 0-16,-1 5 128 0,1 2-128 0,-1 7 0 15,1 0 0-15,-1 5 128 0,1 4-128 0,0 6 0 0,0 1 0 0,-1 0 0 16,0-2 0-16,3-1 0 0,4-5 0 0,3 0 0 31,0-2-512-31,5-2 0 0,2-6 16 0,4 0 0 16,2-5-2368-16,3-2-464 0,7 1-112 0,4-7-16 0</inkml:trace>
  <inkml:trace contextRef="#ctx0" brushRef="#br1" timeOffset="120005.99">27483 18829 23039 0,'0'0'1024'0,"0"0"192"0,0 0-960 15,0 0-256-15,0 0 0 0,0 0 0 0,-10 6 1744 0,-2 8 304 16,0 4 64-16,-5 2 16 0,2 5-784 0,-3 3-144 16,-2 1-48-16,2 1 0 0,3 2-544 0,-1 6-112 15,2-1-32-15,3-1 0 0,0-2-208 0,2-2-64 16,0-3 0-16,2-2 0 0,2-1-192 0,2-4 0 16,-1-3 0-16,0 0 0 0,1-1 0 0,1-3-256 15,1-5 16-15,1 1 16 16,0-11-2656-16,0 0-512 0</inkml:trace>
  <inkml:trace contextRef="#ctx0" brushRef="#br1" timeOffset="120362.42">27182 19157 16575 0,'11'-8'1472'0,"-11"8"-1168"0,10-10-304 0,3 6 0 0,4 2 2016 0,2-1 352 0,0-2 64 0,2 1 0 15,6 2-800-15,4 1-160 0,2-7-48 0,1 3 0 16,-1 0-656-16,5 0-144 0,-5-2-32 0,0 2 0 15,-2 1-416-15,-2-3-176 0,-1 0 128 0,-1 2-128 16,-2-5-192-16,-1 4-112 0,2-4-16 0,-4 1-16 31,-1-5-528-31,-2 1-96 0,-3 2-32 0,1-3 0 16,-2-4 96-16,0 0 32 0,-1 0 0 0,-1 0 0 0,-1 1 528 0,-5 0 96 0,2 2 32 0,-3 1 0 16,0 2 368-16,-1 1 80 0,-2 5 16 0,-3 6 0 0,0 0 736 15,0 0 160-15,0 0 16 0,-11 5 16 0,-3 5 80 16,-3 1 16-16,-2 3 0 0,-1 5 0 0,-3 3-544 0,-2 5-96 15,-2-3-32-15,-2 6 0 0,0 1 0 16,-1 4 0-16,4 4 0 0,2-3 0 0,2 3-208 0,3-3-32 16,2 3-16-16,3-5 0 0,4-1-352 0,4-4 0 15,1 0 0-15,2 1 128 0,2-7-256 0,1-4-64 16,0-2 0-16,6 0 0 16,1-7-1488-16,4-1-304 0,-2-6-64 0,4-5-16 15</inkml:trace>
  <inkml:trace contextRef="#ctx0" brushRef="#br1" timeOffset="120851.46">28355 18868 30399 0,'0'0'2704'0,"0"0"-2160"0,0 0-544 0,0 0 0 16,0 0 704-16,0 0 16 0,0 0 16 0,-11 6 0 15,-1 1 80-15,-1 3 16 0,-1 4 0 0,-1 4 0 16,0 1-384-16,0 4-80 0,-1 5-16 0,4-3 0 16,-1 3-96-16,7 2-32 0,2-2 0 0,4 1 0 15,4-5-96-15,1-1 0 0,1-4-128 0,5-3 192 16,3 0 128-16,3-4 0 0,1-4 16 0,2 0 0 16,0-3 128-16,2-1 32 0,0-6 0 0,2 0 0 15,1-3-112-15,-3-6 0 0,1 3-16 0,-2-5 0 16,-2 1-112-16,-1 0-32 0,-4-5 0 0,-1 3 0 0,-2-1-80 15,0 2-16-15,-4 2 0 0,0-1 0 0,-7 12-128 0,0 0 0 16,0 0 0-16,0 0 128 0,0 0-128 16,0 0 0-16,6 7 0 0,-1 2 0 0,-1-3 0 0,0 5 0 15,-2 2 0-15,2-3 0 0,2 3-128 0,2-2 128 16,2-4 0-16,-1-1 0 0,4 3 0 0,1-4 0 16,0-1 0-16,2-2 0 0,3 2 0 0,2-4 0 15,5-4 0-15,0-1 0 0,-2-2 0 16,0-5 0-16,-1 0 0 0,-2-5 0 0,0-2 0 0,-1-4 0 15,1-1 0-15,-2-8 0 0,-3-5 176 0,-1 1-48 16,1-9-128-16,-4 2 192 0,0-3 64 0,-5 5 16 16,1 6 0-16,-3 2 0 0,-1 4-272 0,-3 1 160 15,2 7-160-15,-3 3 128 16,-3 2-864-16,2 3-176 0,0 4-48 0,-2 0-18432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7:30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7885 1475 14735 0,'2'-13'1312'0,"5"2"-1056"16,-2-3-256-16,1-1 0 0,-1 1 848 0,2 2 112 16,0 1 32-16,0-1 0 0,-1 4 32 0,-1 0 0 15,-5 8 0-15,0 0 0 0,8-6-304 0,-8 6-48 16,0 0-16-16,0 0 0 0,0 0-240 0,7 10-48 15,-3 1-16-15,-4 8 0 0,-2 7 64 0,-4 3 16 16,-1 8 0-16,0 5 0 0,-1 0 144 0,-1 6 48 16,0 3 0-16,0 5 0 0,-1 3-288 0,0 9-48 15,-2 7-16-15,4-3 0 0,0-4 48 0,0-2 16 16,2-7 0-16,-1 1 0 0,1 0-80 0,1-2 0 16,-2 0-16-16,4-5 0 0,0-2 272 0,1-8 48 0,-1-2 16 0,2-6 0 15,-3-4-64-15,3-1 0 16,-1-4 0-16,1-2 0 0,-1-5-48 0,0 0-16 0,1-1 0 0,1 0 0 15,3-6-64-15,0-3 0 0,-3-9-16 0,7 12 0 16,-7-12-112-16,7 6 0 0,4-2-16 0,0 0 0 16,2-3 32-16,2-1 16 0,3-4 0 0,2 0 0 15,4-1 16-15,3 0 0 0,1-1 0 0,4 1 0 16,1 0-304-16,2-3 0 0,5 2 0 0,3 2 0 16,-1-3 0-16,2 2 0 0,3 2 0 0,3-5 0 15,2 3 160-15,3 0-160 0,2-4 128 0,4 4-128 16,2 2 128-16,4 2-128 0,-1 0 0 0,4-3 128 0,1-1-128 15,2 2 0-15,1 1 144 0,4 2-144 0,1 2 0 0,-1 0 128 16,0-1-128-16,2-1 0 0,-1 1 0 0,1 3 128 16,1 0-128-16,3-2 0 0,0-2 0 0,4 0 0 15,1-2 0-15,2 2 0 0,2 2 160 0,2-2-32 16,1-1-128-16,3-2 192 0,4 5-48 0,2-1-16 16,3 0 0-16,3-1 0 0,0 0-128 0,2 1 128 15,1 5-128-15,3-4 128 0,0-2-128 0,0 0 0 16,5 3 0-16,0-2 0 0,0-1 0 0,0 1 0 15,3 2 128-15,-1-2-128 0,1-1 0 0,1 0 0 0,1 0 0 16,0 0 128-16,-1 0-128 0,-1 1 0 0,1 1 0 0,-1 0 0 16,-3-1 0-16,1 2 0 0,-1-1 0 0,-1 0 0 15,0-1 0-15,0-1 128 0,3-1-128 0,-3 2 0 16,0 3 0-16,1-4 0 0,0 0 128 0,0-1-128 16,0 1 0-16,-2-2 0 0,0-2 0 0,3-1 128 15,1 2-128-15,-2 0 128 0,-2-2-128 0,2-1 128 16,0 0-128-16,-1 4 0 0,1-2 0 0,-2-1 0 15,-2 1 0-15,-2 2 0 0,2-1 0 0,-1-1 0 16,-2-2 0-16,0 2 0 0,-2 2 0 0,3-1 0 16,3-3 128-16,-6 3-128 0,-2 2 0 0,2-2 128 15,1 0-128-15,-1-3 0 0,-2 0 144 0,1 4-144 0,0 0 0 16,1 0 0-16,-3-2 0 0,0 1 128 16,-1 1-128-16,-3 1 0 0,3-2 0 0,-2 2 0 0,-2-2 0 15,1 3 0-15,-1 2 0 0,-1 0 128 0,-2-3-128 0,-3 2 0 16,-2 3 0-16,-2 0 0 0,1-2 0 0,-4-1 0 15,-1-1 0-15,-1 2 128 0,-2-1-128 0,-2 0 128 16,-1-2-128-16,-2 0 128 0,-2 1-128 0,-1 0 0 16,-2 0 0-16,-2 1-128 0,-2-1 128 0,-2-1 0 15,1-1 0-15,-1 2 0 0,-2 2 0 0,-1 0 0 16,-1-2 0-16,1 0 128 0,-3 0-128 0,-2 2 0 16,-3-1 0-16,-2 0 0 0,2-1 0 0,-5 1 0 15,-2 2 0-15,-5 1 0 0,0-3 0 0,-5-1 0 16,-2-5 0-16,-3 5 128 0,-2 2-128 0,-2 0 176 15,-2-7-176-15,-2 3 192 0,1 4-192 0,0-1 0 0,-3 3-160 0,-1-3 160 16,-1 2 0-16,-2-3 0 0,1 0 0 16,-5-2 0-16,1 0 0 0,-2-3 0 0,-2 0 0 0,2 1 0 15,-2-3 0-15,-5-1 160 0,0-1-160 16,-1-3 128-16,0-2-128 0,-1 0 160 0,1-2-160 0,0-3 160 16,0-6-160-16,-1-2 128 0,1-9-128 0,0-1 128 15,0 0-128-15,1-3 0 0,-2-5 144 0,2 1-144 16,-3 3 0-16,1-2 128 0,2-2-128 0,0 3 0 15,-2-2 0-15,1-3 144 0,0-7-144 0,4 1 0 16,-4-2 0-16,1 7 0 0,0 1 0 0,-1 5 0 16,1-2 0-16,-1 3 0 0,-2 1 0 0,1 4 0 15,-6-1 0-15,2 1 0 0,-1 1 0 0,-1 3-144 16,-2 1 144-16,-1 6 0 0,-1-2 0 0,1 4 0 0,0 4 0 16,-2 1 0-16,-1 1 0 0,-2 0-128 0,1 3 128 0,-1 3 0 15,-1-1 0-15,2 1 0 0,-4 3 0 16,2-1 0-16,-3 2 0 0,1 0 0 0,-3 0 0 0,0 2-128 15,-2-3 128-15,1 2 0 0,-2 2 0 0,1 0 0 16,-4 0 0-16,-1 3-128 0,0-2 128 0,-2 2-160 16,-2 1 160-16,-2 1-160 0,-2 1 160 0,0-1 0 15,-3-1 0-15,-1 1 0 0,1 3 0 0,-6-1-128 16,-2-1 128-16,-2-1 0 0,-4 1 0 0,-2 0 0 16,-3-1 0-16,0 2 0 0,-2-1 0 0,-3 1 0 15,-2 0 0-15,-2-2-128 0,-3-1 128 0,-3 0 0 16,-9-3 0-16,-1 2-128 0,-3 1 128 0,-1-1 0 15,-3-3 0-15,-3 1-128 0,0-3 128 0,-7 4 0 0,-5-2-144 16,-1-3 144-16,-5 1 0 0,-1-2 0 0,-1 1 0 16,-4 2 0-16,-3-3 0 0,0 2 0 0,0-5 0 0,-3 4 0 15,-1 3 0-15,0-4 0 0,-1 1 0 0,1-1 0 16,-1 1 0-16,-4 0-176 0,-2-2 176 0,0 3-128 16,3-4 128-16,-3 3 0 0,0 1 0 0,-2-2 0 15,-5 2 0-15,2-2 0 0,-3 2 0 0,2 2-128 16,0-2 128-16,2 1 0 0,-3 1 0 0,3-1 0 15,1-1 0-15,0-1 0 0,-1-2 0 0,-1 2 0 16,2 2 0-16,-1-3 0 0,2 0 0 0,0-2 0 16,1 4 0-16,1-3 0 0,3 1 0 0,0 3 0 15,-4-1 0-15,2 1 0 0,1 0 0 0,0-2-128 16,2 4 128-16,-1-1 0 0,-1 0 0 0,1 1 0 16,1-2 0-16,0-1 0 0,3 1 0 0,2-2 0 15,2 2 0-15,-2 2 0 0,-1-5 0 0,-1 2 0 0,4 1 0 0,-2 1 0 16,0 0 128-16,0 0-128 0,0-1 0 15,1 1 0-15,-1 3 0 0,1-3 0 0,-2-1 0 0,3 1 0 16,1 3 0-16,2 1 0 0,-1-3 0 0,2 1 0 16,1-3 0-16,3 2-128 0,1 2 128 0,1-2 0 15,0 1 0-15,5-1 0 0,0 0 0 16,3 1 0-16,0 2 0 0,0 0 0 0,-2-4 0 0,2 1 0 16,0 1 0-16,-1 2 0 0,0 2 0 0,-1-4 144 15,1 0-144-15,1 2 160 0,-2 0-160 0,3 2 0 16,-4 1-192-16,3-1 192 0,2 0 0 0,3 0 0 15,-3 2 0-15,3 1 0 0,0-4 0 0,4 3 0 16,1 1 0-16,1-1 0 0,1-1 0 0,0-1 0 16,0 6 0-16,2 2 0 0,-1-4 0 0,0 3 0 15,-1-4 0-15,2 6 0 0,1-4 0 0,0 5 0 0,-2-4 0 16,2 4 0-16,1-3 0 0,4 2 0 0,0 1 128 0,4-2-128 16,2 1 0-16,1-2 128 0,2 1-128 0,4-2 128 15,3 3-128-15,2-3 160 16,0 1-160-16,4-3 160 0,2 3-160 0,3-1 0 0,-1 2 144 0,4-2-144 15,0 2 0-15,5-3 0 0,2 4 0 0,2-4 128 16,3 2-128-16,5-4 0 0,4 2 0 0,3 1 0 31,2-1-944-31,2 2-144 0,5-3-48 0,3 7-11968 0,1 1-2384 16</inkml:trace>
  <inkml:trace contextRef="#ctx0" brushRef="#br0" timeOffset="1844.69">24298 10223 20271 0,'-6'-2'1792'0,"-1"-1"-1424"16,-1-1-368-16,1-3 0 0,-2 4 544 0,0-1 32 15,-4 1 16-15,2-1 0 0,-1 2 352 0,-2-1 64 16,3 3 16-16,1-1 0 0,-2 0 80 0,3-1 32 15,0 2 0-15,3 0 0 0,6 0-176 0,0 0-48 16,0 0 0-16,0 0 0 0,0 0-224 0,0 0-48 16,8 8-16-16,4-3 0 0,5-1 80 0,4 0 0 15,6-2 16-15,5-2 0 0,2-1-128 0,7-1-16 16,5-4-16-16,7 3 0 0,6-5-32 0,4 0 0 0,4 2 0 0,7-3 0 16,0-2-80-16,7 1 0 15,6-2-16-15,2 3 0 0,1-2-48 0,3 2-16 16,5-3 0-16,3 2 0 0,4 3-112 0,1 0 0 15,2-2-16-15,4 4 0 0,4-4-48 0,3 3-16 0,3-3 0 0,0 5 0 16,4 3-32-16,0-1 0 0,4 0 0 0,-1 1 0 16,2 1-16-16,2 1-128 0,1-1 192 0,48 2-64 15,-18 1-128-15,-14 1 192 0,-5 1-192 0,-3-1 192 0,1 0-192 16,-5 1 0-16,0 1 144 0,-4-1-144 0,2 4 128 16,-2-2-128-16,0-1 128 0,0 2-128 0,1-2 0 15,-6 5 0-15,-2 1 0 0,-1-2 128 16,0-2 0-16,-1 2 0 0,-1 1 0 0,0-3 0 0,-6-3-128 15,-1 3 0-15,-8-2 0 0,-1 4 0 0,-2-4 0 0,-6 2 0 16,-5 1 0-16,-6-4 0 0,-2 0 0 0,-5 2 0 16,-3-4 0-16,-4 2 128 0,-2 3-128 0,-3-3 0 15,-6 0 0-15,0 2 128 0,-2-2-128 0,-5 0 0 16,-3-1 0-16,-2 3 0 0,-5 1 0 0,-5-1 0 16,-5-3 0-16,-8-1 0 0,-5-1 0 15,-7 1-256-15,-7-3 64 0,-10 0 0 16,0 0-1296-16,0 0-272 0,-19-5-48 0,-9 1-16 15,-7 0-1600-15,-9-2-320 0,-31-2-64 0,4 1-16 0</inkml:trace>
  <inkml:trace contextRef="#ctx0" brushRef="#br0" timeOffset="2924.85">23579 12737 6447 0,'0'0'576'0,"0"0"-576"0,0 0 0 0,0 0 0 0,0 0 2368 0,0 0 352 16,0 0 80-16,0 0 16 0,0 0-1664 0,3-5-320 15,1-3-64-15,2 4 0 0,2 2 208 0,4 0 48 16,4 0 16-16,1-3 0 0,3 0-32 0,1 1-16 16,1 0 0-16,2-2 0 0,8-1-32 0,2 2-16 15,5-2 0-15,7 2 0 0,6 2-16 0,5-1 0 16,3-1 0-16,4 1 0 0,2 1-192 0,5 3-32 15,5-3-16-15,6-1 0 0,3-1-64 0,5 0-16 16,2 1 0-16,5 0 0 0,9-3-32 0,1 3 0 16,0-1 0-16,6-1 0 0,5 3-112 0,1 0-16 15,0 2-16-15,3 0 0 0,3 0-64 0,1-1-16 16,1 2 0-16,50-1 0 0,-12 1-96 0,-12 3-32 16,-11-1 0-16,-2 1 0 0,1-6 32 0,-1 3 0 15,-3 0 0-15,4 0 0 0,4 1-112 0,-2-2-16 16,-4-1 0-16,3 2 0 0,2 3 64 0,0 1 0 15,1-2 0-15,1-1 0 0,0 0-192 0,1 5 192 0,1 1-192 16,-7 2 192-16,2-7-192 0,-6-1 0 0,-2 2 0 16,-4 3 0-16,-3 3 0 0,-5-4 128 0,-2 3-128 0,-5-2 0 15,-3 2 0-15,-5 2 0 0,-4 2 128 16,-2-5-128-16,-7 0 0 0,-6 1 0 0,-5 0 0 0,-5 1 128 16,-7-4-128-16,0 0 0 0,-10 0 144 0,-4-2-144 0,-3-1 144 15,-5 0-144-15,-5-2 192 0,-4 0-192 16,-8-4 192-16,-2 2-64 0,-4 4 0 0,-2-1-128 0,0-1 192 0,-5 0-64 15,-1 1 0-15,-1-1-128 0,0 0 176 0,-3 0-176 16,-1 0 160-16,-2 0-160 0,-2-1 0 0,1 1 0 16,-11 0 0-16,8-1 0 0,-8 1 0 0,8 1 0 15,-8-1 0-15,0 0 0 0,0 0-192 0,0 0-16 16,0 0-16-16,0 0 0 16,0 0-1264-16,-5 10-256 0,-2 0-48 0,-4 2-17376 0</inkml:trace>
  <inkml:trace contextRef="#ctx0" brushRef="#br0" timeOffset="6532.39">3641 18820 3679 0,'0'0'320'0,"0"0"-320"15,0 0 0-15,0 0 0 0,0 0 2960 0,0 0 528 16,0 0 96-16,0 0 32 0,0 0-1584 0,0 0-320 15,-2-6-64-15,2 6-16 0,0 0-320 0,0 0-64 16,0 0-16-16,0 0 0 0,0 0-448 0,0 0-80 16,0 0-32-16,0 0 0 0,0 0-96 0,0 0-32 15,5 0 0-15,3 0 0 0,0 2-32 0,2 3 0 16,2 4 0-16,2-2 0 0,0 4-112 0,4 3-16 0,13 14-16 0,-2 4 0 16,-4 1-64-16,2 0-16 0,-3 2 0 15,2 5 0-15,-5-2-48 0,2 0-16 0,0-1 0 0,0 0 0 16,-3-4-32-16,1 0-16 0,-2-4 0 0,-2-3 0 15,1 0 16-15,-3 1 16 0,-1 0 0 0,-1-2 0 16,0-6-48-16,0 2-16 0,-1-1 0 0,2 0 0 16,-2-3-144-16,0-2 128 0,1-1-128 0,-1 1 128 15,-4-7-128-15,1 1 0 0,0-4 144 0,0 0-144 16,-9-5 0-16,0 0 0 0,0 0 0 0,0 0 0 16,0 0-1280-1,5-8-256-15,-1-2-64 0,-1 0-13968 0</inkml:trace>
  <inkml:trace contextRef="#ctx0" brushRef="#br0" timeOffset="6948.83">4310 18720 16287 0,'0'0'720'0,"0"0"160"0,-2-12-704 0,-1 2-176 16,1 1 0-16,2 9 0 0,0 0 1584 0,0 0 272 16,-8-4 64-16,8 4 16 0,0 0-432 0,-10 3-96 15,0-1 0-15,0 6-16 0,1 2-416 0,0 6-80 0,-3 3 0 0,0 3-16 16,-4 9 144-16,-1 5 16 0,-2 0 16 0,-2 5 0 15,0 4 48-15,-2-1 16 0,-4 4 0 0,0 1 0 16,-1-4-224-16,0 0-32 0,-1-4-16 0,0-6 0 16,1-2-272-16,3-1-64 0,0-1-16 0,4-2 0 15,-2-6-224-15,5 0-32 0,3-3-16 0,2-6 0 16,0-4-224-16,5-2 144 0,-1-1-144 0,9-7 128 16,0 0-128-16,0 0 0 0,0 0 0 0,0 0 0 31,2-11-1040-31,3-2-240 0,3-5-64 0,5-1 0 15,3-1-1520-15,4-3-304 0</inkml:trace>
  <inkml:trace contextRef="#ctx0" brushRef="#br0" timeOffset="7303.5">5088 17830 18431 0,'0'0'1632'0,"0"0"-1312"15,0 0-320-15,0 0 0 0,0 0 1328 0,0 0 192 0,0 0 32 0,0 0 16 16,0 0 288-16,-9 4 64 0,-3 6 16 0,0 1 0 15,0 5-160-15,-1 3-48 0,-1 2 0 0,0 6 0 16,1-2-496-16,0 3-96 0,1 4-32 0,-1-1 0 16,2-3-416-16,2-2-96 0,2 0-16 0,1-5 0 15,-2 0-224-15,2-2-48 0,1 0-16 0,1-3 0 16,0 0-160-16,0-2-128 0,1-2 192 0,1-3-192 16,2-9 128-16,3 12-128 0,-3-12 0 0,4 5 0 15,-4-5-688 1,0 0-192-16,11 2-32 0,1-2-11792 0,0-2-2352 0</inkml:trace>
  <inkml:trace contextRef="#ctx0" brushRef="#br0" timeOffset="7775.53">5339 18799 22863 0,'0'0'1008'0,"0"0"208"0,0 0-960 0,0 0-256 0,-4-8 0 0,4 8 0 15,0 0 1808-15,5-9 320 0,-5 9 64 0,11-10 16 16,3-2-736-16,5 0-160 0,6 3-32 0,0-1 0 16,0 2-544-16,5-2-112 0,1 2-32 0,4-1 0 15,-1 4-304-15,0-1-64 0,0-3-16 0,-4 5 0 16,-2 2-208-16,-3 0 0 0,-3 4 0 0,-3 0 0 16,-2-2-3024-16,-6 4-496 0</inkml:trace>
  <inkml:trace contextRef="#ctx0" brushRef="#br0" timeOffset="7924.68">5359 19087 28447 0,'0'0'1264'0,"0"0"256"0,0 0-1216 0,0 0-304 15,0 0 0-15,14-1 0 0,0 1 1056 0,4-3 160 16,2-1 16-16,7-4 16 0,0-1-80 0,3-5-16 16,3 1 0-16,4 1 0 0,2 0-688 0,0-2-144 15,-4 6-16-15,1-1-16 16,-2 2-1760-16,-2-2-336 0,-6 2-80 0</inkml:trace>
  <inkml:trace contextRef="#ctx0" brushRef="#br0" timeOffset="8758.52">6306 19348 6447 0,'-9'-11'272'0,"9"11"80"0,0 0-352 16,0 0 0-16,0 0 0 0,-6-5 0 0,6 5 3712 0,0 0 656 0,-9 3 144 0,9-3 32 15,0 0-2832-15,-4 13-560 0,2-3-128 0,-1 4 0 16,-1 0-48-16,3 2 0 0,2 2 0 0,4 0 0 16,4 0-192-16,3-1-32 0,-1 1-16 0,2-1 0 0,2-5-32 0,0 2-16 15,1-2 0-15,1-4 0 0,2-1 48 0,2-3 16 16,-1-4 0-16,2 0 0 0,1-4-112 0,1-3-32 15,-1-1 0-15,3-4 0 0,1 1-32 0,1-3 0 16,0-2 0-16,1-4 0 0,2-4-128 16,-2 0-48-16,0 1 0 0,-1-3 0 0,-1-1-80 0,-2-5 0 15,-2 0-16-15,-1-7 0 0,-3-6 48 0,-1-7 16 16,-1-7 0-16,0-2 0 0,-1-6-64 0,0 3-16 16,-2-6 0-16,-4 4 0 0,-4 7-160 0,-1 6-128 15,0 3 192-15,-2 8-192 0,1 7 176 0,-4 2-176 16,-3 0 160-16,3 5-160 0,0 2 144 0,-2 5-144 15,-3 2 128-15,-1 3-128 0,-1 1 0 0,0 4 0 0,1 0 0 0,-2 4 0 16,0 3-288-16,8 4-96 0,0 0 0 0,-11 1-16 31,0 2-1520-31,1 3-288 0,1 1-64 0,3 4-10080 0,0-2-2000 0</inkml:trace>
  <inkml:trace contextRef="#ctx0" brushRef="#br0" timeOffset="9050.99">6437 18439 23951 0,'-14'-10'2128'0,"8"3"-1696"0,1 0-432 0,1-5 0 0,1 2 704 16,3 1 64-16,1-2 16 0,3 2 0 0,3-1 768 0,4 2 160 15,4-5 16-15,7 1 16 0,6-1-400 0,6 0-64 16,6 2-32-16,5-1 0 0,6-3-192 0,4 0-32 15,3-2-16-15,3 3 0 0,2 0-224 0,-2 2-32 16,-4-5-16-16,0 2 0 0,2 2-224 16,-4 4-64-16,-1-2 0 0,-1 2 0 0,-1-4-192 0,-2 2-64 15,-3 3 0-15,-6-1 0 0,-7 3-192 0,-4-3 0 16,-4 3 0-16,-3 3 0 0,-3 2 0 0,-5 1-128 16,-2 0-16-16,-13 0 0 15,8 6-2272-15,-4 6-448 0,-6 0-80 0,-2 2-14384 16</inkml:trace>
  <inkml:trace contextRef="#ctx0" brushRef="#br0" timeOffset="9439.21">7906 18952 13823 0,'0'0'1216'0,"7"-10"-960"0,0 3-256 0,-7 7 0 15,11-7 2880-15,0 5 512 0,-1-1 128 0,0 6 0 0,0 0-1472 0,2 4-288 16,-1-1-64-16,2 4-16 0,0-2-464 15,3 5-80-15,3 2-32 0,0 3 0 0,-1 3-272 0,1 0-64 16,0 2-16-16,0 3 0 0,1 1-256 0,-1 1-48 16,-2-3-16-16,1 3 0 0,0-7-240 0,-2 0-32 15,-2 1-16-15,-1 1 0 0,0-7-16 0,-2-2 0 16,0 0 0-16,-3 0 0 0,1-5-128 16,-1 0 160-16,-8-9-160 0,6 6 160 0,-6-6-384 0,0 0-80 15,0 0-16-15,0 0 0 16,0 0-2240-16,8-5-464 0,-8 5-96 0,6-12-16 0</inkml:trace>
  <inkml:trace contextRef="#ctx0" brushRef="#br0" timeOffset="9670.6">8473 18668 33119 0,'0'0'1472'0,"0"0"288"0,0 0-1408 0,0 0-352 0,-10 6 0 0,-3 5 0 16,-3 2 1456-16,-3 5 208 0,-5 4 64 0,-6 3 0 15,-4 8 0-15,-3 4 16 0,-3 6 0 0,-2 3 0 16,0 1-544-16,-3 0-112 0,-2 6-32 0,4-2 0 16,1-5-544-16,4-4-96 0,4-3-32 0,3-2 0 15,4-4-384-15,2 0 128 0,0-2-128 0,3-2 0 16,2 0 0-16,2-2-304 0,3 0 48 0,1-3 16 16,3 4-2480-16,4-4-496 15</inkml:trace>
  <inkml:trace contextRef="#ctx0" brushRef="#br0" timeOffset="13982.09">18046 14476 8287 0,'0'0'736'0,"0"0"-592"16,7-5-144-16,0 1 0 0,1-1 1728 0,-2 1 304 15,-6 4 64-15,8-4 16 0,-2 0-480 0,0-2-96 16,-6 6 0-16,8-4-16 0,-8 4-144 0,0 0-32 16,4-4 0-16,-4 4 0 0,0 0-144 0,0 0-48 15,0 0 0-15,0 0 0 0,-4 3-416 0,-7 4-96 0,-5 0 0 0,-4-1-16 16,-3 3-192-16,-6-1-48 0,-5 3 0 0,-3-1 0 16,-3 2 128-16,0-2 32 0,-6-4 0 15,-15 7 0-15,8-3-16 0,3 0 0 0,2-3 0 0,13-1 0 16,0 0-96-16,-2 1-32 0,-1-1 0 0,-14-1 0 15,5-1-32-15,6-2-16 0,3 0 0 0,2-2 0 16,2 0-32-16,2 0-16 0,4-2 0 0,4 2 0 16,4 2-112-16,2-1-32 0,1-1 0 0,6 4 0 15,2 0 0-15,9-4 0 0,-8 2 0 0,8-2 0 16,0 0-160-16,-5 10 0 0,1-3 0 0,3 3 0 16,1 0 0-16,0 3 0 0,0-13 0 0,3 19 0 0,-1 1 0 15,1 2 0-15,-2 1 0 0,0 3 0 0,1 6 0 0,-2 1 0 16,0-1 0-16,1 3 0 0,-1 4 128 0,0 5 0 15,-1 1 0-15,1 3 0 0,-2 0-128 0,2 4 192 16,0 4-192-16,0 1 192 0,0 2 0 0,0 2 16 16,-1-3 0-16,1 3 0 0,0 2-32 0,0-2-16 15,0 2 0-15,0 0 0 0,0 0-160 0,0 2 192 16,-1 2-192-16,1-1 192 0,0-2-192 16,0-1 0-16,-3 5 0 0,1 0 128 0,-2-4-128 0,-1 1 0 15,-2 0 0-15,1-3 128 0,0-2-128 0,1 1 0 16,1-5 144-16,-3 0-144 0,0-2 160 0,-1 1-32 15,-1-3-128-15,0 1 192 0,1-2-16 0,-1-1-16 16,0-8 0-16,0 4 0 0,-1-1-32 0,0 4-128 16,-1-5 192-16,2 1-64 0,-2-7-128 0,1-1 128 0,0-3-128 0,0 0 128 15,1-3 0-15,0-5 0 16,-1 4 0-16,-1-9 0 0,5-2-128 0,-2-1 192 16,-1-1-192-16,3-5 192 0,1-3-192 0,-1 3 160 15,1-6-160-15,5-6 160 0,-5 11-160 0,3-4 0 0,2-7 144 0,0 0-144 16,0 0 0-16,0 0 0 0,0 11 0 15,0-11 128-15,0 0-128 0,9 7 0 0,3-2 0 16,3-2 0-16,0-3 0 0,7-2 0 0,4-2 128 0,6 2-128 16,4 0 0-16,4 1 144 0,4-3-144 0,3-1 0 15,1 1 128-15,2 1-128 0,2 0 0 0,-1-1 0 16,-2-1 240-16,1 0-64 0,-2 0-16 0,0-1 0 16,1 0 48-16,-1 3 16 0,1 1 0 0,-2 0 0 15,1 3-32-15,-4-1-16 0,-3 0 0 16,-3-1 0-16,-1 0-176 0,-4-1 128 0,-5 2-128 0,-3 2 128 15,-2-4-128-15,-4 0 0 0,-2 2 144 0,-5 0-144 0,-2 0 0 16,-10 0-128-16,0 0 0 0,0 0 0 16,0 0-2432-16,-5 14-496 0</inkml:trace>
  <inkml:trace contextRef="#ctx0" brushRef="#br0" timeOffset="16950.09">5177 12905 11967 0,'0'0'1072'0,"0"-7"-864"16,0 2-208-16,-2-5 0 0,2 1 2032 0,-2-2 352 15,1 0 80-15,1 3 16 0,0-1-512 0,0 1-112 16,-1 2 0-16,1-1-16 0,0 7-688 0,0 0-144 16,0 0-32-16,0 0 0 0,0 12-720 0,0 2-256 15,0 4 144-15,1 3-144 0,0 6 128 0,1 5-128 16,2 4 0-16,-4 20 128 0,-4-2 0 0,1 0-128 16,-2 4 192-16,-1-4-64 0,-3 0-128 0,0-7 128 0,-1-2-128 0,2-6 128 15,2-3-128-15,1-4 128 0,1-8-128 0,3-2 128 16,1 0-128-16,1-8 0 0,1-2 0 0,4-2 128 31,-6-10-1856-31,0 0-384 0</inkml:trace>
  <inkml:trace contextRef="#ctx0" brushRef="#br0" timeOffset="17144.54">5083 12955 28559 0,'1'-5'2544'0,"5"-4"-2032"15,2 1-512-15,5-3 0 0,2 4 448 0,5-3-16 16,2 2 0-16,5-6 0 0,5 0 128 0,3 1 16 16,5-1 16-16,-3 0 0 0,-2 2-336 0,1 3-64 15,-3-1 0-15,1 3-16 0,-1 2-320 0,-2-1-64 16,-4 4-16-16,-3 4-9376 16,-4 3-1888-16</inkml:trace>
  <inkml:trace contextRef="#ctx0" brushRef="#br0" timeOffset="17289.41">5093 13263 24639 0,'0'0'1088'0,"0"0"240"0,0 0-1072 0,0 0-256 15,13 6 0-15,1-3 0 0,1-3 576 0,3 0 64 0,2-3 16 16,14-2 0-16,-1 1-80 0,1-2-32 0,3-3 0 0,-11 3 0 16,1-1-336-16,2 0-64 0,1 2-16 0,-1 1-13120 15</inkml:trace>
  <inkml:trace contextRef="#ctx0" brushRef="#br0" timeOffset="17567.88">6215 12758 21183 0,'1'-5'1888'0,"0"-2"-1504"16,-1-1-384-16,0 3 0 0,0 5 736 0,0 0 80 15,0 0 16-15,-6 1 0 0,-3 4-192 0,-3 4-16 16,0 1-16-16,-2 6 0 0,-2 3-192 16,0 2-32-16,-1 3-16 0,2 2 0 0,0 6 64 0,-2 2 16 15,5 4 0-15,-2 3 0 0,-2 6-256 0,2-3-64 16,-1 3 0-16,2 2 0 0,-1-5-128 0,3 1 0 16,1-3 144-16,1-6-144 0,4 0 0 15,0-2 0-15,2-2 0 0,3-8 128 0,2-2-304 0,3-4-48 16,2-3-16-16,7 0-8512 15,0-8-1696-15</inkml:trace>
  <inkml:trace contextRef="#ctx0" brushRef="#br0" timeOffset="17761.66">6534 13103 19343 0,'0'0'848'0,"0"0"192"0,0 0-832 0,0 0-208 0,0 0 0 0,7 11 0 15,1 3 1344-15,1 3 208 0,1-2 48 0,5 7 16 16,-1-3-1056-16,1-1-224 0,-1-1-32 0,0 1-16 16,0 0-160-16,2-3-128 0,-1-2 192 0,0 0-192 15,2 1 128-15,-1-2-128 0,1-2 0 0,-3 1 0 16,1-6-1328-16,0-1-368 0</inkml:trace>
  <inkml:trace contextRef="#ctx0" brushRef="#br0" timeOffset="17965.43">6832 12968 22111 0,'0'0'976'0,"-4"-1"208"15,-2-4-944-15,6 5-240 0,-8-3 0 0,8 3 0 0,-7 9 1184 0,-2 0 192 16,-1 4 32-16,-2 1 16 0,-2 4-432 0,-1 1-96 16,0 3 0-16,-11 11-16 0,4-1-112 0,0 1 0 15,0 3-16-15,5-1 0 0,-3 2-320 0,3-1-64 16,-1-3-16-16,1-1 0 0,0 0-352 0,5-2 0 15,1-6-160-15,2 2 160 16,1-6-1760-16,4-4-240 0,3-4-48 0,1-12-16 0</inkml:trace>
  <inkml:trace contextRef="#ctx0" brushRef="#br0" timeOffset="18134.49">7084 13363 18431 0,'-10'11'816'0,"5"-4"160"0,-2 7-784 0,0 1-192 0,-1 3 0 0,-2 1 0 16,-1 3 2336-16,-2 0 416 0,-2 0 96 0,-1 1 16 16,-2-1-1824-16,1-4-352 0,0 1-80 0,3 0-16 0,1 1-336 0,5-1-64 15,1-4 0-15,2 1-16 16,1-2-1248-16,3-4-240 0,1 1-48 0</inkml:trace>
  <inkml:trace contextRef="#ctx0" brushRef="#br0" timeOffset="18539.86">7554 12986 23951 0,'0'0'2128'0,"-9"8"-1696"16,3 2-432-16,-2-1 0 0,-2 2 352 0,0 4-16 15,0 2 0-15,-2 3 0 0,0 4 336 0,0 2 64 0,2-6 16 16,0 2 0-16,2 2 0 0,3 0 0 0,0-2 0 15,5-1 0-15,5-2-320 0,0-2-64 0,3-5-16 0,2-1 0 16,3-2 0-16,2-4 0 0,3-3 0 0,0-4 0 16,1-3 288-16,2-4 64 0,2-2 16 0,3 0 0 15,-2-4-272-15,0 1-48 0,-2-4-16 0,2 3 0 16,-1-3-192-16,-2 3-32 16,-2 5-16-16,-1 2 0 0,-3 2 16 0,-2 0 0 0,-1 5 0 0,-12 1 0 15,10 3 0-15,-3 6 0 16,0 1 0-16,-4 8 0 0,-1 4-160 0,-2 5 128 0,-3 5-128 0,-2 4 128 15,-4 2-128-15,-2 6 160 0,-3 3-160 0,-5 2 160 16,-5-5 48-16,-3 2 16 0,-2 1 0 0,-1-4 0 16,1-1-16-16,2-1 0 0,-2-5 0 0,0-1 0 15,0-6-64-15,1 2-16 0,-1-6 0 0,4-1 0 16,0-6-128-16,2-5 0 0,2-2 0 0,3-7 128 16,4-8-1392-16,4-4-272 15,4-4-64-15,1-4-15200 0</inkml:trace>
  <inkml:trace contextRef="#ctx0" brushRef="#br0" timeOffset="18870.62">7924 12540 21183 0,'4'-19'1888'0,"1"7"-1504"0,5 5-384 0,3-5 0 15,2 3 1520-15,3 0 224 0,2 4 48 0,1 7 16 16,-1 5-656-16,3 3-128 0,1 4-16 0,0 8-16 16,2 7-288-16,0 7-48 0,2 2-16 0,0 5 0 15,1 9-16-15,-3 5-16 16,-3 4 0-16,-5-1 0 0,-2 1-48 0,-7 2-16 0,-3-4 0 0,-3 4 0 16,-3-2-288-16,-3-3-64 0,-4-3-16 0,-1-3 0 15,-5 0-176-15,-2-6 160 0,-3-9-160 0,-1-4 160 16,0-3-160-16,0 1 192 0,0-5-192 0,1-5 192 15,2-7-192-15,2-6 0 0,5-1 0 0,-1-1 0 32,10-6-2816-32,-7-7-528 0,1-13-112 0,5 3-32 0</inkml:trace>
  <inkml:trace contextRef="#ctx0" brushRef="#br0" timeOffset="19061.24">9085 12981 25791 0,'0'0'2304'0,"7"-8"-1856"16,4 3-448-16,1 1 0 0,2-1 2128 0,3 3 336 16,1-1 64-16,1 3 16 0,1 1-2272 0,0-1-448 15,-2-1-80-15,0 0-32 0,-2 1-16 0,-2 2 0 16,-2 1 0-16,-12-3-9552 15,0 0-1920-15</inkml:trace>
  <inkml:trace contextRef="#ctx0" brushRef="#br0" timeOffset="19216.14">8975 13194 25631 0,'-21'11'1136'0,"9"-6"224"0,3 0-1088 0,9-5-272 0,0 0 0 0,0 0 0 16,0 0 2000-16,12 4 352 0,3-3 64 0,5-2 16 16,6-2-1024-16,4-1-208 0,5 2-48 0,2-1 0 15,1 1-768-15,5 0-144 0,3 1-48 0,2 1-11712 16,2 0-2368-16</inkml:trace>
  <inkml:trace contextRef="#ctx0" brushRef="#br0" timeOffset="19950.58">10144 12803 16575 0,'0'0'1472'0,"0"0"-1168"16,5-10-304-16,-5 10 0 0,0 0 1488 0,0 0 240 0,11-2 64 0,1 6 0 16,-12-4-608-16,14 14-112 0,-2 4-32 0,2 4 0 15,1 4-144-15,2 2-48 0,1 5 0 0,1 4 0 16,1 3-272-16,1 0-64 0,-4-2-16 0,5 2 0 16,-3 2-288-16,-1 0-48 0,-5-3-16 0,-2-1 0 15,-2-2-144-15,1-4 0 0,-4-7 0 0,1-1 128 16,-2-5-256-16,0-1-64 0,-3-7-16 0,4 1 0 31,-3-3-2272-31,-3-9-448 0</inkml:trace>
  <inkml:trace contextRef="#ctx0" brushRef="#br0" timeOffset="20205.63">10605 12697 26255 0,'0'0'1152'0,"0"0"256"0,0 0-1120 0,0 0-288 0,-3-6 0 0,3 6 0 0,-7 9 848 16,-2 5 112-16,-1 5 32 0,-5 5 0 0,-3 5-128 16,-1 1-32-16,-3 3 0 0,3 5 0 0,-3 6 80 0,-1-1 16 15,-2 1 0-15,0-1 0 0,-1 6-352 0,2 1-80 16,1-2-16-16,0 1 0 0,3-2-288 0,-3-5-48 16,1-4-16-16,2-3 0 0,2-3-128 0,2-1 0 15,1-5 0-15,2-4 0 0,6-7 0 0,4-2 0 16,3-13 0-16,0 0-176 15,0 0-1712-15,0 0-352 0,9-3-64 0,2-11-12320 0</inkml:trace>
  <inkml:trace contextRef="#ctx0" brushRef="#br0" timeOffset="20462.27">11018 12392 28559 0,'0'0'1264'0,"0"0"272"0,0 0-1232 0,0 0-304 16,0 0 0-16,0 0 0 0,0 0 672 0,-2 5 80 0,-4 7 16 0,1 2 0 16,-1 4 96-16,-2 5 32 0,0-1 0 0,-3-1 0 15,-1-1-304-15,-1 2-48 0,-1 1-16 0,-4 6 0 16,2-1-320-16,3-3-64 0,1-1-16 0,4-2 0 15,0-4-128-15,3 0 0 0,1-1-192 0,2-3-10720 16,2-5-2144-16</inkml:trace>
  <inkml:trace contextRef="#ctx0" brushRef="#br0" timeOffset="20893.86">11247 13022 13823 0,'0'0'1216'0,"0"0"-960"0,0 0-256 0,0 0 0 15,0 0 2496-15,0 0 448 0,0 0 80 0,13 0 32 0,1-3-1424 0,1 0-288 16,5 1-48-16,3-1-16 0,4 0-384 16,3-1-64-16,3 2-32 0,3-1 0 0,0-2-480 0,2-1-80 15,1 3-32-15,-2-4 0 16,-3 3-1104-16,-2 2-240 0,-3 2-32 0,-5-1-12336 16</inkml:trace>
  <inkml:trace contextRef="#ctx0" brushRef="#br0" timeOffset="21031.28">11303 13205 28447 0,'-20'7'1264'0,"11"-4"256"0,9-3-1216 0,0 0-304 16,0 0 0-16,0 0 0 0,0 0 1168 0,0 0 176 15,11-5 48-15,7 2 0 0,3 1-816 0,6 0-144 16,5 1-48-16,2 0 0 0,3-3-224 0,3-1-160 16,1 5 192-16,-1-1-10560 15,-1-2-2112-15</inkml:trace>
  <inkml:trace contextRef="#ctx0" brushRef="#br0" timeOffset="21793.29">12310 12673 19407 0,'0'0'848'0,"0"0"192"0,0 0-832 0,0 0-208 0,1 13 0 0,3 1 0 0,-1 2 704 0,4 4 112 15,2 0 16-15,2 4 0 0,-3 3 0 0,3-2 16 16,3 4 0-16,1 3 0 0,2 4-128 0,2-1-16 16,-2-4-16-16,-1 3 0 0,1 3-336 0,-2-3-64 15,-1-3-16-15,-3-1 0 0,-1-4-272 0,-1 0 160 16,-2-1-160-16,-1-3 128 0,-1-2-128 0,0-3 0 16,-1 0 0-16,-1-3 0 15,-1-1-1856-15,-2-13-368 0,0 0-64 0,0 0-16 0</inkml:trace>
  <inkml:trace contextRef="#ctx0" brushRef="#br0" timeOffset="22093.88">12726 12647 24239 0,'0'0'1072'0,"0"0"224"0,-7-6-1040 0,7 6-256 0,-10 6 0 0,-2-3 0 15,-2 6 896-15,0 1 128 0,-5 3 32 0,-1 6 0 16,-2 5-160-16,-1 4-48 0,-1 0 0 0,-1 4 0 16,-3 4 48-16,0 0 0 0,1 3 0 0,3 3 0 15,-1-4-320-15,0 0-48 0,3 3-16 0,3 0 0 0,2-1-512 0,2-3 0 16,2-4 0-16,2-5 0 0,0 0 0 0,5-7 0 16,4 0 0-16,0-5 0 15,1-2-128-15,4-6-144 0,-3-8-32 0,11 5 0 31,-2-5-2704-31,2-6-528 0,5-10-112 0,-4 4-32 0</inkml:trace>
  <inkml:trace contextRef="#ctx0" brushRef="#br0" timeOffset="22341.93">12879 13009 29887 0,'0'0'1328'0,"0"0"272"0,3-7-1280 0,0-1-320 16,4 0 0-16,2 5 0 0,2 1 1088 0,3-3 144 0,1 0 48 0,4 1 0 15,2-1-640-15,2 0-128 16,2 3-32-16,0 0 0 0,1-1-256 0,1 1-48 15,1 1-16-15,-2-1 0 0,-3 1-160 0,3 1 0 0,-2-3 0 16,-3 6 0 0,-3 0-1920-16,0 0-352 0,-2-1-80 0</inkml:trace>
  <inkml:trace contextRef="#ctx0" brushRef="#br0" timeOffset="22641.65">13723 12671 21183 0,'0'0'944'0,"0"0"192"15,0 0-912-15,0 0-224 0,0 0 0 0,3 9 0 0,-1-2 1168 0,2 7 192 16,0 5 48-16,-2 2 0 0,3 4-848 0,-1 2-176 15,1 3-16-15,-1-1-16 0,2 2 32 0,1 2 16 16,0 3 0-16,4-2 0 0,-1 2-160 0,0-1-48 16,-1-1 0-16,0-1 0 0,1-6-64 0,0 1-128 15,3-5 176-15,-3-3-176 16,-1-2-320-16,1-1-192 0,0-5-16 0,2-5-8048 16,-2-3-1600-16</inkml:trace>
  <inkml:trace contextRef="#ctx0" brushRef="#br0" timeOffset="22879.92">14165 12655 27871 0,'0'0'1232'0,"-10"3"256"0,-1 0-1184 0,1 2-304 0,-3 2 0 0,-2 7 0 16,-6 5 720-16,-2 5 96 0,-3 1 16 0,-1 0 0 15,-1 3 32-15,1 5 16 0,1 1 0 0,-1 3 0 16,0 1-144-16,2-1-32 0,1 0 0 0,-2 1 0 15,1 2-448-15,-2 0-80 0,2-4-32 0,-2-2 0 0,4-2-144 0,4-2 0 16,3-7 0-16,3-2 0 16,1-4-304-16,2-3 16 0,3-2 0 0,2-7 0 15,5-5-2320-15,0 0-464 0</inkml:trace>
  <inkml:trace contextRef="#ctx0" brushRef="#br0" timeOffset="23423.68">14557 12690 17503 0,'0'0'1552'0,"0"0"-1232"16,0 0-320-16,0 0 0 0,0 0 1680 0,0 0 288 15,0 0 48-15,-5 9 16 0,-3-4-1344 0,-5 7-272 16,-2 4-48-16,-1 1-16 0,-2 3 48 0,0 1 16 15,-1 2 0-15,1 2 0 0,3 1 208 0,2 3 32 16,2 2 16-16,2-1 0 0,1 1-352 0,6-5-64 0,4 0 0 0,5-6-16 16,2-6 80-16,2-5 32 0,3 0 0 0,4-4 0 15,3-3 448-15,5-3 96 0,3-1 0 0,4-6 16 16,3-1-240-16,-2-2-48 0,-2-1-16 0,0-3 0 16,-2-7-336-16,1-2-64 0,-3 0-16 0,-2 1 0 15,0-2-64-15,-2 2 0 0,-3 0-128 0,0 1 192 16,-2 2 0-16,-3 4 0 0,-2 4 0 0,-1 1 0 15,-4 6-192-15,-9 5 0 0,0 0 0 0,5 10 0 0,-5 5 0 16,-2 5-160-16,-5 8 160 0,0 4-128 0,-2 5 128 0,-4 5 0 16,-5 6 0-16,-1 7-128 0,-6 3 128 0,-6 8 128 15,-3-1-128-15,-1 3 176 16,0-2-48-16,-2-1 0 0,-1-8 0 0,0-1 0 0,0-5 64 0,1-4 16 16,2 1 0-16,4-7 0 0,1-7 320 0,2-5 64 15,4-6 16-15,1-7 0 0,1-3 160 0,1-6 16 16,2-5 16-16,3-3 0 0,0-4-288 0,2-8-64 15,2-1-16-15,2-8 0 0,2-3 16 0,4-7 16 16,3-1 0-16,5-2 0 0,-1-4-240 0,6 4-48 16,4 3-16-16,4 3 0 0,2-2-160 0,4 7 0 15,1 1 144-15,2 6-144 0,1 5 0 0,1 1 0 16,3 4 0-16,0 5 0 0,4 2 0 0,-2 4-128 16,1 1 128-16,-1 6-128 15,-1-5-608-15,0 7-112 0,-2-1-32 0,4 4 0 16,-1 2-2784-16,-1-2-560 0</inkml:trace>
  <inkml:trace contextRef="#ctx0" brushRef="#br0" timeOffset="25273.73">11909 13710 6447 0,'0'0'272'0,"0"0"80"0,0 0-352 0,0 0 0 0,0 0 0 15,0 0 0-15,0 0 1824 0,0 0 288 0,0 0 64 0,0 0 16 16,0 0-928-16,0 0-192 0,0 0-48 0,0 0 0 16,0 0 0-16,0 0 0 0,12 0 0 0,3-1 0 15,4-1-288-15,1 0-64 0,1 1-16 0,3 0 0 16,2 0-176-16,6-1-32 0,0 0-16 0,5-1 0 0,2 1-128 15,2 0-32-15,0 1 0 0,2 1 0 0,4 0-32 16,2 3-16-16,2 2 0 0,1-4 0 16,2 0 48-16,0 1 16 0,1-1 0 0,-2 1 0 0,1-2-32 15,-1 2-16-15,2 0 0 0,-2 2 0 0,-1 0-16 0,2-2 0 16,-1 0 0-16,-2 0 0 0,-1 2-32 0,-2 1-16 16,-2-2 0-16,-2-1 0 0,-1-1 16 0,1 2 16 15,-2-1 0-15,1 4 0 16,1-3 16-16,1 0 0 0,-2-3 0 0,1 0 0 0,0 0 0 0,-5 0 0 15,-2 1 0-15,0 0 0 0,-3-1 32 0,0 2 0 16,0-1 0-16,-1-1 0 0,-2-4-112 0,1 3-16 16,-1 2 0-16,-1-1 0 0,-2-1 0 0,5-2 0 15,-2 0 0-15,-1-1 0 0,1 2 32 0,-2 1 0 16,-1 0 0-16,-1 0 0 0,-3-1 16 0,2 2 0 16,-1 0 0-16,-1 2 0 0,0-2-176 0,0 0 192 0,0 0-192 0,0 1 192 15,0 0-192-15,-2 2 128 16,0 2-128-16,-2-1 128 0,-2-7-128 0,0 4 0 15,-1 2 0-15,1-3 0 0,0 0 128 0,0 0-128 16,-2 1 128-16,0 0-128 0,-1-2 256 0,-2 1-16 0,-1-1-16 16,1 1 0-16,-2-1-32 0,1 1-16 0,-3-2 0 0,1 2 0 15,-2-1-48-15,3 0 0 0,-1 0 0 0,-1-2 0 16,-9 3-128-16,10-1 160 0,0-1-160 0,1 2 160 16,-1 0-160-16,0 0 0 0,0 0 0 0,-1 0 0 15,0 0 0-15,1 0 128 0,0 0-128 0,0 0 0 16,1-1 0-16,-1 0 0 0,-1 1 128 0,2 0-128 0,-11 0 0 15,9 0 0-15,-9 0 144 0,10 0-144 16,-10 0 144-16,10 0-144 0,-10 0 192 0,9 0-192 0,-9 0 224 0,0 0-64 16,10 1-16-16,-1-1 0 0,0-1-144 0,-9 1 160 15,9 1-160-15,0 0 160 0,0-1-160 0,-9 0 0 16,0 0 0-16,10 2 0 0,-10-2 128 0,10 0-128 16,-1-2 128-16,-9 2-128 0,0 0 160 0,0 0-160 15,9-1 192-15,-9 1-192 0,0 0 256 0,9 0-64 16,-9 0-16-16,0 0 0 0,0 0-32 0,0 0 0 15,0 0 0-15,0 0 0 0,0 0-144 0,0 0 0 16,0 0 0-16,0 0 128 0,0 0-128 0,0 0 0 16,0 0 0-16,0 0 0 0,0 0 0 0,0 0 0 15,0 0 128-15,0 0-128 0,0 0 0 0,-1 13-192 16,-3 1 32-16,4-14 16 16,-7 9-2240-16,-1 1-448 0,-4-4-96 0</inkml:trace>
  <inkml:trace contextRef="#ctx0" brushRef="#br0" timeOffset="26926.33">18205 14862 13823 0,'0'0'1216'0,"0"0"-960"15,3-9-256-15,-1 1 0 0,1 2 1856 0,-3 6 336 16,0 0 64-16,0 0 16 0,2-9-400 0,-2 9-80 16,1-4 0-16,-1 4-16 0,0 0-592 0,0 0-112 15,0 0-32-15,0 0 0 0,0 6-384 0,0 4-80 16,-1-1 0-16,-1 6-16 0,-3 1 144 0,2 6 16 15,-2 5 16-15,-1 2 0 0,-2 3-32 0,0 1-16 16,1 1 0-16,-1 2 0 0,0 0-48 0,0 4-16 16,-1-2 0-16,0-2 0 0,0-1-160 0,0-2-16 0,1-1-16 15,-1-4 0-15,1 0-144 0,0 0-32 16,0-4 0-16,4-4 0 0,-2-2-256 0,4-3 0 0,0-1 0 16,2-3 0-16,3 0 0 0,1-5 0 0,-4-6 0 15,10-1-192 1,1 1-1280-16,2-4-240 0,0-6-48 0,-3 3-10128 0,-1-4-2016 0</inkml:trace>
  <inkml:trace contextRef="#ctx0" brushRef="#br0" timeOffset="27233.23">18701 15212 30351 0,'0'0'1344'0,"4"-6"272"0,1 3-1296 0,1-1-320 15,3-1 0-15,1 0 0 0,-1 0 1728 0,5-4 288 16,3 4 48-16,2 1 16 0,2-1-832 0,3-2-160 16,2 2-48-16,2-1 0 0,-3 1-384 0,2 2-80 15,0 1 0-15,-2 0-16 0,-2 1-336 0,-2 1-64 16,1 1-16-16,-4 1 0 0,-3-2-144 0,-1 1 0 15,-1 2 0-15,1 0 0 16,-4 4-784-16,-10-7-192 0,0 0-48 0,0 0 0 16,6 9-2160-16,-6-9-432 0,0 0-96 0,0 0 0 0</inkml:trace>
  <inkml:trace contextRef="#ctx0" brushRef="#br0" timeOffset="28016.61">19986 14656 20271 0,'0'0'1792'0,"-3"-5"-1424"15,1-3-368-15,1-1 0 0,1 9 1472 0,-4-5 240 16,1-3 32-16,1 2 16 0,2 6-416 0,0 0-64 16,-5 4-32-16,-2 3 0 0,3-2-608 0,-1 4-128 15,0 3-32-15,0 4 0 0,0-1 32 0,1 0 16 16,0-1 0-16,1 1 0 0,1 1-32 0,1 0-16 16,0-1 0-16,1 1 0 0,0-2-96 0,0-2-32 15,0 1 0-15,1 0 0 0,2-3-112 0,-1 1-32 16,1-3 0-16,2 1 0 0,0-3-16 0,2 1-16 15,1-5 0-15,4-1 0 0,2-1 32 0,3-1 16 16,-1-1 0-16,4-5 0 0,-2 1-64 0,3-4-16 16,1 2 0-16,0-5 0 0,0 1-144 0,0 0 160 15,-2-3-160-15,2 0 160 0,-2-2-160 0,1-1 128 16,-1 1-128-16,0 0 128 0,-1 2-128 0,-2 1 160 0,-2-1-160 16,-1 1 160-16,0 2-32 0,-1 3-128 15,0-1 192-15,-2 4-64 0,-1-1-128 0,-1 2 192 0,-9 5-192 0,6 2 192 16,-6-2-192-16,9 5 0 0,-9-5 0 15,7 7 0-15,-5 6 0 0,2 0 0 0,-3 2 0 0,-1 8 0 16,-2 1 128-16,-2 8-128 0,-2 5 128 0,-5 3-128 16,1 7 304-16,-4 3-32 0,-4 7 0 0,-2 2 0 15,-3 2 96-15,-2 3 16 0,-3 4 0 0,-13 23 0 0,6-11-48 16,2-7 0-16,1-10 0 0,1-8 0 0,1 1-16 0,1-5-16 16,-1-3 0-16,4-7 0 15,1-3 48-15,1-3 16 0,1 0 0 0,1-5 0 0,-1-7-48 0,0-1-16 16,0-6 0-16,1-2 0 0,1-2-16 0,0-6 0 15,2-3 0-15,1-1 0 0,-1-2-64 0,5-2-16 16,2-1 0-16,-1-6 0 0,-1-1-48 0,3-7-16 16,3 0 0-16,2-4 0 0,2 0-144 0,3-6 160 15,2-2-160-15,3 0 160 0,3-3-160 0,3 3 0 16,6 2 0-16,1 0 0 0,6 3 0 0,3 6 0 16,3 3 0-16,5 1 0 0,2 4 0 0,-2 1 0 15,1 5 0-15,1 3 0 0,5-2-144 0,0 3 144 16,1 3 0-16,-2 2 0 0,0 4-128 0,-2 1 128 15,-1 1 0-15,0 5 0 0,0 1 0 0,-4 1-128 16,-4 0 128-16,-4 0 0 0,-3-2 0 0,-4 1 0 16,-4-2-128-16,-3-2 128 0,-2-2-320 0,-1 2 0 15,-2-4 0-15,-1 2 0 16,-5-11-1600-16,4 9-320 0,-4-9-64 0,0 0-11184 16,0 0-2240-16</inkml:trace>
  <inkml:trace contextRef="#ctx0" brushRef="#br0" timeOffset="30296.96">22799 14839 9215 0,'0'0'400'0,"0"0"96"0,0 0-496 0,0 0 0 15,0 0 0-15,0 0 0 0,0 0 3488 0,0 0 608 16,0 0 112-16,0 0 16 0,0 0-2016 0,0 0-416 16,0 0-64-16,0 0-32 0,0 0-544 0,8 3-128 15,0-2 0-15,4 0-16 0,2 0-112 0,4-1 0 16,2 0-16-16,5 0 0 0,5 0-144 0,1-1-32 15,2 0 0-15,2 0 0 0,2-1-176 0,1-1-32 16,-3 0-16-16,2 2 0 0,0-2-128 0,-1 2-32 16,-5 0 0-16,1 1 0 0,-4-3-112 0,-1 2-16 15,-3 0-16-15,-1 1 0 0,-3-4-176 0,-2 3 128 16,-3-1-128-16,-2 2 128 0,-2 0-128 0,0 0 0 16,-4-1 0-16,-7 1-176 15,0 0-464-15,0 0-112 0,0 0-16 0,0 0 0 16,0 0-2128-16,0 0-432 0,0 0-96 0</inkml:trace>
  <inkml:trace contextRef="#ctx0" brushRef="#br0" timeOffset="30658.7">24117 14420 26255 0,'0'0'1152'0,"3"-7"256"0,-1-4-1120 0,1 3-288 0,2-1 0 0,-1 4 0 0,-4 5 1344 0,0 0 192 16,0 0 64-16,0 0 0 0,6 3-512 0,0 4-80 16,1 4-32-16,-1 3 0 0,0-3-192 0,2 9-32 15,2 5-16-15,-1 5 0 0,1-3-32 0,0 4 0 16,2 5 0-16,-1 3 0 0,2 6-128 0,1-1-16 15,0 1-16-15,0-2 0 0,-1 0-288 0,-1 1-64 16,0-6-16-16,-2-1 0 0,0-3-176 16,0-2 0-16,-1-2 144 0,-1-3-144 0,-2-7 0 0,-1-1 0 15,0-2 0-15,0-2 0 16,1-6-288-16,-1 0-128 0,-5-9-32 0,0 0 0 16,0 0-2176-16,7-5-448 0,-2-4-96 0</inkml:trace>
  <inkml:trace contextRef="#ctx0" brushRef="#br0" timeOffset="30927.04">24837 14397 23039 0,'0'-17'2048'0,"1"13"-1648"0,0-2-400 0,0 1 0 16,-1 0 1968-16,0 5 304 0,0 0 64 0,-9 2 16 15,-3 4-656-15,-6 6-128 0,-5 4-32 0,-5 4 0 0,-5 4-272 0,-5 7-64 16,-7 4-16-16,-2 5 0 16,-2 3-96-16,-1 1 0 0,1 6-16 0,-1 2 0 0,-2 1-416 0,1-1-80 15,2-5 0-15,-1 0-16 0,0-3-368 0,2-2-192 16,5-6 192-16,2-1-192 0,3-6 144 0,4 3-144 16,2-2 0-16,4-4 144 15,4-3-768-15,5-1-144 0,4 0-48 0,3-4-12816 16,2-4-2576-16</inkml:trace>
  <inkml:trace contextRef="#ctx0" brushRef="#br0" timeOffset="34626.82">1094 14379 3679 0,'0'0'160'0,"0"0"32"0,0 0-192 0,0 0 0 0,0 0 0 0,0 0 0 15,0 0 1536-15,0-6 256 0,0 6 48 0,0 0 16 16,2-7-1296-16,-2 7-256 0,0 0-48 0,0 0-16 16,2-7 160-16,-2 7 48 0,0 0 0 0,0 0 0 15,0 0 64-15,0 0 0 0,0 0 16 0,8-9 0 16,-8 9 128-16,0 0 32 0,0 0 0 0,0 0 0 0,0 0 48 0,0 0 16 16,0 0 0-16,0 0 0 0,0 0-96 0,0 0-16 15,0 0 0-15,0 0 0 0,0 0-96 0,0 0-32 16,0 0 0-16,0 0 0 0,2 10-32 0,0 1-16 15,-1 5 0-15,-1 1 0 0,-3 0-32 0,2 3-16 16,0 10 0-16,0 3 0 0,-2 3-80 0,2 1-16 16,-2 3 0-16,3 2 0 0,0 2-160 0,0-4-32 15,0-2-128-15,3-4 192 0,1-1-192 0,-1-4 128 16,1-5-128-16,3-5 0 0,3-2 192 0,0-3-48 16,0-5-16-16,2-1 0 0,-1-6 128 0,2-2 0 15,-2-2 16-15,3-6 0 0,1-1 384 0,3-5 80 16,-1-1 16-16,-1-3 0 0,3-1-320 0,-1-3-64 0,0 1-16 0,0-5 0 15,-3 1-224-15,0-1-128 16,-1 6 128-16,0 0-128 0,1-2 0 0,-3 2 144 16,-1-4-144-16,-2 6 0 0,0 8 0 0,1 1 0 15,-2 0 0-15,-8 9 0 0,0 0 0 0,0 0 0 0,9 5 0 16,-2 8 0-16,0 6 0 0,0 6-176 16,-4 4 176-16,1 8-160 0,-7 5 160 0,-1 5 0 0,-5 4-144 0,1 5 144 15,-6 5 0-15,-2-1 0 0,-3-4 128 0,-1-3-128 16,0-3 384-16,-5-5 0 0,3 0 0 0,-3-6 0 15,1-3 160-15,9-15 32 0,-2 5 0 16,-8 4 0-16,2-2-224 0,4-7-32 0,1-5-16 16,3-2 0-16,1-6-304 0,3-3 160 0,0-6-160 0,4-4 128 15,7 5-1184 1,-3-11-240-16,-1-1-48 0</inkml:trace>
  <inkml:trace contextRef="#ctx0" brushRef="#br0" timeOffset="34902.91">2057 13900 26719 0,'0'0'2368'0,"0"0"-1888"0,0 0-480 0,0 0 0 0,0 0 544 0,-7 6 16 15,5 4 0-15,-5 4 0 0,-1-1 80 0,0 2 32 16,0 2 0-16,-1 4 0 0,-1 6 32 0,0-5 0 16,-1-4 0-16,0 1 0 0,1 2-512 0,0 3-192 15,0-2 176-15,0 0-176 0,1-3 0 0,1 0 0 16,1-2 0-16,0 1 0 16,2 0-240-16,0-3-144 0,0-1-16 0,0 0-9424 15,-3-6-1888-15</inkml:trace>
  <inkml:trace contextRef="#ctx0" brushRef="#br0" timeOffset="35171.33">2171 14449 17503 0,'0'0'768'0,"13"-1"176"0,-2-1-752 0,1 2-192 0,0 2 0 0,2-2 0 0,2-2 864 0,-2-1 144 16,-3 1 16-16,-11 2 16 0,11-1-544 0,-11 1-112 16,13-1-32-16,-13 1 0 15,0 0-672-15,0 0-128 0,0 0-16 0,0 18-16 0</inkml:trace>
  <inkml:trace contextRef="#ctx0" brushRef="#br0" timeOffset="35297.06">2052 14776 23039 0,'11'0'2048'0,"3"-2"-1648"16,1 1-400-16,2-2 0 0,1 1 544 0,1-3 32 16,1-1 0-16,3-3 0 0,5 0-48 0,1-4 0 15,2-1 0-15,0 1 0 0,2-1-528 0,0 5 0 16,1 3 0-16</inkml:trace>
  <inkml:trace contextRef="#ctx0" brushRef="#br0" timeOffset="35882.98">3351 14281 20271 0,'-4'-5'1792'0,"4"5"-1424"16,0 0-368-16,-10 1 0 0,-2 1 0 0,0 5 0 15,-4 2-160-15,1 5 160 0,-5 4 672 0,-1 2 240 16,-3 6 48-16,-1 4 16 0,-7 2-48 0,2 5-16 16,-1 3 0-16,3 2 0 0,1-3-112 0,3-1-32 15,1 5 0-15,4 4 0 0,3-5-464 0,4 0-112 16,5-8 0-16,4-3-16 0,3-2-176 0,5-5 128 16,2-5-128-16,3-2 128 0,2-2-128 0,4-1 0 0,1-7 0 0,3 0 0 15,0-6 192-15,1-2-32 16,1-4-16-16,0 0 0 0,-3-2 128 0,-1-4 32 0,-2-1 0 15,-2 2 0-15,-1 0-112 0,-4 0-32 0,-2-4 0 16,-2 2 0-16,-2 2-160 0,-2-1 160 0,-1 11-160 0,0-9 160 16,1-1-160-16,-1 10 0 15,0 0 144-15,0 0-144 0,6-12 0 0,0 3 0 0,2-1 0 0,0 4 0 16,4 2 0-16,1 0-128 0,2-1 128 0,3 4-128 16,-1 1 128-16,5 3 0 0,2 2 0 0,-1 0-128 15,-1 2 128-15,-1 3 0 0,0 4-144 0,-4 2 144 16,-1-1 0-16,-4 0 0 0,0 0-144 0,-5 1 144 15,-1 0 0-15,-5 1 0 0,-4-3 0 0,-1 1 0 0,-2 3 0 0,1-2 128 16,-1 1-128-16,-2-3 0 0,-1-3 0 0,2-3 0 16,0 1 0-16,7-9 0 15,-5 6-1856-15,5-6-304 0,0 0-64 0</inkml:trace>
  <inkml:trace contextRef="#ctx0" brushRef="#br0" timeOffset="36130.62">4125 14376 23951 0,'0'0'2128'0,"0"0"-1696"0,2-10-432 0,-2 10 0 16,0 0 512-16,0 0 32 16,0 0 0-16,-7 5 0 0,-5 4 304 0,-2 1 64 15,-2 4 16-15,-3 3 0 0,-2 2-384 0,0 6-80 0,-3 2-16 0,-1 5 0 16,1 1 128-16,0 1 32 15,1 2 0-15,2 3 0 0,0 1-288 0,4 2-64 0,0 2-16 0,4-4 0 16,3-1-240-16,1-4 0 0,0-4 0 0,8 1 0 16,1-6-240-16,1 0-80 0,4-7-32 0,3-1 0 15,3-3-1856 1,3-5-368-16,0-7-80 0,4 1-16 0</inkml:trace>
  <inkml:trace contextRef="#ctx0" brushRef="#br0" timeOffset="36329.82">4244 14793 23951 0,'0'0'2128'0,"7"8"-1696"15,-1 1-432-15,2 2 0 0,-3-2 416 0,1 3 0 16,0-1 0-16,2 1 0 0,2 2-16 0,-2-4 0 16,1 0 0-16,1-1 0 0,0 0-208 0,2 0-64 15,-2 1 0-15,0-1 0 0,1-2-128 0,-1 1 0 16,-2 0 0-16,0-2 0 15,1 4-1648-15,-3-4-352 0,0-1-80 0,-6-5-16 0</inkml:trace>
  <inkml:trace contextRef="#ctx0" brushRef="#br0" timeOffset="36524.08">4509 14673 17503 0,'0'0'1552'0,"0"0"-1232"0,-7 6-320 0,0 2 0 16,-1 4 1968-16,-2 4 336 0,-4 3 64 15,-3 1 0-15,1 4-864 0,-3 2-176 0,-4-2-48 0,3 0 0 16,-1 1-368-16,-7 10-80 16,4-7 0-16,4 1-16 0,3-6-496 0,2 0-112 0,1-2-16 0,0-2 0 15,4-1-336-15,1-4-80 0,3-4-16 0,1 2-9792 16,-1-4-1952-16</inkml:trace>
  <inkml:trace contextRef="#ctx0" brushRef="#br0" timeOffset="36722.97">4692 15069 30527 0,'-13'24'1344'15,"7"-10"288"-15,-1-1-1312 0,1 2-320 0,-2 4 0 0,-2 2 0 0,-3-2 288 0,-1 0-16 16,-1-4 0-16,0 0 0 0,4-1-80 0,-1-1 0 15,1-4-16-15,0 1 0 0,4-4-176 0,-1 1 0 16,8-7 0-16,0 0-9600 16,0 0-1792-16</inkml:trace>
  <inkml:trace contextRef="#ctx0" brushRef="#br0" timeOffset="37109.83">5017 14734 28559 0,'0'0'1264'0,"0"0"272"0,0 0-1232 0,0 0-304 0,0 10 0 0,-1 5 0 15,-4 7 192-15,-3 1-32 0,-2-2 0 0,-1 1 0 16,-2 2 608-16,1 1 128 0,2-4 32 0,4-7 0 16,2-2-608-16,2 2-128 0,0-1-32 0,4-3 0 15,0 0-32-15,2-3-128 0,-4-7 192 0,9 4-64 0,1-2 256 16,1-3 64-16,1-4 0 0,1-2 0 15,1 1-112-15,-1-4-16 0,1 1 0 0,0-1 0 0,0-2-128 0,0 1-48 16,-1-3 0-16,0 2 0 0,-4 4-144 16,0-1 0-16,-2 4 144 0,-7 5-144 0,8 1 0 0,-3 7 0 15,-2 0 0-15,-2 14 0 0,-1 3 0 0,-1 1 0 16,-2 6 128-16,-5-1-128 0,-4-1 224 16,-2 1-32-16,-3 2 0 0,-1 1 0 0,-1 0-64 0,-1 0-128 15,-2 2 176-15,1-4-176 0,0-1 0 0,4 0 0 16,0-7 0-16,4 0 0 15,4-6-352-15,1-7-176 0,2 0-48 0,6-11-10352 16,0 0-2064-16</inkml:trace>
  <inkml:trace contextRef="#ctx0" brushRef="#br0" timeOffset="37440.07">5437 14294 19343 0,'0'0'1728'0,"0"0"-1392"0,0 0-336 0,6-7 0 16,-6 7 960-16,0 0 112 0,0 0 16 0,0 0 16 15,11 4-112-15,0 5-32 0,-3 4 0 0,3 5 0 16,0 3-128-16,1 6-16 0,-1 1-16 0,2 4 0 15,-2 3-96-15,-1 5-32 0,0 4 0 0,-2 2 0 16,-7 1-80-16,-1 5-16 0,-3 2 0 0,-4-2 0 0,1-4-128 16,-2-4-48-16,-2-2 0 0,-1 0 0 15,-2-5-144-15,-1-4-16 0,1-5-16 0,-2-1 0 0,0-4-64 0,-1-2-16 16,0 1 0-16,1-4 0 16,-1-3-976-16,4-4-192 0,0-3-32 0,2-3-14288 0</inkml:trace>
  <inkml:trace contextRef="#ctx0" brushRef="#br0" timeOffset="37635.16">5956 14773 26719 0,'0'0'1184'0,"0"0"240"0,7-4-1136 0,0-1-288 16,2 0 0-16,2 3 0 0,-1-2 0 0,1 1 0 15,1-1 0-15,-2 2 0 0,1-1-320 0,-1 2 48 0,-1 0 0 0,-1 1-7440 16,-8 0-1488-16</inkml:trace>
  <inkml:trace contextRef="#ctx0" brushRef="#br0" timeOffset="37767.64">5922 14948 10127 0,'0'0'448'0,"-2"4"96"0,2-4-544 0,0 0 0 0,0 0 0 0,0 0 0 16,7 5 3664-16,1-2 624 0,2-3 128 0,4-3 32 16,3 0-2736-16,0-1-560 0,4-3-96 0,0 1-32 0,2 0-576 15,1-3-112-15,2 2-16 0,-2-2-16 16,-1 2-1392-16,0 1-288 0</inkml:trace>
  <inkml:trace contextRef="#ctx0" brushRef="#br0" timeOffset="38194.97">6512 14898 16527 0,'0'0'720'0,"-8"-4"176"0,8 4-720 0,0 0-176 0,-11-4 0 0,2 3 0 0,1 1 1536 16,8 0 256-16,0 0 64 0,0 0 16 0,0 0-336 0,0 0-80 15,0 0-16-15,0 0 0 0,0 0-336 0,0 0-64 16,0 0-16-16,11 4 0 0,3-3-416 0,0-1-96 16,1-1 0-16,1 1-16 0,2-3-272 0,1 3-48 15,0 0-16-15,2 0 0 0,-1-1-160 0,0-1-192 16,1 1 32-16,-1 1 16 15,-1 0-1840-15,-2 0-384 0,-2-1-64 16</inkml:trace>
  <inkml:trace contextRef="#ctx0" brushRef="#br0" timeOffset="38676">7022 14600 19983 0,'0'0'880'0,"0"0"192"0,0 0-864 0,0 0-208 0,0 0 0 0,0 0 0 16,-2 10 1008-16,0-2 144 0,-7 3 48 16,1 3 0-16,-2 0-288 0,1 4-48 0,0 4-16 15,2-1 0-15,-1 1-16 0,2 2 0 0,1 4 0 0,0-4 0 16,1 3-432-16,1-5-80 0,2-2-32 0,2-1 0 15,3-3-288-15,1-2 160 0,0-5-160 0,2 0 128 16,1-4 96-16,1-1 16 0,3-3 0 0,3-3 0 16,0-3 336-16,3-2 64 0,2-3 0 0,-2-1 16 0,1-2-240 15,0-2-48-15,0 1-16 0,1-1 0 0,-4-1-224 16,1 5-128-16,-3 0 128 0,1 5-128 0,-2 3 0 0,-1 4 0 16,0 3 0-16,-3 7 0 0,-3 2 0 0,0 6 0 15,-3 6 0-15,-1 3 0 0,-2 7 0 0,-2 1 128 16,-3 3-128-16,-4 4 176 0,-5-1 256 0,-3 6 48 15,-2 0 16-15,-2-1 0 0,-3 2 48 0,-2-5 16 16,1 1 0-16,-3-6 0 0,-2-2-16 0,-1-3 0 16,1-1 0-16,2-7 0 0,3 0-160 0,0-7-48 15,0-1 0-15,3-4 0 0,0-5-144 0,3-1-48 16,2-6 0-16,3-2 0 0,2-2-144 0,2-5 0 16,1 0 0-16,-2-10 0 15,4-2-1200-15,4-1-272 0,5 1-48 0,5-3-16 16,6-1-1920-16,5 0-384 0</inkml:trace>
  <inkml:trace contextRef="#ctx0" brushRef="#br0" timeOffset="39182.74">7379 15059 23375 0,'0'0'1024'0,"0"0"240"0,0 0-1008 0,0 0-256 16,0 0 0-16,8 4 0 0,-8-4 1280 0,8 2 192 16,3 1 64-16,1 1 0 0,1-2-336 0,1 0-64 15,4-4-16-15,-2 1 0 0,3 2-432 0,3 1-96 16,-2-2-16-16,1 0 0 0,-2-3-320 0,0 2-80 0,0 1-16 0,0 1 0 16,0-1-160-16,-1-1 0 0,-2-2 0 0,0 2 0 31,-1 1-1248-31,-2-1-224 0,-5-4-64 0,-1 3-8064 0,-7 2-1632 0</inkml:trace>
  <inkml:trace contextRef="#ctx0" brushRef="#br0" timeOffset="39378.51">7608 14801 12895 0,'0'0'1152'0,"0"0"-928"0,0 0-224 0,0 0 0 0,0 0 3184 0,0 0 592 15,-4 9 112-15,-1 0 16 0,-2 2-2304 0,0 4-448 16,-2 1-112-16,-1 2-16 0,-2 2 48 0,0 0 0 15,-2 3 0-15,1 3 0 0,0-5-608 0,0 2-112 16,1 2-32-16,0-2 0 0,1-2-192 0,1 0-128 16,1 2 128-16,1-1-128 0,1-2 0 0,1-2-240 15,4 0 48-15,-1-1 0 16,3-3-1808-16,0-14-368 0,9 6-64 0</inkml:trace>
  <inkml:trace contextRef="#ctx0" brushRef="#br0" timeOffset="39625.51">7927 14795 28223 0,'0'0'1248'0,"0"0"256"0,0 0-1200 0,0 0-304 0,5 9 0 0,-1-1 0 15,-1 4 768-15,0-1 112 0,0 3 16 0,-2 3 0 16,3 1-64-16,-2 2 0 0,1-1 0 0,1 1 0 15,1 3-480-15,0 0-96 0,0 3-32 0,1-1 0 16,0-3-224-16,1 0 128 0,-2 4-128 0,0-3 0 16,0 1 0-16,1 1 0 0,1-4-176 0,-1-2 176 15,-1-3-848-15,0-1-48 0,2-3-16 0,-1-2-8928 16,2-4-1776-16</inkml:trace>
  <inkml:trace contextRef="#ctx0" brushRef="#br0" timeOffset="39849.26">8205 14788 21183 0,'0'0'1888'0,"0"0"-1504"15,-4 5-384-15,-1 6 0 0,-1-3 2208 0,-4 8 368 16,-4 0 80-16,-3 5 16 0,-2 1-1248 0,0 4-240 16,-1-1-48-16,-2 3-16 0,0-1-240 0,0 3-48 15,-1-4-16-15,0 3 0 0,0 0-496 0,0-1-80 16,0-1-32-16,2-4 0 0,0 1-208 0,2-2 0 15,3-2 0-15,3-5 0 16,3-1-1200-16,2-1-176 0,3-4-32 0,3 0-9120 16,2-9-1824-16</inkml:trace>
  <inkml:trace contextRef="#ctx0" brushRef="#br0" timeOffset="40326.41">8542 14792 22111 0,'0'0'1968'0,"0"0"-1584"0,0 0-384 0,-3 6 0 15,-2 5 1792-15,-1-1 256 0,-2 5 64 0,-2 0 16 16,-1 3-864-16,-2 1-176 0,-1 0-48 0,0 2 0 16,0 0-272-16,0 0-64 0,0-1-16 0,3 0 0 15,2 1-352-15,2-2-64 0,4-4-16 0,1 0 0 0,4-1-128 0,3-5-128 16,2 0 144-16,5-5-144 15,3-3 384-15,3-2 0 0,2-3-16 0,-1-5 0 0,3-1 80 0,-1-3 0 16,1-5 16-16,2 1 0 0,-1-1-208 16,0 0-32-16,-1 0-16 0,-2-1 0 0,2 1-16 0,-5-1-16 15,2 1 0-15,-2 2 0 0,-3 3-176 0,0 6 128 16,-1-1-128-16,-3 4 128 0,-1 3 16 0,-2 6 0 16,0 5 0-16,-2 8 0 0,-1 6-144 0,-2 8 160 15,-2 3-160-15,-2 5 160 0,-5 6 64 0,-2-1 16 16,-2 5 0-16,-3 2 0 0,-3 3 272 0,-2-1 64 15,-2 1 16-15,-10 19 0 0,2-11-32 0,0-6-16 16,-2-6 0-16,-1-9 0 0,1-1-64 0,3-8-16 16,0-1 0-16,0-4 0 0,-2-9-80 0,4-4 0 15,2-2-16-15,1-6 0 0,2-4-176 0,2-6-48 16,0-3 0-16,1-3 0 0,1-4-144 0,-1-3 128 16,0-4-128-16,3 0 128 0,1 1-288 0,4-1-64 15,-2-2-16-15,3-2 0 16,2 0-1072-16,4 1-224 0,2-3-32 0,5-1-12432 15,2-5-2480-15</inkml:trace>
  <inkml:trace contextRef="#ctx0" brushRef="#br0" timeOffset="41260.55">17953 2563 9263 0,'0'0'400'0,"0"0"112"0,0 0-512 0,0 0 0 16,-6-4 0-16,6 4 0 0,-8-5 272 0,8 5-32 15,0 0-16-15,0 0 0 0,-7-4-224 0,7 4 0 16,-7-3 0-16,7 3 0 0,0 0 0 0,0 0 0 15,-6-5 0-15,6 5 0 0,-8-6 640 0,1 3 96 16,2-1 16-16,5 4 0 0,-9 0 224 0,9 0 48 16,-9-1 16-16,9 1 0 0,0 0-560 0,-9 0-112 0,9 0-32 0,0 0 0 15,-8 0 176-15,8 0 16 0,-9 0 16 0,9 0 0 16,0 0 208-16,0 0 32 0,0 0 16 0,0 0 0 16,0 0-112-16,0 0-32 0,0 0 0 0,0 0 0 15,0 0-160-15,0 0-48 0,0 0 0 0,11 2 0 16,-1 2-128-16,-10-4-16 0,11 2-16 0,-11-2 0 15,9 0-288-15,-9 0 0 0,12 0 0 0,-2-1 0 16,-10 1 0-16,0 0 0 0,11-4 0 0,-11 4 0 16,10-3-416-16,-2-3-96 0,0 0 0 0,-1 1-16 15,3 1-256-15,1-2-48 0,-1-1-16 16,2 2-9712-16</inkml:trace>
  <inkml:trace contextRef="#ctx0" brushRef="#br0" timeOffset="42406.62">21854 1657 17503 0,'0'-5'1552'0,"0"-4"-1232"0,-1 0-320 0,0 1 0 15,0 2 256-15,-2 1 0 0,-1-3 0 0,-1 2 0 16,-1 0-256-16,-2-5 0 0,-2 3 0 0,-1-5 0 15,-2-2 0-15,-2-1 0 0,-4 0 0 0,-2-2 0 0,1-2 464 0,-3 1 48 16,-2 2 0-16,-6 1 0 0,-5-2 320 0,-3 0 64 16,-5-2 0-16,-5 1 16 0,-2-1-224 0,-26-2-48 15,-1 4-16-15,-3 3 0 0,-4 1-112 0,-4 1 0 16,-4-1-16-16,-2 2 0 0,-3 6-256 0,-5-2-48 16,-5 3-16-16,-1-2 0 0,-1 2 96 0,1 2 32 15,0 2 0-15,-1 1 0 0,1-1 32 0,1 2 16 16,-3 3 0-16,3 1 0 0,2 0-160 0,0 1-16 15,6 6-16-15,0-2 0 0,4 2-160 0,1 1 0 16,-2-4 0-16,8 5 128 0,6 4-128 0,1 1 0 16,-1 1 0-16,6 2 0 0,3 1 0 0,5 0 0 15,4 7 0-15,4 2 0 0,2 2 0 0,1 3 0 16,2 1 0-16,6 2 0 0,1-1 0 0,5 3 0 16,2 1 0-16,6 3 0 0,6 5 0 0,3 2 0 0,4 2 0 0,5-3 0 15,4-2 0-15,5-6 0 16,4 1 0-16,4-4 0 0,4 4 0 0,2-1 0 15,4 5 0-15,7 0 0 0,6 0 0 0,6-1 0 0,4 0 0 0,7-3 0 16,7-3 0-16,7-5 0 0,4-2 0 16,7-6 0-16,7-2 128 0,12-4-128 15,8 0 192-15,7-5-64 0,4-4 0 0,7-2-128 0,7-3 192 16,1-1-64-16,1-7-128 0,3-1 192 0,3 3-192 16,2-5 192-16,1-3-192 0,2 0 128 0,0 3-128 0,1-3 128 15,-2-7 80-15,3 1 16 0,3-2 0 0,-3-2 0 16,-6-2-32-16,-1-2-16 0,-2-1 0 0,-7-1 0 0,0-5-176 15,-39 9 128-15,2-3-128 0,-3-3 128 0,-3 0 0 16,-5-6-128-16,-6-2 192 0,-3 3-64 0,-6-2 96 0,-6 1 16 16,-12-1 0-16,-6-1 0 15,-8 3-48-15,-6 1 0 0,-6 0 0 0,-7 3 0 16,-4 1-1168-16,-8 2-240 16,-7-1-64-16,-6 3-8704 0,-4 0-1728 0</inkml:trace>
  <inkml:trace contextRef="#ctx0" brushRef="#br0" timeOffset="42931.23">20777 2980 13823 0,'-17'-19'608'16,"9"9"128"-16,5-2-592 0,0 2-144 0,3 10 0 0,0 0 0 0,4-7 2016 0,-4 7 368 15,7 0 80-15,2 5 16 0,3 4-1872 0,-2 2-368 16,0 7-80-16,3 3-16 0,1 2 176 0,4 1 16 16,3 6 16-16,3-4 0 0,3 2-48 0,5-1-16 15,2 0 0-15,3-6 0 0,-3 2 464 0,3-5 80 16,3-1 32-16,3-2 0 0,0-3 144 0,4-4 16 15,1 1 16-15,5-3 0 0,0 3-320 0,5-5-64 16,0-4-16-16,1-2 0 0,4-7-256 0,3 2-64 16,1-2-16-16,6 3 0 0,2 1-112 0,-3-3 0 15,-5 2-16-15,-1 1 0 0,2-1-176 0,-3 3 192 16,-3 0-192-16,-2 5 192 0,-1 2-192 0,-5 1 0 16,-6-2 0-16,-6 0 0 0,-5 1-272 0,-4 1-96 15,-1-1-16-15,-3-1 0 16,-4 1-1776-16,-3 0-352 0,-3 0-80 0,-4 0-16 0</inkml:trace>
  <inkml:trace contextRef="#ctx0" brushRef="#br0" timeOffset="43521.12">24107 2554 23039 0,'-9'-21'1024'0,"4"10"192"0,0 0-960 0,-2 5-256 16,0-1 0-16,-3 6 0 0,-4 4 256 0,-3 4 16 15,-3 3 0-15,-4 6 0 0,-4 4-272 0,-2 4 0 16,-3 2 0-16,-2 8 0 0,-5 8 192 0,2 4 64 16,3 3 32-16,-3-3 0 0,-2 1 304 0,5 1 64 15,3 2 16-15,4-2 0 0,6-1-256 0,7-6-48 16,5-2-16-16,7-2 0 0,7-4-160 0,5-5-48 16,4-6 0-16,3-5 0 0,6-3 192 0,2-3 48 15,3-8 0-15,2-4 0 0,1-6 160 0,1-2 32 16,3-3 16-16,-2-3 0 0,-4 0-320 0,-1-2-64 15,-3-2-16-15,-4 0 0 0,-3 0-16 0,-5 1-16 0,-5-1 0 0,-3 0 0 16,-6 1-16-16,-3 2 0 16,-4-1 0-16,-3 3 0 0,-5 4 176 0,-1 0 16 15,0 4 16-15,-1 0 0 0,-2 6-208 0,0 2-144 0,2 2 192 0,4-1-192 16,2-1 0-16,5 1 0 0,8-3 0 0,0 0 0 16,0 0 0-16,7 11-144 0,5-6 144 15,5 0-192-15,5 1 32 0,1-2 0 0,4-2 0 0,2 4 0 16,3 1-96-16,2-2 0 0,1 2-16 0,0 2 0 15,-2-3-96-15,-4 4-16 0,-5-2 0 0,-3 3 0 16,-4-2-32-16,-1 2-16 16,-5 3 0-16,-2-3 0 0,-4-1 240 0,0 1 32 0,-1-3 16 0,-3 3 0 0,-1-2 144 15,2 3-208-15,-2-12 80 0,0 9 128 16,0-9-784-16,-2 10-48 0,2-10 0 0,0 0-7616 16,0 9-1520-16</inkml:trace>
  <inkml:trace contextRef="#ctx0" brushRef="#br0" timeOffset="43881.44">25110 2301 16575 0,'4'-7'1472'0,"-4"7"-1168"16,1-12-304-16,-1 12 0 0,-1-9 1984 0,1 9 320 16,-12-1 80-16,-3 2 16 0,-3 1-1632 0,-2 1-320 15,-4 6-64-15,-3 7 0 0,-4 4-64 0,-2 7 0 16,-2 4 0-16,-1 5 0 0,-2 3 176 0,1 6 16 16,2 3 16-16,-1 0 0 0,0-1-16 0,3 2 0 0,0-1 0 0,4 2 0 15,4-3-320-15,4 1-64 0,4 0 0 0,4-4-128 16,5-4 128-16,3-3-128 0,4-4 0 0,3-2 0 15,3-5 0-15,6 0 0 0,1-7 0 16,6-3 0 0,1 0-864-16,5-5-80 0,2-1-16 0,4-10-12176 0</inkml:trace>
  <inkml:trace contextRef="#ctx0" brushRef="#br0" timeOffset="44079.81">24980 2786 5519 0,'0'0'240'0,"0"0"64"0,3-7-304 0,-3 7 0 16,0 0 0-16,14 3 0 0,-2 7 5344 0,2 3 1008 15,3 3 208-15,2 3 32 0,3 3-5344 0,0-1-1072 16,1 0-176-16,-1 3 0 0,0 3 0 0,-2-2 0 16,0 3 0-16,-2-4 0 0,-3 0 0 0,-1-1 0 15,-2-5 0-15,-2-1 0 16,0-1-1088-16,-2-3-256 0,-2-2-64 0,0-2-10128 0</inkml:trace>
  <inkml:trace contextRef="#ctx0" brushRef="#br0" timeOffset="44249.08">25321 2725 23951 0,'0'0'2128'0,"-10"2"-1696"0,-1 3-432 0,0 5 0 15,-3 7 384-15,-2 1-16 16,-5 2 0-16,-2 3 0 0,2 7 176 0,-5 0 32 0,-3 0 16 0,0 6 0 15,-2 2-96-15,2 1-32 0,2-1 0 0,3-1 0 16,1-1-240-16,3-2-48 0,2-1-16 0,4-4 0 16,2-2-160-16,4-3-224 0,2-2 48 0,2-2-8528 15,1-2-1696-15</inkml:trace>
  <inkml:trace contextRef="#ctx0" brushRef="#br0" timeOffset="44435.47">25539 3063 20271 0,'-10'9'1792'0,"-1"3"-1424"15,-1 5-368-15,-2 3 0 0,-1 3 1664 0,0 5 256 16,-2 2 48-16,6-7 16 0,-3-2-1600 0,1 2-384 16,-1 1 0-16,-5 5 0 0,3-1 0 0,3-4 128 15,3-4-128-15,3-3 0 0,4-3-192 0,3-3-128 16,0-11-32-16,0 0 0 0</inkml:trace>
  <inkml:trace contextRef="#ctx0" brushRef="#br0" timeOffset="44844.99">26094 2835 23039 0,'-11'-13'1024'0,"11"13"192"0,0 0-960 0,-6 4-256 0,-2 0 0 0,0 2 0 15,-3 6 512-15,-1 2 64 0,-2 1 16 0,0 5 0 16,-2 2-192-16,3 1-32 0,-1 6-16 0,2-3 0 16,2 0 192-16,2-2 32 0,4-3 16 0,3-1 0 15,1-2-80-15,3-3 0 0,2 0-16 0,4-6 0 0,2 0 160 0,4-6 48 16,3-2 0-16,3-4 0 0,1-2-64 0,5-5 0 16,4-3 0-16,-1 0 0 0,1-5-32 15,-1-1-16-15,-1-4 0 0,-1 2 0 0,-1 1-144 0,-3 2-48 16,-3 3 0-16,-4 4 0 0,-3-1-144 0,-2 7-16 15,-2 1-16-15,-2 9 0 0,-3 3-224 0,-5 9 0 16,0 7 128-16,-7 6-128 0,0 6 192 0,-5 3-16 16,-3 6 0-16,-4 2 0 0,-5 2-48 0,-4 1-128 15,-5 1 192-15,-4 1-64 0,-6 4 0 0,-3-2-128 16,-2 0 192-16,-15 13-64 0,9-8-128 0,7-9-144 16,3-6 144-16,16-16-208 15,0-4-1344-15,3-4-272 0,1-6-48 0,-5-4-14336 0</inkml:trace>
  <inkml:trace contextRef="#ctx0" brushRef="#br0" timeOffset="45083.1">26574 2013 25791 0,'10'-17'2304'0,"-3"13"-1856"0,0 2-448 0,3 4 0 16,4 5 1808-16,2 8 272 0,1 5 48 0,1 8 16 0,-1 5-1696 15,-2 7-320-15,-1 9-128 0,-5 7 0 0,-3 8 688 0,-2 7 64 16,-3 8 16-16,-2 0 0 0,-3 6 0 16,-2 1 16-16,-2 1 0 0,-2-3 0 0,-1 1-400 0,-1-4-96 15,-2-3-16-15,-7 22 0 0,-1-16-272 0,2-9 0 16,-2-12-208-16,2-8 80 15,1-8-688-15,-2-6-128 0,0-6-16 0,-2-8-10240 16,-1-7-2048-16</inkml:trace>
  <inkml:trace contextRef="#ctx0" brushRef="#br0" timeOffset="46195.21">14586 1551 11967 0,'13'-6'528'0,"-7"2"112"0,2-2-512 0,-1 1-128 16,0-2 0-16,-2 0 0 0,-3 0 1568 0,-4 1 288 15,-1-3 48-15,-6 2 16 0,-6-6-1024 0,-4 1-192 0,-5 1-32 0,-4-3-16 16,-4-1 0-16,-19-4 0 15,-1-2 0-15,-2 5 0 0,-7 3-80 0,-7-1 0 0,-7 0-16 0,2-2 0 16,-2-1-80-16,-4 2-16 0,-5 3 0 0,-8 1 0 16,-7-4-272-16,-1-1-48 0,-1 2-16 0,-3 2 0 15,-4 0 128-15,0-3 32 0,-3 0 0 0,3 3 0 16,2 5 272-16,-1 0 48 0,-1-2 16 0,2 6 0 16,3-1-304-16,-1 4-64 0,-3 1-16 0,2 2 0 15,1 3-240-15,-2 5 128 0,1 7-128 0,-1-1 0 0,-1-3 0 16,4 2 0-16,3 3 0 0,3 4 0 0,2 4 0 0,0 0 0 15,2-2 0-15,8 3 0 0,5 2 0 16,6 1 0-16,5 2 0 0,7 1 0 0,5-1 0 0,3 0 0 16,4-5 0-16,4 2 0 0,4-1-128 0,5-2 128 15,3-1 0-15,6 0 0 0,2 4-128 0,7-1 128 16,3 2 0-16,8 2 0 0,3 3-144 16,7 0 144-16,7 6 0 0,8 2-144 0,3-2 144 0,9 3 0 15,6 0-144-15,5 2 144 0,7-3 0 0,3 5 0 16,3 0 0-16,0-2 0 0,-4-1 0 0,3-3 0 15,3 0 0-15,1-4 128 0,5-4-128 0,5-4 0 16,3-7 0-16,2-3 128 0,1-3-128 0,3-3 0 16,3-3 0-16,6-4 128 0,6 0-128 0,4-4 160 15,0-6-160-15,3-6 160 0,1-1 64 0,4-5 16 16,5-4 0-16,-1-2 0 0,-5 0 16 0,2-3 16 16,2-3 0-16,-4-2 0 0,1 0-64 0,-3-3-16 15,-2-1 0-15,1 1 0 0,0-3 32 0,-4 1 0 16,-5-3 0-16,-8 1 0 0,-1-3-32 0,-4 1-16 15,-3-1 0-15,-7 0 0 0,-6-3 16 0,-8 0 0 16,-9-4 0-16,-7 0 0 0,-9-2 256 0,-5 5 48 16,-4 4 16-16,-8 2 0 0,-6 5-112 0,-5 0-16 0,-5 6 0 0,-4-1 0 15,-5 3-208-15,-7 4-48 0,-5 4-128 0,-7 1 192 32,-4 4-576-32,-5 0-112 0,-8 3-16 0,-1 0-11120 0,0 3-2208 0</inkml:trace>
  <inkml:trace contextRef="#ctx0" brushRef="#br0" timeOffset="46609.54">10829 2586 6447 0,'28'-8'576'0,"-8"2"-576"16,3 0 0-16,1 1 0 0,-2-4 1328 0,-3 2 144 16,-4 2 48-16,-2 1 0 0,-3 2-160 0,-10 2-16 0,0 0-16 0,0 0 0 15,5 14-144-15,-6 0-32 0,-6 0 0 0,-2 1 0 16,-3 5 240-16,-6 3 32 0,-5 3 16 0,-4 3 0 16,-2-2-192-16,-4 3-32 0,-1 4-16 0,-4 2 0 15,-6 2-240-15,1 0-64 0,0 3 0 0,-3-2 0 0,-5 0-400 16,-1-3-96-16,-1-3-16 0,2-5 0 0,1 0-192 15,3-5-64-15,0 1 0 0,4-2 0 16,2-2-128-16,5-2 0 0,3-3 0 0,5-2 0 16,3-3-1536-16,5 0-224 0,2-4-48 0,4-4-12064 15</inkml:trace>
  <inkml:trace contextRef="#ctx0" brushRef="#br0" timeOffset="47055.24">8796 3227 22111 0,'0'0'1968'0,"0"0"-1584"0,0 0-384 0,0 0 0 0,0 0 480 0,0 0 16 16,-5 15 0-16,-3 4 0 0,-2 3-48 16,-2 6-16-16,-5 1 0 0,-1 3 0 0,0 1 208 0,1 2 32 15,-2 1 16-15,0-1 0 0,-1 1-224 0,4 0-32 16,2-5-16-16,-3-1 0 0,1-1-288 0,2-3-128 16,2 0 128-16,4-6-128 0,0-1-224 0,4-3-128 15,2-8-32-15,2-8-8176 16,0 0-1632-16</inkml:trace>
  <inkml:trace contextRef="#ctx0" brushRef="#br0" timeOffset="47277.34">8551 3331 17503 0,'0'0'1552'0,"11"-9"-1232"16,2 0-320-16,5-1 0 0,3 6 1152 0,5 2 160 15,3 0 32-15,5-2 16 0,6-2-944 0,3 1-192 16,2 0-32-16,2-4-16 0,0 1-32 0,-3 0 0 16,-2 4 0-16,-4 1 0 0,-4 3-144 0,-3-1 0 0,-4 0 0 0,-4 2 0 31,-6 1-864-31,-5 5-208 0,-3 2-32 0,-9-9-16 0,0 0-1200 16,-9 10-240-16</inkml:trace>
  <inkml:trace contextRef="#ctx0" brushRef="#br0" timeOffset="47407.29">9043 3369 3679 0,'-24'14'320'0,"11"-9"-320"0,-4 1 0 0,-3 3 0 16,-4-2 2720-16,0 3 480 0,0-3 80 0,2 4 32 0,3-5-944 0,2 2-192 15,3-2-48-15,4 2 0 16,3 2-1152-16,3 2-224 0,3-3-48 0,2 2-16 16,5-4-480-16,3 3-80 0,3-3-128 0,1 2 176 0,4-3 0 0,3-2 0 15,4 0 0-15,3-2 0 0,1-2-176 0,4 0 160 16,0-1-160-16,10 0-11888 16</inkml:trace>
  <inkml:trace contextRef="#ctx0" brushRef="#br0" timeOffset="47646.08">9563 3172 17503 0,'12'-11'768'0,"-5"7"176"0,-1 1-752 0,2-1-192 15,-1 2 0-15,1 2 0 0,-8 0 784 0,5 6 128 16,-4 3 32-16,-3 4 0 0,-5 1-256 0,-1 4-48 15,-5 1-16-15,-2 4 0 0,-1 3 144 0,-5 1 48 16,-3 3 0-16,-2 3 0 0,-3-3-144 0,-2 3-32 16,0 2 0-16,4 0 0 0,0 0-416 0,7 0-96 0,2-4 0 15,4-3-128-15,-1 0 0 0,6-2-224 0,3-2 16 0,3 3 0 32,6-7-1824-32,3-6-352 0</inkml:trace>
  <inkml:trace contextRef="#ctx0" brushRef="#br0" timeOffset="47829.97">9793 3502 12895 0,'0'0'1152'0,"0"0"-928"0,0 9-224 0,2 3 0 0,2-1 1920 0,0 4 352 16,0 2 64-16,1 1 16 0,1 1-1216 0,1-1-240 15,-5-2-64-15,4 2 0 0,3 0-384 0,0 0-64 16,-1-2-32-16,2-1 0 0,-2-3-352 0,2-2 0 15,-3-2 0-15,4 0-7552 16,-4-4-1536-16</inkml:trace>
  <inkml:trace contextRef="#ctx0" brushRef="#br0" timeOffset="48010.09">10094 3501 16575 0,'0'0'1472'0,"-1"9"-1168"15,-4-1-304-15,0 3 0 0,-1 6 816 0,-2-1 96 16,-3 3 32-16,-4 2 0 0,-5-2 144 0,-3 2 16 16,-2 3 16-16,-2 1 0 0,-1-3-368 0,-1 4-80 15,-1-3-16-15,1-2 0 0,1 0-528 0,3-2-128 0,2-1 0 16,5-3-7792-16,4-1-1584 16</inkml:trace>
  <inkml:trace contextRef="#ctx0" brushRef="#br0" timeOffset="48236.11">10517 3687 27583 0,'0'0'1216'0,"3"5"256"0,-3 2-1168 0,-3 5-304 16,-2 3 0-16,-2 2 0 0,-5 2 384 0,-1 0 32 15,-3 0 0-15,-3 1 0 0,-2 2-96 0,0-1-32 16,-2-1 0-16,1-3 0 0,5-3-448 0,1 0-96 16,1-1 0-16,2 0-8512 15,3-6-1680-15</inkml:trace>
  <inkml:trace contextRef="#ctx0" brushRef="#br0" timeOffset="48676.14">10880 3410 18431 0,'0'0'1632'0,"0"0"-1312"0,0 0-320 0,0 0 0 16,5 12 2016-16,-4 6 336 0,-2 3 64 0,-2 3 16 15,1 1-1760-15,-5-1-352 0,2 3-64 0,0-5 0 16,1-2-48-16,2-2 0 0,-1-2 0 0,3-1 0 15,1-3 32-15,3-1 0 0,0-4 0 0,6-2 0 16,3-4 464-16,2-2 80 0,0-6 32 0,4 0 0 16,2-5-112-16,2 1-32 0,0-6 0 0,8-11 0 0,-3 4-384 15,-4-4-80-15,-3 2-16 0,-3-1 0 16,-3 4 0-16,-4 1-16 0,-2 1 0 0,-2 8 0 0,0-1-176 0,0 5 0 16,-4 0 144-16,-3 9-144 0,0 0 192 0,0 0-48 15,3 11 0-15,-2 5 0 0,-2 8-144 0,-2 9 128 16,-2 4-128-16,-1 4 128 0,-4 6-128 0,-3 1 192 15,-1 4-192-15,-13 26 192 16,-3-7-64-16,-4-1 0 0,-2-5 0 0,-5-3 0 0,2-5 192 0,-2-3 48 16,1-2 0-16,-1-10 0 0,0-8-128 0,2 0-32 15,2-2 0-15,0-7 0 0,3-2-48 0,1-5-16 16,1-5 0-16,12-6 0 0,0-5-144 0,3-6 0 16,-1-4-160-16,-2-7 160 15,3-3-1920-15,6-1-272 0,2-1-64 0,6-3-13424 0</inkml:trace>
  <inkml:trace contextRef="#ctx0" brushRef="#br0" timeOffset="48977.7">11622 3008 29087 0,'5'-19'1280'0,"-1"11"272"0,1 2-1232 0,0 2-320 0,-5 4 0 0,0 0 0 15,0 0 416-15,8 1 32 0,-8-1 0 0,7 7 0 16,-2 4 304-16,2 2 64 0,-1 7 16 0,0 4 0 16,2 11-224-16,1 2-32 0,2 7-16 0,6 27 0 15,-4-1 64-15,-2 3 16 0,0 5 0 0,-2 3 0 0,-2 4-64 0,-5 1-16 16,-4 1 0-16,-3 2 0 0,-4 2-288 0,-4-5-48 15,-7-3-16-15,-2-3 0 0,-1-5-208 0,-6-5 0 16,-5-8 0-16,-10 2-160 16,-8-2-1632-16,-7 0-320 0</inkml:trace>
  <inkml:trace contextRef="#ctx0" brushRef="#br0" timeOffset="51088">6481 14901 7359 0,'0'0'656'0,"0"0"-528"15,0 0-128-15,0 0 0 0,0 0 1024 0,0 0 160 0,0 0 32 16,0 0 16-16,0 0-864 0,0 0-176 15,0 0-48-15,0 9 0 0,0-9-144 0,0 0 0 0,0 0 0 0,0 0 0 16,4 7 0-16</inkml:trace>
  <inkml:trace contextRef="#ctx0" brushRef="#br0" timeOffset="56439.74">18551 16620 6447 0,'0'0'272'0,"0"0"80"0,7-8-352 0,0-3 0 16,-2 2 0-16,1-3 0 0,-6 12 2784 0,7-10 480 15,0 1 112-15,0-2 16 0,-1 2-1248 0,-1-1-240 16,-5 10-48-16,6-9-16 0,1-1-272 0,-3 4-48 15,-4 6-16-15,0 0 0 0,0 0-352 0,0 0-64 16,0 0 0-16,0 0-16 0,0 0-480 0,0 0-80 16,0 0-32-16,-4 13 0 0,-1 8-240 0,-2 7-48 15,-2 5-16-15,-1 5 0 0,-1 4 96 0,-1 4 32 0,-2 6 0 16,0 4 0-16,0 0-112 0,3-3 0 16,3-2-16-16,4-3 0 0,4-5-176 0,4-4 0 0,5-9 0 0,1-2 128 15,2-4 96-15,4-5 16 0,6-4 0 0,3-3 0 16,3-7 336-16,5-2 80 0,4-3 16 0,3-4 0 15,2-9-128-15,0-2-32 0,-1-3 0 0,3-1 0 16,-9 0-192-16,1-3-64 0,-2-6 0 0,-10 9 0 16,1 0-80-16,-3-2-32 0,5-2 0 15,-4-3 0-15,-1 2-144 0,-1 1 160 0,0 0-160 0,-2 3 160 16,-3 2-160-16,-2 4 0 0,-2 4 0 0,-2 1 128 16,-3 4-128-16,-7 5 0 0,0 0 0 0,7 5 0 0,-6 7 0 15,0 4 0-15,-1 7-176 0,-1 6 176 16,0 4 0-16,-6 7-128 0,0 3 128 0,-7 31 0 0,-3 1 0 15,-2 1 0-15,-2 1 0 0,-1 5 0 0,-2-1 0 0,0-1 0 16,-2-6 0-16,-2 1 128 0,-4-3-128 0,3-3 192 16,-1-3-64-16,0-9 0 0,3-5 176 0,-1-6 32 15,0-5 16-15,-2-6 0 0,4-5 128 16,-1-4 32-16,0-7 0 0,2-1 0 0,1-1-128 0,-3-8 0 16,2-3-16-16,0-5 0 0,1-3-48 0,1-6-16 15,2 0 0-15,-1-7 0 0,1-3-96 0,1-5-16 16,4-3 0-16,2 0 0 0,3-5-192 0,4-1 128 15,5-1-128-15,4 2 0 0,2-1 0 0,9 3 0 16,3 5 0-16,3 3 0 0,3-2 0 0,3 4 0 16,5 2-160-16,-5 9 160 0,5 2-144 0,6 1 144 15,5 4-160-15,3 5 160 0,2 4-144 0,2 4 144 16,3 1-128-16,-3 3 128 0,0 2 0 0,-5 2-160 16,-6 4 160-16,7 8 0 0,-10-3-192 0,-15-8 64 15,-3-1 128-15,-4 2-208 16,-3-2-880-16,-2 2-192 0,-4-5-16 0,-3 9-16 0,-3-7-1520 0,-5-5-304 15,-2-1-64-15,-4-6-16 0</inkml:trace>
  <inkml:trace contextRef="#ctx0" brushRef="#br0" timeOffset="59077.46">22031 17138 7359 0,'0'0'656'0,"0"0"-528"0,0 0-128 0,0 0 0 0,-7 8 1696 0,0-3 304 16,-3-1 64-16,10-4 16 0,-8 4-544 0,8-4-96 15,-11 5-32-15,5-1 0 0,6-4-32 0,0 0-16 16,-11 0 0-16,11 0 0 0,0 0 32 0,0 0 0 16,0 0 0-16,0 0 0 0,0 0 32 0,0 0 16 15,8 4 0-15,3-2 0 0,2-2-304 0,4 1-64 16,2-1-16-16,5-1 0 0,4-3-128 0,4 2-32 15,3-5 0-15,6 4 0 0,3 1-64 0,5 0 0 16,2-1-16-16,1 1 0 0,1 0-224 0,-3 2-32 16,-3 0-16-16,-5 2 0 0,-6-5-160 0,3 1-48 15,-6 5 0-15,-3-1 0 0,-7-1-144 0,-3 0-48 0,-6-1 0 0,-1 1 0 16,-3 3-144-16,-10-4 128 16,0 0-128-16,0 0 128 0,0 0-128 0,0 0 0 15,0 0 0-15,0 0 0 0,0 0 0 0,0 0-224 16,0 0 32-16,-5 9 0 15,-2-5-1168-15,0-4-240 0,-3 0-32 0,10 0-16 16,0 0-1696-16,-8-1-352 0</inkml:trace>
  <inkml:trace contextRef="#ctx0" brushRef="#br0" timeOffset="59503.38">23619 16366 23439 0,'2'-19'1024'0,"3"7"240"0,0 1-1008 16,2-2-256-16,-1 3 0 0,-6 10 0 0,7-9 1376 0,-7 9 224 15,0 0 64-15,11-4 0 0,-11 4-608 0,0 0-112 16,0 0-32-16,5 10 0 0,-2 6-64 0,-3 1-16 15,-3 4 0-15,-2 5 0 0,-3 5 16 0,1 3 0 16,-3 3 0-16,-1 8 0 0,-3 0-160 0,-1 7-48 16,-5 7 0-16,-1 2 0 0,-1 6-64 0,-1-1 0 15,0 2-16-15,3-2 0 0,2-1-160 0,1-4-16 16,2-7-16-16,2 0 0 0,2-2-48 0,2-5 0 16,0-5 0-16,1-13 0 0,2-4-80 0,2 2-32 15,-1 1 0-15,1-4 0 0,0-1-80 0,1-4-128 0,-1-1 176 0,1-7-176 16,2 0 160-16,1-4-160 15,0-7 128-15,0 0-128 0,0 0 0 0,0 0 0 0,1-5 0 0,4-8 0 32,-2 1-1056-32,3-5-96 0,1 1 0 0,0-2-16 15,2 0-1456-15,3-1-304 0,0-1-48 0</inkml:trace>
  <inkml:trace contextRef="#ctx0" brushRef="#br0" timeOffset="59849.42">24528 16649 21135 0,'10'-13'928'0,"-5"10"208"0,2-1-912 0,1-3-224 15,0-179 0-15,-2 365 0 0,-6-179 1584 0,0 0 272 16,10 0 48-16,-10 0 16 0,0 0-608 0,0 0-112 16,0 9-32-16,-2 3 0 0,-3 4-112 0,-4 3-32 15,-1 1 0-15,-4 8 0 0,0 3-208 0,0 7-48 16,-2 1-16-16,2 2 0 0,0 2-112 0,0 3 0 0,0 2-16 0,3-2 0 16,-2 0-304-16,3-5-64 15,0 5-16-15,0-6 0 0,1-2-240 0,1-3 144 16,1-2-144-16,0-3 128 0,2-4-128 0,1-3 0 15,2-5 0-15,-1-3 128 0,2-2-320 0,1-7-64 16,0-6 0-16,0 0-16 16,0 0-2144-16,1-6-416 0,1-2-96 0</inkml:trace>
  <inkml:trace contextRef="#ctx0" brushRef="#br0" timeOffset="60027.45">24187 17009 30575 0,'0'0'1344'0,"0"0"304"0,0 0-1328 0,0 0-320 0,0 0 0 0,0 0 0 15,0 0 1152-15,8 2 144 0,0 2 48 0,3 1 0 16,1-1-240-16,5-1-32 0,2-1-16 0,3 1 0 16,0-1-224-16,1 2-64 0,1-3 0 0,1 2 0 15,-1-1-480-15,0 0-96 0,0 0-32 0,2 1 0 0,-2-1-416 0,1 1-96 16,2-2-16-16,-1 0 0 16,0-2-2992-16,1 1-608 0</inkml:trace>
  <inkml:trace contextRef="#ctx0" brushRef="#br0" timeOffset="60268.31">25203 16689 28559 0,'0'0'2544'0,"-3"-3"-2032"15,3 3-512-15,0 0 0 0,0 0 640 0,0 0 48 16,0 0 0-16,0 0 0 0,0 13 16 0,1 1 16 15,2 2 0-15,-1 3 0 0,1 3-320 0,2 2-64 16,1 8-16-16,1 1 0 0,-1 1-112 0,3 2-16 16,0 2-16-16,0 1 0 0,0 2-176 0,0 1 0 15,-2 0 144-15,1-1-144 0,-2 0 0 0,2 3 0 16,-4-6 0-16,1-1 0 16,-1-3-2080-16,1-5-336 0,-4-5-64 0</inkml:trace>
  <inkml:trace contextRef="#ctx0" brushRef="#br0" timeOffset="60559.33">25711 16640 27647 0,'0'0'1216'0,"-8"2"256"0,0 3-1168 0,-6 0-304 0,-3 2 0 0,-7 6 0 0,-5 5 1088 0,-3 6 176 16,-2 5 16-16,-3 6 16 0,-5 1 96 0,1 5 16 15,-2 5 0-15,0 3 0 0,-3 0-128 0,-2 2-32 16,-3 1 0-16,1 1 0 0,4 3-560 0,4-3-112 16,3-1-32-16,3-2 0 0,2-3-368 0,6-5-176 15,0-3 160-15,5-2-160 0,4-2 0 0,4-2 0 16,2-4 0-16,4-5 0 16,3-1-1088-16,3-5-224 0,3-4-32 0,6-2-10880 15,2-7-2176-15</inkml:trace>
  <inkml:trace contextRef="#ctx0" brushRef="#br0" timeOffset="61529.6">25783 13970 26207 0,'0'0'1152'0,"0"0"256"0,4-5-1136 0,1-3-272 0,3 4 0 0,1 2 0 16,1-2 592-16,7-3 64 0,-1 4 16 15,4 0 0-15,5 1-160 0,3 0-48 0,7 1 0 0,6 1 0 16,5 0-208-16,2-1-32 15,1 2-16-15,47 0 0 0,-12-1-16 0,-41 2 0 0,5-1 0 0,3 1 0 16,1 2 288-16,0 0 48 0,-1 1 16 0,0 0 0 16,0 3 16-16,1 1 0 0,0-3 0 0,-1 4 0 15,1-1-112-15,-2 4 0 0,-3 2-16 0,-3-2 0 16,-4-2-176-16,27 13-16 0,-18-3-16 0,-12-1 0 0,-10-2-224 0,-7 2 144 16,-4 1-144-16,-7 8 128 0,-6 4 0 15,-4 6-128-15,-3 4 192 0,-3 8-64 0,-4 6 64 0,-1 7 16 16,-3 2 0-16,-5 2 0 0,-1 1-208 0,-3 5 176 15,-2 4-176-15,-2-1 160 0,-1 7-160 0,-1-1 0 16,-2 1 0-16,-1 1 0 0,-2 0 128 0,0 0-128 16,-1 2 128-16,2-2-128 0,0-3 288 0,2 1-32 15,3 3 0-15,1 1 0 0,0-6 176 0,2 2 16 16,2-1 16-16,2 0 0 0,2 3-80 0,2-5-32 16,1 0 0-16,4-2 0 0,0-1-48 0,2-2-16 0,-1-1 0 15,5 1 0-15,3-5-128 0,0 0-32 0,-1-2 0 0,1-3 0 16,2 1-128-16,-1-1 128 0,2-4-128 0,1 1 128 15,2-4-128-15,1-4 0 0,-2 0 144 0,0-2-144 16,3-5 0-16,-1 2 128 0,-1 1-128 0,2-3 0 16,-1-4 128-16,-1-1-128 0,3-3 128 0,-1 0-128 15,-1-3 0-15,-1 0 128 0,1-5-128 16,-2-4 0-16,-1 1 0 0,0-5 144 0,0-4-144 16,-1-1 0-16,-2 0 144 0,1 0-144 0,-2-2 0 15,-1-2 144-15,-2-2 64 0,1 0 16 0,-3 2 0 0,-1-3 0 16,0-1 224-16,0-4 64 0,-1 3 0 0,-1-4 0 15,-4 0-64-15,0 2 0 0,3-6 0 0,-2 1 0 16,-4-2-128-16,0 0-16 0,0-1-16 0,0-1 0 0,-2-2-144 16,0 1-16-16,0 1-128 0,1-1 192 0,0 1-192 15,-4-2 0-15,-3-1 0 0,-2 1 0 16,-3 0-912-16,-2 3-128 0,-3-2-32 16,-3 2 0-16,-2 1-2608 0,-3 2-528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8:18.75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25410 13194 8287 0,'0'0'736'0,"0"0"-592"0,0 0-144 0,0 0 0 16,0 0 2192-16,0 0 416 0,0 0 80 0,0 0 0 15,0 0-896-15,0 0-192 0,0 0-48 0,0 0 0 0,0 0 16 16,0 0 0-16,0 0 0 0,0 0 0 0,0 0-176 0,0 0-48 15,0 0 0-15,0 0 0 0,0 0-96 16,0 0-32-16,0 0 0 0,-4-5 0 16,0-1-144-16,0 3-48 0,-1-3 0 0,0 2 0 0,0-1-288 0,0 1-64 15,0-2-16-15,-1 0 0 0,-1 1-96 0,2-2-32 16,1 0 0-16,0 0 0 0,3-2-64 0,0 3-16 16,1 6 0-16,1-9 0 0,2 1-80 0,2-2-32 15,1 5 0-15,-1 0 0 0,3-4-176 0,2 3-32 16,0-4-128-16,2 3 192 0,-1 3-192 0,3-2 0 15,1 1 0-15,6 1 0 0,-1 2 0 0,0 2 0 16,2 2 0-16,-3 2 0 0,-1-1 0 0,0 4 0 16,-1 2 0-16,-1 4 0 0,-4-3 0 0,0 4 0 15,-3 1 0-15,-3 2 0 0,-2-1 0 0,-3 3 0 16,-3 0 0-16,-3 3 0 0,-2 0 0 0,0 0 0 0,-2-1 0 0,-3-3 0 16,0-3 0-16,-4-1 0 15,2-3 0-15,-1 2 0 0,-1-5 0 0,-2 1 0 16,0-4 128-16,0-2-128 0,0 1 192 0,-1 1-64 0,0-3-128 0,1-1 192 15,1-1-48-15,1 0-16 0,2-4 0 0,4-2 0 16,-1-1 64-16,4 1 0 16,1-4 0-16,4 0 0 0,2-1-64 0,3-1 0 0,2-1 0 0,3 2 0 15,2-5-128-15,3 2 0 0,1-1 0 0,1 4 0 16,0-1 0-16,3 5 0 0,0-4 0 0,1 8 0 16,3-5 0-16,-1 5 0 0,3 3 0 0,-2 2 0 15,0 2 0-15,-2 1 0 0,-1-2 0 0,1 9 0 16,-4-2 0-16,-6 4 0 0,-3 1-144 0,-4 3 144 0,-6-1 0 0,-3-1 0 15,-4 3 0-15,-3-2 0 0,-3-2 0 16,-3-1 0-16,-6 0 0 0,1-1 0 0,-1-4 0 0,1 1 0 16,1-5 0-16,-1 1 0 0,6-2 0 0,0-1 0 15,-2-3 0-15,-1-2 0 0,2 1 0 0,0-3 144 16,2-2-144-16,1 1 128 0,2-4-128 0,2 0 192 16,1 0-192-16,2-2 192 0,4-3-64 0,3 0-128 15,2 0 192-15,4-2-64 0,3-4-128 0,3 5 0 16,-1 2 144-16,4-2-144 0,1 1 0 0,1 2 0 15,2 0 0-15,-1 2 0 0,1 1 0 0,-1 0 0 16,2 4 0-16,5 2 0 0,-5 1 0 0,-2 2 0 16,1 2 0-16,-2 2 0 0,-1 1 0 0,-2 4-128 15,-2 2 128-15,-3 0 0 0,0 4 0 0,-5 1-128 0,-4 2 128 16,-5-3 0-16,-1-2 0 0,-4 1 0 16,-2 0 0-16,1 0 0 0,-2-6 0 0,-1 2 0 0,2-5 0 0,-3 0 0 15,-2 0 0-15,-1-1 0 16,-1-4 0-16,1 1 0 0,1-1 0 0,0-2 144 0,1-2-144 0,-4-5 160 15,5 1-160-15,3-4 192 16,2 0-192-16,5-1 192 0,3-2-64 0,3-1-128 0,2-1 192 0,4 1-64 16,5-2-128-16,3-1 0 0,2 1 0 0,3-2 128 15,2-1-128-15,3 2 0 0,2 1 0 0,3 3 0 16,0 1 0-16,3 3 0 0,1 4 0 16,1 4 0-16,1-4 0 0,-1 5 0 0,-1 4 0 15,-3 5 0-15,-2-1 0 0,-4 4 0 0,-4-1-144 0,-4 5 144 0,-4 1 0 0,-3 3 0 16,-4-1-128-16,-5 2 128 15,-4 1 0-15,-4 2 0 0,-4-1-128 0,-4 1 128 16,-3-3 0-16,-3-4 0 0,-1 0 0 0,-1-3 0 0,-3-1 0 0,2-4 0 16,0-2 0-16,1-2 0 0,1 3 0 0,3-5 0 15,5-2 0-15,1-2 0 0,0-1 128 0,1-1-128 16,2-1 0-16,2-4 0 0,3 1 160 0,2-4-160 16,3 2 160-16,4-1-160 0,1-2 128 0,5-2-128 15,1 2 0-15,2 0 0 0,3 1 0 0,3-1 0 16,2 1 0-16,10-1 0 0,0 3 0 0,2 2 0 15,-2 4 0-15,-1 4 0 0,-1 1 0 0,-2 1 0 16,-3 5 0-16,-3 4 0 0,-4-1 0 0,-2 4 0 16,-4 1-128-16,-4 2 128 0,-3 2 0 0,-3 1 0 15,-3-1 0-15,-2 0 0 0,-4-2 0 0,-2-2 0 16,-2-3 0-16,-2 0 0 0,-2-3 0 0,0 1 0 16,-1-4 0-16,1 1 0 0,2 0 0 0,1-2 0 15,1-4 0-15,3 0 0 16,0 0-1072-16,2-2-208 0,1-5-32 0,3 0-21248 0</inkml:trace>
  <inkml:trace contextRef="#ctx0" brushRef="#br1" timeOffset="4671.77">25409 13281 15775 0,'0'0'704'0,"0"0"128"0,0 0-656 0,0 0-176 15,0 0 0-15,0 0 0 0,0 0 896 0,0 0 160 16,0 0 32-16,0 0 0 0,0 0-192 0,0 0-16 16,0 0-16-16,0 0 0 0,0 0 416 0,0 0 64 15,0 0 32-15,-4-4 0 0,4 4 208 0,0 0 32 16,-5-5 16-16,0 1 0 0,1-1-368 0,0 1-80 15,-1 0-16-15,-2 1 0 0,0-4-336 0,0 1-64 0,1 1 0 0,1-3-16 16,0 1-80-16,2-5-16 16,3 1 0-16,3-2 0 0,1-1-48 0,2 5-16 0,2-1 0 0,1 1 0 15,0-2-192-15,1 2-32 16,1 0-16-16,-1 0 0 0,3 1-144 0,0 4-16 0,-1 1-16 0,4-1 0 16,-1 5-176-16,-1 4 0 0,0-1 0 0,-1 5 128 15,-2 2-128-15,-2 5 0 0,-3-1 0 0,-2 3 0 16,-4 2 0-16,-2 0 0 0,-3 3 144 0,-4 1-144 15,-4-2 128-15,-1-3-128 0,-4 1 160 0,0-2-160 16,2-3 224-16,-2 1-48 0,4-7-16 0,-2 2 0 0,-2-3 64 0,0-1 16 16,1-3 0-16,3 0 0 0,-1-2 32 0,2-2 16 15,2-2 0-15,2-3 0 0,1-5 64 0,5-1 16 16,1-4 0-16,4-1 0 0,1-3-128 0,5-2-32 16,5-5 0-16,0 3 0 0,1 5-208 0,2-1 0 15,1 0 128-15,0 1-128 0,1 0 0 0,1 3 0 16,0 2 0-16,2 6 0 0,5-6 0 0,0 6 0 15,-5 2 0-15,-2 5 0 0,-3 4 0 0,-5 1 0 16,-2 5 0-16,-4 1-160 0,-4 4 160 0,-3 3 0 16,-5 1-144-16,-3 2 144 0,-5 2 0 0,-3-1 0 15,-2-1 0-15,-2 1 0 0,-1-3 0 0,-1-1 0 16,-2-2 0-16,-1-2 0 0,-1-1 0 0,1-4 0 16,2 0 0-16,1-5 128 0,1-2-128 0,2-3 192 15,5 0-192-15,2-6 192 0,4-3-48 0,2-1 0 16,1-2 0-16,5-2 0 0,4-3-16 0,3-4 0 0,2-2 0 0,5 1 0 15,2 3-128-15,3-2 0 0,4 0 144 0,2 1-144 16,5 3 0-16,-3 2 0 0,3-1 0 0,-1 7 0 16,3 0 0-16,1 6 0 0,-2 4 0 0,-1 3 0 15,-3 2 0-15,-3 4 0 0,-4 3 0 0,-4 1-128 16,-4 4 128-16,-5 2 0 0,-5 5-144 0,-4-1 144 16,-5 2 0-16,-5 2 0 0,-5-4 0 0,-2 2 0 0,-4-2 0 15,0-3 0-15,2-1 0 0,-4-2 0 0,-1 0 0 0,1-5 0 16,-1 0 0-16,0-2 0 0,2-5 144 0,2-1-144 15,2-4 160-15,5-3-160 0,0-1 160 0,7-1-160 16,2-5 160-16,4 0-160 0,3-4 192 0,5-3-48 16,5-3-16-16,4-4 0 0,4 0 64 0,5 1 0 15,0 5 0-15,2-1 0 0,0-1-192 0,4-2-192 16,2 2 32-16,5 3 16 0,3 5 144 0,0 0 0 16,0 3 0-16,9 2 0 0,-6 5 0 0,-7 4 0 15,-5 5 0-15,-4 3-128 0,-6 3 128 0,-5 2 0 16,-5 3 0-16,-7 2-128 0,-4 2 128 0,-6 1 0 15,-5 2-144-15,-5 0 144 0,-5-1 0 0,-4 0 0 16,-3-4 0-16,-1-2 0 0,-3-1 0 0,3-1 0 16,-1-5 0-16,1 1 0 0,1-4 0 0,2 0 128 0,6-5-128 0,2-2 0 15,2-2 128-15,4-2-128 16,-1-2 0-16,4-2 128 0,2 0-128 0,2-4 128 16,3-3-128-16,4-5 128 0,3 4-128 0,5-1 128 15,2-1-128-15,4-1 128 0,1-3-128 0,3 4 0 16,3 1 0-16,2 0 0 0,4-1 0 0,2 2 0 0,2 4 0 0,9 0 0 15,0 5 0-15,-8 5 0 0,-4 3 0 16,-4 7 0-16,-5 3-128 0,-4-1 128 0,-2 6 0 0,-4 2 0 16,-6-1 0-16,-3 2-144 0,-3 3 144 0,-4-3 0 15,-3 0 0-15,-4 0 0 0,-5-3 0 0,-3 0 0 16,-2-2 0-16,-1-2 0 0,-3-3 0 0,1 0 0 16,-2-2 0-16,2-2 0 0,4-1 0 0,2-4 144 15,3-2-144-15,0-4 0 0,0-1 144 0,2-1-144 0,1-4 0 0,3 0 144 16,1-2-144-16,4-2 0 0,0-4 144 0,4-2-144 15,5-3 0-15,1 2 144 0,5 1-144 0,3-3 0 16,2 0 0-16,2 2 0 0,2 4 0 0,2 0 0 16,1 2 0-16,10-1 0 0,-1 3 0 0,-3 8 0 15,0 5 0-15,-1 2 0 0,-1 3 0 0,-2 3 0 16,-4 4-128-16,-4 3 128 0,-3 2 0 0,-3 2 0 16,-4 0-144-16,-4 1 144 0,-5-2 0 0,-3 4 0 15,-2-2 0-15,-5 0 0 0,-4-1 0 0,-3-3 0 16,-1-1 0-16,-1-4 0 0,-2 3 0 0,2-4 0 15,1-3 0-15,1-3 0 0,-1-1 0 0,0-3 0 16,5-2 0-16,1 0 0 0,2-6 0 0,0 1 0 16,1-5 128-16,3 1-128 0,2-4 0 0,1-5 0 15,3-2 128-15,1-8-128 0,3 2 0 0,5-1 0 0,2 0 0 0,5 5 0 16,6 5 0-16,2-1 0 16,1 2 0-16,2 3 0 0,2 2 0 0,2 2 0 0,0 6 0 0,2 2 0 15,0 3 0-15,0 5 0 0,-1 1 0 16,-3 6 0-16,-4 1 0 0,-2 3 0 0,-4 3-128 0,-2 2 128 15,-6 3 0-15,-4 0 0 0,-3 2-128 0,-3 2 128 16,-6-4 0-16,-4 2 0 0,-2-3 0 0,-3-2 0 16,-3-2 0-16,-1-3 0 0,-2-3 0 0,-1-1 0 15,1-1 0-15,-1-5 0 0,2-3 0 0,-1-2 0 16,-1-2 0-16,4-3 0 0,1-5 0 16,2-1 144-16,1-2-144 0,3-5 0 0,2-2 0 0,4-6 128 15,4 0-128-15,4-5 0 0,4 3 0 0,3 2 128 0,2 6-128 0,3 0 0 16,6-3 0-16,2 3 0 0,2 3 0 0,2 3 0 15,3 0 0-15,2 2 0 0,1 5 0 0,3 2 0 16,1 4 0-16,9 6 0 0,-4 0-128 0,-5 8 128 16,-4 3 0-16,-7 3 0 0,-5 1 0 0,-4 1-144 15,-4 3 144-15,-5 3 0 0,-5-2 0 0,-6 6-128 16,-3-7 128-16,-5 3 0 0,-7-4 0 0,-2 0 0 16,-4-4 0-16,0-3 0 0,-2-2 0 0,0-2 0 15,1-6 0-15,2-1 0 0,7-5 0 0,0-1 128 16,-1-4-128-16,2 0 0 0,2-6 128 0,1-1-128 15,4-2 0-15,1-5 144 0,5-4-144 0,2 0 0 0,4 0 0 0,5-2 128 16,4 0-128-16,3 5 0 16,2 1 0-16,2 2 0 0,3 1 0 0,2 4 0 0,-1 5 0 0,10-2 0 15,1 8 0-15,-3 3 0 16,-1 6 0-16,-3 2 0 0,-1 5-144 0,-6 4 144 0,-4 3 0 0,-4 1 0 16,-5-2-128-16,-5 2 128 15,-6 1 0-15,-4-1 0 0,-6-2 0 0,-2-2 0 16,-2-3 0-16,-2 0 0 0,-1-1 0 0,1-4 0 15,1-1 0-15,2-2 0 0,4-2 0 0,0-3 0 0,-3-3 0 0,-1-3 0 32,3-3-752-32,0-3-80 0,2-2-32 0,3-2 0 15,-1-14-1504-15,5-2-288 0,6-3-64 0</inkml:trace>
  <inkml:trace contextRef="#ctx0" brushRef="#br1" timeOffset="7160.92">28173 18697 6447 0,'0'0'272'0,"0"0"80"15,-1-10-352-15,1-3 0 0,0 2 0 0,0 2 0 0,-1-3 1088 0,1 5 160 16,0-4 32-16,0 4 0 0,0-5-1008 0,0 2-272 16,-2-1 0-16,2 7 128 0,0-4 64 0,0 1 16 15,0-2 0-15,-1 0 0 0,-1-1 720 0,2 1 144 16,-2 0 16-16,1 0 16 0,0 0 272 0,-2 0 48 15,1-1 16-15,0 2 0 0,0-2-96 0,1 3-32 16,-2 0 0-16,3 0 0 0,-2 2-128 0,0-3-32 16,2 8 0-16,-1-8 0 0,0 2-224 0,1 0-48 15,0 6-16-15,1-6 0 0,-1 6-32 0,0 0 0 16,0 0 0-16,0 0 0 0,6-3-160 0,-6 3-32 16,0 0-16-16,0 0 0 0,0 0 32 0,0 0 16 15,7 2 0-15,-7-2 0 0,0 0 160 0,3 5 16 16,0 4 16-16,-2-2 0 0,-1 5-208 0,-1 2-32 15,-2 0-16-15,1 8 0 0,-2 2-224 0,0 4-64 16,-1 4 0-16,0 2 0 0,0 3-64 0,1 1 0 16,0 3-16-16,1-1 0 0,-1 0 16 0,0 0 0 15,1-4 0-15,-3-2 0 0,2-1 0 0,-1-1 16 0,0 1 0 16,0-5 0-16,1 0-48 0,0 8-16 16,2-8 0-16,-1-4 0 0,2-6-48 0,0-7-16 15,0-2 0-15,1-9 0 0,0 0 0 0,0 0 0 0,0 0 0 16,0 0 0-16,0 0 112 0,0-6 0 0,1-7 16 0,0-4 0 15,3 0-128-15,-3-6-16 0,3-4-128 0,1 0 192 16,0-4-192-16,1-2 0 0,1-1 0 0,0 3 0 0,0 1 0 16,2 0 0-16,1-2 0 0,0 5 0 0,-2 1 0 15,1 3 0-15,-2 1 0 0,0 3 0 0,-4 4 0 0,2 1 0 16,-2 6 0-16,-2 1 0 0,-1 7 0 0,0 0 0 16,0 0 0-16,0 0 0 0,0 0 0 15,-6 9-128-15,-2-2 128 0,1 3 0 16,-1-1-176-16,0 3 176 0,2 2-160 0,-2-2 160 15,3 4-432-15,0-1 16 16,-1 0 0-16,1 2 0 0,0-1-1088 0,0 1-224 0,0-1-32 0,1 1-16 16,1-4-1408-16,2 1-272 0,0-2-64 0</inkml:trace>
  <inkml:trace contextRef="#ctx0" brushRef="#br1" timeOffset="7632.46">28024 19363 16575 0,'0'0'1472'0,"6"-10"-1168"15,0-3-304-15,0 4 0 0,1 0 1264 0,-7 9 192 16,7-5 32-16,-7 5 16 0,0 0 256 0,0 0 48 15,0 0 16-15,10 6 0 0,-3 3 32 0,-2 5 0 16,-5 0 0-16,-3 7 0 0,0 2-80 0,-1 3-16 16,0 2 0-16,-2 7 0 0,-2 0-480 0,0 2-112 15,-3-1-16-15,1 0 0 0,1-1-368 0,-1-2-80 16,1-5 0-16,0 0-16 0,1-5-304 0,1-1-48 16,4 3-16-16,-1-5 0 0,0-2-192 0,3-4-128 0,0-4 128 15,1-1-128-15,1-5 0 0,-1-4-208 0,0 0 16 0,10-8 16 31,0-5-1728-31,-1-3-336 0,4-3-80 0,-1-9-17104 0</inkml:trace>
  <inkml:trace contextRef="#ctx0" brushRef="#br1" timeOffset="8611.36">19616 10605 6447 0,'-9'4'576'0,"-1"-1"-576"15,-3-1 0-15,3 2 0 0,-1 1 2944 0,0-1 496 16,1-2 80-16,3 3 32 0,-1 1-1424 0,8-6-272 0,0 0-64 0,0 0-16 15,0 0-32-15,11 3 0 0,3-1 0 16,0-1 0-16,8-1-272 0,3-1-48 0,3-3-16 0,7-1 0 16,4 1-576-16,4 0-128 0,2 2-32 0,3-2 0 15,3-3-288-15,2 4-48 0,1 0-16 0,-3 2 0 16,-4-3-128-16,-3-1-48 0,-3 2 0 16,-6 1 0-16,-2 0-144 0,-6 2 0 0,-4 0 0 0,-5 2 0 15,-4-1-1584-15,-5 2-240 16,-9-3-48-16,0 0-14448 0</inkml:trace>
  <inkml:trace contextRef="#ctx0" brushRef="#br1" timeOffset="8943.78">18656 10125 24879 0,'-10'-5'2208'0,"2"-2"-1760"15,8 7-448-15,0 0 0 0,0 0 1760 0,-8 9 272 16,1 3 48-16,2 7 16 0,0 7-928 0,1 9-176 0,2 2-32 0,0 5-16 15,2 2-96-15,3-1-16 16,1 4 0-16,0 0 0 0,1 3-480 0,0 1-96 16,0 1-32-16,0-5 0 0,0-4-224 0,0-1 0 15,0-4 0-15,2 2 0 0,-2-4-2320 16,1-1-512-16,3 8-112 0,5-10 0 0</inkml:trace>
  <inkml:trace contextRef="#ctx0" brushRef="#br1" timeOffset="10702.52">25548 19203 12207 0,'0'0'528'0,"0"0"128"0,0 0-528 0,0 0-128 0,3-10 0 0,-3 10 0 16,4-8 1200-16,-2 0 208 0,-2 8 32 0,3-6 16 16,-1-3 64-16,-2 9 16 0,-1-8 0 0,0 2 0 15,1 6 0-15,-5-8 16 0,-2 3 0 0,-2 0 0 16,-1 0-368-16,-1 3-80 0,-3-2-16 0,-3 3 0 0,-4 3-336 0,0 3-80 15,-3 3-16-15,0 1 0 0,-3 3-304 0,-1 6-64 16,-1 0-16-16,-1 5 0 0,-3 4-80 0,1-2-32 16,0 4 0-16,2 0 0 0,0 3-160 0,9 1 0 15,2 2 144-15,7-4-144 0,3-1 0 0,9-1 128 16,5 0-128-16,7-5 0 0,4-2 0 0,6-4 128 16,5-3-128-16,4-1 0 0,4-9 336 0,2-4 0 15,2-6 0-15,-1-5 0 0,3-3 432 0,2-3 96 16,0-7 16-16,0 1 0 0,-1-1-16 0,-5-1 0 15,-2-5 0-15,-5-2 0 0,-4 2-32 0,-6-1 0 0,-6-5 0 0,-4 1 0 16,-2-3-272-16,-5 0-64 0,-3-2-16 0,-2 2 0 16,-4 3-320-16,-3 2-160 0,-4 3 160 15,-5 3-160-15,-5 2 0 0,-3 6-336 0,-5 4 48 16,-1 4 16 0,1 5-2736-16,0-1-528 0</inkml:trace>
  <inkml:trace contextRef="#ctx0" brushRef="#br1" timeOffset="11517.29">19311 13118 6447 0,'18'-10'576'16,"-7"0"-576"-16,-1 1 0 0,2-4 0 0,-1 2 1664 0,-1-1 240 0,-2-4 32 0,0-2 16 16,-2 1 0-16,-1 2 0 0,0 1 0 0,-1 0 0 0,-3 3-96 0,-1-2 0 15,-1 4-16-15,1 9 0 0,-5-9-336 0,-1 7-64 16,-3-1-16-16,-4 6 0 0,-5 2-576 0,-6 8-112 16,-7 3-32-16,-3 6 0 0,-3 8-256 0,-3 4-48 15,-4 3-16-15,0 7 0 0,-1 6 0 16,1 6 0-16,-1 3 0 0,7-1 0 0,7-6-128 0,9-7-16 15,7-8-16-15,6-5 0 0,5-6 208 0,6-2 32 16,6-6 16-16,2-5 0 0,7-2 192 0,6-4 32 16,5-2 16-16,5-12 0 0,5-4 48 0,6-4 16 15,6-4 0-15,-1-7 0 0,2 0-288 0,-1-5-64 16,-4 3-16-16,-4-2 0 0,0-4-192 0,-7 4-32 16,-3 1-16-16,-8-2 0 0,-4 2-32 0,-4 5 0 15,-5 4 0-15,-7 3 0 0,-5 2-144 0,-7 6 0 16,-5 2 0-16,-11 5 128 15,-5 2-1120-15,-5 2-224 0,-6 7-64 0,3 2-12240 0,0 3-2464 0</inkml:trace>
  <inkml:trace contextRef="#ctx0" brushRef="#br1" timeOffset="12650.06">25353 13460 8287 0,'0'0'736'0,"0"0"-592"0,-11 0-144 0,3 0 0 0,8 0 2112 0,-9 0 384 15,9 0 64-15,-8-1 32 0,8 1-480 0,0 0-80 16,0 0-32-16,-6-5 0 0,6 5-272 16,0 0-64-16,0 0-16 0,-7-7 0 0,2 0-496 0,5 7-80 15,-5-9-32-15,1-1 0 0,3 3-48 0,-2-3-16 16,2 2 0-16,0-3 0 0,0 1-240 0,2-3-48 15,1-2-16-15,1 0 0 0,0-2-224 0,0 1-64 16,1 2 0-16,1-2 0 0,2 1-128 0,0 1-16 16,1 1-16-16,2 5 0 0,1-4-224 0,-2 6 176 15,2-1-176-15,0 0 160 0,-1 3-160 0,2 0 192 16,-1 2-192-16,4-1 192 0,-1 9-192 0,-1 1 0 16,-3 7 0-16,-5-5 128 0,-1 3-128 0,-3 2 0 15,-1 5 0-15,-3 7 0 0,-5-1 0 0,-1-4 160 16,-2-5-160-16,-2-1 160 0,-1 1 80 0,0-4 16 15,0 0 0-15,-1-1 0 0,-3-3 112 0,1-2 16 16,5-1 16-16,-2-1 0 0,3-5-48 0,3-2-16 16,0-3 0-16,8 6 0 0,-6-12 80 0,2-2 16 0,1-2 0 15,3-1 0-15,3 0-160 0,2-2-16 16,2-4-16-16,5 0 0 0,2 0-240 0,2 3 0 0,2 1 128 0,3 1-128 16,0 0 0-16,1 1 0 0,-2 6 0 0,4 2 0 15,-2-1 0-15,-1 5 0 0,0 4 0 16,-8 3 0-16,-1 2 0 0,-2 5 0 0,-2 0 0 0,-2 5 0 15,-2 2-144-15,-4 3 144 0,-5 4 0 0,-4 4-144 16,-5-2 144-16,-2 4 0 0,-5-3 0 0,-8 10 0 16,0-6 0-16,1-6 0 0,0-5 0 0,0-4-128 0,0-2 128 15,3-1 0-15,3-7 0 0,-1-1 0 0,4-3 0 0,3-2 0 16,0-3 0-16,4-5 0 0,1-1 0 0,5-4 0 16,2-2 128-16,4-1-128 0,3-5 0 0,6 0 128 15,3-2-128-15,6 1 0 0,4 2 0 16,4 2 0-16,5 1 0 0,-8 8 0 0,1 2 0 0,4 2 0 15,-1-1 0-15,2 5 0 0,1 1 0 0,1 4 0 16,-2 5 0-16,-3 2-128 0,-5 4 128 0,-4 3 0 16,-6 2 0-16,-4 1-128 0,-7 2 128 0,-6 1 0 15,-1-3 0-15,-8 0 0 0,-6-1 0 0,0 0 0 16,-4-1 128-16,-10 5-128 0,2-5 176 0,1-4-48 16,0-1 0-16,3-7 0 0,1-4 32 0,4-2 0 15,1-3 0-15,4-2 0 0,1-6-160 0,4 1 192 16,0-4-192-16,2-1 192 0,4 1-192 0,3 3 0 15,2-3 0-15,3 0 0 16,3 1-1536-16,6 1-224 0,5 0-48 0,6-5-12144 16,5-1-2432-16</inkml:trace>
  <inkml:trace contextRef="#ctx0" brushRef="#br1" timeOffset="16351.29">3121 10591 21183 0,'-11'-15'944'0,"5"7"192"0,-4-2-912 0,-2 1-224 15,-2-2 0-15,-3 1 0 0,-5 7 512 0,-2 2 48 16,-3 1 16-16,-1 5 0 0,-2 4 160 0,-5 5 32 15,0 4 16-15,-2 3 0 0,0 10 80 0,-2 0 16 16,-4 5 0-16,11-7 0 0,-4 7 80 0,1 2 32 16,-2 5 0-16,2-1 0 0,4 1-464 0,5 1-80 15,6-6-32-15,5-3 0 0,6-3-224 0,5-6-64 0,4-5 0 0,5-4 0 16,5-6 128-16,5-7 0 0,7-3 16 0,3-5 0 16,3-7 352-16,4-7 64 0,1-6 16 0,0 0 0 15,-1-5-256-15,0-1-32 0,0 0-16 0,-3-1 0 16,-4 0-80-16,-2 3-32 0,-3-2 0 0,-2 8 0 0,-2-4-48 0,-4 6-16 15,-2 1 0-15,-2 3 0 16,-2 5-224-16,-1 1 144 0,-1 6-144 0,-4 4 128 16,0 0-128-16,2 8 0 0,-2 4 0 0,2 6-176 0,1 4 176 15,-1 2 0-15,2 3-144 0,4-3 144 0,-2 4 0 0,3-4 0 16,2 1-144-16,7 7 144 16,1-4-1104-1,1-5-176-15,6-5-16 0,-1-4-16 0,-1 0-1136 0,1-8-240 0,0-3-32 0</inkml:trace>
  <inkml:trace contextRef="#ctx0" brushRef="#br1" timeOffset="16587.91">3647 9993 32831 0,'0'0'1456'0,"0"0"288"0,0 0-1392 0,7 8-352 16,-1 5 0-16,-5 6 0 0,-2 3 256 0,-5 11-32 15,-2 5 0-15,-1 6 0 0,-1 5 640 0,-1 2 128 16,-1 2 32-16,-2 0 0 0,0 1-192 0,-2-1-48 16,0 3 0-16,1 3 0 0,1 3-480 0,1-4-112 0,2 0 0 0,0-1-16 15,1-4-304-15,3-5-64 0,1-3-16 0,4-7 0 32,1-7-1424-32,2-5-288 0,1-3-48 0,5-9-8704 0,2-2-1744 0</inkml:trace>
  <inkml:trace contextRef="#ctx0" brushRef="#br1" timeOffset="16963.37">4272 10615 24879 0,'0'-15'2208'0,"0"5"-1760"16,0-4-448-16,0 3 0 0,0 11 1728 0,-2-9 272 15,2 9 48-15,-8-5 16 0,-2 1-1168 0,-4 9-224 16,-5 2-48-16,-3 6-16 0,-2-3-208 0,-4 7-32 15,-1 2-16-15,-3 6 0 0,3 1 96 0,0 3 32 16,1 1 0-16,5-3 0 0,4 0-128 0,6-3-32 16,4-2 0-16,4-1 0 0,5-3-320 0,4-4 144 15,2-3-144-15,6-4 0 0,2-5 144 0,3-4-144 16,4-5 0-16,3-3 144 0,1 0 112 0,1-4 0 16,-2-2 16-16,0-2 0 0,-1-1 48 0,-1-2 0 15,-5 6 0-15,-1 2 0 0,-4 8-32 0,-2 2 0 16,-10 3 0-16,0 0 0 0,8 11-96 0,-4 9-32 15,-4 8 0-15,-3 8 0 0,-2 6-16 0,-4 4 0 16,-1 4 0-16,-4 1 0 0,-1 0 32 0,-3 8 0 16,-1-2 0-16,-2-1 0 0,-5-2-16 0,1 1 0 15,-1 0 0-15,2-7 0 0,0-4-160 0,4-2 0 16,-3-7-192-16,5-6 192 16,1-2-1536-16,3-8-176 0,3-7-32 0,1-6-16112 0</inkml:trace>
  <inkml:trace contextRef="#ctx0" brushRef="#br1" timeOffset="17399.59">5071 10666 17103 0,'-11'17'752'0,"5"-11"160"0,6-6-720 0,-9 6-192 15,0 1 0-15,3 2 0 0,6-9 928 0,-7 7 160 16,2 2 16-16,5-9 16 0,0 0 656 0,0 0 128 16,9 4 16-16,4-4 16 0,2-3-336 0,6-5-64 15,1-1 0-15,4-4-16 0,-1-5-768 0,-1 2-160 16,1-1-16-16,-1-1-16 0,-3 1-208 0,-2-1-32 15,-2-1-16-15,-3 1 0 0,-3 4 0 0,-2 0 0 16,-2 0 0-16,-6 1 0 0,-2 4-32 0,1 9 0 16,-11-7 0-16,-1 3 0 0,-6 1-16 0,-5 7 0 0,-5 4 0 0,-1 5 0 15,-7 4-256-15,-1 9 0 0,-2 6 0 16,1 4 0-16,5 8 160 0,2-4-160 0,6 1 128 16,6-2-128-16,1 2 0 0,7-5 0 0,3-6 128 0,8-3-128 15,5-6 0-15,8-3 0 0,6-4 0 0,9-5 0 16,7-4 144-16,12-6-144 0,3-7 160 0,5-1-160 15,2-6-768-15,0-5-240 0,2-6-48 0,-2 2-16 16,0-4-1552 0,4 3-320-16,3-6-64 0</inkml:trace>
  <inkml:trace contextRef="#ctx0" brushRef="#br1" timeOffset="17768.68">6453 9638 27647 0,'0'0'2448'0,"-7"9"-1952"15,-3 4-496-15,-2 6 0 0,-2 3 384 0,-6 10-32 16,-2 5 0-16,-3 6 0 0,-3 6 480 0,1 4 80 16,1 4 32-16,-2 5 0 0,-3 2 336 0,1 2 64 15,-1 2 0-15,-1-5 16 0,1 2-464 0,-1 1-112 16,0-5-16-16,3-1 0 0,1-3-496 0,5-10-96 16,4-10-32-16,4-7 0 0,3-7 48 0,6-6 16 15,3-6 0-15,3-11 0 0,0 0 160 0,15 0 16 16,3-9 16-16,5-3 0 0,4-9-96 0,3-3-32 15,1-1 0-15,3-5 0 0,2 8-272 0,1-1 128 16,1 0-128-16,-1 2 0 0,-3 4 0 0,-1 6 0 16,0 3 0-16,0 5 0 0,-2 6 0 0,-5 5 0 15,-3 3 0-15,-2 6 0 0,-4 4-144 0,-5 4 144 16,-7 1-128-16,-5 4 128 0,-7 1 0 0,-5-1-128 0,-7 2 128 16,-5 1 0-16,-7-3 0 0,-5 0 0 0,-4 0 0 15,-2-3 0-15,-1-4 0 0,1-5 0 0,-2-7 0 0,6-1 128 31,5-3-496-31,5-7-80 0,7-6-32 0,4-1 0 16,6-5-2736-16,4-5-560 0</inkml:trace>
  <inkml:trace contextRef="#ctx0" brushRef="#br1" timeOffset="18070.99">6900 10341 24879 0,'-14'9'2208'0,"4"1"-1760"15,-1 5-448-15,0 4 0 0,-2 4 1456 0,-2 5 208 16,-2 0 32-16,0 4 16 0,-4 1-528 0,2 1-96 16,-1 3-32-16,2-3 0 0,2-1-96 0,0-5-32 15,4-1 0-15,3-8 0 0,-1-5-256 0,4-6-48 16,6-8-16-16,0 0 0 0,0 0 64 0,0 0 16 16,8-8 0-16,5-5 0 0,3-4-48 0,2-5-16 15,0-6 0-15,2 1 0 0,3-1-304 0,1 3-64 16,0-3-16-16,1 3 0 0,-4-3-240 0,6 1 144 15,0-1-144-15,4 4 128 0,0-2-128 0,-1 5 0 16,-2 4 0-16,-1 3 0 0,-2 3 0 0,-7 4-176 16,1 4 48-16,0 1 0 15,-1 5-1376-15,-1 3-272 0,-2 1-48 0,0 4-10624 0,0 2-2128 16</inkml:trace>
  <inkml:trace contextRef="#ctx0" brushRef="#br1" timeOffset="18402.63">8232 10418 31327 0,'0'0'2784'0,"0"0"-2224"0,0 0-560 0,0 0 0 16,0 0 1040-16,-10-3 112 0,-8 1 0 0,-5 4 16 16,-4 0-272-16,-5 7-48 0,-3 2-16 0,7 0 0 15,-5 1-192-15,-4 1-32 0,-2 2-16 0,-3 4 0 0,-2 2-96 0,4 2-32 16,3-1 0-16,-11 8 0 0,12-6-192 0,11-5-32 15,9-3-16-15,6-2 0 0,5-6-16 0,5-8 0 16,8 9 0-16,1-9 0 0,3-5-48 0,6-2-16 16,5-3 0-16,2 0 0 0,3-5 48 0,3-2 0 15,1-2 0-15,-3 1 0 0,-1 1-192 0,-3 0 160 16,-1 2-160-16,-3 5 160 0,-3 0-160 0,-2 6 192 16,-1 4-192-16,-1 1 192 0,-3 5-192 0,-3 6 128 15,-1 4-128-15,-1 3 128 0,-3 4-128 0,-1 5 0 16,-1 0 0-16,1 0 0 0,-1-2-160 0,2-1 160 15,-1-2-208-15,2-1 80 16,0-2-1984-16,2-2-400 0,2-4-80 0,1-3-9312 16,1-6-1856-16</inkml:trace>
  <inkml:trace contextRef="#ctx0" brushRef="#br1" timeOffset="18639.2">8892 10310 33231 0,'0'0'1472'0,"0"0"304"0,0 10-1424 0,0 2-352 0,0 3 0 0,-2 8 0 15,0 1 864-15,-1 5 96 0,-1-1 32 0,-2 3 0 16,1-2-416-16,-1 2-96 0,-2-1-16 0,0-2 0 16,-1-1-256-16,1-1-48 0,-1 1-16 0,1-5 0 0,2-3-144 0,-1-3 128 15,2 0-128-15,1-2 128 0,1-7-336 0,0 2-80 16,3-9-16-16,0 0 0 15,0 0-2096-15,0 0-416 0,0 0-96 0</inkml:trace>
  <inkml:trace contextRef="#ctx0" brushRef="#br1" timeOffset="18814.89">8748 9834 37775 0,'-14'-18'3360'0,"9"10"-2688"16,1 3-544-16,1 0-128 0,3 5 784 0,0 0 128 15,0 0 32-15,-8 0 0 0,0 4-384 0,2 0-80 16,6-4-16-16,-7 10 0 0,3-1-464 0,1 0 0 16,3-9 0-16,-3 7 0 15,2 5-1392-15,1-2-208 0,0 3-64 0,2 1-9984 16,3-3-1984-16</inkml:trace>
  <inkml:trace contextRef="#ctx0" brushRef="#br1" timeOffset="19097.71">10202 10230 26719 0,'0'0'2368'0,"0"0"-1888"0,0 0-480 0,0 0 0 16,-11 0 1952-16,-5 3 288 0,-3 2 64 0,-6 4 16 0,-8-2-1296 0,-7 9-256 15,-4-1-48-15,-6 4-16 16,-3 1 0-16,-3 4-16 0,0 6 0 0,3 0 0 15,-3-1-48-15,6 4-16 0,7 2 0 0,7-2 0 0,8 0-256 0,9-1-48 16,8-2-16-16,6-1 0 0,10-2-112 0,5-3 0 16,9-3-16-16,7-5 0 0,4-6 64 0,8-1 16 15,9-2 0-15,7-1 0 0,4-6-128 0,6-5 0 16,2 0-128-16,0-3 192 16,0-3-864-16,0 0-176 0,-2 0-48 0,2-2-12016 15,1 1-2400-15</inkml:trace>
  <inkml:trace contextRef="#ctx0" brushRef="#br1" timeOffset="19654.4">13100 10201 12895 0,'-14'-5'1152'0,"-5"-5"-928"16,-2 1-224-16,-2-3 0 0,-1 4 2528 0,-2-1 464 15,-2 6 80-15,-1 2 32 0,-2 1-1584 0,0 5-320 16,-4 6-64-16,0 5-16 0,-5 0-352 0,0 6-80 16,-1 1-16-16,2 3 0 0,0 0 0 0,5 4 0 15,2 1 0-15,6-2 0 0,4-1-112 0,5-4-32 16,9 0 0-16,4-2 0 0,4-8-208 0,4-1-32 15,4-3-16-15,5-5 0 0,4-4 304 0,3-2 64 16,4-8 16-16,3 0 0 0,2-6-16 0,2-2-16 16,0-4 0-16,0 0 0 0,-2-3-288 0,-2 0-48 15,-6 1-16-15,2 1 0 0,-2 1-16 0,-4 3 0 16,-3 5 0-16,-1 1 0 0,-3 3-256 0,-2 4 0 0,-8 5 0 0,0 0 0 16,5 9 0-16,-1 1 0 15,-2 5 0-15,0 3 0 0,-2 1 0 0,0 2 0 0,0 4 0 16,0-4 0-16,1 2 0 0,1-1-144 0,1 1 16 0,2 2 0 31,3-3-1600-31,1-5-304 0,0-6-64 0,2-5-14400 0</inkml:trace>
  <inkml:trace contextRef="#ctx0" brushRef="#br1" timeOffset="19964.99">13554 10094 22111 0,'-20'12'1968'0,"9"-6"-1584"0,3 8-384 0,-4 3 0 0,1 3 1152 16,-3 4 160-16,-3 3 32 0,1-1 0 0,-1 4-320 0,-1 0-64 16,2-2-16-16,-2 3 0 0,-1-9 336 0,2 3 64 15,6-5 0-15,0-4 16 0,4-4-704 0,3-1-144 16,4-11-16-16,0 0-16 0,7 4-144 0,2-4-16 16,3-4-16-16,4-6 0 0,3 0 48 0,2-5 16 15,3 1 0-15,2-3 0 0,-2-1-144 0,3 1-32 16,-1-2 0-16,0 0 0 0,-2-2 0 0,0 3-16 15,-1 3 0-15,-1 4 0 0,-3 1-176 0,-3 4 0 16,-1 1 0-16,-2 5 0 0,-3 7 0 0,-1 0 0 16,-2 7-160-16,-2 3 160 0,-3 2-144 0,-3 3 144 15,-3 4-128-15,-2 1 128 0,-3 2-128 0,0-1 128 16,-5 1-128-16,1 3 128 16,1-3-1696-16,1 1-256 0,4-7-48 0,0 6-13744 0</inkml:trace>
  <inkml:trace contextRef="#ctx0" brushRef="#br1" timeOffset="20283.23">14374 10135 29487 0,'0'0'2624'0,"-4"-6"-2112"0,0 2-512 0,-1 0 0 15,-1 0 960-15,-4 3 96 0,-4 1 16 0,-3 4 0 0,-4-1-384 0,-2 3-80 16,-7 2-16-16,1 0 0 15,0 5-64-15,0-1-16 0,1 4 0 0,5-1 0 16,5-1-96-16,5 3-32 0,2-1 0 0,6-1 0 16,2-1-144-16,6 3-48 0,4-1 0 0,5 1 0 0,2-1 64 0,1 2 16 15,2 1 0-15,0 0 0 0,4 0 16 0,-3 2 0 16,-1 2 0-16,-3-2 0 0,-2-2-80 0,-3 3-16 16,-3 3 0-16,-3-2 0 0,-6-1 16 0,-3-1 0 15,-6 2 0-15,-2-2 0 0,-4-2 48 0,-2-2 16 16,-4 0 0-16,0-4 0 0,-2-2-80 0,1 1-32 15,1-6 0-15,1-1 0 16,3-2-688-16,2-3-144 0,0-3-32 0,3-2 0 16,2 0-2624-16,4-7-512 0</inkml:trace>
  <inkml:trace contextRef="#ctx0" brushRef="#br1" timeOffset="21149.74">14783 10139 14735 0,'0'0'1312'0,"0"0"-1056"16,0 0-256-16,0 0 0 0,0 0 2544 0,0 0 448 0,-6 4 80 0,-2 1 32 15,-1 4-1104-15,-1-3-208 0,1 4-64 0,-2 0 0 0,-1 4-336 0,1 0-80 16,-2 0-16-16,-1 0 0 0,0 0-464 0,-2 1-112 16,2-1-16-16,0-1 0 0,1 1-256 0,0 0-64 15,1-3-16-15,0 1 0 0,3 1-160 0,2-2-16 16,-1-1-16-16,4 4 0 0,-2 0-176 0,2-1 0 16,0 2 0-16,0 0 128 0,2 2 0 0,-1-1-128 15,0 1 192-15,-1 2-64 0,0 1 16 0,0 2 0 16,-1-2 0-16,0 3 0 0,1-1-16 0,0-1-128 15,0 1 192-15,1-3-64 0,0-2-128 0,1-2 0 16,-1-1 144-16,0-1-144 0,1-5 128 0,1 3-128 16,-1-5 160-16,2-6-160 0,0 0 240 0,0 0-48 15,0 0-16-15,0 0 0 0,0 0 48 0,0 0 16 16,0 0 0-16,0 0 0 0,0 0-64 0,0 0-16 16,0 0 0-16,0 0 0 0,0 0-160 0,0 0 0 15,8-3 0-15,-8 3 0 0,0 0 0 0,6-1 0 16,-6 1 0-16,8 0 0 0,-8 0 0 0,9 1 0 15,-1 1 0-15,-8-2 0 0,7 1 0 0,1 0 0 16,-8-1 0-16,9 3 0 0,-9-3 0 0,9 2 0 16,-9-2 0-16,8 5 0 0,-8-5 0 0,8 3 0 0,-8-3 0 15,6 0 0-15,2 1 0 0,0 1 0 0,-1-1 0 0,1-2 0 16,-2 1 0-16,4-2 0 0,1 1 0 0,0-3 0 16,-1-1 0-16,2 0 128 0,-1 1-128 0,2-5 0 15,-2 0 0-15,6-1 128 0,-1 0-128 0,1-4 0 0,-1 0 128 0,1-1-128 16,1-3 0-16,0-1 128 0,-2-1-128 15,1-2 0-15,-1 0 144 0,2-3-144 16,1 0 128-16,-1-2-128 0,-3 4 128 0,-2 1-128 16,2-1 0-16,-2 4 144 0,-2 4-144 0,-2 1 0 0,-1 4 0 0,-3 4 0 15,-5 6 0-15,0 0 0 0,0 0 0 0,0 0 0 16,-5 12 0-16,-2 1 0 0,-2 2 0 0,0 4 0 16,1 4 0-16,-3 1-144 0,1 6 144 0,1-1 0 15,2 4 0-15,0 0 0 0,2-2 0 0,3-6 0 16,-1 2 0-16,3-3 0 0,3-4 0 0,1-2 0 15,1-4 0-15,1-4 0 0,0-1 0 0,3-5 144 16,3-2-16-16,2 0-128 0,1-4 448 0,1-1 0 16,4-5-16-16,0-5 0 0,-1-1-128 0,0-2-32 15,0-5 0-15,0 1 0 0,-2-3-112 0,-2-2-32 16,-1 2 0-16,-3-5 0 0,-2-1-128 0,0-3 160 16,-1-1-160-16,-2 2 160 0,-2 3-160 0,1 2 0 15,-1 3 0-15,-2 5 0 0,1 3 0 0,-2 3 0 16,-1 1-160-16,0 2 160 15,0 3-528-15,0 6-16 0,0 0 0 0,0 0 0 16,0 0-1280-16,0 0-256 0,0 0-48 0,0 0-10656 16,0 0-2128-16</inkml:trace>
  <inkml:trace contextRef="#ctx0" brushRef="#br1" timeOffset="21466.5">15621 10309 25791 0,'0'0'2304'16,"11"0"-1856"-16,5 1-448 0,0-1 0 0,2 0 2016 0,1 0 304 16,3-2 64-16,2-1 16 15,-1-3-1280-15,-1-3-256 0,0 1-48 0,-2-2-16 0,-1-1-160 0,-1-1-48 16,-2-3 0-16,0 1 0 0,-3-1 176 0,-2 1 48 16,1-3 0-16,-6 1 0 0,0 1-256 0,-2-1-48 15,-1 4-16-15,-6 1 0 0,2 1-240 0,-4 5-64 16,-2 3 0-16,-3 2 0 0,-4 3-192 0,-1 4 128 15,-3 4-128-15,-3 4 0 0,-2 2 0 0,1 2 0 16,1 1 0-16,-1 5 0 0,4 1 0 0,0-2 128 16,6 3-128-16,1-3 0 0,3 2 0 0,2 2 0 15,4-4 0-15,2 1 0 16,2-3-448-16,4-3-16 0,1 0-16 0,2-1 0 16,1-4-1648-16,3-5-336 0,1-2-64 0,0-2-8752 15,0-1-1760-15</inkml:trace>
  <inkml:trace contextRef="#ctx0" brushRef="#br1" timeOffset="21754.47">16159 10286 16575 0,'-14'13'736'0,"7"-6"160"0,-2 6-720 0,-1 2-176 0,-1 3 0 0,-2 4 0 16,-4 2 2896-16,1 1 560 0,-2-2 96 0,3-1 32 15,0 6-1536-15,1-5-320 0,1-3-48 0,1-2-16 16,2-2-880-16,3-2-176 0,0-5-32 0,4 0-16 15,3-9 224-15,0 0 48 0,0 0 16 0,7-6 0 0,5-2 0 0,2-4 0 16,3-5 0-16,5-1 0 16,2-1-224-16,3-2-48 0,2-2-16 0,-1-4 0 0,4 2 32 15,1-3 16-15,0 2 0 0,0-1 0 0,-1 5-224 0,1 1-32 16,0 3-16-16,-1 3 0 16,-4 1-144-16,-2 5-48 0,-2 0 0 0,2 4 0 0,-8 4-144 0,-2 1 0 15,2 1 0-15,4 3 0 16,-2 4-512-16,2-1-192 0,0 5-48 0,1-2 0 15,8 7-2128-15,-2-1-448 0</inkml:trace>
  <inkml:trace contextRef="#ctx0" brushRef="#br1" timeOffset="22656.23">2424 12898 14735 0,'-9'-23'1312'0,"5"7"-1056"16,2-3-256-16,2-4 0 0,2-3 2192 0,1 1 384 16,-1-5 80-16,2 4 16 0,1 11-944 0,-1 2-176 15,-4 13-32-15,0 0-16 0,3-9-432 0,-3 9-96 0,0 0-16 0,3 15 0 16,-3 5-256-16,-2 8-48 15,-2 3-16-15,-1 6 0 0,-1 3 80 0,-6 8 16 16,-4 0 0-16,-6 7 0 0,3 5-224 0,-5-1-64 0,0 4 0 16,-2-8 0-16,-2-7-208 0,2-4-48 0,3-5-16 15,4-7 0-15,2-10 160 0,4-6 48 0,6-3 0 0,7-13 0 16,0 0 16-16,0 0 16 0,0 0 0 0,6-16 0 16,6-9-64-16,4 0-16 0,6-7 0 0,2-2 0 15,1-4-176-15,3 0-32 0,3 1-128 16,4-3 192-16,1-2-192 0,2 4 0 0,0 3 0 0,0 2 0 15,2 6 0-15,-5 4 0 0,-4 5 0 0,-3 6 0 0,-3 6 0 0,1 6 0 16,-5 6 0-16,-3 2 0 16,-5 6 0-16,-2 5-192 0,1 8 192 0,-6-1-160 0,-6 2 160 0,-2 2 0 15,-2 4-144-15,-4 1 144 0,-1-1 0 0,-2-2 0 16,-2-2 0-16,2-8 0 0,-1-3 0 16,3-3 0-16,3-7 0 0,6-9 0 0,0 0 0 0,0 0 0 15,0 0 0-15,0 0 0 0,10-6 0 0,4-5 192 16,0-3-192-16,4-4 192 0,2 0-192 0,3 0 0 15,0-3 0-15,0 7 128 0,-3 2-128 0,3 7 0 16,1 3 144-16,0 4-144 0,-1 2 0 0,0 7 0 16,-3 1-192-16,-1 4 64 0,-1 3 128 0,-2 0 0 15,-4 1 0-15,-2-1-128 0,-1 0 128 0,-2 1 0 16,-1-5 0-16,0 1 0 0,2-3 0 0,-4 0 0 16,1-5 0-16,-5-8 0 0,9 9 0 0,-9-9 0 15,0 0 0-15,6 4 128 0,-6-4-128 0,0 0 128 16,0 0-128-16,9-4 128 0,-9 4-128 0,8-8 0 15,-2 2 0-15,0-3 0 16,1 1-1632-16,2 2-240 0,1-4-48 0,1 2-10224 16,1-3-2032-16</inkml:trace>
  <inkml:trace contextRef="#ctx0" brushRef="#br1" timeOffset="23066.5">4145 12864 28559 0,'10'-12'2544'0,"2"4"-2032"0,-1-4-512 0,-2 3 0 15,-5-1 1216-15,-4 10 128 0,0 0 48 0,-4-6 0 16,4 6 160-16,-11-2 48 0,-2 2 0 0,-5 6 0 0,-5 7-528 0,-3 3-112 16,-5 3 0-16,-3 4-16 0,-1 6-352 0,1 1-64 15,0 3-16-15,6 2 0 0,2-3-192 0,4-1-32 16,2-1-16-16,4-2 0 0,7-3-272 0,4-1 160 15,4-4-160-15,4-2 128 0,5-5-128 0,5-5 0 16,5-5 0-16,2-3 0 0,2-3 176 0,2-8-48 16,2-4-128-16,4-1 192 0,-1-3-192 0,-1-4 176 15,-1-1-176-15,-2 1 160 0,-2 0-160 0,-2 0 0 16,-4 0 144-16,1-2-144 0,-2 4 0 0,-2 3 144 16,-2 2-144-16,-3 5 0 0,-2 0 128 0,-7 11-128 15,0 0 0-15,0 0 0 0,0 0 0 0,0 0 0 16,0 0 0-16,0 14 0 0,0 0-144 0,0-1 144 15,-2 2-128-15,0 2 128 0,1-1 0 0,1 1 0 16,1-1 0-16,3 0-128 16,-1-1-256-16,3 1-64 0,3 2 0 0,0-4 0 15,1-2-1696-15,3-1-352 0,1-6-64 0,-1-5 0 16,2-1-960-16,3-7-176 0</inkml:trace>
  <inkml:trace contextRef="#ctx0" brushRef="#br1" timeOffset="23308.12">5246 11785 36511 0,'0'0'1616'0,"0"0"336"0,0 0-1568 0,0 0-384 0,4 16 0 0,-4 6 0 16,-2 5 0-16,-1 11-144 0,-5 10 0 0,-1 7 0 0,-1 4 288 15,-3 6 64-15,-2 5 16 0,0 1 0 0,-3 3 96 0,0-3 0 16,-1-3 16-16,1 1 0 0,3 1-144 15,-1-1-48-15,2-7 0 0,1-2 0 0,0-4-144 0,2-8 0 16,-1-1 0-16,2-10 128 16,-3-6-640-16,2-8-128 0,-3-2-16 15,2-7-16-15,-1-5-1296 0,-3-5-256 0,1-8-48 0,0-1-11552 0</inkml:trace>
  <inkml:trace contextRef="#ctx0" brushRef="#br1" timeOffset="23683.33">4830 12727 23375 0,'22'-8'1024'0,"-4"3"240"0,3-5-1008 0,6 3-256 16,3-2 0-16,5 3 0 0,3-4 1216 0,5 2 192 16,4-1 32-16,1 2 16 0,0-1-272 0,-1-3-48 15,1-2-16-15,-6 5 0 0,-2 1-480 0,-3 3-80 16,-2 0-32-16,-2 3 0 0,-2 0-384 0,-1 2-144 0,-2 1 0 16,0 2 144-16,-2 0-368 0,-1 4-80 0,-5-1-16 15,-1 3 0 1,0-3-464-16,-1 2-112 0,-4-4 0 0,1 1-16 0,-2-1 528 0,-2-1 128 0,-1-1 0 0,-10-3 16 15,10 3 240-15,-10-3 256 0,6 8-48 0,-6-8-16 16,0 0 416-16,-4 9 80 0,-4 1 16 0,-3-1 0 16,-5 2 208-16,-1 0 48 0,-4 1 16 0,-3 5 0 15,-4 2-16-15,-1 1-16 0,0 1 0 0,1 1 0 16,1 0-144-16,3-2-32 0,4 5 0 0,3-4 0 0,4-3-400 0,3 0-96 16,3-2-16-16,5 0 0 0,2-2-112 0,2-3-16 15,-2-11-128-15,10 9 192 0,-3 0-48 0,6-4-16 16,1 0 0-16,3 1 0 0,0-3-128 0,5-2 192 15,2 0-192-15,3-1 192 0,-2-3-192 0,1-3 0 16,-2 3 0-16,0-2 0 0,4-6-208 16,-3 1-128-16,3-4-32 0,-9 7 0 15,2-5-2608-15,3-1-528 0,-1-2-96 0</inkml:trace>
  <inkml:trace contextRef="#ctx0" brushRef="#br1" timeOffset="24036.02">6635 12038 23039 0,'-4'-16'1024'0,"4"16"192"0,0 0-960 0,0 0-256 0,0 0 0 0,0 0 0 15,-5 7 2496-15,-4 6 464 16,-3 3 96-16,-3 8 16 0,-3 8-1664 0,-3 5-320 16,0 1-64-16,-3 5 0 0,-3 2-48 0,-1 4 0 0,-1 3 0 15,-1 2 0-15,0 0-320 0,-1 2-64 0,1 0-16 16,3 0 0-16,1-1-336 0,4-6-80 0,3-3-16 0,5-8 0 15,2-5-144-15,5-7 192 0,2-5-192 0,2-3 192 16,3-6-64-16,4-6-128 0,-4-6 192 0,13 0-64 0,3-4 112 16,3-2 16-16,2-6 0 0,-1 0 0 15,3-2-256-15,0-3 176 0,1 1-176 0,0 0 160 16,2 0-160-16,-1 3 0 0,0 3 0 0,-1 0 0 0,-2 5 0 0,-2 3 0 16,0 5 0-16,-1 1 0 0,-2 5 0 0,0 0 0 15,-3 3-176-15,-1 2 176 0,-3 0-128 0,0 3 128 16,-4-1-128-16,1 2 128 15,-2 0-448-15,-1 0-16 0,-1 1 0 0,1-3 0 16,0-2-1920-16,1 0-384 0,3-5-80 0,3 3-13664 0</inkml:trace>
  <inkml:trace contextRef="#ctx0" brushRef="#br1" timeOffset="24343.99">7524 12761 27647 0,'0'0'2448'0,"9"-5"-1952"15,2-2-496-15,3-1 0 0,1 0 2496 0,2-2 416 16,-2 3 80-16,2-4 16 0,-1 1-2448 0,-1-3-560 0,-1 2 0 16,-3-2 0-16,0-5 0 0,-2-2 0 0,-1 0 0 0,-3-1 0 15,-3 3 0-15,-2 2 0 0,-1-3 0 0,-5 2 0 16,-5 2 128-16,0 5-128 15,-6 2 0-15,-3 6 0 0,-5 4 0 0,-6 7 0 0,-6 5-128 0,-3 4 128 16,-6 5-144-16,-1 2 144 0,0 6 0 0,4 2-144 16,3 2 144-16,6 2 176 0,5-1-48 0,6-1 0 15,6-3-128-15,6-3 160 0,7 2-160 0,5-3 160 0,7-5-160 0,5-2 0 16,8-2 0-16,6-5 0 16,5-2-864-16,3-10-256 15,3-4-48-15,14-8-14896 0</inkml:trace>
  <inkml:trace contextRef="#ctx0" brushRef="#br1" timeOffset="24659.58">8645 12399 27647 0,'-8'-2'2448'0,"2"1"-1952"16,0-3-496-16,-3 2 0 0,-1-1 1728 0,-4 6 256 15,-3-1 64-15,-2 2 0 0,-3 0-1520 0,1 5-288 16,0-4-64-16,2 3-16 0,3 2 160 0,2-1 48 16,2 0 0-16,6 1 0 0,3 2-208 0,5 2-32 15,4 3-128-15,2-2 192 0,3 2 64 0,3 2 16 16,1 2 0-16,2 5 0 0,-1-1 112 0,0-1 32 16,-4 3 0-16,-1-2 0 0,-5 3-80 0,-4-2-16 0,-3-2 0 15,-4 1 0-15,-5-3 144 0,-4 1 32 0,-5 1 0 0,-4-4 0 16,-4 1 16-16,-2-3 16 0,-3-1 0 0,-1-4 0 15,0-4-304-15,0-3-64 0,1-2-16 0,3-3 0 32,4-2-912-32,3-5-176 0,3-2-32 0,0-8-18096 0</inkml:trace>
  <inkml:trace contextRef="#ctx0" brushRef="#br1" timeOffset="25311.92">11497 12402 16575 0,'-9'-16'736'0,"6"8"160"0,-2-2-720 0,-1 3-176 0,1-4 0 0,2 4 0 15,-3 4 2816-15,0 2 512 16,-3 3 128-16,-1 4 0 0,-1 4-2192 0,-5 2-448 0,-1 6-96 16,-3 6-16-16,0-1 16 0,0 5 0 0,1 0 0 0,0 1 0 15,-3-2 96-15,4 2 16 0,6 1 0 0,3-6 0 16,2-1-336-16,5-2-64 0,2-3-16 0,4-4 0 16,1-1-160-16,5-7-48 0,4-3 0 0,5-5 0 15,2-4 240-15,6-4 32 0,5 0 16 0,2-7 0 0,2-1-128 16,-2 1-32-16,-2-1 0 0,-2 0 0 0,-2 0-176 0,-3 2-32 15,-4 2-128-15,-3 3 192 0,-3 1-192 0,-1 5 0 16,-2 1 0-16,0 2 0 0,-3 6 0 0,0 1 0 16,-1 6 0-16,-1 2 0 0,0 1 0 0,0 2-192 15,1 3 192-15,0 1-160 0,3-1 160 0,2-2 0 16,0-1 0-16,2-4 0 0,1-1 0 0,3-4 0 16,4-4 0-16,3-6 128 0,2-4-128 0,2-2 128 15,2-3-128-15,1-3 128 0,-8 1-128 0,1-4 176 16,-1-2-176-16,1-2 192 0,-1-1 176 0,-1-5 32 15,-1 0 16-15,-3-3 0 0,3-7-32 0,-4-2 0 16,-3-2 0-16,-5 3 0 0,-3 2-256 0,-2 3-128 16,-2 6 0-16,-2 0 128 0,-2 5-384 0,0 2-64 15,-1 7-32-15,0 3 0 16,0 5-2352-16,-1 1-480 0,1-1-80 0</inkml:trace>
  <inkml:trace contextRef="#ctx0" brushRef="#br1" timeOffset="25714.72">13537 11346 26207 0,'-2'-12'1152'0,"2"12"256"0,0 0-1136 0,0 0-272 16,-6-4 0-16,-3 6 0 0,-3 6 1280 0,-3 7 208 15,-8 4 48-15,0 8 0 0,-3 10-192 0,-4 7-16 16,-3 7-16-16,-2 8 0 0,-3 8-336 0,-2 5-64 16,-3 3-16-16,0 3 0 0,-2 1-368 0,-2-2-80 15,0 5 0-15,3-4-16 0,2 0-432 0,7-2 128 16,0-7-128-16,4-4 0 16,5-6-704-16,4-4-208 0,4-3-48 0,-1 13-16448 0</inkml:trace>
  <inkml:trace contextRef="#ctx0" brushRef="#br1" timeOffset="26506.14">3759 14736 11055 0,'-4'-16'976'0,"4"7"-784"0,0 1-192 0,-1-2 0 15,-2-3 1840-15,1-1 320 0,-4-2 64 0,0 3 16 0,-3 3-560 16,-5-3-96-16,-1 2-32 0,-4 2 0 15,-1 1-480-15,-5 6-112 0,-4 4 0 0,-4 5-16 0,-5 0-432 0,-3 7-64 16,1 4-32-16,-4 6 0 0,0 7 32 0,-2 3 16 16,-1 2 0-16,3 0 0 0,2 5-64 0,2 0-16 15,6-8 0-15,6-1 0 0,4-2-128 0,9-6-16 16,6-3-16-16,7-6 0 0,8-2-16 0,6-10 0 16,6-3 0-16,7-5 0 0,7-7 192 15,6-6 48-15,8-4 0 0,2-5 0 0,2-1-144 0,1-1-32 16,1 0 0-16,-2-4 0 0,-5 0-112 0,-3 4-32 15,-1 5 0-15,-5 2 0 0,-6 4 64 0,-3 5 16 16,-6 10 0-16,-2 5 0 0,-3 10-208 0,-6 9 176 16,-5 11-176-16,-5 10 160 0,-5 7 32 0,-4 9 0 15,-3 3 0-15,-5 9 0 0,-9 8 144 0,-3 1 48 16,-4 5 0-16,-4-5 0 0,-4-4-240 0,2-6-144 16,-3-2 192-16,1 0-192 0,2-10 160 0,3-3-160 15,2-10 128-15,6-3-128 0,3-7 0 0,3-6 128 16,4-5-128-16,-2 1 0 15,7-14-1440-15,13-10-368 0,0 0-80 0,0-12-14464 0</inkml:trace>
  <inkml:trace contextRef="#ctx0" brushRef="#br1" timeOffset="26843.48">4276 14961 35007 0,'0'0'1552'0,"13"1"320"0,3-1-1488 0,3 0-384 0,2 0 0 0,0-1 0 0,1-3 176 0,3-1-48 16,-1-5 0-16,1 0 0 0,-1-2 64 15,0-2 0-15,-1-2 0 0,-5-2 0 0,-1-1 384 16,-1-1 96-16,-4-1 16 0,-1 1 0 0,-4 1-144 0,0 0-32 16,-4 0 0-16,-3 1 0 0,-3 0-320 0,-6 2-64 15,-5-1 0-15,-4 5-128 0,-2 3 160 0,-5 0-160 16,-3 5 128-16,-2 6-128 0,-3 7 0 0,-5 3 0 15,-2 6 0-15,1 6 0 0,0 2 0 16,0 6 0-16,4 1 144 0,4 3-16 0,6 1-128 0,5-2 192 16,4 0-64-16,7-1 0 0,7-1-128 0,7-1 0 15,4-3 0-15,6-5 0 0,5 0-144 0,7-3-48 16,4-5-16-16,16 1 0 16,-3-11-2784-16,-1-6-544 0,15-5-112 0,-9-5-10880 0</inkml:trace>
  <inkml:trace contextRef="#ctx0" brushRef="#br1" timeOffset="27181.48">5645 14501 39391 0,'-33'3'1744'0,"18"-1"368"0,-4-1-1696 0,-4 6-416 0,-5 4 0 0,-5 6 0 15,-5 3 0-15,-4 4-320 0,-4 4 48 16,0 3 16-16,2-3 256 0,3 3 0 0,5 4 0 0,7-2 0 16,9 0 0-16,7-3 0 0,8 0 0 0,6-2 0 15,8-4 192-15,6-4-64 0,7-1-128 0,4-2 192 16,1-6-16-16,5-5-16 0,4 2 0 0,-3-4 0 0,0-5-16 0,0-3 0 16,0-1 0-16,0 0 0 0,-1-6 32 0,-3 3 0 15,-5-5 0-15,0 0 0 0,-1-2-16 0,-4 1 0 16,-2-1 0-16,-6-3 0 0,-4-4 16 0,-6-1 0 15,-6 2 0-15,-5-2 0 0,-6-6-16 0,-1 2 0 16,-9-2 0-16,1 7 0 0,-2 3-384 0,-1 2-80 16,-1 5-16-16,-12 2 0 15,7 3-1968-15,6 7-400 0,4 5-64 0,6-2-12864 0</inkml:trace>
  <inkml:trace contextRef="#ctx0" brushRef="#br1" timeOffset="27669.17">6481 14398 31503 0,'-11'31'1392'0,"6"-16"288"0,-3 6-1344 0,-3 4-336 0,-7 5 0 16,-4 3 0-16,-3 3 944 0,-3 1 112 0,-1-1 32 0,0 1 0 15,-2 0-32-15,3-4 0 0,3-5 0 0,2 0 0 16,2-8-336-16,6-4-64 0,5-7-16 0,0 1 0 15,4-6 80-15,6-4 16 0,0 0 0 0,2-5 0 16,6-7-176-16,2-2-48 0,4-5 0 0,4-1 0 16,-1-2-320-16,4 2-192 0,-1-6 192 0,3 1-192 0,1-4 128 0,4 2-128 15,1 2 0-15,3-2 0 0,-3-1 0 0,2 2 0 16,1 5 0-16,-4 3 0 0,0 4 0 16,-3 4 0-16,-1 4 0 0,-1 6 0 0,-4 7-128 0,-1 7 128 15,-4 4-208-15,-3 2 80 0,-2 3 128 0,-4 3-208 16,-5 7 80-16,-3-3 128 0,-4-1-144 0,-2 2 144 15,-1-4 0-15,0-1 0 0,0-4 0 0,1-4 0 16,1-4 0-16,3-5 0 0,3-3 0 0,2-6 0 16,0 0 0-16,0 0 0 0,2-6 144 0,3-2-16 15,3 0 0-15,2-6 0 0,5-7-128 0,4-3 128 16,3 1-128-16,1-1 128 0,0-2-128 0,2 3 0 0,2 3 0 16,1-2 0-16,-2 6 0 0,1 2 0 15,1 2 0-15,-2 7 0 0,-2 3 0 0,-3 4 0 0,-2 5-176 0,-1 7 176 16,-3 1-144-16,-2 4 144 15,-1 5-160-15,-2 4 160 0,-3 3-272 0,-2-2 32 16,-1 3 16-16,-2 1 0 16,-2-2-1776-16,-2 0-368 0,0-1-64 0,0 11-15056 0</inkml:trace>
  <inkml:trace contextRef="#ctx0" brushRef="#br1" timeOffset="28092">7773 14668 25791 0,'-13'-3'2304'0,"13"3"-1856"15,0 0-448-15,0 0 0 0,0 0 192 0,0 0-48 16,0 0-16-16,12 0 0 0,3-1 352 0,4-4 64 16,4-2 16-16,2 0 0 0,3-7 448 0,3 1 80 15,1 2 32-15,-1-3 0 0,0-3-96 0,-1 0 0 16,0 0-16-16,-2-1 0 0,-3 3-320 0,-1-1-64 16,-6 1-16-16,-3 5 0 0,-3-1-368 0,-5 4-80 0,0 0-16 0,-7 7 0 15,-7-4 48-15,-2 4 16 16,-6 4 0-16,-5 6 0 0,-4 2-208 0,-4 5 0 15,-3 3 0-15,-3 3 0 0,1 6 128 0,0 1-128 16,0 1 176-16,3 0-176 0,6-3 160 0,5 1-160 16,4-2 128-16,5 0-128 0,2-6 0 0,6-2 128 0,4-2-128 15,8-3 0-15,8-2 0 0,4-4 0 16,4-3 128-16,19-5-128 16,-2-5-1104-16,0-3-256 0,1-4-48 0,1-6-15024 0</inkml:trace>
  <inkml:trace contextRef="#ctx0" brushRef="#br1" timeOffset="28313.14">9122 13731 35935 0,'0'0'1600'0,"0"0"320"0,0 0-1536 0,-5 6-384 0,-1 9 0 0,-2 3 0 0,-5 5 0 0,-5 10 0 15,-2 5 0-15,-3 5 0 0,-1 3 352 0,-2 5 96 16,1 2 32-16,-2 2 0 0,-1 2 0 0,0 2 0 15,0-1 0-15,0 1 0 0,2-1-272 0,0-1-48 16,1 1-16-16,1-4 0 0,-1 2-368 0,4-4-80 16,2-6-16-16,-5 14 0 15,5-16-768-15,5-8-144 0,3-8-48 0,5-16-9408 16,0-1-1872-16</inkml:trace>
  <inkml:trace contextRef="#ctx0" brushRef="#br1" timeOffset="28675.12">8520 14631 24879 0,'9'-18'1088'0,"-2"12"256"0,4-3-1088 0,2 1-256 16,2-3 0-16,4-1 0 0,4 2 1776 0,2-3 288 16,5 4 64-16,4-3 16 0,3-4-976 0,2 2-192 15,1 0-32-15,3 0-16 0,-1-2-16 0,0-2 0 16,-2 0 0-16,-1 2 0 0,-4-1-176 0,-3 1-32 16,-3 2-16-16,-3 4 0 0,-5-1-320 0,-3 6-64 0,-3 3-16 0,-2 2 0 15,-5 4-288-15,-2 3 0 0,-2 6 0 16,-4 6 0-16,-4 5 0 0,-1 7 0 0,-3 4 0 0,-2 5 0 15,-3 4 144-15,1-1-144 0,-1 2 0 16,0-3 144-16,-1 1 48 0,3-2 16 0,2-6 0 0,1-5 0 0,1-3 80 0,5-4 16 16,2-4 0-16,2-2 0 0,1-4-96 0,3-6-16 15,-6-7 0-15,11-1 0 16,4-4 80-16,2-3 16 0,1-3 0 0,3-4 0 0,-1-3-112 0,2-3-32 16,0 0 0-16,1-3 0 0,-1-2-144 0,3-3 0 15,0 5 0-15,2-4 128 0,-1 1-128 0,5 2 0 16,-3-1 0-16,0 6 0 0,-1 2 0 0,-2 2 0 15,-2 3 0-15,-2 5 0 0,0 1 0 0,-3 4-144 16,-4 3 144-16,-2 3-160 16,0 1-912-16,-3 1-176 0,1 0-32 15,-4 4-16-15,-1-3-1968 0,0 3-400 0</inkml:trace>
  <inkml:trace contextRef="#ctx0" brushRef="#br1" timeOffset="29011.06">10483 14435 13823 0,'-17'-5'1216'0,"12"4"-960"0,-2 1-256 0,-1 2 0 0,0 2 4336 0,0 1 816 16,-4 6 160-16,-1 3 48 15,-1 9-3696-15,-1 3-752 0,0 2-144 0,-2 3-16 16,2 5 80-16,1 1 0 0,1 0 16 0,2 1 0 0,1-2-464 0,2-2-112 16,1-2-16-16,0-4 0 0,2 0-256 0,1-4 128 15,1-1-128-15,-1 7 0 16,0-3-272-16,1-9-176 0,1-8-16 0,2-10-16 15,-1 11-2512-15,1-11-496 0</inkml:trace>
  <inkml:trace contextRef="#ctx0" brushRef="#br1" timeOffset="29219.41">10216 13954 43311 0,'-14'-19'3840'0,"9"13"-3072"16,0-4-608-16,1 4-160 0,0-3 192 0,0 5 0 16,4 4 0-16,0 0 0 0,0 0-32 0,0 0 0 0,4-3 0 15,-4 3 0-15,0 0-160 0,0 0 0 16,8-1 0-16,3 1 0 16,1 1-1104-16,-1 2-160 0,1 3-16 0,0 3-16 15,2-4-1856-15,2 3-368 0,-1-2-80 0</inkml:trace>
  <inkml:trace contextRef="#ctx0" brushRef="#br1" timeOffset="29535.01">11246 14388 32255 0,'-12'-8'1424'0,"12"8"304"0,-6-2-1392 0,-1-5-336 16,0 2 0-16,-5 3 0 0,-4 2 912 0,-4 4 112 16,-1-2 32-16,-3 7 0 0,-5 0-384 0,-7 6-80 15,-1 0-16-15,-5 6 0 0,-2 4 64 0,-1 2 0 16,2 2 0-16,-11 10 0 0,7-2-96 0,8-1-16 16,9-2 0-16,10 1 0 0,8-2-112 0,11-4-32 15,7 0 0-15,7-5 0 0,5 0-208 0,7-2-48 16,8-5-128-16,8-3 192 0,7-4-32 0,6 0-16 15,3-6 0-15,1-4 0 0,2-3-144 0,0-3 0 16,-2-2-160-16,2 1 160 16,1-5-2544-16,1-1-400 0</inkml:trace>
  <inkml:trace contextRef="#ctx0" brushRef="#br1" timeOffset="30290.02">5991 16222 26607 0,'0'0'1168'0,"0"-9"256"0,0 0-1136 0,-3-2-288 0,1 1 0 0,-5-2 0 16,4 5 1024-16,-5-4 128 0,-2 4 48 0,-3-3 0 15,-2 3 16-15,-3 0 0 0,-2 4 0 0,-2 2 0 16,-2 2-320-16,-4 4-48 0,0 4-16 0,-3 4 0 16,-2 3-384-16,0 7-64 0,2 3-32 0,0 5 0 15,2 6-224-15,3 3-128 0,5-3 128 0,4 2-128 0,3-2 144 0,4-3-144 16,8-3 192-16,2-2-192 15,5-6 192-15,4-3-192 0,3-2 192 0,6-5-192 0,5-3 256 0,4-6-48 16,3-6-16-16,3-4 0 0,2-3 192 0,0-8 16 16,1-2 16-16,-2 0 0 0,0-6-32 0,-2 0 0 15,-4 3 0-15,-1-4 0 0,-3 2-240 0,-4 1-144 16,-2-2 160-16,-3 3-160 0,-2 2 160 0,-4 4-160 16,-3 0 160-16,-1 9-160 0,-1-1 0 0,-4 8 0 15,0 0 0-15,0 0 0 0,1 9 0 0,1 1-192 16,-2 5 192-16,2 2-208 0,-2 2 208 0,2 0 0 15,1-1 0-15,4 1 0 0,0 0-336 0,6 1-32 16,-2-4 0-16,9 9 0 16,-1-6-1728-16,2-1-336 0,5-3-80 0,-9-7-8656 15,5-1-1728-15</inkml:trace>
  <inkml:trace contextRef="#ctx0" brushRef="#br1" timeOffset="30624.64">6750 16136 34847 0,'0'0'1536'0,"0"0"320"0,0 0-1472 0,-4 9-384 0,-1-1 0 0,0 8 0 15,1 1 416-15,-5 4 16 0,0 5 0 0,-1 2 0 16,-2 4 384-16,0 4 80 0,-1-3 0 0,0-3 16 16,2 6-160-16,1-3-48 0,0-2 0 0,1-2 0 15,0-5-288-15,6 0-64 0,1-4-16 0,2-3 0 0,2-6-112 0,1-3-32 16,4-2 0-16,4-4 0 0,0-5 64 15,3-5 0-15,3 0 0 0,2-6 0 0,2-2-64 0,2 0-16 16,-1-2 0-16,1-2 0 0,-1-2-176 0,3 3 0 16,-3 0 0-16,3 1 128 0,-1 0-128 0,0 3 0 15,0 1 0-15,-2 5 0 0,-3 2 0 0,-1 4 0 16,-1 2 0-16,0 5 0 0,-2 3-160 0,-1 2 160 16,-2 5-208-16,-2 1 80 15,-1 3-352-15,-2 1-64 0,0 0-16 0,-4 2 0 16,0 0-1712-16,-1 2-352 0,1-3-64 0,1 5-13824 0</inkml:trace>
  <inkml:trace contextRef="#ctx0" brushRef="#br1" timeOffset="31060.76">8560 16165 30399 0,'0'0'2704'0,"0"0"-2160"0,-7-6-544 0,1-1 0 16,6 7 176-16,-5-5-176 0,-3-3 160 0,-1 3-160 15,1 0 176-15,-3-2-176 0,-1 0 192 0,-4 3-192 16,-3-2 768-16,-2 5 64 0,-3 2 0 0,-4 7 0 15,-3-2-240-15,-3 6-32 0,-2 2-16 0,1 3 0 0,2 5-256 16,1 1-48-16,1 3-16 0,3 2 0 0,3 3-80 0,5-2-16 16,3-2 0-16,8 0 0 0,3-1-128 0,4 1 192 15,4 0-192-15,4-4 192 0,3 1-32 16,4-3 0-16,5 0 0 0,1-1 0 0,1 0 0 0,2-2 0 16,-1-3 0-16,-2 2 0 0,2-2 64 0,-6-1 16 15,1-1 0-15,-4 0 0 0,-5-2 0 0,-3-3 0 16,-3 1 0-16,-3-3 0 0,-6 1 80 0,-4 2 32 15,-6-2 0-15,-5 2 0 0,-6-3-160 0,-4 0-16 16,-4 2-16-16,-3-4 0 0,-2-2-160 0,-5 1 0 16,0-2 0-16,-23-1 0 15,8-1-288-15,9 0-144 0,7-2-16 0,10 1-16 16,8-1-2480-16,8-2-480 0</inkml:trace>
  <inkml:trace contextRef="#ctx0" brushRef="#br1" timeOffset="31539.04">9081 16097 23039 0,'0'0'2048'0,"-6"4"-1648"0,-3 0-400 0,0 4 0 15,-1-1 2400-15,-3 6 400 0,-4 2 80 0,-3 6 0 16,-4 0-1680-16,0 6-352 0,-3-2-64 0,2 6-16 0,-1-2-176 0,3 3-32 15,3-2-16-15,2 1 0 0,3-3-192 0,3 0-32 16,5-5-16-16,4 0 0 0,3-3-160 0,5-4-16 16,3-2-128-16,3 0 192 0,5-6 0 0,2-3-16 15,1-6 0-15,5-5 0 0,4-1 48 0,1-3 16 16,1-3 0-16,1-2 0 0,-1-4-16 0,-2 1 0 16,-2 2 0-16,-1-3 0 0,-1-3 32 0,-1 0 16 15,-2 2 0-15,-4 2 0 0,0 2-144 0,-3 2-128 16,-1 4 192-16,-2 1-192 0,-2 4 0 0,-1 3 0 15,-8 2 0-15,7 9 0 0,0 5 0 0,-2 5-192 16,0 2 48-16,-1 3 16 0,-2-1-96 0,1 3-16 16,-1-2 0-16,2 2 0 0,1 2-16 0,4-7 0 15,2 1 0-15,3-4 0 0,2-3 96 0,1-2 16 16,3-4 0-16,0-3 0 0,0-6 144 0,6-5 0 16,-3-3 0-16,-1-2 0 0,0-4 256 0,0-4 48 15,-2-1 0-15,-1-2 0 0,-2-2 144 0,-3 1 48 16,-2-1 0-16,-2-5 0 0,-2-2 0 0,-3-1 0 15,-2-4 0-15,-3-1 0 0,-3 1-304 0,1 3-64 0,-1 5-128 16,0 3 192 0,-2 2-528-16,3 3-112 0,-1 4-32 0,1 2-12736 0,-1 6-2544 0</inkml:trace>
  <inkml:trace contextRef="#ctx0" brushRef="#br1" timeOffset="32028.67">10136 16272 26719 0,'-17'3'2368'0,"10"-1"-1888"15,-1 2-480-15,2 2 0 0,1 0 736 0,2 1 48 16,3 4 16-16,5-2 0 0,3 1-320 0,5-1-64 16,4-1-16-16,6-3 0 0,5-3 272 0,9 0 48 15,8-4 16-15,5-2 0 0,5-1-240 0,2-5-48 16,2 0-16-16,-3-3 0 0,-3 1-96 0,-2 0-16 15,-4-1 0-15,-3-2 0 0,-2 1-64 0,-3 1 0 16,-5 0-16-16,-5 0 0 0,-6 0-80 0,-6 3-16 0,-6-2 0 0,-10 5 0 16,-6-2 16-16,-9 4 0 0,-7-1 0 15,-7 2 0-15,-7 5-160 0,-3 5 0 0,-4 2 0 0,-4 6 0 16,-3 1 0-16,-2 4 192 0,-1 3-64 0,1 3 0 16,3 1 96-16,5 3 16 0,6-4 0 0,7 3 0 15,8-4-48-15,8 1 0 0,3 0 0 0,9-3 0 16,7-1-192-16,8 0 128 0,6-1-128 0,7-2 0 15,7-4 0-15,7-2 0 0,4 0 0 0,1-6 0 16,3-5-2016-16,-2-1-400 0,-2-1-80 16</inkml:trace>
  <inkml:trace contextRef="#ctx0" brushRef="#br1" timeOffset="32341.22">11632 16021 22111 0,'0'0'1968'16,"0"0"-1584"-16,0 0-384 0,-6-1 0 0,-2 3 3616 0,-3 4 640 16,-5 6 128-16,-1 6 32 0,-4 4-2896 0,-2 8-576 15,-2 2-112-15,0 7-32 0,-1 3 32 0,1 4 0 16,2-1 0-16,1 3 0 0,3-4-192 0,4 2-16 16,2-4-16-16,4-4 0 0,3-2-288 0,1-6-48 15,2-3-16-15,2-4 0 0,1-4 32 0,4-5 0 16,0-6 0-16,3-3 0 0,3-4 144 0,4-4 16 15,3-3 16-15,3-7 0 0,4-5 0 0,4-3 0 0,2-2 0 16,9-14 0-16,-1-4-128 0,2-2-16 16,-1-6-16-16,0-1 0 0,-2 1-80 0,3-2-16 0,2 0 0 0,1 5 0 15,3 4-208-15,1 4 0 0,0 4 0 16,-2 4 0-16,1 5 0 0,-4 6 0 0,0 2-208 16,-3 5 64-1,0 5-1968-15,-1 6-400 0,1 4-80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8:44.1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12687 6050 18143 0,'0'0'800'0,"-11"-2"160"0,-1 0-768 0,2-2-192 16,0 2 0-16,1-1 0 0,0 0 304 0,0 2 16 0,0 0 0 0,9 1 0 16,0 0 496-16,-9-1 96 0,2-2 32 15,7 3 0-15,0 0-256 0,0 0-48 0,0 0-16 16,0 0 0-16,0 0-336 0,0 0-64 0,10 4-16 0,4 4 0 16,0 0-208-16,9 3 0 0,2 4 128 0,7 0-128 15,4 0 256-15,6 1 0 0,5-1 0 0,7-1 0 0,8 2-96 0,6-2-16 16,2-1 0-16,2-8 0 0,1-2 112 0,8-2 0 15,4-1 16-15,3-4 0 0,0-2 272 0,-2-8 48 16,-2-1 16-16,2-5 0 0,5-1-32 0,0-2-16 16,1-2 0-16,-2-1 0 0,-4-3-304 0,6 2-48 15,1-1-16-15,-2 3 0 0,-2-1-192 0,-5 4 144 16,-3-5-144-16,-2 3 128 0,1 1-128 0,0-3 0 16,0 2 144-16,-2 0-144 0,-6-4 0 0,-3 3 144 15,-3-7-144-15,3 0 0 0,2-3 0 0,0-1 0 16,-2-1 0-16,-7-2 0 0,-1-7 160 0,-4 1-160 15,-2 0 128-15,2 0-128 0,-1 2 256 0,-2 4-16 16,-4 0-16-16,-3 3 0 0,-5-1 64 0,-6 2 16 16,-7 6 0-16,-5 4 0 0,-2 4 0 0,-6 2 0 15,-4 0 0-15,-6 7 0 0,-1-1-144 0,-1 1-32 16,0 0 0-16,-1-2 0 0,-5 1-128 0,1 4 0 16,1 9 0-16,0 0 0 15,-8-5-320-15,8 5-112 0,-11-5-16 0,1 2 0 16,-2 2-1456-16,2 1-288 0,-4 1-64 0,1 2-6976 0,-3 1-1392 0</inkml:trace>
  <inkml:trace contextRef="#ctx0" brushRef="#br0" timeOffset="284.67">15237 4996 25631 0,'23'-14'1136'0,"-2"4"224"0,9-5-1088 0,8-5-272 16,9-5 0-16,8 1 0 0,7-3 144 0,9 1-16 16,7-9-128-16,0 2 192 0,1 3 576 0,0 3 96 15,0 3 32-15,1 3 0 0,1 6 176 0,-6 4 32 16,-5 6 16-16,-10 7 0 0,-8 7-448 0,-11 10-96 16,-11 7 0-16,-7 5-16 0,-8 9-336 0,-8 4-64 15,-7 5-16-15,-11 5 0 0,-3 6 32 0,-7 4 0 16,-7-5 0-16,-3 5 0 0,12-29-176 0,-4 5 0 15,-5 1 0-15,-2 3 128 16,-2-2-1952-16,2 1-400 0,-1-2-80 0,2-4 0 0</inkml:trace>
  <inkml:trace contextRef="#ctx0" brushRef="#br0" timeOffset="722.04">16128 6286 17503 0,'0'0'1552'0,"1"-8"-1232"16,3-6-320-16,6 3 0 0,7 0 2336 0,2-2 416 16,1-1 64-16,6-1 32 0,2-6-2160 0,2 0-432 15,-1-3-96-15,3-3-16 0,-3 3 176 0,2-4 48 16,-3 2 0-16,-3-2 0 0,-4 2 16 0,-6 0 16 16,-4 6 0-16,-4 1 0 0,-5 1 192 0,-3 3 48 15,-5 1 0-15,-5 6 0 0,-1 6 64 0,-6 4 0 16,-4 6 16-16,-6 6 0 0,-5 7-384 0,-5 6-80 15,-5 5 0-15,0 2-16 0,-2 4-240 0,6 0 144 16,2 3-144-16,8-1 128 0,5-4-128 0,6 0 0 16,5-4 0-16,8-2 0 0,5-4 0 0,6-1 0 15,7-5 0-15,5-2 0 0,3-4 0 0,10-4 0 16,3 1 0-16,4-6 0 16,3-5-1360-16,0-4-256 0,-2-8-48 0</inkml:trace>
  <inkml:trace contextRef="#ctx0" brushRef="#br0" timeOffset="1020.51">16891 5764 28559 0,'-13'12'2544'0,"7"-1"-2032"0,-1 4-512 0,2 5 0 16,0 6 0-16,-1 2 0 0,2 6 0 0,0 3 0 15,-1 1 0-15,4 4 0 0,1-3 0 0,2-1-160 16,1-1 432-16,1-2 96 0,-1-2 16 0,3-5 0 0,0-1 192 15,0-5 32-15,1-2 16 0,0-6 0 16,1-2-64-16,2-7-16 0,0-3 0 0,2-4 0 0,-1-2 240 0,2-6 48 16,0-4 16-16,2-4 0 0,3-2-144 0,-1-4-16 15,-1-3-16-15,-1 0 0 0,-1 3-336 0,1-6-64 16,0-5-16-16,3-2 0 0,0 2-256 0,2 2 160 16,-1 2-160-16,2 6 128 0,-1 6-128 0,-1 2 0 15,-1 5 0-15,-3 5 0 0,-2 3 0 0,-3 6 0 16,-1 2-160-16,-9-4 160 15,6 8-1648-15,-1 3-224 0,-5-11-48 0,3 15-14016 0</inkml:trace>
  <inkml:trace contextRef="#ctx0" brushRef="#br0" timeOffset="1455.48">17924 5854 9215 0,'0'-6'816'0,"0"6"-656"0,-2-8-160 0,2 8 0 15,0 0 5008-15,-5 0 976 0,-6 0 192 16,-1 4 32-16,-4 3-4544 0,-1 1-896 16,-5 3-192-16,-3 2-48 0,-6 0-16 0,-12 15-16 0,2-3 0 15,4 5 0-15,4-4-48 0,7 2 0 0,3-1 0 0,4-2 0 16,2-4-176-16,8-2-32 0,7-4-16 0,3-1 0 16,3-5-224-16,3-2 128 0,4-4-128 0,2-4 0 0,5-6 352 0,4 0-32 15,2-7 0-15,-5 5 0 0,3-5 144 16,3-3 32-16,1 1 0 0,2-2 0 0,-3 0-240 0,-2-1-32 15,-3 0-16-15,-2 1 0 16,-2 2-64-16,-2 4-16 0,-5 5 0 0,0 2 0 0,-9 5-128 0,0 0 128 16,0 0-128-16,-2 6 128 0,-1 5-128 0,-1 1 128 15,-1 3-128-15,-1-1 128 0,0 4-128 0,0-2 0 16,3 2 0-16,3-1-176 0,2-5 176 0,5 1 0 16,1 0 0-16,4-6 0 0,2 0 0 0,4-5 0 15,3-2 0-15,2-3 0 16,4-6 0-16,-2 1 0 0,1-5 0 0,-1-1 0 0,-1-2 0 0,-3-1 0 15,-1 1 0-15,-1 2 0 0,-1 0 0 0,-3 0 0 16,-2 5 0-16,0-2 0 0,-5 2 0 0,0 2 0 16,-3 3 0-16,-5 4 128 0,0 0-320 0,0 0-48 15,0 0-16-15,0 0 0 16,-5 4-1328-16,0 1-272 0,-1 2-48 0,2-3-9232 0,4-4-1856 0</inkml:trace>
  <inkml:trace contextRef="#ctx0" brushRef="#br0" timeOffset="2343.52">18206 5911 1839 0,'0'0'160'0,"0"-5"-160"0,-1-3 0 0,1 8 0 0,0 0 3184 0,0-7 592 15,-1 2 128-15,1 5 32 0,-1-10-2320 0,-1 4-464 16,2 6-80-16,0 0-32 0,0 0-432 0,0 0-96 16,0 0 0-16,0 0-16 0,0-8 128 0,0 8 16 15,0 0 16-15,0 0 0 0,0 0 96 0,0 0 16 16,0 0 0-16,0 0 0 0,0 0 48 0,-4 10 16 15,-1-1 0-15,2 3 0 0,-3 2-96 0,1 2-16 16,0 1 0-16,0 0 0 0,1-2-80 0,1-1 0 16,0 0-16-16,2 0 0 0,1-2-176 0,2-2-48 15,2 1 0-15,-4-11 0 0,8 9-16 0,2-1-16 16,1-6 0-16,3-2 0 0,0-1 80 0,3-4 32 16,2-3 0-16,1 2 0 0,1-4-80 0,-1 2-16 15,0-5 0-15,1 1 0 0,-1-5-176 0,0-1-32 0,-3 1-16 0,-2 0 0 16,-2 2-160-16,-2-2 192 15,-3 2-192-15,-2 0 192 0,-1-2-192 0,-2 3 192 16,-1 3-192-16,-2-2 192 0,0 4-192 0,0 9 0 0,-2-7 144 0,2 7-144 16,0 0 0-16,0 0 0 0,-7-3 0 15,7 3 0 1,-8 3-448-16,8-3-128 0,-7 8 0 0,2 3-16 16,1-1-1584-16,2-1-320 0,0 3-64 0,2-12-12480 0</inkml:trace>
  <inkml:trace contextRef="#ctx0" brushRef="#br0" timeOffset="4061.51">18148 6104 3679 0,'-9'4'320'0,"4"0"-320"16,-1 1 0-16,0 0 0 0,4-2 2016 0,-3-1 336 16,1 1 64-16,1 1 16 0,3-4-832 0,0 0-176 15,0 0-16-15,0 0-16 0,0 0-144 0,0 0-32 16,0 0 0-16,0 0 0 0,0 0 192 0,0 0 16 15,0 0 16-15,16 1 0 0,-16-1-224 0,19-5-32 16,0-2-16-16,1-3 0 0,1-2-288 0,4-5-64 16,0-2-16-16,5-4 0 0,-1-2-112 0,3-5-32 15,-1-1 0-15,0-2 0 0,1-2-96 0,-2 0-32 0,-2-3 0 0,-1-4 0 16,1 0-176-16,-2 0-32 16,-4-4-16-16,0-2 0 0,-2-7-128 0,-2-1-32 15,-2-1 0-15,1 2 0 0,-7 1-144 0,1 0 128 16,0 7-128-16,-4 5 128 0,0 5-128 0,-5 3 128 0,-2 5-128 0,-1 5 128 15,0 5-128-15,-2 5 128 0,-2 5-128 16,0 1 128-16,-3 3-128 0,1 4 128 0,-5 2-128 16,0 5 128-16,-4 8-128 0,-2 4 0 0,-3 2 0 0,-2 6 0 15,0 1 0-15,-4 7 0 0,-3 4 0 0,-1 8 0 16,1 2 0-16,-2 11 0 0,-1-1 144 0,3 3-144 16,0 3 0-16,5-3 0 0,2-3 0 0,4-3 128 0,5-3 32 15,6-4 16-15,3-2 0 0,3-5 0 16,2-2-32-16,5 0 0 0,2-3 0 0,5-4 0 0,1-3-144 0,1-4 160 15,3 0-160-15,4-6 160 0,-4-3-160 0,5-3 0 16,1-3 0-16,0 0 0 16,-2-6-1088-16,2-4-256 0,-1-3-64 0,1-2-10352 15,0 0-2064-15</inkml:trace>
  <inkml:trace contextRef="#ctx0" brushRef="#br0" timeOffset="4949.82">19232 5771 20271 0,'-4'-16'896'0,"2"7"192"0,-1-1-880 0,2 2-208 16,0 3 0-16,1 5 0 0,0 0 1408 0,-5-8 256 16,5 8 32-16,-9-2 16 0,-1 1-560 0,-1 3-96 15,0 2-32-15,-2 4 0 0,-1-2-64 0,-1 7-32 0,-2 1 0 0,0 1 0 16,-4 5-272-16,4-1-48 0,-3 0-16 0,4 2 0 15,1-2-144-15,3-1-16 0,3-2-16 0,4-2 0 16,1-3-96-16,4-11 0 0,-1 12-16 0,1-12 0 16,0 0 16-16,0 0 16 0,0 0 0 0,12-1 0 15,-3-3 176-15,-1-1 48 0,0 0 0 0,0 0 0 16,-2-4-272-16,2 2-48 0,-2 1-16 0,-6 6 0 16,6-9-224-16,-6 9 128 0,8-5-128 0,-8 5 0 0,6-10 0 15,-6 10 128-15,9-5-128 0,-9 5 0 0,0 0 0 0,7-5 0 16,-7 5 128-16,7-7-128 0,-7 7 0 0,0 0 0 15,8-6 0-15,-8 6 0 0,0 0 0 0,0 0 0 16,6-5 0-16,-6 5 0 0,8-12 128 0,-3 6-128 16,-5 6 0-16,0 0 0 0,4-10 0 0,-4 10 128 15,5-9-128-15,-1 0 0 0,-4 9 0 0,0 0 0 16,6-8 0-16,-2 0 0 0,-4 8 0 0,6-9 0 16,-1-1 0-16,-1 2 0 0,1-2 0 0,-5 10 0 15,0 0 0-15,5-9 0 0,-2-4 0 0,-1 3 0 16,0 1 0-16,-1-1 0 0,-1 10 128 0,1-9-128 15,-1-1 0-15,0 2 0 0,0-1 0 0,0 9 128 16,0 0-128-16,-1-7 0 0,0-2 0 0,-1 1 0 16,2 8 128-16,0-9-128 0,0 2 0 0,0 7 0 15,0 0 128-15,0 0-128 0,0 0 0 0,0 0 0 16,0 0 0-16,0 0-160 0,0 0 160 0,0 0 0 16,0 0 0-16,-6 6 0 0,-2 4 0 0,-1 7 0 15,1 2 0-15,-1 2 0 0,1 5 0 0,0 2 0 0,1 3 128 16,-2 3-128-16,0 1 128 0,1 2-128 0,2 0 160 15,0 0-160-15,2 1 160 0,1-4-160 0,3-2 160 0,2-7-160 16,0 1 192-16,1-5-48 0,3 0-16 0,2-6 0 16,4-5 0-16,1-1 0 0,0-5 0 0,1-3 0 15,2-2 80-15,5-3 16 0,-1-6 0 0,3 0 0 16,1-4-32-16,1-4 0 0,2 0 0 0,-2-2 0 16,0-2-192-16,-3-1 0 0,-1 0 128 0,-1 1-128 15,-2-5 0-15,0 3 144 0,0 1-144 0,-2 0 128 0,-3 3-128 16,0-1 0-16,-3 2 0 0,-1 4 0 0,-2 2 0 15,0 3 0-15,-7 10 0 0,0 0 0 0,0 0 0 0,0 0 0 16,0 0 0-16,0 0 0 0,0 0 0 0,-3 13 0 16,-1-2 0-16,-1 3 0 0,1 3 0 0,-2 1 0 15,2-1 0-15,0 1 0 0,2 2-128 0,1 0 128 16,1-1 0-16,0-3 0 0,3-2 0 0,2 0 0 16,2-2 0-16,2-1 0 0,2-2 0 0,-1-2 0 15,3-1 0-15,-2-4 0 0,2-3 0 0,2-3 0 16,4-1 0-16,-1-3 0 0,-2 1 0 0,-1-1 128 15,-1-1-128-15,-2 3 0 0,-1-2 0 0,-1 3 0 16,0 3 0-16,-10 2 0 0,8-2 0 0,-8 2 0 16,0 0-160-16,0 0 160 15,0 0-1008-15,0 0-96 0,0 0-32 0,0 0 0 16,0 0-1680-16,0 0-352 0,0 0-64 0</inkml:trace>
  <inkml:trace contextRef="#ctx0" brushRef="#br0" timeOffset="5483.86">20630 5835 18431 0,'2'-14'1632'0,"-1"9"-1312"0,0-5-320 0,-1 1 0 0,-1 1 1488 0,0 2 240 15,-2 1 32-15,-2-3 16 0,-3 2-816 0,-1 1-176 16,-2 0-16-16,-2 2-16 0,-1 0 16 0,-3 3 16 16,-5 3 0-16,0 3 0 0,-2 1-48 0,-3 7-16 15,-2 2 0-15,0 2 0 0,0 0-208 0,2 1-32 16,3 1-16-16,1 1 0 0,4-2-48 0,5 0-16 15,3-3 0-15,3-1 0 0,3-4-96 0,2-2-32 16,3-9 0-16,0 0 0 0,0 0 144 0,9 2 32 16,4-3 0-16,0-2 0 0,1-4-16 0,2-2 0 15,-2-3 0-15,1 2 0 0,1-1-224 0,-2 3-32 16,-2-2-16-16,0 5 0 0,-2-3-160 0,-1 4 0 16,-2 4 0-16,-7 0 0 0,7 9 0 0,-2-1 0 0,0 5-192 15,-1 1 192-15,-2 1-144 0,1 3 144 0,-1-1 0 0,2 0 0 16,0-2 0-16,2-1 0 15,2 0 0-15,2-4 0 0,2-1-128 0,2-4 128 0,2-2 0 0,3-4 0 16,3-5-272-16,-1-2 48 0,2-3 16 0,0-3 0 16,0-1-320-1,-1-1-64-15,-1-3-16 0,1 0 0 0,-2-2-288 16,1 2-64-16,-2-1-16 0,0-2-9488 0,0-2-1888 0</inkml:trace>
  <inkml:trace contextRef="#ctx0" brushRef="#br0" timeOffset="5683.9">21336 4924 20271 0,'0'-16'1792'0,"0"16"-1424"15,0 0-368-15,0 0 0 0,0-5 2256 0,0 5 384 16,-8 5 80-16,-3 8 16 0,-6 3-1888 0,-1 6-368 16,-2 6-80-16,-4 6-16 0,-1 7 464 0,-2 4 96 15,0 7 16-15,2 4 0 0,1 0-384 0,2 3-80 16,2-2-16-16,4 1 0 0,1 1-288 0,4 1-64 15,2-4-128-15,1-1 192 0,2-1-192 0,-1-2-240 16,4-1 48-16,-2-7 16 16,1-5-2816-16,1-6-560 0,1-5-112 0,0-8-4912 15,2-4-992-15</inkml:trace>
  <inkml:trace contextRef="#ctx0" brushRef="#br0" timeOffset="5883.57">20788 5582 32255 0,'0'0'1424'0,"0"0"304"0,0 0-1392 0,0 0-336 0,6-3 0 0,4 1 0 16,3 2 0-16,4 4 0 0,4-1 0 0,2 0 0 16,5 1 0-16,3-2 144 0,0 2-144 0,1-1 0 15,0-1 0-15,-1 0-256 0,-4-1 32 0,1 0-9248 16,-1-1-1856-16</inkml:trace>
  <inkml:trace contextRef="#ctx0" brushRef="#br0" timeOffset="6089.94">21425 5673 21183 0,'0'0'944'0,"0"0"192"0,0 0-912 16,11 2-224-16,-1-2 0 0,2-2 0 0,1 4 1664 0,1-4 272 16,1 0 64-16,3-4 16 0,1-2-800 0,1-1-144 15,0 0-48-15,1-4 0 0,-2 2-64 0,-1-4-32 16,-2 1 0-16,-2-2 0 0,-4 3-224 0,-2 0-32 16,-3 0-16-16,-3 0 0 0,-3 4-128 0,-4 2-16 15,-4 3-16-15,-2 4 0 0,-4 5-192 0,-6 5-48 16,-6 0 0-16,0 7 0 0,-1 7 16 0,0 2 0 15,0 5 0-15,2 4 0 0,5-2 80 0,3 1 16 16,4-2 0-16,6 2 0 0,4 0-192 0,6 1-48 16,3-2 0-16,5-1 0 0,5-7-128 0,4 2 0 15,4-6 0-15,4-3 0 16,3-4-1952-16,5-5-320 0,1-1-64 0</inkml:trace>
  <inkml:trace contextRef="#ctx0" brushRef="#br0" timeOffset="6932.33">23845 5639 29951 0,'-8'-24'1328'0,"2"10"272"0,-2-3-1280 15,2 6-320-15,6 11 0 0,-9-4 0 0,-2 3 352 0,-2 9 16 16,-4 7 0-16,0 6 0 0,-6 6-64 0,-4 4-16 16,-2 3 0-16,0 5 0 0,1 1-64 0,2 0-16 15,2-1 0-15,8-3 0 0,5-5 16 0,9-3 0 16,7-6 0-16,4-5 0 0,2-3 64 0,5-6 16 15,3-4 0-15,5-7 0 0,4-4 336 0,2-9 80 16,2-5 16-16,0-7 0 0,1-3-144 0,-1 3-16 0,-1-5-16 16,-1 0 0-16,-2-2-288 0,-6-1-48 0,1 0-16 0,-2 1 0 15,-2-1 0-15,-1 1 0 0,-2-1 0 16,-2 7 0-16,-1 5-208 0,-3 6 0 0,-2 6 128 0,-1 2-128 16,-7 10 0-16,0 0 0 0,12 4-192 0,-5 7 192 15,1 5-208-15,1 4 64 0,1 6 16 0,1 3 0 16,2 3 128-16,2-5 0 0,2 1 0 0,1-2-128 0,-1 2 128 15,3-5 0-15,0-3 0 16,3-2 0-16,0 0 128 0,2-4-128 0,0-3 160 0,5-6-160 16,0-6 240-16,5 0-48 0,0-6-16 0,5-3 0 0,1-4 0 0,-1-2 0 15,-1-3 0-15,-3-2 0 0,-4 0-176 0,-4-6 160 16,-3 0-160-16,-2-7 160 0,-3-6-160 0,-1-3 192 16,-1-1-192-16,2-10 192 0,0-7-192 0,-1-5 0 15,-2-10 0-15,2-4 0 0,1-4 0 0,-5 23 0 16,1-10 0-16,5-4 0 0,3-3 0 0,0 5 0 15,0 4-176-15,7-10 176 0,-10 22 0 0,-6 12-128 16,-4 14 128-16,-8 15 0 0,-1 4 0 0,-5 2-128 16,-3 8 128-16,-6 9 0 0,-4 2-176 0,-15 13 176 15,0 11-208-15,-1 7 80 0,1 4 128 0,3 7-160 16,0 5 160-16,2 10-160 0,-1 2 160 0,2 8 0 16,-1 1 0-16,5 3-128 0,1 1 128 0,8 1 0 15,0 2 0-15,5-3 0 16,3-9-512-16,4-9 0 0,4-3-16 0,2-11 0 15,3-4-1456-15,0-8-304 0,0-4-48 0,0-10-12800 0</inkml:trace>
  <inkml:trace contextRef="#ctx0" brushRef="#br0" timeOffset="7069.75">24468 5347 37887 0,'0'0'1680'0,"16"-3"352"0,5 3-1632 0,12 7-400 0,7 0 0 0,6 2 0 16,3-5 0-16,4 2-144 0,4-1 0 0,7 2 0 15,6-1 144-15,-16 2 0 0,11 1 0 0,2 1 0 16,0-3 0-16,-4 4 0 0,-3-3 0 0,-4 4 0 16,-4 1-2640-16,-6-1-496 0</inkml:trace>
  <inkml:trace contextRef="#ctx0" brushRef="#br0" timeOffset="7461.1">21955 6939 33695 0,'10'-39'1488'0,"-4"12"304"0,1-3-1424 0,-3 4-368 0,-3 5 0 0,-2 7 0 16,-8 5 368-16,-4 6 0 16,-4 5 0-16,-4 7 0 0,-5 2 96 0,-4 9 32 0,-4 6 0 0,-3 8 0 15,-3 8-304-15,1 6-48 0,1 1-16 16,0 3 0-16,5 4 64 0,6-3 16 0,7-6 0 0,7 0 0 15,5-5-80-15,9-4-128 0,7-6 176 0,5-5-176 16,3-8 0-16,6-8 0 0,6-2 0 0,5-11 0 16,-1-10-192-16,5-3 16 0,2-6 0 0,2-1 0 15,1-6-2048-15,1 2-400 0,0-4-96 16,-2-2-6752-16,-2-2-1360 0</inkml:trace>
  <inkml:trace contextRef="#ctx0" brushRef="#br0" timeOffset="7698.01">22358 6885 14735 0,'-3'12'1312'0,"3"8"-1056"15,-4 2-256-15,1 1 0 0,-1-2 2128 0,-1 7 368 16,-4 3 80-16,0 4 16 0,-1-5-960 0,-2 3-192 16,1 3-32-16,-4 1-16 0,-3-3-80 0,0-2-16 15,3-6 0-15,0 4 0 0,1-4-192 0,2 1-32 16,3-7-16-16,4-3 0 0,3-8-448 0,2-9-96 16,0 0 0-16,0 0-16 0,8-10 128 0,4-8 16 15,2-4 16-15,5-4 0 0,3-5-16 0,3-1 0 16,4-3 0-16,4-3 0 0,4 1-432 0,6 0-80 15,6-1-128-15,0 3 176 0,0 5-176 0,-4 2 0 16,1 6 0-16,-3 5 0 0,-1 1 0 0,-4 5 0 16,-5 6 0-16,-2 5 0 15,-4 6-448-15,-4 4 16 0,-6 3 16 0,-3-2 0 16,-4 2-2128-16,-3 1-416 0,-3-2-96 0</inkml:trace>
  <inkml:trace contextRef="#ctx0" brushRef="#br0" timeOffset="7886.3">23212 6981 32879 0,'0'0'1456'0,"0"0"304"0,0 0-1408 0,4 18-352 0,-2 3 0 0,-3 5 0 0,-3 3 560 0,-3 3 32 15,-5 1 16-15,-2 0 0 0,-4 2 112 0,-1-1 32 16,-4-1 0-16,2-1 0 0,-1-3-368 0,2-6-80 16,1-2-16-16,4 1 0 0,2-2-464 0,4-3-80 15,3-6-32-15,6-11 0 16,0 0-2816-16,0 0-560 0,16-6-112 15,3-5-9216-15</inkml:trace>
  <inkml:trace contextRef="#ctx0" brushRef="#br0" timeOffset="8192.2">24317 6122 35247 0,'0'0'1552'0,"0"0"336"0,-9 8-1504 0,-1 6-384 0,-3 6 0 0,-1 7 0 16,-1 5 0-16,-3 8-208 0,-1 6 16 0,-2 7 16 16,1 5 176-16,0 3 0 0,1 7 0 0,0 2 128 15,-3 1 64-15,-1 3 0 0,-1 0 16 0,1 3 0 16,1 1 48-16,1-4 0 0,-1-3 0 0,1-5 0 15,-1-4-256-15,3-6 0 0,2-5 0 0,1-4-160 16,-1-5-1792-16,3-8-352 16,4-7-80-16</inkml:trace>
  <inkml:trace contextRef="#ctx0" brushRef="#br0" timeOffset="8384.81">23670 6998 34719 0,'0'0'1536'0,"7"-12"320"0,5 1-1472 15,2 1-384-15,3 5 0 0,4-4 0 0,2 3 304 0,3-3-16 16,5-2 0-16,4 4 0 0,6 2 416 0,4 0 96 16,3 0 16-16,0-3 0 0,-2 2-320 0,-3-3-64 15,-3 1-16-15,-4 2 0 0,-4-3-272 0,-4 5-144 16,-2 0 160-16,-3-1-160 0,-2 1 0 0,-3 0 0 16,-3 1 0-16,-1 1 0 15,-1 5-1152-15,1 1-208 0,-3 1-48 0,2 2-16 16,-4 1-1824-16,2 1-352 0,5-4-80 0,-2-4-16 0</inkml:trace>
  <inkml:trace contextRef="#ctx0" brushRef="#br0" timeOffset="8591.36">24783 6772 4607 0,'0'0'192'0,"0"11"64"0,-1-2-256 0,-3 6 0 16,-1 6 0-16,-3-5 0 0,-2 6 5056 0,-4 2 976 0,-2 6 192 0,-3 1 48 16,-4 3-3824-16,-3 3-752 0,-2 4-160 0,-11 15-16 15,5-7-368-15,2-3-80 0,3-4-16 0,4 0 0 16,4-5-416-16,3-2-96 0,5-5-16 15,4-2 0-15,6-4-400 0,0-4-128 0,1-7 0 0,2-4 0 16,2-3-1216 0,3-2-336-16,-5-4-80 0,14-5-13792 0</inkml:trace>
  <inkml:trace contextRef="#ctx0" brushRef="#br0" timeOffset="8834.49">25594 6763 17503 0,'4'-8'1552'0,"0"3"-1232"16,0 1-320-16,-4 4 0 0,0 0 3264 0,-4-5 576 16,-3 0 128-16,-4 4 32 0,-6 3-2464 0,-4 5-480 15,-3 0-96-15,-6 7-32 0,-4 3-272 0,-3 4-48 16,-2 7-16-16,-1 0 0 0,0 4-128 0,2 1-16 15,1-1-16-15,4 0 0 0,3 3-128 0,6 0-32 16,5-4 0-16,8 1 0 0,2-3-272 0,5-2 0 16,4-4 0-16,5-1 0 0,5-5-144 0,4 0-144 15,3-1-32-15,2-4 0 16,4-8-1792-16,1-2-352 0,0-2-80 0,14-2-12144 0</inkml:trace>
  <inkml:trace contextRef="#ctx0" brushRef="#br0" timeOffset="9406.52">26134 6768 26719 0,'-15'-3'1184'0,"9"5"240"0,-3 0-1136 0,-1 3-288 0,-6 4 0 0,0 3 0 0,-4 3 592 0,-3 3 64 16,-2-1 16-16,0 5 0 0,0 1 336 0,-1 1 64 15,1 5 16-15,2-6 0 0,3-3-176 0,2 0-16 16,4-3-16-16,4 0 0 0,1-3-368 0,5-1-80 15,4-7-16-15,0-6 0 0,6 4-96 0,4-4 0 16,4-3-16-16,0-2 0 0,3 0 192 0,1-5 32 16,1 2 16-16,-1-3 0 0,-2 1-208 0,1 2-32 15,-2 2-16-15,-1-1 0 0,-3 5-160 0,-1 3-128 16,-2 3 192-16,0 3-192 0,-3 2 0 0,-1 4 0 0,-1 5 0 16,1 0 0-16,1-1 0 0,2 0 0 15,2-1 0-15,2 0 0 0,3-5 0 0,4-1 0 16,3-2 0-16,5-2 0 0,3-6 0 0,5-2 128 15,1-6-128-15,0 1 0 0,5-9 240 0,-1-2-64 16,1-2-16-16,0-5 0 0,2-1 80 0,1-4 16 16,2-2 0-16,1-5 0 0,1-5-64 0,0-2 0 0,-3-6 0 15,1-6 0-15,-1-7-192 0,-1-6 176 0,-1-9-176 0,2-3 160 16,0-3-160-16,2-2 0 0,1 1 0 16,-4 8 0-16,-4 7 0 0,-4 11-144 0,-6 8 144 0,-7 9-160 15,-7 8 160-15,-5 9 0 0,-5 10-144 0,-7 8 144 16,-7 4-176-16,-9 8 48 0,-10 7 0 0,-5 8 0 15,-4 7 128-15,-1 8-160 0,-2 8 160 0,1 4-160 16,-2 6 160-16,2 5 0 0,1 4 0 0,2 6-128 16,3-5 128-16,3 3 0 0,0 0 0 0,5-2 0 0,2 0 0 15,3-5 0-15,2 0 0 0,4-1 0 0,3-4 0 16,0-5-160-16,4-3 160 0,-1-3-208 16,2-1-1088-16,-2-4-224 0,2-6-32 0,-4-8-16 15,0-5-1312-15,-1-5-272 0,0-7-48 16</inkml:trace>
  <inkml:trace contextRef="#ctx0" brushRef="#br0" timeOffset="9948.24">27933 6638 31327 0,'0'0'2784'0,"0"0"-2224"0,0 0-560 0,0 0 0 16,0 0 192-16,0 0-192 0,0 0 192 0,-3 10-192 15,-3 6 0-15,-4 1 0 0,-7 4-160 0,1 4 160 0,-11 4 0 16,-2 4 0-16,-4 2 0 0,-5 2 192 0,0 1 256 0,-2 5 48 16,1-2 16-16,-1 1 0 0,2-2 112 0,3-2 16 15,0-3 16-15,4-6 0 0,3-2-256 0,5-6-48 16,5-5-16-16,5-4 0 0,6-4 240 0,7-8 64 15,0 0 0-15,10-8 0 0,5-7 112 0,5-5 16 16,6-7 16-16,4-4 0 0,6-2-288 0,2-1-64 16,3 1-16-16,2-4 0 0,3-2-416 0,1-4 0 15,0-1 0-15,0 0 0 0,-1 4 0 0,-2 4 0 16,0 4 0-16,-3 5 0 0,-3 2 0 0,-2 7 0 16,-4 5 0-16,-4 6 0 0,-5 4 0 0,-4 8-176 0,-5 7 176 15,-7 4-128-15,-4 6 128 0,-7 6-160 16,-5 0 160-16,-6 3-160 0,-6 4 160 0,-4 2 0 15,-6 1 0-15,-2-3 0 0,-2-3 0 0,-2-4 0 16,-1-1 0-16,-2-6 0 0,1-2 0 0,1-1 144 16,1-4-144-16,5-2 0 15,2-7-944-15,4-4-288 0,3-4-64 0,6-5-10736 16,4-3-2128-16</inkml:trace>
  <inkml:trace contextRef="#ctx0" brushRef="#br0" timeOffset="10231.1">28944 5621 26719 0,'0'0'1184'0,"-8"4"240"0,-1 6-1136 0,0 3-288 0,-6 10 0 0,-3 4 0 0,-5 7 768 0,-2 7 112 15,-3 4 16-15,-1 7 0 0,-1 3-208 0,0 2-48 16,3 6 0-16,2 1 0 0,-5 6-96 0,4 3-32 15,2 1 0-15,1-2 0 0,-1-2-288 0,3 1-64 16,1-2-16-16,1-1 0 0,0-2 16 0,1-6 0 16,0-3 0-16,4-5 0 0,1-3-160 15,1-6 0-15,0-4 0 0,2-4 128 16,1-4-1504-16,2-5-304 0,0-11-64 16,2-5-7664-16,5-10-1520 0</inkml:trace>
  <inkml:trace contextRef="#ctx0" brushRef="#br0" timeOffset="10357.03">28266 6675 23039 0,'6'-8'2048'0,"3"3"-1648"16,3 4-400-16,3 1 0 0,5 0 2208 0,1 4 352 16,4 5 80-16,3-2 16 0,1 4-1728 0,4-4-352 15,4 2-64-15,5-3 0 0,5 3-128 0,7-2 0 16,5-1-16-16,1 3 0 0,1-3-368 0,0 3 0 16,-1-2 0-16,-2 4-10560 15,-2-1-2112-15</inkml:trace>
  <inkml:trace contextRef="#ctx0" brushRef="#br0" timeOffset="11478.48">6528 10576 23551 0,'0'0'1040'0,"-7"-3"224"0,-3 3-1008 0,0-2-256 0,-2-1 0 16,-7-2 0-16,-1 1 912 0,-2 2 144 15,-2 1 32-15,-5-2 0 0,-7-6-128 0,-5 3 0 16,-4 1-16-16,-4-2 0 0,-1 4-112 0,-3-1 0 16,0-4-16-16,-2 4 0 0,-2 4-176 0,-3-1-48 0,-2-1 0 15,-1-1 0-15,-2-5-48 0,5 3-16 16,4 4 0-16,4-3 0 0,2-1-176 0,7 1-32 0,5 4-16 16,1 3 0-16,3-2-96 0,2 2-16 0,4-1 0 15,5 1 0-15,4 1 16 0,3-1 0 0,0 2 0 0,2-1 0 16,2 3-208-16,3 1 176 0,1 1-176 15,3 4 160-15,3 0-160 0,2 0 0 0,3 3 0 0,1 6 0 16,4 2 0-16,2 2 0 0,0 8 0 0,3 2 0 16,0 5 0-16,2 1 0 0,1 3 0 0,0 7 0 15,-2 6 0-15,0 4 0 0,-2 10 128 0,1 3-128 16,-3 5 0-16,2 1 0 0,-2 5 0 0,-1 6 0 0,-4 5 0 16,0-2 0-16,-1-1 0 0,-3 1 128 0,-2-1-128 0,-3-1 160 15,-3-1-160-15,-1-1 160 0,0-1-32 0,-2-3-128 16,-3-2 192-16,-3 0-64 0,-4-4 32 0,-1 3 0 15,-2-1 0-15,-2-2 0 0,-5 5 64 0,1 0 16 16,-3-2 0-16,1 0 0 0,-3 2 16 0,0-2 16 16,-1-1 0-16,-2 3 0 0,-1-1-272 0,-1-3 160 15,1-1-160-15,10-23 128 0,-5 9 0 0,-2-1 0 16,-3 0 0-16,2-1 0 0,2-3-128 0,2-1 192 16,3-8-192-16,3-6 192 0,5-4 0 0,3-6 16 15,3-4 0-15,6-7 0 0,0-2-208 0,5-6 0 16,4-3 0-16,4-4 0 0,2-2 128 0,6-2-128 15,3-2 176-15,5-3-176 0,7-2 192 0,2-1-192 16,7 0 192-16,3-2-192 0,4 1 176 0,7-1-176 16,-2-7 160-16,6 2-160 0,0-3 144 0,5 1-144 15,4-2 128-15,1-2-128 0,-1-1 0 0,0 0 0 16,-4 5 0-16,23-8 0 16,-11-2-1296-16,-5-1-304 0,-4-4-48 0,-1-1-17552 0</inkml:trace>
  <inkml:trace contextRef="#ctx0" brushRef="#br0" timeOffset="11981.39">7085 10681 15663 0,'0'0'1392'0,"0"-7"-1120"16,0-3-272-16,2 6 0 0,-2 4 2128 0,0 0 368 15,0 0 80-15,0 0 16 0,0 0-800 0,0 0-176 16,0 0-16-16,0 0-16 0,-3 15-432 0,-1 5-64 15,-1 6-32-15,-1 6 0 0,-3 5-112 0,0 3-32 16,0 5 0-16,-2 0 0 0,-2 10-112 0,-4 4-32 0,2-1 0 0,1-2 0 16,1-3-384-16,1-2-64 0,-1-6-32 0,3-1 0 15,1-4-160-15,1-4-128 0,3-3 144 0,0-3-144 16,1-6 0-16,2-3 0 0,4-3 0 0,2-4-160 16,0-2-1792-1,4-7-352-15,2 0-80 0,0-6-13696 0</inkml:trace>
  <inkml:trace contextRef="#ctx0" brushRef="#br0" timeOffset="12228.28">7502 11152 17503 0,'0'0'1552'0,"0"0"-1232"15,10-3-320-15,3 4 0 0,1 7 4272 0,1-3 784 16,3-1 176-16,0 0 16 0,0-4-3024 0,3-1-624 16,3-2-112-16,3-1-16 0,1 0-768 0,1-2-160 15,1-2-32-15,0 2 0 0,-1-3-352 0,1 0-160 16,-4-3 128-16,-2 1-128 16,-5 6-1440-16,-3 1-368 0,-2-2-80 0,-5 1-15664 0</inkml:trace>
  <inkml:trace contextRef="#ctx0" brushRef="#br0" timeOffset="12859.83">9594 10694 11055 0,'0'0'480'0,"6"-11"112"0,-6 11-464 0,5-9-128 16,-5 9 0-16,3-13 0 0,3-1 2800 0,-4 5 528 15,-2 9 128-15,0 0 0 0,-8-11-1728 0,8 11-336 16,-8-1-80-16,-5 2-16 0,-2 4-464 0,-3 8-112 15,-3 1-16-15,-3 7 0 0,-4 5-128 0,0 7-48 0,-2 6 0 16,-2 6 0-16,2 4 208 0,0 3 32 16,4 5 16-16,5-1 0 0,1-2-240 0,5 0-48 15,5 2-16-15,7-2 0 0,7-5-256 0,5-8-48 0,3-5-16 0,7-3 0 16,6-7 160-16,4-3 48 0,4-5 0 16,4-9 0-16,5-7 368 0,2-4 80 0,5-7 16 0,0-8 0 15,3-4-144-15,4-7-32 0,1-3 0 0,1 1 0 16,0-6-256-16,-1-4-48 0,-1-4-16 0,-6 0 0 15,-6 1 160-15,-3-1 16 0,-4-1 16 0,-4-4 0 16,-7-3 32-16,-5 1 0 0,-3-2 0 16,-8 0 0-16,-8 2-304 0,-3 5-64 0,-5 7-16 0,-6 7 0 15,-6 9-176-15,-4 4-144 0,-6 1 144 0,-5 8-208 16,-7 10-1440-16,-6 8-272 16,-3 2-64-16,-3 5-11584 0,-2 2-2304 0</inkml:trace>
  <inkml:trace contextRef="#ctx0" brushRef="#br0" timeOffset="14608.1">7937 13300 19519 0,'9'-15'864'0,"0"4"176"0,0 1-832 0,5 0-208 0,-2-1 0 0,0 3 0 0,-2-3 1584 16,-2 2 272-16,-3-4 48 0,-2 7 16 0,-3 6-192 16,0 0-48-16,-3-12 0 0,-2 5 0 0,-2-1-208 0,-2 4-32 15,-2 4-16-15,-3 0 0 0,-3 0-528 0,0 6-128 16,-4 6 0-16,-4 6-16 0,-4 5-416 0,-5 8-80 15,-1 9 0-15,-3 9-16 0,-3 10-48 0,0 7-16 16,-1 6 0-16,4 11 0 0,4 1-48 16,5-2-128-16,6 0 192 0,5-11-64 0,8-9 0 0,9-6-128 15,7-5 192-15,9-9-64 0,6-6-128 0,5-6 160 16,7-8-160-16,9-7 160 0,5-9 80 0,4-7 16 16,3-5 0-16,1-11 0 0,4-3 208 0,-1-8 48 15,2-5 16-15,0-4 0 0,-3-4 32 0,-3 1 0 16,-6-4 0-16,-1 0 0 0,-5-3 16 0,-4 1 16 15,-6-2 0-15,-7 1 0 0,-7 0-144 0,-7 0-16 16,-6 5-16-16,-5 0 0 0,-5 2-176 0,-5 7-48 0,-5 7 0 16,-7 3 0-16,-6 4-192 0,-5 5 0 15,-5 4 0-15,-3 5 0 0,-3 2-320 0,2 4-48 0,3 1-16 16,2 1 0 0,4 2-1472-16,5-1-288 0,9-4-64 0,5-1-16 15,7-4-1216-15,7-3-240 0</inkml:trace>
  <inkml:trace contextRef="#ctx0" brushRef="#br0" timeOffset="15246.09">14537 10966 11967 0,'-28'0'528'0,"10"0"112"0,-3-1-512 15,4 1-128-15,1 1 0 0,5 2 0 0,1-1 4032 0,10-2 768 16,0 0 144-16,0 0 48 0,-3 13-2880 15,6-5-576-15,2-1-128 0,5-2 0 0,4 2-368 0,4 2-64 16,3-4-16-16,6 4 0 0,4-6-144 0,2 2-48 16,2-1 0-16,5 0 0 0,2-1-384 0,1-3-96 15,0-3-16-15,-1 1 0 0,0-1-272 0,-4-1 160 16,2 0-160-16,-6 1 128 0,-1 1-128 0,-1 1-272 16,-2 1 64-16,-3-4 16 15,-3-3-2112-15,-4 3-432 0,-1 1-80 0</inkml:trace>
  <inkml:trace contextRef="#ctx0" brushRef="#br0" timeOffset="15615.6">16298 10340 32255 0,'-6'-3'2864'0,"0"2"-2288"0,-3 1-576 0,0 2 0 16,-4 1 256-16,-5 6-64 0,-6 5-16 0,-4 5 0 16,-4 6 48-16,-3 2 16 0,-5 3 0 0,0 9 0 15,-2 6 144-15,1 6 16 0,0 8 16 0,5 0 0 16,1 6-16-16,6-1 0 0,6 2 0 0,5-1 0 16,7-6-192-16,6-3-32 0,6-2-16 0,7-5 0 0,4-8 80 15,8-5 16-15,4-6 0 0,5-6 0 16,5-5 304-16,6-6 64 0,4-7 16 0,6-6 0 0,4-6 320 0,2-7 80 15,2-6 16-15,-4-2 0 0,2-10-288 0,-3 2-64 16,1-4-16-16,-6-3 0 0,-2-1-112 0,-5-2-32 16,-5 1 0-16,-2-2 0 0,-7 0-160 0,-5-6-48 15,-7 0 0-15,-3-3 0 0,-7-3-208 0,-5 4-128 16,-5 7 128-16,-4 2-128 0,-5 3-192 0,-3 4-96 16,-3 9-32-16,-13-4 0 15,0 11-1696-15,-1 11-352 0,2 7-64 0,-2 10-16896 16</inkml:trace>
  <inkml:trace contextRef="#ctx0" brushRef="#br0" timeOffset="16851.41">13276 14052 8287 0,'-18'-5'736'0,"10"5"-592"15,-2 0-144-15,-6 0 0 0,0 0 3200 0,2 0 624 16,3 2 112-16,3-1 32 0,1-1-1152 0,-5-1-208 16,6-3-48-16,6 4-16 0,0 0-416 0,0 0-80 15,0 0 0-15,10 0-16 0,4-2-944 0,5 0-176 16,6 2-32-16,7 0-16 0,5-5-240 0,5 0-48 15,5 1-16-15,6 0 0 0,6 0-192 0,1-3-48 16,-1-1 0-16,0-2 0 0,-3 4-176 0,-4-3-144 16,0 0 192-16,-4 2-192 0,-3-2 0 0,-7 6-256 15,-5-2 32-15,-4-2 0 16,-6 2-2096-16,-1-4-432 0,-8 3-64 0,-3 1-14272 0</inkml:trace>
  <inkml:trace contextRef="#ctx0" brushRef="#br0" timeOffset="17218.54">15131 13112 23039 0,'6'-14'1024'0,"-4"5"192"0,1-4-960 0,0-2-256 0,3 3 0 0,-1 5 0 0,-5 7 2672 0,0 0 480 16,0 0 112-16,0 0 0 0,2 16-1840 0,-4 6-368 16,-3 7-80-16,-4 7-16 0,-4 4-96 0,0 14-32 15,-2 7 0-15,0 5 0 0,-3 1-112 0,0 2-16 16,0 1-16-16,2 0 0 0,-1 2-208 0,2-2-32 15,0-4-16-15,0-1 0 0,3-5-272 0,-2-3-160 16,-1-5 192-16,1-5-192 0,2-4 0 0,1-2 0 16,0-9 0-16,3-4 0 15,-2-3-480-15,6-4 0 0,0-9 0 0,4-12 0 16,0 0-2112-16,0 0-416 0,8-9-96 0,2-6-13216 0</inkml:trace>
  <inkml:trace contextRef="#ctx0" brushRef="#br0" timeOffset="17857.68">15499 13743 19743 0,'0'0'880'0,"0"0"176"0,0 0-848 0,0 0-208 16,0 0 0-16,0 0 0 0,0 0 0 0,0 0 144 15,1 11-144-15,2-4 128 0,-3-7 448 0,5 8 64 16,-5-8 32-16,9 4 0 0,0-2 752 0,-1 0 160 15,-8-2 16-15,14 0 16 0,-1-2-112 0,1 1-32 16,1-2 0-16,1 0 0 0,-1-1-656 0,0 1-144 16,2 1-32-16,-3 0 0 0,-2 0-384 0,0 1-96 15,-12 1-16-15,10-2 0 0,-10 2-144 0,0 0 0 16,0 0 144-16,0 0-144 0,0 0 240 0,0 0-32 16,0 0 0-16,0 0 0 0,0 0-48 0,0 0-16 15,0 0 0-15,0 0 0 0,0 0-144 0,0 0 0 16,0 0 0-16,0 0 128 0,0 0-128 0,0 0 0 15,0 0 0-15,0 0 0 0,0 0 0 0,0 0 0 16,0 0 0-16,0 0 0 0,0 0 0 0,0 0 0 16,0 0 0-16,0 0 0 0,0 0 0 0,0 0 0 0,0 0 0 0,0 0 0 15,0 0 0-15,0 0 0 0,0 0 0 0,8-6 0 16,0 2 0-16,5 2 192 0,4-1-32 0,2 2 0 16,5-3 240-16,4 0 48 0,4 0 16 0,3 2 0 15,8-1 48-15,7 3 0 0,3-1 0 0,10 1 0 16,5 1-192-16,1-2-16 0,-3-1-16 0,0-1 0 0,-1 0-48 0,-3 3-16 15,-4 0 0-15,-5 0 0 16,-4 0-224-16,-7 0 0 0,-7 3 0 0,-9-2 0 16,-7-5-1632-16,-7 3-368 0,-12 1-80 15,0 0-15264-15</inkml:trace>
  <inkml:trace contextRef="#ctx0" brushRef="#br0" timeOffset="18042.55">16259 13280 39743 0,'0'0'1760'0,"0"0"352"0,-5-7-1680 0,5 7-432 15,0 0 0-15,-5 9 0 0,0 5 432 0,-3 5 0 16,0 7 0-16,-2-1 0 0,-4 7 48 0,-1 3 16 16,-5 6 0-16,1 2 0 0,0 0-96 0,0 3-16 15,-2-1 0-15,2 3 0 0,3 2-224 0,3-7-160 16,-1-3 192-16,1 0-192 0,0 1 0 0,1-2 0 15,3 0 0-15,-1-3 0 16,0-3-1856-16,1-1-320 0,0-6-64 0,4 0-9616 16,-2-8-1936-16</inkml:trace>
  <inkml:trace contextRef="#ctx0" brushRef="#br0" timeOffset="18417.41">17324 13278 23039 0,'-23'4'1024'0,"4"4"192"0,-6 6-960 0,-2 3-256 16,0 6 0-16,-1 4 0 0,0 6 3312 0,1 8 608 15,-1 3 128-15,1 6 32 0,-1 2-3120 0,5-1-608 16,4-2-128-16,4 0-32 0,3-1-192 0,6-5 176 15,3-2-176-15,6-7 160 0,2-6-160 0,6-5 160 16,6-4-160-16,5-7 160 0,4-6 224 0,6-7 32 16,5-6 16-16,4-5 0 0,4-2 288 0,2-7 64 15,0-3 16-15,-2-4 0 0,-3 1-64 0,-4-3-16 16,-5-1 0-16,-2 1 0 0,-4-2-16 0,-5-3 0 16,-7-1 0-16,-4 0 0 0,-6 2-96 0,-5 1-32 15,-4 0 0-15,-4 8 0 0,-2 0-368 0,-5 4-80 16,-4 2 0-16,-5 3-128 0,-7 8 0 0,-3 4-176 15,-6-1 0-15,-2 3 0 16,-2 1-1440-16,2 2-304 0,2 1-48 0,5 0-11776 0,6-2-2352 0</inkml:trace>
  <inkml:trace contextRef="#ctx0" brushRef="#br0" timeOffset="19332.41">18100 9874 22399 0,'-16'-11'992'0,"9"6"208"0,-1 1-960 0,3-2-240 0,5 6 0 0,0 0 0 15,-1-9 1648-15,4-1 272 0,1 1 64 0,8-3 16 16,3 2-768-16,5-1-144 0,2-2-48 0,5 3 0 16,4-3-400-16,8 2-96 0,3 0-16 0,5-1 0 0,2-1-160 15,1 5-48-15,-2-1 0 0,0 6 0 0,1 1-160 0,-5 5-32 16,-1 1-128-16,-5 3 192 0,1 0-192 0,-4 5 176 16,-3 4-176-16,-5 4 160 0,-4 3-160 0,-4 9 0 15,-4 5 0-15,-4 8 128 0,-3 5-128 0,-4 11 0 16,-9 8 0-16,-2 8 0 0,-3 11 0 0,-4 8 0 15,-6 7 0-15,-1 9 0 0,0 6 0 0,-1 7 0 16,2 0 128-16,3 0-128 0,3 5 0 0,3-2 0 16,2-1 0-16,3 1 0 0,1-5 0 0,2 1 0 15,1-3 0-15,0 0 0 0,-2-7 0 0,2 1 0 16,-3-5 144-16,0-2-144 0,-2-1 128 0,2-5-128 16,0-6 128-16,1 1-128 0,2-2 128 0,-1-2-128 15,3-4 160-15,-2 0-160 0,4-4 272 0,-2-2-32 16,4-3-16-16,0-4 0 0,1-5 64 0,3-1 16 15,1-2 0-15,-1-7 0 0,3-2-48 0,0-6 0 16,0-6 0-16,2-2 0 0,-1-3 0 0,-2-5 0 0,3-5 0 16,0-5 0-16,-1-1-48 0,-1-4-16 15,0-4 0-15,-4 0 0 0,-3-5-32 0,0 0-16 0,-4 0 0 16,-4 1 0-16,-1-1 240 0,-5-5 32 16,-3 0 16-16,-2-3 0 0,-4 2 112 0,-3-2 32 0,-2 1 0 15,-3-3 0-15,-3-1-144 0,-3-2-32 0,-3 0 0 0,-2-1 0 16,-1 0-208-16,-3-1-64 0,-5 0 0 0,-2 0 0 15,0-1-128-15,-2 0 0 0,3-1 0 0,2-1 128 16,1 0-128-16,5-4 0 0,1 0 0 0,5-2-176 16,4-3-1104-1,6-1-208-15,3-2-48 0,10-2-16 0,3-4-2192 16,8-2-432-16</inkml:trace>
  <inkml:trace contextRef="#ctx0" brushRef="#br0" timeOffset="19666.43">19601 11842 18431 0,'-14'-1'1632'0,"14"1"-1312"0,-12 1-320 0,12-1 0 0,0 0 2304 0,0 0 384 15,0 0 64-15,7 8 32 0,0 0-1728 0,9-2-352 16,4 2-64-16,7-2 0 0,3-5-160 0,6 0-32 0,4-1 0 15,6-1 0-15,5 0-256 0,0-2-64 0,2-2-128 16,-4 0 192 0,-5 1-1904-16,-2 1-384 0,-4 0-80 0</inkml:trace>
  <inkml:trace contextRef="#ctx0" brushRef="#br0" timeOffset="19824.54">19655 12191 32255 0,'-17'-5'1424'0,"10"3"304"0,7 2-1392 0,0 0-336 15,0 0 0-15,0 0 0 0,13-1 1024 0,5-1 128 16,2 2 16-16,7-1 16 0,6 0-912 0,10-2-272 16,10-2 128-16,5 0-128 0,3-1 0 0,2-3-160 15,1 2 16-15,1-1-16032 0</inkml:trace>
  <inkml:trace contextRef="#ctx0" brushRef="#br0" timeOffset="20696.66">23155 10365 28799 0,'-3'-19'1280'0,"1"9"256"0,-2-3-1232 0,-2-2-304 16,-5 0 0-16,-1 1 0 0,-4 2 256 0,-4-3-16 0,-5 0 0 0,-6 1 0 16,-3 3 0-16,-2 0 0 15,-1 2 0-15,-2-4 0 0,0 2 144 0,-3 3 48 0,0 5 0 0,-3 3 0 16,-3 2-80-16,-3 3-16 0,-2 4 0 0,-1-1 0 16,1 3-208-16,2-1-128 0,4 2 160 0,4-2-160 15,2 1 128-15,6 2-128 0,3-3 0 0,5 2 144 16,9-1 32-16,4-1 0 0,3-2 0 0,6-1 0 15,2 6-48-15,4 2 0 0,3 5 0 0,3 0 0 16,3 0-128-16,4 9 128 0,1 2-128 0,3 6 128 16,2 5-128-16,2 4 0 0,-1 3 144 0,-2 6-144 0,-3 1 0 15,-1 8 0-15,-1 1 0 0,-5 6 128 0,0 4-128 16,-4 3 192-16,-1 2-64 0,-3 7 0 0,-1 4 16 0,-1 4 16 16,-3 1 0-16,-1 3 0 0,-4-3-16 0,0 9 0 15,-1-1 0-15,-5 3 0 0,-5 2 64 0,0-1 16 16,1 0 0-16,-3 1 0 0,-2 3 192 0,-1-1 32 15,-1-6 16-15,-2 1 0 0,-2-4 48 0,-3-5 16 16,-3 0 0-16,5-7 0 0,-2-2-112 0,2-8-32 16,0-5 0-16,4-3 0 0,2 0 32 0,4-6 0 15,3-4 0-15,4-5 0 0,1-2-192 0,8-21-32 16,1 2-16-16,4-3 0 0,4-5-176 0,4 0 0 16,2-4 0-16,9 9 0 0,8-11 0 0,3-6 160 15,5-1-160-15,5-7 160 0,5 0-160 0,3-5 0 16,0-3 0-16,1-1 0 0,1-1 0 0,4-6 0 15,4 0-144-15,6-1 144 16,5-1-432-16,-1-4-16 0,0 0-16 0,-4-3 0 16,-3-5-2512-16,-2-1-496 0</inkml:trace>
  <inkml:trace contextRef="#ctx0" brushRef="#br0" timeOffset="21180.19">24267 10074 16575 0,'0'0'1472'0,"0"0"-1168"15,0 0-304-15,9-5 0 0,-9 5 1888 0,0 0 320 16,0 0 64-16,0 0 16 0,0 0-400 0,0 0-80 16,0 0-16-16,9 6 0 0,-5 7-528 0,-4 6-112 15,-4 4-32-15,-1 9 0 0,-2 3-400 0,0 5-80 16,-2 4 0-16,0 1-16 0,0 3-240 0,0-1-64 0,0 2 0 16,0 1 0-16,0 1-96 0,1 0-32 0,-3-3 0 15,3 0 0-15,0-2-192 0,0-5 176 0,1-6-176 16,-1-2 160-16,2-3-160 0,1-1 0 0,-1-5 0 0,3-2 0 31,3-10-1328-31,0 1-192 0,5 0-32 0,4-7-9232 0,3-6-1840 16</inkml:trace>
  <inkml:trace contextRef="#ctx0" brushRef="#br0" timeOffset="21905.15">27464 10115 18431 0,'8'-17'1632'16,"-2"6"-1312"-16,0-7-320 0,-1 1 0 0,-1 3 1088 0,-1 3 128 15,-3 11 48-15,0 0 0 0,-4-13 464 0,-4 3 80 16,-4 6 32-16,-5 5 0 0,-6 7-1008 0,-2 5-192 16,-8 5-32-16,-8 3-16 0,-6 5-176 0,-5 8-32 15,-5 7-16-15,-1 7 0 0,1 3 80 0,3 6 0 16,1 3 16-16,6-1 0 0,5-3-128 0,8 2-16 15,6-3-16-15,12-2 0 0,7-8-176 0,10 0-128 16,8-7 192-16,9-5-192 0,7-6 448 0,11-6 0 16,7-7-16-16,9-4 0 0,8-10 192 0,10-7 32 15,6-3 16-15,4-8 0 0,1-6-160 0,-2-3-16 16,-4-3-16-16,-4-5 0 0,-2-2 32 0,-5-2 16 16,-8-3 0-16,-7-2 0 0,-7 0 32 0,-6-5 0 15,-7-3 0-15,-6 2 0 0,-7 4-320 0,-6 3-64 16,-8 7-16-16,-5 7 0 0,-8 1-304 0,-11 8-64 0,-8 3-16 15,-14 11 0 1,-11 5-2416-16,-8 5-496 0,-4 7-80 0</inkml:trace>
  <inkml:trace contextRef="#ctx0" brushRef="#br0" timeOffset="22370.06">24242 12676 30399 0,'-2'-15'2704'0,"-1"-2"-2160"16,0 0-544-16,-3 3 0 0,-2 8 768 0,-1 0 32 16,-2 5 16-16,-1 7 0 0,-2 0-336 0,-4 9-64 0,-3 5-16 0,-7 6 0 15,-8 9-96-15,1 5-32 16,-3 2 0-16,-1 9 0 0,1 5-16 0,1 4 0 16,2 1 0-16,3 0 0 0,5 1 64 0,7-5 16 0,4-5 0 0,7-3 0 15,5-4 112-15,6-7 32 0,5-4 0 16,7-5 0-16,3-5-128 0,8-5-32 0,6-5 0 0,9-9 0 15,6-4 176-15,7-4 16 0,5-11 16 0,1-4 0 16,-2 0-32-16,-1-5-16 0,-3-6 0 16,-2 0 0-16,-4-4 80 0,-2-4 16 0,-3-4 0 0,-4 2 0 15,-5-3-128-15,-4-2-32 0,-5 1 0 0,-6 4 0 16,-5-3-240-16,-7 6-48 0,-3 6-128 0,-8 2 192 16,-9 2-1040-16,-4 5-224 15,-4 0-32-15,-3 10-16 0,-3 1-2336 0,-1 2-448 16,-12-2-112-16,5 4-16 0</inkml:trace>
  <inkml:trace contextRef="#ctx0" brushRef="#br0" timeOffset="22796.45">26383 12988 30399 0,'-2'-12'2704'0,"2"5"-2160"0,0 7-544 0,2-5 0 15,2-2 784-15,-4 7 48 0,10-3 16 0,1 2 0 16,1 2-336-16,5 3-80 0,4 4-16 0,7-3 0 16,3 1 160-16,6 3 48 0,5-1 0 0,7-1 0 15,3-4-176-15,2 1-16 0,-1-2-16 0,-1-1 0 16,-1-1-256-16,-1-3-160 0,-2-1 192 0,-1 1-192 15,-2-3-1024-15,-5-1-320 0,-3 0-64 0,-5-6-16 16,-5 0-1360-16,-3-1-272 0</inkml:trace>
  <inkml:trace contextRef="#ctx0" brushRef="#br0" timeOffset="23011.96">27709 12423 23951 0,'0'0'2128'0,"0"0"-1696"15,0 0-432-15,8 9 0 0,-3 7 2608 0,-3 8 432 16,-3 8 96-16,-5 5 0 0,-7 9-2240 0,-3 7-448 16,-3 8-80-16,-4 8-32 0,-5 1 496 0,0 1 80 15,-1 3 32-15,1-1 0 0,1 4-128 0,0-2-32 16,2 0 0-16,2-4 0 0,3-4-432 0,2 1-96 16,2-4 0-16,3-6-16 0,0-5-240 0,4-6-208 15,1-6 32-15,4-8 16 16,2-9-1552-16,4-8-304 0,4-7-64 0,4-10-16 15,5-8-832-15,5-9-160 0</inkml:trace>
  <inkml:trace contextRef="#ctx0" brushRef="#br0" timeOffset="23754.99">28740 9876 26719 0,'-6'-18'2368'0,"3"8"-1888"15,1-1-480-15,0-1 0 0,2 3 368 0,2-3-32 16,-2 4 0-16,2 0 0 0,2-4 448 0,1 4 96 0,1-3 16 0,3 2 0 16,3-2-64-16,6 2-16 0,4-2 0 0,5 3 0 15,1-1-192-15,6 5-48 0,6 4 0 0,2-1 0 16,2-1-320-16,2 2-64 0,1 2 0 0,1 1-16 16,2 3-48-16,-2 5 0 0,-2 1 0 0,-5 3 0 15,-6 7-128-15,-4 1 128 0,-4 0-128 0,-7 7 128 0,-7 7-128 16,-5 5 0-16,-5 4 0 0,-7 6 0 0,-7 1 0 15,-5 9 0-15,-6 11 128 0,-6 7-128 0,-5 3 0 0,-4 12 0 16,-5 7 0-16,2 8 128 0,-3 2-128 0,4 9 0 16,3 2 0-16,3 0 0 0,0 2 0 0,4-1 0 15,2-5 128-15,4 0-128 0,3-2 0 0,5-1 0 16,5-6 0-16,4-4 0 0,8-2 176 0,4-6-48 16,3 1-128-16,5-4 192 0,1-6 80 0,4 0 16 15,2 2 0-15,3-2 0 0,-1 0-16 0,0-3 0 16,1-5 0-16,-1 2 0 0,-2-3 32 0,-2-1 0 15,-4-7 0-15,-3-4 0 0,-4-9 64 0,-1-1 16 16,-3-5 0-16,-4-3 0 0,-4-6 256 0,-3-1 48 16,-4-6 16-16,-5-1 0 0,-5-1-128 0,-8-2 0 15,-6-2-16-15,-7 3 0 0,-8-2-160 0,-8 0-16 0,-14-2-16 16,-9-3 0-16,-7 0-208 0,-4-2-32 0,-8 6-128 0,-9-5 192 16,-10 1-192-16,3-3-288 15,3 0 64-15,-2 0 16 16,-4-3-2528-16,7-4-496 0</inkml:trace>
  <inkml:trace contextRef="#ctx0" brushRef="#br0" timeOffset="24516.16">7676 17154 13823 0,'-19'6'1216'0,"0"0"-960"16,1-3-256-16,2 0 0 0,3-1 1008 0,4 1 144 16,9-3 48-16,0 0 0 0,0 0 256 0,13-3 48 15,6 1 16-15,12-5 0 0,7-6 32 0,10-1 16 16,8-1 0-16,4-3 0 0,6-3-768 0,0 2-160 16,1 0-16-16,4 2-16 0,4 2-432 0,0 1-176 15,2 1 128-15,-5-1-128 0,-2 3 0 0,-9 3 0 0,-10 1 128 0,-7 3-128 31,-4 1-1152-31,-6 3-256 0,-11 3-48 0</inkml:trace>
  <inkml:trace contextRef="#ctx0" brushRef="#br0" timeOffset="24698.86">7536 17599 28047 0,'0'0'1232'0,"0"0"272"0,0 0-1200 0,0 0-304 0,14-4 0 0,8-3 0 16,6 0 1168-16,10-6 176 0,10 2 48 0,8-3 0 0,7-3-240 15,3 1-64-15,8-3 0 0,1-2 0 0,2-2-496 16,6 3-96-16,3 0-32 0,1 2 0 0,-4 3-464 0,-2 3 0 16,-6-1-208-16,-4 7 64 15,-6-4-3248-15,-4 4-656 0</inkml:trace>
  <inkml:trace contextRef="#ctx0" brushRef="#br0" timeOffset="25042.74">8428 16606 23951 0,'16'-10'2128'0,"2"2"-1696"0,7-1-432 0,6 0 0 15,4 0 368-15,6 6-16 16,4 0 0-16,4 1 0 0,5 2 432 0,0 3 96 0,2 1 16 0,0 3 0 15,-1 4 64-15,-1 3 32 16,-2 0 0-16,1 8 0 0,-3 2-272 0,-3 6-48 16,-3 6-16-16,-6 4 0 0,-5 7-336 0,-6 4-80 0,-8 7-16 0,-8-1 0 15,-6 0-224-15,-5 0 0 0,-5-4 128 16,-6 0-128-16,-7-3 464 0,-8 1 48 0,-7 0 16 0,-6-4 0 16,-8-1 368-16,-6-4 80 0,-6 1 16 0,-4-2 0 15,-6-3-208-15,-4-1-32 0,-3-2-16 0,1-2 0 16,3 0-320-16,1-2-64 0,1-2-16 0,6-2 0 15,7-7-336-15,9-3-192 0,7-6 32 0,10-2 0 16,10-6-2912-16,8-7-592 0,5-6-112 16,19-4-32-16</inkml:trace>
  <inkml:trace contextRef="#ctx0" brushRef="#br0" timeOffset="26488.53">11964 15941 12895 0,'-10'-19'576'0,"3"6"112"0,0 1-560 0,-2-4-128 16,-1 0 0-16,-3-2 0 0,-2 0 1600 0,-3 0 272 15,-1-1 64-15,-4 3 16 0,-3 4-576 0,2 5-112 16,-2 6-32-16,-4 2 0 0,-3 1-272 0,-4 10-48 15,-1 2-16-15,-1 10 0 0,-2-1-96 0,3 7-32 16,-1 5 0-16,4 2 0 0,4 2-304 0,4 2-64 16,5 1-16-16,7-3 0 0,6-1-96 0,8-2-32 15,3-10 0-15,10 1 0 0,3-7 80 0,7-2 16 16,6-6 0-16,5-9 0 0,0-3 224 0,6-3 64 16,6-9 0-16,0-2 0 0,1-7 16 0,0-4 16 15,-3-3 0-15,-3 2 0 0,-1-5-224 0,-3 2-64 16,-5 1 0-16,-1-1 0 0,-2 5-128 0,-7-3-48 15,-2 2 0-15,-3 2 0 0,-5 2-32 0,-2 9-16 16,-2-1 0-16,-1 8 0 0,-6 5-160 0,0 0 0 0,0 0 0 0,7 13 0 16,0 7 0-16,-1 3 0 15,0 1 0-15,3 6 0 0,-1 6 0 0,1 0 0 16,2 0 0-16,3-1 0 0,0-3-240 0,3-2 80 0,0 1 16 0,1-2 0 31,0-5-1632-31,2-2-320 0,2-2-64 0,0-7-13728 0</inkml:trace>
  <inkml:trace contextRef="#ctx0" brushRef="#br0" timeOffset="26886.62">12916 16035 19343 0,'-6'12'1728'0,"-3"2"-1392"16,0 3-336-16,-1 8 0 0,-6 3 1392 0,-8 15 208 15,-3 4 32-15,0 2 16 0,-4 2-240 0,-1 1-64 16,0 0 0-16,-1 1 0 0,2-184-304 0,3 359-64 16,2-192-16-16,5-7 0 0,2-1-48 0,2-7-16 15,2-2 0-15,3-7 0 0,5-5 32 0,7-7 0 16,0 0 0-16,0 0 0 0,0 0 16 0,5-17 0 16,0-2 0-16,5-1 0 0,1-2-352 0,5-5-64 15,0-2-16-15,5-3 0 0,1-2-256 0,5-3-64 16,1-3-16-16,4-5 0 0,2 1-176 0,-8 12 128 15,4-4-128-15,3 2 128 0,4 1-128 0,1 2 0 16,2 5 0-16,-4 3 0 0,3 4 0 0,-6 3 0 16,0 4 0-16,-5 7 0 0,-5 6 0 0,-4 1-176 15,-4 5 176-15,-5 2-128 0,-5-2-144 0,-5 6-32 16,-5 5 0-16,-6 1 0 16,-6 3-288-16,-3-1-64 0,-4 2-16 0,-4-1 0 15,0-3-208-15,1 0-32 0,3-1-16 0,2-4 0 16,3-6-2016-16,3 1-416 0,-12-5-80 0,15-6-16 0</inkml:trace>
  <inkml:trace contextRef="#ctx0" brushRef="#br0" timeOffset="27280.81">14045 15965 20271 0,'0'0'1792'0,"-3"9"-1424"16,-1 4-368-16,0-2 0 0,-1 7 1728 0,-2 4 256 15,-5 1 64-15,-3 2 16 0,-3 7-800 0,-11 14-176 16,0-6-16-16,-3 3-16 0,3 3-288 0,-2-4-64 16,0 0-16-16,0-6 0 0,1-6-48 0,0-2 0 15,2-5 0-15,4-5 0 0,6-4 192 0,2-3 16 16,3-4 16-16,4-5 0 0,9-2 80 0,0 0 16 16,-4-11 0-16,6-2 0 0,1-3-176 0,4-5-16 15,3-6-16-15,1 2 0 0,6-5-432 0,2-1-64 16,5-2-32-16,3 1 0 0,5-5-48 0,1 0-16 15,1-2 0-15,-6 12 0 0,5-4-160 0,4 0 160 16,4 2-160-16,-2 0 160 0,3 3-160 0,-1 1 0 16,-1 2 0-16,-2 5 0 0,-2 3 0 0,-7 6 0 0,-3 3 0 15,-6 6 0-15,-5 1 0 0,-5 7 0 16,-4-1-144-16,-6 6 144 0,-7 1-128 0,-3 2 128 16,-8 2-192-16,-3 2 192 0,-6 2-384 0,-2 1 16 0,-3-4 16 15,1-1 0 1,2-3-416-16,2-1-96 0,5 0-16 0,3-4 0 15,2-1-2016-15,4-5-416 0,3 0-80 0</inkml:trace>
  <inkml:trace contextRef="#ctx0" brushRef="#br0" timeOffset="28140.3">15269 15861 8287 0,'0'-14'368'0,"1"8"80"0,-1-3-448 0,0 1 0 16,0-2 0-16,-1 2 0 0,-3-2 4000 0,0 4 720 16,-1-2 144-16,-3 3 16 0,0 1-2768 0,-3 2-544 15,1 1-112-15,-1 1-32 0,-1 2-592 0,-2 2-128 16,-2 2-32-16,-2 4 0 0,-1 4-208 0,-1 3-32 15,-2 2-16-15,-9 10 0 0,4 0 64 0,1 3 16 16,1-5 0-16,6 2 0 0,5-3 16 0,3 2 16 16,3-3 0-16,4-3 0 0,4-7-112 0,2-2-32 15,3 1 0-15,2-9 0 0,3 0 0 0,4 0 0 16,1-3 0-16,4 0 0 0,3-4-64 0,2 0-32 16,0-5 0-16,2 1 0 0,0 1-112 0,-3-5-32 15,0-2 0-15,0 2 0 0,-2-5-144 0,0 0 192 16,-5 1-192-16,-2 1 192 0,0-2-32 0,-4 0 0 0,-2 1 0 15,-2-2 0-15,-4 0 32 0,-2 2 0 0,-2 0 0 0,-4-3 0 16,-2 1-192-16,0 2 192 0,-1 2-192 16,0 1 192-16,-1-2-192 0,1 4 0 0,1-1 0 0,2 4 128 15,1-4-128-15,1 4 0 0,0 1 0 0,4 5 0 16,0 0-192-16,0 0 16 0,-1-5 16 0,1 5 0 16,0 0-304-1,0 0-64-15,0 0-16 0,0 0 0 0,0 0 96 0,9 4 32 16,0-1 0-16,-2-1 0 0,-7-2 208 0,9 1 32 0,-1 1 16 0,-1-1 0 0,-7-1 160 0,8 1 0 15,-8-1-144-15,8 2 144 0,-8-2 0 0,0 0 0 16,7-3 0-16,-7 3 0 0,7-3 0 0,-7 3 0 16,0 0 0-16,0 0 0 0,0 0 0 0,0 0 0 15,0 0 0-15,0 0 0 0,0 0 0 0,0 0 0 16,0 0-128-16,0 0 128 0,0 0-304 0,0 0 16 16,0 0 0-16,0 0 0 0,0 0-32 0,0 0 0 15,-7 2 0-15,1-2 0 0,-1 0 64 0,1 0 16 16,-2 0 0-16,1 0 0 0,-1 0 240 0,1 0-176 15,0-2 176-15,2 5-160 0,-1 0 160 0,-1 0 0 16,1 4 0-16,0-1-128 0,-2 4 128 0,0 0 0 16,-2 3 0-16,1 5 0 0,-2 2 160 0,-2 2-32 15,1 2-128-15,-1 0 192 0,-1 5 64 0,-1-1 16 16,-3 0 0-16,1-2 0 0,2 0 160 0,-5 8 16 16,2-9 16-16,4-3 0 0,2-3 64 0,4-4 16 15,1-1 0-15,3-5 0 0,4-9-96 0,0 0-32 16,0 0 0-16,0 0 0 0,0 0 160 0,6-5 48 15,1-6 0-15,1 0 0 0,1-3-192 0,1 0-48 0,1 1 0 0,2-4 0 16,0-5-192-16,1 2-64 0,1-2 0 16,3 0 0-16,1-3 0 0,1 1 0 0,2 1 0 0,1-2 0 15,1 0 0-15,0 5 0 0,3 2 0 0,-1 0 0 16,4 3-128-16,-4 4 0 0,-2 2-192 0,1 0 192 16,-3 4-128-16,-1 2 128 0,-3 2 0 0,-2 2 0 0,-1 2-320 15,1-1 16-15,-4 5 0 0,5-1 0 16,-3 2-1744-16,-3 1-368 0,-2 2-64 0,-1-2-15776 15</inkml:trace>
  <inkml:trace contextRef="#ctx0" brushRef="#br0" timeOffset="28530.26">16531 15745 24479 0,'0'0'1088'0,"4"-6"208"0,1 0-1040 0,0-3-256 15,-1 2 0-15,-2 0 0 0,-2 7 1152 0,0 0 192 16,-3-7 16-16,-4 2 16 0,-2 0-320 0,-3 5-64 16,-5 4-16-16,-5 1 0 0,-4 0-448 0,-4 5-80 15,-3 2-32-15,0 2 0 0,0 2 288 0,0 3 48 16,-1 4 16-16,6 3 0 0,1-5-160 0,6 2-32 15,3 0 0-15,6-1 0 0,2-3-144 0,6 0-48 16,4-4 0-16,6-1 0 0,2-4 64 0,4 2 16 0,4-6 0 0,3 2 0 16,2-3-128-16,3-4-16 0,3-2-16 0,-1-3 0 15,0-2 0-15,-2-1 0 0,3 1 0 16,-4-6 0-16,-4 1-80 0,-3 0-16 0,-2-3 0 0,-2-2 0 16,-5 1 0-16,-3-1 0 0,-4-2 0 0,-3-1 0 15,-2-2-208-15,-4 2 0 0,-2 1 0 0,-3-1 0 0,-1 3-144 0,0 2-80 16,-1 1-16-16,2 3 0 15,0 4-1296-15,2-2-272 0,0 4-48 16,3 0-10400-16,0-1-2080 0</inkml:trace>
  <inkml:trace contextRef="#ctx0" brushRef="#br0" timeOffset="28755.14">17179 15621 31103 0,'14'-3'1376'0,"-6"2"288"0,1 0-1344 0,2 2-320 16,2 4 0-16,1 1 0 0,0 0 1200 0,-3 4 160 16,2-3 48-16,0 9 0 0,1 1-512 0,1 2-112 15,3 3-16-15,1 1 0 0,0 4-320 0,3-2-80 0,0 3-16 0,13 9 0 16,-4-5-352-16,-4-3 128 16,0 1-128-16,-2 0 0 0,-2-5 0 0,0 2-256 0,0-3 32 0,0 1 16 31,-2 2-1392-31,0-8-256 0,-1-2-64 0,0-3-8640 0,2-3-1728 0</inkml:trace>
  <inkml:trace contextRef="#ctx0" brushRef="#br0" timeOffset="28991.98">17909 15461 37775 0,'-9'7'3360'0,"-2"1"-2688"16,-1 6-544-16,-2 8-128 0,-4 7 608 0,-5 3 96 15,-3 3 0-15,-3 3 16 0,-3 0-80 0,-1 1 0 16,0 1-16-16,0 2 0 0,0-1-336 0,-1-2-64 16,3 1-16-16,1 2 0 0,4 1-208 0,0 0 0 15,3 0 0-15,3-1 0 16,1 0-2800-16,1-5-448 0</inkml:trace>
  <inkml:trace contextRef="#ctx0" brushRef="#br0" timeOffset="29588.43">20374 15847 35935 0,'-17'-13'3200'0,"8"10"-2560"15,9 3-512-15,-9 2-128 0,0 2-128 0,-1 6-64 16,-3 7 0-16,0 2 0 0,-3 1 192 0,4 4 0 16,0 3 0-16,2-3 0 0,0 3 0 0,2-2 0 0,3 4 0 0,1-6 0 15,2-2 0-15,2-1 0 0,1 2 0 0,3-5 0 32,1-4-2224-32,2-2-352 0,2 1-80 0</inkml:trace>
  <inkml:trace contextRef="#ctx0" brushRef="#br0" timeOffset="29749.92">20430 15360 35935 0,'-23'-29'3200'0,"10"14"-2560"16,1 0-512-16,2 3-128 0,3-2-288 0,0 8-80 16,1-1-16-16,6 7 0 0,0 0 528 0,0 0 112 15,0 0 0-15,0 0 16 16,0 13-1552-16,4 0-320 0,3 0-64 0</inkml:trace>
  <inkml:trace contextRef="#ctx0" brushRef="#br0" timeOffset="30043.83">21865 15598 24879 0,'-13'-3'2208'0,"-2"0"-1760"15,-3-1-448-15,-6 6 0 0,-4 2 1920 0,-8 3 288 16,-2 0 64-16,-3 2 16 0,-1 5-1520 0,0 0-288 16,4 3-64-16,3-2-16 0,3 3 112 0,5 4 0 15,6 3 16-15,5 5 0 0,9-1 80 0,2 4 16 0,7 4 0 0,6 1 0 16,5 4-240-16,1-2-32 0,2 0-16 0,2 2 0 16,0 0-144-16,-2-2-16 0,-2-2-16 0,-2-3 0 15,-5 0-160-15,-2-3 128 0,-2-1-128 0,-6-3 128 16,-3-1 0-16,-5-4-128 0,-6-3 192 0,-5-2-64 15,-4-3 32-15,-4-1 0 0,-3-5 0 0,-2 0 0 16,-2-5-1504-16,-1-2-320 16,-2 1-48-16</inkml:trace>
  <inkml:trace contextRef="#ctx0" brushRef="#br0" timeOffset="30456.53">15846 17974 29487 0,'0'0'1296'0,"0"0"288"0,7-5-1264 0,4 3-320 0,-1 6 0 0,1 4 0 16,-1 6 800-16,3 6 96 0,0 7 32 0,0 2 0 15,-1 7-192-15,4 5-32 0,-1 1-16 0,-1 5 0 16,0 0-16-16,-3 6 0 0,-1 0 0 0,1 0 0 15,-4-2-256-15,3 1-48 0,-3-2-16 0,-1-4 0 16,-1-1-208-16,-1-5-144 0,-2-2 192 0,0-5-192 16,-2-5 0-16,0-3 0 0,0-6 0 0,0-6 0 15,0-13-1136-15,0 0-272 0,0 0-64 0,-5-7-14512 16</inkml:trace>
  <inkml:trace contextRef="#ctx0" brushRef="#br0" timeOffset="30684.99">16404 17819 32255 0,'0'0'2864'0,"0"0"-2288"15,-12 6-576-15,1 3 0 0,-4 6 784 0,-6 5 48 16,-4 8 16-16,-3 3 0 0,-1 6 224 0,-6 5 32 16,-4 2 16-16,-3 3 0 0,-1-2 0 0,0 4 0 15,1 3 0-15,1 2 0 0,2 2-480 0,0-3-80 16,6-3-32-16,5-2 0 0,3-6-384 0,3-1-144 15,5-5 0-15,3-4 144 0,2-4-144 0,3-6-192 16,6-6 32-16,1-6 16 16,2-10-1536-16,0 0-304 0,14-1-64 0,5-6-10032 15,3-10-2000-15</inkml:trace>
  <inkml:trace contextRef="#ctx0" brushRef="#br0" timeOffset="30922.21">17496 17193 39615 0,'0'0'3520'0,"0"0"-2816"16,0 0-560-16,0 0-144 0,0 0 320 0,-10 12 48 16,-4 5 0-16,-4 2 0 0,-4 2 224 0,-2 5 48 15,-4 2 16-15,-2 4 0 0,2 3-448 0,0-2-80 16,1-3-128-16,4 2 176 0,1 0-176 0,5-2 0 15,0-1 0-15,4 1 0 16,3 0-1312-16,3-3-240 0,0 3-48 0,3-4-10352 16,3-1-2064-16</inkml:trace>
  <inkml:trace contextRef="#ctx0" brushRef="#br0" timeOffset="31423.69">18406 17904 3679 0,'-13'7'160'0,"13"-7"32"0,-9 5-192 0,9-5 0 16,-7 4 0-16,7-4 0 0,0 0 4512 0,0 0 864 15,0 0 160-15,11 7 32 0,3-2-3008 0,5-3-592 16,5-2-128-16,3-1-32 0,3-3-736 0,5 0-160 15,4-1-16-15,2 0-16 0,1-3-416 0,2 2-80 16,3-1 0-16,-2 3-16 0,-4 0-368 0,-2 3 144 16,-6-1-144-16,-5 2-10272 0,-6 2-2128 0</inkml:trace>
  <inkml:trace contextRef="#ctx0" brushRef="#br0" timeOffset="31567.21">18197 18268 31439 0,'-24'7'1392'0,"12"-5"288"0,3 1-1344 0,9-3-336 0,0 0 0 0,0 0 0 15,14 0 1248-15,6-1 176 0,8-1 48 0,8 0 0 16,7-7-832-16,9 1-176 0,5-3-16 0,5 3-16 16,2-3-272-16,1 4-160 0,-2-1 192 0,3 4-192 15,0 2-1680-15,-1 1-448 16,-1-3-96-16</inkml:trace>
  <inkml:trace contextRef="#ctx0" brushRef="#br0" timeOffset="32367.17">21112 17220 20271 0,'0'0'896'0,"0"0"192"0,0 0-880 0,-4-9-208 0,-1 1 0 0,-1 2 0 16,-2 5 1088-16,-3 1 160 0,-3-2 32 0,-1 2 16 15,-3 2-176-15,-1 3-32 0,-2-1-16 0,-2-2 0 16,-1 1-128-16,-4 0-32 0,-2 4 0 0,-1-1 0 0,0 4-208 0,0-2-64 16,1 1 0-16,-2 2 0 0,-1 6-352 15,0-1-80-15,0 1-16 0,1 1 0 0,1-1-64 0,3 1 0 16,0 1-128-16,7-1 192 0,2-3-192 0,2 1 144 15,3-4-144-15,5 2 128 0,0 0 0 0,4 2 0 16,2-4 0-16,1 0 0 0,4 0-128 16,0 2 0-16,2-1 0 0,1 1 0 0,1 4 128 0,2 0-128 15,1 2 128-15,-2 2-128 0,1-5 0 0,0 3 128 16,-3 1-128-16,1-1 0 0,-2 2 0 0,-1 3 0 16,-3 0 0-16,-2-1 0 0,-2 4 0 0,1 0 0 15,-2 2 0-15,-2 3 0 0,0 2 0 0,-2 0 128 16,-3 1-128-16,3 1 0 0,-1-1 0 0,-1 0 0 15,-2 0 128-15,0-1-128 0,-1 1 0 0,0 1 0 0,0 0 0 16,0-2 0-16,3 1 0 0,-3-1 0 16,0 1 0-16,0 0 0 0,0-1 128 0,0 2-128 15,0 1 0-15,0 0 128 0,1-3-128 0,2 0 0 16,1-1 0-16,0 0 0 0,1-1 0 0,1-2 0 16,2-1 128-16,-1-2-128 0,1-8 0 0,2 0 0 15,2 1 144-15,0-2-144 0,1-2 336 0,0-1 0 16,1-2 0-16,1-2 0 0,-1-12 48 0,5 9 16 0,2 0 0 0,3-2 0 15,1 0-16-15,1 1-16 0,-1-3 0 16,3 2 0-16,0 0-208 0,4-1-32 0,1 2-128 0,2-4 192 16,4 2-64-16,1 2-128 0,4-5 176 15,0 1-176-15,-1 0 128 0,2 0-128 0,1-7 0 0,-2 1 0 16,-2-2-192-16,-1 0-160 0,-2-6-32 0,-2 2-11856 16,-1-2-2384-16</inkml:trace>
  <inkml:trace contextRef="#ctx0" brushRef="#br0" timeOffset="32751.9">22065 17233 8287 0,'0'0'736'0,"3"-13"-592"15,-2-4-144-15,6 1 0 0,-2 2 4144 0,1 5 784 0,0-3 176 0,1 4 16 16,-3-1-2480-16,-4 9-496 0,0 0-96 0,0 0-32 15,0 0-1008-15,0 0-208 0,0 0-32 0,3 15-16 16,-3 4-176-16,-2 1-48 0,-3 4 0 0,0 3 0 16,-3-3-80-16,3 3 0 0,-3 0-16 0,1 2 0 15,0-1-208-15,1 0-32 0,0 1-16 0,1-3 0 16,-2 1-176-16,1-2 0 0,-2-6 0 0,3 2 0 16,-2 1 0-16,-1 2-224 0,-1-1 32 0,0-3-11824 15,-1-1-2352-15</inkml:trace>
  <inkml:trace contextRef="#ctx0" brushRef="#br0" timeOffset="33152.1">22002 18258 26207 0,'-13'9'1152'0,"6"1"256"0,-5 1-1136 0,1 1-272 16,-2 4 0-16,-4 1 0 0,1 2 1088 0,-1 3 144 15,0 5 48-15,-1-3 0 0,1 1-288 0,1-1-48 16,0-2-16-16,4 3 0 0,2 0-224 0,3-3-64 16,6 0 0-16,2-3 0 0,4-1-48 0,3-2-16 15,3 2 0-15,6-4 0 0,2-1-112 0,5-5-16 16,3-1-16-16,3-2 0 0,3-2 48 0,0-4 16 0,-1-3 0 0,0-5 0 15,-1 0 0-15,-4-5 0 16,-2-1 0-16,-5-1 0 0,-5 0 160 0,-3 1 48 0,-5-3 0 0,-4 0 0 16,-3-2-48-16,-5-1 0 0,-5 0 0 0,-6-1 0 15,-3 2-272-15,-4 0-48 0,-2-3-16 0,-4 4 0 16,-2 2-320-16,-2 3 0 0,-2 0 0 0,3 0 0 16,4 1-880-16,4 4-240 0,2-2-48 15,7 3-16-15,3-2-1568 0,9 4-304 0,4-4-64 16,8 2-16-16</inkml:trace>
  <inkml:trace contextRef="#ctx0" brushRef="#br0" timeOffset="34008">23942 16967 26031 0,'0'0'1152'0,"-4"-8"240"0,0 3-1120 0,4 5-272 0,-9-5 0 0,-2 3 0 15,-3 2 864-15,-2 5 112 0,0-2 32 0,-3 5 0 16,-1 4-320-16,-6 4-64 0,-1 3-16 0,-1 4 0 16,2 4-96-16,2-1-32 0,1 5 0 0,4-1 0 15,2-3-80-15,6 2-16 0,0-1 0 0,6 2 0 0,4-1-64 0,4-3-32 16,2 4 0-16,4-6 0 0,2-3 64 0,4 1 16 15,4-5 0-15,3-2 0 0,0-4 160 0,3-2 48 16,0-2 0-16,3-6 0 0,-2-2 208 0,3-6 48 16,2-3 16-16,0-1 0 0,1-1-208 0,0-3-32 15,0-4-16-15,-2 0 0 0,-1-4-256 0,-3 1-48 16,-4 1-16-16,-3-1 0 0,-3-3-144 0,-2 2-128 16,-4 1 192-16,-3-2-192 0,-2 2 0 0,-3 2 0 15,-3 0-160-15,-3 4 160 16,-1 6-2112-16,-1 0-288 0,-3 5-64 0,-1-1-15280 0</inkml:trace>
  <inkml:trace contextRef="#ctx0" brushRef="#br0" timeOffset="34383.29">23248 18418 15663 0,'-11'4'1392'0,"11"-4"-1120"0,-10 4-272 0,1-1 0 0,9-3 2656 16,-7 0 480-16,7 0 80 0,0 0 32 0,0 0-912 15,0 0-176-15,0 0-48 0,0 0 0 0,10-2-800 0,4 1-160 16,2-1-48-16,5-1 0 0,3 0-240 0,4 1-48 16,2-3-16-16,5 0 0 0,3-2-320 0,4 0-64 15,1 3-16-15,0 1 0 0,2-2-208 0,-6 0-64 16,-2 1 0-16,-3 1 0 0,-2 0-128 0,-7-1 0 16,0 0 0-16,-4 2 0 15,-3-1-1904-15,-3 1-352 16,-5 1-80-16,1-2-14720 0</inkml:trace>
  <inkml:trace contextRef="#ctx0" brushRef="#br0" timeOffset="34578.62">24022 18045 15663 0,'0'0'1392'0,"0"0"-1120"16,0 0-272-16,0 0 0 0,0 0 4304 0,5 16 816 15,-3 2 144-15,-2 5 48 0,-1 9-3376 0,-3 2-656 16,-2 0-144-16,1 2-32 0,-4 1-400 0,-1 1-96 15,0 0-16-15,-2 0 0 0,1-2-256 0,1-2-48 16,-2-1-16-16,3 0 0 0,-1-5-272 0,2 1 0 0,2-3 0 16,2-1 0-1,2-3-2240-15,2-6-416 0,2-2-80 0,-2-14-16 0</inkml:trace>
  <inkml:trace contextRef="#ctx0" brushRef="#br0" timeOffset="35155.54">24714 16235 22111 0,'-19'-5'1968'0,"9"2"-1584"16,1 1-384-16,9 2 0 0,0 0 784 0,0 0 80 15,0 0 16-15,0 0 0 0,0 0 576 0,11-2 112 16,4 2 32-16,5 0 0 0,7 0-624 0,5 0-112 16,4-1-32-16,4 1 0 0,2 5-128 0,2 5-48 15,3-2 0-15,3 5 0 0,2-2-224 0,-4 3-48 16,-4 3-16-16,-4 3 0 0,-4-1-240 0,-3 4-128 15,-1 0 160-15,-6 5-160 0,-7 0 0 0,-3 3 128 16,-7 4-128-16,-4 2 0 0,-4 2 0 0,-4 8 0 0,-4-1 0 16,-5 6 0-16,-3 8 128 0,-3 1-128 0,-2 6 0 15,1 3 144-15,1 5-144 0,0-1 0 0,0 3 0 16,6 6 0-16,3 6 0 0,2 1 0 0,5-2 0 0,2-1 0 16,4 0 0-16,2-4 0 0,6-2 0 0,-1-5 0 15,0-5 0-15,1-3 0 0,1-9 0 0,-2-1 0 16,-1-8 0-16,2 0 0 0,-3 0 0 0,-1-6 0 15,-4-1 0-15,3-2 128 0,0-3-128 0,-3 0 0 16,-1-1 0-16,-3-4 0 0,0-1 128 0,-2-4-128 16,-2-1 144-16,1-3 0 0,-2-1 0 0,-2-2 0 0,-2-2 336 15,-1-1 64-15,-4-1 16 0,-1-1 0 0,-2-3-64 0,-4 1-16 16,-6 1 0-16,-5 2 0 0,-3-3-176 0,-5-3-48 16,0 0 0-16,0 2 0 0,3-4-112 0,6 3-16 15,0-6-128-15,8 0 192 16,3-2-496-16,5-4-96 0,4-3-32 0,11 3 0 15,-5-11-2256-15,8-2-448 0,5-2-80 0</inkml:trace>
  <inkml:trace contextRef="#ctx0" brushRef="#br0" timeOffset="35496.01">26631 17116 35935 0,'-1'-9'3200'0,"1"9"-2560"0,0 0-512 0,0-182-128 16,0 364 0-16,5-173 176 0,2 5-176 0,0 3 192 0,5 5-48 0,2 2 0 15,3 7 0-15,2 2 0 0,2 4 96 0,2 3 16 16,-4 7 0-16,4-2 0 0,1 2-112 0,0-3-16 16,-1 2 0-16,0-4 0 0,0-1-128 0,-3-4 192 15,-2-4-192-15,-1 1 192 0,-3-1-192 0,2-1 0 16,-4-3 0-16,0-4 0 16,-5-2-2064-16,1-4-352 0,-2-3-64 0,1-5-16 15</inkml:trace>
  <inkml:trace contextRef="#ctx0" brushRef="#br0" timeOffset="35687.68">27207 17042 30399 0,'-20'8'1344'0,"3"4"288"0,-4 9-1312 0,-3 7-320 16,-3 2 0-16,-2 12 0 0,-4 4 1728 0,-4 6 288 15,-3 3 48-15,-2 0 16 0,-2 1-912 0,-2 3-176 16,-1-2-32-16,-1-1-16 0,-3-3-448 0,3-1-96 16,2-1-16-16,5 1 0 0,4-3-384 0,4-2 0 0,1-3 0 0,6-2-12608 15,5-4-2544-15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19:28.7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9934 11232 14687 0,'-19'5'640'0,"5"1"144"0,-3 2-624 0,-2 2-160 16,1 7 0-16,-2 0 0 0,-3 2 800 0,0 3 128 16,-1 0 32-16,3 1 0 0,-2 3 0 0,4-2 16 15,2-2 0-15,2 1 0 0,1 0-144 0,4-2-16 16,2 0-16-16,4-2 0 0,3-5-288 0,5-3-64 16,3 3-16-16,1-2 0 0,2-6-32 0,3 0 0 15,2-2 0-15,3-3 0 0,2-1 240 0,3-1 32 0,1 0 16 0,3 0 0 16,4 1-256-16,-2 0-48 0,0 0-16 0,0-2 0 15,4-1-208-15,-1 1-32 0,0 2-128 16,-2-2 192-16,-2-1-192 0,0 1 128 0,-1 0-128 16,-2 0 0-16,1-1 0 0,-2-2 0 0,-2 1 0 0,-2 2 0 31,-1 1-1696-31,-3-1-288 0,0 1-48 0,-7-2-10016 0</inkml:trace>
  <inkml:trace contextRef="#ctx0" brushRef="#br0" timeOffset="415.51">9762 11678 13823 0,'0'0'608'0,"0"0"128"0,0 0-592 0,0 0-144 16,0 0 0-16,0 0 0 0,0 0 896 0,-1-6 160 15,0-2 32-15,-1 4 0 0,2 4 96 0,0 0 32 16,2-7 0-16,0 0 0 0,2-3-80 0,1 2-16 15,1 2 0-15,2-4 0 0,1-2-368 0,1 2-80 16,3-2-16-16,2 1 0 0,4-3-16 0,3-2 0 16,3-3 0-16,4-3 0 0,5-3 112 0,4-1 16 15,5-3 0-15,4 2 0 0,4-3-192 0,5 1-16 16,3-2-16-16,4 1 0 0,0-1-48 0,2 4-16 16,1-2 0-16,2 6 0 0,1-2-96 0,-1 1-32 15,2-3 0-15,0 4 0 0,1 3-48 0,1 0-16 0,1 2 0 0,28-9 0 16,-8 9-288-16,-8 4 0 0,-3 2 0 0,-9-1 0 15,0 3 128-15,-3 0-128 0,-4 4 0 0,0 0 0 16,0 4 128-16,-1-1-128 0,-1-1 0 0,-5 2 0 16,-2-1 144-16,2-1-16 0,-4 0-128 0,-2 1 192 15,-1 1 16-15,-2 2 0 0,-1 0 0 0,-6 0 0 16,-4 0-80-16,-4-1-128 0,0-1 176 0,-5 0-176 16,-3 1 128-16,-6-1-128 0,-4 0 0 0,-7 2 0 15,-10 0 0-15,0 0-256 0,0 0 64 0,-10 4-11952 16,-7 0-2384-16</inkml:trace>
  <inkml:trace contextRef="#ctx0" brushRef="#br0" timeOffset="6440.33">14484 10490 24879 0,'0'0'2208'0,"-1"-8"-1760"0,-1-4-448 0,2 2 0 15,0-2 272-15,1 0-16 0,0 3-16 0,0-1 0 16,2 1 208-16,-2-4 64 0,2 1 0 0,-3 3 0 16,-3-1 112-16,1 2 16 0,-2-2 16 0,-1 4 0 15,-4-3-80-15,-3 2 0 0,-1 3-16 0,-5 2 0 16,-3-2-176-16,-3 3-16 0,-5 1-16 0,-4 5 0 15,-4 0 16-15,-2 6 0 0,-5 2 0 0,-1 6 0 0,-2 5-64 16,1 2-16-16,1 2 0 0,3 2 0 0,3 6-128 0,7 5-32 16,7-1 0-16,6-2 0 0,5-2-128 0,9-4 0 15,7-9 0-15,5-3 128 0,3-7-128 0,6-4 160 16,7-4-160-16,8-8 160 0,6-7 64 0,6-7 16 16,3-4 0-16,-10-1 0 0,9-7 80 0,3-2 0 15,2-3 16-15,1-1 0 0,1-4-144 0,1 0-48 16,-1-2 0-16,-1-4 0 0,-3-2-16 0,-1-6-128 15,0-6 192-15,-5-1-64 0,-5 1 32 0,-4-3 0 16,-2 2 0-16,-7 6 0 0,-4 5-160 0,-3 10 192 16,-2 7-192-16,-5 9 192 0,-3 6-192 0,-4 8 0 15,-3 9 0-15,-3 7 0 0,-5 10-128 0,-3 7-16 16,-3 9 0-16,-2 5 0 0,-1 7 144 0,-1 3 0 16,-1 7 0-16,1 3 0 0,0 1 0 0,3-1 0 15,1-1 0-15,4-5-128 0,1-5-48 0,4-2 0 16,2-1 0-16,3 7 0 15,3-13-816-15,3-11-160 0,5-8-48 0,0-10-9648 0,3-3-1936 0</inkml:trace>
  <inkml:trace contextRef="#ctx0" brushRef="#br0" timeOffset="6606.88">15168 10272 23951 0,'0'0'1056'0,"-2"13"224"0,-3-3-1024 0,1 7-256 0,-2 5 0 0,2 3 0 16,-4 4 1376-16,0-2 224 0,-2 2 32 0,0 0 16 15,-1 3-912-15,-1 1-176 0,1-3-48 0,2 0 0 16,0 1-192-16,4 0-64 0,1-7 0 0,2-1 0 16,2-2-976-1,2-7-208-15,1-1-32 0,2-4-12592 0</inkml:trace>
  <inkml:trace contextRef="#ctx0" brushRef="#br0" timeOffset="6999.69">16344 10293 21183 0,'-8'-21'944'0,"2"8"192"0,-1-1-912 0,-4-1-224 15,0 0 0-15,-3 4 0 0,-4 3 2048 0,-2 0 352 16,-4 4 80-16,-6 6 16 0,-5 7-1584 0,-3 0-304 15,-4 5-64-15,0 2-16 0,-3 3-208 0,2 1-32 16,2 2-16-16,3 2 0 0,3-2 96 0,4 1 16 0,6 2 0 0,3-6 0 16,7-4 0-16,3-2 0 0,6 0 0 0,6-13 0 15,0 0-96-15,0 0-16 0,13 6 0 0,5-5 0 16,4-4 16-16,5-5 0 0,4-6 0 0,0 0 0 16,2-4 96-16,-1 2 32 0,-5 1 0 0,-3 4 0 15,-2 0-192-15,-4 6-32 0,-6 5-16 0,1 2 0 0,-2 7-176 0,-2 3 0 16,-2 5 144-16,-4 9-144 0,-3 1 0 15,0 4 0-15,-1 2 0 0,-1-2 128 16,2-2-128-16,2 3 128 0,1-4-128 0,4-1 128 0,2-5-128 0,3-1 0 16,3-5 0-16,4-4 0 0,3-8-128 15,4-6-112-15,2-3-16 0,4-6-17472 16</inkml:trace>
  <inkml:trace contextRef="#ctx0" brushRef="#br0" timeOffset="7393.79">17271 10249 26719 0,'-9'-17'1184'0,"4"4"240"0,0-1-1136 0,0 1-288 16,-2 0 0-16,0 3 0 0,-4 3 1744 0,-1-2 304 15,-2 4 48-15,-3 2 16 0,-2 2-1552 0,-4 3-304 16,-2 3-64-16,-2 4-16 0,-2 0-176 0,-12 9 160 15,3 1-160-15,4 3 160 0,2-1-32 0,3 0 0 16,3-4 0-16,6 0 0 0,4-3-128 0,4-1 192 16,6 1-192-16,3-3 192 0,3-11-192 0,9 5 0 0,4-1 144 0,3-1-144 15,5-5 176-15,-4 1-48 16,5-5 0-16,3-1 0 0,2-2 16 0,2 3 0 0,2-2 0 16,-1 3 0-16,0 3-16 0,-4 0-128 0,-1 5 192 15,5 2-64-15,-6 4 0 0,-6 8 0 0,-5 5 0 0,-6 8 0 16,-3 1 160-16,-6 6 32 0,-7 0 0 0,-5 8 0 0,-4 2 176 15,-5 1 32-15,-4 2 16 0,-3 0 0 0,-3 1-224 16,-5-2-64-16,-4 3 0 0,2-7 0 0,0-9-256 16,1-2 128-16,3-6-128 0,1-1 0 0,4-5 128 0,0-5-128 15,0-5 0-15,6-7 0 16,2-3-768-16,5-3-192 0,6-1-64 0,4-9-10896 16,4-3-2192-16</inkml:trace>
  <inkml:trace contextRef="#ctx0" brushRef="#br0" timeOffset="7747.8">18073 10165 31615 0,'-1'-12'1408'0,"1"12"272"0,0 0-1344 0,0 0-336 16,-8 4 0-16,-2 1 0 0,-5 6 336 0,-11 8 0 15,-2 1 0-15,0 2 0 0,-1 3-336 0,1 1 128 16,0-3-128-16,4-2 0 0,5 0 272 0,4-1-16 16,3-5 0-16,6 1 0 0,3-4-48 0,6 0-16 15,-3-12 0-15,10 5 0 0,4-3 80 0,2-3 16 16,3-3 0-16,4-7 0 0,3-4 304 0,-6 6 64 0,2-4 16 0,-1-1 0 16,1-3-224-16,-3 1-64 15,-4 1 0-15,-2-1 0 0,-3 0-144 0,-2 1-48 0,-4-2 0 0,-6 2 0 16,-4 1-48-16,-3 2-16 0,-1 1 0 0,-2 5 0 15,0-2-128-15,-5 2-176 0,2 3 48 0,2 1 0 16,4-4-2336 0,9 6-464-16,0 0-80 0</inkml:trace>
  <inkml:trace contextRef="#ctx0" brushRef="#br0" timeOffset="8031.28">18570 10041 18431 0,'0'0'1632'0,"0"0"-1312"0,1 10-320 0,-1 0 0 0,-1 4 1024 0,-2 4 128 16,-2 2 16-16,0 4 16 0,-1 1 128 0,-3-1 32 16,-1 2 0-16,-3-1 0 0,-4 1 64 0,0 0 32 15,-4-2 0-15,1 0 0 0,0-2-336 0,2-5-64 16,3 1-16-16,2-1 0 0,3-8-352 0,2 0-80 16,4-4-16-16,4-5 0 0,0 0-64 0,7-4-32 15,4-6 0-15,3-1 0 0,4-3-48 0,1-1-16 16,4-1 0-16,1-2 0 0,1-1-256 0,2-2-160 15,0 2 192-15,-1 0-192 0,1 2 128 0,-1-1-128 16,0 3 0-16,-4 7 0 0,-2 0 0 0,-2 7 0 16,-4 5 0-16,-1 5 0 0,-2 0 0 0,-1 5 0 15,-3 2-144-15,-3 3 144 0,-4 0 0 0,-2 4-128 0,-2 4 128 0,-1-3 0 16,-1 0-224-16,0-4 32 0,-2 1 16 16,3-2 0-1,0-3-1984-15,2 1-400 0,1-3-64 0</inkml:trace>
  <inkml:trace contextRef="#ctx0" brushRef="#br0" timeOffset="8629.87">19744 10193 30927 0,'-3'-14'1360'0,"1"11"304"0,0-6-1344 0,-2 4-320 16,-4 1 0-16,-2 1 0 0,-4 1 368 0,-4 2 0 15,-3 2 0-15,-5 1 0 0,-3 1-368 0,-4 3 144 16,-4 3-144-16,0-2 0 0,2 3 224 0,0 5-64 16,2-2-16-16,4 0 0 0,4 2 208 0,3 1 32 15,3-1 16-15,5 2 0 0,4-1-176 0,2 0-32 16,8 2-16-16,3 0 0 0,3-3-176 0,4-2 160 16,6-5-160-16,3 1 160 0,2-4 16 0,3-1 0 15,3-7 0-15,2-2 0 0,-1-1 256 0,2 0 48 16,-4-4 16-16,1 1 0 0,0-3 16 0,-3 2 16 15,-4-3 0-15,-2 4 0 0,-3 0-144 0,-2 3-16 16,-3-2-16-16,-1 4 0 0,-9 3-208 0,0 0-144 16,0 0 192-16,0 0-192 0,6 3 0 0,1 4 0 15,-2-2 0-15,0 0 0 0,-5-5 0 0,7 9 0 16,2-2 0-16,0 1 0 0,1-4 0 0,3-3 0 0,1-1 0 16,1 0 0-16,3 0 0 0,1-4 0 0,4-5 0 15,1 3 0-15,2-4 128 0,3 1-128 0,1-5 0 16,3-1 0-16,2-3 144 0,0-4-144 0,1 1 0 0,1-8 144 15,1-6-144-15,1-2 0 0,2-2 0 0,1-8 128 16,1-4-128-16,2-5 128 0,0-5-128 0,1-9 128 16,-1-3-128-16,-2-4 128 0,-2-2-128 0,-3 4 128 0,-8 2-128 15,-3 5 0-15,-4 11 0 0,-5 6 0 16,-4 12 0-16,-6 6 0 0,-5 10-176 0,-3 7 176 0,-4 5 0 0,-7 14-160 16,-10 10 160-16,-1 8 0 0,-8 11-160 15,-3 7 160-15,-2 8-128 0,-2 7 128 0,-3 4 0 16,4 8 0-16,-5 4 0 0,3 0 0 0,3 0 0 0,4-3 0 15,3 1 0-15,-4 26-128 16,10-10-896-16,10-12-160 0,4-8-32 0,5-11-16 16,6-8-1440-16,3-6-272 0</inkml:trace>
  <inkml:trace contextRef="#ctx0" brushRef="#br0" timeOffset="9296.39">23183 9829 10127 0,'-7'-13'896'0,"1"0"-704"16,0 0-192-16,-2 6 0 0,0-1 3472 0,0 7 672 15,-4 5 128-15,-2 5 16 0,-2 3-2880 0,-3 5-576 16,-4 6-112-16,-3 1-16 0,-3 6-32 0,-2 1 0 16,-2-1 0-16,0 2 0 0,-1 1 32 0,4 3 16 15,0 1 0-15,4-3 0 0,1-3-160 0,4-9-48 16,4-3 0-16,3-3 0 0,2-9 64 0,12-7 16 16,0 0 0-16,0 0 0 0,9-5 96 0,5-7 16 15,5-9 0-15,6-3 0 0,6-8-224 0,4 0-32 16,5 1-16-16,1-1 0 0,4-2-240 0,-2-1-64 15,-1-2 0-15,-1 3 0 0,-2 1-128 0,-11 14 0 16,1 0 0-16,11-6 128 0,-7 7-128 0,-6 8 0 16,-7 2 0-16,-2 10 0 0,-6 5 0 0,-4 6 0 15,-5 4-128-15,-5 6 128 0,-3 4-128 0,-6 3 128 16,-7 2-160-16,-4 3 160 0,-3 0 0 0,-2-1 0 16,-1-4 0-16,3-2 0 0,1-6 0 0,2 0 0 0,4-4 0 15,7-7 0-15,5-4 0 0,6-7 0 0,0 0 0 16,11-9 0-16,5-5 0 0,1 4 160 0,3-7-160 15,7-1 192-15,2-3-192 0,7-1 0 0,-1 1 0 0,6 1 0 16,0 3 0-16,1 0 0 0,0 3 0 0,-3 4 0 16,-2-3 0-16,-3 8 0 0,-1 3 0 0,-6 2 0 15,-5 3 0-15,-5 3 0 0,-3 4 0 0,-3 1 0 16,-5 4-192-16,-4 3 192 0,-3 3-192 0,-4 0 192 0,-4 2-240 16,-2-1 80-16,-2 2 16 0,-1 1 0 15,1-2-640-15,2-1-128 0,1-3-32 16,3-3 0-16,4-3-1648 0,4-3-336 0,4-2-64 0</inkml:trace>
  <inkml:trace contextRef="#ctx0" brushRef="#br0" timeOffset="9611.28">24401 9918 20271 0,'0'0'1792'0,"1"-7"-1424"15,-1 7-368-15,0 0 0 0,0 0 1728 0,0 0 288 16,-9 1 48-16,0 5 16 0,-4 1-1104 0,-2 1-208 15,-3 1-64-15,-2 1 0 0,-3 4-48 0,-2 2-16 16,-3 1 0-16,0 1 0 0,0-2 32 0,0 2 0 16,1 1 0-16,3-1 0 0,4 0-208 0,2-2-32 15,2-1-16-15,9-1 0 0,3 0-176 0,5-1-48 16,4-5 0-16,7 1 0 0,3-6 96 0,4 1 16 0,4-1 0 0,2-1 0 16,3 2 224-16,2 0 48 0,0-1 16 15,1 2 0-15,-2 2-176 0,-2 0-32 0,-5 1-16 16,0-1 0-16,-3 0-224 0,-1 4-144 0,-3-4 192 15,-1 3-192-15,-1-2 0 0,-2 1 0 0,-2-4 0 0,1-1 0 32,-1 1-896-32,1-4-224 0,1-2-48 0,1-3-10576 0,2-2-2112 0</inkml:trace>
  <inkml:trace contextRef="#ctx0" brushRef="#br0" timeOffset="9804.37">25388 9370 24879 0,'0'0'2208'0,"0"0"-1760"0,0 0-448 0,0 0 0 0,-6 4 1216 0,-6 2 144 16,0 5 48-16,-4 5 0 0,-1 3-496 0,-6 4-80 15,-3 7-32-15,-3 4 0 0,-4 4 80 0,-1 2 16 16,-3 3 0-16,-11 19 0 0,4-3-288 0,6-1-48 16,4 2-16-16,2-3 0 0,4 2-544 0,1-2 0 15,1-1 0-15,0-5 0 16,7-4-544-16,1-5-224 0,3-3-32 0,2-7-16 15,3-3-1520-15,3-7-304 0,2-10-64 0</inkml:trace>
  <inkml:trace contextRef="#ctx0" brushRef="#br0" timeOffset="10193.39">24753 10079 23039 0,'0'0'2048'0,"2"-6"-1648"16,1-1-400-16,1-2 0 0,2 3 1024 0,1-2 112 0,2 3 16 0,3 0 16 15,2-4-240-15,4 3-48 0,2-4-16 0,4 3 0 16,2-1-128-16,1 0-32 0,4 2 0 0,2-2 0 15,0 2-128-15,-1 0-16 0,-2-1-16 0,0 1 0 16,-5-5-288-16,-2 5-48 0,-3 1-16 0,-2 0 0 16,-3 2-192-16,-2 3 176 0,-3 3-176 0,-3 4 160 15,-4 1-160-15,-3 5 0 0,-2 3 0 0,-3 5 128 16,-4 2 16-16,-1 6 0 0,-2 1 0 0,0 2 0 16,-2 2 240-16,0 1 32 0,-2-2 16 0,2-3 0 15,0-6 160-15,3-1 48 0,1-4 0 0,1-2 0 0,1-1 32 16,3-4 16-16,1-5 0 0,4-7 0 0,0 0-240 0,0 0-64 15,10-1 0-15,3-3 0 0,1-2-32 0,1-5-16 16,1-2 0-16,-1-1 0 0,1-4-208 0,4-4-128 16,0 0 128-16,0 0-128 0,1-5 0 0,1 4 128 15,-3 7-128-15,2-1 0 0,0 2 0 0,-2 1 0 16,1 3-192-16,-1 1 64 16,-2 1-352-16,0 4-64 0,-3 3-16 0,4 2 0 15,0 3-1408-15,-3 2-272 0,-1 5-64 0,4-1-14640 0</inkml:trace>
  <inkml:trace contextRef="#ctx0" brushRef="#br0" timeOffset="10389.42">26099 9957 30863 0,'-12'11'1360'0,"6"-2"304"0,-3 0-1344 0,-2 5-320 0,-5 5 0 0,-1 4 0 16,-4 5 800-16,3-8 96 0,-2 5 0 0,-2 1 16 16,2-2-528-16,1 3-128 0,1-4 0 0,3 1-16 15,1 3-240-15,3-4 176 0,2 0-176 0,0 6 160 16,2-6-160-16,4 1 0 0,1-5 0 0,2-5 0 16,3-3-2304-16,1-2-384 0</inkml:trace>
  <inkml:trace contextRef="#ctx0" brushRef="#br0" timeOffset="10677.18">26683 9944 32255 0,'0'0'1424'0,"0"0"304"0,0 0-1392 0,2 9-336 16,-1 4 0-16,2 5 0 0,0-1 832 0,2 8 112 15,2 3 16-15,-1 2 0 0,3 2-352 0,1 14-64 16,2-4-16-16,-1-1 0 0,-1-2-336 0,2-4-64 16,0 0 0-16,2-4-128 0,0 1 128 0,0-1-128 0,-1-5 0 0,-1 1 0 15,-1-4 0-15,-1-2-272 16,0-1 48-16,-1-6 16 16,0-4-2272-16,1-8-448 0,2-2-80 0</inkml:trace>
  <inkml:trace contextRef="#ctx0" brushRef="#br0" timeOffset="10822.92">27297 9929 33855 0,'-6'-9'1504'0,"6"9"304"0,-8 3-1440 0,-2 2-368 0,-8 2 0 0,-4 6 0 16,-6 4 848-16,-5 5 112 0,-6 6 0 0,-1 5 16 0,-1 4-16 16,-2 4-16-16,0 0 0 0,1 2 0 15,2-2-512-15,5-2-112 0,0 2 0 0,4-1-16 0,0-3-304 0,2 3 0 16,1-4 0-16,2 1 0 15,5-1-1920-15,-1-3-304 0,6-6-48 0,2-4-13984 16</inkml:trace>
  <inkml:trace contextRef="#ctx0" brushRef="#br0" timeOffset="11007.88">26553 9785 35007 0,'-6'-19'3120'0,"6"19"-2496"15,0 0-496-15,0 0-128 0,0 0 176 0,0 0 16 16,0 0 0-16,0 0 0 0,0 0-192 0,3 7 0 0,-2 4 0 15,-2-3-15872-15</inkml:trace>
  <inkml:trace contextRef="#ctx0" brushRef="#br0" timeOffset="11460.87">11801 12451 22111 0,'-19'-5'1968'0,"10"1"-1584"15,9 4-384-15,0 0 0 0,-4-8 1984 0,4 8 320 16,11-7 64-16,5-1 16 0,7 2-1424 0,6-3-304 16,7 1-48-16,4-2-16 0,9 1-272 0,3-5-64 15,4-2-16-15,0 0 0 0,0 1-240 0,-2 2 144 16,1-1-144-16,-2 2 128 0,-2 3-128 0,-6 0 0 15,-3 4-192-15,-8 2 192 16,-6 1-2896-16,-9 2-464 0</inkml:trace>
  <inkml:trace contextRef="#ctx0" brushRef="#br0" timeOffset="11597.1">12053 12583 19343 0,'-43'14'1728'0,"16"-1"-1392"0,0-1-336 0,7 1 0 16,5 1 1824-16,7 1 288 0,5-1 64 0,7-4 16 15,10 1-944-15,8-5-192 0,5 2-32 0,7-5-16 16,8-1-576-16,6-4-112 0,5-1-32 0,2-4 0 15,2 1-96-15,4 1-32 0,0-5 0 0,2 3 0 0,-2 0-160 0,-21 3 192 16,4-1-192-16,-4-4 192 16,-2 0-1536-1,-2-1-320-15,-6 3-48 0</inkml:trace>
  <inkml:trace contextRef="#ctx0" brushRef="#br0" timeOffset="11891.97">12235 11921 33279 0,'17'0'1472'0,"-1"0"320"0,5 0-1440 0,10 5-352 15,7 1 0-15,6 3 0 0,5 3 448 0,-9-4 0 16,6-1 16-16,4 4 0 0,7-2 112 0,0 5 0 16,0 0 16-16,0 4 0 0,1 2 0 0,-2 3 0 15,-2 4 0-15,16 13 0 0,-9 2-288 0,-14 3-64 16,-9-3-16-16,-11 4 0 0,-10-3-224 0,-10 5 0 15,-6-6 128-15,-9 4-128 0,-10-2 0 0,-9 1 144 0,-7-5-144 0,-9 0 128 16,-7 1 64-16,-5-3 0 0,-3-3 0 16,-1-2 0-16,-4-2-192 0,3-3 0 0,3-4 144 0,3-6-144 31,10-3-1424-31,6-7-368 0,5-6-64 0,9-6 0 0</inkml:trace>
  <inkml:trace contextRef="#ctx0" brushRef="#br0" timeOffset="12388.93">15009 12277 19343 0,'-22'0'848'0,"10"1"192"0,2 0-832 0,10-1-208 15,-9 8 0-15,5-3 0 0,3 4 1856 0,4-2 336 16,3 1 64-16,5 1 16 0,7-4-976 0,4 1-192 15,4-4-32-15,7-2-16 0,6-4 96 0,3 0 0 16,6-5 16-16,3-4 0 0,2 1-352 0,-1-5-80 16,-1-3-16-16,1 0 0 0,-2-2-144 0,-2-1-48 15,-5-1 0-15,-7 2 0 0,-6 2-128 0,-4 0-16 0,-6-5-16 0,-6 4 0 16,-5 6-112-16,-6-2 0 0,-7 2-16 0,-6-2 0 16,-8 1-48-16,-5 3 0 0,-9 11 0 0,-10 0 0 15,-7 5-192-15,-5 4 128 0,-3 9-128 0,-1 4 0 16,-1 5 144-16,1 5-144 0,4 4 128 0,6 7-128 15,5 3 128-15,7 4-128 0,8-3 0 0,10 2 128 16,8-6-128-16,9-2 0 0,11 0 0 0,5-7 0 0,9-3 0 0,8-3 0 16,6-1 0-1,-6-11 0-15,13-2-144 0,2-1-64 0,2-4-16 0,2 0 0 16,4-2-2688-16,-1 0-544 0</inkml:trace>
  <inkml:trace contextRef="#ctx0" brushRef="#br0" timeOffset="12787.86">16431 12699 37311 0,'-7'-14'1664'0,"5"7"320"0,2-7-1584 16,0 3-400-16,0-1 0 0,0 1 0 0,1 1 976 0,0 1 112 15,2-4 32-15,-2 6 0 0,4-2-608 0,-1 2-128 16,-4 7-32-16,5-6 0 0,0-4-352 0,1 3 0 16,0 1 0-16,-6 6 0 15,6-6-1296-15,-6 6-336 0,6-10-64 0,-6 10-15536 0</inkml:trace>
  <inkml:trace contextRef="#ctx0" brushRef="#br0" timeOffset="13108.84">17011 11865 26719 0,'0'0'2368'0,"0"0"-1888"15,0 0-480-15,0 0 0 0,0 10 768 0,0 3 64 16,0 10 16-16,0-1 0 0,-3 8-400 0,0-1-64 16,1 4-32-16,-1 4 0 0,2 5 80 0,-1 0 16 0,1-2 0 0,0 0 0 15,0-1 176-15,1-3 32 0,1-6 16 16,3-2 0-16,1-7-64 0,0-1-16 0,1-4 0 0,4-3 0 16,2-9 224-16,2-4 32 0,1-4 16 15,4-5 0-15,3-1-96 0,1-4 0 0,0-4-16 0,1-3 0 16,-1-5-352-16,-1 2-64 0,0-5-16 0,0 1 0 15,-2-4-144-15,0 2-48 0,1 2 0 0,-2-2 0 0,-1 4-128 16,-1 0 0-16,0 5 0 0,-2 4-176 16,-2 5-1232-16,0 4-256 0,-2 0-64 15,-1 4 0-15,-1 6-1920 0,1 0-400 0</inkml:trace>
  <inkml:trace contextRef="#ctx0" brushRef="#br0" timeOffset="14485.94">18203 12071 28047 0,'-7'-24'1232'0,"5"16"272"0,-2 2-1200 0,1-2-304 15,-3 3 0-15,-2 2 0 0,-3 2 816 0,-3 4 96 16,-3 2 32-16,-4 5 0 0,-3-1-688 0,-4 6-256 16,-3 4 176-16,-3 3-176 0,-3 4 448 0,0 2-16 15,1 7 0-15,5 0 0 0,1 2 144 0,6-3 48 16,6-2 0-16,6-1 0 0,7-7-224 0,2 3-32 15,6-3-16-15,4-6 0 0,3-8-16 0,3-3 0 16,4-5 0-16,4-4 0 0,3-7 304 0,3 1 48 16,2-9 16-16,2 0 0 0,-1 0-192 0,0-4-16 15,-4-3-16-15,-1-1 0 0,-4 1-112 0,-1-3-32 16,0 2 0-16,-4-1 0 0,-2 3-144 0,-1 3-48 16,-3 2 0-16,-1 4 0 0,-4 5-144 0,0 2 0 0,-5 7 0 0,0 0 128 15,0 0-128-15,4 10-256 0,2 4 64 16,-1 0 16-16,0 2 176 0,0 2 0 0,2 1-144 0,-1-1 144 15,2-3 0-15,2-1 0 0,3 0-144 0,2-6 144 16,1-1 0-16,6-5 0 0,5-5 0 0,1-5 0 16,5 1 0-16,2-7 128 0,2-3-128 0,1-3 0 15,0-3 128-15,1-2-128 0,-1 1 0 0,-1-6 144 0,1 1-16 0,0-4-128 16,-1-3 192-16,0-3-64 0,-1-7-128 16,1-5 192-16,-1-7-192 0,-2-4 192 0,-2-3-192 0,-3-4 128 15,2-3-128-15,-5 2 128 0,-1 4-128 0,-4 7-144 16,-4 10 144-16,-5 7-208 0,-3 7 16 0,-2 7 16 15,-5 9 0-15,-6 11 0 0,-5 6 0 0,-4 7 0 16,-5 9 0-16,-4 5 0 0,-5 8 16 0,-3 6 0 16,-6 7 0-16,-1 4 0 0,-1 7 160 0,-1 4 0 15,-8 8 0-15,2 4-128 0,1 5 128 0,3-1 0 16,4-1-144-16,6-3 144 0,4-7 0 0,9-3 0 16,8-2-144-16,6-5 144 0,5-4 0 0,3-8 0 15,4-5 0-15,2-7 0 0,4-6 0 0,2-5 0 16,5-2 0-16,2-10 0 0,1-6 256 0,3-6-32 15,1-1-16-15,-1-5 0 0,0-2-80 0,1-2 0 0,1-1-128 16,-2-6 192-16,-1 2-192 0,-1-1 128 16,-1-6-128-16,-1 6 0 0,-3 1 128 0,-2 5-128 15,0 2 0-15,-5 3 0 0,-1 3 0 0,-4 1 0 0,-8 10 0 0,0 0 0 16,0 0 0-16,0 0 0 0,-4 10 0 16,-1 0-160-16,-3 4 160 0,1 3-128 0,-2 2 128 15,-1 2-128-15,0 3 128 0,-1-1 0 0,1 3 0 0,3 0 0 16,0-3 0-16,5-1 0 0,-1-3 0 0,6-3-128 15,1-2 128-15,3 0 0 0,5-6 0 0,3 0 0 16,3-6 176-16,3-2-48 0,5-5 0 0,12-6 0 16,0-1 80-16,-1-1 16 0,0-3 0 0,-2-2 0 0,0 0-80 0,-2 1-16 15,-2-1 0-15,1-1 0 0,-1-7-128 16,-2 6 160-16,-4 1-160 0,-8 10 160 0,-2-1-160 0,-2 3 0 16,-2 1 0-16,-1 4 128 15,-3 2-128-15,-7 0 0 0,5 10 0 0,-3-4 0 0,0 4 0 0,-2 3-144 16,-2 1 144-16,2 5 0 0,-1 1 0 15,-1 3-128-15,-2-1 128 0,0-2 0 0,1 2 0 0,2 1 0 16,2 2 0-16,2-2 0 0,2 2 0 0,3-3-128 16,2-2 128-16,3-2 0 0,2-1 0 0,6-6 0 15,2 1 176-15,4-1-176 0,3-7 0 0,4-2 0 16,0-3 0-16,3-1 0 0,0 0 0 0,-1-5 160 16,3-4-160-16,-3-1 192 0,-1 4-192 0,-2-5 128 15,-1-2-128-15,-10 2 128 0,1-1-128 0,0-2 128 16,1-2-128-16,-1-5 128 0,-2-2-128 0,0 1 192 15,-3-3-192-15,-1 4 192 0,-3 0-192 0,-3 0 0 16,-3 0 0-16,-3 2 128 0,-3 2-128 0,-2 1 0 16,-2 1 0-16,-3 1 0 0,-2 3 0 0,-2 3 0 15,-1 1 0-15,-1 2 0 0,-3-4 0 0,-3 5 0 0,-2 2-128 16,-2 2 128-16,-5 7-144 0,-2 0 144 0,-1 2-192 16,0 4 192-16,1 4-176 0,-2 3 176 0,6 2-160 15,1 4 160-15,4 4-128 0,4-1 128 0,4 2 0 16,3 3-144-16,4-3 144 0,4 2 0 0,4-1 0 0,4-4 0 15,3-1 0-15,6-5 0 0,3-2 0 16,4-1 0-16,4-6 192 0,1-1-16 0,2-3-16 0,1-1 0 16,3-4 96-16,1-2 0 0,-1-1 16 0,0-4 0 0,-2-1-80 15,-3 1-32-15,0-3 0 0,-5 3 0 0,-1 1 0 16,-4-1 0-16,3 0 0 0,-4 2 0 16,-2 3-160-16,-4 2 160 0,-1 0-160 0,-2 2 160 0,-2 0-160 15,-3 1 0-15,-1 6-160 0,0 0 160 0,-3-1 0 0,-1 4 0 16,-2-2-128-16,-2 4 128 0,-3-2 0 0,-2 1 0 15,-1-2 0-15,-2-1 0 0,-4 2 0 0,0 2 0 16,-2-4 0-16,-1-2 160 0,-1 2-160 16,-1-3 0-16,2 0 0 0,1-6 0 0,1-1 0 0,1-2 0 15,2-2 0-15,3 0 0 0,1-3 0 0,2-4 0 16,2 0 0-16,2-4 0 0,1 4 0 0,3 1 0 16,3-4 0-16,1 1 0 0,1-3 0 0,1 0 0 15,2 1 0-15,0 3 0 0,-1-5-256 0,1 4 64 16,-2 4 0-16,0 2 16 0,-6 5 32 0,0 0 0 15,4-7 0-15,-4 7 0 16,0 0-464-16,0 0-96 0,0 0 0 0,-5 8-16 16,-1-4-2096-16,-1 2-400 0</inkml:trace>
  <inkml:trace contextRef="#ctx0" brushRef="#br0" timeOffset="15311.45">22915 11264 23039 0,'3'-22'1024'0,"1"13"192"0,0-5-960 0,1 0-256 16,1-1 0-16,1 1 0 0,-1 1 1888 0,1 2 336 15,-2 4 64-15,-5 7 16 0,3-5-608 0,-3 5-112 16,0 0-32-16,-5 12 0 0,-2 8-576 0,-3 8-112 16,-6 6-32-16,6-4 0 0,-3 3-64 0,-1 7 0 15,-5 4-16-15,0 6 0 0,0 4-80 0,0 2-16 16,0 2 0-16,0 2 0 0,0-2-240 0,1-3-48 16,3-2-16-16,2 0 0 0,2-9-208 0,2 1-144 0,2-7 192 0,2-1-192 15,2-3 0-15,1-2 0 0,2-10 0 16,3 0 0-1,1-3-1392-15,1-4-176 0,1-2-32 0,2-7-11168 0,1-3-2224 0</inkml:trace>
  <inkml:trace contextRef="#ctx0" brushRef="#br0" timeOffset="16634.65">24798 11700 24191 0,'0'0'1072'0,"-5"-7"208"0,0-3-1024 0,0 2-256 16,-1 0 0-16,-1 2 0 0,-4-1 336 0,-2 2 16 15,-2 2 0-15,-4 3 0 0,-3 1 112 0,-4 6 32 16,-6 2 0-16,-16 7 0 0,2 5 128 0,3 0 16 15,3 2 16-15,5 1 0 0,4-2 160 0,7-1 16 0,5-1 16 0,5-3 0 16,4-1-256-16,6-4-48 0,4-12-16 0,8 9 0 16,3-1-16-16,4-6 0 0,6-5 0 0,5-6 0 15,6-2 192-15,-8 1 48 0,5-4 0 0,4-2 0 16,3-1-416-16,-3-2-80 0,-2-4 0 0,-2 3-16 0,-2 0-112 16,-5-1 0-16,-3 2-128 0,2-5 192 15,-8 9 16-15,-5 6 0 0,-2 1 0 0,-6 8 0 0,0 0-80 0,-7 9 0 16,-2 4-128-16,2-3 192 0,-6 5-192 15,1 3 0-15,2 2 0 0,0 2-160 0,1 0 160 16,3-3 0-16,1-1 0 0,4-2 0 0,2-4 0 0,4-1 0 16,8-6 0-16,3-2 0 0,4-5 0 0,6-3 0 15,3-5 0-15,3 0 0 0,2-5 0 0,2-1 0 16,-1 0 0-16,1-2 0 0,0-1 0 0,-1 1 144 16,1 0-144-16,-2 1 0 0,-5 1 0 0,2 4 0 15,-6-1 0-15,-2 3 0 0,-3 3 0 0,-3 6 0 16,-4 1 0-16,-4 4 0 0,-2 6 0 0,-2 3 0 15,-2 3-128-15,-3 3 128 0,-1 4-128 0,-2-1 128 16,-1 0 0-16,0-1-144 0,-1 2 144 0,2-4 0 16,0-2 0-16,2-5 0 0,1 0 0 0,1-5 0 15,-1-7 0-15,8 5 0 0,3-3 256 0,3-6 48 16,4-2 0-16,3-2 0 0,4-4 48 0,0 1 16 16,3-2 0-16,1-2 0 0,0-1-192 0,3-2-48 15,1 1 0-15,2 2 0 0,-2 1-128 0,-2 4 0 16,-5 0 0-16,-3 5 128 0,-4 2-128 0,-3 3 0 15,-3 3 0-15,-4 4 0 0,0 5 0 0,-3 3 0 0,-1 1 0 16,-1 2 0-16,-3 1 0 0,2 0 0 0,-1-1 0 16,1 0 0-16,0-2 0 0,0 0 128 0,2-5-128 0,3 2 0 15,1-3 128-15,4-5-128 0,2-1 0 16,5-3 128-16,2-3 32 0,2-1 0 0,1-2 0 0,1-3 0 16,1 2-160-16,-1-5 192 0,1 0-192 0,2-1 192 15,-2-1-192-15,0 2 0 0,-1-2 0 0,-4 0 128 16,-2 6-128-16,-2-2 0 0,-4 4 0 0,-1-1 0 15,-3 1 0-15,-3 4 0 0,-7 1 0 0,0 0 0 16,0 0-240-16,0 0 32 0,7 6 0 0,-7-6 0 16,0 0 0-16,4 7 0 0,-1-1 0 0,-3-6 0 0,0 0 80 15,0 0 128-15,4 8-208 0,-4-8 80 0,0 0 128 0,0 0 0 16,4 6 0-16,-4-6 0 0,0 0 0 0,0 0 0 16,0 0 0-16,0 0 0 0,0 0 0 0,0 0 0 15,0 0 0-15,0 0-128 0,0 0 128 0,0 0 0 16,0 0 0-16,0 0 0 0,0 0 0 0,0 0 0 15,0 0 0-15,0 0 0 0,0 0 0 0,0 0 0 16,-5 4 0-16,-1 1 0 0,-3-2 0 0,1-2 0 16,-1-1 0-16,-5 0 0 0,-2 1 0 0,-2 0 0 15,-2 3 0-15,-3 3-128 0,-3-1 128 0,-2 7 0 16,-1-1-144-16,-1 6 144 0,-2 3 0 0,1 4-144 16,3-1 144-16,3 3 0 0,3-4 0 0,7 1-128 15,4 0 128-15,4-2 0 0,7-5 0 0,3 1 0 0,3-3 0 0,6-4 0 16,3-4 0-16,3-4 0 0,3-3 0 0,5-5 0 15,3-8 256-15,3-1-32 0,1-3-16 0,2 0 0 16,0-4-16-16,-2 0 0 0,-2-6 0 0,0 0 0 16,-1-4 80-16,1-3 16 0,-1-2 0 0,4-5 0 15,0-5-112-15,-1-1-32 0,2-4 0 0,4-3 0 0,-1-5-144 16,2-3 0-16,2-5 0 0,0 2 0 16,-2 0 0-16,-5 8 0 0,-4 7 0 0,-6 12 0 0,-3 5 0 15,-6 11 0-15,-4 6 0 0,-6 6 0 0,-3 3 0 16,-3 7 0-16,-8 8 0 0,-3 6-176 0,-5 4 176 15,-4 10-192-15,-7 5 192 0,-3 6-192 0,-6 4 192 0,-3 7 0 16,-3 5-144-16,0 4 144 0,-3 5-176 0,1 4 48 16,0 2 0-16,2-4 0 15,5-1-288-15,4-1-48 0,5-6-16 16,4-3 0-16,3-3-1424 0,3-7-272 0,4-5-64 0,6-8-9168 16,2-4-1840-16</inkml:trace>
  <inkml:trace contextRef="#ctx0" brushRef="#br0" timeOffset="17071.27">27642 11756 21183 0,'-18'-9'944'0,"10"4"192"0,1-1-912 0,-1 5-224 0,2 0 0 0,6 1 0 0,-7 1 1664 16,7-1 272-16,0 0 64 0,0 0 16 0,0 0-800 0,0 0-176 15,7 8-16-15,4 1-16 0,5-3 464 0,6 2 80 16,6-3 32-16,5 1 0 0,4 2-432 0,3-3-96 16,3 1-16-16,4 2 0 0,1-4-496 0,3 1-96 15,2 0-32-15,2-1 0 0,4-2-224 0,-1 1-64 16,-2-5 0-16,-1 1 0 0,-4 0-128 0,-4-3 0 16,-4-2 0-16,-6 2 0 15,-6-2-496-15,-4-2-80 0,-3 2 0 0,-6-3-16 16,-4 0-1840-16,-4-3-384 0,-3 3-64 0</inkml:trace>
  <inkml:trace contextRef="#ctx0" brushRef="#br0" timeOffset="17309.86">29165 11021 30399 0,'-10'-12'1344'0,"10"12"288"0,-7 2-1312 0,0 7-320 0,-5 7 0 0,-2 6 0 15,-2 11 2304-15,-6 6 384 0,-1 12 64 16,-4 4 32-16,-1 6-1536 0,0 3-304 0,2 5-64 0,-1 2-16 16,-3 0-128-16,0 2-32 0,1-1 0 15,1 0 0-15,0-4-256 0,4-3-64 0,1-4-16 0,3-5 0 16,2-4-240-16,1-6-128 0,2-2 128 0,1-6-128 16,4-2 0-16,-4-2 0 0,0-3 0 0,3-6 128 15,2-3-1200-15,1-4-224 0,1-4-48 0,1 0-18496 16</inkml:trace>
  <inkml:trace contextRef="#ctx0" brushRef="#br0" timeOffset="18749.61">7503 15204 16575 0,'-24'-1'1472'0,"10"1"-1168"0,3 0-304 0,1 0 0 0,1 0 1616 0,4-2 272 16,1 0 48-16,4 2 16 0,0 0-608 0,0 0-128 15,0 0-32-15,22-4 0 0,0 3-288 0,9-1-64 16,4 1-16-16,6-3 0 0,9-1 64 0,7-4 16 0,8 3 0 0,9-5 0 16,-3-1-208-16,9-1-48 0,5 1 0 0,1 4 0 15,5-1-320-15,0 2-80 16,1-7-16-16,-3 5 0 0,-3-3-48 0,-5 7-16 15,-2 1 0-15,-2 1 0 0,-5-2-160 0,-7-1 0 16,-9 1 0-16,-8 3-176 0,-5 2-16 0,-7-1 0 0,-8 1 0 0,-7 0 0 31,-4 3-1376-31,-7 1-288 0,-10-4-48 0,0 0-16 0,0 0-336 16,-14 8-80-16,-6 2-16 0,-4-2 0 0</inkml:trace>
  <inkml:trace contextRef="#ctx0" brushRef="#br0" timeOffset="19019.66">7590 15546 29087 0,'-15'9'1280'0,"15"-9"272"0,0 0-1232 0,0 0-320 0,0 0 0 0,0 0 0 0,11 6 544 0,4 0 48 16,3 0 16-16,5-3 0 0,5 1 224 0,5-1 32 15,5-3 16-15,5-2 0 0,6 0 32 0,8-2 16 16,4 2 0-16,5-5 0 0,1 0-336 0,5-2-64 15,3 2-16-15,5-2 0 0,4 3-256 0,-4-2-48 16,-2-3-16-16,4 5 0 0,-1-2-192 0,-3 3 0 16,-1 0 128-16,-6-4-128 0,-3 1 0 0,-6-2 0 15,-2 4 0-15,-4-2 0 0,-4 2 0 0,-4 1 0 16,-10-4-128-16,-2 2 128 16,-4 2-688-16,-6-1-16 0,0 1-16 0,-8 1 0 15,-6 0-2112-15,-3-1-432 0,-9 5-64 0</inkml:trace>
  <inkml:trace contextRef="#ctx0" brushRef="#br0" timeOffset="19367.43">8944 14603 31327 0,'0'0'2784'0,"0"0"-2224"16,11-5-560-16,6 2 0 0,7 3 192 0,5 5-192 16,7 3 192-16,3-1-192 0,4 6 384 0,7 0-48 15,4 3 0-15,4 0 0 0,-1-2-112 0,1 1-32 16,2 0 0-16,-1 4 0 0,-7 3-192 16,1 6 0-16,-5-3 128 0,1 6-128 0,-1-1 0 0,-9 4 144 15,-3 2-144-15,-7 2 128 0,-5 2 0 0,-6-2 0 16,-6-1 0-16,-6-1 0 0,-7 0 256 0,-7 0 64 15,-7-2 0-15,-11 3 0 0,-8 1 320 0,-8 0 64 16,-6-1 0-16,-8 1 16 0,-9-1-192 0,-5 6-32 16,-6-2-16-16,-7 1 0 0,-6-3-352 0,-1 1-64 0,-2 4 0 0,-4 2-16 31,-6-3-1296-31,3 2-256 0,2-5-48 0</inkml:trace>
  <inkml:trace contextRef="#ctx0" brushRef="#br0" timeOffset="23702.83">11603 15003 21183 0,'0'-19'1888'0,"0"6"-1504"16,0 1-384-16,1-2 0 0,0 1 128 0,1-1-128 16,-2 1 128-16,0 3-128 0,-3-3 784 0,-1 7 96 15,-3-2 16-15,-1 5 0 0,-5 1-144 0,-4 5-32 16,-4 2 0-16,-3 5 0 0,-4 4-240 0,-2 4-48 16,-6 2-16-16,0 6 0 0,-2 5 160 0,5 6 48 15,0 4 0-15,0 3 0 0,1 5-176 0,6-2-16 16,4 2-16-16,8-5 0 0,5-3-192 0,8-6-32 15,5-6-16-15,7-5 0 0,6-6 16 0,6-7 16 16,4 0 0-16,9-9 0 0,6-3 176 0,8-4 48 16,4-8 0-16,3-6 0 0,3-8-48 0,-18 7-16 15,3-3 0-15,14-15 0 0,-10 0-176 0,-7 2-16 16,-6 3-16-16,-6 0 0 0,-7 1 112 0,-8 4 32 16,-6 0 0-16,-8 4 0 0,-7-2 16 0,-7 3 16 15,-6 2 0-15,-4 2 0 0,-5 4-336 0,-2 6 144 16,-2 3-144-16,-3 3 0 0,1 3 0 0,4 2-352 15,2 0 48-15,9 2 16 16,5-2-1920-16,5 4-384 0,9-6-80 0,0 0-16 0</inkml:trace>
  <inkml:trace contextRef="#ctx0" brushRef="#br0" timeOffset="24062.53">12387 14665 26719 0,'0'0'2368'0,"-4"9"-1888"0,-2 5-480 15,-2 5 0-15,-1 6 544 0,-1 1 16 0,-2 7 0 0,-1 0 0 16,-1 1 416-16,-1 2 96 0,-2-1 16 0,-1 4 0 16,0-3-64-16,-4 14-16 0,1-8 0 0,7-7 0 0,3-3-416 0,3-9-80 15,3-4 0-15,4-5-16 0,1-14-144 0,0 0-32 16,0 0 0-16,6-1 0 0,2-8 208 0,2-2 48 16,3-6 0-16,1-3 0 0,1 2-64 0,1-6-16 15,1-2 0-15,3-3 0 16,-1 1-192-16,3-1-48 0,2-3 0 0,-1 4 0 0,2-1-256 0,1 4 128 15,-1-1-128-15,-2 7 0 0,-1 5 0 0,-4 6 0 16,-1 3 0-16,-3 8 0 0,0 5 0 0,-2 8 0 16,-3 7 0-16,-3 5 0 0,-3 0 0 0,-5 5 0 15,-3 2 0-15,-4 4-144 0,-2-1 144 0,-2 1 0 16,-5 2 0-16,1 1 0 0,-4 1-144 0,3-4 0 16,1-2 0-16,5-4 0 15,2-2-1168-15,2-8-224 0,2-4-64 0,6-3-10288 0,3-4-2064 16</inkml:trace>
  <inkml:trace contextRef="#ctx0" brushRef="#br0" timeOffset="24438.23">13021 14879 21183 0,'-8'1'1888'0,"8"-1"-1504"0,0 0-384 0,0 0 0 0,0 0 1200 0,0 0 160 15,0 0 48-15,0 0 0 0,10 1-304 0,7-1-48 16,4-5-16-16,4-4 0 0,3 3 240 0,4-7 64 16,2-2 0-16,-8 3 0 0,3-4-400 0,0-1-80 15,0-2-16-15,-2 0 0 0,-3-2-128 0,-2 3-16 16,-3 4-16-16,-4-1 0 0,-7-1-272 0,-3 1-48 15,-4 2-16-15,-5 4 0 0,-3 2-32 0,-9 3 0 16,-5 1 0-16,-21 15 0 0,-6 9-192 0,-3 6-128 16,-3 5 128-16,2 9-128 0,1 3 128 0,6 7-128 15,7 0 128-15,4-2-128 0,9 2 240 0,9-5-32 16,5-8 0-16,9 1 0 0,7 0-208 0,9-4 176 16,8-2-176-16,7-5 160 0,6-5-160 0,9-4 0 15,3-2 0-15,-8-12 0 0,4-4 0 0,7-3 0 16,4-2 0-16,4-5 0 15,3 0-2496-15,2-1-496 0</inkml:trace>
  <inkml:trace contextRef="#ctx0" brushRef="#br0" timeOffset="25094.97">15151 14643 24015 0,'-4'-22'1056'0,"2"9"224"0,1-4-1024 0,0 2-256 0,0 1 0 0,-1 8 0 15,2 6 1600-15,0 0 256 0,-7 2 48 0,-3 5 16 16,-2 5-960-16,-1 9-192 0,1 7-48 0,-4 5 0 16,-1 6-384-16,-1 6-80 0,-1 7 0 0,-2 1-16 15,1 4 368-15,-1-1 80 0,1-1 16 0,-1-2 0 16,-3 4-224-16,2-4-32 0,4-8-16 0,0-3 0 16,2-7 32-16,3-8 16 0,3-7 0 0,5-4 0 15,1-7 112-15,4-9 32 0,0 0 0 0,7-6 0 16,4-8 32-16,4-9 16 0,3-6 0 0,5-2 0 15,1-1-288-15,3-3-64 0,-1-2-16 0,4 0 0 16,0 0-304-16,3 0 0 0,-1-5 0 0,2 2 0 0,-4-2 128 16,1 4-128-16,1 4 0 0,-1 5 0 0,-5 5 0 15,-3 9 0-15,-5 3 0 0,-3 9 0 0,-5 4-256 0,-10-1 64 16,6 15 0-16,-8 0 0 0,-5 2-64 0,-4 3-16 16,-6 2 0-16,-8 1 0 0,-1 1 272 0,-2-3 0 15,-3-1 0-15,0 1 0 0,-2-2-144 0,1-4 144 16,0-3 0-16,4-6-144 15,4 6-304-15,5-8-64 0,4-6-16 0,4-2 0 16,11 4-1776-16,0-11-368 0,8-2-64 0,3 4-13216 0</inkml:trace>
  <inkml:trace contextRef="#ctx0" brushRef="#br0" timeOffset="25390.78">15977 14579 26719 0,'0'0'2368'0,"-13"6"-1888"16,-1 4-480-16,-2 3 0 0,-2 1 1088 0,-1 7 112 0,-2 4 16 0,0 4 16 16,-1-3-304-16,1 5-64 15,3-3-16-15,2 0 0 0,5-1-192 0,5-2-32 16,3-5-16-16,9 1 0 0,5-4-128 0,3-3-32 0,2-5 0 0,5-1 0 16,0-7-112-16,-3-1-16 0,4-1-16 0,2-7 0 15,-1-1 64-15,-2-1 16 0,1-1 0 0,-4-3 0 16,-1-1-48-16,-3-2 0 0,-2-2 0 0,-6-1 0 15,0-1 144-15,-6 0 32 0,-6-2 0 0,-1 1 0 16,-6 2-176-16,-13-4-16 0,-3 2-16 0,-1 9 0 16,-3 1-448-16,1 3-96 0,1 6-16 0,2 3 0 15,2 2-416-15,7 1-96 0,4 0 0 16,4-1-16-16,4 4-2512 0,8-6-496 0</inkml:trace>
  <inkml:trace contextRef="#ctx0" brushRef="#br0" timeOffset="25740.41">16654 14482 12895 0,'0'0'1152'0,"9"-3"-928"16,0 1-224-16,1-1 0 0,2 1 2528 0,-1 1 464 16,-2 2 80-16,-3-1 32 0,-6 0-1408 0,0 0-288 15,0 0-48-15,0 0-16 0,0 0-48 0,-5 5-16 16,-2 1 0-16,-7 1 0 0,-2 4-304 0,-3-1-64 15,-2 3-16-15,-1 0 0 0,1-2-160 0,-2 3-32 16,1 4-16-16,2 0 0 0,3-2-240 0,3 1-32 16,3 0-16-16,2 1 0 0,5-1-192 0,4-1-32 15,3 2-16-15,4-1 0 0,2-5 0 0,4 2 0 16,-2 0 0-16,3 0 0 0,2-2-32 0,-1-1-128 16,-1 1 192-16,-3-2-64 0,-2 1-128 0,-3-3 0 0,-2 1 0 15,-4-3 128-15,-2 3 0 0,-5-1 0 16,-3 2 0-16,-4-4 0 0,-4 7 144 0,-2-4 32 0,-3 2 0 0,-4-3 0 15,0 1-112-15,-3-2-32 0,1 2 0 0,1-1 0 16,3-3-160-16,3 0 0 0,4-2 0 0,6-1 0 16,1-1-1136-1,11-1-208-15,0 0-32 0,4-2-16 0,6-3-1664 16,4-3-336-16,7 1-64 0</inkml:trace>
  <inkml:trace contextRef="#ctx0" brushRef="#br0" timeOffset="25929.21">16945 14595 30751 0,'0'0'1360'0,"0"0"288"0,0 0-1328 0,0 0-320 16,0 0 0-16,0 0 0 0,-2 15 576 0,-1 3 64 15,-3 2 0-15,1 2 0 0,-4 2-64 0,1 3-16 16,-2 0 0-16,0 1 0 0,1 2-64 0,-1-3-16 16,0 2 0-16,0-5 0 0,1 0-320 0,1-3-160 15,3-2 160-15,1-1-160 0,0-2 0 0,2-3-256 16,1-3 16-16,1-10 16 15,0 0-2080-15,0 0-432 0,7 2-80 0</inkml:trace>
  <inkml:trace contextRef="#ctx0" brushRef="#br0" timeOffset="26204.49">17873 13830 25791 0,'0'0'2304'0,"0"0"-1856"0,-7-4-448 0,7 4 0 16,-12 3 912-16,1 8 96 0,-1 7 16 0,0 3 0 15,-5 4-624-15,-2 6-112 0,-1 8-32 0,-3-1 0 16,2 0 48-16,0 6 0 0,-2 5 0 0,0-1 0 16,0 3 96-16,0-2 32 0,0 1 0 0,1-3 0 0,-4 2-240 15,3 0-32-15,0-6-16 0,2 3 0 16,-1-3-1568-16,2-5-320 0,2-6-64 0,0-5-11296 15</inkml:trace>
  <inkml:trace contextRef="#ctx0" brushRef="#br0" timeOffset="26469.38">17229 14559 17503 0,'-1'-17'1552'0,"3"7"-1232"16,3-1-320-16,4-1 0 0,1 4 3152 0,4-1 576 15,1 3 112-15,6-2 32 0,6 3-2320 0,4 1-464 16,4-3-80-16,-7 2-32 0,3-1-368 0,7 1-80 15,1-1-16-15,-1 3 0 0,-1 1-240 0,-2-3-48 16,-2 0-16-16,-2 2 0 0,-2 2-208 0,-2 0 0 16,-7 1 0-16,-1 2 0 0,-4 1-320 0,-2 3-64 15,-3-1-16-15,-2 5 0 16,-3-1-16-16,-3 7 0 0,-2 1 0 0,-1 1 0 0,-1 0 160 0,-2-2 16 0,-1-2 16 16,1 0 0-16,-1 0 224 0,0 0 0 0,-2-2 0 15,1-2 0-15,1 3 0 0,-3-3 0 0,1 0 0 0,-1 1 0 16,0-3 144-16,0 2-144 0,-1-1 0 15,0 1 144-15,1-5-272 0,1 2-64 0,0-1-16 0,0-2-9776 16,3 1-1936-16</inkml:trace>
  <inkml:trace contextRef="#ctx0" brushRef="#br0" timeOffset="27123.94">18237 14393 18431 0,'0'0'816'0,"0"0"160"0,-1-5-784 0,1 5-192 16,0 0 0-16,0 0 0 0,0 0 2912 0,-6 8 544 15,0-2 96-15,0 5 32 0,-2-1-2192 0,1 4-432 16,-1 6-96-16,2-3-16 0,-2 0-224 0,2 1-48 15,-1 1-16-15,1 0 0 0,1-1-80 0,1-1-16 16,1-3 0-16,2 3 0 0,1-2-160 0,1-2-48 0,2-4 0 0,-1-2 0 16,2 1 64-16,1-4 16 15,2 1 0-15,2-5 0 0,0-4 48 0,1 0 0 16,1-3 0-16,1-1 0 0,-1-2-128 0,-1-2-32 16,3-3 0-16,-2 0 0 0,0 0-96 0,-1-3-128 0,-1-2 176 15,-1-1-176-15,1 2 208 0,0 3-64 0,-1-1-16 16,-2 3 0-16,1-2-128 0,-1 2 0 0,2-2 0 15,-2 1 128-15,0 4-128 0,-2 2 0 0,2-3 0 0,0 5 0 16,-1-4 0-16,0 5 0 0,1-3 0 0,0 3 0 16,1-3 0-16,-2 3 0 0,0 1 0 0,0-2 0 15,0 2 0-15,1 0 0 0,-6 5 0 0,6-4 0 16,-6 4 0-16,7-4 0 0,1 2 0 0,-1-1 0 16,0 2 0-16,0 1 0 0,-7 0 0 0,9 3 0 15,0-1 0-15,1 3 0 0,1-1 0 0,1 0 0 16,1 1 0-16,2 3 0 0,0-3 0 0,2 4 0 0,0-4 0 15,2-2 0-15,1 3 0 0,2-1 0 0,-1-2 0 0,2-1 0 16,0-2 0-16,0 0 0 0,-2-3 0 16,0 1 0-16,-2-3 128 0,0-1-128 0,-3 3 128 0,1-5-128 15,-3 2 128-15,-1-1-128 0,-1-4 128 0,-1-1-128 16,-3 4 0-16,-1-1 128 0,-2 0-128 0,-3 0 128 16,-2 0-128-16,-2-1 128 0,-5 2-128 0,-1 3 192 15,-4-1-192-15,1 2 192 0,-6 1-192 0,-1 3 0 16,-3 4 0-16,-1 4 128 0,-1-2-128 0,-3 8 0 15,0 3 0-15,-1 3 0 0,2 3 0 0,2 4 0 16,3-3 0-16,2 0 0 0,3 4-144 0,3-3 144 16,7 6 0-16,1-6 0 0,4 2-208 0,4-3 64 15,4-2 16-15,3-1 0 16,3-3-1984-16,3-1-400 0,3-5-80 0</inkml:trace>
  <inkml:trace contextRef="#ctx0" brushRef="#br0" timeOffset="27601.71">20123 13599 29487 0,'-10'-16'1296'0,"5"9"288"0,1-3-1264 0,4 10-320 16,0 0 0-16,-9-3 0 0,9 3 1200 0,-9 5 176 15,-3 3 32-15,0 8 16 0,1 5-928 0,1 8-192 16,-1 3-48-16,2 7 0 0,3 3 64 0,-1 0 16 16,3 2 0-16,0-2 0 0,1-2-16 0,3 0-16 15,3 1 0-15,-1-7 0 0,2-4-112 0,0-2-32 16,1-2 0-16,-1-2 0 0,0-5-160 0,0-3 192 15,-4-16-192-15,2 10 192 0,-2-10 64 0,0 0 32 16,0 0 0-16,0 0 0 0,0 0 64 0,-6 10 16 16,-4-7 0-16,-3-1 0 0,-2-2-48 0,-3 1-16 15,-4 2 0-15,-2 2 0 0,-3-1-176 0,-1 0-128 16,0 2 192-16,0 4-192 0,2 5 128 0,2 3-128 16,3 0 0-16,3 0 0 0,2 0 0 0,2-2 0 0,5-1 0 0,5 1 0 15,2-2 0-15,3 0 0 16,3 1 0-16,2-2 0 0,2-3 0 0,-1 0 0 15,2-4 0-15,3 3 0 0,-1 0 0 0,2 0 0 0,0-3 0 16,-1 1 0 0,1 0-2496-16,2-3-416 0,7 0-80 0,-4-8-16 0</inkml:trace>
  <inkml:trace contextRef="#ctx0" brushRef="#br0" timeOffset="27993.1">21549 14056 23039 0,'-28'-14'1024'0,"14"8"192"16,-5-4-960-16,-10-4-256 0,2 2 0 0,-1 6 0 0,1 6 1648 0,-1 5 272 15,-3-1 64-15,2 6 16 0,-3 8-1056 0,3 3-224 16,1 3-32-16,5-1-16 0,-1 4-112 0,6 0-32 16,3 5 0-16,6-2 0 0,4-2-80 0,6 1-32 15,5-6 0-15,7 0 0 0,4-3 112 0,2-6 32 16,2-1 0-16,3-5 0 0,1-1-16 0,-3-7 0 16,1-1 0-16,0-5 0 0,-1-2 32 0,-2-3 16 15,-1-2 0-15,-2-4 0 0,-6-2-272 0,-2-1-48 16,-5-2-16-16,-5-1 0 0,-4 2-16 0,-6-6-16 15,-5 0 0-15,-6 1 0 0,-2 2-96 0,-5 3-128 0,-3 3 176 16,-1 5-176-16,4-3 0 0,1 7 0 0,1 6-192 16,7-1 48-1,3 1-1072-15,5 2-224 0,1 1-32 0,11 0-16 16,0 0-1552-16,9 9-304 0,5-4-64 0</inkml:trace>
  <inkml:trace contextRef="#ctx0" brushRef="#br0" timeOffset="28382.46">22046 13935 18431 0,'0'0'1632'0,"0"0"-1312"0,0 0-320 0,-6 8 0 0,-3 1 1952 0,-2 5 320 16,-5 5 64-16,0 1 16 0,-3 3-1152 0,-1 3-240 15,-1-4-32-15,-13 17-16 0,3-1 192 0,2-1 48 16,0-2 0-16,1-2 0 0,0-1 160 0,4-7 32 16,2-2 16-16,6-4 0 0,3-5-464 0,5-3-112 15,8-11-16-15,0 0 0 0,0 0-192 0,0 0-32 16,12-3-16-16,3-8 0 0,2-5 48 0,2-3 16 15,3-2 0-15,-4 3 0 0,3-2-336 0,1-1-80 16,5-4-16-16,2-1 0 0,3-3-160 0,1 4 0 16,-1-2 144-16,0 4-144 0,1 1 0 0,-3 3 0 15,-3 3 0-15,0 3 128 0,-6 8-128 0,-2 4 0 16,-2 3 0-16,-4 10-128 0,-4-2-32 0,-3 9 0 16,-2 8 0-16,-6-3 0 0,-3 4 160 0,-2 0-160 15,-6 4 160-15,0 2-160 0,-3-1 160 0,-2-1 0 16,-1-7 0-16,1 1 0 0,2-2 0 0,2-6 0 0,1-7 0 15,4-1 0-15,4-2 0 0,-1-2 144 0,6-6-144 16,0 0 0-16,0 0 144 0,1-9-144 16,4-1 0-16,-1-4 144 0,3 1-144 0,2 1 0 0,3 0 0 15,0-2 0 1,2 3-1120-16,0 2-160 0,0-1-16 0,0 2-16 0,-1 3-2000 16,-3-3-400-16</inkml:trace>
  <inkml:trace contextRef="#ctx0" brushRef="#br0" timeOffset="28923.85">22677 14041 11967 0,'0'0'1072'0,"0"0"-864"16,0 0-208-16,-6 6 0 0,-2-1 2528 0,2 0 464 15,-2-1 80-15,0 3 32 0,3 1-1040 0,-1 1-208 16,-1 0-32-16,5-4-16 0,-1 4-384 0,3-2-80 15,0-7 0-15,5 7-16 0,7 1-256 0,1-3-48 16,1 3-16-16,3-3 0 0,4-4-352 0,2-1-64 16,1-1-16-16,1-2 0 0,1 1-48 0,0-2-16 0,2-1 0 0,0 1 0 15,0-1-64-15,-1-2-32 0,-2 1 0 0,-2-2 0 16,-2 0-96-16,-4-1 0 0,-1 1-16 0,-4-1 0 16,-3-2-64-16,-2-3-16 0,-2 0 0 0,-3 1 0 15,-6 0-32-15,-1-1 0 0,-4 2 0 0,-5 3 0 16,-2-1-192-16,-4 3 0 0,-3 3 128 0,0 3-128 0,-3 0 0 15,0 5 0-15,-2 3 0 0,1 7 0 16,0 5 0-16,2 7 0 0,-1 0 0 0,5 5-160 0,2-1 160 0,5 2 0 16,4-1 0-16,3 2 0 0,5-4 0 15,4 0 0-15,6-1 0 0,2-2 0 0,3-3 0 0,2-2 176 16,7-4-176-16,3-1 192 0,4-3 0 0,4-2 16 16,0-3 0-16,3 1 0 0,0-4-208 0,-2-1 144 15,-2-2-144-15,-3 1 128 16,-2-1-912-16,-3 0-192 0,-1-2-48 0,2-2-18992 0</inkml:trace>
  <inkml:trace contextRef="#ctx0" brushRef="#br0" timeOffset="34354.3">24872 13951 20783 0,'0'0'912'0,"0"0"208"0,6-9-896 0,1 1-224 16,-1-2 0-16,-1 2 0 0,-1-2 1504 0,0 3 256 15,0 1 48-15,0-1 16 0,-4 7-592 0,0 0-112 0,0 0-32 0,0 0 0 16,0 0-384-16,0 0-64 0,0 0-32 0,0 10 0 15,-2 0-160-15,-2 8-16 16,-3 5-16-16,-3 2 0 0,-3 8 32 0,1 3 0 0,-3 1 0 0,-3 6 0 16,-2 3-16-16,-3 2 0 0,-1 0 0 0,-1-1 0 15,-1 0-176-15,1-3-16 0,-2-1-16 0,5-4 0 16,0-10 16-16,1-2 0 0,2-7 0 0,3 1 0 16,2-5 208-16,2 0 32 0,2-9 16 0,0 3 0 15,5-2-64-15,5-8-16 0,0 0 0 0,5-6 0 0,3-7 64 16,3-2 16-16,3-3 0 0,4-6 0 0,1-8-272 0,0 0-48 15,0 3-16-15,0-5 0 0,0-3-160 0,4-4 192 16,1-5-192-16,3 4 192 0,-3-2-192 0,5 3 0 16,-1-2 0-16,1 2 128 0,2 3-128 0,-1 4 0 15,0 6 0-15,-9 8 0 0,3 1 0 0,2 5 0 16,-1 2 0-16,1 3 0 0,-2 4 0 0,-3 5 0 16,-3 3 0-16,-3 8 0 0,-2 6-128 0,-4 2 128 15,-1 5 0-15,-3 5 0 0,-3 3 0 0,-3 2 0 16,-3 2-144-16,-2 3 144 0,0 1 0 0,-6 2 0 15,-1-1 0-15,-1-1 0 0,2-5 0 0,-1-1 0 16,2-7 0-16,2 3 0 0,1 0 0 0,2-7 0 16,1-1 0-16,1-3 0 15,3-3-1408-15,1 0-192 0,1-1-16 0,1-6-10880 0,-2-9-2176 0</inkml:trace>
  <inkml:trace contextRef="#ctx0" brushRef="#br0" timeOffset="34723.49">25768 14183 25791 0,'-7'-2'2304'15,"7"2"-1856"-15,0 0-448 0,0 0 0 16,5-8 2128-16,2 3 336 0,5 4 64 0,3-4 16 0,4-7-1760 0,5 2-336 15,4 0-80-15,1-2-16 0,-1 2 80 0,0-2 16 16,-1 0 0-16,-9 4 0 0,1-3-48 0,-1 2 0 16,-3-2 0-16,-1 1 0 0,-3-2-16 0,-2-1 0 15,-2 3 0-15,-5-2 0 0,-3 0-48 0,-4 3-16 16,-4-1 0-16,-10 1 0 0,-5 3-64 0,0 4-32 16,-6 4 0-16,-1 8 0 0,-5 4-224 0,2 8 144 15,-1 4-144-15,12-4 128 0,-2 1-128 0,1 2 0 16,0 6 0-16,-4 14 0 0,5-5 0 0,9-2 0 15,5 1 0-15,8-2 0 0,5-4 0 0,6-1 0 16,2-8 0-16,6-1 0 0,4 2-256 0,3-5-48 16,3-5 0-16,3-5 0 15,0-2-2368-15,4-5-464 0</inkml:trace>
  <inkml:trace contextRef="#ctx0" brushRef="#br0" timeOffset="35092.66">26772 14197 29487 0,'2'-23'1296'0,"-1"16"288"0,0-5-1264 0,-1 3-320 0,0-1 0 15,-2 3 0-15,-2-7 1568 0,-1 2 256 0,-2 3 48 0,-3 0 16 16,-4 3-912-16,-4 2-176 0,-3-1-32 0,-13 5-16 16,-2 6-368-16,0 3-64 0,0 7 0 0,1 0-16 15,3 2-16-15,6 1 0 0,3 3 0 0,5 1 0 0,7-3-80 0,3-1-16 16,5-1 0-16,6-3 0 0,3-4-32 0,7 1-16 15,4-3 0-15,3-3 0 16,4-5 0-16,3-1 0 0,1-1 0 0,4-3 0 16,2-3 0-16,0 0 0 0,-1-4 0 0,-5 3 0 0,-5-2-144 0,-5 4 160 15,-5 1-160-15,-13 5 160 0,0 0-32 0,0 0-128 16,2 10 192-16,-7 9-64 0,-8 8 0 0,-7 2-128 16,-7 5 192-16,-2 2-64 0,-4 1 48 0,0 3 0 15,0 1 0-15,0-3 0 0,-1-2-32 0,0-1 0 16,1 0 0-16,3-2 0 0,2-4-144 0,3 0 0 15,4-1 0-15,5-6 0 0,3-6 0 0,4-4 0 16,3-4 0-16,6-8 0 16,0 0-1504-16,0 0-224 0,0 0-64 0,0 0-16640 0</inkml:trace>
  <inkml:trace contextRef="#ctx0" brushRef="#br0" timeOffset="35458.35">27566 14167 32255 0,'-3'-10'2864'0,"1"1"-2288"0,-2-3-576 0,-1 6 0 16,5 6 960-16,-11-3 64 0,-3-2 32 0,2 4 0 16,-2 5-496-16,-1 1-112 0,-3 0 0 0,-1 4-16 15,-2-3-304-15,1 7-128 0,-3 2 0 0,2-2 128 16,0 0 48-16,5 2 0 0,-2 1 0 0,4 2 0 15,2 0 64-15,4 0 16 0,1 0 0 0,5-2 0 0,3-3-80 0,1-1-16 16,2 0 0-16,0-4 0 0,4-1-16 0,2-2 0 16,1-3 0-16,3-2 0 0,2-2 112 0,1 0 0 15,1-3 16-15,0 1 0 0,0 0-48 16,-3 1-16-16,-1 2 0 0,-1 0 0 0,-13 1-64 0,11 2-16 16,-1 2 0-16,-2 6 0 0,-8-10-128 15,6 13 0-15,-1 5 0 0,-1-3 0 0,0-1 0 0,1 0 0 16,3-4 0-16,3 3 0 0,2 1 0 0,2-5-304 15,4-3 48-15,3-2 16 16,2-3-1456-16,3-2-288 0,2 0-64 0,1-7-16 16,5-1-928-16,-4-3-176 0,-1 3-32 0</inkml:trace>
  <inkml:trace contextRef="#ctx0" brushRef="#br0" timeOffset="35678.64">28495 13522 28559 0,'-8'-11'2544'0,"8"11"-2032"0,-4-3-512 0,-2 3 0 16,-4 3 960-16,-3 4 80 0,-3 4 32 16,-3 4 0-16,-3 4-64 0,-2 3-16 0,-3 6 0 0,-1 3 0 15,-2 5-208-15,0 3-32 16,1 1-16-16,-9 22 0 0,5-5-192 0,6-1-32 0,1-2-16 0,4-1 0 16,2-4-320-16,3 0-176 0,2 4 192 0,1-3-192 15,0-2-192-15,4-9-128 0,1-2-48 0,1-5 0 16,1-8-1520-16,3-3-304 15,0-7-64-15,4-14-13008 0</inkml:trace>
  <inkml:trace contextRef="#ctx0" brushRef="#br0" timeOffset="35859.24">27853 14233 23775 0,'-5'-15'1056'0,"4"6"224"0,1 9-1024 16,-2-9-256-16,2 9 0 0,2-10 0 0,-2 10 1664 0,0 0 272 16,12-3 64-16,2 2 16 0,3-2-1008 0,2 2-208 15,1 1-32-15,2 1-16 0,3 1-96 0,2-2-16 16,0 0 0-16,-3 1 0 0,4 3-192 0,3-2-32 15,0 2-16-15,2-1 0 0,0-2-272 0,-1 0-128 16,-3 0 128-16,-2-1-128 0,-3-1 0 0,-2 0-320 16,-2 0 48-16,-2 1 16 15,-3 0-2112-15,-1 0-432 0,-3-2-80 0</inkml:trace>
  <inkml:trace contextRef="#ctx0" brushRef="#br0" timeOffset="36031.41">28669 14242 18879 0,'0'12'832'0,"-1"-3"192"0,-3 3-832 0,-1 2-192 0,-2 0 0 0,-1 0 0 16,-4 1 1264-16,1 3 208 15,-1-2 32-15,-1 2 16 0,0 0-544 0,-1-3-96 0,1-1-32 16,1-2 0-16,1 0-400 0,1 4-96 0,5-4-16 0,1-2 0 16,1 1-336-16,3-11 0 0,0 0 0 0,7 7-8416 15,-7-7-1760-15</inkml:trace>
  <inkml:trace contextRef="#ctx0" brushRef="#br0" timeOffset="36394.33">29222 14083 28559 0,'0'0'2544'0,"0"0"-2032"15,0 0-512-15,-8 2 0 0,1 0 1440 0,-2 4 192 16,0 3 32-16,0 2 16 0,-1 3-672 0,0 2-144 16,1-1-32-16,-3 5 0 0,3 2-288 0,2-2-64 15,2 0-16-15,0 2 0 0,2 1-208 0,2-4-32 16,1-1-16-16,1 3 0 0,2-4-80 0,0-6 0 16,4-2-128-16,-1-2 192 0,-6-7 96 0,10 3 16 15,3 0 0-15,1-6 0 0,0-2 176 0,2 0 32 16,2-4 16-16,-2 3 0 0,0-2-160 0,2-3-48 15,0-2 0-15,1 1 0 0,1-5-64 0,0 0-32 0,1 1 0 0,-2-1 0 16,-1 1-64-16,3-1-16 16,0 1 0-16,-2 2 0 0,-2 4-144 0,0-3 128 0,-2 3-128 15,-1 1 128-15,-2 4-128 0,-2 0 0 16,-3 4 0-16,-7 1 0 16,7-4-432-16,-7 4-64 0,0 0-16 0,0 0 0 15,0 0-2016-15,0 0-416 0,6 5-64 0</inkml:trace>
  <inkml:trace contextRef="#ctx0" brushRef="#br0" timeOffset="36723.55">29977 14318 17503 0,'15'-6'768'15,"-7"3"176"-15,1 2-752 0,-2-2-192 0,4 1 0 0,-3-5 0 0,3 2 3328 0,0 0 624 16,2-1 128-16,2 0 16 0,0 0-2496 0,3-2-496 16,4 0-96-16,2-4-32 0,2 1-336 0,4 0-64 15,0-5 0-15,3-1-16 0,3 0-96 0,-2 0-16 16,-3 1 0-16,-5-1 0 0,-1 0-32 0,-6 3-16 15,-3 3 0-15,-6 1 0 0,-5 1 112 0,-5-1 32 16,-5 4 0-16,-7 3 0 0,-7 6-224 0,-7-1-32 16,-4 2-16-16,-6 4 0 0,-2 1-144 0,-2 5-128 15,2 2 192-15,3 3-192 0,0-1 256 0,6 1-64 16,1 3-16-16,8-1 0 0,2 2-48 0,5-2 0 16,6 0 0-16,3 2 0 0,3-1-128 0,4-3 0 15,5 0 0-15,2-3 0 0,3-2 0 0,2-1 0 16,2-1 0-16,1-5 0 15,-1 2-1984-15,1-5-256 0</inkml:trace>
  <inkml:trace contextRef="#ctx0" brushRef="#br0" timeOffset="36856.57">29705 13680 43023 0,'-20'-18'1904'0,"14"12"400"0,3-2-1856 0,-1 4-448 0,4 4 0 0,0 0 0 15,0 0 240-15,0 0-48 0,0 0-16 0,0 0 0 16,0 0-2160-16,2 7-448 0,-2 3-64 0</inkml:trace>
  <inkml:trace contextRef="#ctx0" brushRef="#br0" timeOffset="37382.85">25082 15640 25279 0,'0'0'1120'0,"0"0"224"0,0 0-1072 0,13 5-272 0,3-2 0 0,4-2 0 16,3 0 1216-16,5-2 192 0,5-7 48 0,5-1 0 16,3 0-416-16,4-1-80 0,2-6 0 0,5-1-16 15,1-2-176-15,3 0-48 0,-1 0 0 0,-4 0 0 0,-6 1-80 0,-5 0 0 16,-8-1-16-16,-6 0 0 0,-4 0-288 16,-6 3-48-16,-4-1-16 0,-7 2 0 0,-8-2 144 0,-4 7 32 15,-6 2 0-15,-6 5 0 0,-8 1-64 0,-5 6-16 16,-2 3 0-16,-8 5 0 0,-4 6-240 0,-1-1-128 15,5 2 128-15,4 4-128 0,7 6 144 0,3-1-144 16,3 1 192-16,8 1-192 0,5-3 128 0,7 1-128 16,6-4 0-16,8-2 0 0,5-3 0 0,7-1 0 15,3 2 0-15,6-6 0 16,5-2-1136-16,5-1-224 0,2-5-48 0,5-2-16400 16</inkml:trace>
  <inkml:trace contextRef="#ctx0" brushRef="#br0" timeOffset="37541.54">26064 15811 36863 0,'0'0'3264'0,"0"0"-2608"15,0 0-528-15,0 0-128 0,-8-2 1408 0,8 2 256 16,0 0 64-16,0 0 0 0,0 0-976 0,0 0-192 0,0 0-48 0,0 0 0 16,8-11-320-16,1 4-192 0,0 0 192 0,0 1-192 31,1 0-768-31,0 1-272 0,-10 5-48 0,12 0-11664 0,1-3-2336 0</inkml:trace>
  <inkml:trace contextRef="#ctx0" brushRef="#br0" timeOffset="38002.37">27057 15229 25791 0,'-5'-16'1152'0,"5"16"224"0,-4-15-1104 0,2 2-272 16,0 4 0-16,2 9 0 0,0 0 2240 0,-7 8 384 15,0 0 64-15,0 10 32 0,-5 9-1632 0,2 2-320 0,0 7-64 0,1 2 0 16,0 0-192-16,2 1-16 16,-1 1-16-16,2-1 0 0,-3-2-96 0,4-3 0 15,1 1-16-15,0-5 0 0,2-6-128 0,3-3-32 16,4-5 0-16,-1-3 0 0,2 2 48 0,4-8 16 0,3-2 0 0,3-8 0 16,3-4 288-16,6-1 48 15,1-2 16-15,2-2 0 0,2-4-352 0,3-2-64 0,-2 0-16 16,0-2 0-16,1-4-192 0,-7 2 128 0,1-6-128 0,-2 5 0 15,0 4 0-15,-1 0 0 0,-2 0 0 0,0 3-160 16,-1 0-1376 0,-1 2-256-16,-1 5-64 0,-2-1-16576 0</inkml:trace>
  <inkml:trace contextRef="#ctx0" brushRef="#br0" timeOffset="38947.83">28084 15414 27647 0,'-5'-2'2448'16,"-2"-1"-1952"-16,-2 1-496 0,-3 2 0 0,-2 4 1472 0,-4 0 208 16,-2 1 48-16,-3 6 0 0,-2-2-640 0,-2 4-112 15,-1-2-16-15,0 2-16 0,-1 4-304 0,0-1-64 16,-1 2-16-16,-6 6 0 0,8-2-128 0,15-9-32 16,3 1 0-16,3-1 0 0,4-4-176 0,5 0-32 15,3-1-16-15,4 1 0 0,4-4 48 0,5-3 16 16,2-2 0-16,4-1 0 0,-1-1-64 0,1-2-16 15,2-5 0-15,-1 1 0 0,-1-3-32 0,-1 3 0 16,-4-2 0-16,-2 4 0 0,-3-4-128 0,-3 2 0 16,-2 4 0-16,-9 4 0 0,0 0 0 0,0 0 0 15,0 0 0-15,0 0 0 0,0 9 0 0,0 2 0 0,1-3 0 0,2 3 0 16,1 1-128-16,2-4 128 0,2 2 0 16,3-5 0-16,4-4 0 0,4 2 0 15,5-2 0-15,3-4 0 0,2 0 0 0,-5-4 0 0,4 1 0 16,3 1 0-16,-1-4 0 0,2 0 128 0,1-6-128 0,-1-2 0 15,0-1 160-15,1-1-160 0,1-1 192 0,1-4-192 16,-2-2 208-16,1-3-64 0,0-1-16 0,1-6 0 16,-1-2-128-16,-1-5 0 0,-1 2 144 0,-1-5-144 15,-1-1 0-15,-4-2 0 0,-1 0 0 0,-5 0 0 16,-2 3-160-16,-3 2 0 0,-1 5 0 0,-5 9 0 0,-4 5-48 16,-4 8-16-16,-3 7 0 0,-5 5 0 0,-5 6-48 15,-6 8-16-15,-5 5 0 0,-6 6 0 0,-6 6 160 0,-2 7 128 16,-2 5-192-16,0 9 192 0,-7 5-128 15,3 4 128-15,-1 1 0 0,5 3 0 0,3 1-128 0,7-5 128 16,5-3 0-16,6-1 0 0,6-3 0 0,4-7 0 16,5-4 0-16,6-4 0 0,3-2 0 0,6-8 128 15,6-4-128-15,2-5 192 0,3-3 80 0,3-7 16 16,4-2 0-16,1-6 0 0,3-1-32 0,-1-5-16 16,0 0 0-16,0-3 0 0,-2-4-80 0,0 0-16 15,-1-3 0-15,-2-3 0 0,-2 1-16 0,-5-1 0 16,-1 0 0-16,-4 3 0 0,-2 7-128 0,-3-1 0 15,-2 3 0-15,-2 3 128 0,-3 4-128 0,-4 3 0 0,0 0 0 16,0 0 0-16,-6 5 0 0,0 5 0 16,-3-1 0-16,0 5 0 0,-1 4 0 0,0-1 0 15,0 1 0-15,1-1 0 0,1-1 0 0,2 1 0 16,2-1 0-16,2-3 0 0,4 0 0 0,2 1 0 16,2-2 0-16,3-2 0 0,1-2 0 0,4-4 0 0,4-2 0 15,4-2 0-15,2-1 0 0,3-1 0 0,1-6 128 0,1 3-128 16,-1 0 128-16,-2-3-128 0,0 3 0 15,-2 0 128-15,-2-3-128 0,-3 3 128 0,-3 3-128 0,-1-2 128 16,-2-1-128-16,-3 2 160 0,-2 1-160 0,-8 2 160 16,0 0-160-16,0 0 0 0,0 0 0 0,0 0 0 15,1 10 0-15,-1-1 0 0,-1 2 0 0,0-3 0 16,-1 2 0-16,2-4 0 0,2 5 0 0,0-4 0 16,2 3 0-16,4-3 0 0,-2-1 0 0,5 2 0 0,3-3 0 15,3-1 0-15,3-3 0 0,3 0 0 0,0 2-128 16,1-3 128-16,2-3 0 0,-1 1 0 0,0-3 0 15,2 1 0-15,0 0 0 0,-3-1 0 0,0-3 0 0,-2-1 0 16,1 2 0-16,-6-1 0 0,-4-2 0 0,-1 2 0 16,-6-1 0-16,-1 4 0 0,-5 5 0 0,-5-6 0 15,-4 2 0-15,-4 3 0 0,-3 3-128 0,-3 5 128 16,-4-2-160-16,0 4 160 0,-1 1 0 0,1 3 0 16,1-1 0-16,3 4 0 0,2 0 0 15,3 2 0-15,3 2 0 0,1 9 0 0,8-6 128 16,5 3-128-16,6-3 0 0,9 0 0 0,8 1 0 0,5-3-272 15,6-2 16-15,4-2-19648 0</inkml:trace>
  <inkml:trace contextRef="#ctx0" brushRef="#br0" timeOffset="39753.83">3958 18314 17503 0,'-24'-5'768'0,"10"1"176"0,-1 1-752 0,1 1-192 15,0 1 0-15,0 1 0 0,-1 0 2240 0,3 1 400 16,3 3 96-16,9-4 16 0,0 0-816 0,0 0-144 16,0 0-48-16,11-2 0 0,3-1-400 0,13-1-96 15,10-3-16-15,10-2 0 0,11-4-272 0,5-1-64 16,8 1-16-16,6-5 0 0,3-2-368 0,5 2-64 15,4 6 0-15,5-4-16 0,0 0-240 0,1 1-32 0,-2 3-16 0,-3 2 0 16,-3 5-144-16,-7 1 0 0,-8-1 0 0,-6 2 128 16,-6 1-128-16,-6 2 0 0,-9 4 0 0,-7-2 0 31,-6 3-512-31,-6 0-48 0,-7 1 0 0,-8 5 0 16,-6 2-2352-16,-7 1-480 0,-9 1-80 0</inkml:trace>
  <inkml:trace contextRef="#ctx0" brushRef="#br0" timeOffset="39993.04">4135 18824 26719 0,'-19'0'2368'0,"19"0"-1888"0,0 0-480 0,0 0 0 16,0 0 976-16,9-5 112 0,4 0 0 0,7-5 16 16,8-1 400-16,7-4 80 0,5-1 16 0,7-1 0 0,6 1-512 0,8 2-112 15,7 1-16-15,3-1 0 16,3-1-432-16,1 1-80 0,6 0-32 0,-1 4 0 0,1-2-256 0,1 4-160 15,-4-2 192-15,-4 3-192 0,-6-2 0 0,-7 2 0 16,-3 4 0-16,-8-2 0 0,-3 1-224 0,-4 0-96 16,-4 1-32-16,-2 1 0 15,-3-1-1296-15,-3-1-256 0,-6 1-48 0,-3-1-8848 16,-3 1-1760-16</inkml:trace>
  <inkml:trace contextRef="#ctx0" brushRef="#br0" timeOffset="40326.65">4848 17688 23039 0,'0'0'2048'0,"13"3"-1648"0,5 0-400 0,6-1 0 15,5 2 400-15,9 1 0 0,8 0 0 0,7 4 0 16,3-2 784-16,6 0 160 0,3 2 16 0,3 5 16 15,0 3 0-15,5 2 0 0,3 2 0 0,2 5 0 16,-2 6-400-16,-2 1-80 0,-5 1 0 0,-5 2-16 16,-9 2-448-16,-7 2-96 0,-5 6-16 0,-8-5 0 15,-8-2-96-15,-9 2-32 0,-5-3 0 0,-8 0 0 16,-7 0 256-16,-9 0 64 0,-6-2 0 0,-9 0 0 16,-9-3 192-16,-6 2 64 0,-9 0 0 0,-7 0 0 15,-10-2-192-15,-7 0-48 0,-7-2 0 0,-3-2 0 0,-3 0-240 0,0-2-48 16,-4 2-16-16,5-7 0 0,7-4-224 0,10-3-128 15,14-8 128-15,11-3-208 16,14-6-2144-16,11-5-416 0,11-3-96 16</inkml:trace>
  <inkml:trace contextRef="#ctx0" brushRef="#br0" timeOffset="41182.87">7554 18045 21183 0,'-4'-23'1888'0,"2"8"-1504"0,1-2-384 0,-3 1 0 15,0-2 656-15,1 4 64 0,-2 4 16 0,2-1 0 16,-4 8 736-16,2 1 160 0,0 4 32 0,-3 4 0 16,1 8-752-16,-5 5-144 0,1 12-16 0,-2 3-16 15,2 7-224-15,-1 4-64 0,2 6 0 0,1 4 0 16,0 5 160-16,6-2 32 0,-3 0 0 0,6-3 0 0,3-5-272 15,3-7-48-15,3-5-16 0,4-9 0 0,4-3-96 0,4-7-16 16,5-4 0-16,0-9 0 0,2-3 240 0,3-6 32 16,3-7 16-16,4-4 0 0,2-9 48 0,-2-1 16 15,-3-2 0-15,-2-2 0 0,-1-7-208 0,-3 2-32 16,-3 1-16-16,-2 1 0 0,-2-5-80 0,-5 2-16 16,-3-2 0-16,-2 3 0 0,-5 1-192 0,1 6 176 15,-3 0-176-15,-1 6 160 0,-3 3-160 0,2 5-192 16,-2 1 32-16,-1 11 16 15,0 0-1696-15,0 0-336 0,0 0-64 0,0 0-14784 0</inkml:trace>
  <inkml:trace contextRef="#ctx0" brushRef="#br0" timeOffset="41599.46">8810 17949 27231 0,'-16'14'1216'0,"4"-1"240"0,-2 4-1168 0,-1 4-288 0,-4 6 0 0,-3 3 0 16,-1 7 1184-16,-1 3 176 0,0-1 48 0,0 3 0 15,0 6-48-15,1 1 0 0,0-4 0 0,1 2 0 16,1-3-608-16,3-5-128 0,4-6-32 0,5-5 0 16,5-8-272-16,3-3-48 0,1-7-16 0,0-10 0 15,6 5 160-15,7-10 32 0,2-4 0 0,4-7 0 16,4-3 256-16,1-3 48 0,2-6 16 0,2 0 0 0,1-2-512 0,2-5-112 15,3 0-16-15,3-1 0 0,1 1 0 0,3 0 0 16,1 2 0-16,-1 5 0 0,3 0-128 0,-5 7 0 16,-1 3 0-16,-5 6-176 0,-5 9 176 0,-4 5 0 15,-3 8 0-15,-5 2-128 0,-3 3 128 0,-3 9 0 16,-5 4 0-16,-3 6-128 0,-5 3-96 0,-5 4-16 16,-2 3 0-16,-4 0 0 15,3 1-288-15,-4 2-64 0,-1-3-16 0,5-2 0 16,2-2-1696-16,5-7-320 0,3-5-80 0,3-5-13264 0</inkml:trace>
  <inkml:trace contextRef="#ctx0" brushRef="#br0" timeOffset="41965.59">10735 17942 22111 0,'-18'-15'976'0,"6"6"208"0,-4-5-944 0,-2 1-240 0,0 2 0 0,-3-2 0 16,-5 4 1744-16,-4 4 304 0,-6 2 64 0,-2 5 16 15,-3 3-1024-15,-2 5-208 0,-3 5-32 0,2 3-16 0,1 1-80 16,5 0 0-16,3 1-16 0,10 1 0 15,7-2-112-15,7 1-32 0,5 2 0 0,10-2 0 0,6-1-288 0,7 0-48 16,3 0-16-16,7 0 0 0,4 2 128 0,3 0 0 16,1 3 16-16,2-1 0 15,-1 3-48-15,-2 0-16 0,-1 0 0 0,-5 2 0 0,-6-3-32 0,-4 2-16 16,-8-3 0-16,-6 1 0 0,-6-3-32 0,-7-2 0 16,-7 3 0-16,-7-2 0 0,-2-2 208 0,-11-2 48 15,-8 3 0-15,-7-5 0 0,-5-1-208 0,-1 0-48 16,-1-4 0-16,2 1 0 0,2-2-128 0,7-4-128 15,6-5 192-15,7-1-192 0,3-3 0 0,11-5 0 16,3 2-192-16,11-6 48 16,6-1-1904-16,10-2-384 0,8-4-80 0</inkml:trace>
  <inkml:trace contextRef="#ctx0" brushRef="#br0" timeOffset="42248.38">12176 17030 30399 0,'-25'-2'2704'0,"6"4"-2160"0,-6 4-544 0,-1 2 0 16,-3 9 208-16,-7 2-64 0,-7 6-16 0,-2 7 0 15,-1 5 816-15,3 9 144 0,1 6 48 0,3 6 0 16,3 7-176-16,3 4-16 0,1 6-16 0,1 2 0 15,-2-2-368-15,1 7-80 0,3 0-16 0,2 2 0 0,-2 0-320 0,1-8-144 16,1-4 128-16,4-4-128 0,5-7 0 16,3-4 0-16,2-7 0 0,3-4 0 15,5-8-448-15,1-6-80 0,1-6-16 0,0-5 0 16,0-7-2656-16,3-14-544 0</inkml:trace>
  <inkml:trace contextRef="#ctx0" brushRef="#br0" timeOffset="42667.42">11174 18060 27647 0,'12'-14'2448'0,"1"5"-1952"16,7-1-496-16,4-3 0 0,7 3 0 0,7-1-128 15,5 0-16-15,7 3 0 0,4-3 1088 0,6 4 208 16,2-5 64-16,2 3 0 0,-2-2-336 0,4 3-64 16,-1 1-16-16,1 0 0 0,0 4-400 0,-2-2-80 0,-5 2 0 0,-5 2-16 15,-5-1-176-15,-7 2-128 0,-6 0 144 16,-9 4-144-16,-6 0 416 0,-3 1-16 0,-5-1 0 0,-4 2 0 15,-9-6 256-15,4 10 48 0,-8 2 16 0,-3-1 0 16,-5 2-144-16,-6 2-48 0,-5-1 0 0,-5 2 0 16,-8 1-16-16,-2 5 0 0,-4 0 0 0,2-1 0 15,0 1-144-15,3 1-48 0,2-3 0 0,4-1 0 16,8-2-144-16,6-6-48 0,3-1 0 0,7-1 0 16,7-9-128-16,0 0 0 0,0 0 144 0,14 8-144 15,5-6 144-15,5-2-144 0,2-1 192 0,2-5-192 16,1-6 192-16,0 2-192 0,-1 2 192 0,-2 0-192 15,-3 2 128-15,-3 5-128 0,-4 0 0 0,-2 3 0 16,-1 9 0-16,-3 1 0 0,-3 5 0 0,-2 4 0 16,-1 2 0-16,-3 1 0 0,-1 6 0 0,1-6 0 0,0 1 0 15,3-3 0-15,3-2-128 0,-1-2 128 16,0-3 0-16,4-5 0 0,4 1 0 0,3-6 0 16,1-7-864-16,3 0-80 0,3-2-16 0,8-7 0 15,0-3-1376-15,1 2-288 0,0-1-48 0</inkml:trace>
  <inkml:trace contextRef="#ctx0" brushRef="#br0" timeOffset="43092.57">13806 16991 35935 0,'-22'3'3200'0,"9"2"-2560"0,1 4-512 0,-5 6-128 32,-2 6-720-32,-5 6-176 0,-3 5-16 0,-1 5-16 0,0 0 768 0,-1 7 160 0,-3 3 0 0,0 9 0 15,1 4 448-15,-1 0 32 0,1 3 16 0,0 1 0 16,-2 2 96-16,0 1 32 0,2-2 0 0,2-2 0 16,1-1-240-16,4-9-64 0,3-6 0 0,6-5 0 15,4-3-64-15,6-8 0 0,5-5-16 0,2-5 0 16,6-6 80-16,4-3 32 0,6-5 0 0,6-4 0 15,4-3 176-15,7-2 48 0,5-3 0 0,5-2 0 16,2 0-304-16,1 2-48 0,0-1-16 0,-2 3 0 16,-3 1-208-16,-4 4 0 0,-6 5 128 0,-5 3-128 0,-5 3 0 0,-7 3 0 15,-5 4 0-15,-5 3 0 0,-8 1 0 0,-8 3-128 16,-4 1 128-16,-9 0 0 0,-6 0 0 0,-7-4 0 16,-3-2 0-16,-8-2 0 0,-3-3 144 0,1-2-16 15,-1-1 0-15,1-4 0 0,0-1 16 0,1-6 0 16,6-3 0-16,4-3 0 0,4-3-144 0,7-6 0 15,4-2 0-15,8-1 0 16,6-4-1696-16,9-1-320 0,8-1-64 0</inkml:trace>
  <inkml:trace contextRef="#ctx0" brushRef="#br0" timeOffset="43361.46">14830 16842 28799 0,'-13'-6'1280'0,"5"7"256"0,-4 6-1232 0,-3 2-304 0,-4 6 0 0,-3 9 0 16,-7 8 896-16,0 8 128 0,-2 7 32 0,-2 6 0 15,-1 2 64-15,0 10 16 0,1 5 0 0,2 4 0 16,2 1-256-16,1 2-48 0,0 0-16 0,4 0 0 15,1-1-528-15,2 3-96 0,4-1-32 0,3-7 0 16,2-7-160-16,5-3 0 0,3-7 0 0,3-5 0 16,3-10-640-16,4-6-48 15,3-6-16-15,3-6-10752 0,2-5-2144 0</inkml:trace>
  <inkml:trace contextRef="#ctx0" brushRef="#br0" timeOffset="43688.47">14826 17984 24879 0,'23'-9'2208'0,"8"1"-1760"16,6-3-448-16,3-1 0 0,4 0 1024 0,1-4 112 16,4 0 16-16,-23 4 16 0,4 0 128 0,1-1 32 15,4-2 0-15,0-2 0 0,1-1-240 0,-3-1-32 16,-4-1-16-16,-3 0 0 0,-5-1-144 0,-1-2-16 15,-6 1-16-15,-6 4 0 0,-7 0-192 0,-8 4-32 16,-7 9-16-16,-10 4 0 0,-9 3-304 0,-6 6-64 16,-5 7-16-16,-4 3 0 0,-6 2 256 0,2 7 48 15,3 1 16-15,3 5 0 0,4 0 48 0,5 0 16 0,4 3 0 16,10-2 0-16,7-2-400 0,7-4-80 0,6 2-16 0,8-4 0 16,5-1-128-16,8-3 0 0,8-2 0 0,22 8 128 15,8-8-128-15,-21-12-144 0,11 0 144 16,11-3-208-1,15-3-2224-15,10 2-448 0</inkml:trace>
  <inkml:trace contextRef="#ctx0" brushRef="#br0" timeOffset="44262.89">19188 17455 16575 0,'0'0'1472'0,"-12"-3"-1168"0,-1-4-304 0,-2 2 0 16,-3 1 2704-16,-4 0 496 0,-6-1 80 0,-7 6 32 15,-5 3-1216-15,-5 1-240 0,-7 3-64 0,-5 3 0 16,1 3-608-16,0 1-128 0,3 1-32 0,2 5 0 16,1 1-272-16,8 2-64 0,7 4-16 0,9-2 0 15,7 0-320-15,9-2-64 0,9-1-16 0,7 1 0 16,7-2-144-16,6 2-128 0,5 3 144 0,5-3-144 0,4-1 192 16,3 2-48-16,1-1-16 0,0 2 0 0,-2-2-128 0,-2-2 128 15,-4-1-128-15,-6 0 128 0,-7-1-128 0,-8-1 0 16,-5-1 144-16,-8 0-144 0,-8-2 176 0,-7-2-48 15,-9 1 0-15,-8 1 0 0,-8-4 80 0,-7-3 16 16,-6 0 0-16,-5-1 0 0,1 1-224 0,4-6 176 16,3 0-176-16,9-1 160 0,7 1-160 0,8-2 0 15,7-1 0-15,9-1-176 16,7-2-1840-16,8 3-368 0,10-3-80 0,12-4-14848 16</inkml:trace>
  <inkml:trace contextRef="#ctx0" brushRef="#br0" timeOffset="44624.29">20187 17718 22111 0,'-24'-22'1968'0,"6"12"-1584"0,-3-1-384 0,-3 3 0 16,-2-2 1808-16,-7 5 288 0,-6 2 48 0,-4 1 16 15,-3 2-704-15,-2 4-144 0,-3 1-32 0,3 5 0 16,1 0-448-16,5 7-80 0,3 3-32 0,6 4 0 15,3-3-144-15,7-1-16 0,6 1-16 0,5 1 0 16,6 2-320-16,5-2-64 0,4-4-16 0,6-1 0 16,5-1-144-16,4-6 192 0,2-3-192 0,5-4 192 15,0-2 0-15,3-2 16 0,0-2 0 0,2-4 0 0,1-2 176 16,-3-4 16-16,-3-1 16 0,-4 2 0 0,-1-1-32 0,-2-1 0 16,-4 5 0-16,-3 0 0 0,-3 5-96 0,-8 4-32 15,0 0 0-15,0 0 0 0,0 0-256 0,2 14 128 16,1 3-128-16,-1 1 0 0,0 1 0 0,2 0 0 15,1 0 0-15,2 0 0 0,3-1 0 0,4-1 0 16,4 0 0-16,6-3 0 16,3-4-320-16,4 0-80 0,2-6-16 15,2 1 0-15,3-1-2768 0,0 0-544 0</inkml:trace>
  <inkml:trace contextRef="#ctx0" brushRef="#br0" timeOffset="45098.71">21345 17576 24879 0,'-2'-14'2208'0,"0"0"-1760"0,-3 2-448 0,0 3 0 16,-8-1 1168-16,-1 4 160 0,-5 3 16 0,-6 3 16 15,-6 3-192-15,-6 5-32 0,-6 2-16 0,-3 5 0 16,-1 3-160-16,-1 1-48 0,-2 5 0 0,2 1 0 15,1-2-128-15,4 5-16 0,3-2-16 0,6 4 0 16,7-2-368-16,6 3-80 0,5-5-16 0,8 1 0 16,5-5-160-16,6-1-128 0,4 1 144 0,5-8-144 0,5-3 144 15,4-3-144-15,2-3 128 0,5-5-128 0,5-3 240 16,4-5-48-16,2-4 0 0,-2-2 0 0,0-5-32 16,1-3-16-16,0 1 0 0,-1-2 0 0,-3-6-144 0,0-1 160 15,1-4-160-15,0-5 160 0,0-4-160 16,0-4 192-16,2-3-192 0,0-9 192 0,0-3-192 0,1-6 0 15,0-4 144-15,3-1-144 0,2-2 0 0,1-7 128 16,1 0-128-16,-1-1 0 0,0 6 0 0,-5 9 0 16,-5 10 0-16,-6 11 0 0,-9 10 0 0,-6 10 0 15,-5 12 0-15,-8 15 0 0,0 0 0 0,-17 5 0 16,-7 11 0-16,-5 9 0 0,-5 8 0 0,-3 9 0 16,-1 6-144-16,-7 9 144 0,-2 8 0 0,3 4 0 15,-1 3 0-15,2 2 0 0,0-3 0 0,3 3 0 16,5-2 0-16,3 2 0 0,5-3 0 0,7-2 0 15,6-7 0-15,2-2 0 0,3-6 0 0,4 0 0 0,3-9-144 0,2-1 144 32,1-6-400-32,2-5-32 0,0-8 0 0,4-3-12064 0,2-6-2416 0</inkml:trace>
  <inkml:trace contextRef="#ctx0" brushRef="#br0" timeOffset="45601.44">22776 17588 30575 0,'-3'-25'1344'0,"1"9"304"0,-1-1-1328 0,-6 2-320 0,-2 1 0 0,-7 4 0 0,-3-2 576 0,-9 5 32 16,-3-2 16-16,-6 6 0 0,-4 3 16 0,-6 5 16 15,-4 4 0-15,0 4 0 0,-5 1 144 0,3 7 32 16,-1 2 0-16,2 6 0 0,2 2-192 0,4 1-48 15,3-2 0-15,6-1 0 0,5 3-304 0,8 0-64 16,8-5-16-16,7-1 0 0,6-1-208 0,5-3 176 16,6-2-176-16,8-6 160 0,5-3 96 0,5-2 0 15,4-7 16-15,5-3 0 0,4-8 128 0,6 0 32 16,3-5 0-16,3-5 0 0,0-5-144 0,2-1-32 16,1-1 0-16,1-3 0 0,0-4-96 0,0-4-32 15,-3-4 0-15,0-6 0 0,0-6 0 0,0-3-128 16,0-4 192-16,4-7-64 15,-1-3-128-15,-1-2 160 0,7-6-160 0,-2-3 160 0,-2-2-160 0,-1 2 0 0,-2 1 0 16,-2 7 0-16,-4 11 0 0,-8 9 0 0,-8 7 0 16,-4 12 0-16,-8 8-128 0,-10 10 128 0,-4 4 0 0,-4 12 0 15,-10 5 0-15,-9 5-144 0,-9 11 144 0,8-3 0 16,-8 8-192-16,-4 7 192 0,-2 5-192 0,-6 4 192 16,-3 7-128-16,-4 4 128 15,-3 4 0-15,-2 6 0 0,-2 0 0 0,0 4 0 16,3 3 0-16,6 0 0 0,4 0 0 0,-26 57 0 15,20-28 0-15,14-16 0 0,7-12 0 0,8-9 0 0,6-8 0 16,4-6 0-16,3-2-320 0,4-9 32 0,2-8 16 16,4-2 0-1,3-8-2608-15,3-5-512 0</inkml:trace>
  <inkml:trace contextRef="#ctx0" brushRef="#br0" timeOffset="45954.72">24156 16694 26719 0,'7'-33'1184'0,"-2"17"240"0,-3 4-1136 0,2-1-288 15,-1 4 0-15,-3 9 0 0,0 0 1952 0,0 0 336 0,-10 4 64 0,-6 6 16 16,-7 7-1184-16,-6 8-224 16,-6 4-64-16,-5 9 0 0,0 6-64 0,-5 8 0 0,2 2-16 0,-2 11 0 15,-3 6-144-15,4 0-32 0,-2-1 0 16,1 7 0-16,1-1-272 0,-1 0-64 0,5 3-16 0,4-5 0 16,3-4-288-16,8-7 128 0,3-3-128 0,5-4 0 15,5-8 0-15,4-3 0 0,3-9 0 0,4-1 0 31,3-9-1088-31,3-3-192 0,3-5-16 0,2-6-11184 0,3-1-2224 0</inkml:trace>
  <inkml:trace contextRef="#ctx0" brushRef="#br0" timeOffset="46420.88">24706 17723 27647 0,'3'-15'1216'0,"2"9"256"16,1-2-1168-16,1 2-304 0,-7 6 0 0,14-5 0 0,1-4 1424 0,1 1 240 15,0-5 32-15,3 2 16 0,3-1-848 0,2-2-160 16,1 2-48-16,2-2 0 0,-3 2 0 0,3-2 0 15,-3 2 0-15,-1-1 0 0,-4-2-48 0,0-1-16 0,-2-1 0 16,-5 0 0-16,-3 1 0 0,-4 3 0 0,-5 4 0 0,-5-1 0 16,-6 3-176-16,-8 5-32 0,-9-1-16 0,-8 6 0 15,-7 2-176-15,-8 6-48 0,-6 2 0 0,-3 5 0 16,-1 5 288-16,0 0 48 0,-1 0 16 0,5 6 0 16,3-3 160-16,9 2 48 0,4-1 0 0,12 0 0 15,4-1-192-15,14 1-16 0,5-1-16 0,10 2 0 16,6-2-208-16,7 2-32 0,10-5-16 0,10 3 0 15,9-4 32-15,7-1 0 0,6-1 0 0,3-1 0 16,4-4-96-16,3 1-16 0,2 0 0 0,4-1 0 16,1 1-144-16,-1-1 0 0,-2 0 0 0,-4 2 0 15,-1 1-2160 1,-1 1-400-16,27 7-96 0,-9-2-16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20:26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29653 12869 19583 0,'0'0'864'0,"0"0"176"0,0 0-832 0,0 0-208 0,0 0 0 0,0 0 0 16,0 0 944-16,0 0 144 0,0 0 16 0,0 0 16 16,0 0 144-16,0 0 16 0,6-1 16 15,-6 1 0-15,0 0 272 0,0 0 48 0,0 0 16 0,0 0 0 16,0 0-336-16,0 0-64 0,0 0-16 0,0 0 0 16,0 0-336-16,0 0-80 0,0 0-16 0,0 0 0 15,-1-7-240-15,-2 4-48 0,1-5-16 0,-2 3 0 16,3 0-64-16,1-3-16 0,1 2 0 0,3 2 0 0,1-2-144 15,1 1-16-15,2 1-16 0,1-1 0 0,2 0-224 0,3 1 176 16,4 1-176-16,1 3 160 16,1 0-160-16,1 1 0 0,-1 1 0 0,0 0 0 15,-1 2 0-15,-1 4 0 0,-2-2 0 0,-4 5 0 0,-2 0 0 0,-1 1 0 16,-2 2 0-16,-5 3 0 0,-2-3 0 0,-2 0 0 16,-6 2 0-16,-1 1 0 0,-2-2 0 0,-2-1 128 15,-2-1-128-15,-3-4 192 0,-2 2 80 0,-1-3 32 16,1-1 0-16,0-3 0 0,2-2 48 0,1 1 16 15,3-3 0-15,3-1 0 0,1-3-16 0,2-3 0 16,2 0 0-16,3 0 0 0,3-5-32 0,3 1 0 16,2-1 0-16,4 0 0 0,6 0-128 0,3 2-48 15,0-4 0-15,3 3 0 0,2 0-144 0,1 0 0 16,2 2 0-16,-2-1 0 0,-1 2 0 0,7 1 0 16,-4 3 0-16,-6 4 0 0,-4 2 0 0,-3 2 0 15,-4 6 0-15,-4 2 0 0,-5-1-144 0,-2 4 144 16,-5 2 0-16,-3 1 0 0,-4 2 0 0,-4-2-128 15,-2 0 128-15,-3-2 0 0,-2-2 0 0,-1-5 0 0,-1 1 0 16,-2-3 0-16,3 0 144 0,1-2-144 0,5-5 128 16,1 0-128-16,2 0 176 0,3 0-48 0,4-2-128 0,3-5 192 15,2 1-16-15,3 0-16 0,5-3 0 0,3 1 0 16,3-6-32-16,3 3-128 0,3 1 192 0,4-3-64 16,3 0-128-16,0 3 0 0,0-4 0 0,1 5 0 15,1-1 0-15,-1 5 0 0,-1-1 0 0,-2 3 0 16,-4 3 0-16,1 1 0 0,-4 6 0 0,-4 0 0 0,-6 2 0 15,-3 0-144-15,-5 4 144 0,-4-2 0 16,-3 2 0-16,-5 1-128 0,-5-4 128 0,-2-1 0 0,3-1 0 0,-2-2 0 16,-1-3 0-16,2-1 0 0,-1-1 0 0,4-1 0 15,1-1 0-15,2 0 0 0,1-3 0 0,6-4 0 16,0 1 128-16,6-1-128 0,3-1 0 16,7-5 144-16,1-1-144 0,6 2 128 0,0 2-128 0,3 1 0 15,2 1 0-15,1-4 0 0,2 5 0 0,0-1 0 16,0 3 0-16,1 1 0 0,-2 0 0 0,3 4 0 15,-5 1 0-15,-4 5 0 16,-3-1-768-16,-3 1-128 0,-3 1-16 0,-6-6-16 16,0 10-1408-16,-5 3-288 0,-2-5-48 0</inkml:trace>
  <inkml:trace contextRef="#ctx0" brushRef="#br0" timeOffset="576.35">28796 13048 14623 0,'0'0'640'0,"0"0"144"0,0 0-624 0,0 0-160 16,3-6 0-16,0 1 0 0,2-4 1696 0,2 4 304 16,-1 2 64-16,3-1 16 0,3-2-448 0,0 0-96 15,4 4 0-15,1-1-16 0,4-5-352 0,3 3-64 16,2 1-16-16,6-1 0 0,0 2-224 0,2 1-48 16,2-2-16-16,2 3 0 0,1 1-48 0,1 1-16 15,-1-1 0-15,-2 3 0 0,-3 0 16 0,-3 4 0 16,-4-2 0-16,-4 4 0 0,-2 0-528 0,-4 1-96 15,-3 1-128-15,-5 3 176 0,-4 2-176 0,-4 0 0 16,-5 2 0-16,-4 0 0 0,-3 2 192 0,-5 0-32 16,-5-2-16-16,-2 1 0 0,-2 0-16 0,-3 0 0 0,-3-2 0 0,1-1 0 15,1 1 48-15,-3-3 0 16,1-3 0-16,1 1 0 0,1-1-176 0,1-2 160 0,4 1-160 0,2-5 160 16,2 2-304-16,2 0-64 0,6-4-16 15,2-2-12096-15,1-1-2416 16</inkml:trace>
  <inkml:trace contextRef="#ctx0" brushRef="#br0" timeOffset="1203.17">29278 13183 26719 0,'0'0'2368'0,"-7"-3"-1888"0,0 3-480 0,-3 0 0 0,-4 3 976 0,-3-2 112 16,-2 2 0-16,-5 2 16 0,-1 2-256 0,-5 0-48 15,0 0-16-15,-6 1 0 0,-3 2-112 0,-3-1-32 16,-3 3 0-16,-2-2 0 0,-2 1-48 0,-2 2-16 16,0-3 0-16,-2 1 0 0,1 3-64 0,-25 6 0 15,7-3-16-15,0-1 0 0,-1-5-80 0,-5 2-16 16,-3-1 0-16,-1 1 0 0,-3 2-160 0,0 1-48 16,-5-1 0-16,-2 0 0 0,-4 0-32 0,-4 3-16 15,-3-3 0-15,-3-2 0 0,-5-1-144 0,2-5 0 16,3 3 0-16,-4-3 0 0,-5-5 128 0,1 3 0 15,-1-2 0-15,-3 1 0 0,-1-3-128 0,-4 4 0 16,-3 0 0-16,-4-1 0 0,-1-4 0 0,-2 0 0 16,-4 0 0-16,-2 3 0 0,-3-3 128 0,0 1 0 0,0-2 0 0,-2 1 0 15,-2-3-128-15,3 0 0 16,3 0 0-16,-3 1 0 0,-4 1 0 0,1 1 0 0,2 0 0 16,-2-1 0-16,-2-2 128 0,0 3 0 0,3 2 0 0,-1-1 0 15,-4-5-128-15,1 3 0 0,-2 3-192 0,0 0 192 16,-1-4 0-16,-1 1 0 0,-4-2 0 0,1 1 0 15,1 1 0-15,2-3 0 0,0-2 128 0,2 2-128 16,2 1 192-16,-1 1-64 0,0-5 0 0,-4 2 0 0,0 1 16 16,2-3 0-16,2 2 0 0,1 2 0 15,-2-2 144-15,3-1 32 0,1 2 0 0,1 1 0 0,1-2-64 0,-1-1 0 16,4 2 0-16,-2 2 0 0,1-2-80 0,-1 1-32 16,0 3 0-16,6-4 0 0,3-1 16 15,0 3 0-15,0 2 0 0,6 0 0 0,4-2 48 0,5 1 16 16,6 0 0-16,3 1 0 0,2 0-32 0,6 0-16 15,9-1 0-15,4 1 0 0,6 2-176 0,4 1 192 16,6-3-192-16,6 0 192 0,8-2-192 0,5 1 0 16,8 1 0-16,11 0 0 0,7 0 0 0,7-1 0 15,4-2 0-15,6 0 0 16,10 3-816-16,0 0-192 0,0 0-32 0,0 0-16 16,13-4-2272-16,2 1-448 0,9-2-80 0,4 6-32 0</inkml:trace>
  <inkml:trace contextRef="#ctx0" brushRef="#br0" timeOffset="1822.65">12035 12822 23039 0,'0'-20'1024'0,"0"6"192"0,0-3-960 0,1 1-256 16,2-3 0-16,-1 5 0 0,-2 2 1472 0,0 12 256 15,0 0 64-15,0 0 0 0,0 0-576 0,0 0-128 16,-5 8 0-16,0 7-16 0,-1 4-592 0,1 5-112 16,-2 8-32-16,2 4 0 0,0 2-32 0,1 7-16 15,2 1 0-15,2 3 0 0,2 5-16 0,5-3 0 16,0-4 0-16,4-2 0 0,0-7-64 0,4-1-16 16,2-6 0-16,3-8 0 0,0-2 240 0,5-8 32 0,3-2 16 0,1-8 0 15,0-4 224-15,3-5 32 0,0-4 16 0,1-7 0 16,1-2-16-16,0-6 0 0,-2-3 0 0,1-3 0 15,-1 2-256-15,-4-2-48 0,-4 1-16 0,-2 2 0 16,-3-5-144-16,-2-1-16 0,-1-2-16 0,-4 2 0 16,-1-2-112-16,-2 3 0 0,-3 0-128 0,-2 5 192 15,3 1-192-15,-2 6 0 0,-1 2 0 0,0 3 0 16,0 6-1088-16,-4 10-224 16,0 0-32-16,0 0-11776 0,10-4-2368 0</inkml:trace>
  <inkml:trace contextRef="#ctx0" brushRef="#br0" timeOffset="2176.66">13236 12578 32079 0,'0'0'1408'0,"-5"6"320"0,1 3-1392 0,-1 9-336 16,-2 1 0-16,-4 6 0 0,-1 5 512 0,-4 3 16 15,0 4 16-15,-2-2 0 0,-2 2-64 0,-1 0-16 16,0-2 0-16,-2 1 0 0,-2 0 112 0,2-3 0 15,1 1 16-15,4-9 0 0,3 0-80 0,5-8-32 16,4-4 0-16,2-3 0 0,4-10-32 0,0 0-16 16,0 0 0-16,11-11 0 0,3-4 480 0,4-3 112 15,5-3 0-15,0-1 16 0,2-6-528 0,1 1-96 16,0-4-32-16,2 2 0 0,-1-3-208 0,2 1-48 16,7 0-128-16,-3 3 192 0,-3-1-192 0,-2 9 144 0,-2 2-144 15,-2 8 128-15,-3 3-128 0,0 9 0 16,-1 8 0-16,-2 4 0 0,-3 10-144 0,-2 4 144 0,-4 6 0 15,-3 3 0-15,-3 5 0 0,-6 2 0 0,-3 6 0 16,-6 3 0-16,0-2-128 0,-5 1 128 0,2-1 0 0,1-6 0 16,4-6-544-1,2-3 0-15,3-6 0 0,2-6 0 0,3-5-1856 16,4-6-368-16,1-4-80 0</inkml:trace>
  <inkml:trace contextRef="#ctx0" brushRef="#br0" timeOffset="2508.69">14596 12540 23951 0,'-17'-13'2128'0,"0"3"-1696"16,-3 0-432-16,-1 5 0 0,-2-2 2544 0,-2 5 416 16,-7 0 96-16,-1 9 16 0,-5 2-2256 0,0 2-448 15,16-6-96-15,-3 5-16 0,-2-1-128 0,2 4-128 16,1-3 144-16,3 3-144 0,5 1 320 0,4 0-16 15,6-1-16-15,3 13 0 0,10-5-160 0,8 0-128 16,-1-8 192-16,1 2-192 0,6-2 352 0,1 5-32 16,3 2-16-16,-2 0 0 0,2 1 32 0,-3-1 16 15,-5 3 0-15,11 24 0 0,-10-6-64 0,-8-5-16 16,-7-1 0-16,-7-2 0 0,-5-1 144 0,-5-4 32 16,-6 1 0-16,-7-1 0 0,-7-4 48 0,-3-1 16 15,-5 1 0-15,0-6 0 0,-6-4-256 0,5-4-64 16,3-2 0-16,6-2 0 0,5-5-192 0,6-3 128 15,7-5-128-15,5 1 0 16,7-7-1152-16,4-3-336 0,5-6-64 0,7-2-10928 16,5-5-2176-16</inkml:trace>
  <inkml:trace contextRef="#ctx0" brushRef="#br0" timeOffset="2749.87">15326 11687 28047 0,'-5'-18'1232'0,"4"12"272"0,-1-4-1200 0,0 3-304 16,-1 2 0-16,3 5 0 0,-7 0 864 0,-2 5 112 15,-3 7 32-15,0 5 0 0,-4 6-352 0,-4 15-64 16,2 8-16-16,2 5 0 0,-1 6 48 0,4 3 0 16,-2 6 0-16,0 5 0 0,1 6-80 0,-1 0-16 15,-1 3 0-15,0 0 0 0,-2 4-272 0,0-3-64 16,-1 1-16-16,3-5 0 0,0-8-176 0,1-2 0 15,1-6 0-15,4-5 128 0,4-10-400 0,2-7-96 16,0-4-16-16,3-6-10832 16,1-7-2176-16</inkml:trace>
  <inkml:trace contextRef="#ctx0" brushRef="#br0" timeOffset="3196.92">14830 12723 26719 0,'12'-8'2368'0,"4"-5"-1888"0,5-2-480 16,4 0 0-16,5 2 1088 0,6-2 112 0,6-3 16 16,9 2 16-16,3-1-192 0,4-1-32 0,0-2-16 15,1-4 0-15,-2-3-288 0,-3 4-64 0,-4 0-16 16,-3 3 0-16,-1 2-64 0,-4 3-16 0,-5 2 0 0,-9 3 0 16,-7 5-352-16,-8 1-64 0,-13 4 0 0,0 0-128 15,0 0 192-15,-5 9-64 0,-10 4 0 0,-7 3-128 16,-6 2 320-16,-6 5-32 0,-3 8-16 0,-4-1 0 0,2-1 32 15,-2 3 0-15,0 0 0 0,-1-3 0 0,4 0 16 0,7-2 16 16,5-3 0-16,8-2 0 0,6-2 48 0,5-5 16 16,6-6 0-16,1-9 0 0,9 8-144 0,6-7-48 15,5-1 0-15,5-5 0 0,0-8 176 0,4-3 16 16,3 1 16-16,-1-2 0 0,-3-1-208 0,0-1-32 16,-2-1-16-16,0 3 0 0,-1 5-160 0,-1 3 192 15,-3-3-192-15,-4 6 192 0,-3 5-192 0,-1 2 0 16,-2 7 0-16,1 3 128 0,-2-1-128 0,-1 4 0 15,-1 5 0-15,-2 4 0 0,-1-1 0 0,0 2 0 16,-1 4 0-16,4-4 0 0,-1-2 0 0,2-1 0 16,1-3 0-16,3-5 0 0,1-2-320 0,2-2 64 15,2-4 16-15,3-5 0 16,0-2-1888-16,2-4-384 0,1 0-80 0,-7-3-15568 0</inkml:trace>
  <inkml:trace contextRef="#ctx0" brushRef="#br0" timeOffset="3569.3">16747 11500 32655 0,'3'-13'1440'0,"-3"13"304"0,0 0-1392 0,0 0-352 0,0 0 0 0,-5 16 0 16,-6 3 640-16,-3 10 48 0,-2 8 16 0,-4 7 0 15,-3 7-128-15,-4 5 0 0,-1 8-16 0,-1 2 0 16,-3 5 144-16,1 6 48 0,-2 2 0 0,-2 3 0 15,-2-1-320-15,1 0-64 0,2-5-16 0,4-4 0 0,3-6-352 16,4-10 128-16,3-11-128 0,6-5 0 0,3-10 288 0,6-4-16 16,4-8 0-16,5-8 0 0,-4-10 192 0,14 5 48 15,1-10 0-15,5-4 0 0,3-8 0 0,4-3 0 16,2-5 0-16,2 0 0 0,-1 1-320 0,1-2-64 16,-1 1-128-16,1 4 192 0,-3 3-192 0,2 7 0 15,0 2 0-15,-2 6 0 0,-3 1 0 0,0 7 0 16,-4 6 0-16,-5 6 0 0,-3 0 0 0,-7 5-160 15,-3 2 160-15,-6 3-128 0,-4 6 128 0,-6-1 0 16,-5-3 0-16,-5 1 0 0,-3 1 0 0,-4-3 0 16,-1 1 0-16,0-5 0 0,2-3 0 0,0-4 128 15,1-1-128-15,2-4 0 0,3-5 0 0,4-5 128 16,3-3-128-16,2-2 0 16,1-2-896-16,7-2-240 0,3-6-48 0,6-3-11824 15,3-2-2368-15</inkml:trace>
  <inkml:trace contextRef="#ctx0" brushRef="#br0" timeOffset="3836.66">17683 11293 34319 0,'0'0'1520'0,"-5"4"320"0,-2 1-1472 0,0 2-368 0,-4 7 0 0,-3 4 0 16,-2 5 384-16,-4 5 0 0,-3 2 0 0,-4 9 0 15,-11 18 192-15,0 1 64 0,-2 6 0 0,2 1 0 0,1 3-128 0,0 3-32 16,1 3 0-16,-14 29 0 0,7-14-240 16,7-5-48-16,7-6-16 0,6-6 0 0,4-2-176 0,5-9 0 15,4-6 0-15,3-5-176 16,5-3-1280-16,2-7-256 0,4-5-48 0,1-15-14304 16</inkml:trace>
  <inkml:trace contextRef="#ctx0" brushRef="#br0" timeOffset="4104.74">17469 12414 34383 0,'0'0'1520'0,"0"0"320"0,9-1-1472 0,7-2-368 16,2 1 0-16,5-2 0 0,-4 1 1040 0,5-1 144 15,6-1 32-15,3-4 0 0,4 2-416 0,2-6-80 16,2 0-16-16,-1 1 0 0,14-10-224 0,-9 0-48 15,-4 0-16-15,-5 0 0 0,-6-3 48 0,-6 0 16 0,-3 1 0 0,-9-4 0 16,-3 3-64-16,-5 1-16 16,-5 5 0-16,-6 3 0 0,-8 5-32 0,-8 2-16 0,-6 7 0 15,-5 3 0-15,-6 6-96 0,-2 2-32 0,-2 5 0 16,1 3 0-16,10-2 96 0,0 4 32 0,1 3 0 0,4 1 0 16,5 3-176-16,4-2-48 0,4 4 0 0,5-2 0 15,1 11-128-15,5-4 0 0,4 0 0 0,7 10 0 16,1-20-768-1,4 2-128-15,1-1-16 0,4 4-20256 0</inkml:trace>
  <inkml:trace contextRef="#ctx0" brushRef="#br0" timeOffset="4650.43">13225 14179 27647 0,'0'0'1216'0,"-5"-5"256"0,-2 3-1168 0,0 1-304 0,-2 2 0 0,-4 0 0 16,0 2 1328-16,-3 3 208 0,-3 2 32 0,-5 4 16 15,-6 2-784-15,-1 4-160 0,-2 2-16 0,-2 0-16 16,1 5-224-16,1 0-64 0,1-2 0 0,3 1 0 15,2 1-128-15,3-4-48 0,4 3 0 0,6 0 0 16,5-7-144-16,5-2 0 0,4-1 144 0,4 0-144 0,3-1 256 0,5-5-32 16,3-1 0-16,5-2 0 0,5-4 16 0,0 3 0 15,2 0 0-15,-1 2 0 0,0 1-48 16,-3 3 0-16,-3-1 0 0,-5 5 0 0,-3 0 112 0,-6 0 16 16,-5 4 0-16,-4-1 0 0,-6 4 192 0,-5-1 32 15,-5 0 16-15,-6 1 0 0,0 0 32 0,-4 4 16 16,-3-3 0-16,-2-1 0 0,-4-2-288 0,-2-1-48 15,1-3-16-15,2-4 0 0,3-3-256 0,4-2 160 16,5-3-160-16,-2-3 128 16,9-3-1008-16,12-4-208 0,11-6-32 0,8-4-16 15,12-2-1872-15,8-4-384 0,8-1-80 0,-9 4-16 0</inkml:trace>
  <inkml:trace contextRef="#ctx0" brushRef="#br0" timeOffset="5072.68">14355 14207 30399 0,'0'0'2704'0,"-5"-3"-2160"0,0 0-544 16,-2-1 0-16,0-1 832 0,-4 4 64 0,-2 2 16 0,-7 3 0 16,-2 0-320-16,-5 1-64 0,-2 8-16 0,-4 1 0 15,-4 0-192-15,1 3-64 0,2 6 0 0,2-2 0 16,4 0 48-16,5 1 0 0,4-2 0 0,4 0 0 15,3 1-112-15,5-3 0 0,3-1-16 0,4-4 0 16,4-1 64-16,3-5 16 0,4 0 0 0,3-6 0 16,3-4 400-16,4-3 96 0,0 0 16 0,5-5 0 0,-2 0-224 15,-2-4-32-15,0-3-16 0,0-1 0 0,-4 2-112 0,-3 2-32 16,-1 0 0-16,-1 0 0 0,-3 1-96 0,-1 1 0 16,-2 1-16-16,0 6 0 0,0-4-240 0,-7 10 0 15,0 0 0-15,4 9 0 0,0-2 0 0,0 7 0 16,-2 3 0-16,2 1-160 0,0 1 160 0,0 0 0 15,1-1 0-15,1-1 0 0,3 0-240 0,3-3-16 16,0-4 0-16,2 0 0 16,0-3-1216-16,0-4-256 0,0-4-64 0,2-3-10352 15,1 1-2064-15</inkml:trace>
  <inkml:trace contextRef="#ctx0" brushRef="#br0" timeOffset="5509.94">14993 14234 23039 0,'0'0'2048'0,"0"0"-1648"16,0 0-400-16,5-8 0 0,-1 2 1328 0,0-3 176 0,-1 2 32 16,-1 0 16-16,-2 0 96 0,-2 0 16 0,0-4 0 0,-2 2 0 15,-2-3-496-15,-2 5-80 0,-2-1-32 0,-2 2 0 16,-4 1-400-16,-3 2-80 0,-3 10 0 0,-1 0-16 15,-2 3-368-15,-2 2-192 0,-1 4 192 0,-10 11-192 16,3-2 128-16,4 5-128 0,4 0 0 0,3-3 0 16,3 0 176-16,4-5-176 0,8 1 160 0,4-5-160 0,4-4 128 15,6-1-128-15,5-7 0 0,0-1 144 16,6-5 48-16,3-4 0 0,5-3 0 0,4-7 0 0,2-4 128 0,2-5 16 16,1-6 16-16,-1-2 0 0,1 1-208 0,0-4-144 15,-1-2 192-15,2-1-192 0,-1-2 144 0,-1-2-144 16,0 0 0-16,-3-6 144 15,-1-3-144-15,-3-4 0 0,-3-3 0 0,-3-2 0 0,-3-4-128 0,-2 2-128 16,-5 13 0-16,-1 4-16 0,0 1-80 0,-2 8-16 16,-2 5 0-16,-2 5 0 0,-2 6 192 0,-2 6 48 15,-5 8 0-15,-4 8 0 0,-4 7 128 0,1 10-192 16,-4 9 192-16,-4 7-192 0,2 5 192 0,-3 11 0 16,-1 1 0-16,0 6-128 0,1 5 128 0,3-1 0 15,1 2 0-15,3-3 0 0,4 0 0 0,3-3 0 16,2-3 0-16,5-3 0 0,2-6 0 0,2-9 0 15,2-1 0-15,2-5 128 16,2-9-1408-16,2-6-288 0,2-4-48 0,7-4-14896 0</inkml:trace>
  <inkml:trace contextRef="#ctx0" brushRef="#br0" timeOffset="6009.57">16033 14154 29487 0,'-7'-20'1296'0,"5"12"288"0,-2-3-1264 0,0 0-320 0,0 1 0 0,-1-1 0 0,-1-2 1920 15,-4 2 320-15,-2-1 64 0,-4 3 0 0,-3-1-1520 0,-3 5-304 16,-2 1-64-16,-3 4-16 0,-3 5-272 0,-17 11-128 16,6-4 0-16,0 6 128 0,1 1-128 0,3 4 0 15,19-8 0-15,-2 3 128 0,2 1-128 0,3 2 128 16,-1 0-128-16,5 1 128 0,3 1-128 0,3-6 160 15,3 0-160-15,2 7 160 0,4-6 96 0,8-5 32 16,3-11 0-16,6-3 0 0,4-8 416 0,3-6 64 16,5-7 32-16,3-3 0 0,-16 8-176 0,3-3-48 15,2-4 0-15,3-2 0 0,2-6-192 0,-1-1-32 16,-2-2-16-16,1-3 0 0,7-17-16 0,1-1-16 16,-2-6 0-16,-1-2 0 0,-1-2-176 0,-2-4-128 15,1-5 192-15,-2-2-192 0,-3-5 128 0,-2 6-128 16,-3 6 0-16,-2 10 0 0,-2 6 0 0,-4 8 0 15,-6 10 0-15,-2 11 0 0,-5 6 0 0,-3 8 0 16,-5 9 0-16,-4 9 0 0,-4 8 0 0,-4 9 0 16,-5 8-160-16,-2 10 160 0,-4 7 0 0,-2 10-176 15,-3 3 176-15,1 9-128 0,-1 4 128 0,1 8 0 0,-1 1-144 0,3-2 144 16,4 2 0-16,5-6 0 16,4-4 0-16,7-7 0 0,2-4-432 0,6-7 48 0,4-17 0 15,2-4 0 1,1-1-528-16,4-7-112 0,0-1 0 0,3-7-16 0,1-7-2800 15,3-5-544-15</inkml:trace>
  <inkml:trace contextRef="#ctx0" brushRef="#br0" timeOffset="6332.58">17005 13183 28911 0,'0'0'1280'0,"0"0"256"0,0 0-1216 0,0 0-320 15,0 0 0-15,-6 5 0 0,-2 6 1504 0,-3 6 240 16,-5 7 48-16,-1 8 16 0,-4 3-576 0,0 6-112 15,-2 7-32-15,-10 24 0 0,2-5-96 0,3 0-32 16,0-1 0-16,3 1 0 0,1-5-384 0,2 1-64 16,3-2-32-16,-3-3 0 0,1-5-336 0,2-2-144 15,2-3 128-15,3 0-128 0,2-6 0 0,3-5-144 16,1-4 0-16,3-9 0 16,5-1-2096-16,0-7-400 0,4-5-96 0</inkml:trace>
  <inkml:trace contextRef="#ctx0" brushRef="#br0" timeOffset="6655.81">16972 14168 36863 0,'0'0'3264'0,"14"-3"-2608"16,3 0-528-16,0-1-128 0,1 1 432 0,4 2 48 15,2 0 16-15,4-2 0 0,4-3 144 0,5-4 48 16,1 1 0-16,0-3 0 0,0 2-112 0,0-3-32 15,-4-4 0-15,2-2 0 0,-3 1 0 0,-2-1 0 16,-4 1 0-16,-4-5 0 0,-1 1-96 0,-3 2-32 16,-2 0 0-16,-6-1 0 0,-3-3-16 0,-3 3 0 15,-3-1 0-15,-6 2 0 0,-3 4-32 16,-5 5-16-16,-3 3 0 0,-6 6 0 0,-6 4-144 0,-6 6-16 16,11 3-16-16,-3 2 0 0,-4 2-176 0,-3 7 160 15,-3 2-160-15,1 7 160 0,1 2-16 0,3 0 0 16,3 2 0-16,-13 30 0 0,16-9-144 0,12-8 128 15,8-6-128-15,9-3 128 0,8 0-128 0,8-9 0 16,6-3 0-16,5-4 0 0,3 1 0 0,8-5 0 16,6-2 128-16,3-5-128 15,3 0-928-15,3-4-224 0,6-1-32 0,8 1-13216 0,8 5-2624 0</inkml:trace>
  <inkml:trace contextRef="#ctx0" brushRef="#br0" timeOffset="8619.2">11697 16349 17391 0,'-19'3'768'0,"7"-2"160"16,1-1-736-16,2 0-192 0,9 0 0 0,0 0 0 0,0 0 1584 0,0 0 272 15,0 0 64-15,8-9 16 0,4-1-752 0,7 0-160 16,6-3-16-16,5-5-16 0,7 2-224 0,6-1-32 16,7 2-16-16,3-2 0 0,2-2-64 0,1 3-16 15,-2 1 0-15,0 2 0 0,-5-1-32 0,-4 9-16 16,-6-2 0-16,-4 13 0 0,-6 2-352 0,-8 9-80 16,-7 1-16-16,-9 5 0 0,-5 6-144 0,-7 8 0 15,-10 6 0-15,-7 5 0 0,-8 7 288 0,-6 6-32 16,-9 1 0-16,-2 4 0 0,-1-5-64 0,-3 3-32 15,-3-4 0-15,-1-3 0 0,2-5 0 0,4-3 0 16,8-2 0-16,3-5 0 0,6-3-160 0,7-5 128 16,10-7-128-16,4-6 128 0,7-7-128 0,4-2 0 15,7-2 144-15,7-5-144 0,3-5 160 0,5 0-32 16,6-5-128-16,6 0 192 0,4 1-64 0,9 0 0 16,3-2-128-16,1-3 192 0,-2 2-192 0,1-3 0 0,-1 1 128 15,-3-2-128-15,-2 0 0 0,-3 2 0 16,-5-3 0-16,-5 3 0 15,-6-2-512-15,-5 2-160 0,-4-2-32 0,-5-1 0 16,-4 3-2416-16,-5-2-480 0,-9-6-112 0,-3 6 0 0</inkml:trace>
  <inkml:trace contextRef="#ctx0" brushRef="#br0" timeOffset="8786.76">11645 16706 28559 0,'9'-5'2544'0,"6"-5"-2032"0,5 1-512 0,6-1 0 0,3 4 496 0,8-3 0 15,7 1 0-15,8-3 0 0,7 4 384 16,2-4 80-16,1-3 0 0,-1 0 16 0,-4-1-400 0,-2 2-64 16,-3 7-32-16,-4-3 0 15,-3 2-480-15,-3 0 0 0,-3 2 0 0,-1 1-10528 16,-1 3-2080-16</inkml:trace>
  <inkml:trace contextRef="#ctx0" brushRef="#br0" timeOffset="9091.73">13220 16336 28559 0,'-9'-6'2544'0,"2"5"-2032"0,1 0-512 0,-3 3 0 15,-4 4 704-15,-3 8 64 16,-6 5 0-16,-2 4 0 0,-1 4-224 0,-3 2-32 0,-5-2-16 0,1 4 0 16,0 0 16-16,4 0 0 15,4 1 0-15,5-2 0 0,4-5-224 0,6 2-32 16,5-4-16-16,5-1 0 0,4-2-112 0,6-5-128 0,0-2 176 0,8-7-176 15,3-2 240-15,4-4-64 0,5-4-16 16,1-1 0-16,-2-7 16 0,2-2 0 0,1-2 0 0,-1-5 0 16,-6-1 0-16,0 0 0 0,-1 1 0 0,-3-3 0 15,-4 0 96-15,-4-1 32 0,-4-3 0 0,-1 3 0 16,-7-3 64-16,-3 4 16 0,-4-3 0 0,-4 7 0 16,-5 3-208-16,0 3-48 0,-4 4 0 0,1 3 0 15,-1 3-576-15,-1 4-112 16,-4 1-16-16,4 4-16 0,1-1-2848 0,3-2-560 0</inkml:trace>
  <inkml:trace contextRef="#ctx0" brushRef="#br0" timeOffset="9533.37">13920 16185 6447 0,'0'0'576'16,"0"0"-576"-16,0 0 0 0,0 0 0 0,6-4 1088 0,-6 4 96 16,7-5 32-16,-7 5 0 0,6-5-528 0,-1 1-112 15,-2-1 0-15,-3 5-16 0,0 0 160 0,7-5 48 16,-2 0 0-16,-5 5 0 0,0 0 544 0,0 0 112 16,0 0 32-16,0 0 0 0,6-4 144 0,-6 4 16 15,0 0 16-15,0 0 0 0,0 0-480 0,-7 3-112 16,-3 2-16-16,-5 6 0 0,-2 3-128 0,2-1-48 0,-8 1 0 0,0 4 0 15,-5 5-144-15,0 3-48 0,-6 1 0 16,0 4 0-16,1-1-176 0,3-1-32 0,4 3-16 0,5-1 0 16,5-5-112-16,6 0-32 0,3-7 0 15,6-1 0-15,5-1-112 0,3-3-32 0,4-3 0 0,4-3 0 16,5-4 64-16,6-4 16 0,0-2 0 16,5-7 0-16,2 1 80 0,-1-6 16 0,-3-1 0 0,-9 6 0 15,2-5-96-15,2 0-16 0,-2-2 0 0,-2-1 0 0,-1 1 0 0,-2 2 0 16,-3-4 0-16,-3 1 0 15,-5 1 80-15,-2-2 16 0,-4 0 0 0,-5 2 0 0,-5-3-128 0,-9-7-32 16,-3 8 0-16,-1 4 0 0,-1 2-144 16,0 1 0-16,0 4 0 0,2 4-176 15,3 1-976-15,3 0-208 0,2 2-48 0,4-2-10704 16,10 2-2160-16</inkml:trace>
  <inkml:trace contextRef="#ctx0" brushRef="#br0" timeOffset="10010.96">14482 16005 23951 0,'-4'7'2128'0,"-5"9"-1696"15,2 1-432-15,-2 5 0 0,-3 3 896 0,0 1 80 16,-4 3 32-16,0-2 0 0,-5 1 272 0,2-4 64 16,0 3 16-16,1-3 0 0,1 0-208 0,1-1-64 15,5-8 0-15,0-1 0 0,4-3-352 0,7-11-80 16,0 0-16-16,0 0 0 0,0 0-112 0,0 0-16 15,8-8-16-15,3-1 0 0,3-8 80 0,3-1 0 16,-1-1 16-16,2-1 0 0,1-4-240 0,2 0-48 0,0-1-16 0,-3 8 0 16,2-1-144-16,2-1-16 0,2-4-128 15,3 3 192-15,3-1-192 0,-3 3 0 0,-3 3 0 0,-1 6 0 16,-4 2 0-16,-1 7 0 0,-2 7 0 16,-3 3 0-16,-3 7 0 0,-2 2-160 0,-4 4 160 0,-3 1-192 15,-5 0 192-15,0 4 0 0,-3-2 0 0,-6 9 0 16,0-3 0-16,2-3 0 0,-1-7 0 0,1-3 0 15,5-3 0-15,0-3 0 0,6-13 0 0,0 0 0 0,0 0 0 16,0 0 192-16,0 0-32 0,11-11-16 0,0-2-16 16,1-1 0-16,0 1 0 0,-2 1 0 0,-1-2-128 15,5 2 128-15,0-2-128 0,2-1 128 0,0 1-128 16,1 2 0-16,-1 1 0 0,2 1 0 0,1 2 0 0,-1 6 0 16,-4 2 0-16,7 4 0 0,-7 6 0 0,3 2 0 15,-2 5 0-15,-1 3-176 0,-1 3 176 0,-3 3 0 16,-1-1 0-16,-3 2 0 15,-1-2-512-15,0 2-80 0,-1-3-16 0,0 0 0 16,0-1-1488-16,0-3-288 0,-1 2-64 0,1-6-13952 0</inkml:trace>
  <inkml:trace contextRef="#ctx0" brushRef="#br0" timeOffset="10476.25">15785 15837 17503 0,'-10'-10'768'0,"3"3"176"0,7 7-752 0,-6-5-192 0,0 1 0 0,6 4 0 16,-9-1 2544-16,1 2 464 0,0 5 112 0,0 6 16 15,-1 1-1600-15,-2 1-320 0,0 6-64 0,-2 3-16 0,-1 3-160 0,-1 3-16 16,0 1-16-16,0 1 0 16,-1 3-192-16,1-2-48 0,0-3 0 0,1-1 0 0,1 0-352 0,3-4-80 15,1-1-16-15,1 0 0 0,3-5-256 0,3-5 160 16,-1-2-160-16,1-2 128 0,2-9-128 0,0 0 192 16,0 0-192-16,0 0 192 0,15-6-64 0,0-2 0 15,0-5 0-15,2 0 0 0,0 1-128 0,-1-3 0 16,-1-2 144-16,2-1-144 0,1-1 0 0,-4 0 0 15,1 1 0-15,-1-2 0 0,0-3 0 0,-1 3 0 16,3 1 0-16,-3 2 0 16,-3 7 0-16,-1 0-160 0,-2 5 160 0,-7 5-160 0,0 0 160 0,0 0 0 15,0 0-144-15,0 0 144 0,0 9-128 0,-2 2 128 16,-2 3-160-16,-1-1 160 0,-4 1 0 0,0-2 0 16,0 1 0-16,0-1 0 0,-1 0 0 0,1 1 0 15,0-5 0-15,1 3 0 0,0-2 0 0,2 2 0 16,-1-2-128-16,1 1 128 15,0-3-1504-15,6-7-256 0,-4 10-48 0,4-10-14160 0</inkml:trace>
  <inkml:trace contextRef="#ctx0" brushRef="#br0" timeOffset="11122.6">16485 15796 25567 0,'0'0'1136'0,"0"0"224"0,0 0-1088 0,-9 4-272 16,-1 4 0-16,-1-1 0 0,-2 6 1200 0,-2 4 176 0,-3 2 32 16,0 1 16-16,0 3-464 0,-1 2-112 0,-2-3-16 0,0 1 0 15,4 2-80-15,-1-2-32 0,0-3 0 0,3-2 0 16,2-3-128-16,3 1-16 0,1-7-16 0,4-1 0 15,5-8-176-15,0 0-16 0,0 0-16 0,0 0 0 16,14-7 32-16,4-3 0 0,2-6 0 0,2-1 0 16,0-4 64-16,1 2 32 0,-1 0 0 0,1 1 0 0,1-3-160 0,-1 2-16 15,-2-2-16-15,-3 5 0 0,0 3-112 16,0 2-32-16,0-1 0 0,-8 6 0 0,3 5-144 0,-3 2 0 16,-10-1 0-16,9 14 0 0,-3 1 0 15,-2 3 0-15,-4 2 0 0,0 2-176 0,-3-2 176 0,-1 4 0 16,-1 2 0-16,-1-3-128 0,2 1 128 0,0-1 0 15,2-7 0-15,2 3-128 16,2 2-1008-16,3-4-192 0,3-3-32 0,3-5-10784 16,5 0-2144-16</inkml:trace>
  <inkml:trace contextRef="#ctx0" brushRef="#br0" timeOffset="11506.11">17502 15706 30399 0,'-11'-5'2704'0,"11"5"-2160"16,-13-1-544-16,0 1 0 0,-2 0 384 0,-4 3-16 15,-5 4-16-15,-3 4 0 0,-3-3 64 0,0 3 16 16,-1 3 0-16,0-1 0 0,1 1 32 0,3 0 16 16,4 0 0-16,5-3 0 0,4 1-64 0,5 1-16 0,5-3 0 0,6 0 0 15,-2-10-128-15,12 6-16 0,4-1-16 0,5-2 0 16,5-3 64-16,2-3 16 0,0-2 0 0,3-1 0 15,0-3-112-15,1 1-16 0,0 1 0 0,-3-3 0 16,1 2 32-16,-2-1 0 0,-1 5 0 0,-3 0 0 16,-4-1 144-16,-2 3 16 0,-1 1 16 0,-3 2 0 15,-7 0-80-15,1 4-32 0,0 0 0 0,-1 0 0 0,0 5-144 16,1 2-16-16,-1 3-128 0,-1 3 192 0,4 16-192 0,-6-1 0 16,0 2 128-16,-5-1-128 0,-4 0 0 15,-3 1 128-15,-2-4-128 0,-3 5 0 0,-2-3 128 0,-2 1-128 16,0 2 0-16,-4 0 0 0,-3-2 0 0,-1 1 0 15,-2-2 0-15,0-1 0 16,-1-1-1136-16,0 1-208 0,-1-1-64 0,1 2-10496 16,0 0-2112-16</inkml:trace>
  <inkml:trace contextRef="#ctx0" brushRef="#br0" timeOffset="11712.61">16802 15406 38703 0,'-17'-15'3440'0,"11"7"-2752"15,-2 2-560-15,2-1-128 0,6 7 0 0,0 0-192 16,-6-5 32-16,6 5 16 16,0 0-1792-16,0 0-368 0,0 0-64 0</inkml:trace>
  <inkml:trace contextRef="#ctx0" brushRef="#br0" timeOffset="11968.77">18942 15604 29487 0,'-7'4'2624'0,"-2"1"-2112"16,-1 0-512-16,-2 3 0 0,-1-2 1008 0,-3 3 80 16,-6 4 32-16,1 1 0 0,-2 1 80 0,0-1 16 15,-1-1 0-15,-4 11 0 0,4-2-608 0,1-3-112 16,5-3-32-16,1-1 0 0,3-2-336 0,6 1-128 16,1 0 0-16,5 0 144 0,-2-5-144 0,4-9 0 15,0 0-160-15,0 0 160 16,0 0-688-16,10 6-32 0,1-3-16 0,3-3-10512 15,2-3-2096-15</inkml:trace>
  <inkml:trace contextRef="#ctx0" brushRef="#br0" timeOffset="12369.19">19439 15475 29087 0,'-9'6'1280'0,"6"0"272"0,-2-1-1232 0,-2 8-320 0,-3 1 0 0,0 0 0 16,-5 3 1360-16,-3-2 224 0,-1 0 32 0,0 2 16 0,-2-3-448 15,1-2-96-15,1 1 0 0,-1 1-16 0,4-2-432 0,2-5-96 16,3 1-16-16,2 1 0 16,3-7-80-16,6-2-32 0,0 0 0 0,0 0 0 0,0 0 80 0,9-5 16 15,5-4 0-15,-1 2 0 0,7-4-160 0,1 3-32 16,2-6 0-16,1 2 0 0,0 2-160 0,2-3-32 15,-1 2-128-15,4-1 192 0,1-3-64 0,0 2-128 16,-1 6 176-16,1-2-176 0,-2 4 160 0,-4 4-160 16,-3 2 128-16,-2 4-128 0,-1 8 0 0,-3 3 0 15,-2 1 0-15,0 2 0 0,-3 4 0 0,-2 2 0 16,-3-1 0-16,-1 13 0 0,-3-4 0 0,-2-2 0 16,-1-3 0-16,-1-9 0 15,-1 0-1600-15,0-2-192 0,-1 0-32 0,-3 2-16768 0</inkml:trace>
  <inkml:trace contextRef="#ctx0" brushRef="#br0" timeOffset="12492.86">18855 15241 34095 0,'-25'-24'3024'0,"13"10"-2416"0,2 0-480 0,4 7-128 15,4 0 1632-15,-1 2 304 0,2 2 64 0,1 3 16 16,0 0-1632-16,0 0-384 0,-1 6 0 0,0 10 0 31,-3 3-3168-31,-1-1-624 0</inkml:trace>
  <inkml:trace contextRef="#ctx0" brushRef="#br0" timeOffset="13170.6">14265 17764 23039 0,'0'0'1024'0,"0"0"192"0,-2-6-960 0,2 6-256 16,-2-7 0-16,2 7 0 0,-9 8 2448 0,-1 2 448 15,-3 4 96-15,-2 4 16 0,-3 2-1760 0,0 4-352 16,-1 2-64-16,0 4 0 0,1-3-240 0,3 1-32 16,2 0-16-16,6-3 0 0,2-3-240 0,5-4-48 0,6-3-16 0,5-6 0 15,3 0-96-15,8-8-16 16,5-2 0-16,1-2 0 0,2-8 96 0,3-5 16 0,3-4 0 0,-1-2 0 15,-3 1 16-15,-1-3 0 0,-5 0 0 0,-2 1 0 16,-5-3-112-16,-1 1-16 0,-4-2 0 0,-4 3 0 16,-2 2 0-16,-4-1-128 0,-3-1 192 15,-2 5-64-15,-3 3 0 0,-1 4 0 0,-1 3 0 0,-2 3 0 16,0-2-128-16,8 8 0 0,0 0 0 0,0 0 0 0,0 0 0 0,0 0-176 16,0 0 176-16,0 0-128 15,0 0 128-15,13-1 0 0,4 0 0 0,0 0 0 0,4-2 0 16,3 2 0-16,0 0 0 0,0 2 0 0,-2-1 0 15,-1 1 0-15,0 3 0 0,-2 4 0 16,-4-2 0-16,-1 5 0 0,-2-1 0 0,-4 6 0 0,0 2 0 16,-4-1 0-16,-2-1 0 0,0-1 128 0,-2 0 48 15,-2-2 16-15,0-2 0 0,2-11 0 0,0 0 128 0,-1 12 48 16,1-12 0-16,0 0 0 0,0 0 80 0,0 0 0 16,15-3 16-16,-1-2 0 0,1-4-128 0,3-4-16 15,2 1-16-15,-1 3 0 0,-1-1-304 0,0 3 160 16,1 0-160-16,-1 3 128 0,-2 3-128 0,2 3 0 15,1 6 0-15,1 1 0 0,-2 5 0 0,-3 3 0 16,-1 1-128-16,-2 1 128 0,-2 5-128 0,0 2 128 16,-2-6-160-16,-2 1 160 15,1-2-1600-15,0 0-240 0,-2 0-32 0,3-3-11072 16,3-2-2224-16</inkml:trace>
  <inkml:trace contextRef="#ctx0" brushRef="#br0" timeOffset="13521.32">17022 17437 11967 0,'-23'-23'528'16,"7"8"112"-16,1 0-512 0,-3-2-128 0,-1 6 0 0,0 3 0 0,-1 2 3728 0,-3 2 720 15,-4 5 144-15,-2 7 16 0,1 2-2608 0,-4 8-528 16,-1 6-96-16,0 3-32 0,0 3-560 0,3 3-112 16,1 2-32-16,3-1 0 0,5-2-112 0,4 1-16 15,6-4-16-15,4-5 0 0,7 2-128 0,3-5-32 16,3-3 0-16,6-1 0 0,3-7-80 0,6-3 0 15,5-3-16-15,4-1 0 0,5-3-80 0,1-4-16 16,1-9 0-16,1 2 0 0,1-3-368 0,-3-3-80 16,-2 2-16-16,-3-3 0 15,-3-1-2752-15,-1-1-576 0</inkml:trace>
  <inkml:trace contextRef="#ctx0" brushRef="#br0" timeOffset="13813.59">17315 17334 23039 0,'0'0'1024'0,"0"0"192"0,-10 9-960 0,2 1-256 0,-2 3 0 0,0 6 0 16,-1 1 1328-16,-5 7 208 0,-1-1 64 0,0 3 0 16,1-3-416-16,-2 5-80 0,-1-1-16 0,1-2 0 15,1-1-96-15,2-4-32 0,1-4 0 0,7-2 0 16,0-1-320-16,3-7-80 0,4-9-16 0,0 0 0 16,0 0-96-16,13 0 0 0,0-5-16 0,-3 0 0 15,5-5 240-15,2 0 48 0,1-4 16 0,2-4 0 16,1-3-240-16,-1-1-48 0,0-1-16 0,1 1 0 0,2-2-112 15,2-2-32-15,-1 2 0 0,1 0 0 0,2 3-160 0,-2 1-128 16,-1 3 144-16,-2 5-144 0,-2 1 0 0,-4 6 0 16,-2 1 0-16,-3 8 0 0,-1-2 0 0,-1 3 0 15,-3 6 0-15,0-3-160 16,-4 5-352-16,-1-3-80 0,-1 3-16 0,0 1 0 16,-1 0-2608-16,1-3-528 0</inkml:trace>
  <inkml:trace contextRef="#ctx0" brushRef="#br0" timeOffset="13990.5">17957 17427 28559 0,'0'0'1264'0,"-6"3"272"0,-1 0-1232 0,0 2-304 16,-2 4 0-16,-1 2 0 0,-2 5 1344 0,1 2 224 16,-2 0 32-16,0-1 16 0,1 4-528 0,-1 0-96 15,-1 4-32-15,3-5 0 0,-3 0-288 0,1-2-64 16,1 0-16-16,1 0 0 0,5-1-432 0,1-1-160 15,2-5 0-15,3 6 144 16,4-3-1376-16,4-3-288 0,2-7-48 0,4-4-14688 0</inkml:trace>
  <inkml:trace contextRef="#ctx0" brushRef="#br0" timeOffset="14272.94">18736 16671 25791 0,'0'0'1152'0,"-5"-3"224"0,-1-1-1104 0,6 4-272 15,-8-1 0-15,1 5 0 0,-3 2 2096 0,-2 8 352 16,-1 3 80-16,-1 3 16 0,-1 8-1520 0,-1 0-320 16,-3 5-48-16,-1 1-16 0,0 2-224 0,0 1-48 15,-2 1-16-15,4 0 0 0,1 0-128 0,3-1-32 16,0-1 0-16,0-1 0 0,0 5-192 0,0-3 0 15,0-2 0-15,-5 13 0 16,1-3-2128-16,1-8-368 0,0-5-80 0,-1-8-12208 0</inkml:trace>
  <inkml:trace contextRef="#ctx0" brushRef="#br0" timeOffset="14450.09">18182 17296 21183 0,'5'-5'1888'0,"3"-3"-1504"16,2 3-384-16,3 1 0 0,1 1 2256 0,1-2 384 15,2 1 80-15,2 3 16 0,2-1-960 0,3 2-192 16,4-2-48-16,0-1 0 0,2-1-480 0,-1 3-96 0,-1 0-32 0,-2 0 0 16,-1-2-560-16,-3 2-112 0,-1-1-32 0,-3 2 0 15,-1 0-224-15,-3 2 0 0,-2-2 0 0,-3 2 0 16,-2 2 0-16,0 4 0 0,-4-3-128 0,1 4 128 16,-4-2-560-16,0 5 0 0,0-2 0 15,-4 3 0-15,2 2-944 16,-2 0-192-16,0-2-32 0</inkml:trace>
  <inkml:trace contextRef="#ctx0" brushRef="#br0" timeOffset="15269.14">19394 17271 33167 0,'0'0'2944'15,"0"0"-2352"-15,0 0-464 0,0 0-128 0,-4-7 1232 0,-1 4 240 16,5 3 32-16,-7-2 16 0,-2 1-544 0,-1 0-96 16,-2 1-32-16,-2 2 0 0,-3 1-400 0,-1 2-64 15,2 2-32-15,-5 1 0 0,4 4-192 0,1-2-32 16,4 2-128-16,1 2 192 0,4-2-192 0,2-1 0 16,2 2 0-16,3 0 0 0,3-2 0 0,3 1 0 15,3-5 0-15,2 2 0 0,3-4 0 0,3 0 0 16,2 0 0-16,10-2 0 15,2-3-352-15,-3 0-64 0,-2-1-16 0,2-2 0 16,4-1-624-16,-5 2-128 0,0-2-32 0,-6 1 0 16,-1-2-1600-16,0 0-320 0,-3 0-64 0,0 1 0 15,-2-1 1008-15,-2-1 208 0,0 1 32 0,-3 1 16 16,0-2 128-16,0-1 16 0,-2 2 16 0,-8 5 0 0,7-6 1776 0,-7 6 192 0,10-7 112 0,-10 7 16 16,7-3 912-16,-2-1 176 0,-5 4 48 15,5-6 0-15,1 2 288 0,-6 4 64 0,0 0 16 0,0 0 0 16,5-3-160-16,-5 3-16 0,0 0-16 0,0 0 0 0,0 0-256 0,0 0-48 15,0 0-16-15,0 0 0 0,0 0-384 16,0 0-80-16,-2 5-16 0,-4 7 0 0,-5-5-256 16,0 5-64-16,-2-2-16 0,-5 4 0 0,-1 1-240 0,0 0-64 15,1 1 0-15,3-5 0 0,0 1-192 0,4 0 144 16,3 0-144-16,2-2 128 0,6-10-128 0,0 11 192 16,0-11-192-16,7 7 192 0,5-4-16 0,3-3 0 15,3-3 0-15,1-1 0 0,2-5 64 0,2 4 16 16,0-4 0-16,3 0 0 0,-1-2-96 0,-1-1-16 15,-1-2 0-15,0-1 0 0,-2 0 16 0,-1-1 0 16,-3 0 0-16,-3 3 0 0,-1-1-32 0,-2 3 0 16,-2 3 0-16,-2 1 0 0,-7 7-128 0,0 0 0 15,0 0 144-15,0 0-144 0,0 0 0 0,0 0 0 16,0 0 0-16,0 0 0 0,0 0 0 0,0 0 0 0,0 0-144 0,2 10 144 16,-2-10 0-16,0 0 0 15,7 11 0-15,4-6 0 0,2-2 0 0,2-3 0 16,2-3 0-16,2-1 0 0,1-2 0 0,4-2 0 15,2-4 0-15,1-2 0 0,3-4 128 0,-10 6-128 0,2-1 0 16,2-4 128-16,1-1-128 0,2-2 0 0,1-7 144 0,1-1-144 16,-1-1 144-16,1-4-144 0,-1-5 192 0,2-5-192 15,0-8 176-15,-1-4-176 0,-2-2 160 0,1-9-160 16,1-5 128-16,-1-2-128 0,-2-1 0 0,-4 6 144 16,-2 7-144-16,-4 4 0 0,-2 11 0 0,-4 8 0 15,-3 6 0-15,-5 8 0 0,-2 2 0 0,-2 9 0 0,-4 7 0 16,-4 6 0-16,-4 8 0 0,-6 2 0 0,-4 5 0 0,-2 5 0 15,0 8 0-15,-2 4-176 0,0-1-16 0,0 4-16 16,-1 5 0-16,-2 2 0 16,1 2-2736-16,-2 3-528 0</inkml:trace>
  <inkml:trace contextRef="#ctx0" brushRef="#br0" timeOffset="15435.05">19668 16722 41343 0,'-10'-13'1840'0,"10"13"368"0,0 0-1760 0,-4-8-448 16,0 1 0-16,4 7 0 0,0 0 368 0,0 0-16 15,0 0 0-15,0 0 0 0,10 0-224 0,1 1-128 0,-1 0 128 16,3 3-128 0,-2-4-736-16,-11 0-224 0,0 0-32 0,6 6-11104 15,-3 6-2208-15</inkml:trace>
  <inkml:trace contextRef="#ctx0" brushRef="#br0" timeOffset="15947.97">17411 18721 30399 0,'-4'-14'2704'0,"4"5"-2160"16,0-1-544-16,1-2 0 0,2 4 800 0,-3 8 48 15,2-9 16-15,-2 9 0 0,0 0 352 0,0 0 64 16,0 0 0-16,0 0 16 0,0 0-640 0,-2 14-128 15,-2 2-16-15,-1 2-16 0,-3 0-48 0,-1 5-16 16,-2 3 0-16,-2-1 0 0,-2-1-80 0,2 1-16 16,-2-3 0-16,1 1 0 0,1-1-144 0,2-2-48 15,0-8 0-15,5 0 0 0,0-2 0 0,6-10 0 16,0 0 0-16,0 0 0 0,0 0 224 0,0 0 32 16,14-12 16-16,4-7 0 0,3-2 0 0,5-5 0 15,0 1 0-15,4-4 0 0,-1 1-288 0,3-3-128 0,2 4 128 0,-2 2-128 16,-3 2 128-16,-4 3-128 15,3 2 0-15,-4 3 128 0,1 2-128 0,-4 7 0 0,-3-1 0 0,-3 6 0 16,-2 5 0-16,-5 4 0 0,-8-8 0 16,5 14 0-16,-7 0 0 0,-4 3 0 0,-3 1 0 15,-5 0 0-15,-5 0 0 0,-5 3 0 0,-2 1 0 0,-1-3 128 16,-4-1-128-16,1 0 0 0,0-3 0 0,2-5 128 16,4 0-352-16,3-7-80 0,7-3-16 0,2-2 0 15,2-4-2144 1,9-5-432-16,5-2-96 0</inkml:trace>
  <inkml:trace contextRef="#ctx0" brushRef="#br0" timeOffset="16211.58">18445 17890 31327 0,'0'0'2784'0,"-9"-3"-2224"16,0 3-560-16,-2 5 0 0,-3 4 912 0,0 4 80 15,-1 2 16-15,-2 7 0 0,-3 2 16 0,-2 5 0 16,-1 0 0-16,1 7 0 0,-1 3-192 0,2 2-16 16,4-2-16-16,1 0 0 0,2-1-368 0,4 1-80 15,3 2-16-15,3-4 0 0,2-4-208 0,2-3-128 16,0 1 128-16,3-1-128 0,1-3 0 0,0-2 0 16,1-4-192-16,0-5 64 15,-1-2-1728-15,-2-4-320 0,-2-10-80 0,0 0-16 0</inkml:trace>
  <inkml:trace contextRef="#ctx0" brushRef="#br0" timeOffset="16349.14">17831 18374 21183 0,'0'-6'1888'0,"4"-5"-1504"0,4 3-384 16,4-4 0-16,5 4 2944 0,3 0 528 0,2 0 112 0,3-2 0 16,7 2-2512-16,2-2-512 0,5 2-112 0,3-1 0 15,1 3-192-15,3 4-16 0,1-1-16 0,1 3 0 16,-1-3-656-16,-1 0-128 0,-3-1-16 0,-2 0-9888 15,-5 2-1968-15</inkml:trace>
  <inkml:trace contextRef="#ctx0" brushRef="#br0" timeOffset="16711.3">19563 17858 30287 0,'-12'-8'1344'0,"5"6"272"0,-4-2-1296 0,0 3-320 15,-2 2 0-15,-2 4 0 0,-4 1 1104 0,-4 10 160 0,-2 5 16 16,-5 7 16-16,-4 5-528 0,0 3-96 0,-1 2-32 0,0 4 0 16,-1 2 80-16,2 0 16 0,2 1 0 0,3 0 0 15,5 1-256-15,3-3-48 0,4 1-16 0,4-4 0 16,3-5-256-16,6 0-160 0,4-4 192 0,5-3-192 16,5-1 0-16,5-7 0 0,6-2-240 0,2-9 80 15,1-1-1312 1,6-7-272-16,3-7-48 0,4-2-9344 0,4-3-1872 0</inkml:trace>
  <inkml:trace contextRef="#ctx0" brushRef="#br0" timeOffset="17020.63">19802 17991 30399 0,'0'0'2704'0,"-7"2"-2160"15,0 0-544-15,-1 3 0 0,-2 4 608 0,-3 1 16 16,-2 4 0-16,-8 13 0 0,1 0 256 0,-2 3 48 15,-2 1 16-15,3-3 0 0,1 2-208 0,7-3-32 16,2 0-16-16,5-2 0 0,6-1-240 0,3-4-64 16,4 0 0-16,4-4 0 0,3-2-64 0,3-4-32 15,4-2 0-15,-4-6 0 0,3-2 352 0,4-5 64 16,2-1 0-16,1-2 16 0,1-4 16 0,2-1 0 16,-3-1 0-16,-1 0 0 0,-4-4-176 0,1 0-48 15,-6 1 0-15,-1-1 0 0,-4-1-176 0,-2-3-32 16,-4 0-16-16,-4 2 0 0,0 0-160 0,-4 2-128 15,-4 0 144-15,-3 0-144 16,-5 4-992-16,-3 4-288 0,-2 0-64 0,-2 5-12480 16,-1 0-2480-16</inkml:trace>
  <inkml:trace contextRef="#ctx0" brushRef="#br0" timeOffset="17192.54">20205 18412 36159 0,'-13'17'1600'0,"8"-7"336"0,0 1-1552 0,-3 3-384 0,-2 3 0 0,-2 2 0 0,-2 4 880 16,-1-3 80-16,-1 0 32 0,-2-1 0 0,0 3-432 15,0-3-96-15,-1-1-16 0,0 0 0 0,1-3-288 0,3 0-160 16,2-1 160-16,3-5-160 16,1 1-800-16,3-5-256 0,2 2-48 0,4-7-10560 15,0 0-2112-15</inkml:trace>
  <inkml:trace contextRef="#ctx0" brushRef="#br0" timeOffset="17496.52">20599 18032 33167 0,'-12'-4'2944'0,"6"4"-2352"15,-2 3-464-15,1 3-128 0,-2 3 528 0,-2 4 96 16,-1 1 16-16,-2 6 0 0,-3 2-16 0,2-1 0 15,0 2 0-15,2 3 0 0,2-5 16 0,2 2 0 16,4 0 0-16,3-1 0 0,5-5-80 0,3 0-16 16,4-4 0-16,6-2 0 0,3-3 112 0,2-2 32 0,5-3 0 0,-2-5 0 15,3-4 80-15,-1-2 32 16,1-2 0-16,0-1 0 0,-3-6-112 0,-3 1-32 0,-3-2 0 16,-3-1 0-16,-2 1-80 0,-5-4-32 0,-3-3 0 0,-5 1 0 15,-3-4-288-15,-3 2-48 0,-5 2-16 0,-5-1 0 16,-1 2-192-16,-3 4 0 0,-1 2 0 0,-2 3 0 15,-2 2-960-15,0 3-144 16,1 2-32-16,3 1 0 0,2 4-1344 0,2 0-272 16,4 2-48-16</inkml:trace>
  <inkml:trace contextRef="#ctx0" brushRef="#br0" timeOffset="17837.18">20921 17459 35935 0,'0'0'3200'0,"0"0"-2560"15,0 0-512-15,0 0-128 0,8 13 336 0,1 4 48 16,1 4 16-16,3 9 0 0,0 7 624 0,1 4 128 15,1 7 32-15,0 5 0 0,-1 7-96 0,0 5-32 16,-4 0 0-16,2 30 0 0,-5-12-272 0,-4-4-48 0,-6-6-16 16,-6-2 0-16,-8-1-336 0,-5-4-64 0,-3 1 0 15,-7-1-16-15,-6-8-112 0,-6 1-32 0,-1-1 0 0,-4-3 0 16,0-7-160-16,2-1 0 0,2-8 0 0,5-2 0 31,1-2-2624-31,6-5-448 0</inkml:trace>
  <inkml:trace contextRef="#ctx0" brushRef="#br0" timeOffset="22711.5">315 13671 14111 0,'0'0'624'0,"0"0"128"0,0-9-608 0,2-1-144 0,-1 2 0 0,-1 8 0 15,0 0 256-15,0 0 32 0,0 0 0 0,0 0 0 16,0 0-32-16,0 0 0 0,0 0 0 0,0 0 0 16,0 0 320-16,0 0 48 0,0 0 16 0,10 3 0 15,-10-3-112-15,10 4-16 0,-10-4 0 0,9 12 0 16,-1-1-128-16,-1 1-48 0,-2 2 0 0,0-1 0 15,-1 0-16-15,0 3-16 0,-1 3 0 0,-1 4 0 16,-2 1-48-16,1 8 0 0,-1 4 0 0,0 2 0 16,-1 0-16-16,1 0-16 0,1 0 0 0,1-3 0 15,-1-4 112-15,2-5 32 0,0-3 0 0,1-3 0 16,0-2 144-16,1-2 16 0,0-3 16 0,1 0 0 0,1-2-112 16,0-2-32-16,1 1 0 0,2-3 0 0,0 0-144 15,2 0-16-15,-1-2-16 0,1-2 0 0,0 2-48 0,5-2-16 16,-2-2 0-16,3 1 0 0,2-2 0 0,6-2 0 15,2 2 0-15,-9-1 0 0,4 0 784 0,6-1 144 16,4 1 48-16,4 1 0 16,0 0-1648-16,3-1-336 15,1 1-64-15,35-3-16 0,-10 1 800 0,-30-1 128 0,5 2 0 0,4 0 128 0,4 0-128 0,3-1 176 16,3 0-176-16,0-3 192 0,6-3 32 0,53-2 16 16,-18 2 0-16,-7-2 0 0,-9 1-240 0,-1-2 0 15,2 4 0-15,-2-3 0 0,-2 1 160 0,1-2-16 16,0 1 0-16,3 3 0 0,3 6-144 0,-3-3 128 15,0-3-128-15,-1-2 128 0,-2 5-128 0,4 0 160 16,0 3-160-16,1-4 160 0,2-3-160 0,0 3 0 0,1-4 0 0,-1 5 0 16,-1-1 128-16,1-2-128 0,-1-1 128 0,1 0-128 15,1 3 144-15,1 3-144 0,-2-2 160 0,3 1-160 16,-1 0 128-16,2-1-128 0,-2 2 0 0,0 1 0 16,2 0 128-16,2 0-128 0,-1-3 0 15,3 0 0-15,-4 0 128 0,-2 0-128 0,6-1 0 0,-1 0 0 16,-2 3 0-16,0-1 0 0,0-1 0 0,2 2 0 15,-1 0 0-15,1 0 0 0,-1-2 0 0,-2 0 0 16,-2 1 128-16,-2 0-128 0,0 3 0 0,2-1 144 16,-5-6-16-16,1 4 0 0,-4 0 0 0,-2 2 0 15,1 1 80-15,-1 0 16 0,1 0 0 0,-6 0 0 16,0-2 64-16,-5 2 16 0,-2 2 0 0,-2-1 0 16,-3-2-160-16,0 5-16 0,-1 1-128 0,-1 1 192 15,-2-7-192-15,-3 2 128 0,-1 0-128 0,-2 1 0 16,-5 3 128-16,0-2-128 0,-2-3 0 0,0 5 0 15,1 1 128-15,-2 0-128 0,-3 0 0 0,0-3 0 0,-2-2 0 0,-5 0 128 16,-1 2-128-16,-2-2 0 0,0-3 0 0,-2 0 0 16,-3 5 0-16,1-1 0 0,-2 0 192 0,0-1-64 15,0 3-128-15,-1-2 192 0,-2 1-64 0,0 1 0 16,2 0-128-16,-1-4 192 0,0-3-64 0,-2 0 0 16,-1 2-128-16,-1-1 192 0,1-6 64 0,3-1 16 15,0-4 0-15,2 2 0 0,-3-3 176 0,2-3 16 16,0-3 16-16,-1-4 0 0,1 0-64 0,-1-5-16 15,4 1 0-15,-3-8 0 0,0-8 112 0,-2 0 0 16,2-3 16-16,-2 0 0 0,-2-5 48 0,-1-8 16 16,-2-2 0-16,-4-5 0 0,0-3-144 0,-3 0-48 15,-1 4 0-15,-3 1 0 0,-3 9-160 0,-1 3-48 0,-1 6 0 16,-1 5 0-16,0 1-192 0,-1 4 144 0,2 3-144 0,1 3 128 16,-1 2-128-16,1 9-144 0,0 6 144 0,0 4-208 31,0 2-1648-31,0 8-320 0,0 0-64 0,0 0-17664 0</inkml:trace>
  <inkml:trace contextRef="#ctx0" brushRef="#br0" timeOffset="47247.91">10991 13329 12383 0,'0'0'544'0,"0"0"112"0,0 0-528 0,0 0-128 16,0 0 0-16,0 0 0 0,-7 3 864 0,7-3 144 15,-10 2 16-15,2-2 16 0,8 0 368 0,-9-2 80 16,0-2 16-16,3 1 0 0,6 3-160 0,-7-5-16 16,1-1-16-16,2-1 0 0,4 7-416 0,-2-8-64 15,-1-1-32-15,5 0 0 0,1 0-224 0,2-4-32 16,0 2-16-16,6-3 0 0,3-1-176 0,3 1-32 15,2 0-16-15,3 3 0 0,1 0-64 0,0 3-16 0,0-6 0 16,-2 3 0-16,-2 5-96 0,2 3 0 0,-2 0-128 0,-1 2 192 16,-4 1-48-16,-2 5-16 0,0 3 0 0,-3 3 0 15,-3-3-128-15,-2 2 0 0,-2 4 0 0,-2-1 0 16,-2 2 0-16,-2 0 0 0,-1-1 0 0,-4 2 0 16,-5-4 160-16,-1 2 0 0,-2-2 0 0,-1 0 0 0,-2-3 112 15,0 1 32-15,1-4 0 0,0-3 0 0,0-1 96 0,1-4 32 16,3-1 0-16,2-3 0 0,3-4 112 0,3 1 32 15,3-3 0-15,4-1 0 0,4-1-336 0,5 0-64 16,3-4-16-16,4 0 0 0,1 1-160 0,-1 1 0 16,3 2 0-16,-1 2 128 0,0-4-128 0,-2 6 0 15,1 0 0-15,-3 5 0 0,-1 2 0 0,-2 5 0 16,-11-2 0-16,10 4 0 0,-6 6 0 0,-1 0 0 16,-1 4 0-16,-3 1 0 0,-5 2 0 0,-3-3 0 15,-3-3 0-15,-1 1 0 0,1-5 0 0,-2 1 0 16,0-3 176-16,1 1-176 0,4-1 128 0,9-5-128 15,0 0 0-15,0 0 144 0,0 0-144 0,0 0 128 16,0 0-128-16,3 8-11888 16,3 1-2448-16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1:21:00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 5928 10127 0,'0'0'896'0,"0"0"-704"0,0 0-192 0,-7-3 0 15,-2 3 512-15,0 0 80 0,9 0 16 0,-10 0 0 16,2 0 720-16,8 0 144 0,0 0 16 0,0 0 16 15,0 0-288-15,0 0-64 0,-9 0-16 0,9 0 0 16,0 0-176-16,0 0-48 0,0 0 0 0,0 0 0 16,12 4 16-16,3 0 0 0,-1 1 0 0,5-1 0 15,4-3-64-15,2 0-16 0,3 3 0 0,4 0 0 16,4 1-192-16,6-1-32 0,2-3-16 0,4 2 0 16,2-2-32-16,5-1-16 0,2 0 0 0,4 2 0 15,2 5 96-15,5-3 32 0,3-2 0 0,1 2 0 0,1 1-240 0,2-1-32 16,1 0-16-16,4-1 0 0,3 0-32 15,3-2-16-15,5-1 0 0,0 0 0 0,3 0-80 0,1 0-16 16,2-1 0-16,2-2 0 0,3 3 0 0,5 0-16 16,-1 2 0-16,2-4 0 0,1-3-32 0,2 3 0 15,3-1 0-15,-1-1 0 0,1 2 0 0,2-1 0 16,2 1 0-16,0 1 0 0,2 1 48 16,-1 0 0-16,1 0 0 0,2 0 0 0,-4 0-48 0,5 0 0 15,2 0 0-15,-2-2 0 0,-2 1-16 0,2 0-16 16,3-1 0-16,-2-1 0 0,-4 0-176 0,3-1 192 15,-1 0-192-15,-2 2 192 0,-2 2-192 0,1-1 0 0,4-6 144 16,-4 3-144-16,-1 2 128 0,-1 2-128 0,-1-1 128 0,0-2-128 16,-3 1 0-16,0 2 144 0,0 3-144 0,-1-1 0 15,3-6 176-15,-1 3-176 0,-3 1 160 0,1 0-160 16,0-3 176-16,-1 0-176 0,-2 1 192 0,-1 1-192 16,-1 4 144-16,0 0-144 0,-1-3 0 0,-1 3 144 15,-1-1-144-15,-4 1 192 0,-2-3-192 0,-3 0 192 16,0-2-192-16,-3 4 0 0,1-1 0 0,-4 0 0 15,-2-1 208-15,-2-1-32 0,-3-2-16 0,-2 3 0 16,-1 2-160-16,-4-1 0 0,-2 1 0 0,-2 0 128 16,0-4-128-16,-1 1 192 0,-3 1-192 0,-1 0 192 15,-2 1-192-15,-3 1 128 0,-4-1-128 0,-1-1 128 16,-1-3-128-16,-2 2 0 0,-3 0 0 0,-4 0 0 0,-5-2 0 16,-2 1 128-16,-5-4-128 0,-1 4 0 15,-4 1 160-15,-2 1-160 0,-4 1 192 0,-4-4-192 0,-4 0 240 0,-3-1-64 16,-4 0-16-16,-8 4 0 0,7-4 32 0,-7 4 16 15,0 0 0-15,0 0 0 16,0 0-208-16,0 0 176 0,0 0-176 0,0 0 160 0,0 0-160 16,-10 1 0-16,-2 1 0 0,-6 3 0 15,-2 1-624 1,-3 2-96-16,-2 6-32 0,-4 2 0 0,-7 3-2384 0,-6 4-464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39:41.81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18239 1282 10127 0,'0'0'448'0,"0"0"96"0,0 0-544 0,4-4 0 15,3-1 0-15,-2-1 0 0,-5 6 2432 0,0 0 384 16,0 0 80-16,0 0 16 0,0 0-1392 0,0 0-288 16,0 0-48-16,0 0-16 0,0 0-144 0,0 0-48 15,-5-3 0-15,-3 2 0 0,-1 0-208 0,-1 1-32 16,-3 0-16-16,-1 2 0 0,-1 2-144 0,-2 2-16 15,0-2-16-15,-5 4 0 0,-1 1-160 0,-4 3-16 16,1 0-16-16,-2 0 0 0,-2 4-32 0,0-2-16 16,-1-2 0-16,4 1 0 0,2 1-32 0,5-2 0 0,2 0 0 0,4 2 0 15,4-2-112-15,2-3-32 0,2-1 0 16,2-1 0-16,4 0-128 0,0 2 192 0,4-1-192 0,2 1 192 16,5-3 80-16,4 3 32 0,5-4 0 15,6 2 0-15,2 0-48 0,2-3-16 0,2 1 0 0,2 1 0 16,1-2-240-16,1-1 144 0,1 1-144 0,-1-1 128 15,-2 3-128-15,-1-4 0 0,-2 1 0 0,-3-1 0 0,-3-1 0 16,1 1 0-16,-2-1 0 0,5 0 0 16,-7-1-512-1,-6 0-128-15,-3-1-16 0,-13 1-16 0,10 0-2400 0,-10 0-496 0,0 0-80 0</inkml:trace>
  <inkml:trace contextRef="#ctx0" brushRef="#br0" timeOffset="549.92">18061 1545 14735 0,'0'0'1312'0,"0"0"-1056"16,-5-5-256-16,2-1 0 0,3 6 1664 0,0 0 288 16,0 0 48-16,0 0 16 0,0 0-704 0,2-7-144 15,2 2-16-15,-4 5-16 0,4-5-16 0,2 0 0 16,2 1 0-16,2-3 0 0,1 0-288 0,3 2-48 15,2-3-16-15,1 2 0 0,6 0-256 0,4-3-48 16,3 2-16-16,19-4 0 0,0 5-80 0,3-3-32 16,2 2 0-16,-1 1 0 0,2-3 64 0,1 4 16 0,0 1 0 15,1-1 0-15,-1 3-32 0,0 2-16 0,-2 2 0 0,-1 5 0 16,-8-2-64-16,-3 4-16 0,-4 1 0 16,-6 4 0-16,-4 0-288 0,-10-4 128 0,-2 4-128 0,0 1 0 15,-1 3 160-15,-2 1-160 0,-2 1 128 0,-2 3-128 16,-3 3 160-16,-1-2-160 0,-5 4 192 0,-2-2-192 15,-3 2 192-15,-7 13-64 0,-2-3 0 0,-2 3-128 16,-2 2 240-16,-4-2-64 0,-3-1-16 16,0 1 0-16,-5-5 32 0,2-3 0 0,2-3 0 0,-1 2 0 0,3-3-64 0,4-2-128 15,2-3 192-15,1-1-64 16,7-4-128-16,1 1 0 0,3-1 144 0,3 0-144 0,2-2 0 0,5 0 0 16,3-3 0-16,5-3 128 0,4 0 0 0,6-3 0 15,5 2 0-15,6-2 0 0,4-1 144 0,-8-3 48 16,6 1 0-16,23 3 0 0,-4-4-80 0,2-3-16 15,0-2 0-15,3 1 0 0,0-3 64 0,2 1 16 16,3-3 0-16,-20 1 0 0,7 0-32 0,5 1 0 16,4 1 0-16,24-4 0 0,-7 0-144 0,-7 5-128 15,-5 0 192-15,-5 0-192 0,-6-1 128 0,-1 4-128 16,-3 0 0-16,-1 2 0 0,-4-1 0 0,0 2 0 16,-2-3-176-16,-3 1 176 15,-6-2-1600-15,-4 3-192 0,-3 1-64 0,-1 0-11008 16,-6-1-2192-16</inkml:trace>
  <inkml:trace contextRef="#ctx0" brushRef="#br0" timeOffset="1906.45">21871 1849 20783 0,'-17'-7'912'0,"7"1"208"0,-1 0-896 0,-1-3-224 0,1 1 0 0,1 3 0 0,0-3 880 0,1 3 128 15,2 2 16-15,7 3 16 0,-5-9 304 0,5 9 48 16,0 0 16-16,8-10 0 0,3-1-448 0,7 2-96 15,4-2-16-15,8 2 0 0,7 0-208 0,3-1-32 16,0 0-16-16,3-3 0 0,2 0-80 0,3 5-32 16,3-4 0-16,1 6 0 0,2 5-96 0,-1 2-32 15,-5 4 0-15,-3 6 0 0,-6 3-224 0,-7 2-128 16,-8-4 160-16,-7 5-160 0,-7 3 144 0,-6 4-144 16,-6 0 128-16,-7 3-128 0,-6 0 192 0,-8 3-32 15,-6 0-16-15,-7 3 0 0,0 1 32 0,-5-1 0 16,-2-5 0-16,2-1 0 0,2-2-176 0,3 0 192 15,2-4-192-15,6-1 192 0,1-1-192 0,7-2 128 16,3-2-128-16,6-2 128 0,4-3-128 0,5 3 0 16,4-1 0-16,6-2 128 0,3-1-128 0,6 0 0 15,2 4 0-15,5 0 0 0,3-1 0 0,3 5 0 16,2 2 0-16,1 5 0 0,0 0 0 0,2 3 0 16,-2 0 0-16,-3-1 0 0,-1 1 0 0,-4-3 0 0,-6 3 0 0,-5-4 0 15,-4-2 192-15,-3 2-64 0,-5-2 0 0,-6-1 0 16,-6-1 288-16,-4 0 48 15,-4-1 16-15,-5 0 0 0,-5 1 96 0,-4 0 32 0,-1-1 0 0,-4-2 0 16,-5 1-272-16,2-3-48 0,-1-3-16 0,0-2 0 16,1-5-144-16,-1-4-128 0,0-3 192 0,1-7-192 15,3-4-192-15,4-4-160 0,2-3-32 0,7 2 0 16,5 1-1760-16,5-3-352 16,8-1-80-16,4-5-9072 0,6 3-1792 0</inkml:trace>
  <inkml:trace contextRef="#ctx0" brushRef="#br0" timeOffset="2351.85">23253 1994 14735 0,'1'-13'1312'0,"-1"13"-1056"16,0-9-256-16,0 9 0 0,2-9 2688 0,-2 9 496 15,0 0 80-15,0 0 32 0,-1 12-1728 0,-1-1-352 16,-2 2-64-16,0 6 0 0,2 6-256 0,-2 2-64 0,-1 6 0 15,0 4 0-15,-1 4-320 0,1 2-64 0,0 0 0 16,3 4-16-16,-2 4-64 0,0-4-16 0,0 4 0 16,0-7 0-16,1-8-64 0,1-7-16 0,2-5 0 0,3-5 0 15,-1-5 144-15,2-6 32 0,-4-8 0 0,10 1 0 16,1-3 336-16,0-10 80 0,7-8 16 0,0-4 0 16,2-8-112-16,-1-5 0 0,-1-4-16 0,0-4 0 15,-1-1-432-15,4-1-64 0,-1-1-32 0,2 0 0 0,3-1-224 0,1 3 0 16,0 7 0-16,1 4 0 0,-2 4 0 0,-2 5 0 15,-1 6 0-15,-2 3-160 16,-1 3-320-16,-1 7-64 0,-1 2-16 16,-1 5 0-16,1 3-2512 0,0 4-512 0,0 4-112 0</inkml:trace>
  <inkml:trace contextRef="#ctx0" brushRef="#br0" timeOffset="2710.02">24529 2009 24879 0,'-9'-14'2208'0,"5"9"-1760"16,-1-5-448-16,0 2 0 0,-3 0 1264 0,-1 3 160 15,-1 3 48-15,-7-2 0 0,-3 3-384 0,0 5-80 16,-3 4-16-16,-1 5 0 0,-3 2-192 0,-2 4-32 16,-1 2-16-16,0 0 0 0,0 4-320 0,1-3-64 15,-1 3-16-15,6-1 0 0,3-5-144 0,3-1-16 16,3-2-16-16,7-4 0 0,7-1-16 0,1-11 0 15,9 8 0-15,3-3 0 0,4-7 96 0,5-3 32 0,5-1 0 16,0-5 0-16,1-5 96 0,1 2 0 0,1-2 16 0,-2-2 0 16,2-1-208-16,-5 2-64 0,-2 1 0 0,-8 6 0 15,0 2-128-15,-1 1 128 0,-1 3-128 0,0 4 128 16,-3 2-128-16,0 7 0 0,-2 1 0 0,0 6 0 16,-4 3 0-16,2 3 0 0,-3 0-128 0,1-2 128 15,1 1 0-15,1 0 0 0,0 2 0 0,2-4 0 0,3-2-224 0,0-3 32 16,3-1 0-16,1-2 0 15,1-7-1408-15,5-2-288 0,2-4-48 0,0-3-9088 16,1-7-1824-16</inkml:trace>
  <inkml:trace contextRef="#ctx0" brushRef="#br0" timeOffset="3008.17">25223 1884 18431 0,'-8'7'1632'0,"1"7"-1312"16,-3 4-320-16,-3 4 0 0,-2 6 1616 0,-3-1 256 16,-4 1 48-16,2 1 16 0,2-2-528 0,0 1-96 15,3-4-32-15,2-1 0 0,3-3-32 0,2-3-16 16,2-2 0-16,2-2 0 0,0-7-80 0,4-6 0 16,0 0-16-16,0 0 0 0,9-2 16 0,4-4 16 15,2-6 0-15,4-3 0 0,3-3-432 0,1-3-96 0,0 0 0 0,0-3-16 16,1-6-368-16,0 1-64 0,-1 0 0 15,1-2-16-15,0 3-176 0,3 3 0 0,-3 2 144 0,0 4-144 16,-1 3 0-16,-4 4 0 0,0 3 0 0,-1 3 0 16,0 3-304-16,-2 5 32 0,0 1 0 15,-3 5 0-15,1 0-1856 16,0 3-368-16,0-2-80 0,-2 1-9088 0,2-2-1824 0</inkml:trace>
  <inkml:trace contextRef="#ctx0" brushRef="#br0" timeOffset="3455.65">26443 1775 27647 0,'0'0'2448'0,"0"0"-1952"0,-6-8-496 0,6 8 0 16,0 0 432-16,0 0-16 0,-12 7 0 0,2 0 0 15,0 6 720-15,-1 4 144 0,0 3 16 0,-1 5 16 16,-1 3-416-16,-3 3-64 0,2 4-32 0,-2 1 0 16,1 0-320-16,0-6-64 0,0-1-16 0,1-2 0 0,3 0-256 0,0-1-144 15,1 1 160-15,1-9-160 0,1-3 0 0,4-5 0 16,-1 2 0-16,5-12 0 15,0 0-1600-15,0 0-320 0,0 0-64 16</inkml:trace>
  <inkml:trace contextRef="#ctx0" brushRef="#br0" timeOffset="3820.47">27090 1797 28559 0,'-16'0'1264'0,"3"2"272"16,-2 2-1232-16,-3 4-304 0,-4-1 0 0,-1 7 0 0,-2 4 0 0,1 1 128 16,-5 0-128-16,-1 4 0 0,0 2 624 0,1-2 16 15,2 2 0-15,4-1 0 0,3-4-208 0,4-2-48 16,5-2 0-16,7-3 0 0,5-4-144 0,6 0-48 0,2-4 0 0,5-4 0 16,4-1 176-16,4-4 16 15,4-3 16-15,1-2 0 0,-1-6 288 0,1-1 48 16,1-1 16-16,0-1 0 0,-1-3-416 0,-2 2-80 0,-2 2 0 0,-2 0-16 15,-1 2-96-15,-4 6-16 0,-3 0 0 0,-1 6 0 16,-12 3-128-16,11 4 0 0,-11-4 0 16,7 13 0-16,-2 3 0 0,0 4-144 0,-2-1 0 0,0 1 0 15,0-1 144-15,1-2 0 0,4-2 0 0,2-2-128 16,4-3-64-16,1-1-16 0,3-6 0 0,2-3 0 16,4-2-64-16,2-6-16 0,2-2 0 0,1-5 0 15,0-2-288 1,1-2-48-16,1-7-16 0,-9 6 0 0,3 0-1072 0,2-4-208 0,1-3-64 0,1-2-6864 15,0-4-1392-15</inkml:trace>
  <inkml:trace contextRef="#ctx0" brushRef="#br0" timeOffset="4354.55">28377 777 17503 0,'-3'-12'768'0,"3"12"176"0,-2-7-752 0,-1-3-192 15,0 1 0-15,1-1 0 0,-3 4 800 0,1-1 128 16,-1 1 32-16,1 2 0 0,4 4 192 0,-6-1 32 16,6 1 16-16,-7 2 0 0,0 2-240 0,-2 5-32 15,-1 0-16-15,-2 5 0 0,2 2-240 0,0 6-48 0,0 5-16 0,0 3 0 16,1 10-96-16,0 4-32 16,-1 8 0-16,-2 5 0 0,-2 7-32 0,-1 6 0 15,-3 5 0-15,-1 0 0 0,-1 1-64 0,-1-2 0 0,1-3-16 16,1-6 0-16,1-4-112 0,0-4 0 0,1-7-16 0,-1-1 0 15,0-2 208-15,1-7 32 0,1-6 16 16,1-2 0-16,1-7-144 0,2-4-32 0,2-5 0 0,2-3 0 16,3-4-64-16,3-4 0 0,2-5-16 15,0 0 0-15,-4-12 128 0,4 0 16 0,0-5 16 0,4-1 0 16,-2-2-240-16,5 0-160 0,0-1 192 0,2 1-192 16,0-2 0-16,4-1 0 0,1 2 0 0,1-2 0 15,2 1 0-15,2 0 0 0,2 1 0 0,2 2 0 0,1 1 0 0,3 2-176 16,1 1 176-16,1 3-160 0,0-1 160 15,2 7 0-15,-2 0 0 0,-2 3 0 0,-4 3 0 0,-2 6 0 16,-3 1 0-16,-3 4-128 0,-2 1 128 0,0 4 0 16,-5 1 0-16,-2 3-128 0,-2 6 128 0,-4-1 0 15,-4 4 0-15,-2 0 0 0,-2 3 0 0,-2 1 128 16,-3 2-128-16,-2-4 176 0,-4-3 0 0,-3 2 0 16,-2-5 0-16,-2 0 0 0,-1-3 96 0,-3-2 32 15,-1 2 0-15,0 0 0 0,0-5-112 0,1 0-32 16,-1-3 0-16,1-3 0 0,-1-4-160 0,1-4 160 15,3-3-160-15,2-3 160 16,2-2-496-16,4-4-112 0,4-3 0 0,3-3-16 16,6-3-2304-16,3 0-464 0,6-1-96 0</inkml:trace>
  <inkml:trace contextRef="#ctx0" brushRef="#br0" timeOffset="4655.67">29662 526 27647 0,'0'0'2448'0,"0"0"-1952"0,0 0-496 0,-7 5 0 15,-3 2 224-15,-4 3-48 0,-5 6-16 0,-4 5 0 16,-3 9 624-16,-4 3 128 0,-1 3 32 0,-4 6 0 0,-4 9-304 0,-2 6-64 15,-2 7-16-15,0 2 0 0,-1 4-240 0,3 4-32 16,1 2-16-16,3 2 0 16,2-1-144-16,3-4-128 0,4-7 192 0,4-4-192 0,1-4 176 0,1-4-176 15,2-6 160-15,2-5-160 0,4-2 128 0,3-5-128 16,2-6 0-16,2-3 144 16,2-3-592-16,4-6-112 0,2-4-16 15,3-8-14592-15</inkml:trace>
  <inkml:trace contextRef="#ctx0" brushRef="#br0" timeOffset="5015.59">29410 1666 27647 0,'9'2'2448'0,"1"-2"-1952"0,8 0-496 0,2-2 0 16,3 0 496-16,3-3 0 0,3-1 0 0,3 0 0 15,3-6 512-15,2 1 96 0,4-1 32 0,-1-3 0 16,1-3-144-16,-3 1-32 0,-2-1 0 0,-3-4 0 16,-3-3-256-16,0 1-64 0,-4-2-16 0,-3 2 0 15,-4 2-224-15,-5 2-32 0,-5 2-16 0,-4 3 0 16,-5 4-48-16,-5 4-16 0,-5 2 0 0,-7 5 0 16,-6 5-288-16,-6 3 0 0,-5 3 0 0,-4 7 0 15,-3 5 0-15,-1 5 0 0,1 1 0 0,2 3 0 16,2 1 0-16,5 0 0 0,6 1 0 0,5-1 0 15,6-2 0-15,5 1 0 0,4-4 0 0,4-4 0 0,5 0 0 0,3 0 0 16,3-2 0-16,3-3 0 0,5-3 0 0,1 1 0 16,6-4-160-16,0-6 160 0,2-1-384 0,1 1-16 15,-1-5 0-15,4-2 0 16,1 0-2160-16,1-1-448 0,-1-1-64 16</inkml:trace>
  <inkml:trace contextRef="#ctx0" brushRef="#br0" timeOffset="5342.49">30961 1415 19343 0,'-17'-12'1728'0,"8"7"-1392"16,-2-4-336-16,-3 4 0 0,-1-3 2304 0,-1 3 400 0,1 0 80 0,0 4 16 15,1-2-2192-15,1 2-432 0,2-2-176 0,3 3 128 16,2 5 480-16,1-1 96 16,1 4 0-16,3 3 16 0,2 6 32 0,3 2 0 15,0 6 0-15,1 3 0 0,0 5-48 0,0 3 0 0,-1 1 0 0,-2-2 0 16,-2 3-80-16,-2-1-32 0,-2 0 0 0,-3 0 0 16,-1-4 48-16,-5 0 16 15,-4 0 0-15,0-5 0 0,-4 0 16 0,-3-5 0 0,0-3 0 0,-4-2 0 16,-5-4-256-16,-3-1-48 0,-2-7-16 0,-4-1 0 0,-5-1-352 0,-4-9 0 15,-2-4-160-15,-4-8-13328 16,-4-4-2656-16</inkml:trace>
  <inkml:trace contextRef="#ctx0" brushRef="#br0" timeOffset="5531.87">27330 618 50687 0,'-7'-2'4496'0,"2"-4"-3600"16,2-5-704-16,3 11-192 15,0 0-1056-15,0 0-240 0,0 0-48 0,0 0-16 0,0 0 864 0,0 0 176 0,5-6 48 16,-5 6 0 0,0 0-1296-16,0 0-256 0,0 0-48 0</inkml:trace>
  <inkml:trace contextRef="#ctx0" brushRef="#br0" timeOffset="6361.44">20455 3945 17503 0,'9'-7'1552'0,"1"-3"-1232"0,-1 3-320 0,-1-4 0 0,-8 11 1104 0,0 0 176 15,0 0 16-15,0 0 16 0,-6-7 208 0,-2 0 32 16,-4 6 16-16,-4 5 0 0,-5 1-656 0,-3 3-128 16,-3 3-16-16,-3 4-16 0,-4 5-176 0,-2 1-48 15,0 3 0-15,0 3 0 0,-3-4-64 0,3 4-16 16,0-2 0-16,7-1 0 0,3-1-80 0,8-3-32 15,6-1 0-15,5 3 0 0,6-3-80 0,6-2 0 16,4-3-16-16,5 1 0 0,5-1-112 0,5 1 0 16,3 2-128-16,4 0 192 0,0-1-64 0,0-1 0 15,2 1-128-15,-3 2 192 0,-2 0-192 0,-4 1 176 16,-4-1-176-16,-5 1 160 0,-5-1 48 0,-5 1 16 16,-5 1 0-16,-2-1 0 0,-9-2 208 0,-3 0 32 15,-5 0 16-15,-6 0 0 0,-4 0-48 0,-3-1-16 16,-5 0 0-16,-1-2 0 0,-3-2-176 0,2 0-48 15,-1-2 0-15,4-5 0 0,1-3-192 0,3-2 0 16,3-5 128-16,4-4-128 16,2 0-1216-16,9-3-272 0,4 0-64 0,7-1-9984 15,6-3-2000-15</inkml:trace>
  <inkml:trace contextRef="#ctx0" brushRef="#br0" timeOffset="6640.62">21256 4176 26255 0,'-22'22'1152'15,"7"-6"256"-15,-4 5-1120 0,-4 5-288 0,-4 2 0 0,-3 4 0 16,-5 4 192-16,6-5 0 0,1 0-16 0,7-7 0 16,5-1 352-16,7 0 80 0,6-3 16 0,6-2 0 0,5-7 208 15,7 0 32-15,8-8 16 0,8-1 0 0,3-5 320 0,5-3 64 16,3-7 16-16,-10 0 0 0,4-3-256 0,1-5-32 15,-1-1-16-15,0 0 0 0,-3-2-192 0,-5 0-32 16,-5 2-16-16,-5-3 0 0,-6 0-48 0,-4 3-16 16,-5-4 0-16,-6 2 0 0,-6 2-416 15,-7 1-64-15,-8 0-32 0,-18 0 0 16,-2 6-1504-16,-1 6-288 0,-4 5-64 16,14 4-17072-16</inkml:trace>
  <inkml:trace contextRef="#ctx0" brushRef="#br0" timeOffset="7891.06">23998 3992 17727 0,'-4'-13'784'0,"1"5"176"0,1-3-768 0,-2 1-192 0,-1 1 0 0,-2 0 0 15,1-1 1072-15,-3-2 176 0,-1 6 32 0,-1-4 16 16,-3 1-112-16,0 0-32 0,0 4 0 0,-2 3 0 16,0-1-272-16,-2 3-64 0,0 1-16 0,-2 6 0 15,-3 7-128-15,0 3-32 0,-2 5 0 0,-2 9 0 16,-2 3-192-16,2 3-64 0,2 0 0 0,3-1 0 16,4 0-64-16,3 0 0 0,5-6-16 0,6-4 0 15,3-2-48-15,5-4-16 0,2-6 0 0,4-3 0 0,4-4 192 0,4-3 32 16,3-7 16-16,5-6 0 0,3-5 272 0,5-7 48 15,5-6 16-15,1-5 0 0,0-7-432 0,3-2-96 16,1-2-16-16,1-6 0 0,-2 0-272 0,-4-2 160 16,1 0-160-16,-6-6 128 0,-2-1-128 0,-1-1 192 15,-1-7-192-15,-3-4 192 0,-4-6-192 0,-3 2 0 16,-2 0 0-16,-4 7 0 0,-2 10 0 0,-3 9 0 16,-4 9 0-16,-1 9 0 0,-3 8 0 0,-1 8 0 15,-2 8 0-15,2 6-176 0,-12 6 16 0,0 12 0 16,-6 10 0-16,-2 8 0 0,1 6 0 0,-4 8 0 15,2 5 0-15,0 9 0 0,-3 4 160 0,-1 7-128 16,1 2 128-16,-1 0-128 0,2 1 128 0,1-5-128 16,3-3 128-16,5-10-128 15,7-7-320-15,3-6-64 0,1-5-16 0,6-6 0 16,2-4-1392-16,5-8-256 0,4-3-64 0,3-7-7536 16,2-8-1488-16</inkml:trace>
  <inkml:trace contextRef="#ctx0" brushRef="#br0" timeOffset="8238.44">24782 3734 17503 0,'0'0'768'16,"0"0"176"-16,0 0-752 0,0 0-192 0,0 0 0 0,0 0 0 0,-7 10 672 0,-1-1 96 15,-3 1 32-15,-1 4 0 0,-2-3 208 16,-3 5 32-16,-2-1 16 0,0 1 0 0,-1 2-96 0,-3 3 0 15,-1 0-16-15,2 2 0 0,2-4-240 0,3 2-32 16,6-1-16-16,3-1 0 0,6-4-176 0,4 0-32 16,2-4-16-16,5-1 0 0,4-4 128 0,2-1 16 15,4-1 16-15,5-3 0 0,0-2 112 0,3-2 32 16,2-3 0-16,0-2 0 0,1-3-272 0,-4 0-48 16,1-6-16-16,-4-1 0 0,-4-3-160 0,-1 0-48 15,-3 2 0-15,-4-1 0 0,-4-2 144 0,-5 1 32 16,-3-2 0-16,-5 2 0 0,-4 1 16 0,-4 1 16 15,-4 1 0-15,-1 2 0 0,-4 1-400 0,-1 4 0 16,-2 1-144-16,1 6 144 16,-2 2-1504-16,3 2-192 0,0 2-32 0,5 1-9328 15,2 2-1856-15</inkml:trace>
  <inkml:trace contextRef="#ctx0" brushRef="#br0" timeOffset="8792.53">25797 3566 11967 0,'2'-19'1072'0,"-1"6"-864"0,-1-2-208 0,1 5 0 0,1 0 576 0,-2 10 64 16,0 0 0-16,0 0 16 0,0 0 368 0,0 0 64 16,0 0 0-16,0 0 16 0,-7 14-336 0,-2 2-64 15,3 2 0-15,-3 4-16 0,0 0 144 0,0 6 16 16,0-1 16-16,-2 6 0 0,1 4-96 0,-3 0-32 15,-1-2 0-15,-2 0 0 0,0-1-64 0,0-3-16 16,2-5 0-16,1 1 0 0,2-4 48 0,-1-2 16 16,6-4 0-16,2-4 0 0,4-13-144 0,0 0-16 15,0 0-16-15,0 0 0 0,0 0 336 0,14-4 64 16,1-9 16-16,2-2 0 0,1-4-128 0,-1-3-32 16,0-1 0-16,-1-3 0 0,1 0-512 0,2-3-96 15,1 1-32-15,-1-2 0 0,-1 0-160 0,1 5 0 0,2 2 0 0,1 1 0 16,0 5 0-16,-2 6 0 0,-3 4 0 15,-2 7 0-15,-2 6 0 0,0 4-144 0,-2 8 144 16,-3 8-160-16,-4 2 160 0,-4 5-128 0,-3 1 128 16,-2 4-128-16,-1 5 128 0,-2-1 0 0,-2 1 0 0,0 1 0 15,-2-8 0-15,3-2 0 0,3-8 0 0,2 1 0 16,0-5-256-16,4-5 48 0,4-3 0 0,2-4 0 31,0-2-1456-31,4-5-304 0,2-5-48 0,6-4-8320 0,3-3-1664 0</inkml:trace>
  <inkml:trace contextRef="#ctx0" brushRef="#br0" timeOffset="9072.43">26489 3672 26079 0,'-15'0'1152'0,"5"2"256"16,-3 4-1136-16,-1 5-272 0,-3 3 0 0,-2 5 0 0,-2 2 288 0,-4 3 0 15,-1 3 0-15,-1-3 0 0,2 3 384 0,-1-3 80 16,2 1 16-16,3 1 0 0,1-7-80 0,6 0-16 15,4-1 0-15,6-2 0 0,6 0-224 0,5-6-32 16,6-3-16-16,4-4 0 0,2-6 192 0,0-3 48 16,5-2 0-16,0-3 0 0,1-3-16 0,1-4 0 15,-2-2 0-15,-1 0 0 0,-3-2-304 0,-1 2-48 16,-1-5-16-16,-3 3 0 0,-3 2-64 0,-3 0-32 16,-3-1 0-16,-3 3 0 0,-6 0 0 0,-2 4 0 15,-1 4 0-15,-6 0 0 0,1 3-160 0,-2 1 0 16,-5 3 0-16,-2 3-176 15,0 2-1168-15,-1 0-256 0,2 2-32 0,3-1-9264 0,2-1-1856 0</inkml:trace>
  <inkml:trace contextRef="#ctx0" brushRef="#br0" timeOffset="9311.95">27516 2810 29487 0,'1'-14'1296'0,"-1"14"288"0,0 0-1264 0,0 0-320 0,-5 4 0 0,-1 7 0 0,-6 6 0 0,-2 5 0 16,-3 4 0-16,-4 6 0 0,-2 4 0 15,-2 6 0-15,-2 3 128 0,-1 6-128 0,0 3 240 0,-2 4-16 16,-2 3 0-16,3-2 0 0,-2 4-96 0,5 0-128 16,0-1 176-16,3-2-176 0,2-4 0 0,3-5 0 15,5-9 0-15,1-3 0 16,0-6-896-16,2-2-224 0,-2-8-48 0,-3 3-11296 0</inkml:trace>
  <inkml:trace contextRef="#ctx0" brushRef="#br0" timeOffset="9450.62">26807 3561 26719 0,'6'-15'2368'0,"2"5"-1888"16,4 2-480-16,5 0 0 0,2 2 592 0,3 3 32 16,3 3 0-16,6 0 0 0,2-1-64 0,6 0-16 15,4 0 0-15,-7-2 0 0,7-2-32 0,4 1-16 16,3 2 0-16,-3 0 0 0,0 0-496 0,-2-1 0 15,-1 1 0-15,13-2-14528 0</inkml:trace>
  <inkml:trace contextRef="#ctx0" brushRef="#br0" timeOffset="9999.42">29474 2817 26607 0,'0'0'1168'0,"0"0"256"0,0 0-1136 0,-9 0-288 0,0 4 0 0,-3 8 0 16,-3 2 0-16,-3 7 0 0,-5 8 0 0,-3 8 0 15,-5 8 320-15,1 4-64 0,-1 3 0 0,1 3 0 16,0 0 32-16,2 1 0 0,1 1 0 0,0 0 0 15,1 2 0-15,1-6 0 0,3-2 0 0,3-9 0 0,4-5-96 0,4-4 0 16,2-8-16-16,4-3 0 0,2-5-176 0,3-4 0 16,4-3 0-16,-4-10 128 15,9-1-1568-15,6-7-320 16,3-6-64-16</inkml:trace>
  <inkml:trace contextRef="#ctx0" brushRef="#br0" timeOffset="10311.93">29963 2946 26719 0,'0'0'2368'15,"-8"9"-1888"-15,-1 0-480 0,-5 3 0 0,-3 5 0 0,-16 8 0 16,-3 1 0-16,2-5-160 0,-6 0 160 0,1 0 0 16,-2 2 160-16,1 1-160 0,-1-2 240 0,1 3-48 15,1-1-16-15,0-1 0 0,0-2-48 0,0-2-128 16,0-2 192-16,3 3-64 0,3-3 96 0,5 1 16 15,4-1 0-15,6 0 0 0,3 2-16 0,6 3 0 0,3 0 0 16,4-2 0-16,5 2-32 0,3-1-16 16,3 1 0-16,4-2 0 0,3-2 128 0,3 0 16 0,1-2 16 0,-1 1 0 15,3 1 112-15,-1-6 0 0,-3 1 16 0,-1 0 0 16,1-3-128-16,0 1-16 0,-1 2-16 16,-2 0 0-16,-1 0-304 0,0 0 0 0,-3-4 0 0,2 2 0 15,-4-3-176-15,0 1-144 0,-2 0-16 0,0 0-9552 16,-1-3-1904-16</inkml:trace>
  <inkml:trace contextRef="#ctx0" brushRef="#br0" timeOffset="10701.19">30170 3281 24879 0,'0'0'1088'0,"0"0"256"15,0 0-1088-15,-6 8-256 0,-2 3 0 0,-1 3 0 0,-2 0 0 0,-2 4-256 16,-2 1 64-16,-2 3 0 0,0-1 512 0,-3 6 96 16,1-1 32-16,0 0 0 0,2-2 112 0,0 1 16 15,3 0 16-15,4-5 0 0,2-2-208 0,3-3-64 16,3-3 0-16,3-2 0 0,4-5 384 0,4-1 64 16,2-4 0-16,5-3 16 0,1-2-16 0,5 0-16 15,2-6 0-15,2-2 0 0,-2 2-464 0,0-3-96 16,-1-3 0-16,0 2-16 0,-2 0-176 0,0-1 160 15,-2 2-160-15,-2 2 160 0,-1-1-160 0,-1 5 0 16,-6 1 0-16,0 3 0 0,-9 4 0 0,0 0 0 16,4 10 0-16,-3 0 0 0,-1 3-128 0,-1 3-16 15,-3 2 0-15,-1 0 0 0,-2 2 144 0,1 1-128 0,-2 1 128 0,2 1-128 16,2-2 128-16,-1-2-160 0,2-1 160 0,3-1-160 16,2 0-144-16,2-2-16 0,1 0-16 0,1-3 0 15,0 1-448 1,2-5-96-16,1 1-16 0,1-1 0 0,2 0-1600 15,1-3-320-15,18 2-64 0,-2 0 0 0</inkml:trace>
  <inkml:trace contextRef="#ctx0" brushRef="#br0" timeOffset="11443.37">30808 3462 23039 0,'0'0'2048'0,"-6"4"-1648"16,-3 4-400-16,-1-1 0 0,-3 4 176 0,-3 2-48 16,-5 1-128-16,-2 5 192 0,-2 3 96 0,1 1 16 15,1-3 0-15,4 1 0 0,2 4 240 0,5-4 48 16,3 1 16-16,1-2 0 0,6-2-96 0,4-3-32 16,3-2 0-16,5-3 0 0,4-1 416 0,4-6 96 15,4-3 16-15,3-3 0 0,2-3-256 0,1-2-48 16,5 0-16-16,0-4 0 0,0-4-240 0,-1 1-32 15,-3 0-16-15,-2 0 0 0,-4 1-80 0,-3-2-32 16,-4 1 0-16,-2-3 0 0,-2 3-64 0,-5 1-16 16,-3 3 0-16,-2-1 0 0,-5 6-32 0,-2 0-16 15,-4 0 0-15,0 5 0 0,-4 2-160 0,-1 3 0 0,-2 4 0 0,-1-2 0 16,2 2-144-16,1 1 144 0,3 2 0 0,2-2 0 16,1 1-176-16,4-2 176 0,3 2-160 0,4-4 160 15,2 1-320-15,4-2 16 0,3-1 16 16,4-3 0-16,1-2 128 0,2-2 32 0,2 1 0 0,-1-5 0 15,0 2 128-15,1-4 0 0,-1 0 0 0,-1-1 0 16,2 3 0-16,-4-2 0 0,-1 1 0 0,-2 3 0 0,-3-3 0 0,2 3 0 16,-4 1 0-16,0 1 0 15,-2-1 0-15,1 1 0 0,-1 2 0 0,2 0 0 0,0-1 0 0,0 1 0 16,-1 0 0-16,-1 1 0 0,2-1 0 0,1-1 0 16,1 1 0-16,-1 1 0 0,-1-1 0 0,1 0 0 15,0-2 0-15,1 3 0 0,0-1 0 0,-1 0 0 16,-1-1 0-16,-2 2 0 0,-7 0 0 0,8 3 0 15,-8-3 0-15,8 7 0 0,-6-2 0 0,1 6 0 16,-3-2 0-16,0 5 0 0,-2 0 0 0,1-1 0 16,0 4 0-16,0 1-128 0,-3 1 128 0,1 1 0 15,2-1 0-15,0-1-128 0,1 1 128 0,0-2 0 16,1-5 0-16,1 2 0 0,1 0 0 0,1-2 0 16,0-3 0-16,1 1 0 0,2-4 0 0,-2 2 0 15,2-2 0-15,-1-3 128 0,2-1 0 0,-1 1 16 16,-7-3 0-16,8 0 0 0,0-3-144 0,-2 1 192 15,-6 2-192-15,8-4 192 0,-2-2-64 0,0 2-128 16,-1 0 192-16,-5 4-64 0,6-4-128 0,-3-2 0 16,-3 6 0-16,0 0 0 0,7-3 0 0,-7 3 0 0,0 0 0 15,9 0 0-15,-2 0 0 0,2 0 0 0,-1 1-144 0,2 1 144 16,1 3 0-16,2-4 0 0,1-1 0 0,4 0 0 16,2 1 0-16,2 1 0 0,2-1 0 15,3-1 0-15,2 0 0 0,0 0 0 16,0-1 0-16,1-1 0 15,-2 0-2288-15,-2-2-448 0</inkml:trace>
  <inkml:trace contextRef="#ctx0" brushRef="#br0" timeOffset="12093.67">23344 5138 33055 0,'-6'-24'1472'0,"3"8"288"0,1-2-1408 0,0 1-352 16,1 3 0-16,0 5 0 0,1 9 320 0,0 0-16 15,0 0 0-15,0 0 0 0,-6 18-160 0,-1 6-16 16,1 2-128-16,-2 7 192 0,1 5-192 0,-4 6 0 16,1 4 0-16,-1 7 0 0,-3 4 176 0,1 1-176 15,-3 3 192-15,0-3-192 0,1-5 128 0,2-6-128 16,3-8 0-16,5-7 0 0,0-5 208 0,5-8-64 15,3-9-16-15,2-1 0 0,2-1 208 0,5-9 48 16,0-7 0-16,9-6 0 0,2-6 368 0,5-6 80 16,5-1 0-16,2 1 16 0,1-5-480 0,-1-1-112 15,0 5 0-15,-1-1-16 0,-1 2-240 0,-2 4 0 16,-3 2 128-16,-2 7-128 0,-4 4 0 0,-2 6 0 16,-2 4 0-16,-3 9 0 0,-2 6 0 0,-3 4 0 15,-2 1 0-15,-2 5 0 0,-2 0 0 0,-1 1 0 16,-2 1 0-16,1 0 0 0,-4 1-240 0,-1 1 64 15,1-5 16-15,0 1 0 16,2-2-2368-16,3-1-480 0,1-6-80 0</inkml:trace>
  <inkml:trace contextRef="#ctx0" brushRef="#br0" timeOffset="12369.14">24389 5466 9215 0,'-11'7'816'0,"-3"0"-656"0,-3 7-160 0,-3 4 0 15,-3 1 5040-15,-1 5 976 0,-2 4 192 0,0 0 32 16,-1 3-4928-16,2-2-992 0,-2-5-192 0,0 3-128 16,-1-3 496-16,4-1 0 0,5-3 0 0,6-2 0 15,7-5 80-15,5-2 32 0,1-11 0 0,14 5 0 16,5-2-240-16,5-6-48 0,1-8-16 0,4-5 0 0,5-4 48 0,-1-1 16 16,0-2 0-16,1-5 0 0,0 1-176 0,-2-4-48 15,-3 2 0-15,-2-3 0 0,-3-3 0 0,-4 2 0 16,-3 0 0-16,-4 5 0 0,-3 2-144 15,-4 7 192-15,-5 2-192 0,-2 4 192 0,-3 4-192 0,4 9 0 16,-11-3 0-16,-2 6 0 0,-1 1-208 0,0 1-80 16,0 5-16-16,0-1 0 15,0 2-1872-15,2 1-384 0,0-5-80 0</inkml:trace>
  <inkml:trace contextRef="#ctx0" brushRef="#br0" timeOffset="12825.64">24920 5264 9215 0,'0'0'400'0,"0"0"96"0,0 0-496 0,0 0 0 0,-3 7 0 0,-2 4 0 16,-3 4 3968-16,-2 3 688 0,1 1 144 0,-3 3 16 15,0 4-3008-15,-1 0-592 0,2 2-128 0,0-3-32 16,2 1-224-16,3 0-32 0,2-3-16 0,3-1 0 16,2-3-272-16,4-3-64 0,3-2-16 0,1-1 0 0,0-5 80 0,2-2 0 15,3-3 16-15,1-5 0 0,1-4 48 16,0-2 16-16,2-2 0 0,1-1 0 0,-1-6-208 0,0-1-64 16,-1-1 0-16,1 2 0 0,-1-1-80 0,-3 2-32 15,-2 3 0-15,-1 4 0 0,-2-2-80 16,-3 6-128-16,-1-1 176 0,-5 6-176 0,0 0 128 0,1 10-128 15,-1 5 0-15,2 3 0 0,-1 3 0 0,1 3 0 16,1 1 0-16,2-1 0 0,4 3 0 0,1-4 0 16,3-4-128-16,1-1 128 0,2-2 0 0,2-6 0 15,1-1 0-15,3-7 0 0,-1-4 0 0,3-7 0 16,-3 1 176-16,2-6-48 0,0 0 128 0,-1-4 48 16,0-3 0-16,-2-1 0 0,1-3-48 0,-3-3-16 15,-3-1 0-15,4-9 0 0,-3 1-240 0,-2 4 0 0,-2 4 0 16,-5 1 0-1,0 5-1648-15,-2 3-272 0,-3 1-48 0,1-3-15184 0</inkml:trace>
  <inkml:trace contextRef="#ctx0" brushRef="#br0" timeOffset="13149.21">27315 4682 39615 0,'-11'-13'3520'0,"11"13"-2816"0,0 0-560 0,0 0-144 0,0 0-176 0,-8 18-64 16,-2 5-16-16,-5 11 0 0,-4 3 0 0,-3 10-16 15,-3 4 0-15,-1 7 0 0,2 4 272 0,2 2-128 16,2-1 128-16,0 4 0 0,-2 0 0 0,3-1 0 16,3-2 0-16,3 1 0 0,-2-3 0 0,4-6 0 15,3-8 0-15,2-10 0 16,4-4-1696-16,2-8-384 0,1-3-80 0,4-10-7696 16,-5-13-1552-16</inkml:trace>
  <inkml:trace contextRef="#ctx0" brushRef="#br0" timeOffset="13442.6">26930 5390 16575 0,'0'0'736'0,"0"0"160"0,9-6-720 0,4-2-176 15,2 3 0-15,5 1 0 0,1-1 2496 0,5 1 480 16,6 0 96-16,5 1 0 0,4-5-1456 0,2 0-288 16,0 2-64-16,-4-3-16 0,-2 1-304 0,-5 1-64 0,-5 2-16 0,-7 2 0 15,-6 6-432-15,-4 2-96 16,-10-5-16-16,4 13 0 0,-5 4-176 0,-4 2-144 0,-5 9 192 0,-2-1-192 15,-6 4 192-15,2-5-64 0,-1 1 0 0,2-3-128 16,5 3 192-16,1-6-192 0,4 0 192 0,5-3-192 16,5-3 320-16,8-1-32 0,4-4-16 0,8 0 0 15,3-5 208-15,3-2 32 0,4-5 16 0,2 0 0 16,2-3-112-16,-1-5-32 0,-2-4 0 0,-6-2 0 16,-1-3-208-16,-6-1-48 0,-5-2-128 0,-6 1 192 0,-5-3-192 0,-7 0 0 15,-4-2 0-15,-5-1 0 16,-2 3-1472-1,-4 3-272-15,-4 2-64 0,0 2-9584 0,-2 1-1920 0</inkml:trace>
  <inkml:trace contextRef="#ctx0" brushRef="#br0" timeOffset="13961.85">29073 5227 20271 0,'3'-19'1792'0,"-2"5"-1424"0,3 0-368 0,-3-1 0 15,-2 2 1680-15,-3 1 272 0,1 4 48 0,-3 0 16 16,-3 5-608-16,-4 0-112 0,-3 3-16 0,-4 3-16 16,-5 3-608-16,-3 5-112 0,-3 2-32 0,-2 1 0 15,-2 4-96-15,2 3-32 0,-1 2 0 0,7-1 0 16,4 1-112-16,4 2-16 0,4-3-16 0,4-2 0 15,4-1-64-15,6 0-16 0,5 0 0 0,3 0 0 0,6-2 64 0,5-1 16 16,5-2 0-16,4 3 0 0,2-1 0 16,0-179 0-16,-2 358 0 0,-4-181 0 0,-4 3-240 0,-4-1 176 15,-5 0-176-15,-5-1 160 0,-5 1-160 0,-5 1 192 16,-5 1-192-16,-5-2 192 0,-4-2 160 0,-8-1 32 16,-9 0 16-16,-2-1 0 0,-4-3-96 0,-2 3-32 15,-3-7 0-15,1-1 0 0,3-1-144 0,1-3-128 16,5-2 192-16,3-2-192 0,3-2-192 0,6-3-160 15,6 1-32-15,6-1 0 16,7 0-2880-16,12-3-592 0,9 0-112 0</inkml:trace>
  <inkml:trace contextRef="#ctx0" brushRef="#br0" timeOffset="15184.11">29960 5240 16575 0,'-10'-9'736'0,"4"7"160"0,-3 0-720 0,-2 2-176 0,-3 0 0 0,-3 4 0 0,-3 2 1856 0,-3 3 352 16,-4 3 64-16,-1 1 16 0,0 4-1264 0,2 6-240 16,-4-1-48-16,4 1-16 15,1 5-144-15,5-3-48 0,2 2 0 0,4-2 0 0,5 2-96 0,6-2-32 16,3-1 0-16,3-2 0 0,5-2 64 15,2-4 16-15,2-2 0 0,3-2 0 0,3-5 336 16,3 0 64-16,3-3 16 0,1-3 0 0,1-1-240 0,-2-1-32 16,2-5-16-16,-3-3 0 0,-2 3-256 0,-2-5-48 15,-2 1-16-15,-6-3 0 0,1-1-80 0,-6 1-16 16,1 0 0-16,-5-1 0 0,-2-3-192 0,-2 3 176 16,-2-1-176-16,-1 2 160 0,-3 1-160 0,-1 0 0 15,0 5 0-15,2-1 0 0,-1 2-160 0,3 2 160 16,5 4-208-16,0 0 80 0,0 0-128 0,5-8 0 15,3 2-16-15,6 1 0 0,1-3 80 0,4 2 0 16,4-1 16-16,3-3 0 0,5 0 176 0,3 1 0 16,3-6 0-16,1 0 0 0,3-2 0 0,2-2 0 15,3 0 0-15,1-1 0 0,0-1 0 0,1-5 0 16,1-1 0-16,-2-1 0 0,-2-3 0 0,0-2 128 16,-3-2-128-16,-1-2 128 0,-5-4-128 0,-1 1 128 15,-5-1-128-15,-2-4 128 0,-2 1-128 0,-5-2 0 16,-3 3 0-16,-5 5 0 0,-4 4 0 0,-4 3 0 0,-4 7 0 15,-4 5-128-15,-3 4 128 0,-5 8-160 0,-5 2 160 0,-3 10-160 16,-5 3 32-16,-4 7 0 0,0 3 0 0,-4 5 0 16,-1 9 128-16,-1 3-192 0,-2 8 192 0,0 6-192 15,-1 1 192-15,0 4-128 0,-1 1 128 0,5 2-128 16,2-1 128-16,7-2 0 0,4-3 0 0,3-1 0 16,6-7 0-16,4-1 0 0,5-3 160 0,4-3-160 15,3-8 272-15,4-1-32 0,4-7-16 0,5-2 0 0,0-3 192 16,-2-2 32-16,5-7 16 0,0-2 0 0,1-3 0 0,1-3 0 15,0-2 0-15,-1-5 0 0,3 0-240 0,-1-3-48 16,-4 1-16-16,3-3 0 0,0-1-160 0,1 2 128 16,1 3-128-16,1 0 128 0,-1 2-128 0,1-1 0 15,-2 4 0-15,0 1 0 0,-1 3 0 0,0 1 0 16,-4 1 0-16,0 2 0 0,0 1 0 0,-1 1 0 16,0 1 0-16,-2-2 0 0,1 1 0 0,-2 3 0 15,0-3 0-15,0-1 0 0,-1 1 0 0,-1 2 0 16,0 0 0-16,-2 2 0 0,-1-3 0 0,-3 3 0 15,0-2 0-15,-2 5 0 0,-2-1-128 0,-3 5 128 16,-1 1 0-16,-2 2 0 0,-2 3 0 0,-1 1 0 16,-1-2 0-16,0 0 0 0,-1-1 0 0,2-1 0 15,-1-1 0-15,1 0 0 0,0-3 0 0,1 0 0 16,1-3 0-16,0-2 0 0,0 0 0 0,2-4 0 16,2-6 0-16,0 0 0 0,0 0 0 0,0 0 0 15,3 7 0-15,-3-7 0 0,8 0 0 0,0-1 0 16,1-3 176-16,1 0-176 0,-1-2 128 0,0-5-128 0,-1 0 0 0,1-1 0 15,0-3 128-15,0-1-128 0,-1-2 0 0,-1-4 144 16,0-4-144-16,-1 0 192 16,-1-2-192-16,2 4 192 0,-4 2-192 0,2 1 0 0,-1 6 0 0,1 1 0 15,-2-2 0-15,2 4 0 0,0 4 0 0,0 0 0 16,-5 8 0-16,0 0 0 0,5-5-128 0,-5 5 128 16,0 0 0-16,0 0-144 0,0 0 144 0,8 0 0 15,-8 0 0-15,9 4-128 0,0 1 128 0,1-1 0 16,0-1 0-16,1 0 0 0,3 0 0 0,2 1 0 0,0-2 0 15,3 1 0-15,4-2 0 0,1 2 0 0,3-2 0 16,0-1 0-16,1 0 0 0,2-1 0 0,-1-2 0 0,2-1 0 16,-3-1 0-16,2 1 0 0,-2-1 0 0,-1 2 128 15,0-4-128-15,-1 1 0 0,0 3 0 0,-2-2 0 16,-2-2 0-16,-2 1 0 0,-1-2 128 0,-1 0-128 16,-4 3 0-16,-2-5 0 0,-1 1 128 0,-4-3-128 15,-2 1 0-15,-2 2 144 0,-4-2-144 0,-2-2 160 16,-1 3-160-16,-5-2 160 0,-3 5-160 0,-4-2 0 15,0 1 0-15,-3 6 0 0,-2 0 0 0,-1 4 0 16,-4 3 0-16,1 5 0 0,-1 1 0 0,2 4 0 16,3 5 0-16,-1 1 0 0,4 3 0 0,2 0 0 15,7 4 0-15,2-1 0 0,5 4 0 0,7-2 0 16,4 3 128-16,5-2-128 0,2-3 304 0,6 0-32 16,3-1 0-16,5 0 0 0,4-6-32 0,3 0-16 15,3-1 0-15,5-2 0 0,-1-3-224 0,0-3 144 16,-2-4-144-16</inkml:trace>
  <inkml:trace contextRef="#ctx0" brushRef="#br1" timeOffset="23003.35">1384 3349 28959 0,'0'0'1280'0,"-6"-7"272"0,6 7-1232 0,0 0-320 0,0 0 0 16,0 0 0-16,0 0 0 0,0 0 0 0,0 0 128 0,0 0-128 16,0 0 208-16,0 0-16 0,0 0 0 15,1 12 0-15,-1-1 240 0,1-1 32 0,2 3 16 16,-2 1 0-16,2-4-80 0,-1 3-16 0,1 2 0 0,-1-1 0 15,0 1-64-15,0 3-32 0,1 4 0 0,-2 1 0 16,2 5 80-16,-3 0 16 0,-4 3 0 0,1 5 0 16,-1 3 16-16,1 6 16 0,-4-1 0 0,5 6 0 0,-2 5-96 15,0 2 0-15,-1 5-16 0,0 0 0 0,1 3-112 0,0 1-32 16,2 4 0-16,-3 3 0 0,2 2-160 0,-1 0 192 16,0 0-192-16,2 1 192 0,-1-1-48 15,1 1 0-15,1-1 0 0,-2 0 0 0,1 0 48 0,-1-2 16 16,0-2 0-16,1-3 0 0,-2 1 32 0,2 1 0 15,-1 0 0-15,-1 1 0 0,0-2 64 0,-1-2 16 16,0 2 0-16,0 1 0 0,-3-2-96 0,5 5-16 16,-6-1 0-16,0 1 0 0,0-2-64 0,0 0-16 15,1-1 0-15,3 1 0 0,-1 0-128 0,2 2 128 16,-1-3-128-16,3-1 128 0,-6-1-128 0,3-2 128 16,2 0-128-16,1 1 128 0,-1 1 0 0,-1-2-128 15,1 0 192-15,-1 1-64 0,0-3-128 0,4 1 160 16,-4-8-160-16,2 1 160 0,0 2-160 0,1-1 0 0,-1-2 144 0,2 0-144 15,0-2 128-15,-2 1-128 0,1-1 128 0,0-1-128 16,1-2 0-16,0 0 144 0,-2 0-144 0,4-1 0 16,-2-3 128-16,0 1-128 0,0-6 0 0,0 3 0 15,0-2 128-15,0-1-128 0,0-5 0 0,0 1 0 16,0-3 0-16,0 1 0 0,-2-1 128 0,1 1-128 16,-1-3 0-16,0 0 0 0,1-2 0 0,1-3 0 15,-1 2 128-15,1-1-128 0,1-3 0 0,0 1 0 0,3-4 0 16,-3-2 0-16,2-2 0 0,0 1 0 0,-1-2 0 0,2-2 0 15,1 0 0-15,-1-2 0 0,2 2 0 0,-1-2 0 16,-2 0 0-16,1 2 0 0,-1-1 0 16,1 2 0-16,0-3 0 0,0 1 0 15,0-4 0-15,-1 2 0 0,0 0 0 0,0-4 0 0,2-1 0 0,1 0 0 16,-6-9 0-16,11 10 0 0,1-3 0 0,-1-1 0 16,-1-2 128-16,4 1-128 0,-1-1 0 0,1 1 0 15,-1-1 0-15,3-2 0 0,2 1 0 0,1-1 0 16,2 0 0-16,-1 0 0 0,3-2 0 0,2 1 0 15,2-1 0-15,1 0 0 0,2-1 0 0,1 1 0 16,-3-4 0-16,6 3 0 0,-1 0 0 0,4-2 0 16,0 1 0-16,2 0 0 0,3 0 0 0,3-3 0 0,3 2 0 15,0-2 0-15,2 1 0 0,-3-2 0 16,1 0 0-16,3 2 0 0,4-4 0 0,2 2 0 16,1-1 0-16,5 0 0 0,2 0 0 0,-2 4 0 15,-2-2 0-15,0 2 0 0,0-3 0 0,1 3 0 0,2-1 0 0,3 1 0 16,3 1 0-16,0-2 0 15,-2 1 0-15,0-5 0 0,2 2 0 0,1 2 0 16,6-1 0-16,-1-3 0 0,4 3 0 0,-1-4 0 0,-3-1 0 0,3 0 0 16,3 3 0-16,6 1 0 0,2-3 0 0,-2 3 0 15,-4-3 0-15,1 4 0 0,4 0 0 0,1 0 0 16,2 2 0-16,-3-1 0 0,-1 0 0 16,1 1 0-16,2 0 0 0,4 2 0 0,0-2 0 0,-3 1 0 15,-1-1 0-15,0 1 0 0,2-1 0 0,1-1 0 0,0 1 0 16,-1 0 0-16,-2 0 0 0,3 1 0 0,0-2 0 15,1 0 0-15,-4 3 0 0,-1 0 0 0,1-2 0 0,0 2 0 16,3 0 0-16,-1 1 0 0,-3 0 0 0,0 0 0 16,1 0 128-16,5 0-128 0,2 0 0 0,-1 0 0 15,-4 0 128-15,-1-2-128 0,2 1 0 0,3-1 0 16,1-2 128-16,-3 1-128 0,-5 1 0 0,2-2 0 16,5 0 128-16,0-1-128 0,1 0 0 0,-1 1 0 15,-3-5 0-15,5 3 0 0,2 2 192 0,-2-1-64 16,-1-4 0-16,1 3-128 0,-1-3 0 0,2 2 0 15,4-1 0-15,-5 1 0 0,-3 2 0 0,-1-3 0 16,2 3 0-16,1 2 0 0,1-5 128 0,0 2-128 16,-5 0 0-16,3-1 0 0,3 2 128 0,-5 1-128 15,-1-1 0-15,0-1 0 0,2 0 0 0,0 0 160 16,2-3-160-16,-4 5 128 0,-2 1-128 0,-2-1 0 16,-1-3 0-16,3 5 0 0,0-2 0 0,-1 3 128 0,-6-4-128 0,0 2 128 15,0 2-128-15,0 0 160 16,4-1-160-16,-4 2 160 0,-5-1-160 0,1 1 0 15,1-2 144-15,1 0-144 0,1 1 0 0,-3 0 0 16,-3-3 0-16,-2 1 0 0,-1 2 0 0,0 1 144 16,-3 0-144-16,1 1 0 0,-2 1 128 0,-2-1-128 0,-6-1 0 15,1 1 0-15,1 4 128 0,-2-2-128 0,-1-1 0 0,1 2 0 16,-1 0 0-16,-2 1 0 0,-2-2 0 0,-2-1 0 16,-1 1 128-16,-2 0-128 0,-1 3 0 0,0-3 0 15,-1 0 0-15,0 2 0 0,-1 3 0 0,-1-3 0 16,2 1 0-16,-5 3 0 0,-7-1 0 0,1 0 0 15,-2-1-704-15,-3 0-240 16,-2-1-48-16,-1-1-16 0,-3 4 1648 0,-1-4 320 0,-1-2 64 0,0 3 0 0,-1 0-784 0,0 0-240 16,-3 1 0-16,-2 0 128 0,0-4-128 0,-1 2 0 15,-1 1 0-15,-1-1 128 0,-2-1-128 0,-3 0 0 16,0 0 0-16,0-2 128 0,-5 1-128 0,1-2 0 16,-9-1 0-16,11 0 0 0,-11 0 0 0,0 0 144 15,8 0-144-15,-8 0 0 0,0 0 144 0,7-4-144 16,0-2 0-16,-7 6 144 0,3-9-144 0,1-1 192 15,0 1-192-15,-3-3 192 0,-1 2-192 0,0-4 0 16,0-3 144-16,-1-3-144 0,1 0 0 0,-2-5 144 16,1-2-144-16,-2-5 0 0,2-3 144 0,-1-3-144 15,-2-6 0-15,1 0 144 0,0-10-144 0,-1 1 0 16,1-4 0-16,1-8 128 0,-2-4-128 0,3-4 0 16,-3-4 0-16,0-6 0 0,-1-3 0 0,0-4 0 15,0-4 0-15,-2-3 0 0,1-6 0 0,-2-2-176 16,1-1 176-16,-1 1-128 0,0 1 128 0,-2 2 0 15,0-1 0-15,0 1-128 0,2 2 128 0,1-4 0 16,-1-2 0-16,0 0 0 0,0-1 0 0,-1 1-160 0,0 5 160 0,0 1 0 16,1-4-192-16,-1 6 192 0,-1-2-192 0,1 2 192 15,2 4-144-15,-1 0 144 0,-1 4 0 0,4 1-144 16,-1 4 144-16,1 3 0 0,-1 1 0 0,3 6 0 16,0 1 0-16,1 2 0 0,-1-5 0 0,0 9 0 15,0-1 0-15,1 4-128 0,-3 6 128 0,2-1 0 16,-1 0 0-16,0 3 0 0,0-4 0 0,2 4 0 15,-1 3 0-15,0 2 0 0,1-2 0 0,2 3-128 0,0 5 128 16,1-1 0-16,2 1 0 0,-2 2-128 0,-1 2 128 0,1-3-128 16,-1 5 128-16,0 1-128 0,0 3 128 0,0 1 0 15,-1 2 0-15,0 3-128 0,-2 2 128 0,-1 0 0 16,-1 2 0-16,0 1 0 0,1 1 0 0,-2 2 0 16,-2 4 0-16,2 1-128 0,0-1 128 0,1 3 0 15,0-1 0-15,-1 1 0 0,3 1 0 0,0-1 0 16,2 0 0-16,-2-1-128 0,2 1 128 0,0 2 0 15,-2 3 0-15,2-5 0 0,-3 2 0 0,4 3 0 16,-2-1 0-16,-1 2-128 0,-1-4 128 0,0 4 0 16,4 9 0-16,-5-9-128 0,4 4 128 0,1 5 0 15,-5-9 0-15,5 9 0 0,-5-6 0 0,5 6 0 16,-6-8 0-16,6 8 0 0,-8-5 0 0,-2 3-128 16,0-1 128-16,-1 2 0 0,1-1 0 0,-1 4-128 15,-3-1 128-15,-1 2 0 0,2-2 0 0,-5 1 0 16,-2 0 0-16,-3 0 0 0,-1 2 0 0,-2-3 0 15,-4 1 0-15,-1 0-128 0,-3-1 128 0,0 2 0 16,-5-2 0-16,0 0 0 0,-3-1 0 0,-5 3 0 16,-3 2 0-16,-5-2 0 0,-6-3 0 0,-6 2 0 0,-4 1 0 0,-2 1 0 15,-5 1 0-15,-2-3 0 0,-3 1 0 0,-4-1 0 16,-6 2 0-16,0 0 0 0,-4 2 0 16,-3-1 0-16,-6 0 0 0,0 3 0 0,-2-3 0 0,-2 0 0 15,-2-4 0-15,-3 3 0 0,-3 0 0 0,-2-3 0 16,1 2 0-16,-6 1 0 0,-1 0 0 0,-1 1 0 15,0-4 0-15,-3 1 0 0,-4-2 0 0,1 2 0 0,4-4 0 16,-3 2 0-16,-3-1 0 16,1 0 0-16,2-2 0 0,0 0 0 0,-4 0 0 0,4 0 0 0,-2 1 0 0,2 1 0 15,-4-1 0-15,4 1 0 0,0-1 0 0,-1 0 0 16,0 2 0-16,2-2 0 0,-1 0 0 0,1 1 0 16,0 1 0-16,4 0 0 0,2-1 0 0,-1 0 0 15,-1-1 0-15,3 2 0 0,2-2 0 0,0-1 0 16,-3-1 0-16,6 1 0 0,3 1 0 0,-1 1 0 15,-1-1 0-15,3-1 0 0,4 2 0 0,0-1 0 16,3 1 0-16,-1 1 0 0,-2 0 0 0,3 0 0 16,3 0 0-16,-2 0 0 0,-3 0 0 0,4 1 0 15,1 1 0-15,5-2 0 0,2 1 0 0,0 2 0 16,-2-1 0-16,3-1 0 0,4-2 0 0,2 0 0 16,-1 0 0-16,3 1 0 0,-1 0 0 0,5-2 0 15,1 0 0-15,1 2 0 0,2 0 0 0,0 0 0 16,-2 0 0-16,1 1 0 0,4 3 0 0,2-2 0 15,-1 0 0-15,1 1 0 0,-1 0 0 0,2 0 0 16,2-3 0-16,3 1 0 0,2-1 0 0,2 1 0 0,1 0 0 0,0-1 0 16,0-1 0-16,4 1 0 15,3 0 0-15,-1 3 0 0,1-1 0 0,2 1 0 0,2-1 0 16,0 0 0-16,-4-1 0 0,1 1 0 0,-2 0 0 0,0 1 128 16,2 3-128-16,0 1 0 0,-2-2 128 15,2 4-128-15,1-3 0 0,-1 5 144 0,0-4-144 0,-1 3 0 16,1-3 128-16,4 0-128 0,3 1 0 0,5-3 0 15,3 1 144-15,1 2-144 0,5-4 0 0,6 2 144 16,-1-1-144-16,6-1 0 0,2-1 0 0,5-1 0 0,4-2 0 0,5 2 0 16,9-2-160-16,0 0 160 15,0 0-1840-15,0 0-272 0,17 5-48 0,4-3-16880 16</inkml:trace>
  <inkml:trace contextRef="#ctx0" brushRef="#br1" timeOffset="27429.63">17352 1237 7487 0,'0'0'320'0,"0"0"80"0,0 0-400 0,0 0 0 15,0 0 0-15,0 0 0 0,0 0 896 0,0 0 112 16,0 0 16-16,0 0 0 0,-11-7-448 0,3 2-96 0,-3 1-16 0,11 4 0 16,-12-6-80-16,3 0-32 0,-2 0 0 0,-2-3 0 15,-2 3-64-15,0-3-16 0,-1 0 0 0,-1-2 0 16,-4 2 48-16,-2-3 16 0,0 3 0 0,-3-1 0 16,-6 3-16-16,0-4-16 15,2 4 0-15,-7-2 0 0,-4 4-112 0,-2 0 0 0,-4-4-16 16,0 4 0-16,1-3-176 0,-1 0 160 0,0 1-160 0,-3-3 160 15,1 2-160-15,-1-2 128 0,2 2-128 16,-5-1 128-16,-3 0-128 0,2 1 160 0,-2 1-160 0,2 0 160 16,-2 0-160-16,0 2 0 0,-1-4 0 0,-4 4 0 15,-3-4 0-15,-1 3 128 0,-2 0-128 0,2-2 0 16,-1 2 0-16,2-3 0 0,-4 1 0 0,-2-1 0 16,-3 0 0-16,2 3 128 0,1-3-128 0,2 3 0 15,-2-6 0-15,1 5 0 0,1-4 0 0,-4 5 0 0,2-2 0 16,-1 1 0-16,-2-2 0 0,4 0 0 0,-1-4 0 0,0 6 0 15,0-1 0-15,-1 2 0 0,-4 1 0 0,1-4 0 16,1 1 0-16,1-2 0 0,2 4 128 0,0 0-128 16,-1 0 0-16,0 2 128 0,0 3-128 0,2-2 0 15,1-4 0-15,0 2 0 0,0 2 0 0,-1 2 0 16,-1-3 0-16,1-1 0 0,2-1 0 0,1-1 0 16,1-3 0-16,2 4 0 0,0-2 0 0,0 2 0 15,-3-3 0-15,1 3 0 0,1 1 0 0,2-4 0 16,-2 1 0-16,3-1 0 0,0 3 0 0,0 3 0 15,0 1 0-15,-2-1 0 0,-1-2 0 0,1 1 0 16,-1 0 0-16,3 1 0 0,3-4 0 0,-1 3 0 16,1 1 0-16,-1 1 0 0,2-1 0 0,-1-3 0 0,0 0 0 15,1 1 0-15,1-4 0 0,3 4 0 16,-1-1 0-16,2-1 0 0,0 2 0 0,-1 1 0 16,-3-2 0-16,3 2 0 0,0 0 0 0,3 2 0 15,-3-2 0-15,23 0 0 0,-4 0 0 0,-6 1 0 16,1-2 0-16,-2-2 0 0,0 3 0 0,0 2 0 0,-1-3 0 15,-36-5 0-15,12 3 0 0,5 0 0 16,1 2 0-16,2 2 0 0,3 0 0 0,4 2 0 0,4 1 0 0,4 1 0 16,1 2 0-16,3-2 0 0,2 1 0 0,-1 0 0 15,-3 1 0-15,18 2 0 0,-5 0 0 0,-2 0 0 16,-3 4 0-16,-2 0 0 0,-2 2 0 0,-1 1 0 16,-1-1 0-16,-31 11 0 0,13-6 0 0,6-1 0 15,6-1-144-15,3 0 144 0,8-1 0 0,1 2 0 16,4 2 0-16,2 2 0 0,-2 2 0 0,2 2 144 0,4-1-144 15,0 0 0-15,1 4-160 0,0-2 160 0,0 2 0 0,1 2-144 16,-2 2 144-16,3 1 0 0,2 2 0 0,0 2 0 16,0 2 0-16,3 1 0 0,1 3 0 0,2-1 0 15,1-1 0-15,3 0-128 0,3-2 128 0,3 0 0 16,0 0 0-16,6 2 0 0,0 1 0 0,1 0 0 16,3 6 0-16,1-4 0 0,1 0 0 0,1-1 0 15,2-3 0-15,2 0 0 0,1-1 0 0,-1 0 0 16,3-2 0-16,-1 1 0 0,2-2 0 0,2 2 0 15,-1 3 0-15,2 1 0 0,1-2 0 0,0-3 0 16,-1 0 0-16,3-4 0 0,-3 1 0 0,5-1 0 16,1-3 0-16,4 1 0 0,2-1 0 0,2 1 0 15,1 2 0-15,3-6 128 0,7-2-128 0,0 2 128 0,-1-2-128 16,2 4 128-16,2-2-128 0,2 3 0 16,2-5 0-16,0 3 0 0,2 0 128 0,4-2-128 15,3-3 160-15,1-1-160 0,-2 2 160 0,3-2-160 16,1 0 160-16,3 2-160 0,1 0 0 0,3-5 128 15,1-4-128-15,2 2 0 0,3-1 0 0,1 0 128 0,3 2-128 0,2-2 0 16,2-2 192-16,-2-3-64 16,-1 3-128-16,3 0 192 0,5 0-64 0,2-1-128 0,0-6 176 0,0 2-176 15,1-2 176-15,5 0-176 0,1 2 160 0,0-5-160 16,-2-6 144-16,1 1-144 0,-3 3 128 16,1-1-128-16,5-3 256 0,-3 0-48 0,-1-6 0 0,2 5 0 15,-1-1 48-15,3-4 0 0,4-3 0 0,0 3 0 16,-2 0-16-16,2 1 0 0,0-4 0 0,-1 0 0 15,-1-1-240-15,0 3 176 0,2-3-176 0,2-1 160 0,3-4-160 0,-1 2 0 16,-1 1 144-16,-2-1-144 0,3-2 0 16,-2 1 128-16,-2 0-128 0,1-2 0 0,1-2 0 0,-1 0 0 15,-1-4 0-15,-3 2 0 0,-1-4 0 0,0 3 0 16,0-3 0-16,-2 2 128 0,-3-4-128 0,-2 3 192 16,-1 0-64-16,-3 3 0 0,-3-4 32 0,-5 3 16 15,-4-4 0-15,-5 4 0 0,0-1 224 0,-4-1 48 16,-5-1 16-16,-5 0 0 0,-5-6 128 0,-5-2 32 15,-5 1 0-15,-6-1 0 0,-4 0 688 0,-5 3 144 16,-5 3 16-16,-3 2 16 16,-4 0-1808-16,-2 2-352 0,-6-4-80 0,-4 5-16 0,-5-5 768 0,-4 5 0 15,-6-1 128-15,-4 2-128 0,-4-2 128 0,-7 0-128 16,-6 3 0-16,-3 0 0 0,-5 3 0 0,-4 4 0 16,-2 3 0-16,-1 3-192 15,1 3-272-15,2 7-48 0,1 5-16 0,4 9 0 16,0 3-2160-16,2 2-448 0</inkml:trace>
  <inkml:trace contextRef="#ctx0" brushRef="#br1" timeOffset="29288.81">8500 1015 3679 0,'0'0'320'0,"0"0"-320"16,0 0 0-16,0 0 0 0,0 0 576 0,13 3 32 16,-13-3 16-16,11 2 0 0,-11-2-480 0,10 0-144 15,-10 0 0-15,0 0 0 0,0 0 128 0,10-5-128 16,-10 5 0-16,0 0 0 0,0 0 528 0,7-6 0 16,-7 6 0-16,1-11 0 0,-2 4 368 0,-3 2 64 15,-1-4 0-15,-1 4 16 0,1-3-336 0,-4 2-64 16,-3-2 0-16,1-2-16 0,-2 1 0 0,-2-2 0 15,-4-2 0-15,-2 3 0 0,0-3 32 0,-3-1 16 16,-2 1 0-16,-2 3 0 0,-2-4 0 0,-2 1 0 0,-1 1 0 16,-1-1 0-16,-2 2-112 0,-3 2-32 0,-6-1 0 0,-3 3 0 15,-6 1-208-15,1-2-32 0,1 3-16 16,-7-4 0-16,1 2-80 0,-2-2 0 0,-1 1-128 0,-1 3 192 16,-4-3-192-16,-3-178 144 0,-1 360-144 0,0-184 128 15,2-4-128-15,0 2 128 0,1 1-128 0,-4-1 128 16,-4 1-128-16,1-2 160 0,0-1-160 0,2 4 160 15,-2-2-160-15,2 0 0 0,-2 2 144 0,0-3-144 16,1 3 0-16,-2-2 0 0,-2-3 0 0,2 1 0 16,2 0 0-16,32 6 0 0,-7-2 0 0,-5 0 128 0,-2-5-128 0,-5 0 0 15,-5 2 0-15,-4 1 0 0,-2 1 0 0,-61-6 0 16,26 7 0-16,12-1 128 0,7 1-128 0,-2 2 0 16,-3 3 0-16,7 0 0 0,6 5 0 0,5-1 0 15,-1-3 0-15,0 1 0 0,-3-1 0 0,-1 3 0 16,1 1 0-16,5 1 0 0,3 1 0 0,1-4 0 15,0 0 0-15,-3-1 0 0,-6 6 0 0,3 1 0 16,3 0 0-16,3 1 0 0,3-3 0 0,-2 3 0 16,-5-2 0-16,-3 1 0 0,-3 5 0 0,4-2 0 15,5 5 0-15,5-4 0 0,7 1 0 0,-4-4 0 16,-1 2 0-16,1 0 0 0,-2 1 0 0,33 0 0 16,-2-1 0-16,-4 5 0 0,-3-3 0 0,-2 3 0 15,-1-1 0-15,-1-1 0 0,-1 1 0 0,-36 7 0 16,11-4 0-16,13 0 0 0,3 1 0 0,3-2 0 15,1-3 0-15,4 1 0 0,4 3 0 0,4-2 0 16,-2-1 0-16,4 3 0 0,0-2 0 0,3 2 0 0,1 1 0 16,0 0-128-16,1 0 128 0,3 1 0 0,1 0 0 0,3 0 0 15,0 0 0-15,1 2 0 0,1 1 0 0,0 4 0 16,1-2 0-16,-1 1 0 0,3 1 0 0,0 2-128 16,4-1 128-16,1 6 0 0,0-2 0 0,1 1 0 15,-1-4 0-15,3 2 0 0,-2-3 0 0,3 5 0 16,0 2 0-16,1-4 0 0,1-1 0 0,2 0 0 15,1 3 0-15,1 0-128 0,1 3 128 0,2 1 0 16,1 1 0-16,0 3 0 0,3 0 0 0,0 0 0 0,3-3 0 0,0 1-128 16,3-1 128-16,2 0 0 15,5 0 0-15,0-3 0 0,1-2 0 0,0 3 0 16,0 1 0-16,5-2 0 0,2 0 0 0,1 2 0 0,2 4 0 0,-1-1 0 16,4-3 0-16,0-4 0 0,3 0 0 0,2 2 0 15,-1-3 0-15,4 1 0 0,1 0 0 0,2-1 0 16,1 1 0-16,3-3 0 0,2-1 0 0,1-2 0 15,1 3 0-15,2-1 0 0,3 0 0 0,2 3 0 16,2-3 0-16,-1 1 0 0,3-2 0 0,2 2 0 16,2-2 0-16,-2-2 128 0,-1-3-128 0,0-2 0 15,0 1 0-15,-1 0 0 0,2 0 0 0,4-2 128 16,4 1-128-16,0-3 0 0,-2-1 176 0,1 1-48 16,3 0 0-16,-2-2 0 0,5 0-128 0,-2-1 192 15,0-2-192-15,0 1 192 0,2-1-192 0,2 1 160 0,-2 0-160 0,2-2 160 16,2-182-160-16,0 365 0 0,0-186 0 15,1 4 128-15,1-2-128 0,2 2 0 0,-1-4 0 0,6-1 0 16,-4 1 0-16,2 0 128 0,1-1-128 0,1-3 0 16,-2-1 0-16,3 0 0 15,-1 0 128-15,-2 0-128 0,-1 0 0 0,3-1 0 0,1-3 0 0,-1-2 128 16,-1 1-128-16,-1 2 0 16,-3-2 0-16,3 0 0 0,0 0 0 0,-1 0 0 0,-1-4 0 0,-4 3 128 15,-5-3-128-15,0 1 0 0,0 3 0 0,3-5 0 16,-2 0 0-16,-1-2 0 0,-4 1 0 0,-1 2 0 15,-1-4 0-15,1 0 128 0,1 1-128 0,0-6 0 16,0-2 128-16,-2-2-128 0,1 3 128 0,-2 0-128 16,0 0 144-16,-2-2-144 0,-1-1 160 0,-2-6-160 0,-2 2 208 15,-1-4-48-15,-2-2-16 0,0 3 0 16,-2-1-144-16,1 2 0 0,-3 2 0 0,4-5 0 0,-4 0 0 0,-2-1 0 16,-3-3 0-16,-2 1 0 0,0-3 192 15,-4-1 16-15,-4-4 0 0,-2-1 0 0,-4-8 192 0,-2 3 48 16,-5 1 0-16,-3 0 0 0,-5 4 144 0,-3-6 48 15,-3-3 0-15,-6-3 0 0,-2 0-112 0,-5-3-16 16,-3 0 0-16,-4 3 0 0,-3 3-96 0,-6 1-32 16,-2-2 0-16,-6 3 0 0,-7 3-224 0,-5 5-160 15,-6-1 192-15,-7 5-192 0,-8 2 0 0,-7 7 0 16,-6 0 0-16,-3 6-192 16,-1-1-1392-16,0 6-272 0,3 7-48 0</inkml:trace>
  <inkml:trace contextRef="#ctx0" brushRef="#br1" timeOffset="35532.73">15654 6408 6447 0,'0'0'272'0,"0"0"80"0,0 0-352 0,0 0 0 0,0 0 0 0,0 0 0 0,0 0 2000 0,0 0 336 16,0 0 64-16,0 0 16 0,0 0-864 0,0 0-160 15,-5 8-48-15,-3 1 0 0,-1-3-128 0,-1 3-16 16,-1-5-16-16,-1 3 0 0,0 4-304 0,-4-3-64 16,0 4-16-16,-3 3 0 0,-3 2-80 0,-2 0-16 15,-1 2 0-15,-3 1 0 0,1-1-192 0,-1 1-64 16,0 0 0-16,0-1 0 0,1-1-48 0,2-1-16 16,2-3 0-16,4 1 0 0,2-2-96 0,5-2-32 15,1 0 0-15,5 1 0 0,2-2-96 0,4 0-32 16,3-3 0-16,3-1 0 0,4 2 128 0,4-5 32 15,4 1 0-15,4 4 0 0,1-3-112 0,0 0-32 16,3 0 0-16,2 0 0 0,1-1-144 0,-2 2 0 16,1 1 0-16,0-3 128 0,-1 1-128 0,-1 2 0 15,0-2 0-15,-2 3 0 0,-1 0 0 0,-3-3 0 16,-2 1 0-16,-1 2 0 16,-3-1-256-16,-2 1-144 0,-3-6-32 0,-1 4 0 15,-8-6-2000-15,0 0-416 0,0 0-80 0</inkml:trace>
  <inkml:trace contextRef="#ctx0" brushRef="#br1" timeOffset="35749.89">15323 6803 17503 0,'0'0'768'0,"4"-3"176"0,3-6-752 0,3 1-192 0,2 2 0 0,1 1 0 15,4 1 2176-15,3 1 416 0,4 2 80 0,7-3 16 16,3-2-1008-16,7 2-192 0,4 1-32 0,4 0-16 0,3-4-576 15,0 2-112-15,-1 0-32 0,-2-2 0 0,0 1-304 0,-2 3-64 16,-4-1-16-16,1-1 0 16,-2 2-208-16,-1 1-128 0,-5-1 160 0,-5 3-160 15,1-2-1456-15,-5 0-384 0,-4 0-80 16</inkml:trace>
  <inkml:trace contextRef="#ctx0" brushRef="#br1" timeOffset="36503.83">17563 6482 5519 0,'0'0'240'0,"0"0"64"16,4-8-304-16,-4 8 0 0,2-11 0 0,0 3 0 0,-2-2 2240 0,-2 2 400 16,0-2 80-16,-2 5 16 0,4 5-912 0,-6-6-176 15,6 6-48-15,-12-5 0 0,0-2-320 0,-2 1-64 16,-3 2 0-16,1 2-16 0,-3 0-384 0,-2 5-80 15,0 2-16-15,-6 3 0 0,-5-3-288 0,-3 6-64 16,-2 1-16-16,-3 2 0 0,-3 0-144 0,0 2-16 16,3 3-16-16,5 3 0 0,2 4-176 0,2 1 160 15,-1 5-160-15,7-4 160 0,5 0-160 0,4 1 0 16,6-6 0-16,6 0 0 0,6-2 0 0,3 0 128 16,4-6-128-16,6-4 0 0,5-2 288 0,6-5-32 15,2-3 0-15,3-3 0 0,5-7 192 0,3 0 48 16,5-5 0-16,-1-4 0 0,0-2-32 0,-1-7 0 15,0 1 0-15,-1-7 0 0,-4-1-160 0,-2 0-48 0,-1-1 0 16,-2-4 0-16,1 1-48 0,-2 0-16 0,-2 3 0 16,-4-5 0-16,0-4-32 0,-1 0-16 0,1-1 0 0,-3-1 0 15,-6-6-144-15,-4 5 192 0,-5 9-192 0,-2 3 192 16,-2 7-192-16,-3 8 0 0,-3 4 0 0,3 5 0 16,-5 4 0-16,5 7 0 0,0 0-128 0,-11 11 128 15,-4 6 0-15,-1 6 0 0,-1 8 0 0,0 7 0 0,1 4-160 0,-1 3 160 16,-2-3 0-16,1 6-144 0,2 4 144 0,-1 2 0 15,1-1 0-15,2 2 0 0,1-2 0 0,3-5 0 16,0-7 0-16,2-4 0 0,2-3-128 16,3-3 128-16,4-6-128 0,3-3 128 15,1-4-784-15,0-4-80 0,-1-3-16 16,-4-11-9408-16,0 0-1872 0</inkml:trace>
  <inkml:trace contextRef="#ctx0" brushRef="#br1" timeOffset="36742.78">17993 6425 28223 0,'0'0'1248'0,"0"0"256"0,0 0-1200 0,0 0-304 16,0 9 0-16,-5 7 0 0,-2-1 448 0,-2 4 48 15,-2 6 0-15,-2-1 0 0,-1 5 224 0,0-2 48 16,-2 2 16-16,2-2 0 0,-1 1-336 0,1-4-80 15,1-1-16-15,3-1 0 0,3 1-192 0,4-4-32 16,0-1-128-16,4-1 192 0,-1-6-192 0,3-2-160 16,2 0 32-16,-5-9 0 15,6 5-1984-15,-6-5-400 0,14-1-80 0</inkml:trace>
  <inkml:trace contextRef="#ctx0" brushRef="#br1" timeOffset="37013.93">18204 6535 13823 0,'0'0'608'0,"0"0"128"0,0 0-592 0,-3 10-144 0,-1-2 0 0,1 6 0 0,-1 3 2240 0,0-1 432 15,-1 2 80-15,0 0 0 0,0-1-1440 16,0 0-288-16,1-2-64 0,0 0-16 0,1-1-176 0,3 2-48 16,0-2 0-16,2-5 0 0,0-1-80 0,5-4 0 15,-7-4-16-15,10 3 0 0,0-3 208 0,4-3 64 16,1-3 0-16,3-4 0 0,0 0-176 0,2-2-16 15,2-3-16-15,10-9 0 0,-3-2-272 0,-1 5-48 16,-3 0-16-16,-2 1 0 0,-3 1-192 0,-7 6-32 16,0 2-128-16,-2 2 192 0,-1-2-192 0,1 3 0 15,-3-1 0-15,4 4 0 16,-2 2-1056-16,-10 3-304 0,9 5-64 0,-9-5-14672 0</inkml:trace>
  <inkml:trace contextRef="#ctx0" brushRef="#br1" timeOffset="37246.37">18970 6604 5519 0,'0'0'496'0,"0"0"-496"0,0 0 0 0,-2 10 0 16,-5 1 4992-16,0 5 912 0,-3 2 176 0,-3 1 48 15,-1 1-4016-15,-1 2-784 0,-1 0-176 0,1 1-16 16,-1-1-496-16,2 0-80 0,1-1-32 0,0-2 0 15,3 0-320-15,1-1-64 0,1-1-16 0,3-3 0 0,2-3-128 0,1 0 0 16,2-3 0-16,2 1 128 16,4-4-1008-16,2-2-208 15,0-1-32-15,3-1-12896 0</inkml:trace>
  <inkml:trace contextRef="#ctx0" brushRef="#br1" timeOffset="37727.69">19669 6683 25791 0,'4'-16'1152'0,"-1"9"224"0,-1-3-1104 0,1-1-272 16,-2 1 0-16,-2 1 0 0,-2-2 240 0,-2 3-16 15,0-1 0-15,-4 3 0 0,-2 2 464 0,-8-3 80 16,0 2 32-16,-2 3 0 0,1 5-96 0,-4 3-32 0,-3 3 0 0,-3 4 0 16,-3-1-272-16,-2 6-48 0,1 3-16 0,0 2 0 15,3-2-80-15,2 1-32 0,2 1 0 0,8 2 0 16,1-6-48-16,8 1-16 16,4-2 0-16,5-3 0 0,2-6-32 0,5 2 0 0,4-1 0 0,6-5 0 15,4-4 176-15,3-2 16 0,5-7 16 0,2-1 0 16,2-7 176-16,4-3 16 0,0-2 16 0,-10 5 0 15,1-3-288-15,1-3-48 0,0-3-16 0,-2-1 0 16,3-3-32-16,-2-1-16 0,0-2 0 0,0-4 0 0,0-4 48 0,1-2 0 16,-1 1 0-16,-1-4 0 0,-2 0-192 0,-3 0 192 15,-3 4-192-15,-3 6 192 16,-2 4-192-16,-4 7 0 0,-3 5 0 0,-2 5 0 0,-3 7 0 0,-1 7 0 16,-7 3-128-16,-3 6 128 0,-6 5 0 0,-1 4-144 15,-2 2 144-15,-2 7 0 0,-2 2-144 0,0 4 144 16,-1 3 0-16,1 3-144 0,1 5 144 0,-1-1-192 15,1 3 192-15,4-3-192 16,4 0-624-16,3-4-128 0,4-3-16 16,4-3-16-16,1-4-1920 0,5 0-384 0,2-3-80 0</inkml:trace>
  <inkml:trace contextRef="#ctx0" brushRef="#br1" timeOffset="38017.24">19870 6873 18431 0,'0'0'1632'0,"0"0"-1312"0,12 0-320 0,2 0 0 0,3 2 1712 0,4-2 272 15,2 0 48-15,1-3 16 0,1-2-336 0,2-3-64 0,-2 1-16 0,3-5 0 16,-2 0-528-16,-1-1-96 0,-2-2-32 0,-1-1 0 16,-3 2-208-16,-4 0-32 0,-4 0-16 15,-3 0 0-15,-3-1 16 0,-2 2 0 0,-6 3 0 16,-2 1 0-16,-4 4-160 0,-7 3-48 0,-3 2 0 0,-7 2 0 15,-3 7-272-15,-3 3-48 0,-3 3-16 0,0 3 0 16,2 1-64-16,4 4-128 0,2 1 176 0,6-1-176 0,3 0 0 16,5 3 0-16,5-2 0 0,6 4 0 0,4-1 0 15,7 1-224-15,7-3 32 0,7 3 16 16,6-5-2384-16,6-1-464 0</inkml:trace>
  <inkml:trace contextRef="#ctx0" brushRef="#br1" timeOffset="38426.32">22203 6474 21183 0,'-12'-12'1888'0,"7"9"-1504"0,-1-1-384 0,-1 2 0 15,0-1 960-15,-2 4 112 0,-2 6 16 0,-3 0 16 16,-4 6-128-16,-3 5-16 0,0 3-16 0,-1 9 0 16,2 0-368-16,-3 4-80 0,-1 3-16 0,1 0 0 15,0 4-256-15,3-2-48 0,-1 1-16 0,2-1 0 16,2 2-32-16,1-1 0 0,1 2 0 0,1 0 0 0,0-5-128 0,4-2 0 16,1-6 0-16,-1 8 0 15,2-8-1520-15,3-8-336 16,1-5-64-16,3-10-10064 0</inkml:trace>
  <inkml:trace contextRef="#ctx0" brushRef="#br1" timeOffset="38729.44">21574 7050 12895 0,'0'0'576'0,"0"0"112"0,0 0-560 0,3-10-128 16,-3 10 0-16,12-5 0 0,2 1 2176 0,4 1 416 16,3 2 80-16,-2-1 16 0,5-1-1376 0,4-1-272 15,5 0-48-15,3-1-16 0,1 0-144 0,1 1-16 16,-1 3-16-16,-3 0 0 0,-2-2-256 0,-4 1-48 15,-3-2-16-15,-2 3 0 0,-5 2 16 0,-4 4 0 16,-4 0 0-16,-3 3 0 0,-6 1-96 0,-4 3-16 16,-3 1 0-16,-2 2 0 0,-2 2 0 0,-1-2-16 0,-1 0 0 15,2-1 0-15,1-1-128 0,3 0-32 0,2 0 0 16,4-3 0-16,4 0-32 0,3 0-16 0,5-2 0 0,3-5 0 16,4 1 240-16,4-1 48 0,4-4 16 0,-1-2 0 15,1-1-128-15,0 0-16 0,0-2-16 0,-3 0 0 16,-4 1-96-16,-3-4-16 0,-5 1 0 0,-3-3 0 15,-6 0-16-15,-5-1-16 0,-4-1 0 0,-4 2 0 16,-4-2-160-16,-3 1-192 0,-2 6 32 16,2 0-11776-16,-3-2-2352 0</inkml:trace>
  <inkml:trace contextRef="#ctx0" brushRef="#br1" timeOffset="39400.26">23398 7140 17327 0,'-17'4'768'0,"8"1"160"0,-1 3-736 0,0-1-192 0,1 4 0 0,1-3 0 0,3 3 1056 0,1-4 176 15,2 2 48-15,2-9 0 0,0 0 0 0,0 0 16 16,7 5 0-16,5-1 0 0,3-1-16 0,4-5-16 15,3 0 0-15,3-2 0 0,3 1-336 0,1-4-64 16,5-1-16-16,-3-2 0 0,-3-1-208 0,2-3-64 16,-3 1 0-16,-2 1 0 0,-5-2-224 0,-2 2-48 15,-4-3-16-15,-3 2 0 0,-3-1-112 0,-3 0-32 16,-5 1 0-16,-4 2 0 0,-4-3 32 0,-4 1 0 16,-5 5 0-16,-2 2 0 0,-4 2-32 0,-2 4 0 15,-2 7 0-15,-5 0 0 0,-2 5-144 0,0 4 0 16,-1 6 0-16,5 1 0 0,1 5 0 0,3-2 0 15,5 5 0-15,2-3 0 0,1 0-128 0,6-3 128 16,5-1 0-16,4-3 0 0,6-2 0 0,4-2 0 16,6 0 0-16,7-4 0 0,1-6 0 0,4 0 0 15,6-1 0-15,3-3 0 0,3-5-416 0,0-4 32 0,0-3 16 16,1-1 0 0,-1 1-2320-16,-2-5-480 0,-2-1-96 0</inkml:trace>
  <inkml:trace contextRef="#ctx0" brushRef="#br1" timeOffset="39630.67">24497 6647 23951 0,'0'0'1056'0,"0"0"224"0,0 0-1024 0,0 0-256 16,-8 3 0-16,0 2 0 0,-3-1 1200 0,0 2 176 15,-2 5 32-15,-1 5 16 0,-2 1-400 0,-2 4-64 16,-1 0-32-16,0 7 0 0,-2-1-352 0,2 3-64 15,-1 2 0-15,1 0-16 0,0 2-288 0,0 1-48 16,0-1-16-16,-7 14 0 0,2-6-144 0,6-6 0 16,3-6 0-16,2-3 0 0,2-4-192 0,3-4-128 15,3-4-32-15,2-3-9744 16,-1-1-1936-16</inkml:trace>
  <inkml:trace contextRef="#ctx0" brushRef="#br1" timeOffset="39963.87">24651 7153 21183 0,'0'0'1888'0,"0"0"-1504"0,0 0-384 0,0 0 0 15,-8 6 1088-15,2 3 160 0,-3 1 32 0,-1 3 0 16,-2-3-64-16,-2 4-16 0,-1 2 0 0,0-1 0 0,-2 0-304 0,1 2-64 16,-1 0-16-16,1 1 0 0,1-3-448 0,1 1-96 15,1-2-16-15,1 0 0 0,4-6-256 0,0 3 160 16,3-4-160-16,5-7 128 0,0 0-128 0,0 0-192 15,7 4 32-15,7-6 16 16,4-2-1936-16,3-1-384 0,4-2-80 0</inkml:trace>
  <inkml:trace contextRef="#ctx0" brushRef="#br1" timeOffset="40453.05">25040 7204 16575 0,'0'0'1472'0,"-8"9"-1168"16,2-2-304-16,-3 4 0 0,-1 0 1264 0,0 0 192 0,-2 3 32 0,0 3 16 15,0 1-160-15,-2-1-48 16,1-3 0-16,1-2 0 0,-1-2-320 0,0 2-64 16,2-5-16-16,1-1 0 0,1 0-112 0,9-6-16 0,0 0-16 15,0 0 0-15,0 0 16 0,0 0 16 0,0 0 0 0,10-11 0 16,3 3-48-16,3-4-16 0,3-2 0 0,3-1 0 15,2-3-464-15,1 2-80 0,2 2-32 16,2 0 0-16,2-2-16 0,-1 5-128 0,0-1 192 0,-4 1-64 16,0 3-128-16,-5 2 0 0,-3 2 0 0,0 4-176 0,-5 3 176 15,-5 2 0-15,-2 4-144 0,-4 0 144 0,-3 2 0 0,-3 4 0 16,-4 1 0-16,-2-1 0 0,-2-2 0 0,-1 0 0 16,-1 1 0-16,2-5 0 0,2 0 0 0,1-4 0 15,9-5 0-15,0 0 0 0,0 0 0 0,0 0 0 16,0 0 128-16,0 0-128 0,14-7 0 0,3-5 0 15,2 3 144-15,1-3-144 0,1-2 0 0,0 1 128 16,2 4-128-16,0 0 0 0,-1 2 0 0,-8 5 0 16,0 1 0-16,1 2 0 0,1 4 0 0,0 4 0 15,-4 0 0-15,0 6 0 0,-2 4 0 0,-2 2 0 16,-2 3 0-16,-4-2 128 0,-2-2-128 0,-1 2 144 16,-1-1-144-16,-1 6 160 0,1-7-160 0,2-3 0 15,3-1 144-15,2-3-144 0,3-5-144 0,2-2-112 16,3-1 0-16,3-5-16 15,6-5-2992-15,3 0-576 0</inkml:trace>
  <inkml:trace contextRef="#ctx0" brushRef="#br1" timeOffset="40827.62">26230 7298 30399 0,'-11'-19'1344'0,"8"11"288"0,-1 2-1312 0,-1-3-320 0,-2 3 0 0,0 0 0 16,-3-1 576-16,-2 2 64 0,-1 2 0 0,-1 1 0 15,-1 2-48-15,-1 2 0 0,-3 2 0 0,-2 2 0 0,0 3-208 16,0 0-32-16,1 4-16 0,-7 7 0 0,10 3-128 0,8-10-16 16,2 2-16-16,3 0 0 0,3 1-16 0,4-4 0 15,3-4 0-15,2 3 0 0,1-3 0 0,2-2 0 16,3 1 0-16,3-5 0 0,2-3 224 0,4 0 64 15,1-6 0-15,1 1 0 0,1 0-192 0,-1-5-48 16,-2 1 0-16,-2-1 0 0,-2-3-208 16,-3 4 176-16,-1-2-176 0,-4 1 160 0,-2 4-160 0,0 2 0 15,-2 0 0-15,-7 5 0 0,0 0 0 0,0 0 0 16,2 10 0-16,-2-1 0 0,0 3-160 0,0 2 160 16,0-4-208-16,0 1 80 0,0 2-16 0,4-3 0 15,0 0 0-15,2 2 0 0,3-4-144 0,1-1-32 16,0 0 0-16,3-5 0 15,2-2-1280-15,2 0-272 0,1 0-48 0,1-2-13184 0</inkml:trace>
  <inkml:trace contextRef="#ctx0" brushRef="#br1" timeOffset="41113.25">27250 6662 27407 0,'8'-7'1216'0,"-8"7"256"0,6-7-1184 0,-6 7-288 0,0 0 0 0,0 0 0 0,0 0 832 0,-1 11 96 16,-4 1 32-16,-4 1 0 0,-2 5-96 0,-7 6-16 16,-2 4 0-16,-2 5 0 0,-1 1-272 0,-1 3-64 15,0 4-16-15,0 3 0 0,-2 1-208 0,5 3-32 16,-2 0-16-16,1-2 0 0,0 1-240 0,5-2 144 15,-1-2-144-15,4-5 128 0,2-2-256 0,4-3-64 16,0-7-16-16,2 0 0 16,2-6-2288-16,0-2-464 15</inkml:trace>
  <inkml:trace contextRef="#ctx0" brushRef="#br1" timeOffset="41271.72">26807 7204 26719 0,'0'0'1184'0,"0"0"240"0,0 0-1136 0,10-3-288 0,1 1 0 0,3 0 0 16,2 2 1120-16,3 0 160 16,4-1 48-16,2 0 0 0,2 0-768 0,1 1-160 15,1-3-16-15,0 2-16 0,0 0-368 0,2-2 0 0,-1 2 0 0,1-1-9664 32,-1 1-1984-32</inkml:trace>
  <inkml:trace contextRef="#ctx0" brushRef="#br1" timeOffset="41533.15">27422 7262 21183 0,'0'0'944'0,"0"0"192"0,10 2-912 0,2-1-224 0,0 0 0 0,2-1 0 15,2 0 1488-15,1-1 256 0,4-2 48 0,0-2 16 16,1 0-416-16,-1 0-96 0,0-4-16 0,-2 2 0 16,-1 0-416-16,-3-3-96 0,-2-1 0 0,-4 0-16 0,-3-1-272 15,-4-1-48-15,-4 2-16 0,-6-2 0 0,-3 4 112 0,-4-1 32 16,-3 5 0-16,-4 0 0 0,-3 5-112 0,-1 5-32 15,0 0 0-15,0 5 0 0,2-1 80 0,2 5 16 16,3-3 0-16,4 4 0 0,2 2-32 0,6 1 0 16,3 0 0-16,7-1 0 0,3 1-288 0,5 0-48 15,6 2-16-15,3-1 0 0,4 2-128 0,4-3 0 16,3-1 0-16,2 2 0 16,2 0-2240-16,5-1-448 0</inkml:trace>
  <inkml:trace contextRef="#ctx0" brushRef="#br1" timeOffset="42165.59">29746 6717 18431 0,'0'0'1632'0,"2"-6"-1312"15,2-5-320-15,2 4 0 0,-2-3 1280 0,1 2 192 16,0-1 48-16,0 3 0 0,-1 1 288 0,-4 5 64 16,0 0 16-16,0 0 0 0,0 0-656 0,0 0-128 0,-5 9-16 0,-5 7-16 15,-4 6-368-15,-3 6-80 16,-2 6-16-16,-2 4 0 0,-2 5-144 0,0 4-16 15,0 4-16-15,0 0 0 0,0 0-144 0,3-3-32 0,1 1 0 0,4-2 0 16,2-5-16-16,4-6-16 0,1-1 0 0,5-4 0 16,1-5-96-16,5 1-128 0,2-5 176 0,5 9-176 15,2-11 176-15,3-4-176 0,1-8 160 16,1-1-160-16,-3-2 0 0,2-4 0 0,2-7-208 0,-4-3 64 16,-4-4-2352-1,-3-1-448-15</inkml:trace>
  <inkml:trace contextRef="#ctx0" brushRef="#br1" timeOffset="42312.14">29157 7140 29487 0,'0'0'2624'0,"0"0"-2112"0,0 0-512 0,8-2 0 0,3-1 1056 0,7 2 96 15,5 1 32-15,9 1 0 0,7 2-160 0,9-1-16 16,9 2-16-16,7 0 0 0,7 1-16 0,5-1 0 16,3-2 0-16,-1 3 0 0,-4 2-528 0,-7-2-96 15,-5-1-32-15,-5 1 0 16,-4 1-1024-16,-6-2-192 0,-8 2-64 15</inkml:trace>
  <inkml:trace contextRef="#ctx0" brushRef="#br1" timeOffset="43330.86">30426 7697 22111 0,'-9'0'1968'0,"9"0"-1584"0,-4 3-384 0,4-3 0 16,0 0 1024-16,0 0 128 0,0 0 32 16,0 0 0-16,0 0 1248 0,0 0 256 0,0 0 64 15,0 0 0-15,10-2-720 0,-1 0-144 0,2-1-32 0,2-1 0 16,1 1-784-16,0-1-176 0,-2 1-16 0,-1 1-16 16,-1 0-544-16,0 1-128 0,-10 1 0 0,0 0-16 15,0 0-176-15,0 0 0 0,0 0 0 0,0 0 128 16,0 0-288-16,0 0-64 0,0 0-16 0,-6 5 0 15,1 4-2512-15,0-3-512 0</inkml:trace>
  <inkml:trace contextRef="#ctx0" brushRef="#br1" timeOffset="44500.66">16375 8054 20847 0,'0'0'912'0,"0"0"208"0,-11-1-896 0,11 1-224 0,-7 0 0 0,7 0 0 16,0 0 992-16,0 0 160 0,0 0 16 0,0 0 16 15,0 11-160-15,0-11-48 0,11 10 0 0,8-1 0 16,3-4 368-16,3-5 64 0,5-1 0 0,3-1 16 15,4-1-464-15,4-1-112 0,5 0-16 0,0 2 0 16,-3 1-576-16,-1-1-128 0,-2 1-128 0,-6 1 176 16,-4 1-176-16,-4 1 0 0,-6 0 0 0,-2 1 0 15,-8-1-1296-15,-10-2-304 0,0 0-48 0</inkml:trace>
  <inkml:trace contextRef="#ctx0" brushRef="#br1" timeOffset="44750.18">16661 8074 25791 0,'0'0'2304'15,"0"0"-1856"-15,5-7-448 0,-5 7 0 0,0 0 960 0,0 0 80 16,0 0 32-16,0 0 0 0,0 0-208 0,4 13-32 16,-4 7-16-16,-3 2 0 0,-2 2-32 0,-1 5 0 15,-2 3 0-15,-1-1 0 0,-1 5-320 0,0 5-64 16,-2 1-16-16,0 1 0 0,-2 4-128 0,0 2-48 15,1 0 0-15,1 0 0 0,1 0-208 0,1-7 0 16,0-4 0-16,1 0 0 0,1-8 0 0,0 1 0 16,-3-1-176-16,1-3 176 15,2-4-704-15,-2 0-32 0,0-4 0 0,1-1 0 16,0-4-2288-16,0-5-464 0</inkml:trace>
  <inkml:trace contextRef="#ctx0" brushRef="#br1" timeOffset="44933.48">16092 8999 20271 0,'0'0'896'0,"0"0"192"0,8-9-880 0,4 2-208 0,3 2 0 0,5 0 0 16,4 0 2560-16,2 0 480 0,3-4 96 0,4 0 0 15,3-2-1648-15,4-3-336 0,1-1-64 0,2-3 0 0,2 4-192 16,-3-3-16-16,-3 3-16 0,-1 3 0 0,-5 1-480 0,-5 2-80 16,-4 3-32-16,-5 1 0 15,-3 2-1216-15,-2-1-240 0,-4 2-48 0,-10 1-9744 16,0 0-1952-16</inkml:trace>
  <inkml:trace contextRef="#ctx0" brushRef="#br1" timeOffset="45265.71">17139 8486 23039 0,'0'0'2048'0,"0"0"-1648"15,0 0-400-15,0 0 0 0,0 0 1440 0,5 10 208 16,-4 1 32-16,-4 4 16 0,-4 5-560 0,-1 6-112 16,-2 0-32-16,-3 5 0 0,-1 2-128 0,-2 0-32 15,-2-5 0-15,1 1 0 0,2-3-112 0,2 0-16 16,2-5-16-16,1-2 0 0,2-3-304 0,3-3-48 16,4-4-16-16,1-9 0 0,0 0 128 0,7 0 32 0,5-4 0 0,4-6 0 15,2-5 48-15,4-3 16 0,2-3 0 0,0 0 0 16,5-1-352-16,1 1-64 0,-1-5 0 0,-1 3-128 15,-3 2 128-15,1 2-128 0,-3 1 0 0,-2 4 0 16,0 4 0-16,-4 8 0 0,0 9 0 0,-3 4 0 16,-4 4 0-16,-2 7 0 0,-3 6 0 0,-4 3-144 0,-1 0-48 15,-1 9 0-15,-4-1 0 0,-3 2 0 16,-1-1-1728-16,0 4-368 0,0-4-64 0</inkml:trace>
  <inkml:trace contextRef="#ctx0" brushRef="#br1" timeOffset="45781.11">18710 8537 20271 0,'-3'-14'1792'0,"3"-1"-1424"0,3 2-368 0,-3-1 0 16,-3 2 1440-16,2 5 224 0,1 7 32 0,0 0 16 16,0 0-304-16,-10 5-48 0,-3 9-16 0,0 5 0 15,1 11-768-15,-2 3-144 0,-3 6-48 0,2 2 0 16,0-1 160-16,-3 6 32 0,-5-1 0 0,0 2 0 0,-1-3-256 0,1-1-32 16,1-5-16-16,3-6 0 0,1-9-32 0,6-5-16 15,3-4 0-15,1-6 0 0,8-8 304 0,0 0 64 16,0 0 16-16,5-7 0 15,4-9 160-15,5-5 16 0,3-3 16 0,6-3 0 0,1-4-480 0,4-1-80 16,1 0-32-16,1 0 0 0,1-2-208 16,2 5 0-16,3 2 0 0,-1 2 0 0,-3 1 0 0,2 4 0 15,-3 3 0-15,-3 5 0 0,-3 8-176 0,2 4 32 16,-7 4 0-16,-1 5 0 16,-3 1-1808-16,-4 3-352 0,0 1-80 0,-2-1-13744 0</inkml:trace>
  <inkml:trace contextRef="#ctx0" brushRef="#br1" timeOffset="46132.77">19526 8666 22111 0,'-21'-16'976'0,"13"10"208"0,-3 0-944 0,0-2-240 0,-2 3 0 0,-2 1 0 15,-2 3 1888-15,-2 2 336 0,-2 3 64 0,-3 1 16 16,-2 8-1296-16,-1 2-256 15,-2 1-48-15,-11 9-16 0,3 3 16 0,5-2 16 0,3 5 0 0,2-5 0 16,5 2-208-16,5-3-64 0,5-4 0 0,6 1 0 16,3-3-208-16,7-6-48 0,4-2-16 0,4-5 0 15,5-2-48-15,2-4 0 0,5-4 0 0,-5 2 0 16,4-5 160-16,3-3 32 0,0-2 0 0,2-4 0 16,0 0-112-16,-1-2-16 0,-4-1 0 0,3-8 0 0,-1 4-32 0,-8 6-16 15,-3 0 0-15,-6 7 0 0,-2 0 16 16,-6 10 0-16,0 0 0 0,0 0 0 0,0 0-160 0,-1 10 128 15,-2 1-128-15,0 6 128 0,-2 4-128 0,0 5 0 16,-1-2 0-16,3 3 0 0,-1-3 0 0,3 1 0 16,1 2 0-16,3-3 0 15,2 2-960-15,4-5-80 0,1-2-16 0,10 2 0 16,0-7-1136-16,2-9-240 0,0-5-32 0</inkml:trace>
  <inkml:trace contextRef="#ctx0" brushRef="#br1" timeOffset="46501.73">20028 8685 6447 0,'0'0'272'0,"0"0"80"0,0 0-352 0,0 0 0 16,0 0 0-16,0 0 0 0,0 0 448 0,0 0 32 0,0 0 0 0,0 0 0 15,0 0 1488-15,0 0 288 0,0 0 64 0,0 0 16 16,0 0 32-16,0 0 0 0,2 11 0 15,1-3 0-15,-6 2-640 0,2 3-128 0,-1-2-32 0,-1 2 0 16,-2 2-368-16,1 0-80 0,-5 0-16 0,2 2 0 16,-4 5-256-16,3-1-48 0,-4-2-16 0,2-1 0 15,0-3-224-15,1-1-48 0,0-1-16 0,1-2 0 16,2-2-80-16,2-1-16 0,4-8 0 0,0 0 0 0,0 0 144 16,0 0 32-16,5-5 0 0,2-4 0 15,4 1 16-15,2-4 16 0,1-6 0 0,1 0 0 0,0 0-400 0,1-2-80 16,0-2 0-16,2-1-128 0,1 2 144 0,0-1-144 15,1 4 0-15,-1-1 144 0,-1-1-144 0,1 2 0 16,-1 2 0-16,0 2 0 0,0 4-320 0,-1 2-32 16,-3 4-16-16,-2 2 0 15,1-2-2320-15,-5 8-448 0,1-1-112 0,3 0-13136 0</inkml:trace>
  <inkml:trace contextRef="#ctx0" brushRef="#br1" timeOffset="46812.37">20469 8803 7359 0,'0'0'656'0,"0"0"-528"16,9 1-128-16,4 2 0 0,1-1 4128 0,2-1 800 16,2-1 144-16,1-1 48 0,0 1-2576 0,1-2-512 15,-1-2-112-15,0-3 0 0,-1-1-576 0,0 1-128 0,-1-3 0 0,-2 4-16 16,-2-4-304-16,-2 2-48 0,-2-4-16 15,-3 5 0-15,-2-3-160 0,-4 3-32 0,-3-2-16 0,-2 4 0 16,-2 3 16-16,-6 1 0 0,-5-1 0 0,-3 6 0 16,-6 1-416-16,-2 7-80 0,-1 0-16 0,1 2 0 15,0 4 64-15,4 1 0 0,2 4 0 0,4-1 0 16,3 2-64-16,6 0-128 0,5-2 192 0,4-2-64 16,5 4-128-16,5-1 0 0,2-4 0 0,7-1 0 0,3-2 0 0,5-2 0 15,3-1-144-15,4 0 144 16,-1-4-1920-16,1 2-288 15,-1-5-48-15</inkml:trace>
  <inkml:trace contextRef="#ctx0" brushRef="#br1" timeOffset="47326.68">22683 8791 18431 0,'-7'-17'816'0,"3"8"160"0,0-3-784 0,-1 0-192 15,-1 1 0-15,-2 0 0 0,-2 3 1632 0,-3-1 288 16,0 4 48-16,-2 4 16 15,-3-1-576-15,-3 3-128 0,-7 0 0 0,-17 8-16 0,-1 1-352 0,3 7-64 16,1 3-16-16,-1 3 0 0,-1 5-128 0,-1 0-48 16,3 5 0-16,1-1 0 0,8-2-160 0,5-2-48 15,6 1 0-15,5-3 0 16,3-5-128-16,8-2-48 0,3-1 0 0,8-3 0 0,8-2-272 16,6 1 160-16,8-1-160 0,4-6 128 0,5-3-128 0,3-2 0 15,6-4 144-15,-2-2-144 16,4-1-272-16,3-2-128 0,-1 0-32 0,0 2 0 15,-6-2-2368-15,-1-1-464 0,14-5-112 0,-13 4-16 0</inkml:trace>
  <inkml:trace contextRef="#ctx0" brushRef="#br1" timeOffset="47684.35">23171 8802 26079 0,'0'0'1152'0,"-3"-4"256"0,-3-3-1136 0,1 4-272 15,-1 0 0-15,-2 0 0 0,-4 3 1296 0,-2 2 208 0,-3-1 32 0,-3 4 16 16,-4 3-736-16,-16 2-160 0,5 5-16 0,-1 4-16 16,3 0-80-16,4 2-16 0,3 3 0 0,5-3 0 15,3-2-96-15,5 1-32 0,4-1 0 16,6 0 0-16,4 0-80 0,4-1-32 0,3-5 0 0,2-1 0 16,2-7 64-16,4 0 16 0,3-2 0 0,-3-5 0 15,5-1-64-15,3-1-16 0,2-4 0 0,0 0 0 16,-1-2-112-16,-2 0-32 0,-3-4 0 0,0 1 0 0,-5 2-144 0,-1-3 0 15,0 0 144-15,-7 4-144 0,0-2 128 0,-2 4-128 16,-1 1 160-16,-4 7-160 0,0 0 176 0,0 0-176 16,0 0 192-16,0 0-192 0,0 0 0 0,-4 10 0 15,0-1 0-15,1 5 0 0,2 4 0 0,1 0 0 16,1 0 0-16,5-1 0 0,-1 2 0 0,2 1 0 16,2 1 0-16,3 0-144 15,-1-4-432-15,2 0-96 0,2-3-16 0,0-1 0 16,3-8-2368-16,0-2-464 0,0-1-112 0</inkml:trace>
  <inkml:trace contextRef="#ctx0" brushRef="#br1" timeOffset="48024.74">23903 8744 23327 0,'0'0'1024'0,"0"0"224"0,0 0-992 0,0 0-256 0,-2-6 0 0,-2 1 0 15,-2 1 1296-15,-2 2 224 0,-1-2 32 0,-1 2 16 16,-3 1-480-16,-2 2-112 0,-3 3-16 0,-1 0 0 16,0 1-80-16,0 4-32 0,1-1 0 15,2 3 0-15,2-2-336 0,2 2-64 0,2-3 0 0,3 4-16 16,3-2-192-16,1 2-48 0,6 2 0 0,2 0 0 16,2-2 128-16,4 2 0 0,1 2 16 0,0 1 0 15,1-2-16-15,1 2-16 0,-1 0 0 0,-1 2 0 16,-3 1-304-16,-3-1 0 0,-1-2 128 0,-3 4-128 15,-4-1 192-15,-3 0-32 0,-4 0 0 0,-1-3 0 0,-4 0 160 0,-4-2 16 16,-2-1 16-16,-2-3 0 0,1-2-96 0,-5 0-32 16,0-4 0-16,-1-2 0 0,-1-2-224 0,4-2 128 15,0-2-128-15,3 0 0 16,4-4-768-16,3 1-240 0,2-3-48 0,6 0-11040 16,3-4-2192-16</inkml:trace>
  <inkml:trace contextRef="#ctx0" brushRef="#br1" timeOffset="48348.04">24270 8855 28047 0,'0'0'1232'0,"5"-4"272"0,4-1-1200 0,1 1-304 16,2 0 0-16,1 1 0 0,-1-4 880 0,2 2 112 15,1 1 32-15,-1-5 0 0,-1 3-336 0,-1 0-64 16,0-3-16-16,-3 1 0 0,-2-3 16 0,0 3 0 16,-4-2 0-16,-1 2 0 0,-4-2 48 0,-1 3 16 0,-4-4 0 0,-2 6 0 15,-2-1-352-15,-4 3-64 0,-4 2-16 0,-4 2 0 16,-5 4-64-16,0 2-32 0,-4 7 0 0,1-3 0 16,2 3 48-16,1 1 16 0,3 2 0 0,4 1 0 15,6 0-48-15,6 1-16 0,7 0 0 0,4 0 0 16,6-1-160-16,3-1 0 0,5-1 0 0,3-1 0 0,4-4-192 0,1 1 48 15,1-3 0-15,1-3 0 16,-2-3-1328 0,-3 0-272-16,0-1-48 0,4-2-14592 0</inkml:trace>
  <inkml:trace contextRef="#ctx0" brushRef="#br1" timeOffset="48724.75">25187 8615 26719 0,'0'0'1184'0,"0"0"240"0,2-7-1136 0,-2 7-288 16,0 0 0-16,-4-2 0 0,-4-3 1776 0,-3 1 288 15,-5 3 64-15,-3 1 16 0,-2 6-1152 0,-3-1-224 16,-3 0-64-16,2 5 0 0,2-1-112 0,2 3-16 15,6 0-16-15,2 0 0 0,3 2-272 0,4 1-48 16,3-1-16-16,3 1 0 0,3 1 64 0,2 1 16 0,4 1 0 0,0-3 0 16,2 3 64-16,1 1 16 0,-1 0 0 0,0 3 0 15,1 0-64-15,-2-2-16 16,-1 0 0-16,-1 1 0 0,-3-2 32 0,-3 7 16 0,-3-3 0 0,-4 0 0 16,-5-1-16-16,-3-5 0 0,-2-3 0 0,-2-1 0 15,1 0-48-15,-2-6-16 0,0 1 0 0,0-4 0 16,3-3-128-16,-1-2-16 0,-1-2-128 0,3-3 192 15,3-2-384-15,2 0-64 0,2-1-32 0,4-3 0 16,1 2-3072-16,4-3-608 16</inkml:trace>
  <inkml:trace contextRef="#ctx0" brushRef="#br1" timeOffset="48937.01">25430 9164 36287 0,'3'10'800'0,"0"-1"160"0,3 5 48 15,-3 2 0-15,0 3-816 0,-4 4-192 0,-3 8 0 0,-4 2 0 0,-3 4 1280 0,-3 1 224 16,-5 5 32-16,-2 2 16 0,-2-3-1040 0,1 3-224 16,-5-2-32-16,1-2-16 0,1-1-240 0,0-5 0 15,-2-7 128-15,2 0-128 0,2-4 0 0,2-2 0 16,5-4-192-16,1-4-12464 15,6-3-2496-15</inkml:trace>
  <inkml:trace contextRef="#ctx0" brushRef="#br1" timeOffset="49674.37">27180 8945 4607 0,'6'-13'192'0,"-6"13"64"0,2-5-256 0,2-5 0 16,0 0 0-16,-2-1 0 0,-2-1 4096 0,-1 3 784 15,-3 0 160-15,-1 2 16 0,-1-5-2544 0,-7 3-512 16,-2 2-96-16,-4 6-32 0,-3-1-720 0,-2 7-128 15,-5 3-48-15,-4 7 0 0,-4 7-496 0,-1 5-96 16,-2-1-32-16,0 7 0 0,-1 3-32 0,1-1-16 16,1 4 0-16,6-3 0 0,3 0-144 0,7-3-32 15,6-6 0-15,8-1 0 0,7-3-128 0,7-1 0 16,5-4 0-16,8-4 0 0,7-2 0 0,3-5 0 16,3-2 0-16,3-5 0 15,4-4-1536-15,0-2-224 0,2-4-48 0,-1-3-16 0</inkml:trace>
  <inkml:trace contextRef="#ctx0" brushRef="#br1" timeOffset="50002.06">27651 8954 19343 0,'-13'-5'1728'0,"4"2"-1392"0,-1 3-336 0,-3 0 0 15,-3 6 1008-15,-3 5 128 0,-3 4 16 0,-3 2 16 16,-5 2-128-16,1 2-16 0,0 1-16 0,-2 5 0 15,0-3-112-15,3 1 0 0,4 1-16 0,4-6 0 16,9-2-144-16,1 0-32 0,5-4 0 0,4-4 0 16,3 1-96-16,-2-11-32 0,9 4 0 0,2-1 0 0,3-5-64 0,4-1 0 15,1-3-16-15,2-2 0 0,0-1 0 0,3-5 0 16,-1-2 0-16,0 0 0 0,-3-1-240 0,-2 2-64 16,-4 1 0-16,-2 0 0 0,-2-1-192 0,-3 2 144 15,-7 13-144-15,3-9 128 0,-3 9-128 0,0 0 0 16,0 0 144-16,0 0-144 0,0 0 0 0,3 9 0 15,-1 5 0-15,2 4-128 0,2 1 128 0,1 1 0 16,4-1 0-16,-1 0-128 0,4-1-144 0,3-1-32 16,1-3 0-16,-4-3 0 15,1-3-2080-15,5 1-432 0,3-4-64 0,9 0-11184 0</inkml:trace>
  <inkml:trace contextRef="#ctx0" brushRef="#br1" timeOffset="50284">28120 9048 26431 0,'-10'14'1168'0,"5"-5"240"0,-2-1-1120 0,-2 3-288 0,-2 6 0 0,-3 2 0 15,1 1 608-15,-1 0 64 0,1-1 16 0,-2-1 0 16,3-1 96-16,0-2 32 0,2 0 0 0,2-2 0 16,3-5 96-16,3 0 32 0,2-8 0 0,0 0 0 15,0 0 0-15,12-2 0 0,2-3 0 0,4-2 0 16,2-4-272-16,1-2-48 0,0-1-16 0,2-2 0 15,1-2-224-15,3-1-64 0,-1 0 0 0,2 1 0 16,0 2-176-16,-3 2-144 0,-2 5 192 0,-3 2-192 0,0 4 128 0,-6 1-128 16,-1 5 0-16,-3 3 0 0,-1 6 0 0,-1 5 0 15,-6 6 0-15,0 3 0 0,-4 0 0 0,0 6 0 16,-3-5 0-16,-2 2-144 16,1 2-848-16,0-5-160 0,-1 4-48 0,2-5-10576 15,3 0-2112-15</inkml:trace>
  <inkml:trace contextRef="#ctx0" brushRef="#br1" timeOffset="50811.21">29550 8907 16575 0,'0'0'1472'0,"-7"3"-1168"0,1-2-304 0,0 0 0 16,-2 2 1376-16,-2 2 224 0,-1 4 32 0,-1 2 16 16,-4 1-240-16,-1 3-64 0,-1 3 0 0,-1 1 0 0,-2 1-160 0,-11 12-32 15,1 0-16-15,3-4 0 16,3-2-368-16,3-3-64 0,3-3 0 0,4-2-16 0,4-4-256 0,3-1-48 16,2-7-16-16,6-6 0 0,0 0 144 0,0 0 48 15,0 0 0-15,10 0 0 0,5-4 224 0,-1 1 48 16,4-5 16-16,5-1 0 0,5-5-560 0,1 0-112 15,-1 0-32-15,0 3 0 0,0-5-144 0,-2 5 0 16,1 3 0-16,-1 0 128 0,-2 2-128 0,-3 5 0 16,-2 5 0-16,-2 5 0 0,-4 0 0 0,-1 5 0 15,-4 5 0-15,-3 2 0 0,-2 4 0 0,-5-1 0 16,-2 4 0-16,-2-3 0 0,-2 3 0 0,-2-3 0 16,-1 2 0-16,-1-1 0 0,1-4 0 0,2-1 0 15,1-3 0-15,3-3 0 16,0-2-1152-16,4-6-96 0,1-7-32 0,0 0-10032 15,5 9-2000-15</inkml:trace>
  <inkml:trace contextRef="#ctx0" brushRef="#br1" timeOffset="51118.29">30044 9126 27647 0,'0'0'2448'0,"-6"2"-1952"0,0 3-496 0,-3 3 0 16,-4-2 704-16,-1 6 32 0,0-1 16 0,0 3 0 15,-1 1-272-15,1 1-48 0,0 1-16 0,1 1 0 16,0-3 128-16,3-1 32 0,3-2 0 0,4 1 0 16,1 2-128-16,4-6 0 0,6 1-16 0,1-4 0 15,2 2 192-15,3-4 32 0,0-4 16 0,4-2 0 16,2 0-224-16,0-4-32 0,1-1-16 0,-1-2 0 0,0 0-96 16,0-3-32-16,-4 0 0 0,-2 0 0 0,-1-2-16 0,-3 1 0 15,-2 1 0-15,-5-2 0 0,-3 2 0 0,-1 2-16 16,-4-3 0-16,0 4 0 0,-4 3-240 0,-2 2 0 15,-2 1 128-15,-1 2-128 0,0 1-128 0,1 1-80 16,0 1-16-16,2 0 0 16,0-1-1568-16,2 2-320 0,2-2-64 0,7-1-8784 15,0 0-1760-15</inkml:trace>
  <inkml:trace contextRef="#ctx0" brushRef="#br1" timeOffset="51502.52">30429 9145 22111 0,'0'0'976'0,"-5"5"208"0,-1 4-944 0,0 0-240 15,-1 2 0-15,0 3 0 0,-2-3 752 0,1 3 96 16,-1 0 32-16,3 2 0 0,-2-2 112 0,2-2 32 16,0 1 0-16,2 0 0 0,1-3 0 0,1 1 0 0,0-4 0 0,4 2 0 15,1-3-176-15,5 2-16 0,-3-5-16 0,4 0 0 16,3-2-80-16,2-1-16 15,-2-1 0-15,5-4 0 0,-2-3-336 0,-1 3-80 0,0-4-16 0,0 2 0 16,-1 0-144-16,-1 0-16 0,-1 2-128 0,-3 0 192 16,-1-1-192-16,-7 6 0 0,0 0 128 0,0 0-128 15,5 9 0-15,-1 0 0 0,-3 5 0 0,-1 1 0 16,-1 2 0-16,-3 0-128 0,1-1 128 0,3 2 0 16,0-5 0-16,2-1 0 0,1 0 0 0,2-5 0 15,3 1 0-15,0-4 0 0,2-3 0 0,1-2 0 16,3-4 288-16,2-4 16 0,0-3 0 0,2 0 0 0,1-5 224 0,-2 1 48 15,-5-2 16-15,3-1 0 0,-2-3 32 0,-1-1 0 16,-2 0 0-16,0 2 0 0,-2-5-448 0,-1 3-176 16,0 1 128-16,-2 1-128 15,0 2-368-15,-1 4-144 0,-1 2-48 16,1 6-12528-16,-1 0-2512 0</inkml:trace>
  <inkml:trace contextRef="#ctx0" brushRef="#br1" timeOffset="52122.91">31469 9626 3679 0,'7'-3'320'0,"0"-5"-320"16,0 2 0-16,0-1 0 0,1-2 4272 0,-4 3 784 16,-1-3 144-16,-3 9 48 0,0 0-2880 0,0-6-560 15,-3-3-112-15,-1 3-32 0,-5 2-640 0,-3 2-128 16,-4 0-16-16,-4 2-16 0,-6 2-288 0,-2 4-64 15,-2 0-16-15,-2 3 0 0,0 2 16 0,2-1 0 16,0 3 0-16,8 0 0 0,-1-2-80 0,6 2-16 16,4 1 0-16,5-4 0 0,1 2-160 0,6 0-48 15,5-2 0-15,1 2 0 0,4-3 112 0,3 2 0 16,5-3 16-16,1 2 0 0,0 4 0 0,-1-4 0 16,1 2 0-16,-3 0 0 0,-1-1-336 0,-3 0 144 0,-4-2-144 0,-4 0 0 15,-3 0 144-15,-3 1-144 0,-3-1 0 16,-3 0 144-16,-4-1-144 0,-3 1 192 0,-3-1-192 15,-3 2 192-15,-10-1-192 0,11-1 160 0,0-6-160 0,2 1 160 16,1-2-160-16,3 0 0 0,2-3 0 0,5-1 128 31,2 1-1072-31,4-3-208 0,3-4-64 0,6 1 0 0,4-5-1824 0,4 2-368 16</inkml:trace>
  <inkml:trace contextRef="#ctx0" brushRef="#br1" timeOffset="53270.97">31683 9782 20271 0,'0'0'1792'0,"-8"2"-1424"0,-2 1-368 0,-1-1 0 0,-2 5 752 0,-2 0 80 16,-3 0 0-16,1 1 16 0,1 0 288 0,-1 3 48 15,-1 3 16-15,3-2 0 0,-1 1 368 0,4-2 80 16,1 0 16-16,2 2 0 0,4-1-528 0,4-2-112 16,4 1 0-16,1-2-16 0,4 3-496 0,2-2-80 15,1-1-32-15,5-4 0 0,1 1 496 0,2-2 80 16,2-2 32-16,3 1 0 0,-1-3-464 0,1-3-96 15,-1 0 0-15,0-5-16 0,-2 2-112 0,0 1-32 16,-2-4 0-16,-3 2 0 0,0-2-32 0,-4 2-16 16,-2-5 0-16,2 1 0 0,-6-3-112 0,2-1-128 15,-4-1 176-15,-1 0-176 0,-1-2 128 0,-2 2-128 16,-2-2 0-16,1 3 0 0,-1 1 0 0,0 1 0 16,1 0 0-16,0 4 0 0,1-1-176 0,1 4 176 15,-1 6-192-15,0 0 192 0,8-3-288 0,2-1 48 16,3 2 16-16,1-1 0 0,3 1 32 0,4 0 16 0,0-1 0 0,4-2 0 15,0-2 176-15,-2 2-208 0,2-4 80 0,2 2 128 16,0-5-128-16,1 2 128 0,0-4 0 0,-2-4 0 16,0 0 0-16,-6 3 0 0,0 1 0 0,2-1 0 15,0 0 0-15,-1-3 0 0,1-4 0 0,-3 2 0 16,1-3-192-16,2-7 192 0,-6-2-160 0,-3 4 160 16,-4 4-208-16,-3 1 48 0,-3 6 16 0,-3 5 0 0,-1 1-32 15,-7 8 0-15,-5 3 0 0,-5 3 0 16,-4 8 16-16,1-3 0 0,-4 6 0 0,-2 3 0 0,-1 2 160 0,-1 3 0 15,0 4-144-15,-2 2 144 0,1 7 0 0,-11 15 0 16,2 3 0-16,2-3 0 0,4-1 0 0,3-1 0 16,5 0 0-16,3-4 0 0,6-6 0 0,2-3 0 15,4-2 0-15,3-2 128 0,4-3-128 0,1-2 160 16,4-4-160-16,3-3 160 0,2-2 0 0,3-2 0 16,2-4 0-16,3-4 0 0,2-2 96 0,2 0 32 15,1-5 0-15,2-3 0 0,-2-1-144 0,2-1-16 16,-1 2-128-16,0-4 192 0,-1 2-192 0,0 0 0 15,1-3 128-15,-2 3-128 0,1 3 0 0,-1 2 0 16,0 0 0-16,-4 0 0 0,-1 1 0 0,0 2 0 16,-1 0 0-16,0 4 0 0,-4-3 0 0,0 2-128 15,-3 4 128-15,0 3 0 0,-3 0 0 0,-4 2-128 16,-3 0 128-16,-1 0 0 0,-4 3 0 0,-1 0 0 16,-2-2-128-16,-1 1 128 0,-2 2 0 0,-1 0 0 15,-1 0 0-15,-3 3 0 0,-2-3 0 0,3 1 0 0,1 3 0 16,3-4 0-16,1-2 0 0,3-3 0 0,0-3 0 15,5 2 0-15,1-4 0 0,2 1 0 0,2-3 0 16,2 4 0-16,2-4 0 0,1 2 0 0,2-4 0 0,2 0 0 16,1-2 0-16,0-2 0 0,-1 5 0 0,3-4 0 15,-1-2 0-15,1 0 0 0,1-2 0 0,-1 1 0 16,-1-1 128-16,2-2-128 0,-2 1 0 0,0 1 0 16,0-1 0-16,0 2 128 0,-1 0-128 0,0-2 0 15,0-2 0-15,-3 3 0 0,1-1 0 0,-1-1 0 0,-1 0 0 16,0-2 128-16,-1 0-128 0,-1-1 0 0,1-2 0 0,-3-5 0 15,0 0 128-15,0-2-128 0,-1 1 0 0,2-1 0 16,-2 1 128-16,0 0-128 0,0 0 0 0,1 1 0 16,0 1 0-16,-1 2 0 0,0 3 0 0,0 0 0 15,0 3 0-15,0 5 0 0,0 0 0 0,0 0 0 16,0 0 0-16,7 4 0 0,0 6 0 0,3-1 0 16,2 2-128-16,2 3 128 0,1 0 0 0,3-1 0 15,1 2 0-15,1 2 0 16,1-2 0-16,-1 2 0 0,0-3 0 0,4-3 0 0,-1 1 144 0,0-4-16 15,-1-1 0-15,1-3 0 0,1-1 96 0,0 0 16 16,0-2 0-16,0-1 0 0,-1-2-32 0,-5-1 0 16,1 1 0-16,-1 0 0 0,-3-1-80 0,-1-4-128 15,-3 2 176-15,-2 1-176 0,-1-3 176 0,-4-1-176 16,-3 2 160-16,-4-2-160 0,-4 3 192 0,-5-4-48 16,-3 1-16-16,-4 3 0 0,-1-1-128 0,-4 2 0 15,-1 3 144-15,-5 2-144 0,-1 4 0 0,3 4 0 0,1 0 0 16,1 4 0-16,2 3 0 0,2 2 0 0,3-1 0 0,4 2 0 15,5 1 0-15,2 2 0 0,4-1 0 0,4 3 0 16,4 6 0 0,5 0 0-16,3 4 0 0,3 2 128 0,3 0-128 0,3-2 0 0,3-1 128 0,3-1-128 15,6-6 0-15,3 1-208 0,2-4 16 0,-3-6 16 32,6 0-2304-32,14-4-464 0</inkml:trace>
  <inkml:trace contextRef="#ctx0" brushRef="#br2" timeOffset="63217.94">10888 6517 7359 0,'0'0'320'0,"0"0"80"0,0 0-400 0,0 0 0 16,0 0 0-16,0 0 0 0,0 0 1744 0,9 0 272 15,-4-2 48-15,-5 2 16 0,7-4-720 0,-7 4-144 16,6-5-16-16,-6 5-16 0,5-5-224 0,-5 5-32 16,0 0-16-16,4-4 0 0,0-2-288 0,-4 6-64 15,0 0-16-15,0-8 0 0,0 2-48 0,-1-2-16 16,-3 2 0-16,-1 1 0 0,0-3-16 0,-2 2 0 15,0 1 0-15,-2-2 0 0,-1 1-16 0,-2 1-16 0,-2-2 0 0,0 1 0 16,0 2-32-16,-4-2 0 0,1 1 0 0,-4 1 0 16,1-1-128-16,-3 0-16 0,0 0-16 0,-1 2 0 15,-3 2-48-15,-2 0-16 0,-1-1 0 0,-1 1 0 0,1 1-176 16,-4 0 192-16,1 1-192 0,0 1 192 0,0 0-64 0,2 0 0 16,-1 0 0-16,3 2 0 15,-3 2 0-15,1-1 0 0,2 2 0 0,0-1 0 0,0-1-128 0,1 4 192 16,0 2-192-16,1 1 192 0,-2-4-48 0,2 2 0 15,2 1 0-15,-1 2 0 0,2 1 16 0,0-1 0 16,-2 1 0-16,4 2 0 16,-3 2 0-16,3 0 0 0,0 1 0 0,2 1 0 0,-1 3-32 0,2-1 0 15,1-1 0-15,3 2 0 0,2 2 0 0,2-2-128 16,0 4 192-16,0-3-64 0,2 0-128 0,1 2 192 16,-1-5-192-16,2 3 192 0,2 3-192 0,3-1 128 15,-1 0-128-15,2-2 128 0,0 3-128 0,1-3 128 16,1-1-128-16,1 3 128 0,2-5-128 0,1 0 0 15,3 0 144-15,0 1-144 0,-1-3 144 0,3 2-144 16,1 1 192-16,1-3-192 0,1 1 176 0,1-1-176 16,0-1 160-16,0-1-160 0,1-1 240 0,2 1-48 15,-1-3-16-15,1-1 0 0,1-1-176 0,1 2 0 16,-2-1 0-16,2-3 0 0,1 2 0 0,0-4 192 16,1 3-32-16,1-5 0 0,-2 2-32 0,1-3 0 15,-1 0 0-15,0 4 0 0,1-3-128 0,-1 3 0 0,-1-3 0 0,0-2 128 16,0 0-128-16,-1 1 192 0,0-2-192 0,0-2 192 15,-1-1-192-15,1 0 160 0,1-1-160 0,0-1 160 16,2 1-160-16,-3 0 192 0,-1-3-192 0,2 1 192 16,0 1-192-16,-1-1 160 0,-1 1-160 0,-2-2 160 15,0-2 0-15,1 0 0 0,-1 3 0 0,1-5 0 16,1 2 0-16,-1-3 0 0,1 1 0 0,1 1 0 16,0-6-160-16,-1 1 192 0,0 2-192 0,1-1 192 0,-1 2-64 0,0-3-128 15,1 1 192-15,-3 2-64 0,2-2-128 0,-2 1 192 16,-1-3-192-16,0 0 192 0,-2-1-192 15,2 1 0-15,-1-1 144 0,0-1-144 0,-2 0 160 16,1 0-32-16,-1-2-128 0,1 1 192 0,-1-2-64 16,-1 3-128-16,-1-1 176 0,3 0-176 0,-4-2 144 15,3 1-144-15,-2 1 0 0,-1 1 144 0,0-2-144 0,-2 2 0 16,-1 1 144-16,1-1-144 0,-1-2 128 0,0 1-128 16,-4-1 128-16,0 1-128 0,2 2 144 0,-3-2-144 15,-1 2 192-15,-1-1-192 0,0 0 192 0,-1 0-192 16,-1-2 192-16,-1 1-192 0,0-2 144 0,-1-1-144 15,0 2 0-15,-1 1 144 0,-2-1-144 0,2-1 0 16,-2 2 144-16,0 1-144 0,-1-2 0 0,-2 1 0 16,0 0 0-16,-1 0 128 0,-1-1-128 0,0 2 0 15,-1 1 0-15,-1 1 0 0,0-2 0 0,-2-2 0 16,-1 6 0-16,0 2 0 0,0-4 0 0,1 5 144 16,0-3-144-16,3 6 0 0,1-2 0 0,1 3 0 15,2 1 0-15,1 3 0 0,1-1 0 0,1 0 0 16,2 3 0-16,6-2 0 0,-4 4-128 0,-2 4 128 15,2-2 0-15,1 3-144 16,2 1-1072-16,4 3-192 0,2 0-64 0,4 1-17328 0</inkml:trace>
  <inkml:trace contextRef="#ctx0" brushRef="#br2" timeOffset="64854.09">13334 7748 7359 0,'0'0'656'0,"0"0"-528"16,8 1-128-16,-8-1 0 0,0 0 1600 0,0 0 304 16,0 0 48-16,7 0 16 0,-7 0-544 0,0 0-96 15,8 1-32-15,-8-1 0 0,0 0-208 0,0 0-64 16,0 0 0-16,0 0 0 0,0 0-336 0,0 0-80 15,1-6-16-15,-1 6 0 0,2-9-96 0,-4 3-32 0,0-3 0 0,-3 3 0 16,-2 0-48-16,-2 0-16 0,-1 1 0 0,-1 1 0 16,-2-3-80-16,-1 0-32 0,-4 2 0 0,-1-3 0 15,-2 1-96-15,-1 2-32 0,-1-3 0 16,0 3 0-16,-1-4 64 0,-1 2 16 0,-5-4 0 0,0 2 0 16,-2 3-16-16,-1-4 0 0,3 2 0 0,-3-2 0 15,-2 4-96-15,1-3-128 0,0 3 176 0,-2-3-176 0,-1 2 128 0,0 1-128 16,0 0 0-16,-1 2 0 15,0 0 0-15,1-2 0 0,0-1 128 0,2 2-128 0,-3-2 0 0,2 1 0 16,0 3 0-16,3 1 0 0,0 0 128 0,0 1-128 16,0 2 0-16,0 0 0 0,-1-3 128 0,1 2-128 15,0 0 0-15,0 0 0 0,-3 0 0 0,2 0 0 16,0-3 0-16,0 3 0 0,1 3 0 0,0-3 0 16,3 0 0-16,1 1 0 0,2 1 0 0,-1 1 0 15,3 1 0-15,-2 0 0 0,1 1 0 0,1-2 0 16,0-1 0-16,-1 2 0 0,2-1 0 0,0 4 0 15,0-4 0-15,0 3 0 0,-1 0 0 0,1 0 0 16,-1 1 0-16,-1 2 0 0,2-4 128 0,0 4-128 16,1-3 0-16,2 3 0 0,-1 0 192 0,3 2-192 15,0-2 192-15,1 2-192 0,-1-2 176 0,0 3-176 16,1-2 160-16,0 1-160 0,2 2 176 0,-1-3-176 16,1 2 192-16,-2 2-192 0,0-4 160 0,0 3-160 15,1 2 128-15,0-1-128 0,1-3 128 0,-2 2-128 16,-1 2 0-16,1 0 128 0,-1 2-128 0,1-4 0 15,0-1 0-15,2 0 0 0,-2-2 160 0,1 3-160 0,1 2 192 16,1-1-192-16,-1-1 0 0,1 1 0 0,0 0 0 0,1 2 0 16,1-4 0-16,0 3 0 0,1 1 160 0,-1 1-160 15,3-1 0-15,1 0 0 0,1 0 128 0,2 1-128 16,1-2 0-16,0-1 0 0,0 1 144 0,1 2-144 16,3-1 0-16,1 1 0 0,2-1 0 0,2 1 128 0,-1-1-128 15,3 1 0-15,2-1 0 0,2 2 128 16,1 0-128-16,2 0 0 0,1-2 128 0,2 2-128 0,1 0 0 15,2-3 128-15,1 0-128 0,3 2 0 0,1 1 192 0,0 1-16 16,4 0-16-16,3-3 0 0,1 0-160 0,2-2 0 16,2 2 0-16,0-1 0 0,3-2 0 0,0 1 0 15,0 0 0-15,1-1 128 0,1-2-128 0,2 1 160 16,0-3-160-16,0-1 160 0,-1 0-32 0,1 1-128 16,2-4 192-16,-1 3-64 0,0-2 16 0,0-2 0 15,1 0 0-15,-1 2 0 0,0-2-144 0,1-2 192 16,1 3-192-16,0 1 192 0,-3-3-64 0,1-1-128 15,1-1 192-15,-1 0-64 0,1 0 0 0,-1 1-128 16,-1-1 192-16,2 2-64 0,-1-1 48 0,1-1 0 16,-2 1 0-16,3-4 0 0,0 1 16 0,-2-3 16 15,2 0 0-15,0 1 0 0,-1-1-48 0,-1-3-16 16,-1 2 0-16,-4 0 0 0,3-2 48 0,1-1 16 16,-3-1 0-16,-1 0 0 0,-3-1 32 0,1 1 0 15,1-2 0-15,-1 1 0 0,-2-4-48 0,0-2-16 16,-2 1 0-16,-2 0 0 0,0 0-176 0,-3-1 128 15,0-1-128-15,-4-1 128 0,1 0 32 0,0 0 0 0,-3-1 0 16,0-4 0-16,-2-1 96 0,-1-4 32 0,-2 1 0 16,-2-2 0-16,-1 1-64 0,-2-4-16 0,-3-1 0 0,-3 0 0 15,-1 0-32-15,-1 3-16 0,-3-1 0 0,-1-1 0 16,-2 1-32-16,-2 3-128 0,-3 0 192 0,-2 4-64 16,-1-1-128-16,-4 0 0 0,2 2 144 0,-5 0-144 15,-2-1 0-15,0 4 0 0,-1 1 0 0,-2 1 128 16,0 1-128-16,-1 1 0 0,1 1 0 0,-6 3 0 15,0 0 0-15,0 3 0 0,-4 0-176 0,0 4 176 16,-1 0-1344-16,0 3-160 16,1 2-32-16,0 5-11040 0,1 0-2208 0</inkml:trace>
  <inkml:trace contextRef="#ctx0" brushRef="#br2" timeOffset="68398.41">6555 13677 11055 0,'0'0'976'0,"0"0"-784"15,0 0-192-15,0 0 0 0,0 0 1408 0,4-11 256 16,-4 11 32-16,1-13 16 0,-1-1 96 0,0 4 32 16,0-4 0-16,-1 1 0 0,0 2-496 0,-1-3-80 15,0 1-32-15,-2-1 0 0,0 4-208 0,-1-186-64 16,0 364 0-16,-1-181 0 0,-3-1-272 0,-1 0-64 15,-4 2-16-15,0 0 0 0,-4-2-208 0,1 3-32 16,0 1-16-16,-2-3 0 0,-1 2-96 0,-2 2-32 16,-3-1 0-16,-1 3 0 0,-1 2-48 0,-2 0-16 15,0 4 0-15,-1 2 0 0,1 3-32 0,0 1-128 16,1 1 192-16,1 6-64 0,2 0-128 0,2 2 0 16,0 3 0-16,0 2 0 0,3 5 0 0,1-1 0 15,1 1 0-15,0 4 0 0,0 6 0 0,6 1 0 0,-1-2 0 0,8-9 0 16,1 0-128-16,2 4 128 0,0-1 0 0,5 1 0 15,2-5 0-15,4-1 0 0,1 0 0 0,4-4 0 16,1-4 0-16,3 0 0 16,1-1 0-16,1-6 0 0,5 1 0 0,0-6 0 0,2 0 128 0,2-4-128 15,3 0 208-15,-1-6-32 0,0-1-16 0,-1-5 0 16,2 0-16-16,-1-3 0 0,-2-5 0 0,-1-1 0 16,0-4-144-16,-1 1 192 0,-3-7-192 15,0 1 192-15,0-1-192 0,-1-2 128 0,-1-4-128 16,-1-4 128-16,-1-3-128 0,1 0 0 0,-1-3 0 15,0-5 128-15,0 0-128 0,-3-2 128 0,4-5-128 0,-2 2 128 16,-1 2-128-16,-2 1 0 0,-1 3 0 0,-2 2 0 16,-2 4 0-16,-2 6 0 0,-1 4 0 0,-2 7 0 15,-1 6 0-15,-1 2 0 0,-1 6 0 0,-3 0 0 0,-1 5 0 0,-1 5 0 16,-4 4 0-16,0 4 0 0,-3 0 0 0,-2 8-144 16,-1 4 144-16,-1 8-160 0,-1 1 160 0,-2 7 0 15,0 2-144-15,1 4 144 0,0 4 0 0,0 3 0 16,-1 6 0-16,4-1 0 0,-1 4 0 0,1 0 0 15,1 3 0-15,1-4 0 0,1-4 0 0,1-5 0 16,3 1 0-16,1-4 0 0,1 0 0 0,3-4 0 16,2-3 0-16,1-4 0 0,0 0 0 0,3-3 0 15,-3 1 0-15,8 0-176 16,-1-7-1072-16,0-3-224 0,1-4-32 0,-1-7-16 16,-10-5-1488-16,12 3-288 0</inkml:trace>
  <inkml:trace contextRef="#ctx0" brushRef="#br2" timeOffset="69000.08">7304 13254 22111 0,'0'0'1968'0,"0"0"-1584"0,0 0-384 0,0 0 0 15,0 0 1152-15,0 0 128 0,0 0 48 16,0 0 0-16,0 0 160 0,-8 1 48 0,-1 3 0 15,-1 5 0-15,-1 0-656 0,-2 4-128 0,0 2-32 0,1 1 0 16,-4 5-144-16,4 0-16 0,-2 2-16 16,1 3 0-16,3-1-224 0,2 3-64 0,2-1 0 0,2-1 0 15,4-4-256-15,3 2 160 0,3-5-160 0,2-1 128 16,2-4 16-16,4-2 0 0,3-6 0 0,5-1 0 0,1-4 240 16,2-3 32-1,6-3 16-15,-3-2 0 0,1-3-48 0,0-3 0 0,1 1 0 0,-2-4 0 0,-2 0-208 0,1-2-48 16,-5 0-128-16,-1 1 192 0,-2-1-192 0,0 0 144 15,-2 1-144-15,-2 1 128 0,-2-3 160 0,-2 2 32 16,-1 1 0-16,1 2 0 0,-3 1-320 0,1 0-272 16,-2 2 48-16,-1 2 16 0,0 0 208 0,-1 3 0 15,-5 6 0-15,0 0 0 0,0 0-144 0,0 0 144 16,7 5-128-16,-2 5 128 0,0 1 0 0,0 7-128 16,-2 5 128-16,-1 4 0 0,-1 7 0 0,-1 7 0 15,-1 5 0-15,0 6-128 0,-3 5 128 0,-1 5 0 16,-1 0 0-16,-3 5 0 0,-1-1 0 0,-4-2 144 15,1 4-16-15,-1-6-128 0,-1 0 432 0,-1-3-32 16,1-3 0-16,-3-2 0 0,-3-1-80 0,-1-4 0 16,1-1-16-16,-1-7 0 0,-4-3 0 0,2-2 0 15,-2-3 0-15,-1-9 0 0,0-5-48 0,1-9 0 16,-2-6 0-16,2-5 0 0,5-9 32 0,1-8 0 16,0-6 0-16,2-4 0 0,6-5-128 0,1-4-32 15,3-8 0-15,4 1 0 0,4-6-128 0,7 1 0 16,4 3 0-16,6 0 0 0,6 6 0 0,5 3 0 0,4 4 0 15,2 1 0-15,2 5-192 0,2 2 192 0,3 3-160 0,2 7 160 16,3 2-224-16,3 6 48 0,2-2 16 0,1 6 0 31,0 4-608-31,-2 4-112 0,-4 1-16 0,-3 2-16 0,-9 1-1712 16,-1 3-352-16,-6 2-64 0</inkml:trace>
  <inkml:trace contextRef="#ctx0" brushRef="#br2" timeOffset="69655.25">4992 14501 8287 0,'0'0'736'0,"0"0"-592"15,-5 0-144-15,5 0 0 0,0 0 1904 0,0 0 336 16,0 0 80-16,0 0 16 0,0 0-1088 0,3 5-224 16,5 0-32-16,0 2-16 0,2-4 240 0,5 0 64 15,5-1 0-15,5 2 0 0,8-5-48 0,6 0 0 16,4-1 0-16,7 0 0 0,3-2-128 0,10-4-16 16,5 2-16-16,14 1 0 0,5-4-272 0,5 4-48 15,2 0-16-15,4-3 0 0,6 5-256 0,3-3-48 16,1-1-16-16,0 3 0 0,0 3-48 0,2-1-16 15,5 1 0-15,39 1 0 0,-21 0-16 0,-7 0 0 16,-2-1 0-16,-9-2 0 0,-10-2-112 0,-4 3-32 16,-3-1 0-16,-6 2 0 0,-4-4 16 0,-8-3 0 0,-9 2 0 0,-7-2 0 15,-6 2-208-15,-7 2 128 16,-5-1-128-16,-4-1 0 0,-4 1 0 0,-5 2-336 16,-6 0 48-16,-8 0 16 15,-6 1-2640-15,-13 2-528 0</inkml:trace>
  <inkml:trace contextRef="#ctx0" brushRef="#br2" timeOffset="70507.39">6277 15302 21183 0,'0'0'1888'16,"0"0"-1504"-16,0 0-384 0,0 0 0 0,0 0 640 0,0 0 48 0,0 0 16 0,0 0 0 15,0 0 448-15,-7 4 80 16,0 1 32-16,-1 4 0 0,-2 8-496 0,1 6-112 15,0 3-16-15,0 5 0 0,2 5 48 0,0 0 0 0,1 3 0 16,3-1 0-16,3 0-80 0,0-2-16 0,6-2 0 0,0-2 0 16,3 0-80-16,1-8 0 0,3-1-16 0,4-3 0 15,4-6-48-15,2-1-16 0,0-3 0 0,2-5 0 16,3-6 48-16,2-4 16 0,2-8 0 0,1-4 0 16,2-4-176-16,0-5-16 0,2 1-16 0,-1-3 0 15,-2 1-112-15,-1-3-32 0,-2-1 0 0,-3 3 0 0,-1-1-144 0,-2 2 128 16,-3-2-128-16,-1 4 128 15,-5-1-128-15,0 6 0 0,-2 5 0 0,-4 5 128 0,0-1-128 0,-2 8 0 16,-8 3 0-16,7 3 0 0,-2 10 0 0,-1 4 0 16,-3 3 0-16,-1 5 0 0,0 9 0 0,0 4 0 15,0 5 0-15,-1 3 0 0,-1 6 0 0,-4 4 0 16,-2 5 0-16,0 1 0 0,-4 3 0 0,0 1 0 16,-6 1 160-16,-4-1-160 0,1-2 320 0,-3-3-64 15,1-1 0-15,-3-2 0 0,1-7 192 0,-1-1 48 16,2-5 0-16,3-3 0 0,-3-4-368 0,3-2-128 15,-2-4 0-15,2-8 144 0,0-2-144 0,1-11 192 16,0 0-192-16,-1-8 192 0,1-4-64 0,0-4 0 16,-1-7 0-16,0-3 0 0,-5-4-128 0,1-5 0 15,-1-8 0-15,1-4 0 0,1-1 0 0,2-1 0 16,3-4 0-16,5 4-176 0,4 3 176 0,6 2-192 16,6 3 192-16,5 2-192 0,3 4 192 0,8 3-208 15,5 3 80-15,4 1 128 0,3 2-160 0,6 4 160 16,4 3 0-16,2 4-144 0,5 3 144 0,0 5 0 0,4 1 0 15,1 8 0-15,1-2 0 0,-4 4 0 16,-2 0 0-16,-4 1 128 0,-3-1-128 0,-2 1 144 0,-2-4-144 0,-5 1 160 16,-1-2-160-16,-5-2 0 0,-1 0 0 0,7-2 0 31,-6-3-1552-31,-5-2-240 0,-4-2-64 0,-5-3-16432 0</inkml:trace>
  <inkml:trace contextRef="#ctx0" brushRef="#br2" timeOffset="71474.38">2380 12301 11967 0,'0'0'1072'0,"-6"-3"-864"0,-1 2-208 0,-2 1 0 15,0 1 1232-15,-1 3 208 0,-3 1 32 0,-1 0 16 16,0 5-288-16,-2 1-64 0,-3 3-16 0,-2 0 0 15,0 3-288-15,-2 1-48 0,-1 5-16 0,-2 2 0 16,0 1-96-16,-2 3-32 0,0-1 0 0,-2 6 0 0,0 6 64 16,1 6 0-16,1 2 0 0,0 3 0 0,5 2 32 0,1 6 16 15,3-1 0-15,3 7 0 0,0-3-352 16,5 3-64-16,1-4-16 0,5 1 0 0,0-3-16 0,2-3-16 16,2-3 0-16,2-2 0 0,2-5-112 0,0-2-32 15,1-4 0-15,1-5 0 0,0-2-144 0,3-2 0 16,0-2 0-16,1-1 0 0,1-8 0 0,1-1 0 15,2-2 0-15,0-1 0 0,-1-3 0 0,1-4-320 16,0 0 48-16,8-4 16 16,-3-3-2304-16,0-3-464 0</inkml:trace>
  <inkml:trace contextRef="#ctx0" brushRef="#br2" timeOffset="71832.98">2765 12627 12895 0,'0'0'1152'0,"0"0"-928"0,0 0-224 0,0 0 0 16,-4 8 1376-16,3 4 224 0,-4 3 64 0,-3 1 0 0,0 6-160 0,1 3-32 16,-4 3 0-16,1 3 0 0,0-1-144 0,-1 6-48 15,3 1 0-15,-2 2 0 0,-2 2-448 16,1-3-112-16,-2 1-16 0,2 0 0 0,1-3-400 0,-2 0-96 16,1 0-16-16,3-3 0 0,-1-3-192 15,3 1 176-15,-2-6-176 0,2-1 160 0,1-1-160 0,4-4 0 16,-3 0 0-16,3 0 0 15,2-6-576-15,-1-13-80 0,0 0-32 16,0 0-8464-16,0 0-1680 0</inkml:trace>
  <inkml:trace contextRef="#ctx0" brushRef="#br2" timeOffset="72052.5">2826 13168 15663 0,'0'0'688'0,"0"0"144"0,10-2-656 0,3 1-176 0,1-1 0 0,8-1 0 16,3-2 2144-16,0 1 400 15,2 0 80-15,3 2 0 0,1-8-1216 0,-1 2-256 0,3-3-64 0,-2 3 0 16,-5-2-400-16,0 2-96 0,-3-1-16 0,-3 4 0 16,-2 3-384-16,0-1-64 0,-2-1-128 0,0 2 176 31,-3 0-1360-31,-2 4-272 0,-11-2-48 0</inkml:trace>
  <inkml:trace contextRef="#ctx0" brushRef="#br2" timeOffset="72673.33">3836 12697 22111 0,'0'0'976'0,"0"0"208"0,0 0-944 0,0 0-240 15,0 0 0-15,-2 8 0 0,-5 5 416 0,1 2 32 16,0 4 16-16,-2 3 0 0,-1 2 368 0,0 4 80 0,0-3 16 0,2 4 0 16,-1 4-160-16,3 1-16 15,1-3-16-15,3 1 0 0,1-1-416 0,2-1-96 16,4-3-16-16,0-2 0 0,3-6-208 0,0-5 128 15,0-1-128-15,3-3 0 0,5-6 256 0,1-2-32 0,-2-4-16 0,4-7 0 16,5 0 384-16,0-4 80 16,2-3 16-16,1-2 0 0,-2-1-368 0,0-1-64 15,-2-1 0-15,-1 2-16 0,-4-6-112 0,-1 2 0 0,2 0-128 16,-2 5 192-16,0 1-192 0,-6 4 0 0,1 3 128 0,-1 2-128 16,-12 8 0-16,10 0 0 0,-10 0 0 15,10 11 0-15,-3 3 0 0,0 7 0 0,-6 7 0 0,0 5-160 16,-1 5 160-16,-1 8 0 0,-4 3 0 0,-3 10 0 15,-2 7 160-15,-2 2-32 0,-2 6-128 0,-4 0 192 16,-3 1 112-16,-1 0 16 0,-3 0 0 0,1-1 0 0,0-3-96 0,0-5-16 16,0-1 0-16,0-12 0 0,1-7 96 0,0-2 16 15,1-4 0-15,-1-5 0 0,3-8 32 0,2-2 16 16,-1-5 0-16,1-8 0 0,1-7-112 0,0-5 0 16,2-4-16-16,2-7 0 0,2-5 0 0,-1-4 0 15,1 0 0-15,1-7 0 0,1-3-240 16,0-3 128-16,1-3-128 0,6 1 0 0,2-1 0 0,2 1 0 15,5-1 0-15,3 3 0 0,2 1-192 0,4 5 64 16,4 2 128-16,3 1-208 0,2 1 208 0,1 3-192 16,2 2 192-16,1 4-192 0,1 1 192 0,1 6 0 15,-3 0-160-15,2 5 160 0,0 0 0 0,-4 5-144 16,2 3 144-16,-2-1 0 0,-3 2-224 0,-3 4 64 16,-2 1 16-16,-3-2 0 15,0 2-560-15,-5 2-96 0,-2 0-32 0,1 2 0 16,0-1-2176-16,-3-1-432 0</inkml:trace>
  <inkml:trace contextRef="#ctx0" brushRef="#br2" timeOffset="73141.71">4415 12095 17791 0,'0'0'784'0,"0"0"176"0,0 0-768 0,0 0-192 0,0 0 0 0,9 2 0 0,2 2 832 0,2 5 128 16,1 6 16-16,3 4 16 0,5 1 96 0,3 1 32 15,5 6 0-15,-1 2 0 0,0 4-64 0,0 4-16 16,1-1 0-16,-1 7 0 0,-1 4-272 0,-1 7-64 16,-5 2-16-16,0 8 0 0,-7 5-192 0,-2 4-48 15,-3 5 0-15,-3 1 0 0,-4-3-48 0,-1 3-16 16,-6 0 0-16,-4-6 0 0,-2-3 160 0,-4-1 32 15,-4-6 0-15,-2 0 0 0,-7-5 48 0,-2-3 16 16,-5-3 0-16,-2-4 0 0,-2-5-112 0,-1 1-16 16,-1-1 0-16,-2-5 0 0,0-1-192 0,2-2-64 15,-1-2 0-15,4-2 0 0,3-2-256 0,4-5-192 16,5-8 16-16,2-4-12112 16,4 0-2416-16</inkml:trace>
  <inkml:trace contextRef="#ctx0" brushRef="#br2" timeOffset="74128.69">9320 13988 23263 0,'0'0'1024'0,"0"0"224"16,0 0-992-16,0 0-256 0,0 0 0 0,0 0 0 16,0 0 960-16,14 3 128 0,4 1 48 0,5-3 0 15,5-1 144-15,5-2 48 0,2-2 0 0,6 0 0 16,5-3-512-16,2-1-112 0,1 2 0 0,5-3-16 0,4 1-240 15,3-1-32-15,0 3-16 0,-2-3 0 0,-6 3-144 0,-3 1-48 16,-4-2 0-16,-6 3 0 0,-4 6-208 0,-6 0 128 16,-6 2-128-16,-4 1 0 15,-6 3-1344-15,-7 3-352 0,-6 2-80 0,-7 1-12864 16</inkml:trace>
  <inkml:trace contextRef="#ctx0" brushRef="#br2" timeOffset="74298.47">9499 14512 6447 0,'0'0'576'0,"0"0"-576"16,0 0 0-16,0 0 0 0,10-3 6352 0,4 0 1168 16,4 1 224-16,4-1 64 0,3-2-5632 0,6 0-1104 15,2-1-240-15,9-5-32 0,3 2 96 0,7-2 32 16,3 0 0-16,-14 4 0 0,6 0-368 0,2-5-80 16,0 3-16-16,-1 2 0 0,0 2-464 0,-4-2-160 15,-4 2 0-15,17 1-12304 16,-7 4-2448-16</inkml:trace>
  <inkml:trace contextRef="#ctx0" brushRef="#br2" timeOffset="76089.03">12789 12260 11967 0,'-4'-15'528'0,"4"9"112"0,0-1-512 0,-1-3-128 0,1 2 0 15,-3-2 0-15,-1 4 1552 0,2-3 288 0,-3 3 48 0,-2 2 16 16,-2-3-704-16,-1 4-144 0,-2 0-32 0,-2 3 0 15,-4 3-192-15,-4 4-64 0,-3 0 0 0,-3 5 0 16,-1 1-128-16,-4 6-48 0,-3 7 0 0,-1 1 0 16,-2 5 80-16,3 6 16 0,0 7 0 0,2 1 0 0,-1 4 0 15,-1 6 0-15,0 5 0 0,6-1 0 0,3 2-304 0,6-1-48 16,3 0-16-16,5-2 0 0,7-7-160 0,3-4-32 16,4 1-128-16,5-2 192 0,2-4-64 0,6 1 0 15,4-6-128-15,4-2 192 0,2-2-192 0,3-4 144 16,1-2-144-16,2-4 128 0,3 2-128 0,2-4-256 15,1-3 64-15,2-4-9936 16,-1-3-2000-16</inkml:trace>
  <inkml:trace contextRef="#ctx0" brushRef="#br2" timeOffset="76356.36">13096 12653 24063 0,'0'0'1072'0,"0"0"208"0,0 0-1024 0,0 0-256 0,7 2 0 0,-1 5 0 16,0-1 624-16,1 6 64 0,-2 2 16 0,3 2 0 16,-1 8-80-16,3 0-16 0,2 6 0 0,2-2 0 15,0 2-192-15,1 2-32 0,2 0-16 0,-1-2 0 16,-1 1-112-16,3 2-32 0,0-2 0 0,0-1 0 15,2-1-224-15,-2 1 128 0,0-2-128 0,-3-1 0 16,1-5-192-16,1-3-144 0,-3-3-32 0,0-4-8624 16,-1-5-1728-16</inkml:trace>
  <inkml:trace contextRef="#ctx0" brushRef="#br2" timeOffset="76591.17">13557 12610 26719 0,'-4'-3'2368'0,"-1"1"-1888"16,-2-3-480-16,0 6 0 0,-4 5 752 0,1 3 48 15,-4 4 16-15,-3 5 0 0,-4 4-128 0,-2 6-32 16,-2 0 0-16,-1 5 0 0,0 2 112 0,-2 3 0 16,-3 1 16-16,1 3 0 0,-1-4-272 0,2 2-64 15,1-1-16-15,1-1 0 0,2-2-256 0,1-2-48 16,5-2-128-16,1 0 192 0,3-6-192 0,3 1 0 15,3-5 0-15,2 6 0 16,5-8-1520-16,8-9-288 0,2-2-64 0,3-6-7888 16,3-4-1568-16</inkml:trace>
  <inkml:trace contextRef="#ctx0" brushRef="#br2" timeOffset="76825.2">13878 12953 22111 0,'0'0'1968'0,"12"-1"-1584"16,0-1-384-16,5 1 0 15,4 0 2560-15,5 0 416 0,2 1 96 0,2 0 0 0,3-3-1792 0,3-1-352 16,2 0-80-16,1 1-16 0,-2-4-496 0,-1 0-96 16,-2 3-32-16,-2-1 0 0,-3-2-208 0,-3 2 0 15,-5 3 0-15,-2-2 0 16,-3-1-1312-16,-2 2-352 0,-3 1-80 0,3-2-12960 15</inkml:trace>
  <inkml:trace contextRef="#ctx0" brushRef="#br2" timeOffset="77173.08">15250 12315 15663 0,'0'0'1392'0,"0"0"-1120"0,0 0-272 16,0 0 0-16,0 0 2672 0,-5 7 464 0,0 1 112 15,1 5 16-15,-3 2-1856 0,0 5-352 0,2 6-80 0,0 2-16 16,-1 4-80-16,3-1-32 0,-2 4 0 16,-2 4 0-16,2 3-176 0,1 2-32 0,0 3-16 15,-1 3 0-15,0-3-336 0,0 4-64 0,-1 0-16 0,0-2 0 16,-1-7-208-16,2 1 128 0,-1-3-128 0,3-3 0 16,1-3 0-16,0-3-128 0,2-5-16 0,2 1 0 15,1-5-1920-15,3-5-384 0,0-4-80 0</inkml:trace>
  <inkml:trace contextRef="#ctx0" brushRef="#br2" timeOffset="77529.34">15846 11803 22111 0,'4'-8'1968'15,"1"2"-1584"-15,2 2-384 0,4-3 0 0,1 2 720 0,3 3 64 16,6 2 16-16,-2 1 0 0,3 5-400 0,2 5-80 0,2 4 0 0,4 3-16 16,1 2-48-16,2 7 0 0,2 4 0 0,-2 4 0 15,0 3 304-15,-4 6 48 0,0 5 16 0,-2 7 0 16,-7 5-48-16,-2 7-16 0,-6 3 0 0,-6 2 0 15,-1-2-16-15,-4 0 0 0,-2 0 0 0,-4-2 0 16,1-7 352-16,-4 3 80 0,-2-6 16 0,-4-3 0 0,-1-6-288 16,-5 1-64-16,-1-8-16 0,-5 1 0 0,-6-6-304 15,-2-1-64-15,-3-3-16 0,-1-1 0 0,-3-5-240 16,2 0 0-16,-1-4 0 0,-1 0-11840 16,0-2-2320-16</inkml:trace>
  <inkml:trace contextRef="#ctx0" brushRef="#br2" timeOffset="78079.58">11853 14110 17615 0,'-19'-8'768'0,"8"7"192"0,-1 1-768 0,3 0-192 16,0-3 0-16,9 3 0 0,0 0 960 15,0 0 176-15,0 0 16 0,13 0 16 0,5-2-48 0,10 0-16 16,9 0 0-16,10-5 0 0,10 0-288 0,9-7-64 15,8-4-16-15,7 1 0 0,7 5 96 0,7-4 0 16,10 0 16-16,6 1 0 0,1 2-208 0,9 5-64 16,7-1 0-16,5 6 0 0,0 0-80 0,7 2-32 15,6 1 0-15,1 1 0 0,1 4-96 0,-40-1-32 0,13 0 0 0,54 1 0 16,-15 8-208-16,-7-7-128 16,-11-2 160-16,-6 2-160 0,-5-1 144 0,-8-2-144 15,-7-1 128-15,-9 0-128 0,-12-4 128 0,-8 2-128 16,-10 2 128-16,-7-2-128 15,-10-3-1280-15,-11 2-352 0,-10 0-64 0,-10 1-13136 0</inkml:trace>
  <inkml:trace contextRef="#ctx0" brushRef="#br2" timeOffset="78376.85">13802 14647 13823 0,'0'0'1216'0,"0"0"-960"16,0 0-256-16,13 4 0 0,6 7 4480 16,1 3 864-16,0 7 160 0,3 0 48 0,1 2-4320 0,3 1-848 15,2 3-192-15,4 0-16 0,2 1 160 0,-2 1 48 16,1-4 0-16,-1 3 0 0,1-2 48 0,-3-2 16 15,-3 1 0-15,-3-3 0 0,-2 2-192 0,-2 0-16 16,-2-2-16-16,-2 2 0 0,1 3-80 0,-4-4-16 16,-1 1 0-16,-3 1 0 0,-1-4-320 0,-1 0-80 15,-2 1-16-15,-1-7-10992 16,-5-15-2208-16</inkml:trace>
  <inkml:trace contextRef="#ctx0" brushRef="#br2" timeOffset="78610.49">14604 14505 33167 0,'-18'-8'1472'0,"8"8"304"0,-3 4-1424 0,-1 2-352 0,-2 8 0 0,-5 5 0 16,-3 7 960-16,-5 8 112 0,-4 7 16 0,-3 6 16 15,-4 2-320-15,-3 4-64 0,-3 0-16 0,0 0 0 16,0 1 64-16,0-2 0 0,-2-4 0 0,4 3 0 15,0 2-384-15,3 1-64 0,-1-2 0 0,0-1-16 16,0 1-304-16,1-3-304 0,0 0 64 0,2-1 16 16,-3 2-2528-1,-3-7-496-15</inkml:trace>
  <inkml:trace contextRef="#ctx0" brushRef="#br2" timeOffset="80820.53">17711 13763 17727 0,'0'0'784'0,"0"0"176"0,7-7-768 0,-7 7-192 16,7-6 0-16,-7 6 0 0,8-10 1360 0,-8 10 240 16,4-12 64-16,0 3 0 0,-4 9-192 0,1-12-16 0,-2 1-16 0,-3-1 0 15,-2 2-192-15,0-1-32 16,-2 0-16-16,-2-2 0 0,0 2-384 0,-3-1-80 15,-1 5-16-15,-3-2 0 0,0 1-224 0,-2 1-48 16,-4 2-16-16,-3 2 0 0,-3 4-208 0,-2 4-32 0,-3 3-16 0,-1 2 0 16,-4 3-176-16,-3 3 0 0,-3 2 0 0,0 4 0 15,3 4 208-15,2 2-32 0,1 7-16 0,6 0 0 16,5 1-160-16,7 1 160 0,6 0-160 0,4-3 160 16,6-2-160-16,4-2 0 0,4-6 0 0,4 2 0 15,6-1 0-15,5-6 0 0,2-1 0 0,6-4 0 0,4-2 192 0,6-4 0 16,4-5 0-16,3-3 0 0,1-9 64 0,0-1 32 15,-1-5 0-15,2-3 0 0,1-3-80 0,-1-1-16 16,2-8 0-16,-3 2 0 0,0 2-64 0,2-5 0 16,0-3-128-16,-2-3 192 0,-2-4-64 0,-2-4-128 15,-5-4 176-15,-2-5-176 0,3-6 160 0,-2-1-160 16,-2-5 128-16,0 4-128 0,-3-2 0 0,-1 5 0 16,-3 0 128-16,1 3-128 0,-3 5 0 0,-2 0 0 15,2 0 0-15,-3-1 0 0,-2 4-176 0,-1 3 176 16,-3 2-128-16,-2 8 128 0,0 4 0 0,-1 4-160 15,-3 5 160-15,-2 4 0 0,1 4 0 0,-2 1-128 16,-1 4 128-16,-2 4 0 0,-2 5 0 0,0 0 0 16,0 0 0-16,0 0 0 0,0 0-144 0,-10 5 144 15,1 1 0-15,-2 6-144 0,-2 1 144 0,0-1-160 16,2 6 160-16,-6 5-160 0,-1 2 160 0,-1 7 0 16,-2 1 0-16,-1 5 0 0,0 4 0 0,0 8 0 15,-3 1 0-15,1 2 0 0,-1 3 0 0,1 0 0 16,1 2 0-16,3 0 0 0,2 0 0 0,2-3 0 0,2-1 0 0,7-17 0 15,-2 5 0-15,1-2 0 0,2 0 0 16,1 0 0-16,1-3 128 0,2-1-128 0,2-3 128 0,2-1-128 16,3-6 128-16,3-2-128 0,1-3 128 0,2-7-128 15,3-2 256-15,1-2 0 0,2-5-16 0,2-4 0 16,1-2 48-16,2-3 16 0,1-5 0 0,1 1 0 16,1-5-96-16,1-4-16 0,0-2 0 0,1-1 0 15,0-6-64-15,2 0-128 0,2-2 176 0,-1-4-176 0,2-5 160 0,-3-2-160 16,2 1 128-16,2 0-128 0,1-2 0 0,2 5 0 15,-1-1 128-15,1 0-128 0,1 6 0 16,-1 3 0-16,3 2 0 0,-4 4 0 0,-3 4 0 0,-1 1 0 16,-2 6 0-16,-4-1 0 0,-2 4 0 0,-3 1 0 15,-2 3 0-15,-3 6 0 0,1 3 0 0,-6 2 0 16,0 5-144-16,-2 4 144 0,-2 1 0 0,-2 1 0 16,-2 6 0-16,0 2 0 0,-2 1 0 0,0 3 0 15,-2 2 0-15,1 1 0 0,0-1 0 0,1-2 0 16,0 2 0-16,2-3 0 0,1 1 0 0,1-2 0 15,1 0 0-15,1 1 0 0,1-6 0 0,0-1 0 16,3-2 176-16,3 1-176 0,0-4 336 0,2-2-32 16,3-2-16-16,2 0 0 0,2-1-32 0,1-3 0 15,1 0 0-15,2 0 0 0,4-3-256 0,-4-2 0 16,2 2 0-16,0-1 0 0,0-1 0 0,-1-2 0 16,-2 2 0-16,0-1 0 0,-3-1-144 0,1-1 16 15,-4 0 0-15,0-1 0 16,-2 0-544-16,-2 3-96 0,-1-3-32 0,-1 1 0 15,-4-2-2032-15,-9 0-416 0,0 0-80 0</inkml:trace>
  <inkml:trace contextRef="#ctx0" brushRef="#br2" timeOffset="81049.31">19721 13285 37727 0,'0'0'1664'15,"-7"0"352"-15,-1 2-1616 0,-3 3-400 0,-4 7 0 0,-7 2 0 16,-5 6 960-16,-7 4 128 0,-7 8 0 0,-7 4 16 0,-7 7 16 0,-3 5 0 16,-3 3 0-16,-1 2 0 0,1 3-416 0,-3 0-64 15,0-1-32-15,6 1 0 0,-2-3-400 0,4-1-80 16,3 0 0-16,5-1-128 0,2-3 0 0,3 3 0 16,2-2 0-16,4 0-144 15,4-2-1040-15,2 0-208 0,5-1-32 0,2-4-18480 0</inkml:trace>
  <inkml:trace contextRef="#ctx0" brushRef="#br2" timeOffset="98657.95">19873 11205 8287 0,'0'0'736'0,"0"0"-592"0,0 0-144 0,0 0 0 0,-3-7 2048 0,3 7 384 15,0 0 80-15,0 0 16 0,9-8-1168 0,4 4-224 16,5 2-48-16,3 2-16 0,3 1-352 0,4 0-64 15,4-2-16-15,1 2 0 0,5 2-160 0,6 2-32 16,3-5-16-16,6-2 0 0,5 0-48 0,6 2-16 16,2 0 0-16,4 4 0 0,1 0 80 0,5-3 0 15,2 0 16-15,6-1 0 0,5-1 128 0,2 1 32 16,0 5 0-16,5-1 0 0,1-1-192 0,2 1-48 16,4 0 0-16,-1 0 0 0,2 1-192 0,5-1-32 15,3-2-16-15,0 2 0 0,0 0 32 0,3 2 0 16,6-2 0-16,-1-1 0 0,-5 1-16 0,5 2 0 15,4-1 0-15,1 0 0 0,1 3-32 0,2-2-128 0,4 5 192 16,-2-5-64-16,2-3-128 0,2 2 128 16,3 3-128-16,-2-5 128 0,-4-2-128 0,6 1 0 0,4-2 0 0,0 0 0 15,-2 2 192-15,4-2-64 0,6 0 0 0,-7-2 0 16,-6 0 0-16,4 1 0 0,4-1 0 0,0 2 0 16,-5 0 32-16,4-2 0 0,0-1 0 0,2-1 0 15,0 2-160-15,-1-1 0 0,-1 1 0 0,0 1 128 0,-2-3 48 0,-3-1 0 16,-2 0 0-16,-1 1 0 0,5 0 144 0,-5-1 48 15,-7 2 0-15,3 1 0 0,0-2-48 0,-4 3-16 16,-9-2 0-16,-1 2 0 0,-6 0-64 0,-3 1-16 16,-6 0 0-16,-3 0 0 0,-6-3-224 0,-7 6 128 15,-5-2-128-15,-3 3 0 0,-4-3 128 0,-6 2-128 16,-8 0 0-16,-7 2 0 16,-6-1-1344-16,-10-1-352 0,-8-2-80 0,-9-1-16 0</inkml:trace>
  <inkml:trace contextRef="#ctx0" brushRef="#br2" timeOffset="99172.77">25513 11967 21183 0,'0'0'944'0,"0"0"192"0,1-11-912 0,3 4-224 0,1-5 0 0,1 3 0 0,4-1 896 0,1 0 128 16,0-3 16-16,3-3 16 15,4-1-192-15,0-2-32 0,1-1-16 0,-2-3 0 0,1-1-240 0,-2 1-32 16,1 1-16-16,0-1 0 0,-3 2-48 0,1 1-16 16,0 3 0-16,-2 4 0 0,-2 3-96 15,0 1-32-15,-1 3 0 0,-1 3 0 0,-9 3-80 0,10 8 0 16,0 3-16-16,0 6 0 0,-3 2-240 0,-1-1 144 15,0 0-144-15,2 3 128 0,1 2-128 0,0 2 128 16,1 0-128-16,0 1 128 0,0-2-128 0,4-2 0 16,-2-3 0-16,0-1 0 0,2 0 0 0,0-2 0 15,0 0 0-15,0-4 128 0,0-3 32 0,0 0 0 16,0-4 0-16,0 0 0 0,-2-1-160 0,-1-4-224 16,1-3 48-16,-1 1 16 15,-2-2-2288-15,-3 2-464 0,-1-5-96 0</inkml:trace>
  <inkml:trace contextRef="#ctx0" brushRef="#br2" timeOffset="99375.74">25886 11844 29999 0,'0'0'1328'0,"-5"7"272"0,5-7-1280 0,-2 9-320 0,-2 1 0 16,1 3 0-16,1 2 704 0,1 3 80 0,1 2 16 0,2 3 0 15,2 2 96-15,1-1 32 0,3 6 0 0,1 0 0 16,-3 1-288-16,3 0-48 0,0 3-16 0,2-3 0 15,-1 0-336-15,3-1-80 0,1 1-16 0,-1-4 0 16,-1 2-144-16,1-4 0 0,0 1 0 0,2-2 0 16,0 2 0-16,1-1-272 0,-1-4 64 0,1 1 16 15,2-1-2736-15,1-2-528 16</inkml:trace>
  <inkml:trace contextRef="#ctx0" brushRef="#br2" timeOffset="99792.58">27113 12718 10127 0,'1'-5'896'0,"-1"-6"-704"0,0 3-192 0,0-5 0 15,0 1 2720-15,0 12 512 0,0 0 96 0,0 0 32 16,-3-7-1120-16,3 7-240 0,-9 2-32 0,0 5-16 15,1 4-944-15,-2 6-192 0,-4 4-48 0,0 7 0 16,-1 1-144-16,-2 3-48 0,1 3 0 0,-10 18 0 16,5-2-128-16,-1-7-16 0,4 1-16 0,2-6 0 0,4-1-256 15,2-3-160-15,2-4 192 0,2-3-192 16,1-1 0-16,4-7 0 0,2-2 0 0,3-4-192 16,2-7-1680-16,4-4-336 15,2-4-64-15</inkml:trace>
  <inkml:trace contextRef="#ctx0" brushRef="#br2" timeOffset="100108.84">27413 12903 19343 0,'-13'18'1728'0,"4"-4"-1392"16,-1 3-336-16,-2 3 0 0,-5 3 1104 0,1 2 160 15,-2-1 16-15,0-1 16 0,0 0-128 0,0-1-16 16,2-2-16-16,1 0 0 0,2-3-432 0,-1-2-96 15,2-1-16-15,6-5 0 0,6-9-144 0,0 0-48 16,0 0 0-16,0 0 0 0,14 5 144 0,1-9 32 16,3-3 0-16,2-5 0 0,1-3-128 0,2 1 0 15,2-1-16-15,1-3 0 0,-2-2-160 0,-8 7-16 0,3-1-16 16,0 4 0-16,0 0-48 0,-1 5-16 0,-3-4 0 16,1 6 0-16,-2 3-16 0,-3 6 0 0,-1 3 0 0,-2 3 0 15,-3 1 16-15,-2 3 0 0,-3 3 0 0,-2 4 0 16,-2 0-48-16,-1-2-128 0,-2 2 192 0,-2 1-64 15,0-2-128-15,1-3 0 0,3 0 0 16,1-2 128-16,2-3-128 0,2-4-144 0,2 1 144 0,4-3-11456 16,0 0-2160-16</inkml:trace>
  <inkml:trace contextRef="#ctx0" brushRef="#br2" timeOffset="100839.56">29059 12678 16575 0,'-5'-14'1472'0,"5"14"-1168"16,0 0-304-16,0 0 0 0,0 0 2160 0,-9 2 368 16,-1 9 80-16,-3 7 16 0,-3 3-1376 0,-1 6-272 15,-1 6-48-15,-2 3-16 0,0-1-240 0,1 3-48 16,1-1-16-16,1 3 0 0,2-3-80 0,0-4-16 16,0-2 0-16,2-3 0 0,1-6-160 0,2-3-32 15,1-2-16-15,4-5 0 0,5-12 144 0,0 0 48 0,0 0 0 0,0 0 0 16,13-7 96-16,0-3 32 0,3-7 0 15,1-1 0-15,-1-2-320 0,2-4-64 0,0 1-16 0,0-3 0 16,0-4-224-16,1 1 128 0,0 1-128 0,0-2 0 16,-1 4 144-16,-6 9-144 0,1 2 128 0,1 0-128 0,-1 0 0 0,-2 6 0 15,-2 1 0-15,1 5 0 0,-10 3 0 16,7 7 0-16,-4 4-160 0,0 6 160 0,-4 1 0 0,-3 2-144 16,0 4 144-16,-2 3 0 0,-2-1 0 0,-3 11 0 15,-1-5 0-15,2-1 0 0,1-7 0 0,3 0 0 16,1-8 0-16,1-4 0 0,1-1 0 0,3-11 0 15,0 0 0-15,0 0 0 0,0 0-208 0,7 2 32 16,3-4 16-16,0-3 0 16,1-4-288-16,2 2-64 0,-1-5-16 15,0 1 0-15,0 2 0 0,0-5 0 0,0 0 0 0,-2 4 0 16,0 0 32-16,0 2 16 16,0-2 0-16,-3 5 0 0,-1 0-16 0,-6 5 0 0,0 0 0 0,7-5 0 15,-7 5-16-15,0 0 0 0,0 0 0 0,0 0 0 0,0 0 256 0,0 0 64 16,0 0 0-16,0 0 0 0,8 2 192 0,-8-2 0 15,0 0 0-15,0 0 0 0,8 5 0 0,-2-2 192 16,1 3-48-16,-7-6 0 0,0 0 112 0,5 8 32 16,1-1 0-16,-2 2 0 0,-4-9-64 0,4 7-16 15,-4-7 0-15,4 12 0 0,-1-2 16 0,1 3 0 16,-1-5 0-16,1 2 0 0,-1-1 80 0,0 0 16 0,0 2 0 16,0-4 0-16,2 0-64 0,1 2-16 15,-1-3 0-15,0 3 0 0,-5-9-112 0,5 8 0 16,2 1-128-16,0-3 192 0,-1 1-192 0,0 0 144 0,-6-7-144 0,7 5 128 15,-2 0-368-15,-5-5-80 0,0 0 0 0,0 0-9728 16,0 0-1920-16</inkml:trace>
  <inkml:trace contextRef="#ctx0" brushRef="#br2" timeOffset="101193.55">29849 12785 24879 0,'0'0'1088'15,"-3"-6"256"-15,0 1-1088 0,3 5-256 0,0 0 0 0,-6-2 0 0,-2 9 1424 0,-4 2 240 16,-2 0 32-16,-4 5 16 0,-2 3-944 0,-1 4-192 16,0 3-48-16,0-1 0 0,2-3-144 0,3 3-16 15,4 2-16-15,3-3 0 0,6-3 96 0,0-1 32 16,4-2 0-16,4 0 0 0,3-4-352 0,2 0-128 15,3-2 0-15,2-5 0 0,2-5 496 0,2 0 0 16,2-4 0-16,2-3 0 0,0-1 64 0,-1-4 16 16,-1-2 0-16,-2 2 0 0,-3-5-208 0,-2-1-48 15,-3-1 0-15,-2 2 0 0,-3 0-16 0,-2 1-16 16,0-2 0-16,-5 0 0 0,-4 0-96 0,-2 2 0 16,-2 2-16-16,-2 2 0 0,-3 1 16 0,-1 4 16 15,-2 0 0-15,2 3 0 16,1 3-1296-16,3-1-272 0,3 2-48 0,2-1-10624 0,6 1-2128 0</inkml:trace>
  <inkml:trace contextRef="#ctx0" brushRef="#br2" timeOffset="101494.9">30666 12587 24879 0,'-5'-7'2208'0,"0"2"-1760"15,-2 3-448-15,0-1 0 0,-3 3 1248 0,-3 0 160 16,-1 2 48-16,-3 1 0 0,-2 1-608 0,-2 6-112 15,-2-1-32-15,1 3 0 0,1-3-320 0,0 1-80 16,2 4-16-16,4-4 0 0,2 1 80 0,6 3 16 16,3-2 0-16,4-1 0 0,4 4-160 0,3-1-32 15,3-1 0-15,4 1 0 0,2 1 0 0,4 1 0 16,0 0 0-16,1 2 0 0,-1-3-192 0,-1-1 176 16,-2 1-176-16,-3 1 160 0,-3-1 64 0,-2 3 16 15,-3-4 0-15,-3-2 0 0,-6 4 256 0,-1-1 48 16,-3-1 16-16,-5 0 0 0,-3-3 32 0,-4 2 16 15,-1 0 0-15,-3-3 0 0,0-1-288 0,-1-4-48 16,0 0-16-16,1-1 0 0,1-3-400 0,4-2-96 0,4-3-16 0,4 1 0 31,5 0-3136-31,3-4-640 0</inkml:trace>
  <inkml:trace contextRef="#ctx0" brushRef="#br2" timeOffset="101717.19">31457 12022 27647 0,'-23'-1'1216'0,"12"1"256"0,-1 0-1168 0,-5 5-304 0,-2 5 0 0,-1 2 0 0,-2 4 1056 16,1 9 160-16,-2 2 16 0,1 7 16 0,-1 5-544 0,2 4-128 15,5-2 0-15,1 5-16 0,1 1-320 0,3 1-64 16,2-4-16-16,1 3 0 0,1 2-160 15,-1-3-256-15,0 1 64 0,1-4 16 32,-1 0-2864-32,0-5-576 0</inkml:trace>
  <inkml:trace contextRef="#ctx0" brushRef="#br2" timeOffset="101854.18">30874 12644 26783 0,'22'-14'1184'0,"-9"11"240"0,2 0-1136 0,4-2-288 0,4 1 0 0,4 1 0 0,2 1 864 0,4 0 112 15,4 4 32-15,3-1 0 0,5 0-432 0,3 4-96 0,3 5-16 0,1 3 0 32,0 2-1056-32,-1 3-224 0</inkml:trace>
  <inkml:trace contextRef="#ctx0" brushRef="#br2" timeOffset="102292.27">27482 13953 24063 0,'-7'-10'1072'0,"2"5"208"0,-4 1-1024 15,2-1-256-15,-3-3 0 0,-2 6 0 0,-2-1 1488 0,-2 2 240 16,-2 1 64-16,-5 1 0 0,0 3-720 0,-4 5-144 0,-3 1-32 0,-4 5 0 15,-6 5-448-15,1 1-80 16,-1 3-32-16,5 3 0 0,3 3-128 0,5 2-16 0,4-4-16 0,7 1 0 16,4-3-48-16,9 1-128 15,4-5 192-15,5 1-64 0,6-5-128 0,5-4 0 16,8 0 0-16,6-5 0 0,6-3 0 0,5-3 0 16,3-3 0-16,2-3 0 15,1-4-2208-15,-1-1-320 0</inkml:trace>
  <inkml:trace contextRef="#ctx0" brushRef="#br2" timeOffset="102604.27">28133 13935 6447 0,'-16'-5'272'0,"9"3"80"0,-2-2-352 0,-3 1 0 0,1 1 0 0,-12 3 0 15,-1 4 5360-15,0 4 992 0,-2 5 208 0,2 1 32 0,0 1-4672 0,0 6-928 16,-2 3-192-16,2 1-32 0,3-5-352 0,4-2-64 15,6-1-16-15,0-3 0 0,6 3-128 0,3-7-16 16,2-11-16-16,5 11 0 0,1-3 48 0,4-2 16 16,4-6 0-16,4-3 0 0,1-4 144 0,3-2 16 15,0-3 16-15,0-4 0 0,1-4-128 0,-7 7-32 16,0 3 0-16,1-3 0 0,-2-2-64 0,-2 4-32 16,-3 2 0-16,-3 3 0 0,0 0 16 0,-7 6 0 15,4 8 0-15,-2 2 0 0,-2 7-176 0,0 6 0 16,0 5 0-16,-2 5 0 0,0-2 0 0,2 1 128 15,0 1-128-15,4-1 128 16,0-3-768-16,4-3-144 0,0-1-48 0,3-3 0 16,1-4-1488-16,4-6-304 0,0-3-64 0</inkml:trace>
  <inkml:trace contextRef="#ctx0" brushRef="#br2" timeOffset="102897.74">28827 13869 23951 0,'0'0'2128'0,"-8"-1"-1696"0,-4-2-432 0,-1 3 0 16,-4 2 1488-16,-5 2 224 0,1 3 32 0,-3 0 16 15,-3 1-672-15,-1 1-128 0,0 5-16 0,0 0-16 16,1 3-320-16,3-3-64 0,4 1-16 0,5 2 0 16,3-1-160-16,6-1-48 0,3 1 0 0,6-4 0 15,3 0-96-15,6 0-32 0,3 4 0 0,5-6 0 0,1 1 176 0,3 2 16 16,1-1 16-16,1 3 0 0,-1 1-224 0,-1 0-48 15,-1 0-128-15,-3 1 192 0,-2 0-192 16,-5 1 0-16,-3-1 0 0,-6-1 0 0,-7 1 128 16,-3-2-128-16,-3 0 0 0,-5 0 144 0,-4-1-144 0,-3-1 192 15,-4-4-192-15,1 1 192 0,0-3-192 0,1-1 0 16,-1-2 0-16,1-3 0 16,2-1-2048-16,3-5-352 0,3-1-64 0</inkml:trace>
  <inkml:trace contextRef="#ctx0" brushRef="#br2" timeOffset="103212.75">29040 14131 25791 0,'0'0'1152'0,"6"-4"224"0,3-3-1104 0,4 2-272 0,4 1 0 0,2-3 0 15,2-1 1728-15,5-1 272 0,3 0 64 0,3-1 16 16,1-3-1072-16,0-1-224 0,-4-3-32 0,-1 3-16 15,-4 3-336-15,-2-2-64 0,-4-1-16 0,-2 3 0 16,-3 1 16-16,-4-2 0 16,-4 3 0-16,-3-2 0 0,-4 2 64 0,-3-1 16 0,-5 7 0 0,-3 3 0 15,-4 0-240-15,-3 4-48 0,-7 5-128 0,-1 1 192 16,0 4-192-16,0 4 128 0,2 1-128 0,-1 1 0 16,4 2 160-16,4 1-160 0,5 0 160 0,4-2-160 15,2-2 0-15,6 2 128 0,4-1-128 0,5 2 0 0,2-6 0 0,4-3-240 16,3 0 48-16,4-2 16 15,2-3-2448-15,3-3-512 16</inkml:trace>
  <inkml:trace contextRef="#ctx0" brushRef="#br2" timeOffset="103546.64">30404 13952 26255 0,'0'0'1152'0,"0"0"256"0,-4-9-1120 0,-2 1-288 16,-2 3 0-16,-3-1 0 0,-3 0 1184 0,-3 1 176 0,-1-2 48 0,-2 3 0 15,-1 2-640-15,-2 1-128 16,0 1-32-16,0 2 0 0,0 2-192 0,3 2-32 0,2 1-16 0,4-1 0 16,2 3-176-16,4 0-16 15,1 3-16-15,5 4 0 0,2-4-16 0,2 2 0 0,5 2 0 0,1 1 0 16,5 1 208-16,1 3 32 15,0-4 16-15,-1 0 0 0,-2 2 48 0,-2 0 0 16,0 3 0-16,-3-5 0 0,-3-3-96 0,-3 2-16 0,0-2 0 0,-4 0 0 16,-3-4 192-16,-4 1 48 0,-3 1 0 0,-1-5 0 15,-5 2-112-15,-2-4-16 0,-2-2 0 16,0-2 0-16,-4-2-208 0,3-2-48 0,0-3-16 16,2-2 0-16,2 2-176 0,2-4 0 0,4 2 0 0,3-2 0 15,2 1-2336 1,4-1-400-16,2 2-80 0</inkml:trace>
  <inkml:trace contextRef="#ctx0" brushRef="#br2" timeOffset="104011.41">30709 14345 23039 0,'0'0'2048'0,"0"0"-1648"0,0 0-400 0,0 0 0 16,3 7 1984-16,-2 3 320 0,-1 4 64 0,0 3 16 15,-1 2-528-15,-1 4-96 0,0 4-32 0,-5 1 0 16,-3 1-720-16,-1-1-160 0,-2 2-16 0,-2 1-16 0,-3-5-320 0,0 4-64 16,-5-6-16-16,-1 3 0 0,0-3-224 0,-4 1-64 15,0 1 0-15,-2-5-12736 16,-3 0-2544-16</inkml:trace>
  <inkml:trace contextRef="#ctx0" brushRef="#br2" timeOffset="105246.05">26706 15508 17503 0,'0'0'768'0,"2"-9"176"0,-2-1-752 0,0 1-192 15,0 9 0-15,0 0 0 0,0 0 1792 0,0 0 320 16,0 0 64-16,0 0 0 0,-11 5-1072 0,0 4-208 0,-2 6-64 0,-2 5 0 16,-1 7-240-16,-1 0-48 15,0 3-16-15,1-2 0 0,2 0-112 0,1 3-32 0,3-2 0 0,2-1 0 16,5-7-176-16,3-1-32 0,3-5-16 16,4 0 0-16,3-5 224 0,4-1 32 0,4-6 16 0,6-3 0 15,6-4 48-15,3-6 16 0,-1-3 0 16,4-4 0-16,-1-4-80 0,1-1-16 0,-2 1 0 0,-3-2 0 15,-4-5-192-15,-3 5-32 0,-1-1-16 0,-6 3 0 0,-4 7-16 16,-3 2 0-16,-3 0 0 0,-2 6 0 0,-5 6-144 0,0 0 160 16,0 0-160-16,-2 16 160 0,0 2-160 0,-2 4 0 15,-6 8 0-15,2 0-176 0,1 0 176 0,0 2 0 16,3-2 0-16,1-4 0 0,3-2-192 0,5-1 32 16,1-4 16-16,4-4 0 0,0-6-144 0,6-3-32 15,3-2 0-15,2-8 0 0,5-5 320 0,3-3-160 16,3-5 160-16,0-2-128 0,-1-5 128 0,0-1 224 15,-3-1-48-15,-3 2-16 0,-3-3 144 0,-3 2 16 16,-4-3 16-16,-2 4 0 0,-8-3-144 0,1 2-48 16,-2-2 0-16,0 3 0 15,-2 4-944-15,0 3-192 0,0 6-32 0,1 2-9776 0,-3 9-1936 16</inkml:trace>
  <inkml:trace contextRef="#ctx0" brushRef="#br2" timeOffset="105529.59">28008 15480 23039 0,'0'0'1024'0,"-9"4"192"0,-1-4-960 0,-3 5-256 0,-2 9 0 0,0 2 0 15,-4 3 2496-15,-2 3 448 0,0-1 80 0,-1 4 32 16,-1 1-2032-16,2-2-384 0,0 1-96 0,5-3-16 16,2 3-160-16,5-5-48 0,6-2 0 15,3-3 0-15,4-2-80 0,4-1-32 0,2-4 0 0,5-4 0 16,2-5 48-16,3-5 16 0,4 0 0 0,0-5 0 15,0-3-16-15,1-3-16 0,-1-3 0 0,-4 2 0 16,-2 0-32-16,-4-2 0 0,-1 0 0 0,-3-1 0 0,-4-3 48 0,-3 1 16 16,-5 0 0-16,-1 2 0 0,-5 0-128 0,-1 7-16 15,-2 2-128-15,-5 5 192 0,1 2-336 16,-1 4-80-16,-1 2-16 0,-1 2 0 16,0 4-2064-16,3 1-432 0,1 2-80 15</inkml:trace>
  <inkml:trace contextRef="#ctx0" brushRef="#br2" timeOffset="105841.78">28324 15501 16575 0,'0'0'736'0,"0"0"160"0,0 0-720 0,-3 5-176 16,0 3 0-16,-2 4 0 0,-1 4 3296 0,-4 1 624 16,-2 0 128-16,-1 2 32 0,-1 0-2416 0,-1 2-496 0,-1 3-80 0,-10 5-32 15,7-5-176-15,3-1-48 16,0-1 0-16,6-6 0 0,3-4-304 0,1-3-64 0,6-9-16 0,0 0 0 15,0 0-64-15,0 0-32 16,0 0 0-16,9-2 0 0,4-6 48 0,0-1 16 0,2-3 0 0,3 1 0 16,1-3-256-16,1-3-160 15,1 1 192-15,-1 0-192 0,-1 1 128 0,0 3-128 0,-2-2 0 0,-1 2 0 16,-2 7 0-16,-1 2 0 0,-2 3 0 16,-1 4 0-16,-2 3 0 0,-3 4 0 0,-1 6 0 0,-2-1 0 15,-3 2 0-15,-3 2 0 0,-3 4-128 16,-2 3 128-16,0-3 0 0,0 3-192 0,0-3 192 0,2-1-192 15,0-1-368 1,3-5-64-16,3-1-16 0,1-5 0 0,3-3-2096 0,-3-8-416 0,10 1-96 0</inkml:trace>
  <inkml:trace contextRef="#ctx0" brushRef="#br2" timeOffset="106196.74">29107 14918 9839 0,'0'0'432'0,"6"-5"96"0,4-2-528 0,-3 2 0 16,4 2 0-16,-1 0 0 0,-4-2 880 0,2 2 64 15,-8 3 16-15,7-2 0 0,-7 2-368 0,0 0-64 16,0 0-16-16,0 0 0 0,0 0 544 0,0 0 96 15,0 0 32-15,0 0 0 0,0 0 160 0,0 0 16 0,0 0 16 0,0 11 0 16,-1-1-192-16,-2 3-32 16,0 2-16-16,-4 2 0 0,0 0 16 0,-2 2 0 0,1 1 0 0,-1 3 0 15,-3 3-208-15,1-3-48 16,0 0 0-16,0 1 0 0,0-1-288 0,1-2-64 0,0-1-16 16,1-2 0-16,1-3-336 0,3 0-192 0,2 0 192 15,0-4-192-15,3-1 0 0,0-10-256 0,0 0 32 0,8 4-10912 16,1-2-2192-1</inkml:trace>
  <inkml:trace contextRef="#ctx0" brushRef="#br2" timeOffset="106463.64">29766 15092 24879 0,'0'0'2208'0,"0"0"-1760"16,0 0-448-16,1 4 0 0,-1-4 1072 0,-6 8 128 16,-2 2 16-16,-2 4 16 0,-1-2 224 0,-2 9 32 15,-4 0 16-15,0 3 0 0,-1 8-496 0,-1 5-112 16,-2 0 0-16,1 4-16 0,0 2-368 0,1 0-64 16,3 5 0-16,2-2-16 0,4-3-304 0,3-3-128 0,2 0 128 0,2-1-128 15,2-5 0-15,3-1 0 16,2-3 0-16,5-3 0 0,2-3 0 0,3-3 0 0,3-5-160 0,-1-4 160 31,1-4-1024-31,1-1-96 0,-2-2-32 0,5-9-15168 0</inkml:trace>
  <inkml:trace contextRef="#ctx0" brushRef="#br2" timeOffset="106615.18">29287 15581 26719 0,'0'0'2368'0,"0"0"-1888"16,5-3-480-16,6 1 0 0,2 4 1696 0,3-1 240 0,4-1 48 0,5 0 16 15,4 1-1008-15,6 0-208 0,3-1-32 0,4 2-16 16,2-4-256-16,3 4-48 0,1 2-16 0,2 1 0 16,0 0-416-16,-2 0 0 0,0 2 0 0,13 1-16832 15</inkml:trace>
  <inkml:trace contextRef="#ctx0" brushRef="#br2" timeOffset="107125.36">26650 16734 28623 0,'0'0'1264'0,"12"-7"272"0,-1 0-1232 0,-11 7-304 0,0 0 0 0,0 0 0 15,10 12 832-15,-6 6 96 0,-5 6 32 0,-2 4 0 16,-3 5-112-16,-3 2-16 0,-5 2 0 0,-2 0 0 15,-5-1-112-15,0 2-16 0,-2 2-16 0,1-4 0 16,-1-8-304-16,4 0-64 0,4-5-16 0,2-3 0 16,3-2-176-16,4-5-128 0,6-13 144 0,0 0-144 15,0 0 208-15,9 6-48 0,3-6-16 0,7-5 0 16,7-7 48-16,4 2 0 0,6-4 0 0,2 2 0 0,2-4-192 16,-2 4 0-16,-3-4 144 0,-2 5-144 0,-2 5 0 0,-3 1 0 15,-2-1 0-15,-4 10 0 0,-4 3 0 0,-5 2 0 16,-4 2-144-16,-3 3 144 0,-6-14 0 0,-6 16 0 15,-5 4 0-15,-3-3 0 0,-5 1 0 0,-5-1 0 16,-5-2 0-16,-3-2 0 0,-2-1 0 0,-3 0 0 16,-2-5 0-16,2-2 0 0,2-1-272 0,6-6-48 15,5-2 0-15,4-1-11360 16,3-2-2272-16</inkml:trace>
  <inkml:trace contextRef="#ctx0" brushRef="#br2" timeOffset="107417.55">27141 17080 29487 0,'0'0'1296'0,"0"0"288"0,5-5-1264 0,4-1-320 0,2 1 0 0,3 1 0 16,3-5 1520-16,2 2 240 16,3-4 48-16,-2 3 16 0,2-3-1088 0,-1 2-224 15,0-4-32-15,-2 2-16 0,-3 1-272 0,-2-3-64 0,-1 4-128 0,-3-2 192 16,-4 0-192-16,-1 4 176 0,-3-2-176 0,-2 9 160 15,-4-6-32-15,-2 3-128 0,-3 2 192 0,-3 3-64 16,-3 2 16-16,0 4 0 0,-2 1 0 0,1 5 0 16,-1 0 48-16,2 1 16 0,1 0 0 0,2 3 0 15,4 0 0-15,2 3 0 0,6 1 0 0,4-2 0 16,4-1-208-16,3 2 0 0,5-1 0 0,3 0 0 16,4 1-1664-16,2-3-336 0,2-3-64 15</inkml:trace>
  <inkml:trace contextRef="#ctx0" brushRef="#br2" timeOffset="107851.95">28900 16962 11967 0,'-6'-5'1072'0,"-2"-2"-864"16,-1-3-208-16,-1 3 0 0,0-5 2688 0,-3 5 512 0,-2-5 80 0,-1 3 32 15,-1 0-1200-15,-8-2-256 16,-1 3-32-16,1 4-16 0,2 3-768 0,-1 4-144 16,-2 0-48-16,0 9 0 0,-5-1-432 0,2 7-96 15,0 4 0-15,2 3-16 0,3-1 32 0,3 3 16 0,5-4 0 0,7 0 0 16,3-3-32-16,4-2 0 15,5-2 0-15,3-2 0 0,4-1-48 0,4-7-16 0,4 0 0 0,3-4 0 16,0-4-16-16,2-2-16 0,1-5 0 16,0-3 0-16,1 0-16 0,-1-1 0 0,-3-2 0 0,-2-2 0 15,-1 2-32-15,-4 0-16 0,-1 1 0 0,-4 1 0 0,-3-1-160 16,-2 3 192-16,-3 3-192 0,-1 8 192 0,0 0-192 16,0 0 0-16,0 0 0 0,-7 5 128 0,1 8-128 15,3 1 0-15,0 0 0 0,3 2 0 0,3 2 0 0,2 0 0 16,4 1 0-16,2 1 0 0,3-7-144 0,4-2 144 15,3 2 0-15,4-3 0 16,-1 2-448-16,4-8 32 16,4-4 0-16,-1-2-11248 0,1 1-2256 0</inkml:trace>
  <inkml:trace contextRef="#ctx0" brushRef="#br2" timeOffset="108227.31">29662 16422 26367 0,'0'0'1168'0,"-3"11"240"0,-2-1-1120 0,-1 4-288 0,-4 4 0 0,-2 5 0 16,-3 5 1088-16,0 2 176 16,-1-2 16-16,1 5 16 0,0 4-432 0,0 1-96 0,-1-1 0 0,1 1-16 15,1 0-192-15,-1-2-48 16,2-5 0-16,3-2 0 0,1-4-192 0,3-1-32 15,2-6-16-15,3-4 0 0,1-1 192 0,2-2 48 0,-2-11 0 0,9 4 0 16,2 0-48-16,1-4 0 0,1-3 0 0,1 1 0 16,2-2-272-16,1-1-64 0,-3 1-128 0,0 2 192 15,-2 2-192-15,-1 2 0 0,-3 2 0 0,-1 4 0 0,-3-1 0 16,-2 5 0-16,-2 0 0 0,-2 1 0 16,-5 5 0-16,-2 0 144 0,-2-1-144 0,-4 1 128 0,-3 0-128 15,-2-1 192-15,-3-1-192 0,-2-1 192 0,1-2-192 0,0-4 128 16,-1 1-128-16,1-5 128 0,1-2-128 0,2-5 0 15,4-1 0-15,3-4 0 16,2-2-1536-16,6 1-304 0,3-5-48 16,6-10-14544-16</inkml:trace>
  <inkml:trace contextRef="#ctx0" brushRef="#br2" timeOffset="108445.72">30340 16293 31727 0,'0'0'1408'0,"0"0"288"0,0 0-1360 0,-7 2-336 16,-3 3 0-16,-3 5 0 0,-2-1 1216 0,-7 5 192 0,-2 7 16 0,-1 6 16 15,-2 0-672-15,-2 4-144 16,2 2-32-16,0 6 0 0,1 3-240 0,0 2-48 0,1-2-16 0,2 2 0 16,1 0-288-16,3 1 0 15,-1 0 128-15,5 2-128 0,-1-6-144 0,4 1-96 16,1 0-16-16,4-4 0 15,0-4-2640-15,4-4-544 0,6 16-96 0,8-17-32 0</inkml:trace>
  <inkml:trace contextRef="#ctx0" brushRef="#br2" timeOffset="108743.07">30295 16920 18431 0,'0'0'1632'0,"6"-1"-1312"0,3-1-320 0,5 0 0 0,5-3 2800 0,4 2 480 15,-1-1 112-15,3 1 0 0,2-5-1712 0,2 0-336 16,1 2-80-16,0-3-16 0,-2 1-688 0,-2-3-144 16,-2-2-32-16,-2 3 0 0,-4-3-64 0,-2 2-32 15,-2 1 0-15,-5-3 0 0,0 4 32 0,-3-1 16 16,-4 2 0-16,-6 1 0 0,-5 4 112 0,-4 3 32 16,-3 3 0-16,-5 3 0 0,-1 0-192 0,-3 7-32 15,0-1-16-15,2 4 0 0,-1 2 304 0,4 1 64 16,2 0 16-16,5 1 0 0,6 1-48 0,3-2-16 15,4 1 0-15,6-1 0 0,5 0-208 0,7-1-32 16,4 0-16-16,3 0 0 0,5-2-304 0,3 1 0 16,3-1 128-16,3 2-128 15,-3-5-2016-15,0 2-464 0</inkml:trace>
  <inkml:trace contextRef="#ctx0" brushRef="#br2" timeOffset="109166.31">27526 17885 29487 0,'-6'-11'1296'0,"2"8"288"0,0 1-1264 0,0 4-320 15,2 0 0-15,-6 10 0 0,1 5 1040 0,-4 8 160 16,-4 4 16-16,0 6 16 0,-3 4-240 0,0 1-48 16,1 5-16-16,-1-5 0 0,0 2-336 0,0 0-64 15,5-4-16-15,1 4 0 0,3 2-320 0,-3-4-192 16,4 0 192-16,0-4-192 0,3-4 0 0,2 0 0 0,3-7 0 0,0 1 0 31,4-5-832-31,2-5-64 0,3-7 0 0,3-6-10176 0,0-4-2048 0</inkml:trace>
  <inkml:trace contextRef="#ctx0" brushRef="#br2" timeOffset="109482.05">27262 18338 25167 0,'0'0'1104'0,"9"-5"240"0,2 0-1072 0,4-1-272 0,3 1 0 0,5 0 0 16,4-5 896-16,5 2 128 0,2-2 32 0,5 1 0 15,6-3-256-15,-13 7-48 0,1-2-16 0,1 2 0 16,-1 2-352-16,-4 2-80 0,-5 1-16 0,-1 0 0 15,-8 1-96-15,-3 5-32 0,-4 5 0 0,-5-1 0 0,-3 0 288 0,-5 5 48 16,-4 3 16-16,-2 1 0 0,1 3 128 0,-3-1 48 16,-1 2 0-16,3-3 0 0,2 0-144 0,4-4-32 15,2-1 0-15,6-2 0 0,4 0-64 0,6-1 0 16,5-4-16-16,3 1 0 0,4-5-48 0,1-2 0 16,3-3 0-16,1-1 0 0,-2-6-144 0,-2 2-48 15,-1-1 0-15,-4-3 0 0,-3 1-48 0,-4-4-16 16,-5 1 0-16,-3 0 0 0,-3 0 48 0,-5-4 0 15,-4 2 0-15,-3-1 0 0,-4 1-176 0,-2 1-144 16,-1 1 144-16,-1 4-208 16,-1-1-1600-16,3 4-320 0,2 2-64 0</inkml:trace>
  <inkml:trace contextRef="#ctx0" brushRef="#br2" timeOffset="109970.04">29546 18237 16575 0,'-11'-19'736'0,"5"10"160"0,3 1-720 0,-6-5-176 0,0-1 0 0,-1 0 0 0,-3 3 1888 0,-2 0 352 16,-3 3 64-16,-4 2 0 0,-3 2-1024 15,-4 5-224-15,-4 4-32 0,-2 5-16 0,0 3-400 16,-16 9-80-16,6 3-16 0,6 3 0 0,3 2 16 0,7 0 0 16,4 0 0-16,6 1 0 0,6-6 0 0,7-1 0 15,4-1 0-15,10-4 0 0,6-2-32 0,5-6-16 16,5-1 0-16,4-6 0 0,4-4-144 0,6-4-16 16,5-7-16-16,4-2 0 0,4-7 112 0,-3-4 32 15,-2-3 0-15,-1-5 0 0,-3-1-48 0,-2-1 0 16,-3-3 0-16,-13 12 0 0,2-7 0 0,-1-4 0 15,-1-2 0-15,2-4 0 0,-2-1-192 0,-1-7-32 16,-3-2-16-16,-2 0 0 0,-4 0-160 0,-3 2 0 16,-1 2 0-16,-2 6 0 0,-2 8 0 0,-4 5 0 0,-2 10 0 0,-4 3 0 15,-4 10-128-15,-4 6 128 16,-6 6-160-16,-3 10 160 0,-1 1-192 0,-14 22 192 0,3 6-208 0,-1 6 80 16,-2 10 128-16,3 0 0 15,2 3 0-15,4-1 0 0,1 2 0 0,3-4 0 16,7-2 0-16,4-5 0 0,5-2 0 0,4-3-160 15,3-4 160-15,4-14 0 16,4-2-640-16,2 0 0 0,2-4-16 0,11 8 0 16,1-7-2400-16,-8-18-464 0</inkml:trace>
  <inkml:trace contextRef="#ctx0" brushRef="#br2" timeOffset="110229.45">30114 18257 22111 0,'-19'5'1968'0,"10"1"-1584"0,-2 3-384 0,-2 4 0 0,-5 0 1248 0,1 5 160 16,-4 1 48-16,2 4 0 0,0-1-176 0,1 0-16 16,3 1-16-16,5 0 0 0,1-3-192 0,4-2-32 15,4-2-16-15,3 1 0 0,3-7-176 0,7 2-16 16,0-7-16-16,5 0 0 0,2-1-128 0,4-6-32 16,4-3 0-16,-3-2 0 0,0-4-128 0,0 1-16 15,-1-5-16-15,-3 0 0 0,-2-2-64 0,-3-1-16 16,-2-1 0-16,-4-1 0 0,-3-3-112 0,-1 0-32 15,-6 2 0-15,-3 0 0 0,0 2-256 0,-3 4 0 16,-5 1 0-16,0 5 0 16,-6 0-1968-16,0 5-336 0,0 3-80 0</inkml:trace>
  <inkml:trace contextRef="#ctx0" brushRef="#br2" timeOffset="110754.76">28108 19262 20271 0,'3'-15'896'0,"-3"15"192"0,0 0-880 0,2-7-208 0,-4-7 0 16,1 9 0-16,1 5 2752 0,0 0 496 0,-8-2 96 0,2 5 32 15,-5 1-1760-15,0 8-336 0,-5 1-80 0,-2 9-16 16,0 2-624-16,-1 8-128 0,-3 2-32 0,2 3 0 15,0 1-144-15,2 1-16 0,0 7-16 0,3-3 0 16,2 4-224-16,3-4 128 0,1 1-128 0,1-5 0 16,3-3 0-16,3-6 0 0,0-2-208 0,6-4 64 31,-1-3-2016-31,2-6-400 0,1-4-64 0</inkml:trace>
  <inkml:trace contextRef="#ctx0" brushRef="#br2" timeOffset="111204.67">27627 19496 27647 0,'10'-2'2448'0,"6"-1"-1952"15,7-3-496-15,6 0 0 0,7-1 0 0,5-4 0 16,4-3-208-16,2-1 64 0,1-1 1056 0,-1-2 224 16,2-4 32-16,-1 1 16 0,1 1-400 0,-1 1-80 15,0 1 0-15,-2-1-16 0,-5-1 16 0,-2-5 0 16,-3 1 0-16,-3 1 0 0,-4-5-160 0,-4 4-32 15,-2-1 0-15,-5 0 0 0,-5 3-192 0,-2 3-64 16,-2 4 0-16,-4 3 0 0,-5 5-48 0,0 7-16 0,0 0 0 0,-9 2 0 16,-2 9-48-16,-4 7-16 15,-4 5 0-15,-3 11 0 0,0 5-128 0,-2 0 0 0,-1 6 0 0,-2 0 0 16,-3 6 0-16,-2 1 0 0,-5 2 0 16,4-1 0-16,1 0 0 0,3-3 240 0,2-7-64 0,6-5-16 15,4-5 96-15,6-3 0 0,4-8 16 0,3-1 0 16,3-7 48-16,4-5 0 0,2 0 0 0,-5-9 0 15,14 0 0-15,2-3 0 0,2-6 0 0,4 0 0 16,-1-3-64-16,6 0 0 0,-2 2 0 0,0-3 0 16,-5 0-256-16,-1 5 0 0,-1-1 0 0,-3 4 0 15,-3 0 0-15,-1 3 0 0,0 2 0 0,0 3 0 16,-3 3 0-16,1 4 0 0,-1-2-160 0,-2 3 160 16,-1-2 0-16,-1 4 0 0,-1 0 0 0,-2-3 0 15,0 3-128-15,-1 1 128 0,-1-2 0 0,1 0 0 16,1 0-400-1,2 1-16-15,-3-13 0 0,5 10 0 0,0 2-1888 0,3-6-368 0,-8-6-80 0,12 6-13680 16</inkml:trace>
  <inkml:trace contextRef="#ctx0" brushRef="#br2" timeOffset="111406.88">28895 19587 20271 0,'0'0'1792'15,"-6"3"-1424"-15,-1 5-368 0,1 1 0 0,-1 5 3312 0,-2 1 592 16,-2 4 112-16,0 3 16 0,0 1-2448 0,0 0-496 16,1-2-112-16,3 2-16 0,2-1-560 0,2 1-112 15,3-4-32-15,0 0 0 0,0 0-256 0,5-1 0 16,1-3 0-16,1-4 0 16,0 1-304-16,0-5-112 0,-7-7-32 0,0 0-10896 0,9 5-2192 15</inkml:trace>
  <inkml:trace contextRef="#ctx0" brushRef="#br2" timeOffset="111596.82">28823 19426 23951 0,'-26'-10'2128'0,"11"1"-1696"0,1 2-432 0,1-2 0 16,2 2 3232-16,1 0 560 0,1 2 112 0,9 5 32 15,-8-4-2208-15,8 4-448 0,0 0-96 0,0 0-16 16,0 0-816-16,0 0-160 0,0 0-48 0,0 0 0 15,0 0-1024-15,0 0-208 0,0 0-32 16,10-3-16-16,1 3-1984 0,3 0-400 16</inkml:trace>
  <inkml:trace contextRef="#ctx0" brushRef="#br2" timeOffset="111963.68">29988 19311 37199 0,'0'0'1648'0,"0"0"336"0,0 0-1584 0,0 0-400 15,-2-12 0-15,-3 9 0 0,-5 1 848 0,-4 2 96 16,-5 2 16-16,-7 0 0 0,-7 4-464 0,-4 5-96 16,-1-3-16-16,0 5 0 0,1 1-64 0,5 4-32 0,2-2 0 0,8 2 0 15,4 0 32-15,7 0 0 0,5 0 0 0,3-1 0 16,3 1-160-16,5 0-32 0,4 1 0 0,4 0 0 15,1 2 96-15,4-1 16 0,1 4 0 0,5-2 0 16,0-2-112-16,1 0-128 0,2 3 176 16,-4-3-176-16,-4 1 352 0,-1-3-32 0,-3-4-16 0,-4 1 0 15,-4 0 144-15,-3-1 48 0,-4-1 0 0,-5-4 0 16,-4 2 80-16,-4-4 0 0,-4-1 16 0,-4 1 0 16,-6-5-144-16,-3 2-16 0,-5-2-16 0,-3 1 0 15,-5-1-96-15,-3-2-32 0,0 0 0 0,2 0 0 16,-3 0-288-16,-3-2 160 0,-4-2-160 0,-2 3 128 15,0-2-480 1,2 2-96-16,1-2-32 0,5 1 0 0,2-3-1568 0,1 1-304 0,1 1-64 0</inkml:trace>
  <inkml:trace contextRef="#ctx0" brushRef="#br3" timeOffset="183801.8">2026 11865 12095 0,'0'0'528'0,"5"-4"112"0,-2-4-512 0,2-1-128 0,1 3 0 0,-2-3 0 15,-1 3 1120-15,-1-3 192 0,-1 1 32 0,1 2 16 16,-2-4-272-16,0 5-48 0,0-3-16 0,0 2 0 15,-2 2-128-15,1-1-16 0,0 1-16 0,1 4 0 16,-5-2-48-16,-3 0-16 0,1 1 0 0,-2 1 0 16,-3 1-176-16,-4 4-48 0,-2 4 0 0,-1 0 0 15,-4 4-192-15,-1 2-32 0,-3 0-16 0,-10 8 0 16,2 1-144-16,-1 4-16 0,0 4-16 0,1-1 0 0,-1 0 0 0,-1 5 0 16,-1 0 0-16,-1 0 0 0,-4 3 160 0,-2 3 48 15,-3-2 0-15,1 5 0 0,0 2-48 0,2 2-16 16,2 0 0-16,0 0 0 0,0 3-48 0,1 0 0 15,2-2 0-15,2 0 0 0,1-5 48 0,6 4 0 16,3 0 0-16,5-2 0 0,4 0 64 0,5 2 16 16,3-4 0-16,5 4 0 0,2-1-192 0,4 0-16 15,4 3-16-15,5-1 0 0,5-2-32 0,1-2-128 16,6 2 192-16,-1-4-64 0,4 0 16 0,1-4 0 16,1 1 0-16,-1 2 0 0,2-2-16 0,0 3-128 15,-2 0 192-15,1 1-64 0,-1-3-128 0,-2 4 160 16,-2 1-160-16,1 4 160 0,0 0-160 0,2 0 128 15,-4 2-128-15,-1 0 128 0,-2 1 0 0,-3 0-128 16,-3 0 192-16,-1 0-64 0,-2-1 0 0,-3-4 0 16,-1 2 0-16,-2 1 0 0,1 1 64 0,-3 2 16 15,-3 2 0-15,1 3 0 0,-2-3 16 0,0-14 0 16,2 6 0-16,-3 0 0 0,-2 1-48 0,1-2-16 16,-2 6 0-16,-2 0 0 0,-1 1 80 0,-2 0 16 0,-1 1 0 0,-3-3 0 15,2-2 32-15,-3 2 16 0,-2 2 0 0,-3 2 0 16,-2-1 16-16,-4 0 0 0,1 2 0 15,-3-2 0-15,-2-1 16 0,1-2 16 0,3-1 0 16,-3-2 0-16,0-2-48 0,-1-1-16 0,-1-1 0 0,2-1 0 0,2-1-96 0,7-13-32 16,-1-1 0-16,0 1 0 15,-1-2-160-15,4-5 160 0,2-1-160 0,1-5 160 0,1-4-160 0,-3 0 160 16,4-7-160-16,3-2 160 0,3-5-160 0,2-6-272 16,3-2 64-16,2-6 16 15,6-2-2112-15,7-5-400 16,3-1-96-16</inkml:trace>
  <inkml:trace contextRef="#ctx0" brushRef="#br3" timeOffset="184918.28">11889 11655 6447 0,'0'0'272'0,"7"-4"80"0,1-1-352 0,-8 5 0 0,0 0 0 0,0 0 0 16,0 0 2736-16,0 0 464 0,0 0 112 0,-11-4 16 15,-3 2-1584-15,1-1-304 0,-2 3-64 0,-3 7-16 16,-2-4-544-16,-2 4-112 0,-1 0-32 0,0 0 0 0,-2 2 48 0,1 0 16 16,1 5 0-16,-4 0 0 0,-1 2-272 0,-2 4-48 15,-3 3-16-15,-1 5 0 0,0-4 128 0,0 8 32 16,-3 4 0-16,1 1 0 15,1 1-128-15,2 4-32 0,1 7 0 0,3 5 0 0,1 2-48 0,2 1-16 16,6 1 0-16,2 2 0 0,2 5 0 0,4-5 0 16,3-2 0-16,4 3 0 0,1-1-80 0,3 5-32 15,1-2 0-15,0 5 0 0,0-2-96 0,0 0 0 16,1 0-128-16,2 1 192 0,1 1-64 0,0-2 0 16,-1-2-128-16,1 3 192 0,0 0 80 0,0 0 16 15,1 2 0-15,1 1 0 0,2 1-32 0,1 0 0 16,0 2 0-16,1-2 0 0,1-4-128 0,1 3-128 15,-2 0 192-15,0 4-192 0,2-2 128 0,-1-1-128 16,-1-2 0-16,-1-2 0 0,1-1 128 0,-2 4-128 16,-2-1 0-16,-1-4 0 0,0 0 128 0,-1-3-128 0,-1 2 192 0,1-6-192 15,-6-3 320-15,2-2-32 16,-1 2-16-16,-2 1 0 0,0 3 48 0,-2-3 16 0,-2-4 0 0,0 1 0 16,-2-1 112-16,-3-3 32 0,-2-2 0 15,-1 2 0-15,-2-5-16 0,-2 3 0 0,-3 1 0 0,-4-4 0 16,-1-2 16-16,-1 1 0 0,-1-5 0 15,0-3 0-15,1 0-16 0,-1-3 0 0,-3-6 0 0,2 1 0 16,0-4-80-16,1-4-32 0,1 0 0 0,1-1 0 16,2-4-128-16,3-5-32 0,3 1 0 0,3-5 0 15,3-3-64-15,-1 0 0 0,4-4-128 0,1 2 192 16,9 0-192-16,0 0 0 0,-5-3 0 0,5 3 0 16,0 0-832-16,0 0-272 0,13-3-48 0,3 3-16 15,4 4-2288-15,3 7-464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2:49.97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2418 11959 4607 0,'0'0'400'0,"0"0"-400"0,-2-9 0 0,2 9 0 16,0 0 2016-16,0 0 320 0,-7-5 64 0,-2 0 16 16,0 2-816-16,-2 5-176 0,-3 4-16 0,-3-1-16 15,-2 3-624-15,-3 2-128 0,-1 5-32 0,-2 2 0 16,-2-1 48-16,12-7 16 0,-1 4 0 0,-2 2 0 16,-3 4 96-16,-1 4 32 0,-4 5 0 0,-1 2 0 15,-1 7-128-15,-26 38-32 0,7-7 0 0,2-5 0 16,5-3-256-16,4 1-48 0,4-3-16 0,6 2 0 15,-1 2-64-15,5-2 0 0,3 0-16 0,3 2 0 0,0-2 16 16,6 3 16-16,3-3 0 0,2 2 0 16,-2-1-80-16,6 2 0 0,3-4-16 0,2 1 0 15,0 1 16-15,5-1 16 0,2-2 0 0,1 5 0 0,-1-5-32 0,2 2-16 16,-2-2 0-16,1 1 0 0,-1 2-160 0,1 0 160 16,-1-6-160-16,-1-1 160 0,-1 1-32 0,-1 0-128 15,-2-2 192-15,-2 2-64 0,-1 3 128 0,-3-1 32 16,0 0 0-16,-3-2 0 0,-2-2 96 0,-3 2 32 15,-2 0 0-15,0 1 0 0,-3 1 80 0,4-16 16 16,-1 3 0-16,-2 8 0 0,-6-2-192 0,0-1-48 16,-1 3 0-16,-3-2 0 0,-1-2-80 0,1-3-32 15,0 2 0-15,0-5 0 0,-1-3-160 0,3-4 160 16,2-6-160-16,3-4 160 16,2-2-928-16,4-6-176 0,3-7-32 0,4 0-10272 15,2-10-2048-15</inkml:trace>
  <inkml:trace contextRef="#ctx0" brushRef="#br0" timeOffset="820.43">8059 12204 7359 0,'-4'-13'656'0,"4"13"-528"16,-4-6-128-16,0 0 0 0,1-3 576 0,-1 3 96 15,-1-2 16-15,2 3 0 0,-1 0 272 0,4 5 64 16,-5-3 16-16,-1-1 0 0,1 1 48 0,-1 0 0 16,-2 3 0-16,-4 0 0 0,0 0-192 0,-1 1-48 15,-2 2 0-15,1 2 0 0,-3-1-32 0,1 0-16 16,-1 2 0-16,-2 3 0 0,-1 0-416 0,-4 1-64 0,-2 4-32 0,0 2 0 15,1 1 528-15,0 2 96 0,-2 3 32 16,1 2 0-16,-2 5-208 0,1 4-32 0,0 4-16 0,1 0 0 0,-4 0-160 16,1 5-16-16,0 2-16 0,-2 2 0 0,0 3-144 0,-1 5-32 15,4 3 0-15,4 1 0 0,0 0 80 0,3-2 16 16,3 1 0-16,2-1 0 0,1-2 32 0,4 5 0 16,4 1 0-16,2 2 0 0,1 1-96 0,1 2-16 15,0-5 0-15,1 0 0 0,1 4-176 0,1-3-32 16,1 4-128-16,1-4 192 0,-2 2-64 0,2-6-128 15,1 0 176-15,-1-1-176 0,1-5 320 0,-1-3-32 16,1-2-16-16,-3 2 0 0,-1 0 48 0,-2-3 0 16,0 1 0-16,0-3 0 0,-2 1 0 0,1-3 0 15,-4-4 0-15,-1 0 0 0,-1 0 0 0,-1-2 16 16,-5 1 0-16,2-2 0 0,0 0 48 0,0 1 0 16,-1-1 0-16,0-1 0 0,-2-5-48 0,-2 1 0 15,-4 3 0-15,1-4 0 0,-3 0-112 0,0 3-32 16,-3-6 0-16,3 3 0 0,-1-4-64 0,2 0-128 15,1-1 176-15,5-4-176 0,4-1 0 0,5-4 0 16,2 1 0-16,3-2-144 16,3-2-2208-16,1-11-432 0,7 12-96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42:57.65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5913 17244 3679 0,'0'0'320'0,"0"0"-320"15,0 0 0-15,0 0 0 0,0 0 960 0,0 0 128 16,0 0 32-16,0 0 0 0,0 0-448 0,0 0-96 16,0 0 0-16,0 0-16 0,0 0-288 0,0 0-48 15,0 0-16-15,0 0 0 0,0 0-208 0,0 0 0 0,0 0 0 16,0 0 0-16,0 0 0 0,0 0 0 0,0 0 0 0,0 0 0 31,0 0-496-31,0 0-32 0</inkml:trace>
  <inkml:trace contextRef="#ctx0" brushRef="#br0" timeOffset="5545.56">16554 18769 17391 0,'0'0'768'0,"0"0"160"15,0 0-736-15,11-1-192 0,-2-2 0 0,-9 3 0 0,10-1 128 0,-10 1-128 16,0 0 192-16,0 0-64 0,0 0 16 0,0 0 0 15,0 0 0-15,0 0 0 0,0 0 240 0,0 0 64 16,-10-5 0-16,-3 1 0 0,0-5 32 0,-3 4 16 16,-2 0 0-16,1 0 0 0,-4 1 144 0,2 2 48 15,-5-2 0-15,-1 1 0 0,-3 3-16 0,-4-3 0 0,-4-1 0 0,-3-1 0 16,-3-7-128-16,1 3-32 0,1-2 0 16,-2 2 0-16,-2-2-176 0,-1 0-32 0,-2 3-16 15,-4-1 0-15,-3 2-32 0,-4 0-16 0,-6-5 0 16,3 1 0-16,2 4-112 0,-1-3 0 0,-2 1-128 0,-2 2 192 15,-2-2-64-15,-5 0-128 0,-4 0 176 0,-1-1-176 16,6-2 128-16,-4 0-128 0,0 0 0 0,-5 3 0 16,-6-3 0-16,0 2 0 0,1-3 128 0,0 1-128 15,0 2 0-15,-6-3 128 0,-8 2-128 0,-1 0 0 16,5-3 208-16,-3 2-64 0,-3 5-16 0,-6-5 0 16,-5-2 80-16,1 0 16 0,2-1 0 0,-6 0 0 15,-7 2 16-15,2 1 0 0,3 0 0 0,-2-1 0 16,-6 5-64-16,2-3-16 0,2 2 0 0,0-2 0 15,-4 1-160-15,-4 1 128 0,0-3-128 0,-2 5 128 0,1-1-128 16,-2-1 0-16,2-1 0 0,-3 3 0 0,-4 4 0 16,0-4 0-16,0 0 0 0,-4 3 0 0,-2 1 0 0,0 2 0 15,3-1 0-15,-2 0 0 0,-4 1 0 0,0 4 0 16,9 0 128-16,-2 0-128 0,-3-1 0 0,2 1 192 16,8 1-192-16,-2 1 192 0,-5-1-192 0,7-2 0 15,6 2-160-15,-4 0 160 0,-2 2 0 0,4-1 0 16,4 3 0-16,-3 1 0 0,-5-3 0 0,3 4 0 15,4-2 0-15,-3 2 0 0,-5-2 0 0,5 2 0 16,5-1 0-16,-1 2 0 0,-4 2 0 0,3-4 0 16,6 0 0-16,5-2 0 0,2 6 0 0,3-4 0 0,1 0 0 15,7-3 0-15,0 2 144 0,1 0-144 16,-4 2 0-16,2-3 144 0,3 3-144 0,0-2 192 0,-2 4-192 16,0-2 192-16,-7 2-192 0,3 2 0 0,2-1 0 0,-4 2-176 15,-2 1 176-15,0 0 0 0,1-1 0 0,5 3 0 16,1 1 0-16,1-2 0 0,1-3 0 0,4-3 0 15,6 1 192-15,7 0-48 0,6-1 0 0,-2 1 0 16,-1-3 128-16,3 1 32 0,2-3 0 0,3 3 0 16,1 4-112-16,4-3-32 0,0 3 0 0,-3 0 0 15,-1-5-160-15,-1 1 0 0,1 2 0 0,5-2 128 16,3 4-128-16,-3 2 0 0,1 1 0 0,-5-1 0 16,-1 1 0-16,-1 1 0 0,3-2 0 0,4 3 0 15,3 0 0-15,3 2 0 0,5-1 0 0,-3 2 0 16,-1-2 0-16,1 4 0 0,1-2 0 0,2 1 0 15,0 1 0-15,3 0 0 0,3-1 0 0,1 5 0 16,0-3 0-16,-1 4 0 0,-2-1 0 0,-1 0 0 0,1 2 0 0,2-4 0 16,0 4 0-16,6-2 0 0,3 1 128 0,2-1-128 15,6-2 128-15,3 4-128 0,3-1 0 0,2 1 0 16,1 1 0-16,3-1 0 0,3 1 0 0,1 2 0 16,0-1 0-16,-3-2 0 0,2 3 0 0,1-2 0 15,2 1 0-15,1-2 0 0,-2-1 0 0,2 3 0 16,-1 0 0-16,3-2 0 0,2 2 0 0,3 1 0 15,1-1 0-15,3-2 0 0,4 1 0 0,3 1 0 16,0-2 0-16,3-1 0 0,4 1 0 0,3-4 0 16,2 2 0-16,4-3 0 0,4 0 0 0,-2-3 0 15,6-1 0-15,3 2 0 0,4 0 0 0,3-1 0 16,4-2 0-16,6 1 0 0,9 0 0 0,-2-2 0 0,3 1 0 16,2-5 0-16,2 1 0 0,-1-1 0 0,8 1 0 0,6 0 0 15,6 2 0-15,-1-3 0 0,-4-1 0 16,5-2 0-16,5 1 0 0,3 0 0 15,5-3 0-15,-2 2 0 0,3 0 0 0,5-3 0 0,4 1 0 0,2-3 0 16,1-1 0-16,3 0 0 0,2-3 0 0,5-1 0 16,3-2 0-16,2 2 0 0,1-1 0 0,5-2 0 15,1-3 0-15,6 4 0 0,1 0 0 0,1 0 0 16,-3-5 0-16,9 0 0 0,3 2 0 0,-3 1 0 16,-2-2 0-16,3-3 0 0,7 2 0 0,-4 0 0 15,-4 0 0-15,0-4 0 0,6 3 0 0,-5-3 0 16,-2 3 0-16,2-1 0 0,3 1 0 0,0 1 0 15,0 0 0-15,2-2 0 0,-4 1 0 0,6 2 0 16,2-1 0-16,0-1 0 0,-9 0 0 0,6-3 0 0,-2 4 0 0,4-2 0 16,-1-2 0-16,-3 4 0 0,0-2 0 15,3 0 0-15,2 1 0 0,-4-3 0 0,-2 3 0 0,1-3 0 16,4 2 0-16,-5-2 0 0,-1 1 0 0,-3 1 0 16,4 0 0-16,0 2 0 0,0-4 0 0,-3 1 0 15,-4-1 0-15,0 3 0 0,1 1 0 0,-3-3 160 16,-4 3-160-16,6 1 160 0,3 0-16 0,-4-1 0 15,-5 1 0-15,3 2 0 0,4 1-16 0,-2-1 0 16,-3 0 0-16,2 1 0 0,1 1-128 0,-1-2 128 16,-7-2-128-16,3 2 128 0,2-1-128 0,-5 1 0 15,-5 1 0-15,3-3 128 0,-1-3-128 0,-1 4 0 16,-6-1 0-16,2-3 0 0,4 0 128 0,-6 0-128 0,-4-4 0 16,0 3 128-16,4-1-128 0,-6 1 128 0,-6-5-128 0,0 3 128 15,-4 3 16-15,-3 2 0 0,-3-6 0 16,1 2 0-16,-5-4 0 0,0 3 0 0,0 2 0 0,-4-4 0 15,-5-5-144-15,-4 1 128 0,-4-2-128 0,-1 0 128 16,-1-1-128-16,1-3 0 0,-2 1 144 0,-3-6-144 16,-4 0 128-16,-1-3-128 0,-4 1 160 0,0-3-160 15,-1 0 256-15,-2 0-64 0,-6 1 0 0,-4-1 0 16,-6-4 144-16,-4 1 32 0,-2-4 0 0,-5-1 0 16,-3-1 80-16,-3-2 0 0,-7-5 16 0,-3 1 0 15,-4 2-64-15,-2-2-16 0,-3 1 0 0,-4-2 0 16,-2-4-112-16,-6-3-16 0,-4-8-16 0,-5 2 0 15,-4-4-240-15,-7 1 176 0,-5-3-176 0,-7 2 160 16,-7 4-160-16,-8 1 0 0,-4-2 0 0,-7 5 0 16,-5 0 0-16,1 5-192 0,5 2 64 0,4 9 128 15,5 3-480-15,2 8 32 0,5 3 0 16,2 13-13312-16,2 3-2640 0</inkml:trace>
  <inkml:trace contextRef="#ctx0" brushRef="#br0" timeOffset="7274.67">18352 17844 20271 0,'0'0'1792'0,"-2"-6"-1424"0,2 6-368 0,-3-7 0 16,1 3 1360-16,2 4 208 0,-5-2 32 0,0 3 16 15,-7 2-464-15,1 2-112 0,-4 4-16 0,-1 2 0 16,-4 6-352-16,1 3-80 0,-3 4-16 0,-1 0 0 0,1 4 112 15,-1 0 16-15,-1 4 0 0,1-2 0 0,2 0-64 0,3 0 0 16,1-3 0-16,0 0 0 0,4-6-32 0,3 0-16 16,3-5 0-16,2-2 0 0,3 0-80 0,5-6-32 15,4-1 0-15,5-5 0 0,4-6 96 0,6-1 32 16,5-3 0-16,5-3 0 0,4 0-288 0,4 0-48 16,2 0-16-16,0 4 0 0,1-2-256 0,-2 2 0 15,-2 0 128-15,0 0-128 0,0 2 0 0,-5 3 0 16,-2-1 0-16,-2-1 0 0,-2 1 0 0,-4 2 0 15,-3 1 0-15,0 2 0 16,-8 2-1488-16,-13-4-256 0,0 0-48 0,-4 8-16 16,-7 2-1264-16,-5-1-240 0,-3 2-48 0</inkml:trace>
  <inkml:trace contextRef="#ctx0" brushRef="#br0" timeOffset="7449.37">18155 18241 19343 0,'-17'-13'848'0,"9"9"192"0,3 1-832 0,0-3-208 16,0 2 0-16,2-1 0 0,3 5 2816 0,4-10 528 15,4 1 112-15,6-4 0 0,1-1-1776 0,8-2-352 16,6-3-80-16,5-1-16 0,6-2-144 0,6 0-16 16,3-7-16-16,4 1 0 0,3-2-256 0,3-3-48 0,2-1-16 0,1 3 0 15,0 1-352-15,-2 0-80 0,-1 3-16 16,-2 1 0-16,-4 3-288 0,1 1 0 0,-3-1 0 16,-3 4 0-1,-2 0-2864-15,-1 1-464 0</inkml:trace>
  <inkml:trace contextRef="#ctx0" brushRef="#br0" timeOffset="7848.48">20620 16875 21183 0,'-5'-6'1888'0,"0"0"-1504"0,0-2-384 15,1 2 0-15,2 2 2768 0,2 4 496 16,0 0 80-16,0 0 32 0,-4 10-2000 0,0 5-400 16,0 2-80-16,0 6 0 0,-1 5-448 0,0 1-96 0,1 3-16 0,-3 1 0 15,0 1-160-15,0 2-48 0,-1 0 0 0,-1 0 0 16,0-3-128-16,0 0 160 0,3-6-160 0,0 0 160 16,-1-7-160-16,2-4 0 0,1 1-192 0,3-2 192 15,1-15-2016-15,0 0-288 16,10 3-48-16,3-7-12224 0</inkml:trace>
  <inkml:trace contextRef="#ctx0" brushRef="#br0" timeOffset="8323.02">21202 16692 25791 0,'-17'19'1152'0,"9"-7"224"16,0-1-1104-16,-2 5-272 0,-1 5 0 0,-3 2 0 0,-3 4 1088 0,-1 1 144 15,-1 1 48-15,-1-2 0 0,0 1 32 0,1-6 16 16,1 0 0-16,1-2 0 0,3-1-336 0,3-3-64 16,2-4-16-16,4-4 0 0,5-8-208 0,0 0-32 15,0 0-16-15,0 0 0 0,10-8-96 0,4-3-32 16,4-2 0-16,2-5 0 0,3-4-288 0,2-3-64 16,2-1-16-16,1-2 0 0,1-1-160 0,1 1 0 15,0-3 144-15,1 6-144 0,-1-1 0 0,-1 6 0 16,-2 2 0-16,0 7 0 0,-3 3 0 0,-1 2 0 15,-5 2 0-15,-4 8 0 0,-3 2 0 0,-1 7 0 16,-6-1 0-16,-3 6 0 0,-3 4-160 0,-5 1 160 16,-4 1-192-16,-2 3 192 0,-1-5 0 0,0 0 0 15,-1-3 0-15,2-1 0 0,2-5 0 0,2-4 0 0,3-1 0 16,6-8 0-16,0 0 0 0,0 0 0 0,0 0 144 0,10-6-144 16,4-5 288-16,5-6-32 0,4-2 0 0,1 0 0 15,1-3-256-15,3 0 160 0,1 0-160 0,2 2 128 16,-1 1-128-16,2 1 0 0,0 2 0 0,-1 8 0 0,-2 0 0 15,-1 5 0-15,-3 5 0 0,-2 5 0 0,-3 5 0 16,-3 4 0-16,-4 5 0 0,-3 4 0 16,-4 2 0-16,-3 2 0 0,-3-2 0 0,-2 4 0 0,-1 2 0 0,-1 2 0 15,0-3-144-15,-1 8 144 16,2-5-1216-16,2-9-176 0,1-5-32 16,4-4-16-16,1-3-1520 0,3-3-304 0,-8-11-64 0,20 0-16 0</inkml:trace>
  <inkml:trace contextRef="#ctx0" brushRef="#br0" timeOffset="8730.28">22404 16522 30399 0,'0'0'1344'0,"-6"6"288"0,1 8-1312 0,0 2-320 15,0 5 0-15,-2 2 0 0,-4 6 1056 0,0 3 144 16,0 1 16-16,-2 7 16 0,0 0 112 0,-1 1 0 15,-2 2 16-15,-1-1 0 0,1 3-736 0,-1-1-160 0,-1-1-16 0,3-1-16 16,1-5-112-16,0-3-32 16,5-2 0-16,0-4 0 0,3-4-16 0,0-2 0 15,3-7 0-15,0-3 0 0,2-4 160 0,1-8 16 0,0 0 16 0,5-8 0 16,2-5 128-16,0-4 32 0,2-6 0 0,3-3 0 16,0-7-400-16,4-5-80 0,0-7-16 0,2 1 0 15,1-6-128-15,4 2 0 0,2-2 144 0,3 4-144 16,4 2 0-16,1 6 0 0,0 5 0 0,-1 6 0 15,-2 4 0-15,-3 5 0 0,-4 4 0 0,-3 4 0 16,-1 6 0-16,-3 6-128 0,-4 3 128 0,-2 4 0 16,-2 2-144-16,-3 2 144 0,-2 5-160 0,-5 1 160 0,-1 0-128 0,-5 4 128 15,-2-2 0-15,-2 0-144 0,-2 0 144 0,0 2 0 16,-1-5-144-16,-1-4 144 0,-1-1 0 0,1-2 0 16,0-6 0-16,2-1 0 0,-2-2-288 0,1-3 64 15,-1-3 16-15,1-2 0 16,1-7-1584-16,1-2-304 0,2-5-64 0,0-3-16160 15</inkml:trace>
  <inkml:trace contextRef="#ctx0" brushRef="#br0" timeOffset="9048.15">23485 15325 29487 0,'0'0'2624'0,"0"0"-2112"16,0 0-512-16,0 0 0 0,0 0 592 0,0 0 16 0,-4 6 0 0,-1 8 0 16,0 4 416-16,-2 6 96 0,0 10 16 0,-5 21 0 15,-1 1-144-15,0 7-32 0,0 5 0 0,1 4 0 16,-6 1-192-16,3 0-64 0,1 1 0 0,0-1 0 15,-1-4-368-15,-1 0-80 0,6-9 0 0,-1-5-16 16,-3-5-240-16,5-3 128 0,-1-6-128 0,1-5 0 16,0-7 0-16,2-4 0 0,2-3 0 0,3-4 0 15,-1-4-1280-15,3-4-256 0,0-10-64 0,0 0-15760 16</inkml:trace>
  <inkml:trace contextRef="#ctx0" brushRef="#br0" timeOffset="9236.17">23628 16236 32127 0,'-5'19'1424'0,"3"-9"304"0,0 6-1392 0,-2 3-336 15,-1 6 0-15,-1 0 0 0,-2 3 1696 0,-1-2 272 16,-1 2 48-16,1-3 16 0,0 2-1120 0,0-2-208 16,0 5-64-16,2-6 0 0,-1 0-448 0,2 0-192 15,2-2 128-15,0-2-128 0,1 2 0 0,2-3 0 16,1-2 0-16,3 4 0 15,1-6-2048-15,3-4-320 0,3-5-80 0</inkml:trace>
  <inkml:trace contextRef="#ctx0" brushRef="#br0" timeOffset="9544.26">24398 16193 25791 0,'-5'-24'2304'0,"4"15"-1856"0,-2 1-448 0,-1 2 0 16,-3-3 2240-16,-2 4 336 0,-3-3 80 0,-3 6 16 15,-5 3-944-15,-2 4-176 0,-5 0-32 0,-3 7-16 16,-4 3-816-16,-3 6-176 0,-3 2-16 0,1 3-16 16,-1 2-240-16,9 2-48 0,3-1-16 0,5 2 0 0,6-1-48 0,7-2 0 15,5 2 0-15,5-5 0 0,5 2 112 0,5-6 16 16,6 0 0-16,5-4 0 0,5 4 0 0,2-6 0 15,1-4 0-15,1-4 0 0,2-3-96 16,1-4-16-16,0-4 0 0,0 0 0 0,-2-7-144 0,-2 0 0 16,-2-3-160-16,2-1 160 15,-2 1-1968-15,-2 1-288 0,-1-3-64 0,-1-1-15664 0</inkml:trace>
  <inkml:trace contextRef="#ctx0" brushRef="#br0" timeOffset="9760.95">24918 16178 32303 0,'0'0'1424'0,"0"0"304"0,-3 8-1376 0,-2-1-352 15,-2 3 0-15,-2 0 0 0,-3 8 1376 0,1 4 208 16,-2 0 32-16,0 4 16 0,-1 2-640 0,0-3-128 16,3 4-32-16,2-2 0 0,0 0-448 0,0-2-112 0,3 1-16 0,1-5 0 15,1 2-256-15,3 0 0 0,0-4 0 0,1-4 0 16,1 1 128-16,1-2-128 0,3-3 0 0,-1-1 0 31,-4-10-288-31,10 5-112 0,1-5-32 0,0-6-11808 0,0-3-2368 16</inkml:trace>
  <inkml:trace contextRef="#ctx0" brushRef="#br0" timeOffset="10051.45">25834 15051 29247 0,'5'-17'1296'0,"-5"17"272"0,0 0-1248 0,0 0-320 16,0 0 0-16,0 0 0 0,0 0 864 0,-1 12 112 16,-1 7 32-16,-3 9 0 0,-3 2-80 0,-1 9-16 15,-2 5 0-15,-5 9 0 0,2 4-80 0,-2 8-32 16,-5 3 0-16,-1 5 0 0,-4 0-128 0,-9 30-32 15,2-9 0-15,6-7 0 0,1-12-448 0,7-7-192 16,5-6 176-16,4-8-176 0,1-6 128 0,3-3-128 16,1-2 0-16,2-6 144 0,1-5-400 0,0-9-96 15,1-3-16-15,0-5 0 16,-2-7-1968-16,3-8-400 0,0 0-80 0</inkml:trace>
  <inkml:trace contextRef="#ctx0" brushRef="#br0" timeOffset="10214.26">25384 15961 11967 0,'0'0'528'0,"5"-10"112"0,1-4-512 0,2 4-128 0,5 1 0 0,6 3 0 16,5-4 4944-16,-2 6 960 0,5-2 192 0,6-1 48 15,6 1-3888-15,4-3-768 0,1 3-144 0,3-5-48 16,0 4-448-16,0-3-80 0,-4 3-32 0,0 1 0 16,-1 0-528-16,-3 2-208 0,-2 1 176 0,-4 1-176 15,-2 2-1424-15,-6 1-384 0,-6 0-80 0</inkml:trace>
  <inkml:trace contextRef="#ctx0" brushRef="#br0" timeOffset="10446.49">25036 15512 38703 0,'-15'-23'3440'0,"10"11"-2752"0,0 2-560 0,-2-8-128 0,2 0 720 0,0 2 112 16,0 1 32-16,1-2 0 0,2 2 288 0,2 0 64 16,2 3 16-16,-1-1 0 0,3 0-848 0,0 2-160 15,0 0-32-15,1 1-16 0,-1 2-176 0,0-1 0 16,-4 9 0-16,0 0 0 16,0 0-1088-16,0 0-256 0,0 0-64 0,0 0-11632 15,-7 17-2320-15</inkml:trace>
  <inkml:trace contextRef="#ctx0" brushRef="#br0" timeOffset="11214.43">20707 15961 42383 0,'-21'-24'3776'0,"15"10"-3024"0,3 0-608 0,6 2-144 15,3-2-192-15,3 1-80 16,1 4-16-16,2 1 0 0,-1 3 96 0,6 2 32 16,1-4 0-16,1 1 0 15,3 2-1760-15,0 0-368 0,1-1-64 0,1 1-16 0</inkml:trace>
  <inkml:trace contextRef="#ctx0" brushRef="#br0" timeOffset="11489.99">24566 15574 41119 0,'5'-23'1824'0,"0"15"368"0,1-2-1744 0,1 1-448 16,-4-2 0-16,1 3 0 0,0 1 224 0,-1 0-32 15,-3 7-16-15,0 0 0 16,5-5-880-16,1 0-192 0,-6 5-16 0,0 0-16720 15</inkml:trace>
  <inkml:trace contextRef="#ctx0" brushRef="#br0" timeOffset="11976.28">23316 17943 27647 0,'-6'-9'2448'0,"-3"-4"-1952"0,-1 1-496 0,-3 3 0 0,-2-1 1024 0,-4 5 128 16,-5 2 0-16,-6 2 16 0,-4 3 48 0,-4 3 0 15,-4 7 0-15,-4 2 0 0,-3 1-512 0,4 3-112 16,2 0-16-16,7 3 0 0,7 1-224 0,6-2-48 16,8 1-16-16,6-1 0 0,5-2-288 0,8 1 0 15,8 4 128-15,4-6-128 0,6-3 128 0,6 2-128 16,6-1 192-16,5 1-192 0,5 2 240 0,-1 1-64 15,-1-1-16-15,-4 1 0 0,-6 0-160 0,-2 2 0 0,-6-1 0 0,-3 2 128 16,-7-3-128-16,-5 0 0 0,-7 1 0 0,-3-1 0 16,-7 0 272-16,-6 1 32 0,-5 1 0 0,-8 0 0 15,-4-2 112-15,-9-1 32 0,-4 0 0 0,-5-3 0 16,2-1-272-16,-1 2-48 0,0-2-128 0,5-6 192 16,3 0-192-16,6-4 0 0,5 0 0 0,6-3 0 31,5-5-1520-31,8-3-400 0,6-6-64 0,7-4-15408 0</inkml:trace>
  <inkml:trace contextRef="#ctx0" brushRef="#br0" timeOffset="12914.37">24214 17956 28959 0,'-22'2'1280'0,"8"3"272"0,-1 4-1232 0,-6 0-320 15,0 3 0-15,-2 3 0 0,-1-1 1056 0,3 0 160 16,4 1 16-16,4 2 16 0,5-1-560 0,6 2-112 16,2 0-32-16,7 0 0 0,6-1-256 0,5 0-48 15,2-2-16-15,7-1 0 0,0-1 64 0,6 0 16 16,0-2 0-16,4-2 0 0,1 1 0 0,0-2 0 16,5 1 0-16,0-3 0 0,1-4 96 0,0 2 32 15,2 0 0-15,-2-3 0 0,-2-1 176 0,-4-3 32 16,-3-3 16-16,-5 0 0 0,-3-4-208 0,-2 1-64 0,-2-6 0 0,-2 0 0 15,-4-1-160-15,-3 0-32 0,-4 1-16 0,-3-5 0 16,-2-2-48-16,-4-1 0 0,-3-1 0 0,-6-2 0 16,-5-3-128-16,-1 0 192 0,-2-4-192 0,-2 1 192 15,-1-3-192-15,0 6-272 0,0 0 64 0,2 7 16 32,1 2-192-32,2 2-16 0,1 6-16 0,3-1 0 0,1 4 80 0,4 0 16 0,5 9 0 0,0 0 0 15,0 0 128-15,6-9 16 0,4-2 16 0,4 3 0 16,5-1 32-16,6 3 0 0,3-4 0 0,3 1 0 15,5-4 128-15,2-1 0 0,4-4 0 0,5-1 0 16,1 0 0-16,3-1 128 0,1 1-128 0,-2-7 128 16,-4 0-128-16,-2-5 0 0,-1-1 128 0,1-2-128 15,-6-5 128-15,0-3-128 0,-1-2 160 0,0-4-160 16,-2-4 144-16,-2-1-144 0,-1-2 128 0,-4-5-128 16,0-5 0-16,-5 6 0 0,-4 4 0 0,-4 7 0 0,-5 1 0 15,0 11 0-15,-4 9 0 0,-4 5 0 0,-3 6-224 0,-3 5 32 16,-1 6 0-16,-5 5 0 0,-5 4-16 0,-5 5 0 15,-5 7 0-15,-4 8 0 0,-3-1 64 0,-1 13 16 16,-1 3 0-16,-2 12 0 0,-3 7 128 0,-2 8-160 16,-1 8 160-16,3 4-160 0,2 3 160 0,8-1 0 15,4 0 0-15,9-10-128 0,7-13 128 0,6-2 0 16,6-5 0-16,3-10 0 0,3-8 0 0,5-5 224 16,4-2-32-16,2-6 0 0,2-4 192 0,3-4 16 15,5-4 16-15,-1-3 0 0,-2-4-32 0,6 0-16 16,0-4 0-16,1-3 0 0,3-1-128 0,0-3-32 0,1 0 0 0,-3 0 0 15,-3-2-208-15,0 2 144 16,-4-3-144-16,1-1 128 0,-1 1-128 0,-1 2 0 0,-2-1 0 0,-3 2 128 16,-1 5-128-16,-3 3 0 0,-4 2 0 0,0 5 0 15,-4 1 0-15,-1 7 0 0,-2 2 0 0,-2 3 0 16,-1-1 0-16,-2 5-144 0,-2 3 144 0,0 0 0 16,0-1-144-16,3 0 144 0,-1-2 0 0,2 0-144 15,-3-3 144-15,3-3 0 0,2-1 0 0,3-1 0 16,0-6 0-16,3 0 0 0,0-2 0 0,5-5 0 15,2-2 0-15,3-4 128 0,0-2-128 0,3-4 128 16,1-1-128-16,0 0 192 0,-5-2-64 0,1-2 0 16,0 1-128-16,2-3 144 0,0-3-144 0,1-1 160 15,-1 2-160-15,3-1 0 0,2 2 144 0,2 1-144 16,1 0 0-16,-3 3 0 0,1 4 0 0,-2 4 0 0,0 2 0 0,-2 4 0 16,-3 6 0-16,-3 4 0 0,-1 7 0 0,-1 2 0 15,-3 0 0-15,-1 4 0 0,-1 4 0 0,-1 3 0 16,1 3 0-16,0-3 0 0,0 1 0 15,2-2 0-15,3 2 0 0,1-4 0 0,0 2 0 0,2-5 0 16,4-2 0-16,-3-2 0 0,0-2 0 0,0-2 0 16,-1-5 0-16,-3-1 0 15,-7-6-576-15,0-3-192 0,-1-3-48 0,-3-5-11888 16,-1-1-2384-16</inkml:trace>
  <inkml:trace contextRef="#ctx0" brushRef="#br0" timeOffset="13184.3">26880 16284 33167 0,'-11'-9'2944'0,"2"6"-2352"0,0 1-464 0,-3 5-128 16,-5 1 640-16,-3 7 96 0,-6 8 32 0,-4 3 0 15,-6 6 288-15,-1 5 64 0,0 2 16 0,1 9 0 16,0 3-608-16,2 2-112 0,-2 2-32 0,3 2 0 16,2 1-192-16,5 1-64 0,2-1 0 0,1-3 0 15,5-1-128-15,3-3 128 0,5 1-128 0,2-2 128 16,3-4-832-16,4 1-192 16,4 3-16-16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wolframalpha.com/input/?i=streamplot+%7B+x+-+xy%2C++-y+%2B+xy%7D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.xml"/><Relationship Id="rId21" Type="http://schemas.openxmlformats.org/officeDocument/2006/relationships/image" Target="../media/image32.png"/><Relationship Id="rId42" Type="http://schemas.openxmlformats.org/officeDocument/2006/relationships/customXml" Target="../ink/ink31.xml"/><Relationship Id="rId47" Type="http://schemas.openxmlformats.org/officeDocument/2006/relationships/image" Target="../media/image45.png"/><Relationship Id="rId63" Type="http://schemas.openxmlformats.org/officeDocument/2006/relationships/image" Target="../media/image53.png"/><Relationship Id="rId68" Type="http://schemas.openxmlformats.org/officeDocument/2006/relationships/customXml" Target="../ink/ink44.xml"/><Relationship Id="rId7" Type="http://schemas.openxmlformats.org/officeDocument/2006/relationships/image" Target="../media/image25.png"/><Relationship Id="rId71" Type="http://schemas.openxmlformats.org/officeDocument/2006/relationships/image" Target="../media/image57.png"/><Relationship Id="rId2" Type="http://schemas.openxmlformats.org/officeDocument/2006/relationships/image" Target="../media/image21.png"/><Relationship Id="rId16" Type="http://schemas.openxmlformats.org/officeDocument/2006/relationships/customXml" Target="../ink/ink18.xml"/><Relationship Id="rId29" Type="http://schemas.openxmlformats.org/officeDocument/2006/relationships/image" Target="../media/image36.png"/><Relationship Id="rId11" Type="http://schemas.openxmlformats.org/officeDocument/2006/relationships/image" Target="../media/image27.png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40.png"/><Relationship Id="rId40" Type="http://schemas.openxmlformats.org/officeDocument/2006/relationships/customXml" Target="../ink/ink30.xml"/><Relationship Id="rId45" Type="http://schemas.openxmlformats.org/officeDocument/2006/relationships/image" Target="../media/image44.png"/><Relationship Id="rId53" Type="http://schemas.openxmlformats.org/officeDocument/2006/relationships/image" Target="../media/image48.png"/><Relationship Id="rId58" Type="http://schemas.openxmlformats.org/officeDocument/2006/relationships/customXml" Target="../ink/ink39.xml"/><Relationship Id="rId66" Type="http://schemas.openxmlformats.org/officeDocument/2006/relationships/customXml" Target="../ink/ink43.xml"/><Relationship Id="rId5" Type="http://schemas.openxmlformats.org/officeDocument/2006/relationships/image" Target="../media/image24.png"/><Relationship Id="rId61" Type="http://schemas.openxmlformats.org/officeDocument/2006/relationships/image" Target="../media/image52.png"/><Relationship Id="rId19" Type="http://schemas.openxmlformats.org/officeDocument/2006/relationships/image" Target="../media/image31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35.png"/><Relationship Id="rId30" Type="http://schemas.openxmlformats.org/officeDocument/2006/relationships/customXml" Target="../ink/ink25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Relationship Id="rId48" Type="http://schemas.openxmlformats.org/officeDocument/2006/relationships/customXml" Target="../ink/ink34.xml"/><Relationship Id="rId56" Type="http://schemas.openxmlformats.org/officeDocument/2006/relationships/customXml" Target="../ink/ink38.xml"/><Relationship Id="rId64" Type="http://schemas.openxmlformats.org/officeDocument/2006/relationships/customXml" Target="../ink/ink42.xml"/><Relationship Id="rId69" Type="http://schemas.openxmlformats.org/officeDocument/2006/relationships/image" Target="../media/image56.png"/><Relationship Id="rId8" Type="http://schemas.openxmlformats.org/officeDocument/2006/relationships/customXml" Target="../ink/ink14.xml"/><Relationship Id="rId51" Type="http://schemas.openxmlformats.org/officeDocument/2006/relationships/image" Target="../media/image47.png"/><Relationship Id="rId3" Type="http://schemas.openxmlformats.org/officeDocument/2006/relationships/image" Target="../media/image22.png"/><Relationship Id="rId12" Type="http://schemas.openxmlformats.org/officeDocument/2006/relationships/customXml" Target="../ink/ink16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29.xml"/><Relationship Id="rId46" Type="http://schemas.openxmlformats.org/officeDocument/2006/relationships/customXml" Target="../ink/ink33.xml"/><Relationship Id="rId59" Type="http://schemas.openxmlformats.org/officeDocument/2006/relationships/image" Target="../media/image51.png"/><Relationship Id="rId67" Type="http://schemas.openxmlformats.org/officeDocument/2006/relationships/image" Target="../media/image55.png"/><Relationship Id="rId20" Type="http://schemas.openxmlformats.org/officeDocument/2006/relationships/customXml" Target="../ink/ink20.xml"/><Relationship Id="rId41" Type="http://schemas.openxmlformats.org/officeDocument/2006/relationships/image" Target="../media/image42.png"/><Relationship Id="rId54" Type="http://schemas.openxmlformats.org/officeDocument/2006/relationships/customXml" Target="../ink/ink37.xml"/><Relationship Id="rId62" Type="http://schemas.openxmlformats.org/officeDocument/2006/relationships/customXml" Target="../ink/ink41.xml"/><Relationship Id="rId70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49" Type="http://schemas.openxmlformats.org/officeDocument/2006/relationships/image" Target="../media/image46.png"/><Relationship Id="rId57" Type="http://schemas.openxmlformats.org/officeDocument/2006/relationships/image" Target="../media/image50.png"/><Relationship Id="rId10" Type="http://schemas.openxmlformats.org/officeDocument/2006/relationships/customXml" Target="../ink/ink15.xml"/><Relationship Id="rId31" Type="http://schemas.openxmlformats.org/officeDocument/2006/relationships/image" Target="../media/image37.png"/><Relationship Id="rId44" Type="http://schemas.openxmlformats.org/officeDocument/2006/relationships/customXml" Target="../ink/ink32.xml"/><Relationship Id="rId52" Type="http://schemas.openxmlformats.org/officeDocument/2006/relationships/customXml" Target="../ink/ink36.xml"/><Relationship Id="rId60" Type="http://schemas.openxmlformats.org/officeDocument/2006/relationships/customXml" Target="../ink/ink40.xml"/><Relationship Id="rId65" Type="http://schemas.openxmlformats.org/officeDocument/2006/relationships/image" Target="../media/image54.png"/><Relationship Id="rId4" Type="http://schemas.openxmlformats.org/officeDocument/2006/relationships/customXml" Target="../ink/ink12.xml"/><Relationship Id="rId9" Type="http://schemas.openxmlformats.org/officeDocument/2006/relationships/image" Target="../media/image26.png"/><Relationship Id="rId13" Type="http://schemas.openxmlformats.org/officeDocument/2006/relationships/image" Target="../media/image28.png"/><Relationship Id="rId18" Type="http://schemas.openxmlformats.org/officeDocument/2006/relationships/customXml" Target="../ink/ink19.xml"/><Relationship Id="rId39" Type="http://schemas.openxmlformats.org/officeDocument/2006/relationships/image" Target="../media/image41.png"/><Relationship Id="rId34" Type="http://schemas.openxmlformats.org/officeDocument/2006/relationships/customXml" Target="../ink/ink27.xml"/><Relationship Id="rId50" Type="http://schemas.openxmlformats.org/officeDocument/2006/relationships/customXml" Target="../ink/ink35.xml"/><Relationship Id="rId55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5" Type="http://schemas.openxmlformats.org/officeDocument/2006/relationships/image" Target="../media/image59.png"/><Relationship Id="rId4" Type="http://schemas.openxmlformats.org/officeDocument/2006/relationships/customXml" Target="../ink/ink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customXml" Target="../ink/ink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customXml" Target="../ink/ink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customXml" Target="../ink/ink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B79126-F2EF-4342-8C6E-669C697B58EF}"/>
                  </a:ext>
                </a:extLst>
              </p14:cNvPr>
              <p14:cNvContentPartPr/>
              <p14:nvPr/>
            </p14:nvContentPartPr>
            <p14:xfrm>
              <a:off x="1223640" y="1141920"/>
              <a:ext cx="1518840" cy="227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B79126-F2EF-4342-8C6E-669C697B58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4280" y="1132560"/>
                <a:ext cx="15375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0" y="0"/>
            <a:ext cx="10996019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C88251-F456-4B5A-BF6B-0D136EBC3662}"/>
                  </a:ext>
                </a:extLst>
              </p14:cNvPr>
              <p14:cNvContentPartPr/>
              <p14:nvPr/>
            </p14:nvContentPartPr>
            <p14:xfrm>
              <a:off x="356760" y="5412240"/>
              <a:ext cx="9381600" cy="207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C88251-F456-4B5A-BF6B-0D136EBC36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00" y="5402880"/>
                <a:ext cx="9400320" cy="20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10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B9F4B-6EBE-45C3-B063-514E01E3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66" y="0"/>
            <a:ext cx="8694668" cy="77724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D8EB29CF-8076-4CD8-9576-ABA5690E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45" y="2671518"/>
            <a:ext cx="3524996" cy="294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E51AF9-A06C-429C-88A6-56598E4134FA}"/>
              </a:ext>
            </a:extLst>
          </p:cNvPr>
          <p:cNvSpPr/>
          <p:nvPr/>
        </p:nvSpPr>
        <p:spPr>
          <a:xfrm>
            <a:off x="8382986" y="5696192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ln|xy</a:t>
            </a:r>
            <a:r>
              <a:rPr lang="en-US" sz="2800" i="1" dirty="0"/>
              <a:t>| - x - y = -2.1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E8ACD1-C833-4747-80DC-705764CBEEF5}"/>
                  </a:ext>
                </a:extLst>
              </p14:cNvPr>
              <p14:cNvContentPartPr/>
              <p14:nvPr/>
            </p14:nvContentPartPr>
            <p14:xfrm>
              <a:off x="481680" y="2961720"/>
              <a:ext cx="10877040" cy="4785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E8ACD1-C833-4747-80DC-705764CBEE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320" y="2952360"/>
                <a:ext cx="10895760" cy="48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61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2372B7-811D-4ABB-A52F-FC8BA365009C}"/>
                  </a:ext>
                </a:extLst>
              </p14:cNvPr>
              <p14:cNvContentPartPr/>
              <p14:nvPr/>
            </p14:nvContentPartPr>
            <p14:xfrm>
              <a:off x="364320" y="1482480"/>
              <a:ext cx="10100160" cy="515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2372B7-811D-4ABB-A52F-FC8BA36500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960" y="1473120"/>
                <a:ext cx="10118880" cy="51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7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925B1-2CC3-47AE-9048-F0991A54FF9E}"/>
              </a:ext>
            </a:extLst>
          </p:cNvPr>
          <p:cNvSpPr txBox="1"/>
          <p:nvPr/>
        </p:nvSpPr>
        <p:spPr>
          <a:xfrm>
            <a:off x="907472" y="2272145"/>
            <a:ext cx="294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Basin of attraction – region of asymptotic stability of a critical point</a:t>
            </a:r>
          </a:p>
          <a:p>
            <a:endParaRPr lang="en-US" sz="2800" dirty="0"/>
          </a:p>
          <a:p>
            <a:r>
              <a:rPr lang="en-US" sz="2800" dirty="0"/>
              <a:t>Separatrix = trajectory that bounds basin of </a:t>
            </a:r>
            <a:r>
              <a:rPr lang="en-US" sz="2800" dirty="0" err="1"/>
              <a:t>attaction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07F144-D9F6-4C70-BEDD-F2072D89E345}"/>
                  </a:ext>
                </a:extLst>
              </p14:cNvPr>
              <p14:cNvContentPartPr/>
              <p14:nvPr/>
            </p14:nvContentPartPr>
            <p14:xfrm>
              <a:off x="7846200" y="3793680"/>
              <a:ext cx="249480" cy="22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07F144-D9F6-4C70-BEDD-F2072D89E3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0360" y="3730320"/>
                <a:ext cx="2808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8AE0C8-9FEA-4BB2-B046-DD2D86831A87}"/>
                  </a:ext>
                </a:extLst>
              </p14:cNvPr>
              <p14:cNvContentPartPr/>
              <p14:nvPr/>
            </p14:nvContentPartPr>
            <p14:xfrm>
              <a:off x="8013600" y="3726720"/>
              <a:ext cx="745920" cy="1528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8AE0C8-9FEA-4BB2-B046-DD2D86831A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7760" y="3663360"/>
                <a:ext cx="777240" cy="16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306C2D-CB5B-4F37-A8FB-87E75CB5DFBE}"/>
                  </a:ext>
                </a:extLst>
              </p14:cNvPr>
              <p14:cNvContentPartPr/>
              <p14:nvPr/>
            </p14:nvContentPartPr>
            <p14:xfrm>
              <a:off x="7888680" y="3503520"/>
              <a:ext cx="156240" cy="187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306C2D-CB5B-4F37-A8FB-87E75CB5DF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2840" y="3440160"/>
                <a:ext cx="1875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57E362-2267-4E1D-B43D-D7F024FEE093}"/>
                  </a:ext>
                </a:extLst>
              </p14:cNvPr>
              <p14:cNvContentPartPr/>
              <p14:nvPr/>
            </p14:nvContentPartPr>
            <p14:xfrm>
              <a:off x="7886880" y="3510360"/>
              <a:ext cx="1037160" cy="1925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57E362-2267-4E1D-B43D-D7F024FEE0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71040" y="3447000"/>
                <a:ext cx="1068480" cy="20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8D6015-51DB-4104-87E4-C02DC1323C73}"/>
                  </a:ext>
                </a:extLst>
              </p14:cNvPr>
              <p14:cNvContentPartPr/>
              <p14:nvPr/>
            </p14:nvContentPartPr>
            <p14:xfrm>
              <a:off x="7511760" y="2139840"/>
              <a:ext cx="230400" cy="178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8D6015-51DB-4104-87E4-C02DC1323C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95920" y="2076480"/>
                <a:ext cx="261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8909FFD-DE1C-410A-B148-20187523A836}"/>
                  </a:ext>
                </a:extLst>
              </p14:cNvPr>
              <p14:cNvContentPartPr/>
              <p14:nvPr/>
            </p14:nvContentPartPr>
            <p14:xfrm>
              <a:off x="7585560" y="2134800"/>
              <a:ext cx="1845000" cy="3416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8909FFD-DE1C-410A-B148-20187523A8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69720" y="2071440"/>
                <a:ext cx="1876320" cy="35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9A9542-3E60-4A3B-9082-89923548AEB7}"/>
                  </a:ext>
                </a:extLst>
              </p14:cNvPr>
              <p14:cNvContentPartPr/>
              <p14:nvPr/>
            </p14:nvContentPartPr>
            <p14:xfrm>
              <a:off x="6994800" y="1778760"/>
              <a:ext cx="106560" cy="60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9A9542-3E60-4A3B-9082-89923548AE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8960" y="1715400"/>
                <a:ext cx="1378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2407AD5-8BFD-4DAD-A02F-C254E9DF4EA5}"/>
                  </a:ext>
                </a:extLst>
              </p14:cNvPr>
              <p14:cNvContentPartPr/>
              <p14:nvPr/>
            </p14:nvContentPartPr>
            <p14:xfrm>
              <a:off x="8795160" y="3799080"/>
              <a:ext cx="559440" cy="1300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2407AD5-8BFD-4DAD-A02F-C254E9DF4E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79320" y="3735720"/>
                <a:ext cx="590760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4366FE-CD4C-47FA-A7E6-7FE1C0EE7B8E}"/>
                  </a:ext>
                </a:extLst>
              </p14:cNvPr>
              <p14:cNvContentPartPr/>
              <p14:nvPr/>
            </p14:nvContentPartPr>
            <p14:xfrm>
              <a:off x="7926120" y="5151240"/>
              <a:ext cx="3398760" cy="2571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4366FE-CD4C-47FA-A7E6-7FE1C0EE7B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10280" y="5087880"/>
                <a:ext cx="3430080" cy="26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CA10833-7F5D-4A0F-B310-A05C6FB79899}"/>
                  </a:ext>
                </a:extLst>
              </p14:cNvPr>
              <p14:cNvContentPartPr/>
              <p14:nvPr/>
            </p14:nvContentPartPr>
            <p14:xfrm>
              <a:off x="5953320" y="1647000"/>
              <a:ext cx="2752560" cy="1936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CA10833-7F5D-4A0F-B310-A05C6FB798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37480" y="1583640"/>
                <a:ext cx="2783880" cy="20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B43311-C61C-4946-B028-4BB293987B95}"/>
                  </a:ext>
                </a:extLst>
              </p14:cNvPr>
              <p14:cNvContentPartPr/>
              <p14:nvPr/>
            </p14:nvContentPartPr>
            <p14:xfrm>
              <a:off x="7714440" y="3846240"/>
              <a:ext cx="1204560" cy="2015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B43311-C61C-4946-B028-4BB293987B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98600" y="3782880"/>
                <a:ext cx="1235880" cy="21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96E60C-82C8-46CD-8F25-6DACCC464EE7}"/>
                  </a:ext>
                </a:extLst>
              </p14:cNvPr>
              <p14:cNvContentPartPr/>
              <p14:nvPr/>
            </p14:nvContentPartPr>
            <p14:xfrm>
              <a:off x="6018120" y="1672200"/>
              <a:ext cx="2640240" cy="1549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96E60C-82C8-46CD-8F25-6DACCC464E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2280" y="1608840"/>
                <a:ext cx="267156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49300C-E7C5-4229-8FE3-84BE8A387769}"/>
                  </a:ext>
                </a:extLst>
              </p14:cNvPr>
              <p14:cNvContentPartPr/>
              <p14:nvPr/>
            </p14:nvContentPartPr>
            <p14:xfrm>
              <a:off x="7537680" y="3119040"/>
              <a:ext cx="2591640" cy="3725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49300C-E7C5-4229-8FE3-84BE8A38776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21840" y="3055680"/>
                <a:ext cx="2622960" cy="38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B8AF66-DBD4-4E82-8739-23A7DBA83084}"/>
                  </a:ext>
                </a:extLst>
              </p14:cNvPr>
              <p14:cNvContentPartPr/>
              <p14:nvPr/>
            </p14:nvContentPartPr>
            <p14:xfrm>
              <a:off x="9223200" y="5352480"/>
              <a:ext cx="650160" cy="1131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B8AF66-DBD4-4E82-8739-23A7DBA830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07360" y="5289120"/>
                <a:ext cx="68148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47E078A-A968-479A-81F4-D80AF1BC0940}"/>
                  </a:ext>
                </a:extLst>
              </p14:cNvPr>
              <p14:cNvContentPartPr/>
              <p14:nvPr/>
            </p14:nvContentPartPr>
            <p14:xfrm>
              <a:off x="9534240" y="6030000"/>
              <a:ext cx="940320" cy="1135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47E078A-A968-479A-81F4-D80AF1BC094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18400" y="5966640"/>
                <a:ext cx="97164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26764DE-F610-4CEC-A3BA-E8A3B5183A03}"/>
                  </a:ext>
                </a:extLst>
              </p14:cNvPr>
              <p14:cNvContentPartPr/>
              <p14:nvPr/>
            </p14:nvContentPartPr>
            <p14:xfrm>
              <a:off x="10209960" y="7218360"/>
              <a:ext cx="1143000" cy="366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26764DE-F610-4CEC-A3BA-E8A3B5183A0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94120" y="7155000"/>
                <a:ext cx="11743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926758-3E4F-4CED-AF0E-CA4502E898C5}"/>
                  </a:ext>
                </a:extLst>
              </p14:cNvPr>
              <p14:cNvContentPartPr/>
              <p14:nvPr/>
            </p14:nvContentPartPr>
            <p14:xfrm>
              <a:off x="8615160" y="6882480"/>
              <a:ext cx="1193040" cy="706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926758-3E4F-4CED-AF0E-CA4502E898C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99320" y="6819120"/>
                <a:ext cx="1224360" cy="8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0745108-1615-4917-92B2-DBF80C6B4855}"/>
                  </a:ext>
                </a:extLst>
              </p14:cNvPr>
              <p14:cNvContentPartPr/>
              <p14:nvPr/>
            </p14:nvContentPartPr>
            <p14:xfrm>
              <a:off x="7748280" y="5424480"/>
              <a:ext cx="1630080" cy="1785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0745108-1615-4917-92B2-DBF80C6B48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32440" y="5361120"/>
                <a:ext cx="1661400" cy="19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4838A7A-EB5D-4309-8603-18880B0D5485}"/>
                  </a:ext>
                </a:extLst>
              </p14:cNvPr>
              <p14:cNvContentPartPr/>
              <p14:nvPr/>
            </p14:nvContentPartPr>
            <p14:xfrm>
              <a:off x="7619040" y="1586160"/>
              <a:ext cx="3567960" cy="5020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4838A7A-EB5D-4309-8603-18880B0D54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03200" y="1522800"/>
                <a:ext cx="3599280" cy="51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C7A691-4B60-4E44-B8FC-371A31A849E2}"/>
                  </a:ext>
                </a:extLst>
              </p14:cNvPr>
              <p14:cNvContentPartPr/>
              <p14:nvPr/>
            </p14:nvContentPartPr>
            <p14:xfrm>
              <a:off x="8849160" y="1546920"/>
              <a:ext cx="1805760" cy="1386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C7A691-4B60-4E44-B8FC-371A31A84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33320" y="1483560"/>
                <a:ext cx="1837080" cy="15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97EB03F-DFF6-4B88-95F4-BC68DA85D3DB}"/>
                  </a:ext>
                </a:extLst>
              </p14:cNvPr>
              <p14:cNvContentPartPr/>
              <p14:nvPr/>
            </p14:nvContentPartPr>
            <p14:xfrm>
              <a:off x="9966600" y="2215440"/>
              <a:ext cx="1403280" cy="4191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97EB03F-DFF6-4B88-95F4-BC68DA85D3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950760" y="2152080"/>
                <a:ext cx="1434600" cy="43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F25A951-01E3-455C-B24D-E253CD1461AB}"/>
                  </a:ext>
                </a:extLst>
              </p14:cNvPr>
              <p14:cNvContentPartPr/>
              <p14:nvPr/>
            </p14:nvContentPartPr>
            <p14:xfrm>
              <a:off x="10857600" y="5807880"/>
              <a:ext cx="929880" cy="1757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F25A951-01E3-455C-B24D-E253CD1461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841760" y="5744520"/>
                <a:ext cx="961200" cy="18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A833595-CDD3-466A-8289-E930E60ED84E}"/>
                  </a:ext>
                </a:extLst>
              </p14:cNvPr>
              <p14:cNvContentPartPr/>
              <p14:nvPr/>
            </p14:nvContentPartPr>
            <p14:xfrm>
              <a:off x="10002240" y="5501160"/>
              <a:ext cx="711000" cy="1419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A833595-CDD3-466A-8289-E930E60ED8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86400" y="5437800"/>
                <a:ext cx="742320" cy="15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9938B5-5734-4538-9C9B-60389732E8DA}"/>
                  </a:ext>
                </a:extLst>
              </p14:cNvPr>
              <p14:cNvContentPartPr/>
              <p14:nvPr/>
            </p14:nvContentPartPr>
            <p14:xfrm>
              <a:off x="9647280" y="4006440"/>
              <a:ext cx="1151280" cy="2823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9938B5-5734-4538-9C9B-60389732E8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31440" y="3943080"/>
                <a:ext cx="1182600" cy="29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B812E8A-2410-4207-BD8B-871AA976E86B}"/>
                  </a:ext>
                </a:extLst>
              </p14:cNvPr>
              <p14:cNvContentPartPr/>
              <p14:nvPr/>
            </p14:nvContentPartPr>
            <p14:xfrm>
              <a:off x="9848520" y="5189760"/>
              <a:ext cx="412200" cy="960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B812E8A-2410-4207-BD8B-871AA976E86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32680" y="5126400"/>
                <a:ext cx="443520" cy="10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E64435-7F9A-4D4B-970F-B3CA668DC7D4}"/>
                  </a:ext>
                </a:extLst>
              </p14:cNvPr>
              <p14:cNvContentPartPr/>
              <p14:nvPr/>
            </p14:nvContentPartPr>
            <p14:xfrm>
              <a:off x="11226240" y="5465160"/>
              <a:ext cx="1800" cy="14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E64435-7F9A-4D4B-970F-B3CA668DC7D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210400" y="5401800"/>
                <a:ext cx="33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78A38C8-699E-4C0B-8AD7-768250A35598}"/>
                  </a:ext>
                </a:extLst>
              </p14:cNvPr>
              <p14:cNvContentPartPr/>
              <p14:nvPr/>
            </p14:nvContentPartPr>
            <p14:xfrm>
              <a:off x="10366920" y="2801160"/>
              <a:ext cx="855720" cy="2768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78A38C8-699E-4C0B-8AD7-768250A355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351080" y="2737800"/>
                <a:ext cx="887040" cy="28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ED18675-9D0F-4129-8321-5AB46B7FE620}"/>
                  </a:ext>
                </a:extLst>
              </p14:cNvPr>
              <p14:cNvContentPartPr/>
              <p14:nvPr/>
            </p14:nvContentPartPr>
            <p14:xfrm>
              <a:off x="5132880" y="1953360"/>
              <a:ext cx="4048920" cy="57211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ED18675-9D0F-4129-8321-5AB46B7FE6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17040" y="1890000"/>
                <a:ext cx="4080240" cy="58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AC3599-82D6-40AF-A03D-E4E305C62E44}"/>
                  </a:ext>
                </a:extLst>
              </p14:cNvPr>
              <p14:cNvContentPartPr/>
              <p14:nvPr/>
            </p14:nvContentPartPr>
            <p14:xfrm>
              <a:off x="5910840" y="2286360"/>
              <a:ext cx="1095840" cy="2890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AC3599-82D6-40AF-A03D-E4E305C62E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5000" y="2223000"/>
                <a:ext cx="1127160" cy="30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1510F5-96A9-472C-B435-BF0A96B3AC46}"/>
                  </a:ext>
                </a:extLst>
              </p14:cNvPr>
              <p14:cNvContentPartPr/>
              <p14:nvPr/>
            </p14:nvContentPartPr>
            <p14:xfrm>
              <a:off x="6346800" y="3746160"/>
              <a:ext cx="1013760" cy="1452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1510F5-96A9-472C-B435-BF0A96B3AC4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30960" y="3682800"/>
                <a:ext cx="1045080" cy="15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950A3B6-7D78-4C8E-A266-899A70CF30C4}"/>
                  </a:ext>
                </a:extLst>
              </p14:cNvPr>
              <p14:cNvContentPartPr/>
              <p14:nvPr/>
            </p14:nvContentPartPr>
            <p14:xfrm>
              <a:off x="5800680" y="3582720"/>
              <a:ext cx="725040" cy="2956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950A3B6-7D78-4C8E-A266-899A70CF30C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84840" y="3519360"/>
                <a:ext cx="756360" cy="30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21FCCD-553E-4148-A517-3A9D110A2749}"/>
                  </a:ext>
                </a:extLst>
              </p14:cNvPr>
              <p14:cNvContentPartPr/>
              <p14:nvPr/>
            </p14:nvContentPartPr>
            <p14:xfrm>
              <a:off x="857520" y="2751120"/>
              <a:ext cx="3240" cy="15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21FCCD-553E-4148-A517-3A9D110A274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1680" y="2687760"/>
                <a:ext cx="34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E01CC8D-73EB-48D1-82FF-2145CC6B0631}"/>
                  </a:ext>
                </a:extLst>
              </p14:cNvPr>
              <p14:cNvContentPartPr/>
              <p14:nvPr/>
            </p14:nvContentPartPr>
            <p14:xfrm>
              <a:off x="823320" y="2431800"/>
              <a:ext cx="2748240" cy="289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E01CC8D-73EB-48D1-82FF-2145CC6B063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7480" y="2368440"/>
                <a:ext cx="27795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027B5F2-C8BA-47BD-B664-2E5F106A4AE8}"/>
                  </a:ext>
                </a:extLst>
              </p14:cNvPr>
              <p14:cNvContentPartPr/>
              <p14:nvPr/>
            </p14:nvContentPartPr>
            <p14:xfrm>
              <a:off x="255960" y="1509840"/>
              <a:ext cx="11554200" cy="6216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027B5F2-C8BA-47BD-B664-2E5F106A4AE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6600" y="1500480"/>
                <a:ext cx="11572920" cy="62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50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FCF82-1DC5-4E5E-983E-D7DD39F9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959"/>
            <a:ext cx="11887200" cy="6375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89CA8-816C-4B10-84E0-62D39CCA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9" t="8868" b="17809"/>
          <a:stretch/>
        </p:blipFill>
        <p:spPr>
          <a:xfrm>
            <a:off x="1648691" y="0"/>
            <a:ext cx="9056976" cy="8520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E2210B-51C0-47F7-BD23-E5D04D0ACF60}"/>
                  </a:ext>
                </a:extLst>
              </p14:cNvPr>
              <p14:cNvContentPartPr/>
              <p14:nvPr/>
            </p14:nvContentPartPr>
            <p14:xfrm>
              <a:off x="7798680" y="5345640"/>
              <a:ext cx="86040" cy="51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E2210B-51C0-47F7-BD23-E5D04D0ACF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2840" y="5282280"/>
                <a:ext cx="11736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EFEBDF-5522-4E14-AE0C-073993060B02}"/>
                  </a:ext>
                </a:extLst>
              </p14:cNvPr>
              <p14:cNvContentPartPr/>
              <p14:nvPr/>
            </p14:nvContentPartPr>
            <p14:xfrm>
              <a:off x="476280" y="1341000"/>
              <a:ext cx="10946880" cy="5670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EFEBDF-5522-4E14-AE0C-073993060B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920" y="1331640"/>
                <a:ext cx="10965600" cy="56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29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3285-9DE1-4F26-AE85-F72CC31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491"/>
            <a:ext cx="11887200" cy="206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54220-0621-4B54-B1E3-0BC9011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70337"/>
            <a:ext cx="3138055" cy="154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025CE-7066-494F-8969-951CF22F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"/>
          <a:stretch/>
        </p:blipFill>
        <p:spPr>
          <a:xfrm>
            <a:off x="4094452" y="395762"/>
            <a:ext cx="3138055" cy="137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EBFC-81DF-4CBD-B179-D68F74B7E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184" y="374978"/>
            <a:ext cx="3283527" cy="13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17053-3E22-4C0F-9DBD-7BE8D906839A}"/>
              </a:ext>
            </a:extLst>
          </p:cNvPr>
          <p:cNvSpPr txBox="1"/>
          <p:nvPr/>
        </p:nvSpPr>
        <p:spPr>
          <a:xfrm>
            <a:off x="5521037" y="-8295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8FB6-83B5-4DEF-AF11-9E8427CC048E}"/>
              </a:ext>
            </a:extLst>
          </p:cNvPr>
          <p:cNvSpPr txBox="1"/>
          <p:nvPr/>
        </p:nvSpPr>
        <p:spPr>
          <a:xfrm>
            <a:off x="7232507" y="827215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5AA3-8E95-4755-919E-5DEE91FA2353}"/>
              </a:ext>
            </a:extLst>
          </p:cNvPr>
          <p:cNvSpPr txBox="1"/>
          <p:nvPr/>
        </p:nvSpPr>
        <p:spPr>
          <a:xfrm>
            <a:off x="9712039" y="-82953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6ABDF-22B9-471B-AC5D-A06CE63171AC}"/>
              </a:ext>
            </a:extLst>
          </p:cNvPr>
          <p:cNvSpPr txBox="1"/>
          <p:nvPr/>
        </p:nvSpPr>
        <p:spPr>
          <a:xfrm>
            <a:off x="11458155" y="77872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FB4B3-C831-4E20-A3AA-CA9CECED6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6" b="6153"/>
          <a:stretch/>
        </p:blipFill>
        <p:spPr>
          <a:xfrm>
            <a:off x="187036" y="1962889"/>
            <a:ext cx="1600200" cy="1376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D59D2-4A11-4666-999D-B88565330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316" y="5043053"/>
            <a:ext cx="2517569" cy="26046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5C49889-82CF-471A-BF42-132AAC1CEFD7}"/>
                  </a:ext>
                </a:extLst>
              </p14:cNvPr>
              <p14:cNvContentPartPr/>
              <p14:nvPr/>
            </p14:nvContentPartPr>
            <p14:xfrm>
              <a:off x="420120" y="170280"/>
              <a:ext cx="11063880" cy="6887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5C49889-82CF-471A-BF42-132AAC1CEF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760" y="160920"/>
                <a:ext cx="11082600" cy="69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52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FBCF7-DE0A-44BB-9DD9-0AD4624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0"/>
            <a:ext cx="1102156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6CD0EC-4741-44A5-8B05-1FA83CE40A62}"/>
                  </a:ext>
                </a:extLst>
              </p14:cNvPr>
              <p14:cNvContentPartPr/>
              <p14:nvPr/>
            </p14:nvContentPartPr>
            <p14:xfrm>
              <a:off x="405360" y="83520"/>
              <a:ext cx="8029440" cy="657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6CD0EC-4741-44A5-8B05-1FA83CE40A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000" y="74160"/>
                <a:ext cx="8048160" cy="65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69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81"/>
          <a:stretch/>
        </p:blipFill>
        <p:spPr>
          <a:xfrm>
            <a:off x="0" y="152530"/>
            <a:ext cx="11887200" cy="44818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C78CE3-FCA6-41C7-AB59-8F097EBBEACF}"/>
                  </a:ext>
                </a:extLst>
              </p14:cNvPr>
              <p14:cNvContentPartPr/>
              <p14:nvPr/>
            </p14:nvContentPartPr>
            <p14:xfrm>
              <a:off x="0" y="58320"/>
              <a:ext cx="11891160" cy="693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C78CE3-FCA6-41C7-AB59-8F097EBBEA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48960"/>
                <a:ext cx="11909880" cy="69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907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9"/>
            <a:ext cx="11887200" cy="74673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A5ECCE-35BE-490C-8D73-2D3151684F29}"/>
                  </a:ext>
                </a:extLst>
              </p14:cNvPr>
              <p14:cNvContentPartPr/>
              <p14:nvPr/>
            </p14:nvContentPartPr>
            <p14:xfrm>
              <a:off x="248040" y="2156400"/>
              <a:ext cx="11342160" cy="441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A5ECCE-35BE-490C-8D73-2D3151684F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680" y="2147040"/>
                <a:ext cx="11360880" cy="44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84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73"/>
          <a:stretch/>
        </p:blipFill>
        <p:spPr>
          <a:xfrm>
            <a:off x="0" y="180705"/>
            <a:ext cx="11887200" cy="14056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364BDB-A39D-4670-92CD-3ED0C1A098F6}"/>
                  </a:ext>
                </a:extLst>
              </p14:cNvPr>
              <p14:cNvContentPartPr/>
              <p14:nvPr/>
            </p14:nvContentPartPr>
            <p14:xfrm>
              <a:off x="651240" y="318600"/>
              <a:ext cx="10312560" cy="6145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364BDB-A39D-4670-92CD-3ED0C1A098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80" y="309240"/>
                <a:ext cx="10331280" cy="61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46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135ACB-8E9F-4635-844F-3A396E999EA1}"/>
                  </a:ext>
                </a:extLst>
              </p14:cNvPr>
              <p14:cNvContentPartPr/>
              <p14:nvPr/>
            </p14:nvContentPartPr>
            <p14:xfrm>
              <a:off x="814680" y="1701000"/>
              <a:ext cx="10127880" cy="5980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135ACB-8E9F-4635-844F-3A396E999E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320" y="1691640"/>
                <a:ext cx="10146600" cy="59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9F1CD-7ACA-4B83-B906-342DB224AD43}"/>
              </a:ext>
            </a:extLst>
          </p:cNvPr>
          <p:cNvSpPr/>
          <p:nvPr/>
        </p:nvSpPr>
        <p:spPr>
          <a:xfrm>
            <a:off x="3830782" y="3096491"/>
            <a:ext cx="6345382" cy="140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6CC608-AF84-4666-A6B4-E2827063FC4E}"/>
                  </a:ext>
                </a:extLst>
              </p14:cNvPr>
              <p14:cNvContentPartPr/>
              <p14:nvPr/>
            </p14:nvContentPartPr>
            <p14:xfrm>
              <a:off x="372960" y="352080"/>
              <a:ext cx="11360520" cy="645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6CC608-AF84-4666-A6B4-E2827063F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342720"/>
                <a:ext cx="11379240" cy="64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56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14723F-0D1D-4179-A54B-893DC9DBE533}"/>
                  </a:ext>
                </a:extLst>
              </p14:cNvPr>
              <p14:cNvContentPartPr/>
              <p14:nvPr/>
            </p14:nvContentPartPr>
            <p14:xfrm>
              <a:off x="1055520" y="4168440"/>
              <a:ext cx="9294480" cy="257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14723F-0D1D-4179-A54B-893DC9DBE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160" y="4159080"/>
                <a:ext cx="9313200" cy="25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0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1"/>
          <a:stretch/>
        </p:blipFill>
        <p:spPr>
          <a:xfrm>
            <a:off x="0" y="211124"/>
            <a:ext cx="11887200" cy="40491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B9B0DA-B443-4FA1-B2C1-F5E8CCCBE025}"/>
                  </a:ext>
                </a:extLst>
              </p14:cNvPr>
              <p14:cNvContentPartPr/>
              <p14:nvPr/>
            </p14:nvContentPartPr>
            <p14:xfrm>
              <a:off x="1049760" y="1159920"/>
              <a:ext cx="10207800" cy="485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B9B0DA-B443-4FA1-B2C1-F5E8CCCBE0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400" y="1150560"/>
                <a:ext cx="10226520" cy="48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98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24"/>
            <a:ext cx="11887200" cy="73501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57A2E1-61EB-4CFB-B4A9-D8CDDCF37891}"/>
                  </a:ext>
                </a:extLst>
              </p14:cNvPr>
              <p14:cNvContentPartPr/>
              <p14:nvPr/>
            </p14:nvContentPartPr>
            <p14:xfrm>
              <a:off x="362520" y="719280"/>
              <a:ext cx="11302560" cy="624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57A2E1-61EB-4CFB-B4A9-D8CDDCF378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60" y="709920"/>
                <a:ext cx="11321280" cy="62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261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9" t="4872" r="14022"/>
          <a:stretch/>
        </p:blipFill>
        <p:spPr>
          <a:xfrm>
            <a:off x="3193473" y="2099327"/>
            <a:ext cx="5631872" cy="1766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88305-C3BA-4F62-8802-54FA20C9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8" y="519549"/>
            <a:ext cx="9372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50A0A-E0C1-4D45-B031-EDA2FC56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3" y="4161711"/>
            <a:ext cx="55054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2FD58-05EC-4B8B-A982-901ABEB9A201}"/>
              </a:ext>
            </a:extLst>
          </p:cNvPr>
          <p:cNvSpPr txBox="1"/>
          <p:nvPr/>
        </p:nvSpPr>
        <p:spPr>
          <a:xfrm>
            <a:off x="381000" y="3745854"/>
            <a:ext cx="917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Thus at the critical point                  , the system of DEs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approximated by the translated linear system: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C1D0-5D24-4BBC-BE00-6F13FF36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57" y="3658467"/>
            <a:ext cx="1552575" cy="70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FFD89-5A46-48BE-B714-67D9DB33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9" t="4872" r="14022"/>
          <a:stretch/>
        </p:blipFill>
        <p:spPr>
          <a:xfrm>
            <a:off x="3463636" y="5839259"/>
            <a:ext cx="5160818" cy="176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131619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6E8FBA-BCFD-4F51-A5E2-2E1C6161FC90}"/>
                  </a:ext>
                </a:extLst>
              </p14:cNvPr>
              <p14:cNvContentPartPr/>
              <p14:nvPr/>
            </p14:nvContentPartPr>
            <p14:xfrm>
              <a:off x="0" y="2223360"/>
              <a:ext cx="11850840" cy="514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6E8FBA-BCFD-4F51-A5E2-2E1C6161FC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2214000"/>
                <a:ext cx="11869560" cy="51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98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9" t="4872" r="14022"/>
          <a:stretch/>
        </p:blipFill>
        <p:spPr>
          <a:xfrm>
            <a:off x="3172691" y="1018309"/>
            <a:ext cx="5631872" cy="176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43F0B8-0FC8-40A4-AB70-01AF51C4BEF1}"/>
                  </a:ext>
                </a:extLst>
              </p14:cNvPr>
              <p14:cNvContentPartPr/>
              <p14:nvPr/>
            </p14:nvContentPartPr>
            <p14:xfrm>
              <a:off x="722160" y="1291680"/>
              <a:ext cx="10497600" cy="5721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43F0B8-0FC8-40A4-AB70-01AF51C4B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800" y="1282320"/>
                <a:ext cx="10516320" cy="57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1BC25-B48A-4C11-94EE-B15A55D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4"/>
          <a:stretch/>
        </p:blipFill>
        <p:spPr>
          <a:xfrm>
            <a:off x="0" y="233223"/>
            <a:ext cx="11887200" cy="6264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04CA3-9F5C-43E8-A124-C4065F0BD879}"/>
              </a:ext>
            </a:extLst>
          </p:cNvPr>
          <p:cNvSpPr/>
          <p:nvPr/>
        </p:nvSpPr>
        <p:spPr>
          <a:xfrm>
            <a:off x="5728855" y="5105400"/>
            <a:ext cx="3442854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6BAE7A-9785-4AFE-806E-0E7985221938}"/>
                  </a:ext>
                </a:extLst>
              </p14:cNvPr>
              <p14:cNvContentPartPr/>
              <p14:nvPr/>
            </p14:nvContentPartPr>
            <p14:xfrm>
              <a:off x="393840" y="258840"/>
              <a:ext cx="11122200" cy="680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6BAE7A-9785-4AFE-806E-0E79852219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480" y="249480"/>
                <a:ext cx="11140920" cy="68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35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08"/>
          <a:stretch/>
        </p:blipFill>
        <p:spPr>
          <a:xfrm>
            <a:off x="0" y="7590"/>
            <a:ext cx="11887200" cy="34837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0FEF87-DF53-45CE-AF9C-909682D3EC73}"/>
                  </a:ext>
                </a:extLst>
              </p14:cNvPr>
              <p14:cNvContentPartPr/>
              <p14:nvPr/>
            </p14:nvContentPartPr>
            <p14:xfrm>
              <a:off x="1601640" y="1587960"/>
              <a:ext cx="9013320" cy="531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0FEF87-DF53-45CE-AF9C-909682D3EC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2280" y="1578600"/>
                <a:ext cx="9032040" cy="53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73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E929F5-67FF-4D6A-85C4-1E88C92A6AE3}"/>
                  </a:ext>
                </a:extLst>
              </p14:cNvPr>
              <p14:cNvContentPartPr/>
              <p14:nvPr/>
            </p14:nvContentPartPr>
            <p14:xfrm>
              <a:off x="1377720" y="3299760"/>
              <a:ext cx="9597240" cy="3489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E929F5-67FF-4D6A-85C4-1E88C92A6A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360" y="3290400"/>
                <a:ext cx="9615960" cy="35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315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8A2D-7138-4371-8BC9-BD3A8D4F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p:pic>
        <p:nvPicPr>
          <p:cNvPr id="2" name="Picture 1" descr="Plot">
            <a:extLst>
              <a:ext uri="{FF2B5EF4-FFF2-40B4-BE49-F238E27FC236}">
                <a16:creationId xmlns:a16="http://schemas.microsoft.com/office/drawing/2014/main" id="{D805508F-0711-40ED-84B7-951BB1FA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6" r="39274"/>
          <a:stretch/>
        </p:blipFill>
        <p:spPr bwMode="auto">
          <a:xfrm>
            <a:off x="7938654" y="3823855"/>
            <a:ext cx="3498273" cy="35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03CBCD-31A9-4196-9788-E719589A4E7B}"/>
                  </a:ext>
                </a:extLst>
              </p14:cNvPr>
              <p14:cNvContentPartPr/>
              <p14:nvPr/>
            </p14:nvContentPartPr>
            <p14:xfrm>
              <a:off x="113400" y="4065480"/>
              <a:ext cx="10687320" cy="279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03CBCD-31A9-4196-9788-E719589A4E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040" y="4056120"/>
                <a:ext cx="10706040" cy="28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0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6"/>
          <a:stretch/>
        </p:blipFill>
        <p:spPr>
          <a:xfrm>
            <a:off x="0" y="128976"/>
            <a:ext cx="11887200" cy="6140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811B4A-63C0-4287-8E84-89D5368C0DA9}"/>
                  </a:ext>
                </a:extLst>
              </p14:cNvPr>
              <p14:cNvContentPartPr/>
              <p14:nvPr/>
            </p14:nvContentPartPr>
            <p14:xfrm>
              <a:off x="4716360" y="5011200"/>
              <a:ext cx="5528520" cy="126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811B4A-63C0-4287-8E84-89D5368C0D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7000" y="5001840"/>
                <a:ext cx="5547240" cy="12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712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11710"/>
            <a:ext cx="8873836" cy="1309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A219A1-8C28-4BA8-9812-7B2C08962CAD}"/>
                  </a:ext>
                </a:extLst>
              </p14:cNvPr>
              <p14:cNvContentPartPr/>
              <p14:nvPr/>
            </p14:nvContentPartPr>
            <p14:xfrm>
              <a:off x="618120" y="2127960"/>
              <a:ext cx="3699360" cy="3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A219A1-8C28-4BA8-9812-7B2C08962C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760" y="2118600"/>
                <a:ext cx="371808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61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b="61052"/>
          <a:stretch/>
        </p:blipFill>
        <p:spPr>
          <a:xfrm>
            <a:off x="422564" y="0"/>
            <a:ext cx="11056268" cy="30272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5FF0A1-CDB0-43EE-B502-797473A9B3A4}"/>
                  </a:ext>
                </a:extLst>
              </p14:cNvPr>
              <p14:cNvContentPartPr/>
              <p14:nvPr/>
            </p14:nvContentPartPr>
            <p14:xfrm>
              <a:off x="236520" y="1468800"/>
              <a:ext cx="11563200" cy="589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5FF0A1-CDB0-43EE-B502-797473A9B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60" y="1459440"/>
                <a:ext cx="11581920" cy="59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29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22" b="51426"/>
          <a:stretch/>
        </p:blipFill>
        <p:spPr>
          <a:xfrm>
            <a:off x="408368" y="0"/>
            <a:ext cx="11139396" cy="3775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A616A-611F-4996-BC02-A7F2DF4ABBFF}"/>
              </a:ext>
            </a:extLst>
          </p:cNvPr>
          <p:cNvSpPr/>
          <p:nvPr/>
        </p:nvSpPr>
        <p:spPr>
          <a:xfrm>
            <a:off x="3435927" y="3179618"/>
            <a:ext cx="8111837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8" y="0"/>
            <a:ext cx="11070464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751524-F2EB-4E58-862D-3D6470DBB6BB}"/>
                  </a:ext>
                </a:extLst>
              </p14:cNvPr>
              <p14:cNvContentPartPr/>
              <p14:nvPr/>
            </p14:nvContentPartPr>
            <p14:xfrm>
              <a:off x="2075400" y="1677240"/>
              <a:ext cx="8558640" cy="607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751524-F2EB-4E58-862D-3D6470DBB6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040" y="1667880"/>
                <a:ext cx="8577360" cy="60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6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FA25E-39BA-467C-8196-6BFA5891F96D}"/>
              </a:ext>
            </a:extLst>
          </p:cNvPr>
          <p:cNvSpPr txBox="1"/>
          <p:nvPr/>
        </p:nvSpPr>
        <p:spPr>
          <a:xfrm>
            <a:off x="256310" y="477982"/>
            <a:ext cx="1090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will determine stability of these critical points in 9.3</a:t>
            </a:r>
          </a:p>
          <a:p>
            <a:r>
              <a:rPr lang="en-US" sz="3600" dirty="0"/>
              <a:t>via linear approximations.</a:t>
            </a:r>
          </a:p>
          <a:p>
            <a:endParaRPr lang="en-US" sz="3600" dirty="0"/>
          </a:p>
          <a:p>
            <a:r>
              <a:rPr lang="en-US" sz="3600" dirty="0"/>
              <a:t>Can also determine graphically</a:t>
            </a:r>
          </a:p>
          <a:p>
            <a:r>
              <a:rPr lang="en-US" sz="3600" dirty="0"/>
              <a:t>(but be careful):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95C329-6A4B-4110-97E6-5E7A9B402674}"/>
                  </a:ext>
                </a:extLst>
              </p14:cNvPr>
              <p14:cNvContentPartPr/>
              <p14:nvPr/>
            </p14:nvContentPartPr>
            <p14:xfrm>
              <a:off x="771120" y="3469680"/>
              <a:ext cx="9378360" cy="3696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95C329-6A4B-4110-97E6-5E7A9B4026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760" y="3460320"/>
                <a:ext cx="9397080" cy="37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84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16"/>
          <a:stretch/>
        </p:blipFill>
        <p:spPr>
          <a:xfrm>
            <a:off x="445590" y="0"/>
            <a:ext cx="10996019" cy="40870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E7053B-50BA-463B-B3EB-487DCC60AC93}"/>
                  </a:ext>
                </a:extLst>
              </p14:cNvPr>
              <p14:cNvContentPartPr/>
              <p14:nvPr/>
            </p14:nvContentPartPr>
            <p14:xfrm>
              <a:off x="204840" y="102600"/>
              <a:ext cx="11623680" cy="7075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E7053B-50BA-463B-B3EB-487DCC60AC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" y="93240"/>
                <a:ext cx="11642400" cy="70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96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55"/>
          <a:stretch/>
        </p:blipFill>
        <p:spPr>
          <a:xfrm>
            <a:off x="445590" y="0"/>
            <a:ext cx="10996019" cy="5335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8C46FC-0B9E-45E4-B6BD-000749320967}"/>
                  </a:ext>
                </a:extLst>
              </p14:cNvPr>
              <p14:cNvContentPartPr/>
              <p14:nvPr/>
            </p14:nvContentPartPr>
            <p14:xfrm>
              <a:off x="525960" y="4297320"/>
              <a:ext cx="2375640" cy="128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8C46FC-0B9E-45E4-B6BD-000749320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600" y="4287960"/>
                <a:ext cx="2394360" cy="13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62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29211</TotalTime>
  <Words>146</Words>
  <Application>Microsoft Office PowerPoint</Application>
  <PresentationFormat>Custom</PresentationFormat>
  <Paragraphs>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323</cp:revision>
  <dcterms:created xsi:type="dcterms:W3CDTF">2020-09-07T00:11:40Z</dcterms:created>
  <dcterms:modified xsi:type="dcterms:W3CDTF">2020-11-18T21:22:46Z</dcterms:modified>
</cp:coreProperties>
</file>