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979" r:id="rId2"/>
    <p:sldId id="695" r:id="rId3"/>
    <p:sldId id="1023" r:id="rId4"/>
    <p:sldId id="1036" r:id="rId5"/>
    <p:sldId id="973" r:id="rId6"/>
    <p:sldId id="1027" r:id="rId7"/>
    <p:sldId id="1005" r:id="rId8"/>
    <p:sldId id="1037" r:id="rId9"/>
    <p:sldId id="1038" r:id="rId10"/>
    <p:sldId id="1039" r:id="rId11"/>
    <p:sldId id="1040" r:id="rId12"/>
    <p:sldId id="1041" r:id="rId13"/>
    <p:sldId id="1042" r:id="rId14"/>
    <p:sldId id="765" r:id="rId15"/>
    <p:sldId id="764" r:id="rId16"/>
    <p:sldId id="771" r:id="rId17"/>
    <p:sldId id="787" r:id="rId18"/>
    <p:sldId id="703" r:id="rId19"/>
    <p:sldId id="708" r:id="rId20"/>
    <p:sldId id="733" r:id="rId21"/>
    <p:sldId id="747" r:id="rId22"/>
    <p:sldId id="763" r:id="rId23"/>
    <p:sldId id="634" r:id="rId24"/>
    <p:sldId id="1043" r:id="rId25"/>
    <p:sldId id="1045" r:id="rId26"/>
    <p:sldId id="888" r:id="rId27"/>
    <p:sldId id="848" r:id="rId28"/>
    <p:sldId id="870" r:id="rId29"/>
    <p:sldId id="894" r:id="rId30"/>
    <p:sldId id="918" r:id="rId31"/>
    <p:sldId id="905" r:id="rId32"/>
    <p:sldId id="846" r:id="rId33"/>
    <p:sldId id="948" r:id="rId3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36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35:41.41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5687 7829 12319 0,'0'0'544'0,"9"0"112"0,0-2-528 0,1-1-128 0,-1-1 0 0,0 3 0 15,-2-2 848-15,0 1 144 0,-7 2 32 0,6-4 0 16,-6 4-256-16,0 0-64 0,0 0 0 0,0 0 0 16,1-6-48-16,-1 2-16 0,0 4 0 0,-5-8 0 15,-2 2 48-15,-2 1 0 0,-3-3 0 0,-2 3 0 0,-3 1-96 0,-3-2-16 16,-1 0 0-16,-2 1 0 0,-1-4-64 0,-3 1 0 15,-1-2-16-15,-2 2 0 16,-5-3 0-16,-2 2 0 0,-2-4 0 0,-3 2 0 0,-2 1-16 0,-3-4 0 16,-2-2 0-16,0 2 0 0,-2 0-128 0,-1-1-32 15,-3-1 0-15,-2-1 0 0,0 1-80 0,-4 0-32 16,0 1 0-16,-2-1 0 0,-3-4-48 0,-1 1-16 16,1 3 0-16,-4-1 0 0,-4 2 32 0,-1-1 0 15,-1-1 0-15,-2 1 0 0,1-1-48 0,-3 2-128 16,-2 2 192-16,-1 3-64 0,0-3-128 0,3 2 0 15,1 1 144-15,-1-1-144 0,0 5 0 0,0-3 128 16,0 2-128-16,3 0 0 0,0-3 144 0,-2 4-144 16,2-2 192-16,-1 4-192 0,-1 2 144 0,0 0-144 15,-1-1 0-15,3-1 144 0,-1 2-16 0,1 4 0 16,3 2 0-16,-1-2 0 0,3 1-128 0,0-2 0 16,2 1 0-16,6 2 0 0,-1 1 0 0,2 0 0 15,4 1 0-15,0 2 0 0,3-1 0 0,2 3 128 16,-1-4-128-16,3 6 0 0,0-2 0 0,1 4 128 0,1 0-128 0,1-1 0 15,-1 2 0-15,1 1 0 0,-1 2 0 16,1-1 0-16,-2-2 0 0,4 1 0 0,-3 1 0 16,6 1 0-16,-2 1 0 0,13-5 0 0,-3-1 0 0,1 3 0 15,-1 1 0-15,2 3 0 0,3 4 0 0,-1 0 0 16,3 4 0-16,-6 9 0 0,1 0 0 0,5-3 0 16,3-3 0-16,1-1 0 0,1-1 0 0,4-3 0 15,0-1 0-15,2-3 0 0,1-2 0 0,5-2 0 0,-1 1 0 0,4 0 0 16,3 2 0-16,2 0 0 0,3 3 0 15,3 2 0-15,3 3 0 0,4 0 0 0,4 3 0 16,2 1 0-16,3 0 0 0,3 1 0 0,4-2 0 0,1-3 0 16,3 2 0-16,5-6 0 0,1 1 0 0,-2-10 128 15,4 1-128-15,5 1 0 0,2 2 192 0,7 0-32 16,3-1-16-16,4 3 0 0,1 0-144 0,23 8 0 16,1-2-160-16,-3-5 160 0,0 0 0 0,-1-3 0 15,2-2 0-15,2-2 0 0,-1-2 192 0,4 2-64 16,-1-4 0-16,-1-1-128 0,0 0 192 0,1-3-192 15,-1 0 192-15,1 0-192 0,0 1 176 0,-1-3-176 16,-3 2 160-16,2 0-160 0,-2-2 160 0,-1 4-160 16,-1-5 160-16,-3 5-160 0,1-1 0 0,0 1 0 15,2-4 0-15,-1-1 0 0,-3 1 0 0,0-1 0 16,-2-1 0-16,1 0 0 0,0-3 0 0,-3-1 128 16,-1-3-128-16,-2 1 0 0,0-1 128 0,-1 2-128 15,-1-3 0-15,-1-1 144 0,-1 0-16 0,-2 0-128 16,-2-5 192-16,-1 3-64 0,2-1-128 0,-3 0 128 0,-1 0-128 15,-1-2 128-15,0 0-128 0,0 0 128 16,0-3-128-16,-3-1 128 0,4 0-128 0,-3-2 192 0,-2-2-192 16,0-3 192-16,1-1-48 0,1-1 0 0,-4 1 0 0,1-2 0 15,-1 0 48-15,-1 1 16 0,-2-4 0 0,-1 2 0 16,-3-3 16-16,-1 1 0 0,-4-1 0 0,-2 2 0 16,-2-5 0-16,-4 2 0 0,-5 1 0 0,-2-5 0 15,-4-2 64-15,-4-1 16 0,-3-3 0 0,-6-1 0 16,-3-6-80-16,-3 3-16 0,-4-2 0 0,-4 2 0 0,-3-4-208 0,-3 4 144 15,-3 0-144-15,-2 5 128 0,-4 2-128 0,-3 2 0 16,-8-2 0-16,-4 6 0 16,-7-1-512-16,-6 2 32 0,-5 3 0 0,-3 1 0 15,-3 2-1456-15,-2 4-304 0,-3 2-48 0,-3 5-8816 16,-2 2-1760-16</inkml:trace>
  <inkml:trace contextRef="#ctx0" brushRef="#br0" timeOffset="3002.98">24914 7594 21183 0,'-4'-29'944'0,"4"16"192"0,0-1-912 0,2-2-224 15,1-2 0-15,1 0 0 0,0 0 624 0,1 2 80 16,-1 0 0-16,2-4 16 0,-1 6 544 0,2 3 96 15,-2-1 32-15,0 6 0 0,-5 6-432 0,0 0-64 16,0 0-32-16,0 0 0 0,0 0-288 0,0 0-64 16,2 9-16-16,-2 3 0 0,-2 5-208 0,-2 7-32 15,-2 9-16-15,-2 9 0 0,0 4-32 0,-1 6 0 16,1 4 0-16,-3 6 0 0,-1 3-64 0,0 7-16 16,1 9 0-16,-4 28 0 0,-1-15-128 0,2-8 160 0,2-2-160 0,0-10 160 15,2-7-16-15,1-6 0 0,-1-3 0 0,1-4 0 16,0-5 112-16,2-6 32 0,-1-4 0 0,0-3 0 15,2-4-32-15,1-5 0 0,1-4 0 0,4-4 0 16,0-2-64-16,0-4-32 0,0-6 0 0,0-7 0 16,0 0-160-16,0 0 0 0,0 0 0 0,9-11 0 15,0-8-1152-15,0-5-272 16,0-3-48-16,1-4-16 0,0 1-1520 0,0-6-320 0</inkml:trace>
  <inkml:trace contextRef="#ctx0" brushRef="#br0" timeOffset="4024.26">24844 7739 26895 0,'1'-20'1184'0,"2"12"256"0,2-5-1152 0,3 1-288 16,2 0 0-16,5-3 0 0,4 1 240 0,5-1-16 16,4-3 0-16,8 1 0 0,7 1 400 0,4 1 80 15,3-2 0-15,3-1 16 0,0-3-32 0,6 0-16 16,3 0 0-16,7 0 0 0,6 5-224 0,4-1-32 15,2 1-16-15,2-2 0 0,3 1-160 0,3 2-48 16,3 2 0-16,0-1 0 0,2-1 0 0,-1 4-16 16,4 1 0-16,1-2 0 0,1 5 128 0,-1-4 16 15,0 1 16-15,1 0 0 0,0 4-16 0,1-3 0 16,-1 1 0-16,2-2 0 0,-1 2-48 0,2-2-16 16,0 3 0-16,-1-2 0 0,0 1-64 0,-1 3 0 0,2-1-16 15,-3 2 0-15,-4 1-48 0,2 3-128 0,-3-1 192 0,1 1-64 16,-1-1-128-16,-1 1 128 0,-4 0-128 0,-1 0 128 15,0 1-128-15,1 0 0 0,-4-1 0 0,1 2 128 16,-3-1-128-16,-4 1 0 0,-3 1 144 0,1-1-144 16,1 4 0-16,-3-4 0 0,-1 3 0 0,-1 0 128 15,-3 2-128-15,-1-5 0 0,-2 1 0 0,-1 2 0 16,2 2 0-16,-5-2 0 0,-3 2 0 0,-1-1 128 0,-6-3-128 16,-3 1 0-16,-3-2 0 0,-3 3 0 0,-3-4 0 15,-2 3 144-15,-2-2-144 0,0 0 0 0,-4 1 128 0,-4-1-128 16,-3-1 0-16,-1 2 0 0,-3-3 0 0,-3 0 0 15,-3 0 0-15,-1 0 0 0,-2 0 0 0,-1 1 0 16,-2 0 128-16,-3 1-128 0,-2-1 0 0,1 0 0 16,-6-1 0-16,7 3 0 0,-2 1 0 0,0 1 0 15,0-1 0-15,2-1 0 0,-2 4 0 0,-3 2 0 16,4-2 0-16,-3 5 0 0,0-1 0 0,-2 1 0 16,0 2 0-16,-1 2 0 0,0-1 0 0,-1 4 0 15,-1 3 0-15,-5 2 0 0,1 3 0 0,-7 3 0 16,-1 3 0-16,-4 8 0 0,-2 1 0 0,-3 8 0 15,-3 2 0-15,-2 5 0 0,-2 4 0 0,0 9 0 16,1 9 0-16,1-1-144 0,1 4 144 0,4-2 0 16,4 4-144-16,2-2 144 0,5 6 0 0,2-1 0 15,3-2 0-15,6 0 0 0,-2-8 0 0,3-4 0 16,-1-5 0-16,0-9 0 0,-2-4 0 0,-1-8 0 16,-1-7 0-16,0-4 0 0,0-6 192 0,0-7-64 0,-1-1 0 0,-1-6 0 15,1-3 256-15,0 0 32 0,-1-7 16 0,2 1 0 16,0-1-112-16,5-6-32 0,-6 2 0 0,6-2 0 15,-8 0-112-15,1 2-32 0,-1-1 0 0,0-1 0 16,1-1-144-16,-2 1 0 0,0 0 0 0,-3 0 128 16,-3-2-128-16,1 0 0 0,-2-1 0 0,-2 0 0 0,-1-1 0 15,-1 0 0-15,-3 1 0 0,-3 0 128 16,-2-3-128-16,-2 4 0 0,-3-1 0 0,-5 1 128 16,-4 2-128-16,-4-1 0 0,-2-1 0 0,-5 1 0 15,-5-2 0-15,-3 0 0 0,-4 0 0 0,-5 2 0 0,-4 1 0 0,-4-1 0 16,-6-2 0-16,-3-2 0 0,-2-1 0 0,-3 1 0 15,-5-1 0-15,-5-1 128 0,-3 0-128 0,-3-3 0 16,-4 1 0-16,-3-2 0 0,-4 2 0 0,-1-2 128 16,-3-1-128-16,2 3 0 0,-1-2 0 0,3 2 0 15,1-1 128-15,-1 2-128 0,1-2 0 0,0 4 0 16,4-2 0-16,-1 0 128 0,1 2-128 0,-2-3 0 16,-2 0 0-16,-38-5 128 0,20 4-128 0,11 0 160 15,4-5-160-15,9 3 160 0,7 3-32 0,-1-1 0 16,3 2 0-16,3 0 0 0,2 1-128 0,7 3 0 15,5-1 0-15,6 2 128 0,4-3-128 0,4 4 0 16,2-1 144-16,10-2-144 0,9 3 0 0,7-1 144 16,4 1-144-16,9 0 0 0,8 0 0 0,5-1 0 15,4-2 0-15,7 1 0 0,7 4 0 0,3-8 0 16,5-4 0-16,6-1 0 16,5-2-1056-16,7 1-112 0,6-1-32 0,5 0 0 15,1 2-1696-15,7 1-352 0</inkml:trace>
  <inkml:trace contextRef="#ctx0" brushRef="#br0" timeOffset="4876.14">23645 8676 12895 0,'0'0'1152'0,"-10"-2"-928"16,-2-4-224-16,1 4 0 0,4-1 1536 0,7 3 256 15,-9 1 48-15,9-1 16 0,0 0-448 0,-8 3-96 16,8-3-16-16,0 0 0 0,0 0 80 0,-5-7 16 16,3-3 0-16,3 1 0 0,4-2-176 0,1-3-48 15,2-4 0-15,3-1 0 0,3-2-384 0,4-4-80 0,0-5 0 0,0-1-16 16,0 1-256-16,1-6-48 0,2-2-16 0,1-6 0 15,-2-5-112-15,3 0 0 0,3-6-16 0,-1-2 0 16,-1-3-112-16,-1 3-128 0,-3 4 176 0,1 3-176 16,-4 11 128-16,0 6-128 0,-4 10 0 0,-1 4 0 15,0 3 0-15,-1 5 0 0,-1 5 0 0,1 3 0 16,-3 3 0-16,4 4 0 0,-2 3 0 0,-1 7-144 16,-1 4 144-16,1 4 0 0,-1 3-144 0,0 2 144 15,-3 3 0-15,0 2 0 0,0-1 0 0,0 3 0 16,-1 0-128-16,1 3 128 0,0 1 0 0,0 3 0 15,-2-3 0-15,1-3 0 0,1-6-144 0,-1 0 144 0,-4-1 0 16,0-4 0-16,-2-1 0 0,0-1 0 16,-3-1 0-16,-3-2 0 0,-1-6 128 0,-3-2-128 0,-5-2 240 15,-5-2 0-15,-6-1 0 0,-3 0 0 0,-4-6 32 0,-3-3 16 16,-2-1 0-16,-4-1 0 0,-1-6-80 0,-4 3-16 16,4-8 0-16,-3 1 0 0,0-3-192 0,1-2 144 15,0-3-144-15,5-1 128 0,5 2-128 0,6-1 0 16,3 2 144-16,5-2-144 0,5 1 0 0,6 1 0 0,6-1 0 0,6-2 0 15,5 0 0-15,5 2 0 16,7-3 0-16,6 2-128 0,6 3 128 0,7 1-192 16,4 1 192-16,5 1-192 0,3-1 192 0,2 2-128 15,0-1 128-15,6 1-128 0,3-1 128 0,8 6-128 16,3 1 128-16,-1 5-128 0,-3 1 128 0,-5 0 0 16,-6 3-144-16,-8 5 144 0,-8 1 0 0,-10 1 0 15,-10 5-144-15,-7 0 144 0,-7 0 0 0,-9 7 0 0,-9 3 0 16,-8 7 144-16,-10-2 80 0,-6 3 16 0,-6 3 0 0,-5 2 0 15,-9-2 48-15,-3 0 16 0,-2-1 0 0,-2 0 0 16,0-2-160-16,1 0-16 0,1 2-128 0,1-4 192 16,0 1-192-16,2-4 128 0,7-3-128 0,8 0 0 31,7-4-1216-31,7 1-320 0,10 0-80 0,6-1-10016 0,6-5-2000 0</inkml:trace>
  <inkml:trace contextRef="#ctx0" brushRef="#br0" timeOffset="5976.65">30949 8507 14735 0,'-17'-3'1312'0,"8"3"-1056"15,-4 3-256-15,0 0 0 0,2 0 640 0,-2 0 64 16,-1-2 0-16,0 0 16 0,1 2 512 0,1-2 112 16,0 0 0-16,2-1 16 0,1-1 224 0,2 0 32 15,0 1 16-15,7 0 0 0,-5-4-256 0,3 0-48 16,0-4-16-16,4 2 0 0,0 1-288 0,3-5-64 15,5-2-16-15,1 0 0 0,1-2-352 0,4-3-64 16,0-2-16-16,4-3 0 0,5-3-176 0,-3 1-32 16,1-5-16-16,1-2 0 0,2-8-96 0,1-1-32 15,1 0 0-15,-2-6 0 0,2 0-160 0,0-5 0 16,0 2 0-16,-1 6 128 0,-3 1-128 0,-1 3 0 16,-3 5 0-16,-2 6 0 0,-3 3 0 0,-1 3 0 15,-2 3 0-15,-2 5 0 0,-3 4 0 0,0 1 0 0,-2 3 0 16,-5 6 0-16,0 0 0 0,0 0 0 15,5 7-144-15,-1 5 144 0,0 4 0 0,-1 2-160 0,1 0 160 0,1 3-128 16,0 4 128-16,0 1 0 0,1 4 0 16,0-3-128-16,0 4 128 0,1-3 0 0,-1 1 0 0,2 3 0 15,0-4 0-15,-1 2 0 0,-2 1 0 0,-1-4 0 16,-3-1 0-16,-1-3 0 0,-3 1 0 0,-2 1 0 16,-1-5 0-16,-2-1 0 0,-2 3 0 0,-2-3 0 15,-2-3 0-15,-3 1 0 0,-1-1 0 0,-3 1 0 16,-1-3 144-16,-3-5-144 0,-3-1 192 0,-2-1-192 15,-1 2 192-15,-4-4-64 0,-3-4 0 0,-4 0-128 0,-4-2 192 0,-1-1-192 16,-1-2 192-16,-3-6-192 0,0-3 176 0,3-2-176 16,0-1 160-16,5-1-160 0,-1-4 128 0,5 1-128 15,2-4 0-15,7 0 0 0,4-6 144 0,7 2-144 16,4 2 128-16,6-2-128 0,5 2 128 0,7-2-128 16,4 3 0-16,7-2 128 0,5 2-128 0,6 3 0 15,1 1 0-15,6-1 0 0,5 2 0 0,5 2-176 16,5 1 176-16,5 5-128 0,5-2 128 0,3 0 0 15,2 1-144-15,0 3 144 0,2-2 0 0,1 5 0 16,0-2 0-16,-2 4 0 0,3 1-144 0,-2-1 144 16,-4 1 0-16,-4 3 0 0,-4 1 0 0,-5 2 0 15,-5 3 0-15,-5 2 0 0,-6-1 0 0,-7 5 0 16,-6 2 0-16,-6 1 0 0,-9 4 0 0,-6 5 0 16,-9 0 128-16,-7 7-128 0,-9 1 176 0,-7 6-16 15,-9 5 0-15,-5 1 0 0,-7 1 64 0,-4-3 16 16,-3 0 0-16,-5 1 0 0,-4-2-32 0,-1 0 0 15,-5-4 0-15,-1 0 0 0,-1-3-16 0,1 1 0 0,0-2 0 0,5-3 0 16,2-1-192-16,3 0-192 0,3 2 48 0,8 0 0 31,8-4-2864-31,7-1-560 0</inkml:trace>
  <inkml:trace contextRef="#ctx0" brushRef="#br0" timeOffset="7263.44">5945 7674 15663 0,'-8'-13'1392'0,"8"13"-1120"16,-3-7-272-16,3 7 0 0,0 0 1952 0,0 0 336 15,0 0 64-15,0 0 16 0,0 0-1840 0,0 0-352 16,-3 9-176-16,1 5 160 0,0 3 272 0,-2 5 48 16,1 5 16-16,-1-1 0 0,0 6 16 0,1-1 0 0,1-2 0 0,1 3 0 15,-2-2 48-15,2-3 16 16,0 0 0-16,1-6 0 0,-2-2 240 0,4-2 48 0,0-3 16 0,1-3 0 16,-3-11 16-16,6 10 0 0,2-5 0 0,2-3 0 15,0-7 0-15,4-7 0 0,2-6 0 0,6-4 0 16,4-4 48-16,4-4 16 0,3-5 0 0,3 0 0 15,1-5-384-15,-1-4-80 0,1 1-16 0,0-7 0 16,-1-1-192-16,-2 0-32 0,-2 2-16 0,-2 2 0 16,-2 9-112-16,-4 5-128 0,-3 8 176 0,-3 1-176 0,-2 3 0 0,-2 2 0 15,-3 2 0-15,1 4 0 16,-2 3-1264-16,-1 0-208 0,-3 4-32 0,-6 6-11216 16,0 0-2240-16</inkml:trace>
  <inkml:trace contextRef="#ctx0" brushRef="#br0" timeOffset="8177.92">18084 7808 22111 0,'-5'-9'1968'16,"3"-3"-1584"-16,-1 5-384 0,2-1 0 0,1 3 1808 0,0 5 288 15,0 0 48-15,0 0 16 0,0 0-1376 16,2 8-272-16,0 4-48 0,-1 5-16 0,-2 2 0 0,1 5 0 16,-2 3 0-16,2-1 0 0,-1 5-64 0,1 1 0 15,3-4-16-15,0-2 0 0,-1 0 0 0,3-1 0 16,1-5 0-16,4-4 0 0,1-6 336 0,0-2 64 15,3-6 0-15,5-2 16 0,3-5 112 0,6-6 0 16,7-3 16-16,3-6 0 0,4-5-128 0,5-8-16 16,0-1-16-16,4-4 0 0,0-6-272 0,0 1-48 15,0 0-16-15,0-7 0 0,2-2-144 0,-3-1-16 16,-3-1-16-16,-4 7 0 0,-1 7-240 0,-12 5 0 16,-3 9 128-16,-4 2-128 0,-4 5-192 0,-3 3-96 15,-3 7-16-15,-3 4 0 16,-10 5-2608-16,10 3-528 0,-10-3-96 0</inkml:trace>
  <inkml:trace contextRef="#ctx0" brushRef="#br0" timeOffset="9553.76">25932 6685 2751 0,'0'0'256'0,"3"-9"-256"0,-6-1 0 0,1 3 0 16,2 7 2848-16,-7-7 528 0,1-2 96 0,0 4 32 16,1-2-1840-16,5 7-352 0,0 0-80 0,-9-4-16 15,1 0 128-15,8 4 0 16,0 0 16-16,-8 2 0 0,8-2-432 0,-10 9-96 0,1 0 0 0,2 5-16 16,-2 2-304-16,2 0-64 15,1 1-16-15,-2 2 0 0,1 2-80 0,2 3-16 0,1 2 0 0,3-5 0 16,1-2-144-16,-3-3-16 0,3-2-16 0,3-5 0 15,-3-9 320-15,9 6 64 0,1-2 16 0,4-4 0 16,3-5 352-16,5-3 80 0,4-3 16 0,4-5 0 16,6-3-240-16,4-2-64 0,2-2 0 0,3-3 0 15,-2 0-256-15,0-6-48 0,0-1-16 0,-1-1 0 0,-1-3-224 0,0 0-160 16,-2 0 192-16,-3 4-192 0,-5 4 160 16,-3 1-160-16,-2 6 128 0,-5 3-128 0,-1 3 0 0,-5 4 0 15,-4 4 0-15,-1 1 0 16,-3-1-1728-16,-7 8-240 0,0 0-32 0,0 0-14128 15</inkml:trace>
  <inkml:trace contextRef="#ctx0" brushRef="#br0" timeOffset="9975.79">27372 6556 16575 0,'0'0'1472'0,"0"0"-1168"0,-8 3-304 0,0 5 0 16,2-3 896-16,-1 5 128 0,1 0 32 0,-2 4 0 15,-1 2-416-15,2 1-96 0,0 4-16 0,0-1 0 16,-1 0 48-16,2 5 0 0,-1 0 0 0,2 3 0 15,0-3-96-15,1-2-16 0,1-4 0 0,1-2 0 16,2-1 16-16,2-3 0 0,-2-13 0 0,2 12 0 16,2-5 272-16,-4-7 48 0,0 0 16 0,11 1 0 15,2-3 256-15,2-7 48 0,6-1 16 0,-1-8 0 16,4-5-304-16,2-5-64 0,2-1-16 0,1 0 0 0,1-2-336 16,5-1-64-16,0-2-16 0,2-4 0 0,1-3-64 0,3 3-16 15,0 4 0-15,-5-2 0 0,-1 5-256 0,-4 3 128 16,-1 3-128-16,-5 4 0 0,-2 3 0 0,-4 1 0 15,-2 2 0-15,-3 3 0 16,-2-1-368-16,0 0-128 0,-3 7-16 0,-2-1-16 16,-7 7-2512-16,8-3-496 0</inkml:trace>
  <inkml:trace contextRef="#ctx0" brushRef="#br0" timeOffset="10378.84">28674 6533 11055 0,'0'0'976'0,"0"0"-784"0,0 0-192 0,0 7 0 16,0 1 1936-16,-1 0 352 0,-1 3 64 0,1-1 16 15,0 3-1696-15,0 1-336 0,1 0-64 0,-3 0-16 16,2 4 480-16,0-1 96 0,-2 5 0 0,2-3 16 16,0 1-144-16,-1-1-48 0,1 2 0 0,1-3 0 15,1-2-32-15,1-1-16 0,-1-4 0 0,1-1 0 16,1-4 320-16,-3-6 64 0,0 0 16 0,10 1 0 0,-1-2 96 0,2-1 32 16,3-5 0-16,3-6 0 15,2-2-304-15,4-3-64 0,1-1-16 0,5-2 0 0,0-3-272 0,4-6-48 16,3-1-16-16,0-5 0 0,3-3-96 0,4-2 0 15,3-5-16-15,2 3 0 0,8 0-176 0,-2 2-128 16,-2 2 144-16,1 3-144 0,1 0 0 0,-1 3 0 16,-3 3 0-16,-1 5 0 15,-1 2-896-15,-2 0-240 0,-4 6-32 0,0 5-10368 16,0 0-2080-16</inkml:trace>
  <inkml:trace contextRef="#ctx0" brushRef="#br0" timeOffset="28109.83">25303 17257 20271 0,'0'0'1792'15,"-9"-4"-1424"-15,1-1-368 0,2 4 0 0,6 1 608 0,0 0 48 16,0 0 16-16,0 0 0 0,-8 8-32 0,5 1 0 16,3 3 0-16,2-2 0 0,2 3-368 0,1 1-80 15,0 2 0-15,3 2-16 0,2-2 64 0,3 5 16 16,1-1 0-16,1 2 0 0,1-2 128 0,1 2 16 16,0-3 16-16,-2 1 0 0,0 0 16 0,2 0 0 15,-1 0 0-15,-1-1 0 0,1-1-16 0,-4-2 0 16,2 1 0-16,-2-2 0 0,-2-1-160 0,0-4-48 0,0 2 0 15,-2-4 0-15,-2 3-64 0,1-2-16 16,-7-9 0-16,7 8 0 0,-2 0 0 0,-5-8-128 0,8 9 192 0,-8-9-64 16,0 0-400-16,0 0-96 0,0 0-16 0,0 0-9072 15,0 0-1808-15</inkml:trace>
  <inkml:trace contextRef="#ctx0" brushRef="#br0" timeOffset="28405.06">25790 17229 23951 0,'-8'-16'1056'0,"3"9"224"16,-2 2-1024-16,7 5-256 0,-6-9 0 0,1 4 0 15,-2 1 1008-15,7 4 144 0,-9-1 16 0,0 3 16 0,0 1-128 0,0 3-32 16,-1 3 0-16,-4 2 0 0,-4 7-320 0,-1 4-64 15,-3 1 0-15,0 1-16 0,-1 4-48 0,0 0 0 16,0 4 0-16,0-2 0 0,4-4-96 0,0 3-32 16,2-3 0-16,1 2 0 0,2-1-176 0,0 0-32 15,1-4-16-15,1-2 0 0,4 1-96 0,2-3-128 16,-1-4 176-16,3-3-176 0,2 0 0 0,2-3 0 16,2 3-192-16,-2-12 48 15,0 0-1760-15,14 4-336 0,3-4-80 0</inkml:trace>
  <inkml:trace contextRef="#ctx0" brushRef="#br0" timeOffset="28593.17">25982 17778 23951 0,'-10'14'2128'0,"2"-5"-1696"0,-2 5-432 0,0 1 0 15,-4 0 1184-15,4 3 160 0,1 2 16 0,0-1 16 16,-1 0-176-16,1-1-48 0,1-1 0 0,0 1 0 15,2-3-736-15,1 0-160 0,0-1-16 0,1 0-16 16,3 0-224-16,1-3-240 0,0-2 48 0,0-9-14688 16</inkml:trace>
  <inkml:trace contextRef="#ctx0" brushRef="#br0" timeOffset="29268.23">27005 17266 23615 0,'-9'-9'1040'0,"3"2"224"0,-1 2-1008 0,7 5-256 15,-7-2 0-15,7 2 0 0,-10-2 1296 0,1 2 224 16,1 6 32-16,0 4 16 0,1 1-704 0,1 4-144 16,-1 4-16-16,2 4-16 0,-3 0-400 0,3 1-80 15,0 4-16-15,1-4 0 0,2-1-192 0,1 0 144 16,1 0-144-16,1-3 128 0,1-2-128 0,2-4 160 16,1 0-160-16,0-4 160 0,1 1 128 0,-6-11 32 15,10 5 0-15,0-3 0 0,-10-2 288 0,14-4 64 16,0-1 16-16,0-6 0 0,1-3-32 0,-1-3 0 15,-5 0 0-15,1-3 0 0,0 1-192 0,0-1-32 16,-1 0-16-16,-1-2 0 0,-2-5-176 0,-1 5-48 0,-2 1 0 0,2 2 0 16,-1 3-192-16,-2 0 128 0,1 4-128 15,-1 1 0-15,0 1 0 0,-2 10 0 0,0 0-128 0,0 0 128 32,0 0-2000-32,0 0-304 0,0 0-48 0,0 0-13472 0</inkml:trace>
  <inkml:trace contextRef="#ctx0" brushRef="#br0" timeOffset="29591.94">27730 17257 24479 0,'0'0'1088'0,"-9"-4"208"0,-3-2-1040 0,1 0-256 0,-2 0 0 0,-1 1 0 15,-2 4 1328-15,-1-1 208 0,-1 1 32 0,0 1 16 16,1 3-672-16,-2 1-128 0,-3 2-16 0,2-1-16 0,-1 1-368 15,4 3-64-15,1 3 0 0,4-5-16 0,3 1-112 0,4 1-32 16,5-9 0-16,-2 11 0 0,2-2-32 0,5 3-128 16,3-5 192-16,2 7-64 0,0-1-128 0,4 0 192 15,3-1-192-15,-2 4 192 0,-1-1-192 0,-2-2 0 16,0-1 144-16,-3 1-144 0,0 0 128 0,-5-3-128 16,-4-10 128-16,0 14-128 0,-3 0 432 0,-2-4 16 15,-1 0 0-15,-4-5 0 0,-4 5 320 0,-3-4 80 16,1-3 16-16,-2 1 0 0,-1 1-400 0,1-2-80 15,0-3 0-15,2 0-16 0,0-2-368 0,2 0 0 16,2-3 0-16,3 1 0 16,9 4-1984-16,0 0-432 0,4-9-80 0</inkml:trace>
  <inkml:trace contextRef="#ctx0" brushRef="#br0" timeOffset="30139.82">28813 17133 18431 0,'-12'-17'1632'0,"7"3"-1312"16,0-2-320-16,2 5 0 0,0 0 768 0,-1 3 64 15,-1 0 32-15,5 8 0 0,-9-4 656 0,0 2 128 16,0 2 16-16,0 2 16 0,-1 4-592 0,0 5-112 15,-3 4-16-15,2 4-16 0,0 3-608 0,0 3-112 16,2 1-32-16,2 2 0 0,-1 5-192 0,2-3 0 16,0 1 0-16,3-5 0 0,0 2 128 0,-1-3-128 0,3-4 0 0,1-2 144 15,0-5 48-15,3 0 0 16,0-4 0-16,-3-10 0 0,7 11 336 0,-7-11 80 0,10 6 16 16,0-2 0-16,1-8 64 0,1 0 16 0,1-1 0 0,1-5 0 15,0-3 0-15,0-3 16 0,3-3 0 0,1-3 0 16,0-1-144-16,2 0-48 0,-2-5 0 0,0 0 0 15,1-4-192-15,-1 1-32 0,0-4-16 0,-2 6 0 16,-2 1-160-16,-1 5-128 0,-1 3 192 0,2 2-192 16,-5 3 0-16,2 2 0 0,-4 7 0 0,1-2 0 15,-2 2 0-15,-6 6-144 0,9-1 16 0,-9 1 0 16,11 1-2096-16,1 0-400 16,-2 2-96-16</inkml:trace>
  <inkml:trace contextRef="#ctx0" brushRef="#br0" timeOffset="30574.97">29170 17464 17903 0,'0'0'784'0,"0"0"176"0,0 0-768 0,0 0-192 15,0 0 0-15,0 0 0 0,-7-6 1520 0,7 6 256 0,0 0 48 16,0 0 16-16,0 0-624 0,0 0-112 0,0 0-16 0,0 0-16 16,0 0-464-16,0 0-96 0,0 0 0 0,0 0-16 15,0 0-160-15,0 0-16 0,0 0-16 0,0 0 0 16,0 0-96-16,0 0-16 0,0 0 0 0,0 0 0 15,0 0 32-15,0 0 0 0,0 0 0 0,0 0 0 16,0 0 32-16,0 0 0 0,0 0 0 0,0 0 0 16,0 0-112-16,0 0-16 0,0 0 0 0,0 0 0 15,-5-7-128-15,5 7 128 0,0 0-128 0,0 0 128 16,0 0-128-16,0 0 128 0,0 0-128 0,0 0 128 16,0 0-128-16,0 0 0 0,0 0 0 0,0 0 0 15,0 0 0-15,0 0 0 0,0 0 0 0,0 0 128 16,0 0-128-16,0 0 0 0,0 0 0 0,7-9 0 15,-7 9-1088-15,0 0-160 0,0 0-32 16,9-5-12816-16</inkml:trace>
  <inkml:trace contextRef="#ctx0" brushRef="#br0" timeOffset="31123.52">29059 17044 5519 0,'0'0'240'16,"0"0"64"-16,0 0-304 0,0 0 0 0,0 0 0 0,0 0 0 16,0 0 3504-16,0 0 640 0,0 0 128 0,0 0 16 15,0 0-2176-15,0 0-448 0,-7-3-96 0,-4 4-16 0,1 3-368 0,-2 7-80 16,-4 3-16-16,-2 6 0 0,-3 3-352 0,-3 1-80 16,-2 7-16-16,-3 1 0 0,-3-3-112 0,-1 3-16 15,0 1-16-15,1 1 0 0,2 0-48 0,1 0-16 16,1-4 0-16,1 1 0 0,4-2-224 0,4-4-32 15,1 2-16-15,3-4 0 0,2-3-160 0,3-1 160 16,1-1-160-16,3-2 160 0,-1 0-160 0,4-6 0 16,-1-1 0-16,4-9 0 0,0 0-224 0,0 0-128 15,0 0-32-15,0 0 0 16,11-3-2576-16,1-4-528 0</inkml:trace>
  <inkml:trace contextRef="#ctx0" brushRef="#br0" timeOffset="31373.19">28663 17168 11055 0,'-11'-9'976'0,"11"9"-784"0,0 0-192 0,-7-3 0 16,7 3 3904-16,0 0 720 0,-8 8 160 0,4-3 16 16,4-5-2736-16,0 14-544 0,3-1-112 0,1 3-32 15,2 3-608-15,2 3-112 0,1-1-16 0,1 1-16 16,2 2-144-16,1 3-32 0,0-2 0 0,0 3 0 15,-1-4-240-15,2 3-48 0,-1-1-16 0,0 0 0 16,-2-3-144-16,1-2 0 0,-2 0 0 0,-1 1 0 0,0 1 0 0,-3-3 0 16,-1-1 128-16,0-1-128 15,-1-3-960-15,0-2-240 0,0-2-32 0,-1 1-9232 16,4-3-1840-16</inkml:trace>
  <inkml:trace contextRef="#ctx0" brushRef="#br0" timeOffset="31757.16">29030 17671 19119 0,'0'0'832'0,"0"0"192"0,0 0-816 0,0 0-208 0,0 0 0 0,0 0 0 16,8-6 1664-16,0-1 304 0,1 2 48 0,2 4 16 16,0-2-400-16,3 1-80 0,0-2-16 0,2 3 0 15,4 2-272-15,-3 3-64 0,-1-2-16 0,-2 4 0 16,-3 0-256-16,-5 3-48 0,-1-2-16 0,-2 4 0 16,-3 1-416-16,-4 2-96 0,-5 4-16 0,-2 1 0 15,-3 4-32-15,-3 0-16 0,0-1 0 0,-3 2 0 16,1 0-96-16,3-3 0 0,1 0-16 0,3-3 0 15,5-3-48-15,3 0 0 0,4-1 0 0,5-4 0 16,5 0 64-16,4-1 16 0,8-1 0 0,3-4 0 16,4 1 112-16,8 0 0 0,5-3 16 0,4-2 0 0,2-1-176 15,-2-3-32-15,-3 1-128 0,-4-3 192 16,-3 3-688-16,-4-2-144 0,-5 1-16 0,-7 0-18688 16</inkml:trace>
  <inkml:trace contextRef="#ctx0" brushRef="#br0" timeOffset="32374.19">26331 18937 10127 0,'-3'-15'448'0,"1"5"96"0,-2 1-544 0,3 0 0 0,-1 1 0 0,0 3 0 0,1-1 3792 0,1 6 656 15,0 0 128-15,0 0 32 0,-6-3-2496 0,6 3-512 16,-7 8-80-16,2 2-32 0,-1 4-832 0,0 4-160 16,-1 1-48-16,-2 2 0 0,3 1-160 0,-2 5-32 15,-1-2-16-15,1 3 0 0,-1-5-48 0,1 2 0 16,-1 0 0-16,2-5 0 0,1-2 0 0,-1-2 0 15,0 0 0-15,4-4 0 0,-4-4 64 0,7-8 16 16,0 0 0-16,7 10 0 0,-7-10 64 0,10 4 16 16,4-5 0-16,2-6 0 0,2 0 64 0,1-5 16 15,2 2 0-15,-1-1 0 0,-1 3-192 0,0 0-48 16,-3 3 0-16,0 3 0 0,-1 2-192 0,-2 2 0 16,-2 2 0-16,-1 6 0 0,-2 2 0 0,-2 2 0 0,-1 1 0 15,-1 1 0-15,-4 2 0 0,-2 0 0 0,-3 0-128 0,-3 1 128 16,-3-3 0-16,-1 0 0 0,-1-5 0 0,1 0 0 15,-6-3 0-15,1 0 0 0,1-2 0 0,-2-3 0 16,-1 0 0-16,1-5-192 0,3-2 48 0,2-1 0 31,2 0-448-31,2-7-96 0,4-3-16 0,2-1 0 16,3-2-2864-16,5-1-576 0</inkml:trace>
  <inkml:trace contextRef="#ctx0" brushRef="#br0" timeOffset="32678.18">26818 19203 29951 0,'0'0'1328'0,"0"0"272"0,0 0-1280 0,7-9-320 16,1 1 0-16,1 2 0 0,0 2 816 0,0-1 96 16,3-7 32-16,-1 5 0 0,0-5-320 0,1 4-64 15,-1-5-16-15,1 3 0 0,-3 1-192 0,-2-3-32 16,1 1-16-16,-3-1 0 0,-2 1-112 0,-1 3 0 15,-1 2-16-15,-1 6 0 0,-5-6 112 0,-2 4 32 16,-4 2 0-16,-1 4 0 0,-1 5-16 0,-5 0 0 16,0 4 0-16,-2 1 0 0,0 0-304 0,1-2 0 15,2 2 0-15,4 2 0 0,2 1 0 0,3-3 0 16,1-2 0-16,4 2 0 0,3 0 0 0,4-1 0 16,2-6 0-16,5 5-144 0,0-5 144 0,2 1-208 0,5-6 80 15,-1 0 128 1,1-4-1760-16,4 0-224 0,1-3-64 0,1-2-13072 0</inkml:trace>
  <inkml:trace contextRef="#ctx0" brushRef="#br0" timeOffset="33045.21">27658 18556 29087 0,'-5'-8'1280'0,"5"8"272"15,0 0-1232-15,-7-2-320 0,7 2 0 0,-12 2 0 16,0 3 1184-16,0 4 176 0,-1 1 48 0,1 7 0 16,-1 7-704-16,-4 1-144 0,-3 8-32 0,2 4 0 15,2 4-160-15,-1 2-48 0,1-2 0 0,-2 1 0 0,3 1-32 16,-1-4-16-16,2 1 0 0,3-3 0 0,0 0-80 0,2-7 0 16,2-5-16-16,1 1 0 0,2-7-16 0,2-4 0 15,2-3 0-15,1-2 0 0,-1-10 96 0,0 0 0 16,0 0 16-16,14-1 0 0,0-5 64 0,-1-4 16 15,3-2 0-15,1-5 0 0,0-1-128 0,0-1-32 16,-1 0 0-16,2 3 0 0,0-2-64 0,-3 6-128 16,-2 0 176-16,-2 8-176 0,0 1 0 0,-11 3 0 15,0 0 0-15,11 5-192 0,-5 8 192 0,-1-3-144 16,-2 3 144-16,-3 2-128 0,-1 3-112 0,-1 1-16 16,1-1 0-16,0 2 0 15,1-2-1024-15,0 0-224 0,1-2-32 0,2 0-16 16,2 1-1520-16,-1-4-320 0</inkml:trace>
  <inkml:trace contextRef="#ctx0" brushRef="#br0" timeOffset="33411.15">28271 19015 17503 0,'-11'-9'1552'0,"4"2"-1232"0,0 2-320 0,-2 1 0 15,-3-2 1792-15,0 2 288 0,-4 2 64 0,-1 0 16 16,-4 4-368-16,-2 0-64 0,0 2 0 0,-2 5-16 16,-2 0-736-16,2 4-144 0,1 1-16 0,3 3-16 15,2 1-416-15,4-1-96 0,4-3-16 0,2-2 0 16,4 1-112-16,2 0-32 0,2-3 0 0,3-1 0 0,-2-9 0 0,9 6 0 16,1-1 0-16,2 0 0 0,1-6 96 0,-1-4 16 15,4-1 0-15,-1-2 0 0,3-3 16 0,-2-1 16 16,-1 1 0-16,-1-3 0 0,-1-1-80 0,-1-1 0 15,-2 0-16-15,0 4 0 0,-2 0-176 0,-3 3 192 16,-5 9-192-16,0 0 192 0,0 0-192 0,0 0 0 16,0 0 144-16,0 0-144 0,-4 10 128 0,1 5-128 15,-3 3 160-15,0 1-160 0,2 0 0 0,2 3 0 16,-1-1 0-16,3 3 0 0,3-2 0 0,0-3 0 16,3 1-128-16,1-2 128 15,-1-3-1184-15,2 1-176 0,2-6-48 0,1 1-9360 16,1-2-1888-16</inkml:trace>
  <inkml:trace contextRef="#ctx0" brushRef="#br0" timeOffset="33732.15">28553 18876 28735 0,'0'0'1280'0,"-10"6"256"0,0-1-1232 0,-2 7-304 0,2-1 0 0,-1 1 0 16,-2 1 976-16,4-2 144 0,0 3 32 0,0 1 0 16,1 2-320-16,4-1-64 0,-1-1-16 0,1-1 0 15,0 2-368-15,4-4-64 0,-2 0 0 0,2-4-16 16,0-8 16-16,0 0 16 0,0 0 0 0,7 6 0 16,-7-6 112-16,12 4 0 0,-1-7 16 0,0-1 0 0,1-2-16 0,-1-4 0 15,1 0 0-15,2-6 0 0,0 0-48 0,2 1-16 16,2-1 0-16,-1 1 0 0,-1-3-160 15,1 3-32-15,-2-1-16 0,1 0 0 0,0 1-48 0,-2 2 0 16,-2 6 0-16,0-2 0 0,-2 2-128 0,-2 5-144 16,-2-6 144-16,-6 8-208 15,0 0-1728-15,0 0-352 0,0 0-64 0</inkml:trace>
  <inkml:trace contextRef="#ctx0" brushRef="#br0" timeOffset="33960.8">29151 18890 32479 0,'0'0'1440'0,"-10"9"288"0,-2-3-1376 16,-1 4-352-16,-2-3 0 0,1 6 0 0,1-2 784 0,1 0 96 0,-1 2 16 0,2-1 0 15,2 2-432-15,0 1-80 0,1 1 0 0,2 1-16 16,2 2-368-16,1-4 0 0,1-1 0 0,2 0 128 15,1-1-256-15,2 2-64 0,1-1 0 0,1-4 0 32,1 0-2512-32,2-5-512 0</inkml:trace>
  <inkml:trace contextRef="#ctx0" brushRef="#br0" timeOffset="34431.3">29809 18922 22687 0,'0'0'1008'0,"0"0"208"0,-6-4-976 0,-3-1-240 0,0 1 0 0,0 2 0 16,-5-1 1056-16,0 2 160 0,-1-1 48 0,-3 5 0 15,-2-2-112-15,-2 3-32 0,-2 2 0 0,0 3 0 16,0 5-416-16,0 0-64 0,1-2-32 0,1 2 0 16,2 1-240-16,3 2-48 0,3-1-16 0,3-1 0 15,2-2-144-15,5 2-32 0,3-2 0 0,3 1 0 16,5-4 64-16,2 2 0 0,2-4 0 0,3 1 0 15,1-5 64-15,3 0 0 0,2-4 16 0,1-1 0 16,-1-3 112-16,0 1 32 0,1-7 0 0,-2 3 0 16,-1-5 48-16,-4 1 16 0,0-3 0 0,-3-3 0 15,-1-2 48-15,-2 1 16 0,-3 1 0 0,-3 0 0 16,-4-1-320-16,-1 2-64 0,0-1-16 0,-1 4 0 16,-6 5-16-16,-1-3-128 0,1 5 192 0,-1 1-64 15,-1 0-1040-15,2 2-224 16,0 3-32-16,1 3-16 0,9-3-2032 0,0 0-416 0,-9 10-80 0,9-10 0 15</inkml:trace>
  <inkml:trace contextRef="#ctx0" brushRef="#br0" timeOffset="35024.87">30279 18818 17503 0,'7'-14'1552'0,"-1"1"-1232"16,2 0-320-16,-2-1 0 0,-2 1 1808 0,-1 5 304 15,-3 8 64-15,0 0 16 0,0 0-320 0,0 0-64 16,0 0-16-16,-9-2 0 16,0 4-720-16,0 5-160 0,-3 6-16 0,1 5-16 0,-2 1-480 0,2 1-80 15,-1 0-32-15,2 5 0 0,0-3-160 0,2 1-128 16,5 0 192-16,-1-5-192 0,1-3 128 0,2 1-128 16,1-2 0-16,0-2 0 0,0-12 320 0,5 9-32 15,1 0-16-15,5-4 0 0,0-2 416 0,2-3 80 16,2-4 0-16,3-3 16 0,1-5-96 0,1-1-32 15,-1-1 0-15,2-4 0 0,0-2-112 0,1-2-32 16,-2 1 0-16,-1-2 0 0,-2-1-192 0,-2 0-32 0,-1 2-16 16,-1 3 0-16,-1 1-144 0,-1 0-128 0,-3 2 144 0,1 2-144 15,-4 4 0-15,-1 2 0 0,-1 3 0 16,-3 5 0 0,0 0-960-16,0 0-176 0,0 0-32 0,0 0-16 15,0 0-2640-15,7 6-528 0</inkml:trace>
  <inkml:trace contextRef="#ctx0" brushRef="#br0" timeOffset="35381.51">31042 18690 23039 0,'-14'-1'1024'0,"14"1"192"0,-11 0-960 0,-3 4-256 0,-4 4 0 0,-1-1 0 0,-3 1 1616 0,-1 2 288 16,-1 2 48-16,1 0 16 0,2 6-688 0,-1-1-128 15,2-1-16-15,-1 2-16 0,2 0-368 16,4-1-80-16,2-3-16 0,3 0 0 0,-1-2 48 0,6-1 0 16,1-1 0-16,4-10 0 0,0 0-112 0,1 9-16 15,-1-9 0-15,0 0 0 0,0 0-64 0,13 4 0 16,2-4-16-16,0-4 0 0,3-1-80 0,0-4-16 16,2 0 0-16,2-2 0 0,0 2-48 0,3-4-16 15,3-3 0-15,1 1 0 0,-1-4-32 0,0-3-16 16,0 0 0-16,-1-2 0 0,-2 1-96 0,1 3 0 15,-4-3-16-15,-1 7 0 0,-2 2-176 0,-1 1 0 16,-3 5 0-16,-2 1 0 0,-3 0 0 0,-10 7 0 16,0 0 0-16,0 0 0 15,9-1-896-15,-9 1-96 0,0 0-32 0,0 0 0 16,0 0-1312-16,7 13-272 0,-2-2-48 0,1 2-13984 0</inkml:trace>
  <inkml:trace contextRef="#ctx0" brushRef="#br0" timeOffset="43614.73">1575 17098 13759 0,'0'0'608'0,"0"0"128"0,5-5-592 0,-5 5-144 15,0 0 0-15,0 0 0 0,1-9 1152 0,-1 9 208 0,0 0 48 0,0 0 0 16,0 0-192-16,0 0-48 16,0 0 0-16,0 0 0 0,0 0-32 0,0 0-16 15,0 0 0-15,0 0 0 0,0 0-320 0,7 14-64 16,-4 1-16-16,3 2 0 0,-1 0-160 0,1 4-48 0,3-1 0 0,2 7 0 16,1 3-160-16,3 3-32 15,3 2-16-15,1 0 0 0,0 2-160 0,3 0-16 0,-1-3-128 0,5 2 192 16,-2-3 0-16,2 0 0 0,0-4 0 0,-2 0 0 15,-1-4 0-15,0 0-16 0,-2-3 0 0,-2-3 0 16,-3 0-48-16,-2-4-128 0,-3-1 192 0,1-4-64 16,-1 2-128-16,-3-5-224 0,-1 1 48 0,-7-8 16 15,0 0-1984 1,0 0-400-16,0 0-80 0</inkml:trace>
  <inkml:trace contextRef="#ctx0" brushRef="#br0" timeOffset="43905.21">2094 17128 16703 0,'1'-15'736'0,"-1"5"160"0,-1 1-720 0,-1-1-176 16,1 2 0-16,1 8 0 0,0 0 1696 0,0 0 304 15,-9-2 64-15,0 2 16 0,-1 2-416 0,-1 3-96 16,-3 9-16-16,-3 3 0 0,-2 2-336 0,-1 5-64 15,-3 7 0-15,-1 3-16 0,-2 4-288 0,0 6-48 0,-1 7-16 16,0 3 0-16,2 3-144 0,1 1-48 16,-1 1 0-16,3-3 0 0,-3-2-288 0,5-1-64 0,5-3-16 0,0-6 0 15,1-6-224-15,3-4 128 0,4-3-128 0,2-2 0 16,0-8 0-16,2-3-208 16,3-8 16-16,0-10 0 15,0 0-1744-15,0 0-352 0,0-181-64 0,14 353-12656 0</inkml:trace>
  <inkml:trace contextRef="#ctx0" brushRef="#br0" timeOffset="44094.21">2283 17758 23951 0,'-8'22'1056'0,"2"-4"224"0,0 4-1024 0,-5 6-256 0,0 4 0 0,0-1 0 0,-1 1 2080 0,-1 1 352 16,-1 0 80-16,4 0 16 0,3-4-1472 15,-1-1-288-15,0-1-64 0,3-1-16 0,0-5-496 0,3 1-192 16,0-4 176-16,2-4-176 16,3 0-1696-16,-1-7-432 0,-2-7-96 0</inkml:trace>
  <inkml:trace contextRef="#ctx0" brushRef="#br0" timeOffset="44469.81">2826 17371 19343 0,'0'0'848'0,"0"0"192"0,0 0-832 0,0 0-208 0,0 0 0 0,0 0 0 0,11-5 1536 0,2-1 256 16,1-3 48-16,6 1 16 0,3-2-912 0,4 4-176 15,2-3-48-15,-1 4 0 0,1 0-432 0,-2 1-96 16,0 2 0-16,-5 1-16 16,-1 1-1440-16,-6 5-272 0</inkml:trace>
  <inkml:trace contextRef="#ctx0" brushRef="#br0" timeOffset="44615.34">2802 17637 28447 0,'0'0'1264'0,"0"0"256"0,7-4-1216 0,5-1-304 15,2-3 0-15,5 3 0 0,2-2 1056 0,6 0 160 16,5 1 16-16,2-3 16 0,4 0-640 0,2-1-128 16,2 3-32-16,-6 0 0 15,-4 2-864-15,-3 1-176 0,-2-1-48 0,-1-1-14080 0</inkml:trace>
  <inkml:trace contextRef="#ctx0" brushRef="#br0" timeOffset="45039.27">3816 17510 21183 0,'0'0'1888'0,"-8"-2"-1504"16,8 2-384-16,0 0 0 0,0 0 1376 0,0 0 208 16,0 0 32-16,0 0 16 0,10-2-128 0,3-3-32 15,4-3 0-15,3 3 0 0,2-3-544 0,3 2-112 0,0 1-32 0,2-1 0 16,0 1-352-16,0 2-80 16,-3-1-16-16,-3 3 0 0,2-2-336 0,-2 3 128 0,-2 3-128 0,-2-1 0 31,1 1-1504-31,-3-2-368 0,-1 3-80 0</inkml:trace>
  <inkml:trace contextRef="#ctx0" brushRef="#br0" timeOffset="45652.25">4915 17361 11055 0,'0'0'976'0,"0"0"-784"16,-3 5-192-16,1 3 0 0,2-8 1968 0,0 10 336 0,-1-4 80 0,4 2 16 16,-3-8-672-16,9 6-144 15,1-1-32-15,4-1 0 0,1-3-272 0,1-2-48 0,2-3-16 0,4 2 0 16,-3-1-352-16,3-1-80 0,2-3-16 0,0-1 0 15,0 0-160-15,-1-2-32 0,-3 4-16 0,1-4 0 16,-4 1-192-16,1-3-48 0,-1 2 0 0,-5 1 0 16,-3-1-112-16,-2 4-16 0,-2-6-16 0,-3 3 0 15,-3-3-16-15,-3 3 0 0,-5-3 0 0,-2 1 0 16,-4 1-32-16,-4 0-128 0,-3 3 192 0,-5 1-64 16,-6 3-128-16,0 5 0 0,-2 4 0 0,-2 3 128 0,-5 7-128 15,0 6 0-15,-3 5 0 0,2 3 0 0,0 3 0 0,1 7 0 16,1 0 0-16,6-1 0 15,4-3 0-15,8 1 0 0,8 3 192 0,6-6-64 0,7-5 96 0,8 0 16 16,3-4 0-16,5-1 0 0,4-3-32 16,6 2 0-16,6-6 0 0,2-7 0 0,2 3-16 0,6-6 0 15,3 1 0-15,4-4 0 0,3-3-192 0,0-1 176 16,1-1-176-16,0-1 160 16,-1-1-992-16,-3-5-208 0,-7 2-48 0,-13-1-10176 15,1-2-2032-15</inkml:trace>
  <inkml:trace contextRef="#ctx0" brushRef="#br0" timeOffset="46152.13">5588 16729 22047 0,'0'0'480'0,"0"0"96"0,0 0 32 0,0 0 32 0,-5-5-512 0,5 5-128 15,0 0 0-15,0 0 0 0,0 0 1536 0,5-4 304 16,1-2 48-16,6 2 16 0,0 0-768 0,5 3-160 16,-1-1-16-16,5-2-16 0,0-4-368 0,5 3-64 15,-1 0 0-15,2-1-16 0,-2 0-288 0,-1 0-48 16,-2-2-16-16,0 5 0 0,-2-1-288 0,0-1-64 0,-2-2-16 0,-1 5 0 31,-3 1-2528-31,-2 1-496 0</inkml:trace>
  <inkml:trace contextRef="#ctx0" brushRef="#br0" timeOffset="46571.71">6272 16344 18431 0,'0'0'816'0,"1"-6"160"16,0-1-784-16,2 2-192 0,1-2 0 0,-2 0 0 0,5 2 1920 0,-1-4 352 16,4 4 64-16,1-1 16 0,2-2-1024 0,1 3-208 15,0 0-32-15,0 1-16 0,1 0-432 0,-1 2-64 16,0 1-32-16,0 3 0 0,0 3-320 0,-1 3-64 16,-2 0-16-16,-2 4 0 0,-2 2-144 0,-3 3 0 15,-3 2 0-15,-4 2 0 0,-1 1 0 0,-6 5 128 16,-2-3-128-16,-4 3 128 0,-1-1 16 0,-4 1 0 15,-2 0 0-15,0-4 0 0,1-1 128 0,1 0 32 16,1-4 0-16,1-4 0 0,1-2 272 0,3 2 48 16,3-2 16-16,3-3 0 0,3 0-192 0,2-3-16 15,4 0-16-15,0-6 0 0,0 0-144 0,0 0-16 16,8 3-16-16,3 2 0 0,5-1-48 0,1-4 0 16,1 0 0-16,5 0 0 0,-1 0-192 0,-1-1 144 15,1-1-144-15,-1 1 128 0,1-1-128 0,-2-1 0 16,-1 2 0-16,-1-2 0 15,-1 1-912-15,-2-1-224 0,-1 2-32 0,0 0-16 16,0-1-2096-16,0 0-432 0</inkml:trace>
  <inkml:trace contextRef="#ctx0" brushRef="#br0" timeOffset="46833.39">7099 16281 20271 0,'0'0'896'0,"0"0"192"16,0 0-880-16,0 0-208 0,0 0 0 0,0 0 0 16,0 0 1968-16,-6 6 336 0,-3 0 80 0,-1 3 16 0,-2 4-1072 0,0 2-224 15,-2 4-32-15,-2 3-16 0,0 4-400 0,1 0-80 16,1 3 0-16,3 0-16 0,0 3-352 0,5 1-64 16,-2 0-16-16,4 0 0 0,3-5-128 0,1 1 128 15,1 2-128-15,2-4 128 0,2 2-128 0,0-4 0 16,0 1-192-16,0-3 192 15,1-4-752-15,-3-2-16 0,1 0-16 0,-2-2 0 16,0-6-2160-16,-2-9-416 0</inkml:trace>
  <inkml:trace contextRef="#ctx0" brushRef="#br0" timeOffset="46974.87">6657 16631 28447 0,'0'0'1264'0,"9"2"256"0,3-4-1216 0,1 2-304 0,2 0 0 0,3 2 0 16,3-2 1168-16,3 0 176 15,4 0 48-15,2 0 0 0,3-2-432 0,2 2-96 16,1-1-16-16,1 2 0 0,-1-1-560 0,-2 2-112 16,-1-1-32-16,-2 1-11040 15,-1 1-2224-15</inkml:trace>
  <inkml:trace contextRef="#ctx0" brushRef="#br0" timeOffset="47982.65">7427 12396 17215 0,'0'0'768'0,"0"0"144"0,-5-4-720 0,5 4-192 16,-5-2 0-16,5 2 0 0,0 0 1440 0,0 0 256 15,0 0 48-15,0 0 16 0,0 0-512 0,0 0-96 16,0 0-32-16,0 0 0 0,9 0-320 0,0 0-64 0,1 1-16 0,1 0 0 16,1 1-144-16,1 0-16 0,4 1-16 15,4 3 0-15,-4 3-128 0,4 0-32 0,0 0 0 0,4 1 0 16,3 6 32-16,1 2 0 0,0 1 0 0,3 2 0 15,0-6 16-15,-1 5 0 0,0 1 0 0,-1-2 0 16,-3 0-176-16,-3-3-16 0,-5 2-16 0,-2-1 0 16,-4-1 64-16,-3 1 16 0,-3-2 0 0,0 1 0 15,-1 0 208-15,-3-1 64 0,-2 0 0 0,-2 0 0 16,-3 1-48-16,-1-2 0 0,-3 2 0 0,-1 2 0 0,-2-2-48 0,-2 2-16 16,-1 1 0-16,-3 2 0 15,0 3-112-15,-4-3-32 0,-2 2 0 0,-1 1 0 0,-1-2-128 0,-1 0-16 16,1 1-16-16,0 2 0 0,2-5-160 0,1-1 0 15,2-2 144-15,2 1-144 0,3-2 0 0,2-1 0 16,4-3 0-16,3-1 128 16,1-4-992-16,1-1-192 0,4-6-32 0,0 0-16 15,0 0-2304-15,9-5-464 0</inkml:trace>
  <inkml:trace contextRef="#ctx0" brushRef="#br0" timeOffset="48421.06">8909 12283 14735 0,'4'-8'1312'0,"-3"-1"-1056"0,3-3-256 0,0 0 0 15,0 1 3648-15,-2-1 688 0,1 6 128 0,-3 6 16 0,2-8-2448 16,-2 8-496-16,0 0-112 0,0 0-16 16,0 0-768-16,-5 7-144 0,-1-1-48 0,-2 7 0 0,1 3-16 0,-2 5-16 15,-1 3 0-15,-3 5 0 0,2-1-96 0,-3 6-32 16,-2 7 0-16,1 1 0 0,0-3-32 0,1 7 0 15,-1 1 0-15,1 2 0 0,0-1-80 0,1-4-32 16,1 2 0-16,4-5 0 0,0-3-144 0,3-3 160 16,2-1-160-16,3-5 160 0,0-5-32 0,3-2-128 15,3-2 192-15,1-4-64 0,0-2 32 0,2-2 0 16,3-6 0-16,0 1 0 0,1-1-16 0,1-4 0 16,1-5 0-16,0-2 0 0,2-1-144 0,-2 3-224 15,-1-8 48-15,-1 1 16 16,-3-4-2240-16,-1-3-448 0,-3-1-96 0</inkml:trace>
  <inkml:trace contextRef="#ctx0" brushRef="#br0" timeOffset="48585.78">8578 12681 22111 0,'-12'-5'976'0,"12"5"208"0,-4-7-944 0,4 7-240 16,-1-6 0-16,1 6 0 0,0 0 2928 0,9-2 528 15,4 0 128-15,2 1 0 0,1-3-2240 0,5 3-448 0,3 1-80 0,3-1-32 16,3-2-256-16,3 1-48 0,3 0-16 15,3-2 0-15,4-2-224 0,-2 0-48 0,-4-1-16 0,-3-2 0 32,-2 4-1584-32,-3-2-320 0,-2-1-64 0</inkml:trace>
  <inkml:trace contextRef="#ctx0" brushRef="#br0" timeOffset="49485.55">3445 9616 11967 0,'0'0'1072'0,"-9"-1"-864"16,9 1-208-16,-10 0 0 0,0 0 1120 0,10 0 176 0,-9 4 48 0,9-4 0 15,-12 1-176-15,12-1-16 16,-6-4-16-16,6 4 0 0,0 0 0 0,-4-7 0 0,3-1 0 0,3-3 0 15,1-3 16-15,2-2 16 0,3-1 0 0,2-2 0 16,2-2-432-16,1 1-96 0,2 1 0 0,3-4-16 16,1-4-128-16,4 2-32 0,1-2 0 0,0 4 0 15,2 5-128-15,-2 1-16 0,0 1-16 16,-1 2 0-16,-5 2-112 0,0 0 0 0,-1 7-16 0,-1 0 0 0,-2 5-176 16,-3 4 0-16,-3 1 144 0,2 3-144 0,-1 3 0 0,-3 4 0 15,-2 2 0-15,1 2 0 0,0 1 0 0,0 1 0 16,-1 0 0-16,0 1 0 0,0 1 0 0,-1-3 0 15,1-1 0-15,-1 0 0 0,1-2 0 0,-2 0 0 16,-1-1 0-16,1-5 0 16,-2-11-832-16,4 12-96 0,-4-12-16 0,0 0 0 15,0 0-2048-15,8 6-400 0</inkml:trace>
  <inkml:trace contextRef="#ctx0" brushRef="#br0" timeOffset="49786.81">4308 8925 20271 0,'0'0'896'0,"0"0"192"0,1-9-880 0,-1 9-208 0,6-5 0 0,-6 5 0 16,12 0 1232-16,-1 2 208 0,1 2 32 0,-2 4 16 15,-10-8-752-15,10 15-160 0,0 3-16 0,0 1-16 16,1-1-96-16,-1 2-32 0,-1 0 0 0,0 3 0 16,-1 4-224-16,0-3-32 0,0 2-16 0,1-2 0 15,0-5-144-15,-1 0 0 0,0-1 144 0,0-2-144 16,-1-2 0-16,0-2 0 0,-4-1 0 0,-3-11 128 16,3 9-544-1,-3-9-96-15,0 0-32 0,0 0 0 0,0 0-1952 0,0 0-400 0</inkml:trace>
  <inkml:trace contextRef="#ctx0" brushRef="#br0" timeOffset="50038.81">4781 8915 22223 0,'0'0'976'0,"0"0"224"0,0 0-960 0,0 0-240 16,-10 1 0-16,-2 5 0 0,1 1 960 0,-2 7 160 15,0 1 32-15,-3 4 0 0,-2-3-176 0,-1 7-16 16,0 2-16-16,-3 4 0 0,-3 0-128 0,2 3-32 16,-1 0 0-16,1-1 0 0,1-3-288 0,3 0-64 15,0-1-16-15,3-2 0 0,3-4-272 0,-1 0-144 0,1 0 160 0,2-4-160 16,4-1 0-16,1-4 0 16,0-3 0-16,6-9 0 15,0 0-1616-15,0 0-432 0,0 0-64 0,0 0-11024 0</inkml:trace>
  <inkml:trace contextRef="#ctx0" brushRef="#br0" timeOffset="50459.58">4918 9107 17727 0,'0'0'784'0,"0"0"176"0,0 0-768 0,0 0-192 15,-3 7 0-15,3-7 0 0,0 0 1040 0,0 0 176 16,0 0 48-16,-1 9 0 0,1-9-48 0,0 0-16 16,0 0 0-16,8 9 0 0,1-1 0 0,1-5 0 15,0 1 0-15,1 1 0 0,1 3-432 0,-1-2-64 16,0 5-32-16,-4-3 0 0,1 3-304 0,-3 1-64 15,-3-2-16-15,-3 4 0 0,0 3 160 0,-7 1 48 16,-1 0 0-16,-2-1 0 0,-4 1 0 0,-1 0 0 16,0 0 0-16,-1-2 0 0,3 1-48 0,2-3 0 0,0-3 0 0,6-1 0 15,6-10-80-15,0 0-32 16,0 0 0-16,0 0 0 0,0 0-80 0,9 5-32 16,2-3 0-16,6-4 0 0,4-3 160 0,6-5 16 15,6 1 16-15,0-2 0 0,3 2-224 0,-2 0-64 16,-1 3 0-16,-1-6 0 0,-3 1-128 0,-1 2 0 15,-3-1 0-15,0 3 0 16,-4 2-640-16,1 0-192 0,-3 3-64 0,-4-1-17584 0</inkml:trace>
  <inkml:trace contextRef="#ctx0" brushRef="#br0" timeOffset="54760.21">5646 16687 11343 0,'0'0'496'0,"0"0"112"0,0 0-480 0,0 0-128 0,0 0 0 0,0 0 0 16,0 0 992-16,0 0 176 0,0 0 48 0,0 0 0 0,0 0-224 0,0 0-32 16,0 0-16-16,0 0 0 15,0 0-64-15,0 0-16 0,-5-2 0 0,5 2 0 0,0 0-176 0,0 0-48 16,-6 0 0-16,6 0 0 0,0 0 16 0,0 0 0 15,0 0 0-15,0 0 0 0,0 0-208 0,0 0-64 16,0 0 0-16,8 4 0 0,3 1 208 0,3 0 48 16,1-4 0-16,3 2 0 0,2-1-128 0,1 1-32 15,0-2 0-15,1 0 0 0,-2-1-160 0,1 1-16 16,-1 2-16-16,-1-3 0 0,-3-1-32 0,0-1-16 16,-4 2 0-16,0 0 0 0,-3 0-64 0,-3 0-16 15,-6 0 0-15,0 0 0 0,0 0-160 0,0 0 160 16,0 0-160-16,0 0 160 0,-7 6 32 0,-5-1 0 15,-4-2 0-15,-2 2 0 0,-3 2-64 0,0-3 0 0,-3-2 0 0,0 2 0 16,-1-1-128-16,2 0 128 16,2-1-128-16,2-1 128 0,2-1 16 0,6 0 0 0,-1-1 0 0,6-1 0 15,6 2 16-15,0 0 0 16,0 0 0-16,0 0 0 0,6-7 32 0,6 2 16 16,-1 2 0-16,6-1 0 0,3-1-80 0,2 0-128 15,-1 1 176-15,4 1-176 0,0-1 144 0,-1 1-144 16,0-1 0-16,-1 2 144 0,-3-1-144 0,-2 1 0 0,-4-1 144 0,-2 3-144 15,-2-1 0-15,-10 1 128 0,0 0-128 0,0 0 0 16,0 0 0-16,-9 4 144 0,-2-4-144 0,-5 2 0 16,-4 2 192-16,-3-1-64 0,-2-1 0 0,-1 1-128 15,1 1 128-15,-1-2-128 0,6 1 0 0,1-2 0 16,1-1-1216-16,3 1-320 16,2 2-48-16</inkml:trace>
  <inkml:trace contextRef="#ctx0" brushRef="#br0" timeOffset="55854.63">3887 17480 6447 0,'0'0'272'0,"0"0"80"0,0 0-352 0,-9 0 0 0,-1 2 0 0,10-2 0 15,-8-2 2176-15,8 2 352 0,-10 3 80 0,10-3 16 16,0 0-1152-16,0 0-208 0,-6-3-48 0,6 3-16 0,0 0-80 0,0 0-16 16,0 0 0-16,0 0 0 0,0 0-240 0,0 0-48 15,0 0-16-15,0 0 0 0,0 0-64 0,0 0-16 16,0 0 0-16,13 3 0 0,-3-1 48 0,1-2 0 15,1-2 0-15,0 1 0 0,1 1-192 0,1-2-16 16,1 0-16-16,2-1 0 0,1 2-32 0,-1-1-16 16,1-1 0-16,-1-1 0 0,1 2-80 0,-1-1-16 15,-3-1 0-15,-1 3 0 0,-2-3-144 0,0 0-16 16,-11 4-16-16,9-2 0 0,-9 2-224 0,0 0 176 16,0 0-176-16,0 0 160 0,0 0-160 0,0 0 128 15,0 0-128-15,0 0 128 0,-9 6-128 0,-4-2 192 0,-5-1-192 16,0 0 192-16,-2 1-192 0,-2 0 160 15,0-1-160-15,0-1 160 0,3-1-160 0,-2 2 0 0,2-2 0 0,5 2 128 16,2-2-128-16,3 1 0 0,9-2 0 16,0 0 0-16,0 0 0 0,0 0 0 0,0 0 0 0,0 0 0 15,9-6 128-15,5 2-128 0,2 2 0 0,5-2 128 16,1-1-128-16,3 0 0 0,0 1 0 0,0-1 0 16,2-1 0-16,-1 2 0 0,-4 1 128 0,-2 1-128 15,-3-1 0-15,-1 1 0 0,-5 2 0 0,-11 0 0 16,0 0 0-16,0 0 0 0,0 0 128 0,0 0-128 15,0 0 0-15,-9 6 0 0,-1-2 0 0,-3 1 0 16,-1 1 0-16,-2-1-176 0,-3 0 48 0,1 3 0 31,1-4-1360-31,5-3-272 0,0 0-48 0,3-1-14000 0</inkml:trace>
  <inkml:trace contextRef="#ctx0" brushRef="#br0" timeOffset="57810.49">3822 13362 8511 0,'0'0'384'0,"0"0"64"0,0 0-448 0,0 0 0 0,0 0 0 0,0 0 0 16,0 0 640-16,0 0 16 0,0 0 16 0,0 0 0 15,0 0-96-15,0 0 0 16,0 0-16-16,2 8 0 0,-2-8 144 0,-3 7 16 0,3-7 16 0,-5 7 0 16,1 0-112-16,-1-2-32 0,5-5 0 0,-5 6 0 15,0-1-16-15,0 1 0 0,1-2 0 0,0 1 0 16,4-5-64-16,-6 8 0 0,-2-2-16 0,1 3 0 15,3-3-128-15,-3-1-32 0,1 3 0 0,-3-3 0 16,3 3-80-16,-1-1-32 0,1-3 0 0,0 1 0 0,-1 3 48 0,2-4 16 16,5-4 0-16,0 0 0 0,0 0 80 0,0 0 16 15,0 0 0-15,0 0 0 0,0 0 176 0,0 0 32 16,3-6 16-16,1-1 0 0,-1 0-240 0,2-1-48 16,2 0-16-16,0-2 0 0,2 2-112 0,0-2 0 15,0 2-16-15,3-2 0 0,0 3-176 0,1-4 192 16,-2 4-192-16,0-3 192 0,-2 2-192 0,-2-1 0 15,2 1 0-15,0 3 128 0,-1-1-128 0,-2 2 0 16,-6 4 0-16,0 0 0 0,0 0 0 0,0 0 0 16,0 0 0-16,0 0 0 0,0 0 0 0,0 0 0 15,0 0 0-15,0 0 128 0,0 0-128 0,-4 5 192 0,-1 3-192 0,-1-2 192 16,-4 4-192-16,-1-1 128 16,0 1-128-16,-1-1 128 0,-2 4-128 0,1 1 0 0,-1-1 144 0,0-2-144 15,0 3 0-15,0 0 0 16,-2-2 0-16,4-1 128 0,1-1-128 0,4-3 0 0,-3-1 128 0,3 2-128 15,7-8 0-15,0 0 144 16,0 0-144-16,0 0 0 0,0 0 192 0,0 0-64 0,10-6 0 0,3 0-128 16,1-2 304-16,1-2-48 15,3 0-16-15,0-4 0 0,-1-1-112 0,0 0 0 16,4 1-128-16,-4 2 192 0,-1 0-192 0,2-1 144 0,-5 4-144 0,0-1 128 16,-1 5-128-16,-5 0 128 0,0-2-128 0,-2 3 128 15,-5 4-128-15,0 0 0 0,0 0 0 0,0 0 0 16,0 0-208-16,0 0-80 0,0 0-16 0,0 0-9536 15,-5 4-1904-15</inkml:trace>
  <inkml:trace contextRef="#ctx0" brushRef="#br0" timeOffset="59200.85">3746 13525 10815 0,'0'0'480'0,"0"0"96"0,0 0-448 0,0 0-128 16,0 0 0-16,0 0 0 0,0 0 640 0,-5 4 96 0,5-4 32 0,-6 6 0 15,6-6-64-15,0 0 0 0,0 0 0 0,-7 5 0 16,0 0-48-16,7-5-16 0,0 0 0 0,0 0 0 16,-8 5 32-16,8-5 0 0,0 0 0 0,0 0 0 15,0 0 64-15,0 0 16 0,0 0 0 0,0 0 0 16,0 0 16-16,0 0 16 0,0 0 0 0,0 0 0 15,0 0-176-15,0 0-32 0,-5-5-16 0,5 5 0 16,0 0-96-16,0 0-16 0,0 0 0 0,6-9 0 0,1-2-112 0,0 3-16 16,1 1-16-16,-1 0 0 15,1-3-112-15,2 2 0 0,0-2-16 0,-1 4 0 0,3-3 16 0,-1 0 0 16,2 0 0-16,2 0 0 0,-3 3-48 0,-1-2 0 16,-1 2 0-16,0-2 0 0,1 2-16 0,0 2-128 15,0-3 192-15,0 1-64 0,-1 3 0 0,0-1 0 16,1-2 0-16,1 2 0 0,-1 0-128 0,1 0 0 15,0-1 0-15,0 1 128 0,2 0-128 0,1 2 128 16,0-2-128-16,-1-1 128 0,3 0-128 0,-2 1 128 16,3 0-128-16,0-1 128 0,-1 0-128 0,3 2 0 15,0 0 144-15,0-2-144 0,-5 1 0 0,3 0 144 16,0 1-144-16,0 0 0 0,-2-2 128 0,0 1-128 16,-2 0 0-16,0 0 0 0,-2-1 0 0,2 2 0 0,0 0 0 0,2 0 0 15,-1 2 0-15,1-2 0 16,2-2 0-16,0 1 0 0,0 2 128 0,0-1-128 0,-1-1 0 0,2-1 0 15,0 2 128-15,2 0-128 16,-1 1 0-16,0 0 0 0,0 0 0 0,0-1 0 16,1-1 0-16,1 2 0 0,0-1 144 0,-2 2-144 15,0 0 0-15,-1-1 144 0,-2-1-144 0,-1-2 0 0,2 1 0 0,-1 1 0 16,-2 2 128-16,0-2-128 16,-1 1 0-16,0 1 128 0,-1-3-128 0,1 1 0 0,0 1 0 0,-1-1 0 15,-2 1 128-15,2-1-128 0,2 2 0 0,-2-2 128 16,-1 2-128-16,2 0 0 0,0-1 0 0,-1 2 128 15,2 0-128-15,2 0 0 0,-1-1 144 0,1 1-144 16,-3 0 0-16,0 0 0 0,2 1 0 0,0-1 128 16,-1-2-128-16,3 1 0 0,0 1 0 0,-3 0 128 0,-1-2-128 15,2 2 0-15,1-2 0 0,-3 1 0 0,1-1 0 16,0 1 0-16,-1-2 0 0,3 2 0 0,1-1 0 0,-2 0 0 16,-2 1 0-16,4 0 0 0,-2-2 0 0,2 1 144 15,-2 0-144-15,1 2 0 0,1 0 128 0,1 0-128 16,-1-1 0-16,1 1 0 0,-1 4 128 0,1-3-128 15,-1 1 0-15,0-2 0 0,2 1 0 0,-4 0 0 16,2-1 128-16,0-1-128 0,2 0 0 0,-2-2 0 16,-3 2 128-16,3-1-128 0,-3-1 0 0,-2 1 0 15,0 1 128-15,0 0-128 0,-2 0 0 0,2 1 160 16,1 0-160-16,-3 0 128 0,2-2-128 0,0 2 0 16,-2 2 0-16,2-2 128 0,-2-2-128 0,1 1 0 15,-1 1 0-15,-1 0 128 0,4 0-128 0,-1 0 0 0,1-1 0 0,-1 2 128 16,2 2-128-16,-1-1 0 15,0-1 0-15,2-1 0 0,1 2 0 0,-1 1 0 16,1 1 0-16,-3-2 0 0,0-2 0 0,-1 0 0 16,-1 1 128-16,0 1-128 0,0 0 0 0,-1-2 0 0,1 0 0 0,-2 0 128 15,1 2-128-15,-1 2 0 16,-1-3 0-16,1 1 0 0,-1-2 0 0,1 1 128 16,0 1-128-16,0-2 0 0,-1 0 128 0,0 0-128 0,0-1 0 0,0 1 128 15,0 0-128-15,1 0 0 0,-1-1 0 0,1 1 0 16,-1 1 0-16,2-1 0 0,-1 0 128 0,1 1-128 15,-5-1 0-15,2 2 0 0,-1 0 0 0,1-1 128 16,0-2-128-16,-2 0 0 0,0 3 0 0,-6-2 0 16,9 0 0-16,-9 0 128 0,8-2-128 0,-2 1 0 15,-6 1 144-15,8 0-144 0,-8 0 160 0,7 0-160 16,1 0 176-16,0 1-176 0,-8-1 192 0,7 1-192 0,0-1 128 0,-1 0-128 16,-6 0 0-16,9 1 0 0,-3-1 128 0,1 2-128 15,-7-2 0-15,7 1 0 0,0 0 128 0,-7-1-128 16,0 0 0-16,7 0 0 0,1 0 0 0,-2 3 128 15,-6-3-128-15,9 1 0 0,-9-1 128 0,8 0-128 16,-2 1 0-16,0-1 0 0,1-1 128 0,-7 1-128 16,6-4 0-16,-6 4 0 0,6 0 144 0,-6 0-144 15,7-1 0-15,-7 1 144 0,0 0-144 0,0 0 0 16,0 0 0-16,0 0 128 0,0 0-128 0,0 0 128 16,0 0-128-16,0 0 128 0,0 0-128 0,0 0 0 15,0 0 0-15,0 0 128 0,0 0-128 0,0 0 0 16,-5-3 0-16,-2 1 0 15,7 2-368-15,-6-3-96 0,6 3-32 0,-6-1 0 16,-1-1-1872-16,7 2-368 0,0 0-80 0</inkml:trace>
  <inkml:trace contextRef="#ctx0" brushRef="#br0" timeOffset="59499.02">6583 12996 11967 0,'0'0'1072'0,"0"0"-864"0,-6-2-208 0,6 2 0 15,-8-3 1792-15,2 2 304 0,6 1 64 0,0 0 16 16,0 0-1040-16,0 0-208 0,0 0-32 0,0 0-16 16,0 0-240-16,0 0-32 0,0 0-16 0,0 0 0 15,10 0 176-15,1 1 48 0,3 0 0 0,2 2 0 16,0-3 32-16,3 1 16 0,3 4 0 0,-1-2 0 16,2-1-112-16,-1 1-32 0,-2 1 0 0,1 2 0 15,-1-2-192-15,-2 2-32 0,-3 2-16 0,-1-2 0 0,-4 3-160 0,2-3-16 16,-6 2-16-16,-1 1 0 0,-2-3 32 0,-3 3 16 15,-2-1 0-15,-1 2 0 0,-5-4 112 0,-2 4 0 16,-3-2 16-16,-2 2 0 0,-3-3-144 0,0 3-48 16,-1-3 0-16,-1 4 0 0,-2-5-144 0,1 3-128 15,-1 0 144-15,0 0-144 16,1 0-1264-16,-1-3-336 0,-1 3-80 0</inkml:trace>
  <inkml:trace contextRef="#ctx0" brushRef="#br0" timeOffset="62259.48">6281 13070 21135 0,'-13'-4'928'0,"5"0"208"0,-1-2-912 0,0-1-224 0,9 7 0 0,-8-3 0 16,8 3 1408-16,-7-4 224 0,7 4 48 0,0 0 16 15,0 0-912-15,0 0-176 0,0 0-32 0,0 0-16 16,0 0-128-16,0 0-32 0,0 0 0 0,0 0 0 15,0 0 176-15,14 0 16 0,1 0 16 0,2 1 0 0,2 0 96 0,3 1 0 16,1-2 16-16,2 1 0 0,0 5-32 0,2-1-16 16,2 0 0-16,-1 4 0 0,0-2-96 15,-2 3 0-15,-1 0-16 0,1 1 0 0,-1-3-160 0,-1 1-16 16,-1-3-16-16,0 5 0 0,0-5-48 0,-3 3 0 16,-5-3 0-16,-2 0 0 0,-3 3-112 0,-3-2-16 15,-7-7-16-15,0 0 0 0,0 14 48 0,-4-2 16 16,-5 1 0-16,-4 1 0 0,-5 0 208 0,-3 1 32 15,-5-2 16-15,-2 2 0 0,-1 3-176 0,-1-3-48 16,-1-1 0-16,-1 4 0 0,-1 0-272 0,0 0 160 16,-1-2-160-16,2 1 128 0,0-1-272 0,3 1-64 15,2-3-16-15,2 0 0 16,0-1-2976-16,2-8-608 0,-10 1-112 0,8-6-32 0</inkml:trace>
  <inkml:trace contextRef="#ctx0" brushRef="#br0" timeOffset="65088.39">6207 13034 16527 0,'-14'-12'720'0,"8"8"176"0,-1-5-720 0,1 1-176 16,-1-5 0-16,1 6 0 0,1-2 1184 0,1 4 208 16,2-3 32-16,-1 3 16 0,3 5-416 0,0 0-96 15,0 0-16-15,0 0 0 0,0 0-224 0,0 0-48 16,0 0-16-16,0 0 0 0,0 0-16 0,10-2 0 16,0 0 0-16,3 2 0 0,2 2 96 0,-1 1 0 15,4 4 16-15,3-1 0 0,0-2-96 0,3 2-32 16,2 3 0-16,0-1 0 0,4-1-128 0,-1 0-16 15,0 2-16-15,2 0 0 0,-3 3-112 0,1-2-32 16,0 2 0-16,-1 2 0 0,-1 0-16 0,1-1 0 16,-3 1 0-16,-3 0 0 0,-4-3-16 0,-2-1 0 0,-6 3 0 0,0-3 0 15,-2 1 32-15,-3 2 0 16,-5-1 0-16,-4 2 0 0,-5 2 176 0,-3 1 48 16,-6-1 0-16,-5 1 0 0,-4 0-16 0,-4 0 0 0,-2 0 0 15,-6-1 0-15,0-2-192 0,-3 1-48 0,0 1 0 0,-1-2 0 16,3 0-128-16,4-3-128 0,0 0 144 0,4 1-144 15,2-5 0-15,3 2 0 0,4-4 0 0,-4 1 0 32,10-1-2192-32,8-5-496 0,9 0-80 0,16-13-32 0</inkml:trace>
  <inkml:trace contextRef="#ctx0" brushRef="#br0" timeOffset="66336.03">3925 17328 2751 0,'0'0'128'0,"0"0"16"0,0 0-144 16,0 0 0-16,0 0 0 0,0 0 0 0,0 0 2416 0,0 0 448 15,0 0 80-15,0 0 32 0,-10 4-1600 0,10-4-320 16,-8 1-64-16,8-1-16 0,0 0 256 0,-10 4 48 15,10-4 16-15,-7 1 0 0,-1-1 176 0,8 0 48 16,-9 4 0-16,0-2 0 0,0 0-544 0,-1 0-96 16,-3 1-32-16,2 1 0 0,0 1-208 0,-1-2-64 15,1 0 0-15,-1 0 0 0,12-3-128 0,0 0-48 16,0 0 0-16,0 0 0 0,0 0 48 0,0 0 0 16,0 0 0-16,0 0 0 0,13-3 80 0,5-1 32 15,5-1 0-15,0 1 0 0,3 0-208 0,1 3-32 16,1-3-16-16,0 2 0 0,0-2-48 0,0 3-16 0,-2-2 0 0,0 1 0 15,-2 0-48-15,-4 1-16 0,-1 0 0 0,-3 1 0 16,-5 0-48-16,-11 0 0 0,0 0 0 0,0 0 0 16,0 0-128-16,0 0 0 0,0 0 144 0,-6 8-144 15,-4 0 288-15,-4-1-16 0,-3 2 0 0,-3-3 0 16,-6 0-64-16,0 2-16 0,-2-3 0 0,1 3 0 16,3-2-32-16,-3-2-16 0,3 0 0 0,4 0 0 15,-1-1-16-15,9-1 0 0,1-2 0 0,11 0 0 16,0 0-128-16,0 0 160 0,0 0-160 0,0 0 160 15,11-12-16-15,4 5 0 0,5-2 0 0,4 2 0 16,3 0-144-16,0 2 0 0,2 1 0 0,1-1 128 16,2-3-128-16,-1 4 0 0,-3-1 0 0,-3-1 0 15,-2 3 0-15,-5 2 128 0,-7 0-128 0,-11 1 0 16,0 0 128-16,0 0-128 0,0 0 128 0,0 0-128 0,-11 5 192 0,-6 2-32 16,-3 0-16-16,-4 2 0 0,-4-3 32 0,-3 2 0 15,0-1 0-15,-1-2 0 0,0 4-176 0,4-2 192 16,0-2-192-16,3 2 192 0,2-3-192 0,2-3 0 15,5 1 0-15,4-2 0 0,12 0 0 0,0 0-176 16,0 0 48-16,0 0-13440 16,0 0-2672-16</inkml:trace>
  <inkml:trace contextRef="#ctx0" brushRef="#br0" timeOffset="77189.89">13651 17128 5519 0,'-7'-11'496'0,"1"-1"-496"0,-2 0 0 0,1-2 0 0,-1 0 1408 0,0 1 192 16,1 0 48-16,-1 1 0 0,1-2-240 0,-1 1-64 15,3 3 0-15,-2-3 0 0,1 0-320 0,1 3-64 16,-1-3 0-16,3 5-16 0,2-3 256 0,-2 4 48 15,3 7 16-15,0-10 0 0,3 3-128 0,-3 7-32 16,0 0 0-16,0 0 0 0,0 0-352 0,0 0-80 16,9 5-16-16,1 9 0 0,3 3-448 0,2 4-80 15,1 2-128-15,6 5 176 0,2 0-176 0,3 3 192 16,0 1-192-16,2-2 192 0,0-1-192 0,0 3 0 16,2 1 144-16,-1-4-144 0,1-1 128 0,-2 0-128 15,-2-4 160-15,-1 1-160 0,-1-3 176 0,-4-2-176 0,-2-6 192 16,-1-1-192-16,-3 0 0 0,-1-3 0 0,-1-2-192 0,0-5-9264 15,-1-3-1840-15</inkml:trace>
  <inkml:trace contextRef="#ctx0" brushRef="#br0" timeOffset="77408.85">14267 16780 4607 0,'-6'-13'400'0,"1"8"-400"0,-2 1 0 0,-2 2 0 16,-1-1 5184-16,-1 3 960 0,-3 4 192 0,-4 3 48 15,-2 5-4192-15,-4 6-832 0,-1 4-160 0,0 8-48 16,-2 4-240-16,1 5-48 0,-2 1-16 0,0 6 0 16,-2-1-336-16,2 3-80 0,0 0-16 0,-2 2 0 15,-2 1-48-15,0 1-16 0,1 0 0 0,-1-1 0 0,1-1-208 16,3-4-144-16,2-1 192 0,3-6-192 0,1-3 0 0,4-2 0 16,2-3 0-16,6-7-144 15,2-5-1744-15,4-4-352 0,3-2-64 0</inkml:trace>
  <inkml:trace contextRef="#ctx0" brushRef="#br0" timeOffset="77903.95">14337 17524 5519 0,'0'0'496'0,"0"0"-496"15,-9 5 0-15,9-5 0 0,-8 5 2784 0,8-5 464 16,-7 5 80-16,7-5 32 0,0 0-1456 0,0 0-304 0,0 0-48 0,-3 9-16 15,3-9-320-15,4 12-80 0,2-5-16 16,5 0 0-16,1-1-32 0,2-3-16 0,0 4 0 0,-1-1 0 16,2-1-192-16,2 5-48 0,2-1 0 0,1 4 0 15,-2 0-336-15,-3 1-80 0,-1 1-16 0,-1 3 0 16,-2 3-144-16,-4 3-48 0,-2-2 0 0,-4 1 0 16,-3 1 64-16,-4-1 16 0,-1 2 0 0,-5 2 0 15,-2-4-48-15,-1-1-16 0,0-2 0 0,0 0 0 16,-1-3-80-16,2-2-16 0,2-1 0 0,0 1 0 0,6-3-128 0,1-3 0 15,1 1 144-15,0-4-144 0,4-6 0 0,0 0 128 16,4 6-128-16,4 1 0 0,3-5 0 0,6 0 144 16,2-4-144-16,15 0 0 0,-2-3 128 0,2 0-128 15,3-2 0-15,1 0 0 0,0-1 0 0,0 2-256 16,-2-4 64-16,-2 2 0 16,1-5-2432-16,-5-1-496 0,10-7-80 0,-7 2-32 0</inkml:trace>
  <inkml:trace contextRef="#ctx0" brushRef="#br0" timeOffset="78142.95">15570 17119 21183 0,'0'0'944'0,"0"0"192"0,4-3-912 0,3-4-224 0,2 1 0 0,3 2 0 16,0 2 1920-16,4-2 320 0,2-3 80 0,1 4 16 15,1 0-1408-15,2 0-288 0,0 2-48 0,0-1-16 16,-3-1-576-16,-1 7 0 0,-3 1 0 0,-3 3-9280 16,-5 2-1952-16</inkml:trace>
  <inkml:trace contextRef="#ctx0" brushRef="#br0" timeOffset="78272.64">15454 17477 28559 0,'0'0'2544'0,"9"-3"-2032"16,3-1-512-16,3-1 0 0,3-1 1072 0,8 1 112 15,5-3 32-15,5 2 0 0,2-1-432 0,2-2-80 16,4 3 0-16,-3-1-16 0,1 0-496 0,-3 3-192 16,-3 1 176-16,14-3-15984 0</inkml:trace>
  <inkml:trace contextRef="#ctx0" brushRef="#br0" timeOffset="78872.13">16912 16856 23039 0,'-23'-11'1024'0,"9"1"192"0,0 1-960 0,2-4-256 16,0 3 0-16,6 1 0 0,1 3 944 0,5 6 144 16,4-9 16-16,5 2 16 0,3-3-288 0,6 4-48 15,5-3-16-15,5 3 0 0,6-3-336 0,3 5-80 16,1 1-16-16,3 3 0 0,1 2-16 0,-1 5 0 16,-1 2 0-16,-3 6 0 0,-5 3-192 0,-5 1-128 15,-7 5 128-15,-7 4-128 0,-4-1 0 0,-9 4 0 16,-9 3 0-16,-7 2 0 0,-4-1 0 0,-8 1 0 15,-8 1 0-15,1-3 0 0,-1-4 0 0,1-5 128 16,0-3-128-16,4 3 176 0,0-4-176 0,6-2 0 16,2-1 0-16,6-1 0 0,5-3 0 0,3-2 0 0,5 4 0 0,4-4 0 15,4 2 0-15,3-2 0 0,5 2 0 0,2 2 0 16,3 2 0-16,3 1 0 0,-1 3 0 0,1 3 0 16,0-1 0-16,-1 7 0 0,-1 0 0 0,-4-1 0 15,-4 3 0-15,-5 0 0 0,-5 1 0 0,-3-1 0 16,-5-1 0-16,-3 1 0 0,-5-1 0 0,-2 0 0 15,-2-4 480-15,-3-2 16 0,-6-2 0 0,1 1 0 16,-1-3-64-16,2-4-16 0,0-1 0 0,2-2 0 16,0-1-224-16,2-1-64 0,2-2 0 0,5-5 0 15,-2 0-944 1,5-3-192-16,13-3-32 0,-5-6-14112 0</inkml:trace>
  <inkml:trace contextRef="#ctx0" brushRef="#br0" timeOffset="79262.25">17530 17688 19343 0,'0'0'1728'0,"0"0"-1392"15,13 1-336-15,1-2 0 0,0-1 1408 0,4 0 224 16,3-1 32-16,3-1 16 0,2-1-192 0,2 2-32 15,2-3-16-15,2-1 0 0,-2-1-640 0,1-5-128 16,1 1-32-16,-2-1 0 0,0 0-288 0,-3 1-64 16,0-2-16-16,-3 1 0 0,-3-2-16 0,-2-1-16 15,-3 1 0-15,-2-1 0 0,-4-1 96 0,-3 1 32 16,-5 0 0-16,-2 5 0 0,-4-2 112 0,-3 6 32 0,-6-1 0 0,-6 7 0 16,-8 2-224-16,-6 7-32 15,-5 0-16-15,-2 8 0 0,-4 3-64 0,0 4-16 0,-1 2 0 0,5 2 0 16,2 5-160-16,3 1 160 0,5 2-160 0,3 1 160 15,7-1-160-15,3 1 0 0,7-2 0 0,5 1 128 16,6-5-128-16,4 1 128 0,4-1-128 0,5-4 128 16,4-1-128-16,5-5 192 0,3-2-192 0,4-4 192 15,3-4-192-15,1 0 192 0,2-4-192 0,1-4 192 32,-1-2-1536-32,0-1-320 0,-2-3-48 0</inkml:trace>
  <inkml:trace contextRef="#ctx0" brushRef="#br0" timeOffset="79640.84">18486 16849 3679 0,'-15'-7'160'0,"8"4"32"0,1 0-192 0,1 0 0 15,5 3 0-15,0 0 0 0,-4-3 4816 0,4 3 928 16,0 0 176-16,0 0 32 0,9-4-3600 0,5-3-736 15,4 2-144-15,2 3-16 0,3-2-432 0,2 1-64 16,2 0-32-16,2 0 0 0,4-1-352 0,3 3-64 0,1-2 0 0,0 2-16 16,-2 1-272-16,0 0-48 0,-1 0-16 0,-1 0 0 15,-5-1-160-15,-4 1 0 0,-2 0 0 0,-3 1 0 32,-3 0-1792-32,-2 1-320 0,-2-1-80 0,-1-1-16 0</inkml:trace>
  <inkml:trace contextRef="#ctx0" brushRef="#br0" timeOffset="80064.39">19319 16330 18431 0,'0'0'816'0,"0"0"160"0,0 0-784 0,0 0-192 16,0 0 0-16,0 0 0 0,0 0 1488 0,7-5 256 0,1-3 48 0,-1 6 16 15,1-1-528-15,2 2-96 16,0-2-32-16,4 1 0 0,2-3-256 0,0 4-48 16,2-1-16-16,-2 2 0 0,0 2-256 0,0 4-48 15,0-1-16-15,-8 4 0 0,-1 2-320 0,-5 5-64 16,-4 0 0-16,-6 3-128 0,-3 2 256 0,-6 1-48 15,-3 4-16-15,-4-2 0 0,-3 4-48 0,0-3-16 16,1 3 0-16,0-5 0 0,2-2-128 0,4-1 160 16,2-1-160-16,-4 6 160 0,8-6-160 0,5-3 160 15,6-4-160-15,3-1 160 0,2-3 112 0,6 3 32 0,3-4 0 0,4 2 0 16,3-4 192-16,5 0 32 0,3 0 16 0,3-2 0 16,3-3-128-16,1 0-32 0,1 0 0 0,0 0 0 15,1-4-384-15,-4-1-224 0,-1 1 32 0,-2 2 0 16,-2 0-1280-1,-2 2-256-15,-1-2-64 0,7-2-14096 0</inkml:trace>
  <inkml:trace contextRef="#ctx0" brushRef="#br0" timeOffset="80358.47">20447 16117 24639 0,'0'-13'1088'0,"0"13"240"0,0-10-1072 0,-2 1-256 16,-2 2 0-16,-4 5 0 0,-4 2 1088 0,-5 2 144 15,-3 5 48-15,-3 4 0 0,-1 2-544 0,-7 5-96 16,1 2-32-16,-2 4 0 0,-2 5-32 0,1 2-16 0,3 5 0 0,4 3 0 16,1 0-112-16,6-1-32 0,4 4 0 0,5 2 0 15,2-5-160-15,6-1-48 0,3-2 0 0,4-2 0 16,3 0 16-16,5-2 0 0,-2-3 0 0,4 1 0 15,2-1-64-15,2-5-16 0,4 0 0 0,-3 0 0 16,2-3-144-16,-3-4 160 0,-2-1-160 0,0-5 160 16,-3 1-160-16,-1-6-144 0,-3 2 144 0,-10-8-11088 15,0 0-2096-15</inkml:trace>
  <inkml:trace contextRef="#ctx0" brushRef="#br0" timeOffset="80524.14">19856 16650 28559 0,'5'-2'2544'0,"3"-6"-2032"16,2 3-512-16,4 1 0 16,4-2 1088-16,5 0 128 0,5-1 32 0,5-2 0 15,5 3-160-15,13 1-48 0,1 0 0 0,1 4 0 0,3 2-624 0,0 0-128 16,-1 3-32-16,-2-3 0 0,-2 0-256 0,-4 2-304 16,-2 0 64-16,-7 2-16304 15</inkml:trace>
  <inkml:trace contextRef="#ctx0" brushRef="#br0" timeOffset="83735.19">32836 1953 9503 0,'0'0'416'0,"0"0"96"0,0 0-512 0,0 0 0 16,0 0 0-16,0 0 0 0,0 0 944 0,0 0 80 16,0 0 32-16,4 9 0 0,-4-9-128 0,0 0-32 15,0 0 0-15,0 0 0 0,0 0-304 0,0 0-64 16,0 0-16-16,0 0 0 0,0 0 0 0,0 0 0 0,0 0 0 16,0 0 0-16,0 0-16 0,0 0-16 15,0 0 0-15,0 0 0 0,0 0 0 0,0 0 0 0,0 0 0 0,-4-5 0 16,1 1 48-16,-2-4 16 0,1 2 0 0,0-3 0 15,1 0-96-15,-2 0-32 0,-1-1 0 0,-5-9 0 16,0-1-32-16,-2-3 0 0,-2-1 0 0,-1 0 0 16,0-4-128-16,-2 0-16 0,-2-4-16 0,-1-1 0 15,1-3 0-15,0 3 0 0,-2 1 0 0,2 3 0 16,-3-1-224-16,0 2 144 0,-1 2-144 0,-2 3 128 16,1-2 0-16,-2 1 0 0,-2 0 0 0,0-9 0 15,0 0 768-15,12 15 160 0,-3-5 32 0,-3-4 0 16,-1-3-1664-1,-2-1-336-15,0-3-64 0,-1 1-16 0,0 2 800 0,-22-22 192 0,5 12 0 0,5 6 0 16,1 4 0-16,0 6 0 0,-4-2 0 0,-3 3 0 16,-2 2 0-16,22 6 0 0,-6-3 0 0,-2-2 0 15,-2-3 0-15,0 3 0 0,-2-1 0 0,-1-1 0 0,-2-1 0 0,-35-14 0 16,11 6 0-16,4 7 0 0,4 2 0 0,27 9 0 16,-4-3 0-16,-4 2 0 0,2-1 0 0,-5 0 0 15,1 0 0-15,-3 2 0 0,0-1 0 0,-43-11 0 16,7 6 0-16,7 4 0 0,5 6 0 0,6 3 0 15,7 2 0-15,3 0 0 0,1-3 0 0,0 0 0 16,1-1 0-16,-3 3 0 0,-7 0 0 0,2 1 0 16,0 1 0-16,4 2 0 0,4 1 0 0,3-1 0 15,3 0 0-15,-1 2 0 0,0-2 0 0,-2-1 0 16,-2 0 0-16,-1 1 0 0,-2 0 0 0,2 3 0 16,1 2 0-16,4 0 0 0,2 0 0 0,3-1 0 0,-1-2 0 0,0 3 0 15,0-3 0-15,-2-1 0 16,-2-1 0-16,-1 2 0 0,-2 2 0 0,1 0 0 0,2 1 0 0,1 3 0 15,5-1 0-15,4 0 0 0,0 0 0 0,3 2 0 16,-1-5 0-16,2 3 0 0,0-1 0 0,-1 3 0 16,1-5 0-16,-1 2 0 0,-2-2 0 0,1 4 0 15,2-1 128-15,1-2-128 0,2 1 0 0,-1 3 0 16,1-2 0-16,0 1 0 0,4 2 0 0,1-3 0 16,0 1 0-16,3 2 0 0,1-4 0 0,0 1 0 15,2 1 128-15,7-2-128 0,-3-2 0 0,2 2 0 16,-4 0 0-16,2 1 0 0,-1-1 0 0,-3 2 0 15,0-1 0-15,-11 3 0 0,2 2 0 0,5-2 0 16,1 2 0-16,1-4 0 0,0 1 0 0,0 1 0 16,0-1 0-16,0-1 0 0,-1 2 0 0,1-2 0 15,-2 4 0-15,1-3 0 0,0 0 0 0,-1 0 0 0,-1 0 0 0,2 3 0 16,0 2 0-16,1-3 0 0,1 0 0 0,-1 0 0 16,2 2 0-16,1-1 0 0,0 3 0 0,1 1 0 15,1-4 0-15,0 2 0 0,3 1 0 0,0-2 0 16,1-1 0-16,0 3 0 0,0-1 0 0,1 2 0 15,-1 1 0-15,2 2 0 0,1-2 0 0,1 1 0 16,1-1 0-16,3 1 0 0,-2 1 0 0,4-1 0 16,1 1-128-16,1-1 128 0,-2 1 0 0,2-1 0 15,1 0 0-15,0 0 0 0,0 1 0 0,0-1 0 16,-2 0 0-16,2-1 0 0,0-1 0 0,0 1 0 16,-1-1 0-16,1-1 0 0,0 2 0 0,1 0 0 15,1 0-160-15,0 2 160 0,0 1 0 0,2-3 0 16,1 0 0-16,1-1 0 0,2 2 0 0,0-1 0 0,-2 0 0 0,4 2 0 15,-1-3 0-15,0 0 0 0,0-1 0 0,0 3 0 16,3-1 0-16,-1 3 0 0,1-2 0 0,1 1 0 16,1-2 0-16,0 0 0 0,2 1 0 0,0 0 0 15,2-1 0-15,0 2 0 0,-2-1 0 0,5 1 0 16,-1-2 0-16,-1-2 0 0,-1 0 128 0,1 1-128 16,-1-2 0-16,1-2 0 0,2 3 0 0,-1-3 0 15,-1 2 0-15,0 1 160 0,1-3-160 0,-1 0 160 16,-3 1-160-16,2-2 0 0,0 1 0 0,0-2 128 15,1 2-128-15,-1-1 0 0,1 2 144 0,0 0-144 16,-3 1 0-16,3 2 128 0,1-3-128 0,3 1 0 16,-2 2 0-16,-1-2 0 0,-1-3 0 0,2 2 0 15,-1-3 0-15,2 2 0 0,-2-4 0 0,2 4 128 16,-2-1-128-16,3 4 128 0,1-2-128 0,1 1 128 0,-1-1-128 16,0-1 0-16,-1 3 128 0,3 0-128 0,2-4 0 0,0 3 144 15,-2-3-144-15,0 1 0 0,1 1 144 0,-2-5-144 16,1 0 0-16,-1 1 144 0,0-2-16 0,-3 0-128 15,0 1 192-15,-1-2-64 0,3-1 0 0,-2 2 0 16,-1 2 0-16,1-2 0 0,-3 2-128 0,1 0 192 16,0-2-192-16,-1 3 192 0,0 1-192 0,-2 0 0 15,-3 0 0-15,-2-2 0 0,1 2 0 0,0-1 0 16,1 1 0-16,1-3 0 0,2-1 0 0,1 2 0 16,-1-4 0-16,-1 3 0 0,1-3 0 0,-1 2 0 15,1-2 0-15,-3 1 0 0,4 1 0 0,-2 2 0 0,1-1 128 0,0 0-128 16,-1 0 0-16,1-1 0 0,0 7 0 15,-1-3 0-15,1 1 0 0,-1-4 0 16,1 2 0-16,0-3 0 0,-3-1 0 0,0 2 128 0,-1 3-128 0,1-3 0 16,2 3 0-16,1-4 128 0,-2-1-128 0,-1 3 0 15,0-2 128-15,2-2-128 0,-2 5 0 0,1-2 128 16,0-2-128-16,2 5 0 0,0 0 144 0,-1 2-144 16,1-3 0-16,-1 2 0 0,1-1 0 0,-2 0 128 15,1-5-128-15,0 1 0 0,2 3 0 0,1-2 128 16,-1 2-128-16,-1-1 0 0,-3-3 0 0,1 2 0 15,1 2 0-15,1-3 144 0,3 0-144 0,0 1 0 16,-1 0 160-16,2-1-160 0,-2 0 128 0,1-1-128 16,1-3 0-16,-1 3 128 0,0-2-128 0,2 3 0 15,0-2 128-15,0 1-128 0,-1-1 0 0,2 1 128 16,0 3-128-16,-2-4 0 0,-2-1 0 0,0 0 128 0,-1 2-128 16,2 0 0-16,2-3 0 0,-2 0 128 0,-2-1-128 0,1 0 0 15,2-1 0-15,0-3 0 0,2 2 0 0,2-1 128 16,-1 2-128-16,1-2 128 0,1 0-128 0,1-5 0 15,1 0 0-15,0-1 0 0,0 1 144 0,1-6-144 16,-2-4 160-16,1 0-160 0,0-1 160 0,1-1-160 16,-1-1 160-16,0 0-160 0,0-2 160 0,-13 13-160 15,1-3 160-15,3 1-160 0,2 2 128 0,-1-2-128 16,-1-1 0-16,-1 0 144 0,-1-2-16 0,13-17 0 16,-8 3 0-16,-7 1 0 0,-4-4 0 0,-4-1-128 15,-1-4 192-15,-4-1-64 0,-2 0 48 0,-2 0 0 0,-3 1 0 16,-1 5 0-16,-3 3-176 0,-1 5 128 15,-4 1-128-15,0 1 128 0,-1 3-128 0,-2 0 0 0,0 0 0 0,-1 1 128 16,-1 1-128-16,0 1 0 0,0 4-160 0,2-1 160 31,2 4-1312-31,3 4-160 0,7 5-48 0</inkml:trace>
  <inkml:trace contextRef="#ctx0" brushRef="#br0" timeOffset="85351.65">32512 829 6447 0,'0'0'272'0,"0"0"80"16,0 0-352-16,0 0 0 0,0 0 0 0,0 0 0 0,0 0 944 0,0 0 112 0,0 0 32 0,-3 8 0 16,-2 1-320-16,-1-5-64 0,-3 0-16 0,-1 2 0 15,-3-2-224-15,-1-2-32 0,-3 2-16 0,-2 1 0 16,-2 2-160-16,-4-4-16 0,-1 4-16 0,9-1 0 15,-3 0-80-15,-3 6-16 0,-2-1 0 0,-3 3 0 16,-4 2-128-16,-1 0 160 0,-2 1-160 0,-33 13 160 16,9-6 16-16,6 0 0 0,3-5 0 0,3-1 0 15,2-3 128-15,1 1 16 0,4-1 16 0,-2 0 0 16,0 2-16-16,-1-1 0 0,3-3 0 0,-2 2 0 16,-2-1-64-16,1-1-32 0,-1-2 0 0,1 3 0 0,-3 2-96 0,2 1 0 15,2 4-128-15,-1 0 192 0,-2 6-192 0,2-3 176 16,1 3-176-16,-2-3 160 0,-2 5-160 0,1-3 0 15,3-1 0-15,3-1 128 0,2-3-128 0,2-1 0 16,-1 2 0-16,2-1 0 0,2 2 128 0,1-1-128 16,0-1 128-16,0-2-128 0,1-1 144 0,-2-3-144 15,-3 1 160-15,1 1-160 0,1 1 160 0,0 0-160 16,0 0 160-16,0-2-160 0,-1 3 192 0,-2-1-48 16,3 0-16-16,1 4 0 0,0-1 0 0,2 3 0 15,-2-2 0-15,0-3 0 0,-1-2-128 0,1-1 160 16,2-1-160-16,-1-2 160 0,0-3-32 0,-1 3-128 15,3-3 192-15,-1 3-64 0,0-4-128 0,1 2 192 16,-1 1-192-16,1-4 192 0,0 4-192 0,2-3 160 0,-1 2-160 16,0 2 160-16,-1-4-160 0,0 2 0 0,-2-2 144 0,1 0-144 15,-1-1 128-15,0 2-128 0,-4-4 128 0,4 3-128 16,1-3 0-16,0 6 0 0,2-2 0 0,1 3 128 16,0 1-128-16,1-2 0 0,0 4 128 0,2-1-128 15,0 0 0-15,1 2 0 0,0-2 0 0,-1 2 0 16,-1 0 0-16,-2 1 128 0,2-1-128 0,-1-2 0 15,1 1 0-15,-2 1 0 0,0-4 0 0,1 1 0 16,-1-3 0-16,1 2 144 0,0 1-144 0,-1 2 0 16,0 1 176-16,1-1-176 0,0 1 160 0,0-1-160 15,1 0 128-15,3 0-128 0,-1-1 0 0,0 2 144 16,-3-1-144-16,0 1 0 0,-2-3 144 0,0-3-144 16,1 2 128-16,-3 1-128 0,-2-1 128 0,3-3-128 15,-1 1 128-15,4 0-128 0,0 3 128 0,2 2-128 16,0 1 208-16,1-1-16 0,1 2-16 0,2-2 0 0,2 1-176 0,0 0 192 15,-2-1-192-15,2-1 192 0,6 2-192 0,-1-1 0 16,0-2 144-16,1 3-144 0,0-1 128 0,1 2-128 16,-1 0 128-16,5 0-128 0,1 0 0 0,1-2 0 15,0-2 0-15,1 0 128 0,1 4-128 0,0-2 0 16,3 0 0-16,3-1 0 0,0 1 0 0,4 0 0 16,-3-1 0-16,2-1 128 0,0 1-128 0,6 0 128 15,-2 1-128-15,1 0 128 0,1 1-128 0,-1-1 0 16,3-1 128-16,0-2-128 0,2 1 0 0,0 0 128 15,2-1-128-15,-3-3 0 0,0 3 0 0,3-4 144 16,1 1-144-16,3 1 0 0,1-2 144 0,-2 1-144 16,2-3 0-16,3 0 144 0,0 1-144 0,2-3 128 0,-1 3-128 0,0-1 128 15,1 3-128-15,0-2 160 0,1-2-160 0,0 2 160 16,-1-3-32-16,3 4-128 0,0-3 192 0,2 2-64 16,-1 0-128-16,2-3 192 0,3 1-192 0,1 0 192 15,3-2-64-15,0 0 0 0,-2-1 0 0,3 0 0 16,-1 1 16-16,0-1 0 0,-2-3 0 0,2 0 0 15,2 0-144-15,0 0 160 0,2 2-160 0,2 1 160 16,3 1-32-16,0 1-128 0,-4-1 192 0,-1-3-64 16,1-1-128-16,0 0 0 0,-2 0 0 0,1 0 0 15,-1 0 0-15,4 2 0 0,0 1 0 0,4-2 0 16,1 3 176-16,1-4-48 0,-1-3-128 0,-2 0 192 16,-1-2-16-16,-3 1-16 0,1-4 0 0,0 2 0 15,-1-1 48-15,0-1 16 0,3 1 0 0,-3-2 0 0,-3 4-64 0,0-4-16 16,-4 0 0-16,1 0 0 0,-4 1 0 0,0-1 0 15,1 0 0-15,0 0 0 0,-1 0 0 0,0 3 0 16,-2-3 0-16,3 1 0 0,2-5-16 0,-1 2 0 16,-1-2 0-16,0-2 0 0,-1-2 0 0,1 1-128 15,-1-2 192-15,1 0-64 0,1 2-128 16,-1-1 128-16,0-2-128 0,0 0 128 0,0 1-128 0,0 1 192 16,0-2-192-16,2-2 192 0,-2 1-64 0,3-4-128 15,-1 0 192-15,3-4-64 0,2-3-128 0,2-2 160 16,3-1-160-16,4-3 160 0,6-5-160 0,-2-3 128 15,0-3-128-15,0 1 128 0,1-4-128 0,-28 23 128 16,6 0-128-16,5-2 128 0,3-3-128 0,-2-3 160 16,-1-3-160-16,-3-2 160 0,-2-3 16 0,25-35 0 0,-13 13 0 15,-10 12 0-15,-3 7 0 0,-2 4 0 0,-1 1 0 0,1-5 0 16,1-2-48-16,-12 19 0 0,7-9 0 0,4-3 0 16,-2-1-128-16,1-3 0 0,0 5 0 0,-1 2 128 15,-3 1-128-15,18-27 0 0,-38 51 0 0,-9 14 128 16,0 0-128-16,0 0 0 0,0 0 0 0,0 0 0 15,0 0 0-15,0 0-144 0,0 0 144 0,-24-327 0 32,-20 299-640-32,17 14 0 0,-5 2-16 0,-2-2 0 15,-7 0-2160-15,3 1-448 0,0 3-64 0</inkml:trace>
  <inkml:trace contextRef="#ctx0" brushRef="#br0" timeOffset="87061.32">26475 2854 10191 0,'0'0'448'0,"0"0"96"0,0 0-544 0,0 0 0 0,0 0 0 0,0 0 0 15,0 0 752-15,0 0 32 0,0 0 16 0,0-182 0 16,-11 363-160-16,-1-181-16 0,-2 0-16 0,-1 4 0 15,-2 3-400-15,-2 1-80 0,-4 2 0 0,-3-2-128 16,-6 2 272-16,-4 1-48 0,1 5-16 0,-5 1 0 0,0 3 48 0,-1 2 0 16,0 0 0-16,6-2 0 0,4 2-80 0,2 0-16 15,4-2 0-15,4 0 0 0,3-1-160 0,3-1 0 16,5 0 0-16,5-4 128 0,2 1-128 0,6-1 0 16,2 0 0-16,4-5 128 0,5 0-128 0,4-4 0 15,1 3 144-15,6-3-144 0,3-3 0 0,3 1 0 16,-1-2 0-16,3 0-5328 15,4-1-1184-15</inkml:trace>
  <inkml:trace contextRef="#ctx0" brushRef="#br0" timeOffset="87381.34">26382 3206 10479 0,'0'0'448'0,"0"0"128"0,0 0-576 0,-7 4 0 0,7-4 0 0,-7 5 0 16,7-5 208-16,0 0-64 0,0 0-16 0,0 0 0 16,0 0 288-16,0 0 48 0,0 0 16 0,0 0 0 15,7 10 128-15,0-2 32 0,1 0 0 0,-8-8 0 16,7 6-256-16,-7-6-64 0,3 13 0 0,-2-4 0 16,-1 1-160-16,-2 2-32 0,0 0-128 0,-4-1 192 15,0-3 128-15,1 2 0 0,-4-4 16 0,2 2 0 16,1 0-80-16,0 1-32 0,-1-3 0 0,7-6 0 15,0 0-96-15,0 0-128 0,-3 11 176 0,3-11-176 16,0 0 192-16,0 0-192 0,11 7 192 0,0-5-192 16,2 1 368-16,1-2-48 0,1-1 0 0,2 0 0 15,2 0-192-15,0 0-128 0,0 0 160 0,0 0-160 16,0-1-320 0,0 1-144-16,-1-1-48 0</inkml:trace>
  <inkml:trace contextRef="#ctx0" brushRef="#br0" timeOffset="87610.4">26878 3065 13823 0,'-5'-16'1216'0,"5"16"-960"0,-1-8-256 0,1 8 0 15,0 0 560-15,0 0 64 0,0 0 16 0,6-9 0 16,4 4-512-16,2 1-128 0,0 2 0 0,1 0 0 16,-3 1 0-16,2 1 128 0,0 0-128 0,0 3-4784 15,-2-1-992-15</inkml:trace>
  <inkml:trace contextRef="#ctx0" brushRef="#br0" timeOffset="87761.89">26795 3138 6447 0,'0'0'576'0,"0"0"-576"0,0 0 0 0,0 0 0 16,14 2 1840-16,2 2 256 0,0 0 48 0,2-2 16 16,1 2-1008-16,3-3-208 0,0 1-48 0,4 0 0 0,1 1-608 15,0 2-128-15,3-1-32 0,-1-2 0 0,-1 2-128 0,1 4 0 16,-1-2 0-16,1-1-7936 16</inkml:trace>
  <inkml:trace contextRef="#ctx0" brushRef="#br0" timeOffset="88055.83">27691 2648 28559 0,'0'0'2544'0,"0"0"-2032"0,-8 4-512 0,0 5 0 31,-2 6-1456-31,0 6-384 0,-2 3-80 0,-2 1 0 0,0 7 1536 0,-1 4 384 0,0 0 0 0,-1 8 0 16,1 4 0-16,-3 1-128 0,-1-3 128 0,0 5 0 16,3 2 0-16,-1 0 128 0,2-4 0 0,1 1 0 15,1-3-128-15,3 0 0 0,0-7 128 0,0 2-128 31,0-2-416-31,1-6-160 0</inkml:trace>
  <inkml:trace contextRef="#ctx0" brushRef="#br0" timeOffset="88995.69">20658 2972 6447 0,'0'0'272'0,"0"0"80"15,0 0-352-15,0 0 0 0,0 0 0 0,0 0 0 0,0 0 1312 0,0 0 192 0,0 0 32 0,0 0 16 16,0 0-384-16,0 0-80 0,-9 3 0 0,1 2-16 16,-4 1-432-16,2 1-96 0,0-3-16 0,-2 2 0 15,-2 2-192-15,0-1-32 0,-1 3-16 0,-4 4 0 16,-4-1-144-16,0 1-16 0,-1 0-128 0,1 1 192 0,0-1-64 0,3-1-128 16,1 1 176-16,2 1-176 0,1 2 192 0,3-1-64 15,0 1 0-15,5-1-128 0,2-2 128 0,4 2-128 16,1-1 0-16,3 0 0 0,2 2 0 0,2-1 0 15,2-2 0-15,2 1 0 0,2 3 144 0,0-1-144 16,6-1 0-16,1 1 144 0,0-5-144 0,4 1 128 16,3-4-128-16,-1 2 128 0,0-3-336 0,1 0-80 15,-1-3-16-15,1-3-8512 16</inkml:trace>
  <inkml:trace contextRef="#ctx0" brushRef="#br0" timeOffset="89199.99">20915 3333 17327 0,'0'0'768'0,"0"0"160"0,-6 5-736 0,1 6-192 0,0-2 0 0,2 3 0 16,2 2 0-16,-1 2 0 0,0 0 0 0,2 3-176 15,0 0 176-15,-3 3 0 0,2 2 0 0,0 4-128 16,-2-3 128-16,-1 3 0 0,-1-6 0 0,-1 2 0 15,-3 3 0-15,0-3 0 0,-1 1 0 0,-1-3-7616 16</inkml:trace>
  <inkml:trace contextRef="#ctx0" brushRef="#br0" timeOffset="89459.99">21383 3097 19343 0,'2'-10'1728'0,"2"3"-1392"15,-4 7-336-15,10-7 0 0,2 2 0 0,1 2 0 0,1 1 0 0,-1 2-5712 32,-1 1-1136-32</inkml:trace>
  <inkml:trace contextRef="#ctx0" brushRef="#br0" timeOffset="89645.47">21305 3382 6447 0,'0'0'272'0,"0"0"80"0,10 1-352 0,3 0 0 0,0 1 0 0,5-1 0 15,5-1 2032-15,2 0 336 0,2-1 64 0,3-2 0 16,5-3-1856-16,-1 1-384 0,-2 2-192 0,-2 0 192 16,-3 1-192-16,0 2 0 0</inkml:trace>
  <inkml:trace contextRef="#ctx0" brushRef="#br0" timeOffset="90140.37">22557 2797 16927 0,'-7'-11'752'0,"7"11"144"0,0 0-704 0,-10-2-192 0,1 2 0 0,-1 3 0 15,-3 3 224-15,-5 3 16 0,-5 4 0 0,-4 5 0 16,-2 3-112-16,-1 7-128 0,-3 1 176 0,1 7-176 16,1 5 240-16,3-2-64 0,4-1-16 0,5 2 0 15,1 3 80-15,6-4 16 0,3-2 0 0,5-4 0 16,5-5-80-16,6 1-16 0,4-2 0 0,6-2 0 16,3-7 160-16,4-4 16 0,7-5 16 0,3 0 0 15,5-5-16-15,4-3 0 0,6-3 0 0,-1-6 0 0,2 0 48 16,-5-7 0-16,-3-4 0 0,-1-3 0 0,-2-3 128 0,-4 2 16 15,-6 1 16-15,-6 0 0 0,-4-5 256 0,-6 3 48 16,-7-3 16-16,-3 4 0 0,-9 0 80 0,-2-1 16 16,-4 1 0-16,-4 4 0 0,-3 1-384 0,-4 2-80 15,-4 4-16-15,-1 4 0 0,-2 0-480 0,-2 4 0 16,-3 4 0-16,4 3 0 16,0 2-2272-16,4-1-400 0</inkml:trace>
  <inkml:trace contextRef="#ctx0" brushRef="#br0" timeOffset="104170.93">24947 17060 3679 0,'0'0'320'16,"0"0"-320"-16,6-10 0 0,-6 10 0 16,7-9 1072-16,-2-3 144 0,0 5 16 0,-1-4 16 15,0 5-224-15,-1-4-32 0,-3 10-16 0,5-10 0 0,-1-3 16 0,1 2 0 16,0 3 0-16,1-2 0 0,-6 10 160 0,6-8 48 16,-1-1 0-16,-5 9 0 0,0 0 224 0,0 0 48 15,0 0 16-15,4-7 0 0,-4 7-96 0,0 0-32 16,0 0 0-16,0 0 0 0,0 0-528 0,0 0-128 15,0 0 0-15,0 0-16 0,-5 10-368 0,0 5-80 16,-2 3-16-16,2 6 0 0,0 3 0 0,1 7 0 16,-1 4 0-16,-1 8 0 0,-2 5 80 0,-1 8 16 15,-1 9 0-15,-1 7 0 0,-1 5-96 0,1 5-16 16,-2 4 0-16,0 5 0 0,1 5-64 0,-2 2-16 0,-2-1 0 16,4 0 0-16,2-2-128 0,1 1 160 15,0-6-160-15,1-2 160 0,1-4-32 0,1-4 0 0,3-6 0 0,-2 1 0 16,-2-1 64-16,5-4 16 0,-2-1 0 0,1-4 0 15,0-6 0-15,0-5 0 0,0-3 0 0,0-5 0 16,-1-1-16-16,0-4 0 0,0-5 0 0,0-2 0 16,2-4-48-16,-1-1-16 0,-1-9 0 0,2-3 0 15,1-2-128-15,-1-4 128 0,2-3-128 0,0-11 128 16,0 0-128-16,0 0-224 0,0 0 48 0,0 0 16 31,7-16-1040-31,0-6-208 0,1-7-32 0,0-5-16 0,1-7-1120 16,2-5-240-16,0 0-32 0,2-7-9440 0</inkml:trace>
  <inkml:trace contextRef="#ctx0" brushRef="#br0" timeOffset="106610.56">23570 18849 11055 0,'-10'0'976'0,"10"0"-784"0,-10 3-192 0,0 1 0 16,1 0 1216-16,9-4 192 0,-9 5 32 0,9-5 16 15,0 0-48-15,0 0 0 0,0 0 0 0,0 0 0 16,0 0 288-16,0 0 48 0,0 0 16 0,0 0 0 0,0-12-608 16,4 1-112-16,2-2-16 0,4-5-16 0,3-3-288 15,1-7-48-15,3-3-16 0,1-2 0 0,-1-2-240 0,2-2-48 16,-3-3-16-16,1 0 0 0,1-5-112 0,1 1-32 15,-1-5 0-15,0 2 0 0,0-4-64 0,-1 3-16 16,0 5 0-16,-2 2 0 0,1 4-128 0,-3 7 0 16,0 1 0-16,-1 8 128 0,-2 3 0 0,0 3 0 15,-2 4 0-15,-2 3 0 0,2 3-128 0,-8 5 0 16,0 0 0-16,12 3 0 0,1 2 0 0,-2 6 0 16,1 2 0-16,1 5 0 0,1 5 0 0,0 1 0 15,-2 5 0-15,2 3 0 0,0 1 0 0,0 1 0 16,-1-2 0-16,0 2 0 0,-2 0 0 0,2 1 0 15,-3-2 0-15,-1 0 0 0,-2 1 0 0,0 1 0 16,-1-5 0-16,-2-1 0 0,-1-3 0 0,-3-1 0 0,-3-1 0 0,-6-3 0 16,0-2 192-16,-3-2-64 0,-5-4 0 0,-5-4 0 15,-6 0 96-15,-3-4 16 0,-5 0 0 0,-3 0 0 16,-5-2-64-16,0-1-16 0,-2 0 0 0,-1-1 0 16,1-2-160-16,-4-3 160 0,-4-5-160 15,2 0 160-15,2-5-160 0,5-1 0 0,3-2 0 0,5-1 128 16,5-1-128-16,8 0 0 0,9 0 0 0,2-5 128 15,5-4-128-15,7 1 0 0,5-3 0 0,9-4 0 16,7-2-144-16,9 3 144 0,7 1-192 0,7 4 192 16,5 0-160-16,4 5 160 0,3-2-128 0,0 6 128 15,-1 4 0-15,1 2-128 0,1 4 128 0,0 4 0 16,1 4 0-16,-4 4 0 0,-3 6 0 0,-7 2-128 16,-2 1 128-16,-7 5 0 0,-8 3 0 0,-7 3 0 15,-7 1 0-15,-5 0 0 0,-7 6 0 0,-8-4 0 0,-7 1 256 0,-7 0-32 16,-6 4 0-16,-6-1 0 0,-7-6 64 0,-3 1 16 15,-4 1 0-15,-2-5 0 0,-1 1-128 0,3-3-32 16,2-3 0-16,2 0 0 0,0-2-144 0,4-3 0 16,4-2 0-16,4-3 0 15,6 2-1968-15,10-4-320 0,5 0-64 0</inkml:trace>
  <inkml:trace contextRef="#ctx0" brushRef="#br0" timeOffset="107633.23">32345 18204 13823 0,'-14'-3'608'0,"14"3"128"0,-10 3-592 0,5-2-144 0,-2 0 0 0,1 2 0 16,0-2 1536-16,-1 2 256 0,1-2 64 0,1 0 16 15,5-1-192-15,0 0-32 0,0 0-16 0,0 0 0 16,4-9-352-16,1 3-64 0,4-6 0 0,3 1-16 16,5-4-288-16,1-1-48 0,1-5-16 0,1-1 0 15,2 1-272-15,15-20-64 0,-8 5-16 0,-2 5 0 0,-3 0-128 0,-1 4-32 16,-3 1 0-16,-2 0 0 15,0-3-144-15,-4-3-16 0,-1-3-16 0,1-1 0 16,-1 2-160-16,-1 2 0 0,-2 0 144 0,-1 3-144 0,-2 5 0 0,0 2 144 16,-2 4-144-16,0 4 0 0,-1 2 0 0,-1 5 0 15,-3 7 0-15,0 0 0 0,0 0 0 0,0 0 0 16,0 0 0-16,7 7 0 0,-1 5 0 0,-1 6 0 16,0 4-144-16,2 6 144 0,0 1 0 0,2 5 0 15,1 2 0-15,2-3-128 0,1 0 128 0,-7-16 0 16,5 2 0-16,-2 1 0 0,1 3 0 0,2 5 0 15,-1 1 0-15,1 2-128 0,-2 3 128 0,5 28 0 16,-6-15 0-16,-5-6 0 0,-5-9 0 0,-3-4 0 16,-4-7 0-16,-2-3 0 0,-4-4 192 0,4-8-16 15,-3 2-16-15,-5-4 0 0,-3-2 80 0,-3 0 16 0,-2-4 0 0,-2 0 0 16,-2-5-64-16,-28-10-16 0,8-5 0 0,1-1 0 16,2-1-176-16,2-5 160 0,-1-3-160 0,23 14 160 15,-3-2-160-15,1-2 0 0,0 1 144 0,2-4-144 16,4 3 0-16,3 0 0 0,5 3 0 0,0-17 128 15,11 6-128-15,7 6 0 0,10 0-176 0,-3 13 176 16,6 0-192-16,7 2 48 0,3-2 16 0,5 3 0 16,3 0 128-16,2 2-208 0,2 2 80 0,40-5 128 15,-10 5-144-15,-30 3 144 0,10 1 0 0,3 0 0 16,-2 4 0-16,-2 0 0 0,1 1 0 0,-7 0 0 16,-15-2 0-16,-30-3 0 0</inkml:trace>
  <inkml:trace contextRef="#ctx0" brushRef="#br0" timeOffset="136079.78">6096 13014 12895 0,'-6'-12'1152'0,"6"12"-928"0,-4-14-224 0,4 7 0 15,0 7 928-15,5-12 144 0,0 2 16 0,7 3 16 16,4 2-384-16,3-1-80 0,7 3 0 0,2-2-16 15,1-2-256-15,3-2-48 0,2 5-16 0,0-1 0 16,1-1-144-16,0 3-32 0,0 1 0 0,-2 2 0 16,0 2 128-16,-2 4 32 0,0 1 0 0,-3 3 0 15,-3 4-32-15,-2 5-16 0,-4 4 0 0,-5 1 0 16,-4-2 48-16,-8 6 16 0,-7 0 0 0,-5 4 0 16,-7-6 208-16,-3 4 64 0,-5-2 0 0,-2-3 0 15,-3 2-64-15,-1-4 0 0,-3-4 0 0,-4-2 0 16,-1 1-112-16,2-2-16 0,0-5-16 0,5 2 0 15,4-2-176-15,4-3-48 0,4-1 0 0,5 0-8784 16,3-2-1776-16</inkml:trace>
  <inkml:trace contextRef="#ctx0" brushRef="#br0" timeOffset="138497.41">6039 13030 7359 0,'0'0'656'0,"0"0"-528"0,0 0-128 0,10 4 0 15,2-3 1600-15,-1 2 304 0,3 0 48 0,3 0 16 16,2 0-1024-16,2 3-208 0,3-1-32 0,2-1-16 16,-2 4-96-16,1-2-16 0,1-3 0 0,-1 2 0 0,1 2-64 0,-1 0 0 15,-3-2-16-15,-3 2 0 0,-4 0-80 0,-2 2-16 16,-2-2 0-16,-2 4 0 0,-2-4-16 0,-1 3-16 15,-5-2 0-15,-2 3 0 0,-3-2 48 0,-2 3 16 16,-2 0 0-16,-5-1 0 0,-3 1-48 0,-1 1-16 16,-3 0 0-16,-5 1 0 0,-5-2-192 0,2 2-48 15,0 2 0-15,-2 0 0 0,-2 1-128 0,0-2-176 16,3 0 48-16</inkml:trace>
  <inkml:trace contextRef="#ctx0" brushRef="#br0" timeOffset="143932.84">1985 15795 1839 0,'9'-15'0'0,"-2"6"160"0,0-4-160 0,1-2 0 15,2-3 0-15,2-2 0 0,-1-2 1120 0,3-5 192 16,3 1 32-16,-1-7 16 0,-1-3-1008 0,3-1-208 15,2-1-144-15,2-1 192 0,2-5-192 0,-1 1 0 16,0-6 0-16,1 3 128 0,3 1-128 0,0 4 0 16,-1-1 0-16,2 1 0 0,-1-1 0 0,1 1 0 15,-1 7 0-15,1 0 0 0,2-1 0 0,-2 0 160 16,1-3-160-16,-1 2 160 0,0 0 96 0,0 0 32 16,0-5 0-16,1 3 0 0,-1 3 16 0,2 0 0 15,0-2 0-15,1 1 0 0,0 3-144 0,2 2-32 16,2-1 0-16,-1-1 0 0,0-2-128 0,4 2 0 15,3 2 0-15,-13 8 128 0,1-4-128 0,3 0 0 0,2-4 0 0,2 0 0 16,1 3 0-16,1-2 0 16,0 0 0-16,3 1 0 0,-1 2 0 0,1 3 0 15,-3 3 0-15,0-2 128 0,2-1-128 0,-2 1 0 16,-1 0 144-16,1 0-144 0,-1 1 0 0,0 1 128 16,-2 0-128-16,2 1 0 0,0 0 144 0,0 2-144 0,1 1 192 15,15-8-192-15,-3 2 0 0,-4 2 0 16,-3 0 0-16,-14 7 0 0,2-2 0 0,3-2 0 0,2-2 0 0,16-6 0 15,-4 7 144-15,-1 3 32 0,-2-1 0 0,-1 6 0 16,-3 0 0-16,-1 4 0 0,1-5 0 0,-4 2 0 16,2 0-176-16,-1 2 128 0,-3-2-128 0,-2 3 128 15,2-4-128-15,-4 5 0 0,-1-3 0 0,1 3 128 16,-1-3-128-16,1 4 0 0,-2 1 0 0,2-2 0 16,0 1 0-16,3-1 0 0,-1 4 0 0,0-4 0 0,-3-1 0 15,4 2 0-15,2-2 0 0,-2 3 128 0,-1-3 64 0,2 1 16 16,-1 2 0-16,3 0 0 0,2 3-48 0,-1-1-16 15,2-2 0-15,-3-1 0 0,1 2-144 0,-1 2 0 16,0 0 0-16,-3-1 128 0,-1 0-128 0,1-1 0 16,-3-1 144-16,-3 2-144 0,-3-1 144 0,-1 2-144 15,-1-1 192-15,1 2-192 0,-2-2 176 0,-2 2-176 16,-2 2 160-16,0-2-160 0,-3-4 144 0,-1 2-144 16,-5 4 128-16,-9-2-128 0,10 1 0 0,-1 0 128 15,0-1-128-15,-9 0 0 0,0 0 0 0,0 0 0 16,0 0 128-16,0 0-128 0,0 0-176 0,0 0-64 0,0 0-16 0</inkml:trace>
  <inkml:trace contextRef="#ctx0" brushRef="#br0" timeOffset="144318.29">6066 13041 8287 0,'14'1'368'0,"-2"0"80"0,6 2-448 0,4-1 0 16,6 5 0-16,-3-5 0 0,3-1 896 0,3 1 80 16,2 0 32-16,-1 1 0 0,-1-2-624 0,0 0-112 15,-1 2-16-15,-2 1-16 0,-1 1-48 0,-2 1-16 16,-4 2 0-16,-2-1 0 0,-4 5 64 0,-2 2 16 16,-4-2 0-16,-4 4 0 0,-4 0 80 0,-3 2 32 15,-5 0 0-15,-4 0 0 0,-6 1 96 0,-4 0 32 16,-4 0 0-16,-5 2 0 0,-4 1-368 0,-4-2-128 15,-4-1 0-15,0 0-7712 0</inkml:trace>
  <inkml:trace contextRef="#ctx0" brushRef="#br0" timeOffset="148025.84">6473 13257 3679 0,'0'0'320'0,"0"0"-320"0,0 0 0 0,0 0 0 15,0 0 1600-15,0 0 256 0,0 0 64 0,0 0 0 16,3-3-1152-16,-3 3-240 0,7-2-32 0,-7 2-16 16,0 0-48-16,0 0-16 0,5-4 0 0,-5 4 0 15,0 0-160-15,0 0-48 0,0 0 0 0,0 0 0 16,0 0-208-16,0 0 176 0,0 0-176 0,0 0 160 15,0 0 48-15,0 0 16 0,0 0 0 0,0 0 0 16,0 0-96-16,0 0 0 0,0 0-128 0,0 0 192 16,0 0-192-16,0 0 144 0,0 0-144 0,0 0 128 15,0 0-128-15,0 0 0 0,0 0 0 0,0 0 0 0,0 0 0 0,0 0 0 16,0 0 0-16,0 0 0 0,0 0 0 0,0 0 0 16,0 0 0-16,0 0-4736 15,0 0-1072-15</inkml:trace>
  <inkml:trace contextRef="#ctx0" brushRef="#br0" timeOffset="148589.03">6262 12899 6623 0,'0'0'288'0,"7"9"64"0,-7-9-352 0,12 8 0 15,-2 0 0-15,0-1 0 0,3-4 256 0,-1 1-32 16,2 3 0-16,0-2 0 0,0-1-32 0,2 1-16 15,-1 2 0-15,0-4 0 0,2 6 16 0,-2-1 0 16,3 0 0-16,-6-1 0 0,1-3-64 0,0 2-128 16,0 2 192-16,-2-3-64 0,-11-5-128 0,11 4 128 15,-11-4-128-15,11 7 128 0,-11-7 0 0,0 0 0 16,0 0 0-16,0 11 0 0,-4 1 368 0,-3 0 64 16,-3-3 16-16,0 1 0 0,-5-4-64 0,-2 6 0 15,-1-2 0-15,-1 1 0 0,-1-3-192 0,0 2-64 0,-3-4 0 16,-3 3 0-16,-2-4 0 0,-2 3 0 15,2 1 0-15,0-3 0 0,1 3-112 0,1-1-16 0,0 2-128 0,3-2-4608 16,4 0-1024-16</inkml:trace>
  <inkml:trace contextRef="#ctx0" brushRef="#br0" timeOffset="153522.24">16141 11161 5519 0,'0'0'496'0,"0"0"-496"15,0 0 0-15,0 0 0 0,0 0 384 0,0 0 0 16,-8-4-16-16,8 4 0 0,0 0-368 0,-9-4 0 16,9 4 0-16,-9-1 0 0,2-3-128 0</inkml:trace>
  <inkml:trace contextRef="#ctx0" brushRef="#br0" timeOffset="154027.37">15967 11116 4607 0,'0'0'400'0,"0"0"-400"0,0 0 0 0,0 0 0 16,0 0 1168-16,0 0 160 0,-9 1 16 0,9-1 16 16,0 0-672-16,-8-1-144 0,8 1-32 0,0 0 0 0,-9 0 176 0,9 0 16 15,-7-1 16-15,7 1 0 0,0 0 16 0,0 0 0 16,0 0 0-16,0 0 0 0,-7-3 0 0,7 3 0 16,0 0 0-16,0 0 0 0,0 0 16 0,0 0 0 15,0 0 0-15,0 0 0 0,0 0-176 0,0 0-16 16,0 0-16-16,0 0 0 0,0 0-96 0,0 0 0 15,0 0-16-15,0 0 0 0,0 0-32 0,0 0 0 16,0 0 0-16,0 0 0 0,0 0-160 0,0 0-48 16,0 0 0-16,12 3 0 0,-1 3 48 0,1 1 0 15,-1-2 0-15,0 4 0 0,1-3 96 0,1 4 32 16,1-1 0-16,1 5 0 0,0-3-48 0,2 1-16 16,0 1 0-16,1 1 0 0,0-2-48 0,2 4-16 0,2 0 0 15,-2 1 0-15,2-2-64 0,-3 1-16 0,3-2 0 16,2-2 0-16,-1 2 16 0,1 1 0 0,-4-1 0 0,0-4 0 15,-2 2-32-15,-1-4 0 0,-2 1 0 0,-1-2 0 16,-3 0-144-16,1-3 128 0,-12-4-128 0,13 5 128 16,-2 3-128-16,-1-3 128 0,-10-5-128 0,10-1 128 15,-10 1-128-15,0 0-224 0,0 0 48 0,0 0 16 32,8-5-1376-32,-8 5-256 0,0 0-64 0,-1-12-16 15,-6 1-944-15,-2-1-176 0</inkml:trace>
  <inkml:trace contextRef="#ctx0" brushRef="#br0" timeOffset="155446.54">16001 11095 2751 0,'-10'-6'128'0,"3"3"16"0,-4-2-144 0,2 1 0 15,-2 1 0-15,-1 1 0 0,1-5 1984 0,-1 4 384 16,1-1 64-16,1 1 0 0,0 1-1088 0,-1-3-240 16,2 1-32-16,-1 0-16 0,3 3-96 0,-4 1-32 15,1 0 0-15,0-2 0 0,-1 1-240 0,2 0-48 16,9 1-16-16,-10-1 0 0,2-2-48 0,8 3-16 16,0 0 0-16,0 0 0 0,-9-3-176 0,9 3-16 0,0 0-16 0,0 0 0 15,0 0 32-15,0 0 0 16,0 0 0-16,0 0 0 0,0 0 112 0,0 0 16 0,0 0 16 0,0 0 0 15,12 4-16-15,-2-2 0 0,-10-2 0 0,12 1 0 16,-12-1-96-16,13 2-32 0,-3 1 0 0,0 2 0 16,1 4-80-16,-4-3-32 0,3 4 0 0,-1-2 0 15,2 2-80-15,1-1-32 0,1 4 0 0,2-2 0 16,2-2-16-16,1 4 0 0,-2-3 0 0,1 3 0 16,-1 2 32-16,2 0 0 0,0-3 0 0,-1-1 0 15,3 2 16-15,-1-3 0 0,0 1 0 0,1 2 0 16,2-1 0-16,-1 2 0 0,1-2 0 0,-1-2 0 15,1 1 64-15,0 0 0 0,1-3 16 0,-1 3 0 16,1-3-16-16,-1 1 0 0,-2-3 0 0,2 3 0 16,-4 1-64-16,2 2-32 0,-1-5 0 0,0 3 0 0,-1-2-160 15,-2 3 160-15,0 0-160 0,-1 0 160 0,-1-3-160 16,0 2 0-16,0-1 144 0,1 0-144 0,-1 2 0 0,0-2 0 16,-1 1 0-16,1-2 0 0,1 1 0 0,-2-3 0 15,-1 2 0-15,1 0 128 0,0-1-128 0,0 2 0 16,-2-3 0-16,1 2 0 0,-1-1 0 0,0-2 0 15,1 3 0-15,-1-3 0 0,2-1 0 0,1 0 144 16,1 1-144-16,0-1 0 0,1-2 192 0,-2 3-192 16,0-1 192-16,0 2-192 0,0-2 128 0,0 1-128 15,0 3 0-15,1-3 0 0,3 1 144 0,-4 3-144 16,1-1 0-16,0 1 144 0,2-5-144 0,-1 2 0 16,-1 3 0-16,1-4 0 0,-1 0 0 0,1 3 0 15,1-3 128-15,1 0-128 0,0 0 0 0,1-1 0 16,0 2 0-16,1 2 0 0,0-2 0 0,2 3 0 0,-2-3 144 0,3 1-144 15,1 2 128-15,1-3-128 0,0-1 160 0,-2 3-160 16,-2-3 128-16,1 0-128 0,-2 1 0 0,1-1 0 16,-1 2 128-16,2 0-128 0,-1-2 0 0,1 2 144 15,-3-2-144-15,0 0 0 0,0 3 144 0,0-1-144 16,2-1 0-16,-1 2 144 0,-1-3-144 0,3-1 0 16,-2 4 128-16,0-2-128 0,1 0 0 0,0 2 0 15,2-2 144-15,0 4-144 0,0-2 0 0,0 2 144 16,-3-3-144-16,0-2 0 0,1 0 144 0,-2-1-144 15,0 1 0-15,0 0 0 0,-1 0 0 0,1 0 128 16,1-1-128-16,-1 3 0 0,-1 0 0 0,1-3 0 16,-1 3 128-16,1 0-128 0,0 0 128 0,1 3-128 15,1-5 0-15,0 4 144 0,0-1-144 0,1 1 0 16,1-4 144-16,1 1-144 0,2 1 0 0,-1-2 144 0,-1-1-144 16,-1 1 0-16,0-2 0 0,0 3 0 0,-1-3 0 0,-1 4 0 15,1-1 128-15,0-2-128 0,-1 0 0 0,1 2 0 16,-2-2 0-16,0 0 128 0,0 1-128 0,-1 1 192 15,-2-2-192-15,2-2 192 0,1 4-192 0,0-1 0 16,-1-2 0-16,0 0 128 0,1 3-128 0,1 1 0 16,-2-3 0-16,0-1 0 0,1 2 0 0,-1 2 0 15,0-3 128-15,-1 1-128 0,-1-2 0 0,0 3 0 16,1-3 0-16,-1 2 0 0,-2-1 0 0,0 3 0 16,-1-5 0-16,3 2 0 0,-2 0 0 0,0 1 0 15,0-1 0-15,1-2 0 0,-2 1 0 0,0-1 0 16,0 1 144-16,0 2-144 0,-2-3 0 0,0 0 0 0,-1-1 0 15,3 2 128-15,0-1-128 0,1-1 0 0,1 1 0 0,-1 0 128 16,0 1-128-16,0-1 0 0,1 0 0 0,-1-1 0 16,2 1 0-16,0 1 0 0,1-1 0 0,0 4 0 15,-2-5 0-15,1 1 0 0,-2-2 0 0,0 2 0 16,-1 0 0-16,0-1 0 0,2-1 0 0,-4 0 128 16,1 3-128-16,0-2 0 0,1-1 0 0,0 0 0 15,-2 0 0-15,1 0 0 0,2 3 0 0,-1-2 0 16,0 0 0-16,0 1 0 0,-1 0 0 0,0-1 0 15,1 2 0-15,-1-2 0 0,0-1 0 0,0 3 0 16,1 2 0-16,0-1 0 0,0-2 0 0,1 2 0 16,-1-1 0-16,-1 2 0 0,-1-2 0 0,-1-1 0 15,0-2 0-15,1 1 0 0,-2 2 0 0,0-1 0 16,2-2 0-16,-1-1 0 0,1-2 0 0,-2 3 128 0,-10 0-128 16,11 2 0-16,-11-2 0 0,9-2 128 0,-9 2-128 0,10-1 0 15,-10 1 0-15,9-1 128 0,-1-1-128 0,-8 2 0 16,0 0 0-16,9 0 0 0,-9 0 0 0,0 0 0 15,11 2 0-15,-11-2 0 0,0 0 0 0,0 0 0 16,9 2 0-16,-9-2 0 0,0 0 0 0,0 0 0 16,0 0 0-16,0 0 0 0,0 0 0 0,0 0 0 15,0 0 0-15,0 0 0 0,0 0 0 0,0 0-160 16,0 0 160-16,0 0-160 0,0 0-32 0,0 0-16 16,0 0 0-16,0 0 0 15,0 0-512-15,-10 4-112 0,0 0 0 0,10-4-16 16,-9-4-528-16,-3 0-96 0,1 3-32 0,-2 0 0 15,2-1-1408-15,-2 0-288 0,2-3-48 0,-1 0-8208 0</inkml:trace>
  <inkml:trace contextRef="#ctx0" brushRef="#br0" timeOffset="158231.79">15559 10838 16575 0,'-9'-12'1472'0,"2"5"-1168"16,3-2-304-16,4 9 0 0,0 0 2016 0,0 0 352 15,0 0 64-15,0 0 0 0,12 4-1568 0,1 3-320 16,-2 1-64-16,7 5-16 0,2 1-256 0,6 5-48 16,2 4-16-16,3 1 0 0,4 1 32 0,2-2 0 15,2 4 0-15,3-2 0 0,2 4-176 0,2-1 128 0,1 3-128 0,2-1 128 16,0 1-128-16,3 2 0 0,4 1 0 0,0 1 128 16,0-2-128-16,-3 0 128 0,-3-5-128 0,-2 2 128 15,-2 1 16-15,-4-5 0 0,2 4 0 0,1-5 0 16,2 0 160-16,3-3 16 0,2 0 16 0,-1-3 0 15,-2-3 112-15,2 3 32 0,2 3 0 0,-1-3 0 16,-1-4-64-16,3 3-16 0,2 2 0 0,0 1 0 16,-1-6-64-16,-1 3-16 0,-5-1 0 0,0 0 0 15,-2 0-128-15,-3-2-16 0,-1 0-16 0,1 0 0 16,-1 3-160-16,1-3 0 0,1-3 0 0,1 3 128 16,1 0-128-16,-3 2 0 0,-1 1 144 0,-1-3-144 15,0-5 0-15,-2 3 0 0,-1 2 0 0,0 3 128 16,-4-3-128-16,0 0 0 0,5-1 0 0,-2-1 0 15,0 1 0-15,1-5 0 0,1 1 0 0,-2 1 0 0,-5 0 0 16,0 0 0-16,0-3 0 0,-2 2 0 0,-2-1 144 0,-1 1-144 16,-1-5 192-16,-2 3-192 0,0-2 192 0,1 2-64 15,-1-1 0-15,-1 0-128 0,2 0 192 0,-2 0-192 16,3-5 192-16,-3 1-192 0,0 0 208 0,0 3-64 16,-2-3-16-16,-1 0 0 0,0 1-128 0,-1-2 192 15,-2 3-192-15,2-2 192 0,-1-1-192 0,0 2 0 16,-1 0 144-16,2 1-144 0,1-1 0 0,-1 0 128 15,-2 0-128-15,1 2 0 0,0-2 0 0,1 3 0 16,2 0 0-16,2-3 128 0,0-1-128 0,0 1 144 16,1 1-144-16,0-1 160 0,3-3 16 0,0 2 0 15,1-1 0-15,-1 2 0 0,0 1-48 0,0-1 0 16,-1-3 0-16,1 3 0 0,-2 3-128 0,1-2 128 0,-3 0-128 16,0 0 128-16,1 0 0 0,-4-1-128 15,-1 1 192-15,2-1-64 0,1-1-128 0,-1-1 192 0,-2-2-192 0,0 1 192 16,-1 2-192-16,0-5 160 0,-1-2-160 0,4 2 160 15,-4 6-160-15,-2-2 0 0,-1 1 0 0,-1-3 0 16,-1-1 0-16,-1 2 0 0,-12-1 0 0,7 0 0 31,-7 0-848-31,0 0-256 0,4-5-48 0,-4 5-15808 0</inkml:trace>
  <inkml:trace contextRef="#ctx0" brushRef="#br0" timeOffset="158517.44">19800 12151 23951 0,'13'-5'1056'0,"2"5"224"0,7 4-1024 0,5 2-256 0,2 4 0 0,4 0 0 0,-3-1 1216 0,2 4 176 16,0-3 32-16,-4 4 16 0,-1 0-592 0,-2 3-112 15,-2-1-32-15,-3 3 0 0,-3 0 96 0,-3 3 16 16,-2-2 0-16,-1 3 0 0,-4 1-400 0,-2-1-80 15,-3 4-16-15,-5-6 0 0,-2 1-80 0,-3-2-32 16,-3-1 0-16,-3-1 0 0,-1-5 112 0,-4 2 32 16,-3-1 0-16,-3-4 0 0,-5 0-32 0,-1-6 0 15,-4-1 0-15,-2-1 0 0,-1 1-128 0,0-1-48 16,3-4 0-16,-1-1 0 16,-1 1-1552-16,-1-1-320 0,-7 1-64 0,-2-3-16 0</inkml:trace>
  <inkml:trace contextRef="#ctx0" brushRef="#br0" timeOffset="164672.43">23213 19261 15887 0,'0'0'704'0,"0"0"144"0,0 0-672 0,0 0-176 0,0 0 0 0,0 0 0 16,0 0 992-16,0 0 160 0,-6-10 48 0,1 2 0 15,5 8-48-15,0 0 0 0,-1-10 0 0,1 0 0 16,0-5-208-16,2 1-48 0,1 0-16 0,-1-3 0 15,2 0-208-15,1-4-32 0,3-3-16 0,1-5 0 16,0-3-112-16,3-4-32 0,5-3 0 0,1-4 0 16,-1-3-144-16,2-1-16 0,4-4-16 0,1-2 0 15,2-1-112-15,2 0 0 0,0-2-16 0,1 4 0 16,0 1 16-16,0 5 0 0,-2 2 0 0,1 4 0 16,-2 2-64-16,-4-1-128 0,-2-1 192 0,-3 3-64 15,0 2-128-15,-1 1 0 0,-3 2 0 0,0 1 128 16,-2-2-128-16,-1 3 0 0,-1 4 144 0,0 0-144 15,-1 1 0-15,-1 4 128 0,1-2-128 0,0 5 0 16,-2 5 128-16,-2-1-128 0,2 2 128 0,-2 4-128 16,-4 8 0-16,0 0 0 0,0 0-160 0,0 0 160 15,0 0 0-15,0 0-128 0,3 14 128 0,0 4 0 0,-1 2 0 0,1 4 0 16,-3 6-128-16,0 3 128 0,0 4 0 0,2 2 0 16,-2 2 0-16,0 6 0 0,1-2 0 0,2 2-128 15,-1 3 128-15,1-4 0 0,-2 2 0 0,0-6 0 16,0 4 0-16,-1-7 0 0,3-1 0 0,0-1 0 15,0-3 0-15,0-1 0 0,-2 1 0 0,2-8 0 16,-2 0 0-16,0-5 0 0,2 2 0 0,-3 0 0 16,0-1 0-16,0-3 0 0,0-3 128 0,0-1-128 15,0-2 0-15,0 0 0 0,0 0 128 0,-3-4-128 0,2 1 0 16,1-10 0-16,0 0 160 0,-4 7-160 0,4-7 160 0,0 0-160 16,0 0 192-16,-7 8-64 0,7-8-128 15,-9 1 192-15,9-1-64 0,-12-6 0 0,-2-1-128 0,2 4 192 16,-1-7-64-16,0 1 0 0,-2-2-128 0,-2 5 192 15,1-4-192-15,-5 0 128 0,-1-4-128 0,-6-1 0 16,-2 1 128-16,-4-3-128 0,-8-5 0 0,1 1 0 16,-1-6 128-16,3 2-128 0,-3 1 0 0,3-3 144 15,1 3-144-15,2-4 0 0,3 2 0 0,1-3 0 16,2 2 0-16,3-2 0 0,3 0 0 0,2 2 0 16,3 4 0-16,3-1 0 0,0 4 0 0,5 0 0 15,2 0 0-15,5 4 0 0,2 3 0 0,4 2 0 16,3-3 0-16,4 4 0 0,5 2 0 0,4-2 0 15,4 2-192-15,4-2 192 0,2 2-160 0,5 3 160 16,4-1-144-16,5 3 144 0,4 1-128 0,6 1 128 16,4 1 0-16,1 2 0 0,0 2 0 0,1-3-128 15,-4-2 128-15,1 0 0 0,-2 2 0 0,1 0 0 0,-1 3 0 0,-1-1 0 16,-1-1 128-16,-5-1-128 0,-6 2 0 0,-1-2 128 16,-5 0-128-16,-4 1 0 0,-4 0 0 0,-6 2 128 15,-5 0-128-15,-2-2 0 0,-13-2 0 0,6 11 128 16,-3-2-128-16,-7 6 0 0,-6 0 192 0,-7 4-16 15,-7 3-16-15,-9 8 0 0,-9 3 32 0,-6 7 16 16,-7 3 0-16,-3 5 0 0,-4 6-64 0,1 0-16 16,-2 0 0-16,0-2 0 0,-3-8-128 0,-2-1 128 15,1-4-128-15,3-3 128 0,3-3 256 0,5-5 32 16,6 0 16-16,1-5 0 0,2-1-208 0,5-1-32 16,4-4-16-16,4-6 0 0,5 2-176 0,3-4 0 0,8 0 0 0,8-5 0 31,10-4-1536-31,0 0-272 0,12-8-64 0</inkml:trace>
  <inkml:trace contextRef="#ctx0" brushRef="#br0" timeOffset="165782.4">32199 18546 15375 0,'0'0'672'0,"0"0"160"0,-6-9-672 0,0 2-160 16,1 2 0-16,2-2 0 0,0-1 1216 0,2-1 192 16,1 0 64-16,1-1 0 15,2 0-80-15,2-5-16 0,1 1 0 0,0 0 0 0,2-3-240 0,2 2-48 16,2-5-16-16,-1 0 0 0,2 3-256 0,-4 4-48 15,1-6-16-15,2-7 0 0,4-4-352 0,-1-3-64 16,3-10-16-16,1 1 0 0,2-7-144 0,19-34-48 16,-8 18 0-16,-1 6 0 0,0 2-128 0,-3-1 128 15,-8-1-128-15,1 1 128 0,-2 6-128 0,-3 5 0 16,-2 6 0-16,-2 5 0 0,-4 6 0 0,0 7 0 16,-2 3 0-16,0 3 0 0,-3 3 0 0,1 1-144 0,0 4 144 15,0 1 0-15,0 2 0 0,-1 1-128 0,1 0 128 0,3 4 0 16,-2 1-128-16,0 3 128 0,1 0-192 0,-1 1 192 15,0 0-128-15,0 5 128 0,-1-2 0 0,1 7 0 16,-5-14-192-16,0 0 192 0,13 39-192 0,-2 0 192 16,1 5-144-16,-3-18 144 0,-2 7 0 0,4 3-144 15,-4 0 144-15,3 3-128 0,-2-4 128 0,2 3-128 16,-2 2 128-16,8 38 0 0,-2-5 0 0,0-6 0 16,0-3 0-16,0-3 0 0,1-8 0 0,1-8 0 15,-4-8 0-15,2-6 0 0,-14-31 0 0,13 32 0 16,-13-32 0-16,0 0 0 0,9 34 0 0,-9-34 0 15,0 0 128-15,0 32-128 0,-3-6 160 0,-4-10-160 16,-5-6 256-16,-2-1-64 0,-3-5 0 0,-2 0 0 16,-3-3 112-16,9-1 16 0,-3-1 0 0,-5 0 0 0,-1-2-128 0,-3 1-32 15,0-4 0-15,-2-1 0 0,1 0-160 0,-24-9 160 16,5-1-160-16,5 0 160 0,0-1-160 0,4-3 0 16,-4 1 144-16,2-5-144 0,-1-1 0 0,17 10 0 15,-2-5 0-15,-2-3 128 0,0 0-128 0,-2-1 0 16,2-6-128-16,1-1 128 0,2 2-144 0,-11-17 144 15,11 8-160-15,6 8 160 0,8 2-256 0,6 5 64 16,1 5 0-16,7-2 0 0,4 3 0 0,4 2 16 16,5-1 0-16,-2 6 0 15,6 3 176-15,2-2 0 0,5 1-144 0,7-3 144 0,1 0 0 0,3 1 0 16,4-5 0-16,38-15 0 0,-10 4-128 0,-33 13 128 16,8-3-160-16,6 2 160 0,6 1-128 0,2 1 128 15,1 1 0-15,-7-1-144 0,-11 4 144 0,12-4 0 0</inkml:trace>
  <inkml:trace contextRef="#ctx0" brushRef="#br0" timeOffset="184417.84">1744 15649 8287 0,'0'0'368'0,"-5"6"80"0,5-6-448 0,-8 8 0 0,3-3 0 0,5-5 0 16,0 0 672-16,-7 7 48 16,-1 1 16-16,8-8 0 0,0 0 224 0,-6 9 32 0,-1 1 16 0,1-3 0 15,0 1 32-15,6-8 16 16,-3 9 0-16,-1 0 0 0,-2-4-304 0,6-5-64 0,-3 12-16 0,3-12 0 16,-4 7-240-16,4-7-48 15,-1 12-16-15,1-12 0 0,-2 9-144 0,2-9-32 0,0 11 0 0,0-11 0 16,0 0 0-16,0 9-16 0,0-9 0 0,0 10 0 15,0-10 96-15,0 0 32 0,0 0 0 0,0 0 0 16,5 8 16-16,-5-8 16 0,0 0 0 0,0 0 0 16,0 0 16-16,0 0 0 0,0 0 0 0,0 0 0 15,0 0 0-15,0 0 0 0,6 10 0 0,-6-10 0 16,0 0 32-16,0 0 0 0,10 4 0 0,-10-4 0 16,0 0 96-16,0 0 32 0,9-3 0 0,-9 3 0 15,6-9 112-15,1 0 16 0,-1 1 16 0,2-1 0 0,-1-3-144 0,2 2-48 16,0-4 0-16,1-1 0 0,-1-4-112 0,3 0-32 15,0 0 0-15,2-3 0 0,0-2-64 0,0 0-32 16,2-2 0-16,0-2 0 0,1 0-48 0,1 0-16 16,1-3 0-16,0-1 0 0,-2 0-32 0,3 0-128 15,2-1 192-15,-3 0-64 0,1 1 16 0,0 2 0 16,1-4 0-16,1 2 0 0,-3 1-144 0,0 2 160 16,0-1-160-16,3-1 160 0,-2 3-16 0,1-1 0 15,-1-4 0-15,0 2 0 0,2 5-144 0,1-2 0 16,1 0 144-16,0-3-144 0,-1 2 144 0,0 2-144 15,0-2 192-15,1 2-192 0,1-3 208 0,1 3-64 16,-3-2-16-16,-1 5 0 0,-1-2 0 0,0 3 0 0,2-4 0 0,-2 1 0 16,-2 3 0-16,2-2-128 15,2 1 192-15,-3-3-64 0,1 2-128 0,-1 0 192 16,1-1-192-16,-1 0 192 0,1-2-192 0,4 5 0 16,-4-2 144-16,2 3-144 0,-1 1 0 0,-1 0 128 0,3-1-128 0,1 1 0 15,0 6 0-15,-2-2 0 16,0-2 0-16,2-2 128 0,-1-1-128 0,1 2 0 0,-1 0 0 0,1 0 128 15,2-2-128-15,-3 0 0 0,0 2 128 0,-2 2-128 16,1 0 0-16,-2 0 0 0,0-1 0 0,0 1 128 16,2-1-128-16,-3 2 0 0,3-1 0 0,-1 1 128 15,2 2-128-15,-4 1 0 0,2-1 0 0,1-1 0 16,0 0 0-16,1 1 0 0,0 1 0 0,1-2 128 16,-2 2-128-16,0 0 0 0,0-1 0 0,0 3 0 0,1-4 0 15,-1 5 0-15,-3-2 0 0,2 3 128 0,-6-4-128 16,0 1 0-16,0 4 0 0,-1-2 0 0,-1-1 0 0,2 5 128 15,-1-2-128-15,2 3 0 0,-1 1 0 0,2-4 0 16,0 4 0-16,-3-2 128 0,1 0-128 0,1 1 0 16,-1-2 0-16,2 0 0 0,-1 2 0 0,-1-3 0 15,1 0 0-15,1-1 0 0,1 2 0 0,0 0 0 16,0 3 0-16,-6 1 0 0,-1-2 0 0,2 0 0 16,0-1 0-16,0 0 0 0,1 2 0 0,-1-3 0 15,2 2 0-15,3-2 0 0,-5-1 128 0,-2 4-128 16,1 1 160-16,-4 2-160 0,0-3 0 0,0 2 0 15,1-1 0-15,1 2 0 0,1-2 0 0,-1-1 0 16,2 0 0-16,1 2 0 0,0-1 0 0,0 1 0 0,1 1 0 0,0 0 0 16,2-2 0-16,0 3 0 0,-2-2 0 0,-1 1 0 15,1-5 0-15,-2 5 0 16,2-1 0-16,-2 2 0 0,-2-2 0 0,1 0 0 0,-1-3 0 0,0 4 0 16,1-1 0-16,-2 2 0 0,-1 1 0 0,-1-2 0 15,0-1 0-15,-8 3 0 16,0 0 0-16,7 0 0 0,-7 0 0 0,0 0 0 0,0 0 0 15,0 0 0-15,0 0 144 0,0 0-144 0,0 0 128 0,0 0-128 16,0 0 0-16,0 0 0 0,0 0 128 0,-12 1-128 16,0-1 0-16,-2 2 0 0,-4 1 0 0,3 2 128 15,-6 2-128-15,-2-2 0 0,-2 1 0 0,-3 2 0 16,0 0 0-16,-1 3 0 0,1-2 0 0,-15 6 0 16,1-1 0-16,2 1 0 0,5-3 0 0,2 3 0 15,-4 0 0-15,1 3 0 0,-4 0 0 0,-1 1 0 0,1-1 0 16,-1 2 0-16,-3 4 0 0,1-1 0 0,1 4 0 0,-2 1 0 15,-2 1 0-15,-4 2 0 0,3 2 0 0,-1 0 0 16,0 0 0-16,2 0 0 0,3 0 0 0,3-3 0 16,1 3 0-16,2-1 0 0,1 0 0 0,2-3 0 15,2 2 0-15,-1 0 0 0,0-3 0 0,-1 2 0 16,0-2 0-16,1 0 0 0,0 3 0 0,1 0 0 16,1-6 0-16,1 4 0 0,-2-1 0 0,0 3 0 15,-1-1 0-15,4-2 0 0,0 2 0 0,-1 0 0 16,2-1 0-16,0 3 0 0,2 1 0 0,-2 0 0 15,0-4 0-15,1 5 0 0,0 1-128 0,3 1 128 16,0-3 0-16,0 1 0 0,0 0 0 0,2 1 0 16,1 0 0-16,2 1 0 0,1 1 0 0,0-2 0 15,1-4 0-15,2 2 0 0,0-3 0 0,0 2 0 0,-3-5 0 0,4 1 0 16,1 0-128-16,0 1 128 16,1 0 0-16,-1 0 0 0,0 2 0 0,3 1 0 15,-4-4 0-15,3 2 0 0,-2 1 0 0,-1-2 0 16,-1 0 0-16,1 0 0 0,4-3 0 0,0 3 0 0,-2-5 0 0,1 3 0 15,0-3 0-15,1 0 0 0,3-1 0 0,-1-1 0 16,-1-2 0-16,2 0 0 0,-1 1 0 0,0-2 0 16,-1-3 0-16,0 1 0 0,1-2 0 0,-1 2 0 15,1-2 0-15,2 0 0 0,-1-1 0 0,1 1 0 16,-3-1 0-16,0 0 0 0,2-5 0 0,0 3 0 16,1-1 0-16,-1-2 0 0,2 1 0 0,-1-3 0 15,1-2 0-15,5-5 0 0,-6 6 0 0,6-6 128 16,0 0-128-16,0 0 0 0,0 0 0 0,0 0 0 15,0 0 0-15,-7-8 128 0,5 2-128 0,0-3 128 0,2 1-128 0,2-3 0 16,-1 0 0-16,0-3 128 0,-1-3-128 0,3 1 0 16,1 0 0-16,-4 1 0 0,2-3 0 0,2 2 0 15,1-2 0-15,1 0 0 0,-2-2 0 0,3-3 0 16,-4 0 128-16,5-2-128 0,2 0 0 0,0-2 0 16,-1-3 0-16,1-3 0 0,3-2 0 0,-1-2 0 15,2-1 0-15,2 0 0 0,2-3 0 0,1 3 0 16,-3 0 0-16,6-1 0 0,2 3 0 0,-1-3 0 15,0-1 0-15,2 0 0 0,2 0 0 0,2-1 0 16,2-3 0-16,-1 0 0 0,1-3 0 0,-2 3 0 16,5-2 0-16,-2 5 0 0,-3-2 0 0,3 4 0 0,0-2 0 15,-3 4 0-15,-2 3 0 0,1-2 0 16,1 1 0-16,-2 2 0 0,-4 2 0 0,-2 2 128 16,3-4-128-16,1 1 128 0,-1 0-128 0,0 2 0 15,0-1 0-15,1 0 0 0,3 0 0 0,0 2 0 0,-1-3 0 0,4 3 0 16,-1 2 0-16,1-2 0 15,-1 3 0-15,1-2 0 0,0 3 0 0,0-3 0 0,2 3 0 0,0-5 0 16,0 2 0-16,0-1 0 0,0 5 0 0,1-1 0 16,-2 1 0-16,0 1 0 0,-1-2 0 0,-3 5 0 15,-3 1 0-15,2 1 0 0,-1 1 0 0,2-1 0 16,0-3 0-16,0 4 0 0,3-1 0 0,-3-1 0 16,-2 1 0-16,2-1 0 0,0 2 0 0,4 1 0 15,0 2-128-15,0-1 128 0,-1 1 0 0,0-2 0 16,-2 2 0-16,2 2 0 0,-1 0 0 0,2-1 0 0,-2 2 0 0,2 1 0 15,-3-2 0-15,1 2 0 0,-2 0 0 0,-2 1 0 16,-1 0 0-16,0 3 0 0,0-4 0 0,3 2 0 16,0 2 0-16,2 1 0 0,0 0 0 0,-1-2 0 15,-1 2 0-15,3 1 0 0,1-3 0 0,-1 0 0 16,2 1 0-16,2-3 0 0,-2 2 0 0,1-4 0 16,-3 6 0-16,2 0 0 0,-2-5 0 0,2 4 0 15,0-2 0-15,3 4 0 0,0 3 0 0,-3-2 0 16,0 1 0-16,-1-2 0 0,-1 2 0 0,1-1 0 15,-1 0 0-15,0 1 0 0,-3-6 0 0,3 6 0 16,-1-1 0-16,-8 2 0 0,2 0 0 0,0 1 0 16,0 0 0-16,2 1 0 0,1 0-128 0,-1 2 128 15,3-3 0-15,-1 2 0 0,-1 3 0 0,0-1 0 0,0-1 0 0,0 1 0 16,0-2 0-16,1 3 0 16,-2-1 0-16,3 0 0 0,-5 0 0 0,3 1 0 15,-2-3 0-15,-1 1 0 0,0 2 0 0,-1-1 0 16,0 1 0-16,0-3 0 0,-1 2 0 0,-1 1 0 15,2 3 0-15,-1-6 0 0,-1 1 0 0,1 1 0 16,-2 1 0-16,-2-1 0 0,-3-4 0 0,-1 2 0 0,-1-2 0 0,0 3 0 16,-2-2 0-16,1 0 0 0,-2 0 0 15,-1 1 0-15,-2-1 0 0,1 2 0 0,-8-3 0 16,6 1 128-16,-6-1-128 0,7 2 0 0,-7-2 0 0,0 0 0 16,0 0-224-16,0 0-80 0,0 0-16 0,0 0 0 15,0 0-1776 1,2 9-352-16,-2-9-80 0,0 0-8784 0,0 0-1744 0</inkml:trace>
  <inkml:trace contextRef="#ctx0" brushRef="#br0" timeOffset="184754.23">6054 12968 21135 0,'0'0'928'0,"-3"-5"208"0,3 5-912 0,0 0-224 15,0 0 0-15,0 0 0 0,3-9 1216 0,4 5 192 16,0 1 32-16,7 3 16 0,2 0-672 0,3 0-128 16,2 1-16-16,3 1-16 0,3 1 48 0,2 3 16 15,1 3 0-15,4-3 0 0,-2 2-32 0,-1 0 0 16,0 4 0-16,-1-3 0 0,-2 2-128 0,-1 2-16 16,-3 1-16-16,-2 3 0 0,-2 2-128 0,-5 3-32 15,-2-1 0-15,-4 2 0 0,-1 3 80 0,-4-2 16 16,-6-1 0-16,-4 10 0 0,-4-3 208 0,-3-4 32 15,-5-1 16-15,-3-5 0 0,-4-1 16 0,-5-1 0 16,-1-1 0-16,-2-2 0 0,-2-1-208 0,-1 1-48 16,2-1 0-16,0 0 0 0,2 0-256 0,1-2-64 15,2 0-128-15,4-2 192 0,0-1-192 0,5 0-192 0,6 0 48 0,4-1-13120 32,10-8-2624-32</inkml:trace>
  <inkml:trace contextRef="#ctx0" brushRef="#br0" timeOffset="188886.49">14910 9822 1839 0,'0'0'0'0,"-2"-11"160"0,0-4-160 0,0 1 0 16,-3-3 0-16,0 0 0 0,-3 1 1344 0,1-1 256 15,-1-2 32-15,0 3 16 0,-1-2-752 0,0 2-160 16,2-1-32-16,-1-1 0 0,-2-1 128 0,2 1 32 16,-3 2 0-16,1 1 0 0,-2-2-224 0,0-1-64 15,-1 0 0-15,0 4 0 0,-2 1-208 0,0-3-48 16,-1 0-16-16,1-2 0 0,-1-2-112 0,-1 2 0 16,1 1-16-16,-1 1 0 0,6-1-16 0,-1 3 0 15,0 4 0-15,3-3 0 0,1 4 160 0,-1-1 48 16,1 3 0-16,2-1 0 0,0 3 80 0,-1-3 0 0,2 3 16 15,5 5 0-15,0 0-80 0,0 0 0 16,-6-4-16-16,6 4 0 0,0 0-192 0,0 0-48 0,0 0 0 0,0 0 0 16,0 0-128-16,0 0 0 0,-1 12 0 0,2-2 0 15,3 4 0-15,1 0 160 0,2 1-160 0,4 6 160 16,-1 0-160-16,3 5 0 0,-1 2 144 0,4 0-144 16,0 0 128-16,2 1-128 0,1-1 128 0,1 2-128 15,-1 2 0-15,5 1 0 0,1-1 0 0,0 2 128 16,2 0 16-16,-1-2 16 0,0-1 0 0,-1-1 0 15,1 3 80-15,-1 0 16 0,1 0 0 0,-1 2 0 16,-1-4 96-16,0 0 32 0,-1 1 0 0,0 1 0 16,0 0-240-16,-1 1-144 0,-3-1 192 0,0-1-192 15,-2 1 160-15,1-2-160 0,-1-5 128 0,-2 3-128 0,-2 5 0 16,1-3 128-16,-2-1-128 0,1-2 0 0,0-6 0 16,0 5 128-16,-2-3-128 0,0 0 0 15,2-1 0-15,0-2 0 0,-2-1 128 0,1 0-128 0,-1 2 0 0,1-2 0 16,-1-1 0-16,0-1 128 0,0-1 0 0,-2-1-128 15,-2-1 192-15,0 1-64 0,1 0 48 0,0-2 0 16,1-2 0-16,-1 0 0 0,-2 1-176 0,0-3 192 16,2 2-192-16,0 2 192 0,-1-4-192 0,1 1 0 15,-2 1 144-15,1-2-144 0,-1 3 0 0,0-1 144 16,-2-4-144-16,0-1 0 0,-4-7 128 0,6 11-128 16,-1-4 0-16,-5-7 0 0,0 0 0 0,0 0 0 15,0 0 128-15,4 9-128 0,-4-9 0 0,0 0 128 0,0 0-128 0,0 0 0 16,0 0 192-16,0 0-192 15,0 0 192-15,0 0-192 0,0 0 288 0,0 0-48 0,0 0-16 0,0 0 0 16,-6-6-64-16,-2-4-16 0,-1-2 0 0,0 2 0 16,-1-4-144-16,-1 0 192 0,2-2-192 0,-1 3 192 15,-1-1-192-15,1-1 192 0,0-3-192 0,0-1 192 16,-1-2-192-16,-1-3 0 0,1 1 0 0,-2-1 128 16,-1-6-128-16,-1 0 0 0,-3 1 144 0,-2-3-144 15,-1-1 0-15,-2 2 144 0,0 1-144 0,1-3 0 16,-4-1 144-16,1-2-144 0,-1 1 0 0,3 1 144 15,-2-2-144-15,1 0 0 0,1 0 0 0,0 0 0 16,0-1 0-16,0 1 0 0,2 2 0 0,0 1 0 16,1 1 0-16,2-1 0 0,0-2 0 0,2 0 0 15,-1 0 0-15,1 0 128 0,-1 0-128 0,1-1 0 16,-2-1 0-16,0 1 0 0,-1 0 0 0,0 2 0 16,0-1 128-16,1 4-128 0,-1 1 128 0,0 2-128 0,0-2 0 15,1-1 0-15,2 2-144 0,0 0 144 0,3 6 0 16,-1 1-128-16,2 3 128 0,-1 2 0 0,3-1 0 0,-1 1 0 15,1 2-128-15,2 0 128 0,2 1 0 0,1 2 0 16,1 1 0-16,2 2 0 0,2 9 0 0,0-8 0 16,0 8 0-16,0 0 0 0,0 0 0 0,0 0 0 15,0 0 0-15,0 0 0 0,0 0-128 0,12 4 128 16,-2 2 0-16,0 2 0 0,-1 4-128 0,1-1 128 16,0 4 0-16,2 2 0 0,-2 1-128 0,2 2 128 15,-1 4 0-15,4 3 0 0,3 6 0 0,0 1-128 16,1 2 128-16,2 1 0 0,4-2 0 0,3 5 0 15,5 5 0-15,1 1 0 0,0 4 0 0,-1 3 0 0,3 0 0 0,2 1 0 16,0-2 0-16,0 3 0 0,0-1 0 0,2 3 0 16,1 4 0-16,2-2 0 0,0-4 0 0,-2 0 0 15,-3 0 0-15,-4-3 0 0,-2 0 0 0,-4-1 0 32,-4-2-864-32,-4-1-272 0,2 0-48 0</inkml:trace>
  <inkml:trace contextRef="#ctx0" brushRef="#br0" timeOffset="190241.76">14764 9599 3679 0,'-5'-12'320'0,"-3"-2"-320"16,2 4 0-16,2 0 0 0,-2-6 1072 0,2 3 144 16,0-1 16-16,2 3 16 0,0 0-320 0,0 3-64 15,1-3-16-15,-1 3 0 0,1-3-208 0,-1 3-64 16,2 8 0-16,-4-10 0 0,1 4-272 0,3 6-64 15,-5-11-16-15,5 11 0 0,0 0 80 0,-2-6 16 16,-1-4 0-16,3 10 0 0,0 0 144 0,-1-8 48 16,1 8 0-16,0 0 0 0,0 0-64 0,0 0 0 15,0 0 0-15,0 0 0 0,1-9-176 0,-1 9-32 0,0 0-16 0,0 0 0 16,0 0-96-16,0 0 0 0,0 0-128 0,0 0 192 16,8 12 16-16,-1 1 0 0,3-3 0 0,-1 2 0 15,3 5 240-15,0 0 64 0,2 0 0 0,0 4 0 16,0-2-112-16,0 6-16 0,2 2 0 0,-1 2 0 15,-1-4-224-15,1 5-160 0,0-2 192 0,3 3-192 16,1 1 272-16,2 1-48 0,0-1-16 0,2 4 0 16,3-1 112-16,0 1 0 0,2-1 16 0,3 0 0 15,0-1 48-15,1 2 0 0,0 0 0 0,2 0 0 16,1-3-128-16,-1 0 0 0,-1 2-16 0,-1-1 0 16,-3-1-96-16,0-1-16 0,1-1 0 0,-1 2 0 15,-1 2 0-15,3-1-128 0,0 0 192 0,0-3-64 0,-1-2 80 16,2 2 16-16,1-2 0 0,0 0 0 0,-1-2-32 0,1-3-16 15,1 1 0-15,-2 2 0 0,-3-3-32 16,-1 2 0-16,-3-5 0 0,1 0 0 0,-1 1-16 0,-1 3-128 16,-1-2 192-16,-1-3-64 0,1 0 0 0,-2 3-128 15,1 2 192-15,1-4-64 0,-1-3 32 0,2-1 0 16,1 0 0-16,-1 2 0 0,-1-1-32 0,0 0 0 16,0-1 0-16,-3 1 0 0,1-1-128 0,-2-2 128 15,0-2-128-15,-2 2 128 0,0 0-128 0,0 0 160 16,-2 2-160-16,0-1 160 0,-2-2-32 0,1-1-128 15,-2 0 192-15,4 1-64 0,-1 0-128 0,3 0 0 16,-3-1 0-16,2 2 128 0,-1-1-128 0,1-2 0 0,-1 2 144 16,-1-1-144-16,-1 1 128 0,0-2-128 0,0-1 160 0,0 0-160 15,0-4 128-15,2 0-128 0,-4 2 0 0,2-1 144 16,-1 2-144-16,-2-2 0 0,3-2 144 0,-1-1-144 16,-1 3 0-16,0 1 0 0,2-4 0 0,0 1 128 15,0-2-128-15,0 0 0 0,0 1 0 0,0 3 0 16,0-3 0-16,3 1 144 0,-2 2-144 0,0-2 0 15,-1 5 160-15,0-2-160 0,0 1 128 0,1-2-128 16,-1 1 0-16,0-1 0 0,0 1 128 0,0-3-128 16,-1 0 0-16,0 3 0 0,-1-3 0 0,2 3 0 15,-1-4 0-15,0 2 128 0,1-1-128 0,-2-1 0 16,1 0 0-16,0 3 0 0,0-2 128 0,-1 3-128 16,2-2 0-16,0 0 0 0,0 1 0 0,0-3 0 15,-5 1 0-15,1 1 0 0,0-4 0 0,-1 3 0 0,-9-6 0 16,9 7 0-16,-1-3 0 0,-8-4 0 0,6 5 0 0,-6-5 0 15,0 0 0-15,0 0 0 0,0 0 0 0,0 0 0 16,0 0 0-16,0 0 0 0,0 0-192 0,-14-5-64 16,-2 0 0-16,-3-5-16 15,-5-2-1392-15,-3 1-288 0,-2-4-48 0,-2-1-11440 16</inkml:trace>
  <inkml:trace contextRef="#ctx0" brushRef="#br0" timeOffset="191115.6">15566 10770 8287 0,'-5'-10'736'0,"-1"1"-592"0,-3-2-144 0,1 3 0 15,1-1 1984-15,0 3 384 0,7 6 64 0,-6-5 0 16,0-3-1360-16,6 8-288 0,0 0-48 0,0 0-16 16,0 0-256-16,0 0-48 0,0 0-16 0,0 0 0 15,0 0 96-15,6 11 16 0,2-4 0 0,2 5 0 16,1 3 64-16,3 1 32 0,0 1 0 0,3 1 0 15,-1 1-224-15,1 2-32 0,-1 2-16 0,2 5 0 16,1-2-144-16,0 2-48 0,0-3 0 0,3 2 0 0,2-4 48 16,1 1 0-16,2 2 0 0,1-1 0 0,1 1 144 0,0-2 48 15,1 1 0-15,0 4 0 0,1-3 64 0,4 4 32 16,0-1 0-16,0-2 0 0,2 2 0 0,3-1 0 16,1 4 0-16,4-1 0 0,5-6-32 0,-2 1 0 15,-1 0 0-15,-1 2 0 0,-1-4-192 0,-1 2-32 16,-2-3-16-16,-1 0 0 0,-2-1-80 0,-1-1 0 15,0-1-128-15,0-3 192 0,0-3-192 0,3 2 0 16,-3-1 128-16,0 1-128 0,-1 0 0 0,0 0 176 16,0-1-176-16,0 1 160 0,-2-4-32 0,1 2 0 15,1 0 0-15,-2 0 0 0,2 2-128 0,0-3 128 0,1 0-128 16,0 1 128-16,0-2-128 0,-1 0 128 0,-1 1-128 0,-2-3 128 16,-1 0-128-16,-1 2 0 0,-3-2 144 0,2 4-144 15,-1 0 0-15,2-4 128 0,-3 2-128 0,2-1 0 16,-1 0 0-16,2 2 128 0,2-5-128 0,2 2 0 15,1-1 0-15,0 2 0 0,-1 2 0 0,-1-3 0 16,-2 0 0-16,0-1 0 0,-1 1 0 0,-1-1 128 16,1 1-128-16,1 1 0 0,-1-5 0 0,4 2 128 15,-2 2-128-15,3-3 0 0,0 4 0 0,0-4 128 16,-2 3-128-16,-1-2 0 0,0 1 0 0,-1-4 128 16,0 4-128-16,-2-4 0 0,0 1 128 0,1 2-128 15,-4-3 0-15,2 1 0 0,-1 1 0 0,3-2 128 16,-1 1-128-16,2 1 0 0,0-4 128 0,1 1-128 15,-3 4 0-15,0-2 128 0,1 3-128 0,-3 0 0 0,3-4 128 16,-3 5-128-16,2-2 128 0,-3 2-128 16,0-4 0-16,0 5 0 0,0-4 0 0,0 3 128 0,0-5-128 0,1 0 0 15,-2-2 0-15,-1 2 0 0,1-1 0 0,0-2 128 16,-4 2-128-16,-1-4 0 0,-1-1 0 0,-1 0 128 16,-3-1-128-16,-2 1 0 0,-1 0 0 0,-1-2 128 15,-1 1-128-15,0-1 0 0,-5 3 0 0,4-1 128 16,-4-2-128-16,-7 3 0 0,9-1 0 0,-9 1 0 15,0 0 0-15,0 0 0 0,0 0 0 0,0 0 0 16,0 0 0-16,0 0 0 0,0 0-288 0,0 0-32 16,0 0 0-16,0 0 0 15,0 0-1424-15,0 0-304 0,0 0-48 0,0 0-7696 16,0 0-1552-16</inkml:trace>
  <inkml:trace contextRef="#ctx0" brushRef="#br0" timeOffset="191535.24">19000 12081 13823 0,'-8'-5'1216'15,"8"5"-960"-15,-1-10-256 0,1 10 0 16,0 0 1376-16,0 0 224 0,0 0 64 0,0 0 0 15,9-7-368-15,2 5-64 0,2 2-16 0,3 2 0 16,3 1-320-16,3 3-64 0,2 1 0 0,3 1-16 0,2 4-336 0,3 2-64 16,3-4-16-16,2 4 0 0,4 0 96 0,3 1 16 15,5-3 0-15,4 2 0 0,3 0 128 0,0 2 48 16,-1 1 0-16,-1-1 0 0,2 1-48 16,0-1 0-16,0 2 0 0,0-1 0 0,1-3-192 0,0 0-64 15,1-3 0-15,-6-1 0 0,-2 4-32 0,-2 0-16 16,-4 1 0-16,-3 1 0 0,-4-1-48 0,-4 1-16 15,-4 2 0-15,-5-3 0 0,-5-3-16 0,-6-2-16 16,-7 3 0-16,-7 1 0 0,-7-2-112 0,-8 1-128 16,-10 4 176-16,-7-1-176 0,-7 1 144 0,-9-1-144 15,-8 1 0-15,-7-1 144 0,-5 2-144 0,0 0 0 16,2-2 144-16,0-2-144 0,1-5 0 0,2 1 128 0,3-3-128 0,-4-1 0 31,-1 2-1392-31,1-3-336 0,1 1-80 0,3-1-16 0</inkml:trace>
  <inkml:trace contextRef="#ctx0" brushRef="#br0" timeOffset="193370.47">1947 15860 4607 0,'0'0'400'0,"0"0"-400"0,4 5 0 0,-4-5 0 15,0 0 1776-15,4 5 272 0,-3 3 48 0,2-3 16 16,-3-5-960-16,0 7-192 0,0-7-48 0,-3 10 0 15,1-2 80-15,-1 2 16 0,-3-3 0 0,-1 2 0 16,2-3-80-16,0 2-16 0,-2-2 0 0,4-2 0 16,3-4-16-16,-5 3 0 0,5-3 0 0,0 0 0 15,0 0 64-15,0 0 16 0,0 0 0 0,0 0 0 16,-2-7 0-16,0-5 0 0,2 0 0 0,3-5 0 16,2-2-480-16,1-2-112 0,4-1 0 0,-1 0-16 15,1 1-112-15,1-5-32 0,-2 1 0 0,2-3 0 0,0-1-32 0,1-3-16 16,-2-4 0-16,0 2 0 0,2 0-176 0,-1-2 160 15,0-1-160-15,2 0 160 0,1 2-160 0,1-1 192 16,1-1-192-16,1 2 192 0,0-3-192 0,1 1 192 16,1 0-192-16,4 0 192 0,0-2-192 0,1-1 192 15,1 2-192-15,2 1 192 0,1 0-192 0,0 0 0 16,0 2 144-16,1-1-144 0,0 3 0 0,1 1 0 16,-3 2 0-16,1-2 128 0,0 0-128 0,-2 2 0 15,-1 2 0-15,2-3 128 0,-2 0-128 0,1 1 0 16,-3 0 0-16,-2 1 128 0,1 2-128 0,-1-4 0 15,1 6 0-15,-2-4 128 0,2 2-128 0,2-2 144 0,0 1-144 0,1 1 160 16,-4 1-160-16,2 1 160 0,-1 4-160 0,-1-3 160 16,1-1-160-16,1 4 128 15,0 2-128-15,1-3 128 0,-1-1-128 0,-2 0 0 16,2 2 0-16,0-1 0 0,-3 4 0 0,3 1 128 0,0-5-128 0,-1 3 0 16,-1 1 128-16,2 2-128 0,0 0 0 0,1 0 128 15,0-2-128-15,2 2 0 0,-1-1 144 0,1 0-144 16,0 4 0-16,0 0 0 0,-2 1 0 0,0-3 128 15,-1 4-128-15,0 1 0 0,-2-4 0 0,2 1 128 16,-2 1-128-16,0 0 0 0,0-2 0 0,0 0 128 16,2-3-128-16,-1 3 0 0,-1 0 0 0,1 0 128 15,0 0-128-15,0 0 0 0,1 2 128 0,0-4-128 16,0 5 0-16,-3 1 128 0,3-3-128 0,0 3 0 16,-1 1 0-16,1-1 128 0,-1 2-128 0,0-2 0 0,0 2 0 0,-2-2 128 15,-1 3-128-15,3 0 0 0,-1-3 0 0,0 2 128 16,-4-2-128-16,3 4 0 0,2-3 0 0,-3 4 0 15,1-3 0-15,-1 2 128 0,0 1-128 0,0-3 0 16,0 3 128-16,2 1-128 0,0-3 0 0,-1 2 0 16,0-1 0-16,2 1 128 0,2-2-128 0,-1 2 0 15,0-3 0-15,-1 3 0 0,-1 0 0 0,1 0 0 16,1-3 0-16,2 3 0 0,-1 0 0 0,2-1 0 16,-3 1 0-16,3 1 0 0,-2-3 0 0,1 2 0 15,-3 0 0-15,1-2 0 0,0 0 0 0,1 2 0 16,-1-2 0-16,0 0 0 0,-1 3 0 0,-2-2 0 15,-1 0 0-15,1 1 128 0,0-2-128 0,-3 2 0 16,0 1 0-16,-4-1 0 0,1 0 0 0,0 3 144 16,1-2-144-16,-1 1 0 0,4-2 0 0,-1-1 0 15,4-1 0-15,-2 0 0 0,0 0 0 0,4 2 0 0,-2-3 0 0,3 1 0 16,2 2 0-16,-1-1 0 16,1 2 0-16,2 1 0 0,1-2 128 0,0 0-128 15,0 1 0-15,1 1 0 0,0 0 0 0,-2-1 128 0,-1-2-128 16,-1 2 0-16,0 2 176 0,-1 0-176 0,-2-2 160 0,0-2-160 15,-1 4 128-15,-2-1-128 16,0 2 0-16,-2-1 0 0,-1-4 128 0,-1 4-128 0,1 0 0 0,-2 0 144 16,2-1-144-16,-1 2 0 0,-2-2 0 0,1 2 128 15,2 1-128-15,1 0 0 0,-1-1 144 0,2-2-144 16,-1 3 0-16,1 0 0 0,2 3 0 0,-2-3 0 16,1 0 0-16,-5 0 0 0,1 0 0 0,-1 1 0 0,0-1 0 0,2-1 0 15,-2-2 0-15,0 3 0 16,0 0 0-16,-1 0 0 0,0 0 0 0,0 0 0 0,2 4 0 15,-2-1 0-15,0-2 0 0,-2-1 0 0,-3 1 0 0,4 0 0 16,-4 2 0-16,-3 0 0 0,-6-3 0 0,0 0 0 16,0 0 0-16,0 0 0 15,0 0-1424-15,-6 11-208 0,-4-2-32 0,1-1-9552 16,-1-5-1904-16</inkml:trace>
  <inkml:trace contextRef="#ctx0" brushRef="#br0" timeOffset="193775.15">5934 12933 12895 0,'0'0'576'0,"0"0"112"0,-4-4-560 0,4 4-128 0,0 0 0 0,0 0 0 16,0 0 1392-16,5-7 240 0,5 4 48 0,-1-1 16 16,1 2-800-16,3 1-144 0,1 0-48 0,2 0 0 15,2 1 144-15,2 2 32 0,3 1 0 0,3-2 0 16,4 3 32-16,1 2 16 0,1 1 0 0,3-2 0 16,3 2-224-16,0 0-32 0,1 3-16 0,1 0 0 15,1 3-144-15,-2-3-16 0,-1 0-16 0,-1 5 0 16,0 2-160-16,-1-1-48 0,-2 2 0 0,-3-1 0 15,-5-2-48-15,-4 3-16 0,-4-2 0 0,-4 2 0 0,-7 0 0 16,-3 1 0-16,-6 1 0 0,-5-1 0 0,-5-1 128 0,-6 0 32 16,-4 0 0-16,-5-1 0 0,-3-1-112 0,-4-1-32 15,-3-1 0-15,-3 1 0 0,0-2-224 0,-1-3 176 16,0 3-176-16,-15 2 160 16,9-6-1056-16,3 1-224 0,1-4-32 0,13-2-14144 15</inkml:trace>
  <inkml:trace contextRef="#ctx0" brushRef="#br0" timeOffset="195200.21">1764 15950 5519 0,'0'0'240'0,"0"0"64"0,0 0-304 0,0 0 0 0,0 0 0 0,0 0 0 16,0 0 1616-16,7 4 272 0,-2-2 48 0,-5-2 16 15,0 0-880-15,0 0-176 0,4 5-48 0,-4-5 0 16,0 0 112-16,0 0 0 0,0 0 16 0,0 0 0 16,0 0 80-16,0 0 16 0,0 0 0 0,0 0 0 15,0 0-208-15,0 0-32 0,0 0-16 0,0 0 0 16,0 0-64-16,2-8-16 0,2-5 0 0,1 0 0 15,1-1-144-15,2-7-16 0,1-4-16 0,1 1 0 0,3-5-112 16,2 0-32-16,-2-3 0 0,1 0 0 0,0-2-144 0,1 0-16 16,0-2-16-16,0 0 0 0,1 1-112 0,-1-1 0 15,-1 1-128-15,1-1 192 0,0 0-64 0,3 1-128 16,-1-1 176-16,1 2-176 0,-3 0 208 0,1 1-64 16,2 0-16-16,0 0 0 0,1-1-128 0,0 1 160 15,1 0-160-15,1-1 160 0,-1 0-160 0,3-1 0 16,2 4 144-16,2-4-144 0,2-3 0 0,3 1 144 15,0 2-144-15,1-3 0 0,0 1 0 0,1-1 0 16,1-2 0-16,-1 2 0 0,-1 2 128 0,0 1-128 0,-1-1 0 0,-3 3 0 16,-4 3 0-16,1 2 0 15,-2-1 128-15,-1 3-128 0,0-3 128 0,-3 5-128 0,2 0 192 0,-1 1-192 16,2 1 160-16,0 1-160 16,1-2 128-16,2 2-128 0,2 2 128 0,1-1-128 15,3-2 0-15,1 1 128 0,0-6-128 0,2 3 0 16,2-2 0-16,0 4 128 0,0 0-128 0,0 0 128 15,-2-1-128-15,0 3 128 0,-1 0-128 0,-2 2 0 16,-2 3 144-16,0-1-144 0,-1 1 0 0,-2 0 144 0,2 1-144 0,-3 1 0 16,1 2 192-16,0-2-192 0,-2-1 192 0,1-1-192 15,0 2 224-15,1 0-64 0,1 1-16 0,3 2 0 16,-2-2-144-16,1-2 192 0,2 1-192 0,0 3 192 16,-2 0-64-16,3 2-128 0,-1-3 192 0,-1 2-64 15,-1-4-128-15,-1 2 0 0,1 2 0 0,-6-2 128 16,0 0-128-16,1-1 128 0,3 2-128 0,-4 1 128 15,-2-1-128-15,-2 1 128 0,1-2-128 0,0 5 128 0,4-3-128 0,-3 3 0 16,0 1 0-16,1-2 128 0,0 1-128 0,1 2 0 16,-2-1 0-16,0 0 128 0,1 0-128 0,0 1 0 15,1-2 0-15,0 1 128 0,-1 1-128 0,0-1 0 16,1-4 0-16,-1 5 128 0,1 0-128 0,-2-1 0 16,-2 1 0-16,2 1 0 0,0-1 0 0,-1-4 0 15,3 3 0-15,-1 1 0 0,0 0 128 0,1-1-128 16,0 0 0-16,3 1 128 0,0 1-128 0,-1-2 0 15,1 0 0-15,1 1 128 0,1-1-128 0,-1-2 0 16,0 2 144-16,0 3-144 0,2-5 0 0,-3 2 0 16,1 0 0-16,-2 1 128 0,-1-1-128 0,2 1 0 15,-2-1 0-15,2 0 0 0,0-1 0 0,-1 1 0 16,2 1 0-16,2-2 0 0,-2 1 0 0,-3 1 0 16,3-1 0-16,-1-2 128 0,2 2-128 0,-2 0 0 15,-1 0 0-15,0-1 0 0,-2-1 0 0,1 1 0 16,1 2 0-16,-1 0 0 0,1 2 128 0,-1-5-128 15,-3 2 128-15,1 3-128 0,1 1 0 0,0 1 0 16,-1-3 0-16,1 2 0 0,-1-1 0 0,-2 2 0 0,0 3 0 16,0-3 0-16,0-3 0 0,-2 2 0 0,1 1 0 15,-3-2 0-15,0-1 0 0,-3 1 0 0,-1-1 0 0,-4 2 0 16,1 1 0-16,-2 0 128 0,-8 0-128 0,0 0 0 16,0 0 0-16,0 0 0 0,0 0 0 15,0 0 128-15,0 0-128 0,0 0 0 0,0 0 0 16,0 0-128-16,0 0-512 15,0 0-80-15,0 0-32 0,0 0 0 0,-8 11-1424 0,8-11-272 16,0 0-64-16,0 0-11552 0</inkml:trace>
  <inkml:trace contextRef="#ctx0" brushRef="#br0" timeOffset="195554.76">5969 13018 12895 0,'0'0'1152'0,"0"0"-928"16,0 0-224-16,0 0 0 0,8-4 960 0,1 1 128 15,1 2 48-15,3 1 0 0,2 0-496 0,3 0-112 16,1-1-16-16,2 2 0 0,3 2 32 0,-1 0 0 16,3 0 0-16,0 0 0 0,2-3 160 0,2 1 16 15,0 1 16-15,-1 0 0 0,-1-2 96 0,0 1 32 16,0 0 0-16,0 2 0 0,0 2-160 0,-1-1-48 15,-2-2 0-15,2 4 0 0,-4 3-80 0,0 0 0 16,-2 3-16-16,-3 0 0 0,-3-1-160 0,-2 3-16 16,-3 1-16-16,-1 1 0 0,-2 2 0 0,-2 1 0 15,-5 3 0-15,-3-1 0 0,-2 2-48 0,-5-1 0 0,-4 1 0 0,-4-3 0 16,-3 3 416-16,-5-1 80 0,-4-3 16 16,-2-2 0-16,-6 0-208 0,-4 1-48 0,-4 1 0 0,-1-1 0 15,-4-4-304-15,2-3-64 0,-1 1-16 0,-17 4 0 16,6-1-1504-1,11-2-304-15</inkml:trace>
  <inkml:trace contextRef="#ctx0" brushRef="#br0" timeOffset="198510.72">14609 9096 7359 0,'0'0'656'0,"0"0"-528"0,0 0-128 0,0 0 0 16,0 0 832-16,0 0 144 0,-3 12 32 0,5 1 0 0,0-5-496 16,2 5-80-16,1 0-32 0,2 0 0 0,1 2 48 0,3 3 16 15,-1 1 0-15,0 1 0 0,0 2-80 0,3 1-32 16,0-2 0-16,3 8 0 0,2 2 16 0,1-1 0 15,1 0 0-15,2-2 0 0,-1 1-32 0,2 4 0 16,-1 0 0-16,1 1 0 0,1 2 0 0,0-3 0 16,2 0 0-16,-1 0 0 0,0 0-16 0,1 3 0 15,-2 0 0-15,-1 3 0 0,0-1-64 0,2-3 0 16,2 0-16-16,0-2 0 0,-2 0-16 0,4 0 0 16,2-3 0-16,1 2 0 0,-2 0 16 0,1 0 0 15,-2-4 0-15,1 0 0 0,0-2-32 0,-3 1 0 16,0-3 0-16,-1 4 0 0,-2-3 48 0,-3 2 0 15,0-4 0-15,-1 0 0 0,-2 0-64 0,1-2-16 16,1 0 0-16,2-1 0 0,-1-1 80 0,2 0 0 16,0 0 16-16,3 2 0 0,-1 0 16 0,2 0 0 15,-1-2 0-15,0 0 0 0,-3-3-160 0,1 2-128 16,-1-1 192-16,-2 2-192 0,1 0 128 0,-2 1-128 0,2-2 0 0,-3 1 0 16,0 0 0-16,0 3 0 0,0 2 0 0,0-3 0 15,-1-2 144-15,1-1-144 0,0 1 0 16,-1-1 144-16,0-1-144 0,0-1 0 0,-1-2 0 0,0 0 128 15,-1 1-128-15,0 1 0 0,-2-1 144 0,0-1-144 16,-3-3 0-16,1 3 0 0,-2 0 0 0,0 0 128 16,-1-2-128-16,0 0 0 0,-2 2 0 0,1-4 128 15,0-1-128-15,2 3 0 0,-1-5 0 0,0 4 0 16,-2-5 0-16,3 3 144 0,0 0-144 0,2-2 0 0,1 2 192 0,-3-1-192 16,4 2 192-16,-1-2-192 0,-2-2 192 0,2-1-192 15,-2 2 192-15,2 3-192 0,-2-3 128 0,3 3-128 16,-2-4 0-16,-1 4 0 0,1-1 128 0,-2 3-128 15,0-3 0-15,1 1 0 0,1 2 0 0,-1-3 0 16,2 2 128-16,1-2-128 0,0 0 0 0,0-3 0 16,0 3 0-16,-3-2 0 0,2 0 128 0,2 2-128 15,1-4 0-15,-1 3 0 0,3-2 144 0,-1 1-144 16,1 1 0-16,0-1 144 0,0 0-144 0,0 1 192 16,2 3-192-16,-2 0 192 0,2 1-192 0,3 1 128 15,-2-2-128-15,0 3 128 0,-1 2-128 0,1-2 0 16,-1-3 0-16,1 2 0 0,1 2 0 0,0-1 0 0,1-1 0 0,-1 2 0 15,1 0 0-15,1 2 0 16,-2-1 0-16,2 0 0 0,0-6 0 0,1 1 128 0,-1-1-128 0,-1-1 0 16,-1 1 0-16,1-2 0 0,-1 2 128 0,2-1-128 15,-1 4 912-15,1-3 160 0,0 1 16 0,-2 3 16 32,1-2-1648-32,0 2-336 0,0-1-64 0,-1-5-16 0,0 1 832 0,2 0 128 0,2 1 0 0,0 2 128 15,1-3-128-15,1 2 0 0,4-2 0 0,-1 3 128 16,0 2-128-16,-1-2 0 0,1 1 0 0,-2 1 0 15,0 2 0-15,-1 0 128 0,-1-4-128 0,0 1 0 16,0 0 0-16,-2-3 0 0,-2 0 0 0,0-3 128 16,1 0 16-16,0-2 16 0,-1 0 0 0,-2 0 0 15,1-2 96-15,2 0 0 0,3-2 16 0,-2 1 0 16,0 1-48-16,-1-2-16 0,0-1 0 0,0 1 0 0,-2 1 48 0,2 0 16 16,0-1 0-16,1 2 0 0,1 0-272 0,2 0 0 15,0 2 0-15,1 2 0 0,-2-2 0 0,-1 1 0 16,1 2 0-16,2-2 0 0,-1 2 0 0,0-3 0 15,0 1 0-15,0 2 0 0,0-3 0 0,0 1 0 16,-1 1 0-16,-2-3 0 0,-1 1 0 0,0 1 0 16,3-2 0-16,-4 0 0 0,1 2 0 0,2 0 160 15,-1-3-160-15,2 1 128 0,-6 5 0 0,3-3-128 16,1 2 192-16,3-2-64 0,-3-4-128 0,0 2 192 16,0 1-192-16,-1 0 192 0,-3-7-192 0,2 1 160 15,-2-2-160-15,-2-1 160 0,-2 2-32 0,1 0 0 16,-1-1 0-16,-2-1 0 0,-2 3-128 0,-1-1 192 15,1 2-192-15,0-1 192 0,0 0-192 0,-2 1 0 16,0 2 144-16,2 1-144 0,-3-2 0 0,0 2 0 16,-1-2 0-16,0 1 0 0,0 2 0 0,0 0 0 15,-9-4 0-15,9 4-128 16,-9-4-240-16,8 8-32 0,-8-8-16 0,6 6 0 16,-6-6-1856-16,0 0-368 0,-3 13-80 0</inkml:trace>
  <inkml:trace contextRef="#ctx0" brushRef="#br0" timeOffset="198861.33">19340 12003 2751 0,'0'0'256'15,"0"0"-256"-15,3-9 0 0,-1 3 0 16,-2 6 2592-16,0 0 480 0,5-2 80 0,3-2 32 0,2-1-1520 0,3 5-320 15,2 5-48-15,3-1-16 0,2-2-512 0,4 3-96 16,4 3-32-16,3-1 0 0,2 6-400 0,-3 0-96 16,3-2-16-16,-1 5 0 0,1 1 16 0,2 4 0 15,-1-1 0-15,-2 3 0 0,-1-1 112 0,0-2 32 16,-2 1 0-16,-3 1 0 0,-5 2 160 0,-3-3 48 16,-5-1 0-16,-4-2 0 0,-4-1 144 0,-5 0 16 15,-4 0 16-15,-5-2 0 0,-5 0 176 0,-4-4 48 16,-5 1 0-16,-2-7 0 0,-4-1-272 0,-6-3-48 15,-3 2-16-15,-18-7 0 0,0-3-240 0,2 2-32 16,-1 2-16-16,6-1 0 0,0 1-272 0,6 1 0 16,4-1 0-16,2 3-9936 15,4 3-1968-15</inkml:trace>
  <inkml:trace contextRef="#ctx0" brushRef="#br0" timeOffset="211368.96">29850 6614 16991 0,'0'0'752'0,"0"0"144"0,4-8-704 0,-4 8-192 0,0 0 0 0,5-6 0 15,0-4 0-15,2 4 0 0,4-2 0 0,-3 0 0 16,1-1 272-16,3 0 176 0,1-2 48 0,1 2 0 16,0-1 320-16,-2 2 64 0,0-2 16 0,-2 5 0 15,-1-1-240-15,-2-1-32 0,1 2-16 0,-8 5 0 16,0 0-176-16,0 0-48 0,0 0 0 0,0 0 0 15,8 7-112-15,-3 4-16 0,-1 1-16 0,-2-2 0 16,-1 2-112-16,1 1-128 0,-2 0 176 0,0 3-176 16,1 3 128-16,0-1-128 0,0-4 0 0,1 1 0 15,0-1 0-15,1-2 0 0,1-2 0 0,1-1 0 16,-5-9 128-16,9 9-128 0,-9-9 0 0,12 1 0 16,1-1 192-16,0-2-32 0,-2-6 0 0,2 0 0 15,3-4 176-15,3 0 48 0,0-3 0 0,3-3 0 0,0-2-64 0,1-2-16 16,-2 1 0-16,2-1 0 0,3 3-80 15,-5-3-16-15,-1-3 0 0,3 1 0 0,0 0-208 0,1-6 176 16,-2 2-176-16,-2 2 160 0,-1-5-160 0,-1 6 0 16,-3-1-192-16,1 5 192 15,-1 0-1664-15,-1 4-192 0,0-1-64 0,-1 3-9728 0</inkml:trace>
  <inkml:trace contextRef="#ctx0" brushRef="#br0" timeOffset="211815.16">30749 6533 17903 0,'0'0'784'0,"-9"9"176"0,1-1-768 0,0 8-192 0,1 2 0 0,-1-1 0 0,-1-1 208 0,0 1 0 15,-1 2 0-15,1 1 0 0,3-3 368 0,0 1 80 16,-1 0 16-16,2 0 0 0,0-2-32 0,2-2-16 15,3-1 0-15,4 0 0 0,1-4-192 0,2-1-48 16,0-3 0-16,6-3 0 0,0-5 256 0,5-1 64 16,2-3 0-16,3-3 0 0,1-7 0 0,4 1 16 15,4-4 0-15,1 0 0 0,2-5-208 0,1-1-64 16,-2-4 0-16,1 1 0 0,-5-3-80 0,1-3-32 16,0 1 0-16,0-1 0 0,1-2-112 0,1 1-32 15,0 3 0-15,-3 0 0 0,3-1-192 0,-1 3 0 16,2 1 0-16,1-1 0 15,-2 4-1536-15,1-2-256 0,2 0-64 0</inkml:trace>
  <inkml:trace contextRef="#ctx0" brushRef="#br0" timeOffset="-212623.11">23659 19892 10079 0,'-15'10'448'0,"5"-6"80"0,0 3-528 0,0 2 0 15,0-4 0-15,1 0 0 0,1 3 1008 0,8-8 80 16,-8 5 32-16,8-5 0 0,0 0 0 0,0 0 0 16,0 0 0-16,0 0 0 0,0 0-208 0,0 0-32 15,0 0-16-15,0 0 0 0,0 0 272 0,8-5 48 16,0-4 16-16,1 0 0 0,-1-4-288 0,3-1-48 16,0-3-16-16,2-6 0 0,-1-3-80 0,1-4 0 15,1-2-16-15,0-5 0 0,1-3-240 0,-1-4-64 16,2 0 0-16,-2 3 0 0,1-1-128 0,0 5-48 0,-1 3 0 15,-1 6 0-15,-4 3-112 0,0 3-32 16,-1 3 0-16,0 5 0 0,-2 4-128 0,2 0 128 0,-3 5-128 0,-5 5 128 16,0 0-128-16,0 0 0 0,0 0 0 0,10 5 128 15,-2 6-128-15,0 3 0 0,-3 4 0 0,0 5-176 16,0 2 176-16,-1 4 0 0,-1 3 0 0,3 1 0 16,-1 3 0-16,0 1 0 0,0 1-144 0,0-1 144 15,1 0 0-15,1-3 0 0,-2-1 0 0,1-4 0 16,-1 0 0-16,-1-2 0 0,0-2 0 0,0-5 0 15,-3-1 0-15,1-3 0 0,0 1 0 0,-1-6 0 16,-1 2 0-16,0-2 0 0,0-11 0 0,0 0 0 16,-4 8 0-16,4-8 0 0,-10 6 0 0,0-6 0 15,-5-5 0-15,-2-1 0 0,-3-8 144 0,-3 1-144 16,-3 0 0-16,0-3 128 0,-2-3-128 0,0 0 0 16,0-2 0-16,0 1 0 0,-1 0 0 0,-2 2 0 0,2-2-192 0,0-1 64 15,-2 1 0-15,3-2 0 0,1-1 128 0,3 2-192 16,5-1 192-16,3 3-192 0,6-1 192 0,3-2 0 15,3 2 0-15,8 1-128 0,6-2 128 0,7 2-208 16,7 3 80-16,7-1 128 0,2 1-240 0,6 2 80 16,2-1 16-16,1 1 0 0,1 2 144 0,4 3-208 15,2-1 80-15,6 4 128 0,4-2-160 0,0 4 160 16,-2 2 0-16,-1 0-144 0,-5 2 144 0,-6 3 0 16,-7 2 0-16,-6 5 0 0,-6 4 0 0,-5 4 0 15,-9 2 0-15,-7 2 0 0,-6 5 208 0,-8 1-16 16,-5 5-16-16,-6 4 0 0,-4 3 208 0,-7 3 32 15,-4-4 16-15,-5 0 0 0,-4-2-160 0,-3-4-16 0,-3-1-16 16,1-4 0-16,-1 0-96 0,4-2-16 0,6-2 0 0,4-4 0 16,0-5-128-16,9-4 0 0,2 1 0 0,8-5 0 31,1 0-2048-31,16-7-448 0</inkml:trace>
  <inkml:trace contextRef="#ctx0" brushRef="#br0" timeOffset="-211707.39">32157 19547 13295 0,'0'0'576'0,"-8"7"144"0,1 0-576 0,-1 0-144 0,3 1 0 0,5-8 0 16,-6 7 720-16,6-7 112 0,-8 9 32 0,2 0 0 16,6-9 160-16,-7 5 16 0,7-5 16 0,0 0 0 15,0 0 144-15,0 0 16 0,0 0 16 0,0 0 0 16,0 0 16-16,0 0 0 0,-4-11 0 0,4-4 0 0,6-4-272 0,1-4-48 15,3-1-16-15,3 0 0 0,0-4-288 0,3-2-64 16,3-4-16-16,-6 13 0 16,4-3-288-16,3-2-48 0,4-4-16 0,4-7 0 0,4-8-192 0,0 1 144 15,-2-3-144-15,23-32 128 0,-8 21-128 0,-9 12 0 16,-8 12 0-16,-3 11 0 0,-6 4 0 0,1 3 0 16,-1 5 0-16,-2 5 0 0,-4 3 0 0,2 3 0 15,-2 3-144-15,-1 2 144 0,-2 6 0 0,-1 6 0 16,-2 4-128-16,-2 8 128 0,2 7 0 0,-1 3 0 15,-3 3-128-15,1 4 128 0,0-4 0 0,0-5 0 16,0-5 0-16,-1-7 0 0,1-1 0 0,0-3 0 0,-1-5 0 16,-1-1 0-16,-2-2 0 0,0 1 0 0,-2 1 0 0,-2-2 0 15,0-3 0-15,-5 3 0 0,0-3 0 0,-6 0 0 16,-2 0 0-16,0-3 144 0,-2-1-16 0,-2 1 0 16,-2-5 0-16,0-1 0 0,1-2 0 0,-4-1 0 15,-1-5 0-15,-2 0-128 0,-3-4 192 0,-3 1-64 16,-1-4-128-16,16 9 160 0,-3-2-160 0,0-1 160 15,2-4-160-15,0 2 0 0,2-2 0 0,3-4 128 16,2 1-128-16,-4-12 0 0,9 2 0 0,6 0 128 16,7-6-128-16,3 14 0 15,4-2 0-15,4-3 0 0,6-1-128 0,3-4 128 0,5 0-160 0,1 1 160 16,2 4-144-16,29-19 144 0,-6 10-128 0,-4 4 128 16,-3 7-128-16,-19 12 128 0,8-2-128 0,6 3 128 15,7 0 0-15,1 2-128 0,5 2 128 0,-2 1 0 0,-3 2 0 16,5-2 0-16</inkml:trace>
  <inkml:trace contextRef="#ctx0" brushRef="#br0" timeOffset="-200581.23">24001 8838 10079 0,'0'0'448'0,"-7"8"80"0,0 0-528 0,4-1 0 0,-4 2 0 0,1-2 0 16,1 3 800-16,-3-4 48 0,8-6 16 0,-7 6 0 16,-1 3-64-16,0-4-16 0,1-1 0 0,7-4 0 15,-8 7-208-15,2-2-32 0,6-5-16 0,0 0 0 16,0 0 32-16,0 0 0 0,0 0 0 0,0 0 0 16,-4-9 208-16,4 0 32 0,2-8 16 0,6 1 0 0,3-2-112 0,3-2-32 15,2-3 0-15,0-3 0 0,2 2-224 0,1-4-64 16,0 0 0-16,0-1 0 0,0 4-384 0,-1-1 0 15,-3 5 128-15,1 0-128 0,-2 2 0 0,-2 1 0 16,-2 4 0-16,2 2 0 0,1 2 0 0,-6-1 0 16,1 5 0-16,-8 6 0 0,0 0 0 0,11 1 0 15,-11-1-160-15,10 8 160 0,-1 3-128 0,-1 3 128 16,-2 0 0-16,1 4-144 0,-2 1 144 0,0 3 0 16,0 1 0-16,0 3 0 0,-1-1 0 0,0 2 0 15,-1-1 0-15,0-1 0 0,-2 1 0 0,-1-1 0 16,0 4 0-16,-1-3 0 0,0-1 0 0,-2-3 0 15,-1-4 0-15,1-1 0 0,-3 1 128 0,-1-4-128 16,-3-2 128-16,-3 0-128 0,-5 2 192 0,-5-3-16 0,-2-3-16 0,-2-4 0 16,-1-1-160-16,-1-3 192 0,-3-1-192 0,4-2 192 15,3-1-192-15,1-1 0 0,0-4 144 0,3 3-144 16,-2-4 0-16,4 1 144 0,3-4-144 0,-1 2 0 16,-1-5 128-16,4-1-128 0,3-3 0 0,1 1 0 15,1-1 0-15,1 1 0 0,6-3 128 0,2 3-128 16,2-1 0-16,7-3 0 0,4 0 0 0,3 3 0 15,2 1-176-15,4 2 176 0,1 3-192 0,1 3 192 16,3-4-176-16,2 3 176 0,1 6-160 0,2 1 160 16,-1 5-144-16,-5 4 144 0,-4-1-128 0,-1 2 128 15,-3 8-128-15,-5-4 128 0,-4 1-128 0,-4 3 128 16,-2-4 0-16,-6 4 0 0,-6-3 0 0,-4 2 0 16,-3 2 0-16,-7-1 176 0,-6-1-176 0,-3 0 192 15,-1 2-432-15,-1-2-80 0,-1-2 0 0,6 3-11456 16</inkml:trace>
  <inkml:trace contextRef="#ctx0" brushRef="#br0" timeOffset="-200120.33">31975 9058 5519 0,'-28'-5'496'0,"10"3"-496"15,1-2 0-15,-2-2 0 0,-1 0 208 0,4 3-48 16,-2-2-16-16</inkml:trace>
  <inkml:trace contextRef="#ctx0" brushRef="#br0" timeOffset="-199401.08">31436 8993 7935 0,'-15'6'352'0,"5"-5"80"0,0 0-432 0,1 2 0 0,2-1 0 0,-2 3 0 15,9-5 0-15,-8 7 128 0,1-2-128 0,1 2 0 16,-3-3 512-16,9-4 0 0,-12 1 16 16,2 3 0-16,-2 0 576 0,1 1 112 0,0-4 32 0,1 2 0 15,0-2-272-15,1 2-48 0,0-1-16 0,9-2 0 16,-9 0-112-16,9 0-32 0,0 0 0 0,0 0 0 15,-9-5 112-15,4 0 16 0,2-5 0 0,2 1 0 16,1-2-176-16,4-1-16 0,2 1-16 0,3-6 0 16,1-2-288-16,3-2-48 0,2-2-16 0,1 0 0 15,-2-5-80-15,3 2 0 0,1-2-16 0,3 3 0 16,-1-2-48-16,0 1-16 0,-1-5 0 0,2 6 0 16,-2-1-176-16,0 2 0 0,-1 0 144 0,-1 5-144 15,1 4 0-15,-3 1 0 0,-3 2 0 0,-2 5 0 16,-2 0 0-16,-8 7 0 0,0 0 0 0,11 0 0 15,-1 0 0-15,-10 0-192 0,10 4 192 0,1 4-192 0,-5 6 192 0,0 3-128 16,-1 4 128-16,-1 0-128 0,-3 2 128 0,-1 1 0 16,-1 6-144-16,-3-2 144 0,-1 3 0 0,0 2 0 15,-2 4 0-15,1-1 0 0,0-2 0 0,0 1 0 16,1-4 0-16,0 0 0 0,0-3 0 0,-1-5 0 16,-1-4 0-16,2-1 0 0,-2-1 0 0,0-1 0 15,-3-2 0-15,-1-7 0 0,1 0 320 0,-1 0-32 16,-3-2 0-16,-1 0 0 0,-1-1-16 0,-5-4 0 15,-2-4 0-15,-1 2 0 0,-3 1-96 0,0-2-32 16,-2-2 0-16,0-4 0 0,-2 0-144 0,2-4 128 16,1 5-128-16,3-5 128 0,1 1-128 0,2 2 0 15,0-3 144-15,6 1-144 0,1-1 0 0,3 0 144 16,2 1-144-16,2-1 0 0,2 0 128 0,3-1-128 0,3-1 0 0,8 2 0 16,1 3 0-16,5-4 0 0,5 0 0 0,6-1 0 15,6 1-160-15,6 0 16 0,6-1 0 0,7 2 0 16,5 2 144-16,7-2 0 0,2-2 0 0,0 2-128 15,-2 1 128-15,6-2-128 0,-4-1 128 0,8 2-128 16,3 3 128-16,-4-1 0 0,-5 2 0 0,-10-1 0 16,-12 2 0-16,-7-1 0 15,-9 5 0-15,-8 1 0 0,-4-2 272 0,-6 2-16 0,-10 3 0 0,0 0 0 16,0 0 256-16,0 0 64 0,-17 8 0 0,-7-1 0 16,-11 3 64-16,-9 2 0 0,-8 3 16 0,-4 4 0 15,-5 4-288-15,-2 1-64 0,-3 3-16 0,5 6 0 16,0 1-160-16,1 1-128 0,0-1 144 0,4 0-144 15,2 2 0-15,4-1 0 0,4 1 0 0,4 0 0 16,0 0-320-16,5 1-176 16,4-1-16-16,7-2-10240 0,3-1-2048 0</inkml:trace>
  <inkml:trace contextRef="#ctx0" brushRef="#br0" timeOffset="-197046.4">19420 12687 17503 0,'-15'-5'1552'0,"15"5"-1232"0,-9-6-320 0,9 6 0 16,-9-8 512-16,9 8 32 0,0 0 16 0,0 0 0 15,0 0 16-15,0 0 16 0,0 0 0 0,0 0 0 16,12-4-176-16,2 4-32 0,1-1-16 0,5 2 0 16,3 2 16-16,3 2 0 0,-4 3 0 0,5-5 0 15,1 2 64-15,3 3 32 0,4 0 0 0,-2 2 0 16,5-6-80-16,-1 1-16 0,3 0 0 0,-1 3 0 15,0 0-80-15,1 3-32 0,0 1 0 0,-5-2 0 16,-7 3-80-16,-4-1 0 0,-5-1-16 0,-2 4 0 16,-9 1-176-16,-3 1 128 0,-3 1-128 0,-5 0 128 15,-3 0 128-15,-7 3 32 0,-5 6 0 0,-5-2 0 16,-1 5 112-16,-5-7 32 0,-1-2 0 0,-2 0 0 16,3-2 16-16,1-2 16 0,2 0 0 0,3-3 0 0,2 1-160 0,2-3-48 15,1-2 0-15,5 1 0 0,-1-3-128 0,4 1-128 16,1-4 144-16,4 2-144 15,5-7-1280-15,0 0-368 0,0 0-64 0</inkml:trace>
  <inkml:trace contextRef="#ctx0" brushRef="#br0" timeOffset="-196713.08">20904 12566 23039 0,'0'0'2048'0,"0"0"-1648"0,5-11-400 0,-3 1 0 16,-2 10 1152-16,0 0 160 0,0 0 32 0,0 0 0 15,0 0-624-15,-1 13-112 0,0 4-32 0,-6 5 0 16,-2 3-208-16,1 3-48 0,-1 5-16 0,0 4 0 15,0 1-96-15,-1 6-16 0,0-1 0 0,-6 5 0 16,1 0-16-16,-1 2-16 0,-1 1 0 0,2-4 0 16,2-8-160-16,4-2 160 0,4 0-160 0,1-3 160 15,2-7-160-15,0 0 192 0,2-6-192 0,4 0 192 16,3-2-64-16,1-4-128 0,4-1 192 0,1-1-64 0,1-6-128 0,3 2 0 16,4-2 0-16,-3-5 0 15,1 1-2064-15,0-5-448 0</inkml:trace>
  <inkml:trace contextRef="#ctx0" brushRef="#br0" timeOffset="-196529.07">20452 13014 24879 0,'8'-12'2208'15,"9"1"-1760"-15,7 6-448 0,6-3 0 0,6 4 2320 0,4 3 384 16,5 1 80-16,5 3 16 0,2 6-2160 0,6-3-448 0,6 3-64 15,2-4-128-15,1-1 0 0,-2 1 0 16,-4 3 0-16,-5-5-10496 0,-5 0-1984 16</inkml:trace>
  <inkml:trace contextRef="#ctx0" brushRef="#br0" timeOffset="-195749.14">15597 9548 21247 0,'0'0'944'0,"0"0"192"0,0 0-912 0,0 0-224 0,0 0 0 0,0 0 0 16,0 0 320-16,0 0 0 0,0 0 16 0,0 0 0 15,-5 1-336-15,5-1 0 0,0 0 0 0,0 0 128 0,-3-8 512 0,3 2 96 16,3-5 32-16,2-1 0 16,2-3 256-16,3-4 48 0,2-5 16 0,1 1 0 0,2 2-576 0,1-1-96 15,1-3-32-15,1 1 0 0,0 1-144 0,2-2-48 16,-1 2 0-16,0 1 0 0,0-2-64 0,-1 4 0 16,0 2-128-16,-1 3 192 0,0 2-48 0,1-1-16 15,2 4 0-15,-1 4 0 0,2 4 64 0,-2 2 16 16,-2 2 0-16,1 7 0 0,-1 5-208 0,-3 2 144 15,-3 4-144-15,2 5 128 0,-4-1-128 0,-2 4 0 16,-2 0 0-16,1 3 0 0,-3 2 0 0,0-2 0 16,-1-2 0-16,1 2 0 0,2-6 0 0,-2 2 0 15,-1-4-176-15,2 7 176 16,0-8-1360-16,1-6-192 0,-4-2-48 0</inkml:trace>
  <inkml:trace contextRef="#ctx0" brushRef="#br0" timeOffset="-195420.75">15917 8588 21183 0,'-5'-13'1888'0,"5"13"-1504"0,0-6-384 0,0 6 0 16,0 0 1520-16,0 0 224 0,9-1 48 0,-2 2 16 15,5 1-1504-15,-1 6-304 0,1 4 0 0,-2 3-128 0,3 0 128 0,-2 2-128 16,1 2 128-16,-2 2-128 0,-3 1 128 0,4 1 0 16,-4 1 0-16,1-3 0 0,-2 1 0 0,-2 1-208 15,2-1 80-15,-2-3 128 16,0 0-592-16,-2-3 0 0,0 1 0 0,2-5 0 15,-2 1-240-15,1 1-64 0,-1-1 0 0,2-5-9152 16</inkml:trace>
  <inkml:trace contextRef="#ctx0" brushRef="#br0" timeOffset="-195139.65">16361 8411 29487 0,'0'0'2624'0,"0"0"-2112"0,-5 7-512 0,-3 3 0 16,0 4 0-16,-2 4 0 0,-3 3 0 0,-2 2-192 15,-1 5 192-15,-5 1 0 0,-3 6 192 0,-1 1-192 16,-4 4 144-16,-2 2-144 0,0 0 0 0,2 5 144 15,0-5-144-15,1 2 0 0,0-2 0 0,4-2 0 16,2-5-256-16,5-3-64 0,0-3-32 0,-2 8 0 16,5-6-688-16,5-6-144 15,5-7-32-15,2-9-10176 0</inkml:trace>
  <inkml:trace contextRef="#ctx0" brushRef="#br0" timeOffset="-194827.61">16427 8907 23951 0,'-2'-14'2128'0,"5"12"-1696"16,1-2-432-16,-4 4 0 0,7-3 1152 0,5 2 160 16,2 2 32-16,2 4 0 0,3-1-704 0,1 1-128 15,1 4-16-15,-1 0-16 0,0 4-288 0,-3 1-64 16,-3 5-128-16,-2-2 192 0,-5 1-192 0,-4-1 128 15,-3 2-128-15,-3 1 0 0,-3 2 192 0,-4 1-64 16,-3 2-128-16,-1-6 192 0,-1 0 192 0,-2-1 48 16,1-182 0-16,1 361 0 0,1-183 480 0,1-2 112 15,3 0 0-15,3 1 16 0,5-4-256 0,4 1-48 16,3-4-16-16,4 3 0 0,7-2-272 0,0 0-64 16,10 1-16-16,7-3 0 0,7 1-368 0,7 2 0 0,7-4 0 0,2 1 0 31,1 0-1632-31,3-1-400 0,2-2-80 0</inkml:trace>
  <inkml:trace contextRef="#ctx0" brushRef="#br0" timeOffset="-193823.31">31631 12537 21183 0,'0'0'1888'0,"0"0"-1504"0,-2-11-384 0,2 11 0 0,-2-10-144 0,2 10-112 16,0 0 0-16,0 0-16 0,2-12 704 0,2 3 144 16,-4 9 16-16,9-5 16 0,3 4 128 0,2 0 32 15,0-1 0-15,5 2 0 0,2 3-128 0,3 1-32 16,3 2 0-16,1-1 0 0,0-1-240 0,2 5-48 16,2 0-16-16,0 1 0 0,-1-4-32 0,-5 4 0 15,-3 1 0-15,-3 1 0 0,0 4-64 0,-4-2-16 16,-1-2 0-16,-3 5 0 0,-3 3-48 0,-6 3-16 15,1-1 0-15,-4 1 0 0,-4 1 64 0,1 2 16 16,-5 1 0-16,-2 2 0 0,-2-1 176 0,1-1 48 16,-2 2 0-16,1-3 0 0,-5 0-64 0,3-2-16 15,0-1 0-15,0 0 0 0,-2-2-128 0,2-4-32 0,-3 1 0 0,3-5 0 16,0-2-16-16,0 2-16 0,1-2 0 16,1 0 0-16,-1-5-160 0,3 2 0 0,0-5 0 0,10-3 128 31,-8 3-608-31,8-3-128 0,0 0-32 0</inkml:trace>
  <inkml:trace contextRef="#ctx0" brushRef="#br0" timeOffset="-193499.51">32476 12685 22975 0,'0'0'1024'0,"0"0"192"0,6-5-960 16,-6 5-256-16,0 0 0 0,12-2 0 0,-12 2 320 0,9 3 0 16,-9-3 16-16,9 9 0 0,-3 1 384 0,-1 5 80 15,1 2 16-15,-3 3 0 0,-1 3-320 0,2 7-64 16,1 3-16-16,0 3 0 0,1 2-192 0,-1 0-32 15,-2-1-16-15,1 0 0 0,0-3-176 0,-1 1 192 16,-3-7-192-16,0-2 192 0,2-5-192 0,-2-2 0 16,-1-4 0-16,0 0 0 0,-1-2-160 0,2-3-112 15,0 2-32-15,0-12 0 16,2 8-1808-16,-2-8-384 0</inkml:trace>
  <inkml:trace contextRef="#ctx0" brushRef="#br0" timeOffset="-193238.48">32898 12615 27647 0,'0'0'1216'0,"-9"-5"256"0,0 0-1168 0,0 2-304 0,-1 6 0 0,4 0 0 15,-3 1 304-15,-1 4 0 0,-3 1 0 0,-1 2 0 16,-3 1 400-16,1 2 96 0,-2 2 16 0,-14 18 0 15,6-4-448-15,2 0-96 0,1 2-16 0,5 4 0 16,0-1-256-16,-2 2 160 0,-3 0-160 0,3-2 128 0,0 0-128 0,3-2 0 16,-2-6 0-16,1-2 0 0,1-5-224 0,3-2-128 15,2-1-32-15,1-3 0 16,4-4-1680-16,2 0-352 0,5-10-64 0</inkml:trace>
  <inkml:trace contextRef="#ctx0" brushRef="#br0" timeOffset="-192131.6">27412 9893 19343 0,'0'0'1728'0,"0"0"-1392"15,0 0-336-15,0 0 0 0,0 0 528 0,0 0 48 16,-9 3 0-16,9-3 0 0,0 0-352 0,0 0-64 16,0 0-16-16,0-9 0 0,2-2 496 0,4-1 80 15,1 1 32-15,2-3 0 0,1-2 32 0,3 0 16 0,2-3 0 0,2-4 0 16,-1-6-160-16,3 0-48 0,3-1 0 0,2-1 0 15,1-3-144-15,2 5-16 0,1-1-16 0,3 1 0 16,2 2-128-16,0-1-32 0,-1 5 0 0,-2 3 0 16,-2 3-32-16,-3 4-16 0,-2 7 0 0,-4-3 0 15,-1 3-16-15,0 3-16 0,-4 1 0 0,-1 3 0 16,-4 3 16-16,2 3 16 0,-2 4 0 0,-1 4 0 16,-3 1-80-16,0 5-128 0,-1 0 176 0,-1 7-176 15,1 0 160-15,0 4-160 0,1 0 128 0,0-2-128 16,-1 2 0-16,0 0 0 0,0 2 128 0,-1-3-128 15,2-5 0-15,3 1 0 0,-3-5 0 0,2-2 128 16,-1 3-128-16,-2-2 0 0,1 0 0 0,0-3 0 16,0-6-400-1,0 0-16-15,0-3 0 0,-5-9 0 0,9 7-1792 0,-9-7-352 16,0 0-80-16</inkml:trace>
  <inkml:trace contextRef="#ctx0" brushRef="#br0" timeOffset="-191670.08">28174 8713 6447 0,'0'0'576'0,"0"-11"-576"0,0 3 0 0,0-4 0 0,2 3 1520 0,0-1 192 0,1 2 32 0,-1 1 16 15,-2 7-416-15,0 0-96 0,0 0-16 0,9-5 0 16,-9 5-48-16,8-4-16 0,-8 4 0 0,0 0 0 16,10-1-16-16,-10 1 0 0,0 0 0 0,13 6 0 15,-3 4-288-15,-1 2-64 0,-2 3-16 0,2 4 0 16,0 2-240-16,0 5-48 0,0-2-16 0,0 5 0 16,0-3-288-16,0 4-48 0,2 1-16 0,-2-2 0 15,-4-1-128-15,0-4 0 0,0 1 0 0,0 0 128 0,-1-5-128 0,0 0 0 16,0-2 0-16,-3-3 0 15,2 1-448-15,-2-4 0 0,-1-3-16 0,0-9 0 16,0 0-1712-16,0 0-352 0,0 0-64 0</inkml:trace>
  <inkml:trace contextRef="#ctx0" brushRef="#br0" timeOffset="-191422.72">28594 8568 31327 0,'0'0'2784'0,"-5"-5"-2224"0,5 5-560 0,-10 0 0 16,-2 3 192-16,1 1-192 0,-2 4 192 0,-2 5-192 15,-3 3 208-15,0 2-64 0,-1 5-16 0,-2 3 0 16,-4 0 176-16,1 4 16 0,0 1 16 0,-1-1 0 16,-1 1-96-16,-3 2-32 0,2 0 0 0,1 1 0 15,-1-1-208-15,4 3 0 0,0-2 0 0,4-3 0 31,4-5-352-31,2-3-160 0,3-4-48 0,4 0 0 16,2 1-2000-16,4-4-384 0,2-3-96 0,-2-13-16 0</inkml:trace>
  <inkml:trace contextRef="#ctx0" brushRef="#br0" timeOffset="-191111.39">28659 8796 33167 0,'0'0'2944'0,"0"0"-2352"16,0 0-464-16,11-2-128 15,4 2-320-15,-2 0-96 0,1 2-16 0,-1 1 0 0,-2 1 272 0,1 1 160 16,-2 4-192-16,-4 0 192 0,-4 3 0 0,-4 4 0 16,-3 1 0-16,-4 5 0 0,-3 1 368 0,-2 4-32 15,-2-3 0-15,-1 4 0 0,-3-5 0 0,3 0 0 16,-1-3 0-16,4-1 0 0,2-5 144 0,5-1 32 15,3-3 0-15,3-1 0 0,1-9 160 0,10 12 32 16,5-1 16-16,7-4 0 0,4-4-304 0,9-2-64 0,7-1-16 0,5-1 0 16,2-1-176-16,1 1-32 0,-2 1-128 0,-1-1 192 15,-2-3-192-15,-2 3 0 0,1 1 0 0,-3 1-160 32,-4-2-1040-32,0 3-208 0,-3 5-32 0</inkml:trace>
  <inkml:trace contextRef="#ctx0" brushRef="#br1" timeOffset="-112773.73">25811 16141 11455 0,'0'0'512'0,"0"0"96"0,-3-7-480 0,3 7-128 16,0 0 0-16,0 0 0 0,-8-3 1232 0,8 3 240 15,0 0 32-15,0 0 16 0,0 0-480 0,0 0-80 16,0 0-32-16,0 0 0 0,0 0-224 0,0 0-64 15,0 0 0-15,0 0 0 0,0 0 128 0,0 0 0 16,0 0 16-16,10 7 0 0,-1 5-32 0,1-3-16 0,0 1 0 0,2 4 0 16,-1 2-128-16,1 2-32 0,-1 0 0 0,1 0 0 15,0 1-96-15,2-2-32 0,2 2 0 0,-1-2 0 16,-2 0-48-16,2-3-16 0,-1-1 0 0,0 1 0 16,-2-2-128-16,1-2-16 0,-3 2-16 0,1-5 0 15,-3 2-80-15,0-4-16 0,-8-5 0 0,6 6 0 16,-6-6 0-16,0 0-128 0,8 7 192 0,-8-7-64 15,0 0-128-15,0 0-144 0,0 0 144 0,0 0-208 32,0 0-1504-32,0 0-288 0,8-10-64 0,-6 2-11136 0</inkml:trace>
  <inkml:trace contextRef="#ctx0" brushRef="#br1" timeOffset="-112420.65">26226 16096 10127 0,'5'-16'896'0,"-1"7"-704"16,0 0-192-16,-1 3 0 0,-3 6 944 0,5-9 144 15,-1 2 48-15,-4 7 0 0,0 0 16 0,7-6 16 16,-7 6 0-16,0 0 0 0,0 0-80 0,0 0 0 15,0-182-16-15,0 364 0 0,0-182-16 0,0 0 0 16,-13 8 0-16,-1 2 0 0,-1 8-144 0,-6-2-16 0,-4-1-16 0,-1 3 0 16,0 2-128-16,-2 3-32 0,-1 0 0 0,-1 0 0 15,1 2-160-15,2 0-48 0,3 1 0 16,0 1 0-16,-1-3-64 0,2-2-32 0,5-1 0 16,0-2 0-16,6-1-160 0,1-2-48 0,4-5 0 0,2 2 0 15,-2-4-80-15,7-9-128 0,-2 8 176 0,2-8-176 16,0 0 192-16,0 0-64 0,12 3 0 0,4-6-128 31,2 0-1040-31,1-6-320 0,1 0-64 0,2-5-13440 0</inkml:trace>
  <inkml:trace contextRef="#ctx0" brushRef="#br1" timeOffset="-111603.36">26381 16413 13823 0,'0'0'1216'0,"0"0"-960"15,0 0-256-15,0 0 0 0,0 0 1376 0,0 0 224 16,0 0 64-16,6-10 0 0,4 6-640 0,1-3-112 15,1 2-16-15,6 3-16 0,2-2-224 0,2 0-32 16,-2 0-16-16,1 2 0 0,0 0 48 0,-2 2 16 16,-1 2 0-16,-3-1 0 0,-1 0-240 0,-2 4-48 0,-12-5-16 0,8 7 0 15,-8-7-80-15,0 12-16 16,-3 0 0-16,-6 2 0 0,-4 1 96 0,-3 2 16 0,-3 0 0 0,-3 0 0 16,-1 0 0-16,-1-1 0 0,0 2 0 0,0-2 0 15,3-4-32-15,2 0 0 0,2 2 0 0,4-3 0 16,3-1-96-16,2-5 0 0,8-5-16 0,0 0 0 15,-1 10 16-15,1-10 0 0,0 0 0 0,13 6 0 16,3-2 80-16,4-2 32 0,2-2 0 0,2 0 0 16,2-2-128-16,0 1-32 0,1-2 0 0,0 2 0 15,-2 1-208-15,1-1 144 0,-2-2-144 0,-1 2 128 16,-1 1-256-16,-4 1-64 0,-3-1-16 0,-1 0-10928 16,-2-1-2192-16</inkml:trace>
  <inkml:trace contextRef="#ctx0" brushRef="#br1" timeOffset="-111226.16">27182 16301 6447 0,'0'0'272'0,"0"0"80"0,0 0-352 0,0 0 0 0,0 0 0 0,0 0 0 15,0 0 3136-15,0 0 544 0,0 0 112 0,14-4 32 16,-2 0-2480-16,2 0-480 0,2 2-96 0,-2-2-32 16,2 0-432-16,2 2-96 0,1-1-16 0,3 1 0 15,-2 0-32-15,3 1-16 0,-2-3 0 0,0 3 0 16,-3 0-144-16,-3 1 0 0,-2 0 144 0,-3 2-144 16,-10-2-1136-16,0 0-288 0</inkml:trace>
  <inkml:trace contextRef="#ctx0" brushRef="#br1" timeOffset="-111065.88">27088 16418 9215 0,'0'0'816'0,"0"0"-656"16,0 0-160-16,0 0 0 0,11 1 2640 0,3 0 496 15,1-1 112-15,6 0 16 0,2 0-1664 0,1 2-320 16,1-1-64-16,2 0 0 0,1 0-480 0,2 1-96 16,2-1 0-16,1 2-16 0,-1-2-384 0,-3 0-80 15,-1 0-16-15,-2 1 0 16,-5-2-1408-16,-2-2-272 0,4-4-64 0,-6 2-16 0</inkml:trace>
  <inkml:trace contextRef="#ctx0" brushRef="#br1" timeOffset="-110372.14">28243 16067 14847 0,'-8'-9'656'0,"8"9"144"0,-5-9-640 0,5 9-160 15,0 0 0-15,0 0 0 0,-2-9 1552 0,2 9 288 16,0 0 48-16,9-10 16 0,5 5-560 0,1 1-96 16,4-3-32-16,3 4 0 0,-1 2-640 0,0 1-128 15,3-1-16-15,2-1-16 0,4 2-112 0,0 0-32 16,1 0 0-16,-1 4 0 0,1-3 144 0,-3 1 32 16,-7 3 0-16,0-2 0 0,-5 1-160 0,-3 3-32 15,-4 0 0-15,-4 3 0 0,-1 4-256 0,-8 0 128 0,-4 0-128 0,-3-2 0 16,-4 1 336-16,-6 2-32 0,-3 1-16 0,-3-2 0 15,2-4-64-15,-3 3-16 0,3-3 0 0,-1 2 0 16,1-1-208-16,4-3 144 0,4-1-144 0,4 0 128 16,3 0-128-16,3 2 0 0,7-9 0 0,0 0 0 15,3 9 0-15,5 1 0 0,2-1 144 0,4 0-144 16,5 0 208-16,1 1-16 0,2-1-16 0,-2 0 0 16,-2 0-176-16,0 0 160 0,-3 2-160 0,-2-2 160 15,-3 1-160-15,-4-2 128 0,-6-8-128 0,1 11 128 16,-3-2-128-16,-3 0 192 0,-5-2-192 0,-2 3 192 15,-4-5 240-15,-3 2 48 0,-2 1 16 0,-2-3 0 16,-1 0-160-16,1 2-16 0,2-4-16 0,0 0 0 0,0 1-304 0,2 1 160 16,1-3-160-16,1 0 128 0,3-4-128 0,5 1-192 15,9 1 32-15,0 0 16 16,0 0-2400-16,2-10-464 0</inkml:trace>
  <inkml:trace contextRef="#ctx0" brushRef="#br1" timeOffset="-110009.5">29186 16049 13823 0,'0'0'1216'0,"0"0"-960"0,0 0-256 0,5-2 0 15,0-2 1600-15,1 1 256 0,0 1 64 0,0 2 16 16,2 0-272-16,0 1-48 16,-1 2-16-16,2 2 0 0,2 6-640 0,2 1-128 0,0 0-16 15,0 3-16-15,-1 2-304 0,0 2-64 0,-2-1-16 0,-1 0 0 16,-3-1-224-16,2 1-64 0,-3 0 0 0,0 1 0 15,-1-2 240-15,-2-1 32 0,0-1 16 0,-1 7 0 16,-1-4-416-16,0-9-224 0,0 0 32 0,0-3 0 16,-1 3 192-16,-1-4 0 0,1 0 0 0,1-5 0 15,0 0-1712-15,0 0-288 0,0 0-64 0</inkml:trace>
  <inkml:trace contextRef="#ctx0" brushRef="#br1" timeOffset="-109726.74">29584 16031 17503 0,'0'0'1552'0,"0"0"-1232"15,0 0-320-15,0 0 0 0,0 0 1520 0,-7 0 240 0,-2 2 48 0,0 3 16 16,-1-1-384-16,-2-1-80 15,-2 8-16-15,-1-1 0 0,-3 5-624 0,-2 0-128 16,-1-1-16-16,1-1-16 0,0 5-240 0,1 0-64 16,0-1 0-16,1 1 0 0,3-1-112 0,1-1-16 15,0-1-128-15,-4 6 192 0,6-3-64 0,7-8-128 16,0-3 176-16,1 5-176 0,1-6 0 0,0 3 0 16,0-4 0-16,3-5-9632 15,0 6-1920-15</inkml:trace>
  <inkml:trace contextRef="#ctx0" brushRef="#br1" timeOffset="-109398.74">29985 16230 13823 0,'0'0'608'0,"0"0"128"0,0 0-592 0,0 0-144 15,0 0 0-15,0 0 0 0,0 0 3264 0,0 0 640 16,0 0 112-16,-7 7 16 0,0 3-2352 0,-1 3-464 16,-2 2-112-16,2 2-16 0,-2 1-416 0,0 1-96 15,0-1 0-15,-7 18-16 0,4-4-288 0,8-16-48 16,2-4-16-16,-1 5 0 0,1-2-80 0,1 0-128 15,0 1 176-15,0-1-176 0,1-1 128 0,-3 12-128 16,0-8 0-16,-1-1 0 16,0-6-1792-16,1-1-448 0,0 4-112 0,4-14-16 0</inkml:trace>
  <inkml:trace contextRef="#ctx0" brushRef="#br1" timeOffset="-105423.86">25214 16926 6447 0,'0'0'576'0,"0"0"-576"0,0 0 0 0,0 0 0 16,0 0 592-16,0 0 16 0,-6-6 0 0,6 6 0 16,0 0 48-16,0 0 16 0,0 0 0 0,0 0 0 15,-7-4 0-15,7 4 0 0,0 0 0 0,0 0 0 0,-7-5-64 0,7 5-16 16,0 0 0-16,-9 0 0 0,9 0-80 0,-9 0-32 15,9 0 0-15,-8 0 0 0,8 0 96 0,0 0 32 16,0 0 0-16,0 0 0 0,0 0 128 0,0 0 32 16,0 0 0-16,0 0 0 0,0 0 80 0,0 0 32 15,0 0 0-15,12 0 0 0,2 0-160 0,1 0-16 16,3 0-16-16,1 0 0 0,1 0-208 0,4 0-32 16,3 0-16-16,2 0 0 0,3 3-64 0,2-3-16 15,2 0 0-15,8 0 0 0,5 1-64 0,3-1-16 16,1 0 0-16,-1 1 0 0,2 2-16 0,2-3 0 15,-3-2 0-15,2 2 0 0,3 3-48 0,1-2-16 0,-1 2 0 0,-1-1 0 16,-2 3-16-16,-2-1-16 0,-1 0 0 16,-2 0 0-16,-2-2-32 0,1 3-128 0,-2-1 192 0,2 0-64 15,2 1 48-15,-3 1 0 0,-2-2 0 0,0-1 0 16,-2-2-176-16,5-2 160 0,0 0-160 0,1 1 160 16,-3 0 0-16,2 1 0 0,2 1 0 0,1 1 0 15,-1-2 32-15,-1 2 0 0,-2-1 0 0,-1-2 0 16,0-1-64-16,-1 0 0 0,-2-3 0 0,1 3 0 15,1 1-128-15,-1 1 192 0,0-1-192 0,2 0 192 16,-3 0-192-16,1 0 160 0,-1-1-160 0,0-2 160 16,0 2-32-16,1 1-128 0,-1-1 192 0,2 1-64 15,0 2-128-15,-1 1 160 0,2-1-160 0,-3 1 160 16,-5-3-160-16,2 0 0 0,-2-3 144 0,1 2-144 16,-4-2 0-16,0 1 0 0,-2-1 0 0,1 2 128 0,-1 0-128 15,2 1 0-15,-1 0 128 0,-1 1-128 0,1 0 0 0,-1-1 0 16,-1 0 0-16,0 3 0 0,-1-3 0 0,0 0 128 15,0 0-128-15,-1 0 0 0,0 0 0 0,-1 0 128 16,3-1-128-16,-1-1 0 0,0 4 0 0,1 0 0 16,0 2 0-16,1 0 0 0,1-2 0 0,0 2 0 15,-2-3 0-15,-1 2 128 0,-3-1-128 0,1 0 0 16,0-1 0-16,-1-1 0 0,-1-1 0 0,0 1 0 16,0 0 0-16,0 0 0 0,1 0 0 0,-1 1 0 15,0 1 0-15,0 1 128 0,0 0-128 0,3-1 0 16,1 1 0-16,-2-1 0 0,1-1 0 0,-2 3 0 15,-2-2 0-15,-1 0 128 0,2-1-128 0,-1-1 0 16,1-1 0-16,0 1 0 0,-2 0 0 0,2 1 0 0,-2 1 0 16,-1-1 0-16,-1 0 0 0,1 0 0 0,0 1 0 0,0 0 0 15,0 2 0-15,-3-1 0 0,0-2 0 0,0 0 0 16,-1 0 0-16,3-1 0 0,-1 0 0 0,-1 3 0 16,-3 1 0-16,3-2 0 0,-1 1 0 0,1-1 0 15,1 1 0-15,1-2 0 0,-1 2 0 0,1 1 128 16,1-3-128-16,-2 3 0 0,0-2 0 0,0 2 0 15,-1-3 0-15,0 2 0 0,-1-1 0 0,-1 1 0 16,-1 2 0-16,3-1 0 0,-3-3 0 0,2 3 0 16,0 0 0-16,0 0 0 0,2-2 0 0,-4-1 0 15,0-1 0-15,1 0 0 0,-3 0 0 0,2 0 0 16,0 0 0-16,2 0 0 0,-2-2 0 0,0 1 0 16,0-3 0-16,1 1 0 0,-1 1 0 0,2 0 0 0,-3 1 0 0,-1 1 0 15,-1 1 0-15,1-1 0 16,2-1 0-16,-1 1 0 0,-1 0 0 0,-2 0 0 0,0 0 0 0,1 0 0 15,-4 0 0-15,1 0 0 0,0 0 0 0,-1-1 0 16,0 1 0-16,1-3 0 0,0 3 0 0,1 0 0 16,2 2 0-16,-4-2 0 0,1-3 0 0,2 3 0 15,-2 1 0-15,1-1 0 0,-1 0 0 0,1 0 0 16,2-1 0-16,0 1 0 0,-1 1 0 0,1-1 0 16,0-1 0-16,-2 0 0 0,0 1 0 0,0 0 0 15,-3-2 0-15,3 0 0 0,-3 1 0 0,1-1 0 16,-1 1 160-16,1 0-160 0,-2-2 0 0,1 2 0 15,1-2 0-15,-1 2-160 0,2 0 160 0,0 0 0 0,-1-3 0 0,1 4 0 16,0 0 0-16,1 1 0 0,0 2 0 0,0-2 0 16,-2-2 0-16,2 1 0 0,4 1 0 0,-1 0 0 15,-2 0 0-15,0-1-128 0,0-1 128 0,-1 1 0 16,-2 3 0-16,-2-2 0 0,-2-2 0 0,1 1 0 16,-9 0 0-16,10 1 0 0,-10-1 0 0,10 0 0 15,-2-1 0-15,-8 1 0 0,0 0 0 0,10 0 0 16,-3-2 0-16,-7 2 0 0,8-1 0 0,-8 1 0 15,0 0 0-15,0 0 0 0,8-1 0 0,-8 1-128 16,0 0 128-16,9 0 0 0,-9 0 0 0,7 0 0 16,-7 0 0-16,0 0 0 0,8 0 0 0,-8 0 0 15,0 0 0-15,0 0 0 0,0 0 0 0,0 0 0 16,0 0 0-16,0 0 0 0,7 0 0 0,-7 0 0 0,0 0 0 16,0 0-160-16,0 0 160 0,0 0 0 15,0 0 0-15,0 0-128 0,0 10 128 0,-1 2 0 0,1-12 0 0,0 0 0 16,-1 12 0-16,-2-2 0 0,-2 3 0 0,4-5-128 15,1-8 128-15,-3 14 0 0,-2 1 0 0,0 0 0 16,1 2-128-16,2-3 128 0,-3 1 0 0,0 2 0 16,0-1 0-16,2 2 0 0,-2 0 0 0,1 2 0 15,2 0 0-15,-2 3 0 0,3-1 0 0,-1-1 0 16,1 1 0-16,0 1 0 0,-1-1 0 0,2-2-128 16,0 0 128-16,2 1 0 0,-1-1 0 0,0 3 0 15,-1-2 0-15,3-2 0 0,1-1 0 0,-2-1 0 16,1-3 0-16,1 0 0 0,-2 1 0 0,1 0 0 15,-3-1 0-15,2 1 0 0,-1-2 0 0,1 0 0 16,-1 1 0-16,0-3 0 0,-2-2 0 0,1 4 0 0,0-2 0 0,0 2 0 16,-1 1 0-16,1 3 0 0,0-3 0 0,0 0 0 15,-2 1 0-15,2 1 0 0,-1 2 0 0,-1 0 0 16,2 1 0-16,-2 0 0 0,0 0 0 0,-1 0 0 16,-1 3 0-16,1-1 0 0,-2 2 0 0,1 3 0 15,0-5 0-15,-1 0 0 0,0 0 0 0,0 1 0 16,1 1 0-16,-1-2 0 0,0 0 0 0,0 0 0 15,-2 1 0-15,2 3 0 0,0 1 0 0,-1 0-160 16,-1-3 160-16,0 3 0 0,-1 0 0 0,1 1 0 16,-1-3 0-16,-1-2 0 0,0-1 0 0,0 2 0 15,0 3 0-15,2-5 0 0,-2 1 0 0,1 2 0 16,-2-1 0-16,0 1 0 0,1 3 0 0,0-4 0 16,-1 1 0-16,0 3 0 0,-2-3 0 0,0 2 0 15,-1-1 0-15,1-1 0 0,1 2 0 0,1-3 0 0,0 4 0 0,-2-4 128 16,5-2-128-16,-4 6 128 0,1 1-128 15,0 1 0-15,1-3 0 0,0 2 0 0,0-4 0 0,2 3 0 16,0-5-128-16,2 3 128 0,1-3 0 0,1 0 0 16,-1-3 0-16,3 3 176 0,-3 1-176 0,2 1 0 15,1-3-160-15,0 1 160 0,-2 0 0 0,1 2 0 16,-1 0 0-16,1-1 0 0,-1 0 0 0,1-3 0 16,-1 0 0-16,-1 1 0 0,0-2 0 0,-1-1 0 15,3-1 0-15,-2-1 0 0,-1-1 0 0,1 0 0 16,-1-3 0-16,1 0 0 0,-1 2 0 0,-1-4 0 15,3 1 0-15,1 0 0 0,2-11 0 0,-3 9 0 16,2 1 0-16,0-4 0 0,1-6 0 0,0 0 128 0,0 0-128 0,0 0 0 16,-2 11 160-16,2-11-160 15,0 0 128-15,0 0-128 0,0 0 0 0,0 0 128 0,-9 3-128 0,-1 0 0 16,-1-3 0-16,-3 0 0 0,-3 0 128 0,0-1-128 16,-5-3 0-16,-2 0 0 0,-2 2 0 0,0 0 0 15,-4 0 0-15,-3-1 0 0,-2-1 0 0,-3 3 0 16,-3 2 0-16,-1-1 0 0,-2 0 0 0,-3-1 0 15,-7-3 0-15,-2 2 0 0,0-2 0 0,-5 0 0 16,-5-4 0-16,-1 2 0 0,-2 4 0 0,-1-4 128 16,-1 0-128-16,0 0 0 0,0-3 0 0,0 1 0 15,1 4 0-15,0 1 0 0,1-2 0 0,-2 1 0 16,0 0 0-16,0-1 0 0,1 0 0 0,1 1 0 16,2 1 0-16,-2 1 0 0,-2-1 0 0,-3-1 0 15,-3-1 0-15,-4 2 0 0,-1-1 0 0,-5-1 0 16,3 3 0-16,-6-1 0 0,-5-4 128 0,2 0-128 0,2 0 0 15,4 5 0-15,5-2 0 0,1-1 0 0,3-2 0 0,1 5 0 16,6-1 0-16,8 3 0 0,3 3 0 0,1-2 0 16,2 2 0-16,0-1 0 0,-3 1 0 0,2-2 0 15,-2-2 0-15,2 1 0 0,-2 0 0 0,1 1 0 16,1 4 0-16,-4-4 0 0,-4-1 0 0,-1-1 0 16,0 0 128-16,1 1-128 0,0-1 0 0,1 1 0 15,1 0 0-15,2 0 0 0,-3-3 0 0,2 1 0 16,-2-4 0-16,3 4 0 0,2-1 0 0,5 1 0 15,4-1 0-15,2 2 128 0,-1 0-128 0,1 0 0 16,-1-1 0-16,1 0 0 0,-4-1 0 0,4 1 0 16,1-1 0-16,-3 2 0 0,1-2 0 0,3 2 0 0,3 0 0 15,0-1 0-15,-1 1 0 0,1 0 0 0,2 1 0 0,1-1 0 16,4-1 0-16,-1 1 0 0,3-1 128 0,3 2-128 16,2-3 0-16,-1 0 0 0,1 2 0 0,3 1 0 15,1 1 0-15,0 3 0 0,-1-2 0 0,3-1 0 16,-1 1 0-16,1 0 0 0,1 0 0 0,1 1 0 15,2-3 0-15,2 1 0 0,2 0 0 0,0-1 0 16,4 0 0-16,-1 3 0 0,1-2 0 0,1 0 0 16,1 1 0-16,-2-1 0 0,2 0 0 0,1-1 0 15,0 1 0-15,1 2 0 0,-1-2 0 0,1 1 0 16,0-2 0-16,8 0 0 0,-7 2 0 0,7-2 0 16,-8 0 0-16,8 0 0 0,0 0 0 0,0 0 0 15,0 0 128-15,0 0-128 0,-5-1 128 0,5 1-128 16,0 0 128-16,0 0-128 0,0 0 128 0,0 0-128 15,-6-5 192-15,6 5-64 0,0 0 0 0,-8-3 0 0,4-2-128 0,4 5 128 16,-6-8-128-16,1 3 128 0,0-1-128 0,1-4 160 16,0 0-160-16,-1-1 160 0,0-2-160 0,1-1 128 15,0-4-128-15,0 1 128 0,-1-1-128 0,4-1 192 16,0-2-192-16,1-2 192 0,-3-5-192 0,7 0 192 16,-1-6-192-16,0-2 192 0,3-2-192 0,-1-9 128 15,1-7-128-15,2-1 128 0,-1-1-128 0,0-5 0 16,0 2 0-16,-2 3 128 0,0-1-128 0,0 5 0 15,-2 1 0-15,-3 3 128 0,0 2-128 0,-3-1 0 16,0 5 0-16,-2-2 0 0,-2 0 0 0,1-3 0 16,-2 3 0-16,2-2 0 0,0 5 0 0,-1 2 0 15,0-4 0-15,1 1 0 0,1 1 0 0,0-2 0 0,3 2 0 16,0 1 0-16,1-1-128 0,0 0 128 16,1 2 0-16,2 1 0 0,1 2 0 0,-2 3 0 0,2-1 0 0,-2 4 0 15,0 3 0-15,1-3 0 0,-2 2 0 0,1-1 0 16,1 4 0-16,1-5 0 0,0 6 0 0,-1-1 0 15,2 2 0-15,-2 0 0 0,1-1 0 0,-2 1 0 16,-1 4 0-16,-1 0 0 0,1 0 0 0,-1 1 0 16,-2 3 0-16,1 0 0 0,-1 1 0 0,-1 3 0 15,0 0 0-15,1 3 0 0,-1-1 0 0,0 3 0 16,0-4 0-16,3 4 0 0,1 6 0 0,0 0 0 16,0 0 0-16,0 0 0 0,-1-11 0 0,1 11 0 15,0 0 0-15,0 0 0 0,0 0 0 0,0 0 0 16,0 0-128-16,0 0 128 0,-2 13-160 0,4-1 160 31,-2-12-1792-31,2 12-272 0,2 4-48 0,-3-4-14464 0</inkml:trace>
  <inkml:trace contextRef="#ctx0" brushRef="#br1" timeOffset="-86470.71">27878 16172 3679 0,'0'0'320'0,"0"0"-320"16,0 0 0-16,0 0 0 0,0 0 2560 0,0 0 432 15,0 0 80-15,-2-3 32 0,-2-1-1440 0,4 4-304 16,-3-8-48-16,1 4-16 0,2 4-160 0,0 0-48 16,0 0 0-16,0 0 0 0,0 0-160 0,0 0-32 15,0 0-16-15,0 0 0 0,-4-2-176 0,4 2-48 16,0 0 0-16,0 0 0 0,0 0-144 0,0 0-16 15,0 0-16-15,0 0 0 0,0 0-64 0,0 0-16 0,-6 0 0 0,6 0 0 16,-7 0 80-16,2 2 16 0,-2 1 0 0,0 0 0 16,0-3-96-16,-1 0-16 0,2 3 0 0,-5 0 0 15,1-2-160-15,0-1-32 0,1-2-16 0,0 2 0 16,2 1-176-16,7-1 0 0,-7 0 0 0,7 0 128 0,-6 0-128 0,6 0 0 16,0 0 0-16,0 0 128 0,0 0-128 0,0 0 0 15,0 0 0-15,0 0 128 0,0 0 64 0,0 0 16 16,0 0 0-16,0 0 0 0,0 0 48 0,6-3 16 15,3 0 0-15,-1 1 0 0,2 1-80 0,2 0 0 16,-2-1-16-16,0 1 0 0,0 0-48 0,1 0-128 16,-2 1 192-16,2 0-64 0,-1 0-128 0,0 0 160 15,-1-2-160-15,0 2 160 0,-2 2-160 0,-7-2 0 16,0 0 0-16,8 1 0 0,-8-1 0 0,0 0 0 16,5 4 128-16,-5-4-128 0,0 0 0 0,0 0 160 15,0 0-160-15,0 0 160 0,-5 7 32 0,-1-3 16 16,-2-1 0-16,-1 0 0 0,0 1-64 0,-2 0-16 15,-1-1 0-15,-3-2 0 0,1 0-128 0,-1 0 192 0,-2-1-192 0,-1 0 192 16,-1 0-192-16,3 2 128 16,2-1-128-16,1 0 128 0,3-1-128 0,2 0 0 15,2 0 0-15,6 0 0 0,0 0 0 0,0 0 0 16,0 0 128-16,9-1-128 0,2 0 0 0,3 1 0 16,3 1 0-16,1-1 128 0,1 0-128 0,0 0 0 15,1 1 0-15,0-1 0 0,2-1 0 0,-2 1 0 16,1 0 128-16,-3 1-128 0,-2 1 0 0,-1-1 0 15,-3-1 0-15,-1 0 0 0,-11 0 0 0,0 0 0 0,0 0 144 16,0 0-144-16,0 0 0 0,0 0 0 0,-6 7 0 0,-4-3 128 16,-4-2 0-16,-3 0 16 0,-1 1 0 0,2-1 0 15,-2 2-144-15,-2-3 160 0,-1-2-160 0,1 0 160 16,-2-2-160-16,2 3 160 0,1-1-160 0,2 0 160 16,2-1-160-16,3 1 160 0,1 1-160 0,4-1 160 15,2-2-160-15,5 3 128 0,0 0-128 0,0 0 128 0,0 0-128 0,9-2 0 16,3-2 144-16,2 1-144 0,3 3 0 0,-1 0 0 15,1 0 0-15,-1 0 0 0,1-1 0 0,-4 1 0 16,-2 1 0-16,0-1 0 0,-3 0 0 0,0 0 128 16,-8 0-128-16,0 0 0 0,0 0 0 0,0 0 0 15,0 0 0-15,0 0 0 0,-5 7 0 0,-3-3 0 16,-1 1 0-16,0 0 128 0,0-3-128 0,-1 2-240 16,-1 1 64-16,3 1-19248 0</inkml:trace>
  <inkml:trace contextRef="#ctx0" brushRef="#br1" timeOffset="-73482.52">27877 12713 3679 0,'0'0'160'0,"0"0"32"0,0 0-192 0,0 0 0 16,0 0 0-16,4 9 0 0,-4-9 1216 0,0 0 208 15,2 11 48-15,-2-11 0 0,3 8-608 0,-3-8-112 16,0 11-32-16,0-11 0 0,0 0-16 0,2 9 0 0,-2-9 0 15,0 0 0-15,0 0 64 0,0 0 16 0,0 11 0 0,0-11 0 16,0 0-96-16,0 0-32 16,0 0 0-16,0 0 0 0,0 0 0 0,0 0 0 0,0 0 0 0,0 0 0 15,0 0-96-15,0 0-32 0,0 0 0 0,0 0 0 16,0 0-176-16,0 0-32 0,0 0-16 0,0 0 0 16,0 0 0-16,0 0 0 0,0-10 0 0,0 10 0 15,0-7-16-15,0 7 0 0,0-12 0 0,0 5 0 16,-1-4 48-16,1 4 16 0,0 7 0 0,0-12 0 15,0 5-352-15,0 7 144 0,-1-13-144 0,0 4 0 16,-1-2 192-16,2 3-64 0,0-3 0 0,-1-1-128 16,0 1 256-16,-2-2-48 0,2-1-16 0,0 1 0 15,-2-1 32-15,1 0 0 0,-1-2 0 0,1 2 0 16,-1-1-32-16,-1 2-16 0,2-1 0 0,0-1 0 0,-1 1 16 16,0 0 16-16,1 1 0 0,0-1 0 0,-3-3 32 0,3 1 0 15,-1-2 0-15,1 2 0 0,-1 0-80 0,0 1-16 16,0 0 0-16,-1-2 0 0,3 1-16 0,-3-1 0 15,0 1 0-15,0 0 0 0,-1 2 0 0,1 0-128 16,2 2 192-16,-1-2-64 0,2 1-128 0,-3 3 192 16,3-4-192-16,0 2 192 0,-2 1-192 0,0-2 160 15,2 1-160-15,-1 0 160 0,-1-2-160 0,1-1 0 16,-2 2 144-16,0 2-144 0,0-3 128 0,0 0-128 16,0 1 128-16,1 2-128 0,-1-2 128 0,0-1-128 15,-1 1 128-15,2 3-128 0,0-4 0 0,-1 3 144 16,0-1-144-16,0 1 0 0,0 2 176 0,-1-3-176 0,0 5 160 0,1-3-160 15,-1 2 208-15,1-2-48 0,2 2-16 16,-2-1 0-16,0 2-16 0,-1-3 0 0,1 2 0 0,1-1 0 16,-1 3-128-16,0-3 160 0,0 1-160 0,0 2 160 15,1-4-160-15,-3 2 0 0,1-2 144 0,0 2-144 16,0-2 0-16,4 2 0 0,-2-3 0 0,1 1 128 16,-3 2-128-16,2-2 0 0,-1 1 0 0,3 2 0 15,-1 0 0-15,-1 1 0 0,2-3 0 0,-1 3 128 16,1-6-128-16,-1 6 0 0,2 6 0 0,-2-10 0 15,2 2 0-15,0-2 0 0,-1 2 0 0,0-2 0 16,1 2 0-16,-3-1 0 0,2 1 0 0,0 1 0 16,1 7 0-16,-3-11 0 0,1 2 128 0,0 0-128 15,1 3 0-15,-1-2 0 0,-1 2 0 0,3 6 128 16,0-12-128-16,-4 5 0 0,2-2 128 0,0 4-128 0,1-6 0 16,1 11 0-16,-2-7 0 0,0-2 0 0,0 3 0 15,1-1 128-15,-1-2-128 0,0 3 0 0,-1-3 0 0,1 3 128 16,-1 1-128-16,2-4 0 0,0 0 0 0,-1 0 0 15,0 1 0-15,2 8 128 0,0-11-128 0,-2 3 144 16,-1-2-144-16,0 2 160 0,2-3-160 0,0 2 0 16,-2-2 0-16,0 3 0 0,1-3 0 0,1 0 0 15,-2 4 0-15,2 2 0 0,-2-4 128 0,3 9-128 16,-2-8 0-16,-1-2 128 0,-1 2-128 0,2-3 0 16,-1 3 0-16,2-2 128 0,-1 3-128 0,-1-2 0 15,0 2 0-15,2 0 128 0,-1 0-128 0,0 1 0 16,1-4 0-16,1 10 128 0,-4-8-128 0,3-2 0 15,-2 2 0-15,3 8 128 0,-1-10-128 0,0 3 0 16,-2-4 144-16,2 4-144 0,0-3 0 0,0 1 0 0,-1-1 0 0,2 2 128 16,-4-2-128-16,3 2 0 0,-1-1 0 0,2 9 0 15,-4-9 0-15,1-1 0 0,1 4 0 0,0-4 128 16,0 1 0-16,2-1 0 0,-1 2 0 0,-1-2 0 16,1 2-128-16,0-2-128 0,0 2 128 0,-1-3-192 15,1-1 192-15,1 4 0 0,0-3 0 0,0 4 0 16,-1-6 0-16,1 4 0 0,-2-2 0 0,1 3 0 15,0-2 0-15,0 2 0 0,-2-2 0 0,3 1 0 16,-2-2 0-16,-1-2 128 0,1 7-128 0,-1-3 0 16,0 1 128-16,1-2-128 0,-1 2 128 0,1-2-128 15,-1 3 128-15,3 7-128 0,-2-11 128 0,-1 4-128 16,-1-5 0-16,1 6 128 0,3 6-128 0,0-10 0 16,-3 1 0-16,0-1 0 0,3 10 0 0,-3-7 128 0,3 7-128 0,-4-10 0 15,-1 1 0-15,5 9 128 16,0 0-128-16,-4-10 0 0,-1 3 0 0,5 7 128 0,-4-12-128 0,2 6 0 15,2 6 0-15,-6-10 128 0,1 2-128 0,2-2 0 16,0 2 0-16,-1-2 0 0,0 2 0 0,4 8 0 16,-2-10 0-16,-1 3 128 0,-1-4-128 0,1 4 0 15,-1 0 0-15,0-1 0 0,-1 0 0 0,1-2 0 16,3 2 0-16,-2-2 128 0,-1-1-128 0,1 2 0 16,-2-2 0-16,2 3 0 0,-3-5 0 0,2 5 0 15,0-2 0-15,0 2 0 0,-1-3 0 0,1 2 0 16,2-2 0-16,1 2 0 0,-3 0 0 0,0 0 0 15,1-1 0-15,1-2 0 0,-1 3 0 0,-1-2 0 16,1 1 0-16,-2-2 0 0,-1 1 0 0,1 1 0 16,-1-3 0-16,1 2 128 0,0-1-128 0,1 1 0 0,0 2 0 0,0-3 0 15,1 2 0-15,-1 3 0 0,-1-4 0 0,3 3 0 16,-1-5 0-16,0 0 0 0,1 3 0 0,-1-3 0 16,2 4 0-16,-1-3 0 15,0-1 0-15,2 3 0 0,-1-3 0 0,-1 2 0 0,1-1 128 0,0-1-128 16,-2 2 0-16,1 1 0 15,-1-2 0-15,2 2 0 0,0-1 0 0,-2-2 0 16,2 4 0-16,-2-4 0 0,2 3 0 0,0 0 0 16,-3-3 0-16,3 1 0 0,-1-1 0 0,2-1 0 0,-1 0 0 0,0-1 0 15,-2 0 0-15,2 2 0 0,-3-2 0 0,0 1 0 16,-1 0 0-16,2 2 0 0,-3-2 0 0,1 0 0 16,0-1 0-16,-1 4 128 0,0-2-128 0,-2 0 0 15,3 3 0-15,-1-2 0 0,-1 1 0 0,3 2 128 16,-2-2-128-16,1 4 0 0,-1 0 0 0,-1 2 0 15,1 0 0-15,1-1 128 0,0 0-128 0,5 6 0 16,0 0 0-16,0 0 0 0,-7-4 0 0,7 4 128 0,0 0-128 16,0 0 0-16,0 0 0 0,0 0 0 0,0 0 0 0,0 0-128 15,0 0 128-15,0 0-128 16,0 0-1232-16,0 0-240 0,0 0-64 0,10-2-9504 16,3-2-1904-16</inkml:trace>
  <inkml:trace contextRef="#ctx0" brushRef="#br1" timeOffset="-66952.66">27927 12611 10479 0,'0'0'448'0,"0"0"128"0,0 0-576 0,0 0 0 0,0 0 0 0,0 0 0 0,0 0 944 0,0 0 80 15,0 0 0-15,0 0 16 0,-8-1-48 0,8 1-16 16,0 0 0-16,0 0 0 0,-9 1-144 0,9-1-48 16,0 0 0-16,0 0 0 0,0 0-48 0,0 0-16 15,-5 9 0-15,5-9 0 0,-5 10-160 0,2 1-48 16,3-2 0-16,0 3 0 0,0-3-80 0,4 3-32 15,-3 4 0-15,2-1 0 0,0-1-96 0,0 2-32 16,4 2 0-16,-2 0 0 0,0-1-64 0,0-1-16 16,3 1 0-16,-1-1 0 0,1 1 0 0,-1 0 0 15,2 1 0-15,2 1 0 0,0 0 0 0,2 0 0 16,-1 0 0-16,1 1 0 0,0-1-32 0,0 0-16 16,-2-3 0-16,-1 1 0 0,0-2 0 0,-1 0 0 15,-1 2 0-15,1-2 0 0,0 0 16 0,1-1 0 16,-3 1 0-16,2 1 0 0,1 2 32 0,-1-2 16 15,0-1 0-15,-1 2 0 0,0-3 16 0,-1-1 0 16,0 1 0-16,0-1 0 0,0 3-80 0,-1-1-16 0,-2-1 0 0,1 1 0 16,-1-1 16-16,1 1 0 0,0-2 0 0,-1 0 0 15,2 0-144-15,0 1 192 0,-1-3-192 0,3 2 192 16,-2-1-192-16,1 1 192 0,-1-3-192 0,2 3 192 16,-2-2-192-16,-1 1 128 0,0 1-128 0,0-3 128 15,-1 1-128-15,0 1 160 0,0-5-160 0,0 3 160 16,-2-2-160-16,2 4 128 0,0-2-128 0,0 0 128 15,-4-10-128-15,3 9 0 0,1 1 144 0,0-1-144 16,-1 0 0-16,-1 0 144 0,2 0-144 0,0 2 0 0,-3-1 128 0,1 3-128 16,1-4 0-16,0 2 0 0,-2 1 160 0,0-2-160 15,-1 2 128-15,1 0-128 0,-1-3 128 0,2 5-128 16,-1-4 0-16,1 1 128 0,-2 1-128 0,3-2 0 16,0 1 0-16,-1-2 128 0,1 2-128 0,-1-3 0 15,1 4 0-15,-1-1 0 0,1-3 0 0,1 2 0 16,-1-2 0-16,1 3 0 0,0-3 0 0,-1 2 0 15,2-1 0-15,0 2 0 0,-1 1 0 0,1-3 0 16,0 2 0-16,0-2 0 0,0 4 0 0,0-4 0 16,0 1 0-16,0 1 0 0,-1-1 0 0,0 2 0 15,0-5 0-15,-1 4 128 0,0-4-128 0,-3-7 0 16,6 12 144-16,-2-3-144 0,0 2 0 0,0 0 0 16,2-4 0-16,-2 0 0 0,-4-7 0 0,5 11 128 15,-2 0-128-15,2-3 128 0,-5-8-128 0,3 11 128 16,0-5-128-16,-3-6 128 0,4 11-128 0,-4-11 128 15,2 7-128-15,-2-7 128 0,4 12-128 0,0-6 0 16,-4-6 0-16,5 9 0 0,-5-9 0 0,4 9 144 16,0 0-144-16,-4-9 0 0,2 9 128 0,1 1-128 15,-2-4 0-15,-1-6 0 0,3 10 128 0,-2-2-128 16,-1-8 0-16,2 11 0 0,-2-11 0 0,5 9 0 16,-3 0 128-16,2-2-128 0,-1-1 0 0,1 3 0 15,-4-9 0-15,5 9 0 0,-5-9 144 0,3 10-144 0,-3-10 0 0,2 9 144 16,1 1-144-16,-3-10 160 0,0 8-160 0,1 0 160 15,-1-8-32-15,3 9-128 0,-3-9 192 0,2 12-64 16,-2-12-128-16,4 11 128 0,-1-4-128 0,-1 0 128 16,1 2-128-16,-1-3 160 0,-2-6-160 0,3 12 160 0,-3-12-160 0,2 11 0 15,-2-11 144-15,3 9-144 0,-1 1 0 0,-2-10 144 16,4 8-144-16,-1 1 0 0,-1-1 128 0,1 2-128 16,-3-10 0-16,4 7 0 0,-2 1 0 0,1 1 0 15,-1-3 0-15,2 4 0 0,-1-2 144 0,0 3-144 16,-3-2 0-16,2 0 144 0,-1 0-144 0,0 0 0 15,-1-9 0-15,2 10 0 0,0 3 0 0,-1 0 128 16,1-4-128-16,-2 2 0 0,0-1 0 0,1-1 0 16,0 2 128-16,0-2-128 0,1 3 0 0,2-3 0 15,-2 1 0-15,1 1 128 0,-1-2-128 0,1 1 0 16,-3-10 0-16,4 11 0 0,-1 0 0 0,2-3 0 16,-5-8 128-16,4 11-128 0,0-5 0 0,-1 3 0 15,-3-9 0-15,5 9 0 0,0 1 0 0,-1-2 0 16,-2 1 128-16,-2-9-128 0,5 9 0 0,0 1 0 0,0-1 0 0,-1 1 0 15,0-1 0-15,0 1 128 16,-2-4-128-16,2 5 0 0,-3-2 0 0,2 2 0 16,1-1 128-16,0-2-128 0,-2 2 0 0,1-1 0 15,0 2 0-15,-1-3 128 0,-2-8-128 0,5 11 128 16,-3-3-128-16,1 5 128 0,1-4-128 0,-2 1 0 16,-2-10 0-16,4 12 128 0,-1-3-128 0,-1 2 0 0,-2-11 0 0,3 8 0 15,-1 1 0-15,2-2 0 0,-3 3 128 0,-1-10-128 16,4 7 0-16,-4-7 0 0,4 11 0 0,-1-5 128 15,-2 4-128-15,-1-10 0 0,0 0 0 0,2 7 0 16,-2-7 0-16,4 12 128 0,0-2-128 0,-3-1 0 16,-1-9 0-16,3 7 0 0,-1 2 0 0,-2-9 0 15,3 6 0-15,-3-6 0 0,2 8 128 0,-2-8-128 16,3 8 0-16,-3-8 0 0,2 8 0 0,-2-8 0 0,3 10 0 0,0-3 0 16,-3-7 0-16,2 8 0 0,-2-8 0 0,3 8 0 15,-2 2 128-15,-1-10-128 0,0 0 0 0,1 7 0 16,-1-7 144-16,0 10-144 0,0-10 0 0,0 7 128 15,0-7-128-15,0 11 0 0,0-11 0 0,1 7 0 16,-1-7 0-16,0 12 128 0,0-6-128 0,0-6 0 16,0 11 0-16,0-11 0 0,2 7 0 0,-2-7 0 15,2 10 0-15,-2-10 128 0,0 0-128 0,3 6 0 16,-3-6 0-16,2 12 0 0,-2-12 0 0,3 7 0 16,1 1 0-16,-4-8 0 0,2 9 0 0,-2-9 0 15,4 8 0-15,-4-8 0 0,1 8 0 0,-1-8 0 16,3 8 0-16,-3-8 0 0,0 0 0 0,0 0 0 15,0 0 0-15,0 0 0 0,4 9 0 0,-4-9 0 16,0 0 0-16,4 6 0 0,-4-6 0 0,2 9 0 16,-2-9 0-16,4 8 0 0,-4-8 0 0,4 9 0 15,-4-9 0-15,2 6 0 0,-2-6 0 0,0 0 0 16,3 9 0-16,1 0 0 0,-4-9 0 0,2 6 0 16,-2-6 0-16,0 0 0 0,3 9 0 0,-3-9 0 15,1 9 0-15,-1-9 0 0,0 0 0 0,2 9 0 0,1-3 0 16,-3-6 0-16,0 0 0 0,1 9 0 0,-1-9 0 0,2 8 0 15,-1 2 0-15,-1-10 0 0,0 8 0 0,0-8 128 16,1 10-128-16,0-4 0 0,-1-6 0 0,0 8 0 16,0-8 0-16,2 9 0 0,-2-2 0 0,0-7 0 15,0 0 0-15,3 10 0 0,-3-10 0 0,0 0 0 16,2 9 0-16,0 0 0 0,-2-9 0 0,2 7 0 16,-2-7 0-16,1 10 0 0,0-4 0 0,-1-6 0 0,0 0 0 0,0 0 0 15,0 0 0-15,1 10 0 0,-1-10 0 0,0 0 0 16,0 0 0-16,0 0 0 0,0 0 0 0,0 0 0 15,0 0 0-15,0 0 0 0,0 0 0 0,0 0 0 16,0 0 0-16,0 0 0 0,0 0 0 0,0 0 0 16,0 0 0-16,0 0 0 0,0 0 0 0,0 0 0 15,0 0 0-15,0 0 0 0,0 0 0 0,0 0 0 16,-5-10 0-16,5 10 0 0,-4-9 0 0,4 9 0 16,-6-12 0-16,1-1 0 0,-1 3 0 0,1-4 0 15,1-2 0-15,-1 1 0 0,1-1 0 0,-2 0 0 16,0 2 0-16,3-1 0 0,-2 0 0 0,-1 0 0 15,1-2 0-15,0 1 0 0,1-2 0 0,-1 1 0 16,0 1 0-16,1 2 0 0,-2-4 0 0,0 1 0 16,1 1 0-16,-3-2 0 0,4-2 0 0,-1 1 0 15,1 1 0-15,1 1 0 0,-1 1 0 0,0-1 0 16,1-2 0-16,0 3 0 0,-1 1 0 0,0 1 0 16,-1-2 0-16,0 0 0 0,0-2 0 0,0 0 0 15,-3-1 0-15,3 1 0 0,-3 1 0 0,3 0 0 0,-1 2 0 0,-1-1 0 16,0 1 0-16,0-1 0 0,1-2 0 0,0 4 0 15,-2 1 0-15,2 2 0 0,-2-4 0 0,3 1 0 16,-1-3 0-16,-1 0 0 0,2 1 0 0,1 1 0 16,-3-2 0-16,0 1 0 0,0-1 0 0,1 2 128 15,0-2-128-15,0 3 0 0,0 0 0 0,1 2 0 16,2-4 0-16,-3 1 0 0,-2 1 0 0,4 0 0 0,-2-1 0 16,1-2 0-16,0 1 0 0,0-1 0 0,-2 2 0 15,1 1 0-15,0 3 0 0,-2-3 128 0,0-3-128 0,3 1 0 16,-1-2 0-16,2 1 128 0,0 0-128 0,0 0 0 15,-1 1 0-15,-2-1 128 0,3 0-128 0,-2 0 0 16,-2-2 128-16,3 0-128 0,-3 1 0 0,2 0 128 16,-2-1-128-16,2 1 0 0,-2 2 0 0,1 0 128 15,2 4-128-15,-1-2 0 0,0-3 0 0,1 2 0 16,0 2 0-16,0 2 128 0,-1-3-128 0,0-2 0 16,3 1 0-16,-2 0 128 0,-1-2-128 0,1 3 0 15,2-2 0-15,-3-1 0 0,3 1 0 0,-4 1 128 16,2-2-128-16,0 1 0 0,-1-2 0 0,1-1 0 15,1 2 0-15,0 2 128 0,0-2-128 0,0 2 0 16,1 0 0-16,0-2 0 0,1 1 0 0,0-1 0 16,0 2 0-16,0 0 0 0,1 0 0 0,-1 1 0 0,-1 0 0 0,1 0 128 15,-2 1-128-15,0 2 0 0,0-3 0 0,-1 1 0 16,1 3 0-16,-1-2 0 0,3 2 0 0,-1 0 128 16,1-4-128-16,-2 2 0 15,-3 1 0-15,5-2 0 0,-1 2 0 0,1 1 0 0,-2-4 0 0,0 1 128 16,0 3-128-16,2-5 0 0,-1 1 0 0,-1 0 0 15,1 1 0-15,-1-1 0 0,1-4 0 0,-1 3 0 16,-1 0 0-16,-1 3 0 0,1-1 0 0,1-1 0 16,0 2 0-16,-1 0 0 0,1-2 0 0,-1 2 0 15,0-2 0-15,1 3 0 0,-1-2 0 0,1 1 128 16,1 1-128-16,-2-2 0 0,1 3 0 0,0-3 0 16,0-1 0-16,0 1 0 0,-2 3 0 0,0-3 0 0,1 1 0 0,-1 2 0 15,1-3 0-15,0 4 0 0,-2-2 0 16,2-1 128-16,-2 3-128 0,2-2 0 0,0 1 0 0,0-2 0 15,1 2 0-15,3 1 0 0,-4-2 0 0,1 0 0 16,1-1 0-16,1-1 0 0,-1 2 0 0,2-2 0 16,-3-1 0-16,0 1 0 0,2 2 0 0,-1-4 0 15,0-1 0-15,-1 1 0 0,0 0 0 0,0 2 0 16,0 0 0-16,0 1 0 0,1 0 0 0,0-1 0 16,-1 1 0-16,-1 2 0 0,3-2 0 0,-1-1 0 15,1 5 0-15,-1-3 0 0,1 2 0 0,-2-1 0 16,0 1 0-16,1-2 0 0,1 1 0 0,-1 1 0 0,-2-4 0 0,0 6 0 15,0-4 0-15,0 4 128 16,-1-5-128-16,0 3 0 0,1-3 0 0,0 2 0 0,-1 1 0 16,1-3 128-16,-1 2-128 0,-1-1 0 15,6-2 0-15,-2 3 0 0,0-3 0 0,0 2 0 16,2 0 0-16,-1-1 0 0,0-1 0 0,-2 3 0 16,2-4 0-16,0 2 0 0,0 1 0 0,-1-2 0 0,1 3 0 0,-1-1 0 15,-1-2 0-15,0 3 0 16,1-3 0-16,-2 0 0 0,-2 3 0 0,1-3 0 0,1-2 0 0,2 3 128 15,-2 0-128-15,1-2 0 0,1-1 0 0,-1 1 0 16,0-1 0-16,0 2 0 0,0-1 0 0,0 0 128 16,1 2-128-16,-1 2 0 0,0-4 0 0,0 5 0 15,-1-1 0-15,0 3 0 0,0-4 128 0,-1 4-128 16,-1-5 128-16,1 2-128 0,-2 1 128 0,-2-3-128 16,0 1 128-16,1-3-128 0,-2-1 128 0,-2 0-128 0,-2-2 0 15,-1 1 144-15,0-2-144 0,1-1 0 0,1 1 160 16,1 2-160-16,1-1 128 0,2 3-128 0,0-1 128 0,-1 0-128 15,2-1 0-15,1 3 128 0,2 0-128 0,1 0 0 16,0-2 0-16,0 2 0 0,1 2 0 0,1-2 0 16,1-1 0-16,2 0 0 0,-3 1 0 0,3-1 0 15,0-2 0-15,-1 1 0 0,2 1 0 0,2 1 0 16,-2-1 0-16,1-1 0 0,1-1 0 0,0 4 0 16,-1-1 0-16,1-1 0 0,0-1 0 0,-1 1 0 15,0-3 0-15,1 4 0 0,-2 0 0 0,-1-1 0 16,0 1 0-16,0-1 0 0,-2 0 0 0,0 0 0 15,0 1 128-15,-2 2-128 0,-1-2 0 0,1-2 0 16,0 3 0-16,2 1 0 0,-3-4 0 0,1 1 0 16,-1 2 128-16,1-1-128 0,-1-3 0 0,-2 3 0 15,2 2 0-15,-1-3 0 0,0-1 0 0,-1-2 0 16,1 2 0-16,0 0 0 0,-2-1 0 0,0 4 0 16,-2-2 0-16,3-2 0 0,-5 5 0 0,2 1 0 15,1-4 0-15,0 1 0 0,0 2 0 0,0-3 0 0,0 0 0 0,-1 0 0 16,0 2 0-16,1-3 0 0,2-3 0 0,0 0 0 15,2 1 0-15,0-1 0 0,0-3 0 16,0 1 0-16,1-1 0 0,2 1 0 0,-1 1 0 16,2 0 0-16,-1-1 0 0,4 0 0 0,-4 1 0 0,2 1 0 15,0 0 0-15,0 0 0 0,-1 0 0 0,1 2 0 16,-1 1 0-16,0 1 0 0,-1 1 0 0,0-1 0 16,-1-1 0-16,-2 1 0 0,1 0 0 0,1 1 0 15,-1-2 0-15,0-3 0 0,1 0 0 0,1 0 0 16,-3 1 0-16,0-2 0 0,0-2 0 0,1 2 0 0,0-2 0 15,1 1 0-15,2 0 0 0,0 1 0 0,-2-1 0 16,1 1 0-16,-1-2 0 0,2 1 0 0,-2-3 0 16,2 4 0-16,-1 1 0 0,0 0 0 0,1 1 0 0,-1-1 0 15,2 5 0-15,-2 0 0 0,2-1-128 0,0 2 128 16,0 0 0-16,0 0 0 0,-1-1 0 0,0 4 0 16,-1-2 0-16,1 0 0 0,-1-1-128 0,-1-4 128 15,1 1 0-15,-2 0 0 0,2 0 0 0,0-2 0 16,-2-1 0-16,2 1 0 0,-1-1 0 0,-2 1 0 15,1 3 0-15,0 0 0 0,0 2 0 0,-2 0 0 16,1-3 0-16,0 3 0 0,0 3-128 0,-1-2 128 16,-1-2 0-16,0 3 0 0,1-3 0 0,0 3 0 15,0-2 0-15,1-4 0 0,-2 2 0 0,1 2 0 16,1-5 0-16,0 1 0 0,0-3 0 0,1 3 0 16,-1 2 0-16,1 2 0 0,0-1-128 0,2-2 128 15,-2 1 0-15,0 0 0 0,1 3 0 0,1-2 0 16,-2-3 0-16,0 4 0 0,0 0 0 0,1-1 0 15,-1 1 0-15,1 3 0 0,2-1 0 0,-3 3 0 0,2-3 0 16,-1 4 0-16,2-3-128 0,-2 2 128 0,1 4 0 0,2 3 0 16,0-9 0-16,0 9 0 0,0 0-144 0,0 0 144 15,0 0 0-15,0 0-128 0,1-7 128 0,-1 7 0 16,0 0-160-16,0 0 160 0,0 0-128 0,0 0 128 16,0 0-144-16,10 13 144 0,0-4-160 0,2 2 160 15,-1 1 0-15,-1 2-144 0,-1 0 144 0,2 1 0 16,0 2 0-16,0 0-128 0,2 1 128 0,-1 1 0 15,3 2 0-15,1 0-128 0,0 5 128 0,-1-1 0 0,0 4 0 0,0 2 0 16,2 2 0-16,-3 0 0 0,1 1 0 0,0 3 0 16,1 1 0-16,-1 2-128 0,-1 0 128 0,-1-2 0 15,-1-1 0-15,1 1 0 0,-2 1 0 0,1 0 0 16,-1 2 0-16,1-2 0 0,-2-1 0 0,0-3 0 16,2-1 0-16,-1 0 0 0,-1 0 0 0,2 0 0 15,0-1 0-15,0 0 0 0,0 0 0 0,1 1 0 16,-1 3 0-16,0 0 0 0,0 2 0 0,-1 4 0 15,-1-1 0-15,1 5 0 0,-3-1 0 0,1 1 0 16,0-5 0-16,0-3 0 0,0-4 0 0,1-5 0 16,-2-2 0-16,1-2 0 0,2 0 0 0,-1 1 0 15,-1 0 0-15,0-1 0 0,0 1 0 0,1 0 0 16,-2-1 0-16,-2 2 0 0,0 3 0 0,2-4 0 16,0 3 0-16,-2 1 0 0,0-2 0 0,1 1 0 15,-1-3 0-15,3 0 0 0,-4-1 0 0,2 1 0 16,-1-4 0-16,0 4 0 0,1-3 0 0,-1 4 0 15,-1-4 0-15,0 3 0 0,-1-1 0 0,1-1 0 0,0 1 0 16,1-3 0-16,0 0 0 0,-1 1 0 16,2-2 0-16,1-1 0 0,-1 6 0 0,1-5 0 0,-2-2 0 0,1-1 0 15,-2 1 0-15,0 1 0 0,-1-3 0 0,1-1 0 16,0 1 0-16,0 0 0 0,-1 2 0 0,0-2 0 16,0 0 0-16,-1 0 0 0,1 1 0 0,-1 1 0 15,-1-2 0-15,1 0 0 0,-1-3 0 0,2 5 0 16,-1-1 0-16,-1 0 0 0,2 2 0 0,1-2 0 15,-1-1 0-15,1-1 0 0,-1 2 0 0,2 2 0 16,1-3 0-16,-1-1 0 0,0 1 0 0,1 0 0 0,1 1 0 16,-1 0 0-16,-1-4 0 0,2 2 0 0,-1 1 0 0,1-1 0 15,-4 1 0-15,1 1 0 0,0-1 0 0,1 1 0 16,-1-1 0-16,2 1 0 0,-2 1 0 0,1-1 0 16,1-1 0-16,-2 0 0 0,0 0 0 0,0 1 0 15,1 1 0-15,-1-1 0 0,2 0 0 0,0 2 0 16,0-1 0-16,-1-1 0 0,0 0 0 0,2-1 0 15,-2-2 0-15,1 4 0 0,-1-3 0 0,-1 1 0 16,3-1 0-16,-3 0 0 0,0 0 0 0,0 1 0 16,-1-3 0-16,0 2 128 0,-1 0-128 0,3 0 0 15,0 1 0-15,-1-1 0 0,-2 2 0 0,3-1 0 16,-1 0 0-16,1 0 0 0,2 0 0 0,0 1 0 16,-2-1 0-16,3 1 0 0,-2 0 0 0,0 0 0 15,0 0 0-15,2 0 0 0,-1-1 0 0,-2 1 0 16,-1 0 0-16,1 0 0 0,0-1 0 0,-2-1 0 15,0 1 0-15,-1-1 0 0,0-1 0 0,2 1 0 16,-1-1 0-16,0 1 0 0,-1-2 0 0,2 3 0 16,-1 0 0-16,1 0 0 0,-2-6 0 0,1 3 0 0,-2 1 0 0,2-1 0 15,-1 1 0-15,-1 0 0 0,-1-4 0 0,2 2 128 16,2-1-128-16,-2 1 0 0,-1-2 0 0,1 3 0 16,-1-1 0-16,1 1 0 0,-3-1 0 0,1 0 0 15,-1 1 0-15,3 2 0 0,-1-2 0 0,1 0 0 16,-1 2 0-16,1-1 0 0,-1 2 0 0,2-1 0 15,-3-1 0-15,3-2 0 0,0 0 0 0,-1 0 0 0,-1 4 0 16,2-3 0-16,0 0 0 0,0-1 0 0,-2 3 0 16,2-1 0-16,0 1 0 0,0 1 0 0,-1 0 0 0,2 1 0 15,-1-3 0-15,1-1 0 0,0 1 0 0,0 0 0 16,1 1 0-16,1-2 0 0,0-1 0 0,-1 1 0 16,0 0 0-16,1 1 0 0,-1 0 0 0,2-2 0 15,0-1 0-15,-1 1 0 0,-1 0 0 0,1 1 0 16,-2-3 0-16,0 3 0 0,1-2 0 0,-2 2 0 15,0-1 0-15,0-1 0 0,2-3 0 0,-4 0 0 16,1 1 0-16,1 1 0 0,0-3 0 0,1 2 0 16,-4-2 0-16,1 1 0 0,1 2 0 0,0-5 0 15,2 3 0-15,-2-2 0 0,-1 5 0 0,0-4 0 16,2 2 0-16,0-2 0 0,-2 1 0 0,4 2 0 16,-4-4 0-16,2 5 0 0,1-3 0 0,-1 4 0 15,1-1 0-15,0 0 0 0,-1-2 0 0,0 2 0 16,-1 2 0-16,1-3 0 0,1-1 0 0,-2 2 0 15,-1-3 0-15,1 3 0 0,-1-1 0 0,1-2 0 16,-2 2 0-16,1-3 0 0,-1 1 0 0,1-2 0 16,2 1 0-16,-1-2 0 0,-2 3 0 0,2 2 0 0,-1-2 0 15,2 3 0-15,-3-1 0 0,0 0 0 0,1 2 0 0,-1 0 0 16,3-3 0-16,-2 3 0 0,1 1 0 0,1-1 0 16,-1-5 0-16,1 1 0 0,0 3 0 0,1-3 0 15,-1 0 0-15,-1-1 0 0,2 3 0 0,0-3 0 16,0 2 0-16,-3 1 0 0,3-2 0 0,1 2 0 15,-3 0 0-15,1-1 0 0,0 2 0 0,0 0 0 16,-2-3 0-16,2 3 0 0,0 1 0 0,0-3 0 16,-2-1 0-16,1 4 0 0,-1-1 0 0,1 2 0 0,-1-2 0 15,2 1 0-15,-1-3 0 0,-1 3 0 0,1-1 0 0,-1-3 0 16,1 2 0-16,0-1 0 0,-1-3 0 0,1 1 0 16,-1-3 0-16,1 2 0 0,-3-8 0 0,0 0 0 15,4 8 0-15,-1-1 0 0,-3-7 0 0,4 9 0 16,-4-9 0-16,4 6 0 0,0 3 0 0,-2-3 0 15,-2-6 0-15,3 8 0 0,-3-8 0 0,0 0 0 16,4 9 0-16,-2-4 0 0,-2-5 0 0,0 0 0 16,0 0 0-16,0 0 0 0,0 0 0 0,0 0 0 15,0 0-144-15,0 0 144 0,0 0 0 0,0 0-176 16,0 0 176-16,0-10-128 0,-1-5 128 0,0-1 0 16,1 4-144-16,-4-2 144 0,0 1 0 0,0-2 0 15,-1-2 0-15,0 1 0 0,1-2 0 0,-1 0 0 16,0 0 0-16,-1-1 0 0,-1 0 0 0,0-1 0 15,-1-2 0-15,-2-2 0 0,0 1 0 0,-2-1 0 16,-2-3 0-16,3 2 0 0,-2-4 0 0,2 1 0 16,-2 1 0-16,0 2 0 0,-1-5 0 0,0 1 0 15,2 2 0-15,-2-2 0 0,0-1 0 0,0 0 0 0,0-3 0 16,-2 2 0-16,1-3 0 0,1 4 0 0,0-1 0 0,2 1 0 16,0 2 0-16,1-1 0 0,-1 3 0 0,1-2 0 15,-1-1 0-15,2 1 0 0,0-2 0 0,0 2 0 16,-2-4 0-16,-2-1 0 0,2 2 0 0,-1-2 0 15,0 2 0-15,1-2 0 0,3-1 128 0,-1 1-128 16,1 2 0-16,2 1 0 0,0 0 0 0,0 6 0 0,3-3 0 0,-2 4 128 16,0-3-128-16,1 0 0 0,-4 1 0 0,1-1 0 15,-1 1 0-15,0-3 0 0,0 2 128 0,-1-3-128 16,-1 0 0-16,1 0 128 0,-3-4-128 0,2 0 0 16,-1 1 0-16,1 3 128 0,-1-1-128 0,-1 6 0 15,-3-2 0-15,2 3 0 0,1-3 0 0,2 2 0 16,-1-1 0-16,1-3 0 0,2-2 0 0,-2 3 0 15,-1-1 128-15,1 1-128 0,-1-1 0 0,2 2 0 16,-1-1 0-16,1 1 0 0,-2-1 0 0,2 2 0 16,0 1 0-16,1-2 0 0,2 4 0 0,-1 0 0 15,3-2 0-15,-2 0 0 0,5-1 0 0,-2-1 0 16,-1 3 0-16,-2-4 0 0,4-1 0 0,-3-1 0 16,-2 1 0-16,1-2 0 0,-2 0 0 0,2 1 0 15,-2-3 128-15,0-2-128 0,-1 0 0 0,1 1 0 16,0 2 0-16,1 2 0 0,-1-4 0 0,2 1 0 15,-1 0 0-15,3 2 0 0,-3-5 0 0,2 2 0 16,2 0 0-16,-2 2 0 0,1 1 0 0,0-1 0 16,3 1-144-16,0 5 144 0,1-3 0 0,1 3 0 15,0-3-128-15,0 3 128 0,0-1 0 0,-3 2 0 0,2 1 0 0,-2-4 0 16,2 2-160-16,0-2 32 16,-3 0 0-16,3-2 0 0,-3 1 128 0,0-3-128 15,0 1 128-15,2 2-128 0,-2-1 128 0,-1 2-160 0,0-3 160 0,0 0-160 16,-3 4 160-16,2-1 0 0,-1 3 0 0,0 0-128 15,0 2 128-15,1 3 0 0,0 0 0 0,-1 0-128 0,1 1 128 16,0 0 0-16,-1-1 0 0,1-1 0 0,-3 1 0 16,0 1 0-16,0-1 0 0,-1-1 0 0,-4 1 0 0,4-1 0 15,-3 0 0-15,0 1 0 0,2 1 0 0,-2 0 0 16,1 1 0-16,0-2 0 0,1 0 0 0,-2 1 0 16,0 0 0-16,2 3 0 0,-1-1 0 0,0 0 0 15,0-2 0-15,1 2 0 0,1 0 0 0,-2 0 0 16,3-5 0-16,-1 1 0 0,0-1 0 0,0-2 0 15,0 0 0-15,-1 1 0 0,2-3 0 0,2 1 0 16,-2 2 0-16,1-1 0 0,-2 1 0 0,4 2 0 16,-2 0 0-16,2 1 0 0,-1-8 0 0,4 5 0 15,0 2 0-15,2 0 0 0,1-2 0 0,0-1 0 16,0-1 0-16,0 4 0 0,0 1 0 0,0 0 0 16,0-2 0-16,0 2 0 0,-3-2 0 0,3-1 0 15,-1 2 0-15,1-1 0 0,-1-2 0 0,-2 1 0 16,-1-1 0-16,1 2 0 0,0 2 0 0,-2 2 0 15,1-1 0-15,0 1 0 0,-1 1 0 0,0 2 0 16,0 0 0-16,0-2 0 0,-1 1 0 0,-1-1 0 16,0-1 0-16,-2 1 0 0,0 3 0 0,-4 2 0 15,0-5 0-15,1 1 0 0,0 1 0 0,1 1 0 0,1 2 0 16,0-3 128-16,-2-1-128 0,2 2 0 0,1 1 0 0,1-3 0 16,1 0 0-16,2-3 0 0,0 2 0 15,1-1 0-15,0 1 0 0,3 3 0 0,-1-1 0 0,1-1 0 16,1 2 0-16,-1 2 0 0,0-2 0 0,-1 3 0 15,1-1 0-15,0-1 0 0,0 3 0 0,-1-1 0 16,1 2 0-16,0-3 0 0,1 4 0 0,-3-2 0 16,3 2 0-16,-1-2 0 0,-2 4 0 0,2-3 0 15,0 2 0-15,0-1 0 0,-2-1 0 0,0 2 0 0,1 0 0 0,1-3 0 16,-4 4 0-16,5 5 0 0,-4-6 0 16,4 6 0-16,-4-7 0 0,4 7-128 15,0 0-944-15,0 0-176 0,0 0-32 0,0 0-10640 16,0 0-2128-16</inkml:trace>
  <inkml:trace contextRef="#ctx0" brushRef="#br1" timeOffset="-59183">2074 18909 13823 0,'0'0'608'0,"0"0"128"0,0 0-592 0,0 0-144 0,0 0 0 0,0 0 0 0,0 0 1008 0,0 0 160 16,0 0 48-16,0 0 0 0,0 0-256 0,0 0-64 16,0 0 0-16,0 0 0 0,0 0-80 0,0 0-32 15,12 6 0-15,-3 0 0 0,-9-6-96 0,10 8-32 16,0 4 0-16,2 1 0 0,0-5-80 0,1 6-32 15,0 4 0-15,2 3 0 0,3-1-160 0,0 3-48 16,1-3 0-16,-2 2 0 0,0-1-96 0,-1 4-32 16,0-4 0-16,-1-1 0 0,3 0 112 0,-4-3 0 15,0-1 16-15,0 0 0 0,-2-2-144 0,0 0-16 16,-1-1-16-16,-3-2 0 0,-2-1 16 0,-1 2 0 16,0-3 0-16,-1 1 0 0,-4-10-16 0,7 8 0 15,-7-8 0-15,0 0 0 0,6 8-160 0,-6-8 0 16,0 0 144-16,0 0-144 15,0 0-1184-15,11-5-304 0,-11 5-64 0,9-7-11856 0</inkml:trace>
  <inkml:trace contextRef="#ctx0" brushRef="#br1" timeOffset="-58818.63">2593 18905 10127 0,'0'0'448'0,"0"0"96"0,-1-7-544 0,0-4 0 0,-1 5 0 0,2 6 0 0,2-11 2256 0,-2 4 352 16,0 7 64-16,0 0 16 0,0 0-1248 0,0 0-240 16,0 0-48-16,0 0-16 0,-7-6-128 0,7 6-32 15,-9 0 0-15,0 5 0 0,-1 1-96 0,-1 6-32 16,-3-1 0-16,-1 6 0 0,-3 2-96 0,-1 1-32 15,0 3 0-15,-2 0 0 0,0 4-96 0,-1 1-32 16,0 2 0-16,0-1 0 0,-1 4-144 0,1-1-16 16,0-6-16-16,1 2 0 0,-1-3-160 0,3 2-16 15,3-6-16-15,0 1 0 0,1-6-96 0,2 1 0 16,1-3-128-16,2 1 192 0,2-5-192 0,3 2 144 16,2-1-144-16,3-11 128 0,0 0-128 0,0 0 0 15,0 0 0-15,13 2 0 16,1-8-704-16,1 0-64 0,2-2 0 0,1-2-10032 15,-1-1-2000-15</inkml:trace>
  <inkml:trace contextRef="#ctx0" brushRef="#br1" timeOffset="-58549.06">2805 19280 22511 0,'0'0'992'0,"0"0"224"0,0 0-976 0,4 14-240 0,-3-5 0 0,-2 3 0 15,-3 2 1200-15,1-2 192 0,0 4 32 0,-2 1 16 16,-4 2-176-16,0 4-48 0,2-1 0 0,-2-2 0 0,-2-1-144 0,3 2-48 16,0 0 0-16,0 1 0 0,2-3-336 0,1-3-80 15,1-3-16-15,1 0 0 0,2 0-336 0,1-2-80 16,0-1-16-16,4-2 0 0,-4-8-160 0,0 0 0 15,8 6 0-15,-8-6-11392 16,12-1-2288-16</inkml:trace>
  <inkml:trace contextRef="#ctx0" brushRef="#br1" timeOffset="-56976.06">3953 18689 11807 0,'0'0'512'0,"0"0"128"0,0 0-512 0,0 0-128 15,0 0 0-15,0 0 0 0,0 0 864 0,0 0 160 16,0 0 16-16,0 0 16 0,10 3-32 0,-10-3 0 15,0 0 0-15,0 0 0 0,0 0-64 0,11 2 0 16,-11-2-16-16,0 0 0 0,0 0-112 0,0 0 0 0,0 0-16 0,0 0 0 16,0 0 0-16,0 0 0 0,0 0 0 0,-6 12 0 15,-1-3-144-15,-3 1-32 0,-3-4 0 0,0 4 0 16,-5-1-160-16,1 1-32 0,-6 4-16 0,2-3 0 16,2 0-192-16,-2 2-48 0,-5-1 0 0,3 2 0 15,-1 0 16-15,1-1 0 0,-3-3 0 0,2 4 0 16,1-2-32-16,4-2-16 0,1 4 0 0,1-5 0 15,0 0-160-15,-1-2 160 0,5 2-160 0,0-3 160 16,3 3 0-16,1-2 0 0,0 2 0 0,3-3 0 16,6-6 32-16,-5 6 0 0,5-6 0 0,0 0 0 15,-4 11 64-15,4-11 0 0,0 0 16 0,0 0 0 16,0 0-32-16,5 6-16 0,-5-6 0 0,10 7 0 16,2-1-16-16,0-3 0 0,2 2 0 0,2 2 0 15,0-3-208-15,2 2 176 0,1 0-176 0,1-2 160 0,0 3-160 16,1 0 128-16,3-3-128 0,2-1 128 0,-1 2 0 0,1 1-128 15,-1-1 192-15,2 0-64 0,-1 1 32 0,0 0 0 16,-3-3 0-16,-2 4 0 0,-2 0-160 0,-2-2 0 16,-3-1 144-16,-4 3-144 0,-1-4 0 0,-9-3 128 15,8 5-128-15,-8-5 0 0,5 11 0 0,-5-11 0 16,0 0 0-16,0 0 0 16,0 0-1088-16,0 0-176 0,0 0-32 0,0 0-9840 15,0 0-1952-15</inkml:trace>
  <inkml:trace contextRef="#ctx0" brushRef="#br1" timeOffset="-56064.71">5369 18570 2751 0,'0'0'256'0,"0"0"-256"16,0 0 0-16,0 0 0 0,0 0 2992 0,0 0 544 15,0 0 112-15,0 0 32 0,0 0-1904 0,0 0-384 16,-2-7-80-16,2 7-16 0,0 0-176 0,-7-9-32 16,2 3-16-16,5 6 0 0,-10-4-272 0,2 2-48 0,-2 0-16 0,3 2 0 15,-4-2-224-15,4 1-64 16,-5 1 0-16,0 0 0 0,-2 0-96 0,0 3-32 0,0-1 0 0,-3-1 0 16,-1 2-32-16,-1-2-16 0,-1 3 0 0,-3-1 0 15,0 3 0-15,0-3 0 0,-1 2 0 0,1 4 0 16,0-1-16-16,-1 3 0 0,0 1 0 0,0 2 0 15,0 0-32-15,4 1-16 0,0 3 0 0,3 0 0 16,-1-1-208-16,3 3 0 0,1-1 0 0,2 0 0 16,2 1 0-16,4 2 0 0,1-2 0 0,2 3 0 15,3-2 0-15,1 1 0 0,2 3 0 0,2-2 144 16,1-2-16-16,2 2 0 0,1 2 0 0,1-3 0 16,0-3 32-16,0 4 0 0,1-4 0 0,0 0 0 15,4 0-16-15,2 1 0 0,-1-5 0 0,2-1 0 16,0 0 112-16,1-1 0 0,0-5 16 0,0 1 0 0,3-3 0 0,-3-1 0 15,2 1 0-15,2-2 0 0,0-3-64 0,-1 1-16 16,-1-2 0-16,0-2 0 0,-1 2-48 0,2-3-16 16,-2-4 0-16,3 2 0 0,-2 0 0 0,1-4 0 15,0 3 0-15,-1-4 0 0,2 1 48 0,-1-4 0 16,-2 0 0-16,-1 2 0 0,-1-3 48 0,0 0 16 16,-2-1 0-16,1 3 0 0,-2 0-64 0,0-1-16 15,-1 0 0-15,0-5 0 0,-1-1-16 0,-2-1 0 16,1 1 0-16,-1-2 0 0,-1 2 48 0,-1-2 16 15,0-1 0-15,-2-2 0 0,-1 2-48 0,-1 1-16 16,-1 0 0-16,-2 1 0 0,0 1 48 0,-4 0 16 16,-1 1 0-16,-4-2 0 0,0 2 48 0,-2 0 0 0,0-1 0 15,-1 0 0-15,-3-1-80 0,-1 2-16 0,-3 2 0 0,1 2 0 16,-1 2-160-16,0-1 0 0,-4 1 144 0,2 3-144 16,0 4 0-16,1 0 0 0,-1 1 0 15,0 1 0 1,0 2-288-16,3 1-128 0,2 1-32 0,2 2 0 15,3-2-2704-15,9-1-560 0</inkml:trace>
  <inkml:trace contextRef="#ctx0" brushRef="#br1" timeOffset="-52607.11">14181 18905 13823 0,'0'0'1216'0,"0"0"-960"16,0 0-256-16,-7-4 0 0,7 4 896 0,-5-6 128 16,5 6 16-16,0 0 16 0,0 0-128 0,0 0-32 15,0 0 0-15,0 0 0 0,0 0-304 0,4 12-64 16,2 0-16-16,5 0 0 0,1 2 32 0,5 3 0 16,2 3 0-16,2 4 0 0,2-3 96 0,3 1 0 15,0 2 16-15,1 1 0 0,-3-2-96 0,0 2-32 16,-1-1 0-16,0-3 0 0,-1 3-144 0,-2-2-48 15,-1-4 0-15,-1 1 0 0,-1 0-128 0,-3-1-16 0,-2-6-16 0,0 2 0 16,-2-1-176-16,-1 0 0 0,-3-4 0 0,2 3 128 16,-3-4 0-16,0 2-128 0,0-3 192 0,-5-7-64 15,0 0-128-15,0 0 128 0,5 9-128 0,-5-9 128 32,0 0-1360-32,0 0-288 0,0 0-48 0,0 0-6816 0,0 0-1344 0</inkml:trace>
  <inkml:trace contextRef="#ctx0" brushRef="#br1" timeOffset="-52307.92">14819 18905 19119 0,'0'0'832'0,"0"0"192"0,-4-7-816 0,4 7-208 16,-6-8 0-16,-2 5 0 0,8 3 1232 0,-11 6 208 15,-1 1 32-15,-1 2 16 0,-3 4-336 0,-2 5-80 16,0 1-16-16,-1 6 0 0,-2 4-144 0,-2 3-16 16,-3 0-16-16,-2 0 0 0,3 3-128 0,-2-2-32 15,-2-2 0-15,1 2 0 0,1 0-336 0,2-1-80 16,-1-1-16-16,4 0 0 0,-1-7-128 0,4 2-32 16,0-5 0-16,2-2 0 0,3-1-128 0,3-3 128 15,3-3-128-15,3-1 128 0,5-11-128 0,0 0 0 16,0 0 0-16,0 0 0 15,11-1-1680-15,2-4-224 0,0-7-32 0</inkml:trace>
  <inkml:trace contextRef="#ctx0" brushRef="#br1" timeOffset="-51951.57">15016 19297 21183 0,'0'0'1888'0,"0"0"-1504"0,11-3-384 0,1 3 0 15,-1 3 1024-15,2-1 128 0,-4 2 16 0,1 2 16 16,0 0-480-16,0 0-80 0,-2 4-32 0,-1-2 0 0,-7-8-144 0,3 12-16 16,-4 2-16-16,-2-2 0 15,-6 2 240-15,0 0 48 0,-5 2 16 0,-1 1 0 0,-4 2 112 0,-1-1 0 16,-1-2 16-16,-3 1 0 0,1 1-208 0,2-1-64 15,0 0 0-15,1-4 0 0,5-1-192 0,2 1-32 16,3-2-16-16,4 0 0 0,6-11-160 0,0 0-48 16,0 0 0-16,6 11 0 0,4-6 192 0,5-2 16 15,4-5 16-15,6 1 0 0,1 1-32 0,4-1 0 16,0 1 0-16,2-1 0 0,0-2-320 0,-2-1 144 16,-3 2-144-16,-2 0 0 0,1 1 0 0,-2 0 0 15,-1-2 0-15,-3 3 0 16,-3-2-2816-16,-2-2-480 0</inkml:trace>
  <inkml:trace contextRef="#ctx0" brushRef="#br1" timeOffset="-51066.08">16001 18890 9215 0,'0'0'816'0,"-10"-1"-656"0,0-2-160 0,-1 2 0 15,0-3 1760-15,0 3 320 0,2-2 64 0,-2 2 16 16,11 1-720-16,-7-2-144 0,7 2-16 0,0 0-16 16,-10-2-112-16,10 2-32 0,0 0 0 0,0 0 0 15,0 0-192-15,0 0-32 0,0 0-16 0,0 0 0 16,0 0-368-16,0 0-64 0,6 8 0 0,4-3-16 0,4-3-32 0,0 2 0 15,4 3 0-15,0-1 0 0,3-1-16 0,4 7 0 16,2-4 0-16,4 4 0 16,1-1-64-16,0 1 0 0,-1 4-16 0,1 1 0 0,0-1-32 0,-2 1 0 15,-2-2 0-15,2 0 0 0,-6-2-96 0,1 1-32 16,-5 1 0-16,0 1 0 0,-3-6 16 0,-1 1 0 16,-4-1 0-16,0-2 0 0,-1 3 96 0,-3-4 32 15,-3-1 0-15,-5-6 0 0,2 9 32 0,-2-9 0 16,0 8 0-16,0-8 0 0,-3 7 128 0,-2-2 16 15,-3 0 16-15,-2 6 0 0,-5-4 48 0,-3 2 16 16,-1-4 0-16,-4 5 0 0,-1 1-160 0,-3 1-16 16,-5 1-16-16,3-3 0 0,-2 2-112 0,1-4-32 0,-2 3 0 15,2-1 0-15,0-3-208 0,4 5 128 0,0-3-128 16,5 1 0-16,2-4 0 0,1 2 0 0,3 0 0 0,1-2 0 16,2 2 0-16,3-3 0 0,9-5 0 0,0 0 0 31,0 0-1280-31,0 0-192 0,12 0-32 0,5-3-10672 0,6-6-2144 0</inkml:trace>
  <inkml:trace contextRef="#ctx0" brushRef="#br1" timeOffset="-49409.64">17819 18774 5519 0,'0'0'496'0,"5"-7"-496"16,0 0 0-16,-5 7 0 0,0 0 2432 0,9-6 384 15,-3-4 64-15,-1 6 32 0,-5 4-1504 0,0 0-320 16,5-9-48-16,-5 9-16 0,-1-6-16 0,1 6-16 16,0 0 0-16,0 0 0 0,-9-5-48 0,0-4-16 15,-1 4 0-15,1 1 0 0,-5 0-144 0,0 2-16 16,-2-1-16-16,-2 2 0 0,0-1-224 0,-1 4-32 15,-1 0-16-15,-2 1 0 0,-1 1-144 0,-1 1-16 16,-1 0-16-16,-2 6 0 0,-4-1-32 0,0 7 0 16,-2 1 0-16,-2 5 0 0,1 1-48 0,1 1-16 15,0 4 0-15,4 4 0 0,2 2-208 0,4 2 0 16,3 0 128-16,4-1-128 0,6 0 0 0,6 0 0 0,3-2 0 16,6-1 0-16,5-6 0 0,4 1 0 0,3-6 144 0,4 3-144 15,5-1 256-15,4-3-16 0,3 0-16 0,4-2 0 16,3-1 0-16,0-2 0 0,2 1 0 0,0-3 0 15,-1-3 48-15,-2 0 16 0,3 0 0 0,-4-6 0 16,-1-5 96-16,0-2 32 0,0-1 0 0,0-6 0 16,0-3 96-16,-2-2 0 0,-2-2 16 0,-2-3 0 15,-3-5 32-15,-3-1 0 0,-3 1 0 0,-4-4 0 16,-3-2 80-16,-2-6 0 0,-7-4 16 0,-1-2 0 16,-4-7-112-16,-2 5-32 0,-3-2 0 0,-3 5 0 15,-5 3-304-15,-2 3-64 0,-2 0-16 0,-5 4 0 16,-3 9-128-16,-5 2 0 0,-3 2 0 0,-3 3 0 15,-3 1-192-15,-1 5-112 0,3 1-16 0,-1 4-16 16,0-2-2656-16,5 2-528 0,-6 2-96 0,14 8-32 16</inkml:trace>
  <inkml:trace contextRef="#ctx0" brushRef="#br1" timeOffset="-40287.73">27830 13313 6447 0,'0'0'576'0,"0"0"-576"0,-10 8 0 0,0-2 0 15,-1 0 1776-15,1 2 240 0,0-5 48 0,0 5 16 16,0 0-544-16,1-3-96 0,1 1-32 0,8-6 0 16,0 0-32-16,-6 9-16 0,6-9 0 0,0 0 0 15,0 0-160-15,0 0-48 0,0 0 0 0,14 9 0 16,1-2-272-16,3-5-64 0,1-2-16 0,4-3 0 15,4-3-128-15,2-2-32 0,1-2 0 0,3 1 0 16,2-2-176-16,2 1-32 0,2-6-16 0,4 1 0 16,2 1-32-16,4-1 0 0,6 2 0 0,-2-1 0 15,-2 4-112-15,-5 0-16 0,-5-3-16 0,-5 4 0 16,-5-2-48-16,-2 6-16 0,-5 0 0 0,1 2 0 0,-8 0-16 0,-1 3 0 16,-4 3 0-16,-2 0 0 0,-10-3-160 0,9 7 192 15,-9-7-192-15,5 9 192 0,-5-9-192 0,0 13 160 16,-2 1-160-16,-6 0 160 0,-1-2-160 0,-2 2 128 15,-4 2-128-15,-4 1 128 0,-4 1 32 0,-3 0 0 16,0 1 0-16,-5 1 0 0,-3 1 64 0,-6-1 16 16,-4 3 0-16,-3 0 0 0,-4 0 80 0,0 3 32 15,2-4 0-15,2 4 0 0,2-1-64 0,4-1-16 16,6 4 0-16,3-5 0 0,3 0-96 0,3-2-32 16,5 0 0-16,5-2 0 0,5-3-144 0,2-3 0 15,5 0 0-15,4-13 128 0,4 12-128 0,5-5 0 16,1-2 0-16,5-4 0 0,5-2 0 0,2-3 192 0,5-1-192 0,2-5 192 15,2-2-192-15,2-3 0 0,1 0 0 16,2-3 0-16,1 0 0 0,3 1 0 0,5-3 0 0,1 0 0 16,-1 0 0-16,-1-2 128 0,-2 2-128 0,1 1 0 15,0 2 0-15,0 1 128 0,-1 4-128 0,0 1 0 16,-4 3 0-16,0-1 128 0,-1 6-128 0,-2 0 0 16,-1 0 0-16,-5 3 0 0,-5 2 0 0,-2 0 0 15,-1 1 0-15,-3 2 0 0,-5 1 0 0,-4 1 0 16,-3 4 0-16,-3 0 0 0,-5 3 0 0,-4 2 0 15,-5 0 0-15,-6 3 0 0,-6 4 0 0,-7 3 0 16,-6-2 0-16,-4 6 0 0,-6 2 0 0,-4 6 0 16,-3 2 192-16,-2 0-64 0,2 2 0 0,-3 4 0 15,-3 5-128-15,1-5 192 0,-2-3-192 0,5-3 192 0,6 0-192 0,7-5 160 16,6 0-160-16,6-5 160 0,3-7-160 0,7-1 0 16,5-3 144-16,4-3-144 15,5-3 0-15,6-13 144 0,4 11-144 0,5-7 0 0,5-2 128 0,6-2-128 16,3-3 0-16,5-7 0 0,2-3 160 0,6-2-160 15,2 0 128-15,2-2-128 0,3 1 0 0,0-1 128 16,0 1-128-16,0-2 0 0,-1-3 0 0,5 1 128 16,0-2-128-16,2 5 0 0,-1 4 0 0,2 0 0 15,-2 2 0-15,-1 1 0 0,-3 6 0 0,-5 1 0 16,-6 3 0-16,-5 0 0 0,-6-1 0 0,-2 2 0 16,-5 3 0-16,-2 0 0 0,-13-4 0 0,0 0 0 15,2 15 0-15,-4 3 0 0,-7 0 0 0,-7 3 0 0,-3 2 0 0,-6 1 0 16,-6-1 0-16,-4 5 0 15,-6-1 0-15,-1 5 0 0,-4-2 0 0,3-1 0 0,-1 3 0 0,3 1 0 16,3-2 0-16,5-3 0 0,4 2 0 0,4-4 0 16,4-1 0-16,4-3 0 0,2-3 0 0,5-1 0 15,4-2 0-15,2 1 128 0,2-3-128 0,5-6 0 16,2-1 0-16,4-1 128 0,2-2-128 0,3-1 0 16,4-3 0-16,5-3 128 0,5-1-128 0,4-3 0 15,3-1 0-15,2-4 0 0,1 0 128 0,6-2-128 16,1 1 0-16,2-1 0 0,2-1 144 0,-6 0-144 15,-1-3 160-15,0 1-32 0,0 2-128 0,0-2 192 16,-3 1-192-16,-2 5 0 0,-1 3 0 0,-5 3 0 16,-4 0 0-16,-5 2 0 0,-5 3 0 0,-5 1 0 15,-12-1 0-15,4 12 0 0,-8 3 0 0,-4 2 0 16,-4-1 0-16,-8 5 0 0,-4-1 0 0,-5 5 0 16,-7 3 0-16,-2 3 128 0,-2-1-128 0,-4 5 0 0,0 0 0 0,-3 0 0 15,-4-1 0-15,0 1 0 0,0 1 128 16,3 0-128-16,2-1 0 0,6 0 0 0,4-5 128 0,4-5-128 15,8-2 0-15,6-1 0 0,8-4 128 0,5-4-128 16,1-2 0-16,6 1 0 0,3-5 0 0,6-3 0 16,4-1 0-16,7-4 0 0,5-4 0 0,4 0 128 15,5 0-128-15,5-2 0 0,3-4 0 0,3 0 0 16,2-4 0-16,-2-2 0 0,-3 2 0 0,2-1 128 16,1 0-128-16,0 2 0 0,0-1 0 0,-3 3 0 15,-2 0 0-15,-2 3 0 0,-3 3 0 0,-4 3 0 16,-5-2 0-16,-7 3 0 0,-3 1 0 0,-5 3 0 0,-13-3 0 15,6 6 0-15,-6-6 0 0,-6 14 0 16,-6-1 0-16,-4 1 0 0,-7 4 0 0,-5-1 0 16,-6 2 0-16,-1 2 0 0,0-2 0 0,-3 0 0 0,-2 2 0 0,2 0 0 15,0 0 0-15,1 1 0 0,0 1 0 0,3-3 0 16,0-1 0-16,3-1 0 0,4 0 0 0,7-4 0 16,6-4 0-16,4 1 0 0,5 1 0 0,5-12 0 15,4 10 0-15,6 0 0 0,4-5 0 0,6 0 0 16,4 0 0-16,3-2 0 0,1-3 0 0,2-1 0 15,2-1-192-15,1 0 192 0,5-1-192 0,-1 1 192 16,-1-1 0-16,-1 2 0 0,0 1 0 0,0 0 0 16,0 0 0-16,0 1 0 0,-3 2 0 0,-2-1 0 15,-3 1 0-15,-4 2 0 0,-5-1 0 0,-5 2 0 16,-13-6 0-16,6 12 0 0,-6-3 0 0,-4 3 0 16,-10 5 0-16,-5-1 0 0,-5 2 0 0,-7 0 0 0,-4 0 0 15,-5 1 0-15,1 0 0 0,0-1 0 0,-3-1 0 0,1 0 0 16,0-1 0-16,3 1 0 0,1-2 0 0,0-5 0 15,-1 2 0-15,3-5 0 0,0 1 0 0,2-3 0 16,3-1 0-16,2-1 0 0,4-2 128 0,3-1-128 16,6 0 0-16,4-3 0 0,3-2 0 0,8 5 0 15,0 0 0-15,3-14 0 0,3-1 0 0,5 1 0 16,5-1 0-16,3-2 0 0,4-1-160 0,2-1 160 16,3-1-128-16,2-2 128 0,4 2 0 0,-1 1 0 15,1-1 0-15,3 2-128 0,2 1 128 0,1 2 0 16,0 2 0-16,0 1 0 0,-1 1 0 0,2 4 0 0,2-2 0 15,-4 4 0-15,-4 1 0 0,-5 3 0 0,-6-2-144 16,-5 3 144-16,-6 0 0 0,-13 0 0 0,0 0 0 0,0 0 0 16,0 0-160-16,-11 12 160 0,-10-1 0 15,-4 2-144-15,-11-4 144 0,-6 2 0 0,-5-3-144 0,-4 3 144 16,-2-2 0-16,0 1 0 0,-3-2 0 0,-1 1 0 16,-3-3 0-16,0 2 0 0,0-4 0 0,3-3 0 15,1-4 128-15,4 0 0 0,5-3 0 0,4 0 0 16,6-4-128-16,6 1 128 0,6-2-128 0,6 3 128 15,5-2-128-15,3 0 0 0,7-6 144 0,4 0-144 16,6-3 0-16,6-2-160 0,2-1 16 0,6-1 0 16,3 1-16-16,6-2 0 0,3-4 0 0,5 3 0 15,3-2 160-15,5 1 0 0,2-2-144 0,1 2 144 16,3-5 0-16,-5-1 0 0,-6 6 0 0,-5-1 0 16,-7 4 0-16,-5 2 0 0,-6-1 0 0,-3 3 0 0,-6 0 0 15,-7 2 0-15,-6 0 0 0,-8 1 0 0,-6 0 0 0,-9 1 0 16,-8-1 0-16,-9 2 0 0,-12-1 0 0,1 0-176 15,0 0 176-15,4-1-128 0,2 2-80 0,6-1-16 16,4-1 0-16,6-1 0 16,4 0-272-16,3 0-48 0,3-4-16 0,2 0 0 15,3-7-176-15,3 0-32 0,2-5-16 0,3 1 0 16,4 0 272-16,2-1 48 0,1-2 16 0,3-4 0 0,1 3 448 0,2 3 0 16,2-1 0-16,0 3 0 0,1-4 208 0,-3 10-16 15,4 0 0-15,-3 3 0 0,0-2 112 0,-2 0 16 16,-1 2 0-16,-1 2 0 0,-2 2-192 0,0-1-128 15,-3 0 192-15,-1 2-192 0,-2 3 128 0,-3 2-128 16,-2-1 0-16,0 0 0 0,-6 2 0 0,2 2 0 0,-1-4 0 16,1 4 0-16,2-2 0 0,-2-1 0 15,3 5 0-15,1-5 0 0,1 1 0 0,3-1 0 0,-1 3 0 16,4-1 0-16,2 1 0 0,5 0 0 0,1-1 0 0,6 1 0 16,3-3 0-16,4 3 0 0,4-1 0 0,2 2-144 15,3-5 144-15,2 1 0 0,3 0-144 0,0 1 144 16,0-3 0-16,-2 4 0 0,-5-2 0 0,-2 2 0 15,-5 2 0-15,-3 5 0 0,-11 3 160 0,0 0-160 16,0 0 320-16,0 0-64 0,-8-8 0 0,-4 4 0 16,-5 2-128-16,-9 2-128 0,-4 0 144 0,-6 0-144 15,1 0 0-15,-1 0 0 0,-2 0 0 0,0 2 0 16,1 2 0-16,4-2 0 0,2-2 0 0,3-1 0 16,3 1 0-16,5 1 0 0,2-2 0 0,3-3 0 0,1-2 0 0,2-4 0 15,3 1 0-15,3-6 0 0,2-2 0 16,3-2 0-16,2 1 0 0,2-1 0 0,-1 1 0 0,3 1 0 15,2 0-128-15,0-2 128 0,2 1 0 0,0 2 0 16,1-1 0-16,0 5 0 0,0 3 0 0,2-3 0 16,-1 6 0-16,0-1 0 0,-4 2 0 0,-7 5 0 15,8-2 0-15,-8 2 0 0,0 0 0 0,0 0 0 16,0 0 0-16,0 0 0 0,0 0 0 0,0 0 0 16,-3 11 0-16,3-11 0 0,-7 8 0 0,0-2 0 15,7-6 0-15,-9 5 0 0,9-5 0 0,0 0 144 16,-7 3-144-16,7-3 128 0,0 0-128 0,0 0 192 15,0 0-192-15,0 0 192 0,0 0-192 0,11-4 0 16,1-1 0-16,0 1 0 0,1 0 0 0,2-1 0 0,-2-1 128 0,1 1-128 16,-1 0 0-16,-2 0 0 0,-2 1 0 0,-9 4 0 15,0 0 0-15,0 0 0 0,0 0 0 0,0 0 0 16,0 0 0-16,0 0 0 0,-11 6 0 0,-2 1 0 16,-4-4 0-16,1 2 128 0,-2 1-128 0,2-3 0 15,0 1 0-15,2-1 0 0,0-1 128 0,3 2-128 16,2-3 0-16,9-1 0 0,-8 0 0 0,8 0 128 15,0 0-320-15,0 0-80 0,0 0-16 0,12-6-12336 16,4 1-2480-16</inkml:trace>
  <inkml:trace contextRef="#ctx0" brushRef="#br2" timeOffset="-28980.36">27125 9417 7199 0,'0'0'320'0,"0"0"64"0,0 0-384 0,0 0 0 15,0 0 0-15,-8 1 0 0,-1 2 128 0,9-3-128 16,0 0 128-16,-9 0-128 0,9 0 256 0,-9 0 0 16,0 0-16-16,9 0 0 0,-7-2 320 0,7 2 64 15,-9-2 16-15,9 2 0 0,0 0-192 0,0 0-48 16,-10-2 0-16,10 2 0 0,-9 2-224 0,9-2-48 15,0 0-128-15,-8 1 192 0,8-1-192 0,0 0 0 16,-9 0 128-16,9 0-128 0,0 0 0 0,0 0 0 16,-10-1 0-16,10 1 0 0,-8-2 0 0,2 1 0 15,-5-1 128-15,4 0-128 0,-2 2 0 0,9 0 0 16,-9-2 0-16,1-1 0 0,1-1 0 0,7 4 0 16,-7-1 0-16,7 1 0 0,-8-4 256 0,8 4 0 0,0 0 0 0,-5-3 0 15,5 3 272-15,-4-11 64 0,0 4 16 0,2-2 0 16,-1 0-48-16,2-2-16 0,-2 2 0 0,2-4 0 15,-3 2 32-15,2 2 0 0,-2-3 0 0,0 2 0 16,0-4 48-16,2 1 16 0,-2 2 0 0,0-1 0 16,0 2 0-16,2 3 16 0,2 7 0 0,-4-9 0 15,4 9-96-15,0 0-32 0,0 0 0 0,-4-8 0 16,4 8-128-16,0 0-16 0,0 0-16 0,0 0 0 16,0 0 16-16,0 0 0 0,0 0 0 0,0 17 0 15,3 2-48-15,2 4 0 0,1 6 0 0,2 4 0 16,3 4-32-16,1 1-16 0,3 4 0 0,0 2 0 15,3-2-80-15,0 8-16 0,-1 3 0 0,1 1 0 16,3 2-64-16,-1 1 0 0,3 2-128 0,-2-1 192 0,1-5-192 16,1 3 128-16,-1 1-128 0,-2 2 0 0,0 0 144 0,1-3-144 15,1-1 128-15,-2-5-128 0,-3-9 128 0,1 0-128 16,0 0 128-16,-3-7-128 0,2-1 256 0,-2 2-16 16,0 0-16-16,0-1 0 0,1-1 32 0,-2 1 0 15,-2-4 0-15,2-2 0 0,0 2-96 0,0-4-16 16,-1 3 0-16,0-3 0 0,-1 0-144 0,2-2 192 15,-3 2-192-15,0-5 192 0,1 0-192 0,-4-3 0 16,0-1 144-16,0 1-144 0,-2-3 128 0,0-2-128 16,-2 0 160-16,1 1-160 0,-2-1 144 0,-1-2-144 15,0 0 128-15,-2 2-128 0,0-4 128 0,0 2-128 0,-2-3 128 16,4 2-128-16,-2-10 128 0,-2 8-128 16,2-8 128-16,-1 10-128 0,1-10 176 0,0 0-48 0,0 0-128 0,0 0 192 15,0 0-192-15,0 0 0 0,-4-13 0 0,2-2 0 16,-2-5 160-16,0-2-160 0,-2-5 160 0,-2-1-160 15,-1-7 0-15,0-6 0 0,-2-6 0 0,-2-6 0 16,0-3 128-16,-2-5-128 0,-3-3 0 0,1-2 144 16,-2 5-144-16,-1-5 0 0,0 0 0 0,0 2 128 15,-1-4-128-15,2 0 0 0,0 0 144 0,-1 4-144 16,0 3 0-16,-1 2 144 0,0 1-144 0,-1 0 0 16,-1-2 208-16,2 4-64 0,-2 0-16 0,1 3 0 15,-1 5-128-15,2 6 0 0,0 3 0 0,3 4 0 16,2 2 0-16,-1 2 0 0,2 6 0 0,4 1 0 15,1 3 0-15,-1 5 0 0,1 3 0 0,-1-1 0 0,2 1 0 16,0 5 0-16,3-4 128 0,-2 5-128 16,3-1 0-16,5 8 0 0,-4-5 0 0,4 5 0 0,0 0 0 0,0 0 0 15,0 0 0-15,0 0 0 0,0 0 0 0,0 0 0 16,-1 13 0-16,1-2 0 0,0 3 0 16,2 4 0-16,5 2 0 0,2 7 0 0,2 2 0 0,2 4 0 15,0 1 0-15,3 6 0 0,-1 6 0 0,6 6 0 16,-2 4 144-16,4 7-144 0,2 5 0 0,3 1 0 15,-1 3 0-15,1 4 128 0,1 5-128 0,-1 3 0 16,2-1 0-16,-2-1 0 0,-2-5 0 0,0-2 0 16,1-2 0-16,-3 1 0 0,-2-5 0 0,-1-3 0 15,0-1 0-15,-2-8 128 0,-3-3-128 0,1-1 0 16,-1-3 0-16,-3-3 128 0,0 0-128 0,-2-1 0 0,1-4 0 0,0-1 128 16,1-2-128-16,0-2 0 0,0-3 0 0,-1-2 0 15,0-1 0-15,-1-7 0 0,-2-4 0 0,0-2 128 16,-3-5-128-16,3-2 0 0,-5-5 128 0,-4-6-128 15,0 0 0-15,0 0 144 0,0 0-144 0,0 0 0 16,-6-11 256-16,-3-7-64 0,-1-6-16 0,-4-8 0 16,-3-7-176-16,-1-4 192 0,2-8-192 0,-3-4 192 15,0-2-192-15,-2-4 0 0,2 4 0 0,-1-8 128 16,-3-1-128-16,0-3 0 0,0-4 0 0,-1-5 0 16,1 2 0-16,-1-1 0 0,-3-5 0 0,-1-3 0 15,0-4 0-15,1 4 128 0,-1-1-128 0,1 2 0 16,3 7 0-16,1 2 0 0,0 4 128 0,1 3-128 15,5 6 0-15,3 6 0 0,-2 8 0 0,4 5 0 16,0 6 0-16,2 4 0 0,-1 2 0 0,2 2 0 0,0 5 0 16,4 1 0-16,-2 4 0 0,3 4 0 0,2 3 0 0,-1 1 0 15,1 3 0-15,2 8 0 0,0 0 0 16,0 0 0-16,0 0 0 0,0 0 0 0,0 0 0 0,4 18 0 16,2 4 0-16,3 6 0 0,2 6 0 0,1 9 0 15,-1 4 0-15,3 10 0 0,1 8 0 0,6 9 0 16,4 7 0-16,2 3 0 0,-2 1 0 0,5 9 0 15,0 3 0-15,2 5 0 0,0-5 0 0,3 5 0 16,1 4 0-16,1 0 0 0,0 4 0 0,-2-11 0 16,-2-4 0-16,-1-3 0 0,-3-3 0 0,-1-3 0 15,0-3 0-15,-2-6 0 0,-6-11 0 0,-1-2 0 16,-4-7 0-16,0-1 128 0,-3-1-128 0,-1-2 0 16,0-2 0-16,-1-3 128 0,-1-6-128 0,0-4 128 15,1-5-128-15,-4-3 128 0,-1-7-128 0,-1-4 0 0,-2-3 0 16,1-1 128-16,-3-8-128 0,0-7 160 0,0 0-160 0,0 0 160 15,0 0-160-15,-5-10 192 0,0-8-192 0,-4-9 192 16,-2-5-192-16,-1-6 0 0,-3-8 0 0,1-4 128 16,1-6-128-16,-1 0 0 0,0-2 0 0,-2 0 128 15,-3-4-128-15,0-6 0 0,-2-4 0 0,0-7 0 16,-1-2 0-16,-1-3 0 0,-4 3 0 0,-1-11 0 16,-2-8 0-16,-3-7 0 0,0 0 0 0,-3 0 0 15,-1-1 0-15,3 4 0 0,4 1 0 0,0 9 0 16,2 8 0-16,2 8 0 0,-1 8 128 0,4 9-128 15,3 4 0-15,2 11 0 0,3 5 0 0,1 7 0 16,0 5 0-16,2 7 0 0,2 5 0 0,2 3 0 16,2 5 0-16,0 1 0 0,6 8 0 0,0 0 0 15,0 0 0-15,-5 10 0 0,1 3 0 0,3 9 0 16,1 2 0-16,3 11 0 0,2 7 0 0,4 9 0 0,3 6 0 16,3 7 0-16,2 6 0 0,4 8 0 0,3 14 0 0,6 8 0 15,1 6 0-15,4 3 0 0,-1 7 0 0,4 2 0 16,3 3 0-16,-3-7 0 0,3-4 0 0,-3-4 0 15,-1-1 0-15,-1-8 0 0,0-10 0 0,-2-5 0 16,1-4 0-16,-6-3 0 0,0-6 0 0,-2-5 0 16,-2-2 0-16,-1-7 0 0,1-6 0 0,-5-5 0 15,-2-6 0-15,-3-2 0 0,-2-6 0 0,-2-5 0 16,-2-4 0-16,-3-6 0 0,-2-3 0 0,-4-12 0 16,0 0 0-16,0 0 128 0,-4-18-128 0,-2-6 160 0,-3-1-160 0,-2-11 160 15,-5-5-160-15,-4-7 160 0,0-5-160 0,-1-10 160 16,1-2-160-16,-2-1 0 0,-2 3 0 0,3-2 0 15,-3 1 0-15,-2 0 0 0,5-8 0 0,-4 0 0 16,1-4 0-16,-2 2 0 0,-1 0 0 0,-5-8 0 16,-1-11 0-16,-3-6 0 0,0-8 0 0,-4 0 0 15,-2-2 0-15,2-3 0 0,1-5 128 0,5 12-128 16,4 12 0-16,4 8 0 0,3 8 0 0,3 6 0 16,2 8 0-16,4 5 0 0,0 5 0 0,4 7 0 15,0 3 0-15,1 7 0 0,1 9 0 0,1 0 0 16,0 5-128-16,1 4 128 0,1 3 0 0,0 4 0 15,1 2 0-15,0 4 0 0,4 5 0 0,0 0 0 16,0 0 0-16,-2 9 0 0,2 6 0 0,2 8 0 16,2 6-144-16,2 9 144 0,3 13 0 0,5 7 0 15,4 11-128-15,0 7 128 0,7 8 0 0,2 12 0 16,6 10 0-16,1 9-128 0,3-2 128 0,0 5 0 0,-1-1 0 0,3 4 0 16,-1 3 0-16,2-8 0 0,-1-3 0 0,0-4 0 15,-2-2 0-15,0-8 0 0,-1-7 0 0,-1-3 0 16,0-4 0-16,-2-2 0 0,-3-7 0 0,-3-5-128 15,0-6 128-15,-3-9 0 0,-3-9 0 0,0-3 0 16,-4-7 0-16,-1-1 0 0,-1-3 0 0,-4-6 0 16,-2-2 0-16,-1-6 0 0,-3-8 0 0,-2-2 0 15,-3-9 0-15,0 0 0 0,-7-11 160 0,-2-9-160 16,-1-8 160-16,-4-7-160 0,-4-5 128 0,-3-7-128 16,-2-13 0-16,-6-8 144 0,-1-14-144 0,-3-3 0 15,-4-3 0-15,1-7 0 0,-1-7 0 0,1-1 0 0,2-2 0 16,2 2 0-16,0 5 0 0,2-1 0 0,1-8 0 0,3 4 0 15,-2 2 0-15,0-4 0 16,-2-3 0-16,0-5 0 0,2 0 0 0,-1 1 0 0,-5 2 0 0,3 1 0 16,2 0 0-16,2 12 0 0,2 8 0 0,6 12 0 15,2 8 0-15,3 8 0 0,1 12 0 0,2 5 0 16,2 9 0-16,3 7 0 0,1 1 0 0,-1 5 0 16,1 5 0-16,1 1 0 0,1 7 0 0,3 9 0 15,0 0 0-15,0 0 0 0,0 0 0 0,0 0 0 16,-2 12-128-16,4 10 128 0,3 7 0 0,3 10 0 15,2 11 0-15,3 11 0 0,2 6-144 0,4 17 144 16,4 18 0-16,5 7 0 0,4 4 0 0,6 16 0 16,1 12 0-16,3 0-128 0,4-3 128 0,1 2 0 15,0 4 0-15,0-10 0 0,-1-9 0 0,0-2 0 0,-1 1 0 16,-1-14 0-16,-1-8 0 0,-5-11 0 0,-5-4 0 16,-1-5 0-16,0 1 0 0,-4-5 0 0,-3-6 0 15,-2-7 0-15,-2-8 0 0,0-4 0 0,-3-2 0 0,-1-2 0 16,0-7 144-16,-1-3-144 0,-2-2 128 0,-3-5-128 15,0-3 0-15,-5-6 128 0,1-3-128 0,-3-7 128 16,-4-13-128-16,0 0 128 0,0 0 0 0,-4-14-128 16,-3-8 192-16,-2-8-64 0,-5-10-128 0,-1-6 0 15,-1-2 144-15,-1-3-144 0,-1-2 0 0,2-6 0 16,-1-7 0-16,0-6 128 0,-3-6-128 0,3-2 0 16,-5 4 0-16,-1-13 0 0,-4-10 0 0,-2-7 0 15,-1-4 0-15,-5-3 0 0,-3-7 0 0,-1-4 0 0,-2-6 0 16,-2-5 0-16,-4 2 0 0,4 1 0 15,3-1 0-15,5 17 0 0,-1 9 0 0,6 8 0 0,3 7 0 16,4 13 0-16,3 9 0 0,-1 9 0 0,1 13 0 0,4 2 0 16,-1 7 0-16,2 2 0 0,3 1 0 0,2 6 0 15,-1 6 0-15,3 2 0 0,2 6 0 0,1 2 0 16,1 1 0-16,3 7 0 0,1 6 0 0,0 0 0 16,0 0 0-16,0 0 0 0,7 11-144 0,5 12 144 15,0 2 0-15,4 12 0 0,1 9 0 0,4 12 0 16,2 14 0-16,3 14 0 0,4 12 0 0,1 10 0 15,2 10-144-15,4 8 144 0,4 5 0 0,1 0 0 16,0-8 0-16,0 0 0 0,1-1 0 0,0-6 0 16,-1-13 0-16,-1 3 0 0,-3-1 0 0,-1-3 0 15,0-4 0-15,-4-12 0 0,-3-8 0 0,-2-8 0 0,-2-3 0 0,-2-4 0 16,0-7 0-16,-2-4 0 0,-5-8 0 0,-1-6 0 16,-2-5 0-16,-3-5 0 0,-3-8 0 15,-3-5 0-15,-3-7 0 0,-2-8 144 0,0 0-16 0,-6-5-128 16,-4-13 192-16,-4-9-64 0,-3-4-128 0,-4-10 128 15,-5-3-128-15,3-9 128 0,-1-1-128 0,1 2 0 16,-2 2 0-16,2-1 128 0,0 0-128 0,-2-7 0 16,0-3 0-16,0-9 0 0,-4-2 0 0,0-1 0 15,-1-2 0-15,0-10 0 0,-3-9 0 0,-2-10 0 16,-1-9 0-16,-3-4 0 0,-2-7 0 0,4-3 0 16,4-2 0-16,2-1 0 0,-1 3 0 0,7 1 0 15,2 3 0-15,5 13 0 0,2 15 0 0,6 10 0 16,-2 11 0-16,4 16 0 0,1 7 0 0,-1 13 0 15,-1 6 0-15,3 9 0 0,1 4 0 0,-1 8 0 0,0 8 0 0,6 3 0 16,-8 5 0-16,1 12 0 0,2 11 0 0,0 10 0 16,0 9 0-16,2 12 0 0,3 6 0 0,3 15 0 15,-1 8 0-15,4 10 0 0,2 11 0 0,6 9 0 16,6 7 0-16,4 7 0 0,1 9 0 0,4 5 0 16,3 6 0-16,1-6 0 0,3-4 0 0,1-1 0 15,1-1 0-15,0-10 0 0,-1-8 0 0,-2-8 0 16,0-3 0-16,-2-8 0 0,0-4 0 0,0-14 0 15,0-10 0-15,-4-8 0 0,-3-2 0 0,-4-5 0 16,1-3 0-16,-4-6 0 0,0-3 0 0,-1-7 0 16,-3-7 0-16,-3-7 0 0,-2-8 0 0,-1-6 0 15,-3-7 0-15,-6-6 0 0,0 0 0 0,4-15 0 16,-4-8 0-16,-4-11 0 0,-1-6 0 0,-5-11 0 16,-3-6 0-16,-1-4 0 0,-2 2 0 0,-2-9 0 0,0-2 0 15,-2-3 0-15,0-2 0 0,-5 0 0 0,-3 2 0 0,1-2 0 16,-3-1 0-16,-2-4 0 0,-3-8 0 0,1-2 0 15,-2-2 128-15,-1-3-128 0,-2-3 0 0,-1-7 0 16,0-7 0-16,-1 0 0 0,-1 4 0 0,0-7 0 16,-2-3 0-16,3 6 0 0,3 11 0 0,6 9 0 15,5 10 0-15,7 8 0 0,2 8 0 0,5 10 0 16,-1 6 0-16,6 11 0 0,1 5 0 0,2 7 0 16,0 9 0-16,3 8 0 0,-1 2 0 0,3 8 0 15,0 0 0-15,1 17 0 0,2 9 0 0,3 10 0 16,3 9 0-16,4 10 0 0,3 12 0 0,3 2 0 0,3 6 0 15,5 14 0-15,-1 14-128 0,9 5 128 0,4 7 0 16,4 12 0-16,3 11 0 0,0 2 0 0,0 0 0 0,-1 0 0 16,1-2 0-16,0-7 0 0,-3-12 0 0,-1-2 0 15,-1-6 0-15,-4-4 0 0,-3-5 0 0,-4-12 0 16,-4-10 0-16,-2 0 0 0,-2-5 0 0,-2-2 0 16,-1-5 0-16,-1-5 0 0,-3-9 0 0,-2-7 0 15,-2-7 0-15,-2-6 0 0,-3-6 0 0,-1-9 0 16,-1-6 0-16,-4-13 0 0,0 0 0 0,-1-12 0 15,-3-7 0-15,-3-15 0 0,-4-11 128 0,-3-13-128 16,-3-13 0-16,-2-7 0 0,-2-8 0 0,1-1 0 16,-3 1 0-16,-1-6 0 0,-2-3 0 0,2 4 0 15,-1 3 0-15,-2-1 0 0,0-3 0 0,0-4 0 16,0-2 0-16,-1 0 0 0,0 4 128 0,-4 0-128 16,-2-9 0-16,-1 1 0 0,1 1 0 0,0-2 0 15,-7 4 0-15,3 1 128 0,2 1-128 0,6 9 0 0,5 7 0 0,3 12 0 16,3 10 0-16,4 7 0 0,1 8 0 15,2 6 0-15,3 10 0 0,2 7 0 0,0 5 0 16,3 5 0-16,4 11 0 0,0 0 0 0,0 0 0 0,0 0 0 16,3 21 0-16,2 11 0 0,4 8 0 0,1 9 0 15,2 8 0-15,3 13 0 0,4 14 0 0,4 10 0 16,3 8 0-16,4 11 0 0,3 10-128 0,4 6 128 16,3 2 0-16,4 2 0 0,-1 7 0 0,3-10 0 15,-3-8 0-15,-1-8 0 0,-4-8 0 0,-1-6 0 16,-3-7 0-16,-2-8 0 0,-4-13 0 0,-4-3 0 15,-4-9 0-15,-2-4 0 0,-3-4 0 0,-2-6 0 0,-3-8 0 0,-1-8 0 16,-3-6 0-16,1-7 0 0,-1-8 0 16,-6-9 128-16,0 0-128 0,-1-8 0 0,-3-11 144 0,-2-11-144 15,-4-9 128-15,-2-8-128 0,-4-6 128 0,-6-8-128 16,-2-9 0-16,-7-14 0 0,-4-14 0 0,-5-2 128 16,-3 0-128-16,0-12 0 0,-2-10 0 0,2 0 0 15,0 0 0-15,5 2 0 0,1 1 0 0,4 2 128 16,1 6-128-16,3 3 0 0,-2 3 0 0,3-2 0 15,3-3 0-15,0 5 0 0,0 7 0 0,3 2 0 16,-1-1 0-16,2 3 0 0,6 9 0 0,-1 10 0 16,4 15 0-16,4 7 0 0,-2 4 0 0,5 6 0 15,0 6 0-15,0 4 0 0,0 8 0 0,2 1 0 16,1 4 0-16,-1 5 0 0,1 5 0 0,2 10 0 16,0 0 0-16,0 0 0 0,0 0 0 0,0 0 0 15,5 20 0-15,-1 11 0 0,1 7 0 0,4 8-128 16,0 7 128-16,5 16 0 0,0 16 0 0,6 10 0 0,5 8 0 0,5 9 0 15,3 8 0-15,3 4-128 0,5 8 128 0,2 2 0 16,2-1 0-16,2 1 0 0,2-5 0 0,2-4 0 16,-2-6 0-16,-1-7-128 0,0-5 128 0,-2-12 0 15,-3-9 0-15,-5-10 0 0,-5-2 0 0,-1-5 0 16,-3-2 0-16,-1-6 0 0,-4-7 0 0,-2-5 128 16,-4-5-128-16,-2-7 128 0,-2-9-128 0,-1-3 0 15,-3-6 128-15,-2-7-128 0,-8-12 144 0,0 0-144 16,0 0 192-16,0 0-192 0,-3-17 128 0,-4-9-128 15,-5-11 0-15,-3-15 0 0,-4-11 0 0,-4-5 128 16,-2-11-128-16,-5-2 0 0,-3-6 128 0,-4-11-128 0,-7-9 0 0,0 3 0 16,-1 3 128-16,1-6-128 0,-1-5 0 0,2-1 0 15,-2 2 0-15,6 3 0 16,0 3 0-16,0-2 0 0,5-4 0 0,-2 8 0 0,2 8 0 0,1 1 0 16,1 0 0-16,2 5 0 0,-1 4 0 0,5 7 0 15,4 16 0-15,3 5 0 0,4 7 0 0,-1 7 0 16,5 10 0-16,2 5 0 0,1 8 0 0,1 2 0 15,2 8 0-15,1 3 0 0,4 7 0 0,0 0-144 16,0 0 144-16,3 17 0 0,3 7-144 0,1 10 144 16,5 9 0-16,4 15-144 0,2 12 144 0,8 12 0 15,4 19-128-15,6 13 128 0,7 11 0 0,4 14 0 16,4 15-144-16,5 8 144 0,2 7 0 0,2 0-144 16,1-7 144-16,1-3 0 0,2-6 0 0,-6-15 0 15,-7-16 0-15,-6-11 0 0,-6-7 0 0,-3-11 0 0,-7-9 0 16,-4-14 0-16,-4-12 0 0,-4-4 0 0,-1-3 0 0,-4-10 0 15,-1-4 0-15,-4-5 0 0,-2-9 0 0,-1-8 0 16,-3-3 0-16,-1-12 128 0,0 0-128 0,-7-16 0 16,-2-10 128-16,-6-9-128 0,-2-8 0 0,-5-9 128 15,-2-5-128-15,-4-14 0 0,-2-14 0 0,-6-7 128 16,-3-3-128-16,-4-10 0 0,-8-4 0 0,0-8 0 16,0-4 0-16,-1 2 128 0,0-4-128 0,2-2 0 15,6-2 0-15,2 6 0 0,2 11 0 0,0-5 0 16,0 0 0-16,2 7 0 0,3 5 0 0,0 0 0 15,1 0 0-15,3 1 0 0,5 7 0 0,2 12 0 16,6 12 0-16,1 11 0 0,3 7 0 0,5 7 0 16,3 9 0-16,1 7-128 0,0 4 128 0,4 6 0 15,1 5 0-15,0 3 0 0,0 12 0 0,0 0-128 0,0 0 128 0,10 19 0 16,1 10 0-16,3 13-160 0,4 9 160 0,4 14 0 16,2 9 0-16,5 15-128 0,7 14 128 0,2 10 0 15,6 11 0-15,5 12 0 0,1 11 0 0,3-1 0 16,-5 1 0-16,3-7-128 0,0-4 128 0,-2-11 0 15,-3-11 0-15,-5-7 0 0,-5-12 0 0,-4-8 0 16,-1-12 0-16,-6-11 0 0,-6-8 0 0,-5-7 0 16,0-10 0-16,-4-7 0 0,-2-11 0 0,-2-7 0 15,-6-14 0-15,0 0 144 0,0-11-144 0,-4-9 128 16,-4-10-128-16,-5-9 192 0,-6-12-192 0,-7-14 192 16,-4-19-192-16,-7-8 0 0,-5-13 144 0,-10-17-144 15,-3-16 0-15,-2-10 128 0,-1-4-128 0,4-5 0 0,6-1 0 16,9 20 0-16,4 23 0 0,6 10 128 0,6 15-128 0,4 16 0 15,4 12 0-15,5 16 0 0,-1 11 0 16,4 9 0-16,2 11 0 0,0 6 0 0,5 9 0 0,0 0 0 16,-4 9 0-16,3 8 0 0,1 8 0 0,2 7 0 15,2 7 0-15,2 2 0 0,1 3-288 0,4-2 32 16,2-5 0-16,7 0 0 16,3-3-2528-16,4-4-496 0</inkml:trace>
  <inkml:trace contextRef="#ctx0" brushRef="#br2" timeOffset="-27488.19">26367 10716 10079 0,'0'0'448'0,"0"0"80"0,0 0-528 0,0 0 0 0,0 0 0 0,0 0 0 16,0 0 1152-16,0 0 112 0,0 0 16 0,0 0 16 16,0 0-480-16,0 0-112 0,0 0 0 0,0 0-16 15,13 5-128-15,-2 2-32 0,3-1 0 0,1 1 0 16,1 0-176-16,1-1-32 0,0 4-16 0,3-1 0 16,2 4-176-16,-1-3-128 0,2 3 144 0,0-1-144 15,-1-3 128-15,-2 3-128 0,-2 2 0 0,-4-2 144 16,-1 4-144-16,-7-2 0 0,-1 0 0 0,-4 0 0 15,-3-1 0-15,-5 1 0 0,-4 0 128 0,-4-1-128 16,-4-5 400-16,-5 3 0 0,-4-2 0 0,0 1 0 0,0-6-64 16,2 1-16-16,2 0 0 0,0-1 0 0,1-3-320 0,1 2 0 15,2-1 0-15,2 1 0 0,1-2 144 0,6 3-144 16,11-4 192-16,0 0-7184 16,0 0-1440-16</inkml:trace>
  <inkml:trace contextRef="#ctx0" brushRef="#br2" timeOffset="-27054.3">26696 10881 19343 0,'0'0'1728'0,"0"0"-1392"0,0 0-336 0,0 0 0 16,0 0 0-16,0 0 144 0,-13 4-144 0,1 1 0 15,-1 0 208-15,-1 0-64 0,-5 7-16 0,0-5 0 16,-3 1 160-16,-2-2 32 0,-3 3 0 0,-3-1 0 16,1 2 128-16,-3-1 16 0,-4 1 16 0,1-2 0 15,-3 7 192-15,-2-6 32 0,0-2 16 0,-1-2 0 16,-1 3-144-16,-1-3-48 0,-3-2 0 0,3-1 0 16,1-1-192-16,-1 1-32 0,-6 0-16 0,-2 2 0 15,-2-4-64-15,-5-2-16 0,-6-4 0 0,-1 1 0 16,2-1-64-16,0 0-16 0,2 1 0 0,2 1 0 15,-1-4 0-15,1 2-128 0,1-1 192 0,3-3-64 16,4 3 192-16,6-1 16 0,-2 4 16 0,5-1 0 16,0 0-160-16,1 1-16 0,0 0-16 0,1 2 0 0,0 1-160 0,1-2 128 15,-1-3-128-15,2 2 128 0,1 1-128 0,2 1 0 16,-1 1 0-16,2-1 0 0,1 0 0 0,1 4 128 16,3 2-128-16,2-1 0 0,0 0 160 0,2 0-160 15,-3-1 192-15,5 2-192 0,0-1 128 0,3-1-128 16,2 0 0-16,3 0 0 0,4 1-208 0,11-3-112 15,-8 6 0-15,8-6-13872 0</inkml:trace>
  <inkml:trace contextRef="#ctx0" brushRef="#br2" timeOffset="-26123.42">21474 10051 13823 0,'0'0'1216'0,"0"0"-960"16,3-11-256-16,1 2 0 0,-4-1 960 0,0 10 128 16,6-7 48-16,-6 7 0 0,9-7-192 0,0 3-48 15,-9 4 0-15,13-2 0 0,1 1-368 0,0 1-80 16,0 1 0-16,1 5-16 0,1 2-160 0,1 4-16 16,-3 2-16-16,2 5 0 0,0 3 80 0,-1 4 32 15,0 3 0-15,0 1 0 0,-1 0-32 0,0 3-16 0,2-2 0 0,-1 1 0 16,-2-1-80-16,-2 2-16 15,0-1 0-15,0-4 0 0,-3-1-80 0,-1-6-128 16,0-2 176-16,-1-1-176 0,-4-1 128 0,1-3-128 0,-3-3 0 0,0 1 0 16,0-12 208-16,0 0-64 0,-3 11-16 0,3-11 0 31,0 0-1376-31,0 0-288 0,0 0-48 0,-11-6-16 0</inkml:trace>
  <inkml:trace contextRef="#ctx0" brushRef="#br2" timeOffset="-25842.97">21957 10060 15375 0,'0'0'672'0,"8"-6"160"0,-2 0-672 0,-6 6-160 16,11-8 0-16,-11 8 0 0,6-4 832 0,-6 4 144 15,0 0 32-15,0 0 0 0,0 0-432 0,-4 7-96 16,-6 5-16-16,-3 3 0 0,-2 2 160 0,-3 2 16 15,-3 2 16-15,-2 3 0 0,-1 1 96 0,-2-1 16 16,1 1 0-16,-3 3 0 0,-2 3-80 0,3-2-16 16,-1 4 0-16,1-1 0 0,0-1-336 0,2-1-64 15,-1-1-16-15,3-1 0 0,2-5-128 0,3-3-128 16,2 0 192-16,3-2-192 0,1-3 176 0,5 2-176 16,0-3 160-16,4-3-160 15,3-11-1664-15,0 0-448 0</inkml:trace>
  <inkml:trace contextRef="#ctx0" brushRef="#br2" timeOffset="-25631.85">22146 10567 26719 0,'-18'8'1184'0,"5"-2"240"0,-1 4-1136 0,0 3-288 0,1 3 0 0,1 4 0 15,-1 1 512-15,0 2 32 0,1 2 16 0,-1 0 0 16,-1-1-336-16,1 2-64 0,0-3-16 0,2 1 0 16,1 1-144-16,2-3 128 0,3 6-128 0,3-6 128 15,0-3-2304-15,4-4-480 0</inkml:trace>
  <inkml:trace contextRef="#ctx0" brushRef="#br2" timeOffset="-21473.45">22944 9961 11967 0,'6'-4'1072'0,"2"-1"-864"16,2 0-208-16,1 0 0 0,2-2 1184 0,-1 2 192 15,-2 1 32-15,-1-2 16 16,-2 2-432-16,-7 4-96 0,0 0 0 0,0 0-16 0,0 0-464 0,0 0-96 15,0 9 0-15,-4-2-16 0,-6 3 16 0,-1-3 0 16,-4 6 0-16,-3 0 0 0,-1 1 64 0,-2 2 32 16,-2 2 0-16,2 1 0 0,-2 1-16 0,0 2 0 15,0 0 0-15,-1-2 0 0,-1-2-112 0,1 0-32 16,-1-1 0-16,1-1 0 0,-2-1 64 0,1-2 0 16,2-1 0-16,2 1 0 0,2-4-64 0,2 1 0 15,2-4 0-15,4 3 0 0,2-1-96 0,4-2-32 16,1 1 0-16,4-7 0 0,0 0-128 0,0 0 192 15,6 5-192-15,2 1 192 0,1-1-64 0,1-1-128 16,3 0 192-16,1 1-64 0,1 1-128 0,1-2 128 16,1 1-128-16,1 2 128 0,1-2-128 0,0 0 0 15,0-1 0-15,1 1 0 0,1-2 0 0,-1 0 0 16,-2 1 0-16,6 1 0 16,-4-3-1280-16,-3 1-352 0,-3-2-64 0</inkml:trace>
  <inkml:trace contextRef="#ctx0" brushRef="#br2" timeOffset="-21079.21">23642 9972 22687 0,'0'0'1008'0,"2"-7"208"0,1-6-976 15,-3 4-240-15,-2-1 0 0,2 10 0 0,0 0 416 0,-7-3 32 16,-3 2 16-16,-4 1 0 0,-4 3-64 0,-5 2-16 16,-2 1 0-16,-2 0 0 0,-1 6 0 0,-1-1 0 15,2 4 0-15,2 2 0 0,-2 1-96 0,5 2-32 16,3 4 0-16,1 0 0 0,2 1 0 0,4 1-16 16,4 0 0-16,2 0 0 0,5-3-32 0,2-1 0 15,6-2 0-15,4 7 0 0,6-8 96 0,2-4 16 16,1-3 0-16,6-2 0 0,2-6 144 0,5-1 48 15,2-1 0-15,2-4 0 0,-1-3-208 0,2-2-48 16,-6-6 0-16,-3-1 0 0,-1-2 16 0,-5-4 0 16,-3-1 0-16,-7 4 0 0,-2-3 176 0,-1-7 48 15,-2-1 0-15,-3-5 0 0,-2-1-192 0,-5 1-48 16,-3 1 0-16,-2 2 0 0,-4-2-128 0,-3 4-128 16,-3 4 192-16,-2 3-192 0,-2 5 0 0,1 3 0 15,-2 4-240-15,-11-1 80 16,0 8-1760-16,4 5-368 0,4 9-64 0</inkml:trace>
  <inkml:trace contextRef="#ctx0" brushRef="#br2" timeOffset="-20484.59">21351 11581 16127 0,'5'-10'704'0,"-5"10"160"0,8-6-688 0,-1-1-176 0,0 1 0 0,-7 6 0 16,9-6 944-16,-9 6 144 0,12-1 48 0,0 1 0 0,-12 0-624 0,11 7-112 15,-1 2-16-15,1 4-16 0,-3-1-16 0,4 2 0 16,-3 3 0-16,1 3 0 0,0 6 96 0,2-2 0 15,2 3 16-15,0-3 0 0,1 4-80 0,0-3-32 16,2 3 0-16,-2-5 0 0,-1-4-176 0,-1 3-48 16,-2-1 0-16,0 1 0 0,0-4 0 0,-2-4-128 15,-1-2 192-15,0 0-64 0,0-6 48 0,1-1 0 16,-9-5 0-16,11 4 0 0,0-1-176 0,2-6-192 16,-4-5 32-16</inkml:trace>
  <inkml:trace contextRef="#ctx0" brushRef="#br2" timeOffset="-20251.73">21846 11496 11055 0,'2'-21'480'0,"-1"9"112"0,1-3-464 0,0 0-128 0,-1 1 0 0,3 4 0 16,-2-1 2560-16,-2-170 512 0,0 362 80 0,0-181 32 16,0 0-2224-16,0 0-432 0,0 0-80 0,-6 12-32 15,-2-2-112-15,-3 6-32 0,-1 5 0 0,-2 3 0 16,-2 0 272-16,1 4 48 0,-1-3 16 0,-1 6 0 15,1 0-256-15,0 2-48 0,-1 0-16 0,0 0 0 16,1 1-112-16,-1-1-32 0,0-4 0 0,3 0 0 16,2-1-144-16,0-2 192 0,1-2-192 0,2-1 192 15,3-4-192-15,3-6 0 0,3-3 0 0,0-10-8576 16,6 10-1760-16</inkml:trace>
  <inkml:trace contextRef="#ctx0" brushRef="#br2" timeOffset="-19891.82">22082 11851 24063 0,'0'0'1072'0,"0"0"208"0,0 0-1024 0,0 0-256 15,0 0 0-15,0 0 0 0,0 0 624 0,5 6 64 0,5-3 16 0,2 2 0 16,-1 2-320-16,2 0-48 15,0 0-16-15,-1 2 0 0,0 2-176 0,-2 1-144 0,-1 5 192 0,-2-2-192 16,0 0 0-16,-3-1 0 0,-4-1 0 0,-2 1 0 16,0 1 368-16,-2 2-48 0,-2-3 0 0,-3 0 0 15,-3 3 384-15,-2 0 64 0,3-2 0 0,-2-1 16 16,-1-1-112-16,3-3-32 0,1 2 0 0,3-2 0 16,7-10-240-16,0 0-48 0,1 10-16 0,-1-10 0 15,9 6-16-15,3 1-16 0,0-6 0 0,2-2 0 16,4-2-64-16,4-1-16 0,-1-2 0 0,2 3 0 15,3 0-224-15,-3-1 176 0,0-1-176 0,-2 0 160 16,1-3-160-16,-6 2-224 0,0 0 48 0,-2-1 16 31,-2-1-2016-31,-2 2-416 0,-2-3-80 0,-2 1-11168 0</inkml:trace>
  <inkml:trace contextRef="#ctx0" brushRef="#br2" timeOffset="-19337.62">22701 11248 10127 0,'0'0'896'0,"-10"-2"-704"0,1-3-192 0,1 1 0 16,8 4 2224-16,0 0 400 0,-9 1 96 0,9-1 16 15,-8 3-1568-15,8-3-304 0,0 0-64 0,-6 7-16 16,6-7-240-16,0 0-48 0,2 11-16 0,2 0 0 16,2 0 32-16,4-4 0 0,3 0 0 0,2 1 0 15,3-4 0-15,1 1 0 0,0 1 0 0,1-1 0 16,3-1-96-16,1 1-16 0,-1 2 0 0,1-4 0 0,0 3-16 0,-1 0 0 16,-2-1 0-16,-2 0 0 15,-4 3-144-15,-2-2-48 0,-3-1 0 0,-2 4 0 0,-2-3-192 0,-2 6 128 16,-2-5-128-16,-3 5 0 0,-3-2 256 0,-2 3-64 15,-3 1 0-15,-1-2 0 0,-3-3 144 0,-2 5 32 16,-3-1 0-16,0 0 0 0,-1 1-80 0,-1 1-16 16,-2-6 0-16,2 4 0 0,1 1-96 0,1-2-32 15,1-3 0-15,3 1 0 0,2-3-16 0,-1 0 0 16,4 1 0-16,9-8 0 0,-9 4-128 0,9-4-144 16,0 0 144-16,0 0-208 15,0 0-2448-15,0 0-480 0,13-14-112 0,0 6-9248 0</inkml:trace>
  <inkml:trace contextRef="#ctx0" brushRef="#br2" timeOffset="-18974.7">23527 11359 18431 0,'-16'-9'1632'0,"3"7"-1312"0,-4-1-320 0,2 3 0 15,-3 0 1984-15,1 4 320 0,-2 5 64 0,-2 0 0 16,2 2-1472-16,1 3-288 0,1-3-64 0,3 5-16 16,0 1-368-16,3 1-160 0,3 0 128 0,1-1-128 15,2-1 0-15,3 2 128 0,2-2-128 0,2 0 0 16,3-7 192-16,3 1-32 0,3-4-16 0,3 2 0 16,1-6 208-16,3 0 32 0,0-4 16 0,2 0 0 15,1-1 256-15,0-2 48 0,1 0 16 0,0-3 0 0,0-3-16 16,0-3 0-16,0 1 0 0,-2 2 0 0,-2-4-96 0,-2-3-32 15,-4-1 0-15,-3-2 0 0,-3-2 0 0,-3 2 0 16,-3-1 0-16,-4 2 0 0,-4-3-192 0,-2 1-64 16,-3 2 0-16,-5 2 0 0,1 3-192 0,-1 4-128 15,0-1 128-15,-2 5-128 0,-1-4-144 0,2 8-112 16,-1 1 0-16,2 1-16 16,0 0-2176-16,4 1-432 0,3 1-96 0</inkml:trace>
  <inkml:trace contextRef="#ctx0" brushRef="#br2" timeOffset="-16870.45">24248 9435 11167 0,'0'0'496'0,"0"0"96"0,4-9-464 0,0-2-128 0,-1 5 0 0,1-3 0 16,-1 2 1024-16,-3 7 176 0,4-5 32 0,-4 5 16 16,0 0-448-16,0 0-96 0,0 0 0 0,0 0-16 15,0 0-304-15,0 0-48 0,0 0-16 0,0 0 0 16,0 0 96-16,-3 6 16 0,0 1 0 0,1 4 0 15,-1 0 16-15,1-1 16 0,-1 4 0 0,3 2 0 16,-1 1-64-16,0 4-16 0,-2-2 0 0,2 5 0 0,0 1 32 0,-1 1 0 16,1 3 0-16,0 12 0 0,-2-1 96 0,1 1 32 15,-1-2 0-15,-1 2 0 0,1 6-112 0,-2-4-32 16,-2 3 0-16,-2 0 0 0,0 1-144 0,1 1-16 16,0-2-16-16,0 2 0 0,2 0-96 0,1-2-128 15,-3 3 176-15,2-8-176 0,-1-2 192 0,1 1-64 16,-2 1 0-16,1 0-128 0,-2-3 272 0,-1 5-48 15,0-2-16-15,-1 2 0 0,0 0 0 0,1-3 0 16,1-4 0-16,0 0 0 0,1 1 16 0,2-3 0 16,0-1 0-16,1-2 0 0,0-5 128 0,-1 6 32 15,1 0 0-15,0-2 0 0,0 1-128 0,0 2-32 16,0 0 0-16,0-1 0 0,0-2-48 0,0 1-16 16,0-1 0-16,1-2 0 0,0 3-160 0,0-5 160 15,3 2-160-15,-3-2 160 0,3-1-160 0,0-2 160 16,-1 3-160-16,2-1 160 0,0-1 0 0,2 2 0 0,-1-2 0 0,0 2 0 15,3 0-32-15,-3 2 0 0,1-3 0 0,-2 3 0 16,0-2 0-16,0 3-128 0,0-4 192 0,-2 3-64 16,1-2-128-16,-3 3 0 0,2-5 0 0,0 1 0 15,1 2 0-15,-1-3 0 0,-2 2 0 0,1-2 0 16,-1 4 0-16,2-1 0 0,-2 2 0 0,1-1 0 16,1 1 0-16,-1 0 0 0,1-3 0 0,-1-1 0 15,1 2 0-15,-1-3 0 0,1 1 128 0,-1-3-128 16,1-2 0-16,-2-1 0 0,0 0 144 0,1-1-144 15,2-3 208-15,0 1-16 0,-2-2-16 0,1-2 0 0,-2 1-16 0,-1 2 0 16,2 1 0-16,1-1 0 0,-2-5-32 0,1 3-128 16,1 5 192-16,-2-4-64 0,-1-3-128 0,1 3 128 15,0 1-128-15,1 0 128 0,-2-3-128 0,1-1 0 16,0-1 0-16,-1-3 0 0,0 0 128 0,0 2-128 16,5-9 0-16,-5 5 128 0,5-5 32 0,0 0 0 15,-7 8 0-15,7-8 0 0,0 0-32 0,0 0-128 16,0 0 192-16,-9 3-64 0,9-3-128 0,-7 1 160 15,7-1-160-15,-11 1 160 0,5 2-160 0,-1-2 0 16,-4-1 0-16,2 3 0 0,1-1 0 0,-3 2 0 16,-1-2 128-16,-1 1-128 0,-1 0 0 0,0 0 0 15,-1 2 0-15,-1-1 0 0,-1-1 128 0,-2 2-128 0,-6 1 0 16,1 1 128-16,-1-2-128 0,-1 1 160 0,0 0-160 16,-3-1 160-16,-2 3-160 0,-1-3 0 0,0 0 144 0,-2 3-144 15,-3-2 128-15,-3 1-128 0,-4-1 160 0,0-2-160 16,-2 1 144-16,-3 1-144 0,-5-2 128 0,1-1-128 15,2 3 128-15,0 0-128 0,-1-1 128 0,1 0-128 16,0-1 128-16,2 1-128 0,-1-1 0 0,-3 0 128 16,-1-4-128-16,-2-1 0 0,3-1 144 0,1 1-144 15,-1 1 0-15,-1-1 128 0,3-2-128 0,3 1 0 16,2-3 0-16,1 0 144 0,-1 0-144 0,4-2 0 16,4 0 128-16,1-2-128 0,1 4 0 0,3-2 0 15,1-3 176-15,3 1-176 0,0-1 160 0,2 1-160 16,3-2 0-16,0-1 0 0,1 1 0 0,1-1 0 15,1 3 0-15,2-2 0 0,1 1 0 0,0 0 0 0,-1-3 0 0,1 0 0 16,0 3 0-16,1-3 0 0,-1 1 0 0,0 1 0 16,2-3 0-16,2 0 0 0,0 3 0 0,2-2 0 15,-1-2 0-15,2 4 0 0,1 2 0 0,2-4 0 16,-1-1 0-16,3 3 0 0,1-3 192 0,0 2-48 16,1 5-16-16,0-6 0 0,0-1-128 0,1 1 0 15,-3-1 0-15,4-4-176 0,-3 1 176 0,4-1 0 16,-3 0 0-16,-1-1 0 0,-3-4 0 0,2-2 128 15,-2 0-128-15,0-5 0 0,1-1 0 0,-1 1 0 16,-1-4 0-16,0-1 128 0,-1 0-128 0,1-1 0 16,0 2 0-16,2-3 0 0,-2-1 0 0,0-4 0 0,0-1 0 0,3-3 128 15,-3-1-128-15,0-5 0 0,0-2 0 16,-2 1 0-16,0-2 128 0,0 2-128 0,0 0 128 0,-2-3-128 16,0-2 0-16,0-1 0 15,5-1 0-15,-1 19-128 0,1-7 128 0,-2 1 0 0,1 0 0 0,-1-4 0 16,1 0 0-16,0 0 0 15,-1-1 160-15,1 0-160 0,-1 1 0 0,0 4 0 16,-1 0-128-16,1 4 128 0,-1-3 0 0,1 6-128 16,-1 1 128-16,1 1 0 0,3 0 0 0,-1 0 0 15,0 1 0-15,2-1 0 0,1 1-128 0,1 2 128 16,2 0 0-16,2 1 0 0,0 0-144 0,2 2 144 0,2 1 0 16,0 5-144-16,1-1 144 0,0 3-128 15,-1 0 128-15,1 2-128 0,0 2 128 0,0-1 0 0,0 2 0 0,0 2 0 16,2 1 0-16,-5 2 0 0,3 2 0 0,0 3 0 15,0-1 0-15,-2 3 0 0,1-2 0 0,0 3 0 16,-2 1 0-16,1-3 0 0,-1 2 0 0,2 2 0 16,-4 4 0-16,5-6 0 0,-1-2 0 0,1 4 0 15,-1 0 0-15,1-1 0 0,-1 0 0 0,1 1 0 0,0-2 0 16,1 1 0-16,1 0 0 0,-2 1 0 0,-5 4 0 0,0 0 0 16,6-6 0-16,-6 6 0 0,0 0 0 0,0 0-208 15,0 0 80-15,0 0 128 0,0 0 0 0,8-3 0 16,-8 3 0-16,0 0 0 0,8-1 0 0,1-2 0 15,0 2 0-15,3-1 0 0,0-3 0 0,5 1 0 16,2-3 0-16,4 2 0 0,2-4-128 0,3 2 128 16,5-3 0-16,-1-2 0 0,5-1 0 0,6-2 0 15,4 0 0-15,7-3 0 0,8-1 0 0,7 0 0 16,7-1 0-16,9-2 0 0,9-2 0 0,5 0 0 16,4-5 0-16,8 2 0 0,7-1 0 0,5 2 0 15,2-3 0-15,2 8 0 0,1 0 0 0,2 3 0 16,1 2 0-16,-1 1 0 0,-1 2 0 0,0 5 0 15,-4-1 0-15,-6 4 0 0,-6 3 0 0,-8 2 0 16,-2 0 0-16,-7 1 0 0,-14 3 0 0,-12 4 0 16,-8-2 0-16,-7 4 0 0,-9-1 0 0,-9 4 0 15,-8-2 0-15,-6 3 0 16,-8 1-3328-16,-9 2-688 0,-11 17-144 0,-15-6-16 0</inkml:trace>
  <inkml:trace contextRef="#ctx0" brushRef="#br2" timeOffset="-16034.54">13949 18553 10127 0,'0'0'896'0,"0"0"-704"0,0 0-192 0,0 0 0 15,0 0 2592-15,0 0 480 0,0 0 112 0,0 0 16 16,-5 13-1904-16,0 5-368 0,-1 3-80 0,-1 6-16 16,1 0-112-16,0 4-16 0,-2 4-16 0,0 3 0 15,1-1-240-15,-1 3-32 0,-2 6-16 0,0 3 0 16,4-5-16-16,-6 3-16 0,2-2 0 0,-2-1 0 16,1-3-112-16,1-3 0 0,0-6-16 0,0-1 0 15,-1-3 16-15,2-1 0 0,-1-7 0 0,1-1 0 16,3-2-48-16,1-2 0 0,1-6 0 0,0 0 0 15,4-9-208-15,0 0 0 0,0 0 0 0,0 0 0 16,-9 1-2208-16,9-1-480 16,-11-9-112-16</inkml:trace>
  <inkml:trace contextRef="#ctx0" brushRef="#br2" timeOffset="-15132.91">13707 18718 18431 0,'0'0'1632'0,"2"-14"-1312"16,4-3-320-16,3-2 0 0,2-4 912 0,2 2 112 16,5 4 32-16,5-1 0 0,4 0 0 0,6 0 0 15,4-1 0-15,7 0 0 0,6 0-288 0,6-1-48 16,6-1-16-16,5 1 0 0,5 0-64 0,1-2-32 16,4 3 0-16,5 2 0 0,5 3-176 0,0 0-48 0,2 1 0 0,2 1 0 15,0 3-80-15,4 4-32 0,1 0 0 16,2 0 0-16,0-3-96 0,1 1-32 0,0 3 0 0,1 1 0 15,1-3 16-15,0 1 0 0,1 0 0 16,1 2 0-16,3 1-16 0,-2-3 0 0,0 2 0 0,-1-1 0 16,-3 2-144-16,2-1 160 0,-2 3-160 0,0-1 160 15,-5-3-160-15,3 3 0 0,-2 0 144 0,2 1-144 16,-1-2 0-16,-3 1 128 0,-3 0-128 0,0 2 0 16,-2 2 0-16,1-3 128 0,-1-2-128 0,-4 0 0 15,-5-1 0-15,-1 3 128 0,-3 1-128 0,-3-1 0 16,0-1 0-16,-3-1 0 0,-4-1 0 0,-3 2 128 15,-5 1-128-15,-3 0 0 0,-3-4 0 0,-5 4 0 16,-4 1 0-16,-1 2 0 0,-4-6 0 0,-1 2 128 0,-2-2-128 16,-6 1 0-16,-3 1 0 0,-1-1 0 0,-3 0 160 0,-2 1-32 15,-3-1-128-15,-1 1 192 0,-4-1-192 0,0 0 144 16,-12 2-144-16,7 4 128 0,-7-4-128 0,5 6 0 16,-5-6 0-16,3 14 0 0,0 2 0 0,-6 1 0 15,0 4 128-15,-2 3-128 0,-2 8 0 0,0 2 0 16,0 4 0-16,-2 4 0 0,-4 6 0 0,0 8 0 15,-2 2 0-15,-3 5 0 0,-1 2 0 0,-4 2-144 16,-2 3 144-16,-2 1 0 0,1 3 0 0,-4-3 0 16,0-3 0-16,-2-7 0 0,0-4 0 0,1-3 0 15,1 1 0-15,5-5 0 0,-2-2 0 0,6-4 0 16,-1-4 128-16,4-1-128 0,-1-1 0 0,3-2 144 16,2-5-144-16,3-1 128 0,0-6-128 0,1 0 160 0,1-1-160 15,1-4 160-15,2-1-160 0,0-1 192 0,-1-2-192 0,0-1 192 16,-1-1-192-16,-1-2 128 0,0-5-128 0,-2 2 128 15,-3 2 0-15,1-2-128 0,-1-2 192 0,0-2-64 16,-2-3 0-16,-1 2-128 0,1-1 192 0,-4 2-64 16,-2-1 16-16,0-2 0 0,-2 0 0 0,-2 0 0 15,0 1 0-15,-4-1 0 0,-1-1 0 0,-5 0 0 16,-5-1 16-16,-4 1 0 0,-6 0 0 0,-4 1 0 16,-3-1-32-16,-5 3-128 0,-4 0 192 0,-3 0-64 15,-5-1-128-15,-6 1 128 0,-8-2-128 0,-3 2 128 16,-2-1-128-16,1 3 0 0,2-5 0 0,-2 4 128 15,-4-1-128-15,5 1 160 0,1-3-160 0,4 0 160 16,0-1-160-16,-3-1 192 0,-4 0-192 0,1-2 192 16,0-5-192-16,3 1 192 0,0-2-192 0,-3 0 192 15,-2 0-192-15,1 1 192 0,0 2-192 0,-3-3 192 0,0 4-192 0,0-4 0 16,-3-1 0-16,5 0 0 0,4 4 0 0,2-3 128 16,1 1-128-16,3 0 0 0,2-3 0 0,3 2 128 15,2 1-128-15,6 2 0 0,3 0 128 0,2-1-128 16,1-2 0-16,1 1 128 0,5-1-128 0,4 1 0 15,6 0 0-15,3-2 0 0,5 3 0 0,6-2 0 16,5 2 0-16,7-185 0 0,4 365-144 0,5-183-112 16,3 5-32-16,6-3 0 15,6 8-1296-15,0 0-256 0,4-8-48 0,2 0-14688 0</inkml:trace>
  <inkml:trace contextRef="#ctx0" brushRef="#br2" timeOffset="-13458.76">1370 19892 16287 0,'-9'7'720'0,"3"-2"160"15,0-2-704-15,-2 2-176 0,2 0 0 0,-1-2 0 16,1-2 1536-16,1 0 256 0,-1-1 64 0,6 0 16 0,-4-5-256 0,0-4-48 16,3 0-16-16,-1-3 0 0,4-2-352 0,0-5-80 15,-1-4-16-15,3-3 0 0,0 2-336 0,2-5-64 16,0-2 0-16,0-2-16 0,0-4-304 0,1-2-48 15,-2-5-16-15,0 0 0 0,-3-3-144 0,3 0-48 16,-1-1 0-16,0-2 0 0,0-2-128 0,0 0 0 16,1-4 0-16,0 3 128 0,-3 1-128 0,2 3 0 15,0 7 0-15,-1 6 0 0,2 0 0 0,-4 6 0 16,-1 2 0-16,0 1 0 0,-1 4 0 0,-2 1 0 16,-1-1 0-16,0 4 0 0,-1 0 0 0,0 0 0 15,3-1 144-15,-1 1-144 0,1 1 0 0,-1 0 128 16,2 3-128-16,1 1 0 0,0 1 0 0,4-1 0 0,1 2 0 15,1 1 0-15,2-1 0 0,1 0 0 0,1 3 0 16,2-5 0-16,2 3 0 0,4 1 0 0,1-2-144 16,4 4 144-16,3-5 0 0,3 3 0 0,3 1-144 0,2-3 144 15,4 3 0-15,1-2 0 0,2 2-128 0,6-2 128 16,7 2 0-16,3 1 0 0,1 6 0 0,3-4 0 16,2-2 0-16,4 1-128 0,4-2 128 0,5 4 0 15,4 3 0-15,3-2 0 0,1-5 0 0,0 3 0 16,-2-3 0-16,4 4 0 0,1 2 0 0,5-3 0 15,-1-2 0-15,2 3 0 0,-3 0 0 0,2 2 0 16,2 2 0-16,-1-1 0 0,-2-2 0 0,3 3 0 16,-2-3 0-16,2 0 0 0,3 1 0 0,-2 0 0 15,-1-3 0-15,-1 0 0 0,0 4 0 0,-3-4 0 0,-2 1 0 0,-2-4 0 16,-1 2 0-16,-5-3 0 0,-4 0 0 16,-1-2 0-16,-1 4 0 0,-5-2 0 0,-3 3 0 0,-2-4 0 15,-1 4 0-15,-4-2 0 0,-2 4 0 0,-1-3 0 16,0 3 0-16,-3 1 0 0,0-1 0 0,1-1 0 15,-1 1 0-15,-3 2 0 0,-7-1 0 0,0-1 0 16,-2 2 128-16,-6 0-128 0,-3-1 0 0,-4-1 0 16,-2 3 0-16,-6 0 0 0,-5 0 0 0,-1 1 128 15,-1-1-128-15,-3 2 0 0,-2-2 0 0,-8 2 144 16,10 0-144-16,-10 0 128 0,0 0-128 0,0 0 128 16,0 0-128-16,9 2 128 0,-3 3-128 0,-1 4 0 15,0 0 0-15,-1 6 0 0,-4 7 0 0,0 6 0 16,0 2-128-16,-2 4 128 0,-4 5 0 0,-1 4 0 15,-1 9 0-15,-1 7 0 0,-1 4-128 0,1 5 128 16,-2 0 0-16,-1 3 0 0,1 2 0 0,1 3 0 0,-2 0 0 0,2-1 0 16,3 4 0-16,-2-5 0 0,0-8 0 0,2-2 0 15,0-8 0-15,0-4 0 0,2-4 0 0,0-7 0 16,0-8 0-16,4-4 0 0,-4 0 0 0,1-2 0 16,-1-4 0-16,2-4 0 0,0-1 144 0,-1-1-144 15,1 2 0-15,-1-2 128 0,1-1-128 0,-1 1 0 16,-1-4 0-16,0 1 144 0,1 0-144 0,-1-2 0 15,0-3 160-15,-2 1-160 0,1-2 128 0,1 1-128 16,-2-4 144-16,1 1-144 0,6-6 160 0,-9 9-160 16,2-1 160-16,0 0-160 0,0-5 160 0,-1 2-160 15,0 3 128-15,-1-3-128 0,-2-2 0 0,0 1 144 16,-6-2-144-16,0 2 128 0,0-2-128 0,-1 0 128 16,-2-2-128-16,-3 0 160 0,-4 0-160 0,-2 1 160 0,-3 0-32 0,-2 2 0 15,-3-1 0-15,0 1 0 0,-5 2 16 0,0 0 0 16,-4 1 0-16,-3 3 0 0,-7-2-144 0,-4 2 128 15,-4-4-128-15,0 2 128 0,-2 2-128 0,-1-3 128 16,-1 2-128-16,-3 0 128 0,-9 3-128 0,1 2 160 16,-1 2-160-16,-4-1 160 0,1-1-160 0,-3-2 0 15,-3 2 0-15,0 1 128 0,-2-3-128 0,6-2 0 16,3 3 0-16,-1-5 128 0,-2-2 0 0,-2 2-128 16,0-5 192-16,2 1-64 0,3 2-128 0,-4 1 192 15,-1-2-192-15,0 0 192 0,-2 0-192 0,4 2 0 16,1 0 144-16,-2 5-144 0,0-4 0 0,-3 3 0 15,-4-3 0-15,4 0 0 0,4 2 0 0,2-2 0 16,0 0 0-16,2-3 0 0,3 1 0 0,4 0 0 16,4-1 0-16,4-1 0 0,5-2 0 0,1 1 128 0,0-2-128 0,3 0 0 15,3-1 0-15,1 0 0 0,6-2 0 0,5 1 0 16,6-3 0-16,3 0 0 0,1 1 0 0,6 0 0 16,5-1-320-16,3 0 0 0,7 1 16 0,4 0 0 31,7 4-1680-31,0 0-320 0,13-7-80 0</inkml:trace>
  <inkml:trace contextRef="#ctx0" brushRef="#br2" timeOffset="-9893.17">27028 9553 6447 0,'0'0'272'0,"1"-13"80"0,-1-1-352 0,0 3 0 16,1-2 0-16,1 0 0 0,-1 2 2624 0,0-2 448 15,-1 0 80-15,0 3 32 0,0-1-1936 0,0 1-384 16,0-1-80-16,0 1-16 0,0 3-80 0,0 2-32 0,0-4 0 0,0 2 0 16,0-3 48-16,0 2 16 0,0-2 0 0,0 3 0 15,2-4-64-15,0-2-16 0,1 2 0 0,-3 1 0 16,1 4-80-16,-1 6-32 0,0 0 0 0,0 0 0 15,0 0-48-15,0 0-16 0,0 0 0 0,10 5 0 16,-2 5-48-16,-1 0-16 0,0 3 0 0,-1 2 0 16,-1 3-144-16,1 2-16 0,1 3-16 0,-1 4 0 15,1-3-48-15,-1 5-16 0,2 1 0 0,0 0 0 16,1 1-16-16,0 0 0 0,1 1 0 0,2 1 0 16,-1-1-16-16,-1 1-128 0,1 0 192 0,0-2-64 15,0-1 0-15,2 2-128 0,-3 3 192 0,2-3-64 16,-1-3-128-16,-1 1 192 0,1-1-192 0,-3-1 192 15,1 1 16-15,2-1 16 0,-1 0 0 0,0 1 0 16,-1-2 32-16,0 2 0 0,-2 0 0 0,2 1 0 16,-1-6-80-16,-1 2-16 0,-1 0 0 0,4 1 0 15,-4-3-16-15,2 0 0 0,-2 0 0 0,-1-2 0 16,1 1-16-16,0 1 0 0,-1-1 0 0,0-3 0 0,0 0 0 0,1 2 0 16,2 2 0-16,-2-4 0 0,1-1 0 0,0 0 0 15,2 1 0-15,-1-1 0 0,-2-3 0 0,2-1 0 16,-5 2 0-16,3-2 0 0,0 2 0 0,0-3 0 15,-1-2 0-15,0 2 0 0,1-1 0 0,-1-2-128 16,0 2 192-16,1 1-64 0,-2-2-128 0,1 2 192 16,0 0-192-16,1-3 192 0,2-1-64 0,-2 3-128 15,1-4 192-15,-1 1-64 0,-1 4-128 0,3-4 0 16,-8-10 0-16,7 14 0 0,1 1 192 0,-2 1-64 0,-1-1 0 0,1-1 0 16,-3 0 0-16,1 1 0 0,0 0 0 15,-1 1 0-15,-1-1-128 0,2-1 0 0,1 0 0 0,0 2 0 16,0 3 0-16,2-1 0 0,-1-3 0 15,0 2 0-15,1 1 128 0,-1 0 0 0,3-1 0 0,-2 1 0 16,1 0-128-16,1 0 0 0,0 0 0 0,0-1 0 16,-3 0 0-16,2-1 0 0,1 0 0 0,-3 1 0 15,3-1 128-15,-1-1-128 0,-1-1 128 0,1 1-128 16,-3 3 128-16,0-3-128 0,0 0 0 0,0-1 128 16,1 3-128-16,1-1 0 0,-3 2 0 0,1 0 128 15,-1 0-128-15,-1 0 0 0,4-1 0 0,-2 3 0 16,0-3 0-16,1 1 0 0,-1-3 0 0,0 1 0 15,1-1 0-15,-1-2 0 0,0-5 128 0,-5-8-128 16,0 0 0-16,0 0 0 0,0 0-192 0,0 0 192 16,0 0-1952-16,0 0-272 15,3-6-48-15,-1-4-15024 0</inkml:trace>
  <inkml:trace contextRef="#ctx0" brushRef="#br2" timeOffset="-6767.84">28168 12606 5519 0,'0'0'496'0,"0"0"-496"0,0 0 0 0,0 0 0 15,0 0 2048-15,0 0 320 0,0 0 64 0,0 0 16 16,0 0-896-16,0 0-176 0,0 0-32 0,0 0-16 16,0 0-64-16,0 0-16 0,-2-13 0 0,2 13 0 15,0 0-224-15,0 0-64 0,0 0 0 0,0 0 0 16,0-11-192-16,0 11-64 0,0-9 0 0,0 9 0 16,-2-12-32-16,2 3-16 0,0-2 0 0,0 3 0 15,0 8-16-15,0-11 0 0,0-6 0 0,0 5 0 16,-1 3-160-16,0-1-32 0,1 10-16 0,-3-14 0 15,-1 1-64-15,1 0-16 0,-2 6 0 0,-1-4 0 16,0 5 16-16,0-2 0 0,-2 2 0 0,0 2 0 16,1-1-112-16,-1 1-32 0,-1 1 0 0,-1 1 0 15,0 0-64-15,-1 1-16 0,-3-1 0 0,1 4 0 0,0-1-144 0,-1 1 160 16,-4 3-160-16,4 3 160 0,-1-4-160 16,1-2 0-16,-1 5 0 0,-2 2 128 0,0-3-128 0,-1 3 128 15,1-3-128-15,1 4 128 0,0-2-128 0,2 4 160 16,0-2-160-16,1 1 160 0,-1-3-32 0,0 3-128 15,0 2 192-15,1-3-64 0,0 0-128 0,2-1 192 16,-2 3-192-16,2 0 192 0,-1 0-64 0,2 2-128 16,0 1 192-16,0-1-64 0,1-3-128 0,0 5 0 15,1 0 144-15,2 1-144 0,-1-2 0 0,2 3 128 16,3 2-128-16,-2 0 0 0,3-1 0 0,1-1 128 16,1 0-128-16,3 1 0 0,0-1 128 0,2 1-128 15,0-1 128-15,2-2-128 0,0 0 144 0,2 0-144 16,0 1 192-16,0-1-192 0,2-1 160 0,-1-2-160 15,2 2 128-15,1-1-128 0,2 2 192 0,-1-5-32 0,1-2-16 0,-1 2 0 16,3-3-144-16,-2 1 0 0,0-4 0 0,0 1 128 16,2 2 0-16,0-3-128 0,-2 0 192 0,1 0-64 15,-2-4-128-15,2 1 160 0,-2 0-160 0,3-2 160 16,-2-1-160-16,2 0 160 0,1-2-160 0,-1-1 160 16,0 3-160-16,2-3 192 0,-2 0-192 0,1-1 192 15,1-1-192-15,-1 1 128 0,0 0-128 0,0-4 128 16,2 3-128-16,-1-3 0 0,-1 2 144 0,0-3-144 15,-1 1 0-15,-2-3 128 0,-3 1-128 0,-1-1 0 16,-2 2 0-16,-3 1 128 0,1-4-128 0,1 4 0 16,-5-2 0-16,1 3 128 0,0-3-128 0,-1-1 0 15,-3 3 0-15,0-2 128 0,-1 1-128 0,0-3 0 16,-1-2 0-16,0-1 144 0,-2 1-144 0,1-1 0 0,-3-1 128 16,-1 3-128-16,1 0 0 0,-1-2 0 0,0 2 128 15,-1 0-128-15,0 0 0 0,0 0 0 0,-3 0 128 0,2 2-128 16,-3 3 0-16,1-2 0 0,-3-1 0 0,3 0 0 15,-1-1 0-15,2 3 0 0,-3-3 0 0,1 2 0 16,-1-1 0-16,1 1 0 0,-1 4 128 0,1-1-128 16,0 0 0-16,-2-1 0 0,0 3 0 0,0 1 0 15,1-2 0-15,-1 2 0 0,-1 1 0 0,-1-1 0 16,-3 3 0-16,0-1 0 0,0 1 0 0,2 0 0 16,-1 0 0-16,0 1 0 0,-1 2 0 0,0 1 0 15,-1-2 0-15,0 3 0 0,0 1 0 0,1 1 0 16,0-1 0-16,0-2 0 0,2 2 0 0,-1 1 0 15,2 1 0-15,-3-2 0 0,4 1 0 0,0 3 0 16,-1-3 0-16,1 3 0 0,0 1 0 0,0 3 0 0,-1-2-128 0,1 4 128 16,1 3 0-16,0-1 0 0,1 2 0 0,3-1 0 15,-3 1 0-15,4-1 0 0,-1 4 0 0,2-2 0 16,-2 1 0-16,6 0 0 0,0 0 0 0,0-1 0 16,1 0 0-16,-1 1 0 0,1 0 0 0,1 1 0 15,-1-2 0-15,2 0 0 0,0 1 0 0,3 0 0 16,-1-2 0-16,3 0 0 0,-1-1 0 0,4-1 0 15,-2-1 0-15,2-2 0 0,0-1 0 0,2-1 0 16,1 2 0-16,3-2 0 0,-1 2 0 0,1 0 0 16,1-5 0-16,3 3 0 0,0-4 0 0,1 1 0 15,0-3 0-15,1-1 0 0,0 0 0 0,1 1 0 16,-1-5 176-16,2 0-176 0,1-2 160 0,-1-1-160 0,-1 0 176 16,-1-1-176-16,3 0 192 0,-1-3-192 15,-2 2 144-15,2 0-144 0,0-4 0 0,0 2 144 0,0-3-144 0,-1 3 0 16,0 0 0-16,0-2 128 0,-3 0-128 0,1-2 0 15,-1 2 0-15,0 1 128 0,0 2-128 16,-1-3 0-16,-1 3 0 0,-2-4 128 0,-2 1-128 0,1-3 0 16,0 1 0-16,-2-1 0 0,-1-3 128 0,-2 1-128 15,2 0 0-15,-1 3 128 0,0-3-128 0,-4 0 0 16,1 0 0-16,-2 0 0 0,1-1 0 0,-2-2 128 16,-1 1-128-16,-2 0 0 0,0 0 0 0,-1 1 128 15,-3-1-128-15,2 2 0 0,-5-2 128 0,2 1-128 16,-1-2 0-16,-3 2 128 0,1-1-128 0,1 1 0 15,-2 1 0-15,0-2 128 0,-1 0-128 0,-3 1 0 16,-2 1 0-16,-2 3 0 0,1-1 0 0,-2 1 0 0,0 2 0 0,-1-1 0 16,0 0 0-16,-1-2 0 0,-2 2 0 15,2 1 0-15,1-1 0 0,-5 2 0 0,-1-3 0 0,2 5 0 16,1 2 0-16,0-3 0 0,2 2 0 0,-1 3 0 16,1 2 0-16,-2 1 0 0,3 0 0 0,0 2 0 15,0-2 0-15,0 4 0 0,0 0 0 0,0 2 0 16,-1-4 0-16,-1 4 0 0,1-2 0 0,2 4 0 15,2-2-128-15,-1 4 128 0,1-5 0 0,-1 5 0 16,2 0 0-16,0 3 0 0,-1 1 0 0,2 0 0 16,0-1 0-16,2 1 0 0,1 4 0 0,-3-1 0 15,-1 0-128-15,3 0 128 0,1 5 0 0,2-2 0 16,-1 0 0-16,3-1 0 0,2 0 0 0,1 2 0 16,0 2-128-16,4-4 128 0,-1 2 0 0,2 0 0 15,3-1 0-15,0 1 0 0,-1-1 0 0,4 0 0 0,-1-3 0 0,4-1 0 16,2 1 0-16,-1 0 0 0,2 0 0 15,1 1 0-15,1-3 0 0,3 1 0 0,1-2 0 0,1-1 0 16,1-3 0-16,2 1 0 0,1-1 0 0,1-3 0 16,-1 2 0-16,0-3 128 0,1-4-128 0,-1 2 0 15,0 3 0-15,1-4 0 0,-3 0 0 0,2 1 0 16,-1-1 0-16,0-2 0 0,0-2 0 0,2-1 0 16,1-3 0-16,-1-2 0 0,0-1 0 0,2-2 0 15,1 2 0-15,1-3 128 0,0-2-128 0,2-3 160 16,1 1-160-16,-3 0 160 0,-2 0-160 0,-2-1 0 15,-5-1 0-15,0 0 0 0,-3 1 0 0,-1-1 0 16,-4 1 128-16,0 1-128 0,-3-4 0 0,-2 2 0 0,0-1 0 16,0 1 128-16,-2-1-128 0,-3 0 0 0,1-1 0 15,-1-3 128-15,-2 0-128 0,0-1 0 0,-2 3 0 0,1-1 128 16,-3-2-128-16,-1 2 0 0,0-4 0 0,0 3 0 16,-4 4 0-16,0-1 0 0,-1 0 0 0,-3 0 0 15,-2 0 0-15,0 2 0 0,-2 3 0 0,1-1 0 16,-2-1 0-16,-2 1 0 0,-3 4 0 0,0-2 0 15,0 5-128-15,0-2 128 0,0 1 0 0,0-1 0 16,-1 4 0-16,0 1 0 0,0 2 0 0,1-2 0 16,-1 0-128-16,1 2 128 0,-1 0 0 0,1 2 0 15,0 2 0-15,0-2 0 0,0-2 0 0,2 4 0 16,0 5-128-16,2 1 128 0,2-6 0 0,-1 4 0 16,-1 1 0-16,0 0 0 0,0 1-144 0,1-1 144 15,0-2 0-15,1 4 0 0,0-2 0 0,0 4 0 0,1-5 0 16,-1 5 0-16,1 1 0 0,-1 3 0 0,1-1-128 0,2 4 128 15,2 1 0-15,-1 1 0 0,1 2-128 0,-1 2 128 16,5-2 0-16,1-1 0 0,0 0 0 0,4 1-128 16,0 0 128-16,2-2 0 0,-1 1 0 0,5-1 0 15,2-1 0-15,1-1 0 0,3 2 0 0,1-1 0 16,2-1 0-16,2 0 0 0,1-2 0 0,2 1 0 16,2-3 0-16,1 1 0 0,-1-2 0 0,4-2 0 15,-1 1 0-15,2-1 0 0,0-4 0 0,0-1 0 16,-2 0 0-16,-1-1 0 0,1-2 0 0,2-2 0 15,0-3 0-15,0 0 0 0,-2-1 0 0,1-3 0 16,0-1 128-16,2-1-128 0,2-3 0 0,1 1 0 16,-1 2 128-16,-1-3-128 0,3 3 0 0,-2-5 0 0,1-1 128 15,1 3-128-15,2-4 0 0,-4 2 0 0,-1 0 0 16,0 2 0-16,-3-3 0 0,-3 2 0 0,-2 2 0 0,-2-3 0 16,-1 3 0-16,-2-1 128 0,-3-2-128 0,-1 3 0 15,-1-4 0-15,-2 0 0 0,-3 1 0 0,-1 2 0 16,0-2 128-16,0-1-128 0,-1-4 0 0,-1 0 0 15,-1 1 0-15,-1-1 128 0,-2 0-128 0,0 0 0 16,-1 0 0-16,-1 1 0 0,-3 4 0 0,-2-2 0 16,-1-1 0-16,-2 0 0 0,-1 1 0 0,-1 1 0 15,1 5 0-15,-2-4 0 0,0 0 0 0,-4 3 0 16,1-1 0-16,-2 3 0 0,0-3 0 0,-1 2 0 16,-2-3 0-16,3 3 0 0,-3 3 0 0,3 1 0 15,-5-4 0-15,3 3 0 0,1 3 0 0,0 1 0 16,-1-2 0-16,1 3-128 0,1-3 128 0,1 4 0 15,0 1 0-15,2 2 0 0,2-2 0 0,1 3 0 0,-2-2 0 0,2 2 0 16,-1 1 0-16,0 3 0 0,-2-3-128 0,1 2 128 16,0 2 0-16,0 0 0 0,0 4-128 0,1 1 128 15,0-5 0-15,1 4 0 0,-1 4 0 0,2 1-128 16,-1 0 128-16,3 0 0 0,-1-2 0 0,0 2 0 16,-2 1 0-16,2 0 0 0,3-1 0 0,-2 2-128 15,3 4 128-15,1-3 0 0,-1-2 0 0,2-1 0 16,2 2 0-16,1 2 0 0,0-1 0 0,1 5 0 15,0-6 0-15,4 3 0 0,3 0 0 0,0 1 0 16,3-1 0-16,0 0 0 0,0-3 0 0,3-1-128 16,0 1 128-16,5 1 0 0,0-3 0 0,3-1 0 15,-2 1 0-15,4-1 0 0,1-1 0 0,3-2 0 0,3-2 0 0,-1 0 0 16,5-3 0-16,1 0 0 0,-1-4 0 16,1 0 0-16,-1 0 128 0,2-2-128 0,0-3 0 0,-1 0 0 15,0-1 128-15,2-6-128 0,3 0 0 0,0 0 0 16,-2-3 128-16,0 1-128 0,2-3 0 0,-1 1 0 15,2 2 128-15,-1-1-128 0,-6 1 0 0,2-2 0 16,-6 1 0-16,-2-3 128 0,-1-1-128 0,-1 0 0 16,-4-1 0-16,0 2 0 0,-1-2 128 0,-2-2-128 15,-1 1 0-15,-1-1 0 0,-5-2 128 0,0-1-128 16,-3 0 0-16,-1-6 144 0,-2 1-144 0,0-7 128 16,-4-4-128-16,0-2 192 0,-2-1-192 0,-1-3 192 15,-4 2-192-15,-1 4 0 0,0-3 144 0,-2 9-144 16,2 5 0-16,-1 2 0 0,-2-3 0 0,-2 6 128 15,-3 3-128-15,0 7 0 0,-1 0 0 0,0 5 0 0,-6-1 0 16,-2 3-208-16,0 2 48 0,2 3 16 16,-1 5-1120-16,6-3-208 0,4-2-64 0,2 4-12128 15,8 3-2432-15</inkml:trace>
  <inkml:trace contextRef="#ctx0" brushRef="#br2" timeOffset="10042.43">22467 4679 17503 0,'0'0'1552'0,"0"0"-1232"15,0 0-320-15,0 0 0 0,0 0 320 0,0 0 16 0,0 0 0 0,0 0 0 16,0 0 192-16,0 0 48 16,0 0 0-16,0 0 0 0,10 0-128 0,-10 0-32 0,0 0 0 15,0 0 0-15,9 7 64 0,-9-7 16 0,0 0 0 0,4 10 0 16,-4 3 80-16,-3 2 0 0,0 3 16 0,-4 0 0 16,-2-1-96-16,-1 4-32 0,-4-1 0 0,0 5 0 15,-2 5-80-15,-1 1-32 0,-1 1 0 0,2 1 0 16,-2 5-64-16,2-5-16 0,0-1 0 0,6-1 0 15,-1 1-80-15,2-6 0 0,2 2-16 0,4-4 0 16,1 0-176-16,4 1 160 0,1-5-160 0,4 0 160 16,3-4-160-16,3-2 128 0,2-2-128 0,0 2 128 15,4-1 0-15,3 0-128 0,-1-4 192 0,5 2-64 16,2-3-128-16,0 1 0 0,-1-4 0 0,-2-2 0 16,-1-3-544-1,-1 0-96-15,-4 0 0 0,-2-2-16 0,-3-2-2288 0,-4-5-464 0</inkml:trace>
  <inkml:trace contextRef="#ctx0" brushRef="#br2" timeOffset="10264.26">22189 5162 20271 0,'-13'-3'896'0,"13"3"192"0,-9-3-880 0,9 3-208 16,0 0 0-16,0 0 0 0,0 0 544 0,0 0 64 15,0 0 16-15,0 0 0 0,0 0-240 0,12 0-32 16,-1-2-16-16,4 0 0 0,4 1 112 0,3 0 0 16,2-2 16-16,4 2 0 0,1 0-128 0,4-2-16 15,2 2-16-15,0 0 0 0,1-1-304 0,-2 2 0 0,-2-1 0 0,-3 0 0 32,-1 1-1536-32,-6 0-256 0,-2 0-48 0</inkml:trace>
  <inkml:trace contextRef="#ctx0" brushRef="#br2" timeOffset="10582.24">23038 5065 23951 0,'-22'-13'1056'0,"12"8"224"0,-1-2-1024 0,2 4-256 0,9 3 0 0,-7-2 0 0,7 2 896 0,0 0 112 15,0 0 16-15,0 0 16 0,0 0-784 0,12-1-256 16,3 0 160-16,3 1-160 0,1-1 336 0,5 1-16 16,5-2 0-16,2 0 0 0,-1-1-80 0,2 3-32 15,1 3 0-15,0-1 0 0,0-2-208 0,2 0 144 16,-5-1-144-16,1 2 128 15,-3 1-640-15,-3 1-144 0,2 1-32 0,-2 3 0 16,-3-4-768-16,-4 0-144 0,-5 1-48 0</inkml:trace>
  <inkml:trace contextRef="#ctx0" brushRef="#br2" timeOffset="10911.95">23345 4804 15663 0,'0'0'1392'0,"-3"-8"-1120"0,-1-3-272 0,4 11 0 16,0 0 704-16,0 0 64 0,0 0 32 0,0 0 0 15,0 0-224-15,15 0-32 0,3 3-16 0,2-1 0 16,2 1 112-16,5 0 32 0,3 1 0 0,4 3 0 16,3 1-96-16,1-1-32 0,3 2 0 0,-4-3 0 15,-3 0-16-15,-1 3 0 0,0 3 0 0,-1-1 0 16,-3 3-144-16,-2 3-48 0,-3 1 0 0,-3-1 0 15,-4 0-208-15,-4-1-128 0,-3 0 160 0,-7 1-160 0,-5 2 224 16,-3 1-48-16,-6-3-16 0,-4 0 0 0,-4-3 160 0,-6 2 48 16,-4 1 0-16,-3-1 0 0,-1 0-48 0,0-1 0 15,-4-1 0-15,1-3 0 0,-1 0-160 0,0-6-32 16,3 0-128-16,6-2 192 0,5-3-448 0,5-3-80 16,3-1-32-16,8-2-8784 15,5-3-1776-15</inkml:trace>
  <inkml:trace contextRef="#ctx0" brushRef="#br2" timeOffset="11579.43">25142 4906 13823 0,'0'0'1216'15,"0"0"-960"-15,-7 6-256 0,-2 3 0 16,-1-3 480-16,-1 3 48 0,-2-4 16 0,-1 3 0 0,-1 3-112 0,-2 2-32 16,-1-1 0-16,-1 2 0 0,-4-1 448 0,1 4 96 15,-3 1 16-15,-2-2 0 0,-1 1 144 0,-2-4 48 16,1 2 0-16,-3-1 0 0,-2-1-176 0,0-5-16 16,-2 0-16-16,-1-4 0 0,-3-3-128 0,0-2-32 15,6-3 0-15,-2-5 0 0,1 0-256 0,4-5-48 16,4-2-16-16,3-2 0 0,3-4 144 0,3-2 32 15,1-1 0-15,5 4 0 0,1 1-208 0,4-2-48 16,2 1 0-16,2 1 0 0,1 0-256 0,2 3-128 16,2 1 0-16,2 5 128 0,1 0-128 0,3 5 0 15,2 1 0-15,1 4 0 0,2 1-160 0,2 3 160 16,2 2-208-16,1 1 80 0,1 8 128 0,1 0-160 0,2-1 160 0,2 3-160 16,1 2 160-16,4 0 0 0,2-2-144 0,1 1 144 15,-1-3 0-15,3 0 0 0,2-4 0 0,1 1 0 16,-2-4 0-16,1 0 0 0,1-1 0 0,4-3 0 15,0-4 0-15,1-1 0 0,0-1 0 0,1-3 0 16,1-2 0-16,-3 2 0 0,-4-4 0 0,-5 2 128 16,-4-1-128-16,-4 1 0 0,-5-2 144 0,-4 1-144 15,-2-3 128-15,-4 0-128 0,-4 2 128 0,-3-1-128 16,-3 3 192-16,1 8-16 0,-6-13-16 0,-3 6 0 16,-3-2 96-16,-2 5 0 0,-3-1 16 0,-4 0 0 15,-2 2-128-15,0 2-16 0,-1 0-128 0,0-1 192 16,0 0-192-16,1-1 0 0,0-1-192 0,3 4 192 15,2 3-1344-15,3-3-144 0,1 0-48 16,2 3-8752-16,2-1-1744 0</inkml:trace>
  <inkml:trace contextRef="#ctx0" brushRef="#br2" timeOffset="12001.34">25992 4929 17503 0,'-14'1'1552'0,"14"-1"-1232"0,-8 2-320 0,-1 0 0 16,9-2 448-16,-8 2 16 0,8-2 16 0,0 0 0 15,0 0 144-15,0 0 16 0,0 0 16 0,0 0 0 16,11 3-16-16,3-3-16 0,4-2 0 0,3 1 0 15,4 2-288-15,4-1-48 0,4-1-16 0,2-1 0 16,2 0-144-16,0 0-128 0,-1-1 144 0,-3 1-144 16,-3 1 0-16,-3 1 0 0,-4 0-176 0,-4 2 176 15,-5 2-896-15,-3 0-48 0,-11-4-16 0,0 0-5776 16,4 10-1168-16</inkml:trace>
  <inkml:trace contextRef="#ctx0" brushRef="#br2" timeOffset="12171.62">26036 5089 8287 0,'-19'4'736'0,"7"1"-592"15,-2 0-144-15,1-1 0 0,2 1 1808 0,4 1 336 16,7-6 64-16,0 0 16 0,0 0-1024 0,0 0-208 16,0 0-32-16,7 8-16 0,3-2-192 0,4-3-48 15,3-2 0-15,6-1 0 0,4-1-432 0,6-2-80 16,7-1-32-16,0 2 0 0,0-1-32 0,0 1 0 16,1-2 0-16,-3-1 0 0,-4 1-128 0,-3 1 160 15,-3 1-160-15,-3-1 160 16,-2 2-864-16,-2 0-192 0,-5-1-16 0</inkml:trace>
  <inkml:trace contextRef="#ctx0" brushRef="#br2" timeOffset="12534.29">26305 4714 25167 0,'-3'-10'1104'0,"3"10"240"0,0 0-1072 0,0 0-272 0,10-8 0 0,2 4 0 0,-1 3 0 0,3 0 0 16,3 1 0-16,2 0 0 0,2 0 0 0,6 1 0 16,4 3 208-16,2 1-64 0,1 1 176 0,4 1 48 15,3 4 0-15,1 4 0 0,1 3-112 0,0 1-32 16,-3-1 0-16,-6 0 0 0,-4-1-96 0,-3 1-128 15,-4 1 176-15,-5 2-176 0,-4-1 176 0,-4 2-176 16,-5 0 160-16,-4 1-160 0,-5-2 208 0,-3-1-48 16,-3 2-16-16,-7-1 0 0,-5 1 176 0,-4-2 16 15,-6 1 16-15,-5-4 0 0,-5 0-32 0,0-3 0 16,0-1 0-16,2-2 0 0,1 0-320 0,3 0 0 16,1 0 0-16,6-5 0 15,5-1-1888-15,5-1-352 0,5-5-64 0</inkml:trace>
  <inkml:trace contextRef="#ctx0" brushRef="#br2" timeOffset="13235.45">27971 4419 17503 0,'0'0'768'0,"-4"-8"176"0,4 8-752 0,-1-7-192 0,0-2 0 0,1 9 0 15,0 0 496-15,0 0 64 0,-2-8 16 0,2 8 0 0,0 0 64 0,0 0 0 16,0 0 16-16,0 0 0 16,0 0-144-16,12 10-48 0,-2 3 0 0,0 2 0 0,-1 3-240 0,4 4-48 15,1 3-16-15,1-1 0 16,0 0-160-16,2 3 0 0,-4-3 0 0,1 3 0 0,0-5 128 0,0-3-128 15,-2 1 128-15,0-1-128 0,-3 0 128 0,2-1-128 16,-2-3 128-16,-1 0-128 16,-2-3-304-16,-1-3-144 0,-5-9-16 0,0 0-6576 15,0 0-1296-15</inkml:trace>
  <inkml:trace contextRef="#ctx0" brushRef="#br2" timeOffset="13476.97">28288 4358 21999 0,'0'0'960'0,"0"0"224"0,0 0-944 0,0 0-240 0,0 0 0 0,-9 0 0 16,0 1 272-16,-1 3 16 0,-4-1 0 0,0 3 0 16,0 8 368-16,-4 2 80 0,-2 3 16 0,-1 2 0 15,0 3-176-15,-1 5-16 0,-1 0-16 0,2-1 0 16,-1 4-272-16,0-3-48 0,2-1-16 0,2 0 0 15,3-2-208-15,3-2 176 0,2 0-176 0,1-4 160 16,2 1-160-16,3-4 0 0,1-4 0 0,3-4 0 31,3 1-1344-31,-3-10-336 0,0 0-80 0</inkml:trace>
  <inkml:trace contextRef="#ctx0" brushRef="#br2" timeOffset="13682.16">28547 4644 23039 0,'-4'13'1024'0,"0"-2"192"0,-2 0-960 0,-4 7-256 16,1 3 0-16,-3 4 0 0,-3-1 576 0,-3-1 80 16,3-1 16-16,-3-3 0 0,2 0-464 0,1 0-80 15,-1-3-128-15,4 0 176 0,1-5-176 0,4 1-144 16,0-4 144-16,4 1-7680 15,3-9-1408-15</inkml:trace>
  <inkml:trace contextRef="#ctx0" brushRef="#br2" timeOffset="14132.42">27547 5237 11967 0,'3'-10'528'0,"-3"10"112"0,0 0-512 0,7-9-128 16,-2 3 0-16,-5 6 0 0,0 0 1840 0,0 0 336 16,0 0 64-16,0 0 0 0,10 3-944 0,-10-3-192 15,8 11-32-15,-2-1-16 0,-2 3-352 0,1 2-80 16,-3 3-16-16,2 0 0 0,0 1-208 0,1 0-32 15,0-1-16-15,0-1 0 0,0 1-352 0,-1 0 144 0,3-1-144 16,-2-1 0-16,-2 1 192 0,3-3-192 0,-1-4 192 0,-2 1-192 16,-3-11 0-16,4 9 0 0,-4-9-192 0,0 0 48 31,8 9-800-31,-8-9-144 0,0 0-48 0,11 1-9920 0</inkml:trace>
  <inkml:trace contextRef="#ctx0" brushRef="#br2" timeOffset="14363.43">27840 5229 3679 0,'0'0'160'0,"0"0"32"0,0 0-192 0,0 0 0 0,0 0 0 0,-9 1 0 16,2 4 3712-16,-2-3 704 0,-1 2 144 0,-2 0 32 16,-2 4-2752-16,0 3-560 0,-1 3-96 0,-2-1-32 15,-3 2-320-15,0 2-64 0,-1-1 0 0,0 2-16 0,-2 0-304 0,0 2-64 16,0 4-16-16,0-1 0 0,-1-3-176 0,4 1-16 15,2-2-16-15,1-1 0 0,2-1-160 0,2 0 160 16,3-3-160-16,0 0 160 0,5-6-352 0,5-8-64 16,0 0 0-16,0 0-16 15,0 0-2032-15,0 0-416 0</inkml:trace>
  <inkml:trace contextRef="#ctx0" brushRef="#br2" timeOffset="14701.57">27867 5492 12895 0,'0'0'576'0,"0"0"112"0,0 0-560 0,0 0-128 0,0 0 0 0,11 3 0 16,-1 0 1568-16,-1 0 288 0,3-2 48 0,-1 0 16 16,1-1-704-16,-1 1-128 0,2 3-16 0,0-1-16 15,-2-1-80-15,-1 2-16 0,-10-4 0 0,9 9 0 16,-4-1-384-16,0 3-64 0,-5-11-32 0,-1 13 0 15,-3 1 32-15,0 0 16 0,-5 0 0 0,-2-3 0 16,-2 3 0-16,-1 0 0 0,-1 1 0 0,0-3 0 16,0-1-32-16,1 2-16 0,1-3 0 0,1 2 0 15,2-1-160-15,5-5-48 0,5-6 0 0,0 0 0 16,4 8-80-16,4 0 0 0,3-6-16 0,3 1 0 16,1-5 176-16,4 1 32 0,3 0 16 0,2 0 0 15,2-2-208-15,1 1-32 0,-1-2-16 0,2 2 0 0,-4 2-144 0,1 2 0 16,0-5 0-16,-4 3 128 15,-2 0-448-15,-2 3-112 0,-1 2-16 0,-4-3-10544 16,0 0-2112-16</inkml:trace>
  <inkml:trace contextRef="#ctx0" brushRef="#br2" timeOffset="15286.41">28703 4631 13407 0,'0'0'592'0,"0"0"128"0,0 0-576 0,0 0-144 16,0 0 0-16,0 0 0 0,0 0 832 0,0 0 128 15,0 0 16-15,9-5 16 0,4 0 96 0,5 2 0 16,3-2 16-16,5-2 0 0,4 2-368 0,3 0-80 0,3-2-16 0,1 2 0 16,-2-4-192-16,5 3-32 0,3 2-16 0,0-1 0 15,0-3-192-15,2 3-32 0,-1-4-16 0,1 4 0 16,1 3-160-16,-3-1 160 0,-3 2-160 0,-4 0 160 31,-4-1-560-31,-7 2-112 0,-3-2-32 0</inkml:trace>
  <inkml:trace contextRef="#ctx0" brushRef="#br2" timeOffset="15599.63">29352 4449 23439 0,'0'0'1024'0,"15"2"240"0,-1-4-1008 16,4 2-256-16,3 0 0 0,1 2 0 0,2 0 0 0,3-1 0 16,-1 2 0-16,4 0 0 0,-1-2 352 0,5 3 128 15,-1 2 32-15,0 2 0 0,-1 3 32 0,-1 1 16 16,-5 1 0-16,-3 3 0 0,-1 2-368 0,-5-2-192 16,-5 2 192-16,-4 0-192 0,-6 1 192 0,-1-3-192 15,-2 0 192-15,-4 0-192 0,-5-1 256 0,-3 2-48 16,-2-1-16-16,-2 2 0 0,0-3 80 0,-3-1 16 15,-2 2 0-15,-1-2 0 0,-3-3-288 0,2 3 0 16,0 0 0-16,1-3 0 16,2 2-2016-16,1-1-464 0</inkml:trace>
  <inkml:trace contextRef="#ctx0" brushRef="#br2" timeOffset="15952.89">28541 5400 5519 0,'0'0'240'0,"-8"0"64"15,0-4-304-15,8 4 0 0,0 0 0 0,0 0 0 0,0 0 3120 0,0 0 560 16,-2-7 112-16,2 7 32 0,0 0-2160 0,7-7-448 16,6 0-64-16,2 3-32 0,3 0-288 0,4-1-64 15,3 2-16-15,4 1 0 0,4 1-64 0,4-1-16 16,8 1 0-16,1 0 0 0,-1-3-112 0,0-1-32 16,-2 0 0-16,0 2 0 0,-3 1-304 0,-2 2-64 15,-1 2-16-15,-3 0 0 0,-1 0-144 0,0 2 0 16,-5 2-160-16,0 2 160 15,-1 2-768-15,-4-2-64 0,-1 2-16 0,-1-5 0 16,-2 0-1728-16,-4-2-352 0</inkml:trace>
  <inkml:trace contextRef="#ctx0" brushRef="#br2" timeOffset="16264.73">29104 5151 24927 0,'12'-5'1104'0,"0"4"240"0,3 1-1088 0,5 1-256 0,6 3 0 0,2-2 0 16,2 2 0-16,6-1 160 0,3 2-160 0,2 2 128 16,2 1 640-16,-1 3 112 0,-4-2 16 0,-1 4 16 15,-1 2-96-15,-3 3-32 0,-3 0 0 0,-3 1 0 16,-4 1-320-16,-4 1-64 0,-5-2-16 0,-4 0 0 15,-2-1-16-15,-7 1-16 0,-2 1 0 0,-4 0 0 0,-4 1 16 0,-4-2 0 16,-4 2 0-16,-2 0 0 0,-5-4-48 0,-1 3 0 16,-1 0 0-16,-4 1 0 0,-4 0-128 0,-3-2-48 15,-4-1 0-15,-3-1 0 0,-5-1-416 0,2-1-96 16,4-1-16-16,5-1-15632 16</inkml:trace>
  <inkml:trace contextRef="#ctx0" brushRef="#br2" timeOffset="21570.74">31144 4203 6447 0,'0'0'272'0,"0"0"80"0,0 0-352 0,0 0 0 16,0-10 0-16,0 10 0 0,0 0 1040 0,0 0 144 16,0 0 32-16,1-8 0 0,2-1-256 0,-3 9-64 15,2-8 0-15,-2 8 0 0,3-10 176 0,-1 3 16 16,0-2 16-16,-2 9 0 0,0 0-208 0,0-8-32 16,-3-1-16-16,3 9 0 0,-6-6-176 0,-2 3-32 15,0-2-16-15,-2 3 0 0,-2-1-96 0,-2 2-16 16,0 1 0-16,-7 1 0 0,2 0-64 0,-2 2-32 15,-1 2 0-15,-1-1 0 0,-1 2-144 0,-2 2-16 16,-3-3-16-16,1 6 0 0,0 0-48 0,0 3 0 16,-1 1 0-16,1 3 0 0,0 2-64 0,3-1 0 15,1 3-128-15,2-1 192 0,4 1-192 0,3-1 0 16,2 2 128-16,3-1-128 0,4-2 0 0,3 1 0 0,2-4 0 0,3 1 0 16,5 0 272-16,2-3-32 0,2 2-16 0,4-1 0 15,4 0 80-15,3-2 16 0,2 1 0 0,2-4 0 16,2 1-48-16,2 0 0 0,1-3 0 0,3 0 0 15,-1-5-48-15,1-1-16 0,-1-2 0 0,0-4 0 16,0-1 176-16,0-6 16 0,1 1 16 0,-5-3 0 16,-1-1-32-16,-2-1-16 0,-1-4 0 0,-3-2 0 15,-1 0 16-15,-3-1 0 0,-3 0 0 0,-5-1 0 16,1-2-48-16,-4 3 0 0,-3 1 0 0,-3 1 0 16,-2 1-144-16,-3 3-48 0,-4 1 0 0,-2 3 0 15,1-3-144-15,-2 1 0 0,-1 3 0 0,-2-2 128 16,-2 3-432-1,0-1-80-15,2 3-32 0,1-1 0 0,-3 4-2064 0,2-1-400 16</inkml:trace>
  <inkml:trace contextRef="#ctx0" brushRef="#br2" timeOffset="22274.65">30784 5081 18431 0,'0'0'1632'0,"1"-10"-1312"0,-1 2-320 0,0 8 0 16,0 0-352-16,0 0-144 0,0 0-16 0,-5-9-16 16,0 3 992-16,1-3 208 0,1 3 32 0,3 6 16 0,0 0 320 15,-11-1 64-15,1-1 16 0,0 1 0 0,-1 1-320 0,-2 3-64 16,-2 0-16-16,-2 2 0 0,-1 3-64 0,-1 0-16 16,0 3 0-16,-2 4 0 0,-2 3-128 0,-1 3-16 15,-4-2-16-15,2 5 0 0,3 2-96 0,2 1 0 16,-2 2-16-16,2 3 0 0,4-1-176 0,3-1-48 15,4 2 0-15,4-5 0 0,5-1-16 0,5-4-128 16,2 0 192-16,6-2-64 0,-1 1 64 0,7-1 0 16,0-3 0-16,5-1 0 0,3-6 128 0,2 0 16 15,-1-5 16-15,1-1 0 0,0-3 32 0,4-2 16 16,2-3 0-16,2-4 0 0,1-6-16 0,-1-1-16 16,1-4 0-16,0 1 0 0,3 0-48 0,-5 1 0 0,-6-2 0 0,1-4 0 15,-4-3 48-15,-3 2 0 0,-5-4 0 0,-4 4 0 16,-3-3 48-16,0 2 16 0,-5-2 0 0,-2 3 0 15,-4 3-16-15,-3 1 0 0,-2 0 0 0,-4 0 0 16,-5-1-128-16,-4 4-32 0,-2-1 0 0,-3 3 0 16,-2-1-256-16,-4 4 0 0,-5 4 128 0,-1-1-128 15,-1 3 0-15,1-1-176 0,-1 4 32 0,3 0 0 32,0 2-1712-32,8 1-320 0,3 0-80 0,4 1-14496 0</inkml:trace>
  <inkml:trace contextRef="#ctx0" brushRef="#br2" timeOffset="23403.56">27093 11164 1839 0,'0'0'160'0,"0"0"-160"0,0 0 0 0,0 0 0 16,12-1 1168-16,-3-1 208 0</inkml:trace>
  <inkml:trace contextRef="#ctx0" brushRef="#br2" timeOffset="26469.85">26854 11217 5519 0,'0'0'496'0,"-9"0"-496"16,9 0 0-16,-10-2 0 0,0 1 1728 0,1 0 240 15,9 1 48-15,-12-3 16 0,12 3-944 0,-11-4-192 16,2 2-48-16,9 2 0 0,-12-4 80 0,4 3 16 16,0-3 0-16,8 4 0 0,0 0 0 0,-8-6 0 15,8 6 0-15,0 0 0 0,0 0-240 0,-6-7-64 16,6 7 0-16,0 0 0 0,-8-6 32 0,8 6 0 0,-6-8 0 15,6 8 0-15,-6-5-16 0,6 5 0 0,-8-9 0 0,8 9 0 16,0 0-48-16,0 0-16 0,0 0 0 0,0 0 0 16,-8-6-160-16,8 6-48 0,0 0 0 0,0 0 0 15,-5-4-64-15,5 4-32 0,0 0 0 0,0 0 0 16,0 0-32-16,-7-4 0 0,7 4 0 0,0 0 0 16,0 0 0-16,0 0 0 0,0 0 0 0,0 0 0 15,0 0-64-15,0 0 0 0,0 0-16 0,0 0 0 16,0 0-48-16,0 0 0 0,7 10 0 0,1 2 0 15,2-3-128-15,0 1 192 0,3-4-192 0,1 5 192 16,2-4-64-16,0 5-128 0,1-4 192 0,3 4-64 16,0-1-128-16,3 0 192 0,0 0-192 0,2 3 192 15,-3-1-32-15,2 1 0 0,1-2 0 0,1 1 0 16,-2 0 16-16,3 1 0 0,-3 0 0 0,1-2 0 16,1 0-32-16,-2 1 0 0,-1-2 0 0,-1-1 0 0,0 3-16 15,0-3-128-15,1-1 192 0,-3 0-64 0,-2-1-128 16,-1-2 192-16,1 3-192 0,-1-4 192 0,-3 1-192 0,0 1 192 15,1-2-192-15,-1 2 192 0,-1 1-192 16,-1-3 192-16,-12-5-192 0,14 8 192 0,-1-3-192 0,-1 0 192 16,-2 0-192-16,0 0 192 0,-10-5-64 0,11 1-128 15,-11-1 192-15,10 3-64 0,-10-3 0 0,0 0-128 16,0 0 192-16,0 0-64 0,11 0 16 0,-11 0 0 16,0 0 0-16,0 0 0 0,0 0-144 0,0 0 192 15,0 0-192-15,9-2 192 0,-9 2-192 0,0 0 128 16,0 0-128-16,0 0 128 0,0 0-128 0,0 0 128 15,7-3-128-15,-7 3 128 0,0 0-128 0,0 0 0 0,0 0 144 0,0 0-144 16,5-8 128-16,-5 8-128 0,0 0 128 0,0 0-128 16,0 0 128-16,0 0-128 0,0 0 128 0,0 0-128 15,0-8 0-15,0 8 144 0,0 0-144 0,-2-8 0 16,2 8 128-16,-2-7-128 0,1-3 0 0,1 10 0 16,1-8 0-16,1-2 0 0,0 3 0 0,-2-6 0 15,3-1 0-15,-1 0 160 0,1-3-160 0,1 0 128 16,2-4-128-16,-2-3 160 0,1 0-160 0,0-4 160 15,1 0-160-15,2-5 128 0,1-3-128 0,1 1 128 16,0-2-128-16,3 0 0 0,-2 0 144 0,1 0-144 16,-1 0 0-16,1-2 0 0,-1-2 0 0,1 2 128 15,0-3-128-15,0 1 0 0,-2 5 0 0,0 0 0 16,-1 2 0-16,0 2 0 0,0 1 0 0,0 3 0 16,-3 4 0-16,2 4 0 0,-3 1 0 0,1 1 128 0,0 1-128 0,1 1 0 15,-2 1 0-15,1-1 0 0,-2 0 0 16,1 1 0-16,-1-1 0 0,1 2 0 0,-1 0 0 0,0 3 0 15,-2 2 0-15,1-1 0 0,-2 4 0 0,-1 6 0 16,0 0 0-16,0 0 0 0,1-5 0 0,-1 5 0 16,0 0 0-16,0 0 0 0,0 0 0 0,0 0 0 15,-4-8 0-15,4 8 0 0,0 0 0 0,0 0 0 16,0 0 0-16,0 0 128 0,-8 1-128 0,8-1 0 16,0 0 0-16,-9 9 0 0,9-9 0 0,-7 10 0 15,2 3 0-15,1 1 0 0,1-1 0 0,0-1 0 16,-1 1 0-16,0 4 0 0,1-1 0 0,-1 2 0 15,-1 1 0-15,2 1 0 0,1 4 0 0,-5 4 0 16,2-1 0-16,0 4 0 0,1 0 0 0,-2 2 0 0,-2 0 0 16,2 1 0-16,1 1 0 0,0 3 0 0,-2-1 0 0,0 0 0 15,0-1 0-15,0-6 0 0,-1-2 0 0,-1 4 0 16,0-2 0-16,-1 3 0 0,-2 0 0 0,4-1 0 16,-2 1 0-16,0-4 0 0,-1-1 0 0,3 0 128 15,-3-3-128-15,2-1 0 0,1 1 128 0,-1-2-128 16,0-3 128-16,0 2-128 0,0-2 128 0,1 1-128 15,3-6 0-15,-2 0 144 0,-1-1-144 0,0 0 0 16,2-4 144-16,0 0-144 0,-2-2 0 0,8-8 144 16,-6 9-144-16,-1-3 128 0,7-6-128 0,-6 9 128 15,0-4-128-15,6-5 128 0,0 0-128 0,-8 5 128 16,8-5-128-16,-9 7 128 0,1-3-128 0,8-4 128 16,-10 0-128-16,1 0 0 0,9 0 144 0,-9 0-144 15,1 0 0-15,-1-2 144 0,9 2-144 0,-9-1 0 16,0 0 128-16,9 1-128 0,-9-3 0 0,0-1 0 0,1 1 0 15,8 3 0-15,-8-3 0 0,0 0 0 0,0-2 0 16,8 5 0-16,-10-7 128 0,1 3-128 0,-1-1 0 0,0-1 0 16,-2-1 0-16,1 1 0 0,-2-4 128 0,1-1-128 15,1 3 0-15,-3-4 0 0,2 3 128 0,-2-2-128 16,-3 2 0-16,-1-4 0 0,-1 0 0 0,2 3 0 16,-1-2 0-16,0 0 0 0,1 1 0 0,0-5 0 15,-2 0 0-15,1-2 0 0,-1 0 128 0,1 1-128 16,-1-5 0-16,1 3 0 0,2 0 0 0,-1 1 0 15,1 1 0-15,0 2 0 0,2 0 0 0,-1 5 0 16,2 2 0-16,-1 2 0 0,4-2 0 0,-1 3 0 16,1-2 0-16,1 1 0 0,1 3 0 0,8 3 0 15,-10-3 0-15,1 2 0 0,9 1 0 0,0 0 0 0,-9-1 0 16,9 1 0-16,-9 1 0 0,9-1 0 0,0 0 0 0,0 0-144 16,-2 7 144-16,2-7 0 0,0 13-144 0,1-4 144 15,1 1 0-15,2 2 0 0,1-3 0 0,2 3 0 16,2 0-128-16,2 2 128 0,2 1 0 0,1 1 0 15,1 1 0-15,2 1 0 0,0-2-144 0,2 2 144 16,2 1 0-16,-2-1 0 0,1-2 0 0,2 1 0 16,2 0 0-16,0-1 0 0,-1-3 0 0,1 2 0 15,0-1 0-15,0 1 0 0,1-5 0 0,-4 2 0 16,-2 1 0-16,0-3 0 0,0 1 0 0,-1 2 0 16,-1-6 0-16,-2 4 0 0,1-5 0 0,0 2 0 15,-2-1 0-15,0-2 0 0,-5 0 0 0,2 1 0 16,-1-4 0-16,-10-2 0 0,0 0 0 0,12 1 0 15,-12-1 0-15,10-1 0 0,-10 1 0 0,10-2 0 0,-10 2 0 0,0 0 0 16,0 0 0-16,8-7 0 0,-8 7 0 0,10-6 0 16,-10 6 0-16,6-5 0 0,-6 5 0 0,6-8 0 15,1 2 0-15,-7 6 0 0,6-9 0 0,0 2 0 16,-6 7 0-16,8-6 0 0,-2-1 0 16,-6 7 0-16,8-8 0 0,-2 0 0 0,-2 1 0 0,1 2 0 15,2-4 0-15,-1 4 0 0,0-4 0 0,1 0 0 16,-1-1 0-16,2-1 0 0,1-3 0 0,-3 2 0 15,2-1 0-15,2-3 0 0,1-4 0 0,-2 0 0 16,1 0 0-16,0-2 0 0,1-1 0 0,0-3 128 16,1 0-128-16,-1-3 0 0,0 1 0 0,1-3 0 15,-1 2 128-15,1 3-128 0,-1-4 0 0,-1 4 0 0,2-5 0 0,-2-180 0 16,-1 365 0-16,1-185 0 0,0 3 0 16,0-1 0-16,1-4 0 0,-1 3 128 15,0 0-128-15,-1 0 0 0,0 1 0 0,0 2 0 0,-1-1 0 0,0 6 0 16,0 5 0-16,-2-1 0 0,0-1 0 0,2 1 0 15,-3 3 0-15,3 1 0 0,-2 0 0 0,2 0 0 16,-2-4 0-16,2 4 0 0,1 1 0 0,-2-1 0 16,0-4 0-16,-1 2 0 0,2 1 0 0,-1-1 0 15,0 5 0-15,-2 2 0 0,-2-4 0 0,1 5 0 16,0-4 0-16,-1 6 0 0,-3 6 0 0,0 0 0 16,1-8 0-16,-1 8 0 0,0 0 0 0,0 0 0 15,0 0 0-15,0 0 0 0,0 0-128 0,0 0 128 16,0 0 0-16,0 0-128 0,-4 10 128 0,0-1 0 0,-1 3-128 15,1 2 128-15,1-3 0 0,-3 4 0 0,0 3 0 16,1 1 0-16,-1 0 0 0,-2 0 0 0,-1-1 0 0,0 5 0 16,0 2 0-16,0 6 0 0,-1-2 0 0,0 5-128 15,0 3 128-15,-1 1 0 0,0-2 0 0,2 1 0 16,-2 1 0-16,1-1 0 0,-2-2 0 0,0 0 0 16,-1-2 0-16,0-1 0 0,2 1 0 0,-1 0 0 15,1 0 0-15,0 0 0 0,-2 1 0 0,1-2 0 16,1 0 0-16,1-1 0 0,2 1 0 0,-2-4 0 15,2 0 0-15,1-4 0 0,0 2 0 0,1-5 0 16,-2-2 0-16,2 2 0 0,1-3 0 0,0-2 0 16,-5-1 0-16,2-2 0 0,2-3 0 0,-1 2 0 0,-3-5 0 15,1 2 0-15,0-4 0 0,0 0 128 0,1 2-128 16,8-7 0-16,-11 2 0 0,1 1 0 0,10-3 0 16,-9 1 0-16,9-1 0 0,-7 0 128 0,-1 0-128 15,2 0 0-15,-2-1 0 0,8 1 0 0,-10 0 0 0,2 0 0 16,-2 0 0-16,10 0 0 0,-7-2 0 0,7 2 0 15,-11-2 0-15,1-1 0 0,1-2 0 0,0 3 0 16,2-1 0-16,-2 2 128 0,-1-4-128 0,1 0 0 16,0 1 0-16,1 0 0 0,-2-1 0 0,-1-3 0 15,-1 3 0-15,2-1 128 0,-4-3-128 0,1 1 0 16,-2-4 0-16,0 0 0 0,-2 0 0 0,2-2 0 16,-7-3 0-16,2 1 0 0,-1-1 0 0,0 2 0 15,2 0 0-15,-1 3 0 0,-3-2 0 0,1 1 0 16,2 5 0-16,0-4 0 0,-1 3 0 0,2 0 0 15,0 3 0-15,0-3 0 0,-1 3 0 0,2-2 0 0,0 0 0 16,0 3 0-16,1-2 0 0,-1 0 0 0,2 2 0 0,1-1 0 16,0 0 0-16,2 0 0 0,2-1 0 0,-2 2 0 15,4 0 0-15,0-3 0 0,0 3 0 16,3 0 0-16,1-1 0 0,5 6 0 0,0 0 0 0,-6-6 0 16,6 6 0-16,0 0 0 0,0 0 0 0,0 0 0 15,-5-5 0-15,5 5 0 0,0 0 0 0,0 0-128 16,0 0 128-16,0 0 0 0,0 0 0 0,0 0 0 15,0 0 0-15,0 0 0 0,8 5 0 0,0 2-128 16,0 0 128-16,2 1 0 0,1 5 0 0,1-1 0 16,0 0-128-16,4 2 128 0,0 2 0 0,3 1 0 15,0 1 0-15,2-2 0 0,-1 1 0 0,3 1 0 0,2 1 0 16,2-2 0-16,0 1 0 0,-1-1-128 16,1-1 128-16,1-2 0 0,-1 2 0 0,-1-2 0 0,0 1 0 15,-1-1 0-15,-3-3 0 0,1 3 0 0,-2-2 0 0,0-5 0 16,-1 2 0-16,0-3 0 0,0 1 0 0,0 0 0 15,-2-1 0-15,-2 1 0 0,1-2 0 0,-3-1 0 16,1 1 0-16,1 2 0 0,1-4 0 0,-2 2 0 16,-3-1 0-16,0 1 0 0,1-2 0 0,-1-2 0 15,-2 2 0-15,0 0 0 0,0 1 0 0,-1 0 0 16,-9-4 0-16,0 0 128 0,0 0-128 0,11 0 0 16,-11 0 0-16,0 0 0 0,0 0 0 0,0 0 0 15,0 0 0-15,11 0 128 0,-11 0-128 0,0 0 0 16,0 0 0-16,0 0 0 0,8-5 0 0,-8 5 0 15,0 0 0-15,0 0 0 0,0 0 0 0,9-6 0 0,-2 1 0 16,-7 5 0-16,6-9 0 0,-6 9 0 0,6-7 0 0,-6 7 128 16,7-9-128-16,-7 9 0 0,6-8 0 0,0 1 0 15,-6 7 0-15,7-9 0 0,-1 4 0 0,-6 5 0 16,5-11 0-16,2 2 0 0,-2-3 128 0,1 1-128 16,0 0 0-16,1-6 0 0,-1-1 160 0,0-3-160 15,1-6 160-15,2-2-160 0,0-7 160 0,0-2-160 16,-1-3 160-16,1 2-160 0,0-7 144 0,3 4-144 15,0 0 128-15,1 2-128 0,1 3 0 0,0-1 0 16,1 1 128-16,-1 1-128 0,0 2 0 0,2-1 0 16,0 1 0-16,-2 4 0 0,0-1 0 0,-1 1 0 15,-2 2 0-15,1 1 0 0,-1 4 0 0,0 0 0 0,-2 0 0 16,-2 6 0-16,0 5 0 0,0-1 0 16,-2 1 0-16,-3 4 0 0,-2 8 0 0,0 0 0 15,4-9 0-15,-4 9 0 0,0 0 0 0,0 0 0 0,0 0 0 0,0 0 0 16,0 0 0-16,0 0 0 0,0 0-144 0,0 0 144 31,0 0-1232-31,0 0-144 0,0 0-32 0,9 14 0 16,0 1-1584-16,0-2-320 0</inkml:trace>
  <inkml:trace contextRef="#ctx0" brushRef="#br2" timeOffset="44050.74">698 4579 19343 0,'0'0'1728'0,"4"-6"-1392"0,-1 2-336 0,3 1 0 16,0 0 0-16,0-3-128 0,3 4 0 0,0-1 0 15,0 0 384-15,9 1 96 0,-3 2 16 0,0 2 0 16,-1 0 16-16,4 1 16 0,0-1 0 0,5 3 0 0,3-1 80 16,4-3 16-16,0 2 0 0,4-1 0 15,5 0-64-15,-1-1-16 0,0-1 0 0,1 0 0 0,3 0 0 0,3 0 0 16,0-1 0-16,9-1 0 0,4 0-80 0,3 1-16 15,3-1 0-15,-1 1 0 0,-2-1 16 0,2-4 0 16,2 1 0-16,5 2 0 0,5-3 0 0,3 0 0 16,4 1 0-16,0 2 0 0,0-5 32 0,4 2 0 15,6 3 0-15,2-2 0 0,1 0-48 0,0-1-16 16,3 3 0-16,5-1 0 0,8 0-160 0,-3 1-16 16,-3 1-128-16,5-1 192 0,4 1-192 0,-1-2 144 15,-1-2-144-15,0 3 128 0,1 2-128 0,0 0 160 16,2-5-160-16,-2 1 160 0,-1 3-160 0,4-1 128 15,6 0-128-15,-2-3 128 0,-4 0-128 0,2 4 128 16,4 0-128-16,-5 0 128 0,-5-6-128 0,1 6 0 16,2 3 0-16,0-2 0 0,-5-6 0 0,1 5 0 15,0 0 0-15,2 0 0 0,2-2 0 0,-3 0 0 0,-2 0 0 16,1 2 0-16,6-5 0 0,-3 0 0 0,-6-2 128 0,1 1-128 16,0 5 0-16,1-1 192 0,-1-4-192 0,-1 2 192 15,-1 1-192-15,2-3 0 0,3 0 0 0,-4-2 0 16,-5 5 0-16,2 0 0 0,3-4 144 0,0 2-144 15,1-5 0-15,-1 6 0 0,0-3 0 0,1 1 0 16,-1-4 0-16,-3-1 0 0,-3 1 0 0,2 1 0 16,2 3 0-16,-1-3 128 0,1-1-128 0,-4 5 0 15,-3-2 0-15,4 3 144 0,6-1-144 0,-3-2 0 16,-5 2 128-16,3-2-128 0,2 2 0 0,1 1 0 16,-6-3 128-16,2 3-128 0,-1-3 0 0,6 3 0 0,5 0 128 15,-5-1-128-15,-7 0 0 0,0-1 0 16,4 0 0-16,-2-2 0 0,-3 2 0 0,-1 2 0 0,-2 1 160 0,3 0-160 15,4 0 128-15,1-2-128 0,-6 3 192 0,0 1-64 16,3 1 0-16,1 0 0 0,1-3-128 0,-2 2 0 16,-3-2 144-16,2 4-144 0,4-2 0 0,-1 2 128 15,-1 0-128-15,-4-3 0 0,-1 0 0 0,2 0 128 16,3 0-128-16,-2 1 0 0,-7-4 144 0,2 5-144 16,1 2 192-16,1-3-192 0,1-1 256 0,-1-1-48 15,-5 3-16-15,2 2 0 0,2 2-64 0,-1 2 0 16,-2-4-128-16,-1 1 192 0,-2 2-192 0,5-1 128 15,3 2-128-15,-2-1 0 0,-2-3 128 0,-5 4-128 16,-5-1 0-16,8 0 0 0,2 1 128 0,-3 0-128 0,-7 1 0 0,-1-1 0 16,-1-3 0-16,-1 1 128 0,3-2-128 0,-6 2 0 15,-2-1 0-15,-4 0 0 0,0 0 0 0,-1-1 0 16,2-2 0-16,1-2 0 0,0 3 0 0,-3-2 0 16,-2 1 0-16,-1-2 128 0,-4 1-128 0,1 1 0 15,1-1 0-15,-1 1 0 0,-2-3 128 0,-4 0-128 16,-4 2 0-16,-6 0 0 0,1 2 0 0,-4 0 0 15,-4-2 0-15,2 2 0 0,-2 0 0 0,-1-2 0 16,-2-1 0-16,-1 1 0 0,0 0 0 0,-1 1 0 16,-4-1 0-16,-3-1 0 0,0 2 0 0,-2 0 0 15,-1 1 0-15,2 1 0 0,-2 1 0 0,0 1 0 16,-2-1 0-16,-1 0 0 0,1-1 0 0,0 1 0 16,6-1 0-16,-3 0 0 0,-1 0 0 0,0-2 0 15,0-2 0-15,-1 0 0 0,0-3 0 0,-3 2 0 0,-4 1 0 0,-1 3 128 16,-1-2-128-16,-3 0 0 0,1 0 0 15,-2 0 0-15,0 2 0 0,-2 1 0 0,0 0 0 0,0 2 128 16,0 1-128-16,1 1 0 0,-2-2 0 0,-1 0 0 16,0-1 0-16,-1 3 0 0,0 3 0 0,1 0 0 15,0 1 0-15,-1 1 0 0,-1-4 0 0,0 3 0 16,-2 0 0-16,0 2 0 0,1-2 0 0,-1 4 0 16,0 0-128-16,1 0 128 0,-2 1 0 0,1 1 0 15,-1 0-128-15,2 4 128 0,-1 2 0 0,3 1 0 16,0 0 0-16,0-1 0 0,-2 0 0 0,1 1 0 15,0 2 0-15,0 1 0 0,-1 5 0 0,2-1-128 16,-4 2 128-16,1-1 0 0,-1 1 0 0,-1 2-128 0,-1 1 128 16,-2 4 0-16,-1 4 0 0,-1 6 0 0,-2 0 0 15,0 4 0-15,1-2 0 0,1 5-128 0,-1-1 128 16,2 0 0-16,2 1 0 0,0 2 0 0,1 5 0 0,1 0 0 16,-2-4 0-16,-1 1 0 0,-1 1 0 0,-1 1 0 15,-1-3 0-15,-2 4 0 0,-1-4 0 0,0-1 0 16,-3-1 0-16,-2-2 0 0,1 4 0 0,-3-1 0 15,0 0 0-15,-1 2 0 0,0 0 0 0,3-1 0 16,0 4 0-16,0 1 0 0,1-3 0 0,0 2 0 16,4-3 0-16,1 1 0 0,0 2 0 0,0-3 0 15,2-1 0-15,-1 0 128 0,2-2-128 0,0-2 0 16,0-4 0-16,-1-1 0 0,0-3 0 0,0 3 0 16,1-4 0-16,0 1 128 0,0-6-128 0,-3 1 0 15,0 0 0-15,2 0 0 0,-1-3 128 0,0-3-128 16,1-4 0-16,-2 0 0 0,2-1 128 0,-1-2-128 0,-1-2 0 0,2-3 0 15,-1-3 128-15,-2-2-128 0,1 0 0 0,0-6 128 16,1 0-128-16,-3-1 0 0,0-4 160 0,0 2-160 16,-3-2 160-16,0-3-160 0,-2 0 160 0,-2 0-160 15,-2 0 160-15,-3-2-160 0,0-1 128 0,0 0-128 16,-5-1 0-16,-2 1 144 0,-3 0-144 0,-4 0 0 16,-3-2 144-16,-4 0-144 0,-3-2 0 0,1 3 0 15,-1-1 0-15,-4 1 128 0,-2-4-128 0,-3 2 0 16,-1 2 0-16,-7 2 0 0,-6 2 0 0,-1 1 0 15,0-2 0-15,0-2 0 0,-1 0 0 0,-2-1 0 16,-6 0 0-16,-10 0 128 0,-11 1-128 0,6 0 0 16,8-3 0-16,0 2 0 0,1-2 0 0,-14 1 0 15,-16-2 0-15,3 1 128 0,4 1-128 0,-2-1 0 0,-4 3 0 0,3-1 0 16,3-3 0-16,-2 3 0 0,-2 2 0 0,0-1 0 16,-1-1 0-16,1 1 0 0,2-181 0 0,-2 364 0 15,-4-184 0-15,3 0 0 0,3 0 0 0,1-1 0 16,-1 1 0-16,1-3 0 0,-2-3 0 0,3 2 0 15,1 3 0-15,-3 1 0 0,-3-4 0 0,4-1 128 16,5 0-128-16,4 3 0 0,3-4 0 0,-1 3 0 16,0 1 0-16,2 3 0 0,3-3 0 0,3-1 0 15,2-3 0-15,0 2 0 0,-4 0 0 0,5 1 0 16,1 1 0-16,3 2 0 0,2 1 0 0,-2 0 0 16,-2-1 0-16,3-1 0 0,2 1 0 0,2 0 0 15,3 2 0-15,1 3 0 0,1 0 0 0,-2 0 0 16,1-7 0-16,3 2 0 0,2 1 0 0,4 1 0 0,1 2 0 0,1-1 0 15,1 2 0-15,3-2 0 0,-4 2 0 16,4-1 0-16,-1-5 0 0,3 2 0 0,1 4 0 0,0 0 0 16,4-1 0-16,-1 0 128 0,2-1-128 0,-1 0 0 15,0 3 0-15,1-3 0 0,0-4 0 0,2 1 0 16,3-1 0-16,1 0 0 0,2 2 0 0,1 0 128 16,1 2-128-16,1 0 0 0,3-1 0 0,0-1 144 15,-2 0-144-15,2-1 0 0,0-1 176 0,2 2-176 16,1 2 160-16,2-1-160 0,0-4 128 0,2 0-128 15,2 0 0-15,1 2 144 0,0 1-16 0,3 0-128 16,2 0 192-16,2 1-64 0,-1 1-128 0,2-1 0 16,0-1 0-16,-1 0 0 0,5 0 0 0,0 0 0 15,0 3 0-15,1-1 0 0,1-2 0 0,-1 3 128 16,0-1-128-16,1-1 0 0,0-1 0 0,0 0 0 0,0 0 128 0,0 0-128 16,3 3 0-16,6-3 0 0,-10 4 0 0,2-2 0 15,-4 1 0-15,1-2 0 0,1 0 0 0,3 2 0 16,7-3 0-16,-9 1 0 0,-1 1 0 0,1-1 0 15,1-1 0-15,0-1 0 0,0-1 0 0,1-2 0 16,7 4 0-16,-7 0 128 0,7 0-128 0,-9 0 0 16,0-5 128-16,1 0-128 0,2 1 128 0,-1-1-128 15,4-4 144-15,-1 3-144 0,0-3 160 0,1-1-160 16,0-4 192-16,3 0-48 0,0-2-16 0,2-2 0 16,1 0 0-16,1-1 0 0,-1-3 0 0,2-4 0 15,3-1-128-15,-2-2 160 0,2-2-160 0,1-1 160 16,1-1-160-16,0-2 160 0,0 0-160 0,1 1 160 0,1-1-32 15,2-4-128-15,0-1 192 0,2-3-64 0,1-1-128 16,-1-1 160-16,0-4-160 0,1 0 160 0,-1-2-160 0,3 1 128 16,2-1-128-16,-2 1 128 0,1-4-128 0,-1 0 0 15,0-4 144-15,-1 0-144 0,1-1 144 0,0 0-144 16,0-1 192-16,1 3-192 0,1 1 128 0,0-1-128 16,5-3 0-16,-1-1 0 0,2-7 128 0,0 4-128 15,-1 0 0-15,1 4 0 0,-2-2 0 0,-2 2 0 16,0-1 0-16,-1 2 0 0,-2 0 128 0,-2 1-128 15,-3 0 0-15,2 4 0 0,-3 0 208 0,-3 5-64 16,-2 3-16-16,-3 2 0 0,-1 2-128 0,1 2 192 16,-4 2-192-16,1 1 192 0,-1 0-192 0,1 4 0 15,-2 0 0-15,2 1 128 0,-1 7-128 0,2 0 0 16,-2 4 0-16,2 4 0 0,0-1 0 0,0 2-144 0,-2 5 144 0,2 1 0 16,-4 10 496-16,0 0 208 0,0 0 32 0,13 6 16 31,-2-1-2784-31,1 3-544 0,1 6-112 0,-1 4-10176 0,2 2-2016 0</inkml:trace>
  <inkml:trace contextRef="#ctx0" brushRef="#br2" timeOffset="47308.98">26980 9510 3679 0,'0'0'320'0,"0"0"-320"16,0 0 0-16,0 0 0 0,0 0 1824 0,7-4 288 16,-7 4 64-16,0 0 16 0,8-7-784 0,-8 7-176 15,6-10-16-15,-6 10-16 0,0 0-400 0,0 0-80 16,7-7-16-16,-7 7 0 0,0 0-64 0,0 0-32 16,0 0 0-16,0 0 0 0,7-11-128 0,1 5-32 15,-8 6 0-15,9-5 0 0,0-3-16 0,1 3-16 16,0-5 0-16,1 5 0 0,0 2-48 0,-1 2-16 0,2-1 0 0,0-3 0 15,-2 1-48-15,0 2-16 0,-1 4 0 0,3-2 0 16,-2-2-96-16,-10 2-32 0,11 3 0 0,-11-3 0 16,0 0 96-16,7 9 0 15,-7-9 16-15,0 10 0 0,-4 2-96 0,-1 0-32 0,-8-3 0 0,0 3 0 16,-2-4 112-16,-3 4 32 0,-3 1 0 0,-2-3 0 16,0 1-80-16,0 2-16 0,0-3 0 0,3 0 0 15,1-6-64-15,1 0-128 0,1-2 176 0,3 2-176 16,0 0 240-16,2-1-64 0,-1-3-16 0,4 0 0 15,-1-2-16-15,10 2 0 0,0 0 0 0,0 0 0 16,-6-5-16-16,6 5 0 0,0 0 0 0,0 0 0 16,7-11 32-16,3-2 0 0,3 3 0 0,0-2 0 15,3 6-160-15,1-3 0 0,-1 2 144 0,3-1-144 16,0 3 0-16,0 4 0 0,-1-2 0 0,-2 2 0 16,-2 1 0-16,-2 2 0 0,-2 3 0 0,-1 1 0 15,-9-6 0-15,0 0-160 0,0 0 160 0,5 10 0 0,-5-10 0 0,-1 14 0 16,-1-4 0-16,-4 0 0 0,0 1 0 0,-1-3 144 15,-2 2-144-15,0-3 192 0,0-6-64 0,0 0 0 16,-1-1 0-16,1 0 0 0,0 0 48 0,0-2 0 16,1-1 0-16,8 3 0 0,-7-6 80 0,0 1 32 15,2 0 0-15,0-6 0 0,0 2-64 0,3-2-16 16,-3 1 0-16,2-2 0 0,2 1-208 0,1 2 144 16,0 9-144-16,2-14 128 0,1 1-128 0,1 2 0 15,1-2 0-15,2 2 128 0,4 3-128 0,1-2 0 16,0 0 0-16,2 0 0 0,1 3 0 0,0 1 0 15,-1 1 0-15,3 2-176 0,-2 2 176 0,-1 4 0 0,-1 0 0 0,-2 4-128 16,-2-2 128-16,-9-5-160 0,6 11 160 16,-2-1-160-16,-1 4 160 0,-3-1 0 0,-4-3-144 0,-1 3 144 15,-2 4 0-15,-1-2 0 0,-4-2 0 0,1-2 0 16,-2 0 0-16,-1-4 0 0,-1-2 0 0,-1 0 0 16,1-3 160-16,1 1-160 0,1-3 192 0,1 0-192 15,0-5 208-15,3-4-64 0,-1-1-16 0,3-2 0 16,-1 1 64-16,3 1 16 0,1-3 0 0,3-2 0 15,1-4 48-15,1 0 16 0,4-2 0 0,2 2 0 16,0-2-128-16,3 2-16 0,2 2-128 0,-1 3 192 16,1 0-192-16,-1 5 0 0,-1 0 0 0,0 6 0 15,2-1 0-15,-2 0 0 0,-10 4 0 0,13 4 0 16,-3 0 0-16,-1-1-160 0,-2 2 160 0,0 4-128 16,-3 0 128-16,-2 3 0 0,-1 2-144 0,-1 1 144 0,-2 0 0 0,-1 2 0 15,1-2 0-15,-3 0 0 16,2 0-448-16,-1 3 16 0,1 0 16 0,-1 0-10464 15,0 0-2080-15</inkml:trace>
  <inkml:trace contextRef="#ctx0" brushRef="#br2" timeOffset="51181.35">27024 9465 5519 0,'0'0'240'0,"0"0"64"0,0 0-304 0,0 0 0 15,5-9 0-15,-5 9 0 0,5-6 1568 0,-5 6 256 16,0 0 48-16,8-5 16 0,-8 5-1088 0,0 0-224 16,8-7-32-16,-8 7-16 0,0 0 64 0,7-6 16 15,-7 6 0-15,0 0 0 0,0 0 48 0,0-182 16 16,0 364 0-16,10-183 0 0,-10 1-176 0,0 0-48 15,0 0 0-15,0 0 0 0,10 0-48 0,-10 0-16 16,0 0 0-16,11 2 0 0,-11-2 48 0,7 5 0 0,-7-5 0 0,0 0 0 16,0 0-160-16,9 7-16 0,-9-7-16 0,0 0 0 15,0 0 144-15,9 6 16 0,-9-6 16 0,8 9 0 16,-8-9-48-16,0 0-16 0,0 0 0 0,7 5 0 16,-7-5-192-16,11 8-32 0,-5-1-128 0,-6-7 192 15,0 0-48-15,0 0-16 0,6 7 0 0,-6-7 0 16,0 0 128-16,0 0 32 0,0 0 0 0,0 0 0 15,0 0 80-15,0 0 16 0,0 0 0 0,7 10 0 16,-7-10-112-16,5 6-16 0,-5-6 0 0,0 0 0 16,0 0-128-16,0 0-128 0,5 10 144 0,-5-10-144 15,5 9 144-15,-5-9-144 0,0 0 128 0,6 13-128 16,-1-5 128-16,-5-8-128 0,0 0 0 0,0 0 128 16,3 11 0-16,-3-11-128 0,2 11 192 0,-2-11-64 15,2 9-128-15,-2-9 192 0,1 14-192 0,0-5 192 16,-1-9-192-16,0 0 128 0,0 13-128 0,0-13 128 15,3 14-128-15,-3-14 0 0,0 0 144 0,2 13-144 0,0-3 128 16,0 3-128-16,-2-5 128 0,0-8-128 0,0 11 192 0,0-11-48 16,0 10 0-16,0-1 0 0,0-9-144 0,0 12 0 15,-2-3 144-15,2-9-144 0,-3 14 144 0,2-2-144 16,-1-3 192-16,2 2-192 0,0-11 176 0,0 10-176 16,0 2 160-16,0-1-160 0,0-11 192 0,0 10-48 15,-1 2-16-15,1-2 0 0,0 1-128 0,0 2 192 16,0-3-192-16,0 2 192 0,0 2-192 0,1-6 0 15,-1-8 0-15,2 13 128 0,-1 4-128 0,0-6 0 16,1-1 0-16,0 0 0 0,-2-10 128 0,3 9-128 16,-2 2 0-16,-1-11 128 0,0 0-128 0,4 10 0 15,-2 2 144-15,2 0-144 0,-4-12 0 0,0 0 128 0,6 9-128 0,-1 2 0 16,-2-2 0-16,1 3 128 0,0-4-128 16,-4-8 0-16,0 0 0 0,6 11 0 0,-1 1 0 0,-1-5 128 15,-4-7-128-15,0 0 0 0,0 0 0 0,6 11 0 16,-6-11 0-16,7 6 128 0,-7-6-128 0,0 0 0 15,0 0 0-15,7 13 0 0,-7-13 0 0,5 8 128 16,-5-8-128-16,0 0 0 0,4 13 0 0,-4-13 0 16,0 0 0-16,4 12 0 0,-1-3 0 0,-1 3 0 15,-2-12 0-15,1 10 0 0,-1-10 0 0,3 11 0 16,-2-1 0-16,-1-10 0 0,3 11 0 0,-2-1 0 16,-1-10 0-16,1 10 0 0,0 3 0 0,2-6 0 15,-3-7 0-15,1 12 0 0,2-5 0 0,-3-7 0 16,2 12 0-16,1-1 0 0,-3-11 0 0,2 9 0 15,-2-9 0-15,3 13 0 0,-3-13 0 0,3 10 0 0,-3-10 0 0,5 11 0 16,-3 1 0-16,2-5 0 0,-4-7 0 0,4 13 0 16,-2-3 0-16,1 0 0 0,-3-10 0 15,0 0 0-15,5 14 0 0,-1-5 0 0,0 4 0 0,-1-3 0 16,-3-10 0-16,0 0 0 0,3 12 0 0,2 0 0 16,-1 1 0-16,0-5 0 0,-4-8 128 0,0 0-128 15,5 12 160-15,-1-3-160 0,-4-9 0 0,0 0 0 16,0 0 0-16,6 14-160 0,-2-1 160 0,-4-13 0 15,0 0 0-15,6 11 0 0,-1 2 0 0,0-1 0 16,0-2 128-16,-5-10-128 0,0 0 0 0,0 0 0 16,8 11 0-16,-8-11 0 0,0 0 0 0,8 13 0 15,-8-13 0-15,6 9 0 0,-6-9 0 0,6 10 0 16,-6-10 0-16,0 0 0 0,7 10 0 0,-2 2 0 0,-1-5 0 0,-4-7 0 16,0 0 0-16,0 0 0 0,5 14 0 0,-2-1 0 15,-3-13 0-15,4 10 0 0,-4-10 0 0,3 13 0 16,-1 0 0-16,1-5 0 0,-3-8 0 0,2 11 0 15,1 0 0-15,-3-11 0 0,3 10 0 0,-1 2 0 16,-2-3 0-16,0-9 0 0,3 11 0 0,0-1 0 16,-3-10 0-16,4 12 0 0,-1-1 0 0,-3-11 0 15,5 11 0-15,-1 0 0 0,-4-11 0 0,6 11 128 16,2-5-128-16,-3 2 0 0,1 0 0 0,-6-8 0 16,0 0 0-16,0 0 0 0,6 10 0 0,0-1 0 15,-6-9 0-15,0 0 0 0,0 0 0 0,0 0 0 16,5 10 0-16,-5-10 0 0,0 0 0 0,0 0 0 15,5 13 0-15,-1-2 0 0,-4-11 0 0,0 0 0 0,0 0 0 16,3 11 0-16,0 1 0 0,-1-2 0 0,-2-10 0 0,0 0 0 16,0 0 0-16,0 0 0 0,4 10 0 0,-4-10 0 15,0 0 0-15,4 13 0 0,0-4 0 0,-4-9 0 16,0 0 0-16,4 11 0 0,-4-11 0 0,0 0 0 16,3 14 0-16,1-5 0 0,-4-9 0 0,0 0 0 15,0 0 0-15,4 13 0 0,-1 0 0 0,-3-13 0 16,0 0 0-16,0 0 0 0,2 12 0 0,-1 0 0 15,-1-12 0-15,0 0 0 0,2 12 0 0,-2-12 0 16,1 12 0-16,0-2 0 0,-1-10 0 0,0 0 0 16,0 0 0-16,3 14 0 0,-3-14 0 0,2 12 0 15,-2-12 0-15,0 12 0 0,0-12 0 0,0 0 0 16,4 13 0-16,-1-4 0 0,-3-9 0 0,1 11 0 0,0 1 0 0,-1-12 0 16,0 0 0-16,0 0 0 0,0 0 0 15,0 0 0-15,2 10 0 0,-2-10 0 0,1 13 0 0,-1-13 128 16,0 0-128-16,0 8 0 0,0-8 0 0,0 9 0 15,0-9 0-15,0 0 0 0,-1 13 0 0,-1-7 128 16,2-6-128-16,0 0 0 0,-1 12 0 0,1-12 0 16,0 10 0-16,0-10 0 0,0 0 0 0,0 13 128 15,0-2-128-15,0-11 0 0,0 9 0 0,0-9 0 16,0 0 0-16,1 12 0 0,-1-12 0 0,2 6 0 16,-2-6 0-16,0 0 0 0,0 0 0 0,2 11 128 15,-2-11-128-15,0 0 0 0,0 0 0 0,3 11 0 16,-2-1 0-16,-1-10 0 0,0 0 0 0,1 7 128 15,-1-7-128-15,0 0 0 0,0 13 0 0,0-7 128 16,0-6-128-16,0 0 0 0,0 12 0 0,0-12 0 0,3 9 0 0,-3-9 0 16,0 0 0-16,0 0 0 0,0 14 0 15,0-2 0-15,0-4 0 0,0-8 128 0,0 10-128 0,0-10 0 16,0 13 0-16,0-7 0 0,0-6 0 0,0 0 0 16,0 12 0-16,0-12 128 0,0 0-128 0,0 0 0 15,0 0 0-15,0 0 0 0,4 11 0 0,-1 1 0 16,-3-12 0-16,0 0 0 0,4 8 0 0,-4-8 0 15,4 11 0-15,0-1 0 0,-4-10 0 0,0 0 0 16,0 0 0-16,0 0 0 0,7 6 0 0,-7-6 0 16,0 0 0-16,7 13 0 0,0-6 0 0,-7-7 0 15,5 13 0-15,1-4 0 0,-6-9 0 0,6 12 0 16,-2 0 0-16,0-4 0 0,-4-8 0 0,0 0 0 16,7 13 0-16,-2-5 0 0,-5-8 0 0,5 13 0 15,-5-13 0-15,7 12 0 0,-7-12 0 0,6 11 0 0,-6-11 0 0,6 13 0 16,-6-13 0-16,7 11 0 0,-1-3 0 0,-6-8 0 15,8 11 0-15,-8-11 0 0,5 10 0 0,-1 2 0 16,-4-12 0-16,5 10 0 0,-5-10 0 0,2 12 0 16,0-1 0-16,-2-11 0 0,0 10 0 0,0-10-128 15,2 12 128-15,-1-1 0 0,1-2 0 0,-2 1 0 16,0-10 0-16,1 9 0 0,-1-9 0 0,0 0 0 16,1 11 0-16,-1-11 0 0,1 9 0 0,-1-9 0 15,2 12 0-15,-2-12 0 0,1 9 0 0,0 1 0 16,-1-10 0-16,2 13 0 0,-1-6 0 0,-1 3 0 15,0-10 0-15,0 0 0 0,1 9 0 0,3 1 0 16,-4-10 0-16,1 8 0 0,-1-8 0 0,0 0 0 16,1 14 0-16,2-3 0 0,-3-11 0 0,2 11 0 0,1 3 0 0,0-6 0 15,-1 1 0-15,-2-9 0 16,0 0 0-16,0 0 0 0,4 9 0 0,-4-9 0 0,0 0 0 0,4 9 0 16,-4-9 0-16,0 0 128 0,4 13-128 0,-4-13 0 15,0 0 0-15,0 0 0 0,3 10 0 0,-3-10 0 16,3 9 0-16,-3-9 0 0,0 0 0 0,0 0 0 15,2 9 0-15,-2-9 0 0,0 0 0 0,0 0 0 16,0 0 0-16,0 0 0 0,0 13 0 0,0-13 0 16,0 0 0-16,0 0 0 0,0 11 0 0,0-11 0 15,0 0 0-15,0 0 0 0,0 0 0 0,0 0 0 16,-2 10 0-16,2-10 0 0,0 0 0 0,0 0 0 16,0 0 0-16,-5 12 0 0,1-5 0 0,4-7 0 15,0 0 0-15,0 0 0 0,-3 13 0 0,3-13 0 0,-1 9 0 0,1-9 0 16,0 0 0-16,3 10 0 0,-3-10 0 0,0 0 0 15,0 0 0-15,1 11 0 0,-1-11 0 16,0 0 0-16,0 0 0 0,0 0 0 0,0 0 0 0,3 11 0 16,-3-11 0-16,0 0 0 0,0 0 0 0,0 0 0 15,0 0 0-15,0 0 0 0,0 12 0 0,0-12 0 16,0 0 0-16,0 0 0 0,0 0 0 0,0 0 0 16,-2 10 0-16,2-10 0 0,0 0 0 0,0 0 0 15,-2 12 0-15,2-12 0 0,0 0 0 0,0 0 0 16,-3 13 0-16,3-13 0 0,0 0 0 0,-1 10 0 15,1-10 0-15,0 0 0 0,-1 10 0 0,1-10 0 16,0 0 0-16,0 11 0 0,0-11 0 0,0 0 0 16,0 0 0-16,0 9 0 0,0-9 0 0,0 0 0 15,0 0 0-15,0 12 0 0,0-12 0 0,0 0 0 16,0 0 0-16,0 0 0 0,0 0 0 0,1 10 0 0,-1-10 0 16,0 0 0-16,0 0 0 0,0 0 0 0,0 11 0 15,0-11 0-15,0 0 0 0,0 8 0 0,0-8 0 0,0 0 0 16,0 0 0-16,1 10 0 0,-1-10 0 15,0 0 0-15,0 0 0 0,0 0 0 0,3 9 0 0,-3-9 0 16,0 0 0-16,0 0 0 0,4 10 0 0,-4-10 0 16,0 0 0-16,0 0 0 0,3 12 0 0,-3-12 0 15,0 0 0-15,0 0 0 0,0 0 0 0,0 0 0 16,0 0 0-16,5 7 0 0,-5-7 0 0,0 0 0 16,0 0 0-16,0 0 0 0,0 0 0 0,4 10 0 15,-4-10 0-15,0 0 0 0,0 0 0 0,0 0 0 16,0 0 0-16,0 0 0 0,0 0 0 0,0 0 0 15,4 8 0-15,-4-8 128 0,0 0-128 0,0 0 0 0,0 0 0 16,0 0 0-16,0 0 0 0,0 0 0 0,0 0 0 16,0 0 0-16,0 0 0 0,0 0 128 0,5 10-128 15,-5-10 0-15,0 0 0 0,0 0 0 0,5 8 0 0,-5-8 0 16,0 0 0-16,0 0 0 0,0 0 0 0,7 10 128 16,-7-10-128-16,5 6 0 0,-5-6 0 0,0 0 0 15,0 0 0-15,0 0 0 0,6 8 0 0,-6-8 0 16,0 0 0-16,0 0 0 0,5 9 0 0,-5-9 128 15,0 0-128-15,0 0 0 0,0 0 0 0,0 0 128 16,8 4-128-16,-8-4 0 0,0 0 0 0,0 0 128 16,0 0-128-16,7 5 0 0,-7-5 0 0,0 0 0 15,0 0 0-15,0 0 144 0,0 0-144 0,0 0 0 16,0 0 128-16,0 0-128 0,0 0 0 0,0 0 0 16,11 5 0-16,-11-5 0 0,0 0 0 0,0 0 0 0,0 0 0 15,0 0-304-15,10 0 64 0,-10 0 16 16,9-4-2032-16,-9 4-416 15</inkml:trace>
  <inkml:trace contextRef="#ctx0" brushRef="#br2" timeOffset="53615.11">26892 9463 9215 0,'0'0'816'0,"0"0"-656"0,0 0-160 0,0 0 0 16,0 0 464-16,0 0 64 0,0 0 16 0,0 0 0 15,0 0-32-15,0 0-16 0,8-7 0 0,-8 7 0 16,0 0 272-16,0 0 64 0,10-1 16 0,-10 1 0 15,0 0-48-15,10 0-16 0,-10 0 0 0,0 0 0 16,0 0-128-16,10 9-16 0,-4-3-16 0,-1 6 0 16,-5-12-112-16,3 14-32 0,0 2 0 0,-2-1 0 15,-1 1-112-15,1 0-32 0,2 1 0 0,-3-1 0 16,1 1-112-16,1-1-32 0,1-2 0 0,0 3 0 16,0 2 0-16,2-1 0 0,1-2 0 0,0-2 0 15,0 1 64-15,2 1 16 0,-1-1 0 0,1-1 0 0,0-1 16 0,-1-1 0 16,2 2 0-16,0-1 0 0,0-2-16 15,-1 3 0-15,-1 0 0 0,1 0 0 0,0-1-64 16,-1 2-16-16,0 2 0 0,0-2 0 0,0-1-16 0,-1-3-16 16,0 2 0-16,-1 2 0 0,2 3-32 0,-1 0 0 15,-1-1 0-15,1-2 0 0,1-2-128 16,-2 0 160-16,3 0-160 0,-2 2 160 0,2-1-160 0,-2-1 192 16,-1 1-192-16,1 0 192 0,2 0-192 0,1-1 192 15,-4 2-192-15,1 0 192 0,1 1-192 0,-1 0 192 16,0-2-192-16,-1-1 192 0,1-1-192 0,0 2 128 15,0-2-128-15,1 2 128 0,-2-1-128 0,1 1 192 16,0-4-192-16,1 4 192 0,-2 1-64 0,1 2-128 16,2-1 192-16,-2-1-64 0,1-3-128 0,0-1 160 0,2-2-160 15,-1 4 160-15,-2 2-160 0,0 2 0 0,1-5 144 0,-1 2-144 16,-1 4 0-16,0-3 144 0,-1 1-144 16,1-2 0-16,-5-14 128 0,7 14-128 0,-4-4 0 15,4 2 0-15,-7-12 0 0,5 14 0 0,-1-1 128 0,-2 0-128 16,2 1 0-16,-2-3 160 0,-2-11-160 0,4 12 128 15,-1 0-128-15,1-1 160 0,-3 0-160 0,4 2 160 16,-2-4-160-16,-1 2 128 0,-1 0-128 0,1-2 128 16,-2-9-128-16,2 14 0 0,-1-3 0 0,3 0 128 15,-2 2-128-15,1-3 0 0,-3-10 0 0,5 13 0 16,-1 2 0-16,0 3 0 0,0-3 128 0,0-4-128 16,0-1 0-16,-4-10 0 0,6 14 144 0,-1-3-144 0,0-1 0 15,-5-10 144-15,8 9-144 0,-2 2 0 16,-1 2 144-16,1-4-144 0,-6-9 0 0,6 11 144 0,-1 3-144 15,0-4 128-15,-1 0-128 0,1-2 128 0,-5-8-128 0,7 13 0 16,0 0 0-16,-1-2 0 0,0 0 0 0,-1 2 0 16,-5-13 128-16,8 13-128 0,-2 1 0 0,1-3 0 15,-7-11 0-15,7 12 128 0,0 0-128 0,-1 1 0 16,-1-4 0-16,-1 1 0 0,2 2 0 0,-2-3 0 16,-1 2 128-16,0-1-128 0,1 3 0 0,-1 1 0 15,-2-4 0-15,2 1 128 0,-1 2-128 0,1 0 0 16,-1-3 0-16,0 4 0 0,0-1 0 0,1-1 0 15,0 1 128-15,0-3-128 0,0 2 0 0,-2-1 0 16,0-2 0-16,0 4 0 0,-1-4 0 0,3 1 0 0,-3-10 0 16,2 14 0-16,0-4 0 0,-1 0 0 0,-1-10 0 0,3 13 0 15,-1-4 0-15,-2-9 128 0,1 12-128 16,2-4 0-16,-3-8 128 0,4 12-128 0,-2-2 128 0,1 0-128 16,-3-10 128-16,5 13-128 0,0-6 128 0,0 2-128 15,-5-9 0-15,6 10 0 0,-6-10 128 0,9 13-128 16,-4 0 0-16,0-4 0 0,-5-9 0 0,8 12 128 15,-8-12-128-15,5 10 0 0,0 2 0 0,-1-1 0 16,-4-11 0-16,5 11 0 0,0 0 0 0,-5-11 0 16,4 11 0-16,-1 0 0 0,-1 0 128 0,-2-11-128 15,4 9 0-15,0 2 0 0,-2-2 0 0,-2-9 0 16,3 10 0-16,-3-10 0 0,4 12 0 0,-1-5 128 16,-3-7-128-16,3 12 128 0,-3-12-128 0,5 9 128 15,-5-9-128-15,5 11 0 0,-5-11 144 0,5 8-144 0,-5-8 0 16,0 0 128-16,4 10-128 0,-4-10 0 0,4 8 128 15,-4-8-128-15,1 11 160 0,2-3-160 0,-3-8 192 16,0 0-64-16,0 0-128 0,2 11 192 0,-2-11-192 16,0 0 144-16,0 0-144 0,4 13 128 0,-4-4-128 0,0-9 0 15,0 11 0-15,0-3 0 0,0-8 0 0,-2 13 0 16,0-2 128-16,2-5-128 0,0-6 0 0,0 0 0 16,0 0 0-16,0 13 0 0,0-5 0 0,0-8 0 15,0 0 144-15,0 0-144 0,-1 14 0 0,1-7 144 16,0-7-144-16,0 0 0 0,0 0 160 0,0 0-160 15,-1 13 128-15,1-5-128 0,0-8 0 0,0 0 128 16,0 0-128-16,0 10 0 0,0-10 0 0,0 10 128 16,0-10-128-16,0 0 0 0,0 0 0 0,0 10 0 15,0-10 128-15,0 13-128 0,0-13 0 0,0 0 0 0,-2 10 0 0,2-1 0 16,0-9 0-16,0 0 0 16,-3 9 128-16,3-9-128 0,0 0 0 0,0 0 128 0,-4 11-128 0,4-11 128 15,0 0-128-15,-3 13 0 0,3-13 0 0,-2 9 128 16,2-9-128-16,0 0 0 0,0 0 144 0,0 0-144 15,0 0 0-15,-2 11 128 0,2-11-128 0,0 0 0 16,0 0 128-16,-2 10-128 0,2-10 160 0,0 0-160 16,0 0 0-16,0 0 0 0,-4 11 0 0,4-11 0 15,0 0 0-15,0 0 0 0,-1 11 0 0,1-11 0 16,0 0 0-16,0 0 128 0,-1 9-128 0,1-9 0 16,0 0 0-16,0 13 0 0,0-13 0 0,0 0 0 15,0 10 0-15,0-10 0 0,0 0 0 0,0 13 0 16,0-13 0-16,0 0 0 0,0 11 0 0,0-11 0 0,0 0 0 15,0 0 0-15,0 0 0 0,0 0 0 0,0 0 0 16,0 9 128-16,0-9-128 0,0 0 0 0,0 0 0 0,0 0 128 16,0 0-128-16,0 0 0 0,0 0 128 0,0 0-128 15,0 0 0-15,0 0 0 0,0 0 128 0,0 0-128 16,0 0 0-16,1 11 144 0,-1-11-144 0,0 0 0 16,0 0 0-16,0 0 0 0,0 0 0 0,0 0 0 15,0 0 128-15,0 0-128 0,0 0 0 0,0 0 0 16,0 0 0-16,0 0 128 0,0 0-128 0,0 0 0 15,0 0 144-15,0 0-144 0,0 0 0 0,0 0 0 16,0 0 0-16,0 0 128 0,0 0-128 0,0 0 0 16,0 0 0-16,0 0 0 0,0 0 0 0,0 0 0 15,0 0 0-15,0 0 128 0,0 0-128 0,0 0 0 0,0 0 0 0,0 0 0 16,0 0 0-16,0 0 0 0,0 0 0 0,0 0 0 16,0 0 0-16,0 0 0 0,0 0 0 0,0 0 128 15,0 0-128-15,0 0 0 0,0 0 0 0,0 0 0 16,0 0 0-16,0 0 128 0,0 0-128 0,0 0 0 15,0 0 0-15,0 0 0 0,0 0 0 0,-3-6 128 16,3 6-128-16,0 0 144 0,0 0-144 0,0 0 160 16,0 0-32-16,0 0-128 0,0 0 192 0,0 0-64 15,0 0-128-15,0 0 160 0,-4-8-160 0,4 8 160 16,0 0-160-16,0 0 0 0,0 0 0 0,0 0 0 16,0 0 0-16,0 0 0 0,0 0 128 0,0 0-128 15,0 0 0-15,0 0 0 0,0 0 0 0,0 0 0 16,0 0 0-16,0 0 0 0,0 0 0 0,0 0 0 15,0 0 0-15,0 0 0 0,-6-3 0 0,6 3 0 0,0 0 0 0,0 0 0 16,-6-3 128-16,6 3-128 0,0 0 0 0,0 0 0 16,-5-4 0-16,5 4 0 0,0 0 0 0,0 0 0 15,0 0 0-15,0 0 0 0,0 0 0 0,0 0 0 16,-7-5 0-16,7 5 0 0,0 0 0 0,0 0 0 16,0 0 0-16,0 0 0 0,0 0 0 0,0 0 0 15,0 0 0-15,0 0 0 0,0 0-160 0,0 0 160 16,10-1-208-16,-10 1 80 0,12 1-128 0,-12-1-32 15,11 1 0-15,0 3 0 16,-11-4-224-16,11 3-32 0,-11-3-16 0,13 1 0 16,-3-1-176-16,-10 0-32 0,10 0-16 0,-10 0 0 15,0 0-1520-15,0 0-320 0,0 0-48 0</inkml:trace>
  <inkml:trace contextRef="#ctx0" brushRef="#br2" timeOffset="56599.96">26863 9565 6447 0,'0'0'576'0,"0"0"-576"16,0 0 0-16,0 0 0 0,-3-11 512 0,3 11 0 16,3-11 0-16,-3 11 0 0,0 0-304 0,2-9-64 0,1-1-16 0,-3 10 0 15,0 0 256-15,0 0 32 0,6-6 16 0,-6 6 0 16,6-11-144-16,0 5-32 0,-6 6 0 0,0 0 0 15,0 0 0-15,0 0-16 0,0 0 0 0,6-9 0 16,-6 9 48-16,0 0 16 0,4-9 0 0,-4 9 0 16,0 0 64-16,0 0 16 0,0 0 0 0,0 0 0 15,0 0 0-15,0 0 16 0,0 0 0 0,0 0 0 16,0 0-48-16,0 0-16 0,0 0 0 0,0 0 0 16,0-9 0-16,0 9 0 0,2-9 0 0,-2 9 0 15,0 0 128-15,0 0 32 0,0 0 0 0,0 0 0 16,0 0-64-16,0 0-16 0,0 0 0 0,0 0 0 15,-2-11 48-15,2 11 16 0,0 0 0 0,0 0 0 16,0 0-304-16,0 0-176 0,0 0 192 0,0 0-192 16,0 0 240-16,0 0-64 0,0 0-16 0,0 0 0 0,0 0 112 15,0 0 32-15,0 0 0 0,0 0 0 16,0 0 32-16,0 0 16 0,0 0 0 0,0 11 0 0,0-11-96 0,2 13-32 16,-2-13 0-16,0 12 0 0,0 5-96 15,0-2 0-15,2-1-128 0,-1 1 192 0,0-4-48 0,-1 0-16 16,0 1 0-16,1-2 0 0,1 1 64 0,-1 2 0 15,0-2 0-15,0 2 0 0,-1 0 48 0,2-2 16 16,-1 2 0-16,0 1 0 0,1-5-16 0,0 2 0 16,-1-2 0-16,1 3 0 0,0 0-96 0,1 0-16 15,-1-1 0-15,0 2 0 0,-1-3-128 0,1 1 192 16,-2-11-192-16,3 13 192 0,-3 0-192 0,2 0 128 16,1-1-128-16,-2-2 128 0,0 3-128 0,2 1 128 0,0-5-128 15,-1 2 128-15,1 5 16 0,-2-5 0 0,1-1 0 0,1 2 0 16,-3-12-16-16,4 11 0 0,0 3 0 0,-1-1 0 15,-3-13 0-15,7 11-128 0,-2 1 192 0,1 2-64 16,-3-4-128-16,1 1 192 0,-4-11-192 16,5 13 192-16,-5-13-192 0,6 12 128 0,-1-1-128 0,-1 0 128 15,-4-11-128-15,4 12 0 0,1-1 0 0,-3 1 128 16,-2-12-128-16,5 11 0 0,1 1 144 0,-1 0-144 16,0-2 0-16,0 3 0 0,-5-13 0 0,5 13 128 15,0-3-128-15,0 2 0 0,0-4 128 0,-1 3-128 16,2-4 144-16,-1 3-144 0,-1-2 192 0,-1 2-192 15,-3-10 208-15,7 10-64 0,-2 0-16 0,1-2 0 16,-6-8-128-16,7 12 0 0,-7-12 0 0,9 12 0 16,-1-2 0-16,-2 2 128 0,-1-1-128 0,0-3 0 15,-5-8 0-15,7 14 128 0,-2 0-128 0,0-4 0 0,-5-10 0 16,5 13 0-16,0 1 128 0,-1-4-128 0,2 1 0 0,-6-11 0 16,0 0 0-16,6 9 0 0,0 3 128 0,-1-1-128 15,-5-11 128-15,7 9-128 0,-7-9 160 0,8 13-160 16,-1-1 192-16,0-5-192 0,-7-7 176 0,0 0-176 15,6 11 160-15,-6-11-160 0,8 10 128 0,-1 3-128 16,-1-3 0-16,-6-10 0 0,6 10 144 0,0 1-144 16,-2-2 128-16,-4-9-128 0,4 14 128 0,-2-4-128 15,0 0 128-15,-2-10-128 0,0 0 0 0,6 14 128 16,-3-3-128-16,0 1 0 0,0-1 128 0,-1-1-128 16,1 2 0-16,1 0 128 0,-4-12-128 0,1 12 0 15,2-1 0-15,-1 2 0 0,1-3 128 0,-1 3-128 0,2-4 0 16,-1 2 128-16,-3-11-128 0,1 13 0 0,0-4 0 0,2 1 128 15,-3-10-128-15,4 10 0 0,-4-10 0 0,3 14 128 16,0 0-128-16,1 0 0 0,-2-4 0 0,1 2 0 16,-2-1 0-16,2-1 0 0,-1 4 0 0,2-5 0 15,-4-9 0-15,5 13 0 0,-1 1 128 0,-2-3-128 16,1-2 0-16,-3-9 0 0,0 0 0 0,4 14 0 16,-2 2 0-16,1-6 0 0,-3-10 0 0,2 11 0 15,-2 3 0-15,0-2 0 0,-1-1 0 0,1 0 0 16,0-11 0-16,0 13 128 0,0 0-128 0,0 1 0 15,0-4 0-15,1 0 0 0,-1-10 0 16,3 15 0-16,-1-4 0 0,1 1 0 0,0 2 128 0,0-1-128 16,1-3 0-16,0 3 0 0,0-3 0 0,-2 0 0 15,5 2 0-15,-2-3 0 0,-1 3 128 0,-2-3-128 0,2 1 0 16,-2-2 0-16,-2-8 0 0,6 11 0 16,-3 1 0-16,0-5 0 0,-3-7 0 0,5 13 0 0,-1-4 128 0,0 1-128 15,-1-2 0-15,1 1 128 0,-4-9-128 16,3 9 128-16,-1 2-128 0,1-2 128 0,1 2-128 0,0 1 0 15,-4-12 0-15,5 11 0 0,-2 2 0 16,1-2 0-16,-4-11 128 0,5 11-128 0,-1 1 0 0,0 0 0 16,0-3 0-16,0 2 0 0,-4-11 0 0,5 9 0 15,-2 4 0-15,1-2 0 0,-4-11 0 0,4 10 0 16,-4-10 0-16,6 14 0 0,-2-3 0 0,1 0 0 16,-5-11 0-16,4 14 0 0,1-5 0 0,-5-9 128 15,5 11-128-15,0 2 0 0,-5-13 0 0,6 13 0 0,-1-1 128 16,-2 1-128-16,-3-13 0 0,5 15 0 0,-1 2 0 0,0-4 0 15,0-1 0-15,0 2 0 0,-2 0 0 0,2 0 0 16,0 0 0-16,0 0 0 0,0 1 0 16,-2 1 0-16,1-6 0 0,-1 3 0 0,2 2 0 0,-1-1 0 15,-1-4 0-15,1 3 0 0,-2-3 0 0,0 3 0 16,-1-1 0-16,1 1 0 0,2-4 0 0,-3-9 0 16,3 14 0-16,-2-4 0 0,-1 0 128 0,1 2-128 15,0-3 0-15,-1-9 0 0,2 12 0 0,-1-2 0 16,-1-10 0-16,2 12 128 0,-2-12-128 0,3 15 0 15,-1-2 0-15,0-2 128 0,-2-11-128 0,4 16 0 16,-1-1 0-16,0 1 0 0,-2-2 128 0,2-1-128 16,-2 1 0-16,2 0 0 0,-3 3 0 0,2-2 0 15,-2 0 0-15,1-1 0 0,-1 0 0 0,2 0 0 0,-2-1 128 16,1-4-128-16,-1-9 0 0,2 12 128 0,1-3-128 16,-3-9 128-16,3 10-128 0,-3-10 128 0,0 0-128 0,3 9 192 15,-3-9-192-15,0 0 192 0,0 0-192 0,0 0 192 16,0 0-192-16,0 0 192 0,0 0-64 0,0 0-128 15,4-9 192-15,0-5-64 0,0-1-128 0,0-1-224 16,-2-3 48-16,2-2 16 16,1-2-1792-16,4 0-352 0,2 1-80 0</inkml:trace>
  <inkml:trace contextRef="#ctx0" brushRef="#br2" timeOffset="58881.45">27538 11359 6447 0,'0'0'576'0,"0"0"-576"16,0 0 0-16,0 0 0 0,0 0 1248 0,0 0 144 15,0 0 16-15,0 0 16 0,0 0-864 0,0 0-176 16,-9 0-48-16,9 0 0 0,-8 0 16 0,8 0 0 16,0 0 0-16,0 0 0 0,-9-1 192 0,9 1 32 15,-9 0 16-15,9 0 0 0,-9 0 96 0,9 0 16 16,-6-3 0-16,6 3 0 0,0 0-160 0,-9-4-32 15,9 4 0-15,-6-3 0 0,6 3-224 0,-7-3-48 16,7 3-16-16,0 0 0 0,-8-4 32 0,8 4 0 0,0 0 0 0,0 0 0 16,-8-5 208-16,8 5 48 0,-3-8 16 0,3 8 0 15,-2-6-64-15,2 6-16 0,0-9 0 0,0 9 0 16,4-7-128-16,-4 7-48 0,5-7 0 0,1 0 0 16,0 1-80-16,1-1-32 0,-7 7 0 0,10-5 0 15,0 1-160-15,0-1 192 0,0 0-192 0,1 1 192 16,-11 4-192-16,11-4 0 0,-1 4 144 0,-10 0-144 15,12-1 0-15,-12 1 0 0,10-1 0 0,-10 1 128 16,0 0-128-16,0 0 0 0,0 0 0 0,0 0 128 16,0 0-128-16,0 0 128 0,0 0-128 0,0 0 128 15,2 10 48-15,-3 0 16 0,-3-1 0 0,-1 0 0 16,-2 0 96-16,-4 0 32 0,-1-3 0 0,0 2 0 16,1-5 32-16,-2 1 16 0,0 0 0 0,1-1 0 0,0 0-32 0,1-3 0 15,-2 0 0-15,0 0 0 16,2-1-80-16,0-1-32 0,3-1 0 0,-2 0 0 0,10 3-224 0,-8-3 176 15,1-1-176-15,7 4 160 0,-7-8-160 16,3 2 192-16,4 6-192 0,0-10 192 0,3 1-192 0,1-1 0 16,1 1 0-16,1-1 0 0,2 1 0 0,-1-2 0 15,2 3 0-15,1-1 0 0,-1 4 0 0,2-1 0 16,-11 6 0-16,11-5 0 0,-2 3 0 0,-9 2 0 16,0 0 0-16,10-1 0 0,-10 1 0 0,0 0 0 15,0 0 0-15,0 0 0 0,0 0 0 0,0 0 0 16,0 0 0-16,1 14 0 0,-2 0 0 0,-2-4 0 15,0 1 0-15,-1 1 0 0,-1-3 0 0,0 2 0 16,0-5 0-16,1 4 0 0,4-10 0 0,-7 6 0 16,7-6 0-16,-6 5 0 0,6-5 0 0,0 0 160 0,-10 0-160 0,10 0 160 15,-9-3 0-15,9 3 0 0,0 0 0 0,0 0 0 16,-6-5-160-16,1-3 192 0,5 8-192 0,0 0 192 16,0-9-192-16,2-1 0 0,1 4 0 0,-3 6 128 15,0 0-128-15,9-9 0 0,-1 4 0 0,1 1 0 16,-1-2 0-16,-8 6 0 0,10-5 0 0,2 2 0 15,-6-1-160-15,-6 4 160 0,0 0 0 0,11 0-144 16,-11 0 144-16,0 0 0 0,0 0 0 0,0 0 0 16,0 0 0-16,0 0 0 0,0 0 0 0,0 0 0 15,4 13 0-15,-4-13 0 0,1 9 0 0,-1-9-128 16,0 11 128-16,0-11 0 0,-1 8 0 0,1-8 0 16,0 0 0-16,0 0 0 0,0 0 0 0,0 0 0 15,0 0 0-15,0 0 0 0,0 0 0 0,0 0 0 16,0 0 0-16,0 0 128 0,0 0-128 0,0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0,0 0 0 15,0 0 0-15,0 0 0 0,7-5 0 0,-7 5 0 0,0 0 0 16,0 0 0-16,0 0 0 0,0 0 0 0,0 0 0 16,0 0 0-16,0 0 0 0,0 0 0 0,0 0 0 15,0 0 0-15,0 0 0 0,0 0 0 0,0 0 0 16,0 0 0-16,0 0 0 0,0 0 0 0,0 0 0 15,0 0 0-15,0 0 0 0,0 0 0 0,0 0 0 16,0 0 0-16,0 0 0 16,0 0 0-16,0 0 0 0,0 0 0 0,0 0 0 0,0 0 0 15,6 9 0-15,-6-9 0 0,5 10 0 0,-2 1 0 0,-1-3 0 16,-2-8 0-16,3 12 0 0,-2-5 0 0,1 3 0 16,-2-10 0-16,3 9 0 0,-3-9 128 0,3 14-128 15,-2 0 0-15,0-2 144 0,3-2-144 0,-3 3 0 16,2-6 192-16,-1 3-192 0,-1-2 192 0,1 2-192 0,-2-10 256 15,1 10-64-15,2 3-16 0,-2-2 0 0,-1-11-16 0,1 11 0 16,-1-11 0-16,3 14 0 0,-3-2-16 16,0 0 0-16,0-1 0 0,1 1 0 0,1-4-144 0,1 5 128 15,-2-1-128-15,2 0 128 0,-3-12-128 0,2 13 0 16,1-4 0-16,-1 1 128 0,-2-10-128 0,3 14 0 16,-3-14 144-16,0 0-144 0,3 14 128 0,-1-1-128 15,-2-13 128-15,3 13-128 0,-3-13 128 0,3 12-128 16,1-2 128-16,0 2-128 0,-4-12 128 0,0 0-128 15,4 11 128-15,0 1-128 0,-4-12 0 0,6 12 0 16,-6-12 0-16,4 11 128 0,0-1-128 0,-4-10 144 16,3 12-144-16,1-3 160 0,-4-9-160 0,4 13 0 15,-1-4 0-15,0 1 0 0,-3-10 0 0,4 12 0 16,0-4 0-16,0 3 0 0,-4-11 0 0,5 9 0 0,-5-9 0 16,5 11 0-16,0-2 0 0,-1 0 128 0,-4-9-128 15,4 9 128-15,-4-9-128 0,5 12 0 0,0 0 0 0,-1-3 128 16,-4-9-128-16,4 12 0 15,-1 0 0-15,0-2 128 0,-3-10-128 0,4 14 0 16,-2-5 0-16,2 2 0 0,-1-2 0 0,0 0 0 0,-3-9 0 0,6 13 0 16,-3-3 0-16,0 1 0 0,-1-2 0 0,1 2 0 15,-3-11 0-15,4 14 0 0,-2-4 128 16,1 2-128-16,-3-12 0 0,4 14 0 0,-4-14 0 0,0 0 0 16,5 12 0-16,-1-2 0 0,-4-10 0 0,0 0 0 15,5 13 176-15,-5-13-48 0,5 10-128 0,-1 1 192 16,-4-11-64-16,0 0-128 0,6 10 176 0,-6-10-176 15,8 11 160-15,-8-11-160 0,7 11 128 0,-7-11-128 16,9 9 0-16,-9-9 128 0,9 11-128 0,-9-11 0 0,8 11 0 0,-2-1 0 16,-6-10 128-16,6 9-128 0,-6-9 0 0,0 0 0 15,7 10 0-15,-7-10 0 0,5 10 0 0,-5-10 0 16,4 9 144-16,-4-9-144 0,2 10 0 0,-2-10 0 16,3 9 0-16,-3-9 128 0,3 13-128 0,-3-13 0 15,4 9 0-15,-1 1 0 0,-3-10 0 0,0 0 0 16,5 7 128-16,-1 2-128 0,-4-9 128 0,0 0-128 15,0 0 128-15,5 9-128 0,-5-9 0 0,5 10 144 16,-5-10-144-16,0 0 0 0,6 9 128 0,-6-9-128 16,3 9 0-16,-3-9 0 0,0 0 144 0,4 9-144 15,-1 0 0-15,-3-9 144 0,0 0-144 0,0 0 0 16,0 0 0-16,0 0 0 0,6 8 0 0,-6-8 0 16,0 0 0-16,0 0 0 0,5 11 0 0,0 0 128 15,-5-11-128-15,5 6 0 0,-5-6 0 0,0 0 128 16,0 0-128-16,0-181 0 0,0 362 0 0,0-181 128 15,0 0-128-15,0 0 0 0,0 0 128 0,0 0-128 16,0 0 128-16,0 0-128 0,5 8 128 0,-5-8-128 16,0 0 0-16,0 0 128 0,0 0-128 0,0 0 160 0,4 9-160 15,-4-9 160-15,0 0-160 0,0 0 128 0,0 0-128 0,0 0 128 16,0 0-128-16,0 0 0 0,0 0 0 16,0 0 128-16,0 0-128 0,0 0 0 0,0 0 144 15,0 0-144-15,0 0 128 0,0 0-128 0,0 0 128 0,0 0-128 16,0 0 128-16,0 0-128 0,0 0 128 0,0 0-128 15,0 0 0-15,0 0 0 0,0 0 0 0,0 0 128 16,0 0-128-16,0 0 0 0,0 0 0 0,0 0 0 0,0 0-256 16,1-10-32-16,-1 10 0 0,-1-9 0 15,-2-3-1424-15,2 0-272 0,1 1-64 16,-4-2-9472-16,-1 0-1872 0</inkml:trace>
  <inkml:trace contextRef="#ctx0" brushRef="#br2" timeOffset="60082.12">26929 9443 4607 0,'0'0'400'0,"0"0"-400"0,0 0 0 0,0 0 0 16,0 0 1968-16,0 0 304 0,0 0 64 0,0 0 16 16,0 0-1216-16,0 0-240 0,0 0-64 0,0 0 0 15,0 0-256-15,0 0-48 0,0 0-16 0,0 0 0 16,0 0-208-16,0 0-48 0,0 0-16 0,0 0 0 15,0 0-240-15,0 0 0 0,0 0 0 0,0 0 0 16,0 0 0-16,0 0 0 0,0 0 0 0,0 0 0 16,0 0 128-16,0 0-128 0,0 0 0 0,0 0 144 15,0 0 48-15,0 0 16 0,0 0 0 0,0 0 0 0,0 0 16 0,0 0 0 16,0 0 0-16,0 0 0 0,0 0-32 0,0 0 0 16,0 0 0-16,0 0 0 0,0 0-192 0,0 0 176 15,0 0-176-15,0 0 160 0,0 0-160 0,0 0 0 16,0 0 0-16,0 0 0 15,0 0-496-15,0 0-16 0,5 8-16 0,-5-8-8480 16</inkml:trace>
  <inkml:trace contextRef="#ctx0" brushRef="#br2" timeOffset="61225.74">26873 9442 4607 0,'0'0'192'0,"0"0"64"0,0 0-256 0,0 0 0 0,0 0 0 0,0 0 0 15,0 0 1104-15,0 0 176 0,0 0 48 0,0 0 0 0,0 0-432 0,0 0-96 16,0 0-16-16,0 0 0 0,-1-9-240 0,1 9-48 15,0 0-16-15,0 0 0 0,0 0-480 0,0 0 0 16,0 0 0-16,0 0 0 0,0 0-160 0,0 0-128 16,0 0-32-16</inkml:trace>
  <inkml:trace contextRef="#ctx0" brushRef="#br2" timeOffset="61747.74">26747 9231 8287 0,'0'0'736'16,"0"0"-592"-16,0 0-144 0,0 0 0 0,0 0 480 0,0 0 64 15,0 0 16-15,0 0 0 0,0 0-384 0,0 0-176 16,0 0 160-16,0 0-160 0,0 0 288 0,0 0-32 16,0 0-16-16,0 0 0 0,0 0 64 0,0 0 16 15,0 0 0-15,0 0 0 0,8-5-320 0,-8 5 160 16,0 0-160-16,0 0 128 0,0 0-128 0,0 0 192 15,0 0-192-15,0 0 192 0,0 0-192 0,0 0 0 16,0 0 0-16,0 0 128 0,0 0-128 0,0 0 0 16,0 0 0-16,0 0 0 0,0 0 0 0,0 0 0 15,0 0 0-15,0 0-3904 16,0 0-832-16</inkml:trace>
  <inkml:trace contextRef="#ctx0" brushRef="#br2" timeOffset="63896.82">26916 9246 6447 0,'0'0'576'0,"0"0"-576"0,0 0 0 0,0 0 0 16,0 0 944-16,0 0 80 0,-2-10 0 0,2 10 16 16,0-6-240-16,0 6-48 0,0 0-16 0,0 0 0 15,2-9-192-15,-2 9-32 0,0 0-16 0,0 0 0 16,0 0-96-16,0 0-16 0,0-6 0 0,0 6 0 0,0 0 0 0,0 0-16 15,0 0 0-15,0 0 0 0,0 0-16 0,0 0 0 16,0 0 0-16,0 0 0 0,0 0-16 0,0 0 0 16,4-9 0-16,-4 9 0 0,0 0 16 15,0 0 0-15,0 0 0 0,0 0 0 0,0 0 112 0,0 0 32 16,0 0 0-16,0 0 0 0,4-9 0 0,-4 9 0 16,0 0 0-16,0 0 0 0,0 0-176 0,0 0-48 15,0 0 0-15,0 0 0 0,0 0-16 0,0 0 0 16,0 0 0-16,0 0 0 0,0 0-128 0,0 0-128 15,0 0 192-15,0 0-192 0,0 0 320 0,0 0-64 16,0 0 0-16,-2 13 0 0,1-3-64 0,1-10-32 16,-1 12 0-16,1 0 0 0,0-3 32 0,0-9 0 15,1 12 0-15,2-3 0 0,-3-9-48 0,2 12 0 16,1-3 0-16,-3-9 0 0,0 0 48 0,5 11 16 16,-3-1 0-16,2-2 0 0,-4-8 0 0,4 11 0 15,-4-11 0-15,3 9 0 0,-1 3-32 0,1-5-16 16,-3-7 0-16,1 13 0 0,0 0 0 0,0-4 0 15,-1-9 0-15,3 12 0 0,-3-12-32 0,0 11-128 0,0-3 192 16,0-8-64-16,0 0 0 0,0 14 0 0,0-14 0 0,3 12 0 16,-2-2-128-16,-1-10 192 0,0 0-192 0,4 14 192 15,-1-3-192-15,-1 2 128 0,0 1-128 0,1-4 128 16,-1 0 0-16,1 2-128 0,-1-3 192 0,2 2-64 16,-2-1-128-16,0 3 192 0,1 1-192 0,-1-1 192 15,2-2-192-15,1 2 160 0,-4 1-160 0,3-3 160 16,0 2-160-16,0 0 160 0,-2-3-160 0,1 1 160 0,-1 2-32 15,2-3-128-15,0 3 192 0,0-2-64 0,0-2 16 0,-1 3 0 16,-3-12 0-16,4 11 0 0,-1 2-16 16,-1-2 0-16,-2-11 0 0,2 12 0 0,-1 1 0 0,-1 1-128 15,0-6 192-15,0 4-64 0,0 2 64 0,0-4 16 16,0 1 0-16,0 1 0 0,0-12-48 0,1 9-16 16,-1-9 0-16,0 14 0 0,0-4-144 0,0-10 0 15,0 0 0-15,4 13 128 0,-4-13 32 0,3 14 0 16,-2-3 0-16,1-2 0 0,-2-9-160 0,4 14 192 15,0-1-192-15,0-3 192 0,-4-10-64 0,5 11 0 16,-5-11 0-16,7 10 0 0,-1 1-128 0,-1 0 128 16,-5-11-128-16,6 9 128 0,-6-9-128 0,8 11 160 15,-8-11-160-15,6 11 160 0,-1 0-160 0,-1-2 160 16,-2 1-160-16,1 0 160 0,-3-10-160 0,0 0 0 16,0 0 144-16,4 13-144 0,-2 2 128 0,1-1-128 15,-2-1 128-15,-1-13-128 0,5 10 0 0,-1 3 128 16,-4-13-128-16,6 12 0 0,-3-1 192 0,2 0-48 15,-5-11 0-15,4 10 0 0,0 0-144 0,-2 2 0 16,-1-3 0-16,1 2 0 0,2-3 0 0,-3 3 0 16,-1-11 128-16,2 10-128 0,1 2 128 0,-2 1-128 0,-1-5 128 15,0 4-128-15,0-3 128 0,1 2-128 0,1 5 128 0,-2-4-128 16,0-12 128-16,1 12-128 0,2 0 0 0,-1 1 128 16,-2-13-128-16,3 10 0 0,-3-10 0 0,2 13 0 15,-1 2 192-15,1-2-32 0,-1 1-16 0,0 0 0 16,-1 0-144-16,0-3 0 0,0 2 0 0,2 1 0 15,-2-3 0-15,1-2 0 0,0 3 0 0,3-3 0 16,-4-9 0-16,1 14 0 0,-1-14 0 0,0 17 0 0,3 0 0 0,-1-3 0 16,-1-4 0-16,2 2 0 0,-2-1 0 0,1-2 0 15,-2 2 144-15,1 0-144 0,0 0 128 0,-1 2-128 16,-1-4 128-16,1 2-128 0,0-11 192 0,4 11-48 16,-4 2 0-16,0 0 0 0,0-3-144 0,0 1 0 15,1 2 0-15,0-3-176 0,-1 2 176 0,0 1 0 16,0-3 0-16,0 2 0 0,0-12 0 0,1 13 128 15,1-1-128-15,-1 0 0 0,0 3 0 0,1-4 128 16,-2-11-128-16,1 12 0 0,-1 1 128 0,1-4-128 16,-1-9 160-16,4 13-160 0,0-1 0 0,0-3 0 15,-2 4 0-15,2-2 0 0,-4-11 192 0,6 12-64 16,-2 1-128-16,1-4 192 0,-5-9-192 0,9 12 0 16,-5 0 128-16,2-2-128 0,-6-10 0 0,8 13 0 15,-1-1 0-15,0-2 0 0,-1 2 0 0,-1-1 0 16,0-2 0-16,2 4 0 0,-1-3 0 0,0 2 0 15,1 0 0-15,-1-2 0 0,-2 2 0 0,0 2 0 16,3-4 0-16,-2 1 0 0,1 2 0 0,-1-4 0 0,0 4 0 0,0-3 0 16,1 1 0-16,-1 2 0 0,0-3 0 15,-1 3 0-15,2 0 0 0,0-3 0 16,-3 1 0-16,2 3 0 0,1-4 0 0,-1 1 0 0,-5-11 0 16,7 12 0-16,-3-2 128 0,1 3-128 0,-5-13 0 0,7 13 0 15,-2-2 0-15,-2 2 128 0,1 0-128 0,0-3 0 16,-4-10 0-16,6 11 144 0,1 0-144 0,-2-1 128 15,-5-10-128-15,6 14 0 0,1-4 0 0,-7-10 128 16,3 13-128-16,2 1 0 0,-1-2 0 0,1-2 0 16,-5-10 0-16,5 14 0 0,1 3 128 0,-1-2-128 0,0-6 0 15,1 4 0-15,-2-4 0 0,1 2 0 0,0 3 0 16,0-4 128-16,0 2-128 0,0-1 128 0,0 1-128 16,0-2 0-16,-5-10 0 0,7 14 0 0,-2-4 0 0,0 1 0 15,-1-2 0-15,0 1 0 0,-4-10 0 0,5 16 0 16,-1-2 0-16,-1-4 0 0,0 0 0 0,-1-1 128 15,2 2-128-15,-1-1 128 0,-1 4-128 0,1-1 0 16,1-4 0-16,-1 1 0 0,0 3 0 0,0-3 128 16,0 3-128-16,2 1 128 0,-5-14-128 0,3 14 0 15,0-3 0-15,-1 2 0 0,-1 1 0 0,3-3 0 16,-3 2 0-16,2 1 0 0,1-4 0 0,-2 2 0 16,-2-12 0-16,3 14 0 0,-2-3 0 0,3 2 0 15,-2 1 0-15,1 0 0 0,-3-14 0 0,4 12 0 0,0 1 0 0,-1 0 128 16,1-4-128-16,0 1 0 15,-4-10 0-15,5 14 128 0,0-4-128 0,-5-10 128 16,0 0-128-16,3 13 128 0,-1-2-128 0,-2-11 128 0,0 0-128 0,3 9 128 16,-3-9-128-16,2 12 128 0,0-5-128 15,-2-7 128-15,0 0-128 0,0 0 0 0,0 0 144 16,1 13-144-16,0-5 0 0,-1-8 0 0,0 0 0 0,0 10 128 16,0-1-128-16,0-9 0 0,0 0 0 0,-1 11 0 15,1-11 0-15,0 0 0 0,-3 12 0 0,3-12 128 16,0 0-128-16,0 0 0 0,0 0 0 0,0 0 0 15,-3 7 0-15,3-7 128 0,0 0-128 0,0 0 128 0,0 0-128 0,0 0 144 16,0 0-144-16,0 0 160 0,0 0-160 0,0 0 0 16,0 0 0-16,0 0 0 0,0 0-192 0,-4-6 192 15,1-3-192-15,3 1 192 16,4-2-608-16,2 0 0 0,2-5 0 16,0-3 0-16,3-2-1952 0,1-6-400 0,-1-2-80 0</inkml:trace>
  <inkml:trace contextRef="#ctx0" brushRef="#br2" timeOffset="65172.71">26976 9365 12895 0,'1'-9'1152'0,"0"-1"-928"15,1 3-224-15,0 1 0 0,-2 6 704 0,5-8 112 16,-2 3 16-16,-3 5 0 0,0 0-256 0,6-7-64 15,-6 7 0-15,6-6 0 0,-6 6-64 0,0 0-32 16,0 0 0-16,0 0 0 0,7-3 224 0,-7 3 32 16,0 0 16-16,0 0 0 0,0 0 208 0,0 0 32 15,0 0 16-15,0 0 0 0,0 0-320 0,0 0-64 16,0 0-16-16,0 0 0 0,2 12-144 0,0 0-16 16,-1 2-16-16,-1 1 0 0,-3-1-64 0,2-1-16 15,1 2 0-15,0 1 0 0,-1 2 16 0,1 0 0 16,1 0 0-16,0 1 0 0,-1 1 0 0,0 2 0 15,3-2 0-15,-1 1 0 0,0-2 0 0,0 0 0 16,1 1 0-16,-3 3 0 0,0 2-64 0,0-3-16 16,0 0 0-16,0-1 0 0,0 1-32 0,0-3-16 0,1 1 0 0,2-1 0 15,-1-1 0-15,1 0 0 0,-1-2 0 0,1 3 0 16,1 2 0-16,-1 0 0 0,3 1 0 0,0-2 0 16,0-4-16-16,1 1 0 0,-1 4 0 0,2-1 0 15,-1 2-32-15,1-3 0 0,-2 0 0 0,1-1 0 16,1 1-128-16,1 0 128 0,-2 0-128 0,-1 0 128 15,2 1-128-15,-1 2 0 0,0-3 0 0,2 0 128 16,1 0-128-16,0 0 0 0,0 3 0 0,-1-3 128 0,1-4-128 0,0 4 0 16,0 3 0-16,2-1 128 0,1-3-128 15,-1 0 0-15,1-3 144 0,-4 3-144 0,2 1 0 0,1 1 144 16,-1-1-144-16,1 0 0 0,0-1 144 0,0-1-144 16,-3-1 0-16,1-1 144 0,-2 2-144 0,0 2 160 15,0 3-160-15,0-3 160 0,-2 0-160 0,-1 1 128 16,4 1-128-16,-3-1 128 0,1-1-128 0,-1 1 160 15,0-1-160-15,1-1 160 0,-1-1-160 0,1 0 0 16,-1 5 144-16,0-3-144 0,2-2 128 0,-1-2-128 16,4 0 160-16,-5 2-160 0,0-1 192 0,1 1-64 15,-1-2-128-15,0 4 192 0,1-1-192 0,-1 1 144 0,1-1-144 16,-2-2 128-16,0 1-128 0,1 1 192 0,0-1-192 16,-1 1 192-16,1-1-192 0,-3-1 0 15,2-1 0-15,1-1 128 0,-1 2-128 0,-3-1 0 16,3 0 0-16,-1 2 128 0,-1-2-128 0,0 1 0 0,0 0 0 0,1-1 0 15,-2 0 0-15,1 2 0 16,-1 1 128-16,1-1-128 0,-1-1 0 0,0-2 0 16,-2-2 0-16,2 4 0 0,1-1 0 0,-2 1 128 0,-1 0-128 15,1 0 0-15,1-1 0 0,-2-1 0 0,0 2 128 16,0-1-128-16,0-1 128 0,0 1-128 0,0-4 192 0,0 5-64 16,0 0-128-16,0 0 0 0,0-3 0 0,0 3 0 15,-2 0 0-15,1 2 0 0,1-4 0 0,0 0 0 16,0 3 0-16,0-2 0 0,-1 1 128 0,1 0-128 15,0-1 0-15,-1-1 0 0,-1 4 0 0,0-3 0 16,0 0 0-16,0 0 0 0,-1 1 0 0,1-1 0 0,-2-2 160 16,-1-1-160-16,2 2 192 0,0-1-192 15,-1 0 0-15,0-1 0 0,0 0 0 0,0-3 0 0,1 2 0 16,0-2 0-16,0 3 0 0,1-2 0 0,-2 0 0 0,2 1 0 16,2-11 0-16,-3 12 0 0,0-1 0 0,3-11 0 15,-3 14 0-15,0-5 0 0,2 4 0 0,-2-4 0 16,3-9 0-16,-2 10 0 0,2-10 128 0,0 0-128 15,-3 13 0-15,2-6 0 0,1-7 0 0,0 0 0 16,0 0 0-16,-1 13 0 0,1-13 128 0,0 0-128 16,0 0 0-16,0 0 0 0,0 0 128 0,0 0-128 15,0 0 0-15,0 0 0 0,0 0 0 0,0 0 0 16,0 0 0-16,0 0 0 16,0 0-384-16,0 0-96 0,11-3-16 0,-11 3 0 15,10-7-1648-15,-2-2-336 0,-3-6-64 0,1-3-12560 0</inkml:trace>
  <inkml:trace contextRef="#ctx0" brushRef="#br2" timeOffset="65956.92">27873 10615 5519 0,'0'0'240'0,"0"0"64"0,3-10-304 0,2-4 0 16,-3 3 0-16,2 2 0 0,-4 9 1184 0,5-13 176 16,-1 0 48-16,0 5 0 0,-4 8-1056 0,0 0-208 15,0 0-144-15,0 0 192 0,0 0 0 0,0 0 16 16,0 0 0-16,0 0 0 0,0 0 368 0,0 0 80 16,4-9 16-16,-4 9 0 0,0 0 192 0,0 0 32 0,0 0 16 15,0 0 0-15,0 0 64 0,0 0 16 16,0 0 0-16,4 9 0 0,-4-9-240 0,-2 12-48 15,-3 4-16-15,-1 1 0 0,-3 1-176 0,-1 4-16 16,-2 1-16-16,0 1 0 0,-4 5-144 0,1 0-16 0,0 0-16 0,1 5 0 16,-3-3-112-16,2-1 0 15,-1 3-16-15,0-2 0 0,2 1-176 0,3-1 192 16,-1 0-192-16,2 0 192 0,-1-1-192 0,1-3 0 0,1 2 144 0,0-2-144 16,0 2 0-16,1 2 128 0,1-6-128 0,-1 3 0 15,2-4 0-15,-1 0 0 0,1 1 0 0,1-5 128 16,0-2-128-16,1-3 0 0,0 2 128 0,2-4-128 15,-1 1 144-15,2 0-144 0,0 0 192 0,-1-2-192 16,2 2 192-16,0-1-192 0,2-2 192 0,-1-1-192 16,0 2 144-16,2-2-144 0,-3-10 0 0,2 10 144 0,-2-10-144 15,0 0 0-15,4 9 144 0,0-2-144 0,-4-7 128 16,0 0-128-16,0 0 160 0,0 0-160 0,0 0 128 0,0 0-128 16,0 0 0-16,0 0 144 0,0 0-144 0,0 0 128 15,0 0-128-15,0 0 128 0,0 0 16 0,0 0 0 16,0 0 0-16,-8-8 0 0,-1 0 48 0,0-1 0 15,-2 0 0-15,0 3 0 0,-2-2 96 0,0 3 32 16,-1-5 0-16,-1 4 0 0,-2-1-96 0,0 0-16 16,-2 0 0-16,-2-2 0 0,-4 3-16 0,-1 0 0 15,-3-2 0-15,-1 2 0 0,-2-5 0 0,-1 3-16 16,-2-4 0-16,2 5 0 0,0-2-48 0,3 2 0 16,-1-2 0-16,2 3 0 0,0 1-128 0,2-1 128 15,3 2-128-15,2 0 128 0,2 1-128 0,0-2 0 16,2 3 0-16,0-1 0 0,3 1 0 0,1 0-144 15,0 1 144-15,4 0-208 16,10 1-1392-16,0 0-288 0,0 0-48 0</inkml:trace>
  <inkml:trace contextRef="#ctx0" brushRef="#br2" timeOffset="72021.38">26807 9389 6447 0,'0'0'272'0,"0"0"80"0,0 0-352 0,10-5 0 0,-2-2 0 0,-8 7 0 16,0 0 1040-16,0 0 144 0,0 0 32 0,0 0 0 15,8-3-704-15,-8 3-144 0,0 0-32 0,0 0 0 16,0 0 16-16,0 0 0 0,0 0 0 0,0 0 0 15,0 0 64-15,6 8 16 0,-6-8 0 0,3 14 0 16,0 0-64-16,-1 0-16 0,1-3 0 0,0 0 0 16,-3-11-64-16,3 14-16 0,0-1 0 0,-2 1 0 15,3 0-32-15,-2 0-16 0,1 1 0 0,0-1 0 16,-2 1-64-16,1 0-16 0,1 1 0 0,1 0 0 16,-2 2-144-16,1 1 160 0,-1-1-160 0,2 1 160 15,-1-1-160-15,2 1 160 0,-1 0-160 0,-1 0 160 16,1-1-160-16,1-2 160 0,-1-1-160 0,0 3 160 15,1-3-16-15,0 1 0 0,-1-2 0 0,1 2 0 0,0 6 48 16,1-2 0-16,1 1 0 0,0-2 0 0,-3-2-32 0,3 1 0 16,2 1 0-16,-1 0 0 0,0-1-32 0,0 0 0 15,-2 0 0-15,2-1 0 0,1 3-128 0,-1-1 160 16,1 0-160-16,0-2 160 0,0-1 32 0,0-1 0 16,-1 0 0-16,-1-2 0 0,1 2-64 0,0-1 0 15,-2 0 0-15,-1-1 0 0,0-3 80 0,1 3 16 16,1-3 0-16,-1 1 0 0,3 1-80 0,0-2-16 15,0 1 0-15,0 5 0 0,2-1 0 0,-2-1-128 16,-1 0 192-16,-1 1-64 0,1 0-128 0,0 2 0 16,-2-6 144-16,-1 2-144 0,0 0 0 0,1-1 144 15,-3 0-144-15,1 2 0 0,-2 1 128 0,2-1-128 0,1-1 0 0,-2 0 0 16,1 1 128-16,-1-2-128 0,1 0 0 0,0 0 0 16,0 2 0-16,0-1 160 0,-1 1-160 0,1 1 128 15,0 1 0-15,1 0-128 0,0 1 192 0,2 0-64 16,-2 1-128-16,1-5 160 0,2 2-160 0,-1 0 160 15,0 2-160-15,-1 1 0 0,0-2 0 0,1 2 128 16,-1 1-128-16,0 0 0 0,0 0 0 0,1-3 0 16,-2-3 0-16,0 1 128 0,0 3-128 0,1-3 0 15,-3 1 128-15,0 0-128 0,1 2 0 0,-1-3 128 16,1 3-128-16,0-1 0 0,0-2 144 0,1 1-144 16,-1 1 0-16,1 1 144 0,-1 4-144 0,1-2 0 15,0-1 144-15,0-1-144 0,0 1 0 0,3 0 144 16,-1 0-144-16,3 0 192 0,1-2-192 0,-2 2 192 15,-1 1-192-15,0 1 192 0,0-2-192 0,-1 0 192 0,1-2-192 0,-2 0 160 16,1-2-160-16,-2 0 160 0,0-4-160 16,-1 1 192-16,-1 2-192 0,1-4 192 0,-1 2-64 0,-1-2-128 15,-2-9 192-15,4 15-64 0,0-1-128 0,0-1 192 16,0-3-192-16,-2 3 192 0,3-3-192 0,0 2 0 16,2 0 0-16,-1 0 128 0,0-3-128 0,1 3 128 15,2 0-128-15,-3 0 128 0,2 1-128 0,2-3 160 16,0 2-160-16,-1-1 160 0,0-2-160 0,-2 3 128 15,-2-4-128-15,2 4 128 0,-1-3-128 0,1 1 0 16,-2 1 144-16,0-4-144 0,-5-7 0 0,7 12 128 16,-2-3-128-16,1 3 0 0,0-5 0 0,-4 5 0 15,-2-12 0-15,5 10 128 0,1 1-128 0,-1 2 0 16,-2-4 0-16,1 4 0 0,0-1 0 0,0 1 0 0,0 4 0 0,0-3 0 16,-1-2 0-16,2-3 0 0,-1 3 0 0,0-1 0 15,-4-11 0-15,5 12 0 0,-1 0 0 0,1 1 0 16,-4-2 0-16,2 3 0 0,-1-2 0 0,-2-12 0 15,3 11 0-15,-1 1 0 0,1-1 0 0,1-2 0 16,-4-9 0-16,1 14 128 0,-1-14-128 0,5 13 0 16,-1-3 0-16,0 1 144 0,-4-11-144 0,5 11 0 15,-1-1 208-15,0 1-64 0,-4-11-16 0,5 12 0 16,-3-1-128-16,3-2 192 0,-1 1-192 0,0-1 192 16,-4-9-192-16,4 13 128 0,0 1-128 0,-2-2 128 15,1-3-128-15,-3-9 0 0,3 13 144 0,1-3-144 16,-1 0 0-16,-1 2 128 0,-2-12-128 0,4 13 0 15,0-1 0-15,0 2 128 0,0-5-128 0,-2 3 0 16,1-1 128-16,-1-2-128 0,1 2 160 0,-1-4-160 0,-2-7 192 0,0 0-64 16,0 0-128-16,4 11 192 0,0-3-64 0,-4-8 0 15,0 0-128-15,0 0 192 0,4 14-192 0,-2-7 144 16,-2-7-144-16,4 11 128 0,-4-11-128 0,4 8 0 16,-3 1 144-16,-1-9-144 0,0 0 0 0,0 0 0 15,0 0 0-15,0 0 128 0,5 13-128 0,-5-13 0 16,0 0 0-16,0 0 0 0,4 10 0 0,-4-10 128 15,0 0-128-15,3 12 0 0,-3-12 0 0,0 0 0 16,1 14 0-16,-1-7 128 0,0-7-128 0,0 0 0 16,0 0 0-16,0 0 0 0,0 0 0 0,0 12 0 15,0-12 0-15,0 0 0 0,0 0 0 0,0 0 0 0,0 0 0 0,0 0-192 32,0 11-512-32,0-11-96 0,1 13-32 0,-1-13-13312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09:14.44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26403 7003 13407 0,'-8'-9'592'0,"8"9"128"16,0 0-576-16,-3-8-144 0,-3 1 0 0,2-3 0 0,2 2 960 0,-2-2 176 15,1 2 16-15,1-2 16 0,-1 2 224 0,2 1 32 16,0-1 16-16,-1 3 0 0,1-3-144 0,1 8-16 16,-1-7-16-16,1 7 0 0,0 0-128 0,0 0-32 15,0 0 0-15,0 0 0 0,0 0-272 0,0 0-64 16,0 0-16-16,-4 7 0 0,-1 5-288 0,0 6-48 16,-1 3-16-16,0 7 0 0,-1 3-16 0,-2 8-16 15,-3 3 0-15,1 6 0 0,0 5-32 0,-2 1 0 16,0 2 0-16,0 1 0 0,1 4-96 0,-1 2-32 15,-3 0 0-15,-1 1 0 0,-1 1 48 0,2-4 16 16,-1-2 0-16,1 2 0 0,0-3 0 0,0 0 0 16,-1-1 0-16,2 0 0 0,1-8-64 0,1-2-16 15,2-5 0-15,1-2 0 0,2-2-16 0,2-1-16 16,1-4 0-16,2-3 0 0,-1-2-160 0,4-6 192 16,0 1-192-16,4-1 192 0,-1-4-64 0,0-2-128 0,3 0 192 15,1 5-64-15,0-3-128 0,-1-7 128 16,2 0-128-16,-1-5 128 0,1-1 32 0,2 0 0 0,0-2 0 15,3-3 0-15,1-2-160 0,2 2 0 0,2-2 0 16,1 1 128-16,3-3-128 0,-1 4 192 0,0 0-192 0,3 0 192 16,3 0-192-16,1-2 0 0,2 1 0 15,3 2 0-15,4 5 0 0,6-3 0 0,7 1 0 16,7 4 0-16,7 1 0 0,2 2 0 0,-3-2 0 0,3 4 0 16,2-3 0-16,3 3 0 0,5 1 0 0,7 0 0 0,3-3 0 15,2 2 0-15,-2 1 0 0,6 0 0 0,4 1 0 16,1 3 0-16,3 1 0 0,-2-1 128 0,-4-2-128 0,7 2 0 15,7 4 0-15,-4-5-176 0,-5-4 176 16,0 1 0-16,1 0 0 0,5 1 0 0,1 0 0 16,-2-2 0-16,-6-1 0 0,7 2 0 0,7-3 0 0,-3 2 128 15,-4 1-128-15,1-7 0 0,4 2 160 0,3-4-32 16,2 2-128-16,-1 0 192 0,-5-3-192 0,4 3 0 16,5 1 0-16,-3-1 0 0,-7 2 0 0,2-3 0 15,5 0 0-15,-6 3 0 0,-6-1 0 0,-3 1 0 16,-3-4 0-16,1 0 0 0,0 0 0 0,-5-1 128 15,-6 2-128-15,-5 2 0 0,-4-3 128 0,-1 0-128 16,-2 1 176-16,-4-1-176 0,-4-1 0 0,-31-1 0 16,3-1 0-16,3 2 0 0,1-1 128 0,1-1-128 0,3 1 0 0,-3 1 0 15,-1 1 0-15,29 1 0 0,-18-1 0 0,-12 1 0 16,-9-2 0-16,-9-1 0 0,-8 1 0 0,-4-2 0 16,-12-2 144-16,0 0-144 0,0 0 0 0,0 0 144 15,0 0-16-15,0 0-128 0,0 0 192 0,0 0-64 16,0 0 0-16,3-6 0 0,-2 1 0 0,-2-3 0 15,-2 0-128-15,1-2 0 0,-1 1 0 0,1-3 128 16,-1-1-128-16,-1-2 0 0,2-3 0 0,1-2 128 16,1-3-128-16,1 0 0 0,0-5 144 0,4-4-144 15,-1-7 128-15,5-11-128 0,1-10 128 0,4-11-128 16,3-13 176-16,3-2-48 0,4-6 0 0,9-12 0 16,6-18-128-16,-7 56 0 0,17-6 144 0,1-12-144 15,4-13 0-15,74-127 0 0</inkml:trace>
  <inkml:trace contextRef="#ctx0" brushRef="#br0" timeOffset="2480.46">27605 5693 2751 0,'0'0'128'0,"-9"2"16"0,0 3-144 0,-1 1 0 15,0-2 0-15,-2 1 0 0,0 2 3856 0,-1-3 752 16,-1-2 128-16,0 1 48 0,0-5-2224 0,-4 1-432 16,0 0-80-16,2-2-32 0,-1-3-400 0,2-2-80 15,0-1 0-15,2-1-16 0,2-5-224 0,4-2-32 0,4-2-16 0,4-2 0 16,3-6-464-16,5 0-80 0,1-4-32 0,8 0 0 16,-1 3-352-16,7-2-80 0,2-1-16 0,3 4 0 15,3 2-224-15,2 3 144 0,3 2-144 0,3 2 128 16,0 2-128-16,-2 6 0 0,-3 1 0 0,-5 9 0 15,-2 6 0-15,-4 7 0 0,-2 7 0 0,-4 3 0 16,-6 1-144-16,-4 9 144 0,-4 5 0 0,-7 4 0 0,-6 5 0 0,-3 7-128 16,-6 0 128-16,-4 0 0 0,-3 0 0 15,-2-5 0-15,-2-11 0 0,0-3 0 0,-3-3 192 16,0-4-16-16,0-1 0 0,2-4 0 0,-1-5 336 16,3-3 64-16,3-6 0 0,3-3 16 0,-1-11-64 15,6-3-16-15,0-4 0 0,7-6 0 0,1-5 96 0,4-1 16 16,2-5 0-16,3-5 0 0,4-2-304 0,4-3-64 15,2-2-16-15,5-1 0 0,4 5-240 0,6-1 0 16,2-1 128-16,5 3-128 0,4 1 0 16,3 6 0-16,6 7 0 0,-3 6-160 0,-3 10 160 0,-2 3 0 15,-4 6 0-15,-4 4-128 0,-2 7 128 0,-4 9-208 0,-5 6 80 16,-6 9 128-16,-4 8-224 0,-4 5 80 16,-8 9 16-16,-2 1 0 0,-6 2-16 0,-1-2 0 15,-4 2 0-15,-2-7 0 0,0-4 144 0,-1-9-160 16,-2-5 160-16,-4-4-160 0,-3-3 160 0,-3-3 0 15,0-3 0-15,1-4 0 0,-1-1 192 0,1-5-48 16,3-3 0-16,3-7 0 0,2-5-144 0,5-5 160 16,2-6-160-16,2-1 160 0,4-6-16 0,2-4 0 15,3-3 0-15,4-6 0 0,4 0-16 0,5-6-128 0,3-3 192 16,6 1-64-16,6 0-128 0,0 0 0 0,3 6 0 16,5 3 0-16,3 2 0 0,2 5 0 0,1 3 0 0,-2 2 0 15,-3 1 0-15,0 6-224 0,-5 3 80 0,-1 4 16 16,-2 7 128-16,-2 1 0 0,-2 2-144 0,-2 4 144 15,-3 3-240-15,-2 4 32 0,-4 3 0 0,-1 2 0 16,-3-2 16-16,-1 3 0 0,-4 1 0 0,-3 0 0 16,-1 3 192-16,-3-3-176 0,-2-5 176 0,-4 0-160 15,-2-1 160-15,-4-2 0 0,-4 2 0 0,-1-3 0 0,-4 1 0 0,-4-5 0 16,-5-1 0-16,-2-5 0 16,-3 0 0-16,1-2 144 0,3-7-144 0,1 0 0 0,1 1 192 15,6-4-64-15,4-4 0 0,6-6-128 0,4-2 192 0,4-8-64 16,10-1 0-16,3-5-128 0,5-1 192 0,6-3-192 15,4 2 192-15,7-3-192 0,5-4 128 0,6 0-128 16,3 2 0-16,5 5 0 0,6 2 0 0,-2 3 0 16,-3 2 0-16,1 8 0 0,-1 4 0 0,1 7 0 15,0 4 0-15,-5 3-144 0,-5 6 144 0,-3 5-128 16,-3 8 128-16,-8 3-128 0,-6 3 128 16,-8 6-192-16,-6 3 192 0,-7 1-192 0,-8 6 192 0,-6-1-192 15,-4-1 192-15,-6-1-192 0,-3-1 192 0,-3 0 0 0,-2-2 0 0,-2-4 0 16,-6 0 128-16,-1-5 16 15,-8-1 0-15,2-2 0 0,4-7 64 0,1-3 16 16,0-3 0-16,7-5 0 0,4-8-32 0,5-2-16 0,2-9 0 0,6-3 0 16,4-3 32-16,6-8 16 0,4-3 0 0,4-4 0 15,6-2-16-15,6 0 0 0,4-3 0 0,7 0 0 16,7 1-208-16,8-2 128 0,7 2-128 16,4 2 0-16,2-3 0 0,3 6 0 0,4 6 0 0,1 4 0 15,2 6 0-15,-6 8 0 0,-6 6 0 0,-3 5-160 16,-2 8 160-16,-4 6 0 0,-1 9-144 0,-5 2 144 15,-4 3-128-15,-7 6 128 0,-7 5-160 0,-2 4 160 16,-9 1-144-16,-3 3 144 0,-5-4-128 0,-3-3 128 16,-2-2 0-16,-3-4 0 0,-1-2 0 0,-2-1-128 0,-4-5 128 15,0 1 0-15,-2-2 0 0,-3-4 0 0,-7-3 0 16,-1-4 128-16,-3-7-128 0,3-5 0 0,2-5 144 16,6-7-144-16,4-3 192 0,2-8-192 0,3-6 224 15,4-5-64-15,4-4-16 0,5-1 0 0,2-4-16 0,6 2-128 16,7 0 192-16,4-2-64 0,5 2-128 0,4 3 128 15,3 1-128-15,2 3 128 16,2 4-128-16,2 0 0 0,0 2 0 0,1 9 0 0,-2 8 0 0,-3 2 0 16,-3 6-144-16,-5 7 144 0,0 1-240 0,-6 7 16 15,-2 0 0-15,-2 6 0 16,-4 4-1744-16,0 2-336 0,-3 7-80 0</inkml:trace>
  <inkml:trace contextRef="#ctx0" brushRef="#br0" timeOffset="3247.94">29024 7588 13823 0,'0'0'1216'0,"0"0"-960"0,0 0-256 0,0 0 0 15,0 0 1632-15,2-10 288 16,-2 2 48-16,0 8 16 0,0 0-416 0,0 0-80 0,0 0-16 0,-5-6 0 16,5 6 80-16,-9-8 16 0,-1 4 0 0,-1 0 0 15,-2-1-256-15,-4 4-48 0,-6 2-16 0,-1-1 0 16,-2 3-208-16,-9 1-32 0,-7-1-16 0,-2 10 0 0,-3 4-368 16,0 3-80-16,-2 0-16 0,-1 6 0 0,-5 2-192 15,3 3-32-15,2 0-16 0,-1 3 0 0,2 4-96 0,2 1-32 16,6-4 0-16,7 1 0 0,5-3 0 0,12 0 0 15,3-3 0-15,10 1 0 0,4-1-32 0,5 0 0 16,8-5 0-16,4-2 0 0,7-5 16 0,5-6 0 16,5 0 0-16,3-2 0 0,3-5 48 0,-2-5 16 15,1 0 0-15,-1-4 0 0,-1-2-80 0,0-2-128 16,-3-1 176-16,-1 0-176 0,-2-3-176 0,-4 2-144 16,-3-3-16-16,-3 0-16 15,-2 3-2752-15,-2-3-544 0</inkml:trace>
  <inkml:trace contextRef="#ctx0" brushRef="#br0" timeOffset="3488.97">29186 7968 20271 0,'0'0'1792'0,"0"0"-1424"0,0 0-368 0,0 0 0 16,-6 9 3072-16,-2 0 560 0,-1 3 96 0,1 7 32 15,-3 7-1984-15,-3 5-400 0,0 4-80 0,-1 0-16 16,0-2-256-16,0 3-64 0,-1 1-16 0,2 0 0 16,2-2-368-16,2 0-64 0,1-2 0 0,1-5-16 15,3 0-240-15,1-5-64 0,2-2 0 0,0-1 0 16,2-6-192-16,2-1 0 0,1 0 128 0,-3-13-128 16,0 0-1280-16,12 2-288 0,2-4-64 0</inkml:trace>
  <inkml:trace contextRef="#ctx0" brushRef="#br0" timeOffset="4211.74">29907 7891 10127 0,'0'0'448'0,"0"0"96"0,-9 0-544 0,0 0 0 16,2 0 0-16,7 0 0 0,-11 0 2608 0,11 0 400 16,0 0 96-16,0 0 16 0,0 0-864 0,0 0-160 0,0 0-48 0,11 0 0 15,5-2-576-15,3-1-128 0,7-3-32 0,2 2 0 16,3 2-608-16,4 0-112 0,3-3-16 0,1 0-16 15,6 0-288-15,-1 1-48 0,2 3-16 0,0 0 0 16,-1 1-208-16,-4 0 128 0,-7 2-128 0,-2 1 0 16,-4-2 0-16,-4 2 0 0,-6-2 0 0,-5 3 0 15,-13-4-2272 1,4 12-448-16,-6 1-96 0</inkml:trace>
  <inkml:trace contextRef="#ctx0" brushRef="#br0" timeOffset="4383">29968 8108 13823 0,'-27'1'608'0,"13"0"128"0,0 2-592 0,4-1-144 15,10-2 0-15,0 0 0 0,0 0 3632 0,0 0 688 16,0 0 144-16,0 0 16 0,14 7-2848 0,7-5-576 16,4 2-112-16,3 0-32 0,1 1-240 0,5-3-48 15,5-3-16-15,0-1 0 0,4-4-192 0,-1 4-32 16,0-1-16-16,-2 2 0 0,-2-3-192 0,-4-1-48 16,-5 1 0-16,-1 1 0 15,-4 0-1296-15,-1-1-272 0,-2-1-48 0,-4 0-13568 0</inkml:trace>
  <inkml:trace contextRef="#ctx0" brushRef="#br0" timeOffset="4685.35">30516 7421 28559 0,'0'-11'2544'0,"-1"3"-2032"0,-3-1-512 0,4 9 0 16,0 0 1216-16,-7-2 128 0,7 2 48 16,-10 5 0-16,0 6-832 0,0 4-176 0,-3 5-16 0,-1 4-16 15,0 6 144-15,-4 7 16 0,-3 6 16 0,-2 7 0 16,0 2 64-16,0 1 16 0,0 3 0 0,-1 3 0 16,0 2-144-16,1 1-16 0,0 4-16 0,3-1 0 15,0-5-256-15,-1-6-48 0,2-2-128 0,3-6 192 0,2-1-64 0,2-6 0 16,3-3-128-16,3-6 192 0,2-7-192 15,2-3 0-15,0-4 0 0,2-4 0 0,0-12-208 0,0 0-144 16,0 0-32-16,11-5-11632 16,-3-6-2320-16</inkml:trace>
  <inkml:trace contextRef="#ctx0" brushRef="#br0" timeOffset="5077.76">31632 7625 33167 0,'-6'-17'2944'0,"0"9"-2352"15,-2-1-464-15,-4 6-128 0,-2 0 0 0,-4 6 0 0,-6 2 0 0,-2 7 0 16,-8 6 320-16,-5 6 128 0,-7 8 48 0,-1 4 0 15,-1 3-96-15,1 7-16 0,2 4 0 0,4 0 0 16,2 8 48-16,8-1 0 0,4 0 0 0,7-5 0 16,6-2-144-16,9-11-32 0,6-6 0 0,6-4 0 15,9-3 208-15,4-7 48 0,8-4 0 0,6-11 0 0,6-5 288 16,7-11 64-16,5-2 16 0,4-7 0 0,1-6 16 16,-2-6 0-16,-5-4 0 0,-4-6 0 0,-1-2-208 15,-6-6-48-15,-5-2 0 0,-2-4 0 0,-5-5-96 16,-4-2-32-16,-4-5 0 0,-5 7 0 0,-4 1-272 0,-6 13-64 15,-5 7-16-15,-5 9 0 0,-2 6-304 0,-6 5-64 16,-5 6-16-16,-6 7 0 16,-4 12-2224-16,-1 5-448 15,-1 6-96-15</inkml:trace>
  <inkml:trace contextRef="#ctx0" brushRef="#br0" timeOffset="5869.57">32622 7037 12671 0,'0'0'560'0,"0"0"112"0,-5-6-544 0,3-3-128 16,-1 1 0-16,3 8 0 0,0 0 1216 0,-3-10 224 16,3 10 32-16,0-9 16 0,0-1-80 0,0 10-32 15,0 0 0-15,0 0 0 0,0 0-192 0,0 0-32 0,0 0-16 0,12 7 0 16,-2 1-688-16,0 6-128 0,0 0-16 0,2 5-16 16,-1 6 64-16,2 13 16 0,0 11 0 0,-2 14 0 15,1 10 128-15,-2-1 16 16,-3-6 16-16,-2 5 0 0,-3 4 16 0,-2 10 0 0,-3 12 0 15,-2-11 0-15,-4-6-16 0,0-9 0 0,-1 0 0 0,0 1 0 16,0 3 48-16,1-4 0 0,0-4 0 0,1-8 0 0,1-6-32 16,-1-3 0-16,2-10 0 0,-1 0 0 0,0-2-272 0,-2 1-48 15,-1-1-16-15,0 0 0 0,-2 1-80 16,-2-4 0-16,-4-2-128 0,2-5 192 16,-1-2-992-16,2-7-208 0,0-2-32 0</inkml:trace>
  <inkml:trace contextRef="#ctx0" brushRef="#br0" timeOffset="15532.17">9211 6638 14047 0,'-19'7'624'0,"10"-2"128"0,-4 1-608 0,0-1-144 15,-1 1 0-15,0 3 0 0,0-2 768 0,2 0 112 16,-1-3 16-16,1 1 16 0,1-1-80 0,2 1 0 16,1-2-16-16,8-3 0 0,0 0 176 0,0 0 32 0,0 0 16 0,7-12 0 15,3-2-368-15,5 0-80 16,6-4-16-16,6-7 0 0,8 1-304 0,5-7-64 0,8 0-16 0,4-5 0 15,5-2-16-15,5-4-16 16,7-3 0-16,4-2 0 0,8-5 0 0,5-2 0 0,6-5 0 0,0-2 0 16,5 1 48-16,3-1 16 0,6 3 0 0,1-1 0 15,1-2-32-15,1 2 0 0,2 0 0 0,0-2 0 16,3 3-32-16,-3 2-16 0,-1 1 0 0,-1 2 0 16,0-2 32-16,-1 3 0 0,-2-3 0 0,-2 5 0 15,-1-1-16-15,-2 0 0 0,-5 1 0 0,-4 2 0 0,-7 6 800 16,-3 0 144-16,-3 4 48 0,24-13 0 15,-15 8-1632-15,-12 3-320 16,-11 5-64-16,-22 11-16 0,0 1 880 0,1-1 160 0,0-4 32 0,-1 5 16 0,-1-3-80 0,-1 5-128 16,-3-1 176-16,-1 3-176 0,-1 0 128 0,-2 0-128 15,-2-1 0-15,-2 2 0 0,-3 1 160 0,-3 1-160 16,-1-1 128-16,0 5-128 0,0 0 0 0,1 1 0 16,-1-1 0-16,0 3 0 0,-1-5 0 0,0 3 0 15,-3 3 0-15,-1-1 0 0,-3 4 0 0,-3 2-192 16,-3-4 64-16,-1 1 128 15,-8 6-1648-15,0 0-208 0,0 0-32 0</inkml:trace>
  <inkml:trace contextRef="#ctx0" brushRef="#br0" timeOffset="15920.07">12188 4147 14735 0,'11'-22'640'0,"-2"15"160"0,5-6-640 0,5 0-160 0,4-1 0 0,6-1 0 16,5 0 848-16,7-3 144 0,6 1 32 0,5 1 0 0,5-2-576 0,-1 0-96 15,0 1-32-15,3 0 0 0,0 2-48 0,2-1-16 16,3 8 0-16,0-5 0 0,-2-1 64 0,3 2 16 15,-3-2 0-15,-1 3 0 0,-1 2-48 0,-4 0-16 16,1 4 0-16,-4 1 0 0,-3 1-48 0,-3-3-16 16,-4 4 0-16,-2 2 0 0,-6 2 112 15,-2 6 0-15,-6 0 16 0,-5 4 0 0,-4 5 240 0,-6 6 32 16,-3 6 16-16,-3 4 0 0,-6 5-16 0,-6 2 0 16,-3 3 0-16,-5 3 0 0,-5 1-320 0,-2-4-64 15,-2-2-16-15,-3-1 0 0,0-2-208 0,-4-2 176 16,0-3-176-16,-2-4 160 0,2 2-160 0,-1-6 0 15,2 3 144-15,-11 3-144 16,11-9-1312-16,6-8-336 0</inkml:trace>
  <inkml:trace contextRef="#ctx0" brushRef="#br0" timeOffset="16371.69">14950 3233 28559 0,'-12'-25'2544'0,"7"14"-2032"0,0 5-512 0,5 6 0 16,-10-1-448-16,0 6-192 0,-4 6-48 0,2 2 0 0,-3 6 688 0,-5 4 0 16,-1 5 0-16,-4 8 128 0,-4 5-128 0,-2 6 0 15,1 7 0-15,-2 4 0 0,0 0 0 0,-1-1 0 16,4 2 0-16,2 0 0 0,4-3 0 0,6-4 128 16,4-5-128-16,6-4 128 0,6-7 0 0,6-7 16 15,4-2 0-15,6-8 0 0,6-3 752 0,3-7 160 16,4-1 32-16,5-11 0 0,3-7-144 0,5-4-32 15,4-5 0-15,-1-5 0 0,1-4-352 0,-1-3-80 16,0-4-16-16,-1-1 0 0,-1 1-80 0,-3-6-32 16,-3-3 0-16,-4-5 0 0,-6-2-96 0,-3 3 0 15,-5-1-16-15,-5 0 0 0,-7 7-16 0,-3 5 0 16,-6 4 0-16,-2 7 0 0,-4 4-224 0,-5 6-208 16,-4 4 32-16,-5 3-11264 15,-5 7-2256-15</inkml:trace>
  <inkml:trace contextRef="#ctx0" brushRef="#br0" timeOffset="18575.02">3885 5878 5519 0,'0'0'496'15,"0"0"-496"-15,0 0 0 0,7-2 0 0,0-1 1584 0,1 2 208 16,-1 1 64-16,-7 0 0 0,7 0-960 0,1 0-192 15,-8 0-48-15,8 0 0 0,-8 0-112 0,7-2-32 16,-7 2 0-16,8-1 0 0,-8 1 48 0,9-2 0 0,-4-2 0 0,1 0 0 16,-6 4 208-16,7-5 32 15,-4 0 16-15,1-2 0 0,0 2-48 0,0 0-16 16,-2-5 0-16,1 3 0 0,-2-4-32 0,-1 4 0 16,-1-3 0-16,0 1 0 0,-4-4-64 0,-3 3-16 15,-2-2 0-15,-3-2 0 0,-2 2-144 0,-3 1-48 0,-2-1 0 0,-3 2 0 16,-4 1-192-16,-2-3-32 15,-3 3-16-15,0-2 0 0,-3 2-208 0,-2-2 176 0,0 0-176 0,-2 3 160 16,-5-3-160-16,0 4 0 0,-2-5 0 0,0 5 128 16,1-3-128-16,-2 2 0 0,-2-4 0 0,0 5 128 15,-1-5-128-15,-1 6 0 0,-1-2 0 0,0 2 0 16,0 1 0-16,0 0 0 0,1 4 0 0,-1 1 0 16,-3 1 0-16,-1 3 0 0,3-2 0 0,-3 1 0 15,-1 2 0-15,0 2 0 0,1-1 0 0,1 1 0 0,2 2 0 16,0-3 0-16,4 3 0 0,1-1 0 0,-1 3 0 15,2-2 0-15,3 3 0 0,-3-1 0 0,2-1 0 16,2 3 0-16,2 0 0 0,1-2 0 0,-1 3 0 0,0 1 0 16,1-1 0-16,-1 0 0 0,2 3 0 0,0-2 0 15,3 0 0-15,-1 1 0 0,1-2 0 0,2-2 0 16,-1 2 0-16,4 0 0 0,1 2-128 0,4-2 128 16,2 5 0-16,-1 0 0 0,0 0 0 0,2 0 0 15,3-1-144-15,1 2 144 0,1 4 0 0,0 2 0 16,0-4 0-16,3 4 0 0,4 1 0 0,2-1 0 15,0 1 0-15,3 0 0 0,0 1-128 0,5 1 128 16,1-4 0-16,1 3 0 0,2-4 0 0,1 2 0 16,1 0 0-16,1-1 0 0,2-1 0 0,2-1 0 15,3-3 0-15,-1 3 0 0,1 1 0 0,1-1 0 16,4 1 0-16,4 0 0 0,-2-3 0 0,4-1 0 16,1-1 0-16,5 0 0 0,-1 0 0 0,1 0 0 0,5-1 0 15,0-2 0-15,5 1 0 0,-1-1 0 0,2 1 0 16,1-3 0-16,-2 0 0 0,4 0 0 15,0 0 0-15,1 0 0 0,0-5 0 0,2 1 0 16,2-2 128-16,2-1-128 0,1-3 0 0,0-1 144 0,-1-2-144 16,2-1 128-16,3 1-128 0,2 0 160 0,3 1-160 15,-1-4 160-15,-3-1-160 0,1 0 160 0,-2-1-160 16,-2-3 160-16,-2-1-160 0,-2-1 128 16,-2 1-128-16,-1 2 128 0,0-4-128 0,-1 2 0 0,-1-3 144 0,-1 1-144 15,-1 2 128-15,-1-3-128 0,1 2 128 0,-3-4-128 16,-1 2 0-16,-2 2 144 0,-3-1-144 0,-1-1 0 15,0-4 128-15,2 2-128 0,-5-1 0 0,3 2 0 16,-1-4 144-16,0 0-144 0,-3-1 0 0,0 2 144 0,-2 0-16 0,2 1 0 16,-2-1 0-16,-3-3 0 0,-1 0 32 15,-1 2 0-15,-2-1 0 0,-1-1 0 0,-1-1 80 0,-3 0 16 16,2 0 0-16,-3-4 0 0,-3-1 128 16,-1-1 16-16,-1-6 16 0,-1 1 0 0,-3-2-64 15,0-4-16-15,-4-2 0 0,-2-1 0 0,-2-2-96 0,-2-1-32 16,1 3 0-16,-2 2 0 0,-1 4-208 0,-2 4 128 15,-2 1-128-15,1 5 0 0,-1 0 0 0,-2 2 0 16,-1 6 0-16,-9-3 0 16,0 6-1136-16,0 8-272 0,1 1-48 0,-6 8-14416 0</inkml:trace>
  <inkml:trace contextRef="#ctx0" brushRef="#br0" timeOffset="24373.73">16853 4080 13407 0,'0'0'592'0,"0"0"128"0,0 0-576 0,5-7-144 16,-5 7 0-16,0 0 0 0,0 0 672 0,5-4 96 15,-5 4 32-15,0 0 0 0,0 0-80 0,0 0-16 16,-3-3 0-16,-2-3 0 0,-4-1 112 0,-1 2 16 15,-1 2 0-15,-3-3 0 0,-2-1 64 0,-3 4 0 16,-4-1 16-16,-1-1 0 0,-2 1-192 0,-2 0-32 16,-2 2-16-16,0-1 0 0,-2 2-224 0,-1 1-64 15,-3-3 0-15,2 3 0 0,-3 3-128 0,-1-3-48 16,-3 0 0-16,1 2 0 0,0 1-16 0,4-1 0 16,1 1 0-16,5 0 0 0,3-2 0 0,3 3 0 15,2-1 0-15,3 0 0 0,3-1-64 0,2 2 0 16,1 1-128-16,2 0 192 0,0-2-192 0,4 2 0 15,-1 3 0-15,2-2 0 0,1 4 0 0,0-1 0 16,1 5 0-16,1 1 0 0,2 3 864 0,1 4 128 16,2 3 32-16,2 15 0 15,1-4-1600-15,0 4-304 0,1 2-64 0,0-7-16 0,-1 9 816 0,0 3 144 0,0 3 0 16,0 6 0-16,-1 7 0 0,-1 2 0 0,-2 2 128 16,-1 3-128-16,-1 1 0 0,-2 0 0 0,-1 0 0 0,-2-1 0 15,-2-2 0-15,1-4 192 0,-4 5-192 0,3-3 192 16,-3-4 64-16,0 1 0 0,-3-6 16 0,0 1 0 15,0 3-16-15,0-3-16 0,0-4 0 0,-2 2 0 16,-1-2-112-16,-1 0-128 0,-2 2 176 0,-2-4-176 0,1-1 192 16,-2-1-192-16,0 2 192 0,0-5-192 15,-1 0 192-15,0-5-64 0,1 1 0 0,1-2-128 0,1-1 176 16,2-3-176-16,1-4 160 0,-5 12-160 0,5-8 288 16,4-6-32-16,1-3-16 0,2-2 0 15,3-2-240-15,1-2 144 0,0-1-144 0,5-6 128 0,-1 1-128 0,1 1 128 16,0-1-128-16,2 0 128 0,0 1-128 15,2 1 0-15,0-1 0 0,2 1 128 0,0 0-128 0,3 0 0 16,2-3 144-16,4 3-144 0,1-2 160 0,3 1-32 16,2-3-128-16,5 1 192 0,4 0-64 0,2-1-128 15,2-1 176-15,4 0-176 0,1-3 128 0,1-4-128 16,-1 1 0-16,3-1 0 0,1-2 0 0,0-4 0 16,-2-3-208-16,18-6-10976 15,-7-2-2192-15</inkml:trace>
  <inkml:trace contextRef="#ctx0" brushRef="#br0" timeOffset="25041.79">17433 4198 5519 0,'0'0'496'0,"0"0"-496"15,0 0 0-15,0 0 0 0,0 0 1296 0,0 0 176 16,0 0 16-16,0 0 16 0,0 0-400 0,0 0-80 15,0 0 0-15,0 0-16 0,0 0-176 0,0 0-16 16,0 0-16-16,-7 11 0 0,-5 1-160 0,0-2-48 16,-5 4 0-16,-1 0 0 0,-2 2 96 0,-3 3 16 15,-2 0 0-15,-2 6 0 0,-1 5 0 0,0 3 0 16,0 4 0-16,4 5 0 0,-1 7-144 0,2 2-32 0,2 3 0 16,5-1 0-16,3-3-400 0,4-2-128 0,4-2 0 15,6-7 0-15,4-6 192 0,7-6 0 0,3-6-16 0,6 0 0 16,4-7 496-16,5-3 96 0,6-4 32 0,3-1 0 15,5-4-64-15,0-2-16 0,-1-2 0 0,3-4 0 16,-3-3-160-16,1-7-48 0,-2 0 0 0,-12 2 0 16,4-3-80-16,2-2-32 0,2-2 0 0,0-3 0 15,-2-6 240-15,-2 0 64 0,-2-3 0 0,-4-5 0 16,-4 0 160-16,-5-4 32 0,-6-2 16 0,-3-3 0 0,-6-1-400 16,-7 4-96-16,-6-1-16 0,-5 4 0 0,-3 5-272 0,-5 0-128 15,-5 3 0-15,-1 6 128 0,-5 3-128 0,-14-1-256 16,3 8 64-16,2 6 16 15,1 6-1872-15,6 3-368 16,3 4-80-16,5 0-14016 0</inkml:trace>
  <inkml:trace contextRef="#ctx0" brushRef="#br0" timeOffset="25626.3">16561 5849 18431 0,'2'-13'1632'0,"2"8"-1312"16,-3-3-320-16,1 2 0 0,1-3 416 0,-2 0 16 16,-1 2 0-16,0 0 0 0,0 7 768 0,0 0 144 15,-2-4 48-15,2 4 0 0,0 0-512 0,0 0-112 16,-9 11 0-16,0 3-16 0,-1 0-256 0,0 3-48 15,-2 5-16-15,3 5 0 0,0 2-16 0,0 4 0 16,-2 1 0-16,0 4 0 0,0 1-144 0,2 1-16 16,1-2-16-16,2-3 0 0,0-5-240 0,2 1 0 15,0 0 128-15,3-5-128 0,2-1 0 0,2-4 0 16,0-2 0-16,0-1 0 0,2-1-272 0,2-8-112 0,-7-9 0 16,11 8-16-1,-2-6-2048-15,-9-2-416 0,14-3-80 0,-14 3 0 0</inkml:trace>
  <inkml:trace contextRef="#ctx0" brushRef="#br0" timeOffset="25830.26">16169 6249 13823 0,'0'0'608'0,"11"-2"128"0,3-1-592 15,4 1-144-15,4-2 0 0,2 3 0 0,2 1 2432 0,1 0 464 16,1 0 96-16,1-3 16 0,2-1-1600 0,2 0-320 15,2-2-64-15,-8 2-16 0,2 0-496 0,2 2-112 16,-2-3-16-16,-2 0 0 0,-3 1-384 0,-4 1-144 16,-2 2 0-16,-8-2 0 15,-10 3-1920-15,0 0-384 0</inkml:trace>
  <inkml:trace contextRef="#ctx0" brushRef="#br0" timeOffset="25990.89">16153 6581 18431 0,'-15'18'1632'0,"9"-8"-1312"0,1 3-320 0,2 1 0 0,2-3 1360 0,1 2 208 16,1 1 32-16,3-4 16 0,4 1-144 0,2 1-16 16,4-6-16-16,5 1 0 0,5-2-448 0,5-3-96 15,4-2 0-15,7-1-16 0,-1-4-368 0,3-2-80 16,-3 0-16-16,-9-1 0 16,0 3-1168-16,-1-4-224 0,1 0-48 0,7-5-13104 0</inkml:trace>
  <inkml:trace contextRef="#ctx0" brushRef="#br0" timeOffset="26745.19">17909 6139 16703 0,'0'0'736'0,"-5"6"160"0,0 4-720 0,-2-2-176 16,0 3 0-16,-2-1 0 0,0 3 544 0,-1 2 80 15,-2 2 16-15,-3 2 0 0,-3 1 448 0,-2 3 80 0,-2 3 32 0,-2-185 0 16,-1 362-240-16,-1-180-32 0,1-3-16 0,-2 2 0 15,1-3-256-15,-1 0-48 0,-1-4-16 0,0-2 0 16,0-3 96-16,0 0 16 0,-1-5 0 0,-2-1 0 16,1-2-16-16,-1-4 0 0,1-3 0 0,-12-5 0 15,6-3-176-15,6-3-48 0,4-3 0 0,6 1 0 16,3 0-208-16,5 0-32 0,1 1-16 0,5-1 0 16,2 0-208-16,4 3 176 0,3-1-176 0,2 4 160 0,1-1-160 15,4 2 0-15,3 5 0 0,2 4 0 0,2 2-160 16,5 4 160-16,3 2-208 0,3 8 80 0,2 4 128 15,1 0-128-15,-1-1 128 0,0 3-128 16,-4 0 128-16,-1 1 0 0,1 5-144 0,1-4 144 0,0-5 0 0,-1 0 0 16,1-1 0-16,2-2 0 0,2-5 0 0,-10-2 0 15,4-1 0-15,4-4 0 0,3 1 160 0,2-3-160 16,1-3 192-16,1-2-192 0,0-3 208 0,-1-1-64 16,0-4-16-16,-2-4 0 0,-2 0-128 0,0-2 160 15,-2-1-160-15,-1 0 160 0,-2 0 32 0,-4-4 16 16,-1-1 0-16,-3 0 0 0,-4 3 112 0,-4 2 32 15,-4 2 0-15,-3 3 0 0,-3 2 240 0,-4 1 48 16,-3 0 16-16,-4 5 0 0,-4-1-240 0,-4 3-48 16,-4 2-16-16,-4 3 0 0,-5 0-352 0,-3 3 144 15,-3 1-144-15,-1 2 0 0,1-1 0 0,4-2 0 16,3 0-160-16,2 0 160 16,5 0-1408-16,2-3-176 0,8-3-16 0,4-1-16 15,5-1-1072-15,8-4-224 0,4-1-32 0</inkml:trace>
  <inkml:trace contextRef="#ctx0" brushRef="#br0" timeOffset="27493.36">18956 3941 5519 0,'-23'0'240'0,"15"-1"64"0,-6-2-304 0,-2 1 0 15,0-2 0-15,-2 1 0 0,1 1 2112 0,3 0 352 16,2 1 80-16,2 1 16 0,-1-2-1040 0,6-2-208 16,5 4-32-16,0 0-16 0,0 0 96 0,5-8 32 15,3 4 0-15,2 1 0 0,5-6-736 0,3 2-144 0,5-3-16 0,1 3-16 16,6-1 0-16,-1 0 0 0,3 1 0 0,-1-2 0 15,2 2-32-15,0 0-16 0,-1 3 0 0,0 0 0 16,0 2 0-16,-3-1 0 0,-2 2 0 16,-2 1 0-16,-2 2-112 0,-3 2-32 0,-3 4 0 15,-3 3 0-15,-4 6-288 0,-4 2 128 0,-4 5-128 0,-5 8 0 16,-5 7 160-16,-3 9-160 0,-4 7 128 0,-12 33-128 16,-3-3 0-16,0 6 0 0,-1 5 0 0,9-22 0 15,-4 9 0-15,1 11 0 0,1 8 0 0,1 2 0 16,1 3 0-16,5 0 0 0,3-3 0 0,2 2 0 15,6-3 0-15,2-2 0 0,3 2 0 0,3-6 0 0,3-4 0 16,2-2 128-16,-1 2-128 0,2-7 0 0,2 0 128 0,-1-5-128 16,2-5 0-16,1-3 128 0,0-3-128 0,1-4 160 15,0-7-160-15,6 24 160 0,0-16 48 0,0-6 16 16,-4-7 0-16,-1-7 0 0,-1-3-16 0,-3-6 0 16,0-2 0-16,-6-4 0 0,-1-4 192 0,-2-4 48 15,-1-5 0-15,-3-1 0 0,-2-7 192 0,-1 1 32 16,-3-2 16-16,-4-4 0 0,-3 0-48 0,-2 2 0 15,-1-5 0-15,-1-1 0 0,-3-1-64 0,-1 3-32 16,-2-1 0-16,-2 1 0 0,-2-1-144 0,-2 1-16 16,-1 1-16-16,-3 2 0 0,-2-3-368 0,1 3 0 15,0-1 0-15,1 0 128 0,-1 0-128 0,-3 3 0 16,2-2 0-16,0 2 0 16,1-5-1392-16,3 1-192 0,1 2-32 0,1-5-16336 0</inkml:trace>
  <inkml:trace contextRef="#ctx0" brushRef="#br0" timeOffset="36125">4315 9835 1839 0,'0'0'160'0,"0"0"-160"16,0 0 0-16,0 0 0 0,0 0 2480 0,0 0 464 16,0 0 80-16,0 0 32 0,7 2-1744 0,-7-2-352 15,0 0-64-15,0 0 0 0,0 0-240 0,0 0-32 16,0 0-16-16,0 0 0 0,0 0 160 0,0 0 48 15,0 0 0-15,0 0 0 0,0 0 128 0,0 0 16 16,0 0 16-16,0 0 0 0,0 0-128 0,0 0-16 16,0 0-16-16,0 0 0 0,0 0-160 0,-1-8-16 15,1 8-16-15,0 0 0 0,-4-8-48 0,0-1-16 16,0 1 0-16,0 2 0 0,-1-2-112 0,0 2-32 16,0-3 0-16,0 3 0 0,-1-3-16 0,-1 0 0 15,1 0 0-15,-2 0 0 0,-1 3 128 0,0-6 32 16,-1 1 0-16,0 2 0 0,-1-2-560 0,-1 3 0 15,1-3 0-15,1 2-144 0,-4-4 144 0,1 3 192 16,-1 1-32-16,-1-4-16 0,-3 1 16 0,3 1 0 16,-2-1 0-16,1 3 0 0,-1-5 48 0,-1 0 16 15,-1 1 0-15,0 2 0 0,0-3-96 0,0 0 0 16,-1 1-128-16,-1 3 192 0,1 0-192 0,-2 2 176 0,1-2-176 16,-2 3 160-16,1 1-160 0,-1-2 192 0,1 3-192 15,-3 3 192-15,1-3-192 0,0 3 128 0,0 0-128 0,-1-1 128 16,-2 2-128-16,0 1 0 0,0 1 0 0,1 2 0 15,-1-1 0-15,-1 2 0 0,-1 0 0 0,1-1 0 16,-1 0 0-16,-1 3 0 0,0 1 0 0,1-2 0 16,-1 0 0-16,0 3 0 0,-1-2 0 0,1 2 0 0,2-3 0 15,0 0 0-15,0 1 0 0,-1 0 0 0,2-1 0 16,2 0 0-16,-1 1 0 0,2-1 0 16,0 4 0-16,1-3 0 0,1 2 0 0,0 1 0 0,-1-3 0 0,1 6 0 15,3-2 0-15,-1 3 0 0,-2-3 0 0,2 0 0 16,1 1 0-16,0 2 0 0,0-3 0 0,-1 3 0 15,1 1 0-15,3-3 0 0,-1 2 0 0,2 2 0 16,0-1 0-16,-2 3 0 0,1-2 0 0,2 2 0 16,-3-1 0-16,2 2 0 0,-1 0 0 0,-1 1 0 15,2 0 0-15,1 1 0 0,1-2 0 0,2 0 0 16,-1-3 0-16,3 3 0 0,0 0 0 0,2-1 0 16,-1 0 0-16,4 0 0 0,-1 0 0 0,1 2 0 15,2 0 0-15,1 1 0 0,-2-3 0 0,2 1 0 16,-1 0 0-16,2 0 0 0,0-2 0 0,2 1 0 15,-1-1 128-15,2 1-128 0,-1-3 0 0,1 1 0 16,0-2 0-16,1 1 128 0,0 0-128 0,1 1 0 0,0-1 0 16,2 0 0-16,-1 0 0 0,2 1 0 0,-1 2 128 15,2-1-128-15,1-3 0 0,0-2 0 0,1 2 0 16,0 0 0-16,4-2 128 0,1 1-128 16,-1-1 128-16,1-1-128 0,1 3 128 0,1 0-128 0,-1-3 0 15,3 1 128-15,0-4-128 0,1 2 0 0,1-2 144 0,0 3-144 16,-1-5 0-16,2 1 0 0,0 2 0 0,0-1 128 15,-1-1-128-15,-1 2 0 0,1-3 0 16,1 2 0-16,0 0 0 0,-1-2 0 0,1 3 0 0,1-3 0 16,1 0 0-16,-3 1 0 0,3-1 0 0,-1 0 128 0,1 0-128 15,-1 2 0-15,2-4 0 0,-1 3 0 0,2-1 0 16,0-2 0-16,-1 0 0 0,1 0 0 0,-2-2 128 16,1 0-128-16,-1 0 128 0,1-1-128 0,-1 0 0 15,1 0 144-15,-2 0-144 0,1-1 0 16,1 0 160-16,-1 0-160 0,-1-2 128 0,-2-1-128 0,2-1 0 0,0 1 128 15,1 0-128-15,0 2 0 0,-3-3 128 0,0-2-128 16,0 2 128-16,1-1-128 0,-1-2 144 0,1 3-144 16,-1 0 160-16,0-1-160 15,-2-2 192-15,0-3-64 0,-1 2-128 0,2-3 192 0,0 5 16 0,-2-3 0 16,2 2 0-16,-1-2 0 0,0 4-208 0,2-3 0 16,-2 4 0-16,7-7-160 0,-4 2 160 0,-3-1 0 15,-2 4 0-15,-5 1 128 0,1-2-128 0,0 4 0 0,0-5 0 16,0 3 128-16,0-3-128 0,0 2 0 15,-2-5 0-15,6-1 128 0,-4 1-128 0,-1-2 128 16,-1 2-128-16,0 1 128 0,-2-4-128 0,-1 1 192 16,-3 0-64-16,2 0 0 0,-2-3 0 0,3 1 16 0,-4-2 0 15,-1 3 0-15,0-1-16 0,0 0 0 0,-2-3 0 16,1-2 0-16,-2 2 16 0,-1-2 0 0,-1-3 0 0,-2-1 0 16,-1 3-144-16,2-4 160 15,-3 3-160-15,-2 0 160 0,0-5 256 0,-1 3 48 0,1-3 16 0,-1 4 0 16,-2-2-480-16,0 4 0 0,-1 1 0 0,1 0 0 15,-1 0 0-15,-1 1 0 0,-2 2 0 0,-1 0 0 16,-3 3 0-16,-1-3-208 0,0 3 16 0,-1 0 0 16,-2 2 192-16,-1 3 0 0,-1-2 0 0,-1 2 0 15,-3 3 0-15,1 2 0 0,-2-2 0 0,0 3 0 16,-2 2-192-16,-2 2 16 0,1 1 0 0,-1 3 0 16,0 1-1264-16,2 0-256 0,-1 1-48 0,0 3-17072 15</inkml:trace>
  <inkml:trace contextRef="#ctx0" brushRef="#br0" timeOffset="38335.53">5074 7927 5519 0,'-5'-4'496'0,"-2"-3"-496"16,2 0 0-16,-1 1 0 0,1-4 2336 0,-1 3 368 15,1-2 80-15,1 4 16 0,0-2-1392 0,2 0-288 16,-1 1-48-16,2-2-16 0,1 8-144 0,0 0-16 16,0-5-16-16,0 5 0 0,0 0-80 0,0 0-16 0,0 0 0 0,0 0 0 15,0 0-144-15,0 0-48 0,0 0 0 0,0 0 0 16,0 0-192-16,0 0-32 0,5 7-16 0,0 2 0 15,-1-1 160-15,0 4 16 0,0 2 16 0,1 0 0 16,0-1-64-16,2 4-16 0,2 4 0 0,0 4 0 16,1-3-192-16,3 7-32 0,1 3-16 0,3 2 0 15,0-1-96-15,5 0 0 0,2 0-128 0,2 3 192 16,-1-1-192-16,5 1 0 0,3 0 128 0,1 0-128 16,-3 0 0-16,4 3 0 0,-1 2 128 0,4 4-128 0,-1 0 0 0,0 2 0 15,0 2 0-15,2-2 0 0,0 1 0 16,0 0 144-16,-3-3-144 0,1 2 128 0,-1 2 16 0,0 0 0 15,-5 0 0-15,0 2 0 0,1 1 192 16,-1 0 48-16,1-1 0 0,-1-4 0 0,-1 0 64 0,-1 2 32 16,-1-1 0-16,0-1 0 0,-2-1-208 0,2-2-32 15,1 4-16-15,-1-3 0 0,-1-1-96 0,-1-3 0 16,1-1-128-16,1-1 192 0,-1-1-192 0,-2-1 176 16,-1-2-176-16,0 1 160 0,-1-4-16 0,-1 2 0 15,-1 2 0-15,0-1 0 0,-1-3 16 0,0 1 0 16,0-2 0-16,-3-1 0 0,4-1-160 0,-6 2 192 15,0-3-192-15,2 1 192 0,-3-2-64 0,0 2-128 16,0 0 192-16,-2-1-64 0,0 0-128 0,-1-2 192 16,-1-1-192-16,1-1 192 0,-1-1-192 0,0 1 160 15,1 0-160-15,0-2 160 0,-4-2-160 0,1-1 160 16,1 0-160-16,-2-1 160 0,1-1 0 0,0-1 0 16,-1 1 0-16,0-3 0 0,0 1-32 0,0-1 0 15,-1-3 0-15,0 2 0 0,1 2-128 0,-1-3 160 16,-1-1-160-16,0 1 160 0,1-5-160 0,0 4 0 15,-6-11 0-15,6 8 128 0,-6-8-128 0,0 0 0 0,9 8 144 16,-9-8-144-16,0 0 0 0,0 0 0 0,0 0-192 0,0 0 64 31,1-11-1504-31,0-1-288 0,1 1-64 0,-4-3-9616 0,-3 2-1920 0</inkml:trace>
  <inkml:trace contextRef="#ctx0" brushRef="#br0" timeOffset="38736.92">6394 10973 19343 0,'-4'-4'1728'0,"0"1"-1392"15,0-2-336-15,2-1 0 0,2 6 1664 0,-1-5 272 16,-1 1 48-16,2 4 16 0,0 0-976 0,0 0-192 15,0 0-32-15,0 0-16 0,0 0-96 0,0 0-32 16,7 6 0-16,1 6 0 0,-1-2 48 0,2 3 0 16,2 2 0-16,1 0 0 0,-2 0-64 0,1 1 0 15,2 0 0-15,1 2 0 0,2-2-144 0,4 1-48 16,-1-1 0-16,2 0 0 0,1-1-96 0,2-2-32 16,0-2 0-16,2 2 0 0,-1-4-96 0,0 0-32 15,1-4 0-15,-1 1 0 0,1-1-32 0,-2-4-16 16,-3-2 0-16,2-1 0 0,0-5 112 0,-1 0 0 15,3-7 16-15,-2-3 0 0,-3-2 160 0,1-3 16 0,0-2 16 16,9-14 0-16,-6 5-256 0,-3 0-48 0,-2 0-16 16,-2 2 0-16,-3 2-144 0,-4 1 160 0,0 5-160 15,-1 1 160-15,-1 2-160 0,-2 1 0 0,-1 2 0 0,-2-1 0 32,3 1-1232-32,-1 5-288 0,0-2-48 0,-1 2-10528 0,-3 3-2096 0</inkml:trace>
  <inkml:trace contextRef="#ctx0" brushRef="#br0" timeOffset="39381.99">7434 11726 5519 0,'0'0'240'0,"0"-7"64"0,0-1-304 0,0-2 0 0,1 0 0 15,0 1 0-15,-1-1 2016 0,1 3 352 16,1 1 64-16,0-3 0 0,-2 3-2000 0,0-2-432 0,0 2 0 0,-2 1 0 16,2 5 496-16,-2-8 208 0,-1 2 32 0,-1 1 16 15,0-3 736-15,0 2 160 0,-1 3 16 0,0-3 16 16,-1 1-32-16,-2 1-16 0,-1 0 0 0,-1-1 0 16,-3 2-384-16,-1 2-80 0,1 0-16 0,-3 1 0 15,1 1-224-15,-1 2-48 0,-1 2-16 0,-1 0 0 16,-1 4-224-16,0 1-64 0,0 3 0 0,0-1 0 0,-3 5-128 15,4 3-48-15,-1 4 0 0,0-1 0 0,0 6-128 16,4 1-16-16,2 0-16 0,3 3 0 0,1-1-112 16,3-2-128-16,2 1 176 0,3-1-176 15,4-3 176-15,4 1-176 0,3-5 160 0,3 0-160 0,2 0 240 0,4-4-48 16,5-4-16-16,0-4 0 0,5 1 32 16,2-6 16-16,1-3 0 0,-1-4 0 0,4-3 80 0,-1-3 16 15,-2-7 0-15,0 0 0 16,-2-1 64-16,2-5 0 0,-3-3 16 0,11-15 0 0,-6-2 16 0,-6 1 0 15,-5 2 0-15,-5-1 0 0,-4 0 16 0,-7 0 0 16,-6-2 0-16,-3-2 0 0,-7 0 16 0,-1 4 16 16,-7 4 0-16,0 5 0 0,-3 3-144 0,-1 6-48 15,-2 2 0-15,8 8 0 0,-7 4-272 0,0-2 0 16,-2 6 128-16,-1 0-128 0,-2 4-192 0,-1 0-80 16,-1 4-32-16,-9 1 0 15,2 2-1840-15,10-4-368 0,4 0-80 0</inkml:trace>
  <inkml:trace contextRef="#ctx0" brushRef="#br0" timeOffset="44508.32">16595 7905 1839 0,'12'-6'160'0,"-4"4"-160"16,-1-1 0-16,2 0 0 0,2 2 1808 0,-1-1 336 15,-1-1 64-15,0-1 16 0,-2 3-912 0,1 1-176 16,-8 0-48-16,6-1 0 0,-6 1-208 0,0 0-48 15,0 0-16-15,0 0 0 0,0 0 160 0,0 0 48 16,0 0 0-16,0 0 0 0,0 0 80 0,-7 1 32 16,-1-1 0-16,-4 0 0 0,0 1-320 0,-4 1-64 15,-1-2-16-15,-4 0 0 0,0-2-144 0,-2 2-16 16,-4 0-16-16,-1 0 0 0,-2 0-16 0,-3 0 0 16,-3 2 0-16,-2 0 0 0,-1-2-128 0,-1 1-32 15,-2-6 0-15,1 3 0 0,1-1-48 0,2 2-16 16,1 0 0-16,1-3 0 0,2-4 48 0,2 2 0 15,2-3 0-15,2 1 0 0,1 2-176 0,2-4-16 0,2 2-16 16,1-1 0-16,0 4-32 0,5 0-128 0,0-1 192 0,3 1-64 16,3 2-128-16,2 1 0 0,0-2 0 0,3 4 128 15,0-3-128-15,6 3 0 0,0 0 0 0,0 0 128 16,0 0-128-16,0 0 0 0,0 0 0 0,0 0 0 16,0 0-128-16,-2 9 128 0,-1-2 0 0,3 4 0 15,0 0 0-15,2 5 0 0,0 0-144 0,2 2 144 16,-1 1 0-16,0 5 0 0,1 0 0 0,0 6 0 0,0-1 0 0,-2 5 0 15,1 4 0-15,-1 3 0 0,1 2 0 16,-2 3 0-16,1-2 0 0,-1 5 0 0,-1-1 0 0,1 2 0 16,0 0 0-16,-1 4 0 0,0-1 0 0,0 2 0 15,0 1 0-15,-1 1 0 0,1 1 0 0,-1 1 0 16,-2-1 0-16,-1 2 0 0,-1-3 0 0,-2 2 0 16,-1 2 0-16,-1 2 0 0,0 3 128 0,-1-3-128 15,-1 3 0-15,-3-3 0 0,-3 2 0 0,1 1 128 16,0-1-128-16,0 2 0 0,-1 1 0 0,1-1 0 15,-2-2 128-15,-7 29-128 0,2-10 0 0,2-8 0 16,2-11 128-16,2 1-128 0,0-5 0 0,-1 0 128 16,0-5-128-16,2-1 0 0,-2-2 144 0,3-3-144 15,-3-3 128-15,0 0-128 0,-2-1 0 0,0-3 128 16,-1-6-128-16,1 2 0 0,0 2 0 0,-2-2 0 16,-1-3 128-16,0-5-128 0,0 3 0 0,3-1 0 15,2-3 0-15,2-5 128 0,0 1-128 0,4-4 0 16,0-3 0-16,3-2 0 0,3-1 0 0,3-6 0 15,3-10 0-15,0 0 0 0,0 0 0 0,0 0 0 0,9 9 0 0,3-5 128 16,3-1-128-16,4 0 0 16,1-3 0-16,6 0 0 0,3 0 0 0,3 0 0 0,1-1 128 15,5-2-128-15,-1-1 0 0,5 2 160 0,4-2-160 16,-1-4 160-16,2-1 0 0,4-3 0 0,3-1 0 0,0 3 0 16,4-3-160-16,-4 2 0 0,0-2 0 0,-4 0 0 15,1-1-1200 1,-4 0-272-16,0 2-48 0</inkml:trace>
  <inkml:trace contextRef="#ctx0" brushRef="#br0" timeOffset="45328.56">19105 8115 20271 0,'-6'-14'896'0,"3"4"192"0,2 2-880 0,2-1-208 0,4 3 0 0,3-4 0 16,1-1 704-16,3 0 112 0,4 8 16 0,3-4 0 0,2 0-528 0,5 3-112 16,0 1 0-16,5-1-16 15,3 3-176-15,3 0 0 0,-1-3 0 0,1 0 0 0,-1 0 128 0,0-1-128 16,-3 0 192-16,-1 1-64 0,-2-1 192 0,0-1 16 16,-4 3 16-16,-2 2 0 0,-3 1 48 0,-5 3 16 15,-2-1 0-15,-2 3 0 0,-3 0-160 0,-9-5-16 16,0 0-16-16,9 9 0 0,-3 3 96 0,-5 3 32 15,-1 0 0-15,-1 6 0 0,-4 0 32 0,0 7 16 16,-3 0 0-16,-1 5 0 0,0 4-208 0,-3 8-64 16,-1-1 0-16,-1 7 0 0,-3 5-128 0,2 7 0 15,-3 7 0-15,-2 3 0 0,0 0 0 0,-1 2 0 16,1 4 0-16,0 4 0 0,-3-1 0 16,4 0 0-16,-2 3 0 0,4-1 0 0,-1-5 0 0,0 1 0 15,3 1 0-15,-2 0 0 0,2 0 0 0,4-23 0 16,-2 7 0-16,1 1 0 0,0 4 128 0,0-2-128 15,1 2 0-15,1-1 128 0,2 1-128 0,0-1 128 0,2-2-128 16,1-2 128-16,1-2 80 0,0-2 16 16,3 4 0-16,2-8 0 0,3-2 288 0,-1-3 48 0,0-4 16 15,3-4 0-15,0 1-256 0,-1-5-64 0,1-3 0 16,1-3 0-16,-1-1 0 0,-1-6-16 0,-1 1 0 0,-3-7 0 16,2-2 128-16,-3-2 16 0,0-1 16 0,-3 0 0 15,2-6-80-15,-4-1 0 0,-3-4-16 0,-1 0 0 16,-1 0-48-16,-3-6 0 0,-1-3 0 0,-2 1 0 15,-3 2-128-15,-1-1-128 0,-5 0 192 0,-1 1-192 16,-5-2-192-16,2 1-128 0,-2-2-48 0,-2 2 0 16,-2 2-2464-16,-5-3-496 15,-21-3-112-15,4-1-16 0</inkml:trace>
  <inkml:trace contextRef="#ctx0" brushRef="#br0" timeOffset="46571.18">16506 8378 6447 0,'0'0'576'0,"0"0"-576"0,0 0 0 16,0 0 0-16,0 0 1744 0,0 0 240 16,0 0 64-16,0 0 0 0,0 0-960 0,-8 3-176 0,8-3-32 0,0 0-16 15,-9 2-144-15,9-2-16 0,-5 8-16 0,5-8 0 16,0 0 16-16,0 0 16 0,0 0 0 0,0 0 0 15,0 0 96-15,0 0 16 0,0 0 0 0,0 0 0 16,0 0-64-16,0 0-16 0,13-4 0 0,1 0 0 16,-4 4-208-16,4 0-32 0,0 4-16 0,2-5 0 0,3-3-176 0,2 2-16 15,2 0-16-15,3 0 0 0,2 0-48 16,3-1-16-16,-1-4 0 0,6 2 0 16,-2 3 64-16,4-3 16 0,-1-3 0 0,0 3 0 0,-1 1-112 0,-3-1 0 15,-4 1-16-15,-10 4 0 0,0-1-176 0,-1 0 160 16,-2-1-160-16,5 1 160 0,-5 1-160 0,-3 0 128 15,-13 0-128-15,10 0 128 0,-10 0-128 0,0 0-176 16,0 0 48-16,0 0 0 16,0 0-1680-16,0 0-336 0,-9 6-64 0,-2 2-10288 0</inkml:trace>
  <inkml:trace contextRef="#ctx0" brushRef="#br0" timeOffset="47345.68">16774 8479 6447 0,'0'0'576'0,"0"0"-576"0,5-10 0 0,-5 10 0 16,0 0 1776-16,0 0 240 0,0 0 48 0,0 0 16 16,0 0-864-16,0 0-192 0,0 0-16 0,0 0-16 15,0 0-240-15,0 0-48 0,0 0-16 0,0 0 0 16,0 0 48-16,0 11 16 0,0-1 0 0,-4 3 0 0,1 2 48 0,1 3 16 16,-2 2 0-16,0 3 0 0,1 3-64 0,-1-1-16 15,-1 5 0-15,0 1 0 0,-1-3-288 0,1 1-64 16,-1-6-16-16,1 2 0 0,0 1-80 15,0-1-16-15,0-1 0 0,0-2 0 0,-1-4-144 0,3 0-128 16,0-1 144-16,-1-3-144 0,1-3 128 0,1 0-128 16,0 2 0-16,-1-7 144 0,3-6-320 0,0 0-64 15,-5 6-16-15,5-6 0 16,0 0-2128-16,-9 6-432 0</inkml:trace>
  <inkml:trace contextRef="#ctx0" brushRef="#br0" timeOffset="47554.06">16457 8889 21183 0,'0'0'1888'0,"0"0"-1504"15,0 0-384-15,3-7 0 0,-3 7 512 0,9-4 16 16,1 1 16-16,1 3 0 0,2 0 112 0,1 0 32 0,3 0 0 16,3-1 0-16,4-3-16 0,5-2 0 0,3 3 0 0,2-1 0 15,3-1-176-15,0-1-48 0,-1 0 0 16,-3 2 0-16,-2-1-192 0,-3 1-64 0,-3-1 0 0,-5 4 0 31,-4-1-512-31,0 1-96 0,-2 0-32 0,-2 0-8272 0,-1-2-1664 0</inkml:trace>
  <inkml:trace contextRef="#ctx0" brushRef="#br0" timeOffset="48165.88">18176 8561 7359 0,'0'0'656'0,"0"0"-528"16,0 0-128-16,0 0 0 0,0 0 1664 0,0 0 320 15,0 9 48-15,-3 0 16 0,-1 1-1184 0,-1 3-224 16,0-3-64-16,-1 3 0 0,-2 1 256 0,-2-1 32 16,-3 1 16-16,-1 1 0 0,-1 1 96 0,-1 1 32 15,-2-1 0-15,-1 1 0 0,-3 2-224 0,-3 0-32 16,-3 0-16-16,-1 3 0 0,-3-5-112 0,3 0-32 0,-2-2 0 16,1 1 0-16,-1-8-48 0,1 3-16 15,-1-5 0-15,-11 3 0 0,5-4-80 0,4-3 0 0,1-3-16 16,3 0 0-16,4 1-16 0,2-1 0 0,3-2 0 15,3-6 0-15,3-1-64 0,3-4-16 0,3 3 0 0,4-2 0 16,3-4-64-16,2 1-16 0,2-1 0 0,2 1 0 16,-1-2-128-16,6 0-128 0,1 0 144 0,1 1-144 15,-1 1 0-15,2 7 0 0,1 1 0 0,1 3 0 16,0-2 0-16,3 5-128 0,1 2 128 0,-4 1 0 16,3 0-160-16,2 4 160 0,3-1-128 0,5 4 128 0,3 1 0 15,-1-2-128-15,2 3 128 0,4-1 0 0,1 1 0 0,-1 2 0 16,1-3 0-16,-1 0 0 0,-1-3 0 0,1-2 0 15,0 1 0-15,-1 0 0 0,2-2 0 16,-1-2 0-16,-1-1 0 0,0-1 0 0,-2-1 0 0,-2 0 0 16,-1-5 0-16,-2 1 128 0,-3 1 0 0,-5-4 0 15,-1 1 0-15,-3-3 0 0,-5 0 240 0,-3 0 48 16,-4-3 16-16,-4-1 0 0,-4-4 176 0,-4-1 32 16,-5-1 16-16,-3 0 0 0,-2-2-352 0,-1 1-80 15,-4-1-16-15,0 4 0 0,-2 2-208 0,-2 0 0 16,1 3 0-16,-2 5 0 15,0 0-384-15,-2 5-112 0,0 4-16 0,-1 2-11152 16,1 0-2224-16</inkml:trace>
  <inkml:trace contextRef="#ctx0" brushRef="#br0" timeOffset="48763.75">16380 9876 11055 0,'4'-7'976'0,"1"-3"-784"16,0 2-192-16,-1 0 0 0,-4 8 1616 0,0 0 288 15,6-8 48-15,-6 8 16 0,0 0-496 0,0 0-80 0,0 0-32 16,0 0 0-16,0 0-336 0,0 0-80 0,-5 11-16 0,0 5 0 15,0 4-288-15,-2 0-48 0,0 2-16 0,-2 1 0 16,2 2 128-16,0 4 0 0,0-2 16 0,2 2 0 16,-1 4-208-16,1-1-64 0,0-1 0 0,2-1 0 15,1-1-256-15,-1-4-48 0,-1-1-16 0,4 0 0 16,0-5-128-16,0-3 0 0,0-2 144 0,4-2-144 16,-1-1 0-16,-3-11 0 0,0 0-192 0,0 0 64 15,5 9-1760-15,-5-9-352 16,0 0-64-16</inkml:trace>
  <inkml:trace contextRef="#ctx0" brushRef="#br0" timeOffset="48961.78">16039 10259 10127 0,'0'0'896'0,"0"0"-704"16,0 0-192-16,0 0 0 0,0 0 3392 0,0 0 656 15,13 6 128-15,-1-4 32 0,2-1-2640 0,4-1-528 16,4-1-96-16,2-1-32 0,7-5-176 0,3 1-32 15,-1-1-16-15,4-1 0 0,5-1-240 0,0-1-32 16,-2 2-16-16,-2-1 0 0,-2 3-208 0,-4-1-64 16,-5 3 0-16,-3 2 0 15,-7-1-1184-15,-4 3-240 0,-13 0-48 0,0 0-11952 0</inkml:trace>
  <inkml:trace contextRef="#ctx0" brushRef="#br0" timeOffset="49142.92">16026 10556 13823 0,'-12'7'608'0,"4"1"128"0,8-8-592 0,-6 5-144 0,6-5 0 0,-2 11 0 16,2-11 2880-16,4 13 560 0,3 0 96 0,0-2 32 15,3-4-2192-15,3 2-432 0,4-4-96 0,3-2-16 16,5-1-128-16,5-2-48 0,3-3 0 0,2 2 0 16,2 0-272-16,-3-1-64 0,-2-3-16 0,-4-1 0 15,0 1-1584-15,-5 1-320 0,-5-4-64 0,-3 3-11392 16</inkml:trace>
  <inkml:trace contextRef="#ctx0" brushRef="#br0" timeOffset="50090.7">17943 10179 10127 0,'0'0'896'0,"0"0"-704"16,0 0-192-16,0 0 0 0,0 0 1808 0,-6 14 336 16,1-2 64-16,-3 1 16 0,-1 1-1088 0,-2 1-224 15,-4 3-32-15,-1-1-16 0,-3 0-32 0,-1 1 0 16,-4-3 0-16,-4 3 0 0,-3 2-64 0,2-2-32 16,-4 0 0-16,0-6 0 0,0 0 128 0,-1 0 32 15,-2-1 0-15,0 1 0 0,1-5-272 0,0-2-48 16,0-5-16-16,1 0 0 0,-1-3-192 0,3 1-48 15,2-6 0-15,2-5 0 0,1-1 16 0,4 0 0 0,4-2 0 16,4-3 0-16,2-4-144 0,4 0-48 0,2 1 0 16,4-2 0-16,1 1-16 0,7 2-128 0,1 2 192 0,6 0-64 15,0 0-128-15,10 3 0 0,2 4 0 0,4 4 0 16,-1-1 0-16,5 5-224 0,3 3 48 0,2 4 16 16,-1 0 160-16,0 8 0 0,1 1 0 0,-2 2-128 15,-4 3 128-15,0 1 0 0,-4-1 0 0,-1 2 0 16,1 1 0-16,0 0 0 0,-1-5 0 0,2 3 0 15,0 2 0-15,2-2 0 0,-2 0 0 0,2-7 0 0,1-2 0 16,-1-4 0-16,1 0 0 0,-1 0 0 0,1-7 176 0,0-2-48 16,1-4 0-16,-9 1 0 15,1-1 16-15,2-3 0 0,0 2 0 0,-2-3 0 0,2 2 80 0,-2-2 16 16,-2-2 0-16,-2 0 0 0,-4-2 208 16,-2 2 32-16,-2-2 16 0,-4-2 0 0,-5-2 208 0,-3-2 32 15,-2 0 16-15,-6 1 0 0,-5 2-64 0,-3-2-16 16,-3 0 0-16,-4 1 0 0,-5 4-288 0,-13-4-64 15,2 7-16-15,0 2 0 0,-2 3-160 0,3 3-16 16,2 3-128-16,2 2 192 0,1 0-432 0,4 1-80 16,4 1-32-16,6 3 0 15,3-1-2368-15,7 1-480 0,9-5-80 0,0 0-32 0</inkml:trace>
  <inkml:trace contextRef="#ctx0" brushRef="#br0" timeOffset="52914.73">9078 9713 9215 0,'0'0'400'0,"0"0"96"0,0 0-496 0,0 0 0 0,0 0 0 0,0 0 0 16,0 0 832-16,0 0 80 0,0 0 16 0,0 0 0 15,0 0-544-15,0 0-128 0,0 0 0 0,11 2-16 16,-11-2-48-16,8 4-16 0,1 1 0 0,0 3 0 16,-9-8 64-16,10 10 16 0,-2 2 0 0,1-1 0 15,0 0 112-15,0 2 16 0,0 0 16 0,0-2 0 16,-2 2-160-16,2 1-48 0,-1 1 0 0,1-1 0 15,-2-1 0-15,1 2 0 0,-2 0 0 0,2 2 0 0,-1-7 0 16,1 2-16-16,-2 2 0 0,1-4 0 0,0-1-48 16,1-2 0-16,1 1 0 0,2-2 0 0,2 4 128 0,1-3 32 15,1-1 0-15,-2 2 0 0,1-4-64 0,-1 1-16 16,-1 1 0-16,1-3 0 0,0-3-80 0,1 0 0 16,-1 0-128-16,-1-2 192 0,0 0-192 0,-1-2 128 15,1 0-128-15,0 2 0 0,0-1 160 0,-1 3-160 16,1-4 160-16,0-1-160 0,-3 0 128 0,1 1-128 15,-10 4 0-15,12-1 144 0,-2-3-144 0,-10 4 192 16,11-1-192-16,-11 1 192 0,12-4-192 0,-2 2 0 16,0-1 0-16,-1 0 0 0,-9 3 0 0,10-1 0 15,-10 1 128-15,12-2-128 0,-3-5 144 0,2 3-144 0,-2 1 160 16,0 0-160-16,-9 3 160 0,11-4-160 0,-1-1 160 16,1 3-160-16,-1-2 240 0,0 1-48 0,-10 3-16 0,11-2 0 15,0 2-176-15,-1 0 0 0,-10 0-160 16,11 0 160-16,-11 0 0 0,10-2 0 0,-10 2 0 15,12 0 0-15,-2-2 0 0,-10 2 0 0,0 0 0 0,10-1 0 16,-10 1 0-16,0 0 0 0,0 0 0 0,0 0 0 16,0 0 160-16,0 0-32 0,0 0 0 0,0 0 0 15,0 0 160-15,0 0 32 0,0 0 0 0,0 0 0 16,0 0 16-16,0 0 16 0,0 0 0 0,0 0 0 16,3-9-128-16,-3 9-32 0,0 0 0 0,0 0 0 15,0 0-192-15,0 0 176 0,0 0-176 0,0 0 160 16,0 0-32-16,0 0-128 0,0 0 192 0,0 0-64 15,0 0-320-15,0 0-64 0,0 0 0 0,0 0-11744 16</inkml:trace>
  <inkml:trace contextRef="#ctx0" brushRef="#br1" timeOffset="68194.03">21970 9970 6447 0,'0'0'272'0,"-2"-7"80"0,-1-4-352 0,2 1 0 0,-3-4 0 16,4 0 0-16,1 1 3024 0,2 3 544 0,-2-3 96 0,0 4 32 16,-1-2-1728-16,0 11-352 0,0-9-64 0,0 9-16 15,0-8-304-15,0 8-64 0,0 0-16 0,0 0 0 16,0 0-592-16,-10 10-128 0,-4 3-32 0,0 6 0 0,-1 8-224 0,0 2-48 15,-2 5-128-15,-1 10 192 16,-1 5-192-16,3 5 144 0,-1 3-144 0,3-1 128 0,0-2-128 0,5-1 128 16,2-5-128-16,3-7 128 0,4-8-128 0,4-8 0 15,2-5 0-15,4-1 128 0,3-2 80 0,3-6 16 16,4-8 0-16,2-3 0 0,5-1 416 0,4-8 64 16,3-1 32-16,-2-7 0 0,0-2-144 0,-1-1-16 15,1-7-16-15,-3 3 0 0,-2 1-304 16,-2-3-48-16,0 4-16 0,-5 4 0 0,-4 0-192 0,-2 5 128 15,-2 4-128-15,-12 9 0 0,0 0 0 0,9 4 0 16,-7 10 0-16,0-1 0 0,-5 2 0 0,-1 8 0 16,0 2 0-16,1 0 0 0,0-4 0 0,3-2 0 15,3-1 0-15,0-6 0 0,4-1 0 0,-2-1 0 16,4-2 0-16,2-3 0 0,3-3 128 0,5-3 0 16,3-3-128-16,3-2 192 0,7-8 176 0,-1-3 16 15,-1-2 16-15,-2 0 0 0,-3-4-160 0,-2-1-48 16,-2 1 0-16,-4-1 0 0,-3-2-192 0,-1 0 176 15,-5-2-176-15,-1 1 160 0,0-2-352 0,-1 5-80 16,-1-1-16-16,2-7 0 16,-1 5-2208-16,0 6-448 0,4 0-96 0</inkml:trace>
  <inkml:trace contextRef="#ctx0" brushRef="#br1" timeOffset="68589.39">23218 9262 23951 0,'-16'0'2128'0,"6"5"-1696"0,0 2-432 0,-2 9 0 0,-1 4 704 0,-1 9 64 16,0 7 16-16,-2 7 0 16,-1 4-288-16,1 6-64 0,-2 5-16 0,3 0 0 0,1 4 48 0,0-1 16 15,-1-1 0-15,2-3 0 0,3-3-96 0,3-7-32 16,5-3 0-16,2-8 0 0,2-4-112 0,2-7-32 15,1-3 0-15,2-6 0 0,1-4 240 0,3-5 64 16,-1-2 0-16,1-6 0 0,1-8 320 0,0-2 80 16,-3-2 16-16,3-2 0 0,0-2-336 15,0-1-64-15,-1 1-16 0,-1-1 0 0,-1 1-320 0,-1 6-64 16,-2 3 0-16,-6 8-128 0,0 0 0 0,0 0 0 16,0 0 0-16,3 9 0 0,-1 6 0 0,-2 4 0 15,-1 4 0-15,0 3 0 0,-2 7 0 0,1 1 0 0,-2 2 0 16,0-2 0-16,2-3 0 0,2 2 0 15,1-2 0-15,3-3 0 0,3-6 0 0,0-3 0 16,0 0 0-16,4-4 0 0,1-7 0 0,3 0 0 16,2-5-144-16,0-3 144 15,-1-1-1632-15,4-1-240 0,3-7-48 0,1 1-8512 16,-1-3-1680-16</inkml:trace>
  <inkml:trace contextRef="#ctx0" brushRef="#br1" timeOffset="68914.6">23862 10158 11967 0,'0'0'1072'0,"-9"-7"-864"0,0 2-208 0,2 4 0 16,1 0 3328-16,-2 3 608 0,0 1 128 0,-4 3 32 15,1 1-2368-15,-5-1-448 0,0 5-112 0,-2-2-16 16,-2 3-240-16,-2 3-48 0,2 2-16 0,-2 0 0 16,1 0-368-16,0-1-80 0,1 1-16 0,1 1 0 0,4-3-192 0,3 0-32 15,3-1-16-15,5 1 0 0,4-2 16 0,5-3 0 16,2 3 0-16,3-8 0 0,1-2 16 0,5-3 0 15,0 0 0-15,2-2 0 0,2-3 16 0,-1 1 16 16,-1-3 0-16,-1 2 0 0,-1 0 0 0,0-2 0 16,-1 1 0-16,3 0 0 0,-6-3 80 0,0 4 16 15,-12 5 0-15,0 0 0 0,9-3-112 0,-9 3-32 16,0 0 0-16,0 0 0 0,0 0-160 0,0 0 0 16,0 0 0-16,0 0 128 0,0 0-128 0,11 0 0 15,3-2 0-15,-6 0 0 0,-1 0-128 0,3-1-64 16,2 1-16-16,1-2 0 15,-1-1-1936-15,4-3-384 0,-4 3-80 0,2-4-12352 0</inkml:trace>
  <inkml:trace contextRef="#ctx0" brushRef="#br1" timeOffset="69178.17">24684 9335 25103 0,'0'0'1104'0,"0"0"240"0,0 0-1072 0,0 0-272 0,-8 3 0 0,-1 2 0 15,1 6 672-15,-3 5 80 0,-1 5 16 0,-4 3 0 16,0 8 128-16,-1 4 48 0,1 6 0 0,1 5 0 0,-2 4-320 0,3 1-64 16,0 1-16-16,3 2 0 0,2-1-352 0,2 1-64 15,-1-1 0-15,2-4-128 0,3-3 128 0,3-1-128 16,0-6 0-16,-3-2 0 0,2-7 0 15,0-1-352-15,-1-6 48 0,1-3 16 16,0-3-1760-16,-2-4-368 0,-1-5-64 16</inkml:trace>
  <inkml:trace contextRef="#ctx0" brushRef="#br1" timeOffset="69324.42">24217 9893 31327 0,'2'-17'1392'0,"2"10"272"16,2-2-1328-16,4 4-336 0,5-1 0 0,6 2 0 0,2 2 688 0,5 0 64 15,2 4 16-15,7-2 0 0,5 1-288 0,4-1-48 16,3 0-16-16,2-1 0 0,0 2-160 0,0-1-16 16,1 0-16-16,-3 0 0 15,1 0-1792-15,-2 0-352 0,-1 0-80 0</inkml:trace>
  <inkml:trace contextRef="#ctx0" brushRef="#br1" timeOffset="70132.17">26934 9590 21247 0,'-3'-14'944'0,"2"7"192"0,0-3-912 0,1 10-224 16,0 0 0-16,-1-9 0 0,-2-1 1280 0,3 10 192 15,0 0 64-15,-9 4 0 0,-2 2-592 0,-2 6-112 16,-1 5-32-16,-4 10 0 0,-3 5-176 0,-2 6-48 15,0 5 0-15,-3 8 0 0,0 6 64 0,-2 7 0 16,-2-2 0-16,4 6 0 0,3 1-256 0,5-1-32 16,4-6-16-16,4-3 0 0,6-7-128 0,4-5-16 15,4-7-16-15,4-2 0 0,2-3-32 0,6-5 0 16,2-2 0-16,4-4 0 0,1-6-16 0,-2-1-128 16,1-7 192-16,-2-2-64 0,0-7-128 0,1-1-256 0,-1-3 64 0,-3-6-10608 15,-5-2-2128 1</inkml:trace>
  <inkml:trace contextRef="#ctx0" brushRef="#br1" timeOffset="70301.23">26406 10145 29423 0,'0'0'1296'0,"0"0"288"0,9-4-1264 0,0 2-320 0,5 2 0 0,4 2 0 0,4-2 384 0,3 0 32 15,7-2 0-15,6-2 0 0,9 1 16 0,-1 1 0 16,-3 1 0-16,-2-1 0 0,-2 1-224 0,-3 1-32 15,-2-3-16-15,-13 3 0 16,1 0-1936-16,0-1-384 0</inkml:trace>
  <inkml:trace contextRef="#ctx0" brushRef="#br1" timeOffset="70610.53">27249 10238 23951 0,'0'0'2128'0,"0"0"-1696"16,12 1-432-16,-2-1 0 0,2 0 896 0,6 0 80 16,4-1 32-16,5-2 0 0,4 1 192 0,2-3 32 15,3-3 16-15,-3 2 0 0,-3-3-640 0,-2 1-128 16,-3 2-32-16,-5-4 0 0,-4-2-240 0,-3 3-48 16,-4-3-16-16,-4 3 0 0,0-3 16 0,-6 2 0 15,-4 1 0-15,-4 0 0 0,-2 0 96 0,-2 6 0 16,-5 0 16-16,0 3 0 0,-5 5-32 0,0 3-16 0,1 3 0 0,-3 4 0 15,1 3-64-15,1 1-16 0,1 2 0 16,2-1 0-16,4 2-144 0,6 0 160 0,2-1-160 0,7-2 160 16,2-3-160-16,8 1 128 0,3-3-128 0,3 1 128 15,1-1-128-15,3-1 0 0,2-4 0 0,2 0 128 16,1-4-1312-16,0 0-272 16,-1 1-48-16,0-3-13744 0</inkml:trace>
  <inkml:trace contextRef="#ctx0" brushRef="#br1" timeOffset="70912.17">28014 10055 17503 0,'-7'7'1552'0,"-2"6"-1232"16,-3 4-320-16,2 2 0 0,-4 2 1808 0,0 5 304 15,-1-2 64-15,-3 4 16 0,3-3-640 0,0 1-128 16,1 0-16-16,2-1-16 0,1 0-624 0,2-3-112 15,4 0-16-15,0-5-16 0,1-3-224 0,1-5-32 16,2 0-16-16,1-9 0 0,0 0 288 0,0 0 64 16,10-9 16-16,4 0 0 0,-1-4 112 0,2-1 0 15,0-1 16-15,2-3 0 0,0-2-336 0,0-2-80 16,1-1-16-16,0-1 0 0,0-5-176 0,1 2-48 16,1 2 0-16,3 2 0 0,1-2-192 0,2 3 0 0,0 3 0 15,0 4 0-15,0 5 0 0,2-1 0 16,-2 4 0-16,-5-1 0 15,-2 3-1040-15,-2 4-208 0,-1 1-32 0,-3 1-10304 0,-1 0-2048 0</inkml:trace>
  <inkml:trace contextRef="#ctx0" brushRef="#br1" timeOffset="71478.5">28716 9993 23039 0,'0'0'1024'0,"0"0"192"0,3-6-960 0,-3 6-256 15,0 0 0-15,0 0 0 0,0 0 1616 0,0 0 288 16,0 12 48-16,-2-2 16 0,-2 3-1008 0,-2 3-208 16,-3 5-48-16,0 4 0 0,-1-1-208 0,-1 5-48 15,-2-1-16-15,0 2 0 0,3-5-224 0,-1 2-32 16,-1-4-16-16,2-4 0 0,1-3 32 0,2-1 16 15,0-4 0-15,3-2 0 0,4-9 368 0,0 0 64 16,0 0 0-16,0 0 16 0,0 0 64 0,11-4 16 16,0-9 0-16,2 2 0 0,1 0-336 0,1-3-64 15,1-2-16-15,2-3 0 0,0 0-176 0,1-4-144 16,0-3 192-16,3 4-192 0,2-1 128 0,0 0-128 16,-1 2 0-16,0 2 0 0,0 2 0 0,0 1 0 0,-2 5 0 15,-2 1 0-15,-2 6 0 0,-3 3 0 0,-2 3 0 16,-4 2 0-16,-2 5 0 0,-2 1-176 15,-2 4 176-15,-4 4-160 0,-4 2 160 0,0 2 0 16,-5 1 0-16,0 0 0 0,-2-4 0 0,2 1 0 0,1-5 0 16,1 1 0-16,4-5 0 0,0-2 0 0,1-3 160 0,4-6-160 15,0 0 320-15,0 0-16 0,0 0-16 0,10-6 0 16,3-4 96-16,2 0 32 0,0-6 0 0,5 0 0 16,0-2-240-16,1-1-48 0,1 0-128 0,1 0 192 15,0 0-192-15,-1 2 128 0,3 1-128 0,-1 4 0 0,0 3 0 16,-1 0 0-16,1 6 0 0,-5 3 0 0,-1 3 0 15,-2 6 0-15,-4 0 0 0,-2 6 0 0,-2 6 0 16,-3 4 0-16,-5 1 0 0,0 4-160 0,-4-1 160 16,-3 3 0-16,-3 1 0 0,0 0 0 15,0 2-704-15,1-4-128 0,0 0 0 16,3-3-16-16,1-7-1872 0,1-3-368 0</inkml:trace>
  <inkml:trace contextRef="#ctx0" brushRef="#br1" timeOffset="72259.25">30346 9998 24239 0,'-3'-17'1072'0,"3"17"224"0,-1-11-1040 0,-2 3-256 0,-2-2 0 0,-1 2 0 16,-2-4 1104-16,-2 4 176 0,-4-1 16 0,-1 5 16 15,-3 0-400-15,-2 4-80 0,-3 2 0 0,-1 1-16 16,-2 5-336-16,1 1-64 0,2 1-16 0,3 3 0 16,2 1-128-16,5 2-16 0,4 0-16 0,7 0 0 15,4-4 48-15,7 3 16 0,5 1 0 0,6 1 0 16,4 1 192-16,4-1 32 0,4 1 16 0,0 1 0 15,2 2-176-15,-1-1-48 0,0 3 0 0,-3-1 0 16,-5-2 48-16,-3 0 0 0,-5-1 0 0,-3-2 0 0,-5-2-32 16,-4 2 0-16,-5-2 0 0,-3-2 0 0,-5-3 48 0,-6 1 0 15,-9-2 0-15,-5 1 0 0,-6-2-48 0,-4 1 0 16,-6-3 0-16,0 2 0 0,-2 1-208 0,-1-3-128 16,3 4 160-16,1-6-160 15,-2-2-1536-15,3 1-416 0,1 1-80 0</inkml:trace>
  <inkml:trace contextRef="#ctx0" brushRef="#br1" timeOffset="72997.3">23012 11585 14335 0,'4'-15'640'0,"1"3"128"0,-1 0-624 0,0 0-144 16,-1-2 0-16,-3 0 0 0,-2-2 1760 0,0-2 320 16,-2-2 64-16,-4 2 16 0,1 1-560 0,-4 2-96 15,-3-1-32-15,-2 4 0 0,-4 2-416 0,-3 5-96 16,-1 1 0-16,-2 5-16 0,-4 2-304 0,-1 7-48 16,-1 7-16-16,-2 6 0 0,-2 2-240 0,3 5-48 15,-1-2-16-15,1 4 0 0,3 1-80 0,2 2-32 16,-2-2 0-16,11-4 0 0,8-1 32 0,8-5 16 15,7-3 0-15,5-3 0 0,5-3 48 0,5-3 16 0,3-6 0 16,4-2 0-16,4-5 80 0,3-2 16 16,3-7 0-16,4-4 0 0,1-4-32 0,1-5 0 0,-1-6 0 0,4 2 0 15,-2-1-112-15,-2 4-32 0,-4-7 0 16,-3-2 0-16,-1-3 0 0,-2 0-16 0,-3-1 0 16,-2-4 0-16,-2-3 48 0,-2 3 16 0,-3-3 0 0,-4 5 0 15,-5 2-112-15,-1 6-128 0,-1 4 176 0,-3 11-176 16,-5 8 0-16,0 9 0 0,0 0 0 0,0 0 0 15,-5 17 0-15,-1 5 0 0,-3 7 0 0,0 3-144 0,0 6 144 0,0 3 0 16,3 1 0-16,1 6 0 0,2 7 0 16,2-4 0-16,-2-6 0 0,3 1 0 0,3-5 0 0,1-2 0 15,-1-2 0-15,3-4 0 0,-1-2-192 0,4-6 64 16,1-2 0-16,0-3 0 16,-1-4-1936-16,3-6-384 0,5-3-80 0,0-5-12896 15</inkml:trace>
  <inkml:trace contextRef="#ctx0" brushRef="#br1" timeOffset="73302.17">23853 11403 26719 0,'-14'-1'2368'0,"2"1"-1888"15,1 0-480-15,-3 7 0 0,-5 1 944 0,-2 8 80 16,-1 1 32-16,-3 4 0 0,1-1-32 0,1 4 0 15,2-1 0-15,3 3 0 0,4-1-416 0,5-3-96 16,4-1 0-16,5 0-16 0,8-1-240 0,2 0-64 16,5-7 0-16,4 0 0 0,3-3 32 0,3-4 0 15,3-3 0-15,0-5 0 0,-1-1 48 0,-1-5 16 0,0 0 0 16,-1-2 0-16,-1 0 112 0,-2-5 32 0,-3 0 0 0,-5-2 0 16,-2-1-64-16,-6 2-16 0,-6 0 0 0,-3 2 0 15,-3-2-96-15,-5 1 0 0,-3-2-16 0,-2 3 0 16,-1 4-240-16,-1 1 128 0,-1 1-128 0,2 0 0 15,2 3-672 1,5-3-224-16,0 3-64 0,10 5 0 0,0 0-2144 0,-4-7-432 0</inkml:trace>
  <inkml:trace contextRef="#ctx0" brushRef="#br1" timeOffset="73769.35">24425 11420 18431 0,'-16'6'1632'16,"11"-1"-1312"-16,0 0-320 0,-1 7 0 0,-3 2 1920 0,-1 0 320 16,-2 2 64-16,0 3 16 0,-4 4-1024 0,1-1-208 15,0 1-32-15,1 0-16 0,1-3-528 0,3-1-96 16,1 0-32-16,3-4 0 0,1-4 16 0,2 0 0 16,2-5 0-16,1-6 0 0,0 0 288 0,9 0 48 15,1-3 16-15,4-8 0 0,2 0 32 0,4-6 16 16,0 0 0-16,1-2 0 0,1-2-320 0,1 0-64 15,1-1-16-15,3 0 0 0,-2 1-192 0,4-5-32 16,3 2-16-16,0 4 0 0,-1 1-160 0,-4 2 0 0,3 2 0 0,-6 7 128 16,-4 2-128-16,-2 5 0 0,-7 2 0 15,0 7 0-15,-4 2 0 0,-3 5 0 0,-4 3-144 16,-4 2 144-16,-3-1 0 0,-5 5 0 0,-1-1 0 0,-2 0 0 16,-1-1 0-16,-1-1 0 0,2-3 0 15,1-4 0-15,1-1 0 0,3-2 0 0,2-4 0 16,3-2 144-16,5-5-144 0,0 0 160 0,9-5-160 0,3-2 160 15,2-4 64-15,2 0 16 0,3-2 0 0,3-2 0 16,2-3-240-16,-1 1 128 0,4-1-128 0,1 2 0 16,1 1 0-16,-1 1 0 0,0 1 0 0,-2 2 0 0,0 4 0 0,-2 2 0 15,-1 5 0-15,-3 6 0 16,-2-2 0-16,-3 6 0 0,-2 1 0 0,-4 3 0 0,-3 2 0 16,-2 1 0-16,-5 2 0 0,-2 1 0 15,-1 3-720-15,-3 2-48 16,0-1 0-16,1 1-11264 0,1-1-2240 0</inkml:trace>
  <inkml:trace contextRef="#ctx0" brushRef="#br1" timeOffset="74112.45">26035 11320 23039 0,'3'-8'2048'0,"2"2"-1648"0,-1 0-400 0,-4 6 0 16,0 0 1536-16,0 0 240 0,0 0 32 0,0 0 16 15,-3 8-768-15,-3 6-160 0,-1 3-16 0,-2 3-16 16,-1 5-224-16,-1 3-32 0,-2-2-16 0,2 3 0 16,-1 3-272-16,2-3-48 0,0 0-16 0,0 2 0 0,-2-6-256 15,3 2 128-15,2-3-128 0,0-2 0 0,4-3 0 16,-1-3 0-16,4-3 0 0,1-5 0 16,-1-8-2448-16,0 0-448 0</inkml:trace>
  <inkml:trace contextRef="#ctx0" brushRef="#br1" timeOffset="74500.25">26587 11302 26719 0,'0'0'2368'0,"-7"2"-1888"16,1 1-480-16,0 4 0 0,-1 4 432 0,0 1-16 15,-3 0 0-15,-1 4 0 0,1 3 416 0,-1 2 96 16,-2 2 16-16,2-2 0 0,1-2-304 0,1 3-64 16,0-2-16-16,1-2 0 0,0-3-192 0,3-1-48 15,2 0 0-15,0-6 0 0,3-8 256 0,0 0 64 16,0 0 0-16,0 0 0 0,8-1 208 0,2-3 48 0,4-6 16 0,1-1 0 16,2-3-352-16,-1 0-80 0,1 0-16 0,2-1 0 15,0-3-192-15,1-2-32 0,0 1-16 0,2 1 0 16,1 2-96-16,0 2-128 0,0-2 176 0,0 4-176 15,-2 3 0-15,0 0 0 0,-2 5 0 0,-2 3 0 16,0 2 0-16,-2 4 0 0,-2 4 0 0,-3 3 0 16,-2 5 0-16,-3 6 0 0,-1 1 0 0,-3 1 0 15,-4 3 0-15,-1-3 0 0,-2 4 0 0,0 0 0 16,-1-1 0-16,2 3 0 0,3-6-128 0,2 2 128 16,1-5-1200-16,4-3-192 15,3-3-32-15,1-2-10416 0,2-5-2096 0</inkml:trace>
  <inkml:trace contextRef="#ctx0" brushRef="#br1" timeOffset="74936.57">27606 11397 24879 0,'3'-4'2208'0,"-1"-3"-1760"16,3 0-448-16,-1 2 0 0,-1-4 720 0,-1 3 64 15,1 1 16-15,-2-1 0 0,-1 6 16 0,0 0 0 16,-5-6 0-16,-3 5 0 0,-3 4-352 0,-3 1-64 16,-2 2-16-16,-4 1 0 0,-1 6 16 0,-2 0 0 0,0 5 0 0,-1 2 0 15,1-1 16-15,4 0 0 0,1-1 0 0,4-2 0 16,3 1-16-16,4-3 0 0,4-3 0 0,3 1 0 15,3-5 208-15,4 2 32 0,5-4 16 0,4-3 0 16,2-2-80-16,3 0 0 0,3-3-16 0,-2-3 0 16,1-2-304-16,0 1-48 0,0-4-16 0,-2 4 0 15,-1-3-192-15,0 2 176 0,-4-2-176 0,-2 3 160 16,-3 1-160-16,0 4 160 0,-4-1-160 0,-7 3 160 0,0 0-160 16,0 0 128-16,5 8-128 0,-1 1 128 15,-3-1-128-15,1 1 0 0,-2 3 0 0,1-1 0 0,3 3 0 0,1 1 0 16,1-2 0-16,2-3 0 0,1 3 0 0,1-3 0 15,4 2 0-15,0-1 0 16,0-5-1504-16,1 1-224 0,2 0-64 16,0-4-9632-16,3 0-1936 0</inkml:trace>
  <inkml:trace contextRef="#ctx0" brushRef="#br1" timeOffset="75231.97">28557 10894 24879 0,'0'0'1088'0,"0"0"256"0,0 0-1088 0,0 0-256 15,0 0 0-15,-4 6 0 0,-2 6 960 0,-3-2 144 0,-1 2 32 0,-2 6 0 16,-2 5 16-16,-1 4 0 0,-3 3 0 0,3 1 0 15,-3 3-288-15,1 4-48 0,0 5-16 0,0 1 0 16,2-1-176-16,0-1-48 0,0 1 0 0,-1 2 0 16,2-6-320-16,-1-2-80 0,4-3-16 0,-1-1 0 15,5-2-160-15,-3-3 0 0,3 0 0 0,1-7 0 16,-1-2-1840 0,2-2-288-16,2 1-64 0</inkml:trace>
  <inkml:trace contextRef="#ctx0" brushRef="#br1" timeOffset="75433.23">28186 11328 25791 0,'-9'-15'2304'0,"9"15"-1856"16,0 0-448-16,0 0 0 0,5-6 1984 0,3 2 320 16,2 3 48-16,4-1 16 0,2 1-1312 0,5 1-256 15,3 0-48-15,4 1-16 0,1 2-448 0,3-2-96 16,1-1 0-16,0 2-16 0,-1-2-16 0,0 3 0 15,-3 0 0-15,-3-1 0 16,-1 2-1776-16,-1-1-368 0,0-1-64 0,-1-2 0 0</inkml:trace>
  <inkml:trace contextRef="#ctx0" brushRef="#br1" timeOffset="75817.89">29024 11543 27647 0,'0'0'1216'0,"0"0"256"0,0 0-1168 0,10 4-304 0,4-1 0 0,1-1 0 15,2 1 1264-15,3-2 192 0,3 0 32 0,2 0 16 16,4-1-608-16,3 0-128 0,1-1-32 0,2-1 0 16,0-3-176-16,-2-4-48 0,2 1 0 0,-2-2 0 0,-2 1 64 0,0-4 0 15,-2-3 0-15,-4-1 0 0,-2-1-48 16,-2-1 0-16,-3 2 0 0,-6-4 0 0,-3 1-144 0,-4 2-16 15,-4 3-16-15,-6 1 0 0,-1 2-96 0,-8 5 0 16,-5 3-16-16,-5 3 0 0,-5 2 0 0,-4 3 0 16,-4 5 0-16,-3 3 0 0,-2 4-240 0,0 4 176 15,0 5-176-15,3 2 160 0,2 2 32 0,5 1 0 16,7 1 0-16,3 2 0 0,5 2 0 0,6 0 16 16,4-2 0-16,7 0 0 0,4-1-16 0,4-1-16 15,6-1 0-15,6-3 0 0,7 2-32 0,5-3 0 16,8 2 0-16,0-6 0 0,5-1-16 0,3-3-128 15,3-3 192-15,2-4-64 0,2-6-128 0,2 0 0 16,2 2 144-16,-1-3-144 16,-1-3-896-16,1-1-256 0,-2-1-64 0,20-3-18880 0</inkml:trace>
  <inkml:trace contextRef="#ctx0" brushRef="#br2" timeOffset="81902.73">6610 14080 11967 0,'15'-10'528'0,"-1"5"112"0,1 3-512 0,6-2-128 16,0 0 0-16,1-2 0 0,-4 0 1456 0,-3 3 256 15,1-1 48-15,-4-3 16 0,-2 1-752 0,0 0-160 0,-3 1-32 0,-2-2 0 16,0 2 320-16,-5 5 48 0,4-11 16 0,-4 4 0 16,0 7-528-16,0 0-112 15,-3-12 0-15,-1 3-16 0,0 1 80 0,-3 3 32 0,-1-3 0 0,-1 3 0 16,-5-1-32-16,2-4-16 0,-5 2 0 0,-1-3 0 15,-2-1 16-15,-2 2 0 0,1-4 0 16,-5 2 0-16,0 0-176 0,-2-2-16 0,-3 0-16 0,-4 0 0 16,-6 1-128-16,-2-1-32 0,-6-2 0 0,-2 1 0 15,-3-1-112-15,-2-1-32 0,-1-4 0 0,15 7 0 16,-5 3-128-16,-7-3 160 0,-2-1-160 0,-5-1 160 16,-5 1-160-16,-2 0 0 0,-5-3 144 0,-1 0-144 0,-6 4 0 15,-2 0 144-15,-2 2-144 0,-3-2 0 0,0 0 0 0,-1 0 0 16,2 2 0-16,2 5 0 0,4-4 0 0,2 4 0 15,1-5 0-15,8 6 0 0,4-2 160 0,1 5-160 16,2-1 128-16,0 2-128 0,0 2 0 0,-2 2 0 16,2-1 0-16,0 2-176 0,2 0 176 0,-1 6 0 15,0 1 0-15,0 3 0 0,0 2 0 0,0 2 0 16,1-2 0-16,4 0 0 0,0-1 0 0,5 2 0 16,2-1 0-16,3 3 0 0,1-2 0 0,3 3 0 15,2 2 0-15,-3-4 0 0,1 0 0 0,1 1 0 16,2 2 0-16,-1 0-128 0,-1 2 128 0,1-2 0 15,-1 2 0-15,0 3 0 0,2 2 0 0,0-3 0 16,3 2 0-16,0 0 0 0,2 6 0 0,0 1 0 16,-1-1 0-16,5-3 0 0,-1 2 0 0,0-3 0 0,-2 2 0 0,0 2 0 15,2 1 0-15,3-1 0 0,1 0 0 0,2 1 0 16,1 1 0-16,1 0 0 0,0-1 0 0,4 2 0 16,1 3 0-16,3-3 0 0,2 1 0 0,2-1 0 15,1-3 0-15,2 1 0 0,3 0 128 16,1 0-128-16,3 0 160 0,3 1-32 0,3 0-128 0,4-1 192 15,-1 0-48-15,2 0-16 0,4 1 0 0,3 2 0 16,2-1 0-16,1 1 0 0,7-2 0 0,2-1 0 16,4 0 0-16,1-2-128 0,3-3 192 0,3 0-64 0,2-3-128 15,1 1 160-15,1-3-160 0,1-3 160 16,-1 0-160-16,1 1 128 0,3-1-128 0,3 0 128 16,2-2-128-16,3-3 128 0,3-1-128 0,0 0 128 15,0-1-128-15,2-3 128 0,1 2-128 0,3 2 128 0,1-3-128 0,2 1 0 16,3-1 144-16,0-3-144 0,-1 2 0 0,2-3 128 15,2 1-128-15,-2 1 0 0,1-3 0 0,-1 2 144 16,0-4-144-16,-1 2 0 0,0-1 128 0,1-1-128 16,1 2 0-16,-2-1 0 0,-1-1 176 0,-1-3-176 15,-2-1 160-15,-6 0-160 0,-4-1 160 0,0 0-160 16,-3-3 160-16,2 2-160 0,-6-1 224 0,1 0-48 16,-2-2-16-16,-2-5 0 0,-3 1-32 0,1-2 0 15,-1 1 0-15,-2 2 0 0,-3-3-128 0,1 2 128 16,-1-4-128-16,1 4 128 0,-1-1-128 0,1 2 0 15,1-3 0-15,1 1 0 0,0 0 0 0,2-4 0 16,0 0 128-16,-3 1-128 0,-2-1 0 0,-1-1 0 16,0 1 0-16,1 0 128 0,0 1-128 0,-1-2 0 15,-2-1 0-15,-2 0 0 0,0 1 128 0,-2-1-128 16,-1 0 0-16,-2-2 128 0,-1 2 0 0,-1 0 0 16,-2-1 0-16,-1-1 0 0,-1 0 16 0,-1 1 0 0,-1 2 0 0,2-4 0 15,-1-2-144-15,-1-2 160 0,1 0-160 0,-1 2 160 16,-1 1-160-16,1 0 0 0,0-2 144 0,-1-1-144 15,0 2 256-15,1 0-32 0,-2 0 0 0,0-2 0 16,0 0-224-16,-1 1-208 0,-1 1 32 0,2-5 16 16,-1 2 160-16,-1-4 0 0,-2 3 128 0,-1-4-128 15,0 2 0-15,-3-5 128 0,1-1-128 0,-3 0 0 0,-2 1 0 16,0 2 144-16,-2-3-144 0,-1-2 0 16,-1 1 192-16,-1 1-64 0,-1 0 0 0,-2 2-128 15,-3-4 192-15,-1 2-192 0,-2 0 192 0,0 1-192 0,-2 1 128 16,-4 2-128-16,-1-4 0 0,-4 4 0 0,-2 4 0 15,0 3 0-15,-3-2 0 0,-3 2 0 0,0 2 0 0,-2 1 0 16,0 1 0-16,-1 4 0 0,-1 5 0 0,1-1 0 16,0 4 0-16,1-1 0 0,1 3 0 0,-1 2 0 15,0 1 0-15,0 1 0 0,0 0 0 0,0 0 0 16,2 0 0-16,-1 0 0 0,0 0 0 0,2-2 0 16,1 2 0-16,-2 2 0 0,1-1-320 0,-1 0 0 15,1 2-16-15,1-1 0 16,2-1-1392-16,4 3-288 0,4 0-48 0,2-3-10224 15,3-1-2032-15</inkml:trace>
  <inkml:trace contextRef="#ctx0" brushRef="#br2" timeOffset="83234.88">14759 15775 2751 0,'-20'15'128'0,"6"-6"16"0,-8 2-144 0,0 2 0 0,-2-2 0 0,-1 2 0 15,-1 1 2976-15,2-2 560 16,1 0 112-16,3 2 32 0,1-1-2000 0,1-3-400 0,3 2-64 0,2-7-32 16,2 1 32-16,1 0 16 0,0-3 0 0,10-3 0 15,0 0-32-15,0 0-16 0,0 0 0 0,0 0 0 16,0 0-224-16,0 0-32 0,0 0-16 0,0 0 0 16,0 0-208-16,0 0-64 0,12-3 0 0,3-4 0 15,2-1-96-15,5-6-32 0,4-2 0 0,6-4 0 16,1 0-64-16,5-3-32 0,5-5 0 0,7-3 0 0,5-5-64 15,6-1-16-15,6 0 0 0,8-3 0 0,6-2-32 0,3-5-16 16,2 0 0-16,6-2 0 0,4-3 32 16,2 0 0-16,2 0 0 0,2 0 0 0,-2 2-64 15,3 3-16-15,3-1 0 0,-2-2 0 0,-1-3-32 0,-2-2 0 16,-3-2 0-16,-1 4 0 0,1-1-16 0,-4 1 0 16,-4 1 0-16,0 2 0 0,-1 4 0 0,-1-1 0 15,-2 3 0-15,1-2 0 0,-5 3 32 0,0-2 0 16,-2 2 0-16,-3-1 0 0,-4 2-32 0,-20 11 0 15,6 0 0-15,1-1 0 0,1-3 0 0,1 1 0 16,1 0 0-16,25-14 0 0,-13 6-192 0,-23 14 176 16,3 2-176-16,24-12 160 0,-9 2-160 0,-6 3 160 15,-3 3-160-15,-2 5 160 0,-2-2-160 0,-4 4 128 16,-3 1-128-16,-3-1 128 0,0 2-128 0,-18 6 0 16,2-4 144-16,-1-2-144 0,1 2 128 0,-1 1-128 15,-2 1 128-15,9-8-128 0,-6 4 144 0,-5 0-144 16,-1 4 192-16,-6 1-192 0,-3 1 192 0,-3 1-192 0,-2 3 192 15,-3 4-192-15,0 2 128 0,0-2-128 0,1 2 0 16,0-2 0-16,0 0 0 0,-1 1 0 0,-1 4 0 16,0-3 0-16,-1 1 0 0,-1 0-144 0,-5 4 16 15,0 0 0 1,0 0-416-16,7 0-80 0,-7 0-16 0,7 2 0 0,-7-2-1664 16,0 0-352-16,7 6-64 0,-7-6-9168 0,6 6-1824 0</inkml:trace>
  <inkml:trace contextRef="#ctx0" brushRef="#br2" timeOffset="83635.78">18694 13119 19343 0,'0'0'848'0,"0"0"192"0,-2-7-832 0,2 0-208 16,1 0 0-16,-1 7 0 0,7-5 1408 0,3-3 224 15,-1 0 48-15,5 2 16 0,7 1-576 0,2-1-112 16,1-2-32-16,4-2 0 0,4 0-16 0,2 0 0 16,-1-3 0-16,3 0 0 0,0 2-96 0,2-2-32 15,0 3 0-15,1 0 0 0,3 3-176 0,-1-2-32 16,2 3-16-16,-1-3 0 0,-1 4-160 0,-2 1-16 16,-1 0-16-16,-2 1 0 0,-3 3-64 0,-4 1-16 15,-2 3 0-15,-3 1 0 0,-2 0-144 0,-5 5-16 16,-1 0-16-16,-2 5 0 0,-4 3 16 0,-3 3 0 15,-2-1 0-15,-2 3 0 0,-3 2-32 0,-1 3 0 0,-4-4 0 16,2 4 0-16,-1-2-144 0,-2 2 192 0,-2-4-192 0,1 0 192 16,-2-1-32-16,-1-2 0 15,-2-2 0-15,-1 1 0 0,2-3-160 0,-2 1 192 0,3-3-192 16,-1-1 192-16,0-1-192 0,3-1 0 0,3-5 0 16,-1 1 0-16,6-8-1088 15,0 0-288-15,6 2-64 0,4-2-16 0,2-5-1264 16,5-5-256-16</inkml:trace>
  <inkml:trace contextRef="#ctx0" brushRef="#br2" timeOffset="84155.49">20700 12266 23151 0,'0'0'1024'0,"0"0"208"0,0-8-976 0,-1 1-256 15,-2 0 0-15,3 7 0 0,-5-3 688 0,-1 1 80 16,-2 0 32-16,1 2 0 0,-1 2-304 0,-1 1-64 15,0 4-16-15,0-1 0 0,-2 4 96 0,0 2 32 16,-2 4 0-16,0 5 0 0,-5 1 144 0,1 4 16 0,-1 7 16 16,0-1 0-16,-2-2-64 0,2 4-16 0,-1 3 0 15,-2 1 0-15,1 2-256 0,4-3-64 0,2-2-16 0,5-3 0 16,2-1 80-16,5-1 0 0,4-4 16 16,2-2 0-16,4-4 288 0,2-2 48 0,3-2 16 0,2-3 0 15,3-3-112-15,2-2 0 0,4-2-16 0,3-3 0 16,1-3-80-16,2-2-16 0,1-5 0 15,2-2 0-15,0 0-80 0,-1-2 0 0,-2-5-16 0,3-1 0 16,-2-4 80-16,-1-4 0 0,1-1 16 0,-3-3 0 0,-4 1-32 0,-2-2-16 16,-5 0 0-16,-4 2 0 0,-3-1-128 15,-2 3-32-15,-4-5 0 0,-1 6 0 16,-4-2-48-16,-3 5-16 0,-2 1 0 0,-4-1 0 0,0 3-112 0,-4 4-16 16,-5-3-128-16,-2 3 192 0,-2-1-192 15,-1 4-192-15,-1 3 48 0,-2 0 0 16,-1 5-1248-16,1 2-240 0,2 2-48 0,2 2-12400 15,3 3-2464-15</inkml:trace>
  <inkml:trace contextRef="#ctx0" brushRef="#br2" timeOffset="85774.21">24193 13888 18431 0,'0'0'1632'0,"0"0"-1312"0,5-6-320 0,-3 1 0 15,-2 5 1248-15,0 0 176 0,0-8 48 0,0 8 0 16,-2-6 240-16,-4-4 48 0,-2 2 16 0,0 3 0 15,-3-1-368-15,0 2-80 0,-3 0-16 0,-4 3 0 16,-3-2-496-16,-2 3-112 0,-2 2 0 0,0 0-16 16,-2 2-320-16,-1 5-64 0,-1 0-16 0,0 3 0 15,0-3-16-15,-3 7 0 0,-2 1 0 0,-2 2 0 0,-1 0 48 0,0 4 16 16,-2 0 0-16,-3 1 0 0,-4 4-48 16,3-1-16-16,1 2 0 0,4 4 0 0,4-3-32 15,6 0-16-15,6 2 0 0,4-2 0 0,2-2-224 16,7 0 176-16,4-4-176 0,3-2 160 0,5-3 32 0,2 0 0 15,3 0 0-15,4-1 0 0,6-4 80 0,4 0 32 16,1-1 0-16,5-3 0 0,3 1-64 0,5-2-16 16,1 3 0-16,1-6 0 0,-16-3-48 0,0-2-16 15,4 1 0-15,2-2 0 0,2-1-32 0,1-1 0 16,-3-2 0-16,0 0 0 0,20-1-128 0,-8-3 0 16,-9 2 0-16,-4 2 0 0,-7-1-176 0,-2 0-16 15,-3 2 0-15,-4 2 0 16,-5-3-1824-16,-6 4-368 0,0 0-80 0,0 0-9520 15,0 0-1904-15</inkml:trace>
  <inkml:trace contextRef="#ctx0" brushRef="#br2" timeOffset="86100.7">24423 14477 13823 0,'0'0'1216'0,"8"-4"-960"0,-8 4-256 0,0 0 0 15,8-2 3264-15,-8 2 592 0,0 0 128 0,0 0 32 16,0 0-2048-16,3 12-416 0,-3-12-80 0,-2 19 0 16,-2 4-208-16,-1 1-48 0,-3 0 0 0,1 1 0 0,-1 3-224 0,-1 0-48 15,-1 8-16-15,1 0 0 0,0 1-288 0,2-2-64 16,0 4-16-16,0-5 0 0,-4-5-144 0,3-2-32 15,-1-2 0-15,1-4 0 0,0 1-128 0,3-2-16 16,3-4-16-16,2-2 0 0,1-1-96 0,-1-13-128 16,4 10 176-16,-4-10-176 0,0 0 0 0,11-1 0 15,0-6 0-15,-4 2-192 16,2-5-1904-16,1-1-368 0,0-3-80 0</inkml:trace>
  <inkml:trace contextRef="#ctx0" brushRef="#br2" timeOffset="87091.01">26563 12919 11055 0,'0'0'480'0,"0"0"112"0,10-3-464 0,0 2-128 16,-2-1 0-16,4 0 0 0,1 1 1600 0,-1-1 320 15,-2 0 48-15,0 2 16 0,0 0-560 0,-10 0-96 16,0 0-32-16,0 0 0 0,0 0-16 0,0 0-16 16,0 0 0-16,0 0 0 0,0 0-112 0,-13 2 0 0,-4 0-16 0,-3 0 0 15,-2 1-320-15,-4 1-64 0,-3-1-16 16,-3 2 0-16,-3 1-272 0,-4 0-48 0,-3 0-16 0,1-1 0 15,-3-2-144-15,-1 1-16 0,-4 2-16 0,3-3 0 16,2-3 0-16,2 0 0 0,1 0 0 0,4 1 0 16,4-1 0-16,4 1 0 0,0-3 0 0,5 0 0 0,2 0 32 15,4-2 16-15,4 3 0 0,3-2 0 0,1 1 48 16,1 0 0-16,9 2 0 0,0 0 0 16,0 0-64-16,0 0 0 0,0 0 0 0,0 0 0 0,0 0-256 0,0 0 128 15,2 13-128-15,4-2 0 0,-1 5 128 16,1 0-128-16,0 2 0 0,-1 2 0 0,2 3 0 0,-1 5 0 15,1 5 0-15,-2 4 0 0,-2 1 0 0,0 7 0 16,-2 1 0-16,-1 4 0 0,-2 5 0 0,-2 3 0 16,0 3 0-16,-2 3 0 0,-3 3 0 0,-1 3 0 15,-1-1 0-15,0-3 0 0,-2 0 0 0,2 2 160 16,-1-6-160-16,0 0 128 0,-1-2 0 0,-1 3 0 16,0 0 0-16,-2 0 0 0,-6-4-128 0,0 0 160 15,-1-1-160-15,-2 0 160 0,-2 6-160 0,2-1 0 16,1 2 144-16,2-8-144 0,1-2 0 0,3-2 128 15,-1 1-128-15,2-4 0 0,2-8 0 0,1 3 144 0,1-3-144 16,-1-1 0-16,0-3 144 0,1-4-144 0,2-4 0 16,0 0 144-16,-1-5-144 0,2-1 160 15,0-1-160-15,0-4 160 0,-2-4-160 0,3-1 192 16,3 2-192-16,1-4 192 0,0-1-64 0,2-1 0 0,3 0 0 16,4-4 0-16,2 2 16 0,2 0 0 0,3-5 0 15,3 4 0-15,2 2-144 0,-1-6 192 0,4 3-192 16,13 2 192-16,0-2-192 0,3 4 160 0,5-3-160 15,0 3 160-15,5-4-160 0,1 0 128 0,1 2-128 0,-3-5 128 16,-1 0 0-16,-1-2 0 0,-2-1 0 0,-4-1 0 16,-2-2-128-16,-4 1 0 0,-3-7 0 0,1 1 0 15,-3-1-960-15,-2 0-256 16,-3-3-64-16,-2-5-11552 0,-4-4-2304 0</inkml:trace>
  <inkml:trace contextRef="#ctx0" brushRef="#br2" timeOffset="87683.3">27322 13165 10127 0,'0'-9'896'0,"0"9"-704"0,1-6-192 0,3 1 0 16,-4-2 1632-16,0 1 288 0,0 6 64 0,0 0 16 16,0 0-368-16,0 0-80 0,0 0-16 0,-5-2 0 15,-2 2-352-15,1 0-80 0,-2 2-16 0,-1 3 0 16,-2 2-224-16,-1 0-48 0,-2 6-16 0,0 2 0 0,-2 4-64 16,-1 3-16-16,0 3 0 0,-1 4 0 0,4-4-144 0,1 1-16 15,2 0-16-15,2 3 0 0,2-2-208 0,5-1-32 16,3 1-16-16,4-2 0 0,4-4 224 0,3-2 64 15,2-3 0-15,3 1 0 0,2-3 48 0,2-5 16 16,2 0 0-16,6-4 0 0,1-1-128 16,1-6-32-16,-1-3 0 0,1-4 0 0,1-2-32 0,-3-3-16 15,0-1 0-15,-2-3 0 0,-3-2 0 0,-1-5 0 16,-1 0 0-16,-2 2 0 0,-4-2 16 0,2 0 0 16,-5 1 0-16,-4-4 0 0,-4 4-176 0,-3-1-16 15,-3 2-16-15,-3 1 0 0,-2 3-240 0,-3 3 128 16,-4 2-128-16,-1 5 0 0,-1-1-176 0,-1 5-128 15,-2 2-16-15,0 3-16 16,-1 3-1728-16,0-1-352 0,1 3-64 0,2 5-9616 16,0-1-1936-16</inkml:trace>
  <inkml:trace contextRef="#ctx0" brushRef="#br2" timeOffset="87999.57">27133 14435 13823 0,'0'0'1216'0,"0"0"-960"0,0 0-256 0,-1 11 0 0,1-2 2368 15,-1 5 416-15,-2-1 96 0,3 2 0 0,-2 2-720 0,-2 2-160 16,-1 4-16-16,-1-2-16 0,0 3-368 0,0 4-80 15,-2 0-16-15,-2 14 0 0,-1-2-352 0,1-1-80 16,1-2-16-16,0-1 0 0,0 2-384 0,0-3-80 16,0 0-16-16,2-2 0 0,-1-3-304 0,2-4-64 15,2 0-16-15,1-4 0 0,1-4-192 0,0-1 144 16,4-3-144-16,0-5 128 0,2 3-320 0,4-7-64 16,2-5 0-16,4-4-16 15,0-6-2736-15,2-4-528 0</inkml:trace>
  <inkml:trace contextRef="#ctx0" brushRef="#br2" timeOffset="88628.71">28191 12955 19343 0,'-3'-16'1728'0,"3"8"-1392"0,0-2-336 0,6 2 0 0,1-3 496 0,6 2 16 15,1-2 16-15,4 2 0 16,2-3 496-16,3 2 112 0,2 3 16 0,-6 1 0 0,4 0-256 0,3 0-64 16,-1 1 0-16,4 0 0 0,2-2-224 0,-2 5-48 15,-2-2-16-15,-1 3 0 0,-3 1-176 0,-4 0-48 16,-2 1 0-16,-3 3 0 0,-3 1-32 0,-2 5-16 16,-4-2 0-16,-2 6 0 0,-3 2 112 0,-4 6 32 15,-2 7 0-15,-4 4 0 0,-6 0 64 0,0 8 16 16,-2 2 0-16,-1 8 0 0,-3 6-144 0,2 6-32 15,1 4 0-15,-4 34 0 0,4 1-320 0,6-5 144 0,6-1-144 16,5-1 0-16,7 0 0 0,3-28 0 16,2 7 0-16,11 32 0 0,1-10 0 0,-1-6 0 15,-1-6 0-15,-2-4 0 0,0-3 0 0,-7-4 0 0,-3-2 0 0,-3-2 0 16,-1-6 128-16,-3 1-128 16,-1-6 0-16,-3 1 0 0,-3-7 128 0,-2-3-128 0,0 1 0 15,-3-7 0-15,0 2 288 0,-1-6-48 0,1-1-16 16,-4-2 0-16,0-4 256 0,-2-6 48 0,2 1 16 0,-2-4 0 15,-3 5-64-15,0-4-16 0,0 3 0 16,-2-4 0-16,-1-4-160 0,-3-2-48 0,-4 3 0 0,1-4 0 16,12-8-48-16,-3 2-16 0,-3 1 0 0,-3-2 0 15,2 1-64-15,-2-3-128 0,-1-3 176 0,-1 2-176 16,-23 0 144-16,10-1-144 0,6-5 0 0,7-5 144 16,5-4-912-1,6-1-176-15,5-4-32 0,4-2-11440 0,6-6-2272 0</inkml:trace>
  <inkml:trace contextRef="#ctx0" brushRef="#br2" timeOffset="89138.55">29170 13968 16575 0,'0'0'1472'0,"0"0"-1168"16,0 0-304-16,0 0 0 0,9 7 656 0,1 0 80 15,0-1 16-15,4-1 0 0,4-3 400 0,3 4 64 0,4-2 32 16,1-1 0-16,3-6-160 0,2 1-48 16,-2-2 0-16,3-2 0 0,1-1-336 0,-9 2-64 0,3-6 0 0,-3 2-16 15,0 0 0-15,-2 3 0 0,-1-6 0 0,-3 2 0 16,-4 0-176-16,-1-2-16 0,-4 5-16 0,-5-3 0 16,-4 2 160-16,-4-1 48 0,-4 3 0 0,-6 2 0 15,-4-1-320-15,-11 5-64 0,-5 5-16 0,-2 1 0 16,-1 7-96-16,-3 2 0 0,-5 3-128 0,1 6 192 15,1 5 48-15,2 4 0 0,3 7 0 0,6-3 0 0,6 0 192 0,5-1 32 16,4 3 16-16,10-4 0 0,2-2-208 16,5-1-32-16,3-2-16 0,5-2 0 0,-2-15 0 15,5 1 0-15,1 3 0 0,7-2 0 0,6 0 0 0,4 0 0 16,4-3 0-16,2-1 0 0,2-2-224 0,1-4 128 16,2-2-128-16,11-2 0 15,-4-3-1216-15,-3-2-352 0,-4-5-64 16,0 1-15456-16</inkml:trace>
  <inkml:trace contextRef="#ctx0" brushRef="#br2" timeOffset="89756.25">30417 12830 15087 0,'0'0'656'0,"0"0"160"0,0 0-656 16,0 0-160-16,4-4 0 0,1-1 0 0,1-2 1344 0,0 2 224 15,3 0 48-15,1-2 16 0,3-1-416 0,4-2-64 16,3 2-32-16,2-3 0 0,0 0-336 0,3-1-64 16,0 0-16-16,0 2 0 0,1-3-192 0,-1 5-64 15,-1-4 0-15,-3 3 0 0,0 0 32 0,-4 3 0 16,-7 0 0-16,-2 2 0 0,-3 0-32 0,-5 4-16 15,0 0 0-15,0 0 0 0,-8-4-208 0,-2 0-32 0,-4 4-16 0,-4 2 0 16,-2 3-16-16,-3 0 0 16,-2 1 0-16,-2 4 0 0,-10 4 32 0,4 2 16 15,4-4 0-15,3 4 0 0,5-2-16 0,0-1-16 16,7 1 0-16,4 0 0 0,4 0-48 0,5 2-128 16,3-4 192-16,5 1-64 0,1 1-128 0,4 1 192 15,3-2-192-15,3-2 192 0,2 3-192 0,1 2 128 16,-4-1-128-16,1 0 128 0,-1 2-128 0,-3-3 0 15,-2 0 0-15,-1 0 0 0,-4 0 0 0,-3-4 0 16,-4 1 0-16,-3-1 0 0,-2 3 352 0,-2-1-16 0,-3-6 0 16,-4 4 0-16,-5-2 192 0,-3 2 48 0,-2-4 0 0,-2-1 0 15,1 0-272-15,-2-1-48 0,-1 0-16 0,2-3 0 16,0-2-240-16,3 0 176 0,5 0-176 0,3 1 160 16,3-3-160-16,1 0-224 0,4-2 48 0,0 3 16 15,7 2-2320 1,0 0-464-16</inkml:trace>
  <inkml:trace contextRef="#ctx0" brushRef="#br2" timeOffset="90108.8">31529 12330 22111 0,'0'0'1968'0,"5"-6"-1584"16,0-4-384-16,0 3 0 0,2 1 1104 0,-2-2 144 15,-5 8 32-15,0 0 0 0,2-5 176 0,-2 5 32 16,0 0 16-16,0 0 0 0,-5 4-752 0,-1 6-160 0,-2 3-16 0,-2 5-16 16,-1 3 48-16,-2 5 16 15,0 8 0-15,0 3 0 0,-1 1-48 0,2 4 0 16,0 1 0-16,3-2 0 0,4-8-192 0,0 2-64 0,1 0 0 0,3 0 0 15,1 0-64-15,1 0 0 16,2 0-16-16,3-1 0 0,6 8-64 0,0-4-16 0,4-4 0 16,0-2 0-16,1-8-160 0,-1-1 160 0,3-1-160 0,2-5 160 15,-1-5-160-15,0-2 0 0,-1-4 0 0,2-2 0 32,-3-1-1696-32,-6-6-224 0,0-1-32 0</inkml:trace>
  <inkml:trace contextRef="#ctx0" brushRef="#br2" timeOffset="90273.39">31144 12662 33167 0,'5'-1'2944'0,"5"1"-2352"15,4 1-464-15,4 0-128 0,3-1 448 0,7 1 64 16,5 2 0-16,9 1 16 0,11-2 272 0,2 5 48 16,9-4 16-16,5 1 0 0,-2 3-480 0,0-1-112 15,0 2-16-15,-5 0 0 16,-5-1-1248-16,-5 0-256 0,-5 0-48 0</inkml:trace>
  <inkml:trace contextRef="#ctx0" brushRef="#br2" timeOffset="95172.06">7516 18221 2751 0,'0'0'256'0,"0"0"-256"0,0 0 0 0,7 8 0 16,-7-8 1200-16,7 12 192 0,2-6 32 0,0 1 16 15,-9-7 32-15,10 7 16 0,-2 0 0 0,-8-7 0 16,0 0-160-16,9 8-48 0,-9-8 0 0,0 0 0 16,7 5 0-16,-7-5 0 0,0 0 0 0,0 0 0 15,0 0-112-15,0 0-16 0,0 0-16 0,0 0 0 16,0 0 144-16,0 0 16 0,0 0 16 0,0 0 0 16,0 0-288-16,0 0-64 0,0 0-16 0,0 0 0 15,-5-5-432-15,-2-1-96 0,-4-1-16 0,0 2 0 16,-1-5-128-16,-1 3-16 0,-3-2-16 0,0 0 0 15,-2-5-32-15,-1 2 0 0,-3 3 0 0,-2-5 0 16,-3-1-48-16,-1-1-16 0,0-2 0 0,-2 0 0 16,-4 2-144-16,-2 0 192 0,-3-2-192 0,-2 2 192 0,0 1-192 15,-2-2 0-15,-5 1 144 0,-3 0-144 0,-4 0 160 0,-1 1-32 16,0 1-128-16,1-3 192 0,-3-1-192 16,1-1 128-16,0-4-128 0,-2 4 0 15,0 2 0-15,-2-1 128 0,-2-1-128 0,-1 1 0 0,-3 0 0 0,0 0 128 16,0-1-128-16,-2 4 0 0,-3 4 0 15,-2-2 0-15,-2-1 0 0,-2 0 0 0,-2 1 0 0,-1 0 0 16,-2 3 0-16,-5 3 0 0,-4 2 0 0,-4-3 0 16,0 3 0-16,-2 4 0 0,1-1 0 0,2 1 0 15,-1 0 0-15,6 1 0 0,5 0 128 0,2 2-128 16,3 1 0-16,4 1 144 0,5-2 32 0,2 1 0 16,3 2 0-16,5 0 0 0,4 5-176 0,0-1 160 15,0 4-160-15,-1-3 160 0,0 4-160 0,-2-1 0 16,-1-5 0-16,3 3 0 0,0 1 0 0,2 0 0 0,1 3 0 15,-4 0 0-15,-1 2 0 0,3-3 0 0,1-2 0 16,3 1 0-16,-3-3 0 0,4 2 0 0,3 2 128 16,1 1-128-16,0 2 0 0,1-2 0 0,0-2 0 15,0-1 0-15,2 2 0 0,1-1 0 0,-2-3 0 0,2 3 128 16,-1 0-128-16,3-2 0 0,-1 0 0 0,3 3 0 16,0-1-128-16,-2 2 128 15,0-2 0-15,0 5 0 0,1 0 0 0,2 1 0 0,2 0 0 0,0-1 0 16,-1-2-144-16,0 2 144 0,0 1 0 15,3 1 0-15,4-2 0 0,-1 4-128 0,0 2 128 0,-1-3 0 16,1 1 0-16,2 1 0 0,1 2 0 0,-1-2 0 16,-1 0 0-16,1 4 0 0,2-3 0 0,0 3 0 15,-3-4 0-15,0 4 0 0,1 0 0 0,0 4 0 16,2-3 0-16,3 2 0 0,0 2 0 0,3-4 0 16,2 0 0-16,2 1-128 0,0-2 128 0,1 1 0 0,5-4 0 15,2 0 0-15,1 1 0 0,2-4 0 0,1-1 0 16,3 2 0-16,3 3 0 0,3-2 0 0,0 0 0 15,0 4 0-15,4-2 0 0,2 3 0 0,-1-4-128 16,4-1 128-16,2 0 0 0,-1-1 0 0,1-1 0 16,2 1 0-16,2-2 0 0,2 2 0 0,2-3 0 0,3 0 0 15,1 0 0-15,4 0 0 0,3 1 0 0,0-1 0 16,2-1 0-16,2-1 0 0,2-1 0 0,2-1 0 16,2 1 0-16,-3-2 0 0,5 1 0 0,3-1 0 15,4 1 0-15,1-1 0 0,-3-2 0 0,4 0 0 16,0 1 0-16,1-3 0 0,-3 2 0 0,3 3 128 15,-1-4-128-15,4 5 0 0,0 0 0 0,-2 1 0 16,1-5 0-16,0-2 0 0,1 2 0 0,3 1 0 0,1-7 0 16,3 4 0-16,0-2 0 0,5 2 128 0,1-2-128 0,2-1 0 15,2-3 160-15,0-1-160 0,2-2 160 0,0 1-160 16,0 1 176-16,0-1-176 0,-1-4 192 16,-1 2-192-16,-2 2 160 0,-1 1-160 0,-1-2 128 0,1 1-128 15,-4-2 0-15,1 0 0 0,1 0 128 0,-2-2-128 16,-1-2 0-16,1 2 0 0,0-1 0 15,-2 2 128-15,0 0 0 0,0-2-128 0,1-6 192 16,-1 3-64-16,-2 4 0 0,-1-2 0 0,0 0 0 16,-4 3 0-16,0-1-128 0,-2 0 0 0,-1-2 144 0,-1 1-144 15,-1-4 0-15,0 3 0 0,-3 0 0 0,-1 2 128 16,3-1-128-16,-1-2 0 0,-3 1 0 0,1 0 0 16,-1 3 0-16,1-1 0 0,-2-5 0 0,2 3 0 15,2 1 0-15,-1 0 0 0,-2-1 0 0,0-1 128 0,-1 0-128 0,-1 0 0 16,0-3 128-16,0 1-128 0,0 2 0 15,0-4 144-15,-1 0-144 0,-3-1 0 0,-2 3 192 0,-2-2-192 16,-2 3 192-16,0-2-192 0,1 2 0 0,-2 1 0 16,-3-4 0-16,1 3 0 0,0-4 0 0,1 1 0 15,-1-4 0-15,0 4 0 0,-1-2 160 0,3 3-32 16,-6-3 0-16,1 2 0 0,-3 0-128 0,1 0 160 16,2 0-160-16,-3-2 160 0,-2 3-160 0,-2-4 0 15,-1 4 144-15,-1-4-144 0,-3 3 0 0,-1-1 128 16,-2 2-128-16,2-2 0 0,-1 0 0 0,0 1 128 15,0-2-128-15,1 2 0 0,-2-1 0 0,0 1 128 16,-1-3-128-16,0 2 0 0,-1-1 128 0,-1-2-128 0,-1 3 160 16,1-3-160-16,1 0 176 0,0 3-176 15,-1-2 192-15,-2 0-192 0,-2-1 176 0,1-2-176 0,-1-3 160 16,0 3-160-16,1-1 160 0,-2 0-160 0,-2 1 160 0,1 0-160 16,-2 1 0-16,0-3 0 0,0-2 0 0,0 3 0 15,0-2 0-15,-1 0 128 0,-2 3-128 0,1-2 0 16,0 1 0-16,-3 1 0 0,0-2 0 0,0-1 0 15,-3 1 128-15,2-3-128 0,-3 1 0 0,0 0 0 16,-1 3 144-16,0-2-144 0,0 0 128 0,0 0-128 16,0-1 0-16,-3 2 0 0,0-1 0 0,2 0 0 15,-2-1 0-15,2 1 0 0,1 0 0 0,0 2 0 16,-1 2 0-16,-1 1 0 0,0-2 0 0,1 0 0 0,-1 1 0 16,1 0 0-16,-2 2 0 0,2-1 0 0,0 2 0 15,4 1 0-15,-3-2 0 0,1 4 0 0,-2-4-240 16,1 4-16-16,-1 0-16 0,1 4 0 15,-2 0-1424-15,7 4-288 16,-7-5-48-16,0 1-10192 0,-1 0-2032 0</inkml:trace>
  <inkml:trace contextRef="#ctx0" brushRef="#br2" timeOffset="97838.12">9747 17690 16927 0,'0'0'752'0,"-8"-4"144"0,2-3-704 0,6 7-192 0,0 0 0 0,-6-7 0 15,-1 4 1216-15,7 3 224 0,0 0 32 0,0 0 16 16,0 0-304-16,0 0-64 0,0 0-16 0,0 0 0 16,0 0-336-16,0 0-64 0,0 3 0 0,3 2-16 15,-3-5 144-15,5 8 16 0,3-3 16 0,-1 1 0 16,3 3-96-16,3-1-32 0,14 9 0 0,-1 0 0 15,1 2-288-15,2 0-64 0,2-1-16 0,3 0 0 16,3 5-48-16,1 0 0 0,0 6 0 0,3-1 0 0,2 1 0 16,0 0-16-16,6 6 0 0,0 0 0 0,2 2-48 15,0 0 0-15,0-3 0 0,2 1 0 0,3-2-32 0,0-1-16 16,1 1 0-16,0-4 0 0,1-1 48 0,0 1 0 16,2 0 0-16,1 1 0 0,0-6 16 0,-1 2 16 15,-3 0 0-15,3 2 0 0,1-4-16 0,0 5 0 16,3 0 0-16,-1 2 0 0,-2-3-80 0,-1-4 0 15,-5 0-16-15,5 3 0 0,-3-2-176 0,2 3 160 16,1-2-160-16,-1 0 160 0,0-3-160 0,-2 1 128 16,0 4-128-16,-1-4 128 0,0 1-128 0,-3-1 128 15,0 1-128-15,-1 4 128 0,0 1-128 0,-1-5 0 16,-2 3 0-16,0-3 128 0,-2 0-128 0,-5-2 0 0,-3-6 0 16,-1 1 0-16,-1 1 0 0,-1-1 0 0,-5 0 128 15,1-2-128-15,-1-2 0 16,0 2 0-16,-1-3 0 0,-1 1 128 0,0-2-128 0,-2 1 128 0,-3-2-128 0,-1-2 128 15,-2 2-128-15,0-2 192 0,0 0-192 0,-2 0 192 16,-1-1-192-16,0-2 160 0,-1 4-160 0,-2-6 160 16,0 0-32-16,0 0-128 0,2 2 192 0,-1-1-64 15,0 4-128-15,-1-3 0 16,-1 1 0-16,0 2 128 0,0-3-128 0,0 4 0 0,-2-2 0 0,1 1 0 16,0-3 0-16,2 2 0 0,2 1 128 0,-2 2-128 15,-1-5 0-15,0 2 0 0,4 1 0 0,-2-3 0 16,-1 2 0-16,-1-3 0 0,-1-1 0 0,0 1 0 15,-2 2 0-15,-2-3 0 0,-9-4 0 0,8 4 0 16,-8-4 0-16,0 0 0 0,0 0 128 0,0 0-128 16,0 0-256-16,0 0-64 0,0 0-32 0,-7-9 0 15,-1-2-2224-15,-3 3-448 16,0-2-96-16,0 2-13632 0</inkml:trace>
  <inkml:trace contextRef="#ctx0" brushRef="#br2" timeOffset="98234.61">13475 19223 21183 0,'-11'-16'1888'0,"6"5"-1504"16,0 5-384-16,5 6 0 0,-4-11 1168 0,1 4 176 15,1 1 16-15,2 6 16 0,-4-8-176 0,4 8-48 0,-3-7 0 0,3 7 0 16,0 0-288-16,0 0-64 0,0 0-16 0,0 0 0 15,0 0-288-15,10 3-64 0,3 5-16 0,1 2 0 16,3 4 32-16,3 1 0 0,4 1 0 0,3 1 0 16,0 4-128-16,1 0 0 0,0 0-16 0,-1 2 0 15,1 1-96-15,-1-1-16 0,-1-2 0 0,-4 5 0 16,-1 0 32-16,-2-3 0 0,-1 3 0 0,-4-2 0 16,-4 4 32-16,-5-4 16 0,0 0 0 0,-5 2 0 15,-5-5 176-15,-1 1 48 0,-6-2 0 0,3 0 0 16,-2-1-144-16,-2-1-32 0,-2-4 0 0,-2-1 0 15,-1 1 32-15,1-4 0 0,-4 0 0 0,1-1 0 16,-4 1-128-16,1-3-32 0,-1 0 0 0,0-3 0 16,-3 1-192-16,0-2 128 0,1 1-128 0,0-3 0 15,3 0 0-15,4 2 0 0,3-3-128 0,3 0 128 16,3-2-2016-16,10 2-288 0,0 0-64 16,0 0-15040-16</inkml:trace>
  <inkml:trace contextRef="#ctx0" brushRef="#br2" timeOffset="98694.3">14614 19616 12895 0,'6'-15'1152'0,"0"9"-928"0,-1-1-224 0,-2 0 0 16,0-3 1712-16,-2 1 288 0,-2-3 64 0,0 3 16 16,-3-3-224-16,0 3-32 0,-4 2-16 0,-2 2 0 15,-4 0-336-15,2 3-80 0,-4 4-16 0,-1 3 0 16,-3 0-416-16,0 6-64 0,-3 2-32 0,3 4 0 16,0 0-240-16,-2 2-48 0,-1 0-16 0,4 4 0 15,3 0-80-15,3 1-16 0,1 1 0 0,3-3 0 16,3-3-208-16,4 1-64 0,4-1 0 0,3-3 0 15,0-1 112-15,7-1 16 0,2 2 0 0,6-6 0 16,0 1 48-16,5-4 16 0,1-2 0 0,2 2 0 16,4-4-80-16,1-1-16 0,1 0 0 0,1-4 0 0,-4-1 112 15,1-1 32-15,-1-6 0 0,-3 1 0 0,-4-4 160 16,-3 0 48-16,-3 3 0 0,-3-4 0 0,-2-2-48 0,-3-2 0 16,-5-1 0-16,-1-3 0 0,-4-3-80 15,-2 1-32-15,-5-6 0 0,-2 4 0 0,-2-5-192 16,-4 4-32-16,-4-2-16 0,-4 5 0 0,-3-3-240 0,-2 6 0 15,-1 0 0-15,-1 4 0 16,-3 0-768-16,2 3-208 0,2 3-48 0,3 3 0 16,4 4-1376-16,4 2-288 0,3-2-48 15</inkml:trace>
  <inkml:trace contextRef="#ctx0" brushRef="#br2" timeOffset="106938.32">24339 18108 10127 0,'9'-9'448'0,"-5"6"96"0,0-6-544 0,0 4 0 16,0-6 0-16,-3 5 0 0,-2 0 2336 0,1-4 352 15,1 2 80-15,-2-3 16 0,-3 4-992 0,1-2-192 16,2 2-32-16,-2-4-16 0,-2 3-144 0,-4-4-16 16,1 3-16-16,-5 0 0 0,-1 4-400 0,-1-1-80 15,-2 1 0-15,-3 2-16 0,-4 3-352 0,-3 0-64 16,-4 3-16-16,-4 4 0 0,-7 0-176 0,-1 4-32 15,-3-1-16-15,0 6 0 0,0 3 32 0,-2 4 16 16,1 6 0-16,0 1 0 0,0 2-16 0,1 2 0 0,2 2 0 16,-1-2 0-16,1 1-64 0,4 2 0 15,6 1-16-15,7 1 0 0,7-3-176 0,5-5 0 16,5 0 0-16,6-1 128 0,4-4-128 0,5 1 0 0,2-5 144 16,6 0-144-16,4-3 272 0,4-1-16 0,7 1 0 0,4-4 0 15,4-1-80-15,2-5-32 0,0-1 0 0,0-4 0 16,0 1-16-16,2-2-128 0,-2-5 192 0,0-1-64 15,-3 3-128-15,4-1 0 0,-6-1 0 0,1-1 0 32,0 2-1328-32,-1-3-288 0,-2-1-64 0,-3 4-9440 0,-1-2-1872 0</inkml:trace>
  <inkml:trace contextRef="#ctx0" brushRef="#br2" timeOffset="107320.65">24404 18636 27231 0,'0'0'1216'0,"5"-7"240"0,4 0-1168 16,1 2-288-16,2 0 0 0,1-2 0 0,2 2 1248 0,3 3 192 16,-1 0 32-16,3 1 16 0,-3 0-560 0,1 3-112 15,0 2-32-15,-4 1 0 0,2 5-368 0,-4 2-80 16,-6 2-16-16,-2 4 0 0,-4 2-16 0,-4 3-16 15,-5-1 0-15,-5 0 0 0,-3 6 176 0,-6 0 48 16,-5 2 0-16,0 1 0 0,-1-3 48 0,2 0 16 0,-2-2 0 0,2 0 0 16,3-1-96-16,1-4-16 0,3-2 0 15,2-2 0-15,2-2-48 0,6-1-16 0,5-4 0 16,4-2 0-16,1-8-112 0,6 7-32 0,6 0 0 0,4-3 0 16,6-3 48-16,3 0 0 0,3-2 0 15,5 0 0-15,3-2-96 0,2-2-16 0,1-1 0 16,1 2 0-16,-3-1-192 0,-2-2 144 0,1 1-144 0,-3 0 128 15,-1-2-128-15,-2 2 0 0,-1-5 0 0,-2 5-176 32,-3-4-1360-32,-2 4-288 0,0-3-48 0,-3 0-17280 0</inkml:trace>
  <inkml:trace contextRef="#ctx0" brushRef="#br2" timeOffset="108139.48">26583 16892 18431 0,'0'0'1632'0,"0"-9"-1312"0,-3 0-320 0,1 3 0 15,2 6 960-15,-6-8 128 0,-2-1 32 0,0 5 0 16,-1-1 128-16,1 0 32 0,-3 0 0 0,0 3 0 15,-3-1-320-15,0 2-48 0,-4 0-16 0,-1-1 0 16,-4 2-240-16,-2 0-48 0,-6-2-16 0,0 0 0 16,-3 4-144-16,-1 0-16 0,-3 0-16 0,1-2 0 15,-1 0-32-15,1 2-16 0,1 1 0 0,1-2 0 16,0-1-64-16,2 1-16 0,2 0 0 0,0-1 0 16,1 0-96-16,3-1 0 0,5 0-16 0,2 0 0 15,2-1 80-15,4 1 0 0,1 0 16 0,3 0 0 16,1-1-48-16,9 2-16 0,0 0 0 0,0 0 0 15,0 0-16-15,0 0-16 0,0 0 0 0,0 0 0 0,0 0-176 16,0 0 192-16,0 0-192 0,0 0 192 0,0 0-192 16,0 0 0-16,7 12 0 0,-1 2 0 0,-1 0 0 0,0 1 0 15,-1 0 0-15,0 7 0 0,0 1 0 0,-1 3 0 16,-1 2 0-16,2 7 0 0,-2 3 0 0,1 8 0 16,-2-2 0-16,-1 7 0 0,0 2 0 0,-1 7 0 15,1 7 0-15,-4 6 0 0,0 3 0 0,-2 3 0 16,-1-4 0-16,0 5 0 0,-3 4 0 0,2 1 0 15,-4 1 0-15,1-3 0 0,-3-4 0 0,-1-3 0 16,-2 2 0-16,-1 0 0 0,-1-3 0 0,0 0 0 16,0-5 0-16,1-1 0 0,2 0 0 0,2-5 0 15,1 1 0-15,1 0 0 0,1-1 0 0,2-1 0 0,1-6 0 16,0-3 0-16,0-5 144 0,4-3-144 0,-2-1 160 16,-1-6-160-16,0 0 208 0,2-6-48 0,-1-2-16 0,2-6 0 15,-1 2-16-15,1-7 0 0,-1-2 0 16,2-6 0-16,3-3 80 0,0-9 16 0,5 6 0 0,-5-6 0 15,0 0 144-15,13 1 16 0,2-2 16 0,2 0 0 16,1-1-128-16,1 1-16 0,1-1-16 0,4 0 0 16,3 0-240-16,1-1 144 0,1-2-144 0,2 1 128 15,0 0-128-15,-1 1 0 0,0-2 0 0,-2 0 0 16,-1 1 0-16,1 0 0 0,-1-1 128 0,-2-2-128 16,-3 2 0-16,-1-1-192 0,1 1 32 0,-2 1 16 15,-2-5-1920 1,2 2-384-16,-2 0-80 0,-3-4-14432 0</inkml:trace>
  <inkml:trace contextRef="#ctx0" brushRef="#br2" timeOffset="108509.4">26465 17666 18431 0,'0'0'1632'0,"0"0"-1312"0,-10-3-320 0,10 3 0 16,-7-10 992-16,2 5 128 0,5 5 32 0,0 0 0 15,0 0 640-15,0 0 128 0,0-11 16 0,4 4 16 16,4 0-608-16,6 2-112 0,3 1-16 0,4-2-16 16,4 0-464-16,6 3-96 0,2 0 0 0,4-1-16 15,1-1-304-15,-1 1-64 0,-4-1-16 0,-2-1 0 16,-3 0-240-16,-3 2 128 0,-3 0-128 0,-4-1 0 16,-5 2 0-16,1 1-128 0,-4 1-16 0,-10 1 0 15,0 0-2448-15,0 0-480 0</inkml:trace>
  <inkml:trace contextRef="#ctx0" brushRef="#br2" timeOffset="108770.24">27463 17022 24879 0,'10'-18'1088'0,"-3"8"256"0,1 2-1088 0,-2-1-256 15,-6 9 0-15,0 0 0 0,0 0 1040 0,0 0 160 16,0 0 16-16,0 0 16 0,-8 12-192 0,-5 4-32 16,-5 6-16-16,0 7 0 0,-2 3-224 0,0 5-64 15,-1 4 0-15,2 0 0 0,1 1-272 0,3 3-64 16,0-1-16-16,2 2 0 0,3-4-208 0,0 0-144 16,0-5 192-16,1-1-192 0,0-1 0 0,1-3 0 0,1 1 0 0,-1-4 0 31,-2-4-1472-31,1 2-416 0,1-4-80 0,1 0-16 0</inkml:trace>
  <inkml:trace contextRef="#ctx0" brushRef="#br2" timeOffset="109456.56">26880 18598 13823 0,'-14'-10'608'0,"6"4"128"0,-1 1-592 0,2-2-144 0,4 0 0 0,3 7 0 15,-2-11 2688-15,2 11 512 0,5-9 112 0,7-1 16 16,0 0-1744-16,6 0-352 0,3 2-64 0,3 0-16 16,2 3-496-16,6-1-96 0,0-1-32 0,5 4 0 15,0 1-80-15,3 2-32 0,1 3 0 0,-4 3 0 16,-4 3-80-16,-4 3-16 0,-6 0 0 0,-5 2 0 16,-5 2-320-16,-6 1 0 0,-4 2 0 0,-4 2 0 15,-5-1 176-15,-1 0-48 0,-5 2 0 0,0-3 0 16,-5-2 80-16,1-3 16 0,0 0 0 0,1 0 0 15,1-3 160-15,3-1 16 0,3 3 16 0,6-4 0 16,2-9-224-16,6 11-32 0,5 3-16 0,7-2 0 16,4-3-144-16,4 3 192 0,6 1-192 0,4 5 192 15,1 5-192-15,0 1 160 0,-1-4-160 0,-1 4 160 0,-5 3-160 16,-4 0 0-16,-5-2 0 0,-6-2 0 0,-6-1 320 0,-5 0 0 16,-5 0-16-16,-7-3 0 0,-4-1 320 0,-7 0 64 15,-7-3 16-15,-3 0 0 0,-4-2-96 16,-3 0-16-16,-4 1 0 0,-1-4 0 0,-2 3-320 0,-2-1-64 15,-2-3-16-15,1 3 0 0,2-7-192 0,3-2 0 16,4 1 128-16,8-4-128 16,7-4-864-16,9-1-224 0,5-1-32 0,5-7-16 15,6-1-2064-15,7-9-400 0</inkml:trace>
  <inkml:trace contextRef="#ctx0" brushRef="#br2" timeOffset="110173.75">28205 16971 14735 0,'-17'-14'640'0,"7"7"160"0,0-4-640 0,2 1-160 0,2 1 0 0,1-3 0 0,1 2 1264 0,2-1 208 15,2 2 64-15,1-1 0 0,2 2-256 0,3-2-32 16,4 4-16-16,3-5 0 0,2 3-80 0,4-3-32 15,1 8 0-15,5-3 0 0,3-4-256 0,1 4-48 16,-3 0-16-16,4 1 0 0,1 1-32 0,-1-4 0 16,0 0 0-16,-2 5 0 0,-2-2-128 0,-1 2-48 15,0 0 0-15,-2 2 0 0,-5 2-96 0,-3 3-32 16,-2 3 0-16,-3-2 0 0,-2 2-224 0,-6 6-48 16,1 5-16-16,-6 3 0 0,-5 5-176 0,-4 3 0 15,-2 7 144-15,-4 9-144 0,-3 9 0 0,-5 6 128 0,-2 4-128 16,-1 9 0-16,0 3 0 0,2 7 0 0,4-1 0 15,0 1 0-15,6 1 0 0,4-3 0 0,0 3 0 16,4 0 0-16,2-3 0 0,3 1 0 0,1-7 0 0,5-2 0 16,1-3 0-16,5 2 0 0,2-1 0 0,4-1 0 15,3-4 128-15,3-4 16 16,2 2 0-16,-1-6 0 0,1-3-144 0,-2-2 0 0,-2 0 0 0,-3 0-176 16,-5-8 176-16,-3 2 0 0,-3 0 128 0,-4-5-128 15,0-1 128-15,0-4-128 0,-3-2 128 16,-1-3-128-16,-2 0 240 0,-1-3-32 0,0-3 0 0,-2 0 0 15,1 0 80-15,-2-1 16 0,-1 2 0 0,-1-7 0 16,0-1 48-16,0 2 16 0,-1 1 0 0,-1 3 0 16,0-4-112-16,-1 1 0 0,0-1-16 0,-2 2 0 15,0-4-48-15,-5 0 0 0,-2 1 0 0,0-3 0 0,0-3 80 16,-1-4 16-16,1 3 0 0,-2-5 0 0,-4 2-96 0,2-5-32 16,2-1 0-16,0 0 0 0,2-3-160 0,4-4 192 15,1-3-192-15,2-2 192 0,3-3-320 0,3-4-64 16,4-4-16-16,5-4 0 15,2-1-1840-15,5-4-384 0,4-2-64 16,4 0-15312-16</inkml:trace>
  <inkml:trace contextRef="#ctx0" brushRef="#br2" timeOffset="110705.52">29130 18108 14735 0,'-12'-2'1312'0,"12"2"-1056"0,-13 0-256 0,2 2 0 15,0 2 896-15,1 0 128 0,1 0 32 0,0 2 0 16,0 3 448-16,4-4 96 0,5-5 0 0,-2 10 16 16,-1-1-352-16,3 0-80 0,0-9-16 0,9 5 0 15,3-1-80-15,2 2 0 0,1-3-16 0,3-2 0 0,-1-3-304 0,4-1-48 16,3-3-16-16,1 2 0 0,2 3-192 16,1-8-64-16,3 0 0 0,-2-3 0 0,-1 5 0 0,-3-3-16 15,-3 1 0-15,-4-4 0 0,-2 0-160 16,-3 1-16-16,-3-1-16 0,-2 3 0 0,-2-3-48 0,-4-1-16 15,-2-3 0-15,-5 3 0 0,0 0-48 0,-2 6 0 16,-6 1 0-16,-4 0 0 0,-3 3 0 0,-7 3-128 16,-6 2 192-16,-3 5-64 0,-3 4-128 0,0 2 0 15,-2 4 0-15,2 6 0 0,1-1 0 0,1 4 0 16,1 4 0-16,6-1 0 0,2 0 0 0,5-1 0 16,5-2 0-16,5-1 0 0,3 1 0 0,6-2 0 15,3 0 0-15,6-1 0 0,0-3 0 0,8 3 128 16,5-1-128-16,2-1 128 0,6-3 0 0,2 1-128 15,3-3 192-15,4-1-64 0,2-4-128 0,1 2 128 0,1-6-128 16,3 2 128-16,1-3-128 0,-2-4 0 0,-3-1 0 0,-1-1 0 31,-1-4-1072-31,-2-3-288 0,-1 0-64 0,-1-2-15536 0</inkml:trace>
  <inkml:trace contextRef="#ctx0" brushRef="#br2" timeOffset="111104.77">29950 17122 20271 0,'0'0'1792'0,"0"0"-1424"15,0 0-368-15,0 0 0 0,0 0 1120 0,0 0 160 0,0 0 16 0,9-1 16 16,1-4 320-16,4 1 64 0,4-4 16 0,1 2 0 15,1-1-624-15,2-1-112 0,2 1-16 16,0-2-16-16,1 3-496 0,-1-2-80 0,0 2-32 0,-1 2 0 16,-3 0-336-16,-1-2 144 0,-1 3-144 0,-3 2 0 15,-1 0 0-15,-1 0 0 0,-3 1-240 0,-10 0 80 32,0 0-2560-32,10 0-512 0</inkml:trace>
  <inkml:trace contextRef="#ctx0" brushRef="#br2" timeOffset="111637.61">30792 16526 19583 0,'0'0'864'0,"0"0"176"0,-2-13-832 0,2 6-208 15,0-5 0-15,0 12 0 0,7-8 1152 0,2 0 176 16,2 1 32-16,3 2 16 0,4 1-432 0,2 2-96 0,3-1-16 0,3 3 0 15,0 0-320-15,2 0-64 0,-1 0 0 0,0 1-16 16,-2 1 32-16,-1 0 16 0,-2 5 0 0,-4-4 0 16,-4 4-208-16,-4 2-32 0,-10-9-16 0,5 16 0 15,-5 3-32-15,-4 2 0 0,-5 0 0 0,-4 3 0 16,-2 2 240-16,-4 4 32 0,-4 1 16 0,-1-1 0 16,0-4-80-16,-2 2-16 0,1 2 0 0,1-1 0 15,4-2 0-15,2-3 0 0,3-1 0 0,3 0 0 16,3-3 0-16,4-2 0 0,3-1 0 0,4-2 0 15,6-1-16-15,1-3-16 0,3 1 0 0,6-5 0 16,4 2 80-16,1-2 16 0,1-1 0 0,1-1 0 16,1-5-224-16,4-1-32 0,-1-3-16 0,3 0 0 15,-3 0-176-15,-1 1 160 0,-1-4-160 0,0 2 160 16,-1 3-160-16,0-2 0 0,-6-3 0 0,-1 2 128 16,-1 2-128-16,-3-1-224 0,-2-1 48 0,-3 2 16 15,0-1-1600-15,-10 4-320 16,7-3-64-16,-1-5-14160 0</inkml:trace>
  <inkml:trace contextRef="#ctx0" brushRef="#br2" timeOffset="112020.05">31901 16291 10127 0,'0'0'896'0,"0"0"-704"0,7-9-192 0,-3 2 0 15,-4 7 2208-15,0 0 416 0,0 0 64 0,0 0 32 16,0 0-1120-16,-11-1-208 0,3 4-48 0,-3 4-16 16,1 5-432-16,-3 6-64 0,-2 2-32 0,0 7 0 15,-2 1 32-15,3 6 0 0,-3 0 0 0,-1 7 0 16,0 5 0-16,3-2 0 0,1 1 0 0,2-7 0 15,3-1-256-15,3-2-64 0,0 2 0 0,3-4 0 16,2-1-128-16,2-5-16 0,3-1-16 0,2-4 0 16,2-2-48-16,1-1-16 0,1-1 0 0,3-3 0 15,1-1-32-15,2-4-16 0,1 1 0 0,4-5 0 16,1 2-240-16,1-5 128 0,-1-3-128 0,2 0 0 16,-1-1 0-16,-3-3 0 0,-4-1 0 0,0 0 0 15,-2 0-1632 1,-8-4-368-16,-6 2-80 0</inkml:trace>
  <inkml:trace contextRef="#ctx0" brushRef="#br2" timeOffset="112175.3">31262 16692 31327 0,'8'-17'2784'0,"2"9"-2224"0,4-1-560 15,6 4 0-15,7 2 832 0,3-2 64 0,2-4 16 0,5 6 0 0,2-1-16 0,8-3 0 16,9 1 0-16,4 2 0 0,5-1-448 0,-2 8-80 15,2 2-32-15,-5-1 0 0,-7 1-336 0,-4 1 0 16,-7-2-160-16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6:55.30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2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04T21:08:02.034"/>
    </inkml:context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17195 4083 15135 0,'0'0'672'0,"8"-5"144"0,3-1-656 0,-3 0-160 0,0 2 0 0,-8 4 0 16,8-8 1152-16,-8 8 208 0,4-8 48 0,-4 8 0 15,2-10-48-15,-2 10 0 0,-5-6 0 0,0 1 0 16,-1-4-352-16,-2 5-80 0,-1-1-16 0,-2 0 0 0,-3 2-112 0,-3 1-32 16,-2-1 0-16,-3 3 0 0,-2 2-224 0,-2 0-48 15,-4 2-16-15,-3 1 0 0,-2-1-288 0,-3 1-48 16,-3 3-16-16,13-3 0 0,-3 0 64 15,2 0 0-15,0 1 0 0,2-3 0 0,2-1-192 16,3 1 160-16,2-1-160 0,3 2 160 0,3-1 96 0,3-2 0 16,2 0 16-16,3 1 0 0,6-2-48 0,0 0-16 15,0 0 0-15,0 0 0 0,0 0-80 0,0 0 0 16,5 5-128-16,2 4 192 0,5-2-192 0,1 6 0 16,1-2 128-16,1 3-128 0,0 3 0 0,0 4 0 15,-1 9 0-15,0 1 0 0,-1 1 0 0,-4 5 0 16,-2 4 0-16,-3 8 0 0,-4 3 0 0,-4 4 0 15,-3 2 0-15,-3 1 0 0,-4 4 0 0,-5-4 0 16,-4 1 0-16,-3 2 0 0,-2-1 128 0,0 2 0 16,-1-7-128-16,1-3 192 0,-1-1-64 0,0-1 0 15,2-5-128-15,-1 1 192 0,1-3-32 0,3 1-16 16,1-5 0-16,2 1 0 0,0-2-16 0,4-2-128 16,1 0 192-16,4-4-64 0,1-4-128 0,5 2 0 15,2-4 144-15,2 1-144 0,2-3 144 0,6 0-144 16,0-4 192-16,5-2-192 0,1-3 384 0,4 1-16 15,1-7-16-15,4 1 0 0,0 1-32 0,5-4 0 0,0 0 0 0,4-2 0 16,0-3-112-16,1 0-16 0,0-1-16 0,3 1 0 16,0-6-176-16,-1 1 128 0,-3-2-128 0,-2 0 128 15,-2-3-320-15,-2-2-64 0,-2-3 0 0,3-4-16 16,-5-2-2288-16,-3-1-464 0</inkml:trace>
  <inkml:trace contextRef="#ctx0" brushRef="#br0" timeOffset="432.91">17714 4354 23727 0,'0'0'1040'0,"-1"-5"240"0,-3-4-1024 0,0 3-256 16,1 1 0-16,-2 0 0 0,-3 3 672 0,0 4 96 15,-3 1 0-15,-2 4 16 0,-1 5-288 0,-2 5-64 16,-3 3-16-16,-2 2 0 0,1 5 32 0,1 1 0 16,1-2 0-16,3 2 0 0,1 1 64 0,5-3 32 15,3 1 0-15,4-5 0 0,5-2-144 0,4-3-16 16,2-1-16-16,4-5 0 0,4 0 224 0,-1-3 48 0,3 0 16 15,3-6 0-15,1 0-80 0,0-4-32 0,2-2 0 16,0-3 0-16,2-1-32 0,-1-1 0 0,-2-1 0 0,-4-4 0 16,0-4 32-16,-1 1 0 0,-1-3 0 0,-1 0 0 15,-3-4-48-15,-3-3-16 0,-2 2 0 0,-4-3 0 16,-2 2-208-16,-3 0-32 0,-3 3-16 0,-1 3 0 16,-1-1-224-16,-4 3 0 0,0 4 0 0,-2 2 0 15,0 5-1088-15,-2 1-192 0,-4 4-64 16,0 2-10752-16,-5 2-2144 15</inkml:trace>
  <inkml:trace contextRef="#ctx0" brushRef="#br0" timeOffset="958.13">17688 5243 21647 0,'0'0'960'0,"-2"-9"192"0,1 2-912 0,0 0-240 0,1 7 0 0,0 0 0 16,-8-2 1152-16,-1 4 192 0,-2 4 48 0,-2 2 0 15,0 4-720-15,-3 6-144 0,-3 0-16 0,0 6-16 0,-1 2-176 16,0-1-48-16,3 3 0 15,1-4 0-15,4 0 240 0,4 0 64 0,4-3 0 0,6-2 0 0,3-3-112 0,5-2-16 16,4-5 0-16,4-1 0 0,2-6 240 0,3-4 32 16,2-7 16-16,2 0 0 0,2-5-208 0,0-3-32 15,1 0-16-15,-2-2 0 0,-3-3-32 16,-3-2-16-16,-3 0 0 0,-3 1 0 0,-3-4 16 0,-5 3 16 16,-3-4 0-16,-3 5 0 0,-3 0-272 0,-4 2-64 15,-3 0-128-15,-5-4 192 16,1 5-512-16,-2 3-128 0,-2 3 0 0,0 5-16 15,1 2-2112-15,2 1-432 0,2 1-64 0</inkml:trace>
  <inkml:trace contextRef="#ctx0" brushRef="#br0" timeOffset="1393.92">18177 3966 25743 0,'0'0'1136'0,"0"-7"240"0,3-5-1104 0,0 5-272 0,4-2 0 0,0 1 0 16,2 3 432-16,3-1 16 0,0 1 16 0,4 2 0 15,3-1 48-15,2-1 0 0,5 1 0 0,1 1 0 16,4-2-64-16,-1-2 0 0,-3 3 0 0,0 2 0 15,-3 1-80-15,-2-1-32 0,-3 4 0 0,-2-1 0 16,-2 1-32-16,-2 2-16 0,-2 3 0 0,-3-1 0 0,-2 5-64 0,-2 1-16 16,-2 2 0-16,-2 2 0 0,-4 1-64 0,-1 2-16 15,-1 4 0-15,0 2 0 0,-3-1 0 0,1 7-128 16,-2-2 192-16,1 5-64 0,0 4-128 0,-1 4 128 16,0-1-128-16,-2 7 128 0,1 5-128 0,1 2 0 15,0 4 0-15,2-1 0 0,2 1 0 0,2-4 0 16,1-2 0-16,3-4 0 15,2 0 0-15,0 0 0 0,1 0 0 0,-3-1 0 0,-2 0 128 0,0-1-128 16,-5-5 0-16,-3 0 128 0,-2 3-128 0,-1-7 128 16,-4-1-128-16,0-2 128 0,-5 0 192 0,-1-5 48 0,-1-1 0 0,-1 2 0 15,-2-3-64-15,0-3-16 16,2 2 0-16,-1-2 0 0,2-2-288 0,0-1 160 16,1 1-160-16,-6 1 128 15,9-4-2432-15,6-6-480 0</inkml:trace>
  <inkml:trace contextRef="#ctx0" brushRef="#br0" timeOffset="12230.42">23923 3959 2751 0,'0'0'128'0,"3"-14"16"0,1 4-144 0,-4 10 0 0,0 0 0 0,5-13 0 16,-1-1 2976-16,0 5 560 0,-4 9 112 0,0 0 32 16,0 0-1936-16,0 0-384 0,0 0-80 0,0 0 0 15,0 0-288-15,0 0-48 0,0 0-16 0,-1 6 0 16,-1 3-576-16,0 3-112 0,-1 3-32 0,1 5 0 0,-1 7 192 0,1 1 48 16,-2 5 0-16,-1 4 0 0,-2 4-32 0,0 6 0 15,-3 3 0-15,1 6 0 0,0 4-32 0,-3 6 0 16,1 5 0-16,-1 2 0 0,1-1-16 0,0 3-16 15,-1 0 0-15,2 5 0 0,0-1 80 0,0 2 16 16,-2-2 0-16,2-1 0 0,1-2 0 0,0 3 0 16,0 4 0-16,0-3 0 0,1 1-64 0,-3-4-16 15,1 1 0-15,0-2 0 0,0 4-48 0,1 2-16 16,-2-1 0-16,0-1 0 0,1-5 16 0,-1-1 0 16,-2-2 0-16,0 2 0 0,-1-3 0 0,0-2 16 15,-2-4 0-15,-1 2 0 0,1-5 80 0,-1 3 16 16,2-8 0-16,1 4 0 0,0 2-176 0,1-4-16 15,1 1-16-15,1-1 0 0,3-3 64 0,-1 1 16 0,2 1 0 0,0 1 0 16,-1-3-144-16,0-1-32 16,1 0 0-16,0-1 0 0,0-2-128 0,0-2 0 15,4-2 0-15,-2-1 0 0,-4 0 0 0,1 0 0 16,0 2 160-16,1 2-160 0,-2 1 160 0,0-6-160 0,-1-2 128 16,0-2-128-16,1 2 128 0,0-4-128 0,1-3 128 0,1 0-128 15,0-3 192-15,2 2-32 0,1-1-16 0,-1 0 0 16,4-3 0-16,-2-3 0 0,2 0 0 0,1-1 0 15,1-1-144-15,2-4 128 0,-2-6-128 0,6-1 128 16,-2-4-128-16,1-5 0 0,-6-7 0 0,13-2 0 16,-3-1-1152-1,0-11-144-15,-1-5-48 0,-1-4-10944 0,-2-9-2176 0</inkml:trace>
  <inkml:trace contextRef="#ctx0" brushRef="#br0" timeOffset="13315.1">20513 6942 8287 0,'-10'-1'736'0,"0"-1"-592"16,1 2-144-16,0 0 0 0,2 0 1552 0,-1 0 288 16,-1 3 48-16,9-3 16 0,0 0-640 0,-9 3-128 15,9-3-32-15,0 0 0 0,0 0-48 0,0 0-16 16,0 0 0-16,0 0 0 0,0 0-16 0,0 0 0 15,14 7 0-15,4-1 0 0,2-4-448 0,3-4-80 16,3-4-32-16,2 4 0 0,6 0-48 0,2 0-16 16,0-2 0-16,8 0 0 0,4 0-16 0,7 3 0 15,4-1 0-15,5-1 0 0,1-1-16 0,5-3-16 16,2-2 0-16,8 1 0 0,8 7-48 0,3-2-16 16,5-2 0-16,3 3 0 0,3-1-80 0,3 3-16 15,4 1 0-15,-1-2 0 0,-3-4-192 0,3 4 0 0,2 2 0 16,1-1 0-16,-6-1 0 0,-2-1 128 15,0 1-128-15,3 0 0 0,3 0 0 0,-2-2 0 0,-4-1 0 0,5-1 0 16,5 10 240-16,-2-6-48 0,-1-5-16 0,0 3 0 16,4 2 16-16,-1 1 0 0,-1-1 0 0,0 1 0 15,-3-2-48-15,4 2 0 0,3 3 0 0,-3-3 0 16,-2-3-16-16,3 2-128 0,5-2 192 0,-3 2-64 16,-8 1-128-16,3 1 160 0,2-1-160 0,-4 0 160 15,-2-1-160-15,-3 0 0 0,0 1 144 0,2 0-144 16,2-3 0-16,-4 2 0 0,-6-1 0 0,5 0 128 0,0-2-128 0,0 2 0 15,-1-4 0-15,-4 2 0 0,-3 0 0 0,4 3 144 16,1-1-144-16,-2 0 0 0,-4-4 128 0,-1 3-128 16,-1 0 0-16,1 2 0 0,1 0 0 0,-4 1 0 15,-4-3 128-15,-3 1-128 0,-3-3 0 0,4 2 0 16,1-1 128-16,-2 3-128 0,-5-3 0 0,-3-1 0 16,-2-1 0-16,-2 3 0 0,0-1 128 0,0-1-128 15,-3 3 0-15,-3-2 0 0,-6 1 0 0,0 0 128 16,-2-4-128-16,-1 4 0 0,-4-1 192 0,0 1-192 15,0 1 192-15,0-2-192 0,-3 1 160 0,-2 1-160 16,-5-1 128-16,-3 1-128 0,-1-3 0 0,-5-2 128 16,0 2-128-16,-2 3 0 0,-4-1 128 0,-1-1-128 15,-4 0 0-15,-2 3 128 0,-2 1-128 0,-3 0 192 16,1-1-192-16,-4 0 192 0,0 1-32 0,-3 0 0 16,-9 0 0-16,0 0 0 0,8-2-160 0,-8 2 192 0,0 0-192 0,0 0 192 15,0 0-192-15,0 0 0 0,0 0 144 0,0 0-144 16,0 0 0-16,0 0-160 0,-12 2 16 0,-3 0 0 31,-3 3-2160-31,-1 2-448 0</inkml:trace>
  <inkml:trace contextRef="#ctx0" brushRef="#br1" timeOffset="20744.02">23670 5750 14559 0,'0'0'640'0,"0"0"144"0,0 0-624 0,0 0-160 15,0 0 0-15,0 0 0 0,-2 9 1136 0,0-4 192 16,-1 1 32-16,2 2 16 0,-4-3-208 0,2 1-32 0,1 2-16 15,-2-2 0-15,0-1-32 0,-2 3-16 16,-1-3 0-16,2 1 0 0,-2 2-112 0,0-4-32 16,0 1 0-16,-1 1 0 0,-1-1-96 0,-2 0-32 15,-2 2 0-15,0-2 0 0,-1-1-96 0,-1 1-32 16,0 2 0-16,1-4 0 0,0-1-32 0,1 0-16 16,2-2 0-16,1 1 0 0,1 0-112 0,2-2 0 0,0-3-16 15,2 0 0-15,5 4 96 0,-3-7 32 0,2 0 0 16,2 0 0-16,3-5-112 0,1 1-32 0,3-1 0 15,2-3 0-15,3 0-240 0,1-2-48 0,-1 0-16 0,5 0 0 16,0 0-176-16,0 2 0 0,2 1 144 0,-1-1-144 16,2 0 0-16,-1-2 0 0,0 3 0 0,1 4 128 0,-2-1-128 15,-3 3 0-15,2-1 0 0,-1 5 0 16,-2 2 0-16,-1 2 0 0,-3 0 0 0,-1 4 128 0,-1 2-128 0,-1 4 0 16,-2-2 0-16,-2 4 0 0,-4 5 0 0,0 1 0 15,0 2 0-15,-1 0 128 0,-4 2-128 0,-2 1 144 16,0-2-144-16,-3-1 160 0,-3-3 0 0,0 2 0 15,-2 0 0-15,0 1 0 0,-4-3 80 0,-3 0 16 16,2-2 0-16,-1-2 0 0,0-3-48 0,-1 0 0 16,-2-5 0-16,2-1 0 0,2-3 16 0,2-2 0 15,2-4 0-15,2-1 0 0,0-6 0 0,6-1 0 16,2-2 0-16,3 0 0 0,3-7-32 0,5-1-16 16,4-1 0-16,4-2 0 0,3 1-176 0,3-2 128 15,3 1-128-15,0-2 128 0,3 1-128 0,2-1 0 16,-1 4 0-16,2 4 0 0,0 0 0 0,2 3 0 15,-2 3 0-15,0 5 0 0,-3 3-128 0,-2 3 128 16,1 5 0-16,-4 3 0 0,-2 5 0 0,-4 3-176 16,-2 1 176-16,-5 3-128 0,-2 5 128 0,-5 1 0 15,-2 0-144-15,-3 3 144 0,-6-3 0 0,0 1 0 16,-4 2-144-16,-9 3 144 0,-3-3 0 0,-1-5 0 16,-3 1 0-16,10-6 0 0,-2 1 0 0,-1-1 0 0,-3 0 128 0,2-6-128 15,2-1 0-15,1-7 128 0,-1-1-128 0,6-2 0 16,1-5 160-16,4-4-160 0,1 1 160 0,5-5-160 15,2-1 144-15,4-6-144 0,4-3 128 0,6-1-128 16,3 3 0-16,2-5 0 0,3 2 128 0,4 1-128 16,0-3 0-16,3 3 0 0,0 1 0 0,2 4 0 15,1 2 0-15,-2 5 0 0,0 0 0 0,-1 8 0 0,-1 3 0 16,-2 4 0-16,-4 2-144 0,-3 5 144 0,-3 1 0 16,-5 6-160-16,-3 1 160 0,-4 10-128 0,-5-3 128 0,-4 3 0 15,-4-2 0-15,-5 0-128 0,-2-7 128 0,-1-1 0 16,-2 1 0-16,1-1 0 15,-3-3 0-15,0-3 0 0,3-2 0 0,-3 1 128 0,3-4-128 16,2-4 128-16,4-4-128 0,6-3 128 0,1-1-128 0,1-4 192 16,1 3-64-16,3-8 0 0,1-1-128 0,5-3 144 15,1-1-144-15,6-1 160 0,3-1-160 0,3 0 0 16,4-2 0-16,3 2 128 0,2 1-128 0,0 2 0 16,3 3 0-16,-1 4 0 0,0 0 0 0,-2 6 0 15,-2 5 0-15,-2 3 0 0,-5-2-160 0,-2 7 160 16,-3 2 0-16,-2 8-144 0,-6-3 144 0,-4 1 0 15,-7 1 0-15,-3 0-128 0,-2-2 128 0,-4 1 0 16,-3 0 0-16,-1-2 0 0,-3 1 192 0,1-4-48 16,0 1 0-16,1-3 0 0,0-6 16 0,2-1 0 15,6-4 0-15,4 0 0 0,2-3-32 0,1-3-128 0,2-2 192 16,1-1-64-16,1-5-128 0,3 1 192 16,2-1-192-16,3-1 192 0,1 3-192 0,2 1 0 15,4-1 0-15,-1-1 0 0,1 1 0 0,2 3 0 16,-3-2 0-16,4-1-176 15,-2 4-704-15,-1 1-144 0,-1 5-16 0,0 0-16 0,1 0-2144 16,-1 1-416-16</inkml:trace>
  <inkml:trace contextRef="#ctx0" brushRef="#br1" timeOffset="23933.66">21815 3216 12671 0,'0'0'560'0,"0"0"112"0,0 0-544 0,4-8-128 15,-4 8 0-15,4-7 0 0,-4 7 864 0,0 0 144 16,3-9 16-16,-3 9 16 0,0 0-48 0,0 0-16 16,4-6 0-16,-4 6 0 0,0 0 0 0,0 0 0 15,7-8 0-15,-7 8 0 0,0 0-112 0,9-5-32 16,-9 5 0-16,0 0 0 0,7-4 0 0,-7 4 0 16,0 0 0-16,0 0 0 0,0 0-32 0,0 0-16 15,0 0 0-15,0 0 0 0,0 0-16 0,0 0 0 16,0 0 0-16,8 6 0 0,-8-6-128 0,6 8-16 0,-1 0-16 0,-1 2 0 15,-4-10-160-15,3 10-16 0,-1 2-16 0,2-1 0 16,1 5-112-16,0-1-32 0,-1 0 0 0,1 2 0 16,3-2-80-16,1 0 0 0,-2-1-16 15,1 3 0-15,-1-1-16 0,2 1 0 0,-1 0 0 0,0 1 0 16,0 0 16-16,1 0 0 0,-1 0 0 0,0 2 0 16,-1-1 0-16,2 0 0 0,-1 3 0 0,-1-3 0 0,0 0 0 0,-1-1 0 15,2-2 0-15,-1 2 0 0,2-4-16 16,0 4 0-16,-1-1 0 0,-2 0 0 15,1-2-16-15,1-1 0 0,0 1 0 0,0-2 0 0,-1 0-16 16,1 0-128-16,0 1 192 0,0-3-64 0,0 2 0 0,1 1-128 16,0 1 192-16,0-2-64 0,0-1-128 0,1 2 160 15,3-1-160-15,-2-1 160 0,-6 0-160 16,3 2 160-16,1-2-160 0,1 2 160 0,-3-2-160 0,4 2 0 16,-3-2 144-16,3 0-144 0,-2 2 128 0,-1-1-128 15,0-1 160-15,1 0-160 0,0 2 176 0,-2-2-176 16,1 0 192-16,0 2-192 0,-2-2 192 0,3 1-192 15,-3 1 192-15,2-2-192 0,1 1 192 0,0 1-192 16,0 0 192-16,0 1-192 0,-1-3 144 0,3 0-144 16,-1 2 0-16,-1-1 144 0,0-3-144 0,1 3 0 15,1-2 0-15,-3 0 128 0,-1 1-128 0,4-3 0 16,-1 1 0-16,-1 3 128 0,0-3-128 0,-1 3 0 16,3 2 0-16,-2-3 128 0,-2 0-128 0,1 4 0 15,-1-4 144-15,2 2-144 0,-2 0 0 0,-1-1 144 16,-1 1-144-16,1-1 0 0,2 1 160 0,-2 0-160 15,0 1 128-15,0-1-128 0,0-1 128 0,1 1-128 0,-1 0 0 16,2 0 128-16,-1-2-128 0,2 2 0 0,-3 0 0 16,5 1 128-16,-5-1-128 0,3 0 0 0,0 0 0 0,-2 0 128 15,0 2-128-15,0-5 0 0,1-1 0 0,0 3 0 16,-1-3 0-16,1 3 0 0,0 0 128 0,0-2-128 16,3 0 0-16,0 2 0 0,-2-1 0 0,2 2 0 15,-2 0 0-15,1 1 128 0,1-3-128 0,0 2 0 0,-1 0 0 16,0 2 0-16,-1-2 0 0,4-2 0 0,-3 1 0 15,0 1 0-15,-1-1 128 0,1-2-128 0,1 2 0 0,0-2 0 16,-1 0 0-16,-1 1 128 0,0-2-128 16,0 3 0-16,-2 0 0 0,2-3 0 0,-2 1 0 15,0 2 0-15,4-3 128 0,-4 3-128 0,1-2 0 16,-1 0 0-16,1 0 0 0,0 2 128 0,1-4-128 0,-3 3 0 16,2-1 0-16,-2 1 0 0,0 1 0 0,1-4 0 15,-1 1 0-15,2-1 0 0,-1 1 0 0,1 2 0 16,-2-4 128-16,2 4-128 0,-2-3 0 0,2 4 0 15,-1-2 0-15,1-1 0 0,0 2 0 0,1-4 0 16,-1 4 128-16,1-4-128 0,0 0 0 0,-1 0 0 16,0 2 0-16,-1-2 0 0,-7-8 0 0,10 13 0 15,1-1 128-15,-1-3-128 0,0 1 0 0,-1-1 0 0,0 1 0 0,1-2 0 16,0 1 0-16,0-1 0 16,-2 2 0-16,1-1 0 0,0 1 0 0,-2-3 0 15,3 1 128-15,-1-2-128 0,1 5 0 0,1-5 0 16,-2 0 0-16,-2 2 0 0,2-3 0 0,1 3 0 15,0 1 0-15,1-2 0 0,0 1 0 0,-2-3 0 0,0 1 0 16,0 3 0-16,2-4 0 0,-1 4 0 0,-1-4 128 16,1 3-128-16,-2-1 0 0,1-1 0 0,0 0 0 15,0 1 0-15,-2-3 0 0,5 3 0 0,-2 0 0 16,0-2 0-16,-2 3 0 0,1-3 0 0,-1-2 0 0,3 2 0 16,-11-5 0-16,12 7 0 0,-1-3 0 0,0 1 0 15,2 2 0-15,-1-2 0 0,0-3 0 0,-1 2 0 0,1 0 0 16,-2 2 0-16,-10-6 0 15,13 7 0-15,-1 0 0 0,1 0 0 0,-2-5 128 0,3 3-128 0,0 2 0 16,0-2 0-16,0 1 0 0,-1 2 0 0,1-5 0 0,0 4 0 16,0 0 0-16,3-2 0 0,-3 4 0 0,1-2 0 15,0-3 0-15,0 1 0 0,1 2 0 16,-1-3 0-16,-1 1 0 0,2 3 0 0,0-4 0 0,-2 1 0 16,-2 0 0-16,2 0 0 0,0 0 0 0,2 0 0 15,-4 0 0-15,2-1 0 0,-2 0 0 0,0 1 0 16,1 1 0-16,0-2 0 0,1 0 0 0,1 1 0 15,0 0 0-15,-1-3 0 0,-1 2 0 0,0 0 0 16,1 1 0-16,0 0 0 0,1-2 0 0,3 1 0 16,-1-1 0-16,0 3 0 0,0-4 0 0,0 1 0 15,1 0 0-15,0 1 0 0,0 1 0 0,-1-1 0 16,1 0 0-16,-1 1 0 0,-2 0 0 0,0-1 0 0,2 0 0 0,-2 1 0 16,-1 0 0-16,3-1 0 15,-2 1 0-15,0 1 0 0,-1-1 0 0,0-2 0 0,3 1 0 0,-5-1 0 16,2 1 0-16,2 0 0 0,0 0 0 0,1 0 0 15,-1 1 0-15,1-1 0 0,-3-1 0 16,1 1 0-16,0-1 0 0,3 2 0 0,1-1 0 0,0-2 0 16,-1 1 0-16,2-2 0 0,-1 2 0 0,2 0 0 15,-2 1 0-15,1-1 0 16,0-3 0-16,1 2 0 0,-2 1 0 0,1-1 0 0,-3 3 0 0,0-2 0 16,1-2 0-16,0 0 0 0,-3 2 0 0,2 1 0 15,-2-2 0-15,0 2 0 0,2-3 0 0,-3 2 0 16,1 0 0-16,0-2 0 0,3 1 0 0,-3 1 0 15,-1 1 0-15,0 0 0 0,4-1 0 0,0 1 0 0,4-3 0 0,-2 2 0 16,1 1 0-16,1-2 0 0,-2-2 0 0,3 2 0 16,1-1 0-16,-2 0 0 0,-3 2 0 0,1-2 0 15,0-1 0-15,-3 1 0 0,5 2 0 16,-4 1 0-16,0-2 0 0,-2 1 0 0,-1-2 0 0,3 0 0 16,-1 0 0-16,2 1 0 0,-3-2 0 0,2 1 0 15,1 0 0-15,1 2 0 0,-1-1 0 0,3 0 0 16,-2-2 0-16,5-2 0 0,0 2 0 0,2 2 0 15,-2-1 0-15,2 0 0 0,1-2 0 0,-2 1 0 16,1 2 0-16,0-2 0 0,-2-1 0 0,2 2 0 16,-3-1 0-16,0 0 0 0,0 2 0 0,2-2 0 0,-1-2 0 15,-1 2 0-15,1 0 0 0,-1 2 0 16,4 0 0-16,1 1 0 0,3-3 0 0,1 2 0 16,0 2 0-16,0-1 0 0,-1-5 0 0,-2 1 0 15,1-1 0-15,0 2 0 0,-3 2 0 0,0-2 0 16,-1-2 0-16,1 0 0 0,3 0 0 0,-4 2 0 15,-1 1 0-15,2 0 0 0,2-1 0 0,1 2 0 0,-1 1 0 16,2 0 0-16,0-3 0 0,-2 0 0 0,0 0 0 16,0 0 0-16,1 0 0 0,-1 0 0 0,-2 0 0 0,1-1 0 15,-1-4 0-15,0 2 0 0,2 2 0 16,0 0 0-16,-1-2 0 0,4 2 0 0,0-1 0 0,2 2 0 16,0-2 0-16,0-1 0 0,-1 0 0 0,0 1 0 15,-1 1 0-15,-1 0 0 0,-3-2 0 0,-1 1 0 0,-1-1 0 0,0 1 0 16,-1-2 0-16,-1 1 0 0,0 1 0 0,0 0 0 15,1 1 0-15,-1 0 0 0,2 0 0 0,0-1 0 16,-1 1 0-16,0-1 0 0,-1-4 0 16,-1 3 0-16,0 0 0 0,-2-1 0 0,-3-2 0 0,1 1 0 15,-4 1 0-15,-1-1 0 0,0 0 0 16,-2 1 0-16,-3 1 0 0,-1 1 0 0,-9 2 0 0,0 0 0 16,8-4 0-16,-8 4 0 0,0 0 0 0,0 0 0 15,0 0 128-15,0 0-128 0,0 0 0 0,0 0 0 16,0 0-160-16,0 0 160 15,-11-5-1344-15,-1 3-160 0,-3-1-32 0,-5 2-12192 0,-4 1-2432 16</inkml:trace>
  <inkml:trace contextRef="#ctx0" brushRef="#br1" timeOffset="30533.8">28338 6353 5519 0,'0'0'496'0,"0"0"-496"0,0 0 0 0,0 0 0 0,0 0 1008 0,0 0 96 15,0 0 32-15,0 0 0 16,8 2-208-16,-8-2-32 0,8 1-16 0,2 0 0 0,-4 1-16 0,2-1 0 15,-1-2 0-15,2 1 0 0,0 0-96 0,0 0-32 16,-1 0 0-16,1 0 0 0,0-2-144 0,1 1-16 16,0 0-16-16,1-1 0 0,1 2-80 0,-1 0-16 15,2-1 0-15,2 0 0 0,0 1-32 0,2 0-16 16,0-1 0-16,0-1 0 0,1-1-48 0,0 1-16 16,2 4 0-16,-2-4 0 0,0 0 32 0,0-1 16 15,-2 1 0-15,1 2 0 0,-2-2-144 0,0 1-16 16,-1-4-16-16,-1 4 0 0,0 1-224 0,-3 4 176 15,0-2-176-15,-2 1 160 0,-8-3-160 0,7 2 0 16,-7-2 144-16,8 3-144 0,-8-3 0 0,0 0 144 16,6 5-144-16,-6-5 0 0,0 0 160 0,8 5-160 15,-8-5 128-15,0 0-128 0,6 4 0 0,-1 1 128 16,-5-5-128-16,0 0 0 0,0 0 128 0,0 0-128 0,5 7 128 0,-5-7-128 16,0 0 0-16,0 0 128 15,0 0-128-15,0 0 0 16,0 0-432-16,0 0-160 0,0 0-48 0</inkml:trace>
  <inkml:trace contextRef="#ctx0" brushRef="#br1" timeOffset="31169.27">29578 6122 13823 0,'0'0'608'0,"0"0"128"0,0 0-592 0,0 0-144 15,0 0 0-15,0 0 0 0,0 0 1008 0,0 0 160 16,0 0 48-16,0 0 0 0,0 0-272 0,-5 3-48 0,5-3-16 16,-7 5 0-16,0 1-80 0,-1-1-16 15,0 2 0-15,-3 1 0 0,0 0-80 0,-2 2-32 0,-2-3 0 0,-1 3 0 16,-1-1-48-16,-1 1-16 0,-1-4 0 0,-2 3 0 16,0-3-128-16,-1 3-32 0,1-2 0 0,1 0 0 15,3 1-144-15,1-2-48 0,4 2 0 0,2-2 0 16,2-1-32-16,3 2-16 0,5-7 0 0,0 0 0 0,0 0 0 0,0 0 0 15,9 5 0-15,5-1 0 0,5-1 224 16,4 0 32-16,1 1 16 0,3-3 0 0,-1-1-224 16,2 0-64-16,0-1 0 0,0 0 0 0,-1 1-192 0,-2 1 0 15,1 0 0-15,-2-2 0 0,-3-3 128 0,1 3-128 16,-2-1 0-16,-2 2 0 0,-3 0 0 0,-1 0 0 16,-1 2-208-16,-1-2 64 15,-2 0-1152-15,-3 0-240 0,-7 0-32 0,0 0-16 16,0 0-848-16,0 0-192 0</inkml:trace>
  <inkml:trace contextRef="#ctx0" brushRef="#br1" timeOffset="32164.33">29496 6280 3679 0,'0'0'320'0,"-6"-2"-320"0,0 1 0 0,-1 1 0 16,2 1 2720-16,-4-1 480 0,0 0 80 0,2 0 32 15,1 2-1504-15,6-2-288 0,-8 2-64 0,2 0-16 16,6-2-288-16,-7 3-48 0,2 1-16 0,5-4 0 15,0 0-144-15,0 0-48 0,0 0 0 0,0 0 0 16,0 0-80-16,0 0-32 0,0 0 0 0,8 5 0 0,1-1-80 0,2-3 0 16,2 1-16-16,1-1 0 15,0-4-176-15,2 2-16 0,1-1-16 0,1-1 0 16,1 2-160-16,1-3-16 0,2 0-16 0,0 0 0 0,3 2-32 16,-1-1 0-16,2-3 0 0,1 3 0 0,1 1-48 0,3 0-16 15,2 0 0-15,-2-1 0 0,0-3 96 0,-1 2 16 16,1 2 0-16,-2-2 0 0,-2 1-96 0,0 0-16 15,-1 1 0-15,-3 1 0 0,0 0-32 0,0 1-16 16,0 0 0-16,-2 1 0 0,1 2-144 0,-2 2 0 16,-1-2 0-16,-1 1 128 0,-1 3-128 0,-2 0 0 15,-1 1 0-15,-1 1 0 0,-2-3 0 0,2 4 0 16,-2-1 0-16,-3 3 0 0,0-5 0 0,-2 3 0 0,-1-1 128 16,0 1-128-16,-1 1 0 0,-2 0 128 15,0 2-128-15,-2 1 128 0,-2 0-128 0,1 1 0 16,-3 0 144-16,1 1-144 0,-3 0 128 0,0 1-128 15,-2-1 160-15,0 2-160 0,0 1 176 0,-2 1-176 0,-2 1 192 0,0 0-192 16,0 0 160-16,-3 0-160 16,-3 1 128-16,-7 7-128 0,1-1 160 0,1-3-160 15,0 2 192-15,2-3-192 0,-1 3 192 0,0-4-192 0,0 0 192 16,3 3-192-16,-4-1 160 0,2 1-160 0,0-2 128 0,1 2-128 16,1-1 0-16,0-2 128 0,-3 4-128 0,3-4 0 15,-2 0 128-15,-1-1-128 0,-1 4 0 0,3-5 128 16,-3 1-128-16,1 1 0 0,1-3 0 15,2-1 128-15,0 0-128 0,0 0 0 0,-3-1 0 0,9-5 0 16,-3 1 128-16,-2 0-128 0,1 0 0 0,0 1 128 16,-1 0-128-16,0-1 0 0,2 2 0 0,-1-2 128 15,0-2-128-15,2-1 0 0,2 1 144 0,-4 5-144 16,-1-1 0-16,4-2 0 0,1-2 0 0,2 0 128 0,1 1-128 16,1-3 0-16,0 2 0 0,1 0 0 0,3 0 0 0,0-1 0 15,1 2 0-15,3-3 0 0,1 2 0 0,2-1 0 16,1 1 0-16,2 0 0 0,3 2 0 0,-1-4 0 15,1 2 0-15,2-2 0 0,2-1 0 0,-1-1 0 16,2 0 0-16,1 0 128 0,0 2-128 0,1-2 0 16,3 2 128-16,0-4-128 0,2 1 160 0,-1-1-32 15,1-2-128-15,3 4 192 0,1-2 0 0,2-4-16 16,-1 0 0-16,2-2 0 0,0 1 64 0,2 0 16 16,1-1 0-16,2 3 0 0,1 2-128 0,0-1-128 0,-2-2 176 15,-1 1-176-15,3-1 192 0,-1 0-192 16,-1 0 192-16,-2-1-192 0,0 1 128 0,2 0-128 0,-1-1 0 0,-2 3 0 15,-3 0 128-15,0 0-128 0,-3-3 0 16,0 3 0-16,-3 0 0 0,-1 1 0 16,-3 1 0-16,-2-2 0 0,-2-1 128 0,-11-3-128 15,9 5 0-15,-9-5 0 0,0 0 0 0,9 7 0 0,-9-7 0 0,0 0-144 32,6 8-912-32,-6-8-176 0,0 0-48 0,0 0-11664 15,0 0-2352-15</inkml:trace>
  <inkml:trace contextRef="#ctx0" brushRef="#br1" timeOffset="35070.93">29709 8678 11455 0,'0'0'512'0,"0"0"96"0,0 0-480 0,0 0-128 15,2-9 0-15,-2 9 0 0,0 0 752 0,0 0 128 16,0 0 16-16,0 0 16 0,0 0 48 0,4-7 0 15,-1-3 0-15,-3 10 0 0,0 0-160 0,0 0-32 16,0 0 0-16,0 0 0 0,0 0-32 0,0 0-16 0,0 0 0 0,0 0 0 16,0 0-16-16,0 0-16 15,0 0 0-15,0 0 0 0,0 0-32 0,0 0 0 0,0 0 0 0,0 0 0 16,0 0-96-16,0 0-32 0,0 0 0 0,0 0 0 16,0 0-128-16,0 0-16 0,0 0-16 0,0 0 0 15,0 0-80-15,0 0-16 0,0 0 0 0,0 0 0 16,0 0-64-16,0 0-16 0,0 0 0 0,0 0 0 0,0 0-64 0,0 0 0 15,0 0-128-15,0 0 192 0,0 0-192 0,0 0 176 16,0 0-176-16,0 0 160 0,0 0-160 0,0 0 0 16,0 0 0-16,0 0 128 0,0 0-128 0,0 0 0 15,0 0 0-15,0 0 128 0,0 0-128 0,0 0 0 16,0 0 0-16,0 0 0 0,0 0 0 0,0 0 0 16,0 0 0-16,0 0 0 0,0 0 0 0,0 0 0 15,0 0-192-15,0 0 192 16,0 0-512-16,0 0 32 0,0 0 0 0,0 0 0 15,0 0-368-15,0 0-80 0,0 0-16 0,0 0-8016 16,0 0-1600-16</inkml:trace>
  <inkml:trace contextRef="#ctx0" brushRef="#br1" timeOffset="37218.46">29550 8696 2751 0,'0'0'128'0,"0"0"16"0,0 0-144 0,-4-5 0 0,4 5 0 0,-5-8 0 0,5 8 3008 0,-5-5 576 15,5 5 128-15,0 0 0 0,0 0-1872 0,0 0-384 16,-5-5-80-16,5 5-16 0,0 0-336 0,0 0-64 15,0 0 0-15,0 0-16 0,0 0-176 0,0 0-48 16,0 0 0-16,0 0 0 0,0 0-128 0,0 0-16 16,0 0-16-16,0 0 0 0,0 0-16 0,0 0 0 15,0 0 0-15,0 0 0 0,12 5-16 0,-3-1 0 16,-9-4 0-16,13 12 0 0,0-4-80 0,-2 4-32 16,1-3 0-16,-1 2 0 0,1 2-96 0,0-2-32 15,1 1 0-15,4 3 0 0,0 3-32 0,1 0 0 16,0-1 0-16,1 1 0 0,1 1-64 0,-2-1 0 15,0 0-16-15,1-2 0 0,1 1-32 0,1-1 0 16,-5-3 0-16,-1 1 0 0,-1 3-16 0,0-3 0 16,2-2 0-16,-4-1 0 0,-1 1 16 0,-1-3 0 15,1 0 0-15,-2-3 0 0,0 2-16 0,-5-4 0 16,-4-4 0-16,0 0 0 0,7 6-128 0,-7-6 160 16,0 0-160-16,0 0 160 0,0 0-160 0,0 0 192 15,0 0-192-15,0 0 192 0,0 0-192 0,0 0 0 0,0 0 0 16,0 0 0-1,0 0-384-15,-1-10-176 0,-1-1-16 0,-1-1-16 16,-1 1-1328-16,0-3-272 0,-1 1-48 0,0 3-16 0,0-2-912 16,0 3-176-16</inkml:trace>
  <inkml:trace contextRef="#ctx0" brushRef="#br1" timeOffset="37587.08">30030 8636 16927 0,'0'0'752'0,"2"-9"144"0,-1 2-704 0,1-5-192 15,1 2 0-15,-1 1 0 0,-2 9 1184 0,4-9 208 16,-4-1 32-16,3 1 16 0,-1 2 96 0,-2 7 32 16,4-9 0-16,-4 9 0 0,3-10-288 0,-2 3-64 15,2-2-16-15,-3 9 0 0,0 0-144 0,0 0-32 16,0 0 0-16,-4 11 0 0,-3-3-144 0,0 6-48 15,-2 3 0-15,-1 2 0 0,-2 6-256 0,0 5-64 16,-4 1-16-16,0 4 0 0,-2 0-48 0,0 2 0 16,0 1 0-16,1-1 0 0,-2 3-64 0,-1-1-32 15,0-2 0-15,4 0 0 0,2 1-112 0,1-1-32 16,-2-2 0-16,3-4 0 0,3-2-80 0,-1-5 0 16,0 2-128-16,2-5 192 0,1 1-192 0,0-2 0 0,0-1 128 15,0-1-128-15,2-3 0 0,1-2 176 0,1 0-176 0,0-3 160 16,3-10-352-16,0 11-64 0,0-11 0 15,0 0-16 1,0 0-480-16,0 0-80 0,0 0-32 0,0 0 0 0,12-3-1392 16,0-5-288-16,1-1-48 0,0-1-12976 0</inkml:trace>
  <inkml:trace contextRef="#ctx0" brushRef="#br1" timeOffset="37911.37">30296 9084 21647 0,'0'0'960'0,"0"0"192"0,0 0-912 0,0 0-240 15,0 0 0-15,0 0 0 0,0 0 992 0,0 0 160 16,0 0 16-16,4 11 16 0,-2 3 160 0,1 3 48 15,-2 3 0-15,-2 2 0 0,-3 0-368 0,0 3-64 16,-1-2 0-16,0 2-16 0,-1-2-224 0,-1 1-32 16,1 3-16-16,-2-4 0 0,-1-2-224 0,2-2-64 15,-1-1 0-15,1-1 0 0,-1-1-160 0,3-1-32 0,0-1-16 0,1-6 0 16,4-8-176-16,0 0 0 16,0 0 144-16,0 0-144 0,0 0-224 0,0 0-112 15,0 0-32-15,0 0 0 16,11-10-1824-16,2-5-368 0,-1-5-80 0</inkml:trace>
  <inkml:trace contextRef="#ctx0" brushRef="#br1" timeOffset="38315.94">30611 8746 19343 0,'0'0'848'0,"0"0"192"0,-7 3-832 0,7-3-208 16,0 0 0-16,0 0 0 0,0 0 1296 0,0 0 224 15,0 0 32-15,0 0 16 0,0 0-288 0,16-3-64 16,4 0-16-16,3-3 0 0,0 1-528 0,5-2-96 16,3-3-32-16,4 0 0 0,5 0-288 0,-1-3-48 15,0 0-16-15,1 4 0 0,-7 3-192 0,-3-2 0 0,-5 3 128 0,-3 3-128 31,-4 2-336-31,-5 2-112 0,-5 1-32 0,-8-3-8736 0,0 0-1760 0</inkml:trace>
  <inkml:trace contextRef="#ctx0" brushRef="#br1" timeOffset="38498.15">30620 9006 22111 0,'0'0'1968'0,"10"-6"-1584"0,2-1-384 0,0 0 0 0,2 2 1440 0,3-3 208 16,1 3 32-16,1 0 16 0,2-4-160 0,6 4-48 15,4 2 0-15,3-3 0 0,4-4-448 0,1 0-80 16,0 0-32-16,-4 1 0 0,-3 4-480 0,-3 2-80 16,-2-1-32-16,-4-1 0 0,-3 0-336 0,-6 1 0 15,-1 0 0-15,-4 2-192 16,-9 2-2304-16,0 0-480 0</inkml:trace>
  <inkml:trace contextRef="#ctx0" brushRef="#br1" timeOffset="39324.6">31362 8729 3679 0,'0'0'160'0,"0"0"32"0,0 0-192 0,0 0 0 0,0 0 0 0,0 0 0 16,3 10 2768-16,-3-10 512 0,5 9 112 0,-1-2 0 16,-4-7-1936-16,6 10-400 0,-6-10-80 0,10 6-16 15,1 2 64-15,-1-5 16 0,-10-3 0 0,12 3 0 16,1-2 64-16,1 1 16 0,-1-2 0 0,2-2 0 16,0 1-208-16,3-2-32 0,0-3-16 0,0 0 0 15,0-1-288-15,-3-1-48 0,3 0-16 0,-1-4 0 16,4 2-64-16,-3-1 0 0,-1 1-16 0,-1 0 0 15,-2-4-112-15,0 1-32 0,-2 1 0 0,-2 0 0 16,-2-1-48-16,-2 3-16 0,1-3 0 0,-3 0 0 16,-4 2 32-16,-2-3 16 0,-1-3 0 0,-3 3 0 0,-2 2 16 15,-1 3 0-15,-3-1 0 0,-1 3 0 16,-1 3-48-16,-1 1-16 0,0 0 0 0,0 8 0 0,-2 3-224 16,-1 6 128-16,1 0-128 0,-1 0 0 0,-1 0 128 0,-2 4-128 15,1 1 0-15,1 5 0 0,1-1 128 0,3 1-128 16,4 0 0-16,-1-1 144 0,2 1-144 0,5-1 0 15,2-3 144-15,6-1-144 0,1-1 128 0,3 0-128 16,3-2 128-16,3-2-128 0,2-1 240 0,3 1-32 16,1-2 0-16,2-4 0 0,-1 1 0 0,0-4 0 15,1-2 0-15,1-1 0 0,1-2-80 0,3-1 0 16,0-1-128-16,1 0 192 0,1 0-192 0,-1 2 128 16,0 0-128-16,-2-1 0 0,-1-5 0 0,-2 3 128 15,-2 0-128-15,-1 2 0 16,-1-2-384-16,-3 1-112 0,-1-2-16 0,0 0-16 15,-5-1-2608-15,0 1-528 0</inkml:trace>
  <inkml:trace contextRef="#ctx0" brushRef="#br1" timeOffset="39783.86">31755 8106 9215 0,'0'0'816'0,"-10"0"-656"15,0 0-160-15,2 0 0 0,8 0 2608 0,0 0 480 16,0 0 112-16,0 0 0 0,0 0-1216 0,0 0-256 15,0 0-64-15,12 2 0 0,-1-2-320 0,4-2-64 0,4 2 0 0,3-2-16 16,0-1-400-16,2-2-80 0,3 1-16 0,0 0 0 16,4 2-320-16,0-1-64 0,-5-3 0 0,0 2-16 15,0 0-176-15,-4-1-48 0,-3-1 0 0,-1 1 0 16,-4 0-144-16,-2-2 128 0,-1 2-128 0,-1 3 128 16,-10 2-384-16,9-4-96 0,-9 4-16 0,7-8 0 31,-7 8-1792-31,4-6-352 0,-4 1-80 0</inkml:trace>
  <inkml:trace contextRef="#ctx0" brushRef="#br1" timeOffset="40221.25">32199 7815 23039 0,'0'0'2048'0,"-1"-10"-1648"16,3 2-400-16,1-2 0 0,2 3 416 0,-1-4 0 15,2 5 0-15,3-3 0 0,1 2 464 0,4-2 80 16,2 1 32-16,-4 4 0 0,-1-3-288 0,3 0-64 16,2 0-16-16,1 0 0 0,2 3-48 0,1-1 0 15,-3 0 0-15,13 3 0 0,-9 2-32 0,-4 6-16 16,-6 2 0-16,-4 8 0 0,-4 3-224 0,-3 5-48 0,-3 6-16 15,-5 0 0-15,-4 2-48 0,-3 4-16 0,-3 2 0 0,-1-5 0 16,-4-1-48-16,4-3 0 0,0-6 0 0,10-9 0 16,-1-2 112-16,0 1 16 0,1 1 0 0,2 1 0 15,0-1 192-15,2-2 64 0,1 0 0 0,2 10 0 16,4-7-256-16,1-7-64 0,2-2 0 0,1-2 0 16,3 0-16-16,3 0-16 0,2-3 0 0,1-1 0 15,3-1-160-15,16-3 128 0,-4 0-128 0,0 0 128 16,0-2-128-16,-3 0 0 0,-3 0 0 0,-1 3 128 15,-5-4-128-15,0 2 0 0,-6 1-192 0,0 1 192 32,-5-3-1360-32,-7 6-160 0,10-6-16 0</inkml:trace>
  <inkml:trace contextRef="#ctx0" brushRef="#br1" timeOffset="40520.78">32925 7513 26719 0,'0'0'2368'0,"0"0"-1888"0,0 0-480 0,0 0 0 0,0 0 896 0,0 0 64 16,0 0 32-16,0 0 0 0,0 0 0 0,0 0 0 15,0 0 0-15,-7 9 0 0,1 3-288 0,1 4-48 16,0 1-16-16,0 4 0 0,0 3-192 0,-2 5-64 0,5 4 0 0,-2 3 0 15,0 2-128-15,2-1-16 0,0-2-16 0,1 0 0 16,0-9-80-16,1 2-16 0,2-5 0 0,1 1 0 16,1-2-128-16,1-3 160 0,1-4-160 0,4-3 160 15,2-2-160-15,-2-1 0 0,4 1 144 0,0-4-144 16,2 3 0-16,-2-5 0 0,-2 0 0 0,-2-2 0 31,-10-2-496-31,0 0-112 0,0 0-32 0</inkml:trace>
  <inkml:trace contextRef="#ctx0" brushRef="#br1" timeOffset="40672.31">32627 7839 35007 0,'8'-14'3120'0,"3"9"-2496"0,2-1-496 0,6-2-128 16,4 3-320-16,4 0-96 0,3-2-16 15,-6 4 0-15,11 0 896 0,3-183 176 0,2 362 48 0,1-181 0 0,0 0-80 0,-3-3-16 16,-23 7 0-16,-15 1-592 15</inkml:trace>
  <inkml:trace contextRef="#ctx0" brushRef="#br2" timeOffset="60058.42">23065 2850 5519 0,'0'0'496'0,"0"0"-496"0,0-8 0 0,0 0 0 16,0 3 2080-16,0 5 320 0,0-9 64 0,0 4 16 16,-2-2-1008-16,1 0-192 0,0 0-32 0,-1 0-16 15,2 7-112-15,0 0-32 0,-2-5 0 0,2 5 0 0,-3-5-256 0,0 1-48 16,0-2-16-16,0 0 0 0,1 3-128 15,-1-4-48-15,2 2 0 0,-1 1 0 0,-1 1-112 0,1-5-32 16,0 2 0-16,1 0 0 0,-3 0-112 0,3 0-16 16,0 1-16-16,-1-3 0 0,1 3-16 0,0-1 0 15,1-1 0-15,0 7 0 0,1-5-32 0,0 0-16 16,-1 5 0-16,0-8 0 0,0 3 16 0,0 0 16 16,0 5 0-16,0-7 0 0,0 7-32 0,2-5-16 15,-2 5 0-15,0 0 0 0,0 0-64 0,0 0-16 16,0 0 0-16,0 0 0 0,0 0-16 0,0 0 0 15,0 0 0-15,0 0 0 0,0 0 0 0,0 0 0 16,0 0 0-16,0 0 0 0,0 0 64 0,0 0 0 16,0 0 0-16,0 0 0 0,0 0 0 0,3 8 0 15,1 3 0-15,0 1 0 0,-1-1-32 0,-1 3 0 0,2 1 0 0,1 3 0 16,1 3-160-16,2 2 192 16,0 2-192-16,-1 2 192 0,1 4-192 0,1 3 0 15,-2 2 144-15,1-1-144 0,0 3 0 0,1 2 128 16,-3-1-128-16,3 3 0 0,0-3 0 0,0 2 144 0,-2 0-144 15,2-2 0-15,0-1 128 0,0 3-128 16,1 2 0-16,-1-2 0 0,0-4 128 0,-1 0-128 0,-1-1 0 0,1 0 0 16,-1-2 0-16,1 1 128 15,0-5-128-15,2-2 0 0,-3 1 144 0,1-3-144 0,0-1 0 16,-2-2 144-16,0-3-144 0,1 1 128 0,-2-2-128 16,-1 0 128-16,-2 0-128 0,2 0 0 0,0-1 144 0,0 0-144 15,-3-1 0-15,1-1 128 0,0-4-128 0,-1 1 0 16,-1-4 0-16,0 1 128 0,0-3-128 15,0 0 0-15,0-7 128 0,0 0-128 0,0 0 160 0,0 0-160 16,0 0 160-16,0 0-160 0,0 0 160 0,0 0-160 0,0 0 128 16,0 0-128-16,-5-6 0 0,0-1 144 0,1-5-144 0,0-1 0 15,0-1 0-15,1-2 128 0,-1-2-128 0,-1 0 0 16,0-5 0-16,-2 1 0 0,3 1 0 0,-1-1 0 16,0-4 0-16,0-2 0 0,-1-5 0 0,1 0 0 15,0-2 0-15,1 1 0 0,0-2 0 0,0 1 0 16,0-2 0-16,-1 0 0 0,3 0 0 0,-1 2 0 15,1 0 0-15,-1 0 0 0,1-2 0 0,-1 0 0 16,1-1 0-16,-1 1 0 0,0-1 0 0,1 0 0 16,1-2 0-16,-2 2 0 0,-1-1 0 0,2 1 0 15,-1 2 128-15,2 0-128 0,-2 3 0 0,2 3 0 16,0 3 0-16,1-1 0 0,0 4 0 0,0 0 0 16,0 0 0-16,0 2 0 0,0 2 0 0,0 1 0 15,-1 2 0-15,1 1 0 0,0 0 0 0,0 2 0 16,0 3 0-16,0-2 0 0,0 3 0 0,0 1 0 15,0 0 0-15,0 2 0 0,-2 2 0 0,2 5 0 16,0 0 0-16,0 0 0 0,-4-8 0 0,4 8 0 16,0 0 0-16,0 0 0 0,0 0 128 0,0 0-128 0,0 0 128 0,0 0-128 15,-1 10 0-15,0 0 128 0,-2 3-128 16,2 4 0-16,0 2 128 0,0 3-128 0,-1 5 128 16,1 0-128-16,-1 3 0 0,0 5 128 0,2 3-128 0,2 9 0 15,0 4 0-15,1 5 0 0,-1 1 0 0,2 4 0 16,-2 2 0-16,4 0 0 0,-1 0 128 15,0 2-128-15,2-3 0 0,0 3 0 0,-1-3 0 0,0 2 0 0,0-6 0 16,0 0 0-16,0-5 0 0,1-1 0 0,-2 0 0 16,2 0 0-16,0-1 0 0,-1-4 0 0,0-1 0 0,1 0 0 15,-1-4 0-15,2-3 0 16,-2-1 0-16,0-1 0 0,-1-3 0 0,1-2 0 0,-3-3 0 16,1-2 0-16,0 1 0 0,1-2 0 0,-2 1 0 15,-1-2 0-15,2-2 0 0,0-3 0 0,-2-2 0 0,2-3-144 16,0-4 144-16,0 1 0 0,0-6-128 15,-4-6 128-15,0 0 0 0,0 0 0 0,0 0 0 0,0 0-128 16,1-13 128-16,0-6 0 16,-1-4 0-16,-1-7 0 0,-2-3 0 0,0-4 0 15,0-1 0-15,-5-5 0 0,1-7 0 0,-2-2 0 0,0-3 0 0,-1-7 0 16,0-1 0-16,-2-5 0 0,1 1 0 0,-1-1 0 16,2-1 0-16,1-3 0 0,2 1 128 0,-1 3-128 15,0 1 0-15,2 6 0 0,-3 0 0 0,4 3 0 16,-3 2 0-16,2 1 0 0,0 2 0 0,1 0 0 15,-1-2 0-15,0 2 0 0,1 3 0 0,-1 2 0 0,3 2 0 16,-1-1 0-16,-1 4 0 0,1-1 0 0,1 4 0 16,0 0 0-16,-1 2 0 0,2 1 0 15,0 1 0-15,1 2 0 0,-1 1 0 0,0 4 0 16,0 4 0-16,1 4 0 0,-1 1 0 0,1 4 128 0,0 2-128 16,-1 1 0-16,2 4 0 0,-1 0 0 0,0 3 0 15,1-2 0-15,0 8 0 0,0 0 0 16,0 0 0-16,0 0 0 0,0 0 128 0,0 0-128 0,0 0 0 0,0 12 0 15,0 3 128-15,0 3-128 0,0 7 0 0,0 8 0 16,1 6 128-16,2 7-128 0,-1 3 0 0,1 5 0 16,1 3 0-16,-1 7 128 0,3 5-128 0,-1 4 0 0,0 4 0 15,1 0 0-15,0 6 0 0,1-3 0 16,-1 2 0-16,0 0 0 0,3 2 0 0,-1 1 0 0,0-1 0 0,-1 0 0 16,0-2 0-16,-1-2 0 0,0 3 0 0,2-6 0 15,0 1 0-15,-1-4 0 0,0-3 0 0,-1-1 0 16,2-3 0-16,-1-2 0 0,1-3 0 0,-1-2 0 15,0-5 0-15,2-2 0 0,0-1 0 0,-2-5 0 16,1-2 0-16,-1-5 0 0,1 0 0 0,-2-3 0 16,0-3 0-16,0-1 0 0,0 0 0 0,1-1 0 15,-1-7 0-15,2 1 0 0,-2-3 0 0,0-6 0 16,1 0 0-16,-1-4 0 0,0-3-128 0,1-1 128 16,0-6 0-16,0-1 0 0,-1-5-144 0,-1-3 144 15,0-3 0-15,-1-8-144 0,-1-2 144 0,-3-9 0 0,0-2 0 16,-2-6 0-16,-2-7 0 0,2 1 0 0,-4-5 0 15,-1 1 0-15,0-3 0 0,-2-5 0 0,-1 0 0 0,-1-3 128 16,2-3-128-16,1 3 0 16,-1 1 0-16,0 0 0 0,-3-1 0 0,2-3 0 15,-1 0 0-15,-2 2 0 0,-1-6 0 0,-2 4 0 0,0-1 0 16,2 4 0-16,0 0 0 0,0 2 0 0,-1 1 0 0,1 3 0 16,1 1 0-16,2 4 0 0,-1-1 0 0,5 5 0 15,-1 0 0-15,2 6 0 0,0 4 0 0,-1 3 0 16,1 1 0-16,1 3 0 0,0 4 0 15,1 1 0-15,-1 2 0 0,1 1 0 0,0 2 0 0,2 1 0 16,-1 4 0-16,0 0 0 0,1 5 0 0,2 5 0 16,0 0 0-16,0 0 0 0,0 0 0 0,0 0 128 0,0 0-128 15,-1 8 0-15,-1 6 128 0,2 5-128 0,0 4 0 16,2 7 0-16,-1 5 0 0,0 6 128 0,2 7-128 0,1 8 0 16,-2 9 0-16,3 1 128 0,0 5-128 15,3 8 0-15,0 2 0 0,0 6 0 0,1 3 0 0,3 2 0 16,0-2 0-16,1 0 128 0,-1 0-128 0,-1-2 0 15,3-4 0-15,1-3 0 0,1-7 0 0,-2-4 0 16,-2-4 0-16,1-2 0 0,-2-6 0 0,5 17 0 16,-4-11 0-16,1-12 0 0,0-10 0 0,1-6 0 15,-4-4 0-15,1-3 0 0,1-9 0 0,-1-8 0 0,1-3 0 16,-1-4 0-16,2-2 0 0,-3-5-160 16,-1-1 160-16,-4-2 0 0,1-8 0 0,-1-2 0 15,-2-4 0-15,1-3 0 0,-4-5 0 0,-1-1 0 0,-1-6 0 16,0-2 0-16,-1 0 0 0,-3-5 0 0,-3-2 0 15,-3 1 0-15,2-4 0 0,-2 3 0 0,-2-6 0 0,0 2 0 16,0-2 0-16,0-2 0 0,0 1 0 0,-2 1 0 16,1 1 0-16,1 0 0 15,-1 1 0-15,1 2 0 0,0 0 0 0,0 1 0 0,-1 2 0 0,2-1 0 16,0 3 0-16,1 2 0 0,-1 1 0 0,1 2 0 16,2-1 0-16,1 3 0 0,1 0 0 0,0 6 0 15,2 1 0-15,0 5 0 0,1 1 0 0,0 1 0 16,0 1 0-16,1 1 0 15,1 2 0-15,0 5 0 0,0 2 0 0,1 3 0 0,2 5 0 0,0 0 0 16,0 0 0-16,0 0 0 0,0 0 0 0,0 0 0 16,-3 8 0-16,2 5 0 0,1 1 0 0,0 5 0 15,1 4 0-15,2 2 0 0,-1 7 0 0,2 3 0 16,1 4 0-16,0 5 0 0,1 2 0 0,-1 2 0 0,0 4 0 0,1 0 128 16,0 2-128-16,1 2 0 0,0 3 0 0,1 5 0 15,1-2 0-15,0 3 0 0,-3 0 0 0,2-3 0 16,-2 0 0-16,1-1 0 0,-2 2 0 15,1-1 0-15,0-5 128 0,-1 0-128 0,2 2 0 0,-1-6 128 16,0-4-128-16,5 19 0 0,-1-9 128 0,0-3-128 16,1-8 0-16,-3-15 0 0,1 0 0 0,1 0 0 15,2-4 0-15,4 13 0 0,-1-8 0 0,1-4 0 16,-5-5 0-16,2-5 0 0,1-2 0 0,0-4 0 16,-3-4 0-16,1 1 0 0,-1-5 0 0,0-1-160 15,-3-1 160-15,2-4-192 16,-2-5-240-16,3-3-48 0,-1-8-16 0,-3 2 0 15,0-5-2544-15,0-4-512 0</inkml:trace>
  <inkml:trace contextRef="#ctx0" brushRef="#br2" timeOffset="66209.5">23529 5471 10703 0,'0'0'464'0,"0"0"112"0,0 0-448 0,0 0-128 0,3-7 0 0,-3 7 0 16,0 0 848-16,0 0 160 0,3-5 16 0,-3 5 16 15,0-8-16-15,0 8 0 0,0 0 0 0,0 0 0 0,0 0-32 0,2-5-16 16,-2 5 0-16,0 0 0 0,0 0-176 0,0 0-32 15,0 0-16-15,0 0 0 16,0 0-144-16,0 0-32 0,0 0 0 0,0 0 0 0,0 0-240 0,0 0-48 16,8 1-16-16,-2 2 0 0,-6-3-80 0,8 6 0 15,-2-1-16-15,-1 2 0 0,2 1-32 0,-2-1 0 16,1 3 0-16,-1-1 0 0,-1 2 80 0,1-1 16 16,2 3 0-16,-4 1 0 0,2-1 16 0,1-2 0 15,-3 3 0-15,2 2 0 0,-1-2-32 0,1-3 0 16,0 2 0-16,1 1 0 0,-3-4 16 0,2 1 0 15,1 1 0-15,-1-3 0 0,0 2 0 0,1-1 0 16,0 0 0-16,-1 3 0 0,1-3-64 0,-1 2-16 16,0 0 0-16,0-3 0 0,0 3-32 0,0-5 0 15,0 4 0-15,-1-5 0 0,1 3 0 0,-1-3-128 16,1 2 192-16,-3 1-64 0,0-3 0 0,2 3-128 16,-4-9 192-16,3 6-64 0,-3-6-128 0,3 10 192 15,-1-3-192-15,1 0 192 0,-3-7-192 0,1 9 192 0,0-2-192 16,-1-7 192-16,0 0-192 0,3 10 0 0,0-4 144 0,-3-6-144 15,0 0 144-15,2 10-144 0,-2-10 192 0,3 8-192 16,-2 2 176-16,1-3-176 0,-2-7 160 0,3 8-160 16,-2-1 128-16,3 0-128 0,-4-7 0 0,3 9 144 15,-1-4-144-15,1 4 0 0,-1-4 0 0,-2-5 0 16,3 8 0-16,-2 1 128 0,-1-9-128 0,5 5 0 16,-5-5 128-16,4 9-128 0,0-4 128 0,-4-5-128 15,2 9 192-15,1-2-64 0,5 1 0 0,-3 0 0 16,-5-8-128-16,5 6 192 0,0 0-192 0,1 2 192 15,-1-3-192-15,0 3 128 0,0-2-128 0,-1-1 128 0,-4-5-128 0,4 9 0 16,0-3 144-16,0 3-144 0,-4-9 0 0,3 7 0 16,1 0 0-16,0 2 128 0,0-2-128 0,1 0 128 15,-1-2-128-15,0 3 128 0,-4-8-128 16,5 9 0-16,0-4 128 0,0 4-128 0,1-3 144 0,-3 4-144 16,1-3 192-16,1-2-192 0,1 2 176 0,-2 0-176 15,1 0 160-15,0 2-160 0,0-4 192 0,0 3-48 16,0-3-16-16,2 1 0 0,-1 1-128 15,0-2 192-15,-6-5-192 0,8 5 192 0,1 4-64 0,0-4-128 0,-2 0 192 16,0-1-64-16,2 1-128 0,-2-3 192 16,1 2-192-16,-1 0 192 0,1-1-192 0,0 2 0 0,1-1 0 0,-2-1 128 15,1 0-128-15,0 2 0 16,-2 0 0-16,1-2 0 0,1 0 0 0,1 1 128 0,-3 1-128 0,2-1 0 16,0-1 128-16,-1-1-128 15,2 5 0-15,0-4 128 0,0 0-128 0,0-2 0 0,0 2 144 16,1-2-144-16,-1 2 0 0,1 0 128 0,0-1-128 15,2 0 0-15,-4 1 0 0,3-2 144 0,-1 3-144 0,0-2 0 16,0 2 128-16,-1-1-128 0,0 1 0 0,1-2 0 16,0 1 128-16,0-1-128 0,-2 2 0 0,2-2 0 15,0 1 128-15,2-2-128 0,-2 1 0 16,1 0 0-16,2-1 0 0,0 2 0 0,-3-2 128 0,2 3-128 0,-1-3 0 16,0 2 0-16,1-2 128 0,-1 2-128 15,1-1 0-15,-1 1 0 0,1 1 0 0,-2-2 0 16,1 1 0-16,1-2 0 0,-1 1 0 15,-1 2 0-15,0 1 0 0,1-1 0 0,-1-1 0 0,0-2 0 0,0 2 128 16,0 0-128-16,0 1 0 0,1 0 0 0,0-2 128 0,3 2-128 16,-4 0 192-16,3 0-192 0,0-2 0 0,-3 1 0 15,2-2 0-15,1 1 0 0,-3 0 0 0,3 1 0 16,0-2 0-16,-2 0 0 0,1 2 0 0,-1-1 0 16,1 1 0-16,-1-2 0 0,2 2 0 0,-2-1 0 15,1 1 0-15,-1 2 0 0,2-3 0 0,-1 1 0 16,0-1 0-16,3 1 0 0,-1-2 0 0,1 2 0 15,1 1 0-15,-1-2 0 0,1 1 128 0,-2-2-128 16,2 1 0-16,0 1 0 0,1 0 0 0,-1 2 0 16,-1-2 0-16,1 0 0 0,-2 1 0 0,1 0 0 15,-1 1 0-15,1-3 0 0,0 0 0 0,2 0 0 0,-2-1 0 16,0 1 0-16,1 0 0 0,-1 2 0 16,2-1 0-16,-1-2 0 0,1-1 0 0,-2 2 0 0,0 0 0 15,0 0 0-15,2 1 128 0,-1 2-128 16,2-1 0-16,0-2 0 0,0 2 0 0,1 0 0 0,0 1 0 0,1-1 0 15,-1-2 0-15,2 1 0 0,-2-1 0 16,0 1 0-16,-1 1 0 0,-2-2 0 16,-1-1 0-16,-1 1 0 0,0-1 0 0,-1 0 0 15,-2 1 0-15,0-1 0 0,-1 1 0 0,-1 2 0 0,0-1 0 0,-1-1 0 16,1-1 0-16,-1 3 0 0,0-1 0 0,-1-1 0 16,1 1 128-16,1-1-128 0,0 1 0 0,0-2 0 15,-1-1 0-15,1 0 0 0,0 0 0 0,0 0 0 16,0 2 0-16,-1-1 0 0,-1-1 0 15,-7 0 0-15,8 0 0 0,-8 0 0 0,0 0 0 0,0 0 0 0,0 0 128 16,0 0-128-16,0 0 0 0,0 0 0 16,0 0 128-16,0 0-128 0,0 0 144 0,0 0-144 0,0 0 128 0,0 0-128 15,0 0 0-15,0 0 144 16,-9-1-144-16,0-1 0 0,-1 2 144 0,0-1-144 0,-2 0 0 0,1 1 128 16,0-2-128-16,-2 1 0 0,0-3 0 0,2 2 0 15,-3-1 0-15,0 2 128 0,0 0-128 0,0-1 0 16,-2 0 0-16,0-1 0 15,-2 0 0-15,-1 0 0 0,-3-1 0 0,0 2 0 0,-4-3 0 0,1-3 0 16,1 3 0-16,-1-4 128 0,-1 1-128 0,0 2 0 16,1-2 0-16,-1 3 0 0,0-1 0 0,-1-2 0 15,0 3 0-15,1-2 0 0,0 2 0 0,1-1 0 16,1 3 0-16,0-2 0 0,-1-1 0 0,3 3 0 16,-1-1 0-16,1-3 0 0,0 2 0 0,2 2 0 15,0-4 0-15,-1 1 0 0,1 1 0 0,0-4 0 16,-1 1 0-16,0-1 0 0,-2 0 0 0,-1-2 0 15,-2 1 0-15,1-3 128 0,-1 2-128 0,0 2 0 0,-2-3 0 16,2 3 0-16,0-3 0 0,2 2 0 16,1 1 128-16,0-1-128 0,-1 2 0 0,-1-1 0 0,5 3 0 15,0-1 0-15,2-2 0 0,0 3 0 16,2-2 0-16,0 2 0 0,1 1 0 0,0-1 0 0,0 1 0 16,-1-1 0-16,2-1 0 0,3 0 0 0,-3 2 0 0,1-3 0 15,-1 0 0-15,2-2 0 0,-1 2 0 16,0-2 0-16,-2 2 0 0,0-3 0 0,-3 1 0 15,3-3 0-15,-3 2 0 0,0 0 0 0,0-3 0 0,0 0 0 16,2 0 0-16,-1 0 0 0,1-2 0 0,-1 1 0 0,0-2 0 0,0 3 0 16,1-2 0-16,0 0 0 0,1 0 0 15,-2 3 0-15,5-1 0 0,-1 1 0 0,0 3 0 16,2-2 0-16,1 0 0 0,0 2 0 0,-1-3 0 0,1 2 0 16,0 2 0-16,0 0 0 0,-2 0 0 0,2 0 0 15,1 0 0-15,-1 3 0 0,-2-3 0 0,0 3 0 16,-1-4 0-16,1 2 0 0,-2-2 0 0,1 2 0 15,-2-2 0-15,-2 2 0 0,-1-3 0 0,1 2 0 16,-2-2 0-16,-2-1 0 0,1 2 0 0,1-3 0 16,1 2 0-16,1 1 0 0,1-2 0 0,-1 5 0 15,1-5 0-15,1 4 0 0,2-2 0 0,1 3 0 16,1-3 0-16,1 2 0 0,1-2 0 0,0 3 0 16,0-2 0-16,3 3 0 0,-1-3 0 0,2 3 0 15,0 1 0-15,0-3 0 0,1 1 0 0,1 0 0 16,-2 0 0-16,1 3 0 0,0-3 0 0,1 1 0 15,1 1 0-15,-1 0 0 0,1-3 0 0,-1 3 0 16,3 5 0-16,0 0 0 0,0 0 0 0,0 0 0 16,-4-4 0-16,4 4 0 0,0 0 0 0,0 0 0 0,0 0 0 15,0 0 0-15,0 0 0 0,0 0 0 0,0 0-144 0,0 0 144 16,0 0 0-16,0 0 0 0,4 8 0 0,1 2 0 16,2-2 0-16,0 3 0 0,1-2-144 0,-1 4 144 15,5 2 0-15,-1-1 0 0,1-1 0 0,2 2 0 16,0 2 0-16,1-1 0 0,0 3 0 0,2 0 0 15,1 2 0-15,-1-2 0 0,2 0 0 0,2 1 0 16,0-2 0-16,1 1 0 0,1-3 0 0,0 3 0 0,-2 1 0 16,2 1 0-16,-1 1 0 0,1-1 0 0,-2 2 0 0,0-1 0 15,-1-2 0-15,2 2 0 16,-1-2 0-16,1 0 0 0,-2 2 0 0,1-3 0 0,-1-1 0 16,0 0 0-16,-1-3 0 0,2 0 0 0,-4 3 0 0,-1-1 0 15,0-2 0-15,1 1 0 0,-1 0 0 0,1 0 0 16,-1-1 0-16,0-3 0 0,-1-2 0 15,0 1 0-15,-1 0 0 0,1 0 0 0,1-2 0 0,0 1 0 16,1-2 0-16,-1 2 0 0,1-3 0 0,-1 5 0 16,2-4 0-16,0 2 0 0,0-3 0 15,-1 2 0-15,2-2 128 0,0 0-128 0,1-2 0 0,-1-1 0 16,0 1 128-16,1 2-128 0,2-4 0 0,-3 1 0 16,1-1 0-16,-1 1 0 0,-1-2 0 0,1 1 0 15,0-2 0-15,0 0 0 0,-1 2 0 0,0 1 128 16,-1 2-128-16,1-2 0 0,0-2 0 0,-1 2 0 15,-2 1 0-15,0-1 0 0,3-2 0 0,-2 2 0 16,0 0 0-16,-1 1 0 0,1-2 0 0,0-1 0 16,-1 2 0-16,1 0 0 0,2 1 0 0,0-1 0 15,0-3 0-15,0 2 0 0,-1-1 0 0,3 2 0 16,-1 0 0-16,0 0 0 0,0-3 0 0,-1 1 0 0,-2 1 0 16,2-1 0-16,-2 1 0 0,2 1 0 0,0-2 0 0,-2 0 0 15,1 0 0-15,1 1 0 0,-4-2 0 16,2 0 0-16,-2 1 0 0,0-1 0 0,-1 1 0 0,0 1 0 15,-1-1 0-15,1 0 0 0,0 0 0 0,0 1 0 16,3-1 0-16,1 2 0 0,-2-1 0 0,1-1 0 0,0 0 0 0,1 0 0 16,-3 1 0-16,2-1 0 15,0-1 0-15,-1 3 0 0,1-1 0 0,-1-1 0 16,0-2 0-16,0 2 128 0,1-1-128 0,-2 0 0 0,-2 0 0 0,1 1 0 16,2-1 0-16,-1 0 0 0,0 2 0 0,0-1 0 15,0 0 0-15,0-1 0 0,0-1 0 0,0 1 0 16,2 0 0-16,0 1 0 0,-3-1 0 0,-1-1 0 15,0 0 0-15,-1 0 0 0,1 1 0 0,-1-1 0 16,1 0 0-16,-1 0 0 0,3 0 0 0,-2 1 0 16,-1 1 0-16,2-2 0 0,-1 0 0 0,2 0 0 15,-1 0 0-15,-1 1 0 0,1-1 0 0,3 0 0 16,-4 0 0-16,-3 0 0 0,0 0 0 0,-1 0 0 16,-2-1 0-16,1-1 0 0,-2 2 0 0,-5 0 0 15,0 0 0-15,7-1 0 0,-7 1 0 0,7-1 0 16,-7 1 0-16,0 0 0 0,0 0 0 0,0 0 0 0,0 0 0 0,0 0 0 15,0 0 0-15,0 0 0 16,0 0 0-16,0 0 0 0,0 0 0 0,0 0 0 16,0 0 0-16,0 0 0 0,0 0 0 0,0 0 0 15,0 0 0-15,-8-1 0 0,-1-1 0 0,0 1 0 16,-3 1 0-16,-2-1 0 0,-2-2 0 0,0 1 0 0,-5-3 0 0,1 2 0 16,1 2 0-16,-1 0 0 0,-2 1 0 15,-1 0 0-15,0 0 0 0,-1 0 0 0,-3 0 0 16,1 0 0-16,-1 0 0 0,0 0 0 0,1 0 0 0,-2-2 0 15,-3 2 0-15,1-2 0 0,-1-1 0 0,1-1 0 16,-1 2 0-16,1-2 0 0,-1 2 0 0,1-2 0 16,-1-3 0-16,1 1 0 0,-2 1 0 0,0-4 0 15,-2 3 0-15,-1-5 128 0,1 3-128 0,-1-4 0 16,-2 3 0-16,-1-2 0 0,-1-1 0 0,4 1 0 0,-1-3 0 0,4 1 0 16,3 2 0-16,3-1 0 0,1 5 0 15,3-2 0-15,0 4 0 0,3-2 0 0,1 1 0 0,0 1 0 16,2-3 0-16,-1 3 0 0,3 3 0 15,-2-3 0-15,0-4 0 0,4 4 0 0,-1-3 0 0,2 3 0 16,-2 0 0-16,0-3 0 0,0 1 0 0,-1 2 0 16,-2-3 0-16,-2 2 0 0,-1-6 0 0,-3 2 0 15,0-4 0-15,-3 0 0 0,0-1 0 0,0-2 0 16,-2 2 0-16,-1-3 0 0,-1 3 0 0,3 0 0 16,1-1 0-16,1 2 0 0,0 3 0 0,-2 0 0 15,4-3 0-15,0 3 0 0,3 0 0 0,2-2 0 16,1 4 0-16,0-2 0 0,1-1 0 0,1 2 0 15,0 0 0-15,1 2 0 0,1-2 0 0,0 3 0 16,1-5 0-16,-1 6 0 0,1-4 0 0,1 2 0 16,1 2 0-16,0-3 0 0,0 2 0 0,0-1 0 0,-1 0 0 15,1-3 0-15,0 2-128 0,0-3 128 16,-1 2 0-16,0 1 0 0,1-4 0 0,-2 5-128 16,-1-4 128-16,1 3 0 0,-1-1 0 0,1 0 0 15,-2 1 0-15,0-3 0 0,2 4 0 0,1-3-128 0,0 4 128 16,-1-3 0-16,1 3 0 0,0-2 0 0,2 2 0 0,1 2 0 15,-1-2 0-15,2 2 0 0,-1 3-128 0,1-2 128 16,0-2 0-16,1 2 0 0,5 4 0 0,-7-3 0 16,1 2 0-16,6 1 0 0,-5-3 0 0,5 3 0 0,-6-2 0 0,0-2 0 15,6 4 0-15,0 0 0 0,-5-1 0 0,5 1 0 16,-7-3 0-16,7 3 0 16,0 0 0-16,0 0 0 0,0 0 0 0,0 0 0 0,0 0-128 0,0 0 128 15,0 0 0-15,0 0 0 0,0 0-128 0,-5 7 128 16,5-7 0-16,-4 6 0 0,3 3 0 15,1 0-128-15,0 1 128 0,2 0 0 0,2 3 0 0,1-3 0 16,1 1 0-16,2 2 0 0,0-3 0 0,1 4 0 16,1 1 0-16,1 1 0 0,1 0 0 0,0 2 0 15,4 0 0-15,0 1 0 0,2 1 0 0,2-1 0 16,2 2 0-16,-1-1 0 0,5 0 0 0,1 3 0 16,-1-1 0-16,3-2 0 0,1 0 0 0,1 0 0 15,-1-1 0-15,-2-2 0 0,3 0 0 0,-3-2 0 16,-1 2 0-16,-1-2 0 0,-2 0 0 0,0-2 0 15,-1 0 0-15,-2 1 0 0,1-4 0 0,-2 1 0 16,1 2 0-16,-2-3 0 0,2 2 0 0,-2 2 0 16,0-3 0-16,0 2 0 0,1-1 0 0,-1-1 0 0,0 0 0 15,0 0 0-15,0-2 0 0,0 3 0 0,0-3 0 16,-1 1 0-16,0-4 0 0,1 3 0 0,2-4 0 0,-2 3 0 16,2 1 0-16,0-4 0 0,0 2 0 0,-1-2 0 15,0-1 0-15,-1 0 0 0,-1 1 0 0,2-1 0 16,0-1 0-16,-1 0 128 0,0 0-128 15,1 1 0-15,-1-2 0 0,1 1 0 0,1-2 0 0,-1 2 0 16,0-2 0-16,1 0 128 0,0 2-128 0,1-3 0 16,0 0 0-16,-2 0 0 0,3 1 0 0,-2 0 0 0,1-1 0 0,0 3 0 15,0-1 128-15,0 1-128 0,0-2 0 0,-1 2 0 16,0-2 0-16,-1 1 0 0,-3 0 0 0,0 3 0 16,0-3 0-16,-1 0 0 0,1 0 0 0,-1 1 0 15,0-1 0-15,0 3 0 0,-1-2 0 0,2-1 0 16,0 0 0-16,-1 2 0 0,-2-2 0 15,1 3 0-15,1-1 0 0,0-1 0 0,-1-1 0 0,1 1 0 16,-2-1 0-16,-2 2 0 0,1-1 0 0,0-1 0 16,-1-1 0-16,1 1 0 0,0-1 0 0,0 0 0 15,0 0 0-15,0 1 0 0,-1-1 0 0,-1 0 0 16,2 2 0-16,0-2 0 0,-2-1 0 0,2 0 0 16,-1 0 0-16,1 0 0 0,-1 0 0 0,-1 0 0 15,-1 0 0-15,0 0 0 0,0 0 0 0,1 1 0 16,-2 1 0-16,2-1 0 0,0 0 0 0,1-1 0 15,-1 1 0-15,2 1 0 0,0-1 0 0,1 0 0 16,-3 0 0-16,-1 1 0 0,3-2 0 0,-2 0 0 16,1-2 0-16,-2 2 0 0,0 0 0 0,-1 0 128 15,0 0-128-15,0 0 0 0,0 0 0 0,-3 2 0 16,2-2 0-16,-1 0 0 0,1 0 0 0,-2 0 0 16,-6 0 0-16,7 1 0 0,-7-1 0 0,6 3 0 0,-6-3 0 15,0 0 0-15,6 1 0 0,-6-1 0 0,0 0 0 16,0 0 0-16,0 0 0 0,8 2 0 0,-8-2 0 15,0 0 0-15,0 0 0 0,0 0 0 0,0 0 0 0,0 0 0 16,0 0 0-16,0 0 0 0,0 0-128 0,0 0 128 16,0 0 0-16,0 0 0 0,0 0 0 0,0 0 0 15,-8 3 0-15,1-2 0 0,-2 0 0 0,0-1 0 16,0-1 0-16,-1 1 128 0,0 0-128 0,-2-1 0 0,0 0 0 16,-2-1 0-16,-2 1 0 0,1 0 0 0,-3 0 0 15,1-3 0-15,-1 0 0 0,-1 1 0 0,-3 2 0 0,3 0 0 16,-3-2 0-16,1 1 0 0,-3-2 0 0,-2 0 0 15,0 0 0-15,-2 1 0 0,0-5 0 0,0 2 0 16,-4-1 0-16,-1-2 0 0,-3 4 0 0,1-2 0 16,-1 0 0-16,0 1 0 0,3-2 0 0,-5 2 0 15,3 1 0-15,-1-4 0 0,1 3 0 0,0-3 128 16,-4 1-128-16,-2-3 0 0,-1 2 0 0,-1-4 0 16,0 0 0-16,1 3 0 0,0-3 0 0,2 2 0 15,4 1 0-15,1-3 0 0,1 5 0 0,1-2 0 16,1 4 0-16,0-3 0 0,-1 1 0 0,2-2 0 15,-1 3 0-15,1-5 0 0,-2-1 0 0,1 2 0 16,-1-4 0-16,2 1 0 0,0 0 0 0,1 1 0 0,-1-2 0 16,2-2 0-16,0 2 0 0,-1 1-160 0,2 3 160 15,0-2-128-15,0 0 128 0,3 3 0 16,0-1 0-16,0 0 0 0,3 3 0 0,0-4 0 0,-1 3 0 16,1-1 0-16,0 2 0 0,0-1 0 0,2 3 0 15,1 0 0-15,0-2 0 0,2 4 0 0,0-1 0 16,3-1-128-16,2 1 128 0,2 2 0 15,1-1 0-15,1 1 0 0,3 0 0 0,5 3 0 0,0 0 0 0,0 0 0 16,0 0 0-16,0 0-160 0,0 0 160 0,0 0 0 16,0 0-128-16,10 6 128 0,2-2 0 0,2 1 0 0,-2 0 0 15,4 2-128-15,0-2 128 0,2 1 0 16,2 3 0-16,3-3 0 0,0 5 0 0,1-4 0 0,3 3 0 16,-2-2 0-16,3 2 0 0,3-2 0 0,-1 2 0 0,2 0 0 15,-2 4 0-15,6 1 0 0,0 2 0 0,2 1 0 16,-1 2 0-16,2-1 0 0,2-1 0 0,1 0 0 15,0-2 0-15,0 1 0 0,-2-1 0 0,2 2 0 16,0-1 0-16,0-2 0 0,0 0 0 0,3-1 0 16,0 0 0-16,4 0 0 0,-2-1 0 0,1-2 0 15,-2 1 0-15,1-1 0 0,-10-5 0 0,1 2 0 16,0 1 0-16,3-3 0 0,0 3 144 0,3-2-144 16,4 0 128-16,-2 1-128 0,10 1 144 0,-19-2-144 15,-4-2 160-15,-3 1-160 0,-2-3 128 0,-2-1-128 16,-4-1 0-16,-3 1 144 0,-3-2-144 0,-4 0 0 15,-1 0 144-15,-3 0-144 0,-2-1 0 0,-6 1-240 16,0 0 48-16,0 0 0 16,-7-4-2784-16,-4-3-544 0</inkml:trace>
  <inkml:trace contextRef="#ctx1" brushRef="#br2">26891 12165 0,'0'0'16,"0"0"0,0 0-1</inkml:trace>
  <inkml:trace contextRef="#ctx0" brushRef="#br2" timeOffset="67481.37">24191 6831 12095 0,'0'0'528'0,"0"0"112"0,0 0-512 0,0 0-128 0,0 0 0 0,0 0 0 16,0 0 944-16,0 0 144 0,0 0 48 0,-1-6 0 0,-1 0-256 15,2 6-48-15,0-7-16 0,0 7 0 16,0 0-112-16,4-7-32 0,0 2 0 0,1 0 0 0,-5 5-112 0,6-7-32 15,1 2 0-15,-1 0 0 0,2-1 96 16,1 1 16-16,-1-1 0 0,4-1 0 0,1 0-64 0,1 1-16 16,0-4 0-16,1 2 0 0,0-3-160 0,-1 2-16 15,0 0-16-15,1 0 0 16,2 0-128-16,-1-2-32 0,0 2 0 0,-1-4 0 0,0 4-32 0,2-1-16 16,-2 4 0-16,0-3 0 0,-1 1 16 0,0-1 0 15,-1 3 0-15,-3-3 0 0,0 2-48 0,0 1-128 16,-1-2 192-16,-1 4-64 0,-1 2 32 0,-7 2 0 15,7-2 0-15,-7 2 0 0,0 0-160 0,0 0 0 16,0 0 0-16,5 6 128 0,-5-6-128 0,2 12 192 16,0-2-192-16,-2 3 192 0,0 2-192 0,0 0 192 15,0 2-192-15,0 0 192 0,0 1-192 0,0 0 128 16,0-1-128-16,0 0 128 0,-2 2-128 0,0 3 160 16,-2-3-160-16,0 0 160 0,0-1-160 0,1-2 192 15,-2 2-192-15,1-2 192 0,0-1-192 0,0-5 128 16,0 1-128-16,0-2 128 0,1 1-128 0,0-1 0 0,3-9 0 0,-2 8 0 15,-4-3-160-15,3 0-64 0,3-5-16 16,0 0 0 0,-7 1-720-16,7-1-160 0,-6 0-32 0,0-1-7936 0,-1-4-1600 15</inkml:trace>
  <inkml:trace contextRef="#ctx0" brushRef="#br2" timeOffset="67949.67">24531 6726 9215 0,'0'0'816'0,"0"0"-656"0,0 0-160 0,0 0 0 0,0 0 1792 0,0 0 320 15,0 0 64-15,-2-6 0 0,2 6-624 0,0 0-128 16,-5-4-16-16,5 4-16 0,-7-2-480 0,0 4-80 16,-1 0-32-16,-2 3 0 0,0 0 16 0,0 2 0 15,0 2 0-15,-2 0 0 0,-1 3-112 0,-1 2 0 16,0 2-16-16,0-1 0 0,-1 1-96 0,0 3-16 15,-2 2 0-15,0 0 0 0,-1 1-64 0,0 2-32 16,0 3 0-16,0-2 0 0,-1 2-96 0,0-2-32 16,0 7 0-16,1-3 0 0,1-2-64 0,-1 2-16 15,-1-3 0-15,0 2 0 0,0-2-48 0,1 5-16 16,0-4 0-16,3-1 0 0,2-3-16 0,2 4 0 16,0-3 0-16,4 1 0 0,-1 0 0 0,2-4-16 15,1 2 0-15,1 1 0 0,1-1-16 0,2-1 0 16,0-1 0-16,1 2 0 0,0-4-16 0,1 0 0 15,2-1 0-15,-1 1 0 0,2-2-16 0,1-1-128 16,0-2 192-16,3 1-64 0,1 1 0 0,0-1-128 16,1-1 192-16,1-1-64 0,2-1-128 0,0 2 160 0,-1-1-160 0,1-2 160 15,0 1-160-15,-2 2 0 0,1-5 0 16,-2 2 128-16,0-3-128 0,-2 2 0 0,2-2 0 0,-5 2 128 16,1-5-128-16,1 2 0 0,-4 0 0 0,1-1 0 15,-4-6-848 1,3 9-208-16,-3-9-32 0,0 0-16016 0</inkml:trace>
  <inkml:trace contextRef="#ctx0" brushRef="#br2" timeOffset="69733.66">23827 8696 7359 0,'0'0'656'0,"0"0"-528"16,0 0-128-16,0 0 0 0,0 0 1920 0,0 0 368 15,-4 4 64-15,2 3 16 0,-2 0-1232 0,-2 2-240 16,2 0-64-16,0 0 0 0,-1-1 16 0,1 0 0 16,2 0 0-16,-1-2 0 0,-1 3-80 0,4-9 0 15,0 0-16-15,0 10 0 0,4 2 80 0,1-7 0 0,3 1 16 0,2 2 0 16,-1-5 0-16,5 3 0 0,0-1 0 0,4-3 0 16,1-1-256-16,2 1-48 0,2-2-16 0,1 1 0 15,2-2-128-15,-1-2-16 0,2-3-16 0,0-2 0 16,-1 1 0-16,1-5 0 0,-2 1 0 0,1-2 0 15,-5-2-32-15,1-2 0 0,-2 1 0 0,-1-2 0 16,-3 0-96-16,-2 0-32 0,-3-1 0 0,1 0 0 0,-7 1 0 16,0 1 0-16,-1-3 0 0,-3 3 0 0,-2 0 16 15,-2 1 0-15,-2 0 0 16,1 2 0-16,-4 4 32 0,-2-1 0 0,-1 2 0 0,-2-1 0 0,-1 6-128 0,-2 1-128 16,-6 5 176-16,-1 0-176 0,-1 1 0 0,-4 1 0 15,-4 4 0-15,-2 1 0 0,-3 4 0 0,1 5 0 16,2 0 0-16,-15 13 0 0,3 0 0 0,4 1 0 15,1 1 0-15,4 0 0 0,2-1 0 0,4-3 0 16,3 3 0-16,5 1 0 0,1-2 0 0,1-1 0 16,3-1 0-16,6 0 0 0,3-3 0 0,5 3 0 15,4-5 0-15,5 1 0 0,3 1 128 0,6-3-128 16,1 0 0-16,7-1 0 0,2-1 320 0,4-3-64 16,2-2 0-16,-6-7 0 0,4 2-32 0,1-3-16 15,5 1 0-15,0-3 0 0,3 3-208 0,3-2 176 16,0-2-176-16,-1 1 160 0,-1-1-160 0,-1-1 0 0,-4-2 0 15,-2-2 0-15,-5 0 0 0,-1-1 0 16,-5 0 0-16,-2-2 0 16,-3 2-896-16,-1-3-256 0,-1-3-48 0,-3 0-10576 15,-3 1-2112-15</inkml:trace>
  <inkml:trace contextRef="#ctx0" brushRef="#br2" timeOffset="70708.98">24753 8338 13183 0,'0'0'576'0,"0"0"128"0,-8-2-560 0,2 2-144 16,-1 0 0-16,1 0 0 0,-2 0 1152 0,1 0 192 15,-1-3 32-15,2 3 16 0,-1 1-80 0,7-1-16 16,-7 1 0-16,0 2 0 0,7-3-112 0,-5 2-32 15,0 3 0-15,5-5 0 0,0 0-288 0,0 0-64 16,0 0-16-16,0 0 0 0,0 0 0 0,0 0 0 16,0 0 0-16,0 0 0 0,9 0 48 0,3 0 16 15,0-1 0-15,2 1 0 0,3-1-272 0,1 1-48 16,2-2-16-16,1 0 0 0,1-1-96 0,1 0-32 0,1-4 0 16,0 3 0-16,2 2-48 0,-2-2-16 0,-3-2 0 0,-1 1 0 15,-3 1-80-15,-3 0-32 0,-2 0 0 16,-3 2 0-16,-9 2 32 0,0 0 0 0,0 0 0 0,0 0 0 15,0 0 0-15,0 0 0 0,-11 1 0 0,0 1 0 16,-6 2-240-16,1 0 128 0,-2-1-128 0,-1 2 0 16,-2 2 128-16,3-3-128 0,-1 0 0 0,1 1 0 15,0 3 0-15,3-3 0 0,1 2 0 0,4 0 0 16,1-5 0-16,2 2 0 0,2 2 0 0,5-6 0 0,0 0 0 16,0 0 0-16,0 0 0 0,0 0 0 0,9-3 0 0,3-1 0 15,0-1 0-15,2 1 0 0,0-4-160 0,2 2-128 16,0 0-32-16,-1-3 0 15,-1 2-1840-15,0-2-368 16,-1 3-80-16,5-7-13296 0</inkml:trace>
  <inkml:trace contextRef="#ctx0" brushRef="#br2" timeOffset="71444.77">25845 7872 13823 0,'0'0'608'0,"0"0"128"0,0 0-592 0,0 0-144 15,0 0 0-15,0 0 0 0,0 0 1360 0,0 0 240 0,0 0 64 0,0 0 0 16,0 0-224-16,0 0-32 0,0 0-16 0,0 0 0 16,0 0-208-16,0 0-32 0,-8-1-16 0,-1 1 0 15,0 0-240-15,-1 1-64 0,-3 1 0 0,-1-1 0 16,0-1-112-16,-2 1-16 0,0-1-16 0,-4 1 0 16,0 2-112-16,-3-2 0 0,-1-1-16 0,0 2 0 0,-1 0-112 0,3-1-32 15,-1-1 0-15,2 2 0 0,1-2-64 0,3 1-16 16,4 0 0-16,0 0 0 15,1-1-80-15,3 0-32 0,2-1 0 0,0 1 0 0,1 1-80 0,6-1-16 16,0 0 0-16,0 0 0 0,0 0 0 0,0 0 0 16,0 0 0-16,0 0 0 0,0 0 64 0,0 0 16 15,0 0 0-15,0 0 0 0,0 0-208 0,0 0 176 16,0 0-176-16,0 0 160 0,0 0-160 0,0 0 0 16,0 0 0-16,-4 7 128 0,-1 2-128 0,0-3 0 15,1 2 0-15,-1-2 0 0,-1 0 0 0,-2 5 128 16,1-4-128-16,-1 3 0 0,-3-2 0 0,2 3 0 15,0 0 128-15,-1 3-128 0,1-2 0 0,1 2 0 16,2-2 0-16,2 2 0 0,1-2 0 0,3-1 0 16,0-1 0-16,2 1 0 0,3-3 0 0,4 2 0 15,1-2 0-15,4 2 0 0,2-4 0 0,2 2 0 16,2-1 128-16,3-2-128 0,1 3 0 0,2-2 128 16,-1 0-128-16,2 1 128 0,-3-2-128 0,0 2 0 15,0 2 0-15,-2-3 0 0,-3 3 0 0,-2-3 0 0,-5 2 0 0,-1 1 0 16,-3-3 0-16,-1 4 0 0,-5-2 0 0,1 3 0 15,-6-2 0-15,1 0 0 0,-5 0 0 0,-1 1 0 16,-5 4 0-16,-1-2 128 0,0 0-128 0,-1 0 128 16,-2-3 64-16,-1 1 16 0,-1-3 0 0,0 2 0 15,-1-4-16-15,1 2-16 0,-2 2 0 16,2-3 0-16,0 2-176 0,1-3 128 0,1-4-128 0,0 1 128 0,2 1-128 16,1-3 0-16,1-3 144 0,3 0-144 15,2-1 0-15,1-4 144 0,2 1-144 0,2-5 0 0,3 2 0 16,3-3-352-16,1 2 48 0,1-1 16 15,1-2-2016-15,3-1-384 0,2 1-96 16,2 3-8480-16,-2-2-1712 0</inkml:trace>
  <inkml:trace contextRef="#ctx0" brushRef="#br2" timeOffset="71841.5">26279 7808 23039 0,'0'0'2048'0,"0"0"-1648"16,2-6-400-16,-2 6 0 0,0 0 832 0,0 0 64 16,0 0 32-16,0 0 0 0,0 0 96 0,-7 4 0 15,0 5 16-15,-1 0 0 0,2 5-112 0,-2 0-32 16,-2 1 0-16,1 4 0 0,-3 0-16 0,1 3-16 15,-3 0 0-15,0 7 0 0,1 1-208 0,1 3-32 16,-1 2-16-16,1-2 0 0,2 1-240 0,1-2-48 0,0-4-16 0,3 1 0 16,1 0-112-16,1-1-32 0,2 0 0 15,0-5 0-15,1-1-32 0,1-2-128 0,1-1 192 0,2 1-64 16,1 0-128-16,1-3 128 0,1-5-128 0,3 2 128 0,3 1-128 16,0 0 128-16,1-3-128 0,1-2 128 0,1-2-128 0,-1-1 0 15,1-3 0-15,-3 0 128 0,-2-4-272 0,0-1-64 16,-1-3-16-16,-3-1 0 15,-2-4-1680-15,-2-1-336 0,-5-6-64 0,-6-9-13376 16</inkml:trace>
  <inkml:trace contextRef="#ctx0" brushRef="#br2" timeOffset="72000.67">25911 8195 4607 0,'-5'-4'400'0,"-1"-1"-400"16,3 0 0-16,3 5 0 0,0 0 4640 0,0 0 848 16,0 0 160-16,7 2 48 0,3 0-2912 0,6 3-576 15,3 0-112-15,5-1-32 0,5 0-528 0,5 2-128 16,3-2 0-16,7 1-16 0,0 1-240 0,6-2-32 15,4-2-16-15,3-1 0 0,3-1-400 0,1 1-64 16,-1 0-32-16,0-1 0 0,-6-1-384 0,-5 0-80 16,-9-3-16-16,-7-2 0 0,-5-1-128 0,-6 2 0 15,-4-1 0-15,-3 2 0 16,-6 0-1984-16,-9 4-320 0,0 0-64 0</inkml:trace>
  <inkml:trace contextRef="#ctx0" brushRef="#br2" timeOffset="77245.02">9687 13757 8287 0,'0'0'736'0,"-7"4"-592"15,-2 1-144-15,0 0 0 0,4 1 1472 0,-3-1 256 0,8-5 48 0,-9 7 16 16,9-7-464-16,-9 5-96 0,2 3-16 0,7-8 0 16,-7 6 16-16,7-6 0 0,-6 5 0 0,6-5 0 15,0 0-304-15,0 0-64 0,0 0-16 0,0 0 0 16,0 0 144-16,0 0 32 0,0 0 0 0,0 0 0 15,0 0 0-15,10 0 0 0,0-3 0 0,0-3 0 16,2-4-432-16,2 1-80 0,1-3 0 0,3 0-16 16,1 1-80-16,3-2-16 0,1-1 0 0,2 1 0 0,-1 1-48 15,3-4-16-15,-1-1 0 0,2-1 0 16,0 1-80-16,3 0-32 0,-2-3 0 0,0-1 0 16,1-5 64-16,1 4 16 0,1-1 0 0,1-3 0 0,0 1-64 0,3-2-16 15,2 2 0-15,1-3 0 0,1 1-48 0,2-3-16 16,1-1 0-16,0 3 0 0,-1-1-32 0,1 1 0 15,1-3 0-15,-2 3 0 0,-2 2 0 0,2 3-128 16,1-3 192-16,2 4-64 0,-1-3-128 0,0 0 160 16,-4 2-160-16,1 2 160 0,-2-4-160 0,-1 2 192 15,1 1-192-15,-1-5 192 0,-1 3-192 0,1 0 128 0,0-6-128 16,3 4 128-16,-1 2-128 0,3 2 160 0,1 0-160 0,-1-1 160 16,0-1-32-16,-4 1 0 0,3-2 0 15,-1 2 0-15,0 1-128 0,-2-3 160 0,-1-2-160 0,3 5 160 16,1-4-160-16,1 2 160 0,2-3-160 0,-2 2 160 15,-2 2-160-15,-1-1 0 0,2 1 0 0,-5 1 128 16,0-3-128-16,-2 2 0 0,0 1 144 0,0 1-144 16,-2 4 160-16,2-1-32 0,-2-3-128 0,1 3 192 15,0 2-192-15,-1-1 0 16,-1-1 0-16,-8 4 0 0,-1 0 0 0,3-2 176 16,-1-2-176-16,2 0 160 0,0-1-160 0,-1 0 0 0,2 0 144 15,-1 0-144-15,-3 0 0 0,0 0 128 16,0 1-128-16,2 0 0 0,-1-1 0 0,1 1 0 0,2-1 0 0,-3 1 128 15,0-1-128-15,1 2 0 0,-2 0 0 0,-1 2 128 16,2-2-128-16,-3 2 0 0,-2-2 0 0,1 2 0 16,0 3 0-16,-3-2 0 0,1-4 0 0,0 2 0 15,1 3 0-15,0 0 128 0,-1-2-128 0,-2-1 0 0,0 0 0 16,1 2 0-16,-2 0 0 0,7-5 0 0,-3 1 0 0,-2 3 0 16,-1 3 0-16,-1 0 128 0,-2 3-128 15,-1-2 0-15,-2 1 0 0,1 4 0 0,-2 2 0 0,-1 0 0 16,-1-1 0-16,-8 5 0 0,7-6 0 0,-7 6 0 15,0 0 0-15,0 0 0 0,7-4 0 0,-7 4 0 16,0 0 0-16,0 0 0 0,0 0 0 0,0 0-160 16,0 0 160-16,0 0-160 15,0 0-384-15,0 0-80 0,-9-2-16 0,0 2 0 16,9 0-2224-16,-10 1-448 0,-4-1-80 0</inkml:trace>
  <inkml:trace contextRef="#ctx0" brushRef="#br2" timeOffset="77587.78">13218 11203 11055 0,'0'0'976'0,"0"0"-784"15,0 0-192-15,0 0 0 0,0 0 2624 0,0 0 496 0,0 0 80 16,0 0 32-16,0 0-1872 0,11-3-368 0,1 1-80 0,1-1-16 15,1-3 224-15,1 2 32 0,4 0 16 0,2-2 0 16,0-3-368-16,2 2-80 0,1-2-16 0,4 4 0 16,1 2-128-16,3 0-48 0,0-1 0 0,0 6 0 15,0 1-144-15,-3 2-16 0,-1 3-16 0,-5 5 0 16,-2 2 32-16,-3 3 16 0,-4 1 0 0,-1 6 0 16,-4 2 64-16,-3 2 16 0,-5-1 0 0,-1 4 0 15,-3-2 32-15,-4-2 16 0,-2 2 0 0,-3-4 0 0,-6 2-144 16,-1-2-16-16,-3 3-16 0,0-5 0 0,1 2-160 0,-2-6-16 15,-1-1-16-15,2-3 0 0,3 0-160 16,1-6-144-16,1 0 144 0,1-6-208 16,4 0-2592-16,1-8-512 0</inkml:trace>
  <inkml:trace contextRef="#ctx0" brushRef="#br2" timeOffset="78824">15593 10149 7359 0,'0'0'656'0,"0"0"-528"0,2-8-128 0,-2 8 0 16,4-11 1664-16,-2 3 288 0,0-2 64 0,-2 10 16 16,4-10-736-16,-4 10-144 0,4-12-16 0,-2 2-16 15,-1 0 96-15,-1 10 0 0,0 0 16 0,0 0 0 16,-2-13-16-16,-2 6 0 0,-2-1 0 0,-3 4 0 0,0 4-192 0,-1 0-32 15,-4 2-16-15,-3 1 0 0,0 5-320 0,-3 2-64 16,-1 4-16-16,-2 5 0 0,-2 2-128 0,0 7-16 16,1 3-16-16,-1 1 0 0,-2 2-64 0,4 1-16 15,0 0 0-15,3 3 0 0,1 7-48 0,4-7-16 16,1-2 0-16,6-1 0 0,3 1-128 0,2-3-16 16,1-4-128-16,4-1 192 0,2-3-64 0,3 1-128 15,0-6 176-15,2 1-176 0,-2-4 192 0,1-1-192 16,1-2 192-16,0-4-192 0,-1-1-128 0,-8-9-144 15,9 4-32-15,-9-4 0 16,0 0-1952-16,0 0-400 0,6-8-80 0</inkml:trace>
  <inkml:trace contextRef="#ctx0" brushRef="#br2" timeOffset="79008.05">15001 10642 13823 0,'0'0'608'0,"0"0"128"0,0 0-592 0,0 0-144 16,0 0 0-16,8-8 0 0,3 5 3776 0,3 0 736 15,2 2 144-15,8-2 16 0,7 2-3168 0,3-2-640 16,3-2-128-16,2-1-32 0,2-4 48 0,1 0 0 16,0-2 0-16,-1 2 0 0,-5-6-352 0,-1 3-64 0,-5 3-16 0,-4 2 0 15,-1-1-320-15,-5 0 0 0,-4 0 0 0,-4 3 0 32,-1 2-1456-32,-11 4-304 0,0 0-64 0,7-2-12800 0</inkml:trace>
  <inkml:trace contextRef="#ctx0" brushRef="#br2" timeOffset="79358.64">15834 10336 24815 0,'0'0'1088'0,"0"0"256"0,0 0-1088 0,0 0-256 0,0 0 0 0,-10 6 0 0,-4 4 944 0,-2 0 128 16,-2 4 16-16,0 4 16 0,-2 5-96 0,-2 2-32 16,-1-2 0-16,0 4 0 0,-2 1-80 0,3 1 0 15,2-3-16-15,5-1 0 0,3-1-208 0,5-3-32 16,3-2-16-16,4-3 0 0,4-1-192 0,2-6-48 15,-6-9 0-15,13 5 0 0,1-5-64 0,2-3-32 16,5-2 0-16,-1-4 0 0,-1-4 80 0,-1-4 16 16,0 1 0-16,-2-2 0 0,1-1-160 0,-3 1-32 15,0-2 0-15,-3 1 0 0,-3 4-16 0,-2 1-16 16,-2 2 0-16,-2 3 0 0,-2 9-160 0,0 0 0 16,0 0 0-16,0 0 0 0,0 0 0 0,0 0 0 15,-2 14 0-15,1-2 0 0,-1 0 0 0,1 4 0 16,0-2 0-16,0-3 0 0,1 6-176 0,1-5-64 15,1 1-16-15,-2-13 0 16,7 8-1680-16,-7-8-352 0,9 3-64 0,1-4-13888 0</inkml:trace>
  <inkml:trace contextRef="#ctx0" brushRef="#br2" timeOffset="79688.83">16295 10232 29423 0,'0'0'1296'16,"0"0"288"-16,-8-4-1264 0,0 0-320 0,1 4 0 0,-2 4 0 0,-3-2 656 0,0 1 80 16,-2 2 16-16,-3 4 0 0,1 0-304 0,-1 2-64 15,1-1-16-15,-7 9 0 0,5-2 32 0,1-1 16 16,5 1 0-16,1-2 0 0,5-1-112 0,2 0-32 16,2-2 0-16,2 0 0 0,0-12 16 0,5 12 0 15,-5-12 0-15,9 6 0 0,1 0 64 0,0 1 16 16,2-3 0-16,0-1 0 0,2 1-48 0,1 3-16 15,1-2 0-15,-1 0 0 0,-1 1-112 0,-1-1-32 16,1 0 0-16,-5 4 0 0,-2-2-160 0,2 3 192 16,-4-4-192-16,-2 5 192 0,-3 1-16 0,-2 1 0 15,-1 2 0-15,-4-4 0 0,-3 2 96 0,-1 1 32 16,-7 1 0-16,-11 6 0 0,1-4-80 0,1 1-16 16,0-4 0-16,3-2 0 0,1-2-208 0,3-5 0 0,0-1 128 15,4-4-128 1,4-4-1152-16,0-1-288 0,2 0-48 0,4-5-10320 15,1-3-2064-15</inkml:trace>
  <inkml:trace contextRef="#ctx0" brushRef="#br2" timeOffset="79942.38">16649 9939 27519 0,'0'0'1216'0,"0"0"256"0,-1-6-1168 0,1 6-304 0,0 0 0 0,0 0 0 0,0 0 768 16,-5 5 112-16,-2 1 16 0,0 2 0 0,-2 5-80 15,0 2-16-15,-1 4 0 0,0 3 0 0,0 2 16 0,-1 4 0 16,0 2 0-16,1 1 0 0,0 0-304 0,1 1-48 16,2 0-16-16,1-4 0 0,2 2-272 0,2-4-176 15,-5-1 192-15,3-2-192 0,1 0 0 0,0-1 0 16,2-3 0-16,-3-5 0 15,1-4-992-15,2 1-256 0,1-2-48 0,1 0-9328 16,-1-9-1856-16</inkml:trace>
  <inkml:trace contextRef="#ctx0" brushRef="#br2" timeOffset="80156.98">16425 10323 31263 0,'0'0'1392'0,"0"0"272"0,0 0-1328 0,0 0-336 16,11 0 0-16,0 0 0 0,2 0 464 0,0 0 32 16,0-1 0-16,3-1 0 0,0 1 16 0,5-1 16 15,1-3 0-15,4-1 0 0,2 1-96 0,1-2-32 16,0-1 0-16,1-2 0 0,-2 2-192 0,-2-2-32 0,0 3-16 0,-3-1 0 16,-3 2-160-16,-2 2-272 0,-3-1 64 0,-1-2 16 31,-3 1-2368-31,-2 3-480 0,-1 1-96 0</inkml:trace>
  <inkml:trace contextRef="#ctx0" brushRef="#br2" timeOffset="80515.5">17029 10289 13823 0,'0'0'608'0,"0"0"128"0,0 0-592 0,0 0-144 0,0 0 0 0,0 0 0 0,0 0 3168 0,0 0 608 16,0 0 112-16,0 0 16 0,0 0-2576 0,12 0-528 15,0-2-96-15,2-3-32 0,0-2 16 0,2 0 0 16,-1-4 0-16,0 1 0 0,0-3 32 0,1 0 16 16,-4-1 0-16,2 3 0 0,-3-3-96 0,-3 2 0 15,1 4-16-15,-2-1 0 0,-5 1-96 0,-1 3-16 16,-1 5 0-16,0 0 0 0,-7 0-192 0,-3 4-64 16,-3 5 0-16,-2 2 0 0,-3 4-256 0,0 1 160 15,-1 0-160-15,1 2 128 0,0-4 0 0,1 4-128 16,-1 2 192-16,3-1-64 0,1-2-128 0,3-2 160 15,3 1-160-15,1 1 160 0,2-4-160 0,4 1 128 16,5-4-128-16,-1 0 128 0,5 1-128 0,1-4 128 16,1-2-128-16,3-3 128 0,1 2-128 0,2-3 0 15,2-1 0-15,1-3 0 16,3-2-304-16,1 1-80 0,2 1-32 0,1-3 0 16,0-3-1840-16,-2 3-368 0,2-3-80 0</inkml:trace>
  <inkml:trace contextRef="#ctx0" brushRef="#br2" timeOffset="80878.55">17686 10050 23951 0,'0'0'2128'0,"0"0"-1696"16,0 0-432-16,0 0 0 0,-5 7 1504 16,-2 6 224-16,-2-1 32 0,-3 3 16 0,2 4-672 0,-3 4-128 15,0 1-16-15,-1 0-16 0,0 1 16 0,0 0 16 16,-2 1 0-16,2 0 0 0,0-1-240 0,2 1-48 15,0-5-16-15,2 1 0 0,1-2-288 0,2-2-48 16,0-5-16-16,5-2 0 0,-1-5 112 0,3 2 16 16,0-8 0-16,0 0 0 0,0 0 240 0,9-4 48 15,1-1 16-15,3-1 0 0,1-8-128 0,1 0-32 16,0-1 0-16,2-3 0 0,2-1-272 0,1 0-48 16,3 1-16-16,3-1 0 0,0 0-32 0,3 0-16 15,2 0 0-15,1 1 0 0,0 1-16 0,2 5-16 16,-2 3 0-16,1-2 0 0,-3 5-176 0,-2 1 0 0,1 0 0 15,-4 2 128-15,-1 2-128 0,-4 2-144 16,-1 3 144-16,-1 3-208 16,-3-2-2400-16,-1 5-464 0</inkml:trace>
  <inkml:trace contextRef="#ctx0" brushRef="#br2" timeOffset="87009.06">13981 10582 7359 0,'0'0'656'0,"4"-5"-528"15,1 1-128-15,-2-1 0 0,2-1 2080 0,-2 2 384 16,1-1 80-16,0-1 16 0,-4 6-960 0,0 0-176 16,0 0-32-16,4-7-16 0,-2 2 64 0,-2 5 16 15,0 0 0-15,0 0 0 0,0 0-160 0,0 0-16 16,-2-7-16-16,2 7 0 0,0 0-448 0,0 0-96 15,0 0-16-15,-5 1 0 0,-3 4-336 0,2 0-80 16,-1 1-16-16,0 3 0 0,-1-1 96 0,1 3 16 16,-1 1 0-16,0-1 0 0,1 2 0 0,-1 5 0 15,0 1 0-15,1 2 0 0,-1 4-80 0,2-1-16 0,-1-1 0 0,2 3 0 16,2 2-96-16,0 3 0 0,2 2-16 0,1-4 0 16,2 0-176-16,1 2 0 0,1-4 144 0,2 2-144 15,0 1 0-15,2-3 144 0,0 2-144 0,-1-3 0 16,0 0 192-16,0-3-192 0,1 0 192 0,-1-1-192 15,1-2 224-15,-2-2-64 0,1 0-16 0,3-3 0 0,-4 0 32 0,2-1 0 16,0-1 0-16,-1-4 0 0,2 0 80 16,0-4 0-16,1-1 16 0,0-3 0 0,1 0 80 15,1-2 16-15,1-3 0 0,0 0 0 0,1-5-48 16,1 0-16-16,1-5 0 0,0 0 0 0,0 0-112 0,1-3 0 16,1-1-16-16,-1-3 0 0,-3 0-176 0,2 1 192 15,0-1-192-15,1 1 192 0,-2-4-192 0,-1 1 160 16,-1 0-160-16,-3 3 160 0,-1-1-160 0,-2-2 128 15,0 2-128-15,-2-1 128 0,-1 2 0 0,-1-2 0 16,-1-2 0-16,-1 2 0 0,-2 1-128 0,1 1 192 16,-2-3-192-16,1 2 192 0,-1 2-192 0,-2 1 0 15,-1 1 0-15,0-1 0 0,-1 0 0 0,0 2 0 16,-2-1 0-16,1 3 0 0,-2-1 0 0,-1 1 0 16,-2 2 0-16,2 1 0 0,-3-3 0 0,2 0 0 15,-3 1 0-15,1 3 0 0,-1 1 0 0,2 3 0 16,-4-4 0-16,2 2 128 0,0 4-128 0,2-1 0 15,-1 1 0-15,-1 2 0 0,1-2 0 0,2 3 0 16,-1-1 0-16,1 1 0 0,1 0 0 0,-2-2 0 16,0 7 0-16,-6 0 0 0,4-1 0 0,1 2 0 15,0 2-144-15,2 0 144 0,-4 4 0 0,2 0 0 16,2 3 0-16,-1 2 0 0,-1-1 0 0,2 1-128 0,0 5 128 16,0-2 0-16,2 1 0 0,1 2 0 0,0 3 0 15,2-4 0-15,-1-1 0 0,2 2 0 0,0-2 0 16,3 4-160-16,-1-1 160 0,3-5 0 0,0 1 0 0,0 10 0 15,1-4 0-15,1-7 0 0,0 0 0 0,2 12-128 16,-2-3 128-16,2 1 0 0,0-2 0 0,0 0 0 16,2-4 0-16,-1 2 0 0,0 3 0 0,2-4 0 0,0-2 0 15,2 1 0-15,0-4 0 0,1-4 0 16,1 0 0-16,0 0 0 0,0 1 0 0,1-4-128 0,-1-1 128 0,2-2 0 16,-2 1 0-16,2-4 0 0,0 0 0 15,0 1 0-15,-1-3 0 0,1-2 0 0,-2 2 0 0,2-2 0 16,-1 0 0-16,-1-1 0 15,-1-1 0-15,-1 0 0 0,3-2 0 0,0 1 128 0,2-3-128 0,-4-3 144 16,2 3-144-16,-1-5 160 0,2 0-160 0,0-3 192 16,-1-1-192-16,1-1 192 0,1-1-192 0,-1 0 128 15,0-2-128-15,-1-1 128 0,0-4-128 0,-1 2 128 16,1 0-128-16,-1 2 128 0,-1-1-128 0,0-4 0 16,-1-2 0-16,0 5 128 0,-1-1-128 0,-2-3 0 15,-1-2 144-15,-1-4-144 0,-5 3 128 0,-1-1-128 16,0-4 128-16,-2-1-128 0,-1 1 128 0,0 1-128 15,-3 3 128-15,1-2-128 0,-1 2 128 0,-1 4-128 16,-1 4 160-16,-1 2-160 0,-2 0 128 0,1 3-128 16,0 2 0-16,0 2 144 0,0 7-144 0,-1 1 0 15,-1-2 0-15,2 5 0 0,-2 2 0 0,2 4-144 16,-1-1 0-16,2 0 0 16,0 1-1728-16,5 4-352 0,2-3-64 0,4-6-16848 0</inkml:trace>
  <inkml:trace contextRef="#ctx0" brushRef="#br2" timeOffset="87823.57">15161 11256 1839 0,'0'0'160'0,"-12"0"-160"0,0-1 0 0,-2-1 0 15,-3 2 2688-15,2 2 512 0,1-1 112 0,0 2 16 16,0-2-1472-16,0 0-304 0,0 3-48 0,2-2-16 16,-2 1-16-16,3-2 0 0,-2 1 0 0,2-1 0 0,1 1-128 0,10-2-48 15,-8 3 0-15,8-3 0 0,0 0-272 0,0 0-48 16,0 0-16-16,0 0 0 0,0 0-256 0,0 0-64 15,12-1-16-15,5-2 0 0,9-1 208 0,4 2 64 16,6-3 0-16,3-4 0 0,6 2-192 0,4-4-16 16,7 2-16-16,5-4 0 0,2-3-192 0,6 3-32 15,6-1-16-15,4 1 0 0,-2-2-80 0,3-1-16 16,0 0 0-16,2 1 0 0,2 1-80 0,1 0 0 16,2-4-16-16,-26 4 0 0,6 0 16 0,2 0 16 15,2 2 0-15,0-5 0 0,0-2-128 0,1 1-16 16,-1 2-128-16,-3-3 192 0,0 0 16 0,-3 1 0 0,-3 1 0 15,-2 1 0-15,-3 1-16 0,-4-1-16 16,-5 4 0-16,-4 1 0 0,-5-1-48 0,-3 4-128 16,-6-1 192-16,-2 4-64 0,-6-3-128 0,-4 3 0 15,-4 2 144-15,-4-1-144 0,-4 1 0 0,-6 3 0 16,0 0 0-16,0 0 0 0,0 0-208 0,0 0-64 16,-8 4-16-16,-3-1 0 15,-4 0-1424-15,0 2-272 0,-6 2-64 0,-3-2-16 16,-4 3-1136-16,-2-1-240 0,-4 0-32 0</inkml:trace>
  <inkml:trace contextRef="#ctx0" brushRef="#br2" timeOffset="88245.43">15355 11381 12895 0,'-30'10'576'0,"11"-3"112"0,-3 5-560 16,0-2-128-16,0 0 0 0,4-1 0 0,0 2 1664 0,5 1 288 16,2-2 64-16,-1-1 16 0,5-4-768 0,7-5-160 15,-5 8-16-15,5-8-16 0,0 0 0 0,0 0 0 16,0 0 0-16,0 0 0 0,5 9 144 0,2-6 48 16,3 0 0-16,4-3 0 0,4-1 64 0,5-1 16 15,1 1 0-15,6-1 0 0,4-5-320 0,4-3-48 16,1 0-16-16,7 1 0 0,5-4-224 0,5-1-48 15,4-4-16-15,3-2 0 0,3-1-96 0,8-4 0 16,2-5-16-16,7-1 0 0,5 1-176 0,1-2-16 16,-3-2-16-16,1 2 0 0,-1 0-48 0,0 4-16 15,-2 0 0-15,-24 12 0 0,4-2 80 0,-1 0 16 16,2-2 0-16,4 0 0 0,-2 4-64 0,-3 1 0 0,-5 2 0 16,-3 1 0-16,-5-1 16 0,-6 5 0 15,-6-1 0-15,-3 3 0 0,-7 2-336 0,-5 2-128 16,-5-2 0-16,-5 3 0 0,-1 2-48 0,-8 3 0 0,-5-4 0 15,0 0 0 1,-4 11-1616-16,-4 4-336 0,-4 3-64 0,-6 4-17904 0</inkml:trace>
  <inkml:trace contextRef="#ctx0" brushRef="#br2" timeOffset="92230.35">22739 12185 11055 0,'0'0'976'0,"0"0"-784"0,0 0-192 0,4-7 0 16,-4 7 1280-16,5-11 192 0,-5 11 64 0,4-6 0 15,-2-5-320-15,-2 11-64 0,0 0-16 0,3-8 0 16,-3 8-256-16,0 0-48 0,2-12-16 0,-2 12 0 16,0 0-32-16,0 0 0 0,0 0 0 0,0 0 0 15,-3-7-80-15,3 7 0 0,0 0-16 0,0 0 0 16,-10-7-144-16,1 5-32 0,0 2 0 0,0 0 0 15,-1 0-80-15,-1 1-32 0,0-1 0 0,-2 4 0 16,-2 2-144-16,-3-1-48 0,0 1 0 0,2 1 0 16,-7 0 64-16,-1 3 16 0,-4-4 0 0,-1 6 0 15,-2-2 32-15,-1 2 16 0,1 5 0 0,-1-1 0 16,0 4-32-16,0 0-16 0,-2 1 0 0,0 6 0 16,-1 0-16-16,1 3 0 0,1 0 0 0,2 0 0 15,2 4-80-15,3-1-32 0,0-2 0 0,2-3 0 16,1 0 0-16,5-3 0 0,3 2 0 0,5-3 0 0,2 4 16 15,4-4 0-15,3-1 0 0,1 1 0 0,3-2 16 0,1-3 16 16,2 1 0-16,5-1 0 0,3-1 0 0,2-1 0 16,1-2 0-16,1-1 0 0,0-3 80 0,4 1 16 15,0 1 0-15,4-3 0 0,1 0-64 0,2-4-16 16,3-1 0-16,-1 2 0 0,2-4-32 0,0 1 0 16,-1-2 0-16,1 0 0 0,2 1-48 0,0-2-16 15,0-5 0-15,-2 0 0 0,-3-1-128 0,-2 1 160 16,-4-3-160-16,0 0 160 0,0 0-160 0,-2-3 0 15,-3 2 144-15,-2-2-144 0,-3 2 0 0,1 1 0 16,-4 3 0-16,-2-1 128 16,-9 5-448-16,10-8-64 0,-10 8-32 0,0 0 0 15,6-6-2336-15,-6 6-448 0,0 0-112 0</inkml:trace>
  <inkml:trace contextRef="#ctx0" brushRef="#br2" timeOffset="92923.43">22823 12915 17503 0,'0'0'1552'0,"0"0"-1232"0,0 0-320 0,0 0 0 16,0 0 976-16,0 0 144 0,0 0 32 0,0 0 0 16,0 0-368-16,11-2-64 0,1-1-16 0,1-1 0 15,1 1 96-15,1 1 16 0,4 0 0 0,0 1 0 16,0 0-336-16,-1 1-64 0,2 0-16 0,1 2 0 15,-1 1 32-15,-2 3 0 0,-2 1 0 0,-2 0 0 16,-2 4-208-16,-1 3-32 0,-1 2-16 0,-2-2 0 16,-3 1-32-16,-1 3 0 0,-4 0 0 0,-2 0 0 15,-1 2 144-15,-5-1 32 0,-1-1 0 0,-4 3 0 16,-2 1 80-16,-5 1 32 0,-4 4 0 0,-2-4 0 16,1-1 64-16,1 1 16 0,-2 0 0 0,6-4 0 15,1-2 32-15,1-2 16 0,2-4 0 0,3 2 0 16,4 0-208-16,1-3-32 0,2 0-16 0,6-10 0 15,-4 8-144-15,4-8-32 0,0 0 0 0,0 0 0 16,8 10 64-16,-1-6 16 0,5 0 0 0,2-2 0 0,2-1 112 16,3-1 32-16,3-1 0 0,2 1 0 0,2 0-144 15,2 1-16-15,-2-2-16 0,3 2 0 0,-1 2-176 0,3-3 128 16,-1-3-128-16,2 2 128 0,-3 1-128 0,1-1 0 16,-6 0 0-16,1 1 0 0,-3-2 0 0,-4 2 0 15,-6 0 0-15,0 0 0 16,-12 0-1456-16,10 0-320 0,-10 0-64 0,0 0-15088 15</inkml:trace>
  <inkml:trace contextRef="#ctx0" brushRef="#br2" timeOffset="93862.04">24985 11218 15663 0,'0'0'1392'0,"0"-8"-1120"16,0 8-272-16,-4-10 0 0,2 0 496 0,2 10 32 0,-1-8 16 0,1 8 0 15,0 0 144-15,-9-5 16 0,-1-2 16 0,1 1 0 16,-2 3-272-16,0-1-64 0,-3 0-16 0,-4 0 0 15,-2 0 208-15,1 2 32 0,-3-2 16 0,-1-1 0 16,-1-1 224-16,0-3 48 0,0 2 16 0,1 2 0 16,1-4 0-16,2 3 0 0,-2-4 0 0,1 1 0 15,1 0-336-15,-2 1-80 0,3 3-16 0,0-2 0 16,1 2-208-16,4 1-32 0,0-3-16 0,4 4 0 16,1-1-32-16,9 4 0 0,0 0 0 0,0 0 0 15,0 0-48-15,0 0-16 0,0 0 0 0,0 0 0 16,0 0-128-16,5 10 0 0,1-2 0 0,2 3-176 15,0-1 176-15,-1 5 0 0,0 3 0 0,-1 4 0 16,0 3 0-16,-1 1 0 0,-3 4 128 0,-4 3-128 16,0 4 0-16,-3 3 0 0,-3 0 0 0,-1 10 0 0,-1 3 0 15,-1 3 0-15,-3 4 0 0,-3 2 0 0,-1 4 192 16,1 2-16-16,-1-1-16 0,0 0 0 0,0 1-32 0,2-5 0 16,0 1 0-16,1-4 0 0,-3-1 144 0,2 1 32 15,1-4 0-15,1 0 0 0,-2 1-128 0,4 0-32 16,1-1 0-16,1-2 0 0,0-4-144 0,2 3 160 15,3 0-160-15,-1-5 160 0,1-2-160 0,1-4 0 16,2 2 0-16,-1-2 128 0,1-3-128 0,-1-3 160 16,0-4-160-16,2-3 160 0,1 1-160 0,0-1 192 15,0-2-192-15,1 0 192 0,1-2-64 0,0-1-128 16,1-3 192-16,1-2-64 0,1 1 16 0,0-5 0 0,2-2 0 16,0-2 0-16,0-2 112 0,4 0 0 0,0-4 16 0,-1 2 0 15,2-1 144-15,2-3 32 0,0 0 0 16,3-1 0-16,2 1-192 0,0-2-16 15,4 1-16-15,2-2 0 0,1-2-224 0,3 1 144 16,3-3-144-16,1 3 128 0,0-2-128 0,-1 2 0 16,1-1 0-16,-5 2 0 0,-2-2-256 0,-2 1-96 0,-3 0-16 0,-2-1 0 31,-1 1-1936-31,-4-1-400 0,-2 0-80 0</inkml:trace>
  <inkml:trace contextRef="#ctx0" brushRef="#br2" timeOffset="94274.79">25116 11696 17503 0,'0'0'1552'0,"0"0"-1232"15,0 0-320-15,0 0 0 0,0 0 1248 0,10-3 192 0,-10 3 32 16,14-4 16-16,0-1-32 0,2 3-16 0,-1-1 0 0,3 1 0 15,2-3-288-15,3 1-64 0,2 0-16 0,3 0 0 16,1-5-288-16,3 4-48 0,1-1-16 0,0-1 0 16,-1 4-400-16,1 0-96 0,0 1-16 0,0-3 0 15,-6-1-208-15,0 3 144 0,-3 1-144 0,-4 1 128 16,-3-1-128-16,-5-2 0 0,-1 0 0 0,-11 4 0 31,0 0-768-31,0 0-16 0,0 0-16 0,0 0-9184 0,0 0-1824 0</inkml:trace>
  <inkml:trace contextRef="#ctx0" brushRef="#br2" timeOffset="94630.48">26277 11039 23951 0,'0'0'1056'0,"-7"-8"224"0,5-3-1024 0,-1 0-256 15,3 11 0-15,0 0 0 0,-4-7 640 0,4 7 64 16,0 0 0-16,-8 4 16 0,-1 4-240 0,-2 3-48 16,-1 3-16-16,-1 3 0 0,2 8 336 0,-1 4 64 15,-1 4 16-15,2 2 0 0,1 4 0 0,0 1 0 0,-2 5 0 16,2-2 0-16,0 3-256 0,0-4-64 15,0 0 0-15,2 0 0 0,0-8-192 0,2 0-64 0,0-2 0 0,1-2 0 16,1-2-256-16,0-3 0 0,0-4 0 0,0 1 0 16,0-3 144-16,2-1-16 0,-1-3-128 0,1-4 192 15,-2 1-192-15,4-12 0 0,-5 7 0 0,5-7 0 32,-4 7-1552-32,4-7-256 0,-9 4-48 0,9-4-16 0</inkml:trace>
  <inkml:trace contextRef="#ctx0" brushRef="#br2" timeOffset="95194.74">25321 12645 28559 0,'-8'-9'1264'0,"8"9"272"0,0 0-1232 0,0 0-304 16,0 0 0-16,0 0 0 15,0 0-432-15,5-7-144 0,-5 7-16 0,12-12-16 0,2 2 960 0,3 0 192 16,3 5 32-16,1 0 16 0,1-2-208 0,2 4-64 0,4 0 0 15,1 2 0-15,2 2 32 0,2 2 0 16,0 0 0-16,-2 5 0 0,-3 0-32 0,-3 4 0 0,-5-1 0 0,-4 0 0 16,-4-1-192-16,-2 0-128 0,-5 4 128 0,-2-1-128 15,-5-3 192-15,0 3-48 0,-3 2 0 16,-2-2 0-16,-1 1 240 0,-1 0 32 0,0 1 16 0,1-2 0 16,2-3-48-16,1 3 0 0,1-1 0 0,3 0 0 15,2 2-64-15,3-1-32 0,2-3 0 0,2 1 0 16,2 3-288-16,4-1 0 0,2 1 128 0,3 4-128 15,0 1 0-15,1 2 0 0,-1 0 128 0,0-4-128 16,1 4 0-16,-5-1 128 0,-1 0-128 0,-2 2 0 16,0-2 192-16,-5 3-64 0,-3 0 0 0,-3-4-128 15,-2 2 448-15,-3-2-32 0,-3-2 0 0,-3 2 0 16,-4-1 32-16,-4-1 0 0,-2-3 0 0,-4 0 0 16,-5-3 96-16,-3 1 32 0,-1 0 0 0,-5-7 0 15,-8-1-352-15,0-1-64 0,-1 1-16 0,3-3 0 0,2-1-16 0,4-1-128 16,2-6 192-16,4-2-64 15,3-2-832-15,5-2-192 16,2-1-16-16,6-6-11488 0,4-3-2288 0</inkml:trace>
  <inkml:trace contextRef="#ctx0" brushRef="#br2" timeOffset="95981.51">26800 10859 19583 0,'-5'-11'864'0,"5"11"176"0,-2-6-832 0,2-3-208 0,0 1 0 0,4 3 0 15,-4 5 800-15,10-9 112 0,2 3 32 0,4-3 0 0,3 0-240 0,4 1-64 16,2 1 0-16,4 2 0 0,2-2-64 0,1 3-32 16,-1 1 0-16,1 1 0 0,2 0-64 0,-2 2-16 15,-1 0 0-15,-3 2 0 0,-3 0-208 0,-2 3-32 16,-4 1-16-16,-2 0 0 0,-5 2-208 0,-3 2 128 16,-4 5-128-16,-1-3 0 0,-3 3 0 0,-2 4 0 15,-4 4 0-15,-4 4 0 0,-5 6 0 0,-1 4 144 16,-4 0-144-16,-3 7 128 0,-1 3 64 0,-2 6 16 15,-2 3 0-15,1 7 0 0,-2-2 0 0,2 5 0 0,3 4 0 16,3-2 0-16,3 2-32 0,5-1-16 0,3 1 0 0,5 1 0 16,4 0-32-16,4-2-128 15,2-3 192-15,3 1-64 0,0 1-128 0,1-4 0 0,-1 0 0 0,2-4 128 16,1-3-128-16,-1-1 0 0,-2-4 0 0,0-4 0 16,-1-8 0-16,-2 2 0 0,-2 0 0 0,0-4 0 15,2 0 256-15,-1-1-16 0,-1-3-16 0,-1 0 0 16,2-2-80-16,-3 2-16 0,-2-3 0 0,-1 1 0 15,0-3 0-15,-2-2 0 0,1 3 0 0,-2-1 0 16,0-2 32-16,-1 2 0 0,-3-2 0 0,-1 2 0 16,0-3 16-16,-1 0 0 0,0-3 0 0,-1-2 0 15,-5-4 208-15,1 1 64 0,-1-1 0 0,-5-2 0 16,-3-1 96-16,-1-4 32 0,-3 0 0 0,1-3 0 16,-2-4-48-16,-2 3 0 0,1-3 0 0,-1-1 0 15,2-2-240-15,-1 0-48 0,2-2-16 0,3 1 0 0,4 1-96 16,2-1-128-16,1 0 176 0,4-1-176 15,0-2-832-15,3 2-256 16,11 2-64-16,0 0-10688 0,-3-9-2144 0</inkml:trace>
  <inkml:trace contextRef="#ctx0" brushRef="#br2" timeOffset="96696.1">27733 12218 21183 0,'0'0'1888'0,"0"0"-1504"16,-9 3-384-16,9-3 0 0,0 0 0 0,0 0 0 15,-6 9 0-15,6-9 128 0,0 0 544 0,4 9 112 16,4-1 32-16,4-1 0 0,4-1 208 0,4 0 64 16,3 0 0-16,3-4 0 0,4 1-272 0,3-1-48 15,1-1-16-15,2 2 0 0,-1-2-400 0,0-2-80 16,-1-2-16-16,0 2 0 0,-1-1-80 0,-2-2-32 15,-5 0 0-15,-1-2 0 0,-5-2-144 0,-2 2 192 0,-4-4-192 0,-3 1 192 16,-1-3-48-16,-6-1 0 0,-1 2 0 16,-6-3 0-16,-3-1-144 0,-6 1 192 0,0 2-192 0,-5-3 192 15,-3-1-64-15,-3 0 0 16,-3 2 0-16,1 7 0 0,-5-1-128 0,0 7 0 0,1 3 0 0,0 6 0 16,0 1 0-16,-2 6 192 0,1 3-64 0,-1 5 0 15,2 4 112-15,-2 4 16 0,3 4 0 0,3 1 0 16,2 1 0-16,1 0 0 0,3-1 0 0,4-2 0 15,6-2-32-15,3-2 0 0,2-2 0 0,4-3 0 16,4-1-32-16,4-1 0 0,2-3 0 0,5-2 0 16,5 1 48-16,3-3 0 0,3 0 0 0,3-4 0 15,4-3 48-15,4-1 16 0,3 2 0 0,2-6 0 16,4-2-176-16,1-2-128 0,3-1 192 0,3-3-192 16,2 0 0-16,-2-5 0 0,-1 2 0 0,-3-3-192 15,-4 3-1216-15,-3-2-256 0,-4 3-32 16,-5 0-14208-16</inkml:trace>
  <inkml:trace contextRef="#ctx0" brushRef="#br2" timeOffset="97103.5">28557 11275 14735 0,'0'0'640'0,"0"0"160"0,0 0-640 0,0 0-160 0,0 0 0 0,0 0 0 16,0 0 2032-16,0 0 368 0,0 0 80 0,0 0 16 16,10-5-944-16,2-1-176 0,0-1-32 0,6 3-16 15,5 2-496-15,0-2-112 0,1-2-16 0,4 1 0 0,5 1-320 0,0-4-80 16,5 1-16-16,0 1 0 0,1-1-144 0,-1 2-16 15,-4 0-128-15,-2-2 192 0,-4 1-192 0,-3 2 128 16,-3-2-128-16,-2 1 0 16,-1 0-528-16,-5 1-208 0,-4 0-32 0,-10 4-8448 15,0 0-1664-15</inkml:trace>
  <inkml:trace contextRef="#ctx0" brushRef="#br2" timeOffset="97597.75">29292 10701 28559 0,'-3'-7'2544'0,"3"7"-2032"0,0-13-512 0,3 6 0 32,2-2-640-32,3 4-208 0,-8 5-48 0,15-7-16 0,3 4 1040 0,1 1 192 0,1 1 64 0,2 2 0 15,4 2-208-15,1 2-48 0,2-1 0 0,2 0 0 16,-2 1 64-16,-4 4 0 0,-3 0 0 0,-3 2 0 16,-4 3-192-16,-2 1 128 0,-4 0-128 0,-4 5 128 15,-5 2-128-15,-4 1 0 0,-3 3 0 0,-6 4 0 16,-6 5 240-16,-4-2 16 0,-3-4 0 0,0-1 0 15,-3 2 224-15,1-4 48 0,1-2 16 0,3-4 0 0,0-1 256 16,3-1 48-16,1-1 16 0,3-1 0 0,6-3-336 0,2 0-64 16,3-2-16-16,1-3 0 0,5-8-96 0,0 0-32 15,6 11 0-15,3-6 0 0,2 0-48 0,5-1-16 16,3-1 0-16,1-3 0 0,2-2-32 0,3 1-16 16,3-3 0-16,0 2 0 0,0-3-16 0,1 1-16 15,2-3 0-15,-1 2 0 0,2 2-176 0,1-3 0 16,1 1 0-16,2 0 0 0,1 1 0 0,-3-2 0 15,-2 1 0-15,-5 1 0 0,-7 0 0 0,-2-1 0 16,-4 1 0-16,-4 1 0 0,-10 3-384 0,7-4 32 16,-7 4 16-16,0 0 0 15,0 0-2192-15,0 0-432 0,0-10-96 0</inkml:trace>
  <inkml:trace contextRef="#ctx0" brushRef="#br2" timeOffset="98018.48">30483 10505 11967 0,'0'0'1072'0,"5"-9"-864"16,-1-4-208-16,-2 3 0 0,-2 10 1248 0,0 0 208 15,0 0 32-15,0 0 16 0,0 0-96 0,-7-3 0 16,-5 3-16-16,0 4 0 16,-5 4-368-16,-1 0-64 0,-2 3 0 0,0 5-16 0,-1 4-32 0,2 2 0 15,1 6 0-15,-2 2 0 0,2 1-112 0,3 4-32 16,-2 2 0-16,6-1 0 0,1 1-144 0,1 1-48 16,0 3 0-16,8-4 0 0,1-3-160 0,1-2-32 15,4-3-16-15,1 2 0 0,3-4-112 0,1 0-32 16,1-5 0-16,1 0 0 0,2-2-64 0,3-2-16 15,1-3 0-15,1-1 0 0,2 1-16 0,4-2 0 16,-1-3 0-16,0 3 0 0,0-3-128 0,0 3 160 16,2-3-160-16,-5-2 160 0,-2-1-352 0,-2-2-80 0,-3-2-16 15,-14-3 0 1,0 0-1632-16,0 0-320 0,0 0-64 0,0 0-7040 0,-13-1-1424 16</inkml:trace>
  <inkml:trace contextRef="#ctx0" brushRef="#br2" timeOffset="98249.49">29724 11017 33567 0,'5'-15'1488'0,"1"12"304"0,6 1-1424 0,4 0-368 0,6 0 0 0,2 2 0 16,3 4 784-16,5-2 96 0,2 1 16 0,8-3 0 16,5-2-208-16,1-1-48 0,3-2 0 0,2 2 0 15,2 2-384-15,0-2-64 0,1-1-32 0,-2-2 0 16,0 2-160-16,-1-2 192 0,1-6-192 0,-5 4 192 15,-4-3-192-15,-5 8 0 0,-3 0 0 0,-6 3 0 16,-7-4-480-16,-4 4-32 16,-3 3 0-16,-3 1 0 0,-8 3-1552 0,-6-7-320 0,0 0-64 0,-9 14-16 0</inkml:trace>
  <inkml:trace contextRef="#ctx0" brushRef="#br2" timeOffset="105378.99">21117 13572 7359 0,'-2'-8'656'0,"-1"2"-528"16,1-3-128-16,0 1 0 0,0 3 2016 0,2 5 368 15,0-10 80-15,0 10 16 0,0 0-1008 0,0 0-208 16,0 0-48-16,0 0 0 0,0 0-416 0,0 0-96 16,0 0 0-16,0 0-16 0,0 0-288 0,0 0-48 15,2 9-16-15,2-1 0 0,0 6 112 0,1-4 0 0,1 1 16 0,1 4 0 16,0 2-16-16,1 1-16 0,10 14 0 0,-2-3 0 16,0 1-96-16,0 0-16 0,1-4 0 0,-2 3 0 15,3-4 16-15,-1 0 0 0,4 0 0 0,2 0 0 16,1 1 48-16,3-3 0 0,-1-2 0 0,1 0 0 15,0 5-32-15,2-6 0 0,3-1 0 0,-1-3 0 16,1 0-96-16,0-1 0 0,0-2-16 0,1 1 0 16,2-2-48-16,-2 0 0 0,2 1 0 0,0 1 0 15,1-2-64-15,1-3-128 0,0 1 176 0,1-5-176 16,-5 2 272-16,1 0-48 0,0-3-16 0,0 0 0 16,-3-1 48-16,0 0 0 0,-2-1 0 0,0-2 0 15,-1-7-80-15,0 3-16 0,0 2 0 0,-1-3 0 16,3-5-32-16,3 2 0 0,3-3 0 0,-3 0 0 15,1 1 16-15,1-2 0 0,-1 3 0 0,2-4 0 0,-1-4-16 0,1 5-128 16,1 2 192-16,-2-4-64 0,2 0-128 0,1 3 128 16,0 0-128-16,3 1 128 0,2 1-128 15,-3 0 0-15,-2 0 0 0,0-1 0 0,0 2 0 0,0 2 128 16,0-2-128-16,2 1 0 0,0-6 0 0,0 5 0 16,-1-1 0-16,3 4 0 0,3-4 0 0,-1 3 0 15,2 0 0-15,-2-1 0 0,0 4 128 0,-4-1-128 16,1-4 0-16,1 3 128 0,0 1-128 0,-1 0 0 15,-3 1 0-15,2 1 128 0,-2 1-128 0,2 1 0 16,2 0 144-16,-3 1-144 0,-3-1 0 0,-3 2 0 16,2 0 0-16,-1-1 128 0,-3-1-128 0,1 2 0 0,1-2 0 0,-1 2 0 15,-5 0 0-15,-1 3 0 0,4 2 0 16,-3 0 0-16,1 0 0 0,-1 2 0 16,-1 3 0-16,-1-2 0 0,-3 2 0 0,0 1 0 0,-1 1 0 0,-3 1 0 15,-4 2 0-15,-2-3 0 0,0-5 0 0,-2 2 0 16,-2 4 0-16,-1-2 128 0,1-3-128 0,-3 2 0 15,-5-12 128-15,4 10-128 0,-2 1 128 0,0 1-128 16,-2-12 208-16,0 9-16 0,0-9-16 0,-2 12 0 16,1-3-176-16,1-9 192 0,0 0-192 0,0 0 192 15,0 0-192-15,1 11 0 0,-1-11 0 0,0 0 128 16,0 0-128-16,0 0 128 0,0 0-128 0,0 0 128 16,7-6 16-16,0-2 0 0,2-1 0 0,0-3 0 15,0 2-144-15,2-1 160 0,0-6-160 0,0 4 160 16,0 3-160-16,2-3 0 0,1 1 0 0,1 2 0 15,1-3 0-15,3 4 0 0,2 1 0 0,0 1 0 0,-1-5 0 0,3 6 0 16,1 0 0-16,3 1 0 0,2 2 0 0,4 0 0 16,5 0 0-16,-1 0 0 0,-3 2 0 0,2 1 0 15,-1 2 0-15,1 2 0 0,0 0-128 0,-2 0 128 16,0 2 0-16,2 2 0 0,-2-4 0 0,2 2 0 16,-1 4 0-16,4-2 0 0,2 2 0 0,1-2 0 15,-3-2 0-15,1-2 0 0,1 2 0 0,1 0 0 16,0-3 0-16,1-2 0 0,3-1 0 0,2 1 0 15,3 1 0-15,2-1 0 0,6-4 0 0,-2 2 0 16,0-1 0-16,3-5 0 0,-2 0 0 0,1 0 0 16,-2-2 0-16,2 3 0 0,3 4 0 0,-1-5 0 15,-3 1 0-15,1-3 0 0,-1 0 0 0,1-1 0 16,-1 1 0-16,3-2 0 0,3 0 0 0,1 0 0 0,-1-2 128 16,3 2-128-16,0-6 0 0,2 3 0 0,-1-2 0 0,5-2 0 15,4-1 0-15,1-1 0 0,-1-1 0 0,0-4 0 16,-2-3 0-16,6-3 0 0,4 1 0 0,1 1 0 15,-2-3 0-15,-1-1 0 0,-5 0 0 0,-2 2 0 16,-2 1 0-16,-6 0 0 0,-4 5 128 0,-8-3-128 16,-11 3 0-16,-4-2 0 0,-4 5 0 0,-5-1 0 15,-7-2 0-15,-5 5 0 0,-2 1-176 0,-8 1 176 32,-3 0-1440-32,-7 4-208 0,-3 4-32 0,-6-2-15024 0</inkml:trace>
  <inkml:trace contextRef="#ctx0" brushRef="#br2" timeOffset="106220.83">21866 15212 11967 0,'0'0'528'0,"0"0"112"0,0 0-512 0,0 0-128 15,0 0 0-15,0 0 0 0,9 8 1808 0,1-5 336 16,1-4 64-16,3-1 16 0,4 4-912 0,1-4-176 16,2-1-48-16,0-5 0 0,2 2-240 0,1-6-48 15,3 2-16-15,1-6 0 0,1-4-80 0,3-4-32 16,1-1 0-16,0-3 0 0,-1 3-64 0,-2-2-16 16,0 0 0-16,-1-3 0 0,0 2-208 0,-2-4-64 15,-3-4 0-15,-3-1 0 0,-1 1-64 0,-4 0 0 16,-3 0-16-16,-4 2 0 0,-4 1-48 0,-1 4-16 15,-3 3 0-15,-1 6 0 0,-3 3-48 0,-1 4-128 16,-1 2 192-16,-1 5-64 0,-2 7-128 0,-1 7 160 16,-2 1-160-16,0 5 160 0,-2 2-160 0,-1 3 0 15,-1 6 0-15,2 2 0 0,-1 4 0 0,0-1 0 16,0 4 160-16,0 1-160 0,0 1 240 0,1-2-64 16,1-1-16-16,1-1 0 0,1-3-16 0,3 2 0 0,2-2 0 0,-1-5 0 15,4-1-16-15,2 0 0 16,2-2 0-16,4-3 0 0,-3-4-128 0,5-2 0 0,3 0 144 0,2-4-144 15,1 0 144-15,3-5-144 0,2-1 192 0,1 0-192 16,5-1 0-16,1-1 0 0,1-2 0 0,9-2-192 31,-4-5-1664-31,-3 4-336 0,-2 3-64 0</inkml:trace>
  <inkml:trace contextRef="#ctx0" brushRef="#br2" timeOffset="106568.99">23033 14792 21183 0,'-22'-6'1888'0,"13"2"-1504"16,-2 0-384-16,-2 2 0 0,0 2 1152 0,-2 2 176 16,-3 2 16-16,1 2 16 0,-1-2-480 0,0 4-112 15,-1 2 0-15,1 3-16 0,2-2-112 0,0 3 0 16,2 1-16-16,4 1 0 0,-1 0-272 0,4 1-48 15,2-3-16-15,3 1 0 0,2 0-144 0,4 0-16 16,2-1-128-16,7 3 192 0,1-4-16 0,1-1-16 16,1-5 0-16,3-2 0 0,2-4 32 0,0-1 0 15,1-3 0-15,0 0 0 0,-2-1-32 0,-1-1 0 16,-2-4 0-16,-5 1 0 0,-2 2-160 0,-3-3 160 16,-5 3-160-16,-3-3 160 0,-3 1-32 0,-2-2 0 15,-6 2 0-15,1-1 0 0,-4 0 0 0,-2-1 0 16,1 4 0-16,2 2 0 0,1-2-128 0,2 2 0 15,3 1-192-15,0 1 192 16,8 2-2256-16,0 0-336 0,-7-6-64 0,7-178-16 0</inkml:trace>
  <inkml:trace contextRef="#ctx0" brushRef="#br2" timeOffset="106942.99">23295 14809 20271 0,'-22'5'896'0,"9"4"192"0,-1 0-880 0,2 2-208 16,1-2 0-16,1 4 0 0,1 2 2000 0,0 0 368 16,2 0 64-16,-1-1 0 0,1 0-1504 0,2-1-304 15,5-13-64-15,0 0-16 0,-3 15-240 16,3-3-48-16,0-12-16 0,5 11 0 0,-5-11 128 0,10 5 16 16,0-4 16-16,3-2 0 0,2-3 112 0,3-1 32 15,0-6 0-15,1-2 0 0,1-3-240 0,1 2-48 16,-4-2-16-16,1 0 0 0,0-3-240 0,0 1 0 15,-2-1 128-15,1 2-128 0,-1 2 0 0,-2 4 0 0,-1 2 128 16,-3 1-128-16,-2 4 0 0,-8 4 0 16,0 0 0-16,6 8 0 0,-1 1 0 0,-3 5-192 0,-5 4 192 0,-1-1-160 15,-3 4 160-15,-2 0 0 0,-3 2-144 16,0 0 144-16,-1-1 0 0,0 2 0 0,0 4 0 0,2-6 0 16,0-2 0-16,3-1-176 0,0-4 176 0,5-1-128 31,1 0-1344-31,2-14-272 0,0 0-48 0,9 6-12224 0</inkml:trace>
  <inkml:trace contextRef="#ctx0" brushRef="#br2" timeOffset="107290.6">23934 14830 27647 0,'0'0'2448'0,"-11"-2"-1952"0,0-5-496 0,2 1 0 0,1 5 416 0,-4 1-16 15,-3 1 0-15,-2 2 0 0,1 2-80 0,-2 0-32 16,0 1 0-16,0 4 0 0,-1-2-96 0,3 3 0 16,1 3-16-16,2-1 0 0,0 2-48 0,6-1 0 15,3 1 0-15,4-2 0 0,4-3-128 0,1 3 0 16,5-3 0-16,4 2 0 0,2-3 192 0,2-4-64 16,1-3 0-16,2-1 0 0,-1-1-128 0,0-2 192 15,-1-1-192-15,-1 0 192 0,-1-3-192 0,-3 1 192 16,-3 0-192-16,-1-2 192 0,-2 0-48 0,-8 7 0 15,0 0 0-15,0 0 0 0,0 0 496 0,0 0 112 0,0 0 16 16,0 0 0-16,0 0-320 0,-12 7-48 0,0 3-16 16,-1 3 0-16,2 2-192 0,-1 3-32 0,-1-1-16 0,1 1 0 15,-2 3-144-15,0-2 160 0,0 1-160 16,0-1 160-16,0-2-160 0,1 0 0 16,0 1 0-16,2-1 128 15,2-6-944-15,4 1-192 0,5-12-32 0,0 0-14800 0</inkml:trace>
  <inkml:trace contextRef="#ctx0" brushRef="#br2" timeOffset="107767.9">25309 14573 25791 0,'-10'4'2304'0,"0"0"-1856"0,0-1-448 0,0 6 0 16,0-1 576-16,-1 5 0 0,0 4 16 0,-1 3 0 15,0 0 16-15,-1 2 0 0,0 1 0 0,2 0 0 16,-3 1-32-16,2 3-16 0,-2-2 0 0,2 3 0 16,-1-3-288-16,0 3-48 0,-1-6-16 0,2 1 0 15,-1-2-208-15,2 1 144 0,2-2-144 0,-2-2 128 16,4-3-128-16,-1-2 0 0,3-1 0 0,3-2 0 16,2-10-1136-16,0 0-256 0,0 0-48 15,0 0-11824-15</inkml:trace>
  <inkml:trace contextRef="#ctx0" brushRef="#br2" timeOffset="107978.13">24924 14853 25791 0,'0'0'1152'0,"0"0"224"0,0 0-1104 0,8-6-272 15,2-2 0-15,3 2 0 0,1 3 1152 0,3 1 160 16,5 2 32-16,11-2 16 0,1 0-912 0,1 1-176 15,-1 2-32-15,0-1-16 0,-1-1-224 0,1 1 128 16,-1 0-128-16,-2 2 0 0,0 1 0 0,-1-2 0 16,0 3 0-16,-4 0 0 15,-2 2-656-15,-2-4-176 0,0 4-48 0,-2-4-12304 0</inkml:trace>
  <inkml:trace contextRef="#ctx0" brushRef="#br2" timeOffset="108320.85">25559 14898 21183 0,'0'0'1888'0,"0"0"-1504"16,0 0-384-16,11 0 0 0,5 0 1200 0,1 0 160 0,1-2 48 0,2 2 0 16,0 0-608-16,2-1-112 0,-2-1-32 0,2-5 0 15,0 2-128-15,-1 1-16 0,-2-3-16 0,2 0 0 0,-10 2-256 0,1-4-48 16,-2 2-16-16,-4-5 0 0,-2 3-48 0,-3-2-128 15,-2 2 192-15,-3 0-64 0,-4-5 0 0,-2 5 0 16,-2-3 0-16,-5 5 0 0,-3-2-128 0,-2 5 0 16,0 2 0-16,6 2 128 0,-6 2-128 0,-1 2 0 15,1 5 0-15,0 0 128 0,2 2 64 0,-1 1 16 16,3 2 0-16,-3 8 0 0,6 0-16 0,6-1 0 16,5-6 0-16,4 3 0 0,5 0-64 0,6-3-128 15,2-1 176-15,5 0-176 0,2 0 128 0,6-4-128 16,0 0 0-16,1-1 0 0,-1 0 0 15,1-5-320-15,1-3 32 0,0-2-9632 16,-2 1-1936-16</inkml:trace>
  <inkml:trace contextRef="#ctx0" brushRef="#br2" timeOffset="108607.87">25983 14882 27759 0,'-11'11'1216'0,"11"-11"272"0,-8 8-1184 0,3 4-304 0,0-2 0 0,0 1 0 15,2-2 576-15,3-9 64 0,0 0 16 0,-4 9 0 16,4-9 48-16,0 0 0 0,0 0 0 0,0 0 0 16,0 0 64-16,0 0 0 0,12 0 16 0,1-5 0 15,1-4-96-15,1 2-32 0,0-6 0 0,2 0 0 16,-1 1-416-16,1-4-96 0,0 1-16 0,2-2 0 15,2 0-128-15,0 0 0 0,2 3 0 0,1 3 128 0,-1-1-128 0,-2 2 0 16,-4 3 0-16,0 1 0 0,-2-2 0 16,-2 4-224-16,-2 2 80 0,-2 1 16 15,-9 1-1328-15,0 0-256 0,0 0-48 0,0 0-8400 16,0 0-1680-16</inkml:trace>
  <inkml:trace contextRef="#ctx0" brushRef="#br2" timeOffset="109197.79">26630 14750 23039 0,'0'0'1024'0,"0"0"192"0,0 0-960 0,0 0-256 0,-10 0 0 0,4 4 0 15,6-4 1664-15,-12 9 304 0,-1 2 48 0,1 3 16 16,-1-2-1232-16,-1 2-240 0,-3 0-48 0,3 2-16 15,2 1 0-15,-1-3 0 0,0-3 0 0,2 2 0 16,1 1-272-16,2-5-48 0,2 1-16 0,6-10 0 16,0 0-32-16,0 0 0 0,0 0 0 0,0 0 0 15,0 0 256-15,0 0 32 0,11-8 16 0,3 2 0 16,1 1 0-16,1-7 0 0,-2 0 0 0,0-1 0 16,0-2-432-16,2-1 0 0,1 1 128 0,0-1-128 15,1-2 0-15,1 3 0 0,0 6 0 0,0-3 0 16,1 3 0-16,-3 1 0 0,-1 2 0 0,-1 5 0 15,-6 4 0-15,-9-3 0 0,0 0-128 0,6 7 128 0,-6-7-192 16,4 14 48-16,-4 0 0 0,-1 0 0 0,-6-1 16 16,1 1 0-16,-2-1 0 0,1-1 0 0,-1-3 128 0,0 0 0 15,8-9 0-15,0 0 0 0,-7 7 0 0,7-7 0 16,0 0 0-16,0 0 0 0,0 0 256 0,0 0 0 16,0 0-16-16,11-11 0 0,2 1-32 0,1-2 0 15,0 1 0-15,0-1 0 0,1-5-208 0,3 1 176 16,1 3-176-16,1 3 160 0,-2-2-160 0,4 5 0 15,-3-2 0-15,1 5 0 0,0-1 0 0,-2 4 128 16,-2 3-128-16,-1 4 0 0,0 5 128 0,-1 0-128 16,-4 6 0-16,-1 0 128 0,0 2-128 0,-1 1 160 15,-2 1-160-15,-1-2 160 0,-2-1-160 0,-1 0 0 16,1 0 0-16,0-4-176 0,1 2 16 0,1-1 0 0,2 1 0 0,2-2 0 31,2-4-2528-31,3 0-512 0</inkml:trace>
  <inkml:trace contextRef="#ctx0" brushRef="#br2" timeOffset="110027.28">28553 14135 18591 0,'0'0'832'0,"0"0"160"0,0 0-800 0,0 0-192 0,-4 10 0 0,-1 0 0 0,-2 3 400 0,-1 5 48 16,0 5 0-16,0 5 0 0,-3-2 352 0,1 4 80 16,0 3 16-16,0 0 0 0,-2-2-128 0,0 5-32 15,-3 3 0-15,-1 0 0 0,0-3-192 0,-2 1-32 16,0-1-16-16,0-2 0 0,-1-7-128 0,1 0-32 16,-2-5 0-16,2 0 0 0,6-3 48 0,-1-2 16 15,3-5 0-15,2 1 0 0,3-4-64 0,5-9-16 16,0 0 0-16,0 0 0 0,0 0 32 0,0 0 0 15,13-5 0-15,5-4 0 0,2-4 64 0,0-2 16 16,2-1 0-16,-2-1 0 0,1-1-432 0,3-1 0 16,0 0 0-16,1 1 0 0,-1 0 0 0,1 1 0 15,0-1 0-15,2 0 0 0,-2 3 0 0,-1 3 0 16,-3 6 0-16,-4 3 0 0,-1 0 0 0,-4 3 0 0,-1 3 0 16,-11-3 0-16,6 8 0 0,-2 2 0 0,-4-10 0 0,0 19 0 15,-5 2 0-15,0-2-176 0,-3-3 176 0,-2 1-192 16,-3 2 192-16,0 1-128 15,2 4 128-15,-1-5-128 0,1-2 128 0,0-3-160 0,0 1 160 0,1-1-160 32,-1-1-368-32,2-4-80 0,9-9-16 0,-10 9 0 15,1-6-2160-15,9-3-432 0</inkml:trace>
  <inkml:trace contextRef="#ctx0" brushRef="#br2" timeOffset="110410.85">28947 14614 8287 0,'0'0'736'0,"-9"1"-592"16,9-1-144-16,0 0 0 0,0 0 3392 0,0 0 656 15,0 0 128-15,0 0 32 0,0 0-2816 0,9-1-560 16,3 0-128-16,2-3 0 0,0-1 64 0,5 0 0 16,2-1 16-16,2-3 0 0,1 2-320 0,1-3-64 15,-1 1-16-15,0-2 0 0,-1-1-224 0,-2 1-160 16,-2-2 192-16,-2 3-192 0,-4-3 192 0,-4 1-192 16,-4 1 192-16,-2-1-192 0,-5-2 208 0,-3 4-64 15,-4-3-16-15,-4 1 0 0,-2 6-128 0,-3 1 0 0,-2 1 0 0,-3 4 0 16,-4 4 192-16,1 1-32 15,-2 5-16-15,1 3 0 0,2 1 112 0,0 4 32 0,2 2 0 16,2 4 0-16,4 3 32 0,5-2 0 0,0-2 0 0,5 0 0 16,3 1-192-16,4 2-128 0,2-6 192 0,3-2-192 15,4-2 208-15,4 0-64 0,4-5-16 0,3 2 0 16,3-6-128-16,2 1 0 0,2-5 0 0,0-1 0 31,-1-2-640-31,1-2-144 0,-2-1-48 0,-1-3-8992 0,-1 1-1808 0</inkml:trace>
  <inkml:trace contextRef="#ctx0" brushRef="#br2" timeOffset="110912.99">29646 13835 13823 0,'0'0'608'0,"-8"-1"128"0,-1 2-592 0,1 4-144 16,8-5 0-16,-9 12 0 0,0 3 1360 0,0 5 240 15,-1-1 64-15,1 7 0 0,2-1-704 0,-1 6-128 0,2 2-16 0,1-2-16 16,1 0-160-16,0 3-48 0,0 3 0 0,0 1 0 15,-1 2-128-15,-1-4-16 0,0 0-16 0,-1-4 0 16,1-3 64-16,1-4 16 0,0-2 0 0,2-4 0 16,-2-3 64-16,4-4 0 0,-1 2 16 0,2-5 0 15,0-9-144-15,0 0-16 0,0 0-16 0,0 0 0 16,0 0 32-16,0 0 16 0,12-6 0 0,-1 0 0 16,1-3-16-16,0-2-16 0,2-3 0 0,-1-1 0 15,1 0-272-15,0-2-160 0,0-2 192 0,0 2-192 16,0 1 128-16,0 2-128 0,-1 2 0 0,1 4 0 15,1-1 0-15,-2 5 0 0,-2 3 0 0,-1 2 0 16,-2 4 0-16,-2 7 0 0,-2 3-144 0,-1 3 144 16,-2 1-160-16,-1 1 160 0,0 4-192 0,-3 3 192 15,0-4-128-15,-4 2 128 0,0 3 0 0,-2 0 0 16,-1-4-128-16,1-2 128 0,1-4 0 0,3 1 0 0,0 0-160 0,0-1 160 16,4-4-128-16,-1 0 128 15,4-5-1216-15,-2-9-144 0,1 10-48 0,-1-10-12464 0</inkml:trace>
  <inkml:trace contextRef="#ctx0" brushRef="#br2" timeOffset="111343.13">30203 14347 7359 0,'0'0'320'0,"0"-7"80"0,-4-5-400 0,2 5 0 0,-1-4 0 15,3 11 0-15,-9-5 3984 0,-1-1 720 0,-1 2 144 0,-3 2 16 16,1 3-3520-16,-3 0-720 0,-3 2-144 0,-2 3-32 16,-2-1-64-16,0 3 0 0,1 2-16 0,1-1 0 15,2 2 48-15,-1 4 16 0,2-1 0 16,4-1 0-16,-1 1 64 0,3 0 16 0,3-1 0 0,4-3 0 16,4 4-256-16,4 0-32 0,2-3-16 0,4 1 0 15,2-6 176-15,3 3 48 0,0-3 0 0,4 0 0 16,2-6-144-16,-2-4-32 0,1-1 0 0,-1 1 0 15,-2-1-256-15,-2-3 0 0,2 1 0 0,-2-4 0 16,-3 4 160-16,-1-3-32 0,-2 1 0 0,-2-2 0 16,0 4-128-16,-3-1 0 0,-3 8 0 0,0 0 0 15,0 0 0-15,0 0 0 0,0 0 0 0,0 0 0 16,0 0 0-16,0 12-176 0,0-12 48 0,-1 14 0 0,-1-2 128 16,2 2 0-16,2 0 0 0,-1 0-128 0,3-4 128 15,2 2 0-15,2-1 0 0,3-3 0 0,1-2-192 0,0 1-128 16,2-4 0-16,2 0-16 15,-1 2-1760-15,0-1-336 0,0-7-80 0,-1 1-16 0</inkml:trace>
  <inkml:trace contextRef="#ctx0" brushRef="#br2" timeOffset="111862.7">30454 14233 17503 0,'0'0'1552'0,"0"0"-1232"15,0 0-320-15,0 0 0 0,0 0 864 0,0 0 112 16,-3 19 32-16,2 0 0 15,0 0 224-15,-1 0 48 0,0 0 16 0,0 3 0 0,1-1-384 0,0 1-80 16,0-3 0-16,1 0-16 0,0-2-176 0,1-1-16 16,1-2-16-16,1-1 0 0,0 2-48 0,-1-3-16 15,-2-12 0-15,6 10 0 0,1-1 48 0,-7-9 16 16,7 5 0-16,4-4 0 0,-1-2 160 0,1-3 48 16,3-1 0-16,1-4 0 0,2-4-288 0,-2-2-48 15,2-2-16-15,-3 2 0 0,1-1-192 0,1-3-32 16,0-3-16-16,-1 0 0 0,0-1-48 0,-1-1-16 15,4 0 0-15,-1 4 0 0,-1 3-160 0,1 2 0 0,-2 4 0 16,-1-1 128-16,-1 5-128 0,-2-1 0 0,-2 4 0 0,-9 4-176 31,0 0-848-31,0 0-160 0,0 0-32 0,0 0-16 16,0 0-1296-16,-9 8-256 0,0 2-48 0</inkml:trace>
  <inkml:trace contextRef="#ctx0" brushRef="#br2" timeOffset="112115.1">31099 14196 24879 0,'0'0'2208'0,"0"0"-1760"0,0 0-448 0,0 0 0 0,0 0 912 0,0 0 112 16,0 0 0-16,-6 4 16 0,-3 0-336 0,-1 6-80 15,-3 1-16-15,3 6 0 0,-3 2-160 0,1 2-16 16,0 2-16-16,-2 0 0 0,-2 3-32 0,-1-1 0 15,1-3 0-15,0 0 0 0,1-1-160 0,2 0-32 16,3 0-16-16,1-3 0 0,0-1-176 0,4-5 0 16,5-12 0-16,-1 14 0 0,1 1 0 0,0-4-224 15,0-11 32-15,0 0 0 16,6 7-1312-16,-6-7-256 0,8 6-48 0</inkml:trace>
  <inkml:trace contextRef="#ctx0" brushRef="#br2" timeOffset="112550.67">31534 14265 18431 0,'0'0'816'0,"0"0"160"0,0 0-784 0,0 0-192 0,0 0 0 0,0 0 0 16,0 0 1152-16,-9-3 192 0,-2 2 48 0,-3 5 0 16,-5 3-528-16,-2 2-96 0,1 4-32 0,-3 2 0 15,-1 2 96-15,1-3 0 0,3-2 16 0,2 4 0 16,4-2-240-16,4 1-48 0,0 0-16 0,6-4 0 0,3 1-208 0,1-12-32 16,5 11-16-16,5-2 0 0,3 0 272 0,3-2 48 15,2-5 16-15,2 1 0 0,2-3-160 0,2-2-16 16,1 0-16-16,0-2 0 15,-4-5-176-15,1 3-48 0,-2-3 0 0,0 1 0 0,-1-2 48 0,-1 0 0 16,-1-5 0-16,-3 1 0 0,-3 0 144 0,-1 0 48 16,-2-3 0-16,-4 1 0 0,-3-1 48 0,-3-1 16 15,-5 2 0-15,-3-1 0 0,-5-3-256 0,-2 3-64 16,-3 2 0-16,0 0 0 0,-1-2-192 0,0 1 0 16,-4 2 0-16,3 1 0 15,3 4-240-15,1 2-144 0,0 3-16 0,4 0-16 16,3 1-544-16,2 3-96 0,9 0-32 15,0 0 0-15,0 0-2336 0,0 0-480 0</inkml:trace>
  <inkml:trace contextRef="#ctx0" brushRef="#br2" timeOffset="112916.06">31843 14223 17503 0,'-13'10'1552'0,"8"-4"-1232"0,-1 4-320 0,-2 2 0 16,-1 2 784-16,0 2 112 0,0 2 0 0,1 0 16 16,-1 2 464-16,0 1 96 0,1-2 0 0,2 1 16 15,1-2-464-15,1 0-80 0,1-2-32 0,2-3 0 16,1-2-240-16,0-11-48 0,5 9-16 0,-5-9 0 0,9 10 256 16,1-6 48-16,2-4 16 0,2 0 0 0,0-1-208 0,3-3-32 15,0-4-16-15,-1 1 0 0,0-5-288 0,-2 2-48 16,0-3-16-16,-2-3 0 0,1-1 64 0,-1 0 16 15,-4-2 0-15,0-1 0 0,-2-1-16 0,0-3-16 16,-1-2 0-16,-2 3 0 16,1 1-176-16,0 2-48 0,1 5 0 0,-4 3 0 0,2-2-144 0,-2 5 0 15,-1 9 0-15,0 0 0 0,0-11-192 0,-2 4-32 16,2 7 0-16,0 0 0 16,0 0-656-16,-9-4-128 0,0 0-16 0,9 4-16 15,-10 3-1568-15,2 1-304 0,8-4-64 0</inkml:trace>
  <inkml:trace contextRef="#ctx0" brushRef="#br2" timeOffset="113247.9">32226 14237 26207 0,'-12'19'1152'0,"6"-5"256"0,-1 1-1136 0,1 0-272 0,-3 3 0 0,-1 0 0 16,0 0 464-16,-2-3 48 0,1-4 0 0,1-1 0 16,1-1 96-16,1-1 32 0,3 1 0 0,5-9 0 15,0 0-16-15,0 0 0 0,0 0 0 0,0 0 0 16,0 0 272-16,12-1 48 0,-1-3 16 0,3-4 0 16,0 1-256-16,1-5-64 0,2 1 0 0,-1-1 0 15,0-4-288-15,-4-1-64 0,1-1-16 0,0 1 0 0,2-1 0 0,-7 10 0 16,3-3 0-16,2-1 0 0,1 3-272 15,1-1 160-15,1 3-160 0,2-1 128 0,0 3-128 0,13-3 0 16,-7 2 0-16,-4 2 0 0,-2 4 0 0,-4 3 0 16,-1 0 0-16,-5 4 0 15,1-2-480-15,-2 4 32 0,0-3 0 0,0 2 0 16,-7-8-2016-16,4 12-400 0,-3 4-80 0</inkml:trace>
  <inkml:trace contextRef="#ctx0" brushRef="#br2" timeOffset="113419.51">31482 13644 35007 0,'-20'-14'3120'0,"9"9"-2496"0,5-2-496 0,6 7-128 16,0 0 400-16,0 0 64 0,0 0 16 0,0 0 0 31,0 0-1408-31,0 0-288 0,-9-3-48 0,9 3-8848 0,-11-4-1792 15</inkml:trace>
  <inkml:trace contextRef="#ctx0" brushRef="#br3" timeOffset="-154264.12">26161 915 12895 0,'-6'-9'1152'16,"-2"2"-928"-16,-1 0-224 0,0 2 0 16,-2 1 848-16,-1 1 128 0,0-3 32 0,0 1 0 0,1 1-816 0,-1 0-192 15,1-3 0-15,1 0 0 0,-2-3 0 0,1 1 128 16,1-1-128-16,-1 1 0 0,1-1 512 0,1 1 16 15,1-1 0-15,1 3 0 0,-4 0 80 0,4-1 16 16,2-1 0-16,-4 0 0 0,-1 1-96 0,0-1-16 16,1-3 0-16,-1 3 0 0,0-5-32 0,-2 2-16 15,2-1 0-15,0 0 0 0,1-1 0 0,-2 1 0 16,-2 2 0-16,0-3 0 0,-2 0-112 0,-1 1-32 16,0-1 0-16,0 0 0 0,-2-1-64 0,-1 0 0 15,-1-2-16-15,-1 2 0 0,-2 4 0 0,11 2 0 16,-2 0 0-16,-4-184 0 0,0 366 16 0,-5-186 16 15,0 3 0-15,-2 2 0 0,-2-2-128 0,-24 0-16 0,7 2-128 0,6 4 192 16,2 6 0-16,3 0-16 0,0 3 0 0,0 0 0 16,-4 0-176-16,14 2 192 0,-5-1-192 0,-1 5 192 15,-5 1-192-15,1 3 0 0,0 2 144 0,0 0-144 16,-1 1 128-16,-24 18-128 0,10-2 160 0,8-1-160 16,5 0 176-16,3-2-176 0,3-2 192 0,3 4-192 15,2-4 192-15,3 4-192 0,1 0 192 0,5 3-192 16,2 2 160-16,6 4-160 0,2 0 128 0,5 0-128 15,4-3 144-15,3 2-144 0,2-2 160 0,5-2-160 16,3-2 176-16,-1-4-176 0,2-1 192 0,2 0-192 16,2-2 256-16,3-4-48 0,-1-1-16 0,3 3 0 15,0-4 0-15,2 3-16 0,0-5 0 0,2 0 0 16,-2-1-16-16,3-2 0 0,1-2 0 0,2 0 0 16,4 1-16-16,-4-2 0 0,-3-3 0 0,1-1 0 15,-1 0 48-15,0-3 0 0,-2 0 0 0,-2-2 0 0,0-3 64 0,1-4 0 16,2 0 16-16,1-4 0 0,-1 0 48 0,4-2 16 15,2-3 0-15,2-4 0 0,3-3-128 0,0-2-16 16,1-4-16-16,0-4 0 0,-2-3 48 0,1 1 16 16,-3-2 0-16,-1-2 0 0,1 1 32 0,-1 1 16 15,-1 3 0-15,1 2 0 0,-5 5-32 0,-2 1-16 16,-3-5 0-16,-3 4 0 0,-4 1-32 0,-3 1 0 16,-4 0 0-16,-1-5 0 0,-4 1 112 0,-2 1 32 15,-2-3 0-15,-2 0 0 0,-1-2-80 0,-2 4-16 16,-1-4 0-16,-1 7 0 0,-2 1-128 0,-1 3-128 15,-2-2 192-15,0 1-192 0,-3 0 0 0,-2 3 0 16,-3 1 0-16,-2 4 0 16,0-3-272-16,-1 7-112 0,-1-2-32 0,2 4 0 15,1 3-2256-15,5 1-448 0,11 0-80 0,0 0-32 0</inkml:trace>
  <inkml:trace contextRef="#ctx0" brushRef="#br3" timeOffset="-152530.15">32076 710 6447 0,'5'-6'272'0,"0"3"80"0,-1 0-352 0,1 0 0 16,-2-1 0-16,3 1 0 0,-1 2 2224 0,0 0 368 15,0-1 80-15,1 0 16 0,-2-4-1424 0,1-1-288 16,0 1-48-16,0-2-16 0,0 4-32 0,-2-2-16 16,4-5 0-16,-3 4 0 0,0 0-304 0,1 3-64 15,-1-1-16-15,-4 5 0 0,3-12-80 0,-1 7-16 16,-2 5 0-16,1-9 0 0,-1 4 32 0,-1-4 0 0,0 0 0 0,0 4 0 16,1 5-160-16,0 0-48 0,-7-7 0 0,1 0 0 15,1 2 48-15,-4-4 0 0,1 4 0 0,-3-1 0 16,-6 0 16-16,2 2 16 0,0-4 0 0,-3 2 0 15,0 1-160-15,-3 0-128 0,-7-3 144 0,2 2-144 16,-2-3 208-16,12 4-48 0,-6 0-16 0,-3-3 0 16,-5 2-144-16,0-1 128 0,-4 1-128 0,-1 3 128 15,1 2 0-15,0 4-128 0,1 0 192 0,-2 5-64 16,1-2-128-16,0 5 0 0,-1-4 144 0,-30 12-144 16,8-2 0-16,8-1 0 0,2 2 0 0,5 1 128 15,1 2-128-15,2 4 0 0,0 2 0 0,4-1 128 16,3-3-128-16,3 3 128 0,1 0-128 0,2 0 128 15,4 3-128-15,3-1 0 0,2 2 128 0,4 2-128 16,3-3 0-16,1 1 128 0,4 2-128 0,1 1 0 0,2-7 0 0,1 2 144 16,1 3-144-16,0-5 0 0,3 2 144 0,2-3-144 15,4-1 0-15,0 0 144 0,1-3-144 0,4 5 128 16,2 1-128-16,0-1 128 0,2 1 16 0,2-4 0 16,1 0 0-16,4 3 0 0,-1 1 0 0,0 1 0 15,0-4 0-15,2-1 0 0,-2-4 32 0,3 0 0 16,-1-2 0-16,2-3 0 0,3 1 96 0,-2 1 32 15,0-2 0-15,4 3 0 0,4 1-48 0,-1-3 0 16,-3-4 0-16,3 1 0 0,0-2-64 0,3-4-32 16,-3-2 0-16,3 0 0 0,-3 0 48 0,3-3 16 15,-5 3 0-15,1-4 0 0,0-1 32 0,0-3 16 0,0 0 0 0,-2 2 0 16,-3-2-32-16,1 0-16 0,-3-6 0 16,0 1 0-16,1-5-48 0,-1-1-16 0,-1-2 0 0,-1 1 0 15,0-2 0-15,-11 6 0 0,1-4 0 0,2-5 0 16,1-1-32-16,-1-3 0 0,0 3 0 0,-2-4 0 15,-2 3 48-15,8-15 0 0,-7 4 0 0,-5 8 0 16,-3 5 0-16,-2 0 0 0,-3 2 0 0,-2-1 0 16,-2-2-176-16,-2-6 0 0,-4-5 144 0,2-3-144 15,-3-6 0-15,-1-5 128 0,-3 0-128 0,8 20 0 16,-5 3 0-16,1-3 0 0,-1 3 0 0,0-3 128 16,0 2-128-16,-2 1 0 0,1-1 0 0,-12-14 0 15,3 6 0-15,-1 9 0 0,2 2 0 0,0 4 0 16,1 2 0-16,-1 1 0 0,-1 1 0 0,1 4 0 15,2-3 0-15,1 1-128 0,-3 5 128 0,0-2 0 16,-2 4-304-16,0 2 32 0,-3-1 0 0,-2-1 0 16,-2 4-1200-16,3 4-224 0,3 2-48 0</inkml:trace>
  <inkml:trace contextRef="#ctx0" brushRef="#br3" timeOffset="-113546.96">17948 7735 23263 0,'2'-24'1024'0,"-1"9"224"0,-1 1-992 0,0 2-256 16,1 1 0-16,-1-2 0 0,0 3 416 0,-1 0 32 15,-2 6 16-15,3 4 0 0,-5-9-80 0,-1 5-32 16,-2 3 0-16,-2 1 0 0,-3-1-96 0,-2 5-32 16,-3 2 0-16,-2-1 0 0,-2 0-224 0,-3 4 0 15,-3-1 0-15,-1 2 0 0,-1-3 240 0,0 4-48 16,-2-4-16-16,-2 3 0 0,-4-2 64 0,1 2 16 15,-4-2 0-15,-1 2 0 0,-4-4 48 0,1 1 16 16,0-5 0-16,2 5 0 0,1-4-80 0,6 2-16 16,3-2 0-16,7 1 0 0,3-2 32 0,4 0 0 15,4-2 0-15,3 1 0 0,2-2 0 0,10 1 0 16,0 0 0-16,0 0 0 0,0 0-112 0,0 0-16 0,0 0 0 16,0 0 0-16,0 0-128 0,0 0 0 15,0 0 144-15,-1 9-144 0,1-9 0 0,1 11 0 0,1 2 0 0,2-3 0 16,1 3 0-16,0 2 0 0,2 4 0 0,-2-1 0 15,-1 1 0-15,0 2 0 0,-1 5 0 0,1 2 0 16,-1 5 0-16,-3 6 0 0,0 7 0 0,-2 0-128 16,-1 2 128-16,-2 5 0 0,-2 6 0 0,1-3-128 15,-2 0 128-15,-1 2 0 0,0 2 0 0,-1 3 0 0,0 0 0 0,-1 0 0 16,-5-6 0-16,2-1 0 16,2-2 0-16,1-2 0 0,1-1 0 0,0-5 0 0,-1-2 0 15,-1 1 0-15,1-1 0 0,-1-5 128 0,2 1-128 0,0-5 0 16,-3 0 0-16,4-2 0 0,-1 1 0 0,1-3 144 15,0-7-144-15,2-1 0 0,-2-4 160 0,5-3-160 16,0-2 128-16,3-2-128 0,1-12 192 0,0 0-32 16,0 0-16-16,0 0 0 0,6 5 192 0,3 0 48 15,1-3 0-15,4-3 0 0,2-3-48 0,3-1 0 16,4-4 0-16,5 3 0 0,5-2-144 0,4-1-48 16,2 3 0-16,3 0 0 0,1 2-144 0,4 1 0 15,5 3 0-15,0-1 0 0,-2-4 128 0,-2 0-128 16,-2 4 128-16,-3 1-128 0,-1 1 0 0,-5-1 0 15,-4 1 0-15,-5 3 0 16,-6 1-512-16,-6-1-144 0,-4 1-32 0,-12-5-9920 16,0 0-1984-16</inkml:trace>
  <inkml:trace contextRef="#ctx0" brushRef="#br3" timeOffset="-112887.39">17786 8091 15663 0,'-12'-8'688'0,"5"3"144"0,-2 1-656 0,0 2-176 0,1 2 0 0,8 0 0 16,0 0 1232-16,-9-1 224 0,9 1 32 0,0 0 16 15,0 0-784-15,0 0-144 0,0 0-48 0,0 0 0 16,0 0 32-16,15 3 0 0,3 0 0 0,1-2 0 16,2-2 224-16,2 0 48 0,2-1 16 0,2 0 0 0,-1-1-128 0,2 0-16 15,-1-2-16-15,1 1 0 0,1 0-240 0,2-1-64 16,-5-2 0-16,2 5 0 0,-1 2-176 0,0 1-32 15,-2 0-16-15,1-1 0 0,0 0-160 0,0 0 0 16,-3 0 0-16,-2 2 128 0,-2-1-256 0,-3 3-64 16,-3 0-16-16,-1-3 0 15,-12-1-1872-15,0 0-368 0,0 0-80 0,0 0-16 0</inkml:trace>
  <inkml:trace contextRef="#ctx0" brushRef="#br3" timeOffset="-112214.98">19127 7641 10127 0,'0'0'896'0,"0"0"-704"0,0 0-192 0,0 0 0 16,0 0 1792-16,0 0 320 0,-9 1 64 0,1 6 0 16,-1 4-1696-16,0 6-352 0,-2 0-128 0,-2 1 0 15,-1 3 256-15,-2 0-64 0,-2 5-16 0,-2 0 0 16,-5 6 48-16,0 2 16 0,0-2 0 0,-5-3 0 0,0 1 16 16,1-4 16-16,-1 1 0 0,4-4 0 15,1 2 128-15,1-4 32 0,-1-2 0 0,1-1 0 0,0-4 208 0,-1-3 32 16,0-1 16-16,0-4 0 0,0 0-144 0,1-1-32 15,1-3 0-15,-1-1 0 0,-2-1-112 0,-1-2-16 16,1-1-16-16,2-4 0 0,0-2-96 0,3-4-16 16,-1-1 0-16,2 3 0 0,2-1 0 0,5 0-16 15,2 1 0-15,2-1 0 0,0-2-112 0,4-3-128 16,2 1 176-16,2-1-176 0,1 3 192 0,2 0-192 16,2 1 192-16,1 5-192 0,3-5 0 0,2 0 0 15,0 3 0-15,2 0 0 0,0 6 0 0,1 0 0 16,1 0 0-16,0 2 0 0,0-1 0 0,1 3-144 15,2 2 144-15,1 0-128 0,1 4 128 0,1-2 0 0,0 3-144 0,1 0 144 16,-1-2 0-16,0 2-144 16,3-1 144-16,2-1 0 0,0 7 0 0,2-4 0 0,-1 4 0 0,1-3 0 15,0 1 0-15,2-2 0 16,1 2 0-16,2-4 0 0,1-1 0 0,0 2 0 0,0-6 0 0,0-1 0 16,2-4 176-16,-1-5-16 0,-2 0 0 15,0-2 0-15,-1 3 32 0,1-2 16 0,-3 2 0 0,-2-3 0 16,-1-1-80-16,-5 0 0 0,-2-2-128 0,-1-1 192 15,-4-1-16-15,-1 1-16 0,-3-2 0 0,0 0 0 16,-2-2 192-16,-3 0 32 0,-4 0 16 0,-2 1 0 16,-3 1-48-16,-1-1-16 0,-4 1 0 0,-1-1 0 15,-2 1-144-15,1 3-16 0,-7 0-16 0,0 2 0 16,1 3-160-16,-5 1 128 0,0 6-128 0,-1 2 128 16,-2 1-128-16,1 5 0 0,1 3 0 0,1 4 0 0,1-3-384 0,0 4-16 15,1 2 0-15,2 2-9856 16,0 1-1968-16</inkml:trace>
  <inkml:trace contextRef="#ctx0" brushRef="#br3" timeOffset="-111716.15">17709 8720 18831 0,'5'-16'832'0,"0"6"176"0,1-6-816 0,-1 1-192 0,-2 2 0 0,3 4 0 0,-3 0 1280 15,-3 9 192-15,7-7 64 0,-7 7 0 0,7-5-256 0,-7 5-64 16,0 0 0-16,0 0 0 15,0 0-496-15,0 0-96 0,7 10-32 0,-6 5 0 0,0 3-144 0,-2 4-48 16,-4 4 0-16,0 0 0 0,1 3-240 0,-4 1-160 16,-2 4 192-16,0 1-192 0,0 1 144 0,1-2-144 15,0 0 0-15,1-2 144 0,1-1-144 0,2-6 0 16,0 0 0-16,1-3 0 0,1-4-256 0,2-3-96 16,0-3-16-16,1-1 0 15,0-1-1296-15,0-10-256 0,0 0-48 0,0 0-10048 0</inkml:trace>
  <inkml:trace contextRef="#ctx0" brushRef="#br3" timeOffset="-111463.91">17361 8987 22111 0,'-11'-15'976'0,"4"6"208"0,-2-4-944 0,3 6-240 15,6 7 0-15,0 0 0 0,0 0 2048 0,0 0 352 0,6-8 80 0,4 4 16 16,4 3-1968-16,6 0-384 0,4-3-144 0,4-1 0 16,5 2 0-16,4 1 0 0,3-1 0 0,5 1 0 15,3-2 0-15,4 0 0 0,3 3 0 0,-1-2 0 16,4 1-304-16,-6-1 48 0,-3 2 0 0,0 0 0 31,-5 2-496-31,-3 0-80 0,-6 3-32 0,-2 0-7536 0,-7 1-1520 0</inkml:trace>
  <inkml:trace contextRef="#ctx0" brushRef="#br3" timeOffset="-110869.81">18955 8721 13823 0,'-3'-7'1216'0,"3"7"-960"0,-3-7-256 0,3 7 0 16,-12 7 3584-16,0 6 688 15,-4 1 128-15,-4 6 16 0,-6 3-3600 0,-1 3-816 16,-4 4 0-16,-2 1 0 0,-3-1 0 0,-2 1 0 16,-2 3-144-16,-1 0 144 0,-1-2 0 0,-4-4 0 0,0-2 0 0,-3-5 0 15,-1-4 0-15,3 0 128 16,1-3-128-16,6-4 0 0,3 2 256 0,5-7-32 0,3-3-16 0,4-6 0 15,2-3 224-15,4-5 32 0,2 1 16 0,4-4 0 16,3-4-112-16,3-2-32 0,1-3 0 0,4 1 0 16,2-5-208-16,2 3-128 0,2-2 128 0,4 2-128 15,1-6 0-15,3 6-192 0,2-3 32 0,3 6 0 16,0 3 16-16,0 3 0 0,1 0 0 0,0 5 0 16,-2 2 144-16,1 4-128 0,-1 2 128 0,4 8-128 15,-1 0 128-15,0 7-192 0,-2 1 192 0,3 3-192 16,-1 2 192-16,-2 1-208 0,1 1 80 0,-1 6 128 0,-1 0-208 15,1 2 80-15,-1-3 128 0,1-3-208 16,-2-2 16-16,2-6 16 0,-3-2 0 0,3 1 0 0,0-5 176 0,1-1 0 16,1-2 0-16,2-2 128 0,2-4 208 0,1-2 48 15,3-7 16-15,2 2 0 0,1-2-80 0,3 1 0 16,3-4-16-16,1-1 0 0,-1 0-144 0,1-2-32 16,-4-6 0-16,-3 2 0 0,0-2-128 0,-5 2 0 15,-2 2 0-15,-3-1 128 0,-2-1-128 0,-4 0 0 16,-4-2 144-16,-1 2-144 0,-4-2 224 0,-5 3-32 15,-4 1 0-15,-3-1 0 0,-5-3 64 0,-2 2 0 16,-2-2 0-16,-6 5 0 0,-3 0-256 0,-7 7 0 16,-6 0 0-16,-5 2 0 0,-8 3-400 0,2 0 16 15,0 4 16-15,-1 2 0 16,-1 8-2048-16,4-3-400 0,-14 4-96 0,17-3-16 0</inkml:trace>
  <inkml:trace contextRef="#ctx0" brushRef="#br3" timeOffset="-110137.65">19142 7222 17503 0,'1'-16'1552'0,"2"5"-1232"15,2 1-320-15,2 1 0 0,4-1 1584 0,1 2 256 16,5 3 48-16,2-3 16 0,2 2-1504 0,7-3-400 16,7 1 128-16,2-2-128 0,2 3 0 0,3-2 0 0,2 1 0 0,0 2 0 15,-4-4 192-15,0 3-64 16,-1-3 0-16,-2 5-128 0,-4 0 400 0,-4 0-16 0,-5 2-16 0,-3 2 0 15,-3 1 32-15,-3 4 16 16,-2 5 0-16,-3-2 0 0,0 4-144 0,-5 3-16 0,0 5-16 16,-1 3 0-16,-2 9-80 0,-2 1-16 0,-3 3 0 0,-2 10 0 15,-3 4-16-15,-2 5 0 16,2 0 0-16,-3 5 0 0,0 7 0 0,-1 1-128 0,-1 5 192 0,-1 0-64 16,-1 2-128-16,-2 1 192 0,1 4-192 0,1 1 192 15,-2-5-192-15,2-2 128 0,-2 1-128 0,2 2 128 16,0 4-128-16,2-5 192 0,2-1-192 0,0-1 192 15,4-1-192-15,0-1 0 0,6 0 0 0,1-5 128 16,1-8-128-16,5-2 0 0,1-3 0 0,2-1 128 0,1-2-128 16,2-6 192-16,0-2-192 0,4-4 192 0,-1-2-64 0,0-1-128 15,0-7 192-15,1-1-64 16,-2 0 16-16,-2-4 0 0,1-3 0 0,-3-6 0 0,-1-8-16 0,-9-6 0 16,0 0 0-16,0 0 0 0,0 0 336 0,0 0 64 15,0 0 16-15,0-12 0 0,-5-5 48 0,-6 1 16 16,-7-4 0-16,-6 1 0 0,-7-1-160 15,-4 1-16-15,-6-1-16 0,-6 3 0 0,-8 4-32 0,-5 5 0 16,-3-1 0-16,-3 5 0 0,-2 3-256 0,1 4-128 16,-2 8 0-16,-2 4 128 15,-5 6-1760-15,0 5-352 0,-1 2-80 16,7 0-16-16</inkml:trace>
  <inkml:trace contextRef="#ctx0" brushRef="#br4" timeOffset="-98619.33">17639 7665 12895 0,'0'0'576'0,"9"-4"112"0,1 2-560 0,1-1-128 16,-11 3 0-16,11-2 0 0,-2-2 960 0,-9 4 176 15,13 0 16-15,-2 3 16 0,-11-3 16 0,12 1 0 16,-2 0 0-16,-10-1 0 0,0 0 144 0,11 3 16 15,-11-3 16-15,10 1 0 0,-10-1-144 0,0 0-16 16,0 0-16-16,0 0 0 0,0 0-32 0,0 0-16 16,0 0 0-16,0 0 0 0,0 0-80 0,0 0-16 15,0 0 0-15,0 0 0 0,0 0-272 0,0 0-64 16,0 0-16-16,0 0 0 0,0 0-240 0,0 0-32 16,-14 0-16-16,4 1 0 0,-3 3-64 0,-2 0-16 15,-3 1 0-15,-3-1 0 0,-3 2-32 0,-3 3-16 16,-2-3 0-16,-4 6 0 0,-3-5-16 0,-1 3-16 15,-3-2 0-15,1 1 0 0,0-4 64 0,1 0 16 16,1-1 0-16,3 1 0 0,2-1-64 0,4-3 0 16,3 0 0-16,3-1 0 0,5-1-48 0,2 0-16 0,4 0 0 0,2-1 0 15,1-1-32-15,3-3-16 0,0 3 0 16,5 3 0-16,0 0-16 0,0 0-128 0,-3-4 192 0,2-4-64 16,1 8-128-16,0 0 0 0,0 0 144 0,0 0-144 15,0 0 0-15,0 0 0 0,0 0 0 0,0 0 128 16,0 0-128-16,0 0 0 0,0 0 0 0,0 0 0 15,0 0 0-15,0 0 0 0,0 0 0 0,0 0 0 0,-2 10 0 16,-1 3 0-16,-1 0 0 0,0 2-128 0,1 3 128 16,-1 2 0-16,0 3 0 0,-4 4 0 0,1 3 0 15,-2 6 0-15,-1 3 0 0,-2 3 0 0,1 3 0 16,-1-1 0-16,0 1 0 0,0-2 0 0,1 3 0 0,1-1 0 16,2 0 0-16,2-3 0 0,-1 2 0 0,2 1 128 15,0 3-128-15,4 3 0 0,-2-4 0 0,1 0 128 16,-1-1-128-16,2-4 0 0,0 1 0 0,-1-2 144 15,0-6-144-15,-1 1 0 0,0-1 160 0,-1 0-160 16,0-5 128-16,0 3-128 0,0-1 144 0,0-5-144 16,1-1 160-16,-1-1-160 0,1 0 176 0,1-2-176 15,-2-2 192-15,0 1-192 0,0-3 144 0,1 1-144 16,-1-6 0-16,0 0 144 0,0 0-144 0,0 0 0 16,-1-2 144-16,1-2-144 0,1 0 0 0,-1-2 144 15,0-3-144-15,4-5 0 0,0 0 160 0,0 0-160 16,-3 9 128-16,3-9-128 0,0 0 144 0,0 0-144 15,0 0 160-15,0 0-160 0,0 0 0 0,0 0 0 16,0 0 0-16,9 4 0 0,0-3 0 0,3 1 0 16,2 1 0-16,1 1 0 0,3 0 0 0,3-2 0 0,3-1 0 15,2 3 0-15,1 3 0 0,2-1 0 16,1-2 0-16,2 1 0 0,1 0 0 0,0-1 0 16,1 0 0-16,0-1 0 0,-1 1 0 0,-2 0 0 0,1 0 0 15,1-3 0-15,-4 0 0 0,2 2 0 0,-1 1 0 0,0 1 0 16,-2-3 0-16,-2 2 0 0,-2 0 0 15,-1 0 0-15,-1 2 0 0,-3-3 0 0,-2-1 0 0,-1 1 0 16,-5-3 0-16,1 2 0 0,-3 2 0 0,-3-1 0 16,-6-3 128-16,0 0-128 0,0 0 0 0,0 0 144 15,0 0-144-15,0 0 0 0,0 0 144 0,0 0-144 16,0 0 0-16,0 0 0 0,-5-5 0 0,-1 1 128 0,-4 0-128 16,1 3 0-16,-3-2 0 0,0 2 128 0,-2 0-128 15,-2-1 0-15,0 0 0 0,-2 2 0 0,-1 2 0 0,0 1 0 16,-1-1 0-16,-1 0 0 0,0-2 0 15,-2 0 0-15,-1 1 0 0,-2 1 0 0,-1 1 0 0,-1 0 0 16,-1 0 0-16,-3 0 0 0,-2-2 0 0,-1-1 0 16,-2 1 0-16,1-1 0 0,0 0 0 0,2-1 0 15,0 0 0-15,1 1 0 0,2 1 0 0,-1 0 0 16,3 1 0-16,1-1 0 0,4-2 0 0,1-1 0 16,2 2 0-16,2-1 0 0,2-1 0 0,2 0 0 15,2 1 0-15,2-1 0 0,-1 0 0 0,3 0 0 16,3 0 0-16,1 1 0 0,5 1 0 0,0 0 0 15,0 0 0-15,0 0 0 0,0 0 0 0,0 0 0 16,-1-4 0-16,1 4 0 0,2-5 0 0,-2 5 0 16,0 0 0-16,5-7 0 0,3-1 0 0,-3-3 0 15,0 2 0-15,3-3 0 0,-3 0 0 0,1-2 0 16,0-2 0-16,2-1 0 0,0-5 0 0,-1-1 0 16,1-1 0-16,1-8 0 0,0-3 0 0,3-6 0 0,1-4 0 15,1 0 0-15,-1-8 128 0,1-1-128 0,0-6 128 0,-1 0-128 16,2 1 0-16,0-5 0 0,0 4 0 15,1-1 0-15,-4 3 0 0,1 3 0 0,0 2 0 0,-1 2 0 16,1 1 0-16,-1 2 0 0,-2 0 0 0,-1 3 0 16,-2-2 0-16,-2 1 0 0,0 6-144 0,-1 2 144 15,0 2 0-15,-4 6 0 0,0 3-144 16,0 1 144-16,-2 7 0 0,0 3-128 0,1 2 128 0,-2 1 0 0,1 0-128 16,-1 6 128-16,1-2 0 0,2 9 0 0,-3-5-160 0,3 5 160 15,0-3-128-15,0 3 128 0,0 0-160 0,0 0 160 16,-2-7-192-16,2 7 192 0,0 0-368 0,0 0 48 15,0 0 0-15,0 0 0 16,0 0-864-16,0 0-160 0,-4 11-48 0,4-11 0 16,-4 12-1488-16,4-12-288 0,0 0-64 0,1 8-16 0</inkml:trace>
  <inkml:trace contextRef="#ctx0" brushRef="#br4" timeOffset="-96364.48">19128 7218 14735 0,'0'0'640'0,"-6"-1"160"0,-3-2-640 0,0 2-160 16,1-2 0-16,2 2 0 0,6 1 1600 0,-7-1 304 15,1-1 48-15,6 2 16 0,0 0-640 0,0 0-128 16,0 0-32-16,3-6 0 0,0 1-240 0,4 2-48 16,0 0-16-16,4-3 0 0,0 0-32 0,3 1-16 15,2-3 0-15,4 2 0 0,1-2-64 0,2 0-16 16,1-4 0-16,3 2 0 0,2-3-64 0,0 2-16 16,1-1 0-16,0 0 0 0,1 3-32 0,-1-1-16 15,-3 2 0-15,0-2 0 0,-3 0-208 0,0 2-32 0,-3 3-16 16,2-3 0-16,-5 4-160 0,-3 2-16 0,-2 1-16 15,-1 1 0-15,-4-2 16 0,0 1 0 0,-8 1 0 16,8 4 0-16,-8-4-48 0,0 0 0 0,5 4 0 0,-1 5 0 16,-2-2 16-16,-1 5 0 0,1-1 0 0,-2 6 0 15,-2 6 16-15,0-1 0 0,-3 1 0 16,0 5 0-16,0 1-32 0,-1 6 0 0,1 2 0 0,-1 5 0 0,-2-2 16 0,2 3 0 16,0 6 0-16,1 2 0 0,0 2-144 0,2 0 128 15,0 1-128-15,1-1 128 0,1 1-128 0,-1-1 160 16,2 0-160-16,0 3 160 15,2 0-160-15,0 0 192 0,-1-1-192 0,2-3 192 0,1 0-64 0,-2-2-128 16,1-7 192-16,-1 1-64 0,0-3 80 0,-1 1 16 16,0-3 0-16,1-2 0 0,-1 4 64 0,-1-3 16 15,0 1 0-15,0-3 0 0,-4-3-304 16,0 0 128-16,2-1-128 0,-2-4 0 0,1 1 176 0,1-1-176 16,-1 0 160-16,1 1-160 0,-1-6 128 0,-2 2-128 15,4 1 0-15,-2-3 144 0,1 3-144 0,0-1 128 16,0 0-128-16,1 0 128 0,-1-2-128 0,1-1 0 15,2-3 0-15,1 0 128 0,0-2-128 0,1-1 0 16,-1-2 0-16,1 1 128 0,1-2-128 0,-1-1 128 16,1 0-128-16,0 1 128 0,0-4-128 0,2 0 128 15,-1-4-128-15,0 2 128 0,0 0-128 0,-5-7 160 16,0 0-160-16,0 0 160 0,0 0-160 0,0 0 192 16,0 0-192-16,0 0 192 0,0 0-192 0,0 0 128 15,0 0-128-15,0 0 128 0,0 0-128 0,0 0 0 0,0 0 0 16,0 0 0-16,0 0 0 0,0 0 128 15,0 0-128-15,0 0 0 0,0 0 0 0,0 0 128 0,0 0-128 16,0 0 0-16,0 0 0 0,0 0 0 0,0 0 128 0,0 0-128 16,0 0 0-16,0 0 0 0,-10 0 0 0,-1 0 0 15,2 1 0-15,-3 2 0 0,0-1 144 16,-3 1-144-16,-3-1 0 0,-1 3 128 0,-2-1-128 0,-3 0 0 16,-1 1 0-16,-3 3 128 0,-1-3-128 0,-2 1 0 0,1 2 0 15,-2-3 0-15,-1 1 0 0,0 2 128 0,-2-3-128 0,-13 4 0 16,4-3 0-16,5 0 0 15,4 1 0-15,7-5 0 0,1 1 0 0,3-1 0 0,2 2 0 0,3 1 0 16,3-2 0-16,4-1 128 0,5-2-128 16,7 0 0-16,0 0 0 0,0 0 0 0,0 0 0 0,0 0 0 15,0 0 0-15,0 0 0 0,0 0 0 0,0 0 0 16,0 0 0-16,0 0 0 0,11-5 0 0,3 0 0 16,1 3 0-16,3 0 0 0,0 1 0 0,2 1 0 15,2 0 0-15,-6 0 0 0,4-1 0 0,2 1 0 16,4 2 0-16,1 0 0 0,2 0 0 0,1 2 0 15,2-1 0-15,2 0 0 0,3 0 0 0,0 3 0 16,0-1 0-16,-1-1 0 0,-2-1 0 0,-1 2 0 16,-3-1 0-16,0-2 0 0,-1 0 0 0,-5-2 0 0,-1 0 0 15,-1 1 0-15,-5-1 0 0,-1-1 0 16,-2 1 0-16,-3-2 0 0,-1 1 0 0,-1 0 0 16,-9 1 0-16,0 0 128 0,0 0-128 0,6 1 0 15,-6-1 0-15,0 0 0 0,0 0 0 0,0 0 0 16,0 0 0-16,0 0 0 0,0 0 0 0,0 0 0 15,0 0 0-15,-8 1 128 0,-1-2-128 0,0 0 0 0,0-3 0 16,0 3 0-16,1-1 0 0,-1 1 0 0,1-3 0 0,0 2 128 16,0-2-128-16,2-1 0 0,1 0 0 15,1 0 128-15,0-6-128 0,2 1 0 0,-1-2 0 0,2-5 0 16,0 1 0-16,-1-5 0 0,4 0 0 0,0-6 128 16,1-2-128-16,0-3 0 0,3-6 0 0,0-3 128 0,0-2-128 15,1-3 0-15,0 2 0 0,2-5 0 0,0 0 0 0,0-2 0 16,1-1 0-16,-1-7 128 15,0 1-128-15,0-2 0 0,-2-2 0 0,2 2 0 0,0 0 0 16,0 1 0-16,-4 0 0 0,3-1 0 0,-1-2-160 16,-1 4 160-16,0 3-192 0,0 2 192 0,-1-1-160 0,-1 3 160 15,-1 3-128-15,-2 4 128 0,-1-3-160 16,0 1 160-16,-1 0-192 0,-2 3 192 0,-1 0-224 0,1 2 64 16,-1 4 16-16,-1 4 0 0,1 0 144 0,0 4-192 15,0 0 192-15,0 4-192 0,1 0 192 0,-1 2-128 16,0 5 128-16,1 0-128 0,0 1 128 15,0-1-128-15,2 1 128 0,-1 3-128 0,1 0 128 0,1 3-160 16,0-3 160-16,0 4-160 0,0 0 160 0,1 1-128 16,1 0 128-16,-1 1-128 0,0 1 128 0,1 2 0 15,0-6-144-15,-2 6 144 0,1 0 0 0,1-1 0 16,-1 1 0-16,-1 5 0 0,0 0-128 0,0 0 128 16,1-4 0-16,-1 4 0 0,0 0 0 0,0 0 0 15,0 0 0-15,0 0 0 0,0 0-128 0,0 0 128 16,0 0 0-16,0 0 0 0,0 0 0 0,-2-4 0 15,2 4-144-15,-5-5 144 0,5 5 0 0,-8 0 0 0,0 0-128 16,-3 1 128-16,-1 3 0 0,1-1 0 0,-2-1 0 16,-1-1 0-16,-2 1 0 0,-3 0 0 0,-3 0 0 0,-2-1 0 15,-1-1 0-15,-5 0 0 0,-1-3 0 0,-3 1 0 16,-1 0 0-16,-1 0 0 0,1-1 0 0,2 0 0 16,1-1 0-16,1 1 0 0,1 1 0 0,3-1 0 15,2 1 0-15,-6-2 0 0,7 3 0 0,8-1 0 0,3 2 0 16,4 0 0-16,9 0 0 0,0 0 0 15,0 0-128-15,0 0 128 0,8-1 0 0,3 0 0 0,4-1-144 0,7 0 144 16,5 1 0-16,4-3-144 0,7-4 144 0,3 3 0 16,2 1 0-16,3-2 0 0,0 2 0 0,-2 0 0 15,0-5 0-15,-2 3-128 0,-3 1 128 0,-2-1 0 16,-3 1 0-16,-2-2 0 0,-3 0 0 0,-3 1 0 16,-4 4 0-16,0-1 0 0,-3-3 0 0,-2 2 0 15,-5 2 0-15,0 0 0 0,-3 2 0 0,-2 2 0 16,-7-2 0-16,0 0 128 0,0 0-128 0,0 0 0 15,0 0 0-15,2 10 0 0,-4-3 0 0,0 6 0 16,-2 1 0-16,-1 0 0 0,0 1 0 0,-2 4 0 0,1 4 0 16,-3 1 0-16,2 2 0 0,-1 3 0 15,0 4 0-15,1 3 0 0,-1 2 0 0,2 6 0 16,-3 6 0-16,2 6 0 0,2 7 0 0,2 4 0 16,1-1 0-16,1 2-128 0,1 2 128 0,1 3 0 15,2 2 0-15,2-3 0 0,0-1 0 0,1-2 0 16,1-2 0-16,-1-4 0 0,0-2 0 0,0-4 0 15,-3-1 0-15,1 0 0 0,0 1 0 0,-2-1 0 16,2-3 0-16,-4-6 0 0,2 0 0 0,-1-4 0 0,3-3 0 0,-2-1 128 16,1-4-128-16,1-2 0 0,-1 0 128 15,2-3-128-15,1-2 0 0,0-3 128 16,-2-2-128-16,1 2 0 0,0-3 0 0,-3 1 128 0,4-5-128 0,-4-1 0 16,-1-1 0-16,-1-1 144 0,-1-2-144 0,0-1 0 15,-2 0 144-15,-1-3-144 0,-1 0 0 0,0-1 144 16,-1 2-144-16,-2-5 0 0,-1 1 144 0,-2 1-144 0,-2-2 128 15,1 4-128-15,-6-4 128 0,-3 1-128 0,0 0 0 0,-3-2 144 16,-4 4-144-16,-2-1 0 0,0-1 128 0,-3 1-128 16,-1 1 0-16,-3 1 0 0,-1-2 0 0,-2-2 0 15,-2 2 0-15,-11 2 0 16,6 2-1056-16,6-1-320 0,6 2-64 0,3-7-18992 16</inkml:trace>
  <inkml:trace contextRef="#ctx0" brushRef="#br4" timeOffset="-74241.58">17627 8180 4607 0,'0'0'400'0,"0"0"-400"0,0 0 0 0,0 0 0 15,0 0 1984-15,0 0 320 0,0 0 64 0,0 0 16 16,0 0-1008-16,0 0-208 0,0 0-32 0,0 0-16 16,0 0-192-16,0 0-32 0,0 0-16 0,0 0 0 0,0 0 48 0,0 0 16 15,0 0 0-15,0 0 0 0,-4-3-32 0,4 3 0 16,0 0 0-16,0 0 0 0,-6-1-48 0,6 1-16 15,0 0 0-15,0 0 0 0,0 0 48 0,0 0 0 16,0 0 0-16,0 0 0 0,0 0-304 0,0 0-48 16,0 0-16-16,0 0 0 0,0 0-96 0,8-2-32 15,3-1 0-15,3-1 0 0,-2 2 48 0,4-1 0 16,1 1 0-16,2 2 0 0,-1-4-64 0,1 1-16 16,-1-1 0-16,1 2 0 0,3-1-112 0,-3 1-32 15,0-2 0-15,-1 3 0 0,-3 1-64 0,-1 1-16 16,-3 2 0-16,-2-2 0 0,-2-1-16 0,-7 0 0 15,0 0 0-15,0 0 0 0,0 0 64 0,0 0 0 16,-4 7 0-16,-4 2 0 0,-3-2 0 0,-5 4 16 16,-1-3 0-16,-2 2 0 0,-2-2-48 0,0 2-16 15,-2-3 0-15,0 2 0 0,0-4-144 0,-1 2 192 16,-2 0-192-16,2-2 192 0,1 1-192 0,3-1 160 16,2-3-160-16,4-1 160 0,3 2 0 0,2-2 0 15,3-2 0-15,6 1 0 0,0 0-16 0,5-4 0 0,1-2 0 16,5-2 0-16,7 2-144 0,0-4 0 0,4 2 144 0,2-2-144 15,0 2 128-15,3-2-128 0,-3 5 128 0,-1 0-128 16,-2-1 128-16,-2 2-128 0,-3 1 128 0,-1 2-128 16,-5 0 0-16,-2 1 0 0,-8 0 0 0,0 0 128 15,0 0-128-15,0 0 0 0,0 0 0 0,-10 5 0 16,-1 1-1360-16,0 2-240 16,-2-4-64-16,4 1-10880 0,2 1-2192 0</inkml:trace>
  <inkml:trace contextRef="#ctx0" brushRef="#br4" timeOffset="-73400.11">18706 7996 5519 0,'0'0'240'0,"0"0"64"0,0 0-304 0,0 0 0 16,0 0 0-16,0 0 0 0,0 0 2560 0,0 0 464 0,-3 6 96 0,3-6 16 16,-5 6-1552-16,5-6-304 0,-4 8-64 0,2 0-16 15,-2 1 16-15,0-2 16 0,-1 5 0 0,0-5 0 16,0 5-144-16,-1-3-48 0,-1 2 0 0,-3 2 0 16,0-2-208-16,-1 1-64 0,-3 0 0 0,-2-2 0 15,0 3-144-15,-1 0-48 0,-1-3 0 0,2 2 0 16,-3 0 0-16,1-3 0 0,0 1 0 0,-1-2 0 15,0 0-80-15,1-3-32 0,1-2 0 0,0 1 0 0,2-1 0 0,1-3 0 16,1 0 0-16,2-3 0 0,-1-1-32 0,1-1-16 16,-2-4 0-16,2 1 0 0,-1-6-96 0,2 0-32 15,4 1 0-15,-1-2 0 0,2-4-64 0,1 1-16 16,2 0 0-16,2 0 0 0,1 0-32 0,3 2-16 16,1 1 0-16,3-2 0 0,2 3-160 0,1 4 128 15,2-1-128-15,1 2 128 0,1-3-128 0,3 1 0 16,1 2 0-16,1-1 0 0,1 3 0 0,-2 0 0 15,0 0 0-15,0 4 0 0,-1-1 0 0,0 0 0 16,-2 3 0-16,2 1 0 0,1 2 0 0,-3 3 0 16,0-1 0-16,-1 4 0 0,0-2 0 0,2 0 0 15,-3 5 0-15,2-4 0 0,-1 2 0 0,2-1 0 16,-2 1 0-16,2 0 0 0,1-2 0 0,-1 2 0 16,2-4 0-16,0 0 0 0,-1-1 0 0,1-1 0 15,2-2 0-15,4-1 0 0,-2-1 0 0,2-2 0 16,2-2 144-16,-1 0-144 0,-1-2 144 0,0-1-144 15,1 0 192-15,-2-1-192 0,0 1 176 0,-1 2-176 0,-1-4 160 0,-1 2-160 16,0-3 144-16,0 2-144 0,-2 0 128 0,-1 3-128 16,-1-6 192-16,-2 2-64 0,-1 2 0 0,-3-2 0 15,1 1 64-15,-6-3 16 0,2-1 0 0,-5 2 0 16,0-5 16-16,-3 2 0 0,-4 2 0 0,-2 0 0 16,-2-1-32-16,-2 2-16 0,0 1 0 0,-4 1 0 15,-4 0-176-15,-2 4 192 0,-3-1-192 0,-1 4 192 16,-6 4-192-16,0 1 0 0,-2 4 0 0,-1-1 0 0,-1 3 0 15,1-1 0-15,1 3 0 0,3-2 0 16,3 4-256-16,5-2-16 0,3-1-16 0,3 2 0 16,6-5-2016-16,5 4-384 0,4-5-96 0,8 3-15136 15</inkml:trace>
  <inkml:trace contextRef="#ctx0" brushRef="#br4" timeOffset="-72613.86">17763 8686 13823 0,'0'0'608'0,"0"0"128"0,0-13-592 0,-3 0-144 0,3 2 0 0,0 2 0 16,0 9 2208-16,0 0 416 15,0-11 64-15,0 11 32 0,0 0-992 0,0 0-192 0,0 0-32 0,0 0-16 16,0 0-336-16,0 0-64 0,0 0 0 0,0 0-16 16,-7 12-224-16,-4 4-32 0,2 3-16 0,1 1 0 15,-1 5-96-15,0 3-32 0,-1-1 0 0,1 4 0 16,1 2-160-16,-1 2-48 0,-1-4 0 0,0-2 0 15,0 0-240-15,1 0-48 0,0-2-16 0,1 0 0 16,1-3-160-16,2-2 0 0,-2-2 0 0,2-1 128 0,-1-1-128 16,1-4 0-16,0-1 0 0,-1-6 0 0,3 2 0 0,3-9-224 15,0 0 48-15,0 0 16 16,0 0-1440-16,-8-9-304 0,3 0-48 0,1-5-8688 16,0 0-1744-16</inkml:trace>
  <inkml:trace contextRef="#ctx0" brushRef="#br4" timeOffset="-72478.64">17553 8950 7359 0,'0'0'320'0,"0"0"80"0,0 0-400 0,0 0 0 16,0 0 0-16,0 0 0 0,9-4 4144 0,-9 4 736 16,10-3 160-16,1 1 16 0,2 4-3072 0,0-2-640 15,0 0-112-15,1 1-16 0,1 0-640 0,1 0-112 16,1 1-16-16,1-2-16 0,-2-2-272 0,-1 2-160 16,-2-1 192-16,0 1-192 15,-2 1-1488-15,-1-1-416 0</inkml:trace>
  <inkml:trace contextRef="#ctx0" brushRef="#br4" timeOffset="-71604.86">18586 8946 5519 0,'0'0'496'0,"0"0"-496"15,-6 4 0-15,0 1 0 0,-1 2 2336 0,0-2 368 16,-1 1 80-16,0 3 16 0,0 4-1280 0,-3-1-256 16,1 2-48-16,-1 0-16 0,-2 2-48 0,-2-1 0 15,1 1 0-15,-1 0 0 0,-3 0-128 0,0 1-48 16,0-1 0-16,0 1 0 0,1-1-176 0,-2 1-32 16,-1-3-16-16,3-3 0 0,-1 1-48 0,1-1 0 15,1-3 0-15,-1-2 0 0,1-1-160 0,1-2-32 16,1-2-16-16,1-1 0 0,0-4 80 0,-1-3 32 15,3 0 0-15,1-2 0 0,-1-1-80 0,2-4-16 16,1-1 0-16,-1-4 0 0,2 0-176 0,-2-3-32 16,2 1-16-16,-1-4 0 0,2 3-144 0,1 1-16 15,1 2-128-15,1 1 192 0,2 1-192 0,1 0 0 0,3 4 128 16,2 3-128-16,-1-3 0 0,2 3 0 0,-1 3 0 16,1-2 0-16,2 2 0 0,0 5 0 0,-1-2 0 0,2 3 0 15,0 1 0-15,1 0 0 0,0 0 0 16,0 2 0-16,2 1 0 0,1 1 0 0,-1 1 0 0,0 2 0 15,2-2 0-15,-2 4-128 0,0-2 128 0,1 4 0 16,-1-1 0-16,1 3 0 0,-1-2 0 0,0 1 0 16,0 1 0-16,-1-2 0 0,2-1 0 0,0 2 0 15,0-6 0-15,0 3 0 0,1-3 0 0,1 1 0 16,2 0 0-16,-1-3 0 0,2 1 0 0,0-1 0 0,0 0 0 0,1-2 0 16,1 0 0-16,-1-2 144 0,-1 0-16 0,0 0 0 15,0 0 0-15,0-3 0 0,-2-3 0 0,1-1-128 16,-1 5 192-16,1-5-64 15,-1-1 0-15,2 1 0 0,0-2 0 0,0 3 0 0,1-5-128 0,-3 0 192 16,-1-1-192-16,1-2 192 0,-1 3-64 0,0 0 0 16,2-2 0-16,0 3 0 0,0-4 96 0,-2 0 16 15,1 1 0-15,-3 2 0 0,0-3-240 0,0-1 0 16,-2 1 0-16,0 2 0 0,-4-2 128 0,0 2-128 16,-2-1 176-16,-2 2-176 0,-1-2 320 0,-2 3-64 15,-2-2 0-15,0 3 0 0,-2 2-80 0,-1 2-32 16,-1-2 0-16,-3 5 0 0,-1 0-16 0,-2 5 0 15,-3 3 0-15,0-1 0 0,-3 4-128 0,-1 1 192 16,-2 2-192-16,-1 1 192 0,-1 3-192 0,-2 2 0 16,3 0 0-16,-1-2 128 0,1 0-128 0,4 0 0 15,1-2 0-15,1-3 0 0,2 2 0 0,3 0 0 16,2-4-192-16,3 1 192 16,2-4-1936-16,4-6-272 0,0 0-48 0</inkml:trace>
  <inkml:trace contextRef="#ctx0" brushRef="#br4" timeOffset="-58204.34">9528 17365 3679 0,'0'0'320'0,"0"0"-320"0,0 0 0 0,0 0 0 15,-3-9 2016-15,3 9 336 0,-3-7 64 0,3 7 16 16,0 0-1024-16,0 0-208 0,0 0-48 0,1-6 0 15,-1 6-352-15,0 0-80 0,0 0-16 0,0 0 0 16,5-9-112-16,-5 9-16 0,0 0-16 0,0 0 0 16,0 0-80-16,0 0-16 0,0 0 0 0,0 0 0 15,5 12-80-15,-5-12-32 0,6 10 0 0,-1 3 0 16,-3 1 160-16,1-2 48 0,-1 1 0 0,3 2 0 16,-3 3 64-16,0 1 16 0,-1 0 0 0,2 1 0 15,-1 5-128-15,1-1 0 0,-3 4-16 0,3-3 0 16,-2 4-112-16,4-2-32 0,0 2 0 0,3-5 0 15,-1 2-96-15,2-3-32 0,1-3 0 0,2 3 0 0,-2 1 64 16,1-2 16-16,1-3 0 0,1-1 0 0,-1 1-96 0,2-2-16 16,-1 0 0-16,1 0 0 0,1-2-48 0,0-3-16 15,1 1 0-15,-1 0 0 0,0-3-128 0,0 0 192 16,1-1-192-16,-1 0 192 0,0-5-64 0,0 1 0 16,-1 0 0-16,2-1 0 0,0-2 16 0,1 1 0 15,-1-4 0-15,2-2 0 0,-1 2 48 0,0-2 0 16,2-1 0-16,1-2 0 0,-1 2-64 0,1 0-128 15,2-4 192-15,-1 0-64 0,1-3-128 0,-1 2 192 16,1-3-192-16,1 3 192 0,1-3-192 0,1 0 0 16,2 1 0-16,0-2 0 0,1-2 0 0,0 2 0 15,-2 0 0-15,0 1 0 0,3-2 0 0,-1 3 0 0,0 0 0 0,1 2 0 16,-1 0 0-16,-1 4 0 0,-3-2 128 0,0 3-128 16,0 1 0-16,-1 1 0 0,-1 0 0 0,-1 2 0 15,1 3 0-15,0-1 0 0,1 0 0 0,1 0 0 16,-1 0 0-16,1 1 0 0,0 5 0 0,-1-3 0 15,-2 3 0-15,2-2 0 0,1 3 0 0,-1 1 0 16,0 2 0-16,0-4 0 0,-1 4 0 0,-1-3 0 16,1 2 0-16,1-2 0 0,-3 0 0 0,-1 2 0 15,-2-2 0-15,-1 3 0 0,1-5 0 0,-5 5 0 16,0-3 0-16,-2 2 0 0,-1-1 0 0,-3 3 0 16,-1-2 0-16,0 0 0 0,-2 0 0 0,-2 2 0 15,1-2 0-15,-4 1 0 0,0-1 128 0,-1-2-128 16,1 2 208-16,-2-2-32 0,-1 3-16 0,0-5 0 15,5-7 64-15,-8 8 16 0,8-8 0 0,-9 4 0 0,9-4 16 16,-9 4 0-16,9-4 0 0,-6 1 0 0,6-1-48 0,0 0 0 16,0 0 0-16,0 0 0 0,0 0-16 0,-1-10-16 15,3-3 0-15,3-1 0 0,3-2-176 0,2-1 192 16,3 1-192-16,2 3 192 0,4-1-192 0,1 1 0 16,1 2 0-16,3-1 128 0,4 0-128 0,-1 1 0 15,-2-1 0-15,3 0 0 0,2 3 0 0,2-1 0 16,1 3 0-16,3-4 0 0,-2 4 0 0,1-2 0 15,-2 2 0-15,-2 5 0 0,1-2 0 0,0 4 0 16,-2 1 0-16,0 3 0 0,1-1 0 0,-3 3 0 16,-1 3 0-16,1-1 0 0,-1 2-128 0,1-1 128 15,-2 2 0-15,2-1 0 0,2-3 0 0,-1-1 0 16,0 2 0-16,2-5 0 0,-2 1 0 0,0 0 0 0,2 0 160 16,-1-3-160-16,3 0 0 0,4-1 0 0,0-2 0 0,1-3-144 15,1 0 144-15,0-3 0 0,1-5 0 0,3 2 0 16,2-2 0-16,-1-1 0 0,1-2 0 0,1-2 0 15,1-2 0-15,1-1 0 0,0-2 0 0,2 2 0 16,1-1 0-16,-3-5 176 0,-1 0-176 0,-1-4 192 16,-4 0 64-16,-2 2 32 0,0-5 0 0,-3 0 0 15,-2 3 96-15,0 3 0 0,-6-2 16 0,-2 5 0 16,-3 0-128-16,-4 3-16 0,-3 3-16 0,-5 2 0 16,-2 0-240-16,-2 4 144 0,-4 3-144 0,-2 0 128 15,-2 10-128-15,0 0-176 0,-5-5 48 0,-6 2 0 16,-7 5-2560-16,-5 0-512 15</inkml:trace>
  <inkml:trace contextRef="#ctx0" brushRef="#br4" timeOffset="-57477.07">9784 18549 7359 0,'0'0'320'0,"0"0"80"0,0 0-400 0,0 0 0 16,0 0 0-16,0 0 0 0,0 0 2368 0,0 0 384 16,0 0 64-16,0 13 32 0,-1-3-1632 0,1 4-336 15,1 1-64-15,-1 3-16 0,-1 3 32 0,-2 0 16 16,0 6 0-16,1-3 0 0,1 4 32 0,-2 0 0 15,-1 4 0-15,1 0 0 0,-4 2-288 0,1-2-48 16,-2-3-16-16,2 0 0 0,-1-2-48 0,2 0-16 16,-2-7 0-16,0-1 0 0,1 0 112 0,1-5 0 15,0 0 16-15,1-5 0 0,0 1 48 0,4-10 0 16,0 0 0-16,0 0 0 0,0 0 128 0,0 0 16 16,0 0 16-16,0-17 0 0,2 0 96 0,1-5 32 15,0-6 0-15,-1 3 0 0,2-6-432 0,1 2-96 0,2-2-16 0,3 1 0 16,3-2-176-16,2 2-32 0,3-1-16 0,-1 2 0 15,6 6-160-15,1-2 0 0,1 0 0 0,-1 3 128 16,0-3-128-16,0 6 0 0,1 4 144 0,-2 4-144 16,-1-2 0-16,0 5 0 0,-5 2 0 0,1 2 128 15,-4 2-128-15,-1 2 0 0,-2 1 0 0,1 1 0 32,-2 4-368-32,-2 1-32 0,-8-7-16 0,6 10 0 15,-1 2-2528-15,-1 3-512 0,-3 2-112 0</inkml:trace>
  <inkml:trace contextRef="#ctx0" brushRef="#br4" timeOffset="-57144.42">10207 18800 14735 0,'0'0'640'0,"0"0"160"0,0 0-640 0,0 0-160 15,13 5 0-15,-2-1 0 0,-11-4 3264 0,16-3 608 16,0-1 128-16,3 1 32 0,1-1-2224 0,3-1-432 15,-1-2-96-15,0 2 0 0,-3-1-528 0,0-2-112 16,-3 3 0-16,-1-5-16 0,-1 1-240 0,-1-1-64 16,-3 4 0-16,-1-3 0 0,-2 1-96 0,-4-3-32 15,0 2 0-15,-4-2 0 0,-3 5 32 0,-4-3 0 16,1 2 0-16,-4 3 0 0,-1 1 64 0,-5 5 16 16,-2 3 0-16,-2 1 0 0,-7 4-112 0,0 0-32 15,-2 4 0-15,1 3 0 0,1 2-32 0,4 1 0 0,4-1 0 0,3 4 0 16,3-1-128-16,4-2 160 0,4 0-160 0,6 0 160 15,2-3-160-15,3 0 0 0,2-2 0 0,3 0 0 16,1-5 0-16,7 1 0 0,0 0-192 0,5-2 192 31,0 1-1776-31,5-5-224 0,-2 0-48 0</inkml:trace>
  <inkml:trace contextRef="#ctx0" brushRef="#br4" timeOffset="-56307.28">10819 18759 11967 0,'-4'-5'1072'0,"-1"-1"-864"0,0 3-208 0,-2 1 0 15,7 2 3776-15,-10-3 704 0,2-1 128 0,-2 0 48 16,3 4-2336-16,-4 2-464 0,3 2-80 0,-3-1-32 0,0 1-848 0,-1 5-160 16,1 0-32-16,0 4-16 0,-2-3-288 0,3 1-48 15,-2 1-16-15,6-3 0 0,-2 5-112 0,3-4-32 16,5-10 0-16,-4 11 0 0,3 2-32 0,1-13-16 15,0 9 0-15,0-9 0 0,0 0-16 0,5 11-128 16,0-4 192-16,-5-7-64 0,0 0-128 0,12 7 0 16,-2-3 144-16,-10-4-144 0,11 4 0 0,0-2 0 15,-11-2 0-15,0 0 128 0,0 0-128 0,10 2 128 16,-10-2-128-16,11-3 128 0,-2 1 0 0,-9 2 0 16,10-3 0-16,0 2 0 0,-10 1 16 0,12-5 16 15,-5-2 0-15,5 5 0 0,-2-1-32 0,1 2-128 0,0-2 192 16,-1 1-64-16,0-1-128 0,1 3 0 0,1-1 0 0,-1 0 128 15,-2 0-128-15,1-2 0 0,1 2 0 0,1-1 0 16,2-4 128-16,-1 0-128 0,-2 2 0 0,1 1 128 16,-1-2-128-16,1-2 0 0,-1-1 144 0,2-2-144 15,1 1 0-15,0-2 128 0,0-2-128 0,-1 1 0 16,-1-2 0-16,0-1 128 0,-1 6-128 0,2-5 0 16,0-4 0-16,-1-1 128 0,1-1-128 0,0-3 0 15,-2 0 0-15,1 2 144 0,0-6-144 0,0 4 0 16,-1 2 128-16,-2-5-128 0,-3 2 0 0,1 2 0 15,-1 1 0-15,2 3 0 0,-3 3 0 0,0 1 0 16,-3 4 0-16,1 1 0 0,-3 9 0 0,0 0 0 16,0 0 0-16,0 0 0 0,0 0-160 0,-10 12 160 15,0 1 0-15,-2 5-176 0,0 1 176 0,-2 4-128 0,-2 0 128 16,0 2 0-16,-2 3 0 0,4 1-128 0,-1-3 128 0,3 2 0 16,3-3 0-16,3-1 0 0,2-1 0 0,3-4 0 15,1-2 0-15,2-1 0 0,4-2 0 0,1 0 0 16,2-1 0-16,4-5 0 0,0-2 0 0,2-1 0 15,0-2 0-15,5-2 0 0,-1-4 0 0,4 2 0 16,1-3 0-16,2-1 0 0,1 0 0 0,-1-1 0 16,0-6 0-16,0 3 0 0,0-2 0 0,-2-1 0 15,-1 0 0-15,-2-5 128 0,0-1-128 0,-1 1 0 16,0-4 128-16,0-2-128 0,-3 2 128 0,1-1-128 16,-1-5 160-16,-2 2-160 0,-2 1 128 0,-2-4-128 15,0-1 0-15,-2-2 144 0,-4-1-144 0,-1 3 128 0,0 4-128 16,-1-2 128-16,-3 4-128 0,-2 4 0 0,1 5 144 15,0 3-144-15,-2-2 0 0,-1 7 0 0,1-2 0 0,3 8 0 16,-11 0 0-16,0 4 0 0,-2 3 0 0,-2 5 0 16,-3 6 0-16,-2 6-128 0,-3 0 128 0,0 8 0 15,2 1 0-15,0 5 0 0,2 3 0 0,1 2 0 16,1-4 128-16,3-1 0 0,3 2 0 0,5-3 0 16,2-4-128-16,2-2 192 0,2-5-64 0,2-1 0 15,3-2-128-15,4-4 128 0,3-2-128 0,2-1 128 16,0-2-128-16,2-2 0 0,2-1 0 0,2-6 0 31,3-2-1248-31,0-1-272 0,0 1-48 0</inkml:trace>
  <inkml:trace contextRef="#ctx0" brushRef="#br4" timeOffset="-55780.19">11889 18609 18431 0,'0'0'1632'0,"0"0"-1312"0,0 0-320 0,0 0 0 0,-7-4 1568 0,7 4 240 16,0 0 48-16,0 0 16 16,-5 12-144-16,2 0-16 0,0-3-16 0,3 7 0 0,3-1-768 15,0 3-160-15,2-1-16 0,1 1-16 0,-1-2-336 0,1 1-64 16,0 2-16-16,2-1 0 0,-3-5-160 0,1-2-32 15,1 3-128-15,0-2 192 0,1-1-192 0,0 1 0 16,-8-12 0-16,10 6 0 16,-3-1-1008-16,-7-5-288 0,11 0-64 0,-11 0-13056 0</inkml:trace>
  <inkml:trace contextRef="#ctx0" brushRef="#br4" timeOffset="-55559.52">12102 18518 8287 0,'0'0'736'0,"0"0"-592"16,0 0-144-16,0 0 0 0,5 9 4032 0,-1-1 768 0,-4 4 144 0,-1 3 48 16,-2 0-2528-16,0 7-496 0,-2 2-112 0,-3 7 0 15,-2-2-448-15,-2 0-96 0,-2 3-16 0,0 2 0 16,-3 2-208-16,-6 1-64 0,-1 3 0 0,-1 2 0 16,1-2-512-16,1-3-128 0,0-3 0 0,2-2-16 15,3-4-368-15,0 1 144 0,6-5-144 0,-2-2 0 16,1-2 0-16,3-4 0 0,2-2-240 0,4-1 80 31,3-4-2592-31,1-9-512 0</inkml:trace>
  <inkml:trace contextRef="#ctx0" brushRef="#br4" timeOffset="-55071.32">13016 18219 22975 0,'-6'-10'1024'0,"6"10"192"0,0 0-960 0,-5-3-256 0,5 3 0 0,-8 3 0 16,1 2 1264-16,-2 6 208 0,0 6 32 0,-1 4 16 16,-3 6-464-16,-2 2-96 0,1 7 0 0,0 2-16 15,0 4 32-15,0 0 16 0,0 4 0 0,1-2 0 16,2 3-336-16,0-4-64 0,3 2-16 0,-1-6 0 16,-3-2-336-16,5-1-80 0,-2-2-16 0,1-5 0 15,0-2-144-15,2-4 0 0,1-4 0 0,1-3 0 16,2-3-160-16,2-13-112 0,0 0-32 0,0 0-10784 15,0 0-2160-15</inkml:trace>
  <inkml:trace contextRef="#ctx0" brushRef="#br4" timeOffset="-54719.52">13245 18598 24703 0,'0'0'1088'0,"0"0"240"0,-10 0-1072 0,0 2-256 15,-2-1 0-15,-2 6 0 0,-3 3 1328 0,-3 4 208 16,0 3 32-16,-3-1 16 0,0 2-640 0,1 1-128 16,0 3-32-16,3-2 0 0,1 0-320 0,4 1-64 0,4-2-16 0,4 0 0 15,3-3-64-15,3-3 0 16,3-2-16-16,3-4 0 0,3-1 64 0,2 0 16 16,3-3 0-16,0-3 0 0,1-1 128 0,-1-3 48 0,-1-1 0 0,2-2 0 15,-2-4-64-15,1 2-16 0,-1-2 0 0,-2-2 0 16,-1-1-176-16,1 0-48 15,-6-3 0-15,-2 5 0 0,0 2-112 0,0-2-16 0,-3 12-128 0,0 0 192 16,0 0-192-16,0 0 0 0,0 0 0 0,0 0 0 16,0 0 0-16,-2 14 0 0,1 1 0 0,1 3 0 15,0 0-144-15,1 0 144 0,2-2 0 0,2 0-144 32,1-2-368-32,2-2-64 0,5 1 0 0,1-5-16 15,1-3-2272-15,3-2-448 0,1-5-80 0</inkml:trace>
  <inkml:trace contextRef="#ctx0" brushRef="#br4" timeOffset="-54409.38">13618 18562 23903 0,'-8'15'1056'0,"2"-3"224"0,-1 2-1024 15,-3 5-256-15,-1 1 0 0,-1 3 0 0,1-3 1808 0,-1 1 320 16,1-2 64-16,1 0 16 0,0 1-912 0,1 1-176 15,0-4-32-15,2 1-16 0,2-4-528 0,1 0-96 16,1-4-32-16,0 0 0 0,3-10-32 0,0 0-16 16,0 0 0-16,0 0 0 0,0 0 96 0,0 0 32 15,0 0 0-15,12-5 0 0,-2-5 64 0,-1-1 16 16,0-2 0-16,1-4 0 0,1-2-256 0,-1 0-32 0,2 2-16 0,-1 0 0 16,-1-1-112-16,1-1-32 0,-3 0 0 15,3 3 0-15,0 0-128 0,0 2 0 0,0 0 144 0,3 5-144 16,-2 1 0-16,2 1 0 15,-2 3 0-15,0 2 0 0,1 2-128 0,0 1 0 0,-2 0 0 0,3 3 0 32,-2 0-2112-32,0 1-432 0,0 1-80 0</inkml:trace>
  <inkml:trace contextRef="#ctx0" brushRef="#br4" timeOffset="-53931.3">14174 18614 16575 0,'0'0'1472'0,"0"0"-1168"0,-5-7-304 0,5 7 0 0,-9-6 2608 0,0 4 464 16,-1-2 80-16,0 3 32 0,1 1-1424 0,-2 2-288 15,-2 3-48-15,-2 3-16 0,-3 1-512 16,-2 5-96-16,-2 5-32 0,0-1 0 0,-3 0-320 0,3 2-64 16,-2 0 0-16,3 2-16 0,2 1-112 0,2-3-32 15,3 0 0-15,4-2 0 0,4-2-32 0,4-4-16 16,5 0 0-16,2-2 0 0,3-4-48 0,4-3 0 15,5-3 0-15,2-3 0 0,1-6 144 0,2 0 32 16,3-1 0-16,-2-1 0 0,0-4-48 0,0-1 0 16,0-1 0-16,-3 0 0 0,-1 2-64 0,-2-1-32 0,-3 3 0 15,-2-1 0-15,1-2-32 0,-3 9-128 16,-10 7 192-16,0 0-64 0,5-11-128 16,-5 11 0-16,0 0 0 0,0 0 128 0,0 0-128 0,-5 14 0 0,-2-2 0 15,-4 8 128-15,-1 2-128 0,-2-1 0 0,-3 4 0 16,-1 3 0-16,-2 6 0 0,-2-1 192 15,-2-3-32-15,3 6 0 0,-2 0-32 0,0-1-128 0,0 0 192 0,1-2-64 16,1 0 16-16,-1-7 0 0,1-2 0 0,0-3 0 16,2 0-144-16,3-2 160 0,0-3-160 0,4-2 160 15,2-4-160-15,3 1 0 0,2-4 0 0,5-7 128 32,0 0-976-32,0 0-208 0,0 0-32 0,12-9-16 15,0 2-1840-15,2-4-352 0,5-13-80 0,2 1-16 0</inkml:trace>
  <inkml:trace contextRef="#ctx0" brushRef="#br4" timeOffset="-53547.8">14332 18629 27759 0,'0'0'1216'0,"0"0"272"0,0 0-1184 0,0 0-304 0,5 13 0 0,-1-1 0 0,1-6 1152 0,3 2 192 16,2-5 16-16,4 2 16 0,0-1-320 0,1 1-64 16,1-2-16-16,4-2 0 0,-1-1-144 0,2-1-16 15,2 0-16-15,2-2 0 0,2-3-32 0,-1-1-16 16,-2-1 0-16,-1-1 0 0,-2-4-176 0,0 1-48 16,-2-2 0-16,-2 0 0 0,-1 3-144 0,-5 1-48 0,-2-4 0 0,-4 4 0 15,-4 1-32-15,-1 9-16 0,-6-9 0 0,-4 5 0 16,-5 3-32-16,-3 3-16 0,-4 5 0 15,-4 0 0-15,-6 6-112 0,-4 4-128 0,-2 4 176 0,1 6-176 16,3 2 256-16,3 4-48 0,2-1-16 16,9-3 0-16,2 2 16 0,7 0 0 0,4-1 0 0,7-2 0 15,5 1-208-15,4-5 144 0,4-1-144 16,5-3 128-16,6 1-128 0,5-4 0 0,5-4 0 0,6-1 0 31,3-4-512-31,5-1-192 0,4-6-48 0,2-3-13280 0,-2-6-2672 0</inkml:trace>
  <inkml:trace contextRef="#ctx0" brushRef="#br4" timeOffset="-51444.88">15538 17535 8287 0,'0'0'736'0,"0"0"-592"0,0 0-144 0,0 0 0 0,-6-8 1344 0,0 0 256 15,6 8 32-15,0 0 16 0,0 0-528 0,0-9-96 16,0 9-32-16,0-11 0 0,0 11-48 0,0 0-16 15,0 0 0-15,8-7 0 0,-8 7-320 0,8-5-64 16,-8 5-16-16,0 0 0 0,10-7 48 0,-10 7 16 16,0 0 0-16,12 0 0 0,-3 5 48 0,-3 2 16 15,-6-7 0-15,8 14 0 0,2 1-80 0,0 5-32 16,1 6 0-16,-2 3 0 0,0 0-32 0,0 4-16 16,1 7 0-16,2-1 0 0,-2-2-176 0,2 1-48 15,1 2 0-15,4 0 0 0,2 1-80 0,1-4-32 0,2-8 0 16,1 2 0-16,1-1 32 0,0-5 16 0,1 1 0 0,2-5 0 15,-4-1 112-15,2-4 0 0,1-2 16 16,-1-3 0-16,-1 1 16 0,3-4 0 0,-2 0 0 16,3-4 0-16,2-1-32 0,-4-1 0 0,2-3 0 0,2-3 0 15,1-1 0-15,1-4-16 0,0 0 0 0,-3-2 0 16,0 2-128-16,2-2-32 0,-4-2 0 0,2 1 0 16,-1-2-144-16,1 0 0 0,2 2 0 0,0 2 128 15,4-4-128-15,0 2 0 0,0 2 0 0,0-4 0 16,2 4 0-16,1 0 128 0,2-3-128 0,-2 4 0 15,-2-2 128-15,3 0-128 0,-3 1 0 0,3 0 128 16,-3 4-128-16,3 3 0 0,-1 1 0 0,1 2 0 16,-3 1 0-16,-2 3 0 0,2 2 128 0,-1 4-128 15,-2 0 0-15,0 2 0 0,-2 1 0 0,-1-2 0 16,0 2 0-16,-4 2 0 0,-2 4 144 0,-1-1-144 16,-2 1 0-16,-4 0 144 0,1 0-144 0,0-1 0 0,-5-2 192 15,-1 0-64-15,-3-1 0 0,2-1-128 0,-4-1 240 0,-2 1-64 16,-1 0-16-16,-1-4 0 0,-1 0 32 0,-1 1 0 15,-1 0 0-15,0-1 0 0,0-10 16 0,0 0 16 16,0 0 0-16,0 10 0 0,0-10 0 0,0 0 0 16,0 0 0-16,0 0 0 0,0 0-32 0,0 0-16 15,0 0 0-15,0 0 0 0,7-5 64 0,2-2 16 16,1-1 0-16,3 0 0 0,1-9-128 0,2 2 0 16,2 1-128-16,1 1 192 0,1-1-192 0,3-1 0 15,4-3 0-15,1 3 0 0,1 0 0 0,2 0 0 0,-1 2 0 16,1-1 0-16,2 0 0 0,-3 5 128 15,2-1-128-15,0 5 0 0,-3-2 0 0,3 5 0 0,1 1 0 16,-1 2 0-16,-2 1 0 0,3 4 0 0,-1-1 0 0,-2 0 0 16,-2 7 0-16,0 0 0 0,-1-1 0 0,0 3 0 15,-2 2 0-15,3-2 0 0,-1-3 0 16,1 2 0-16,1-1 0 0,3-3 0 0,1 1 0 0,2-2 0 16,5 2 0-16,-2-3 0 0,-1-1 0 0,5-1 0 15,-2-2 0-15,5-2 0 0,2-2 0 0,1 1 0 16,1-3 0-16,5 0 224 0,3 0-64 0,2-1-16 15,1-4-16-15,2-1-128 0,3 2 192 0,1-3-64 16,-1 2 16-16,2-2 0 0,0 2 0 0,1-2 0 16,-3 1-144-16,2-6 160 0,-2-3-160 0,0 0 160 15,-2 0-32-15,1 2-128 0,-2-1 192 0,-2-2-64 16,-6-2-128-16,2-5 0 0,0 2 0 0,-4 0 0 0,-5-4 192 16,-1 5-64-16,-5 2 0 0,0-2 0 0,-5 1 96 0,-3 3 16 15,-3 1 0-15,-5 0 0 0,1 1-32 0,-6 0 0 16,-2 2 0-16,-4 0 0 0,-3 1-16 15,1-2-16-15,-5 0 0 0,-1 2 0 0,0 0-176 0,-3 4 192 16,0-6-192-16,1 6 192 0,-4 10-192 0,1-7 0 16,-1 7 0-16,0-11 128 0,0 11-128 0,0 0 0 15,0 0 0-15,0 0 0 0,0 0 0 0,0 0 0 16,0 0 0-16,0 0 0 0,0 0 0 0,0 0 0 16,0 0 0-16,0 0 0 0,0 0 0 0,0 0 0 15,0 0 0-15,0 0 0 0,0 0-320 0,-6 9 16 16,1-1 0-16,-2 2 0 15,1-2-2032-15,-3 2-416 0,-1-1-64 0</inkml:trace>
  <inkml:trace contextRef="#ctx0" brushRef="#br1" timeOffset="-46463.23">15602 17582 11679 0,'-1'-10'512'0,"1"4"128"0,0 6-512 0,0-7-128 0,0 7 0 0,2-10 0 16,1 2 1136-16,-1 0 208 0,-1 1 32 0,2-3 16 16,2 4-128-16,-2-3-32 0,0 1 0 0,1 2 0 0,-1-3 160 0,-1 3 16 15,1-2 16-15,-3 8 0 0,0-9-128 0,0 9-16 16,0 0-16-16,-4-8 0 0,4 8-368 0,0 0-64 16,0 0 0-16,-6-3-16 0,6 3-304 0,-8 0-64 15,8 0-16-15,-10 6 0 0,2-1-208 0,-1 4-32 16,0 2-16-16,2 5 0 0,-1-1-16 0,2 4 0 15,-1 1 0-15,2 6 0 0,3 2 32 0,-3 2 16 16,2-2 0-16,2 3 0 0,2 0-48 0,2 0-16 16,2 1 0-16,-1 1 0 0,2 1 96 0,2-1 16 15,1 0 0-15,1-2 0 0,1-1-16 0,3-1 0 16,4-4 0-16,0-1 0 0,0-1 16 0,2-2 16 16,1-2 0-16,2-1 0 0,2-3 144 0,0-5 32 0,3 1 0 15,0-4 0-15,0 2-64 0,0-4-16 0,1-1 0 0,2 1 0 16,-1-1-112-16,1-2 0 0,0 2-16 0,1-1 0 15,0-2-80-15,1 2-16 0,-1-1 0 0,-1-2 0 16,-1-1-144-16,-1-4 192 0,0 0-192 0,2 1 192 16,0-1-192-16,0-2 160 0,-2 1-160 0,0 1 160 15,1-4-160-15,-1 4 160 0,-1-4-160 16,2 3 160-16,2-3-160 0,1 1 0 0,0 2 0 0,-1 0 128 16,-5 0-128-16,-3 3 0 0,0-4 0 0,-1 4 0 15,0 0 0-15,0 0 0 0,-4 2 128 0,4-1-128 16,-3 0 0-16,2 1 0 0,-2-1 0 0,2 2 0 15,2-2 0-15,-1 2 0 0,-2 2 0 0,2 3 0 16,-4-4 0-16,3 1 0 0,2 2 0 0,1 1 0 16,1 3 0-16,-1-2 0 0,3 1 0 0,0-2 0 15,-5-1 0-15,2 1 0 0,1 1 0 0,-2-2 0 0,-1-2 0 0,0 2 0 16,-2 1 0-16,0-1 0 0,-4-1 0 16,3-2 0-16,-4-1 0 0,1 2 0 0,-2 1 0 0,0 0 128 15,-2-3-128-15,1 3 0 0,-2 0 0 0,0-1 0 16,-2 2 0-16,0 1 0 0,-10-5 0 15,12 9 0-15,-3 0 128 0,-2 3-128 0,-7-12 0 0,7 12 0 16,-2-2 0-16,-2 3 0 0,1 1 0 0,-1-2 0 16,-2 0 0-16,-1 2 0 0,-1 0 0 0,1-2 0 15,-3 3 0-15,1-1 0 0,-1 0 0 0,1-4 0 16,-3 3 0-16,2-2 0 0,-1-2 0 0,4-9 128 16,-4 12-128-16,4-12 0 0,-3 7 128 0,3-7-128 15,0 0 0-15,0 0 128 0,0 0-128 0,0 0 128 0,0 0-128 16,0 0 128-16,0 0 48 0,0 0 0 0,-3-9 0 0,3-2 0 15,-2 2 32-15,4-3 16 0,-1 2 0 0,3 0 0 16,1-4-224-16,2 3 128 0,0 1-128 0,2-4 0 16,3 6 128-16,-1-3-128 0,2 3 0 0,1-2 0 15,1 0 0-15,3 1 0 0,0 0 0 0,2 0 0 16,0 0 0-16,3 1 0 0,-3 2 0 0,6 0 0 16,-1 1 0-16,-2 1 0 0,1-1 0 0,-1 0 0 15,1 2 0-15,0 2 0 0,2 1 0 0,-1 2 0 16,-2 1 0-16,0 2 0 0,1-1 0 0,2-2 0 15,0 3 0-15,2 0 0 0,3-2 0 0,-1 0 0 16,2-1 0-16,4 1 0 0,-1-3 0 0,3 0 0 16,2 1 0-16,2-1 0 0,0 0 0 0,2 0 0 15,5-3 0-15,0 1 0 0,4 1 0 0,-2-3 0 16,0-3 0-16,4 1 0 0,3-4 0 0,-3 2 0 0,-2 2 0 0,2-3 0 16,0 3 128-16,1-5-128 0,2 4 0 0,-1-5 128 15,-1 1-128-15,1-3 0 0,2-4 176 0,-1-1-176 16,1-3 192-16,-1 1-192 0,1-2 224 15,-1-5-64-15,-1 0-16 0,4-5 0 0,2-4 0 0,0 0 0 16,0 0 0-16,-2 3 0 0,0 1-16 0,-4 5 0 16,-6 3 0-16,-7 2 0 0,-6-3-128 0,-6 5 0 15,-3 3 144-15,-3 0-144 0,-6 2 0 16,-3 2 144-16,-3 2-144 0,-8 2 0 0,-6 10 0 0,0 0 0 16,-1-6 0-16,-8 2 0 15,-5 1-1168-15,-7 6-304 0,-3 1-48 0,-6 0-12640 16,-7 2-2544-16</inkml:trace>
  <inkml:trace contextRef="#ctx0" brushRef="#br1" timeOffset="-45974.24">16928 18698 17503 0,'0'0'1552'0,"0"0"-1232"16,0 0-320-16,-2-6 0 0,-2 2 2336 0,4 4 416 15,0 0 64-15,-7 4 32 0,-2 1-1120 0,-1 5-240 16,-2 4-32-16,3 4-16 0,-1 3-528 0,-2 2-96 15,-1 4-32-15,0-2 0 0,2 5-48 0,-1-2-16 0,1 1 0 16,2 1 0-16,1 1-256 0,1-2-48 0,0-1-16 0,2-1 0 16,0-6-224-16,1 1-48 0,-1-2-128 0,0-2 192 15,1-3-192-15,2-2 144 0,2-13-144 0,1 10 128 16,-1-10-128-16,0 0 0 0,0 0 0 0,12-1 0 31,-1-5-1648-31,2-2-256 0,1-5-48 0,3-1-14000 0</inkml:trace>
  <inkml:trace contextRef="#ctx0" brushRef="#br1" timeOffset="-45576.17">17522 18852 21183 0,'0'0'1888'0,"-3"-5"-1504"0,3 5-384 0,-7-7 0 0,1 1 1520 0,0 2 224 15,-3 0 48-15,-1 1 16 0,-2 1-16 0,-1 2-16 16,-1 3 0-16,-1 3 0 0,-4 1-880 0,-1 4-192 15,-2 1-16-15,0 3-16 0,1 1-240 0,2 3-48 16,1 2-16-16,1 0 0 0,0 0-144 0,5-1-32 16,6-2 0-16,3 0 0 0,2-3-48 0,4-5-16 15,2 0 0-15,2-2 0 0,2-2 192 0,3-2 48 16,2-3 0-16,1-1 0 0,0-1 16 0,3-2 0 16,2-4 0-16,-1-1 0 0,3-6-64 0,-3 1-16 15,-1-1 0-15,0 1 0 0,-2-1-64 0,-2 2-16 16,-2 1 0-16,-4-1 0 0,0 6-224 0,-8 6 0 15,5-9 0-15,-5 9 0 0,0 0 144 0,0 0-144 16,0 0 128-16,0 0-128 0,5 11 0 0,-3 3 128 16,-1-3-128-16,0 1 0 0,-1 2 0 0,3-2 0 15,0-1 0-15,5 3-176 0,-2 0 176 0,3-5-128 16,0-4 128-16,3 0-128 16,2-2-1504-16,1-3-288 0,1-3-64 0,1-3-15360 0</inkml:trace>
  <inkml:trace contextRef="#ctx0" brushRef="#br1" timeOffset="-45294.43">18004 18791 19343 0,'-7'11'1728'0,"1"1"-1392"0,0-2-336 0,-4 3 0 16,1 2 1424-16,-2 1 224 0,-1 2 32 0,-1 0 16 15,1 1 448-15,0 0 96 0,1-1 0 0,1 2 16 16,0 1-1040-16,1-2-192 0,1-2-64 0,3-1 0 15,4-2-256-15,-3 0-64 0,3-8-16 0,1-6 0 0,0 9-80 0,0-9-16 16,0 0 0-16,0 0 0 0,0 0 112 0,0 0 0 16,10-5 16-16,0-1 0 0,0-2-128 0,2-5-16 15,-1-2-16-15,0 0 0 0,0-2-192 16,1 1-48-16,0-1 0 0,-1 3 0 0,3-2-80 0,0-2-32 16,0 3 0-16,3-2 0 0,-1-1-144 0,1 4 0 15,-2 4 0-15,0 0 128 0,-1 2-128 0,0-1 0 16,-1 3 0-16,-2 1 0 0,-1 4 0 0,1 1 0 15,-11 0 0-15,10 3-176 16,-10-3-880-16,11 6-176 0,-4-1-48 0,-7-5-11776 16,0 0-2352-16</inkml:trace>
  <inkml:trace contextRef="#ctx0" brushRef="#br1" timeOffset="-44821.59">18650 18860 14735 0,'9'-6'1312'0,"1"1"-1056"0,1 2-256 0,1-4 0 15,-1 3 2048-15,-1 1 368 0,-10 3 64 16,11-4 16-16,-2-3-720 0,-9 7-144 0,0 0-32 0,0 0 0 16,6-6-304-16,-6 6-64 0,0 0-16 0,0 0 0 0,0 0-320 15,-12-1-64-15,-2 1 0 0,-2 2-16 16,-2 5-208-16,-2 2-32 15,-3-1-16-15,-1 4 0 0,-2 2-112 0,1 1 0 0,-2 3-16 0,3 0 0 16,1 0-192-16,4-5-48 0,3 0 0 0,2 1 0 0,2-1-16 16,6-3-16-16,6-10 0 0,-1 13 0 0,1-13 176 0,6 6 48 15,4 0 0-15,3-4 0 16,2-4 64-16,2-3 0 0,0 0 16 0,1 2 0 0,0-8-144 0,1 4-48 16,0-3 0-16,-1 1 0 0,-3-4-96 0,-1 4-32 15,-1-1 0-15,-2 4 0 0,-2-1-144 0,-9 7 0 16,9-5 144-16,-9 5-144 0,0 0 0 0,0 0 0 15,0 0 0-15,4 14 0 0,-4 0 0 0,-3 4 0 16,-2 2 0-16,-4 4 0 0,-2 6 0 0,-3 4 0 16,-1 1 0-16,-3 2 0 0,-2-1 0 0,-2-2 0 15,2-2 0-15,-2 1 0 0,-1-4 128 0,-1-3-128 16,2 0 160-16,1-3-160 0,-1 0 144 0,4-2-144 16,2-4 128-16,2-3-128 0,4-2 0 0,-2-6 128 15,3 0-128-15,9-6 0 16,0 0-1104-16,0 0-304 0,0 0-64 0,7-14-11568 15,2-2-2304-15</inkml:trace>
  <inkml:trace contextRef="#ctx0" brushRef="#br1" timeOffset="-44301.23">19457 18905 18431 0,'0'0'1632'0,"0"0"-1312"15,0 0-320-15,0 0 0 0,0 0 2256 0,0 0 384 16,0 0 80-16,0 0 16 0,0 0-832 0,0 0-176 16,0 0-16-16,0 0-16 0,8 13-544 0,6-7-128 15,0-1 0-15,5 2-16 0,1-3-80 0,-1-3-16 16,3 1 0-16,2-2 0 0,1-2-256 0,1 1-48 15,-2-3-16-15,-1-1 0 0,-2 0-128 0,1 1-16 16,-2-6-16-16,-1 2 0 0,-2-3-240 0,-3 2-64 16,-3-3 0-16,-2 3 0 0,-1-2 16 0,-2 3 0 0,-6 8 0 0,4-12 0 15,-3-1-16-15,-2 3 0 0,-4-3 0 16,0 3 0-16,-5 1 32 0,-2 0 0 16,-2 4 0-16,-3 2 0 0,-6 3-32 0,-2 2-128 15,-4 3 192-15,-4 5-64 0,-2 3-128 0,-1 2 0 0,-2 3 144 0,1 3-144 16,0 1 0-16,4 2 0 15,4 7 0-15,3 0 128 0,4 0-128 0,4 1 0 0,5-2 0 0,3 2 128 16,4-3-128-16,2 2 128 0,2-5-128 16,5 1 128-16,1-3 64 0,7-1 0 0,2-1 16 0,2-2 0 15,3-2 64-15,5 0 16 0,4-1 0 16,6-1 0-16,5-6 64 0,4 1 16 0,1 2 0 0,4-8 0 16,3-2-144-16,-1-3-32 0,1-2 0 0,-2 0 0 15,-1-1-192-15,0 1 176 0,0-5-176 0,-4 3 160 16,-3 2-160-16,-3-2 0 0,-4-2 0 0,-2 1 0 15,-3 1-704-15,-3 0-240 16,-6-1-32-16,-4 4-13872 0,-5 1-2784 0</inkml:trace>
  <inkml:trace contextRef="#ctx0" brushRef="#br1" timeOffset="-41851.06">7540 15848 11967 0,'14'4'1072'0,"-1"0"-864"15,5 2-208-15,1-3 0 0,0 2 1216 0,0 1 192 16,-1-1 32-16,-4 0 16 0,-2 1-560 0,-3 0-128 0,-2-4 0 0,-7-2-16 15,5 6-416-15,-5-6-80 16,0 8 0-16,0-8-16 0,0 0 368 0,-12 6 80 0,-3-1 16 0,0-3 0 16,-3 2 192-16,-1-3 64 0,-5-2 0 0,0 1 0 15,0 0-112-15,-3-1-16 0,-1-4 0 16,-4 1 0-16,-3 1-32 0,-2-2-16 0,0-2 0 0,0 1 0 16,0-2-208-16,-2 2-64 0,2 1 0 15,0-3 0-15,-4-1-144 0,-1-2-48 0,0 4 0 0,-3-3 0 16,-5 3-96-16,0-3-32 0,-3 1 0 0,1-3 0 15,1-1 32-15,0 1 0 0,-2 0 0 0,1-1 0 16,0 0-16-16,-6-1 0 0,-1 5 0 0,-2 0 0 16,-2-3-208-16,1 0 144 0,-1 0-144 0,0-2 128 0,2 1-128 0,0 4 0 15,0-1 0-15,-6 2 0 0,-3 3 0 0,0-2 0 16,0 0 0-16,0 1 0 0,-1 3 0 0,-3 5 0 16,-2 4 0-16,1-2 0 0,-5-4 0 0,1 1 0 15,-2 4 0-15,-3 5 0 0,1 0 0 0,1 2 0 16,-3-2 128-16,6-1-128 0,4 5 0 0,5 0 0 15,5 1 0-15,4 0 0 0,4 1 0 0,3-1 0 16,4 0 0-16,1 2 0 0,0 0 0 0,3 2 0 16,3-1 0-16,2 1 0 0,2 0 0 0,-1 2 0 15,2-1 0-15,0 2 0 0,2-2 0 0,-2 0 0 16,1-1 0-16,2 3 0 0,-1 0 0 0,1 1 0 16,-2-3 0-16,2-2 0 0,2-3 0 0,3 0 0 15,-1 3 0-15,1 2 0 0,1-1 0 0,1 2 0 0,1-1 0 0,1-1 0 16,0 1 0-16,-2 3 0 15,0 4 0-15,1-4 0 0,0 0 0 0,3 2 0 16,0 2 0-16,0 0 0 0,-1-6 0 0,0 3 0 0,1 3 0 16,5-3 0-16,0 4 0 0,3-4 0 0,-1-1 0 0,7 3 0 15,0 2 0-15,2 1 0 0,3 0 0 0,1 0 0 16,2 3 0-16,3 0 0 0,3 1 0 0,2 0 0 16,4-1 0-16,3-1 0 0,1 1 0 15,4-1 0-15,1 1 0 0,4-2 0 0,3 1 0 16,2-5 0-16,4 2 0 0,4-5 0 0,2-1 0 0,1 1 0 15,5-2 0-15,-1 0 0 0,1 0 0 0,3-1 128 16,2-2-128-16,3 0 0 0,0 0 0 0,2 0 128 16,2-2-128-16,2-1 0 0,0-1 0 0,2 0 128 15,-2-3-128-15,5 1 160 0,1 0-160 0,2-3 160 16,-1-1 16-16,3-2 0 0,2-4 0 0,0 3 0 0,-2 2 16 0,1-4 0 16,1 0 0-16,1-2 0 0,1-1-64 0,2-1-128 15,-1 0 192-15,-1 1-64 0,-1 1-128 0,0-1 160 16,-1-1-160-16,1-3 160 0,1-1-160 15,-2-2 0-15,-3 2 0 0,0-2 128 0,1 0-128 0,0 1 160 16,0-4-160-16,2 2 160 0,-1-3-16 0,0-1 0 16,-3 1 0-16,0-4 0 0,2 1 16 0,-2 0 0 15,-1 0 0-15,-2-2 0 0,2 1-16 0,-3-1 0 16,-1-2 0-16,0 0 0 0,0 0 0 0,-1 0 0 16,-1 2 0-16,0-3 0 0,2 0-16 0,-2-4 0 15,-3-3 0-15,-2 4 0 0,0 3 64 0,-3-2 0 16,-2-2 0-16,-2 2 0 0,1-2-64 0,-3-1 0 15,2-6 0-15,-1 4 0 0,-3-1-128 0,-4 0 128 16,-3 1-128-16,-4 0 128 0,-2-2-128 0,0 4 0 0,-3-1 0 0,-1 3 128 16,-2 2-128-16,-1-2 128 15,0-1-128-15,-3 0 128 0,-1 1-128 0,-1-5 0 16,-4 3 0-16,0-2 0 0,-3-2 128 0,1-1-128 0,-3-1 0 0,-2-2 128 16,-2-1-128-16,-1 2 0 0,0 2 144 0,-4-3-144 15,-2 4 0-15,-1 3 0 0,-1-3 0 0,-2 4 128 16,-3 1-128-16,-2-4 0 0,-7 2 128 0,-4-6-128 15,-1 1 0-15,-6 2 0 0,-2-3 0 0,-3 3 128 16,-4-2-128-16,0-1 0 0,-4 5 0 0,-4-4 0 16,-5 5 0-16,-1-6 0 0,0 3 0 0,-1 3 0 15,1 1 0-15,-3 0 0 0,0 2 0 0,-2 3 0 0,0 0 0 16,-8 2 0-16,-4 4 0 0,-3 0 0 0,-4-1 0 16,-2 0 0-16,-1 0 0 0,-6 6-128 0,-5 2 128 0,-3 1 0 15,-2-2 0-15,-2 2 0 0,-2 4 0 16,-3 1 0-16,-4 3 0 0,1 0-128 0,4 1 128 0,-2 4 0 15,0 5 0-15,5 1 0 0,3-7 0 0,4 6 0 16,6 1 0-16,1 2-128 0,2 3 128 0,0 1 0 16,-3-1 0-16,5 0 0 0,2 4 0 0,2 2 0 15,0-1 0-15,2 2-128 0,2-1 128 0,1-1-128 16,1 4 128-16,0-1-128 0,1 2 128 0,3-1-128 16,2 2 128-16,2 4-128 0,2 2 128 0,1-3-192 15,3-5 192-15,4 2-192 0,3 3 192 0,7 0 0 0,3 2-144 0,3 1 144 16,3-1 0-16,3 1-144 0,1 1 144 15,3 0 0-15,2 0 0 0,1 0-128 0,-1 2 128 16,4 0 0-16,2 1 0 0,1-3-128 16,2-2 128-16,2 0 0 0,2-4-144 0,2 4 144 0,1-1 0 0,3 0-144 15,5 1 144-15,4-1-208 16,1 1 80-16,3-1 128 0,-1-3-160 0,4 0 160 0,3-1 0 0,0 1-144 16,3-7 144-16,5 0 0 15,1-1-144-15,4-1 144 0,1-2 0 0,2 2 0 0,3-1 0 16,3-1 0-16,2-2-128 0,4 0 128 0,2-3 0 15,3 1 0-15,3-1 0 0,3-1 0 0,4 0 0 0,3-4 0 16,2 1-128-16,2-2 128 0,2 0 0 0,4-2 0 16,2 1 0-16,5-4 0 0,2-1 0 0,4-1 0 0,1 1 0 15,3 1 0-15,1-2 0 0,3 0 0 0,6-4 128 16,-1 1-128-16,1-3 0 0,-1-1 128 0,1 0-128 16,-2-5 160-16,1 0-160 0,0-4 160 0,1-3-32 0,0-1 0 15,0 1 0-15,-1-1 0 0,-3-1 48 0,-3 0 0 16,-3 1 0-16,-1-1 0 15,-4-8-32-15,-5 2 0 0,-1 3 0 0,-8 2 0 0,-4-3 48 0,-6-1 16 16,-4 0 0-16,-6-2 0 0,-3 3-48 0,-8 2-16 16,-4 0 0-16,-4 1 0 0,-8 1-144 0,-4 1 128 15,-6 4-128-15,-4 0 128 0,-7 0-128 0,-5 4 0 16,-7 0 0-16,-7 2 0 16,-9 3-1152-16,-7 1-144 0,-7 3-48 0,-5 1 0 15,-7 1-2096-15,-4 3-416 0</inkml:trace>
  <inkml:trace contextRef="#ctx0" brushRef="#br1" timeOffset="-40311.49">23174 5418 11967 0,'0'0'1072'0</inkml:trace>
  <inkml:trace contextRef="#ctx0" brushRef="#br1" timeOffset="-30987.87">23597 5708 16415 0,'0'0'720'0,"0"0"160"0,-2 11-704 0,-1 1-176 16,3-12 0-16,-4 14 0 0,-1-5 0 0,5-9 0 15,-4 10-160-15,4-10 160 0,0 0 592 0,-2 10 224 16,2-10 32-16,0 0 16 0,0 0-432 0,0 0-96 15,-7 7-16-15,7-7 0 0,0 0 256 0,0 0 64 16,0 0 0-16,0 0 0 0,-10 3 32 0,1-4 16 16,0-1 0-16,1-3 0 0,-4-5-96 0,1-1-16 15,-2-1 0-15,0-2 0 0,1 3-64 0,-2-2-32 16,-3-2 0-16,2-2 0 0,0 0 16 0,-2-2 0 16,2-3 0-16,1 0 0 0,-1 3-32 0,-1-1 0 15,1-2 0-15,0 3 0 0,3-1-48 0,0 0-16 16,-4-3 0-16,2-1 0 0,0-1-144 0,0-3-48 15,0-1 0-15,-1 0 0 0,-1-4-80 0,2 2-128 16,-2 2 176-16,1-1-176 0,0-2 160 0,0 1-160 16,2 2 128-16,-4-1-128 0,1 4 224 0,1 1-32 15,-2 2-16-15,-1 0 0 0,-1-1 64 0,0 2 16 16,-1 1 0-16,1-1 0 0,-2-1-32 0,5 2 0 0,-6 0 0 0,3 1 0 16,0-2-32-16,3-1-16 0,-1 3 0 15,1-1 0-15,-2-2-32 0,0-2 0 0,0 3 0 0,3-1 0 16,-3 0-16-16,2-1-128 0,-1 2 192 0,1 3-64 15,-1 0 0-15,1 1 0 0,-1 0 0 0,1 1 0 16,-2 1-128-16,1 1 0 0,2 0 144 0,-2-2-144 0,2 2 128 16,-5-3-128-16,0-1 128 0,-1 1-128 0,1 2 0 0,1-2 128 15,-2-4-128-15,2 2 0 0,0 0 128 0,0-1-128 16,1 1 160-16,-1 0-160 0,3-1 128 0,-1-3-128 16,0 0 0-16,-1-3 0 0,1 1 0 0,1 2 0 15,-1-3 0-15,1 3 0 0,-2-4 0 0,0 2 128 16,2-4-128-16,-1 2 0 0,0 1 0 0,1 2 0 15,-2-4 128-15,2-1-128 0,0 4 0 0,4-4 0 16,0 5 0-16,1-4 0 0,-1 3 0 0,0 0 128 16,0 1-128-16,-2 0 0 0,1 0 0 0,2 2 0 15,0-3 0-15,-1 3 0 0,-1 3 0 0,3 0 0 16,-2-1 0-16,-1-1 0 0,1-1 0 0,1 2 0 16,-2 2 0-16,6-1 0 0,-2-3 0 0,0 3 0 0,0 1 0 15,0 1 0-15,0-1 0 0,2 0 128 0,-1 0-128 0,-1 0 0 16,1 1 0-16,1 0 0 0,-1-2 0 0,-1 1 0 15,2 0 0-15,-1 1 0 0,2 0 0 0,-1 3 0 16,0 1 0-16,2 2 0 16,1 2 0-16,-1 0 0 0,-2 4 0 0,3-1 0 0,1-3 0 15,-1 5 0-15,0-3 0 0,-1 2 0 16,1 1 0-16,-1-1 0 0,0 0 0 0,1 1 0 16,-1-5 0-16,1 4 0 0,0-4 0 0,3 2 0 0,-3-3 0 0,2 3 0 15,-1-2 0-15,-1 2 0 0,1-2 0 0,3 4 0 16,0 6 0-16,-3-8 0 0,3 8 0 0,-2-6 0 15,-1 2 0-15,3 4 0 0,0 0 0 0,0 0 0 16,0 0-160-16,0 0 160 0,0 0-128 0,0 0 128 16,0 0 0-16,0 0-160 0,0 0 160 0,0 0 0 0,0 0-144 0,0 0 144 15,0 0 0-15,0 0-144 0,-4 11 144 0,0 1 0 16,4 2 0-16,0-2-128 16,2 0 128-16,0 2-128 0,1 0 128 0,1 4-128 0,-1 2 128 0,4 3 0 15,0 2 0-15,2 2-128 0,1 6 128 0,3 3-160 16,1 0 160-16,5 4-160 0,3-1 160 0,1 2 0 15,0 0 0-15,1 1-128 0,1 1 128 0,1-3 0 16,0 1-144-16,2 2 144 0,1 2 0 0,2 3 0 16,-3-2-144-16,0 0 144 0,-1 3 0 0,1-3 0 15,0 1 0-15,-2 0 0 0,0-6 0 0,-1 2 0 16,-1 1 0-16,3 1 0 0,0 3 0 0,-1 2 0 16,1-2 0-16,-2 0 0 0,3 1 0 0,0-5 0 15,0 2 0-15,0 1 0 0,0-3 0 0,-2 3 0 16,-5-2 0-16,2 1 0 0,-1-3 0 0,2 0 0 15,0-6 0-15,-1 1 0 0,-3 0 0 0,2-1 0 0,-1-1 0 0,2-3 0 16,-1-5-160-16,0 1 160 16,-3 0-128-16,0-2 128 0,0 1-320 0,0-1 0 15,-1 2 16-15,-2-5 0 16,3-2-208-16,-2-1-64 0,-2 0 0 0,-1-4 0 16,-1-1-1536-16,-2-2-304 0,-1 0-64 0,-2-2-10816 0</inkml:trace>
  <inkml:trace contextRef="#ctx0" brushRef="#br1" timeOffset="-30178.07">21781 4032 17503 0,'-12'12'768'0,"6"-6"176"0,-3 3-752 0,1-2-192 0,2-1 0 0,0 2 0 16,6-8 0-16,-8 3 0 0,8-3 144 0,-9 5-144 15,9-5 640-15,-7 4 48 0,7-4 16 0,0 0 0 16,0 0 192-16,0 0 64 0,0 0 0 0,0 0 0 0,0 0-416 0,0 0-80 16,0 0-16-16,0 0 0 0,0 0-48 0,0 0-16 15,0 0 0-15,0 0 0 0,0 0 0 0,8-4 0 16,-8 4 0-16,14 2 0 0,0 3 64 0,2 0 0 15,-1 1 0-15,3 4 0 0,2 1-32 0,2 0 0 16,4 2 0-16,0-1 0 0,0 5-176 0,1-1-48 16,0 1 0-16,0 0 0 0,-2-1-192 0,-1 1 144 15,0-2-144-15,-1 1 128 0,-1 2-128 0,1 0 0 16,1-2 144-16,-3-3-144 0,-2-1 0 0,1-1 144 16,-4-3-144-16,1-1 0 0,-2 1 128 0,-1-3-128 15,-1 0 0-15,-2 0 0 0,-1-5 0 0,-10 0 0 16,12-5 128-16,-2-1-128 0,-5-2 128 0,0-7-128 15,-3-5 144-15,0-7-144 0,-4-2 320 0,-1-7-16 16,-2-7-16-16,1 0 0 0,-4-7-144 0,2 2-16 16,-1 1-128-16,2 1 192 0,0 5-192 0,0-1 0 15,-2 0 128-15,1 3-128 0,-2 2 0 0,1-1 0 16,1 0 128-16,1 2-128 0,1 4 0 0,0-1 128 16,2 2-128-16,0 0 0 0,1 3 128 0,1 1-128 15,0 5 0-15,0 3 0 0,1 2 128 0,1 3-128 16,0 3 0-16,1-1 144 0,-3 12-144 0,3-7 0 0,-3 7 144 0,0 0-144 31,0 0-1168-31,0 0-304 0,0 0-64 0,0 0-12560 0</inkml:trace>
  <inkml:trace contextRef="#ctx0" brushRef="#br1" timeOffset="-27188.37">23398 5419 7487 0,'0'0'320'0,"7"9"80"0,2 1-400 0,0-1 0 16,0 4 0-16,0-2 0 0,0-2 480 0,1 3 16 16,0-2 0-16,0 3 0 0,0 3 112 0,2-1 32 15,-2-2 0-15,-1 1 0 0,-1 0-112 0,-2 1-16 16,3-1 0-16,-3 0 0 0,-1 0 128 0,0 0 0 15,0 0 16-15,-1-2 0 0,-3-2 224 0,-1-10 32 16,0 0 16-16,6 10 0 0,-6-10-112 0,2 10-32 16,-2-10 0-16,0 12 0 0,0-12-224 0,0 0-48 15,0 0-16-15,0 0 0 0,0 0 16 0,-9 3 16 16,0 0 0-16,-1-4 0 0,-1-2-16 0,-1-2-16 16,0-1 0-16,-4-1 0 0,1-5 16 0,-1 0 0 15,-2-2 0-15,-1-1 0 0,0-4-80 0,-4 0-16 16,1-3 0-16,-1-2 0 0,-1 1-48 0,1-4-16 0,0 3 0 0,0-2 0 15,-1-4-96-15,1 1-32 0,1-1 0 0,1-1 0 16,-3 2-64-16,2-2-16 0,0-2 0 0,1 0 0 16,-2 0 16-16,2 0 0 0,-2-2 0 0,-1-1 0 15,1-1-32-15,-1 2 0 0,-1-1 0 0,1 0 0 16,-1 1 0-16,1-1 0 0,1-1 0 0,0-1 0 16,1 0-128-16,1 0 192 0,-1 2-192 0,2 0 192 15,-2-5-192-15,2 4 160 0,1 1-160 0,-2 5 160 16,1-2-16-16,0 1 0 0,-1-1 0 0,1 1 0 0,-3 0 48 0,-1-2 16 15,0-2 0-15,0 3 0 0,-2 0-32 16,2 1-16-16,0 6 0 0,1-4 0 0,0 1-32 0,0 3 0 16,4 4 0-16,2-3 0 0,-1 0-128 0,-3 4 160 15,2-2-160-15,-1 3 160 16,1 0-160-16,1 0 128 0,0-1-128 0,2-1 128 0,-2-2-128 0,0 0 0 16,-1-1 144-16,0-1-144 0,0 0 0 0,1 1 0 15,2 1 0-15,-1 1 128 0,1-4-128 0,-1 4 0 16,-1-3 0-16,2-1 128 0,2 0-128 0,-1 3 0 15,-1 1 0-15,2-1 0 0,0 2 0 0,0 0 0 16,-1-6 0-16,0 0 0 0,1-7 0 0,1 1 0 16,2-2 0-16,-2 1 0 0,2-2 0 0,-1 1 0 15,1 1 0-15,1-1 0 0,-4-1 0 0,2 2 0 16,2 3 0-16,-1 4 0 0,-2 1 0 0,3 3 0 16,-1-4 0-16,0 3 0 0,1-3 0 0,-3 2 0 15,0-3 0-15,3 2 0 0,-1-3 0 0,-1 3 0 16,1 1 0-16,0-2 0 0,0 1 0 0,1-1 0 15,1 1 0-15,2 2 0 0,-1 1 0 0,3 3 0 16,-3 1 0-16,2 1 0 0,-2 4 0 0,3 2 0 0,0 5 0 16,1-3 0-16,-2-3 0 0,2 5 0 0,0 1 0 0,4 8 0 15,-3-7 0-15,3 7 0 0,-4-5 0 0,4 5 0 16,-5-10 0-16,1 4 0 0,4 6 0 0,-3-7-192 16,3 7 192-16,0 0-192 0,0 0 192 0,-2-4-192 15,-5 0 192-15,7 4 0 0,0 0-144 0,0 0 144 16,-2-6 0-16,2 6 0 0,-5-4-144 0,5 4 144 0,0 0 0 15,0 0 0-15,0 0 0 0,0 0 0 0,0 0-192 0,0 0 192 16,0 0-192-16,0 0 192 0,0 0-144 0,-4 10 144 16,-1-1 0-16,5-9-144 0,0 0 144 0,-1 13 0 15,-2 1 0-15,3 1-128 0,0-4 128 16,1 5 0-16,2 0 0 0,2 6 0 0,-2 3 0 0,3 3 0 16,0 4 0-16,3 4 0 0,3 3 0 0,-2 3-128 15,1-1 128-15,6 4 0 0,0 1 0 0,5 2-160 16,0-2 160-16,-1 4 0 0,2 4-144 0,3 4 144 15,-1 1 0-15,4 0-144 0,-2-1 144 0,2 3 0 16,0-2 0-16,2 1 0 0,-1-1 0 0,1 1 0 16,1 4 0-16,-2-2 0 0,5 1 0 0,-4-3 0 0,-1-5 0 15,-2-2 0-15,0-1 0 0,-2 0 0 16,-2 1 0-16,2-6 0 0,0-2 0 0,1-3 0 16,0 1 0-16,1-3 0 0,1-3 0 0,-1-2 0 15,0 1 0-15,0 0 0 0,-1-5 0 0,1 0 0 16,0 1 0-16,0-1 0 0,-4 4 0 0,0-1 0 15,-1 0 0-15,1 1 0 0,-1-4 0 0,-2 4 0 16,0 0 0-16,-1 1 0 0,0-2 0 0,2-1 0 0,0 0 0 16,-3 0 0-16,-3-1 0 0,1-1 0 0,-2-1 0 0,0 2 0 15,-1-2 0-15,0 2 0 0,0-3 0 16,0-4 128-16,-1 0-128 0,0-2 0 0,-1 0 0 0,1-2 0 16,-2-2 0-16,1-1 128 0,-1-4-128 0,-1-1 0 15,-1 0 0-15,-1-2 0 0,0-2 0 0,-1-5 128 16,-7-4 0-16,0 0 16 0,0 0 0 0,0 0 0 0,8 4-144 0,-8-4 128 15,0 0-128-15,0 0 128 16,0 0-128-16,0 0 0 0,0 0 144 0,-1-12-144 0,-2 1 0 16,-1-5 144-16,-3 1-144 0,-2-3 0 0,-1-2 160 0,-3 1-160 15,-1-1 128-15,-4-7-128 0,-4-1 128 16,-2-4-128-16,-1-1 0 0,-1-1 128 0,0-2-128 0,-3-1 0 16,-3-1 144-16,-3-1-144 0,0-8 0 0,-1 1 128 15,-2-3-128-15,-1-5 0 0,-2 1 0 0,-1 1 0 16,0 1 0-16,3 4 128 0,-1-1-128 15,2-1 0-15,0 5 0 0,4-6 0 0,1 1 0 0,0-1 0 16,2-2 0-16,2 2 0 0,1 1 0 0,-3 0 0 16,2 5 0-16,-3-6 128 0,1 0-128 0,-1-3 0 15,0-1 0-15,2-1 0 0,0 2 0 0,2 1 0 16,2 0 0-16,-2 4 0 0,0 3 0 0,-3 2 0 16,6-3 0-16,2 3 0 0,0-2 0 0,0 3 0 15,-1 1 0-15,1-1 0 0,3 3 0 0,2 2 0 16,1 2 0-16,2 0 128 0,0 1-128 0,0 1 0 15,-3 2 0-15,4 0 0 0,-1-2 0 0,2 0 0 16,2 1 0-16,0-1 0 0,1 0 0 0,1-2 0 16,0 0 0-16,1 0 0 0,-1 1 0 0,1 0 0 0,-2-1 0 0,2 5 0 15,2 3 0-15,-2 2 0 0,1 5 0 16,-1-2 0-16,0 0 0 0,1 1 0 0,-3-2 0 16,2 3 0-16,-1 0 0 0,1 1 0 0,1 0 0 0,0 2 0 15,0-3 0-15,2 4 0 0,-2-1 0 0,2 3 0 16,0 3 0-16,0 0 0 15,0 5 0-15,0-1 0 0,5 7 0 0,-4-7 0 0,4 7 0 0,0 0 0 16,0 0 0-16,0 0-128 0,0 0 128 0,0 0 0 16,0 0 0-16,0 0-128 0,0 0 128 0,0 0 0 0,0 0-128 0,0 0 128 15,0 0-128 1,3 12 128-16,0-2 0 0,3 4-128 0,-1 3 128 0,2 0 0 0,2 1 0 16,1 4-160-16,3 4 160 0,4 1 0 0,-2 6-128 0,6 3 128 15,4 1 0-15,0 11 0 0,0 5-144 0,5 5 144 16,3 1 0-16,2 2-144 0,2 2 144 0,0 0 0 15,0-2 0-15,-2 5-128 0,0 3 128 0,2-2 0 16,1 3 0-16,1-1 0 0,1-1 0 0,0-1 0 16,1-4 0-16,0 4 0 0,-2 3 0 0,4-1 0 15,-1-4 0-15,0 0 0 0,-6-2 0 0,2-4 0 16,0-3 0-16,0 1 0 0,0 0 0 0,2 0 0 16,0-6 0-16,0 0 0 0,0-3 0 0,0-3 0 0,-2-1 0 0,-1 1 0 15,-3-1 0-15,-2 2 0 0,-3 0 0 16,3 1 0-16,-3-3 0 0,0 1 0 15,-1-5 0-15,2 0 0 0,-1-1 0 0,0-1 0 16,-1 0 0-16,0-5 0 0,-1-2 0 0,2-1 0 0,-2-3 0 0,-2 2 0 16,-1 3 0-16,-1-4 0 15,-1 1 0-15,1-3 0 0,-4-1 0 0,0-4-128 16,-1-1 128-16,-2 0-128 0,-2 2 128 0,0-2 0 0,0-3-144 0,-1-2 144 16,-2-1 0-16,-2 0 0 0,-3-4 0 0,-1 0 0 15,3 0 0-15,-3-1 0 0,-5-9 0 0,0 0 0 16,4 9 0-16,-4-9 0 0,1 7 0 0,-1-7 0 15,0 0 0-15,0 7 0 0,0-7 0 0,0 0 0 16,0 0 0-16,-10 4 0 0,0-7 0 0,0 1 0 0,-3-1 0 16,0-3 0-16,-1-7 0 0,-2-2 0 0,-3-1 0 15,-5-6 0-15,-2-1-144 0,-2-5 144 0,-5 3 0 16,-2-8 0-16,-5-3 0 0,0-1 0 0,-5-5 0 16,-1-4 0-16,-1 1 0 0,0-6 0 0,0-9 0 0,-2-1 0 15,-2-8 0-15,-3 1 0 0,-3-1 0 0,1 2 0 16,2-1 0-16,0-1 0 0,2-4 0 0,2-1 0 15,2-2 128-15,2 2-128 0,2 1 0 0,-1-1 144 16,-3 0-144-16,4 2 128 0,0-2-128 0,1 2 0 16,1-2 144-16,2 4-144 0,-2 3 128 0,1-1-128 15,-1 0 128-15,4 1-128 0,-2 0 128 0,5 4-128 16,3 5 128-16,3 9-128 0,0 6 0 0,2 2 144 16,3 2-144-16,2 5 0 0,2 5 128 0,1-1-128 15,1 3 0-15,-1-1 0 0,1 4 0 0,3-3 0 0,1 2 0 0,4 2 0 31,0-3-1248-31,2 6-208 0,-1 0-32 0,3 3-14112 0</inkml:trace>
  <inkml:trace contextRef="#ctx0" brushRef="#br1" timeOffset="-24484.73">27064 2051 2751 0,'0'0'256'0,"0"0"-256"0,0 0 0 0,0 0 0 16,0 0 2288-16,0 0 400 0,0 0 96 0,0 0 16 16,0 0-1584-16,0 0-304 0,0 0-64 0,0 0-16 15,0 0-256-15,0 0-64 0,0 0-16 0,0 0 0 16,0 0-128-16,0 0-32 0,0 0 0 0,0 0 0 15,0 0 80-15,8 9 16 0,-1 0 0 0,-3 3 0 0,-2 5 224 0,1 2 48 16,-2 1 16-16,0 8 0 0,2 3-224 0,-1 4-48 16,1 6-16-16,1-2 0 0,1 1-240 0,1 6-64 15,0 1 0-15,2 1 0 0,1-6-128 0,1 4 0 16,4-6 144-16,-1 0-144 0,1 0 0 0,2-5 128 16,1-2-128-16,1-1 0 0,-1-1 240 0,3-7-32 15,0-2 0-15,1 1 0 0,1-3 368 0,1-1 64 16,1 0 0-16,0-1 16 0,-1-1-160 0,4-2-48 15,-2-4 0-15,2 1 0 0,3 1-192 0,0-5-32 16,0 4-16-16,2-4 0 0,0 0-32 0,-2-2-16 16,-1-3 0-16,1 0 0 0,-1-1 32 0,3-5 16 15,-2-2 0-15,2-1 0 0,0-4-16 0,1 0-16 16,1-3 0-16,3-1 0 0,2 2-48 0,2-1-128 16,1-4 192-16,1 1-64 0,2-2-128 0,-2 3 0 15,1 0 0-15,-3-1 128 0,1 0-128 0,1 2 0 16,1-1 0-16,-3 2 0 0,-1 4 0 0,2-2 0 15,0 0 128-15,1 5-128 0,0 4 0 0,-1-2 0 16,3-1 0-16,-3 0 128 0,-2 1-128 0,1-1 0 16,1-2 0-16,-1 3 0 0,2 3 0 0,1 1 0 15,3 1 0-15,2 5 0 0,1 2 0 0,-2 1 0 0,-1 3 0 0,-3 1 0 16,-1-5 0-16,0 5 0 0,1 1 0 0,-2 3 0 16,-3 2 0-16,0 2 0 0,2 0 0 0,-1 0 0 15,-1 1 0-15,-5 2 0 0,-3 0 0 0,-5 0 0 0,-1 0 0 16,-5-2 0-16,-1 0 0 0,-2 3 0 0,-2-1 288 15,-1-1-32-15,-3-3 0 0,-1 1 0 0,-2-3-32 16,0-2-16-16,-2 1 0 0,-1-3 0 0,-1-3-48 0,-2-2-16 16,1 2 0-16,-3 1 0 0,0-12 48 0,-1 10 16 15,1-10 0-15,-3 13 0 0,3-13-16 0,0 0-16 16,0 0 0-16,0 0 0 0,-5 7 0 0,5-7 0 16,0 0 0-16,0 0 0 0,0 0-16 0,0 0 0 15,0-11 0-15,3-2 0 0,2-2 32 0,4-2 0 16,3 0 0-16,1-2 0 0,5-2-192 0,1 1 160 15,0-3-160-15,3 0 160 0,2 2-160 0,2 0 0 16,5 2 0-16,1 0 0 0,1-1 0 0,0 2 0 0,1 0 0 16,-1 2 0-16,3 0 0 0,-1 4 0 15,2 1 0-15,3 0 0 0,-2 5 0 0,1-2 0 16,2 3 0-16,2 1 0 0,2 2 0 0,0-1 0 0,1 3 0 16,-3 0 0-16,-2 0 0 0,1 4 0 0,-1-2 0 15,2-2 0-15,0-1 0 0,0-1 0 16,0-2 0-16,3 0 128 0,1 0-128 0,4-2 192 15,0-3-192-15,1 0 192 0,0-2-64 0,2-2-128 16,-1-4 192-16,0 1-64 0,2 2-128 0,-2-1 160 16,1 1-160-16,-1 1 160 0,-1-2-160 0,-3 2 160 15,-5-2-160-15,-3-2 160 0,-3-1 16 0,-3 1 0 16,0-5 0-16,-17 11 0 0,1-1 96 16,1 1 32-16,-2-3 0 0,0 0 0 0,-1-2 16 0,1 2 16 0,0-2 0 0,10-15 0 15,-4 2-144-15,-4 6-48 0,-4 4 0 0,0 0 0 16,-2 3-144-16,-1 2 0 0,-3 0 144 0,3 2-144 0,-1-2 128 15,-1 3-128-15,0 2 128 0,-1-1-128 0,0 2 0 16,1-1 144-16,-1 3-144 0,-3 1 0 16,1-3 144-16,-2 3-144 0,1 3 0 0,-2-2 144 0,-1-3-144 0,-4 7 128 15,5-5-128-15,-5 5 128 0,0 0-128 16,0 0 128-16,0 0-128 0,0 0 128 0,5-4-128 0,-5 4 0 16,0 0 0-16,0 0 128 0,0 0-128 0,0 0 0 15,0 0 0-15,0 0 0 0,0 0 0 0,0 0 0 16,0 0 0-16,0 0 0 0,0 0 0 0,0 0 0 15,0 0 0-15,0 0 0 0,0 0 0 0,0 0 0 16,0 0 128-16,0 0-128 0,0 0 0 0,0 0 0 16,0 0 0-16,0 0 0 0,0 0 0 0,0 0 0 15,2-6 0-15,-2 6-176 16,0 0-320-16,0 0-64 0,0 0-16 0,0 0 0 16,0 0-1520-16,0 0-304 0,0 0-64 0</inkml:trace>
  <inkml:trace contextRef="#ctx0" brushRef="#br1" timeOffset="-22365.26">15546 17513 10079 0,'0'0'448'0,"0"0"80"0,1-7-528 0,0-3 0 0,1 3 0 0,-1-2 0 16,-1 9 1536-16,1-8 208 0,0-3 48 0,1 4 0 15,-2 7-432-15,0-12-80 0,0 3 0 0,0 9-16 16,0 0-112-16,-3-10 0 0,3 10-16 0,0 0 0 0,0 0-256 0,0 0-48 15,-5-5-16-15,5 5 0 16,0 0-400-16,0 0-80 0,0 0-16 0,-4 9 0 0,2 2-320 0,2 6 144 16,1 2-144-16,3 1 0 0,0 5 304 0,2 3-48 15,3 6-16-15,2 1 0 0,1-2 80 16,3 1 0-16,2-4 16 0,0 2 0 0,2 0 0 0,3-2 0 16,1-5 0-16,2 1 0 0,2-2 96 0,1-4 16 15,0-1 0-15,2-1 0 0,2-1-80 0,0-1-16 16,0-2 0-16,1-1 0 0,1 0-32 0,2-2 0 0,1-3 0 15,1 2 0-15,2-1-64 0,0 1-32 0,2-5 0 0,-2 0 0 16,0 0-48-16,-1-2-16 0,1-2 0 0,-2 0 0 16,-1-2-160-16,0 1 192 0,-3 0-192 0,0-1 192 15,1-2-16-15,-1-2 0 0,0 0 0 0,0 1 0 16,0-2-176-16,0 1 0 0,-2-2 0 0,1-3 0 16,1 3 0-16,-1-3 0 15,-1 1 0-15,1-2 0 0,-4 3 128 0,2-3 0 0,-1 4 0 0,2-2 0 16,1 4-128-16,0 0 0 0,-1-2-192 0,0 2 192 15,-3 1 0-15,0 2 0 0,2 1 0 0,-4 1 0 16,0-3 0-16,-1 2 0 0,0 1 0 0,-2 4 0 16,-1-1 0-16,-1 0 0 0,-2 0 0 0,2 0 0 15,0 4 0-15,-1-2 0 0,1 1 0 0,-1 4 192 16,2 0-192-16,0 3-176 0,0 1 48 0,1 3 0 16,-2 0 128-16,-1 4 0 0,-2 0 0 0,0 2 0 0,-1 3 0 15,-1-5 0-15,-3 4 0 0,0-3 0 0,-2-3 0 0,0-1 0 16,-2 0 0-16,-2 0 0 0,-3-3 0 0,1-3 0 15,-2 0 0-15,0-3 0 0,-2 1 0 0,-2-10 0 16,2 12 0-16,-2-12 0 0,0 0 0 0,-2 9 0 16,2-9 0-16,0 0 128 0,0 0-128 0,0 0 176 15,0 0-176-15,0 0 192 0,0 0-64 0,0 0 0 16,-1-5 0-16,2-4 0 0,3 1-128 0,1-3 128 16,0 0-128-16,3-1 128 0,1-1-128 0,2 2 0 15,2-2 0-15,3 1 128 0,2 0-128 0,1-2 0 16,4 0 0-16,3 2 0 0,2 2 192 0,5-1-64 15,2 2 0-15,5 0 0 0,2 4-128 0,5 1-144 16,3-6 144-16,4 3-208 0,-2-1 208 0,4 2 0 16,1 4 0-16,3-2 0 0,1-1 0 0,-1 3 0 15,-1-1 0-15,2 2 0 0,-1-1 0 0,-1 2 0 0,-2 0 0 0,-4 3 0 16,1 3 0-16,-2 3 0 0,-1 0 128 0,-3 1-128 16,-2 0 0-16,1-2 0 15,0-2 128-15,-3 2-128 0,-2-4 0 0,-4 0 0 16,2 0 0-16,-3-1 0 0,-3 0 144 0,0-3-144 15,-1-1 0-15,-1-1 144 0,-2-1-144 0,1-1 128 0,-2-1-128 0,0-6 128 16,1 1 64-16,0-5 0 16,2-3 0-16,-2 0 0 0,1-3-16 0,-1-5 0 0,2 1 0 15,-1-3 0-15,-2 1 16 0,0-3 16 16,0-1 0-16,2 1 0 0,-2-3-16 0,0 0-16 0,-1 2 0 0,0 3 0 16,-2-2 32-16,-1-1 16 0,1-1 0 0,0-1 0 15,0 2-80-15,-2 0-16 0,-2 7 0 0,-5 1 0 16,1 0-128-16,0 5 160 0,-7 7-160 0,1-3 160 15,-3 0-32-15,-3 8-128 0,-6 6 192 0,0 0-64 0,0 0-128 0,0 0 0 16,0 0 0-16,0 0-176 0,0 0 176 0,0 0 0 16,0 0 0-16,0 0 0 0,0 0 0 0,0 0-128 15,0 0 128-15,-9 10-128 16,0 1-320-16,0 2-48 0,2-4-16 16,-1 5-12672-16,-2-3-2560 0</inkml:trace>
  <inkml:trace contextRef="#ctx0" brushRef="#br2" timeOffset="-16717.95">15017 18584 17503 0,'0'0'768'0,"0"0"176"0,0 0-752 0,0 0-192 15,5-7 0-15,-5 7 0 0,5-9 1456 0,-5 9 256 0,0 0 48 0,0-10 16 16,-4 0-816-16,2 2-176 16,-2 0-16-16,0 0-16 0,0-2 64 0,1 2 16 0,-2-2 0 0,-1 4 0 15,0-3-48-15,-2 2 0 0,-2 2 0 0,3-4 0 16,-3 2-208-16,-2-2-64 0,-2 0 0 0,0-2 0 16,-1 2-80-16,-2-3-32 0,-2-2 0 0,0 2 0 15,-2 0 32-15,-4-3 0 0,-1 2 0 0,-1 3 0 16,-1-3-176-16,-1-1-16 0,-3 2-16 15,-2-1 0-15,-2-2-48 0,-1 2-16 0,-1-1 0 0,-4 1 0 16,-4-2-32-16,-4 1 0 0,-6 3 0 0,-3 0 0 16,-3-3-128-16,-4 2 192 0,0-1-192 0,-2 0 192 15,-2 3-192-15,-1 2 192 0,-4-2-192 0,0 3 192 16,0 0-192-16,2 0 128 0,-1 2-128 0,0 2 128 16,-1-2-128-16,1 1 160 0,3 0-160 0,-3-1 160 15,-1-2-160-15,2 0 128 0,2 1-128 0,-3 0 128 0,-5 3-128 0,-1 0 0 16,1 0 144-16,-1-2-144 0,-1 1 0 0,-3 0 0 15,-4 1 0-15,-1 3 128 0,-1-3-128 0,2 1 0 16,0 0 0-16,3 4 0 0,-4-2 0 0,3 0 0 16,2-2 0-16,3 6 128 0,2-2-128 0,0 1 0 15,0 3 0-15,2 4 0 0,0-2 0 0,0 2 0 16,2-4 0-16,1 4 0 0,3-2 0 0,-2 4 0 16,0 0 0-16,0 0 0 0,2 0 0 0,0 1 0 15,-4-1 0-15,1 2 0 0,-1 3 0 0,0 0 0 16,-2-1 0-16,-3 2 0 0,0 1 0 0,1 3 0 15,1 1 0-15,1 2 0 0,0-2 0 0,5 0 0 16,1 4 0-16,5-2 0 0,1 3 0 0,4-1 0 16,2 1 0-16,-2 0 0 0,3-3 0 0,2 2 0 0,3-1 0 0,0 5 0 15,1-2 0-15,0 2 0 16,3-1 0-16,2 1 0 0,2 0 0 0,4 3 0 0,3 0 0 0,4 1 0 16,3 1 0-16,2-3 0 0,6-4 0 0,4 3 0 15,1 0 0-15,3 1 0 0,4-8 128 0,3 5-128 16,3 1 0-16,3-4 0 0,2 0 0 0,2-2 0 15,3-1 0-15,4 0 0 0,1-3 0 0,4 0 128 16,3 0-128-16,4-2 0 0,2-1 0 0,5-1 128 16,0 1-128-16,4 0 0 0,0-2 128 0,6 0-128 15,4-4 128-15,5 0-128 0,2-1 160 0,4 2-160 16,1-3 176-16,5 0-176 0,2-2 192 0,5 1-192 16,2-1 160-16,4 2-160 0,-3-4 128 0,5 3-128 15,1-3 0-15,4 1 128 0,0 0-128 0,3 0 0 0,2 2 128 16,2-1-128-16,-3 1 128 0,5-2-128 0,1-1 144 0,3 3-144 15,2-3 160-15,0 4-160 0,-7-6 160 0,6 1-160 16,-1 0 160-16,1 1-160 0,-1 1 128 0,1 0-128 16,-1-4 0-16,-1 0 144 0,1-1-144 0,-2 3 192 15,1 1-192-15,2-5 192 0,0-1-16 0,2 0 0 16,-1 1 0-16,2-1 0 0,0 0-48 0,-2-1 0 16,-1-2 0-16,1 2 0 0,0-2 16 0,-2 3 0 15,1-2 0-15,-1-2 0 0,0 2-16 0,2-2 0 16,0 1 0-16,0-1 0 0,-2-1-128 0,-1 2 0 15,1-5 144-15,-2 2-144 0,0-1 160 0,-3-3-32 16,-3 1-128-16,-2-4 192 0,-2 1-32 0,-1 0-16 0,-1 0 0 16,0-2 0-16,1 0 48 0,1 0 16 0,-3-3 0 15,-4-1 0-15,-1 3-80 0,-1-1 0 16,-4-4-128-16,0 1 192 0,-2 0-192 0,-4-2 176 0,-4 0-176 16,-1 0 160-16,0 0-160 0,-2 1 128 0,-5-7-128 0,0 5 128 15,-2 1 64-15,-4-2 16 0,-1-1 0 0,-2-1 0 16,0-3 96-16,-3 1 16 0,-3-2 0 15,-2 0 0-15,-7-3-64 0,-2 0-16 0,-4 0 0 0,-2-1 0 16,-5-1 16-16,-3-2 0 0,-6-2 0 0,-6 0 0 16,0 2-64-16,-8 1-16 0,-4-3 0 0,-5 0 0 15,-4 2-32-15,-7-2 0 0,-6-4 0 0,-2 4 0 16,-4 1-320-16,-4 0-64 0,-8 0-16 0,-2 3 0 16,-4 2-1408-1,-4 4-272-15,-4-1-64 0,-10 6-19312 0</inkml:trace>
  <inkml:trace contextRef="#ctx0" brushRef="#br2" timeOffset="-15631.82">9500 17485 13823 0,'-6'-12'1216'0,"2"2"-960"0,-1 1-256 0,-2-4 0 0,0 2 752 0,3 0 96 16,-3-1 32-16,2 3 0 0,0-4 208 0,1 3 64 16,0 1 0-16,0-2 0 0,2 3-192 0,0 0-16 15,2 8-16-15,0 0 0 0,-2-9-128 0,2 9-32 16,0 0 0-16,-3-5 0 0,3 5-128 0,0 0-16 16,0 0-16-16,0 0 0 0,0 0-192 0,0 0-32 15,0 0-16-15,0 0 0 0,-5 11-176 0,0 2-48 16,1 4 0-16,0 2 0 0,3 3 48 0,-1 4 16 15,0 1 0-15,1 5 0 0,0 2-16 0,1 2-16 16,0 1 0-16,2-2 0 0,3-2-48 0,2 0 0 0,-1-2 0 16,6-2 0-16,-2-2 176 0,4-1 16 15,0 0 16-15,2-1 0 0,1-4 160 0,2-1 16 0,4-1 16 16,0-2 0-16,-1-3-112 0,4-4-32 0,-2-1 0 16,5-3 0-16,0 0 64 0,5-1 0 0,-3-1 0 0,5-1 0 15,1-3-80-15,0-2-16 0,3 0 0 0,0-1 0 16,-2-6-128-16,1 2-32 15,3-1 0-15,0-3 0 0,-1-1-64 0,1 1 0 0,1-3-128 0,3-3 192 16,1 1-192-16,0 1 128 0,0-1-128 0,4 1 0 16,-2 1 0-16,0 1 128 0,-2-2-128 0,-2 4 0 15,0 1 0-15,-2-1 0 0,-2 6 0 0,-1 2 0 16,1-4 0-16,-4 2 0 0,-4 1 0 0,0 3 0 16,3 1 0-16,-2 1 0 0,0 1 0 0,-1 0 0 15,-1 1 0-15,-1 4 0 0,-3 1 0 0,-2 3 0 16,0-1 0-16,-2 6 0 0,3 0 0 0,-3 3 0 15,-1 2 0-15,1 0 0 0,1 1 0 0,-2-2 0 0,-4 3 0 16,-1-3 0-16,-2-2 0 0,1-1 0 0,-6-2 0 16,2-1 0-16,0-5 0 0,-2 0 0 0,-1-4 0 0,-10-5 0 15,0 0 0-15,0 0 0 0,0 0 192 0,0 0-64 16,0 0-128-16,0 0 192 0,0 0 64 0,0 0 0 16,0 0 0-16,0 0 0 0,0 0-112 0,0 0-16 15,0 0 0-15,0 0 0 0,0 0-128 0,12-1 0 16,-2 1 0-16,1-3 128 0,2-1-128 0,4-5 0 15,3 0 0-15,2-3 128 0,-2 0-128 0,2 3 0 16,-2-1 0-16,2 1 128 0,0-2-128 0,3 3 0 16,0-1 0-16,2 3 0 0,1 2 0 0,2-1 0 0,3 3 128 15,2 2-128-15,1 2 0 0,3 3 0 16,-1-1 0-16,0 4 128 0,1 1-128 0,-6-2 192 0,-1 5-192 0,-1-4 192 16,0 4-192-16,2 1 0 0,-2-3 0 0,2 1-176 15,1-4 176-15,2 0 0 0,1-3 0 0,2-1 0 16,3-3 240-16,3-3 16 0,2-1 16 0,1-5 0 15,0 2-16-15,2-5 0 0,1 0 0 0,1-1 0 16,1-2-128-16,0-3-128 0,-3 1 192 0,-2-2-192 16,-2-2 128-16,-3-4-128 0,-2 3 0 0,-4-3 0 31,1-5-2288-31,-2-1-512 0</inkml:trace>
  <inkml:trace contextRef="#ctx0" brushRef="#br2" timeOffset="-12832.66">23854 5371 15663 0,'2'13'1392'0,"-2"-2"-1120"16,3 1-272-16,0 0 0 0,-3-12 128 0,2 10-128 15,-2 1 192-15,0-11-192 0,0 0 416 0,0 0-32 16,0 0 0-16,0 0 0 0,0 0 240 0,0 0 32 15,0 0 16-15,0 0 0 0,0 0-176 0,0 0-48 16,0 0 0-16,0 0 0 0,0 0 96 0,0 0 16 16,0 0 0-16,0 0 0 0,0 0 208 0,-9-12 32 15,0-1 16-15,-1 1 0 0,-1-5-176 0,-1-2-16 16,1-4-16-16,-2-2 0 0,-2-6-288 0,0 1-48 0,-2-6-16 16,-1-4 0-16,2-1-80 0,-3 0-32 15,0-3 0-15,-2 2 0 0,-2-3 64 0,1 1 16 0,-4-5 0 16,-1 1 0-16,-1-1-224 0,0-2 144 0,1 1-144 0,1 1 128 15,2-1-128-15,1 2 160 0,0 3-160 0,0 1 160 16,2-3 0-16,0 1 0 0,1-2 0 0,0 1 0 16,2 0 32-16,-1-3 0 0,1 2 0 0,0 2 0 15,-1-1 0-15,1 5 16 0,4 0 0 0,0 0 0 16,2 3 32-16,-2-1 0 0,-2 0 0 0,2 2 0 16,0-1-16-16,3 1 0 0,2 0 0 0,0-1 0 15,2-6-224-15,-1 5 144 0,-1 3-144 0,0-1 128 16,0 1-128-16,2 0 0 0,-2-3 0 0,0 2 0 15,0-1 0-15,0 1 128 0,-1 1-128 0,1-1 0 16,1 0 0-16,2-2 0 0,0 2 128 0,1 3-128 16,-2 4 0-16,2-1 0 0,-1 3 0 0,-1 1 0 0,1-2 0 15,0-2 0-15,-1 1 0 0,1 1 0 0,1-2 0 16,0-1 0-16,-2 0 128 0,4 0-128 0,0-3 0 16,2-1 0-16,-3 1 0 0,3 1 0 0,1 3 0 0,0 1 0 15,0 0 0-15,-3 2 0 0,3 1 0 0,0 0 0 16,-1 4 0-16,-2-3 128 0,2-1-128 0,0 1 0 15,0 1 0-15,-1 2 0 0,0-2 0 0,2 3 0 16,0-2 0-16,1 1 0 0,-1 2 128 0,3 2-128 16,-2 1 0-16,1 2 128 0,1 2-128 0,-2 1 0 15,2 1 0-15,-1 4 0 0,0-1 0 0,0 3 0 16,1 0 0-16,-1-2 0 0,-2 9 0 0,0 0 0 0,4-7 0 0,-4 7 0 16,8-9 0-16,-8 9 0 15,5-7 0-15,-5 7 0 0,5-8 0 0,-5 8 0 0,4-7 0 0,-4 7 0 16,0 0 0-16,0 0 0 0,0 0 0 0,0 0 0 15,0 0 128-15,0 0-128 0,0 0 128 0,0 0-128 16,0 0 0-16,0 0 0 0,0 0 128 0,-2 17-128 16,0-5 0-16,1 1 0 0,-1 2 0 0,1 3 128 15,-2 5-128-15,2 5 0 16,0 4 0-16,0 5 0 0,-1 2 0 0,2 3 0 0,-1 4 0 0,2 0 0 16,2 1 0-16,1 5 0 0,0 2 0 0,-1 10 0 15,2 1 0-15,2 3 0 0,-1 2 0 0,2-2 0 16,-1-7 0-16,2 2 0 0,1-4 0 0,2 4 0 15,-1 1 0-15,2 1 0 0,2-3 0 0,1 0 0 16,0-5 0-16,2 1 0 0,1-6 0 0,1 4 0 16,-1 2 0-16,0 2 0 0,-1-4 0 0,3 1 0 0,-4-1 128 15,4-3-128-15,-1-2 128 0,0-1-128 16,-2-5 160-16,-1 4-160 0,-1-1 192 0,2-1-192 0,-1 0 208 0,0 1-64 16,1-3-16-16,0 3 0 0,0-3 16 0,0-1 0 15,-1-6 0-15,1 0 0 0,1 1-144 0,0-1 0 16,-2 2 144-16,-1-2-144 0,1-1 128 0,-2-1-128 15,-1-2 160-15,0-2-160 0,0-3 128 0,-3 0-128 16,2-4 0-16,-1 3 144 0,-2-3-144 0,0 3 0 16,-1-5 144-16,0 4-144 0,-2-3 0 0,2 1 128 15,0 1-128-15,0-2 0 0,-3 2 0 0,2-1 128 16,0 0-128-16,1-3 0 0,-4-5 0 0,1-3 0 16,0 0 0-16,-1 0 128 0,2-5-128 0,0 3 0 15,0-2 0-15,-1-4 128 0,1 1-128 0,-7-7 0 0,7 7 0 0,-1-3 0 16,-6-4 0-16,0 0 0 0,0 0 0 15,0 0 0-15,0 0 0 0,0 0 0 0,0 0 0 0,0 0 128 16,0 0 48-16,0-11 16 0,-1 0 0 0,-1-3 0 16,-3-1 32-16,-2-3 16 0,0-2 0 0,-2-3 0 15,-1-5-112-15,-1 1 0 0,1-3-128 0,-1-1 192 16,-3-4-192-16,0-3 176 0,-3-2-176 0,-2-5 160 16,-2-2-160-16,-1-6 0 0,0-2 0 0,1 0 128 15,-3-2-128-15,-2 1 0 0,-2 1 0 0,2-1 128 16,0-1-128-16,1 0 0 0,-1-4 0 0,3 0 0 15,-2-4 0-15,3 5 0 0,3 6 0 0,0-4 0 16,-1-3 0-16,1 2 0 0,1-5 0 0,2 2 0 16,-2-6 0-16,2 6 0 0,4 0 0 0,-1 5 0 15,-1-1 0-15,1-1 0 0,2-2 0 0,-1 0 0 0,4-4 0 16,-3 1 0-16,0 5 0 0,1 1 0 0,-2 1 0 16,2-3 128-16,0-1-128 0,0-1 0 0,0-5 0 0,2-1 0 15,-2 2 128-15,4 7-128 0,0 3 0 0,3 2 0 16,-1 1 0-16,1-1 0 0,1-2 0 0,-1 2 0 15,2-2 0-15,1 6 0 0,1 2 0 0,0 1 0 16,-1 5 0-16,0 4 0 0,0-1 0 0,0-3 0 16,2 0 0-16,0 0 0 0,1-3 0 0,1 3 0 15,-2-2 0-15,3 4 0 0,0 2 0 0,2 5 0 16,-2 3 0-16,1 3 0 0,0 0 0 0,1 3 0 16,-1 4 0-16,-1 3 0 0,0 3 0 0,-1 4 0 15,-1-1 0-15,-1 6 0 0,-2 5 0 0,0 0 0 0,0 0 0 16,0 0 0-16,0 0 0 0,0 0 0 0,0 0 0 15,0 0 0-15,0 0 0 0,-2 15 0 0,-3-1 0 16,1 5 0-16,0 1 0 0,-1 4 0 0,0 4 0 16,-2 5 0-16,-1 9 0 0,0 4 0 0,-1 6 128 0,0 3-128 15,0 3 0-15,2 3 0 0,-2-3 0 0,0 6 0 16,2 6 0-16,4 7 0 0,-1 4 0 0,3-1 0 16,1-5 0-16,2 8 0 0,2 4 0 0,2 4 0 15,3 1 0-15,3-1 0 0,-1-5 0 0,1-2 0 16,-1 2 0-16,2 2 0 0,1-2 0 0,0 0 0 15,0-9 0-15,0-1 0 0,-2 1 0 0,2-1 0 16,0-1 0-16,2 0 0 0,0-4 0 0,1-3 0 16,0-5 0-16,1-2 0 0,-1 5 0 0,3-2 0 15,0 1 0-15,-1-4 128 0,-1-2-128 0,0-3 0 16,0-5 0-16,0-3 128 0,-2-1-128 0,1 3 0 0,-1-3 128 16,2 1-128-16,-4-1 128 0,1-2-128 0,0 1 0 15,1-6 128-15,0 0-128 0,-2-3 0 0,-1-4 0 0,0-2 128 16,-1 1-128-16,0-4 0 0,-3 1 0 0,0-2 0 15,-1 1 128-15,0-3-128 0,0 3 0 0,1-2 0 16,0 2 0-16,1-4 128 0,-1 1-128 0,-2-3 0 16,1-2 0-16,-2-1 0 0,-1-2 0 0,0-2 0 15,0 0 0-15,-1-3 128 0,0-2-128 0,1-1 0 16,-4 1 0-16,2-2 0 0,0 1 0 0,-3-9 0 16,1 7 0-16,-1-7 0 0,2 9 0 0,-2-9 0 15,0 0 128-15,0 0-128 0,0 0 0 0,0 0 0 0,0 0 0 0,0 0 0 16,0 0 0-16,0 0 0 0,-9-10 0 0,-1 0 0 15,1-3 0-15,-1-5 128 0,-1-1-128 0,-1-5 0 16,-4-4 0-16,1-1 0 0,-1 0 128 0,2-6-128 16,-2-2 0-16,-2 2 0 0,-2-3 0 0,-1-3 0 15,0 0 0-15,-2-2 0 0,-3-8 0 0,1-6 0 16,-2-9 0-16,1-3 0 0,-1-6 0 0,-1-5 0 16,-1-1 0-16,-1-6 0 0,5-4 0 0,2-2 0 15,4-3 0-15,-1-1 0 0,2-1 0 0,0-4 0 16,3-7 0-16,5 4 0 0,0 3 0 0,-1-5 0 15,0-6 0-15,2-1 0 0,0 4 0 0,0 1 0 16,-1-3 0-16,2 3 0 0,1-2 0 0,6 13 0 16,-1 13 0-16,1 5 0 0,0 0 0 0,1 8 0 15,0 4 0-15,0 6 0 0,1 9 0 0,-1 8 0 16,-1 6 0-16,-3 6 0 0,1 1 0 0,1 3-176 16,-2 4-1472-1,4 0-288-15,-1 1-64 0</inkml:trace>
  <inkml:trace contextRef="#ctx0" brushRef="#br2" timeOffset="5460.26">22958 16494 13759 0,'0'0'608'0,"0"0"128"0,0 0-592 0,0 0-144 0,0 0 0 0,0 0 0 0,0 0 1264 0,0 0 208 15,0 0 64-15,0 0 0 0,0 0-400 0,0 0-80 16,0 0-16-16,0 0 0 0,0 0-224 0,0 0-48 16,-8-4-16-16,-1-1 0 0,-1 0-176 0,0 1-16 15,-2 0-16-15,1 4 0 0,-3 0-128 0,-2 2-32 16,-2 0 0-16,-1 2 0 0,-2 2-128 0,-2 1-48 16,-1 3 0-16,-1 0 0 0,-3 3-16 0,-1 5 0 15,-2-1 0-15,-1 1 0 0,1 1 32 0,-2 2 0 16,-3-2 0-16,0 1 0 0,1-1 64 0,3 4 16 15,3 0 0-15,5-2 0 0,3 1 48 0,3 1 16 0,3-3 0 16,5-1 0-16,4-1-48 0,2 0-16 0,1-2 0 0,3 1 0 16,3-3 16-16,5-1 0 0,2-1 0 0,5-3 0 15,0 5 192-15,7-1 32 0,3-4 16 0,4 1 0 16,3-5 0-16,3 3 0 0,-2-3 0 0,1-1 0 16,2-3-272-16,-1-1-48 0,-1-1-16 0,-1 1 0 15,-1-2-80-15,-1 1-16 0,-3 0 0 0,-2 0 0 16,-1-1-128-16,-4 1 160 0,-2-2-160 0,-3 3 160 15,-4-2-160-15,-2 1 0 0,-10 1 0 0,0 0 128 32,0 0-1200-32,0 0-240 0,0 0-48 0,0 0-10160 0,-11 6-2048 0</inkml:trace>
  <inkml:trace contextRef="#ctx0" brushRef="#br2" timeOffset="5781.92">23162 17067 18431 0,'0'0'1632'0,"0"0"-1312"16,0 0-320-16,0 0 0 0,0 0 1312 0,0 0 192 15,-6 10 32-15,0 2 16 0,-1 6 384 0,0 0 80 16,-1-2 16-16,0 7 0 0,0 0-464 0,0 3-96 15,0 2 0-15,2 5-16 0,-3 2-368 0,1-1-80 16,1 2-16-16,-1 1 0 0,1-1-320 0,-1-1-64 16,2-5-16-16,-3 2 0 0,1 0-256 0,3 0-48 0,1-8-16 0,2-1 0 15,-1 0-112-15,1-3-32 0,0-1 0 16,2-3 0-16,2-3-128 0,0-1 160 0,2-4-160 0,-4-8 160 16,6 7-160-16,-6-7 0 0,12 1 0 0,-2-1 0 31,0-1-2048-31,1-4-272 0,2-8-64 0</inkml:trace>
  <inkml:trace contextRef="#ctx0" brushRef="#br2" timeOffset="6683.31">24975 16200 14047 0,'0'0'624'0,"0"0"128"0,0 0-608 16,0 0-144-16,0 0 0 0,0 0 0 0,0 0 1296 0,0 0 240 0,-2-10 32 0,-6 5 16 15,0 1-496-15,-3 4-80 0,-1-1-32 0,-5-1 0 0,-6 0-224 0,0 2-48 16,-3 2-16-16,-3 1 0 0,-3-1-112 0,-3 0 0 15,-5-1-16-15,-3 1 0 0,-4 0-160 0,-1 0-16 16,0-4-16-16,1 6 0 0,2 2-112 0,3 0 0 16,3 0-16-16,3 3 0 0,4-5-16 0,3 1 0 15,2 0 0-15,3-1 0 0,4-3-48 0,2 3-16 16,4-1 0-16,4 3 0 0,10-6-16 0,0 0 0 16,-8 5 0-16,8-5 0 0,0 0-144 0,2 9 160 15,-2-9-160-15,6 12 160 0,2 1 32 0,2 1 16 16,0-1 0-16,3 3 0 0,-3 2-16 0,1 2-16 15,-1 6 0-15,-1-1 0 0,-4 6-16 0,-1 4 0 16,-4 3 0-16,-1 7 0 0,-3-1-160 0,-4 5 192 0,-3-2-192 0,-3 2 192 16,-2 1-16-16,-1 3 0 0,0 2 0 0,-2 1 0 15,-2 0 16-15,-3-2 0 0,-2 0 0 0,1 2 0 16,-1 2-64-16,-2-3-128 16,0-2 192-16,3-1-64 0,0-3-128 0,0 0 128 0,3 2-128 0,-1-4 128 15,0-4 32-15,2 0 0 0,1 2 0 0,1-4 0 16,0-4 96-16,2-2 32 0,3-2 0 0,2 0 0 15,2 0 16-15,2-7 0 0,2-5 0 0,2 2 0 16,3-1-48-16,2-3 0 0,3-1 0 0,2-2 0 16,-1 1-32-16,3-2-16 0,-1-2 0 0,3-1 0 15,2 0 32-15,3-6 0 0,2 3 0 0,2-3 0 16,1 2-48-16,3 0-16 0,0-5 0 0,5 3 0 16,1 1-48-16,3-3 0 0,0-1 0 0,2-1 0 15,-1-2-128-15,0 1 0 0,-4 1 0 0,1-2 128 16,-4-3-288-16,0 1-64 0,-1 0-16 0,-1 0 0 15,-3-3-2352-15,-2-3-480 0,-2 2-80 0</inkml:trace>
  <inkml:trace contextRef="#ctx0" brushRef="#br2" timeOffset="7170.62">25406 16476 17503 0,'-6'-16'1552'0,"3"7"-1232"0,1-4-320 0,-4 2 0 15,0-1 656-15,-2 1 80 0,0 6 16 0,-4-2 0 16,-1 4 288-16,-4 3 64 0,0 3 16 0,-2 6 0 16,-4 4-336-16,-1 4-64 0,-3 3-16 0,1 1 0 15,-2 5 48-15,-2 4 0 0,1 3 0 0,4 3 0 16,2 1-208-16,4 0-32 0,5-3-16 0,4-1 0 16,7-5-304-16,6-1-48 0,4-6-16 0,6-2 0 15,4-2 416-15,3-2 80 0,5-6 16 0,2 0 0 16,0-6 48-16,2-183 16 0,1 361 0 0,2-185 0 15,1-4-128-15,0-1-32 0,3-2 0 0,-2-2 0 0,-2-3-112 0,0-2-32 16,0-1 0-16,-2-3 0 0,1 1-32 0,-3-2-16 16,-3 0 0-16,-3-2 0 0,-3 2-16 0,-4-8 0 15,-4-1 0-15,-2 4 0 0,-4 2-144 0,-3 2-48 16,-4 2 0-16,-2 3 0 0,-1 1-144 0,-4 3 0 16,-1 3 0-16,-2 6 128 0,-5 1-128 0,2 4-272 15,-6 2 64-15,2 4 16 16,0-2-1920-16,2 6-368 0,-1-3-80 0,3 5-13696 0</inkml:trace>
  <inkml:trace contextRef="#ctx0" brushRef="#br2" timeOffset="7547.35">25182 17624 21183 0,'0'0'944'0,"0"0"192"0,0 0-912 0,0 0-224 0,0 0 0 0,-6 13 0 16,1-1 1616-16,-2 0 288 0,-1 2 48 0,-1 2 16 0,1 3-400 15,-1 3-80-15,-1 1-16 0,0 0 0 0,-3 1-352 0,3 3-80 16,1-2-16-16,0 2 0 16,0-3-256-16,0 0-48 0,2 0-16 0,-1-3 0 0,2 1-256 0,1-2-64 15,1-4-16-15,-1 1 0 0,1-1-208 0,1 1-32 16,1-1-128-16,1-3 192 0,1-3-192 0,0 1 128 16,1-3-128-16,-1-8 0 0,0 0 0 0,0 0 0 15,0 0-208-15,14 0 64 16,0-2-2304-16,0-5-464 0,1-7-96 0,3-4 0 0</inkml:trace>
  <inkml:trace contextRef="#ctx0" brushRef="#br2" timeOffset="8161.82">25954 16165 20783 0,'0'0'912'0,"2"-10"208"15,3 1-896-15,1-3-224 0,2 5 0 0,1-2 0 16,4 1 944-16,2-3 144 0,4 3 16 0,4-1 16 0,4 3-352 0,5-3-80 16,2 1-16-16,3 1 0 0,-2 3-160 0,1 0-16 15,0 2-16-15,-3-1 0 0,-2 3-128 0,-3 3-32 16,-2-1 0-16,-2 3 0 0,-2 3-192 0,-3 1-128 16,-5 3 160-16,-3 5-160 0,-2 1 128 0,-4 2-128 15,-2 6 0-15,-6 4 0 0,-3 6 0 0,-4 3 128 16,-3 5-128-16,-2 2 0 0,-2 4 272 0,-1 6 16 15,-1 6 0-15,-4 2 0 0,0 0 0 0,2 3 0 16,-3-1 0-16,3 5 0 0,1 2-80 0,2 4-16 16,3-4 0-16,4 0 0 0,3-3-32 0,4 1-16 0,2 0 0 15,2-3 0-15,0-2-144 0,2-3 0 0,-1-6 0 16,2-3 0-16,1-5 0 0,0 1 0 16,-2 1 0-16,2-2 0 0,-2 2 192 0,2-8-64 0,1-1 0 0,-1-1 0 15,-1 0 112-15,-2-4 16 0,-1-4 0 0,-1-2 0 16,-2 1-80-16,1-4-16 0,-3 1 0 0,2-3 0 15,-2-1 64-15,-1-3 16 0,-1-2 0 0,1-1 0 16,-1-2 320-16,-3-2 64 0,-2-2 16 0,-2-3 0 16,-4-1-64-16,0-3 0 0,-7 3 0 0,-1-3 0 15,1-1-176-15,-3-1-32 0,-1 0-16 0,-1-3 0 16,0-1-192-16,1 0-32 0,1-1-128 0,0-3 192 16,5-1-192-16,4 1 0 0,1-2 0 0,4-3 0 15,0 2-1392-15,5-5-272 0,5-2-48 16,6-1-15552-16</inkml:trace>
  <inkml:trace contextRef="#ctx0" brushRef="#br2" timeOffset="8784.5">26912 17296 11967 0,'0'0'1072'0,"0"0"-864"0,0 0-208 0,0 0 0 16,0 12 1664-16,0-12 304 0,4 11 48 0,4 0 16 15,3-4-400-15,3 0-80 0,4-3-16 0,2-1 0 16,2-1-192-16,3 0-64 0,3-2 0 0,3 0 0 15,-1-3-448-15,3-1-80 0,0-1-32 0,0-1 0 16,0-1-144-16,-2-3-16 0,1 1-16 0,-2-2 0 0,-3 1-96 0,-3-3-32 16,-2 0 0-16,-5 2 0 0,-3-2-160 0,-3-1-48 15,-4 3 0-15,-5-2 0 0,-4-3-32 0,-4-1-16 16,-4-1 0-16,-6 2 0 16,-4-2-16-16,-4 1 0 0,-4 1 0 0,-2 2 0 0,-4 6-144 0,-5 4 0 15,-4 4 0-15,-7 6 0 0,-2 5 192 0,-1 7-64 16,-2 5 0-16,0 2 0 0,1 2 192 0,3-1 16 15,4 6 16-15,6 4 0 0,4 1-32 0,9 0-16 16,8-2 0-16,9-1 0 0,7 1-112 0,8 0 0 16,6 0-16-16,6-2 0 0,6-2 48 0,5-1 16 15,4-2 0-15,4-7 0 0,9 0 16 0,5-4 16 16,5 0 0-16,7-1 0 0,4 1-128 0,1-4-16 16,-2-6-128-16,-1-2 192 0,-4-2-192 0,-2-4 0 15,-4-1 128-15,-4-1-128 16,-7-1-1568-16,-3-4-352 0,-3 4-80 0</inkml:trace>
  <inkml:trace contextRef="#ctx0" brushRef="#br2" timeOffset="9273.21">27764 16521 17503 0,'-14'-8'1552'0,"14"8"-1232"0,0 0-320 0,0 0 0 15,0 0 1520-15,0 0 240 0,0 0 48 0,0 0 16 16,0 0 32-16,14-5 16 0,2 1 0 0,5-1 0 15,3 4-800-15,4-3-176 0,4 0-16 0,2 0-16 16,2-1-240-16,2 0-48 0,1 0-16 0,1 0 0 16,-2-1-208-16,-1 2-32 0,-1 3-16 0,-3-2 0 15,-2 3-144-15,-6-1-32 0,-2-2 0 0,-4 1 0 16,-5 2-128-16,-4 0 0 0,-10 0 0 0,0 0 0 31,0 0-1664-31,0 0-352 0,0 0-80 0,0 0-12448 0</inkml:trace>
  <inkml:trace contextRef="#ctx0" brushRef="#br2" timeOffset="9815.43">28900 16181 16575 0,'0'0'1472'0,"-2"-12"-1168"15,2 0-304-15,2 2 0 0,-2 10 1312 0,2-10 208 16,-1 1 32-16,1-1 16 0,0 2-80 0,-2 8-16 16,0 0 0-16,5-10 0 0,1 2-704 0,-6 8-128 15,5-8-48-15,-5 8 0 0,0 0-272 0,8-6-64 16,-8 6-16-16,0 0 0 0,0 0-240 0,0 0 128 15,0 0-128-15,0 0 0 0,-9 0 176 0,-3 2-176 0,-2 2 192 0,-5-1-192 16,-3 2 160-16,-6-1-160 0,-3 0 128 0,-1 1-128 16,-1 1 272-16,1-2-16 0,3 1-16 0,4 4 0 15,2-1 208-15,4 2 32 0,4-4 16 0,3 5 0 16,3-4-160-16,4 2-16 0,5-9-16 0,4 9 0 16,4 1-64-16,4-2-16 0,4 3 0 0,4-2 0 15,5 3 144-15,2-4 16 0,2 3 16 0,2 0 0 16,3-2-176-16,-1 4-32 0,-4-3-16 0,-2 1 0 15,-2 2-176-15,-4-3 160 0,-2 2-160 0,-3 0 160 16,-3-3-160-16,-4 4 128 0,-3-4-128 0,-3 4 128 16,-6 1-128-16,-2 0 0 0,-2-3 0 0,-6 2 128 15,-2-1 128-15,-3-3 32 0,-1-1 0 0,-4-2 0 0,-2 1 48 16,-5 3 16-16,-1-5 0 0,0 2 0 0,1 0-48 0,0-2-16 16,0 1 0-16,3-1 0 0,2-3-288 15,4-1 0-15,5-1 0 0,3 0 0 0,3 0 160 0,10 0-32 16,0 0 0-16,0 0 0 15,5-8-1344-15,8-2-256 0,5 2-64 0,4-2-10080 16,6 0-2016-16</inkml:trace>
  <inkml:trace contextRef="#ctx0" brushRef="#br2" timeOffset="10173.19">29758 15974 20783 0,'5'-16'912'0,"-1"8"208"0,0-3-896 0,1 2-224 0,-4-3 0 0,-1 12 0 16,2-9 1616-16,-2 9 288 0,0 0 48 0,0 0 16 16,-8-3-720-16,-1 3-144 0,-2 2-16 0,-2 7-16 15,-1 0-352-15,0 5-64 0,-1 2-16 0,-2 7 0 16,-2 7-64-16,1 4-32 0,2 1 0 0,-1 5 0 15,1 2 32-15,1 2 16 0,-2 3 0 0,3-2 0 16,0 2-16-16,3-4-16 0,2 3 0 0,2-3 0 16,2 3-224-16,1-6-32 0,3-5-16 0,2-3 0 15,2-3-80-15,1-1-16 0,2-4 0 0,4-3 0 16,3-1-48-16,2 0-16 0,3-2 0 0,4-1 0 0,2-5 0 0,1-1 0 16,1-6 0-16,-3 1 0 0,2-3-128 15,-3-1-256-15,-3-4 64 0,-3-3 16 16,-2-1-1936-16,-4 1-384 0,-3-3-64 0,-5-2-32 0</inkml:trace>
  <inkml:trace contextRef="#ctx0" brushRef="#br2" timeOffset="10355.35">29091 16335 30399 0,'0'0'2704'0,"10"-5"-2160"15,7 1-544-15,4-1 0 0,6 3 1456 0,6 0 176 0,8 1 32 0,4 1 16 16,10 0-272-16,7-1-64 15,8 0-16-15,1-1 0 0,6 2-704 0,4 2-144 0,6-1-32 0,-1 1 0 16,0 2-304-16,-2 3-144 0,-6-1 128 0,-3 4-128 16,-4-2 0-16,-7 4 0 0,-8 2-224 0,-6 3-18816 15</inkml:trace>
  <inkml:trace contextRef="#ctx0" brushRef="#br2" timeOffset="14871.24">1871 15100 21183 0,'-13'1'1888'0,"13"-1"-1504"15,-9 1-384-15,9-1 0 0,0 0 320 0,0 0-16 16,0 0 0-16,0 0 0 0,0 0-304 0,0 0 160 15,0 0-160-15,0 0 128 0,0 0 176 0,0 0 16 16,0 0 16-16,0 0 0 0,0 0 368 0,0 0 80 16,0 0 16-16,12 0 0 0,-1 3 64 0,2-1 16 15,1-4 0-15,3 2 0 0,3 4-176 0,4-3-48 0,1-2 0 0,3-1 0 16,3 0-128-16,2 1-16 0,-1-1-16 0,2 1 0 16,3-2-48-16,2 2 0 0,5 1 0 0,0-1 0 15,4-3-80-15,5-2-32 0,1 1 0 0,0 2 0 16,-2-1-32-16,2-2-16 0,0 0 0 0,0 2 0 15,2 0-16-15,3-2 0 0,3 1 0 0,2-2 0 16,2-2-80-16,0 2 0 0,-6-4-16 0,2 4 0 16,1-3-48-16,3 3-128 0,4 0 192 0,-1 0-64 15,0 1 0-15,-2-3-128 0,-1 1 192 0,0 0-64 16,2 1 16-16,2-2 0 0,-1 2 0 0,5 0 0 16,-1-2-16-16,-1 3-128 0,1-4 192 0,0 2-64 15,4-4-128-15,0 0 0 0,2 4 144 0,-3 0-144 16,0 1 0-16,1 1 0 0,-2-6 0 0,1 5 128 15,4 0-128-15,-1 2 176 0,-2 2-176 0,1-1 192 0,-1-3-192 0,0 4 160 16,2 0-160-16,1-1 160 0,0-1-160 16,0 1 0-16,-5-1 144 0,0 1-144 0,0-2 0 15,0 4 144-15,1-4-144 0,-2 4 0 0,-4 2 208 0,1-1-64 16,-1-3-16-16,0 1 0 0,0 1 0 0,3 2 0 16,1 1 0-16,-2-1 0 0,-5 0-128 0,0 0 0 15,2 0 144-15,2 1-144 0,0 2 0 0,1-1 0 16,1-2 0-16,1 0 128 0,-2 2-128 0,-1 0 0 15,-2 1 0-15,1-1 128 0,0 1-128 0,0 1 0 16,-3-1 128-16,0 0-128 0,-1-2 0 0,-1 1 128 16,-1 0-128-16,1 3 0 0,2 3 128 0,0-4-128 0,-1-1 128 15,1 1-128-15,-4 1 0 0,2-1 144 16,0 1-144-16,1-1 0 0,0 1 192 0,0-1-192 0,-1 0 192 0,0 1-192 16,-2 4 176-16,-2-4-176 0,2 1 160 15,-1-2-160-15,0-2 128 0,0 4-128 0,1 1 0 16,-1-2 144-16,-1-1-144 0,-1 1 0 0,0 0 144 0,1-2-144 15,1-2 0-15,0 2 0 0,0-1 0 0,1 2 128 16,-1 0-128-16,-1-2 0 0,-1 0 0 0,2-1 0 16,-1-1 0-16,3 0 0 0,-1-1 0 0,-1 1 0 15,-1 0 0-15,3 0 128 0,-4-2-128 0,2 1 0 16,0-1 0-16,2-1 0 0,-1 0 0 0,1 2 0 16,-2 0 0-16,3 1 0 0,-1-1 0 0,-1-1 128 15,2 1 0-15,0 0 0 0,3 0 0 0,0-1 0 16,-1 1-128-16,-2 0 0 0,2-3 0 0,0 3-128 15,0-1 128-15,0 2 0 0,2-1 0 0,-2 1 0 16,1 1 0-16,-4-1 0 0,4 2 0 0,0-2 0 0,0 1 0 16,2-1 0-16,1-1 0 0,0 2 0 0,0 0 0 15,-1-1 0-15,-1-1 0 16,1 0 128-16,0-1-128 0,1 2 0 0,1 2 0 0,-3-1 0 0,-3 0 0 0,-1-1 0 16,2 0 0-16,1 3 0 0,-1-3 0 0,-1 1 0 15,4-1 0-15,-3 1 0 0,-3-1 0 16,0 2 0-16,2-1 0 0,-2 0 0 0,3-1 0 15,0 0 0-15,3 0 0 0,-3 0 0 0,2 3 0 16,-6-2 0-16,2-1 0 0,1 0 0 0,0 0 0 0,2 0 0 16,-1 0 0-16,-3-1 0 0,-3 2 0 0,2 0 0 15,1 0 0-15,-1-1 0 0,2 0 0 0,0 2 144 16,-1 2-144-16,-2-1 0 0,0 0 0 0,-2-1 0 16,0 0 0-16,-1 0 0 0,1-1 0 0,2 5 0 15,-1-4 0-15,-1 1 0 0,-1 0 0 0,-1 1 0 0,-1-1 0 16,2 2 0-16,-3-3 0 0,0 4 0 15,1-1 0-15,-1 1 0 0,-2-3 160 0,-1 0-160 0,-3 2 128 0,0 1-128 16,1-4 0-16,-3 2 0 0,-3 1 0 0,2 1 0 16,-2-2 0-16,4 0 0 0,-2 0 0 0,1 1 0 15,0 0 128-15,-1-3-128 0,-1 1 0 16,-3 1 128-16,3 0-128 0,0-2 0 0,1 1 144 0,0-1-144 16,0 3 0-16,1 2 128 0,1-5-128 0,-1 0 0 15,-1-1 0-15,-3 1 0 0,1 1 0 0,1-2 128 16,1-1-128-16,0 0 0 0,0 1 0 0,0 2 128 15,0-2-128-15,-1-1 0 0,1 0 0 0,-3 1 0 16,-1 2 0-16,1-2 0 0,-3-2 0 0,1 2 128 16,-1 1-128-16,1 0 0 0,-1-1 0 0,-1 1 0 15,0-1 0-15,3 4 128 0,-1-1-128 0,0-3 0 0,0-1 0 16,0 0 0-16,-2 0 0 0,1 0 128 0,0 0-128 16,0 0 0-16,-1 0 0 0,0 0 128 0,0 0-128 0,1 0 0 15,-2 0 0-15,1 0 0 0,-1 0 0 0,1 0 0 16,-5 3 0-16,-1-2 0 0,0 0 0 15,0 0 0-15,-1-1 0 0,0 3 128 0,-1 3-128 0,-1-3 0 16,1-2 0-16,0 3 0 0,1 2 0 16,0-2 0-16,0-1 0 0,0-1 128 0,0 1-128 0,0-1 0 15,-1 2 0-15,-1-1 0 0,-2-2 0 0,1 1 0 16,1 1 0-16,-1 1 0 0,-2-2 0 0,-1 3 0 16,0-5 0-16,-1 4 0 0,1-1 0 0,-1 2 0 0,2 1 0 15,-4-2 0-15,0 0 0 0,0 4 0 0,1-1 0 16,0 1 128-16,-1-4-128 0,0-3 0 0,-3 3 0 15,2 1 0-15,-2-1 0 0,0 2 0 0,0-4 0 0,1 2 128 16,3 1-128-16,-2 3 0 0,-1-4 0 16,0 1 0-16,2 1 0 0,-1-1 0 0,-1-1 0 0,1 4 0 15,-2-2 0-15,2-1 0 0,0 3 0 16,0-3 0-16,-2-1 0 0,1 1 0 0,0 2 0 0,-1-5 0 16,1 0 0-16,-1 2 0 0,0 2 0 0,-1-1 0 15,-1-1 0-15,2 4 0 0,-2-2 0 0,1 2 0 16,-1 0 0-16,1-3 0 0,1 1 0 0,-2 2 0 15,0-5 0-15,0 3 0 0,0 0 0 0,1-2 0 16,1 1 0-16,-1 1 144 0,-1-1-144 16,1-1 0-16,2 1 0 0,0 1 0 0,-1 0 0 0,1-1 0 15,-1 1 0-15,1-1 0 0,2-1 0 0,-1 1 0 16,-1 0 0-16,-1-1 0 0,1-2 0 0,1 1 0 16,-3 2 0-16,3 0 0 0,1-2 0 0,0 0 0 0,2 1 0 0,-2 1 0 15,3-1 0-15,-2-1 0 0,-1-1 0 16,2 1 0-16,-1-1 0 0,0 0 0 15,1 0 0-15,-1-1 0 0,1-1 0 0,0 0 0 0,1 3 128 16,0-2-128-16,-3-1 0 0,0 0 0 0,1 3 0 0,1-2 0 16,1 0 0-16,-1 1 0 0,0-1 0 0,-1 0 0 15,-1 0 0-15,3 3 0 0,-3-1 0 0,3-1 0 16,-3 1 0-16,1 1 0 0,1 2 0 0,-1-1 0 16,-1-4 0-16,1 3 0 0,-3 0 0 0,1 1 0 15,0 0 0-15,0-1 0 0,-1-1 128 0,-1 2-128 16,2 0 0-16,0-3 0 0,1 2 0 0,0 1 0 15,0-2 0-15,2 0 0 0,-1 0 0 0,1 1 0 0,-1 1 0 16,2-1 0-16,1-2 0 0,0 3 0 0,-2-1 0 16,1 0 0-16,-1-1 0 0,2-1 0 0,-2 2 0 0,1-2 0 15,-3 0 0-15,0-1 0 0,0-1 0 0,1 3 0 16,-1-1 0-16,1 1 0 0,2-5 0 0,0 2 0 16,0 2 128-16,1-1-128 0,0 3 0 0,3-2 0 15,-1-1 0-15,0 3 0 0,1 0 0 0,0-1 0 16,-1-3 0-16,1 0 0 0,-2 0 0 0,-1 0 0 15,-1 1 0-15,1 0 0 0,2 2 0 0,1-2 0 16,-1 0 0-16,1 3 0 0,2 0 0 0,-1-2 0 16,-2 1 0-16,1 0 0 0,3-1 0 0,-1 3 0 15,-1-1 0-15,2-3 0 0,-1-1 0 0,-1 0 0 16,-4 0 0-16,1 0 0 0,0 0 0 0,3 0 0 0,1 0 0 0,2 0 0 16,-1 3 0-16,1-3 0 0,1 0 0 15,1 1 0-15,1 0 0 0,-1-1 0 0,-3-1 0 0,1 0 0 16,-2 0 0-16,0 1 0 15,-2 0 0-15,4-2 0 0,-3 1 0 0,1 0 0 0,1-2 0 0,3 2 0 16,0 2 0-16,1-1 0 0,1-4 128 0,1 2-128 16,-1 3 0-16,0-2 0 0,-2-3 0 0,0 1 0 15,-3 0 0-15,2-2 0 0,-2 1 0 0,3 1 0 16,0 1 0-16,0-1 0 0,0 2 0 0,1 1 0 16,3 1 0-16,-2 0 0 0,2 1 0 0,-2-2 0 15,1 0 128-15,-5 0-128 0,1-4 0 0,2 1 0 16,-3 1 0-16,2 0 0 0,0 0 0 0,3 1 0 0,-1-2 0 15,3 4 0-15,2 1 0 0,0 0 0 16,-5-1 0-16,0 1 0 0,0-2 0 0,-1 0 0 0,-1 0 0 0,-1 0 0 16,0-2 0-16,2 2 0 0,2 2 0 0,0 0 0 15,3 0 0-15,1-2 0 16,0-2 0-16,1 2 0 0,-2 0 0 0,0 0 0 0,-2-2 0 0,2 0 0 16,1-1 0-16,2 0 0 0,1 2 0 0,0 1 0 15,0-3 0-15,2 2 0 0,-1 1 0 0,0-1 0 16,-2 0 0-16,-2-3 0 0,1 0 0 0,-1 1 0 15,0 2 0-15,0 1 0 0,2-1 0 0,3 0 0 16,1-1 0-16,1 1 0 0,-2 1 0 0,1-1 0 16,-2-4 0-16,1 1 0 0,0 1 0 0,2 1 0 15,-3-1 0-15,3 2 0 0,1-3 0 0,0 3 0 16,-1 1 0-16,-1-1 0 0,-2-3 0 0,0 2 0 0,0 0 0 16,0 1 0-16,1-1 0 0,3-1 0 0,2-1 0 0,-1 1 0 15,-1 1 0-15,1 0 0 0,-3-1 0 0,0-4 0 16,-2 1 0-16,1 3 0 0,-2 0 0 0,3-3 0 15,0 1 0-15,1 3 0 0,1-2 0 0,0-1 0 16,-4 1 0-16,3 0 0 0,-4-2 0 0,2-2 0 16,0 2 0-16,1 2 0 0,1-1 0 0,3 1 0 15,1 0 0-15,0-1 0 0,-2 0 0 0,-1 1 0 16,-2 1 0-16,-1-5 0 0,1 3 0 0,-1 0 0 16,3 2 0-16,2-1 0 0,-1-2 0 0,1 2 0 15,-5 2 0-15,1-3 0 0,-1-3 0 0,1 3 0 16,-1 0 0-16,1-1 0 0,0 2 0 0,-1 1 0 15,-1-4 0-15,2 3 0 0,-2 0 0 0,1 1 0 0,-1 0 0 0,-1 1 0 16,1 0 0-16,1 1 0 0,0-1 0 0,1 0 0 16,-1-1 0-16,2 2 0 0,1 0 0 0,-2-3 0 15,-2-4 0-15,-2 4 0 16,-2 3 0-16,1-1 0 0,-2-6 0 0,0 3 0 16,1 1 0-16,-1 0 0 0,0-1 0 0,0 0 0 0,0 1 0 0,-2-1 0 15,0 0 0-15,-2 1 0 0,1 0 0 0,-4-3 0 16,0 2 0-16,1 0 0 0,1-6 0 0,0 5 0 15,-1 2 0-15,0-2 0 0,1 1 0 0,-2 2 0 16,2 1 128-16,0-2-128 0,-4-4 0 0,1 2 0 16,-1-3 0-16,0 4 0 0,-2 0 0 0,-14 2 0 15,3 0 0-15,2-1 0 16,3 0 0-16,2 1 0 0,1 0 0 0,1-3 0 0,0 4 0 0,23-2 0 0,-10 3 0 16,-5-2 0-16,-3 0 0 0,-5-1 0 0,-3 1 0 0,-2 1 0 15,1-1 0-15,-2 2 0 0,-1-3 0 0,1 0 0 16,0 0 0-16,-10 3 0 0,3 1 0 0,0 0 0 15,1-1 0-15,1 1 0 0,2 0 0 0,0 0 0 16,1 0 0-16,16 1 0 0,-5 0 0 0,-6 1 0 16,-7 0 0-16,-4 2 0 15,-3-3-1568-15,-13-1-224 16,0 0-32-16</inkml:trace>
  <inkml:trace contextRef="#ctx0" brushRef="#br2" timeOffset="17200.87">29186 17527 11055 0,'0'0'976'0,"7"-10"-784"0,0 3-192 0,1-4 0 0,-3 3 2816 0,0-3 528 16,-1 3 112-16,-2-3 0 0,-2 4-1040 0,0 7-224 15,-2-9-32-15,2 9-16 0,-4-8-672 0,4 8-128 16,-9 0-16-16,0 3-16 0,0 3-544 0,-1 4-96 16,-3 4-32-16,2 5 0 0,-2 4-64 0,-1 6 0 15,2 2-16-15,-4 5 0 0,1 4 0 0,0 2 0 16,-2 5 0-16,2 0 0 0,-1 0-224 0,2-4-32 16,1 2-16-16,3-6 0 0,1-2-160 0,2-4-128 15,-1 0 144-15,2-5-144 0,3 1 144 0,0-4-144 16,2-8 128-16,1-1-128 0,1-4 0 0,-1 0 0 15,0-12 0-15,0 0 0 16,0 0-896-16,0 0-192 0,0 0-64 0,0 0-11136 16,0 0-2240-16</inkml:trace>
  <inkml:trace contextRef="#ctx0" brushRef="#br2" timeOffset="17427.05">28693 17777 23951 0,'-11'0'1056'0,"11"0"224"0,0 0-1024 0,0 0-256 0,0 0 0 0,0 0 0 16,14 1 3008-16,5 3 560 0,6-2 96 0,7 3 32 16,5-2-1952-16,9-1-384 0,3-4-80 0,6-1 0 15,5-3-448-15,7 1-64 0,5 2-32 0,5-1 0 16,-2-1-240-16,1 0-48 0,-6 2-16 0,-5-5 0 16,-6 3-176-16,-1 1-48 0,-5-1 0 0,-2 2 0 15,-4 3-208-15,-7 0 0 0,-6 0 128 0,-9 4-128 16,-9 0-2272-16,-5 5-496 15</inkml:trace>
  <inkml:trace contextRef="#ctx0" brushRef="#br2" timeOffset="18021.09">31008 17119 17103 0,'5'-15'752'0,"-1"6"160"0,1-5-720 0,-1 2-192 0,-1 0 0 0,0 1 0 0,-3 11 1408 16,1-7 240-16,-1 7 48 0,0 0 16 0,0 0-352 0,0 0-64 15,0 0-16-15,-10 7 0 0,-1 4-336 0,-1 6-80 16,-1 4-16-16,-2 5 0 0,-3 4 48 0,-1 2 16 16,-1 4 0-16,-2 6 0 0,-3 7-16 0,-2 6-16 15,-3 3 0-15,-2 10 0 0,-2 1-176 0,-2 3-16 16,-1-1-16-16,2-3 0 0,0-3-208 0,5-1-32 15,1-8-16-15,2-3 0 0,4-1-96 0,1-7-32 16,2-7 0-16,2-2 0 0,2-3-96 0,-1-3 0 16,5-3-16-16,0-3 0 0,2-5-176 0,4-3 128 15,0-4-128-15,6-12 128 0,0 0-128 0,0 0 0 16,0 0 0-16,0 0 0 16,9-8-1168-16,4-2-272 0,2-3-48 0,4-2-10416 15,2-3-2064-15</inkml:trace>
  <inkml:trace contextRef="#ctx0" brushRef="#br2" timeOffset="18417.5">31327 17880 27647 0,'0'0'1216'0,"-4"-11"256"0,-1 4-1168 0,-1-3-304 0,-3 2 0 0,-1-2 0 15,-3 2 656-15,-1-1 80 0,-3 5 16 0,0-2 0 16,-5-3 144-16,0 5 16 0,-4 2 16 0,-1 2 0 15,-1 1-272-15,-1 2-48 0,-3 2-16 0,1 5 0 16,1-1-144-16,-3 5-16 0,-3 5-16 0,2 0 0 0,2 3 0 0,6 2 0 16,4-3 0-16,5 2 0 0,5 1-80 0,4-2-16 15,4-3 0-15,4 0 0 0,3-1-96 0,3 0-32 16,4-4 0-16,3-3 0 0,1 0 48 0,4-3 0 16,2-2 0-16,4-3 0 0,2-6 128 0,-1-3 16 15,-1-3 16-15,0-1 0 0,-2-4-16 0,0-1-16 16,-2 0 0-16,-1-2 0 0,-2-1-176 0,-3 2-48 15,-3 0 0-15,-1 2 0 0,-3 4-144 0,-2 1 160 16,-5 9-160-16,0 0 160 0,0 0-160 0,0 0 128 16,0 0-128-16,-5 9 128 0,-2 0-128 0,1 5 0 15,1 4 0-15,1 0 0 0,0 0 0 0,2 1 0 16,2 1 0-16,0 3 0 0,2 0 0 0,2-3 0 16,1-1 0-16,3-1 0 0,-1-2-256 0,3 1 0 0,3-3 16 0,0-4 0 31,0-2-2064-31,2-4-432 0,4-2-80 0,1-4 0 0</inkml:trace>
  <inkml:trace contextRef="#ctx0" brushRef="#br2" timeOffset="18753.62">31486 17792 27407 0,'0'0'1216'0,"-7"11"256"0,2 2-1184 0,-5 5-288 0,-1 2 0 0,-1 4 0 15,1 0 1744-15,-1 2 304 0,1 2 48 0,0-2 16 16,-2 2-880-16,1 2-160 0,1-4-48 0,-2 2 0 16,4-4-368-16,0 1-80 0,3-4 0 0,1-3-16 0,-1-7-144 0,4 1-32 15,2-12 0-15,0 0 0 0,0 9 0 0,0-9 0 16,0 0 0-16,0 0 0 0,12-4 176 0,-1-1 16 16,1-5 16-16,0-3 0 0,1-5-192 0,2-5-32 15,-2-1-16-15,2 1 0 0,1-2-192 0,0 2-32 16,1-4-128-16,-1 3 192 0,1 1-192 0,0 2 0 15,3-1 128-15,-1 4-128 0,-2 3 0 0,1 1 0 16,0 1 0-16,-3 7 0 0,-2 0 0 0,-2 3 0 16,0 4 0-16,-1 4 0 0,-10-5-208 0,12 8 16 15,-1 4 0-15,-1-2 0 16,0 2-1872-16,0 4-368 0,0-2-80 16,-2 1-15664-16</inkml:trace>
  <inkml:trace contextRef="#ctx0" brushRef="#br2" timeOffset="19189.29">32084 17958 11055 0,'0'0'480'0,"-1"-7"112"0,-1-3-464 0,-1 2-128 0,-1-2 0 0,-1 2 0 16,-2-3 4320-16,-1 3 848 0,0-2 160 0,-3 4 48 16,-1-2-3200-16,-3 3-624 0,-4 1-128 0,-2 3-16 15,-2-3-576-15,-3 4-128 0,0 4 0 0,-1 1-16 16,4 0-176-16,0 6-48 0,1 2 0 0,1 1 0 15,2 4-112-15,4 1-32 0,-1 1 0 0,6 1 0 16,1 0-96-16,4 1-32 0,3 1 0 0,3-4 0 16,4-1-16-16,1-2-16 0,2-1 0 0,2-1 0 0,3-1-160 15,-2-7 192-15,-1-2-192 0,2 1 192 0,-1-2 128 0,2-2 16 16,-2-2 16-16,2-2 0 0,0-6 48 16,1 3 16-16,-1-4 0 0,-1 2 0 0,0-3-240 15,-2 3-48-15,-3-2-128 0,0 5 192 0,-7 5-192 0,0 0 176 16,2-8-176-16,-2 8 160 15,0 0-160-15,0 0 0 0,-3 13 144 0,-3 2-144 0,-1 4 0 0,-2 3 0 16,-2 3 0-16,-2 2 128 0,-2 5-128 0,-2 2 0 16,1 4 0-16,-2 3 0 0,-3 3 0 0,2-2 0 15,-4 0 128-15,2-1-128 0,-2-3 128 0,1-1-128 16,-2 0 128-16,1-4-128 0,0-5 128 0,2 0-128 16,3-3 128-16,0-2-128 0,4-10 0 0,2 0 128 15,0-2-128-15,2-7 0 0,0-3-192 0,1-2-96 16,0-7-32-16,4-2 0 15,1-4-2816-15,3-5-576 0,2-15-128 0,5-5 0 0</inkml:trace>
  <inkml:trace contextRef="#ctx0" brushRef="#br2" timeOffset="19633.21">32326 18136 27583 0,'0'0'1216'0,"0"0"256"0,0 0-1168 0,0 0-304 0,0 0 0 0,0 0 0 0,0 0 1392 0,0 0 208 16,0 0 64-16,0 0 0 0,0 0-848 0,0 0-176 15,5 12-16-15,3-6-16 0,2 2 144 0,3-2 16 16,2-3 16-16,1 0 0 0,2 1-144 0,1 1-16 15,-1-3-16-15,0-2 0 0,-3-2-128 0,-1-1-32 16,-3 0 0-16,1-2 0 0,-1 0-32 0,-4-5-16 16,-1 1 0-16,-1-4 0 0,0 2-32 0,-2-1-16 15,-2-3 0-15,-2 0 0 0,-2-3-112 0,-2 3-32 16,-2-1 0-16,-4 5 0 0,0-2-16 0,-6 4-16 16,-2 2 0-16,-5 5 0 0,-6 2-48 0,-3 4 0 15,-4 6 0-15,16-2 0 0,-1 7 112 0,0-2 16 0,0 5 0 16,2 2 0-16,1 0 0 0,2 2 0 0,3 5 0 0,-5 15 0 15,9-5-64-15,8-3-16 0,5-1 0 16,8-4 0-16,5-1-32 0,-2-13 0 16,6-1 0-16,7 0 0 0,2 0-16 0,7 3 0 0,3-1 0 0,3 1 0 15,0-1-128-15,40 10 0 0,-12-7 144 0,-31-10-144 32,7-2-1056-32,3 4-288 0,2-3-48 0</inkml:trace>
  <inkml:trace contextRef="#ctx0" brushRef="#br2" timeOffset="21940.38">29855 12097 17503 0,'0'0'1552'0,"0"0"-1232"16,-4-7-320-16,4 7 0 0,0 0 848 0,-2-10 112 15,2 10 32-15,0 0 0 0,-6-7 176 0,6 7 48 16,0 0 0-16,0 0 0 0,0 0 32 0,-10 5 16 0,0 4 0 0,0 4 0 16,0 6-368-16,1 4-64 15,-3 0 0-15,4 3-16 0,-1 5-192 0,2 1-48 0,-4 3 0 0,2 0 0 16,1-2-128-16,2-3-48 0,1 2 0 0,0-1 0 16,0-5-240-16,1 0-160 0,0-6 192 0,2-1-192 15,-1 0 0-15,2-4 0 0,1-15 0 0,0 16 0 31,1-2-352-31,0-4-176 0,-1-10-48 0,0 0 0 16,0 0-1664-16,0 0-320 0,0 0-80 0</inkml:trace>
  <inkml:trace contextRef="#ctx0" brushRef="#br2" timeOffset="22158.36">29560 12475 28559 0,'0'0'2544'0,"0"0"-2032"0,0 0-512 0,5-8 0 0,-5 8 832 0,9-9 64 15,1 2 0-15,-1 0 16 0,-3-1-80 16,5 1 0-16,4 0-16 0,3-1 0 0,3-4 16 0,3 4 16 16,2-4 0-16,1 3 0 0,-2 0-400 0,0 2-64 15,1-3-32-15,-1 3 0 0,-3 0-352 0,-1 1 0 16,1 4 0-16,-2-2 0 16,1-1-336-16,-4 3-144 0,-1-1-32 0,-1 2 0 15,-1-1-1280-15,-1 1-272 0,-1 1-48 0,0-1-7664 16,-1-2-1520-16</inkml:trace>
  <inkml:trace contextRef="#ctx0" brushRef="#br2" timeOffset="22577.22">30995 11644 19519 0,'0'0'864'16,"0"0"176"-16,0 0-832 0,0 0-208 0,3-11 0 0,-3 11 0 0,0 0 1248 0,0 0 208 16,0 0 32-16,0 0 16 0,-8 11-96 0,3 3 0 15,-4 0-16-15,0 11 0 0,-4 3-240 0,5 8-32 16,-3 4-16-16,1 2 0 0,0 5-176 0,-1 0-32 16,-1 3-16-16,2 3 0 0,0 4-432 0,0-1-64 15,-1-1-32-15,3-2 0 0,0-3-352 0,4-3 144 16,-2-8-144-16,2-2 0 0,3-4 0 0,-1-1 0 15,2-1 0-15,3-5-192 16,1-7-1424-16,0-1-288 0,-1-6-48 0,-3-12-8176 16,9 5-1648-16</inkml:trace>
  <inkml:trace contextRef="#ctx0" brushRef="#br2" timeOffset="22819.68">30619 12172 31327 0,'0'0'1392'0,"0"0"272"0,0 0-1328 0,9-2-336 0,3 1 0 0,1-2 0 15,0 1 256-15,1-1-32 0,4 0 0 0,2 0 0 16,2-1 256-16,4-1 48 0,0 1 16 0,2-2 0 16,2 2-128-16,-2 0-32 0,-1-2 0 0,-2-1 0 15,-1 2-240-15,1 0-144 0,-4 0 160 0,-2 1-160 16,-2 0 0-16,-1 3 0 0,0-3 0 0,-1 0-160 15,-1 2-544-15,0 1-96 0,-2-2-32 0,0 3-9168 16,-12 0-1840-16</inkml:trace>
  <inkml:trace contextRef="#ctx0" brushRef="#br2" timeOffset="23097.07">31337 12005 23951 0,'-8'7'2128'0,"3"5"-1696"0,-4 2-432 16,1 2 0-16,-5 3 1120 0,1 3 144 0,-3 5 16 0,1-3 16 16,-1 1 112-16,2 4 0 0,2-2 16 0,-1 1 0 15,-2 0-592-15,2-3-128 0,0 3-32 0,1-3 0 16,-1-6-400-16,2 0-80 0,1-3 0 0,4 1-16 15,-2-3-176-15,3-4 0 0,4-10 144 0,0 0-144 32,0 0-320-32,0 0-128 0,0 0-16 0,0 0-16 15,11-5-1808-15,-1-4-352 0,-1-1-80 0</inkml:trace>
  <inkml:trace contextRef="#ctx0" brushRef="#br2" timeOffset="23511.24">31559 11964 19343 0,'0'0'1728'16,"0"0"-1392"-16,0 0-336 0,0 0 0 0,0 0 1856 0,-2 11 288 16,-3 3 64-16,0 2 16 0,-2 1-1008 0,1 1-192 15,-2 1-32-15,0 0-16 0,-1 0 16 0,1 2 0 16,0 0 0-16,-1-2 0 0,-1 1-320 0,1-3-64 15,1-3-16-15,0 0 0 0,2-1-128 0,2-5-16 16,4-8-16-16,-5 10 0 0,5-10-32 0,0 0 0 16,0 0 0-16,0 0 0 0,0 0-96 0,9-4-32 15,2-6 0-15,0 0 0 0,1-4-64 0,3-3-16 0,-3-2 0 0,3-1 0 16,1-1-192-16,1 0 128 0,-2 0-128 16,-2 2 0-16,1 3 0 0,0 1 0 0,0 3 0 0,0 1 0 15,-4 4 0-15,0 1 0 0,-10 6 0 0,10 4 0 16,-1 2 0-16,-1 3 0 15,-1 4 0-15,0 7 0 0,-3 7 0 0,-1-2 0 0,1 4 0 0,-1-1 0 16,-3 3 128-16,0 1-128 0,0-2 0 0,0-2 0 16,0 0 0-16,2-5 0 0,0-4-176 0,0 0 176 31,3-2-720-31,-1-3-32 0,-4-14 0 0,0 0 0 16,0 0-1808-16,11 2-352 0,1-3-80 0,1-4-16 0</inkml:trace>
  <inkml:trace contextRef="#ctx0" brushRef="#br2" timeOffset="23781.42">32199 11969 23039 0,'0'0'2048'0,"0"0"-1648"16,0 0-400-16,-4 11 0 0,0 1 2048 0,3 3 336 15,-3 2 64-15,3 2 16 0,1 1-1344 0,1 0-272 16,3 3-48-16,-1-1-16 0,2 1-224 0,1 0-48 16,0 1-16-16,2-3 0 0,0 2-240 0,-1 1-64 15,1-2 0-15,-1-2 0 0,1 1-192 0,-2-2 128 0,-1-1-128 16,1 1 0-16,-3-2 0 0,2 1 0 0,-1-1-128 0,0-3 128 31,0 0-1792-31,-3-9-256 0,2 1-64 0</inkml:trace>
  <inkml:trace contextRef="#ctx0" brushRef="#br2" timeOffset="24048.99">32496 11880 28559 0,'0'0'1264'0,"-7"5"272"0,-1 7-1232 0,3 4-304 16,-4 3 0-16,0 5 0 0,-1 6 1152 0,-3 3 192 0,-2 3 16 0,0 1 16 0,-3-2-352 16,0 2-64-16,-2 4 0 0,10-11-16 0,-3 7-64 15,-1 5-16-15,-1 5 0 0,-2 3 0 0,-1-1-384 0,2-1-80 16,-1-1-16-16,-13 33 0 0,6-14-256 0,3-9-128 16,5-4 128-16,2-5-128 0,2-9 0 0,2-3-144 15,0-4 0-15,2-8 0 16,2-5-1472-16,2-6-304 0,4-13-48 0</inkml:trace>
  <inkml:trace contextRef="#ctx0" brushRef="#br2" timeOffset="24292.73">31459 11417 44223 0,'-20'-21'3936'0,"6"7"-3152"0,2 4-624 0,6-1-160 0,3 6 192 0,3 5 0 0,0 0 0 0,0 0 0 31,0 0-688-31,0 0-128 0,0 0-16 0,0 0-16 16,0 0-1536-16,0 0-304 0,0 0-64 0</inkml:trace>
  <inkml:trace contextRef="#ctx0" brushRef="#br1" timeOffset="35773.41">30550 13126 14735 0,'0'0'640'0,"-7"-3"160"0,7 3-640 0,-8-4-160 16,8 4 0-16,-8-3 0 0,8 3 1088 0,-6-3 192 16,6 3 48-16,0 0 0 0,-10-1-448 0,10 1-96 0,-9-3-16 0,9 3 0 15,0 0 304-15,0 0 48 16,0 0 16-16,0 0 0 0,0 0-160 0,0 0-16 16,0 0-16-16,0 0 0 0,9-2-112 0,2-2 0 0,3 0-16 0,5-1 0 15,4 1-112-15,4-5 0 0,5 4-16 0,3-1 0 16,36-7-256-16,-1 0-48 0,2-1-16 0,-9 2 0 15,-3-1 48-15,2 0 16 0,0 2 0 0,3-2 0 16,3 3 0-16,1 1 0 0,3-1 0 0,-4 2 0 16,-2-3-112-16,-3 3-32 0,-4-2 0 0,0 5 0 15,-4-1-112-15,-2 0-32 0,-5 1 0 0,-2 3 0 16,-7-2-144-16,-2-2 0 0,-4 2 0 0,-5 1 128 16,-4 2-128-16,-3-3 0 0,-2 3 0 0,-3-2 128 15,-4 3-128-15,-1-1 128 0,-11 1-128 0,0 0 128 16,0 0 16-16,0 0 0 0,0 0 0 0,0 0 0 15,0 0 48-15,0 0 16 0,-11 0 0 0,-2 1 0 0,-3 3-64 16,-5-1-16-16,-4-1 0 0,-4 2 0 0,-2-1-128 0,-5 2 160 16,-5-3-160-16,-3 2 160 0,0-1-160 15,-3 0 128-15,-4 3-128 0,-2-3 128 0,-5 2-128 0,-1 2 160 16,-4-1-160-16,-1-1 160 0,-3 0-160 0,1 4 128 16,0 0-128-16,6 1 128 0,2-2-128 0,0 2 160 15,-1 4-160-15,2-4 160 0,-2 2-160 0,3 0 0 16,4-3 0-16,4 4 128 0,4-2-128 0,4 2 0 15,7 0 0-15,4-3 128 0,2 0-128 0,4 3 0 16,4-2 0-16,5 0 128 0,4-8-128 0,10-3 128 16,-6 8-128-16,6-8 128 0,0 0-128 0,0 0 128 15,11 0-128-15,4-3 128 0,4 1-128 0,6-3 160 16,4-2-160-16,6-1 160 0,9 0-160 0,5-1 0 16,6 4 144-16,2 0-144 0,3-5 0 0,1 1 0 0,-1-3 0 0,3 1 128 15,1-1-128-15,3-1 0 0,3-3 0 0,0 4 128 16,-3 0-128-16,-1-2 192 0,-3-1-64 0,-4 2 0 15,0 2-128-15,-4-1 176 0,-5 5-176 0,-3-4 192 16,-2 4-192-16,-8-3 0 0,-8 5 144 0,-5-2-144 16,-6 2 128-16,-7 3-128 0,-11 2 128 0,0 0-128 15,0 0 128-15,0 0-128 0,0 0 128 0,-15 6-128 16,-9 2 128-16,-4-2-128 0,-5 4 128 0,-5-2-128 16,-8 3 128-16,-3-1-128 0,-6 2 128 0,-5 1-128 15,-5-3 0-15,-3 1 128 0,-9-1-128 0,-1 0 0 16,-4 2 0-16,-2-2 144 0,-2 0-144 0,-3-5 0 15,-3-1 128-15,6 2-128 0,5 1 0 0,9-1 0 16,9 1 128-16,8-2-128 0,8 1 0 0,9 3 0 16,9-5 0-16,8 0 0 0,7-2 0 0,14-2 0 15,0 0 128-15,7 8-128 0,6-6 0 0,8-1 0 0,8-2 0 0,7-1 0 16,6-3 0-16,9-4 0 0,9 1 0 0,8-2 0 16,8 2 0-16,2-4 0 0,-2-2 0 0,2 0 0 15,-1 1 0-15,3-1 160 0,3 2-160 0,-3 2 0 16,-1-4 0-16,-4 2-176 0,-5 3 176 0,-3 0 0 15,-3 2 128-15,-3 0-128 0,-7 0 0 0,-5 4 128 16,-7-1-128-16,-9-3 0 0,-9 5 0 0,-8 1 128 16,-5 1-128-16,-11 0 0 0,0 0 0 0,0 0 128 15,-13 5-128-15,-11 5 0 0,-8-1 128 0,-10 4-128 16,-8 2 128-16,-6 3-128 0,-7 1 0 0,-6 1 128 16,-4 3-128-16,-6-3 0 0,-6-7 0 0,1 1 144 15,1 1-144-15,7 0 0 0,3 1 160 0,6-4-160 0,5 1 128 16,10-1-128-16,8-5 128 0,11 5-128 15,9-6 0-15,9 2 128 0,7-5-128 0,8-3 0 0,7 3 0 0,10-3 0 16,11-1 0-16,9-3 0 0,6-5 0 0,7 0 0 16,8-4 0-16,5-1 0 0,5-2 0 0,4 1 0 15,5 2 0-15,-2-2 0 0,-4-3 0 16,-6 0 0-16,-4 0 0 0,-4 2-304 0,2 2 48 0,-5 1 16 31,-3 4-2384-31,-2-1-496 0</inkml:trace>
  <inkml:trace contextRef="#ctx0" brushRef="#br1" timeOffset="37273.18">30344 18736 4607 0,'-6'-10'400'15,"6"10"-400"-15,0 0 0 0,-10-2 0 0,1-6 896 0,0 2 112 0,0 2 16 0,0 0 0 16,-1 0-896-16,0 2-128 0,-2-2-128 0,1 1 128 16,-2 2 0-16,1 1 0 0,-2 0 192 0,0 0-48 15,0-1 1040-15,0 1 208 0,-4 2 32 0,3-2 16 16,-2 0 160-16,2 1 48 0,0 1 0 0,-2-1 0 16,-1 0-240-16,0 1-64 0,-1-2 0 0,0 0 0 15,-1 0 96-15,2 2 16 0,3 3 0 0,2-4 0 16,2-1-144-16,11 0-32 0,0 0 0 0,0 0 0 15,0 0-176-15,0 0-32 0,14 0-16 0,5 2 0 16,7-2-288-16,8 0-48 0,4-2-16 0,6 2 0 16,8 0-256-16,8 3-64 0,7 1-16 0,5-2 0 15,0 1-96-15,3-1-16 0,3-2 0 0,3 3 0 0,4 0 96 16,3-1 16-16,2 1 0 0,-2-2 0 0,-3 1-112 16,-1 5 0-16,0-2-16 0,1 2 0 0,0 0-64 0,-5-1-16 15,-7 4 0-15,2-3 0 0,-4-2-160 0,-5 5 160 16,-1 0-160-16,-6 0 160 15,-4 0-160-15,-5-3 0 0,-5-1 0 0,-5 2 128 0,-7-6-128 0,-3 2 0 16,-4 0 0-16,-3 1 0 0,-3-4 0 0,-10 1 0 16,-1-1 0-16,0-1 0 15,-1 0 0-15,-2 0 0 0,-6 0 128 0,0 0-128 0,0 0 0 0,0 0 0 16,0 0 144-16,-9 0-144 0,0 1 0 0,-5 0 144 16,-2-1-144-16,-3 2 0 0,-3-1 128 0,-7-1-128 0,-2 3 0 15,-36-1 0-15,5-1 128 0,-2 3-128 0,-1 0 0 16,0-3 0-16,1 0 176 15,-8 1-176-15,-3 0 160 0,-5-2-160 0,-6-1 0 0,-2 0 0 16,-1-1 0-16,-2 1 0 0,-6-4 128 0,0-1-128 0,0-1 0 16,4 2 0-16,5 0 128 0,5 1-128 0,5 2 0 0,3-1 0 15,6 0 176-15,10-3-176 0,11 5 192 16,9 0-192-16,8 0 208 0,8-1-64 0,6 1-16 0,9 1 0 16,8 0 0-16,0 0-128 0,15 1 192 0,9 2-64 15,8-2-128-15,11 2 0 0,11 2 0 0,7-3 0 16,6 0 0-16,7-1 0 0,6 0 0 0,9 2 128 15,8-1-128-15,2 2 0 0,-1-3 0 0,1 1 0 16,1-2 176-16,2 1-48 0,5 0-128 0,-4 0 192 16,-6-1 0-16,3 3 0 0,0 1 0 0,-3 1 0 15,-6 0-192-15,-43-4 176 16,6 2-176-16,3-1 160 0,3 1-160 0,-6 2 0 0,-1 0 0 0,-5 1 0 0,-4 2 0 16,25 0 128-16,-22-1-128 0,-16-2 0 0,-11-2 0 0,-7-1 0 15,-13-2 128-15,0 0-128 0,0 0 0 0,-16 2 0 16,-4-4 0-16,-9 1 0 0,-7 0 0 0,-8 0 0 15,-10-2 0-15,22 3 0 0,-8 1 0 0,-9 1 0 16,-6-2 0-16,-9 0 0 0,-8-2-128 0,-9-3 128 16,-5-2 0-16,-91-11 0 0,18 0 0 0,18 0 0 15,12 0 0-15,3 1 0 0,3-2 0 0,7 0 0 16,9 1 0-16,7 2 0 0,9 6 0 0,11-1 0 16,7 1 0-16,12 1 0 0,11-3 0 0,14 6 0 15,14 2 0-15,11 2 0 0,11 2 208 0,13-5-32 16,13 3-16-16,13 1 0 0,12 1-160 0,11 0 0 15,11-3 0-15,12 3 0 0,14 3 0 0,5-2 128 0,4-1-128 0,7 3 0 16,1 2 128-16,5 0-128 0,3 0 0 0,-1 4 128 16,0-3-128-16,-2 6 0 0,-2-5 0 0,-58 1 0 15,7 0 0-15,3 3-192 16,0-1 0-16,0 3 16 16,-1-3-1168-16,-4 3-256 0,-5 0-32 0,38 13-16 15,-27 0-1776-15,-23-5-352 0</inkml:trace>
  <inkml:trace contextRef="#ctx0" brushRef="#br1" timeOffset="39906.17">15564 17478 8287 0,'0'0'736'0,"0"0"-592"16,0 0-144-16,0 0 0 0,2-9 1200 0,-2 9 208 0,0 0 32 15,3-14 16-15,-2 4-352 0,-1 10-64 0,1-9-16 0,-1 9 0 16,2-12-144-16,-2 12-48 0,0 0 0 0,0 0 0 16,0 0-48-16,0 0-16 0,0 0 0 0,0 0 0 15,0 0-192-15,0 0-64 0,0 0 0 0,0 0 0 16,0 0-192-16,0 0-64 0,-9 2 0 0,0 4 0 15,2 2 128-15,1 3 0 0,0-1 16 0,-1 3 0 16,1 4 112-16,0 0 0 0,1 4 16 0,1 3 0 16,0 3-144-16,1-2-16 0,3 4-16 0,0-3 0 15,2 2-32-15,0 0-16 0,1 3 0 0,4 2 0 16,2 0-16-16,1-2 0 0,2-3 0 0,-1 2 0 16,3 0-32-16,2-5-16 0,0 0 0 0,2 1 0 15,2-6 16-15,2 1 16 0,-1-1 0 0,5-4 0 16,2-2 32-16,4-2 0 0,1-6 0 0,2 1 0 0,2-1 96 0,1-2 32 15,0-7 0-15,2 3 0 0,2 0-112 0,0-1 0 16,-2-3-16-16,-2 0 0 16,-1-1-112-16,1 0 0 0,3-4-16 0,-1 4 0 0,-1-6 48 15,2 3 16-15,-2-3 0 0,2 3 0 0,1-1-240 0,-4 3 144 16,2-3-144-16,2 4 128 0,0 1-128 0,0-1 128 16,-1-3-128-16,-2 3 128 0,1-2-128 0,-3 1 160 15,-2 3-160-15,0 0 160 0,-1 1-160 0,-2 2 0 16,-2 1 0-16,1 1 0 0,-3 3 0 0,0 1 0 15,-2 0 128-15,1-1-128 0,1 4 0 0,-3-3 0 16,-3 1 0-16,0 3 0 0,0-4 0 0,0 4 0 16,0-3 0-16,-1 2 0 0,0-3 0 0,-1 2 0 0,-2 0 0 15,0-1 0-15,-1 2 0 0,-1-3 0 0,-2 3 0 16,0-1 0-16,-2 2 0 0,-3-4 0 0,0 0 0 16,-9-6 0-16,3 11 144 0,-3-11-144 0,2 11 160 0,-2-3-160 15,0-8 192-15,-5 11-64 0,-3-5-128 0,2 2 192 16,-3 0-16-16,9-8-16 0,0 0 0 0,0 0 0 15,-10 5 0-15,10-5 0 0,0 0 0 0,0 0 0 16,0 0 32-16,0 0 0 0,0 0 0 0,0 0 0 16,-3-9 112-16,3-1 16 0,0 2 16 0,8-2 0 15,2 1-176-15,3-2-32 0,1-1-128 0,1 2 192 16,3-3-64-16,1 3-128 0,1 1 176 0,5-1-176 16,-1 2 0-16,2 0 0 0,5 0 0 0,1 2-144 15,-1-5 144-15,5 6 0 0,3-1 0 0,3 1 0 16,3 0 0-16,-2 0 0 0,0 0 0 0,-1 3 0 0,-2 4 0 15,-2 0 0-15,-1 2 0 0,0 0 0 0,-2-2 0 0,1 2 0 16,1 0 0-16,-1 2 0 0,1-3 0 16,1-1 0-16,-3 2 0 0,0 1 0 0,1-1 0 0,0-1 0 15,-1 0 0-15,3 5 0 0,-2-2 0 0,3 0 0 16,1-3 160-16,-1 2-160 0,-1-2 0 0,4-2 0 16,1-1 0-16,2-1-160 0,1-4 160 0,1-1 0 15,1 0 0-15,-1 0 0 0,1-4 0 0,2 0 0 16,1 0 0-16,2-4 128 0,2-2-128 0,1-3 144 15,1-2-144-15,1-3 160 0,-2-6 64 0,0-2 16 16,0-2 0-16,0-1 0 0,-1-2 32 0,1-1 16 16,1-2 0-16,-1 2 0 0,-2-4-96 0,-3 4-32 15,-4 4 0-15,-3 6 0 0,-4 2-160 0,-3 5 160 0,-5 2-160 0,-5 3 160 16,-6 6-160-16,-4 0 0 0,-6 6 0 16,-11 4 0-1,0 0-1040-15,0 0-240 0,-6 13-64 0,-9 1-12032 0,-10 2-2432 0</inkml:trace>
  <inkml:trace contextRef="#ctx0" brushRef="#br1" timeOffset="45372.85">30545 13201 4607 0,'0'0'400'0,"0"0"-400"0,0 0 0 0,0 0 0 15,0 0 928-15,0 0 96 0,0 0 32 0,0 0 0 16,4-10 16-16,-4 10 0 0,0 0 0 0,0 0 0 0,5-8-352 16,-5 8-64-16,6-6-16 0,-6 6 0 0,0 0-64 0,0 0 0 15,8-8-16-15,-8 8 0 0,0 0-64 0,0 0-16 16,0 0 0-16,8-4 0 0,-8 4 80 0,9-4 16 16,-9 4 0-16,10-5 0 0,0 0 64 0,1 1 32 15,1-1 0-15,3 0 0 0,4 1 16 0,4 1 0 16,2-6 0-16,3 1 0 0,4 5-192 0,5 1-48 15,5 2 0-15,-1-3 0 0,2-2-272 0,0 1-176 16,0 2 192-16,-1-2-192 0,-2-6 144 0,3 5-144 16,3 0 0-16,2 1 144 0,1 3 0 0,4-1 0 15,-1 0 0-15,0-1 0 0,-1 3 32 0,-4-1 0 16,-3-1 0-16,-2-4 0 0,-1 3-32 0,-1 0 0 0,1 2 0 0,0 1 0 16,-4-1-144-16,1-1 192 0,4 1-192 0,-4 1 192 15,-3 0-192-15,0-1 192 16,-2-4-192-16,-4 2 192 0,-2 2-192 0,-4 1 0 15,-3-1 0-15,-2-1 0 0,-4 0 128 0,-1 2-128 0,-13 0 0 0,10 2 128 16,-10-2-128-16,0 0 0 16,0 0 144-16,0 0-144 0,-10 5 144 0,-3 2-144 0,-5-3 192 0,-5 2-192 15,-6 2 144-15,-3-2-144 0,-5 3 0 16,-6-3 144-16,-5-1-144 0,-4 3 128 0,-2-2-128 0,1 4 128 16,-2-1-128-16,-3 3 0 0,-5-5 0 0,1 2 128 15,-7-5-128-15,2-3 128 0,1-1-128 0,2 3 128 16,3 1 32-16,6-2 0 0,-1 2 0 0,6-3 0 15,4-1 64-15,6 0 16 0,3 0 0 0,7 2 0 16,8-4 80-16,6 0 0 0,4 2 16 0,12 0 0 0,0 0-160 0,0 0-48 16,0 0 0-16,14 0 0 0,7 0-128 0,7-3 0 15,4 1 0-15,6-3 128 0,5-2-128 0,6 0 0 16,1 0 0-16,5-2 0 0,2 2 144 0,6 2-144 16,4 1 160-16,2 3-160 0,-1-3 0 0,0 0 0 15,-2-6 0-15,1 6 0 0,0 3 0 0,2-1 144 16,0 1-144-16,-3-1 192 0,-3-5-64 0,-30 5-128 15,4 0 192-15,1 2-64 0,2 0-128 16,-3 2 160-16,-2-1-160 0,-4 0 160 0,-4 3-32 0,11-1-128 16,-14-2 192-16,-13 0-64 0,-11-1-128 0,-9 3 192 15,-10-1-192-15,3 0 192 0,-11-2-192 0,-3 1 160 16,-9 4-160-16,-6-1 160 0,-10-2-160 0,-6 3 0 16,-4 3 0-16,-59 2 128 0,19-1-128 0,13-5 0 15,6 0 0-15,9-3 0 0,3-1 128 0,9-3-128 16,8 0 192-16,8 1-64 0,7 1 128 0,9 1 0 0,8 0 16 0,6 0 0 15,7-4-272-15,12 4 160 16,0 0-160-16,0 0 128 0,0 0-128 0,15-4-256 0,8-1 64 0,7 4 16 31,8 4-448-31,9 0-80 0,12 1-32 0,4-3 0 16,6 3-2400-16,2-2-464 0,30-2-112 0,-6 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591C5-23A3-4162-862A-73C1ABE8F1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1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ustomXml" Target="../ink/ink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abg8NJz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wellkb.uah.edu/DEtext/Additional_Chapters/Part6/NonLinSys1.pdf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579FDF-FB6C-4DC3-A48F-BE25BD74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21" y="3186545"/>
            <a:ext cx="7601588" cy="4509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3366654"/>
            <a:ext cx="4419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96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30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26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81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91F16-A12C-484E-9E98-11423203D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791"/>
          <a:stretch/>
        </p:blipFill>
        <p:spPr>
          <a:xfrm>
            <a:off x="0" y="4454237"/>
            <a:ext cx="11887200" cy="2963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89E44-04D8-4E53-9187-397EB43EB4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48" b="53846"/>
          <a:stretch/>
        </p:blipFill>
        <p:spPr>
          <a:xfrm>
            <a:off x="0" y="374227"/>
            <a:ext cx="11679382" cy="32418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641326-A45C-40B1-8CD6-CA61DEE669E3}"/>
              </a:ext>
            </a:extLst>
          </p:cNvPr>
          <p:cNvSpPr/>
          <p:nvPr/>
        </p:nvSpPr>
        <p:spPr>
          <a:xfrm>
            <a:off x="0" y="0"/>
            <a:ext cx="207818" cy="7944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2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757148-5240-4CD6-8B2A-FA2EE882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4355"/>
            <a:ext cx="11887200" cy="167725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0DFFE4-5405-4EFD-92BE-5F70FA98D5F0}"/>
              </a:ext>
            </a:extLst>
          </p:cNvPr>
          <p:cNvSpPr/>
          <p:nvPr/>
        </p:nvSpPr>
        <p:spPr>
          <a:xfrm>
            <a:off x="0" y="0"/>
            <a:ext cx="207818" cy="7944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D732C-B50A-460F-867E-97F8DA9C2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0" t="361" r="42250" b="80341"/>
          <a:stretch/>
        </p:blipFill>
        <p:spPr>
          <a:xfrm>
            <a:off x="2733066" y="1156852"/>
            <a:ext cx="6958742" cy="17335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D3225B-D7E7-43DF-9D57-15DC661234CE}"/>
              </a:ext>
            </a:extLst>
          </p:cNvPr>
          <p:cNvGrpSpPr/>
          <p:nvPr/>
        </p:nvGrpSpPr>
        <p:grpSpPr>
          <a:xfrm>
            <a:off x="43842" y="-56368"/>
            <a:ext cx="10236231" cy="1328054"/>
            <a:chOff x="43842" y="-56366"/>
            <a:chExt cx="10236231" cy="13280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491C0A-CFD6-4D1D-BF80-6A2FDF646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42" y="-56366"/>
              <a:ext cx="10236231" cy="13280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DF8195-07D9-44EB-BDCA-C52882139203}"/>
                </a:ext>
              </a:extLst>
            </p:cNvPr>
            <p:cNvSpPr txBox="1"/>
            <p:nvPr/>
          </p:nvSpPr>
          <p:spPr>
            <a:xfrm>
              <a:off x="5943600" y="284019"/>
              <a:ext cx="112914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Graph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3AC85B-66B1-4C86-9F32-567744D9D40C}"/>
              </a:ext>
            </a:extLst>
          </p:cNvPr>
          <p:cNvSpPr txBox="1"/>
          <p:nvPr/>
        </p:nvSpPr>
        <p:spPr>
          <a:xfrm>
            <a:off x="651164" y="1636547"/>
            <a:ext cx="210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Slope field: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51EA0-C70B-4F0A-AC22-876706574B6C}"/>
              </a:ext>
            </a:extLst>
          </p:cNvPr>
          <p:cNvSpPr txBox="1"/>
          <p:nvPr/>
        </p:nvSpPr>
        <p:spPr>
          <a:xfrm>
            <a:off x="5666509" y="3616036"/>
            <a:ext cx="519546" cy="63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E7F33-53F6-4F35-876D-6D2CADA0BEF5}"/>
              </a:ext>
            </a:extLst>
          </p:cNvPr>
          <p:cNvSpPr/>
          <p:nvPr/>
        </p:nvSpPr>
        <p:spPr>
          <a:xfrm>
            <a:off x="0" y="-120767"/>
            <a:ext cx="207818" cy="7944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6487D-4072-42CC-B7B0-66B6CE97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69" y="0"/>
            <a:ext cx="992664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DFBAB-535E-4A27-B4AC-9793C3470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90"/>
          <a:stretch/>
        </p:blipFill>
        <p:spPr>
          <a:xfrm>
            <a:off x="7094343" y="6164570"/>
            <a:ext cx="3420773" cy="10668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CE06-0DC3-48D1-9D29-B37E8A79E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27"/>
          <a:stretch/>
        </p:blipFill>
        <p:spPr>
          <a:xfrm>
            <a:off x="6355062" y="1150760"/>
            <a:ext cx="5319636" cy="4480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49ED2E-6FD5-419B-AF5B-73E7FDAF4DE5}"/>
              </a:ext>
            </a:extLst>
          </p:cNvPr>
          <p:cNvSpPr/>
          <p:nvPr/>
        </p:nvSpPr>
        <p:spPr>
          <a:xfrm>
            <a:off x="-17253" y="-120771"/>
            <a:ext cx="207818" cy="7944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2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9D8CD-1D11-4DEB-8EAA-675A0DE1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325"/>
            <a:ext cx="11887200" cy="43808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3F4502-0828-47FE-9ECF-80B590B0DE0F}"/>
                  </a:ext>
                </a:extLst>
              </p14:cNvPr>
              <p14:cNvContentPartPr/>
              <p14:nvPr/>
            </p14:nvContentPartPr>
            <p14:xfrm>
              <a:off x="114120" y="88200"/>
              <a:ext cx="11777040" cy="7194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3F4502-0828-47FE-9ECF-80B590B0DE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60" y="78840"/>
                <a:ext cx="11795760" cy="7212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4F80F2-53C5-4BEB-B866-856A7E73D717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4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E208E-FB8D-44ED-A9D0-ED6BD0AB4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3" y="1156455"/>
            <a:ext cx="5803972" cy="3000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9A035-1FE4-45FE-815D-D4B8D1CB8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79" y="4228050"/>
            <a:ext cx="7966915" cy="3207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B2423-E657-4465-96B5-EFA3CF45E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366" y="1573666"/>
            <a:ext cx="2257425" cy="885825"/>
          </a:xfrm>
          <a:prstGeom prst="rect">
            <a:avLst/>
          </a:prstGeom>
          <a:ln w="88900">
            <a:solidFill>
              <a:srgbClr val="FFFF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35EA22-3718-4C66-A498-3306C81D5988}"/>
                  </a:ext>
                </a:extLst>
              </p14:cNvPr>
              <p14:cNvContentPartPr/>
              <p14:nvPr/>
            </p14:nvContentPartPr>
            <p14:xfrm>
              <a:off x="388440" y="1148400"/>
              <a:ext cx="11502720" cy="601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35EA22-3718-4C66-A498-3306C81D59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080" y="1139040"/>
                <a:ext cx="11521440" cy="6031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73CF1B6-8D32-40BC-BF60-7D4D03CEEA12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4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3B252-B3B8-4929-B503-10A5E1F62AF5}"/>
              </a:ext>
            </a:extLst>
          </p:cNvPr>
          <p:cNvSpPr txBox="1"/>
          <p:nvPr/>
        </p:nvSpPr>
        <p:spPr>
          <a:xfrm>
            <a:off x="294362" y="300626"/>
            <a:ext cx="1144252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Problem session Thursday at 7pm (will send zoom link Thursday evening).</a:t>
            </a:r>
          </a:p>
          <a:p>
            <a:endParaRPr lang="en-US" sz="2800" dirty="0"/>
          </a:p>
          <a:p>
            <a:r>
              <a:rPr lang="en-US" sz="2800" dirty="0"/>
              <a:t>Exam 3 Friday over </a:t>
            </a:r>
            <a:r>
              <a:rPr lang="en-US" sz="2800" dirty="0" err="1"/>
              <a:t>ch</a:t>
            </a:r>
            <a:r>
              <a:rPr lang="en-US" sz="2800" dirty="0"/>
              <a:t> 7, 9, and 5.2.</a:t>
            </a:r>
          </a:p>
          <a:p>
            <a:endParaRPr lang="en-US" sz="2800" dirty="0"/>
          </a:p>
          <a:p>
            <a:r>
              <a:rPr lang="en-US" sz="2800" dirty="0"/>
              <a:t>Currently written part is about 50% with remaining part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True/False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Multiple Choice (choose the 1 best answer)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Multiple answer (choose the n best answers)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  +5 points for every correct answer,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   -5 points for every wrong answer.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24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5E1751-678A-4F3A-A0CC-C72E5A96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460C2-FED5-42CC-97F0-5D8E9C0A3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1" y="1266187"/>
            <a:ext cx="5709258" cy="2743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7B70B-ADC0-4F95-A123-A46D3A375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16" y="3911844"/>
            <a:ext cx="7946982" cy="27117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D4DC9D-2D3B-4A22-BDAD-A28C0DAFFC70}"/>
                  </a:ext>
                </a:extLst>
              </p14:cNvPr>
              <p14:cNvContentPartPr/>
              <p14:nvPr/>
            </p14:nvContentPartPr>
            <p14:xfrm>
              <a:off x="665640" y="93240"/>
              <a:ext cx="11225520" cy="700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D4DC9D-2D3B-4A22-BDAD-A28C0DAFFC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280" y="83880"/>
                <a:ext cx="11244240" cy="7026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D1C980B-6302-4B9A-BD93-AD93149308B8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2B87B-6036-4E77-B9E7-776AED4A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59DFD8-6DF0-4FE0-B1AD-B8785152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9172"/>
            <a:ext cx="7540668" cy="28803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FD06E7-5E0E-47B8-9A00-6F6070F7598E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5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298" y="1090574"/>
            <a:ext cx="4202153" cy="356616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1B973-E859-47CF-B6B4-3231651A9D60}"/>
              </a:ext>
            </a:extLst>
          </p:cNvPr>
          <p:cNvGrpSpPr>
            <a:grpSpLocks noChangeAspect="1"/>
          </p:cNvGrpSpPr>
          <p:nvPr/>
        </p:nvGrpSpPr>
        <p:grpSpPr>
          <a:xfrm>
            <a:off x="3927161" y="1090574"/>
            <a:ext cx="4202153" cy="3566160"/>
            <a:chOff x="2730501" y="1681843"/>
            <a:chExt cx="7035800" cy="59709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BD2916-9B2E-4B05-8D53-8C79F9025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3977E0-693C-4654-890E-9C63D538E48E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BB44E8-B0EC-45E5-AB7E-0260D8A05F6D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4C8BE9-D438-4C75-8C92-700C1071D77E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C61BCD-D40F-4B7B-A7B1-59F9B0D1E3CB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9AC6D8-F46B-4E56-9A2A-B38A7A6B7A0D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361124-EC31-4EC9-A82B-281D48CFC619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55399A-41CE-4892-A084-245F201217B7}"/>
              </a:ext>
            </a:extLst>
          </p:cNvPr>
          <p:cNvGrpSpPr>
            <a:grpSpLocks noChangeAspect="1"/>
          </p:cNvGrpSpPr>
          <p:nvPr/>
        </p:nvGrpSpPr>
        <p:grpSpPr>
          <a:xfrm>
            <a:off x="7766314" y="1090574"/>
            <a:ext cx="4202153" cy="3566160"/>
            <a:chOff x="2730501" y="1681843"/>
            <a:chExt cx="7035800" cy="597094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AECB143-6117-4319-AB1A-04F32BBC5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3A7143-E47F-48EE-979A-1F3BEFA49A27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4F8F2B-67A9-4A24-9F0A-13AAE6FADE0A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1FE46C-2D1D-492C-BDF3-2F5A35E1F183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D8CA5F-592C-47E0-8D74-3CDD9B12FA4C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7D7E9C-992D-46C1-A004-AB3C165AFC88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D07DDD-DA42-4BD4-9968-5CBC4803FEAD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16" t="6137"/>
          <a:stretch/>
        </p:blipFill>
        <p:spPr>
          <a:xfrm>
            <a:off x="8291662" y="201204"/>
            <a:ext cx="3434745" cy="8548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7CBE12-9669-405D-A823-DE5B51B4D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4" t="7970" b="15667"/>
          <a:stretch/>
        </p:blipFill>
        <p:spPr>
          <a:xfrm>
            <a:off x="405156" y="237571"/>
            <a:ext cx="3560286" cy="7820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E394A1-A6AB-42A0-B5FE-5079B61E2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14" t="14485"/>
          <a:stretch/>
        </p:blipFill>
        <p:spPr>
          <a:xfrm>
            <a:off x="4350878" y="220362"/>
            <a:ext cx="3638008" cy="8164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42D0C22-AA0A-4E30-83D7-FE4E97398DA1}"/>
              </a:ext>
            </a:extLst>
          </p:cNvPr>
          <p:cNvGrpSpPr>
            <a:grpSpLocks noChangeAspect="1"/>
          </p:cNvGrpSpPr>
          <p:nvPr/>
        </p:nvGrpSpPr>
        <p:grpSpPr>
          <a:xfrm>
            <a:off x="379077" y="4935267"/>
            <a:ext cx="10807935" cy="1310903"/>
            <a:chOff x="419049" y="4800050"/>
            <a:chExt cx="14375936" cy="174366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45A8DE-0405-48F7-95AE-8C4BB9B21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049" y="4819099"/>
              <a:ext cx="3457575" cy="1562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341AB1-A5D2-425E-A517-3F127BAA4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4892" y="4800050"/>
              <a:ext cx="3848100" cy="15811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A443AD7-1352-400B-AAE5-ADD5A65A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61261" y="5029244"/>
              <a:ext cx="3133724" cy="1514475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064680-FE90-407A-8079-A83DA24BEA1D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8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7195-36EB-4AF9-BE85-950B5A4F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73" y="0"/>
            <a:ext cx="5735453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C942A4-EB15-4A5F-A052-782B613F8A41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7195-36EB-4AF9-BE85-950B5A4F1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03"/>
          <a:stretch/>
        </p:blipFill>
        <p:spPr>
          <a:xfrm>
            <a:off x="1085331" y="8633"/>
            <a:ext cx="9716537" cy="7755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C942A4-EB15-4A5F-A052-782B613F8A41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7195-36EB-4AF9-BE85-950B5A4F1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81"/>
          <a:stretch/>
        </p:blipFill>
        <p:spPr>
          <a:xfrm>
            <a:off x="205438" y="231031"/>
            <a:ext cx="11526529" cy="6766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C942A4-EB15-4A5F-A052-782B613F8A41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43"/>
          <a:stretch/>
        </p:blipFill>
        <p:spPr>
          <a:xfrm>
            <a:off x="0" y="1623675"/>
            <a:ext cx="11887200" cy="2996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1C4F4-11A9-40FB-A9C5-808387C992E3}"/>
              </a:ext>
            </a:extLst>
          </p:cNvPr>
          <p:cNvSpPr txBox="1"/>
          <p:nvPr/>
        </p:nvSpPr>
        <p:spPr>
          <a:xfrm>
            <a:off x="221673" y="256309"/>
            <a:ext cx="108568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7.8:  Repeated root case</a:t>
            </a:r>
          </a:p>
          <a:p>
            <a:endParaRPr lang="en-US" sz="1400" dirty="0">
              <a:solidFill>
                <a:srgbClr val="92D05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2x2 system of equations:  Need 2 linearly independent solutions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A9D06-9656-4FA7-9EEA-24A5334962AF}"/>
              </a:ext>
            </a:extLst>
          </p:cNvPr>
          <p:cNvSpPr/>
          <p:nvPr/>
        </p:nvSpPr>
        <p:spPr>
          <a:xfrm>
            <a:off x="11696635" y="0"/>
            <a:ext cx="207818" cy="79449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40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5908"/>
            <a:ext cx="11887200" cy="4455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CC41B-8274-43F4-8D4A-A9EC670A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970" y="4069355"/>
            <a:ext cx="4815260" cy="3606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007DD-E6EF-4A50-823F-E5A9C9A11747}"/>
              </a:ext>
            </a:extLst>
          </p:cNvPr>
          <p:cNvSpPr/>
          <p:nvPr/>
        </p:nvSpPr>
        <p:spPr>
          <a:xfrm>
            <a:off x="7819917" y="7421486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https://www.geogebra.org/m/abg8NJzF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EF107-0A72-49C4-8905-C3C0DA1A0C9E}"/>
              </a:ext>
            </a:extLst>
          </p:cNvPr>
          <p:cNvSpPr/>
          <p:nvPr/>
        </p:nvSpPr>
        <p:spPr>
          <a:xfrm>
            <a:off x="11696635" y="-207040"/>
            <a:ext cx="207818" cy="79449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5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70"/>
          <a:stretch/>
        </p:blipFill>
        <p:spPr>
          <a:xfrm>
            <a:off x="181917" y="1371601"/>
            <a:ext cx="11523366" cy="4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A02F3-01FB-4D1E-9318-76DBBE8E4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76"/>
            <a:ext cx="11887200" cy="1027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2CD932-B291-4D9A-8BB1-79C29F1CDF40}"/>
              </a:ext>
            </a:extLst>
          </p:cNvPr>
          <p:cNvSpPr/>
          <p:nvPr/>
        </p:nvSpPr>
        <p:spPr>
          <a:xfrm>
            <a:off x="11696635" y="0"/>
            <a:ext cx="207818" cy="79449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7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7" y="0"/>
            <a:ext cx="11523366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CF8D1B-01DD-4458-A809-46578D0358A0}"/>
              </a:ext>
            </a:extLst>
          </p:cNvPr>
          <p:cNvSpPr/>
          <p:nvPr/>
        </p:nvSpPr>
        <p:spPr>
          <a:xfrm>
            <a:off x="11696635" y="0"/>
            <a:ext cx="207818" cy="79449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9358E-923B-4B64-91AC-E96AEC95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6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BB4E01-D635-40DA-AE5A-5D55DA019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4"/>
          <a:stretch/>
        </p:blipFill>
        <p:spPr>
          <a:xfrm>
            <a:off x="381000" y="1590094"/>
            <a:ext cx="11887200" cy="3047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73FE5-C4CA-4893-94EE-9807E114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6" y="4866586"/>
            <a:ext cx="10738324" cy="24965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BAAB9-7313-4491-B4FE-493057C66F79}"/>
              </a:ext>
            </a:extLst>
          </p:cNvPr>
          <p:cNvCxnSpPr/>
          <p:nvPr/>
        </p:nvCxnSpPr>
        <p:spPr>
          <a:xfrm flipV="1">
            <a:off x="-83127" y="4759034"/>
            <a:ext cx="1197032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2031AB-B311-4D1D-BC13-1545BC92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116" y="89358"/>
            <a:ext cx="3323448" cy="1500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76E7B-566B-44AF-A3C4-FE6DBAB13B96}"/>
              </a:ext>
            </a:extLst>
          </p:cNvPr>
          <p:cNvSpPr txBox="1"/>
          <p:nvPr/>
        </p:nvSpPr>
        <p:spPr>
          <a:xfrm>
            <a:off x="393806" y="374073"/>
            <a:ext cx="192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7.7: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40D18D-1486-43E7-9FA7-0F197EEE3AB9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77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32"/>
            <a:ext cx="11887200" cy="6347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EF9AE4-8754-4896-A1BF-2E31482935AB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55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4A728-EC35-40F8-A677-FB014671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75786"/>
            <a:ext cx="11296650" cy="4200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30FF4-68E3-4205-AD05-42A410EDE65B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4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FAE01-E0B7-45D1-A443-5B2E7E6E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37"/>
            <a:ext cx="11887200" cy="60549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852AE1-7A9D-4C30-89CF-B2DD508909BB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690777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7B48F-47D1-47AF-BBC6-2792BD778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" y="5922817"/>
            <a:ext cx="3292185" cy="1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297873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2B3F1-F601-4474-8512-DCCA194A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11" y="974551"/>
            <a:ext cx="6877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E284A-6B1A-4952-8222-69734307C301}"/>
                  </a:ext>
                </a:extLst>
              </p:cNvPr>
              <p:cNvSpPr txBox="1"/>
              <p:nvPr/>
            </p:nvSpPr>
            <p:spPr>
              <a:xfrm>
                <a:off x="824344" y="900545"/>
                <a:ext cx="11180619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600" dirty="0"/>
                  <a:t>Algebraic questions</a:t>
                </a:r>
              </a:p>
              <a:p>
                <a:pPr algn="l"/>
                <a:endParaRPr lang="en-US" sz="3200" dirty="0"/>
              </a:p>
              <a:p>
                <a:pPr algn="l"/>
                <a:r>
                  <a:rPr lang="en-US" sz="3200" dirty="0"/>
                  <a:t>Can be similar to graphical, but given equations instead.  May need to show work.</a:t>
                </a:r>
              </a:p>
              <a:p>
                <a:pPr algn="l"/>
                <a:endParaRPr lang="en-US" sz="3200" dirty="0"/>
              </a:p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(Or linear).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E284A-6B1A-4952-8222-69734307C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44" y="900545"/>
                <a:ext cx="11180619" cy="6001643"/>
              </a:xfrm>
              <a:prstGeom prst="rect">
                <a:avLst/>
              </a:prstGeom>
              <a:blipFill>
                <a:blip r:embed="rId2"/>
                <a:stretch>
                  <a:fillRect l="-5725" t="-538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26F66F-58F4-42FE-8B36-798AC0995367}"/>
              </a:ext>
            </a:extLst>
          </p:cNvPr>
          <p:cNvSpPr/>
          <p:nvPr/>
        </p:nvSpPr>
        <p:spPr>
          <a:xfrm>
            <a:off x="824344" y="4987635"/>
            <a:ext cx="782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http://howellkb.uah.edu/DEtext/Additional_Chapters/Part6/NonLinSys1.pdf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75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17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48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93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32183</TotalTime>
  <Words>338</Words>
  <Application>Microsoft Office PowerPoint</Application>
  <PresentationFormat>Custom</PresentationFormat>
  <Paragraphs>42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365</cp:revision>
  <dcterms:created xsi:type="dcterms:W3CDTF">2020-09-07T00:11:40Z</dcterms:created>
  <dcterms:modified xsi:type="dcterms:W3CDTF">2020-12-02T19:52:39Z</dcterms:modified>
</cp:coreProperties>
</file>