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634" r:id="rId2"/>
    <p:sldId id="626" r:id="rId3"/>
    <p:sldId id="624" r:id="rId4"/>
    <p:sldId id="633" r:id="rId5"/>
    <p:sldId id="656" r:id="rId6"/>
    <p:sldId id="657" r:id="rId7"/>
    <p:sldId id="641" r:id="rId8"/>
    <p:sldId id="642" r:id="rId9"/>
    <p:sldId id="643" r:id="rId10"/>
    <p:sldId id="644" r:id="rId11"/>
    <p:sldId id="645" r:id="rId12"/>
    <p:sldId id="646" r:id="rId13"/>
    <p:sldId id="647" r:id="rId14"/>
    <p:sldId id="648" r:id="rId15"/>
    <p:sldId id="649" r:id="rId16"/>
    <p:sldId id="650" r:id="rId17"/>
    <p:sldId id="651" r:id="rId18"/>
    <p:sldId id="661" r:id="rId19"/>
    <p:sldId id="662" r:id="rId20"/>
    <p:sldId id="663" r:id="rId21"/>
    <p:sldId id="664" r:id="rId22"/>
    <p:sldId id="658" r:id="rId23"/>
    <p:sldId id="652" r:id="rId24"/>
    <p:sldId id="653" r:id="rId25"/>
    <p:sldId id="654" r:id="rId26"/>
    <p:sldId id="659" r:id="rId27"/>
    <p:sldId id="660" r:id="rId28"/>
    <p:sldId id="673" r:id="rId29"/>
    <p:sldId id="655" r:id="rId30"/>
    <p:sldId id="665" r:id="rId31"/>
    <p:sldId id="666" r:id="rId32"/>
    <p:sldId id="667" r:id="rId33"/>
    <p:sldId id="668" r:id="rId34"/>
    <p:sldId id="669" r:id="rId35"/>
    <p:sldId id="670" r:id="rId36"/>
    <p:sldId id="671" r:id="rId37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71" autoAdjust="0"/>
    <p:restoredTop sz="94660"/>
  </p:normalViewPr>
  <p:slideViewPr>
    <p:cSldViewPr snapToGrid="0">
      <p:cViewPr>
        <p:scale>
          <a:sx n="51" d="100"/>
          <a:sy n="51" d="100"/>
        </p:scale>
        <p:origin x="27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-14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9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6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9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1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7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5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2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7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1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4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17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CA00A1-5364-409B-BEDC-867AAB4A6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60"/>
            <a:ext cx="11887200" cy="655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27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C8D506-A319-44A2-AA30-AFB96FCB9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" y="123825"/>
            <a:ext cx="9877425" cy="7524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007976-E04C-4B29-909C-06964CAAC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909" y="2917455"/>
            <a:ext cx="439102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58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E1B985-535A-4B7F-86BD-874DDA0F8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41" y="1"/>
            <a:ext cx="11278701" cy="769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77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EE96A7-92FF-4A11-8A66-C43010F31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11" y="463463"/>
            <a:ext cx="11855917" cy="678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2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02F9E1-8F32-48DC-AC9B-118B293E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56" y="1177447"/>
            <a:ext cx="11792044" cy="546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57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3F9BEB-A72C-4E63-A1F2-2D81A274E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0" y="-56366"/>
            <a:ext cx="11957175" cy="66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13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85E049-2E07-4040-A2CE-D8BB45936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407" y="-17095"/>
            <a:ext cx="12022742" cy="740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38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81D3C2-E67C-46AF-9AD0-415499052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4" y="375780"/>
            <a:ext cx="11922669" cy="70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39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186C4-9E5F-4DBE-AC7C-0CF38C056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90" y="241061"/>
            <a:ext cx="54102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84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186C4-9E5F-4DBE-AC7C-0CF38C056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90" y="241061"/>
            <a:ext cx="54102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05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186C4-9E5F-4DBE-AC7C-0CF38C056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90" y="241061"/>
            <a:ext cx="54102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95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7AEAC-94A7-405A-B729-95E8D99B9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6229"/>
            <a:ext cx="11887200" cy="383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19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186C4-9E5F-4DBE-AC7C-0CF38C056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90" y="241061"/>
            <a:ext cx="54102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02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186C4-9E5F-4DBE-AC7C-0CF38C056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90" y="241061"/>
            <a:ext cx="54102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87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410780-2EFA-4125-B5F1-4C0E6CBA43BB}"/>
              </a:ext>
            </a:extLst>
          </p:cNvPr>
          <p:cNvSpPr txBox="1"/>
          <p:nvPr/>
        </p:nvSpPr>
        <p:spPr>
          <a:xfrm>
            <a:off x="1180578" y="1177447"/>
            <a:ext cx="95260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Chapter 7:  Systems of </a:t>
            </a:r>
          </a:p>
          <a:p>
            <a:pPr algn="ctr"/>
            <a:r>
              <a:rPr lang="en-US" sz="9600" dirty="0"/>
              <a:t>Linear DE</a:t>
            </a:r>
          </a:p>
        </p:txBody>
      </p:sp>
    </p:spTree>
    <p:extLst>
      <p:ext uri="{BB962C8B-B14F-4D97-AF65-F5344CB8AC3E}">
        <p14:creationId xmlns:p14="http://schemas.microsoft.com/office/powerpoint/2010/main" val="1655686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45F3DD-8E61-48CC-B485-B90A1C503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780"/>
            <a:ext cx="11887200" cy="25197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A17DD5-DBEC-4E96-94B7-6248903CE340}"/>
              </a:ext>
            </a:extLst>
          </p:cNvPr>
          <p:cNvSpPr txBox="1"/>
          <p:nvPr/>
        </p:nvSpPr>
        <p:spPr>
          <a:xfrm>
            <a:off x="413359" y="2918564"/>
            <a:ext cx="3795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Write in matrix form:</a:t>
            </a:r>
          </a:p>
        </p:txBody>
      </p:sp>
    </p:spTree>
    <p:extLst>
      <p:ext uri="{BB962C8B-B14F-4D97-AF65-F5344CB8AC3E}">
        <p14:creationId xmlns:p14="http://schemas.microsoft.com/office/powerpoint/2010/main" val="2483600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C02C00-5822-457D-9802-482C18C3A21B}"/>
              </a:ext>
            </a:extLst>
          </p:cNvPr>
          <p:cNvSpPr txBox="1"/>
          <p:nvPr/>
        </p:nvSpPr>
        <p:spPr>
          <a:xfrm>
            <a:off x="532355" y="294362"/>
            <a:ext cx="11173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Homogeneous vs non-homogeneous system of linear DE:</a:t>
            </a:r>
          </a:p>
        </p:txBody>
      </p:sp>
    </p:spTree>
    <p:extLst>
      <p:ext uri="{BB962C8B-B14F-4D97-AF65-F5344CB8AC3E}">
        <p14:creationId xmlns:p14="http://schemas.microsoft.com/office/powerpoint/2010/main" val="464949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920B94-08BE-4D21-9F7C-BFA8469638E7}"/>
                  </a:ext>
                </a:extLst>
              </p:cNvPr>
              <p:cNvSpPr txBox="1"/>
              <p:nvPr/>
            </p:nvSpPr>
            <p:spPr>
              <a:xfrm>
                <a:off x="181628" y="413359"/>
                <a:ext cx="11755677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7.1:  Transforming an </a:t>
                </a:r>
                <a:r>
                  <a:rPr lang="en-US" sz="2800" i="1" dirty="0"/>
                  <a:t>n</a:t>
                </a:r>
                <a:r>
                  <a:rPr lang="en-US" sz="2800" baseline="30000" dirty="0"/>
                  <a:t>th</a:t>
                </a:r>
                <a:r>
                  <a:rPr lang="en-US" sz="2800" dirty="0"/>
                  <a:t> order linear DE into a system of </a:t>
                </a:r>
                <a:r>
                  <a:rPr lang="en-US" sz="2800" i="1" dirty="0"/>
                  <a:t>n</a:t>
                </a:r>
                <a:r>
                  <a:rPr lang="en-US" sz="2800" dirty="0"/>
                  <a:t> first order linear DEs.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Ex: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– 5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+ 6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920B94-08BE-4D21-9F7C-BFA846963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28" y="413359"/>
                <a:ext cx="11755677" cy="1421864"/>
              </a:xfrm>
              <a:prstGeom prst="rect">
                <a:avLst/>
              </a:prstGeom>
              <a:blipFill>
                <a:blip r:embed="rId2"/>
                <a:stretch>
                  <a:fillRect l="-1089" t="-4292" r="-415" b="-9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987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920B94-08BE-4D21-9F7C-BFA8469638E7}"/>
                  </a:ext>
                </a:extLst>
              </p:cNvPr>
              <p:cNvSpPr txBox="1"/>
              <p:nvPr/>
            </p:nvSpPr>
            <p:spPr>
              <a:xfrm>
                <a:off x="181628" y="187891"/>
                <a:ext cx="11755677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7.1:  Transforming an </a:t>
                </a:r>
                <a:r>
                  <a:rPr lang="en-US" sz="2800" i="1" dirty="0"/>
                  <a:t>n</a:t>
                </a:r>
                <a:r>
                  <a:rPr lang="en-US" sz="2800" baseline="30000" dirty="0"/>
                  <a:t>th</a:t>
                </a:r>
                <a:r>
                  <a:rPr lang="en-US" sz="2800" dirty="0"/>
                  <a:t> order linear DE into a system of </a:t>
                </a:r>
                <a:r>
                  <a:rPr lang="en-US" sz="2800" i="1" dirty="0"/>
                  <a:t>n</a:t>
                </a:r>
                <a:r>
                  <a:rPr lang="en-US" sz="2800" dirty="0"/>
                  <a:t> first order linear DEs.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Ex: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– 5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+ 6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920B94-08BE-4D21-9F7C-BFA846963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28" y="187891"/>
                <a:ext cx="11755677" cy="1421864"/>
              </a:xfrm>
              <a:prstGeom prst="rect">
                <a:avLst/>
              </a:prstGeom>
              <a:blipFill>
                <a:blip r:embed="rId2"/>
                <a:stretch>
                  <a:fillRect l="-1089" t="-4292" r="-415" b="-9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8818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920B94-08BE-4D21-9F7C-BFA8469638E7}"/>
                  </a:ext>
                </a:extLst>
              </p:cNvPr>
              <p:cNvSpPr txBox="1"/>
              <p:nvPr/>
            </p:nvSpPr>
            <p:spPr>
              <a:xfrm>
                <a:off x="181628" y="200417"/>
                <a:ext cx="11755677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7.1:  Transforming an </a:t>
                </a:r>
                <a:r>
                  <a:rPr lang="en-US" sz="2800" i="1" dirty="0"/>
                  <a:t>n</a:t>
                </a:r>
                <a:r>
                  <a:rPr lang="en-US" sz="2800" baseline="30000" dirty="0"/>
                  <a:t>th</a:t>
                </a:r>
                <a:r>
                  <a:rPr lang="en-US" sz="2800" dirty="0"/>
                  <a:t> order linear DE into a system of </a:t>
                </a:r>
                <a:r>
                  <a:rPr lang="en-US" sz="2800" i="1" dirty="0"/>
                  <a:t>n</a:t>
                </a:r>
                <a:r>
                  <a:rPr lang="en-US" sz="2800" dirty="0"/>
                  <a:t> first order linear DEs.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Ex: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– 5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+ 6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=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920B94-08BE-4D21-9F7C-BFA846963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28" y="200417"/>
                <a:ext cx="11755677" cy="1421864"/>
              </a:xfrm>
              <a:prstGeom prst="rect">
                <a:avLst/>
              </a:prstGeom>
              <a:blipFill>
                <a:blip r:embed="rId2"/>
                <a:stretch>
                  <a:fillRect l="-1089" t="-4292" r="-415" b="-9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131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920B94-08BE-4D21-9F7C-BFA8469638E7}"/>
                  </a:ext>
                </a:extLst>
              </p:cNvPr>
              <p:cNvSpPr txBox="1"/>
              <p:nvPr/>
            </p:nvSpPr>
            <p:spPr>
              <a:xfrm>
                <a:off x="181628" y="200417"/>
                <a:ext cx="11755677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7.1:  Transforming an </a:t>
                </a:r>
                <a:r>
                  <a:rPr lang="en-US" sz="2800" i="1" dirty="0"/>
                  <a:t>n</a:t>
                </a:r>
                <a:r>
                  <a:rPr lang="en-US" sz="2800" baseline="30000" dirty="0"/>
                  <a:t>th</a:t>
                </a:r>
                <a:r>
                  <a:rPr lang="en-US" sz="2800" dirty="0"/>
                  <a:t> order linear DE into a system of </a:t>
                </a:r>
                <a:r>
                  <a:rPr lang="en-US" sz="2800" i="1" dirty="0"/>
                  <a:t>n</a:t>
                </a:r>
                <a:r>
                  <a:rPr lang="en-US" sz="2800" dirty="0"/>
                  <a:t> first order linear DEs.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Ex: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′′′′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– 5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+ 6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=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920B94-08BE-4D21-9F7C-BFA846963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28" y="200417"/>
                <a:ext cx="11755677" cy="1421864"/>
              </a:xfrm>
              <a:prstGeom prst="rect">
                <a:avLst/>
              </a:prstGeom>
              <a:blipFill>
                <a:blip r:embed="rId2"/>
                <a:stretch>
                  <a:fillRect l="-1089" t="-4292" r="-415" b="-9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9712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478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CDD265-018C-4391-B185-997A3FC2C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457"/>
            <a:ext cx="11887200" cy="73064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CBE0CE-E313-4D1D-A7CB-D8717183D805}"/>
              </a:ext>
            </a:extLst>
          </p:cNvPr>
          <p:cNvSpPr/>
          <p:nvPr/>
        </p:nvSpPr>
        <p:spPr>
          <a:xfrm>
            <a:off x="10672175" y="5098093"/>
            <a:ext cx="1334022" cy="1434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61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6513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695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8913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4093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5304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3247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636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5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0E0B14-B011-4C25-B7AF-D98760B23F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444" r="25026"/>
          <a:stretch/>
        </p:blipFill>
        <p:spPr>
          <a:xfrm>
            <a:off x="1283919" y="3544865"/>
            <a:ext cx="8912268" cy="237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25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627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970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410780-2EFA-4125-B5F1-4C0E6CBA43BB}"/>
              </a:ext>
            </a:extLst>
          </p:cNvPr>
          <p:cNvSpPr txBox="1"/>
          <p:nvPr/>
        </p:nvSpPr>
        <p:spPr>
          <a:xfrm>
            <a:off x="1180578" y="1177447"/>
            <a:ext cx="95260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Chapter 7:  Systems of </a:t>
            </a:r>
          </a:p>
          <a:p>
            <a:pPr algn="ctr"/>
            <a:r>
              <a:rPr lang="en-US" sz="9600" dirty="0"/>
              <a:t>Linear DE</a:t>
            </a:r>
          </a:p>
        </p:txBody>
      </p:sp>
    </p:spTree>
    <p:extLst>
      <p:ext uri="{BB962C8B-B14F-4D97-AF65-F5344CB8AC3E}">
        <p14:creationId xmlns:p14="http://schemas.microsoft.com/office/powerpoint/2010/main" val="3563931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12328</TotalTime>
  <Words>169</Words>
  <Application>Microsoft Office PowerPoint</Application>
  <PresentationFormat>Custom</PresentationFormat>
  <Paragraphs>18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175</cp:revision>
  <dcterms:created xsi:type="dcterms:W3CDTF">2020-09-07T00:11:40Z</dcterms:created>
  <dcterms:modified xsi:type="dcterms:W3CDTF">2020-10-19T19:13:57Z</dcterms:modified>
</cp:coreProperties>
</file>